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2" r:id="rId2"/>
    <p:sldId id="257" r:id="rId3"/>
    <p:sldId id="258" r:id="rId4"/>
    <p:sldId id="260" r:id="rId5"/>
    <p:sldId id="259" r:id="rId6"/>
    <p:sldId id="256" r:id="rId7"/>
    <p:sldId id="263" r:id="rId8"/>
    <p:sldId id="26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0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2FD02-EF7D-4986-A719-FED45AE69C96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38B60-0BA2-43AD-AE1B-490E1EF7F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192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038B60-0BA2-43AD-AE1B-490E1EF7F4C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488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038B60-0BA2-43AD-AE1B-490E1EF7F4C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836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038B60-0BA2-43AD-AE1B-490E1EF7F4C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16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038B60-0BA2-43AD-AE1B-490E1EF7F4C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764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038B60-0BA2-43AD-AE1B-490E1EF7F4C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301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038B60-0BA2-43AD-AE1B-490E1EF7F4C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4540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038B60-0BA2-43AD-AE1B-490E1EF7F4C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67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67A3F9-2513-0C4D-5A4F-B4F4E4C285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0AE13A1-2EBE-BDFE-8E48-1C59631009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E9A3B8-99F5-84C7-C7D6-2BF6115EF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FAE45-9E0B-4CFD-BF2A-DA4356931083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75B90B-156C-68F2-0A6D-A04469F84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063DC2-70AE-B0CE-187F-CDBB06B9C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964-2709-4FA8-946B-DA356E0E0C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534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908C1E-18A3-B1EF-3C5F-D1D0DAF66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5E6F51-4BAE-5B5B-4E61-E5B56C0924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EA9A87-D42C-C65C-AFCA-4949EA6DB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FAE45-9E0B-4CFD-BF2A-DA4356931083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47B9DA-FD3E-ACD3-F276-603D2C6B6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3D4FBA-FAC4-51AF-A998-A800CCBD6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38964-2709-4FA8-946B-DA356E0E0C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40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342B059-29F5-83BB-0A3A-0C54CF61C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3301CA-C848-0AB6-8B0F-83FB4E47EB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AC73B3-5ED5-C2BC-32A9-A607C2455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FAE45-9E0B-4CFD-BF2A-DA4356931083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B1E1BF-0130-5D36-F09B-E85A74630E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BFC5C7-BA41-6B86-D51F-144D84D8EB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38964-2709-4FA8-946B-DA356E0E0C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297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图形 2">
            <a:extLst>
              <a:ext uri="{FF2B5EF4-FFF2-40B4-BE49-F238E27FC236}">
                <a16:creationId xmlns:a16="http://schemas.microsoft.com/office/drawing/2014/main" id="{F24AA600-3EE0-516B-CF13-E1BD53363AB7}"/>
              </a:ext>
            </a:extLst>
          </p:cNvPr>
          <p:cNvGrpSpPr/>
          <p:nvPr/>
        </p:nvGrpSpPr>
        <p:grpSpPr>
          <a:xfrm>
            <a:off x="1035069" y="442501"/>
            <a:ext cx="2023071" cy="3020213"/>
            <a:chOff x="2672777" y="8673"/>
            <a:chExt cx="2023071" cy="302021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682EBF-28F6-646E-BFEF-EFD0AF91936A}"/>
                </a:ext>
              </a:extLst>
            </p:cNvPr>
            <p:cNvSpPr/>
            <p:nvPr/>
          </p:nvSpPr>
          <p:spPr>
            <a:xfrm>
              <a:off x="2672777" y="229251"/>
              <a:ext cx="631980" cy="350213"/>
            </a:xfrm>
            <a:custGeom>
              <a:avLst/>
              <a:gdLst>
                <a:gd name="connsiteX0" fmla="*/ 631978 w 631980"/>
                <a:gd name="connsiteY0" fmla="*/ 350212 h 350213"/>
                <a:gd name="connsiteX1" fmla="*/ 165056 w 631980"/>
                <a:gd name="connsiteY1" fmla="*/ -2 h 350213"/>
                <a:gd name="connsiteX2" fmla="*/ -2 w 631980"/>
                <a:gd name="connsiteY2" fmla="*/ 237364 h 35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1980" h="350213">
                  <a:moveTo>
                    <a:pt x="631978" y="350212"/>
                  </a:moveTo>
                  <a:lnTo>
                    <a:pt x="165056" y="-2"/>
                  </a:lnTo>
                  <a:lnTo>
                    <a:pt x="-2" y="237364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7DF74CA-40D3-BC7A-3A1F-CB0DFA2A2058}"/>
                </a:ext>
              </a:extLst>
            </p:cNvPr>
            <p:cNvSpPr/>
            <p:nvPr/>
          </p:nvSpPr>
          <p:spPr>
            <a:xfrm>
              <a:off x="4114135" y="8673"/>
              <a:ext cx="581713" cy="484982"/>
            </a:xfrm>
            <a:custGeom>
              <a:avLst/>
              <a:gdLst>
                <a:gd name="connsiteX0" fmla="*/ -2 w 581713"/>
                <a:gd name="connsiteY0" fmla="*/ 484980 h 484982"/>
                <a:gd name="connsiteX1" fmla="*/ 311232 w 581713"/>
                <a:gd name="connsiteY1" fmla="*/ -2 h 484982"/>
                <a:gd name="connsiteX2" fmla="*/ 581712 w 581713"/>
                <a:gd name="connsiteY2" fmla="*/ 125243 h 484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1713" h="484982">
                  <a:moveTo>
                    <a:pt x="-2" y="484980"/>
                  </a:moveTo>
                  <a:lnTo>
                    <a:pt x="311232" y="-2"/>
                  </a:lnTo>
                  <a:lnTo>
                    <a:pt x="581712" y="12524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2AC5117-6487-2A16-5163-20CA4268E6ED}"/>
                </a:ext>
              </a:extLst>
            </p:cNvPr>
            <p:cNvSpPr/>
            <p:nvPr/>
          </p:nvSpPr>
          <p:spPr>
            <a:xfrm>
              <a:off x="4077384" y="1540106"/>
              <a:ext cx="505571" cy="492728"/>
            </a:xfrm>
            <a:custGeom>
              <a:avLst/>
              <a:gdLst>
                <a:gd name="connsiteX0" fmla="*/ -2 w 505571"/>
                <a:gd name="connsiteY0" fmla="*/ -2 h 492728"/>
                <a:gd name="connsiteX1" fmla="*/ 404403 w 505571"/>
                <a:gd name="connsiteY1" fmla="*/ 444085 h 492728"/>
                <a:gd name="connsiteX2" fmla="*/ 505569 w 505571"/>
                <a:gd name="connsiteY2" fmla="*/ 492726 h 49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5571" h="492728">
                  <a:moveTo>
                    <a:pt x="-2" y="-2"/>
                  </a:moveTo>
                  <a:lnTo>
                    <a:pt x="404403" y="444085"/>
                  </a:lnTo>
                  <a:lnTo>
                    <a:pt x="505569" y="49272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727D42B1-1C78-C250-1C3C-F8E11EA3FFB2}"/>
                </a:ext>
              </a:extLst>
            </p:cNvPr>
            <p:cNvSpPr/>
            <p:nvPr/>
          </p:nvSpPr>
          <p:spPr>
            <a:xfrm>
              <a:off x="2812541" y="1662391"/>
              <a:ext cx="513565" cy="531931"/>
            </a:xfrm>
            <a:custGeom>
              <a:avLst/>
              <a:gdLst>
                <a:gd name="connsiteX0" fmla="*/ 513564 w 513565"/>
                <a:gd name="connsiteY0" fmla="*/ -2 h 531931"/>
                <a:gd name="connsiteX1" fmla="*/ 101165 w 513565"/>
                <a:gd name="connsiteY1" fmla="*/ 450213 h 531931"/>
                <a:gd name="connsiteX2" fmla="*/ -2 w 513565"/>
                <a:gd name="connsiteY2" fmla="*/ 531929 h 53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3565" h="531931">
                  <a:moveTo>
                    <a:pt x="513564" y="-2"/>
                  </a:moveTo>
                  <a:lnTo>
                    <a:pt x="101165" y="450213"/>
                  </a:lnTo>
                  <a:lnTo>
                    <a:pt x="-2" y="531929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953F341-2976-BE90-8709-2FA12C67EB32}"/>
                </a:ext>
              </a:extLst>
            </p:cNvPr>
            <p:cNvSpPr/>
            <p:nvPr/>
          </p:nvSpPr>
          <p:spPr>
            <a:xfrm>
              <a:off x="3596583" y="2419801"/>
              <a:ext cx="1772" cy="68635"/>
            </a:xfrm>
            <a:custGeom>
              <a:avLst/>
              <a:gdLst>
                <a:gd name="connsiteX0" fmla="*/ -2 w 1772"/>
                <a:gd name="connsiteY0" fmla="*/ 68634 h 68635"/>
                <a:gd name="connsiteX1" fmla="*/ 1770 w 1772"/>
                <a:gd name="connsiteY1" fmla="*/ -2 h 6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2" h="68635">
                  <a:moveTo>
                    <a:pt x="-2" y="68634"/>
                  </a:moveTo>
                  <a:lnTo>
                    <a:pt x="1770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B95219C-8F2F-191A-2BED-0564368132EA}"/>
                </a:ext>
              </a:extLst>
            </p:cNvPr>
            <p:cNvSpPr/>
            <p:nvPr/>
          </p:nvSpPr>
          <p:spPr>
            <a:xfrm>
              <a:off x="3668571" y="2424073"/>
              <a:ext cx="1941" cy="66308"/>
            </a:xfrm>
            <a:custGeom>
              <a:avLst/>
              <a:gdLst>
                <a:gd name="connsiteX0" fmla="*/ 1940 w 1941"/>
                <a:gd name="connsiteY0" fmla="*/ 66307 h 66308"/>
                <a:gd name="connsiteX1" fmla="*/ -2 w 1941"/>
                <a:gd name="connsiteY1" fmla="*/ -2 h 6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1" h="66308">
                  <a:moveTo>
                    <a:pt x="1940" y="66307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1035A84-1F7F-A8E0-8364-714CDE9215E2}"/>
                </a:ext>
              </a:extLst>
            </p:cNvPr>
            <p:cNvSpPr/>
            <p:nvPr/>
          </p:nvSpPr>
          <p:spPr>
            <a:xfrm>
              <a:off x="3748252" y="2418793"/>
              <a:ext cx="11751" cy="71588"/>
            </a:xfrm>
            <a:custGeom>
              <a:avLst/>
              <a:gdLst>
                <a:gd name="connsiteX0" fmla="*/ 11750 w 11751"/>
                <a:gd name="connsiteY0" fmla="*/ 71586 h 71588"/>
                <a:gd name="connsiteX1" fmla="*/ -2 w 11751"/>
                <a:gd name="connsiteY1" fmla="*/ -2 h 7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751" h="71588">
                  <a:moveTo>
                    <a:pt x="11750" y="71586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F659226-1E3E-B8D3-8401-8E407D0E2734}"/>
                </a:ext>
              </a:extLst>
            </p:cNvPr>
            <p:cNvSpPr/>
            <p:nvPr/>
          </p:nvSpPr>
          <p:spPr>
            <a:xfrm>
              <a:off x="3841069" y="2398746"/>
              <a:ext cx="18159" cy="76073"/>
            </a:xfrm>
            <a:custGeom>
              <a:avLst/>
              <a:gdLst>
                <a:gd name="connsiteX0" fmla="*/ 18158 w 18159"/>
                <a:gd name="connsiteY0" fmla="*/ 76071 h 76073"/>
                <a:gd name="connsiteX1" fmla="*/ -2 w 18159"/>
                <a:gd name="connsiteY1" fmla="*/ -2 h 7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159" h="76073">
                  <a:moveTo>
                    <a:pt x="18158" y="76071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69A8835-5C0B-24B9-930D-B44FBB81F0AD}"/>
                </a:ext>
              </a:extLst>
            </p:cNvPr>
            <p:cNvSpPr/>
            <p:nvPr/>
          </p:nvSpPr>
          <p:spPr>
            <a:xfrm>
              <a:off x="3921363" y="2367563"/>
              <a:ext cx="25411" cy="76122"/>
            </a:xfrm>
            <a:custGeom>
              <a:avLst/>
              <a:gdLst>
                <a:gd name="connsiteX0" fmla="*/ 25410 w 25411"/>
                <a:gd name="connsiteY0" fmla="*/ 76120 h 76122"/>
                <a:gd name="connsiteX1" fmla="*/ -2 w 25411"/>
                <a:gd name="connsiteY1" fmla="*/ -2 h 76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411" h="76122">
                  <a:moveTo>
                    <a:pt x="25410" y="76120"/>
                  </a:move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EF41714-2A33-0B14-D431-E2E738AD83EA}"/>
                </a:ext>
              </a:extLst>
            </p:cNvPr>
            <p:cNvSpPr/>
            <p:nvPr/>
          </p:nvSpPr>
          <p:spPr>
            <a:xfrm>
              <a:off x="4126735" y="1862598"/>
              <a:ext cx="110891" cy="91444"/>
            </a:xfrm>
            <a:custGeom>
              <a:avLst/>
              <a:gdLst>
                <a:gd name="connsiteX0" fmla="*/ 110890 w 110891"/>
                <a:gd name="connsiteY0" fmla="*/ 45721 h 91444"/>
                <a:gd name="connsiteX1" fmla="*/ 55444 w 110891"/>
                <a:gd name="connsiteY1" fmla="*/ 91443 h 91444"/>
                <a:gd name="connsiteX2" fmla="*/ -2 w 110891"/>
                <a:gd name="connsiteY2" fmla="*/ 45721 h 91444"/>
                <a:gd name="connsiteX3" fmla="*/ 55444 w 110891"/>
                <a:gd name="connsiteY3" fmla="*/ -2 h 91444"/>
                <a:gd name="connsiteX4" fmla="*/ 110890 w 110891"/>
                <a:gd name="connsiteY4" fmla="*/ 45721 h 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91" h="91444">
                  <a:moveTo>
                    <a:pt x="110890" y="45721"/>
                  </a:moveTo>
                  <a:cubicBezTo>
                    <a:pt x="110890" y="70972"/>
                    <a:pt x="86066" y="91443"/>
                    <a:pt x="55444" y="91443"/>
                  </a:cubicBezTo>
                  <a:cubicBezTo>
                    <a:pt x="24822" y="91443"/>
                    <a:pt x="-2" y="70972"/>
                    <a:pt x="-2" y="45721"/>
                  </a:cubicBezTo>
                  <a:cubicBezTo>
                    <a:pt x="-2" y="20469"/>
                    <a:pt x="24822" y="-2"/>
                    <a:pt x="55444" y="-2"/>
                  </a:cubicBezTo>
                  <a:cubicBezTo>
                    <a:pt x="86066" y="-2"/>
                    <a:pt x="110890" y="20469"/>
                    <a:pt x="110890" y="45721"/>
                  </a:cubicBezTo>
                  <a:close/>
                </a:path>
              </a:pathLst>
            </a:custGeom>
            <a:solidFill>
              <a:srgbClr val="FDD1A1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F6B6EE7-DB4E-A46B-6A8E-B68D66F74B10}"/>
                </a:ext>
              </a:extLst>
            </p:cNvPr>
            <p:cNvSpPr/>
            <p:nvPr/>
          </p:nvSpPr>
          <p:spPr>
            <a:xfrm>
              <a:off x="3121880" y="2005602"/>
              <a:ext cx="110891" cy="91444"/>
            </a:xfrm>
            <a:custGeom>
              <a:avLst/>
              <a:gdLst>
                <a:gd name="connsiteX0" fmla="*/ 110890 w 110891"/>
                <a:gd name="connsiteY0" fmla="*/ 45721 h 91444"/>
                <a:gd name="connsiteX1" fmla="*/ 55444 w 110891"/>
                <a:gd name="connsiteY1" fmla="*/ 91443 h 91444"/>
                <a:gd name="connsiteX2" fmla="*/ -2 w 110891"/>
                <a:gd name="connsiteY2" fmla="*/ 45721 h 91444"/>
                <a:gd name="connsiteX3" fmla="*/ 55444 w 110891"/>
                <a:gd name="connsiteY3" fmla="*/ -2 h 91444"/>
                <a:gd name="connsiteX4" fmla="*/ 110890 w 110891"/>
                <a:gd name="connsiteY4" fmla="*/ 45721 h 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91" h="91444">
                  <a:moveTo>
                    <a:pt x="110890" y="45721"/>
                  </a:moveTo>
                  <a:cubicBezTo>
                    <a:pt x="110890" y="70972"/>
                    <a:pt x="86066" y="91443"/>
                    <a:pt x="55444" y="91443"/>
                  </a:cubicBezTo>
                  <a:cubicBezTo>
                    <a:pt x="24822" y="91443"/>
                    <a:pt x="-2" y="70972"/>
                    <a:pt x="-2" y="45721"/>
                  </a:cubicBezTo>
                  <a:cubicBezTo>
                    <a:pt x="-2" y="20469"/>
                    <a:pt x="24822" y="-2"/>
                    <a:pt x="55444" y="-2"/>
                  </a:cubicBezTo>
                  <a:cubicBezTo>
                    <a:pt x="86066" y="-2"/>
                    <a:pt x="110890" y="20469"/>
                    <a:pt x="110890" y="45721"/>
                  </a:cubicBezTo>
                  <a:close/>
                </a:path>
              </a:pathLst>
            </a:custGeom>
            <a:solidFill>
              <a:srgbClr val="FDD1A1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3B18A2E-9473-2857-13F2-98AA44F00C40}"/>
                </a:ext>
              </a:extLst>
            </p:cNvPr>
            <p:cNvSpPr/>
            <p:nvPr/>
          </p:nvSpPr>
          <p:spPr>
            <a:xfrm>
              <a:off x="3176352" y="828498"/>
              <a:ext cx="1021393" cy="887200"/>
            </a:xfrm>
            <a:custGeom>
              <a:avLst/>
              <a:gdLst>
                <a:gd name="connsiteX0" fmla="*/ 245134 w 1021393"/>
                <a:gd name="connsiteY0" fmla="*/ 492239 h 887200"/>
                <a:gd name="connsiteX1" fmla="*/ -2 w 1021393"/>
                <a:gd name="connsiteY1" fmla="*/ 62256 h 887200"/>
                <a:gd name="connsiteX2" fmla="*/ 1021392 w 1021393"/>
                <a:gd name="connsiteY2" fmla="*/ -2 h 887200"/>
                <a:gd name="connsiteX3" fmla="*/ 1015554 w 1021393"/>
                <a:gd name="connsiteY3" fmla="*/ -2 h 887200"/>
                <a:gd name="connsiteX4" fmla="*/ 824894 w 1021393"/>
                <a:gd name="connsiteY4" fmla="*/ 459164 h 887200"/>
                <a:gd name="connsiteX5" fmla="*/ 976643 w 1021393"/>
                <a:gd name="connsiteY5" fmla="*/ 597301 h 887200"/>
                <a:gd name="connsiteX6" fmla="*/ 809330 w 1021393"/>
                <a:gd name="connsiteY6" fmla="*/ 850233 h 887200"/>
                <a:gd name="connsiteX7" fmla="*/ 180931 w 1021393"/>
                <a:gd name="connsiteY7" fmla="*/ 887198 h 887200"/>
                <a:gd name="connsiteX8" fmla="*/ 60308 w 1021393"/>
                <a:gd name="connsiteY8" fmla="*/ 680965 h 8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21393" h="887200">
                  <a:moveTo>
                    <a:pt x="245134" y="492239"/>
                  </a:moveTo>
                  <a:lnTo>
                    <a:pt x="-2" y="62256"/>
                  </a:lnTo>
                  <a:lnTo>
                    <a:pt x="1021392" y="-2"/>
                  </a:lnTo>
                  <a:lnTo>
                    <a:pt x="1015554" y="-2"/>
                  </a:lnTo>
                  <a:lnTo>
                    <a:pt x="824894" y="459164"/>
                  </a:lnTo>
                  <a:lnTo>
                    <a:pt x="976643" y="597301"/>
                  </a:lnTo>
                  <a:lnTo>
                    <a:pt x="809330" y="850233"/>
                  </a:lnTo>
                  <a:lnTo>
                    <a:pt x="180931" y="887198"/>
                  </a:lnTo>
                  <a:lnTo>
                    <a:pt x="60308" y="680965"/>
                  </a:lnTo>
                  <a:close/>
                </a:path>
              </a:pathLst>
            </a:custGeom>
            <a:solidFill>
              <a:srgbClr val="ED2F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DAE2761-61DF-DD33-461C-179978017E3B}"/>
                </a:ext>
              </a:extLst>
            </p:cNvPr>
            <p:cNvSpPr/>
            <p:nvPr/>
          </p:nvSpPr>
          <p:spPr>
            <a:xfrm>
              <a:off x="4396188" y="1896642"/>
              <a:ext cx="235405" cy="247091"/>
            </a:xfrm>
            <a:custGeom>
              <a:avLst/>
              <a:gdLst>
                <a:gd name="connsiteX0" fmla="*/ -2 w 235405"/>
                <a:gd name="connsiteY0" fmla="*/ 247090 h 247091"/>
                <a:gd name="connsiteX1" fmla="*/ 85600 w 235405"/>
                <a:gd name="connsiteY1" fmla="*/ 87549 h 247091"/>
                <a:gd name="connsiteX2" fmla="*/ 235404 w 235405"/>
                <a:gd name="connsiteY2" fmla="*/ -2 h 247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405" h="247091">
                  <a:moveTo>
                    <a:pt x="-2" y="247090"/>
                  </a:moveTo>
                  <a:lnTo>
                    <a:pt x="85600" y="87549"/>
                  </a:lnTo>
                  <a:lnTo>
                    <a:pt x="235404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8EDCBDA-C4C8-A3B5-66A3-59571B4A922C}"/>
                </a:ext>
              </a:extLst>
            </p:cNvPr>
            <p:cNvSpPr/>
            <p:nvPr/>
          </p:nvSpPr>
          <p:spPr>
            <a:xfrm>
              <a:off x="4481789" y="1974465"/>
              <a:ext cx="142022" cy="142030"/>
            </a:xfrm>
            <a:custGeom>
              <a:avLst/>
              <a:gdLst>
                <a:gd name="connsiteX0" fmla="*/ 142020 w 142022"/>
                <a:gd name="connsiteY0" fmla="*/ -2 h 142030"/>
                <a:gd name="connsiteX1" fmla="*/ -2 w 142022"/>
                <a:gd name="connsiteY1" fmla="*/ 9726 h 142030"/>
                <a:gd name="connsiteX2" fmla="*/ 15563 w 142022"/>
                <a:gd name="connsiteY2" fmla="*/ 142028 h 14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022" h="142030">
                  <a:moveTo>
                    <a:pt x="142020" y="-2"/>
                  </a:moveTo>
                  <a:lnTo>
                    <a:pt x="-2" y="9726"/>
                  </a:lnTo>
                  <a:lnTo>
                    <a:pt x="15563" y="14202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A7CB18A-457E-DBFA-B6FF-23C0350B6168}"/>
                </a:ext>
              </a:extLst>
            </p:cNvPr>
            <p:cNvSpPr/>
            <p:nvPr/>
          </p:nvSpPr>
          <p:spPr>
            <a:xfrm>
              <a:off x="2791141" y="2052289"/>
              <a:ext cx="227623" cy="182891"/>
            </a:xfrm>
            <a:custGeom>
              <a:avLst/>
              <a:gdLst>
                <a:gd name="connsiteX0" fmla="*/ 227622 w 227623"/>
                <a:gd name="connsiteY0" fmla="*/ 182889 h 182891"/>
                <a:gd name="connsiteX1" fmla="*/ 122565 w 227623"/>
                <a:gd name="connsiteY1" fmla="*/ 60315 h 182891"/>
                <a:gd name="connsiteX2" fmla="*/ -2 w 227623"/>
                <a:gd name="connsiteY2" fmla="*/ -2 h 18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623" h="182891">
                  <a:moveTo>
                    <a:pt x="227622" y="182889"/>
                  </a:moveTo>
                  <a:lnTo>
                    <a:pt x="122565" y="60315"/>
                  </a:lnTo>
                  <a:lnTo>
                    <a:pt x="-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21F570A-1C27-300E-1AD0-B94357EF2E52}"/>
                </a:ext>
              </a:extLst>
            </p:cNvPr>
            <p:cNvSpPr/>
            <p:nvPr/>
          </p:nvSpPr>
          <p:spPr>
            <a:xfrm>
              <a:off x="2767795" y="2112606"/>
              <a:ext cx="145912" cy="118681"/>
            </a:xfrm>
            <a:custGeom>
              <a:avLst/>
              <a:gdLst>
                <a:gd name="connsiteX0" fmla="*/ -2 w 145912"/>
                <a:gd name="connsiteY0" fmla="*/ 1943 h 118681"/>
                <a:gd name="connsiteX1" fmla="*/ 145910 w 145912"/>
                <a:gd name="connsiteY1" fmla="*/ -2 h 118681"/>
                <a:gd name="connsiteX2" fmla="*/ 142018 w 145912"/>
                <a:gd name="connsiteY2" fmla="*/ 118680 h 11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912" h="118681">
                  <a:moveTo>
                    <a:pt x="-2" y="1943"/>
                  </a:moveTo>
                  <a:lnTo>
                    <a:pt x="145910" y="-2"/>
                  </a:lnTo>
                  <a:lnTo>
                    <a:pt x="142018" y="118680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E7B3DC-4CB1-3C92-B8FE-E698F7423F57}"/>
                </a:ext>
              </a:extLst>
            </p:cNvPr>
            <p:cNvSpPr/>
            <p:nvPr/>
          </p:nvSpPr>
          <p:spPr>
            <a:xfrm>
              <a:off x="3189971" y="1597598"/>
              <a:ext cx="981639" cy="831991"/>
            </a:xfrm>
            <a:custGeom>
              <a:avLst/>
              <a:gdLst>
                <a:gd name="connsiteX0" fmla="*/ 964971 w 981639"/>
                <a:gd name="connsiteY0" fmla="*/ 260132 h 831991"/>
                <a:gd name="connsiteX1" fmla="*/ -2 w 981639"/>
                <a:gd name="connsiteY1" fmla="*/ 398271 h 831991"/>
                <a:gd name="connsiteX2" fmla="*/ 964971 w 981639"/>
                <a:gd name="connsiteY2" fmla="*/ 260132 h 831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1639" h="831991">
                  <a:moveTo>
                    <a:pt x="964971" y="260132"/>
                  </a:moveTo>
                  <a:cubicBezTo>
                    <a:pt x="1128175" y="923731"/>
                    <a:pt x="39988" y="1061224"/>
                    <a:pt x="-2" y="398271"/>
                  </a:cubicBezTo>
                  <a:cubicBezTo>
                    <a:pt x="86639" y="-19836"/>
                    <a:pt x="833646" y="-174964"/>
                    <a:pt x="964971" y="26013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D5F6DB6-E4D0-A7E1-6CDE-F8CEE60B0FCF}"/>
                </a:ext>
              </a:extLst>
            </p:cNvPr>
            <p:cNvSpPr/>
            <p:nvPr/>
          </p:nvSpPr>
          <p:spPr>
            <a:xfrm>
              <a:off x="3625765" y="2174869"/>
              <a:ext cx="50581" cy="62258"/>
            </a:xfrm>
            <a:custGeom>
              <a:avLst/>
              <a:gdLst>
                <a:gd name="connsiteX0" fmla="*/ 50580 w 50581"/>
                <a:gd name="connsiteY0" fmla="*/ 31127 h 62258"/>
                <a:gd name="connsiteX1" fmla="*/ 25289 w 50581"/>
                <a:gd name="connsiteY1" fmla="*/ 62256 h 62258"/>
                <a:gd name="connsiteX2" fmla="*/ -2 w 50581"/>
                <a:gd name="connsiteY2" fmla="*/ 31127 h 62258"/>
                <a:gd name="connsiteX3" fmla="*/ 25289 w 50581"/>
                <a:gd name="connsiteY3" fmla="*/ -2 h 62258"/>
                <a:gd name="connsiteX4" fmla="*/ 50580 w 50581"/>
                <a:gd name="connsiteY4" fmla="*/ 31127 h 62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81" h="62258">
                  <a:moveTo>
                    <a:pt x="50580" y="31127"/>
                  </a:moveTo>
                  <a:cubicBezTo>
                    <a:pt x="50580" y="48319"/>
                    <a:pt x="39257" y="62256"/>
                    <a:pt x="25289" y="62256"/>
                  </a:cubicBezTo>
                  <a:cubicBezTo>
                    <a:pt x="11321" y="62256"/>
                    <a:pt x="-2" y="48319"/>
                    <a:pt x="-2" y="31127"/>
                  </a:cubicBezTo>
                  <a:cubicBezTo>
                    <a:pt x="-2" y="13935"/>
                    <a:pt x="11321" y="-2"/>
                    <a:pt x="25289" y="-2"/>
                  </a:cubicBezTo>
                  <a:cubicBezTo>
                    <a:pt x="39257" y="-2"/>
                    <a:pt x="50580" y="13935"/>
                    <a:pt x="50580" y="31127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F380D43-0A88-0F33-D1A6-AD4BB5976E23}"/>
                </a:ext>
              </a:extLst>
            </p:cNvPr>
            <p:cNvSpPr/>
            <p:nvPr/>
          </p:nvSpPr>
          <p:spPr>
            <a:xfrm>
              <a:off x="3754170" y="2161251"/>
              <a:ext cx="50581" cy="62258"/>
            </a:xfrm>
            <a:custGeom>
              <a:avLst/>
              <a:gdLst>
                <a:gd name="connsiteX0" fmla="*/ 50580 w 50581"/>
                <a:gd name="connsiteY0" fmla="*/ 31127 h 62258"/>
                <a:gd name="connsiteX1" fmla="*/ 25289 w 50581"/>
                <a:gd name="connsiteY1" fmla="*/ 62256 h 62258"/>
                <a:gd name="connsiteX2" fmla="*/ -2 w 50581"/>
                <a:gd name="connsiteY2" fmla="*/ 31127 h 62258"/>
                <a:gd name="connsiteX3" fmla="*/ 25289 w 50581"/>
                <a:gd name="connsiteY3" fmla="*/ -2 h 62258"/>
                <a:gd name="connsiteX4" fmla="*/ 50580 w 50581"/>
                <a:gd name="connsiteY4" fmla="*/ 31127 h 62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81" h="62258">
                  <a:moveTo>
                    <a:pt x="50580" y="31127"/>
                  </a:moveTo>
                  <a:cubicBezTo>
                    <a:pt x="50580" y="48319"/>
                    <a:pt x="39257" y="62256"/>
                    <a:pt x="25289" y="62256"/>
                  </a:cubicBezTo>
                  <a:cubicBezTo>
                    <a:pt x="11321" y="62256"/>
                    <a:pt x="-2" y="48319"/>
                    <a:pt x="-2" y="31127"/>
                  </a:cubicBezTo>
                  <a:cubicBezTo>
                    <a:pt x="-2" y="13935"/>
                    <a:pt x="11321" y="-2"/>
                    <a:pt x="25289" y="-2"/>
                  </a:cubicBezTo>
                  <a:cubicBezTo>
                    <a:pt x="39257" y="-2"/>
                    <a:pt x="50580" y="13935"/>
                    <a:pt x="50580" y="31127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BCC24FF-0E60-3928-2A17-05CBD9B829E9}"/>
                </a:ext>
              </a:extLst>
            </p:cNvPr>
            <p:cNvSpPr/>
            <p:nvPr/>
          </p:nvSpPr>
          <p:spPr>
            <a:xfrm>
              <a:off x="3407868" y="1746604"/>
              <a:ext cx="595327" cy="350442"/>
            </a:xfrm>
            <a:custGeom>
              <a:avLst/>
              <a:gdLst>
                <a:gd name="connsiteX0" fmla="*/ -2 w 595327"/>
                <a:gd name="connsiteY0" fmla="*/ 350441 h 350442"/>
                <a:gd name="connsiteX1" fmla="*/ 595326 w 595327"/>
                <a:gd name="connsiteY1" fmla="*/ 334875 h 35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5327" h="350442">
                  <a:moveTo>
                    <a:pt x="-2" y="350441"/>
                  </a:moveTo>
                  <a:cubicBezTo>
                    <a:pt x="45909" y="-116474"/>
                    <a:pt x="542015" y="-111937"/>
                    <a:pt x="595326" y="33487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D880A40-590A-AE94-9F68-E3BCEC69F38B}"/>
                </a:ext>
              </a:extLst>
            </p:cNvPr>
            <p:cNvSpPr/>
            <p:nvPr/>
          </p:nvSpPr>
          <p:spPr>
            <a:xfrm>
              <a:off x="3421487" y="1320739"/>
              <a:ext cx="177321" cy="297214"/>
            </a:xfrm>
            <a:custGeom>
              <a:avLst/>
              <a:gdLst>
                <a:gd name="connsiteX0" fmla="*/ -2 w 177321"/>
                <a:gd name="connsiteY0" fmla="*/ -2 h 297214"/>
                <a:gd name="connsiteX1" fmla="*/ 177320 w 177321"/>
                <a:gd name="connsiteY1" fmla="*/ 297212 h 297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321" h="297214">
                  <a:moveTo>
                    <a:pt x="-2" y="-2"/>
                  </a:moveTo>
                  <a:lnTo>
                    <a:pt x="177320" y="297212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3ECBE8F-79D4-C614-C352-7A8AB9524FC0}"/>
                </a:ext>
              </a:extLst>
            </p:cNvPr>
            <p:cNvSpPr/>
            <p:nvPr/>
          </p:nvSpPr>
          <p:spPr>
            <a:xfrm>
              <a:off x="3845345" y="1287664"/>
              <a:ext cx="155902" cy="314112"/>
            </a:xfrm>
            <a:custGeom>
              <a:avLst/>
              <a:gdLst>
                <a:gd name="connsiteX0" fmla="*/ 155901 w 155902"/>
                <a:gd name="connsiteY0" fmla="*/ -2 h 314112"/>
                <a:gd name="connsiteX1" fmla="*/ -2 w 155902"/>
                <a:gd name="connsiteY1" fmla="*/ 314111 h 31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5902" h="314112">
                  <a:moveTo>
                    <a:pt x="155901" y="-2"/>
                  </a:moveTo>
                  <a:lnTo>
                    <a:pt x="-2" y="314111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3ED2C7E-461E-5D13-A830-7D3132EB391A}"/>
                </a:ext>
              </a:extLst>
            </p:cNvPr>
            <p:cNvSpPr/>
            <p:nvPr/>
          </p:nvSpPr>
          <p:spPr>
            <a:xfrm>
              <a:off x="3199698" y="2322735"/>
              <a:ext cx="336571" cy="264604"/>
            </a:xfrm>
            <a:custGeom>
              <a:avLst/>
              <a:gdLst>
                <a:gd name="connsiteX0" fmla="*/ -2 w 336571"/>
                <a:gd name="connsiteY0" fmla="*/ 118683 h 264604"/>
                <a:gd name="connsiteX1" fmla="*/ 93385 w 336571"/>
                <a:gd name="connsiteY1" fmla="*/ -2 h 264604"/>
                <a:gd name="connsiteX2" fmla="*/ 165367 w 336571"/>
                <a:gd name="connsiteY2" fmla="*/ 145921 h 264604"/>
                <a:gd name="connsiteX3" fmla="*/ 336570 w 336571"/>
                <a:gd name="connsiteY3" fmla="*/ 112845 h 264604"/>
                <a:gd name="connsiteX4" fmla="*/ 252916 w 336571"/>
                <a:gd name="connsiteY4" fmla="*/ 264603 h 264604"/>
                <a:gd name="connsiteX5" fmla="*/ 180928 w 336571"/>
                <a:gd name="connsiteY5" fmla="*/ 130356 h 26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6571" h="264604">
                  <a:moveTo>
                    <a:pt x="-2" y="118683"/>
                  </a:moveTo>
                  <a:lnTo>
                    <a:pt x="93385" y="-2"/>
                  </a:lnTo>
                  <a:lnTo>
                    <a:pt x="165367" y="145921"/>
                  </a:lnTo>
                  <a:lnTo>
                    <a:pt x="336570" y="112845"/>
                  </a:lnTo>
                  <a:lnTo>
                    <a:pt x="252916" y="264603"/>
                  </a:lnTo>
                  <a:lnTo>
                    <a:pt x="180928" y="130356"/>
                  </a:ln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9BFBE3C-653D-02FF-A7E2-34306C3ACC1D}"/>
                </a:ext>
              </a:extLst>
            </p:cNvPr>
            <p:cNvSpPr/>
            <p:nvPr/>
          </p:nvSpPr>
          <p:spPr>
            <a:xfrm>
              <a:off x="3946775" y="2142679"/>
              <a:ext cx="357970" cy="320140"/>
            </a:xfrm>
            <a:custGeom>
              <a:avLst/>
              <a:gdLst>
                <a:gd name="connsiteX0" fmla="*/ 206220 w 357970"/>
                <a:gd name="connsiteY0" fmla="*/ 160599 h 320140"/>
                <a:gd name="connsiteX1" fmla="*/ 196813 w 357970"/>
                <a:gd name="connsiteY1" fmla="*/ -2 h 320140"/>
                <a:gd name="connsiteX2" fmla="*/ 357969 w 357970"/>
                <a:gd name="connsiteY2" fmla="*/ 65265 h 320140"/>
                <a:gd name="connsiteX3" fmla="*/ 352134 w 357970"/>
                <a:gd name="connsiteY3" fmla="*/ 65265 h 320140"/>
                <a:gd name="connsiteX4" fmla="*/ 147858 w 357970"/>
                <a:gd name="connsiteY4" fmla="*/ 162547 h 320140"/>
                <a:gd name="connsiteX5" fmla="*/ 155640 w 357970"/>
                <a:gd name="connsiteY5" fmla="*/ 320139 h 320140"/>
                <a:gd name="connsiteX6" fmla="*/ -2 w 357970"/>
                <a:gd name="connsiteY6" fmla="*/ 230643 h 320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970" h="320140">
                  <a:moveTo>
                    <a:pt x="206220" y="160599"/>
                  </a:moveTo>
                  <a:lnTo>
                    <a:pt x="196813" y="-2"/>
                  </a:lnTo>
                  <a:lnTo>
                    <a:pt x="357969" y="65265"/>
                  </a:lnTo>
                  <a:lnTo>
                    <a:pt x="352134" y="65265"/>
                  </a:lnTo>
                  <a:lnTo>
                    <a:pt x="147858" y="162547"/>
                  </a:lnTo>
                  <a:lnTo>
                    <a:pt x="155640" y="320139"/>
                  </a:lnTo>
                  <a:lnTo>
                    <a:pt x="-2" y="230643"/>
                  </a:ln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A645230-DDF2-E75B-E80E-AC7247278547}"/>
                </a:ext>
              </a:extLst>
            </p:cNvPr>
            <p:cNvSpPr/>
            <p:nvPr/>
          </p:nvSpPr>
          <p:spPr>
            <a:xfrm>
              <a:off x="3290130" y="2490702"/>
              <a:ext cx="200858" cy="538184"/>
            </a:xfrm>
            <a:custGeom>
              <a:avLst/>
              <a:gdLst>
                <a:gd name="connsiteX0" fmla="*/ 200856 w 200858"/>
                <a:gd name="connsiteY0" fmla="*/ 435067 h 538184"/>
                <a:gd name="connsiteX1" fmla="*/ 63922 w 200858"/>
                <a:gd name="connsiteY1" fmla="*/ -2 h 538184"/>
                <a:gd name="connsiteX2" fmla="*/ 63922 w 200858"/>
                <a:gd name="connsiteY2" fmla="*/ -2 h 538184"/>
                <a:gd name="connsiteX3" fmla="*/ 80234 w 200858"/>
                <a:gd name="connsiteY3" fmla="*/ 538183 h 53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858" h="538184">
                  <a:moveTo>
                    <a:pt x="200856" y="435067"/>
                  </a:moveTo>
                  <a:cubicBezTo>
                    <a:pt x="90091" y="323270"/>
                    <a:pt x="44446" y="178245"/>
                    <a:pt x="63922" y="-2"/>
                  </a:cubicBezTo>
                  <a:moveTo>
                    <a:pt x="63922" y="-2"/>
                  </a:moveTo>
                  <a:cubicBezTo>
                    <a:pt x="-26440" y="192252"/>
                    <a:pt x="-21000" y="371646"/>
                    <a:pt x="80234" y="538183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9C2D61E-DB9C-4182-6AFB-C57833F7B6EA}"/>
                </a:ext>
              </a:extLst>
            </p:cNvPr>
            <p:cNvSpPr/>
            <p:nvPr/>
          </p:nvSpPr>
          <p:spPr>
            <a:xfrm>
              <a:off x="3211434" y="2475479"/>
              <a:ext cx="132153" cy="512550"/>
            </a:xfrm>
            <a:custGeom>
              <a:avLst/>
              <a:gdLst>
                <a:gd name="connsiteX0" fmla="*/ 132152 w 132153"/>
                <a:gd name="connsiteY0" fmla="*/ -2 h 512550"/>
                <a:gd name="connsiteX1" fmla="*/ 9128 w 132153"/>
                <a:gd name="connsiteY1" fmla="*/ 512548 h 51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153" h="512550">
                  <a:moveTo>
                    <a:pt x="132152" y="-2"/>
                  </a:moveTo>
                  <a:cubicBezTo>
                    <a:pt x="20892" y="124899"/>
                    <a:pt x="-20116" y="295748"/>
                    <a:pt x="9128" y="512548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CC0DB45-A634-883D-8D98-CAEEC30CDC1F}"/>
                </a:ext>
              </a:extLst>
            </p:cNvPr>
            <p:cNvSpPr/>
            <p:nvPr/>
          </p:nvSpPr>
          <p:spPr>
            <a:xfrm>
              <a:off x="3144181" y="2478576"/>
              <a:ext cx="190808" cy="429683"/>
            </a:xfrm>
            <a:custGeom>
              <a:avLst/>
              <a:gdLst>
                <a:gd name="connsiteX0" fmla="*/ 504 w 190808"/>
                <a:gd name="connsiteY0" fmla="*/ 429682 h 429683"/>
                <a:gd name="connsiteX1" fmla="*/ 190807 w 190808"/>
                <a:gd name="connsiteY1" fmla="*/ -2 h 42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808" h="429683">
                  <a:moveTo>
                    <a:pt x="504" y="429682"/>
                  </a:moveTo>
                  <a:cubicBezTo>
                    <a:pt x="-6380" y="193940"/>
                    <a:pt x="57054" y="50710"/>
                    <a:pt x="190807" y="-2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3C548FA-25D7-0F40-5DDB-B5D981BA328E}"/>
                </a:ext>
              </a:extLst>
            </p:cNvPr>
            <p:cNvSpPr/>
            <p:nvPr/>
          </p:nvSpPr>
          <p:spPr>
            <a:xfrm>
              <a:off x="4150189" y="2341826"/>
              <a:ext cx="151217" cy="516489"/>
            </a:xfrm>
            <a:custGeom>
              <a:avLst/>
              <a:gdLst>
                <a:gd name="connsiteX0" fmla="*/ 145259 w 151217"/>
                <a:gd name="connsiteY0" fmla="*/ 516487 h 516489"/>
                <a:gd name="connsiteX1" fmla="*/ -2 w 151217"/>
                <a:gd name="connsiteY1" fmla="*/ -2 h 51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217" h="516489">
                  <a:moveTo>
                    <a:pt x="145259" y="516487"/>
                  </a:moveTo>
                  <a:cubicBezTo>
                    <a:pt x="169238" y="317759"/>
                    <a:pt x="120817" y="145594"/>
                    <a:pt x="-2" y="-2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6662891-B16F-C6FE-195A-EE6B0D6AAE1A}"/>
                </a:ext>
              </a:extLst>
            </p:cNvPr>
            <p:cNvSpPr/>
            <p:nvPr/>
          </p:nvSpPr>
          <p:spPr>
            <a:xfrm>
              <a:off x="4165309" y="2327843"/>
              <a:ext cx="449203" cy="359260"/>
            </a:xfrm>
            <a:custGeom>
              <a:avLst/>
              <a:gdLst>
                <a:gd name="connsiteX0" fmla="*/ 449201 w 449203"/>
                <a:gd name="connsiteY0" fmla="*/ 263921 h 359260"/>
                <a:gd name="connsiteX1" fmla="*/ -2 w 449203"/>
                <a:gd name="connsiteY1" fmla="*/ -2 h 359260"/>
                <a:gd name="connsiteX2" fmla="*/ -2 w 449203"/>
                <a:gd name="connsiteY2" fmla="*/ -2 h 359260"/>
                <a:gd name="connsiteX3" fmla="*/ 316906 w 449203"/>
                <a:gd name="connsiteY3" fmla="*/ 359259 h 359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203" h="359260">
                  <a:moveTo>
                    <a:pt x="449201" y="263921"/>
                  </a:moveTo>
                  <a:cubicBezTo>
                    <a:pt x="310646" y="169639"/>
                    <a:pt x="160911" y="81665"/>
                    <a:pt x="-2" y="-2"/>
                  </a:cubicBezTo>
                  <a:moveTo>
                    <a:pt x="-2" y="-2"/>
                  </a:moveTo>
                  <a:cubicBezTo>
                    <a:pt x="115523" y="103849"/>
                    <a:pt x="221158" y="223603"/>
                    <a:pt x="316906" y="359259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BD153BE-0650-0F55-3217-C40C64E7097B}"/>
                </a:ext>
              </a:extLst>
            </p:cNvPr>
            <p:cNvSpPr/>
            <p:nvPr/>
          </p:nvSpPr>
          <p:spPr>
            <a:xfrm>
              <a:off x="4165309" y="2327844"/>
              <a:ext cx="490059" cy="122086"/>
            </a:xfrm>
            <a:custGeom>
              <a:avLst/>
              <a:gdLst>
                <a:gd name="connsiteX0" fmla="*/ 490057 w 490059"/>
                <a:gd name="connsiteY0" fmla="*/ 121893 h 122086"/>
                <a:gd name="connsiteX1" fmla="*/ -2 w 490059"/>
                <a:gd name="connsiteY1" fmla="*/ -2 h 12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059" h="122086">
                  <a:moveTo>
                    <a:pt x="490057" y="121893"/>
                  </a:moveTo>
                  <a:cubicBezTo>
                    <a:pt x="320060" y="125239"/>
                    <a:pt x="156706" y="84607"/>
                    <a:pt x="-2" y="-2"/>
                  </a:cubicBezTo>
                </a:path>
              </a:pathLst>
            </a:custGeom>
            <a:noFill/>
            <a:ln w="28886" cap="rnd">
              <a:solidFill>
                <a:srgbClr val="AA44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227F58E-6177-4F43-03F3-5EF7E94E3655}"/>
                </a:ext>
              </a:extLst>
            </p:cNvPr>
            <p:cNvSpPr/>
            <p:nvPr/>
          </p:nvSpPr>
          <p:spPr>
            <a:xfrm>
              <a:off x="3234720" y="449108"/>
              <a:ext cx="955243" cy="426703"/>
            </a:xfrm>
            <a:custGeom>
              <a:avLst/>
              <a:gdLst>
                <a:gd name="connsiteX0" fmla="*/ -2 w 955243"/>
                <a:gd name="connsiteY0" fmla="*/ 210124 h 426703"/>
                <a:gd name="connsiteX1" fmla="*/ 140075 w 955243"/>
                <a:gd name="connsiteY1" fmla="*/ 50584 h 426703"/>
                <a:gd name="connsiteX2" fmla="*/ 536957 w 955243"/>
                <a:gd name="connsiteY2" fmla="*/ 229582 h 426703"/>
                <a:gd name="connsiteX3" fmla="*/ 688706 w 955243"/>
                <a:gd name="connsiteY3" fmla="*/ -2 h 426703"/>
                <a:gd name="connsiteX4" fmla="*/ 955241 w 955243"/>
                <a:gd name="connsiteY4" fmla="*/ 62260 h 426703"/>
                <a:gd name="connsiteX5" fmla="*/ 772363 w 955243"/>
                <a:gd name="connsiteY5" fmla="*/ 387178 h 426703"/>
                <a:gd name="connsiteX6" fmla="*/ 186806 w 955243"/>
                <a:gd name="connsiteY6" fmla="*/ 426701 h 426703"/>
                <a:gd name="connsiteX7" fmla="*/ 5836 w 955243"/>
                <a:gd name="connsiteY7" fmla="*/ 214017 h 42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243" h="426703">
                  <a:moveTo>
                    <a:pt x="-2" y="210124"/>
                  </a:moveTo>
                  <a:lnTo>
                    <a:pt x="140075" y="50584"/>
                  </a:lnTo>
                  <a:lnTo>
                    <a:pt x="536957" y="229582"/>
                  </a:lnTo>
                  <a:lnTo>
                    <a:pt x="688706" y="-2"/>
                  </a:lnTo>
                  <a:lnTo>
                    <a:pt x="955241" y="62260"/>
                  </a:lnTo>
                  <a:lnTo>
                    <a:pt x="772363" y="387178"/>
                  </a:lnTo>
                  <a:lnTo>
                    <a:pt x="186806" y="426701"/>
                  </a:lnTo>
                  <a:lnTo>
                    <a:pt x="5836" y="214017"/>
                  </a:ln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F35DAA-393A-BFDD-492A-813FE87370FA}"/>
                </a:ext>
              </a:extLst>
            </p:cNvPr>
            <p:cNvSpPr/>
            <p:nvPr/>
          </p:nvSpPr>
          <p:spPr>
            <a:xfrm>
              <a:off x="3330050" y="2402506"/>
              <a:ext cx="101163" cy="101172"/>
            </a:xfrm>
            <a:custGeom>
              <a:avLst/>
              <a:gdLst>
                <a:gd name="connsiteX0" fmla="*/ 101162 w 101163"/>
                <a:gd name="connsiteY0" fmla="*/ 50584 h 101172"/>
                <a:gd name="connsiteX1" fmla="*/ 50580 w 101163"/>
                <a:gd name="connsiteY1" fmla="*/ 101171 h 101172"/>
                <a:gd name="connsiteX2" fmla="*/ -2 w 101163"/>
                <a:gd name="connsiteY2" fmla="*/ 50584 h 101172"/>
                <a:gd name="connsiteX3" fmla="*/ 50580 w 101163"/>
                <a:gd name="connsiteY3" fmla="*/ -2 h 101172"/>
                <a:gd name="connsiteX4" fmla="*/ 101162 w 101163"/>
                <a:gd name="connsiteY4" fmla="*/ 50584 h 10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163" h="101172">
                  <a:moveTo>
                    <a:pt x="101162" y="50584"/>
                  </a:moveTo>
                  <a:cubicBezTo>
                    <a:pt x="101162" y="78523"/>
                    <a:pt x="78515" y="101171"/>
                    <a:pt x="50580" y="101171"/>
                  </a:cubicBezTo>
                  <a:cubicBezTo>
                    <a:pt x="22644" y="101171"/>
                    <a:pt x="-2" y="78523"/>
                    <a:pt x="-2" y="50584"/>
                  </a:cubicBezTo>
                  <a:cubicBezTo>
                    <a:pt x="-2" y="22646"/>
                    <a:pt x="22644" y="-2"/>
                    <a:pt x="50580" y="-2"/>
                  </a:cubicBezTo>
                  <a:cubicBezTo>
                    <a:pt x="78515" y="-2"/>
                    <a:pt x="101162" y="22646"/>
                    <a:pt x="101162" y="50584"/>
                  </a:cubicBez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870959E-1D8F-CBEF-F302-1EA13906389B}"/>
                </a:ext>
              </a:extLst>
            </p:cNvPr>
            <p:cNvSpPr/>
            <p:nvPr/>
          </p:nvSpPr>
          <p:spPr>
            <a:xfrm>
              <a:off x="4071288" y="2256584"/>
              <a:ext cx="110891" cy="103118"/>
            </a:xfrm>
            <a:custGeom>
              <a:avLst/>
              <a:gdLst>
                <a:gd name="connsiteX0" fmla="*/ 110890 w 110891"/>
                <a:gd name="connsiteY0" fmla="*/ 51557 h 103118"/>
                <a:gd name="connsiteX1" fmla="*/ 55444 w 110891"/>
                <a:gd name="connsiteY1" fmla="*/ 103117 h 103118"/>
                <a:gd name="connsiteX2" fmla="*/ -2 w 110891"/>
                <a:gd name="connsiteY2" fmla="*/ 51557 h 103118"/>
                <a:gd name="connsiteX3" fmla="*/ 55444 w 110891"/>
                <a:gd name="connsiteY3" fmla="*/ -2 h 103118"/>
                <a:gd name="connsiteX4" fmla="*/ 110890 w 110891"/>
                <a:gd name="connsiteY4" fmla="*/ 51557 h 10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891" h="103118">
                  <a:moveTo>
                    <a:pt x="110890" y="51557"/>
                  </a:moveTo>
                  <a:cubicBezTo>
                    <a:pt x="110890" y="80033"/>
                    <a:pt x="86066" y="103117"/>
                    <a:pt x="55444" y="103117"/>
                  </a:cubicBezTo>
                  <a:cubicBezTo>
                    <a:pt x="24822" y="103117"/>
                    <a:pt x="-2" y="80033"/>
                    <a:pt x="-2" y="51557"/>
                  </a:cubicBezTo>
                  <a:cubicBezTo>
                    <a:pt x="-2" y="23082"/>
                    <a:pt x="24822" y="-2"/>
                    <a:pt x="55444" y="-2"/>
                  </a:cubicBezTo>
                  <a:cubicBezTo>
                    <a:pt x="86066" y="-2"/>
                    <a:pt x="110890" y="23082"/>
                    <a:pt x="110890" y="51557"/>
                  </a:cubicBezTo>
                  <a:close/>
                </a:path>
              </a:pathLst>
            </a:custGeom>
            <a:solidFill>
              <a:srgbClr val="00A859"/>
            </a:solidFill>
            <a:ln w="28886" cap="flat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图形 2">
            <a:extLst>
              <a:ext uri="{FF2B5EF4-FFF2-40B4-BE49-F238E27FC236}">
                <a16:creationId xmlns:a16="http://schemas.microsoft.com/office/drawing/2014/main" id="{1894BCBE-DEC8-A4C3-67AA-8A1C7A75EEA7}"/>
              </a:ext>
            </a:extLst>
          </p:cNvPr>
          <p:cNvGrpSpPr/>
          <p:nvPr/>
        </p:nvGrpSpPr>
        <p:grpSpPr>
          <a:xfrm>
            <a:off x="1271676" y="3821374"/>
            <a:ext cx="1813904" cy="2393951"/>
            <a:chOff x="5083905" y="3950103"/>
            <a:chExt cx="1813904" cy="2393951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ABF7FB8-06A3-1A62-6600-379DC40BDFA6}"/>
                </a:ext>
              </a:extLst>
            </p:cNvPr>
            <p:cNvSpPr/>
            <p:nvPr/>
          </p:nvSpPr>
          <p:spPr>
            <a:xfrm>
              <a:off x="5398298" y="5922950"/>
              <a:ext cx="516054" cy="327430"/>
            </a:xfrm>
            <a:custGeom>
              <a:avLst/>
              <a:gdLst>
                <a:gd name="connsiteX0" fmla="*/ 21682 w 516054"/>
                <a:gd name="connsiteY0" fmla="*/ 25 h 327430"/>
                <a:gd name="connsiteX1" fmla="*/ -1 w 516054"/>
                <a:gd name="connsiteY1" fmla="*/ 327455 h 327430"/>
                <a:gd name="connsiteX2" fmla="*/ 498707 w 516054"/>
                <a:gd name="connsiteY2" fmla="*/ 149643 h 327430"/>
                <a:gd name="connsiteX3" fmla="*/ 516053 w 516054"/>
                <a:gd name="connsiteY3" fmla="*/ 299265 h 32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054" h="327430">
                  <a:moveTo>
                    <a:pt x="21682" y="25"/>
                  </a:moveTo>
                  <a:lnTo>
                    <a:pt x="-1" y="327455"/>
                  </a:lnTo>
                  <a:lnTo>
                    <a:pt x="498707" y="149643"/>
                  </a:lnTo>
                  <a:lnTo>
                    <a:pt x="516053" y="29926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1B25F58-7558-29A2-732D-F6116A760A41}"/>
                </a:ext>
              </a:extLst>
            </p:cNvPr>
            <p:cNvSpPr/>
            <p:nvPr/>
          </p:nvSpPr>
          <p:spPr>
            <a:xfrm>
              <a:off x="5779915" y="5991244"/>
              <a:ext cx="509547" cy="352810"/>
            </a:xfrm>
            <a:custGeom>
              <a:avLst/>
              <a:gdLst>
                <a:gd name="connsiteX0" fmla="*/ -1 w 509547"/>
                <a:gd name="connsiteY0" fmla="*/ 25 h 352810"/>
                <a:gd name="connsiteX1" fmla="*/ 15178 w 509547"/>
                <a:gd name="connsiteY1" fmla="*/ 338303 h 352810"/>
                <a:gd name="connsiteX2" fmla="*/ 509547 w 509547"/>
                <a:gd name="connsiteY2" fmla="*/ 145310 h 352810"/>
                <a:gd name="connsiteX3" fmla="*/ 509547 w 509547"/>
                <a:gd name="connsiteY3" fmla="*/ 352835 h 35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547" h="352810">
                  <a:moveTo>
                    <a:pt x="-1" y="25"/>
                  </a:moveTo>
                  <a:lnTo>
                    <a:pt x="15178" y="338303"/>
                  </a:lnTo>
                  <a:lnTo>
                    <a:pt x="509547" y="145310"/>
                  </a:lnTo>
                  <a:lnTo>
                    <a:pt x="509547" y="35283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5588AE0-C1D3-8847-FE8F-17BDCFB5FB20}"/>
                </a:ext>
              </a:extLst>
            </p:cNvPr>
            <p:cNvSpPr/>
            <p:nvPr/>
          </p:nvSpPr>
          <p:spPr>
            <a:xfrm>
              <a:off x="5287714" y="5602024"/>
              <a:ext cx="639645" cy="414166"/>
            </a:xfrm>
            <a:custGeom>
              <a:avLst/>
              <a:gdLst>
                <a:gd name="connsiteX0" fmla="*/ 375115 w 639645"/>
                <a:gd name="connsiteY0" fmla="*/ 414191 h 414166"/>
                <a:gd name="connsiteX1" fmla="*/ 323075 w 639645"/>
                <a:gd name="connsiteY1" fmla="*/ 186507 h 414166"/>
                <a:gd name="connsiteX2" fmla="*/ 264531 w 639645"/>
                <a:gd name="connsiteY2" fmla="*/ 372991 h 414166"/>
                <a:gd name="connsiteX3" fmla="*/ -1 w 639645"/>
                <a:gd name="connsiteY3" fmla="*/ 338299 h 414166"/>
                <a:gd name="connsiteX4" fmla="*/ 97572 w 639645"/>
                <a:gd name="connsiteY4" fmla="*/ 25 h 414166"/>
                <a:gd name="connsiteX5" fmla="*/ 639645 w 639645"/>
                <a:gd name="connsiteY5" fmla="*/ 108444 h 414166"/>
                <a:gd name="connsiteX6" fmla="*/ 628805 w 639645"/>
                <a:gd name="connsiteY6" fmla="*/ 403350 h 414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9645" h="414166">
                  <a:moveTo>
                    <a:pt x="375115" y="414191"/>
                  </a:moveTo>
                  <a:lnTo>
                    <a:pt x="323075" y="186507"/>
                  </a:lnTo>
                  <a:lnTo>
                    <a:pt x="264531" y="372991"/>
                  </a:lnTo>
                  <a:lnTo>
                    <a:pt x="-1" y="338299"/>
                  </a:lnTo>
                  <a:lnTo>
                    <a:pt x="97572" y="25"/>
                  </a:lnTo>
                  <a:lnTo>
                    <a:pt x="639645" y="108444"/>
                  </a:lnTo>
                  <a:lnTo>
                    <a:pt x="628805" y="403350"/>
                  </a:lnTo>
                  <a:close/>
                </a:path>
              </a:pathLst>
            </a:custGeom>
            <a:solidFill>
              <a:srgbClr val="8B4F8B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A66464B-79C3-7178-86EC-6054BE786869}"/>
                </a:ext>
              </a:extLst>
            </p:cNvPr>
            <p:cNvSpPr/>
            <p:nvPr/>
          </p:nvSpPr>
          <p:spPr>
            <a:xfrm>
              <a:off x="5203150" y="4808386"/>
              <a:ext cx="1103163" cy="958438"/>
            </a:xfrm>
            <a:custGeom>
              <a:avLst/>
              <a:gdLst>
                <a:gd name="connsiteX0" fmla="*/ 199483 w 1103163"/>
                <a:gd name="connsiteY0" fmla="*/ 97602 h 958438"/>
                <a:gd name="connsiteX1" fmla="*/ 340422 w 1103163"/>
                <a:gd name="connsiteY1" fmla="*/ 290591 h 958438"/>
                <a:gd name="connsiteX2" fmla="*/ -1 w 1103163"/>
                <a:gd name="connsiteY2" fmla="*/ 771979 h 958438"/>
                <a:gd name="connsiteX3" fmla="*/ 971394 w 1103163"/>
                <a:gd name="connsiteY3" fmla="*/ 958463 h 958438"/>
                <a:gd name="connsiteX4" fmla="*/ 977899 w 1103163"/>
                <a:gd name="connsiteY4" fmla="*/ 943285 h 958438"/>
                <a:gd name="connsiteX5" fmla="*/ 856474 w 1103163"/>
                <a:gd name="connsiteY5" fmla="*/ 399014 h 958438"/>
                <a:gd name="connsiteX6" fmla="*/ 1101492 w 1103163"/>
                <a:gd name="connsiteY6" fmla="*/ 316614 h 958438"/>
                <a:gd name="connsiteX7" fmla="*/ 982234 w 1103163"/>
                <a:gd name="connsiteY7" fmla="*/ 101941 h 958438"/>
                <a:gd name="connsiteX8" fmla="*/ 542073 w 1103163"/>
                <a:gd name="connsiteY8" fmla="*/ 25 h 958438"/>
                <a:gd name="connsiteX9" fmla="*/ 490034 w 1103163"/>
                <a:gd name="connsiteY9" fmla="*/ 97603 h 958438"/>
                <a:gd name="connsiteX10" fmla="*/ 199482 w 1103163"/>
                <a:gd name="connsiteY10" fmla="*/ 97603 h 95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3163" h="958438">
                  <a:moveTo>
                    <a:pt x="199483" y="97602"/>
                  </a:moveTo>
                  <a:cubicBezTo>
                    <a:pt x="132539" y="228704"/>
                    <a:pt x="179519" y="293034"/>
                    <a:pt x="340422" y="290591"/>
                  </a:cubicBezTo>
                  <a:lnTo>
                    <a:pt x="-1" y="771979"/>
                  </a:lnTo>
                  <a:lnTo>
                    <a:pt x="971394" y="958463"/>
                  </a:lnTo>
                  <a:cubicBezTo>
                    <a:pt x="976016" y="950677"/>
                    <a:pt x="975323" y="952489"/>
                    <a:pt x="977899" y="943285"/>
                  </a:cubicBezTo>
                  <a:lnTo>
                    <a:pt x="856474" y="399014"/>
                  </a:lnTo>
                  <a:cubicBezTo>
                    <a:pt x="998143" y="420996"/>
                    <a:pt x="1079815" y="393529"/>
                    <a:pt x="1101492" y="316614"/>
                  </a:cubicBezTo>
                  <a:cubicBezTo>
                    <a:pt x="1112082" y="259915"/>
                    <a:pt x="1072329" y="188357"/>
                    <a:pt x="982234" y="101941"/>
                  </a:cubicBezTo>
                  <a:cubicBezTo>
                    <a:pt x="807213" y="110982"/>
                    <a:pt x="660493" y="77012"/>
                    <a:pt x="542073" y="25"/>
                  </a:cubicBezTo>
                  <a:lnTo>
                    <a:pt x="490034" y="97603"/>
                  </a:lnTo>
                  <a:cubicBezTo>
                    <a:pt x="401006" y="39712"/>
                    <a:pt x="304156" y="39712"/>
                    <a:pt x="199482" y="97603"/>
                  </a:cubicBezTo>
                  <a:close/>
                </a:path>
              </a:pathLst>
            </a:custGeom>
            <a:solidFill>
              <a:srgbClr val="A8CF45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5E5F85E-092F-060F-0E16-CBB736F22A79}"/>
                </a:ext>
              </a:extLst>
            </p:cNvPr>
            <p:cNvSpPr/>
            <p:nvPr/>
          </p:nvSpPr>
          <p:spPr>
            <a:xfrm>
              <a:off x="5512156" y="4244601"/>
              <a:ext cx="144168" cy="87057"/>
            </a:xfrm>
            <a:custGeom>
              <a:avLst/>
              <a:gdLst>
                <a:gd name="connsiteX0" fmla="*/ 144168 w 144168"/>
                <a:gd name="connsiteY0" fmla="*/ 43553 h 87057"/>
                <a:gd name="connsiteX1" fmla="*/ 72083 w 144168"/>
                <a:gd name="connsiteY1" fmla="*/ 87083 h 87057"/>
                <a:gd name="connsiteX2" fmla="*/ -1 w 144168"/>
                <a:gd name="connsiteY2" fmla="*/ 43553 h 87057"/>
                <a:gd name="connsiteX3" fmla="*/ 72083 w 144168"/>
                <a:gd name="connsiteY3" fmla="*/ 25 h 87057"/>
                <a:gd name="connsiteX4" fmla="*/ 144168 w 144168"/>
                <a:gd name="connsiteY4" fmla="*/ 43553 h 87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68" h="87057">
                  <a:moveTo>
                    <a:pt x="144168" y="43553"/>
                  </a:moveTo>
                  <a:cubicBezTo>
                    <a:pt x="144168" y="67594"/>
                    <a:pt x="111894" y="87083"/>
                    <a:pt x="72083" y="87083"/>
                  </a:cubicBezTo>
                  <a:cubicBezTo>
                    <a:pt x="32272" y="87083"/>
                    <a:pt x="-1" y="67594"/>
                    <a:pt x="-1" y="43553"/>
                  </a:cubicBezTo>
                  <a:cubicBezTo>
                    <a:pt x="-1" y="19513"/>
                    <a:pt x="32272" y="25"/>
                    <a:pt x="72083" y="25"/>
                  </a:cubicBezTo>
                  <a:cubicBezTo>
                    <a:pt x="111894" y="25"/>
                    <a:pt x="144168" y="19513"/>
                    <a:pt x="144168" y="43553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8F200F9-C030-1765-EAAB-DCBC706E01A2}"/>
                </a:ext>
              </a:extLst>
            </p:cNvPr>
            <p:cNvSpPr/>
            <p:nvPr/>
          </p:nvSpPr>
          <p:spPr>
            <a:xfrm>
              <a:off x="6473770" y="4589379"/>
              <a:ext cx="86733" cy="88901"/>
            </a:xfrm>
            <a:custGeom>
              <a:avLst/>
              <a:gdLst>
                <a:gd name="connsiteX0" fmla="*/ 86732 w 86733"/>
                <a:gd name="connsiteY0" fmla="*/ 44476 h 88901"/>
                <a:gd name="connsiteX1" fmla="*/ 43365 w 86733"/>
                <a:gd name="connsiteY1" fmla="*/ 88926 h 88901"/>
                <a:gd name="connsiteX2" fmla="*/ -1 w 86733"/>
                <a:gd name="connsiteY2" fmla="*/ 44476 h 88901"/>
                <a:gd name="connsiteX3" fmla="*/ 43365 w 86733"/>
                <a:gd name="connsiteY3" fmla="*/ 25 h 88901"/>
                <a:gd name="connsiteX4" fmla="*/ 86732 w 86733"/>
                <a:gd name="connsiteY4" fmla="*/ 44476 h 8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733" h="88901">
                  <a:moveTo>
                    <a:pt x="86732" y="44476"/>
                  </a:moveTo>
                  <a:cubicBezTo>
                    <a:pt x="86732" y="69025"/>
                    <a:pt x="67316" y="88926"/>
                    <a:pt x="43365" y="88926"/>
                  </a:cubicBezTo>
                  <a:cubicBezTo>
                    <a:pt x="19415" y="88926"/>
                    <a:pt x="-1" y="69025"/>
                    <a:pt x="-1" y="44476"/>
                  </a:cubicBezTo>
                  <a:cubicBezTo>
                    <a:pt x="-1" y="19926"/>
                    <a:pt x="19415" y="25"/>
                    <a:pt x="43365" y="25"/>
                  </a:cubicBezTo>
                  <a:cubicBezTo>
                    <a:pt x="67316" y="25"/>
                    <a:pt x="86732" y="19926"/>
                    <a:pt x="86732" y="44476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33CEA02-C0B8-4383-FC0D-FAD4337B838A}"/>
                </a:ext>
              </a:extLst>
            </p:cNvPr>
            <p:cNvSpPr/>
            <p:nvPr/>
          </p:nvSpPr>
          <p:spPr>
            <a:xfrm>
              <a:off x="5536903" y="4064251"/>
              <a:ext cx="979160" cy="872555"/>
            </a:xfrm>
            <a:custGeom>
              <a:avLst/>
              <a:gdLst>
                <a:gd name="connsiteX0" fmla="*/ 947707 w 979160"/>
                <a:gd name="connsiteY0" fmla="*/ 323488 h 872555"/>
                <a:gd name="connsiteX1" fmla="*/ 965055 w 979160"/>
                <a:gd name="connsiteY1" fmla="*/ 605381 h 872555"/>
                <a:gd name="connsiteX2" fmla="*/ 373109 w 979160"/>
                <a:gd name="connsiteY2" fmla="*/ 850412 h 872555"/>
                <a:gd name="connsiteX3" fmla="*/ 24017 w 979160"/>
                <a:gd name="connsiteY3" fmla="*/ 275782 h 872555"/>
                <a:gd name="connsiteX4" fmla="*/ 529227 w 979160"/>
                <a:gd name="connsiteY4" fmla="*/ 9067 h 872555"/>
                <a:gd name="connsiteX5" fmla="*/ 947708 w 979160"/>
                <a:gd name="connsiteY5" fmla="*/ 323488 h 87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9160" h="872555">
                  <a:moveTo>
                    <a:pt x="947707" y="323488"/>
                  </a:moveTo>
                  <a:cubicBezTo>
                    <a:pt x="982717" y="410644"/>
                    <a:pt x="988500" y="504608"/>
                    <a:pt x="965055" y="605381"/>
                  </a:cubicBezTo>
                  <a:cubicBezTo>
                    <a:pt x="855924" y="834822"/>
                    <a:pt x="658607" y="916499"/>
                    <a:pt x="373109" y="850412"/>
                  </a:cubicBezTo>
                  <a:cubicBezTo>
                    <a:pt x="61259" y="759140"/>
                    <a:pt x="-55105" y="567598"/>
                    <a:pt x="24017" y="275782"/>
                  </a:cubicBezTo>
                  <a:cubicBezTo>
                    <a:pt x="144129" y="58654"/>
                    <a:pt x="312533" y="-30250"/>
                    <a:pt x="529227" y="9067"/>
                  </a:cubicBezTo>
                  <a:cubicBezTo>
                    <a:pt x="697505" y="63752"/>
                    <a:pt x="836999" y="168558"/>
                    <a:pt x="947708" y="323488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19F8BE5-84ED-B1D8-C725-7B8DA90D2D94}"/>
                </a:ext>
              </a:extLst>
            </p:cNvPr>
            <p:cNvSpPr/>
            <p:nvPr/>
          </p:nvSpPr>
          <p:spPr>
            <a:xfrm>
              <a:off x="6293809" y="4778031"/>
              <a:ext cx="604001" cy="273219"/>
            </a:xfrm>
            <a:custGeom>
              <a:avLst/>
              <a:gdLst>
                <a:gd name="connsiteX0" fmla="*/ -1 w 604001"/>
                <a:gd name="connsiteY0" fmla="*/ 273244 h 273219"/>
                <a:gd name="connsiteX1" fmla="*/ 604000 w 604001"/>
                <a:gd name="connsiteY1" fmla="*/ 25 h 27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4001" h="273219">
                  <a:moveTo>
                    <a:pt x="-1" y="273244"/>
                  </a:moveTo>
                  <a:lnTo>
                    <a:pt x="604000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62D357F-6317-B361-A805-3BF559C1FE7F}"/>
                </a:ext>
              </a:extLst>
            </p:cNvPr>
            <p:cNvSpPr/>
            <p:nvPr/>
          </p:nvSpPr>
          <p:spPr>
            <a:xfrm>
              <a:off x="6766495" y="4712976"/>
              <a:ext cx="2168" cy="303576"/>
            </a:xfrm>
            <a:custGeom>
              <a:avLst/>
              <a:gdLst>
                <a:gd name="connsiteX0" fmla="*/ 2167 w 2168"/>
                <a:gd name="connsiteY0" fmla="*/ 25 h 303576"/>
                <a:gd name="connsiteX1" fmla="*/ -1 w 2168"/>
                <a:gd name="connsiteY1" fmla="*/ 303601 h 30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8" h="303576">
                  <a:moveTo>
                    <a:pt x="2167" y="25"/>
                  </a:moveTo>
                  <a:lnTo>
                    <a:pt x="-1" y="303601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CF3BCB1-97EF-5C54-384B-61FB05AB8D76}"/>
                </a:ext>
              </a:extLst>
            </p:cNvPr>
            <p:cNvSpPr/>
            <p:nvPr/>
          </p:nvSpPr>
          <p:spPr>
            <a:xfrm>
              <a:off x="6768868" y="4836418"/>
              <a:ext cx="128941" cy="141103"/>
            </a:xfrm>
            <a:custGeom>
              <a:avLst/>
              <a:gdLst>
                <a:gd name="connsiteX0" fmla="*/ 128941 w 128941"/>
                <a:gd name="connsiteY0" fmla="*/ 78248 h 141103"/>
                <a:gd name="connsiteX1" fmla="*/ -1 w 128941"/>
                <a:gd name="connsiteY1" fmla="*/ 25 h 141103"/>
                <a:gd name="connsiteX2" fmla="*/ 58338 w 128941"/>
                <a:gd name="connsiteY2" fmla="*/ 141129 h 14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941" h="141103">
                  <a:moveTo>
                    <a:pt x="128941" y="78248"/>
                  </a:moveTo>
                  <a:lnTo>
                    <a:pt x="-1" y="25"/>
                  </a:lnTo>
                  <a:lnTo>
                    <a:pt x="58338" y="141129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8ECEE52-5DAF-89B9-C30F-CB172003D5CC}"/>
                </a:ext>
              </a:extLst>
            </p:cNvPr>
            <p:cNvSpPr/>
            <p:nvPr/>
          </p:nvSpPr>
          <p:spPr>
            <a:xfrm>
              <a:off x="5274711" y="4392051"/>
              <a:ext cx="197313" cy="483558"/>
            </a:xfrm>
            <a:custGeom>
              <a:avLst/>
              <a:gdLst>
                <a:gd name="connsiteX0" fmla="*/ 197313 w 197313"/>
                <a:gd name="connsiteY0" fmla="*/ 483583 h 483558"/>
                <a:gd name="connsiteX1" fmla="*/ -1 w 197313"/>
                <a:gd name="connsiteY1" fmla="*/ 25 h 48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7313" h="483558">
                  <a:moveTo>
                    <a:pt x="197313" y="483583"/>
                  </a:moveTo>
                  <a:lnTo>
                    <a:pt x="-1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CD51D5F-2908-3640-30BE-25837B43AA17}"/>
                </a:ext>
              </a:extLst>
            </p:cNvPr>
            <p:cNvSpPr/>
            <p:nvPr/>
          </p:nvSpPr>
          <p:spPr>
            <a:xfrm>
              <a:off x="5185810" y="4426748"/>
              <a:ext cx="268868" cy="89809"/>
            </a:xfrm>
            <a:custGeom>
              <a:avLst/>
              <a:gdLst>
                <a:gd name="connsiteX0" fmla="*/ 268867 w 268868"/>
                <a:gd name="connsiteY0" fmla="*/ 28213 h 89809"/>
                <a:gd name="connsiteX1" fmla="*/ 139704 w 268868"/>
                <a:gd name="connsiteY1" fmla="*/ 89834 h 89809"/>
                <a:gd name="connsiteX2" fmla="*/ -1 w 268868"/>
                <a:gd name="connsiteY2" fmla="*/ 25 h 8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8868" h="89809">
                  <a:moveTo>
                    <a:pt x="268867" y="28213"/>
                  </a:moveTo>
                  <a:lnTo>
                    <a:pt x="139704" y="89834"/>
                  </a:lnTo>
                  <a:lnTo>
                    <a:pt x="-1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C0CE873-AE91-F9B4-812A-D9F144C724B5}"/>
                </a:ext>
              </a:extLst>
            </p:cNvPr>
            <p:cNvSpPr/>
            <p:nvPr/>
          </p:nvSpPr>
          <p:spPr>
            <a:xfrm>
              <a:off x="5174968" y="4379042"/>
              <a:ext cx="184305" cy="145284"/>
            </a:xfrm>
            <a:custGeom>
              <a:avLst/>
              <a:gdLst>
                <a:gd name="connsiteX0" fmla="*/ -1 w 184305"/>
                <a:gd name="connsiteY0" fmla="*/ 145310 h 145284"/>
                <a:gd name="connsiteX1" fmla="*/ 150743 w 184305"/>
                <a:gd name="connsiteY1" fmla="*/ 136533 h 145284"/>
                <a:gd name="connsiteX2" fmla="*/ 184304 w 184305"/>
                <a:gd name="connsiteY2" fmla="*/ 25 h 14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305" h="145284">
                  <a:moveTo>
                    <a:pt x="-1" y="145310"/>
                  </a:moveTo>
                  <a:lnTo>
                    <a:pt x="150743" y="136533"/>
                  </a:lnTo>
                  <a:lnTo>
                    <a:pt x="184304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F5ED756-EDED-A124-E278-6409967D1671}"/>
                </a:ext>
              </a:extLst>
            </p:cNvPr>
            <p:cNvSpPr/>
            <p:nvPr/>
          </p:nvSpPr>
          <p:spPr>
            <a:xfrm>
              <a:off x="6452564" y="4340654"/>
              <a:ext cx="441380" cy="136609"/>
            </a:xfrm>
            <a:custGeom>
              <a:avLst/>
              <a:gdLst>
                <a:gd name="connsiteX0" fmla="*/ -1 w 441380"/>
                <a:gd name="connsiteY0" fmla="*/ 25 h 136609"/>
                <a:gd name="connsiteX1" fmla="*/ 441379 w 441380"/>
                <a:gd name="connsiteY1" fmla="*/ 136635 h 136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1380" h="136609">
                  <a:moveTo>
                    <a:pt x="-1" y="25"/>
                  </a:moveTo>
                  <a:cubicBezTo>
                    <a:pt x="143620" y="71753"/>
                    <a:pt x="290747" y="117289"/>
                    <a:pt x="441379" y="13663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53DC07F-55EB-2CF0-E76E-5CB38762D4E8}"/>
                </a:ext>
              </a:extLst>
            </p:cNvPr>
            <p:cNvSpPr/>
            <p:nvPr/>
          </p:nvSpPr>
          <p:spPr>
            <a:xfrm>
              <a:off x="6501019" y="4431493"/>
              <a:ext cx="383790" cy="127936"/>
            </a:xfrm>
            <a:custGeom>
              <a:avLst/>
              <a:gdLst>
                <a:gd name="connsiteX0" fmla="*/ -1 w 383790"/>
                <a:gd name="connsiteY0" fmla="*/ 25 h 127936"/>
                <a:gd name="connsiteX1" fmla="*/ 383789 w 383790"/>
                <a:gd name="connsiteY1" fmla="*/ 127962 h 12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3790" h="127936">
                  <a:moveTo>
                    <a:pt x="-1" y="25"/>
                  </a:moveTo>
                  <a:cubicBezTo>
                    <a:pt x="136626" y="60061"/>
                    <a:pt x="264555" y="102707"/>
                    <a:pt x="383789" y="127962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30556E2-22ED-62DE-C10C-817FEB01DFF1}"/>
                </a:ext>
              </a:extLst>
            </p:cNvPr>
            <p:cNvSpPr/>
            <p:nvPr/>
          </p:nvSpPr>
          <p:spPr>
            <a:xfrm>
              <a:off x="6514973" y="4519988"/>
              <a:ext cx="340420" cy="127937"/>
            </a:xfrm>
            <a:custGeom>
              <a:avLst/>
              <a:gdLst>
                <a:gd name="connsiteX0" fmla="*/ -1 w 340420"/>
                <a:gd name="connsiteY0" fmla="*/ 25 h 127937"/>
                <a:gd name="connsiteX1" fmla="*/ 340420 w 340420"/>
                <a:gd name="connsiteY1" fmla="*/ 127962 h 12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0420" h="127937">
                  <a:moveTo>
                    <a:pt x="-1" y="25"/>
                  </a:moveTo>
                  <a:cubicBezTo>
                    <a:pt x="126046" y="63553"/>
                    <a:pt x="239520" y="106198"/>
                    <a:pt x="340420" y="127962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E6320B2-1CFF-B277-5936-6AAF5774EDBA}"/>
                </a:ext>
              </a:extLst>
            </p:cNvPr>
            <p:cNvSpPr/>
            <p:nvPr/>
          </p:nvSpPr>
          <p:spPr>
            <a:xfrm>
              <a:off x="6555935" y="4655396"/>
              <a:ext cx="328566" cy="130493"/>
            </a:xfrm>
            <a:custGeom>
              <a:avLst/>
              <a:gdLst>
                <a:gd name="connsiteX0" fmla="*/ -1 w 328566"/>
                <a:gd name="connsiteY0" fmla="*/ 25 h 130493"/>
                <a:gd name="connsiteX1" fmla="*/ 328565 w 328566"/>
                <a:gd name="connsiteY1" fmla="*/ 130519 h 13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8566" h="130493">
                  <a:moveTo>
                    <a:pt x="-1" y="25"/>
                  </a:moveTo>
                  <a:cubicBezTo>
                    <a:pt x="111748" y="50260"/>
                    <a:pt x="221271" y="93758"/>
                    <a:pt x="328565" y="13051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33613DA-115D-B689-D646-39DE8A3FAE00}"/>
                </a:ext>
              </a:extLst>
            </p:cNvPr>
            <p:cNvSpPr/>
            <p:nvPr/>
          </p:nvSpPr>
          <p:spPr>
            <a:xfrm>
              <a:off x="5083905" y="4212070"/>
              <a:ext cx="459669" cy="124151"/>
            </a:xfrm>
            <a:custGeom>
              <a:avLst/>
              <a:gdLst>
                <a:gd name="connsiteX0" fmla="*/ 459668 w 459669"/>
                <a:gd name="connsiteY0" fmla="*/ 114951 h 124151"/>
                <a:gd name="connsiteX1" fmla="*/ -1 w 459669"/>
                <a:gd name="connsiteY1" fmla="*/ 25 h 124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9669" h="124151">
                  <a:moveTo>
                    <a:pt x="459668" y="114951"/>
                  </a:moveTo>
                  <a:cubicBezTo>
                    <a:pt x="294027" y="143662"/>
                    <a:pt x="140805" y="105354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57D4BD7-4964-255D-C331-664A138333FC}"/>
                </a:ext>
              </a:extLst>
            </p:cNvPr>
            <p:cNvSpPr/>
            <p:nvPr/>
          </p:nvSpPr>
          <p:spPr>
            <a:xfrm>
              <a:off x="5099134" y="3992244"/>
              <a:ext cx="529065" cy="238526"/>
            </a:xfrm>
            <a:custGeom>
              <a:avLst/>
              <a:gdLst>
                <a:gd name="connsiteX0" fmla="*/ 529064 w 529065"/>
                <a:gd name="connsiteY0" fmla="*/ 238552 h 238526"/>
                <a:gd name="connsiteX1" fmla="*/ -1 w 529065"/>
                <a:gd name="connsiteY1" fmla="*/ 25 h 23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9065" h="238526">
                  <a:moveTo>
                    <a:pt x="529064" y="238552"/>
                  </a:moveTo>
                  <a:cubicBezTo>
                    <a:pt x="297683" y="237972"/>
                    <a:pt x="121328" y="158463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003AACC-14B3-1F65-9EBF-BEF76F399164}"/>
                </a:ext>
              </a:extLst>
            </p:cNvPr>
            <p:cNvSpPr/>
            <p:nvPr/>
          </p:nvSpPr>
          <p:spPr>
            <a:xfrm>
              <a:off x="5253962" y="3963176"/>
              <a:ext cx="451006" cy="192986"/>
            </a:xfrm>
            <a:custGeom>
              <a:avLst/>
              <a:gdLst>
                <a:gd name="connsiteX0" fmla="*/ 451005 w 451006"/>
                <a:gd name="connsiteY0" fmla="*/ 193012 h 192986"/>
                <a:gd name="connsiteX1" fmla="*/ -1 w 451006"/>
                <a:gd name="connsiteY1" fmla="*/ 25 h 19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1006" h="192986">
                  <a:moveTo>
                    <a:pt x="451005" y="193012"/>
                  </a:moveTo>
                  <a:cubicBezTo>
                    <a:pt x="275431" y="152819"/>
                    <a:pt x="125095" y="88490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7546918-DB4A-4B2C-CF1D-F32B460E8264}"/>
                </a:ext>
              </a:extLst>
            </p:cNvPr>
            <p:cNvSpPr/>
            <p:nvPr/>
          </p:nvSpPr>
          <p:spPr>
            <a:xfrm>
              <a:off x="5409956" y="3950103"/>
              <a:ext cx="431491" cy="132272"/>
            </a:xfrm>
            <a:custGeom>
              <a:avLst/>
              <a:gdLst>
                <a:gd name="connsiteX0" fmla="*/ -1 w 431491"/>
                <a:gd name="connsiteY0" fmla="*/ 25 h 132272"/>
                <a:gd name="connsiteX1" fmla="*/ 431491 w 431491"/>
                <a:gd name="connsiteY1" fmla="*/ 132297 h 132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491" h="132272">
                  <a:moveTo>
                    <a:pt x="-1" y="25"/>
                  </a:moveTo>
                  <a:cubicBezTo>
                    <a:pt x="174561" y="77942"/>
                    <a:pt x="318391" y="122034"/>
                    <a:pt x="431491" y="132297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6E7C001-1A47-2085-5DEC-EC49F510FF33}"/>
                </a:ext>
              </a:extLst>
            </p:cNvPr>
            <p:cNvSpPr/>
            <p:nvPr/>
          </p:nvSpPr>
          <p:spPr>
            <a:xfrm>
              <a:off x="5731889" y="4313988"/>
              <a:ext cx="665989" cy="340220"/>
            </a:xfrm>
            <a:custGeom>
              <a:avLst/>
              <a:gdLst>
                <a:gd name="connsiteX0" fmla="*/ 324 w 665989"/>
                <a:gd name="connsiteY0" fmla="*/ 25 h 340220"/>
                <a:gd name="connsiteX1" fmla="*/ 665989 w 665989"/>
                <a:gd name="connsiteY1" fmla="*/ 164825 h 34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5989" h="340220">
                  <a:moveTo>
                    <a:pt x="324" y="25"/>
                  </a:moveTo>
                  <a:cubicBezTo>
                    <a:pt x="-15608" y="374437"/>
                    <a:pt x="559711" y="455390"/>
                    <a:pt x="665989" y="1648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1055812-8D32-32AA-DD35-03E012B8C30B}"/>
                </a:ext>
              </a:extLst>
            </p:cNvPr>
            <p:cNvSpPr/>
            <p:nvPr/>
          </p:nvSpPr>
          <p:spPr>
            <a:xfrm>
              <a:off x="6109498" y="4227002"/>
              <a:ext cx="88900" cy="47954"/>
            </a:xfrm>
            <a:custGeom>
              <a:avLst/>
              <a:gdLst>
                <a:gd name="connsiteX0" fmla="*/ 88900 w 88900"/>
                <a:gd name="connsiteY0" fmla="*/ 47980 h 47954"/>
                <a:gd name="connsiteX1" fmla="*/ -1 w 88900"/>
                <a:gd name="connsiteY1" fmla="*/ 26296 h 4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900" h="47954">
                  <a:moveTo>
                    <a:pt x="88900" y="47980"/>
                  </a:moveTo>
                  <a:cubicBezTo>
                    <a:pt x="61760" y="-7654"/>
                    <a:pt x="32126" y="-14880"/>
                    <a:pt x="-1" y="26296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B393BB2-DF89-0B54-5A36-447B228430DC}"/>
                </a:ext>
              </a:extLst>
            </p:cNvPr>
            <p:cNvSpPr/>
            <p:nvPr/>
          </p:nvSpPr>
          <p:spPr>
            <a:xfrm>
              <a:off x="5936033" y="4194660"/>
              <a:ext cx="99742" cy="26086"/>
            </a:xfrm>
            <a:custGeom>
              <a:avLst/>
              <a:gdLst>
                <a:gd name="connsiteX0" fmla="*/ 99742 w 99742"/>
                <a:gd name="connsiteY0" fmla="*/ 21774 h 26086"/>
                <a:gd name="connsiteX1" fmla="*/ -1 w 99742"/>
                <a:gd name="connsiteY1" fmla="*/ 26111 h 2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742" h="26086">
                  <a:moveTo>
                    <a:pt x="99742" y="21774"/>
                  </a:moveTo>
                  <a:cubicBezTo>
                    <a:pt x="74536" y="-8605"/>
                    <a:pt x="41288" y="-7159"/>
                    <a:pt x="-1" y="26111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7C6764A-C777-3337-4A93-54ECB7654B06}"/>
                </a:ext>
              </a:extLst>
            </p:cNvPr>
            <p:cNvSpPr/>
            <p:nvPr/>
          </p:nvSpPr>
          <p:spPr>
            <a:xfrm>
              <a:off x="5779918" y="4027756"/>
              <a:ext cx="188641" cy="125767"/>
            </a:xfrm>
            <a:custGeom>
              <a:avLst/>
              <a:gdLst>
                <a:gd name="connsiteX0" fmla="*/ -1 w 188641"/>
                <a:gd name="connsiteY0" fmla="*/ 125792 h 125767"/>
                <a:gd name="connsiteX1" fmla="*/ 188641 w 188641"/>
                <a:gd name="connsiteY1" fmla="*/ 25 h 125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641" h="125767">
                  <a:moveTo>
                    <a:pt x="-1" y="125792"/>
                  </a:moveTo>
                  <a:cubicBezTo>
                    <a:pt x="87197" y="81438"/>
                    <a:pt x="150078" y="39515"/>
                    <a:pt x="18864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94A699D-A346-83A7-28CC-F577DB8DECF2}"/>
                </a:ext>
              </a:extLst>
            </p:cNvPr>
            <p:cNvSpPr/>
            <p:nvPr/>
          </p:nvSpPr>
          <p:spPr>
            <a:xfrm>
              <a:off x="5940371" y="4016914"/>
              <a:ext cx="125760" cy="119263"/>
            </a:xfrm>
            <a:custGeom>
              <a:avLst/>
              <a:gdLst>
                <a:gd name="connsiteX0" fmla="*/ -1 w 125760"/>
                <a:gd name="connsiteY0" fmla="*/ 119289 h 119263"/>
                <a:gd name="connsiteX1" fmla="*/ 125759 w 125760"/>
                <a:gd name="connsiteY1" fmla="*/ 25 h 11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760" h="119263">
                  <a:moveTo>
                    <a:pt x="-1" y="119289"/>
                  </a:moveTo>
                  <a:cubicBezTo>
                    <a:pt x="47957" y="80595"/>
                    <a:pt x="89877" y="40841"/>
                    <a:pt x="125759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5834EC6-46A5-12B3-DA91-6695684DC3A1}"/>
                </a:ext>
              </a:extLst>
            </p:cNvPr>
            <p:cNvSpPr/>
            <p:nvPr/>
          </p:nvSpPr>
          <p:spPr>
            <a:xfrm>
              <a:off x="6070469" y="4051610"/>
              <a:ext cx="58543" cy="104083"/>
            </a:xfrm>
            <a:custGeom>
              <a:avLst/>
              <a:gdLst>
                <a:gd name="connsiteX0" fmla="*/ -1 w 58543"/>
                <a:gd name="connsiteY0" fmla="*/ 104108 h 104083"/>
                <a:gd name="connsiteX1" fmla="*/ 58543 w 58543"/>
                <a:gd name="connsiteY1" fmla="*/ 25 h 104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43" h="104083">
                  <a:moveTo>
                    <a:pt x="-1" y="104108"/>
                  </a:moveTo>
                  <a:cubicBezTo>
                    <a:pt x="24650" y="67370"/>
                    <a:pt x="44164" y="32674"/>
                    <a:pt x="58543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E73CF92-5B8B-4591-A0D8-AF45B2685190}"/>
                </a:ext>
              </a:extLst>
            </p:cNvPr>
            <p:cNvSpPr/>
            <p:nvPr/>
          </p:nvSpPr>
          <p:spPr>
            <a:xfrm>
              <a:off x="6198398" y="4077631"/>
              <a:ext cx="32523" cy="134440"/>
            </a:xfrm>
            <a:custGeom>
              <a:avLst/>
              <a:gdLst>
                <a:gd name="connsiteX0" fmla="*/ 32523 w 32523"/>
                <a:gd name="connsiteY0" fmla="*/ 134465 h 134440"/>
                <a:gd name="connsiteX1" fmla="*/ -1 w 32523"/>
                <a:gd name="connsiteY1" fmla="*/ 25 h 13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523" h="134440">
                  <a:moveTo>
                    <a:pt x="32523" y="134465"/>
                  </a:moveTo>
                  <a:cubicBezTo>
                    <a:pt x="23749" y="86433"/>
                    <a:pt x="12906" y="41619"/>
                    <a:pt x="-1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A523D84-73C5-63F5-A1C2-4B350D610C65}"/>
                </a:ext>
              </a:extLst>
            </p:cNvPr>
            <p:cNvSpPr/>
            <p:nvPr/>
          </p:nvSpPr>
          <p:spPr>
            <a:xfrm>
              <a:off x="6285017" y="4138346"/>
              <a:ext cx="32635" cy="97578"/>
            </a:xfrm>
            <a:custGeom>
              <a:avLst/>
              <a:gdLst>
                <a:gd name="connsiteX0" fmla="*/ 32635 w 32635"/>
                <a:gd name="connsiteY0" fmla="*/ 97604 h 97578"/>
                <a:gd name="connsiteX1" fmla="*/ 110 w 32635"/>
                <a:gd name="connsiteY1" fmla="*/ 25 h 9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35" h="97578">
                  <a:moveTo>
                    <a:pt x="32635" y="97604"/>
                  </a:moveTo>
                  <a:cubicBezTo>
                    <a:pt x="9608" y="66163"/>
                    <a:pt x="-1234" y="33637"/>
                    <a:pt x="110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8FAEDC6-1857-3801-8F1F-7372050D0F14}"/>
                </a:ext>
              </a:extLst>
            </p:cNvPr>
            <p:cNvSpPr/>
            <p:nvPr/>
          </p:nvSpPr>
          <p:spPr>
            <a:xfrm>
              <a:off x="6378538" y="4205184"/>
              <a:ext cx="19562" cy="75895"/>
            </a:xfrm>
            <a:custGeom>
              <a:avLst/>
              <a:gdLst>
                <a:gd name="connsiteX0" fmla="*/ 19562 w 19562"/>
                <a:gd name="connsiteY0" fmla="*/ 75920 h 75895"/>
                <a:gd name="connsiteX1" fmla="*/ 47 w 19562"/>
                <a:gd name="connsiteY1" fmla="*/ 25 h 75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62" h="75895">
                  <a:moveTo>
                    <a:pt x="19562" y="75920"/>
                  </a:moveTo>
                  <a:cubicBezTo>
                    <a:pt x="5875" y="52259"/>
                    <a:pt x="-630" y="26960"/>
                    <a:pt x="47" y="25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B4FE8B2-FA06-CBAD-D8C4-9C6A336EA50E}"/>
                </a:ext>
              </a:extLst>
            </p:cNvPr>
            <p:cNvSpPr/>
            <p:nvPr/>
          </p:nvSpPr>
          <p:spPr>
            <a:xfrm>
              <a:off x="5774164" y="5440926"/>
              <a:ext cx="194527" cy="197960"/>
            </a:xfrm>
            <a:custGeom>
              <a:avLst/>
              <a:gdLst>
                <a:gd name="connsiteX0" fmla="*/ 77305 w 194527"/>
                <a:gd name="connsiteY0" fmla="*/ 197986 h 197960"/>
                <a:gd name="connsiteX1" fmla="*/ 90315 w 194527"/>
                <a:gd name="connsiteY1" fmla="*/ 33187 h 197960"/>
                <a:gd name="connsiteX2" fmla="*/ 77305 w 194527"/>
                <a:gd name="connsiteY2" fmla="*/ 197986 h 19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527" h="197960">
                  <a:moveTo>
                    <a:pt x="77305" y="197986"/>
                  </a:moveTo>
                  <a:cubicBezTo>
                    <a:pt x="251697" y="75796"/>
                    <a:pt x="210498" y="-55029"/>
                    <a:pt x="90315" y="33187"/>
                  </a:cubicBezTo>
                  <a:cubicBezTo>
                    <a:pt x="9210" y="-47861"/>
                    <a:pt x="-58009" y="24422"/>
                    <a:pt x="77305" y="197986"/>
                  </a:cubicBezTo>
                  <a:close/>
                </a:path>
              </a:pathLst>
            </a:custGeom>
            <a:solidFill>
              <a:srgbClr val="8B4F8B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6476C4B-8B1B-C6C3-9C6C-C9C91BBFA553}"/>
                </a:ext>
              </a:extLst>
            </p:cNvPr>
            <p:cNvSpPr/>
            <p:nvPr/>
          </p:nvSpPr>
          <p:spPr>
            <a:xfrm>
              <a:off x="5983896" y="4928733"/>
              <a:ext cx="75730" cy="278640"/>
            </a:xfrm>
            <a:custGeom>
              <a:avLst/>
              <a:gdLst>
                <a:gd name="connsiteX0" fmla="*/ 75729 w 75730"/>
                <a:gd name="connsiteY0" fmla="*/ 278665 h 278640"/>
                <a:gd name="connsiteX1" fmla="*/ -1 w 75730"/>
                <a:gd name="connsiteY1" fmla="*/ 25 h 27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730" h="278640">
                  <a:moveTo>
                    <a:pt x="75729" y="278665"/>
                  </a:moveTo>
                  <a:lnTo>
                    <a:pt x="-1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FD283A4-FE0E-1F77-139E-B403BF0DCB7D}"/>
                </a:ext>
              </a:extLst>
            </p:cNvPr>
            <p:cNvSpPr/>
            <p:nvPr/>
          </p:nvSpPr>
          <p:spPr>
            <a:xfrm>
              <a:off x="5543574" y="4905963"/>
              <a:ext cx="149610" cy="192988"/>
            </a:xfrm>
            <a:custGeom>
              <a:avLst/>
              <a:gdLst>
                <a:gd name="connsiteX0" fmla="*/ -1 w 149610"/>
                <a:gd name="connsiteY0" fmla="*/ 193014 h 192988"/>
                <a:gd name="connsiteX1" fmla="*/ 149610 w 149610"/>
                <a:gd name="connsiteY1" fmla="*/ 25 h 19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610" h="192988">
                  <a:moveTo>
                    <a:pt x="-1" y="193014"/>
                  </a:moveTo>
                  <a:lnTo>
                    <a:pt x="149610" y="25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图形 2">
            <a:extLst>
              <a:ext uri="{FF2B5EF4-FFF2-40B4-BE49-F238E27FC236}">
                <a16:creationId xmlns:a16="http://schemas.microsoft.com/office/drawing/2014/main" id="{BEF64276-C4B4-1A3F-EABD-196899F5CDF4}"/>
              </a:ext>
            </a:extLst>
          </p:cNvPr>
          <p:cNvGrpSpPr/>
          <p:nvPr/>
        </p:nvGrpSpPr>
        <p:grpSpPr>
          <a:xfrm>
            <a:off x="9201855" y="706655"/>
            <a:ext cx="2030711" cy="2789681"/>
            <a:chOff x="2672777" y="3945850"/>
            <a:chExt cx="2030711" cy="2789681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CF040AC-16A7-1EAF-C344-92EDC056B189}"/>
                </a:ext>
              </a:extLst>
            </p:cNvPr>
            <p:cNvSpPr/>
            <p:nvPr/>
          </p:nvSpPr>
          <p:spPr>
            <a:xfrm>
              <a:off x="3804436" y="6086080"/>
              <a:ext cx="234175" cy="615829"/>
            </a:xfrm>
            <a:custGeom>
              <a:avLst/>
              <a:gdLst>
                <a:gd name="connsiteX0" fmla="*/ 374 w 234175"/>
                <a:gd name="connsiteY0" fmla="*/ 617838 h 615829"/>
                <a:gd name="connsiteX1" fmla="*/ 234550 w 234175"/>
                <a:gd name="connsiteY1" fmla="*/ 505080 h 615829"/>
                <a:gd name="connsiteX2" fmla="*/ 165166 w 234175"/>
                <a:gd name="connsiteY2" fmla="*/ 2009 h 615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4175" h="615829">
                  <a:moveTo>
                    <a:pt x="374" y="617838"/>
                  </a:moveTo>
                  <a:lnTo>
                    <a:pt x="234550" y="505080"/>
                  </a:lnTo>
                  <a:lnTo>
                    <a:pt x="165166" y="2009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FFD9E58-5794-867E-6163-63EA8031A70A}"/>
                </a:ext>
              </a:extLst>
            </p:cNvPr>
            <p:cNvSpPr/>
            <p:nvPr/>
          </p:nvSpPr>
          <p:spPr>
            <a:xfrm>
              <a:off x="3237854" y="6138123"/>
              <a:ext cx="310722" cy="597408"/>
            </a:xfrm>
            <a:custGeom>
              <a:avLst/>
              <a:gdLst>
                <a:gd name="connsiteX0" fmla="*/ 310940 w 310722"/>
                <a:gd name="connsiteY0" fmla="*/ 2021 h 597408"/>
                <a:gd name="connsiteX1" fmla="*/ 290769 w 310722"/>
                <a:gd name="connsiteY1" fmla="*/ 504039 h 597408"/>
                <a:gd name="connsiteX2" fmla="*/ 217 w 310722"/>
                <a:gd name="connsiteY2" fmla="*/ 599430 h 59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722" h="597408">
                  <a:moveTo>
                    <a:pt x="310940" y="2021"/>
                  </a:moveTo>
                  <a:lnTo>
                    <a:pt x="290769" y="504039"/>
                  </a:lnTo>
                  <a:lnTo>
                    <a:pt x="217" y="59943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C42DEA9-0162-28C0-F9D3-FE59F3AAEC8A}"/>
                </a:ext>
              </a:extLst>
            </p:cNvPr>
            <p:cNvSpPr/>
            <p:nvPr/>
          </p:nvSpPr>
          <p:spPr>
            <a:xfrm>
              <a:off x="3383785" y="5578669"/>
              <a:ext cx="763242" cy="646186"/>
            </a:xfrm>
            <a:custGeom>
              <a:avLst/>
              <a:gdLst>
                <a:gd name="connsiteX0" fmla="*/ 763570 w 763242"/>
                <a:gd name="connsiteY0" fmla="*/ 539627 h 646186"/>
                <a:gd name="connsiteX1" fmla="*/ 616127 w 763242"/>
                <a:gd name="connsiteY1" fmla="*/ 1862 h 646186"/>
                <a:gd name="connsiteX2" fmla="*/ 328 w 763242"/>
                <a:gd name="connsiteY2" fmla="*/ 84263 h 646186"/>
                <a:gd name="connsiteX3" fmla="*/ 4664 w 763242"/>
                <a:gd name="connsiteY3" fmla="*/ 648049 h 646186"/>
                <a:gd name="connsiteX4" fmla="*/ 325575 w 763242"/>
                <a:gd name="connsiteY4" fmla="*/ 613355 h 646186"/>
                <a:gd name="connsiteX5" fmla="*/ 368939 w 763242"/>
                <a:gd name="connsiteY5" fmla="*/ 517946 h 646186"/>
                <a:gd name="connsiteX6" fmla="*/ 403631 w 763242"/>
                <a:gd name="connsiteY6" fmla="*/ 609019 h 646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3242" h="646186">
                  <a:moveTo>
                    <a:pt x="763570" y="539627"/>
                  </a:moveTo>
                  <a:lnTo>
                    <a:pt x="616127" y="1862"/>
                  </a:lnTo>
                  <a:lnTo>
                    <a:pt x="328" y="84263"/>
                  </a:lnTo>
                  <a:lnTo>
                    <a:pt x="4664" y="648049"/>
                  </a:lnTo>
                  <a:lnTo>
                    <a:pt x="325575" y="613355"/>
                  </a:lnTo>
                  <a:lnTo>
                    <a:pt x="368939" y="517946"/>
                  </a:lnTo>
                  <a:lnTo>
                    <a:pt x="403631" y="609019"/>
                  </a:lnTo>
                  <a:close/>
                </a:path>
              </a:pathLst>
            </a:custGeom>
            <a:solidFill>
              <a:srgbClr val="718FC8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9D82BAC-2658-B7B2-4878-21440D08E83A}"/>
                </a:ext>
              </a:extLst>
            </p:cNvPr>
            <p:cNvSpPr/>
            <p:nvPr/>
          </p:nvSpPr>
          <p:spPr>
            <a:xfrm>
              <a:off x="3875732" y="5595241"/>
              <a:ext cx="217585" cy="356396"/>
            </a:xfrm>
            <a:custGeom>
              <a:avLst/>
              <a:gdLst>
                <a:gd name="connsiteX0" fmla="*/ 217979 w 217585"/>
                <a:gd name="connsiteY0" fmla="*/ 327127 h 356396"/>
                <a:gd name="connsiteX1" fmla="*/ 33177 w 217585"/>
                <a:gd name="connsiteY1" fmla="*/ 358220 h 356396"/>
                <a:gd name="connsiteX2" fmla="*/ 393 w 217585"/>
                <a:gd name="connsiteY2" fmla="*/ 1824 h 356396"/>
                <a:gd name="connsiteX3" fmla="*/ 7157 w 217585"/>
                <a:gd name="connsiteY3" fmla="*/ 24282 h 35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585" h="356396">
                  <a:moveTo>
                    <a:pt x="217979" y="327127"/>
                  </a:moveTo>
                  <a:lnTo>
                    <a:pt x="33177" y="358220"/>
                  </a:lnTo>
                  <a:lnTo>
                    <a:pt x="393" y="1824"/>
                  </a:lnTo>
                  <a:lnTo>
                    <a:pt x="7157" y="24282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DFF8067-2966-0A0A-B57C-C2AE804CE171}"/>
                </a:ext>
              </a:extLst>
            </p:cNvPr>
            <p:cNvSpPr/>
            <p:nvPr/>
          </p:nvSpPr>
          <p:spPr>
            <a:xfrm>
              <a:off x="3386362" y="5640658"/>
              <a:ext cx="157877" cy="363031"/>
            </a:xfrm>
            <a:custGeom>
              <a:avLst/>
              <a:gdLst>
                <a:gd name="connsiteX0" fmla="*/ 149956 w 157877"/>
                <a:gd name="connsiteY0" fmla="*/ -2 h 363031"/>
                <a:gd name="connsiteX1" fmla="*/ 157877 w 157877"/>
                <a:gd name="connsiteY1" fmla="*/ 358680 h 363031"/>
                <a:gd name="connsiteX2" fmla="*/ -1 w 157877"/>
                <a:gd name="connsiteY2" fmla="*/ 363030 h 363031"/>
                <a:gd name="connsiteX3" fmla="*/ -1 w 157877"/>
                <a:gd name="connsiteY3" fmla="*/ 362996 h 36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877" h="363031">
                  <a:moveTo>
                    <a:pt x="149956" y="-2"/>
                  </a:moveTo>
                  <a:lnTo>
                    <a:pt x="157877" y="358680"/>
                  </a:lnTo>
                  <a:lnTo>
                    <a:pt x="-1" y="363030"/>
                  </a:lnTo>
                  <a:lnTo>
                    <a:pt x="-1" y="3629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D6EBBD5-E9C6-9D01-77C8-0B6CC8BEC333}"/>
                </a:ext>
              </a:extLst>
            </p:cNvPr>
            <p:cNvSpPr/>
            <p:nvPr/>
          </p:nvSpPr>
          <p:spPr>
            <a:xfrm>
              <a:off x="4168711" y="5040900"/>
              <a:ext cx="534777" cy="117097"/>
            </a:xfrm>
            <a:custGeom>
              <a:avLst/>
              <a:gdLst>
                <a:gd name="connsiteX0" fmla="*/ -1 w 534777"/>
                <a:gd name="connsiteY0" fmla="*/ -2 h 117097"/>
                <a:gd name="connsiteX1" fmla="*/ 534777 w 534777"/>
                <a:gd name="connsiteY1" fmla="*/ 117096 h 11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4777" h="117097">
                  <a:moveTo>
                    <a:pt x="-1" y="-2"/>
                  </a:moveTo>
                  <a:lnTo>
                    <a:pt x="534777" y="1170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E3D29F56-33ED-B3DC-F2A0-CE95860B5F69}"/>
                </a:ext>
              </a:extLst>
            </p:cNvPr>
            <p:cNvSpPr/>
            <p:nvPr/>
          </p:nvSpPr>
          <p:spPr>
            <a:xfrm>
              <a:off x="4547761" y="5027891"/>
              <a:ext cx="128329" cy="225512"/>
            </a:xfrm>
            <a:custGeom>
              <a:avLst/>
              <a:gdLst>
                <a:gd name="connsiteX0" fmla="*/ 128909 w 128329"/>
                <a:gd name="connsiteY0" fmla="*/ 1636 h 225512"/>
                <a:gd name="connsiteX1" fmla="*/ 580 w 128329"/>
                <a:gd name="connsiteY1" fmla="*/ 97642 h 225512"/>
                <a:gd name="connsiteX2" fmla="*/ 107225 w 128329"/>
                <a:gd name="connsiteY2" fmla="*/ 227148 h 22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329" h="225512">
                  <a:moveTo>
                    <a:pt x="128909" y="1636"/>
                  </a:moveTo>
                  <a:lnTo>
                    <a:pt x="580" y="97642"/>
                  </a:lnTo>
                  <a:lnTo>
                    <a:pt x="107225" y="227148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4F14C83-0993-2C9C-872A-DA345888D4EC}"/>
                </a:ext>
              </a:extLst>
            </p:cNvPr>
            <p:cNvSpPr/>
            <p:nvPr/>
          </p:nvSpPr>
          <p:spPr>
            <a:xfrm>
              <a:off x="4528647" y="4997534"/>
              <a:ext cx="52039" cy="303576"/>
            </a:xfrm>
            <a:custGeom>
              <a:avLst/>
              <a:gdLst>
                <a:gd name="connsiteX0" fmla="*/ 52603 w 52039"/>
                <a:gd name="connsiteY0" fmla="*/ 1638 h 303576"/>
                <a:gd name="connsiteX1" fmla="*/ 19677 w 52039"/>
                <a:gd name="connsiteY1" fmla="*/ 128003 h 303576"/>
                <a:gd name="connsiteX2" fmla="*/ 563 w 52039"/>
                <a:gd name="connsiteY2" fmla="*/ 305215 h 303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039" h="303576">
                  <a:moveTo>
                    <a:pt x="52603" y="1638"/>
                  </a:moveTo>
                  <a:lnTo>
                    <a:pt x="19677" y="128003"/>
                  </a:lnTo>
                  <a:lnTo>
                    <a:pt x="563" y="305215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49523C3-B9BB-1426-0BA2-F34B657CB582}"/>
                </a:ext>
              </a:extLst>
            </p:cNvPr>
            <p:cNvSpPr/>
            <p:nvPr/>
          </p:nvSpPr>
          <p:spPr>
            <a:xfrm>
              <a:off x="2698605" y="4913820"/>
              <a:ext cx="550747" cy="49019"/>
            </a:xfrm>
            <a:custGeom>
              <a:avLst/>
              <a:gdLst>
                <a:gd name="connsiteX0" fmla="*/ 550747 w 550747"/>
                <a:gd name="connsiteY0" fmla="*/ 49018 h 49019"/>
                <a:gd name="connsiteX1" fmla="*/ -1 w 550747"/>
                <a:gd name="connsiteY1" fmla="*/ -2 h 4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0747" h="49019">
                  <a:moveTo>
                    <a:pt x="550747" y="49018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44F8B85-B496-D805-1200-53FC8F1542FC}"/>
                </a:ext>
              </a:extLst>
            </p:cNvPr>
            <p:cNvSpPr/>
            <p:nvPr/>
          </p:nvSpPr>
          <p:spPr>
            <a:xfrm>
              <a:off x="2672777" y="4828397"/>
              <a:ext cx="165463" cy="190818"/>
            </a:xfrm>
            <a:custGeom>
              <a:avLst/>
              <a:gdLst>
                <a:gd name="connsiteX0" fmla="*/ 27 w 165463"/>
                <a:gd name="connsiteY0" fmla="*/ 1571 h 190818"/>
                <a:gd name="connsiteX1" fmla="*/ 165491 w 165463"/>
                <a:gd name="connsiteY1" fmla="*/ 94131 h 190818"/>
                <a:gd name="connsiteX2" fmla="*/ 73558 w 165463"/>
                <a:gd name="connsiteY2" fmla="*/ 192390 h 190818"/>
                <a:gd name="connsiteX3" fmla="*/ 77893 w 165463"/>
                <a:gd name="connsiteY3" fmla="*/ 192390 h 19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463" h="190818">
                  <a:moveTo>
                    <a:pt x="27" y="1571"/>
                  </a:moveTo>
                  <a:lnTo>
                    <a:pt x="165491" y="94131"/>
                  </a:lnTo>
                  <a:lnTo>
                    <a:pt x="73558" y="192390"/>
                  </a:lnTo>
                  <a:lnTo>
                    <a:pt x="77893" y="192390"/>
                  </a:lnTo>
                </a:path>
              </a:pathLst>
            </a:custGeom>
            <a:noFill/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48FEA96-F792-B686-6B67-6C533510C65D}"/>
                </a:ext>
              </a:extLst>
            </p:cNvPr>
            <p:cNvSpPr/>
            <p:nvPr/>
          </p:nvSpPr>
          <p:spPr>
            <a:xfrm>
              <a:off x="2828701" y="4789366"/>
              <a:ext cx="30356" cy="247197"/>
            </a:xfrm>
            <a:custGeom>
              <a:avLst/>
              <a:gdLst>
                <a:gd name="connsiteX0" fmla="*/ 30356 w 30356"/>
                <a:gd name="connsiteY0" fmla="*/ -2 h 247197"/>
                <a:gd name="connsiteX1" fmla="*/ -1 w 30356"/>
                <a:gd name="connsiteY1" fmla="*/ 247196 h 24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56" h="247197">
                  <a:moveTo>
                    <a:pt x="30356" y="-2"/>
                  </a:moveTo>
                  <a:lnTo>
                    <a:pt x="-1" y="247196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D4A4C37-AB6E-DEE5-D773-656FA4CB9AEE}"/>
                </a:ext>
              </a:extLst>
            </p:cNvPr>
            <p:cNvSpPr/>
            <p:nvPr/>
          </p:nvSpPr>
          <p:spPr>
            <a:xfrm>
              <a:off x="3227669" y="4780690"/>
              <a:ext cx="993082" cy="915073"/>
            </a:xfrm>
            <a:custGeom>
              <a:avLst/>
              <a:gdLst>
                <a:gd name="connsiteX0" fmla="*/ 316 w 993082"/>
                <a:gd name="connsiteY0" fmla="*/ 114423 h 915073"/>
                <a:gd name="connsiteX1" fmla="*/ 325559 w 993082"/>
                <a:gd name="connsiteY1" fmla="*/ 105750 h 915073"/>
                <a:gd name="connsiteX2" fmla="*/ 360251 w 993082"/>
                <a:gd name="connsiteY2" fmla="*/ 10341 h 915073"/>
                <a:gd name="connsiteX3" fmla="*/ 659478 w 993082"/>
                <a:gd name="connsiteY3" fmla="*/ 1665 h 915073"/>
                <a:gd name="connsiteX4" fmla="*/ 663814 w 993082"/>
                <a:gd name="connsiteY4" fmla="*/ 101414 h 915073"/>
                <a:gd name="connsiteX5" fmla="*/ 993398 w 993082"/>
                <a:gd name="connsiteY5" fmla="*/ 170802 h 915073"/>
                <a:gd name="connsiteX6" fmla="*/ 954366 w 993082"/>
                <a:gd name="connsiteY6" fmla="*/ 435348 h 915073"/>
                <a:gd name="connsiteX7" fmla="*/ 776566 w 993082"/>
                <a:gd name="connsiteY7" fmla="*/ 418003 h 915073"/>
                <a:gd name="connsiteX8" fmla="*/ 902326 w 993082"/>
                <a:gd name="connsiteY8" fmla="*/ 847350 h 915073"/>
                <a:gd name="connsiteX9" fmla="*/ 889318 w 993082"/>
                <a:gd name="connsiteY9" fmla="*/ 843010 h 915073"/>
                <a:gd name="connsiteX10" fmla="*/ 95720 w 993082"/>
                <a:gd name="connsiteY10" fmla="*/ 916738 h 915073"/>
                <a:gd name="connsiteX11" fmla="*/ 251835 w 993082"/>
                <a:gd name="connsiteY11" fmla="*/ 391982 h 915073"/>
                <a:gd name="connsiteX12" fmla="*/ 4652 w 993082"/>
                <a:gd name="connsiteY12" fmla="*/ 409327 h 9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082" h="915073">
                  <a:moveTo>
                    <a:pt x="316" y="114423"/>
                  </a:moveTo>
                  <a:lnTo>
                    <a:pt x="325559" y="105750"/>
                  </a:lnTo>
                  <a:lnTo>
                    <a:pt x="360251" y="10341"/>
                  </a:lnTo>
                  <a:lnTo>
                    <a:pt x="659478" y="1665"/>
                  </a:lnTo>
                  <a:lnTo>
                    <a:pt x="663814" y="101414"/>
                  </a:lnTo>
                  <a:lnTo>
                    <a:pt x="993398" y="170802"/>
                  </a:lnTo>
                  <a:lnTo>
                    <a:pt x="954366" y="435348"/>
                  </a:lnTo>
                  <a:lnTo>
                    <a:pt x="776566" y="418003"/>
                  </a:lnTo>
                  <a:lnTo>
                    <a:pt x="902326" y="847350"/>
                  </a:lnTo>
                  <a:lnTo>
                    <a:pt x="889318" y="843010"/>
                  </a:lnTo>
                  <a:lnTo>
                    <a:pt x="95720" y="916738"/>
                  </a:lnTo>
                  <a:lnTo>
                    <a:pt x="251835" y="391982"/>
                  </a:lnTo>
                  <a:lnTo>
                    <a:pt x="4652" y="409327"/>
                  </a:lnTo>
                  <a:close/>
                </a:path>
              </a:pathLst>
            </a:custGeom>
            <a:solidFill>
              <a:srgbClr val="FFCC29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9F2D61A-8915-71AF-C45E-3B893581DD54}"/>
                </a:ext>
              </a:extLst>
            </p:cNvPr>
            <p:cNvSpPr/>
            <p:nvPr/>
          </p:nvSpPr>
          <p:spPr>
            <a:xfrm>
              <a:off x="3479189" y="4884776"/>
              <a:ext cx="73723" cy="286231"/>
            </a:xfrm>
            <a:custGeom>
              <a:avLst/>
              <a:gdLst>
                <a:gd name="connsiteX0" fmla="*/ -1 w 73723"/>
                <a:gd name="connsiteY0" fmla="*/ 286229 h 286231"/>
                <a:gd name="connsiteX1" fmla="*/ 73723 w 73723"/>
                <a:gd name="connsiteY1" fmla="*/ -2 h 28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723" h="286231">
                  <a:moveTo>
                    <a:pt x="-1" y="286229"/>
                  </a:moveTo>
                  <a:lnTo>
                    <a:pt x="737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7A061704-9466-066D-8686-8945D1E5A507}"/>
                </a:ext>
              </a:extLst>
            </p:cNvPr>
            <p:cNvSpPr/>
            <p:nvPr/>
          </p:nvSpPr>
          <p:spPr>
            <a:xfrm>
              <a:off x="3891168" y="4880439"/>
              <a:ext cx="112751" cy="316589"/>
            </a:xfrm>
            <a:custGeom>
              <a:avLst/>
              <a:gdLst>
                <a:gd name="connsiteX0" fmla="*/ 112751 w 112751"/>
                <a:gd name="connsiteY0" fmla="*/ 316587 h 316589"/>
                <a:gd name="connsiteX1" fmla="*/ -1 w 112751"/>
                <a:gd name="connsiteY1" fmla="*/ -2 h 316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751" h="316589">
                  <a:moveTo>
                    <a:pt x="112751" y="316587"/>
                  </a:moveTo>
                  <a:lnTo>
                    <a:pt x="-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CA91658-1482-CD22-2AE3-C0B8807F6074}"/>
                </a:ext>
              </a:extLst>
            </p:cNvPr>
            <p:cNvSpPr/>
            <p:nvPr/>
          </p:nvSpPr>
          <p:spPr>
            <a:xfrm>
              <a:off x="3735030" y="4993195"/>
              <a:ext cx="195328" cy="195237"/>
            </a:xfrm>
            <a:custGeom>
              <a:avLst/>
              <a:gdLst>
                <a:gd name="connsiteX0" fmla="*/ 95425 w 195328"/>
                <a:gd name="connsiteY0" fmla="*/ 195155 h 195237"/>
                <a:gd name="connsiteX1" fmla="*/ 160474 w 195328"/>
                <a:gd name="connsiteY1" fmla="*/ -2 h 195237"/>
                <a:gd name="connsiteX2" fmla="*/ 19 w 195328"/>
                <a:gd name="connsiteY2" fmla="*/ 13009 h 195237"/>
                <a:gd name="connsiteX3" fmla="*/ 95425 w 195328"/>
                <a:gd name="connsiteY3" fmla="*/ 195156 h 19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28" h="195237">
                  <a:moveTo>
                    <a:pt x="95425" y="195155"/>
                  </a:moveTo>
                  <a:cubicBezTo>
                    <a:pt x="201366" y="193866"/>
                    <a:pt x="223050" y="128814"/>
                    <a:pt x="160474" y="-2"/>
                  </a:cubicBezTo>
                  <a:lnTo>
                    <a:pt x="19" y="13009"/>
                  </a:lnTo>
                  <a:cubicBezTo>
                    <a:pt x="-911" y="137043"/>
                    <a:pt x="30890" y="197758"/>
                    <a:pt x="95425" y="195156"/>
                  </a:cubicBezTo>
                  <a:close/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BE53B6C-088D-BD6C-5660-9EF54E4AE866}"/>
                </a:ext>
              </a:extLst>
            </p:cNvPr>
            <p:cNvSpPr/>
            <p:nvPr/>
          </p:nvSpPr>
          <p:spPr>
            <a:xfrm>
              <a:off x="4194731" y="4368692"/>
              <a:ext cx="121423" cy="86733"/>
            </a:xfrm>
            <a:custGeom>
              <a:avLst/>
              <a:gdLst>
                <a:gd name="connsiteX0" fmla="*/ 121897 w 121423"/>
                <a:gd name="connsiteY0" fmla="*/ 44786 h 86733"/>
                <a:gd name="connsiteX1" fmla="*/ 61185 w 121423"/>
                <a:gd name="connsiteY1" fmla="*/ 88152 h 86733"/>
                <a:gd name="connsiteX2" fmla="*/ 474 w 121423"/>
                <a:gd name="connsiteY2" fmla="*/ 44786 h 86733"/>
                <a:gd name="connsiteX3" fmla="*/ 61185 w 121423"/>
                <a:gd name="connsiteY3" fmla="*/ 1419 h 86733"/>
                <a:gd name="connsiteX4" fmla="*/ 121897 w 121423"/>
                <a:gd name="connsiteY4" fmla="*/ 44786 h 8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23" h="86733">
                  <a:moveTo>
                    <a:pt x="121897" y="44786"/>
                  </a:moveTo>
                  <a:cubicBezTo>
                    <a:pt x="121897" y="68736"/>
                    <a:pt x="94715" y="88152"/>
                    <a:pt x="61185" y="88152"/>
                  </a:cubicBezTo>
                  <a:cubicBezTo>
                    <a:pt x="27655" y="88152"/>
                    <a:pt x="474" y="68736"/>
                    <a:pt x="474" y="44786"/>
                  </a:cubicBezTo>
                  <a:cubicBezTo>
                    <a:pt x="474" y="20835"/>
                    <a:pt x="27655" y="1419"/>
                    <a:pt x="61185" y="1419"/>
                  </a:cubicBezTo>
                  <a:cubicBezTo>
                    <a:pt x="94715" y="1419"/>
                    <a:pt x="121897" y="20835"/>
                    <a:pt x="121897" y="44786"/>
                  </a:cubicBezTo>
                  <a:close/>
                </a:path>
              </a:pathLst>
            </a:custGeom>
            <a:solidFill>
              <a:srgbClr val="FDD1A1"/>
            </a:solidFill>
            <a:ln w="28888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7C5D08D-8CFD-AE10-575E-8F604083E4AE}"/>
                </a:ext>
              </a:extLst>
            </p:cNvPr>
            <p:cNvSpPr/>
            <p:nvPr/>
          </p:nvSpPr>
          <p:spPr>
            <a:xfrm>
              <a:off x="3210772" y="3991229"/>
              <a:ext cx="1014944" cy="861296"/>
            </a:xfrm>
            <a:custGeom>
              <a:avLst/>
              <a:gdLst>
                <a:gd name="connsiteX0" fmla="*/ 615347 w 1014944"/>
                <a:gd name="connsiteY0" fmla="*/ 156 h 861296"/>
                <a:gd name="connsiteX1" fmla="*/ 965316 w 1014944"/>
                <a:gd name="connsiteY1" fmla="*/ 184934 h 861296"/>
                <a:gd name="connsiteX2" fmla="*/ 892889 w 1014944"/>
                <a:gd name="connsiteY2" fmla="*/ 672363 h 861296"/>
                <a:gd name="connsiteX3" fmla="*/ 268418 w 1014944"/>
                <a:gd name="connsiteY3" fmla="*/ 819816 h 861296"/>
                <a:gd name="connsiteX4" fmla="*/ 4875 w 1014944"/>
                <a:gd name="connsiteY4" fmla="*/ 339098 h 861296"/>
                <a:gd name="connsiteX5" fmla="*/ 615348 w 1014944"/>
                <a:gd name="connsiteY5" fmla="*/ 155 h 861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4944" h="861296">
                  <a:moveTo>
                    <a:pt x="615347" y="156"/>
                  </a:moveTo>
                  <a:cubicBezTo>
                    <a:pt x="780501" y="6571"/>
                    <a:pt x="897157" y="68163"/>
                    <a:pt x="965316" y="184934"/>
                  </a:cubicBezTo>
                  <a:cubicBezTo>
                    <a:pt x="1050287" y="321409"/>
                    <a:pt x="1026146" y="483884"/>
                    <a:pt x="892889" y="672363"/>
                  </a:cubicBezTo>
                  <a:cubicBezTo>
                    <a:pt x="773107" y="857334"/>
                    <a:pt x="564950" y="906484"/>
                    <a:pt x="268418" y="819816"/>
                  </a:cubicBezTo>
                  <a:cubicBezTo>
                    <a:pt x="65355" y="728146"/>
                    <a:pt x="-22493" y="567906"/>
                    <a:pt x="4875" y="339098"/>
                  </a:cubicBezTo>
                  <a:cubicBezTo>
                    <a:pt x="72526" y="108165"/>
                    <a:pt x="276017" y="-4817"/>
                    <a:pt x="615348" y="155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FDD1A72-E8C8-0CFE-4747-D533CAB40FE7}"/>
                </a:ext>
              </a:extLst>
            </p:cNvPr>
            <p:cNvSpPr/>
            <p:nvPr/>
          </p:nvSpPr>
          <p:spPr>
            <a:xfrm>
              <a:off x="3392461" y="4399050"/>
              <a:ext cx="615794" cy="251539"/>
            </a:xfrm>
            <a:custGeom>
              <a:avLst/>
              <a:gdLst>
                <a:gd name="connsiteX0" fmla="*/ -1 w 615794"/>
                <a:gd name="connsiteY0" fmla="*/ -2 h 251539"/>
                <a:gd name="connsiteX1" fmla="*/ 615794 w 615794"/>
                <a:gd name="connsiteY1" fmla="*/ 13009 h 251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5794" h="251539">
                  <a:moveTo>
                    <a:pt x="-1" y="-2"/>
                  </a:moveTo>
                  <a:cubicBezTo>
                    <a:pt x="80453" y="339720"/>
                    <a:pt x="571934" y="326711"/>
                    <a:pt x="615794" y="1300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25E3E87-2C69-EC9E-C8E8-A3BBCF68613B}"/>
                </a:ext>
              </a:extLst>
            </p:cNvPr>
            <p:cNvSpPr/>
            <p:nvPr/>
          </p:nvSpPr>
          <p:spPr>
            <a:xfrm rot="-599999">
              <a:off x="3750228" y="4294968"/>
              <a:ext cx="47703" cy="69388"/>
            </a:xfrm>
            <a:custGeom>
              <a:avLst/>
              <a:gdLst>
                <a:gd name="connsiteX0" fmla="*/ 48064 w 47703"/>
                <a:gd name="connsiteY0" fmla="*/ 36099 h 69388"/>
                <a:gd name="connsiteX1" fmla="*/ 24212 w 47703"/>
                <a:gd name="connsiteY1" fmla="*/ 70793 h 69388"/>
                <a:gd name="connsiteX2" fmla="*/ 360 w 47703"/>
                <a:gd name="connsiteY2" fmla="*/ 36099 h 69388"/>
                <a:gd name="connsiteX3" fmla="*/ 24212 w 47703"/>
                <a:gd name="connsiteY3" fmla="*/ 1405 h 69388"/>
                <a:gd name="connsiteX4" fmla="*/ 48064 w 47703"/>
                <a:gd name="connsiteY4" fmla="*/ 36099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64" y="36099"/>
                  </a:moveTo>
                  <a:cubicBezTo>
                    <a:pt x="48064" y="55260"/>
                    <a:pt x="37385" y="70793"/>
                    <a:pt x="24212" y="70793"/>
                  </a:cubicBezTo>
                  <a:cubicBezTo>
                    <a:pt x="11039" y="70793"/>
                    <a:pt x="360" y="55260"/>
                    <a:pt x="360" y="36099"/>
                  </a:cubicBezTo>
                  <a:cubicBezTo>
                    <a:pt x="360" y="16938"/>
                    <a:pt x="11039" y="1405"/>
                    <a:pt x="24212" y="1405"/>
                  </a:cubicBezTo>
                  <a:cubicBezTo>
                    <a:pt x="37385" y="1405"/>
                    <a:pt x="48064" y="16938"/>
                    <a:pt x="48064" y="36099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643AEAC-61F1-6454-698A-DFF496B8DCB0}"/>
                </a:ext>
              </a:extLst>
            </p:cNvPr>
            <p:cNvSpPr/>
            <p:nvPr/>
          </p:nvSpPr>
          <p:spPr>
            <a:xfrm rot="-10200000" flipV="1">
              <a:off x="3641812" y="4303640"/>
              <a:ext cx="47703" cy="69388"/>
            </a:xfrm>
            <a:custGeom>
              <a:avLst/>
              <a:gdLst>
                <a:gd name="connsiteX0" fmla="*/ 48029 w 47703"/>
                <a:gd name="connsiteY0" fmla="*/ 36102 h 69388"/>
                <a:gd name="connsiteX1" fmla="*/ 24177 w 47703"/>
                <a:gd name="connsiteY1" fmla="*/ 70796 h 69388"/>
                <a:gd name="connsiteX2" fmla="*/ 325 w 47703"/>
                <a:gd name="connsiteY2" fmla="*/ 36102 h 69388"/>
                <a:gd name="connsiteX3" fmla="*/ 24177 w 47703"/>
                <a:gd name="connsiteY3" fmla="*/ 1408 h 69388"/>
                <a:gd name="connsiteX4" fmla="*/ 48029 w 47703"/>
                <a:gd name="connsiteY4" fmla="*/ 36102 h 69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03" h="69388">
                  <a:moveTo>
                    <a:pt x="48029" y="36102"/>
                  </a:moveTo>
                  <a:cubicBezTo>
                    <a:pt x="48029" y="55262"/>
                    <a:pt x="37350" y="70796"/>
                    <a:pt x="24177" y="70796"/>
                  </a:cubicBezTo>
                  <a:cubicBezTo>
                    <a:pt x="11004" y="70796"/>
                    <a:pt x="325" y="55262"/>
                    <a:pt x="325" y="36102"/>
                  </a:cubicBezTo>
                  <a:cubicBezTo>
                    <a:pt x="325" y="16941"/>
                    <a:pt x="11004" y="1408"/>
                    <a:pt x="24177" y="1408"/>
                  </a:cubicBezTo>
                  <a:cubicBezTo>
                    <a:pt x="37350" y="1408"/>
                    <a:pt x="48029" y="16941"/>
                    <a:pt x="48029" y="36102"/>
                  </a:cubicBezTo>
                  <a:close/>
                </a:path>
              </a:pathLst>
            </a:custGeom>
            <a:solidFill>
              <a:srgbClr val="000000"/>
            </a:solidFill>
            <a:ln w="288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AF30A56-3B67-6009-F45A-C04ADE3A6629}"/>
                </a:ext>
              </a:extLst>
            </p:cNvPr>
            <p:cNvSpPr/>
            <p:nvPr/>
          </p:nvSpPr>
          <p:spPr>
            <a:xfrm>
              <a:off x="3995247" y="4184374"/>
              <a:ext cx="80226" cy="99748"/>
            </a:xfrm>
            <a:custGeom>
              <a:avLst/>
              <a:gdLst>
                <a:gd name="connsiteX0" fmla="*/ -1 w 80226"/>
                <a:gd name="connsiteY0" fmla="*/ -2 h 99748"/>
                <a:gd name="connsiteX1" fmla="*/ 80226 w 80226"/>
                <a:gd name="connsiteY1" fmla="*/ 99747 h 9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226" h="99748">
                  <a:moveTo>
                    <a:pt x="-1" y="-2"/>
                  </a:moveTo>
                  <a:cubicBezTo>
                    <a:pt x="39477" y="47349"/>
                    <a:pt x="66220" y="80597"/>
                    <a:pt x="80226" y="99747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62DA091-AF2B-E752-9377-67908C8326E0}"/>
                </a:ext>
              </a:extLst>
            </p:cNvPr>
            <p:cNvSpPr/>
            <p:nvPr/>
          </p:nvSpPr>
          <p:spPr>
            <a:xfrm>
              <a:off x="4058125" y="4169196"/>
              <a:ext cx="110583" cy="106253"/>
            </a:xfrm>
            <a:custGeom>
              <a:avLst/>
              <a:gdLst>
                <a:gd name="connsiteX0" fmla="*/ -1 w 110583"/>
                <a:gd name="connsiteY0" fmla="*/ -2 h 106253"/>
                <a:gd name="connsiteX1" fmla="*/ 110582 w 110583"/>
                <a:gd name="connsiteY1" fmla="*/ 106252 h 10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583" h="106253">
                  <a:moveTo>
                    <a:pt x="-1" y="-2"/>
                  </a:moveTo>
                  <a:cubicBezTo>
                    <a:pt x="23226" y="33164"/>
                    <a:pt x="60086" y="68581"/>
                    <a:pt x="110582" y="10625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D596667-5C8D-225F-75F1-9E22B98EBAD1}"/>
                </a:ext>
              </a:extLst>
            </p:cNvPr>
            <p:cNvSpPr/>
            <p:nvPr/>
          </p:nvSpPr>
          <p:spPr>
            <a:xfrm>
              <a:off x="4112335" y="4156186"/>
              <a:ext cx="188641" cy="93243"/>
            </a:xfrm>
            <a:custGeom>
              <a:avLst/>
              <a:gdLst>
                <a:gd name="connsiteX0" fmla="*/ -1 w 188641"/>
                <a:gd name="connsiteY0" fmla="*/ -2 h 93243"/>
                <a:gd name="connsiteX1" fmla="*/ 188641 w 188641"/>
                <a:gd name="connsiteY1" fmla="*/ 93241 h 9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641" h="93243">
                  <a:moveTo>
                    <a:pt x="-1" y="-2"/>
                  </a:moveTo>
                  <a:cubicBezTo>
                    <a:pt x="52141" y="50631"/>
                    <a:pt x="115022" y="81712"/>
                    <a:pt x="188641" y="93241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F49FE90-C6B1-906D-7E2C-1C7916F1683B}"/>
                </a:ext>
              </a:extLst>
            </p:cNvPr>
            <p:cNvSpPr/>
            <p:nvPr/>
          </p:nvSpPr>
          <p:spPr>
            <a:xfrm>
              <a:off x="4176087" y="4176165"/>
              <a:ext cx="226798" cy="36400"/>
            </a:xfrm>
            <a:custGeom>
              <a:avLst/>
              <a:gdLst>
                <a:gd name="connsiteX0" fmla="*/ -1 w 226798"/>
                <a:gd name="connsiteY0" fmla="*/ -2 h 36400"/>
                <a:gd name="connsiteX1" fmla="*/ 226798 w 226798"/>
                <a:gd name="connsiteY1" fmla="*/ 36399 h 3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798" h="36400">
                  <a:moveTo>
                    <a:pt x="-1" y="-2"/>
                  </a:moveTo>
                  <a:cubicBezTo>
                    <a:pt x="104477" y="23212"/>
                    <a:pt x="180075" y="35346"/>
                    <a:pt x="226798" y="36399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77687F7-687A-E557-345C-F14CDCCFEE6C}"/>
                </a:ext>
              </a:extLst>
            </p:cNvPr>
            <p:cNvSpPr/>
            <p:nvPr/>
          </p:nvSpPr>
          <p:spPr>
            <a:xfrm>
              <a:off x="3358443" y="4216903"/>
              <a:ext cx="47026" cy="130104"/>
            </a:xfrm>
            <a:custGeom>
              <a:avLst/>
              <a:gdLst>
                <a:gd name="connsiteX0" fmla="*/ 47025 w 47026"/>
                <a:gd name="connsiteY0" fmla="*/ -2 h 130104"/>
                <a:gd name="connsiteX1" fmla="*/ 1491 w 47026"/>
                <a:gd name="connsiteY1" fmla="*/ 130103 h 130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26" h="130104">
                  <a:moveTo>
                    <a:pt x="47025" y="-2"/>
                  </a:moveTo>
                  <a:cubicBezTo>
                    <a:pt x="10092" y="46288"/>
                    <a:pt x="-5087" y="89658"/>
                    <a:pt x="1491" y="13010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DCF775C-B3A0-92C1-7EF4-422933EEE467}"/>
                </a:ext>
              </a:extLst>
            </p:cNvPr>
            <p:cNvSpPr/>
            <p:nvPr/>
          </p:nvSpPr>
          <p:spPr>
            <a:xfrm>
              <a:off x="3307557" y="4227744"/>
              <a:ext cx="30693" cy="104084"/>
            </a:xfrm>
            <a:custGeom>
              <a:avLst/>
              <a:gdLst>
                <a:gd name="connsiteX0" fmla="*/ 30693 w 30693"/>
                <a:gd name="connsiteY0" fmla="*/ -2 h 104084"/>
                <a:gd name="connsiteX1" fmla="*/ 338 w 30693"/>
                <a:gd name="connsiteY1" fmla="*/ 10408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93" h="104084">
                  <a:moveTo>
                    <a:pt x="30693" y="-2"/>
                  </a:moveTo>
                  <a:cubicBezTo>
                    <a:pt x="8081" y="39120"/>
                    <a:pt x="-2038" y="73814"/>
                    <a:pt x="338" y="104082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22EBD22-EA25-7863-A813-5F1DB5F4B108}"/>
                </a:ext>
              </a:extLst>
            </p:cNvPr>
            <p:cNvSpPr/>
            <p:nvPr/>
          </p:nvSpPr>
          <p:spPr>
            <a:xfrm>
              <a:off x="3078056" y="4267127"/>
              <a:ext cx="160812" cy="164448"/>
            </a:xfrm>
            <a:custGeom>
              <a:avLst/>
              <a:gdLst>
                <a:gd name="connsiteX0" fmla="*/ 160812 w 160812"/>
                <a:gd name="connsiteY0" fmla="*/ -2 h 164448"/>
                <a:gd name="connsiteX1" fmla="*/ -1 w 160812"/>
                <a:gd name="connsiteY1" fmla="*/ 164447 h 16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812" h="164448">
                  <a:moveTo>
                    <a:pt x="160812" y="-2"/>
                  </a:moveTo>
                  <a:cubicBezTo>
                    <a:pt x="96001" y="56697"/>
                    <a:pt x="42397" y="111514"/>
                    <a:pt x="-1" y="164447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3F226B1-50A3-2CE8-2E79-1FE7147B1EB9}"/>
                </a:ext>
              </a:extLst>
            </p:cNvPr>
            <p:cNvSpPr/>
            <p:nvPr/>
          </p:nvSpPr>
          <p:spPr>
            <a:xfrm>
              <a:off x="3210047" y="4223408"/>
              <a:ext cx="95678" cy="204084"/>
            </a:xfrm>
            <a:custGeom>
              <a:avLst/>
              <a:gdLst>
                <a:gd name="connsiteX0" fmla="*/ 95677 w 95678"/>
                <a:gd name="connsiteY0" fmla="*/ -2 h 204084"/>
                <a:gd name="connsiteX1" fmla="*/ -1 w 95678"/>
                <a:gd name="connsiteY1" fmla="*/ 204083 h 2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678" h="204084">
                  <a:moveTo>
                    <a:pt x="95677" y="-2"/>
                  </a:moveTo>
                  <a:cubicBezTo>
                    <a:pt x="56435" y="60006"/>
                    <a:pt x="24541" y="128033"/>
                    <a:pt x="-1" y="204083"/>
                  </a:cubicBezTo>
                </a:path>
              </a:pathLst>
            </a:custGeom>
            <a:noFill/>
            <a:ln w="28886" cap="rnd">
              <a:solidFill>
                <a:srgbClr val="5522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174B6CF-7EC6-A454-FA86-FA07FBEF3365}"/>
                </a:ext>
              </a:extLst>
            </p:cNvPr>
            <p:cNvSpPr/>
            <p:nvPr/>
          </p:nvSpPr>
          <p:spPr>
            <a:xfrm>
              <a:off x="2915262" y="3945850"/>
              <a:ext cx="1292477" cy="678740"/>
            </a:xfrm>
            <a:custGeom>
              <a:avLst/>
              <a:gdLst>
                <a:gd name="connsiteX0" fmla="*/ 485870 w 1292477"/>
                <a:gd name="connsiteY0" fmla="*/ 301407 h 678740"/>
                <a:gd name="connsiteX1" fmla="*/ 1292477 w 1292477"/>
                <a:gd name="connsiteY1" fmla="*/ 223344 h 678740"/>
                <a:gd name="connsiteX2" fmla="*/ 806774 w 1292477"/>
                <a:gd name="connsiteY2" fmla="*/ -2 h 678740"/>
                <a:gd name="connsiteX3" fmla="*/ 308067 w 1292477"/>
                <a:gd name="connsiteY3" fmla="*/ 336104 h 678740"/>
                <a:gd name="connsiteX4" fmla="*/ 169 w 1292477"/>
                <a:gd name="connsiteY4" fmla="*/ 639680 h 678740"/>
                <a:gd name="connsiteX5" fmla="*/ 321423 w 1292477"/>
                <a:gd name="connsiteY5" fmla="*/ 626670 h 678740"/>
                <a:gd name="connsiteX6" fmla="*/ 308067 w 1292477"/>
                <a:gd name="connsiteY6" fmla="*/ 336103 h 678740"/>
                <a:gd name="connsiteX7" fmla="*/ 485866 w 1292477"/>
                <a:gd name="connsiteY7" fmla="*/ 301407 h 678740"/>
                <a:gd name="connsiteX8" fmla="*/ 984577 w 1292477"/>
                <a:gd name="connsiteY8" fmla="*/ 227681 h 678740"/>
                <a:gd name="connsiteX9" fmla="*/ 733054 w 1292477"/>
                <a:gd name="connsiteY9" fmla="*/ 236355 h 678740"/>
                <a:gd name="connsiteX10" fmla="*/ 854480 w 1292477"/>
                <a:gd name="connsiteY10" fmla="*/ 110587 h 678740"/>
                <a:gd name="connsiteX11" fmla="*/ 962895 w 1292477"/>
                <a:gd name="connsiteY11" fmla="*/ 166967 h 678740"/>
                <a:gd name="connsiteX12" fmla="*/ 984577 w 1292477"/>
                <a:gd name="connsiteY12" fmla="*/ 227681 h 67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2477" h="678740">
                  <a:moveTo>
                    <a:pt x="485870" y="301407"/>
                  </a:moveTo>
                  <a:cubicBezTo>
                    <a:pt x="773692" y="305851"/>
                    <a:pt x="1042563" y="279831"/>
                    <a:pt x="1292477" y="223344"/>
                  </a:cubicBezTo>
                  <a:cubicBezTo>
                    <a:pt x="1241284" y="102804"/>
                    <a:pt x="1079383" y="28355"/>
                    <a:pt x="806774" y="-2"/>
                  </a:cubicBezTo>
                  <a:cubicBezTo>
                    <a:pt x="560342" y="17377"/>
                    <a:pt x="394108" y="129413"/>
                    <a:pt x="308067" y="336104"/>
                  </a:cubicBezTo>
                  <a:cubicBezTo>
                    <a:pt x="97866" y="389852"/>
                    <a:pt x="-4768" y="491045"/>
                    <a:pt x="169" y="639680"/>
                  </a:cubicBezTo>
                  <a:cubicBezTo>
                    <a:pt x="83577" y="695783"/>
                    <a:pt x="196675" y="691448"/>
                    <a:pt x="321423" y="626670"/>
                  </a:cubicBezTo>
                  <a:cubicBezTo>
                    <a:pt x="287813" y="533442"/>
                    <a:pt x="288945" y="435942"/>
                    <a:pt x="308067" y="336103"/>
                  </a:cubicBezTo>
                  <a:cubicBezTo>
                    <a:pt x="329618" y="305503"/>
                    <a:pt x="388885" y="293937"/>
                    <a:pt x="485866" y="301407"/>
                  </a:cubicBezTo>
                  <a:close/>
                  <a:moveTo>
                    <a:pt x="984577" y="227681"/>
                  </a:moveTo>
                  <a:cubicBezTo>
                    <a:pt x="898180" y="253600"/>
                    <a:pt x="814340" y="256491"/>
                    <a:pt x="733054" y="236355"/>
                  </a:cubicBezTo>
                  <a:cubicBezTo>
                    <a:pt x="762766" y="173454"/>
                    <a:pt x="803239" y="131531"/>
                    <a:pt x="854480" y="110587"/>
                  </a:cubicBezTo>
                  <a:cubicBezTo>
                    <a:pt x="899116" y="94477"/>
                    <a:pt x="935255" y="113271"/>
                    <a:pt x="962895" y="166967"/>
                  </a:cubicBezTo>
                  <a:cubicBezTo>
                    <a:pt x="977349" y="207443"/>
                    <a:pt x="984577" y="227681"/>
                    <a:pt x="984577" y="227681"/>
                  </a:cubicBez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B586A31-321B-4FA0-7967-C6BB2ED1896C}"/>
                </a:ext>
              </a:extLst>
            </p:cNvPr>
            <p:cNvSpPr/>
            <p:nvPr/>
          </p:nvSpPr>
          <p:spPr>
            <a:xfrm>
              <a:off x="3108944" y="4414223"/>
              <a:ext cx="108464" cy="108418"/>
            </a:xfrm>
            <a:custGeom>
              <a:avLst/>
              <a:gdLst>
                <a:gd name="connsiteX0" fmla="*/ 65048 w 108464"/>
                <a:gd name="connsiteY0" fmla="*/ 108417 h 108418"/>
                <a:gd name="connsiteX1" fmla="*/ 108464 w 108464"/>
                <a:gd name="connsiteY1" fmla="*/ 94575 h 108418"/>
                <a:gd name="connsiteX2" fmla="*/ 101361 w 108464"/>
                <a:gd name="connsiteY2" fmla="*/ 9224 h 108418"/>
                <a:gd name="connsiteX3" fmla="*/ 65048 w 108464"/>
                <a:gd name="connsiteY3" fmla="*/ -2 h 108418"/>
                <a:gd name="connsiteX4" fmla="*/ -1 w 108464"/>
                <a:gd name="connsiteY4" fmla="*/ 54208 h 108418"/>
                <a:gd name="connsiteX5" fmla="*/ 65048 w 108464"/>
                <a:gd name="connsiteY5" fmla="*/ 108417 h 108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464" h="108418">
                  <a:moveTo>
                    <a:pt x="65048" y="108417"/>
                  </a:moveTo>
                  <a:cubicBezTo>
                    <a:pt x="81734" y="108417"/>
                    <a:pt x="96950" y="103180"/>
                    <a:pt x="108464" y="94575"/>
                  </a:cubicBezTo>
                  <a:cubicBezTo>
                    <a:pt x="105819" y="56525"/>
                    <a:pt x="103131" y="43666"/>
                    <a:pt x="101361" y="9224"/>
                  </a:cubicBezTo>
                  <a:cubicBezTo>
                    <a:pt x="90992" y="3399"/>
                    <a:pt x="78496" y="-2"/>
                    <a:pt x="65048" y="-2"/>
                  </a:cubicBezTo>
                  <a:cubicBezTo>
                    <a:pt x="29123" y="-2"/>
                    <a:pt x="-1" y="24269"/>
                    <a:pt x="-1" y="54208"/>
                  </a:cubicBezTo>
                  <a:cubicBezTo>
                    <a:pt x="-1" y="84146"/>
                    <a:pt x="29123" y="108417"/>
                    <a:pt x="65048" y="108417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4" name="图形 2">
            <a:extLst>
              <a:ext uri="{FF2B5EF4-FFF2-40B4-BE49-F238E27FC236}">
                <a16:creationId xmlns:a16="http://schemas.microsoft.com/office/drawing/2014/main" id="{877518C9-F96E-31FE-5E4D-E15CDDEBD270}"/>
              </a:ext>
            </a:extLst>
          </p:cNvPr>
          <p:cNvGrpSpPr/>
          <p:nvPr/>
        </p:nvGrpSpPr>
        <p:grpSpPr>
          <a:xfrm>
            <a:off x="6897066" y="738525"/>
            <a:ext cx="1266290" cy="2779911"/>
            <a:chOff x="8254251" y="516317"/>
            <a:chExt cx="1266290" cy="2779911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1232396-3D89-CDC0-E92F-65759C0B2BCA}"/>
                </a:ext>
              </a:extLst>
            </p:cNvPr>
            <p:cNvSpPr/>
            <p:nvPr/>
          </p:nvSpPr>
          <p:spPr>
            <a:xfrm>
              <a:off x="8982803" y="2706432"/>
              <a:ext cx="273205" cy="576787"/>
            </a:xfrm>
            <a:custGeom>
              <a:avLst/>
              <a:gdLst>
                <a:gd name="connsiteX0" fmla="*/ 273329 w 273205"/>
                <a:gd name="connsiteY0" fmla="*/ 576785 h 576787"/>
                <a:gd name="connsiteX1" fmla="*/ 8796 w 273205"/>
                <a:gd name="connsiteY1" fmla="*/ 533428 h 576787"/>
                <a:gd name="connsiteX2" fmla="*/ 123 w 273205"/>
                <a:gd name="connsiteY2" fmla="*/ -2 h 57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205" h="576787">
                  <a:moveTo>
                    <a:pt x="273329" y="576785"/>
                  </a:moveTo>
                  <a:lnTo>
                    <a:pt x="8796" y="533428"/>
                  </a:ln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531DD55-E491-DDC1-B299-B52C4C195FDF}"/>
                </a:ext>
              </a:extLst>
            </p:cNvPr>
            <p:cNvSpPr/>
            <p:nvPr/>
          </p:nvSpPr>
          <p:spPr>
            <a:xfrm>
              <a:off x="8401697" y="2697753"/>
              <a:ext cx="260195" cy="598475"/>
            </a:xfrm>
            <a:custGeom>
              <a:avLst/>
              <a:gdLst>
                <a:gd name="connsiteX0" fmla="*/ 260319 w 260195"/>
                <a:gd name="connsiteY0" fmla="*/ -2 h 598475"/>
                <a:gd name="connsiteX1" fmla="*/ 234298 w 260195"/>
                <a:gd name="connsiteY1" fmla="*/ 520418 h 598475"/>
                <a:gd name="connsiteX2" fmla="*/ 123 w 260195"/>
                <a:gd name="connsiteY2" fmla="*/ 598474 h 59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195" h="598475">
                  <a:moveTo>
                    <a:pt x="260319" y="-2"/>
                  </a:moveTo>
                  <a:lnTo>
                    <a:pt x="234298" y="520418"/>
                  </a:lnTo>
                  <a:lnTo>
                    <a:pt x="123" y="598474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E46EDDA-6F2A-1592-B775-56B59B2EB401}"/>
                </a:ext>
              </a:extLst>
            </p:cNvPr>
            <p:cNvSpPr/>
            <p:nvPr/>
          </p:nvSpPr>
          <p:spPr>
            <a:xfrm>
              <a:off x="8484091" y="2131796"/>
              <a:ext cx="795766" cy="637507"/>
            </a:xfrm>
            <a:custGeom>
              <a:avLst/>
              <a:gdLst>
                <a:gd name="connsiteX0" fmla="*/ 626763 w 795766"/>
                <a:gd name="connsiteY0" fmla="*/ -2 h 637507"/>
                <a:gd name="connsiteX1" fmla="*/ 52162 w 795766"/>
                <a:gd name="connsiteY1" fmla="*/ 73723 h 637507"/>
                <a:gd name="connsiteX2" fmla="*/ 123 w 795766"/>
                <a:gd name="connsiteY2" fmla="*/ 633176 h 637507"/>
                <a:gd name="connsiteX3" fmla="*/ 321030 w 795766"/>
                <a:gd name="connsiteY3" fmla="*/ 637506 h 637507"/>
                <a:gd name="connsiteX4" fmla="*/ 373069 w 795766"/>
                <a:gd name="connsiteY4" fmla="*/ 511745 h 637507"/>
                <a:gd name="connsiteX5" fmla="*/ 420775 w 795766"/>
                <a:gd name="connsiteY5" fmla="*/ 622341 h 637507"/>
                <a:gd name="connsiteX6" fmla="*/ 795890 w 795766"/>
                <a:gd name="connsiteY6" fmla="*/ 561625 h 637507"/>
                <a:gd name="connsiteX7" fmla="*/ 704822 w 795766"/>
                <a:gd name="connsiteY7" fmla="*/ 99745 h 637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5766" h="637507">
                  <a:moveTo>
                    <a:pt x="626763" y="-2"/>
                  </a:moveTo>
                  <a:lnTo>
                    <a:pt x="52162" y="73723"/>
                  </a:lnTo>
                  <a:lnTo>
                    <a:pt x="123" y="633176"/>
                  </a:lnTo>
                  <a:lnTo>
                    <a:pt x="321030" y="637506"/>
                  </a:lnTo>
                  <a:lnTo>
                    <a:pt x="373069" y="511745"/>
                  </a:lnTo>
                  <a:lnTo>
                    <a:pt x="420775" y="622341"/>
                  </a:lnTo>
                  <a:lnTo>
                    <a:pt x="795890" y="561625"/>
                  </a:lnTo>
                  <a:lnTo>
                    <a:pt x="704822" y="99745"/>
                  </a:lnTo>
                  <a:close/>
                </a:path>
              </a:pathLst>
            </a:custGeom>
            <a:solidFill>
              <a:srgbClr val="718FC8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57B2CD0-14B0-0543-6A80-82D050895E8E}"/>
                </a:ext>
              </a:extLst>
            </p:cNvPr>
            <p:cNvSpPr/>
            <p:nvPr/>
          </p:nvSpPr>
          <p:spPr>
            <a:xfrm>
              <a:off x="8254251" y="1591857"/>
              <a:ext cx="260196" cy="448863"/>
            </a:xfrm>
            <a:custGeom>
              <a:avLst/>
              <a:gdLst>
                <a:gd name="connsiteX0" fmla="*/ 240804 w 260196"/>
                <a:gd name="connsiteY0" fmla="*/ -2 h 448863"/>
                <a:gd name="connsiteX1" fmla="*/ 221289 w 260196"/>
                <a:gd name="connsiteY1" fmla="*/ 10841 h 448863"/>
                <a:gd name="connsiteX2" fmla="*/ 123 w 260196"/>
                <a:gd name="connsiteY2" fmla="*/ 151789 h 448863"/>
                <a:gd name="connsiteX3" fmla="*/ 238635 w 260196"/>
                <a:gd name="connsiteY3" fmla="*/ 377304 h 448863"/>
                <a:gd name="connsiteX4" fmla="*/ 260320 w 260196"/>
                <a:gd name="connsiteY4" fmla="*/ 448862 h 448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196" h="448863">
                  <a:moveTo>
                    <a:pt x="240804" y="-2"/>
                  </a:moveTo>
                  <a:cubicBezTo>
                    <a:pt x="226901" y="10984"/>
                    <a:pt x="237542" y="4805"/>
                    <a:pt x="221289" y="10841"/>
                  </a:cubicBezTo>
                  <a:lnTo>
                    <a:pt x="123" y="151789"/>
                  </a:lnTo>
                  <a:lnTo>
                    <a:pt x="238635" y="377304"/>
                  </a:lnTo>
                  <a:lnTo>
                    <a:pt x="260320" y="44886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AE230D0-C7FE-D3D8-A69D-2643A9D6F236}"/>
                </a:ext>
              </a:extLst>
            </p:cNvPr>
            <p:cNvSpPr/>
            <p:nvPr/>
          </p:nvSpPr>
          <p:spPr>
            <a:xfrm>
              <a:off x="9214810" y="1617877"/>
              <a:ext cx="305730" cy="392486"/>
            </a:xfrm>
            <a:custGeom>
              <a:avLst/>
              <a:gdLst>
                <a:gd name="connsiteX0" fmla="*/ 123 w 305730"/>
                <a:gd name="connsiteY0" fmla="*/ 392485 h 392486"/>
                <a:gd name="connsiteX1" fmla="*/ 305854 w 305730"/>
                <a:gd name="connsiteY1" fmla="*/ 171306 h 392486"/>
                <a:gd name="connsiteX2" fmla="*/ 78181 w 305730"/>
                <a:gd name="connsiteY2" fmla="*/ -2 h 392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730" h="392486">
                  <a:moveTo>
                    <a:pt x="123" y="392485"/>
                  </a:moveTo>
                  <a:lnTo>
                    <a:pt x="305854" y="171306"/>
                  </a:lnTo>
                  <a:lnTo>
                    <a:pt x="78181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D2F94CC-4872-1AF8-5ADF-BD4E6C0DC557}"/>
                </a:ext>
              </a:extLst>
            </p:cNvPr>
            <p:cNvSpPr/>
            <p:nvPr/>
          </p:nvSpPr>
          <p:spPr>
            <a:xfrm>
              <a:off x="8510110" y="2185360"/>
              <a:ext cx="194514" cy="299887"/>
            </a:xfrm>
            <a:custGeom>
              <a:avLst/>
              <a:gdLst>
                <a:gd name="connsiteX0" fmla="*/ 183292 w 194514"/>
                <a:gd name="connsiteY0" fmla="*/ -2 h 299887"/>
                <a:gd name="connsiteX1" fmla="*/ 123 w 194514"/>
                <a:gd name="connsiteY1" fmla="*/ 299886 h 299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4514" h="299887">
                  <a:moveTo>
                    <a:pt x="183292" y="-2"/>
                  </a:moveTo>
                  <a:cubicBezTo>
                    <a:pt x="222173" y="178996"/>
                    <a:pt x="161117" y="278959"/>
                    <a:pt x="123" y="299886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40EF8CF-DA31-7047-4A6D-7412D58DB2B2}"/>
                </a:ext>
              </a:extLst>
            </p:cNvPr>
            <p:cNvSpPr/>
            <p:nvPr/>
          </p:nvSpPr>
          <p:spPr>
            <a:xfrm>
              <a:off x="9043738" y="2140317"/>
              <a:ext cx="180182" cy="315907"/>
            </a:xfrm>
            <a:custGeom>
              <a:avLst/>
              <a:gdLst>
                <a:gd name="connsiteX0" fmla="*/ 713 w 180182"/>
                <a:gd name="connsiteY0" fmla="*/ -2 h 315907"/>
                <a:gd name="connsiteX1" fmla="*/ 180305 w 180182"/>
                <a:gd name="connsiteY1" fmla="*/ 309669 h 315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182" h="315907">
                  <a:moveTo>
                    <a:pt x="713" y="-2"/>
                  </a:moveTo>
                  <a:cubicBezTo>
                    <a:pt x="-6876" y="241793"/>
                    <a:pt x="59062" y="343194"/>
                    <a:pt x="180305" y="30966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30AB696-EA79-CF9D-CAEC-34DF97526AF1}"/>
                </a:ext>
              </a:extLst>
            </p:cNvPr>
            <p:cNvSpPr/>
            <p:nvPr/>
          </p:nvSpPr>
          <p:spPr>
            <a:xfrm>
              <a:off x="8434219" y="1379351"/>
              <a:ext cx="908519" cy="860864"/>
            </a:xfrm>
            <a:custGeom>
              <a:avLst/>
              <a:gdLst>
                <a:gd name="connsiteX0" fmla="*/ 477151 w 908519"/>
                <a:gd name="connsiteY0" fmla="*/ 19514 h 860864"/>
                <a:gd name="connsiteX1" fmla="*/ 321034 w 908519"/>
                <a:gd name="connsiteY1" fmla="*/ -2 h 860864"/>
                <a:gd name="connsiteX2" fmla="*/ 123 w 908519"/>
                <a:gd name="connsiteY2" fmla="*/ 145284 h 860864"/>
                <a:gd name="connsiteX3" fmla="*/ 60837 w 908519"/>
                <a:gd name="connsiteY3" fmla="*/ 370801 h 860864"/>
                <a:gd name="connsiteX4" fmla="*/ 186598 w 908519"/>
                <a:gd name="connsiteY4" fmla="*/ 349114 h 860864"/>
                <a:gd name="connsiteX5" fmla="*/ 123 w 908519"/>
                <a:gd name="connsiteY5" fmla="*/ 860863 h 860864"/>
                <a:gd name="connsiteX6" fmla="*/ 837090 w 908519"/>
                <a:gd name="connsiteY6" fmla="*/ 782799 h 860864"/>
                <a:gd name="connsiteX7" fmla="*/ 672299 w 908519"/>
                <a:gd name="connsiteY7" fmla="*/ 372967 h 860864"/>
                <a:gd name="connsiteX8" fmla="*/ 858773 w 908519"/>
                <a:gd name="connsiteY8" fmla="*/ 401156 h 860864"/>
                <a:gd name="connsiteX9" fmla="*/ 908643 w 908519"/>
                <a:gd name="connsiteY9" fmla="*/ 119262 h 86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08519" h="860864">
                  <a:moveTo>
                    <a:pt x="477151" y="19514"/>
                  </a:moveTo>
                  <a:lnTo>
                    <a:pt x="321034" y="-2"/>
                  </a:lnTo>
                  <a:lnTo>
                    <a:pt x="123" y="145284"/>
                  </a:lnTo>
                  <a:lnTo>
                    <a:pt x="60837" y="370801"/>
                  </a:lnTo>
                  <a:lnTo>
                    <a:pt x="186598" y="349114"/>
                  </a:lnTo>
                  <a:lnTo>
                    <a:pt x="123" y="860863"/>
                  </a:lnTo>
                  <a:lnTo>
                    <a:pt x="837090" y="782799"/>
                  </a:lnTo>
                  <a:lnTo>
                    <a:pt x="672299" y="372967"/>
                  </a:lnTo>
                  <a:lnTo>
                    <a:pt x="858773" y="401156"/>
                  </a:lnTo>
                  <a:lnTo>
                    <a:pt x="908643" y="119262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0043C10-2512-8FAC-0D2E-3155D15C2CB8}"/>
                </a:ext>
              </a:extLst>
            </p:cNvPr>
            <p:cNvSpPr/>
            <p:nvPr/>
          </p:nvSpPr>
          <p:spPr>
            <a:xfrm>
              <a:off x="8548789" y="1459738"/>
              <a:ext cx="663977" cy="292581"/>
            </a:xfrm>
            <a:custGeom>
              <a:avLst/>
              <a:gdLst>
                <a:gd name="connsiteX0" fmla="*/ 109522 w 663977"/>
                <a:gd name="connsiteY0" fmla="*/ 194250 h 292581"/>
                <a:gd name="connsiteX1" fmla="*/ 106703 w 663977"/>
                <a:gd name="connsiteY1" fmla="*/ 188510 h 292581"/>
                <a:gd name="connsiteX2" fmla="*/ 48287 w 663977"/>
                <a:gd name="connsiteY2" fmla="*/ -2 h 292581"/>
                <a:gd name="connsiteX3" fmla="*/ 123 w 663977"/>
                <a:gd name="connsiteY3" fmla="*/ 21802 h 292581"/>
                <a:gd name="connsiteX4" fmla="*/ 72028 w 663977"/>
                <a:gd name="connsiteY4" fmla="*/ 268727 h 292581"/>
                <a:gd name="connsiteX5" fmla="*/ 557729 w 663977"/>
                <a:gd name="connsiteY5" fmla="*/ 292580 h 292581"/>
                <a:gd name="connsiteX6" fmla="*/ 664100 w 663977"/>
                <a:gd name="connsiteY6" fmla="*/ 17030 h 292581"/>
                <a:gd name="connsiteX7" fmla="*/ 592217 w 663977"/>
                <a:gd name="connsiteY7" fmla="*/ 414 h 292581"/>
                <a:gd name="connsiteX8" fmla="*/ 531783 w 663977"/>
                <a:gd name="connsiteY8" fmla="*/ 200277 h 29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3977" h="292581">
                  <a:moveTo>
                    <a:pt x="109522" y="194250"/>
                  </a:moveTo>
                  <a:lnTo>
                    <a:pt x="106703" y="188510"/>
                  </a:lnTo>
                  <a:lnTo>
                    <a:pt x="48287" y="-2"/>
                  </a:lnTo>
                  <a:lnTo>
                    <a:pt x="123" y="21802"/>
                  </a:lnTo>
                  <a:lnTo>
                    <a:pt x="72028" y="268727"/>
                  </a:lnTo>
                  <a:lnTo>
                    <a:pt x="557729" y="292580"/>
                  </a:lnTo>
                  <a:lnTo>
                    <a:pt x="664100" y="17030"/>
                  </a:lnTo>
                  <a:lnTo>
                    <a:pt x="592217" y="414"/>
                  </a:lnTo>
                  <a:lnTo>
                    <a:pt x="531783" y="200277"/>
                  </a:lnTo>
                  <a:close/>
                </a:path>
              </a:pathLst>
            </a:custGeom>
            <a:solidFill>
              <a:srgbClr val="8B4F8B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B2851AE-96F3-AFF1-13F0-3666703C719E}"/>
                </a:ext>
              </a:extLst>
            </p:cNvPr>
            <p:cNvSpPr/>
            <p:nvPr/>
          </p:nvSpPr>
          <p:spPr>
            <a:xfrm>
              <a:off x="9358032" y="993196"/>
              <a:ext cx="145048" cy="97927"/>
            </a:xfrm>
            <a:custGeom>
              <a:avLst/>
              <a:gdLst>
                <a:gd name="connsiteX0" fmla="*/ 145075 w 145048"/>
                <a:gd name="connsiteY0" fmla="*/ 43444 h 97927"/>
                <a:gd name="connsiteX1" fmla="*/ 76353 w 145048"/>
                <a:gd name="connsiteY1" fmla="*/ 97609 h 97927"/>
                <a:gd name="connsiteX2" fmla="*/ 219 w 145048"/>
                <a:gd name="connsiteY2" fmla="*/ 54479 h 97927"/>
                <a:gd name="connsiteX3" fmla="*/ 68942 w 145048"/>
                <a:gd name="connsiteY3" fmla="*/ 314 h 97927"/>
                <a:gd name="connsiteX4" fmla="*/ 145075 w 145048"/>
                <a:gd name="connsiteY4" fmla="*/ 43444 h 97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048" h="97927">
                  <a:moveTo>
                    <a:pt x="145075" y="43444"/>
                  </a:moveTo>
                  <a:cubicBezTo>
                    <a:pt x="147121" y="70312"/>
                    <a:pt x="116353" y="94562"/>
                    <a:pt x="76353" y="97609"/>
                  </a:cubicBezTo>
                  <a:cubicBezTo>
                    <a:pt x="36352" y="100657"/>
                    <a:pt x="2266" y="81347"/>
                    <a:pt x="219" y="54479"/>
                  </a:cubicBezTo>
                  <a:cubicBezTo>
                    <a:pt x="-1827" y="27612"/>
                    <a:pt x="28941" y="3362"/>
                    <a:pt x="68942" y="314"/>
                  </a:cubicBezTo>
                  <a:cubicBezTo>
                    <a:pt x="108942" y="-2733"/>
                    <a:pt x="143029" y="16577"/>
                    <a:pt x="145075" y="43444"/>
                  </a:cubicBezTo>
                  <a:close/>
                </a:path>
              </a:pathLst>
            </a:custGeom>
            <a:solidFill>
              <a:srgbClr val="CB7246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63C94A3D-54EE-2E8C-6755-1134A99B08B4}"/>
                </a:ext>
              </a:extLst>
            </p:cNvPr>
            <p:cNvSpPr/>
            <p:nvPr/>
          </p:nvSpPr>
          <p:spPr>
            <a:xfrm>
              <a:off x="8324412" y="966145"/>
              <a:ext cx="152396" cy="102152"/>
            </a:xfrm>
            <a:custGeom>
              <a:avLst/>
              <a:gdLst>
                <a:gd name="connsiteX0" fmla="*/ 151939 w 152396"/>
                <a:gd name="connsiteY0" fmla="*/ 36682 h 102152"/>
                <a:gd name="connsiteX1" fmla="*/ 85645 w 152396"/>
                <a:gd name="connsiteY1" fmla="*/ 100067 h 102152"/>
                <a:gd name="connsiteX2" fmla="*/ 703 w 152396"/>
                <a:gd name="connsiteY2" fmla="*/ 65467 h 102152"/>
                <a:gd name="connsiteX3" fmla="*/ 66998 w 152396"/>
                <a:gd name="connsiteY3" fmla="*/ 2082 h 102152"/>
                <a:gd name="connsiteX4" fmla="*/ 151939 w 152396"/>
                <a:gd name="connsiteY4" fmla="*/ 36682 h 102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396" h="102152">
                  <a:moveTo>
                    <a:pt x="151939" y="36682"/>
                  </a:moveTo>
                  <a:cubicBezTo>
                    <a:pt x="157088" y="63740"/>
                    <a:pt x="127408" y="92119"/>
                    <a:pt x="85645" y="100067"/>
                  </a:cubicBezTo>
                  <a:cubicBezTo>
                    <a:pt x="43883" y="108016"/>
                    <a:pt x="5853" y="92525"/>
                    <a:pt x="703" y="65467"/>
                  </a:cubicBezTo>
                  <a:cubicBezTo>
                    <a:pt x="-4446" y="38409"/>
                    <a:pt x="25235" y="10030"/>
                    <a:pt x="66998" y="2082"/>
                  </a:cubicBezTo>
                  <a:cubicBezTo>
                    <a:pt x="108760" y="-5867"/>
                    <a:pt x="146790" y="9624"/>
                    <a:pt x="151939" y="36682"/>
                  </a:cubicBezTo>
                  <a:close/>
                </a:path>
              </a:pathLst>
            </a:custGeom>
            <a:solidFill>
              <a:srgbClr val="CB7246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B562460-D4F7-CF66-178D-14745449ECF9}"/>
                </a:ext>
              </a:extLst>
            </p:cNvPr>
            <p:cNvSpPr/>
            <p:nvPr/>
          </p:nvSpPr>
          <p:spPr>
            <a:xfrm>
              <a:off x="9013698" y="1426417"/>
              <a:ext cx="92697" cy="325903"/>
            </a:xfrm>
            <a:custGeom>
              <a:avLst/>
              <a:gdLst>
                <a:gd name="connsiteX0" fmla="*/ 92820 w 92697"/>
                <a:gd name="connsiteY0" fmla="*/ 325901 h 325903"/>
                <a:gd name="connsiteX1" fmla="*/ 123 w 92697"/>
                <a:gd name="connsiteY1" fmla="*/ -2 h 325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697" h="325903">
                  <a:moveTo>
                    <a:pt x="92820" y="325901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E66D020-D510-8F38-91DF-2ACAEB391AE4}"/>
                </a:ext>
              </a:extLst>
            </p:cNvPr>
            <p:cNvSpPr/>
            <p:nvPr/>
          </p:nvSpPr>
          <p:spPr>
            <a:xfrm>
              <a:off x="8417720" y="580485"/>
              <a:ext cx="999279" cy="856604"/>
            </a:xfrm>
            <a:custGeom>
              <a:avLst/>
              <a:gdLst>
                <a:gd name="connsiteX0" fmla="*/ 81671 w 999279"/>
                <a:gd name="connsiteY0" fmla="*/ 681769 h 856604"/>
                <a:gd name="connsiteX1" fmla="*/ 842747 w 999279"/>
                <a:gd name="connsiteY1" fmla="*/ 768507 h 856604"/>
                <a:gd name="connsiteX2" fmla="*/ 940320 w 999279"/>
                <a:gd name="connsiteY2" fmla="*/ 261094 h 856604"/>
                <a:gd name="connsiteX3" fmla="*/ 534847 w 999279"/>
                <a:gd name="connsiteY3" fmla="*/ 3053 h 856604"/>
                <a:gd name="connsiteX4" fmla="*/ 64326 w 999279"/>
                <a:gd name="connsiteY4" fmla="*/ 230737 h 856604"/>
                <a:gd name="connsiteX5" fmla="*/ 81671 w 999279"/>
                <a:gd name="connsiteY5" fmla="*/ 681768 h 856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9279" h="856604">
                  <a:moveTo>
                    <a:pt x="81671" y="681769"/>
                  </a:moveTo>
                  <a:cubicBezTo>
                    <a:pt x="263808" y="932222"/>
                    <a:pt x="709398" y="868253"/>
                    <a:pt x="842747" y="768507"/>
                  </a:cubicBezTo>
                  <a:cubicBezTo>
                    <a:pt x="1014988" y="639672"/>
                    <a:pt x="1041568" y="439147"/>
                    <a:pt x="940320" y="261094"/>
                  </a:cubicBezTo>
                  <a:cubicBezTo>
                    <a:pt x="860905" y="121437"/>
                    <a:pt x="715543" y="21989"/>
                    <a:pt x="534847" y="3053"/>
                  </a:cubicBezTo>
                  <a:cubicBezTo>
                    <a:pt x="332930" y="-18108"/>
                    <a:pt x="162596" y="72044"/>
                    <a:pt x="64326" y="230737"/>
                  </a:cubicBezTo>
                  <a:cubicBezTo>
                    <a:pt x="-32964" y="387851"/>
                    <a:pt x="-13640" y="550705"/>
                    <a:pt x="81671" y="681768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7CB0DE2-C3CC-A592-5C94-F1A0FF1FE1D8}"/>
                </a:ext>
              </a:extLst>
            </p:cNvPr>
            <p:cNvSpPr/>
            <p:nvPr/>
          </p:nvSpPr>
          <p:spPr>
            <a:xfrm>
              <a:off x="9217014" y="2010180"/>
              <a:ext cx="162586" cy="128120"/>
            </a:xfrm>
            <a:custGeom>
              <a:avLst/>
              <a:gdLst>
                <a:gd name="connsiteX0" fmla="*/ 162710 w 162586"/>
                <a:gd name="connsiteY0" fmla="*/ 39212 h 128120"/>
                <a:gd name="connsiteX1" fmla="*/ 123 w 162586"/>
                <a:gd name="connsiteY1" fmla="*/ -2 h 128120"/>
                <a:gd name="connsiteX2" fmla="*/ 97660 w 162586"/>
                <a:gd name="connsiteY2" fmla="*/ 128119 h 12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2586" h="128120">
                  <a:moveTo>
                    <a:pt x="162710" y="39212"/>
                  </a:moveTo>
                  <a:lnTo>
                    <a:pt x="123" y="-2"/>
                  </a:lnTo>
                  <a:lnTo>
                    <a:pt x="97660" y="128119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1AC1048-4CB5-485E-0272-F3405AAF0BAA}"/>
                </a:ext>
              </a:extLst>
            </p:cNvPr>
            <p:cNvSpPr/>
            <p:nvPr/>
          </p:nvSpPr>
          <p:spPr>
            <a:xfrm>
              <a:off x="8381452" y="1969161"/>
              <a:ext cx="111310" cy="117096"/>
            </a:xfrm>
            <a:custGeom>
              <a:avLst/>
              <a:gdLst>
                <a:gd name="connsiteX0" fmla="*/ 33374 w 111310"/>
                <a:gd name="connsiteY0" fmla="*/ 117095 h 117096"/>
                <a:gd name="connsiteX1" fmla="*/ 111434 w 111310"/>
                <a:gd name="connsiteY1" fmla="*/ -2 h 117096"/>
                <a:gd name="connsiteX2" fmla="*/ 111434 w 111310"/>
                <a:gd name="connsiteY2" fmla="*/ -2 h 117096"/>
                <a:gd name="connsiteX3" fmla="*/ 123 w 111310"/>
                <a:gd name="connsiteY3" fmla="*/ 70463 h 11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310" h="117096">
                  <a:moveTo>
                    <a:pt x="33374" y="117095"/>
                  </a:moveTo>
                  <a:lnTo>
                    <a:pt x="111434" y="-2"/>
                  </a:lnTo>
                  <a:moveTo>
                    <a:pt x="111434" y="-2"/>
                  </a:moveTo>
                  <a:lnTo>
                    <a:pt x="123" y="7046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174F772-5762-0665-DA91-8A86CF68D891}"/>
                </a:ext>
              </a:extLst>
            </p:cNvPr>
            <p:cNvSpPr/>
            <p:nvPr/>
          </p:nvSpPr>
          <p:spPr>
            <a:xfrm>
              <a:off x="8620694" y="1424999"/>
              <a:ext cx="148622" cy="303468"/>
            </a:xfrm>
            <a:custGeom>
              <a:avLst/>
              <a:gdLst>
                <a:gd name="connsiteX0" fmla="*/ 123 w 148622"/>
                <a:gd name="connsiteY0" fmla="*/ 303466 h 303468"/>
                <a:gd name="connsiteX1" fmla="*/ 148745 w 148622"/>
                <a:gd name="connsiteY1" fmla="*/ -2 h 30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622" h="303468">
                  <a:moveTo>
                    <a:pt x="123" y="303466"/>
                  </a:moveTo>
                  <a:lnTo>
                    <a:pt x="148745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44BA62E-CCCC-B929-7766-5A8ECE599750}"/>
                </a:ext>
              </a:extLst>
            </p:cNvPr>
            <p:cNvSpPr/>
            <p:nvPr/>
          </p:nvSpPr>
          <p:spPr>
            <a:xfrm>
              <a:off x="8616356" y="592213"/>
              <a:ext cx="36862" cy="127936"/>
            </a:xfrm>
            <a:custGeom>
              <a:avLst/>
              <a:gdLst>
                <a:gd name="connsiteX0" fmla="*/ 36985 w 36862"/>
                <a:gd name="connsiteY0" fmla="*/ 127935 h 127936"/>
                <a:gd name="connsiteX1" fmla="*/ 123 w 36862"/>
                <a:gd name="connsiteY1" fmla="*/ -2 h 12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862" h="127936">
                  <a:moveTo>
                    <a:pt x="36985" y="127935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AF809A9-FA2A-FB5C-A52E-FBA55594C19A}"/>
                </a:ext>
              </a:extLst>
            </p:cNvPr>
            <p:cNvSpPr/>
            <p:nvPr/>
          </p:nvSpPr>
          <p:spPr>
            <a:xfrm>
              <a:off x="8707426" y="566192"/>
              <a:ext cx="13009" cy="108421"/>
            </a:xfrm>
            <a:custGeom>
              <a:avLst/>
              <a:gdLst>
                <a:gd name="connsiteX0" fmla="*/ 13133 w 13009"/>
                <a:gd name="connsiteY0" fmla="*/ 108420 h 108421"/>
                <a:gd name="connsiteX1" fmla="*/ 123 w 13009"/>
                <a:gd name="connsiteY1" fmla="*/ -2 h 108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09" h="108421">
                  <a:moveTo>
                    <a:pt x="13133" y="108420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DEC21DB-1D12-054F-9296-25A85E6A28C6}"/>
                </a:ext>
              </a:extLst>
            </p:cNvPr>
            <p:cNvSpPr/>
            <p:nvPr/>
          </p:nvSpPr>
          <p:spPr>
            <a:xfrm>
              <a:off x="8807169" y="524992"/>
              <a:ext cx="2167" cy="145283"/>
            </a:xfrm>
            <a:custGeom>
              <a:avLst/>
              <a:gdLst>
                <a:gd name="connsiteX0" fmla="*/ 2290 w 2167"/>
                <a:gd name="connsiteY0" fmla="*/ 145282 h 145283"/>
                <a:gd name="connsiteX1" fmla="*/ 123 w 2167"/>
                <a:gd name="connsiteY1" fmla="*/ -2 h 14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145283">
                  <a:moveTo>
                    <a:pt x="2290" y="145282"/>
                  </a:moveTo>
                  <a:lnTo>
                    <a:pt x="12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5217F53-4D1A-2F7D-6C3F-BC64CAB76215}"/>
                </a:ext>
              </a:extLst>
            </p:cNvPr>
            <p:cNvSpPr/>
            <p:nvPr/>
          </p:nvSpPr>
          <p:spPr>
            <a:xfrm>
              <a:off x="8904743" y="516317"/>
              <a:ext cx="2167" cy="119264"/>
            </a:xfrm>
            <a:custGeom>
              <a:avLst/>
              <a:gdLst>
                <a:gd name="connsiteX0" fmla="*/ 123 w 2167"/>
                <a:gd name="connsiteY0" fmla="*/ 119263 h 119264"/>
                <a:gd name="connsiteX1" fmla="*/ 2290 w 2167"/>
                <a:gd name="connsiteY1" fmla="*/ -2 h 11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119264">
                  <a:moveTo>
                    <a:pt x="123" y="119263"/>
                  </a:moveTo>
                  <a:lnTo>
                    <a:pt x="2290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A302453A-7495-49CD-073C-87E14F1EE4F3}"/>
                </a:ext>
              </a:extLst>
            </p:cNvPr>
            <p:cNvSpPr/>
            <p:nvPr/>
          </p:nvSpPr>
          <p:spPr>
            <a:xfrm>
              <a:off x="9010988" y="518487"/>
              <a:ext cx="15178" cy="123600"/>
            </a:xfrm>
            <a:custGeom>
              <a:avLst/>
              <a:gdLst>
                <a:gd name="connsiteX0" fmla="*/ 123 w 15178"/>
                <a:gd name="connsiteY0" fmla="*/ 123598 h 123600"/>
                <a:gd name="connsiteX1" fmla="*/ 15302 w 15178"/>
                <a:gd name="connsiteY1" fmla="*/ -2 h 12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178" h="123600">
                  <a:moveTo>
                    <a:pt x="123" y="123598"/>
                  </a:moveTo>
                  <a:lnTo>
                    <a:pt x="1530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64D300D-AFDF-E372-1E2F-BD0E55D6FF50}"/>
                </a:ext>
              </a:extLst>
            </p:cNvPr>
            <p:cNvSpPr/>
            <p:nvPr/>
          </p:nvSpPr>
          <p:spPr>
            <a:xfrm>
              <a:off x="9078208" y="551013"/>
              <a:ext cx="43364" cy="108419"/>
            </a:xfrm>
            <a:custGeom>
              <a:avLst/>
              <a:gdLst>
                <a:gd name="connsiteX0" fmla="*/ 123 w 43364"/>
                <a:gd name="connsiteY0" fmla="*/ 108418 h 108419"/>
                <a:gd name="connsiteX1" fmla="*/ 43488 w 43364"/>
                <a:gd name="connsiteY1" fmla="*/ -2 h 10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364" h="108419">
                  <a:moveTo>
                    <a:pt x="123" y="108418"/>
                  </a:moveTo>
                  <a:lnTo>
                    <a:pt x="43488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564B7110-9EAD-2667-672D-1FFF2083E1DB}"/>
                </a:ext>
              </a:extLst>
            </p:cNvPr>
            <p:cNvSpPr/>
            <p:nvPr/>
          </p:nvSpPr>
          <p:spPr>
            <a:xfrm>
              <a:off x="9156266" y="574865"/>
              <a:ext cx="23849" cy="121432"/>
            </a:xfrm>
            <a:custGeom>
              <a:avLst/>
              <a:gdLst>
                <a:gd name="connsiteX0" fmla="*/ 123 w 23849"/>
                <a:gd name="connsiteY0" fmla="*/ 121430 h 121432"/>
                <a:gd name="connsiteX1" fmla="*/ 23973 w 23849"/>
                <a:gd name="connsiteY1" fmla="*/ -2 h 12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49" h="121432">
                  <a:moveTo>
                    <a:pt x="123" y="121430"/>
                  </a:moveTo>
                  <a:lnTo>
                    <a:pt x="23973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79F4BC2-0AC1-9B5B-BE4F-85787BE5C2B6}"/>
                </a:ext>
              </a:extLst>
            </p:cNvPr>
            <p:cNvSpPr/>
            <p:nvPr/>
          </p:nvSpPr>
          <p:spPr>
            <a:xfrm>
              <a:off x="9214810" y="626907"/>
              <a:ext cx="34692" cy="104084"/>
            </a:xfrm>
            <a:custGeom>
              <a:avLst/>
              <a:gdLst>
                <a:gd name="connsiteX0" fmla="*/ 123 w 34692"/>
                <a:gd name="connsiteY0" fmla="*/ 104082 h 104084"/>
                <a:gd name="connsiteX1" fmla="*/ 2291 w 34692"/>
                <a:gd name="connsiteY1" fmla="*/ 91072 h 104084"/>
                <a:gd name="connsiteX2" fmla="*/ 34815 w 34692"/>
                <a:gd name="connsiteY2" fmla="*/ -2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692" h="104084">
                  <a:moveTo>
                    <a:pt x="123" y="104082"/>
                  </a:moveTo>
                  <a:cubicBezTo>
                    <a:pt x="2954" y="95586"/>
                    <a:pt x="2291" y="98831"/>
                    <a:pt x="2291" y="91072"/>
                  </a:cubicBezTo>
                  <a:lnTo>
                    <a:pt x="34815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EB13667-C4C1-B309-4B42-0EE262BB08BA}"/>
                </a:ext>
              </a:extLst>
            </p:cNvPr>
            <p:cNvSpPr/>
            <p:nvPr/>
          </p:nvSpPr>
          <p:spPr>
            <a:xfrm>
              <a:off x="8870048" y="848085"/>
              <a:ext cx="54207" cy="71560"/>
            </a:xfrm>
            <a:custGeom>
              <a:avLst/>
              <a:gdLst>
                <a:gd name="connsiteX0" fmla="*/ 54330 w 54207"/>
                <a:gd name="connsiteY0" fmla="*/ 35778 h 71560"/>
                <a:gd name="connsiteX1" fmla="*/ 27227 w 54207"/>
                <a:gd name="connsiteY1" fmla="*/ 71558 h 71560"/>
                <a:gd name="connsiteX2" fmla="*/ 123 w 54207"/>
                <a:gd name="connsiteY2" fmla="*/ 35778 h 71560"/>
                <a:gd name="connsiteX3" fmla="*/ 27227 w 54207"/>
                <a:gd name="connsiteY3" fmla="*/ -2 h 71560"/>
                <a:gd name="connsiteX4" fmla="*/ 54330 w 54207"/>
                <a:gd name="connsiteY4" fmla="*/ 35778 h 7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07" h="71560">
                  <a:moveTo>
                    <a:pt x="54330" y="35778"/>
                  </a:moveTo>
                  <a:cubicBezTo>
                    <a:pt x="54330" y="55539"/>
                    <a:pt x="42195" y="71558"/>
                    <a:pt x="27227" y="71558"/>
                  </a:cubicBezTo>
                  <a:cubicBezTo>
                    <a:pt x="12258" y="71558"/>
                    <a:pt x="123" y="55539"/>
                    <a:pt x="123" y="35778"/>
                  </a:cubicBezTo>
                  <a:cubicBezTo>
                    <a:pt x="123" y="16017"/>
                    <a:pt x="12258" y="-2"/>
                    <a:pt x="27227" y="-2"/>
                  </a:cubicBezTo>
                  <a:cubicBezTo>
                    <a:pt x="42195" y="-2"/>
                    <a:pt x="54330" y="16017"/>
                    <a:pt x="54330" y="3577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543A203-8AD3-3DF7-2FB5-FC6B08374453}"/>
                </a:ext>
              </a:extLst>
            </p:cNvPr>
            <p:cNvSpPr/>
            <p:nvPr/>
          </p:nvSpPr>
          <p:spPr>
            <a:xfrm>
              <a:off x="8983885" y="851339"/>
              <a:ext cx="54206" cy="71560"/>
            </a:xfrm>
            <a:custGeom>
              <a:avLst/>
              <a:gdLst>
                <a:gd name="connsiteX0" fmla="*/ 54329 w 54206"/>
                <a:gd name="connsiteY0" fmla="*/ 35778 h 71560"/>
                <a:gd name="connsiteX1" fmla="*/ 27226 w 54206"/>
                <a:gd name="connsiteY1" fmla="*/ 71558 h 71560"/>
                <a:gd name="connsiteX2" fmla="*/ 123 w 54206"/>
                <a:gd name="connsiteY2" fmla="*/ 35778 h 71560"/>
                <a:gd name="connsiteX3" fmla="*/ 27226 w 54206"/>
                <a:gd name="connsiteY3" fmla="*/ -2 h 71560"/>
                <a:gd name="connsiteX4" fmla="*/ 54329 w 54206"/>
                <a:gd name="connsiteY4" fmla="*/ 35778 h 7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06" h="71560">
                  <a:moveTo>
                    <a:pt x="54329" y="35778"/>
                  </a:moveTo>
                  <a:cubicBezTo>
                    <a:pt x="54329" y="55539"/>
                    <a:pt x="42195" y="71558"/>
                    <a:pt x="27226" y="71558"/>
                  </a:cubicBezTo>
                  <a:cubicBezTo>
                    <a:pt x="12257" y="71558"/>
                    <a:pt x="123" y="55539"/>
                    <a:pt x="123" y="35778"/>
                  </a:cubicBezTo>
                  <a:cubicBezTo>
                    <a:pt x="123" y="16017"/>
                    <a:pt x="12257" y="-2"/>
                    <a:pt x="27226" y="-2"/>
                  </a:cubicBezTo>
                  <a:cubicBezTo>
                    <a:pt x="42195" y="-2"/>
                    <a:pt x="54329" y="16017"/>
                    <a:pt x="54329" y="3577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292440A-7591-67D5-C836-503308E7B298}"/>
                </a:ext>
              </a:extLst>
            </p:cNvPr>
            <p:cNvSpPr/>
            <p:nvPr/>
          </p:nvSpPr>
          <p:spPr>
            <a:xfrm>
              <a:off x="8642377" y="958677"/>
              <a:ext cx="628808" cy="270949"/>
            </a:xfrm>
            <a:custGeom>
              <a:avLst/>
              <a:gdLst>
                <a:gd name="connsiteX0" fmla="*/ 123 w 628808"/>
                <a:gd name="connsiteY0" fmla="*/ -2 h 270949"/>
                <a:gd name="connsiteX1" fmla="*/ 628932 w 628808"/>
                <a:gd name="connsiteY1" fmla="*/ 54208 h 27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8808" h="270949">
                  <a:moveTo>
                    <a:pt x="123" y="-2"/>
                  </a:moveTo>
                  <a:cubicBezTo>
                    <a:pt x="60163" y="345612"/>
                    <a:pt x="612356" y="357177"/>
                    <a:pt x="628932" y="54208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2" name="图形 2">
            <a:extLst>
              <a:ext uri="{FF2B5EF4-FFF2-40B4-BE49-F238E27FC236}">
                <a16:creationId xmlns:a16="http://schemas.microsoft.com/office/drawing/2014/main" id="{7AA2FE20-29FC-D7D2-214A-97518DC3DD30}"/>
              </a:ext>
            </a:extLst>
          </p:cNvPr>
          <p:cNvGrpSpPr/>
          <p:nvPr/>
        </p:nvGrpSpPr>
        <p:grpSpPr>
          <a:xfrm>
            <a:off x="3649207" y="4494555"/>
            <a:ext cx="2216620" cy="1529474"/>
            <a:chOff x="7269592" y="5224951"/>
            <a:chExt cx="2216620" cy="1529474"/>
          </a:xfrm>
        </p:grpSpPr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D6ABEF3-14DA-99F1-2F10-3F2B7345A43A}"/>
                </a:ext>
              </a:extLst>
            </p:cNvPr>
            <p:cNvSpPr/>
            <p:nvPr/>
          </p:nvSpPr>
          <p:spPr>
            <a:xfrm>
              <a:off x="7469356" y="6078523"/>
              <a:ext cx="750231" cy="473797"/>
            </a:xfrm>
            <a:custGeom>
              <a:avLst/>
              <a:gdLst>
                <a:gd name="connsiteX0" fmla="*/ -1 w 750231"/>
                <a:gd name="connsiteY0" fmla="*/ 473822 h 473797"/>
                <a:gd name="connsiteX1" fmla="*/ 750231 w 750231"/>
                <a:gd name="connsiteY1" fmla="*/ 25 h 47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0231" h="473797">
                  <a:moveTo>
                    <a:pt x="-1" y="473822"/>
                  </a:moveTo>
                  <a:lnTo>
                    <a:pt x="750231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7003C97E-BB48-F51A-B84C-EFACE8867F61}"/>
                </a:ext>
              </a:extLst>
            </p:cNvPr>
            <p:cNvSpPr/>
            <p:nvPr/>
          </p:nvSpPr>
          <p:spPr>
            <a:xfrm>
              <a:off x="9212668" y="5707724"/>
              <a:ext cx="21681" cy="242860"/>
            </a:xfrm>
            <a:custGeom>
              <a:avLst/>
              <a:gdLst>
                <a:gd name="connsiteX0" fmla="*/ -1 w 21681"/>
                <a:gd name="connsiteY0" fmla="*/ 242885 h 242860"/>
                <a:gd name="connsiteX1" fmla="*/ 21681 w 21681"/>
                <a:gd name="connsiteY1" fmla="*/ 25 h 24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81" h="242860">
                  <a:moveTo>
                    <a:pt x="-1" y="242885"/>
                  </a:moveTo>
                  <a:lnTo>
                    <a:pt x="21681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8633F675-A59D-6695-9938-4F75D6C57902}"/>
                </a:ext>
              </a:extLst>
            </p:cNvPr>
            <p:cNvSpPr/>
            <p:nvPr/>
          </p:nvSpPr>
          <p:spPr>
            <a:xfrm>
              <a:off x="9069561" y="5701218"/>
              <a:ext cx="13007" cy="253704"/>
            </a:xfrm>
            <a:custGeom>
              <a:avLst/>
              <a:gdLst>
                <a:gd name="connsiteX0" fmla="*/ -1 w 13007"/>
                <a:gd name="connsiteY0" fmla="*/ 253730 h 253704"/>
                <a:gd name="connsiteX1" fmla="*/ 13007 w 13007"/>
                <a:gd name="connsiteY1" fmla="*/ 25 h 25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007" h="253704">
                  <a:moveTo>
                    <a:pt x="-1" y="253730"/>
                  </a:moveTo>
                  <a:lnTo>
                    <a:pt x="13007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AD41A3D-A28E-CF5A-2D0E-8569DCC473D4}"/>
                </a:ext>
              </a:extLst>
            </p:cNvPr>
            <p:cNvSpPr/>
            <p:nvPr/>
          </p:nvSpPr>
          <p:spPr>
            <a:xfrm>
              <a:off x="8605542" y="5718565"/>
              <a:ext cx="2167" cy="238524"/>
            </a:xfrm>
            <a:custGeom>
              <a:avLst/>
              <a:gdLst>
                <a:gd name="connsiteX0" fmla="*/ -1 w 2167"/>
                <a:gd name="connsiteY0" fmla="*/ 238550 h 238524"/>
                <a:gd name="connsiteX1" fmla="*/ 2167 w 2167"/>
                <a:gd name="connsiteY1" fmla="*/ 25 h 23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67" h="238524">
                  <a:moveTo>
                    <a:pt x="-1" y="238550"/>
                  </a:moveTo>
                  <a:lnTo>
                    <a:pt x="2167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DB62B77-A41D-48D9-7ECF-516EC79F871C}"/>
                </a:ext>
              </a:extLst>
            </p:cNvPr>
            <p:cNvSpPr/>
            <p:nvPr/>
          </p:nvSpPr>
          <p:spPr>
            <a:xfrm>
              <a:off x="8458099" y="5733745"/>
              <a:ext cx="30354" cy="221177"/>
            </a:xfrm>
            <a:custGeom>
              <a:avLst/>
              <a:gdLst>
                <a:gd name="connsiteX0" fmla="*/ -1 w 30354"/>
                <a:gd name="connsiteY0" fmla="*/ 221203 h 221177"/>
                <a:gd name="connsiteX1" fmla="*/ 30354 w 30354"/>
                <a:gd name="connsiteY1" fmla="*/ 25 h 22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354" h="221177">
                  <a:moveTo>
                    <a:pt x="-1" y="221203"/>
                  </a:moveTo>
                  <a:lnTo>
                    <a:pt x="30354" y="25"/>
                  </a:ln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F1E6F8B-1D5B-A0CC-BAEA-0C13A4581A84}"/>
                </a:ext>
              </a:extLst>
            </p:cNvPr>
            <p:cNvSpPr/>
            <p:nvPr/>
          </p:nvSpPr>
          <p:spPr>
            <a:xfrm>
              <a:off x="8180557" y="5918061"/>
              <a:ext cx="1305655" cy="472715"/>
            </a:xfrm>
            <a:custGeom>
              <a:avLst/>
              <a:gdLst>
                <a:gd name="connsiteX0" fmla="*/ -1 w 1305655"/>
                <a:gd name="connsiteY0" fmla="*/ 25 h 472715"/>
                <a:gd name="connsiteX1" fmla="*/ 1305655 w 1305655"/>
                <a:gd name="connsiteY1" fmla="*/ 25 h 472715"/>
                <a:gd name="connsiteX2" fmla="*/ 1305655 w 1305655"/>
                <a:gd name="connsiteY2" fmla="*/ 472740 h 472715"/>
                <a:gd name="connsiteX3" fmla="*/ -1 w 1305655"/>
                <a:gd name="connsiteY3" fmla="*/ 472740 h 472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655" h="472715">
                  <a:moveTo>
                    <a:pt x="-1" y="25"/>
                  </a:moveTo>
                  <a:lnTo>
                    <a:pt x="1305655" y="25"/>
                  </a:lnTo>
                  <a:lnTo>
                    <a:pt x="1305655" y="472740"/>
                  </a:lnTo>
                  <a:lnTo>
                    <a:pt x="-1" y="472740"/>
                  </a:lnTo>
                  <a:close/>
                </a:path>
              </a:pathLst>
            </a:custGeom>
            <a:solidFill>
              <a:srgbClr val="ED3237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9B879637-DE06-9647-432C-FF497983FEDF}"/>
                </a:ext>
              </a:extLst>
            </p:cNvPr>
            <p:cNvSpPr/>
            <p:nvPr/>
          </p:nvSpPr>
          <p:spPr>
            <a:xfrm>
              <a:off x="7877006" y="5224951"/>
              <a:ext cx="1551027" cy="530476"/>
            </a:xfrm>
            <a:custGeom>
              <a:avLst/>
              <a:gdLst>
                <a:gd name="connsiteX0" fmla="*/ 527969 w 1551027"/>
                <a:gd name="connsiteY0" fmla="*/ 506651 h 530476"/>
                <a:gd name="connsiteX1" fmla="*/ 526885 w 1551027"/>
                <a:gd name="connsiteY1" fmla="*/ 530502 h 530476"/>
                <a:gd name="connsiteX2" fmla="*/ 1394205 w 1551027"/>
                <a:gd name="connsiteY2" fmla="*/ 506651 h 530476"/>
                <a:gd name="connsiteX3" fmla="*/ 1389867 w 1551027"/>
                <a:gd name="connsiteY3" fmla="*/ 304988 h 530476"/>
                <a:gd name="connsiteX4" fmla="*/ 1550322 w 1551027"/>
                <a:gd name="connsiteY4" fmla="*/ 96818 h 530476"/>
                <a:gd name="connsiteX5" fmla="*/ 1500450 w 1551027"/>
                <a:gd name="connsiteY5" fmla="*/ 79472 h 530476"/>
                <a:gd name="connsiteX6" fmla="*/ 1363847 w 1551027"/>
                <a:gd name="connsiteY6" fmla="*/ 231260 h 530476"/>
                <a:gd name="connsiteX7" fmla="*/ 641806 w 1551027"/>
                <a:gd name="connsiteY7" fmla="*/ 283303 h 530476"/>
                <a:gd name="connsiteX8" fmla="*/ 524718 w 1551027"/>
                <a:gd name="connsiteY8" fmla="*/ 248609 h 530476"/>
                <a:gd name="connsiteX9" fmla="*/ 526886 w 1551027"/>
                <a:gd name="connsiteY9" fmla="*/ 211745 h 530476"/>
                <a:gd name="connsiteX10" fmla="*/ 507372 w 1551027"/>
                <a:gd name="connsiteY10" fmla="*/ 135849 h 530476"/>
                <a:gd name="connsiteX11" fmla="*/ 333908 w 1551027"/>
                <a:gd name="connsiteY11" fmla="*/ 1409 h 530476"/>
                <a:gd name="connsiteX12" fmla="*/ 255849 w 1551027"/>
                <a:gd name="connsiteY12" fmla="*/ 107661 h 530476"/>
                <a:gd name="connsiteX13" fmla="*/ 327403 w 1551027"/>
                <a:gd name="connsiteY13" fmla="*/ 164041 h 530476"/>
                <a:gd name="connsiteX14" fmla="*/ 8663 w 1551027"/>
                <a:gd name="connsiteY14" fmla="*/ 181387 h 530476"/>
                <a:gd name="connsiteX15" fmla="*/ 91060 w 1551027"/>
                <a:gd name="connsiteY15" fmla="*/ 354860 h 530476"/>
                <a:gd name="connsiteX16" fmla="*/ 494363 w 1551027"/>
                <a:gd name="connsiteY16" fmla="*/ 337514 h 530476"/>
                <a:gd name="connsiteX17" fmla="*/ 472681 w 1551027"/>
                <a:gd name="connsiteY17" fmla="*/ 463282 h 530476"/>
                <a:gd name="connsiteX18" fmla="*/ 527971 w 1551027"/>
                <a:gd name="connsiteY18" fmla="*/ 506651 h 53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51027" h="530476">
                  <a:moveTo>
                    <a:pt x="527969" y="506651"/>
                  </a:moveTo>
                  <a:lnTo>
                    <a:pt x="526885" y="530502"/>
                  </a:lnTo>
                  <a:lnTo>
                    <a:pt x="1394205" y="506651"/>
                  </a:lnTo>
                  <a:lnTo>
                    <a:pt x="1389867" y="304988"/>
                  </a:lnTo>
                  <a:cubicBezTo>
                    <a:pt x="1463064" y="268726"/>
                    <a:pt x="1516548" y="199337"/>
                    <a:pt x="1550322" y="96818"/>
                  </a:cubicBezTo>
                  <a:cubicBezTo>
                    <a:pt x="1554772" y="41653"/>
                    <a:pt x="1538148" y="35872"/>
                    <a:pt x="1500450" y="79472"/>
                  </a:cubicBezTo>
                  <a:cubicBezTo>
                    <a:pt x="1468283" y="155228"/>
                    <a:pt x="1422748" y="205823"/>
                    <a:pt x="1363847" y="231260"/>
                  </a:cubicBezTo>
                  <a:lnTo>
                    <a:pt x="641806" y="283303"/>
                  </a:lnTo>
                  <a:cubicBezTo>
                    <a:pt x="613503" y="239682"/>
                    <a:pt x="574473" y="228118"/>
                    <a:pt x="524718" y="248609"/>
                  </a:cubicBezTo>
                  <a:lnTo>
                    <a:pt x="526886" y="211745"/>
                  </a:lnTo>
                  <a:cubicBezTo>
                    <a:pt x="529097" y="190696"/>
                    <a:pt x="522592" y="165399"/>
                    <a:pt x="507372" y="135849"/>
                  </a:cubicBezTo>
                  <a:cubicBezTo>
                    <a:pt x="467556" y="36159"/>
                    <a:pt x="409733" y="-8655"/>
                    <a:pt x="333908" y="1409"/>
                  </a:cubicBezTo>
                  <a:cubicBezTo>
                    <a:pt x="255533" y="32503"/>
                    <a:pt x="229514" y="67920"/>
                    <a:pt x="255849" y="107661"/>
                  </a:cubicBezTo>
                  <a:cubicBezTo>
                    <a:pt x="293852" y="136057"/>
                    <a:pt x="317704" y="154851"/>
                    <a:pt x="327403" y="164041"/>
                  </a:cubicBezTo>
                  <a:cubicBezTo>
                    <a:pt x="151890" y="139646"/>
                    <a:pt x="45642" y="145428"/>
                    <a:pt x="8663" y="181387"/>
                  </a:cubicBezTo>
                  <a:cubicBezTo>
                    <a:pt x="-15838" y="274103"/>
                    <a:pt x="11628" y="331929"/>
                    <a:pt x="91060" y="354860"/>
                  </a:cubicBezTo>
                  <a:cubicBezTo>
                    <a:pt x="216132" y="412320"/>
                    <a:pt x="350564" y="406538"/>
                    <a:pt x="494363" y="337514"/>
                  </a:cubicBezTo>
                  <a:cubicBezTo>
                    <a:pt x="489504" y="376704"/>
                    <a:pt x="482277" y="418626"/>
                    <a:pt x="472681" y="463282"/>
                  </a:cubicBezTo>
                  <a:cubicBezTo>
                    <a:pt x="478412" y="489288"/>
                    <a:pt x="496842" y="503746"/>
                    <a:pt x="527971" y="50665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9E1AC89D-940E-D15A-0844-F077E254FC1B}"/>
                </a:ext>
              </a:extLst>
            </p:cNvPr>
            <p:cNvSpPr/>
            <p:nvPr/>
          </p:nvSpPr>
          <p:spPr>
            <a:xfrm>
              <a:off x="8828760" y="5628854"/>
              <a:ext cx="75559" cy="90238"/>
            </a:xfrm>
            <a:custGeom>
              <a:avLst/>
              <a:gdLst>
                <a:gd name="connsiteX0" fmla="*/ 111 w 75559"/>
                <a:gd name="connsiteY0" fmla="*/ 68588 h 90238"/>
                <a:gd name="connsiteX1" fmla="*/ 74916 w 75559"/>
                <a:gd name="connsiteY1" fmla="*/ 2451 h 90238"/>
                <a:gd name="connsiteX2" fmla="*/ 111 w 75559"/>
                <a:gd name="connsiteY2" fmla="*/ 68588 h 9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59" h="90238">
                  <a:moveTo>
                    <a:pt x="111" y="68588"/>
                  </a:moveTo>
                  <a:cubicBezTo>
                    <a:pt x="3788" y="33951"/>
                    <a:pt x="45340" y="-10949"/>
                    <a:pt x="74916" y="2451"/>
                  </a:cubicBezTo>
                  <a:cubicBezTo>
                    <a:pt x="83863" y="106621"/>
                    <a:pt x="-3544" y="103021"/>
                    <a:pt x="111" y="68588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68C6E17F-946B-C4B5-CE39-AF61DDC18BD0}"/>
                </a:ext>
              </a:extLst>
            </p:cNvPr>
            <p:cNvSpPr/>
            <p:nvPr/>
          </p:nvSpPr>
          <p:spPr>
            <a:xfrm>
              <a:off x="8997998" y="5553189"/>
              <a:ext cx="90094" cy="86826"/>
            </a:xfrm>
            <a:custGeom>
              <a:avLst/>
              <a:gdLst>
                <a:gd name="connsiteX0" fmla="*/ -1 w 90094"/>
                <a:gd name="connsiteY0" fmla="*/ 86791 h 86826"/>
                <a:gd name="connsiteX1" fmla="*/ 89984 w 90094"/>
                <a:gd name="connsiteY1" fmla="*/ 49930 h 86826"/>
                <a:gd name="connsiteX2" fmla="*/ 80133 w 90094"/>
                <a:gd name="connsiteY2" fmla="*/ 39087 h 86826"/>
                <a:gd name="connsiteX3" fmla="*/ -1 w 90094"/>
                <a:gd name="connsiteY3" fmla="*/ 86791 h 8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94" h="86826">
                  <a:moveTo>
                    <a:pt x="-1" y="86791"/>
                  </a:moveTo>
                  <a:cubicBezTo>
                    <a:pt x="694" y="86976"/>
                    <a:pt x="83028" y="54058"/>
                    <a:pt x="89984" y="49930"/>
                  </a:cubicBezTo>
                  <a:cubicBezTo>
                    <a:pt x="90877" y="42938"/>
                    <a:pt x="86247" y="42418"/>
                    <a:pt x="80133" y="39087"/>
                  </a:cubicBezTo>
                  <a:cubicBezTo>
                    <a:pt x="-14182" y="-72345"/>
                    <a:pt x="13677" y="90422"/>
                    <a:pt x="-1" y="86791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AB63907-4441-FCF4-95F1-87941DAEEFED}"/>
                </a:ext>
              </a:extLst>
            </p:cNvPr>
            <p:cNvSpPr/>
            <p:nvPr/>
          </p:nvSpPr>
          <p:spPr>
            <a:xfrm>
              <a:off x="9103157" y="5647640"/>
              <a:ext cx="57825" cy="67613"/>
            </a:xfrm>
            <a:custGeom>
              <a:avLst/>
              <a:gdLst>
                <a:gd name="connsiteX0" fmla="*/ 11930 w 57825"/>
                <a:gd name="connsiteY0" fmla="*/ 46552 h 67613"/>
                <a:gd name="connsiteX1" fmla="*/ 13013 w 57825"/>
                <a:gd name="connsiteY1" fmla="*/ 1015 h 67613"/>
                <a:gd name="connsiteX2" fmla="*/ 11930 w 57825"/>
                <a:gd name="connsiteY2" fmla="*/ 46552 h 67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825" h="67613">
                  <a:moveTo>
                    <a:pt x="11930" y="46552"/>
                  </a:moveTo>
                  <a:cubicBezTo>
                    <a:pt x="-12674" y="12028"/>
                    <a:pt x="7522" y="24821"/>
                    <a:pt x="13013" y="1015"/>
                  </a:cubicBezTo>
                  <a:cubicBezTo>
                    <a:pt x="108749" y="-12442"/>
                    <a:pt x="23007" y="116899"/>
                    <a:pt x="11930" y="46552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302E7AB-CA15-4DA1-0FF5-A56A6CBCFED7}"/>
                </a:ext>
              </a:extLst>
            </p:cNvPr>
            <p:cNvSpPr/>
            <p:nvPr/>
          </p:nvSpPr>
          <p:spPr>
            <a:xfrm>
              <a:off x="8619960" y="5580902"/>
              <a:ext cx="74086" cy="81724"/>
            </a:xfrm>
            <a:custGeom>
              <a:avLst/>
              <a:gdLst>
                <a:gd name="connsiteX0" fmla="*/ 51709 w 74086"/>
                <a:gd name="connsiteY0" fmla="*/ 80764 h 81724"/>
                <a:gd name="connsiteX1" fmla="*/ 25876 w 74086"/>
                <a:gd name="connsiteY1" fmla="*/ 346 h 81724"/>
                <a:gd name="connsiteX2" fmla="*/ 51709 w 74086"/>
                <a:gd name="connsiteY2" fmla="*/ 80764 h 8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086" h="81724">
                  <a:moveTo>
                    <a:pt x="51709" y="80764"/>
                  </a:moveTo>
                  <a:cubicBezTo>
                    <a:pt x="104052" y="69613"/>
                    <a:pt x="51561" y="4239"/>
                    <a:pt x="25876" y="346"/>
                  </a:cubicBezTo>
                  <a:cubicBezTo>
                    <a:pt x="-18015" y="-6305"/>
                    <a:pt x="-3877" y="92604"/>
                    <a:pt x="51709" y="80764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B3D40D9-6376-8AF5-72AB-8086B62A8E69}"/>
                </a:ext>
              </a:extLst>
            </p:cNvPr>
            <p:cNvSpPr/>
            <p:nvPr/>
          </p:nvSpPr>
          <p:spPr>
            <a:xfrm>
              <a:off x="8736562" y="5536580"/>
              <a:ext cx="92201" cy="50247"/>
            </a:xfrm>
            <a:custGeom>
              <a:avLst/>
              <a:gdLst>
                <a:gd name="connsiteX0" fmla="*/ 8830 w 92201"/>
                <a:gd name="connsiteY0" fmla="*/ 50273 h 50247"/>
                <a:gd name="connsiteX1" fmla="*/ 36212 w 92201"/>
                <a:gd name="connsiteY1" fmla="*/ 1671 h 50247"/>
                <a:gd name="connsiteX2" fmla="*/ 8830 w 92201"/>
                <a:gd name="connsiteY2" fmla="*/ 50273 h 50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201" h="50247">
                  <a:moveTo>
                    <a:pt x="8830" y="50273"/>
                  </a:moveTo>
                  <a:cubicBezTo>
                    <a:pt x="59806" y="43761"/>
                    <a:pt x="152354" y="23291"/>
                    <a:pt x="36212" y="1671"/>
                  </a:cubicBezTo>
                  <a:cubicBezTo>
                    <a:pt x="-15618" y="-7977"/>
                    <a:pt x="1100" y="26944"/>
                    <a:pt x="8830" y="50273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6A3839B-8784-E866-369C-680B0A6403B9}"/>
                </a:ext>
              </a:extLst>
            </p:cNvPr>
            <p:cNvSpPr/>
            <p:nvPr/>
          </p:nvSpPr>
          <p:spPr>
            <a:xfrm>
              <a:off x="8523545" y="5688992"/>
              <a:ext cx="79804" cy="54162"/>
            </a:xfrm>
            <a:custGeom>
              <a:avLst/>
              <a:gdLst>
                <a:gd name="connsiteX0" fmla="*/ 223 w 79804"/>
                <a:gd name="connsiteY0" fmla="*/ 54187 h 54162"/>
                <a:gd name="connsiteX1" fmla="*/ 52163 w 79804"/>
                <a:gd name="connsiteY1" fmla="*/ 52759 h 54162"/>
                <a:gd name="connsiteX2" fmla="*/ 223 w 79804"/>
                <a:gd name="connsiteY2" fmla="*/ 54187 h 54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804" h="54162">
                  <a:moveTo>
                    <a:pt x="223" y="54187"/>
                  </a:moveTo>
                  <a:lnTo>
                    <a:pt x="52163" y="52759"/>
                  </a:lnTo>
                  <a:cubicBezTo>
                    <a:pt x="138778" y="16953"/>
                    <a:pt x="-6444" y="-46154"/>
                    <a:pt x="223" y="54187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867DA40-F191-5046-576C-E6FAEBB82183}"/>
                </a:ext>
              </a:extLst>
            </p:cNvPr>
            <p:cNvSpPr/>
            <p:nvPr/>
          </p:nvSpPr>
          <p:spPr>
            <a:xfrm>
              <a:off x="8144772" y="5533704"/>
              <a:ext cx="62881" cy="50173"/>
            </a:xfrm>
            <a:custGeom>
              <a:avLst/>
              <a:gdLst>
                <a:gd name="connsiteX0" fmla="*/ -1 w 62881"/>
                <a:gd name="connsiteY0" fmla="*/ 37973 h 50173"/>
                <a:gd name="connsiteX1" fmla="*/ 62881 w 62881"/>
                <a:gd name="connsiteY1" fmla="*/ 25 h 50173"/>
                <a:gd name="connsiteX2" fmla="*/ -1 w 62881"/>
                <a:gd name="connsiteY2" fmla="*/ 37973 h 50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81" h="50173">
                  <a:moveTo>
                    <a:pt x="-1" y="37973"/>
                  </a:moveTo>
                  <a:cubicBezTo>
                    <a:pt x="-1" y="611"/>
                    <a:pt x="29475" y="25"/>
                    <a:pt x="62881" y="25"/>
                  </a:cubicBezTo>
                  <a:cubicBezTo>
                    <a:pt x="62881" y="40765"/>
                    <a:pt x="40098" y="66813"/>
                    <a:pt x="-1" y="37973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F864B18D-BA4F-67E7-BF5C-B27CF0FEE6F2}"/>
                </a:ext>
              </a:extLst>
            </p:cNvPr>
            <p:cNvSpPr/>
            <p:nvPr/>
          </p:nvSpPr>
          <p:spPr>
            <a:xfrm>
              <a:off x="7992790" y="5477326"/>
              <a:ext cx="65253" cy="69387"/>
            </a:xfrm>
            <a:custGeom>
              <a:avLst/>
              <a:gdLst>
                <a:gd name="connsiteX0" fmla="*/ 34896 w 65253"/>
                <a:gd name="connsiteY0" fmla="*/ 69413 h 69387"/>
                <a:gd name="connsiteX1" fmla="*/ 65253 w 65253"/>
                <a:gd name="connsiteY1" fmla="*/ 51323 h 69387"/>
                <a:gd name="connsiteX2" fmla="*/ 6709 w 65253"/>
                <a:gd name="connsiteY2" fmla="*/ 25 h 69387"/>
                <a:gd name="connsiteX3" fmla="*/ 4912 w 65253"/>
                <a:gd name="connsiteY3" fmla="*/ 38870 h 69387"/>
                <a:gd name="connsiteX4" fmla="*/ 11417 w 65253"/>
                <a:gd name="connsiteY4" fmla="*/ 47358 h 69387"/>
                <a:gd name="connsiteX5" fmla="*/ 34896 w 65253"/>
                <a:gd name="connsiteY5" fmla="*/ 69413 h 6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253" h="69387">
                  <a:moveTo>
                    <a:pt x="34896" y="69413"/>
                  </a:moveTo>
                  <a:cubicBezTo>
                    <a:pt x="47117" y="68421"/>
                    <a:pt x="63397" y="65862"/>
                    <a:pt x="65253" y="51323"/>
                  </a:cubicBezTo>
                  <a:cubicBezTo>
                    <a:pt x="55386" y="43025"/>
                    <a:pt x="58805" y="25"/>
                    <a:pt x="6709" y="25"/>
                  </a:cubicBezTo>
                  <a:cubicBezTo>
                    <a:pt x="5" y="11317"/>
                    <a:pt x="-3439" y="27734"/>
                    <a:pt x="4912" y="38870"/>
                  </a:cubicBezTo>
                  <a:cubicBezTo>
                    <a:pt x="3487" y="44816"/>
                    <a:pt x="5660" y="45512"/>
                    <a:pt x="11417" y="47358"/>
                  </a:cubicBezTo>
                  <a:cubicBezTo>
                    <a:pt x="15296" y="59443"/>
                    <a:pt x="24177" y="66657"/>
                    <a:pt x="34896" y="69413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02F91473-715D-C5D4-5FEB-223F1247B338}"/>
                </a:ext>
              </a:extLst>
            </p:cNvPr>
            <p:cNvSpPr/>
            <p:nvPr/>
          </p:nvSpPr>
          <p:spPr>
            <a:xfrm>
              <a:off x="8092953" y="5416643"/>
              <a:ext cx="87503" cy="55928"/>
            </a:xfrm>
            <a:custGeom>
              <a:avLst/>
              <a:gdLst>
                <a:gd name="connsiteX0" fmla="*/ 49651 w 87503"/>
                <a:gd name="connsiteY0" fmla="*/ 39022 h 55928"/>
                <a:gd name="connsiteX1" fmla="*/ 25799 w 87503"/>
                <a:gd name="connsiteY1" fmla="*/ 176 h 55928"/>
                <a:gd name="connsiteX2" fmla="*/ 49651 w 87503"/>
                <a:gd name="connsiteY2" fmla="*/ 39022 h 55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503" h="55928">
                  <a:moveTo>
                    <a:pt x="49651" y="39022"/>
                  </a:moveTo>
                  <a:cubicBezTo>
                    <a:pt x="104885" y="27255"/>
                    <a:pt x="101934" y="-2344"/>
                    <a:pt x="25799" y="176"/>
                  </a:cubicBezTo>
                  <a:cubicBezTo>
                    <a:pt x="-22283" y="1769"/>
                    <a:pt x="3322" y="92688"/>
                    <a:pt x="49651" y="39022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C7DAD55-BCF2-A4AD-9CB9-C3CB3D6350BB}"/>
                </a:ext>
              </a:extLst>
            </p:cNvPr>
            <p:cNvSpPr/>
            <p:nvPr/>
          </p:nvSpPr>
          <p:spPr>
            <a:xfrm>
              <a:off x="8183572" y="5257201"/>
              <a:ext cx="190961" cy="147836"/>
            </a:xfrm>
            <a:custGeom>
              <a:avLst/>
              <a:gdLst>
                <a:gd name="connsiteX0" fmla="*/ 190961 w 190961"/>
                <a:gd name="connsiteY0" fmla="*/ 147862 h 147836"/>
                <a:gd name="connsiteX1" fmla="*/ 108645 w 190961"/>
                <a:gd name="connsiteY1" fmla="*/ 44135 h 147836"/>
                <a:gd name="connsiteX2" fmla="*/ 73210 w 190961"/>
                <a:gd name="connsiteY2" fmla="*/ 20654 h 147836"/>
                <a:gd name="connsiteX3" fmla="*/ 69987 w 190961"/>
                <a:gd name="connsiteY3" fmla="*/ 13962 h 147836"/>
                <a:gd name="connsiteX4" fmla="*/ 35108 w 190961"/>
                <a:gd name="connsiteY4" fmla="*/ 5847 h 147836"/>
                <a:gd name="connsiteX5" fmla="*/ 2213 w 190961"/>
                <a:gd name="connsiteY5" fmla="*/ 44878 h 147836"/>
                <a:gd name="connsiteX6" fmla="*/ 101768 w 190961"/>
                <a:gd name="connsiteY6" fmla="*/ 115879 h 147836"/>
                <a:gd name="connsiteX7" fmla="*/ 117131 w 190961"/>
                <a:gd name="connsiteY7" fmla="*/ 122941 h 147836"/>
                <a:gd name="connsiteX8" fmla="*/ 117504 w 190961"/>
                <a:gd name="connsiteY8" fmla="*/ 131614 h 147836"/>
                <a:gd name="connsiteX9" fmla="*/ 123265 w 190961"/>
                <a:gd name="connsiteY9" fmla="*/ 133411 h 147836"/>
                <a:gd name="connsiteX10" fmla="*/ 159693 w 190961"/>
                <a:gd name="connsiteY10" fmla="*/ 146608 h 147836"/>
                <a:gd name="connsiteX11" fmla="*/ 190961 w 190961"/>
                <a:gd name="connsiteY11" fmla="*/ 147862 h 14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0961" h="147836">
                  <a:moveTo>
                    <a:pt x="190961" y="147862"/>
                  </a:moveTo>
                  <a:cubicBezTo>
                    <a:pt x="98256" y="66424"/>
                    <a:pt x="173823" y="72422"/>
                    <a:pt x="108645" y="44135"/>
                  </a:cubicBezTo>
                  <a:cubicBezTo>
                    <a:pt x="104668" y="42409"/>
                    <a:pt x="100731" y="155"/>
                    <a:pt x="73210" y="20654"/>
                  </a:cubicBezTo>
                  <a:cubicBezTo>
                    <a:pt x="68049" y="19214"/>
                    <a:pt x="68794" y="18933"/>
                    <a:pt x="69987" y="13962"/>
                  </a:cubicBezTo>
                  <a:cubicBezTo>
                    <a:pt x="60202" y="915"/>
                    <a:pt x="50097" y="-5396"/>
                    <a:pt x="35108" y="5847"/>
                  </a:cubicBezTo>
                  <a:cubicBezTo>
                    <a:pt x="28601" y="4285"/>
                    <a:pt x="-9473" y="35441"/>
                    <a:pt x="2213" y="44878"/>
                  </a:cubicBezTo>
                  <a:cubicBezTo>
                    <a:pt x="48723" y="32919"/>
                    <a:pt x="558" y="108027"/>
                    <a:pt x="101768" y="115879"/>
                  </a:cubicBezTo>
                  <a:cubicBezTo>
                    <a:pt x="101801" y="115879"/>
                    <a:pt x="116471" y="122627"/>
                    <a:pt x="117131" y="122941"/>
                  </a:cubicBezTo>
                  <a:cubicBezTo>
                    <a:pt x="117809" y="126898"/>
                    <a:pt x="116949" y="127012"/>
                    <a:pt x="117504" y="131614"/>
                  </a:cubicBezTo>
                  <a:lnTo>
                    <a:pt x="123265" y="133411"/>
                  </a:lnTo>
                  <a:cubicBezTo>
                    <a:pt x="131489" y="135974"/>
                    <a:pt x="153710" y="140539"/>
                    <a:pt x="159693" y="146608"/>
                  </a:cubicBezTo>
                  <a:cubicBezTo>
                    <a:pt x="166968" y="146079"/>
                    <a:pt x="189064" y="146778"/>
                    <a:pt x="190961" y="147862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8C6AB8D-BBD3-2D8F-5C4F-B8199B169C2F}"/>
                </a:ext>
              </a:extLst>
            </p:cNvPr>
            <p:cNvSpPr/>
            <p:nvPr/>
          </p:nvSpPr>
          <p:spPr>
            <a:xfrm>
              <a:off x="8388385" y="5501920"/>
              <a:ext cx="138459" cy="184624"/>
            </a:xfrm>
            <a:custGeom>
              <a:avLst/>
              <a:gdLst>
                <a:gd name="connsiteX0" fmla="*/ 7909 w 138459"/>
                <a:gd name="connsiteY0" fmla="*/ 106619 h 184624"/>
                <a:gd name="connsiteX1" fmla="*/ 69860 w 138459"/>
                <a:gd name="connsiteY1" fmla="*/ 25 h 184624"/>
                <a:gd name="connsiteX2" fmla="*/ 127722 w 138459"/>
                <a:gd name="connsiteY2" fmla="*/ 48784 h 184624"/>
                <a:gd name="connsiteX3" fmla="*/ 7909 w 138459"/>
                <a:gd name="connsiteY3" fmla="*/ 181428 h 184624"/>
                <a:gd name="connsiteX4" fmla="*/ 7909 w 138459"/>
                <a:gd name="connsiteY4" fmla="*/ 106619 h 18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459" h="184624">
                  <a:moveTo>
                    <a:pt x="7909" y="106619"/>
                  </a:moveTo>
                  <a:cubicBezTo>
                    <a:pt x="104680" y="45420"/>
                    <a:pt x="282" y="32387"/>
                    <a:pt x="69860" y="25"/>
                  </a:cubicBezTo>
                  <a:cubicBezTo>
                    <a:pt x="72194" y="1838"/>
                    <a:pt x="82522" y="56048"/>
                    <a:pt x="127722" y="48784"/>
                  </a:cubicBezTo>
                  <a:cubicBezTo>
                    <a:pt x="181859" y="105623"/>
                    <a:pt x="13971" y="203652"/>
                    <a:pt x="7909" y="181428"/>
                  </a:cubicBezTo>
                  <a:cubicBezTo>
                    <a:pt x="-9044" y="175562"/>
                    <a:pt x="6281" y="107649"/>
                    <a:pt x="7909" y="106619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F2C7D64-3786-5C73-3C22-5C9F4ECD7A24}"/>
                </a:ext>
              </a:extLst>
            </p:cNvPr>
            <p:cNvSpPr/>
            <p:nvPr/>
          </p:nvSpPr>
          <p:spPr>
            <a:xfrm>
              <a:off x="8228254" y="5453472"/>
              <a:ext cx="45532" cy="52041"/>
            </a:xfrm>
            <a:custGeom>
              <a:avLst/>
              <a:gdLst>
                <a:gd name="connsiteX0" fmla="*/ 45531 w 45532"/>
                <a:gd name="connsiteY0" fmla="*/ 26046 h 52041"/>
                <a:gd name="connsiteX1" fmla="*/ 22765 w 45532"/>
                <a:gd name="connsiteY1" fmla="*/ 52067 h 52041"/>
                <a:gd name="connsiteX2" fmla="*/ -1 w 45532"/>
                <a:gd name="connsiteY2" fmla="*/ 26046 h 52041"/>
                <a:gd name="connsiteX3" fmla="*/ 22765 w 45532"/>
                <a:gd name="connsiteY3" fmla="*/ 25 h 52041"/>
                <a:gd name="connsiteX4" fmla="*/ 45531 w 45532"/>
                <a:gd name="connsiteY4" fmla="*/ 26046 h 5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32" h="52041">
                  <a:moveTo>
                    <a:pt x="45531" y="26046"/>
                  </a:moveTo>
                  <a:cubicBezTo>
                    <a:pt x="45531" y="40417"/>
                    <a:pt x="35339" y="52067"/>
                    <a:pt x="22765" y="52067"/>
                  </a:cubicBezTo>
                  <a:cubicBezTo>
                    <a:pt x="10192" y="52067"/>
                    <a:pt x="-1" y="40417"/>
                    <a:pt x="-1" y="26046"/>
                  </a:cubicBezTo>
                  <a:cubicBezTo>
                    <a:pt x="-1" y="11675"/>
                    <a:pt x="10192" y="25"/>
                    <a:pt x="22765" y="25"/>
                  </a:cubicBezTo>
                  <a:cubicBezTo>
                    <a:pt x="35339" y="25"/>
                    <a:pt x="45531" y="11675"/>
                    <a:pt x="45531" y="26046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F3AA4C6-651F-A4B3-84F9-5602D318C362}"/>
                </a:ext>
              </a:extLst>
            </p:cNvPr>
            <p:cNvSpPr/>
            <p:nvPr/>
          </p:nvSpPr>
          <p:spPr>
            <a:xfrm>
              <a:off x="8306315" y="5483830"/>
              <a:ext cx="45532" cy="52042"/>
            </a:xfrm>
            <a:custGeom>
              <a:avLst/>
              <a:gdLst>
                <a:gd name="connsiteX0" fmla="*/ 45531 w 45532"/>
                <a:gd name="connsiteY0" fmla="*/ 26046 h 52042"/>
                <a:gd name="connsiteX1" fmla="*/ 22765 w 45532"/>
                <a:gd name="connsiteY1" fmla="*/ 52067 h 52042"/>
                <a:gd name="connsiteX2" fmla="*/ -1 w 45532"/>
                <a:gd name="connsiteY2" fmla="*/ 26046 h 52042"/>
                <a:gd name="connsiteX3" fmla="*/ 22765 w 45532"/>
                <a:gd name="connsiteY3" fmla="*/ 25 h 52042"/>
                <a:gd name="connsiteX4" fmla="*/ 45531 w 45532"/>
                <a:gd name="connsiteY4" fmla="*/ 26046 h 5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32" h="52042">
                  <a:moveTo>
                    <a:pt x="45531" y="26046"/>
                  </a:moveTo>
                  <a:cubicBezTo>
                    <a:pt x="45531" y="40417"/>
                    <a:pt x="35339" y="52067"/>
                    <a:pt x="22765" y="52067"/>
                  </a:cubicBezTo>
                  <a:cubicBezTo>
                    <a:pt x="10192" y="52067"/>
                    <a:pt x="-1" y="40417"/>
                    <a:pt x="-1" y="26046"/>
                  </a:cubicBezTo>
                  <a:cubicBezTo>
                    <a:pt x="-1" y="11675"/>
                    <a:pt x="10192" y="25"/>
                    <a:pt x="22765" y="25"/>
                  </a:cubicBezTo>
                  <a:cubicBezTo>
                    <a:pt x="35339" y="25"/>
                    <a:pt x="45531" y="11675"/>
                    <a:pt x="45531" y="26046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9E18BBF9-CF24-8702-A4D8-E928C7FC6149}"/>
                </a:ext>
              </a:extLst>
            </p:cNvPr>
            <p:cNvSpPr/>
            <p:nvPr/>
          </p:nvSpPr>
          <p:spPr>
            <a:xfrm>
              <a:off x="8204406" y="5388967"/>
              <a:ext cx="199483" cy="47704"/>
            </a:xfrm>
            <a:custGeom>
              <a:avLst/>
              <a:gdLst>
                <a:gd name="connsiteX0" fmla="*/ 199483 w 199483"/>
                <a:gd name="connsiteY0" fmla="*/ 47729 h 47704"/>
                <a:gd name="connsiteX1" fmla="*/ -1 w 199483"/>
                <a:gd name="connsiteY1" fmla="*/ 25 h 4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9483" h="47704">
                  <a:moveTo>
                    <a:pt x="199483" y="47729"/>
                  </a:moveTo>
                  <a:cubicBezTo>
                    <a:pt x="128928" y="34752"/>
                    <a:pt x="62434" y="18850"/>
                    <a:pt x="-1" y="25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F8E433A0-399F-673F-DE94-DA3046004708}"/>
                </a:ext>
              </a:extLst>
            </p:cNvPr>
            <p:cNvSpPr/>
            <p:nvPr/>
          </p:nvSpPr>
          <p:spPr>
            <a:xfrm>
              <a:off x="8371366" y="5473535"/>
              <a:ext cx="30928" cy="88905"/>
            </a:xfrm>
            <a:custGeom>
              <a:avLst/>
              <a:gdLst>
                <a:gd name="connsiteX0" fmla="*/ 30356 w 30928"/>
                <a:gd name="connsiteY0" fmla="*/ 25 h 88905"/>
                <a:gd name="connsiteX1" fmla="*/ -1 w 30928"/>
                <a:gd name="connsiteY1" fmla="*/ 88930 h 88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8" h="88905">
                  <a:moveTo>
                    <a:pt x="30356" y="25"/>
                  </a:moveTo>
                  <a:cubicBezTo>
                    <a:pt x="33540" y="35284"/>
                    <a:pt x="23421" y="64920"/>
                    <a:pt x="-1" y="88930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8F12DB5-4AEA-82D3-A2F2-91ABF557CE04}"/>
                </a:ext>
              </a:extLst>
            </p:cNvPr>
            <p:cNvSpPr/>
            <p:nvPr/>
          </p:nvSpPr>
          <p:spPr>
            <a:xfrm>
              <a:off x="8404974" y="5508229"/>
              <a:ext cx="158049" cy="223347"/>
            </a:xfrm>
            <a:custGeom>
              <a:avLst/>
              <a:gdLst>
                <a:gd name="connsiteX0" fmla="*/ 113836 w 158049"/>
                <a:gd name="connsiteY0" fmla="*/ 25 h 223347"/>
                <a:gd name="connsiteX1" fmla="*/ 153943 w 158049"/>
                <a:gd name="connsiteY1" fmla="*/ 144763 h 223347"/>
                <a:gd name="connsiteX2" fmla="*/ -1 w 158049"/>
                <a:gd name="connsiteY2" fmla="*/ 223373 h 223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049" h="223347">
                  <a:moveTo>
                    <a:pt x="113836" y="25"/>
                  </a:moveTo>
                  <a:cubicBezTo>
                    <a:pt x="152292" y="64315"/>
                    <a:pt x="165662" y="112560"/>
                    <a:pt x="153943" y="144763"/>
                  </a:cubicBezTo>
                  <a:cubicBezTo>
                    <a:pt x="125621" y="194786"/>
                    <a:pt x="74305" y="220990"/>
                    <a:pt x="-1" y="223373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F66078C5-A2A1-703A-444F-370A4AF3F09D}"/>
                </a:ext>
              </a:extLst>
            </p:cNvPr>
            <p:cNvSpPr/>
            <p:nvPr/>
          </p:nvSpPr>
          <p:spPr>
            <a:xfrm>
              <a:off x="9272288" y="5289214"/>
              <a:ext cx="142942" cy="211944"/>
            </a:xfrm>
            <a:custGeom>
              <a:avLst/>
              <a:gdLst>
                <a:gd name="connsiteX0" fmla="*/ -1 w 142942"/>
                <a:gd name="connsiteY0" fmla="*/ 188136 h 211944"/>
                <a:gd name="connsiteX1" fmla="*/ 78509 w 142942"/>
                <a:gd name="connsiteY1" fmla="*/ 91379 h 211944"/>
                <a:gd name="connsiteX2" fmla="*/ 127389 w 142942"/>
                <a:gd name="connsiteY2" fmla="*/ 25 h 211944"/>
                <a:gd name="connsiteX3" fmla="*/ 125840 w 142942"/>
                <a:gd name="connsiteY3" fmla="*/ 57117 h 211944"/>
                <a:gd name="connsiteX4" fmla="*/ 56548 w 142942"/>
                <a:gd name="connsiteY4" fmla="*/ 161758 h 211944"/>
                <a:gd name="connsiteX5" fmla="*/ -1 w 142942"/>
                <a:gd name="connsiteY5" fmla="*/ 188136 h 21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942" h="211944">
                  <a:moveTo>
                    <a:pt x="-1" y="188136"/>
                  </a:moveTo>
                  <a:cubicBezTo>
                    <a:pt x="-31" y="188028"/>
                    <a:pt x="69140" y="105935"/>
                    <a:pt x="78509" y="91379"/>
                  </a:cubicBezTo>
                  <a:cubicBezTo>
                    <a:pt x="86504" y="78959"/>
                    <a:pt x="122261" y="2857"/>
                    <a:pt x="127389" y="25"/>
                  </a:cubicBezTo>
                  <a:cubicBezTo>
                    <a:pt x="127389" y="18975"/>
                    <a:pt x="163394" y="8938"/>
                    <a:pt x="125840" y="57117"/>
                  </a:cubicBezTo>
                  <a:cubicBezTo>
                    <a:pt x="97454" y="93536"/>
                    <a:pt x="110363" y="112364"/>
                    <a:pt x="56548" y="161758"/>
                  </a:cubicBezTo>
                  <a:cubicBezTo>
                    <a:pt x="13608" y="201171"/>
                    <a:pt x="31258" y="237383"/>
                    <a:pt x="-1" y="188136"/>
                  </a:cubicBezTo>
                  <a:close/>
                </a:path>
              </a:pathLst>
            </a:custGeom>
            <a:solidFill>
              <a:srgbClr val="727376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48D5156-C0DF-9A2D-EDD7-1E334D2072AE}"/>
                </a:ext>
              </a:extLst>
            </p:cNvPr>
            <p:cNvSpPr/>
            <p:nvPr/>
          </p:nvSpPr>
          <p:spPr>
            <a:xfrm>
              <a:off x="7809227" y="5408468"/>
              <a:ext cx="148528" cy="104084"/>
            </a:xfrm>
            <a:custGeom>
              <a:avLst/>
              <a:gdLst>
                <a:gd name="connsiteX0" fmla="*/ 148528 w 148528"/>
                <a:gd name="connsiteY0" fmla="*/ 52067 h 104084"/>
                <a:gd name="connsiteX1" fmla="*/ 74264 w 148528"/>
                <a:gd name="connsiteY1" fmla="*/ 104109 h 104084"/>
                <a:gd name="connsiteX2" fmla="*/ -1 w 148528"/>
                <a:gd name="connsiteY2" fmla="*/ 52067 h 104084"/>
                <a:gd name="connsiteX3" fmla="*/ 74264 w 148528"/>
                <a:gd name="connsiteY3" fmla="*/ 25 h 104084"/>
                <a:gd name="connsiteX4" fmla="*/ 148528 w 148528"/>
                <a:gd name="connsiteY4" fmla="*/ 52067 h 10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528" h="104084">
                  <a:moveTo>
                    <a:pt x="148528" y="52067"/>
                  </a:moveTo>
                  <a:cubicBezTo>
                    <a:pt x="148528" y="80809"/>
                    <a:pt x="115279" y="104109"/>
                    <a:pt x="74264" y="104109"/>
                  </a:cubicBezTo>
                  <a:cubicBezTo>
                    <a:pt x="33249" y="104109"/>
                    <a:pt x="-1" y="80809"/>
                    <a:pt x="-1" y="52067"/>
                  </a:cubicBezTo>
                  <a:cubicBezTo>
                    <a:pt x="-1" y="23325"/>
                    <a:pt x="33249" y="25"/>
                    <a:pt x="74264" y="25"/>
                  </a:cubicBezTo>
                  <a:cubicBezTo>
                    <a:pt x="115279" y="25"/>
                    <a:pt x="148528" y="23325"/>
                    <a:pt x="148528" y="52067"/>
                  </a:cubicBezTo>
                  <a:close/>
                </a:path>
              </a:pathLst>
            </a:custGeom>
            <a:solidFill>
              <a:srgbClr val="373435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5E93043-55BE-9315-B83C-EBFD4E470F3C}"/>
                </a:ext>
              </a:extLst>
            </p:cNvPr>
            <p:cNvSpPr/>
            <p:nvPr/>
          </p:nvSpPr>
          <p:spPr>
            <a:xfrm>
              <a:off x="7269592" y="6509962"/>
              <a:ext cx="298519" cy="244464"/>
            </a:xfrm>
            <a:custGeom>
              <a:avLst/>
              <a:gdLst>
                <a:gd name="connsiteX0" fmla="*/ 266978 w 298519"/>
                <a:gd name="connsiteY0" fmla="*/ 212609 h 244464"/>
                <a:gd name="connsiteX1" fmla="*/ 238790 w 298519"/>
                <a:gd name="connsiteY1" fmla="*/ 15282 h 244464"/>
                <a:gd name="connsiteX2" fmla="*/ 4615 w 298519"/>
                <a:gd name="connsiteY2" fmla="*/ 71661 h 244464"/>
                <a:gd name="connsiteX3" fmla="*/ 30634 w 298519"/>
                <a:gd name="connsiteY3" fmla="*/ 145387 h 244464"/>
                <a:gd name="connsiteX4" fmla="*/ 180246 w 298519"/>
                <a:gd name="connsiteY4" fmla="*/ 242965 h 244464"/>
                <a:gd name="connsiteX5" fmla="*/ 266978 w 298519"/>
                <a:gd name="connsiteY5" fmla="*/ 212609 h 244464"/>
                <a:gd name="connsiteX6" fmla="*/ 105966 w 298519"/>
                <a:gd name="connsiteY6" fmla="*/ 102263 h 244464"/>
                <a:gd name="connsiteX7" fmla="*/ 134155 w 298519"/>
                <a:gd name="connsiteY7" fmla="*/ 173822 h 244464"/>
                <a:gd name="connsiteX8" fmla="*/ 215467 w 298519"/>
                <a:gd name="connsiteY8" fmla="*/ 92507 h 244464"/>
                <a:gd name="connsiteX9" fmla="*/ 105966 w 298519"/>
                <a:gd name="connsiteY9" fmla="*/ 102264 h 24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8519" h="244464">
                  <a:moveTo>
                    <a:pt x="266978" y="212609"/>
                  </a:moveTo>
                  <a:cubicBezTo>
                    <a:pt x="316941" y="145221"/>
                    <a:pt x="307546" y="79445"/>
                    <a:pt x="238790" y="15282"/>
                  </a:cubicBezTo>
                  <a:cubicBezTo>
                    <a:pt x="139019" y="-16929"/>
                    <a:pt x="60960" y="1863"/>
                    <a:pt x="4615" y="71661"/>
                  </a:cubicBezTo>
                  <a:cubicBezTo>
                    <a:pt x="-6389" y="100780"/>
                    <a:pt x="2283" y="125355"/>
                    <a:pt x="30634" y="145387"/>
                  </a:cubicBezTo>
                  <a:cubicBezTo>
                    <a:pt x="78420" y="219647"/>
                    <a:pt x="128291" y="252173"/>
                    <a:pt x="180246" y="242965"/>
                  </a:cubicBezTo>
                  <a:cubicBezTo>
                    <a:pt x="216334" y="247839"/>
                    <a:pt x="245245" y="237720"/>
                    <a:pt x="266978" y="212609"/>
                  </a:cubicBezTo>
                  <a:close/>
                  <a:moveTo>
                    <a:pt x="105966" y="102263"/>
                  </a:moveTo>
                  <a:cubicBezTo>
                    <a:pt x="102891" y="134020"/>
                    <a:pt x="112286" y="157873"/>
                    <a:pt x="134155" y="173822"/>
                  </a:cubicBezTo>
                  <a:cubicBezTo>
                    <a:pt x="201749" y="184300"/>
                    <a:pt x="228854" y="157195"/>
                    <a:pt x="215467" y="92507"/>
                  </a:cubicBezTo>
                  <a:cubicBezTo>
                    <a:pt x="174115" y="45868"/>
                    <a:pt x="137614" y="49120"/>
                    <a:pt x="105966" y="102264"/>
                  </a:cubicBezTo>
                  <a:close/>
                </a:path>
              </a:pathLst>
            </a:custGeom>
            <a:solidFill>
              <a:srgbClr val="CB7246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1881A6D1-5575-B614-CA60-531B4F3AD1D7}"/>
                </a:ext>
              </a:extLst>
            </p:cNvPr>
            <p:cNvSpPr/>
            <p:nvPr/>
          </p:nvSpPr>
          <p:spPr>
            <a:xfrm>
              <a:off x="9240854" y="5456187"/>
              <a:ext cx="26020" cy="73727"/>
            </a:xfrm>
            <a:custGeom>
              <a:avLst/>
              <a:gdLst>
                <a:gd name="connsiteX0" fmla="*/ 26019 w 26020"/>
                <a:gd name="connsiteY0" fmla="*/ 73752 h 73727"/>
                <a:gd name="connsiteX1" fmla="*/ -1 w 26020"/>
                <a:gd name="connsiteY1" fmla="*/ 25 h 7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020" h="73727">
                  <a:moveTo>
                    <a:pt x="26019" y="73752"/>
                  </a:moveTo>
                  <a:cubicBezTo>
                    <a:pt x="22864" y="43381"/>
                    <a:pt x="14189" y="18807"/>
                    <a:pt x="-1" y="25"/>
                  </a:cubicBezTo>
                </a:path>
              </a:pathLst>
            </a:custGeom>
            <a:noFill/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AAA109C-86F9-F6C1-1624-B2E1AF68FCF5}"/>
                </a:ext>
              </a:extLst>
            </p:cNvPr>
            <p:cNvSpPr/>
            <p:nvPr/>
          </p:nvSpPr>
          <p:spPr>
            <a:xfrm>
              <a:off x="8952472" y="6199953"/>
              <a:ext cx="511716" cy="503074"/>
            </a:xfrm>
            <a:custGeom>
              <a:avLst/>
              <a:gdLst>
                <a:gd name="connsiteX0" fmla="*/ 511716 w 511716"/>
                <a:gd name="connsiteY0" fmla="*/ 251562 h 503074"/>
                <a:gd name="connsiteX1" fmla="*/ 255858 w 511716"/>
                <a:gd name="connsiteY1" fmla="*/ 503099 h 503074"/>
                <a:gd name="connsiteX2" fmla="*/ -1 w 511716"/>
                <a:gd name="connsiteY2" fmla="*/ 251562 h 503074"/>
                <a:gd name="connsiteX3" fmla="*/ 255858 w 511716"/>
                <a:gd name="connsiteY3" fmla="*/ 25 h 503074"/>
                <a:gd name="connsiteX4" fmla="*/ 511716 w 511716"/>
                <a:gd name="connsiteY4" fmla="*/ 251562 h 50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716" h="503074">
                  <a:moveTo>
                    <a:pt x="511716" y="251562"/>
                  </a:moveTo>
                  <a:cubicBezTo>
                    <a:pt x="511716" y="390482"/>
                    <a:pt x="397164" y="503099"/>
                    <a:pt x="255858" y="503099"/>
                  </a:cubicBezTo>
                  <a:cubicBezTo>
                    <a:pt x="114551" y="503099"/>
                    <a:pt x="-1" y="390482"/>
                    <a:pt x="-1" y="251562"/>
                  </a:cubicBezTo>
                  <a:cubicBezTo>
                    <a:pt x="-1" y="112642"/>
                    <a:pt x="114551" y="25"/>
                    <a:pt x="255858" y="25"/>
                  </a:cubicBezTo>
                  <a:cubicBezTo>
                    <a:pt x="397164" y="25"/>
                    <a:pt x="511716" y="112642"/>
                    <a:pt x="511716" y="25156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47434AF0-AF1E-2A7C-D86D-9413265256EA}"/>
                </a:ext>
              </a:extLst>
            </p:cNvPr>
            <p:cNvSpPr/>
            <p:nvPr/>
          </p:nvSpPr>
          <p:spPr>
            <a:xfrm>
              <a:off x="9121602" y="6373427"/>
              <a:ext cx="164787" cy="164796"/>
            </a:xfrm>
            <a:custGeom>
              <a:avLst/>
              <a:gdLst>
                <a:gd name="connsiteX0" fmla="*/ 164787 w 164787"/>
                <a:gd name="connsiteY0" fmla="*/ 82423 h 164796"/>
                <a:gd name="connsiteX1" fmla="*/ 82393 w 164787"/>
                <a:gd name="connsiteY1" fmla="*/ 164822 h 164796"/>
                <a:gd name="connsiteX2" fmla="*/ -1 w 164787"/>
                <a:gd name="connsiteY2" fmla="*/ 82423 h 164796"/>
                <a:gd name="connsiteX3" fmla="*/ 82393 w 164787"/>
                <a:gd name="connsiteY3" fmla="*/ 25 h 164796"/>
                <a:gd name="connsiteX4" fmla="*/ 164787 w 164787"/>
                <a:gd name="connsiteY4" fmla="*/ 82423 h 16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87" h="164796">
                  <a:moveTo>
                    <a:pt x="164787" y="82423"/>
                  </a:moveTo>
                  <a:cubicBezTo>
                    <a:pt x="164787" y="127931"/>
                    <a:pt x="127898" y="164822"/>
                    <a:pt x="82393" y="164822"/>
                  </a:cubicBezTo>
                  <a:cubicBezTo>
                    <a:pt x="36888" y="164822"/>
                    <a:pt x="-1" y="127931"/>
                    <a:pt x="-1" y="82423"/>
                  </a:cubicBezTo>
                  <a:cubicBezTo>
                    <a:pt x="-1" y="36916"/>
                    <a:pt x="36888" y="25"/>
                    <a:pt x="82393" y="25"/>
                  </a:cubicBezTo>
                  <a:cubicBezTo>
                    <a:pt x="127898" y="25"/>
                    <a:pt x="164787" y="36916"/>
                    <a:pt x="164787" y="8242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D1F9493-4CF2-9460-9095-E24C051D76B5}"/>
                </a:ext>
              </a:extLst>
            </p:cNvPr>
            <p:cNvSpPr/>
            <p:nvPr/>
          </p:nvSpPr>
          <p:spPr>
            <a:xfrm>
              <a:off x="8228260" y="6195618"/>
              <a:ext cx="511716" cy="503074"/>
            </a:xfrm>
            <a:custGeom>
              <a:avLst/>
              <a:gdLst>
                <a:gd name="connsiteX0" fmla="*/ 511716 w 511716"/>
                <a:gd name="connsiteY0" fmla="*/ 251562 h 503074"/>
                <a:gd name="connsiteX1" fmla="*/ 255858 w 511716"/>
                <a:gd name="connsiteY1" fmla="*/ 503099 h 503074"/>
                <a:gd name="connsiteX2" fmla="*/ -1 w 511716"/>
                <a:gd name="connsiteY2" fmla="*/ 251562 h 503074"/>
                <a:gd name="connsiteX3" fmla="*/ 255858 w 511716"/>
                <a:gd name="connsiteY3" fmla="*/ 25 h 503074"/>
                <a:gd name="connsiteX4" fmla="*/ 511716 w 511716"/>
                <a:gd name="connsiteY4" fmla="*/ 251562 h 50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716" h="503074">
                  <a:moveTo>
                    <a:pt x="511716" y="251562"/>
                  </a:moveTo>
                  <a:cubicBezTo>
                    <a:pt x="511716" y="390482"/>
                    <a:pt x="397164" y="503099"/>
                    <a:pt x="255858" y="503099"/>
                  </a:cubicBezTo>
                  <a:cubicBezTo>
                    <a:pt x="114551" y="503099"/>
                    <a:pt x="-1" y="390482"/>
                    <a:pt x="-1" y="251562"/>
                  </a:cubicBezTo>
                  <a:cubicBezTo>
                    <a:pt x="-1" y="112642"/>
                    <a:pt x="114551" y="25"/>
                    <a:pt x="255858" y="25"/>
                  </a:cubicBezTo>
                  <a:cubicBezTo>
                    <a:pt x="397164" y="25"/>
                    <a:pt x="511716" y="112642"/>
                    <a:pt x="511716" y="25156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56353A8-527B-544E-1168-4C872113B802}"/>
                </a:ext>
              </a:extLst>
            </p:cNvPr>
            <p:cNvSpPr/>
            <p:nvPr/>
          </p:nvSpPr>
          <p:spPr>
            <a:xfrm>
              <a:off x="8410398" y="6373429"/>
              <a:ext cx="164787" cy="190818"/>
            </a:xfrm>
            <a:custGeom>
              <a:avLst/>
              <a:gdLst>
                <a:gd name="connsiteX0" fmla="*/ 164787 w 164787"/>
                <a:gd name="connsiteY0" fmla="*/ 95433 h 190818"/>
                <a:gd name="connsiteX1" fmla="*/ 82393 w 164787"/>
                <a:gd name="connsiteY1" fmla="*/ 190843 h 190818"/>
                <a:gd name="connsiteX2" fmla="*/ -1 w 164787"/>
                <a:gd name="connsiteY2" fmla="*/ 95433 h 190818"/>
                <a:gd name="connsiteX3" fmla="*/ 82393 w 164787"/>
                <a:gd name="connsiteY3" fmla="*/ 25 h 190818"/>
                <a:gd name="connsiteX4" fmla="*/ 164787 w 164787"/>
                <a:gd name="connsiteY4" fmla="*/ 95433 h 19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87" h="190818">
                  <a:moveTo>
                    <a:pt x="164787" y="95433"/>
                  </a:moveTo>
                  <a:cubicBezTo>
                    <a:pt x="164787" y="148127"/>
                    <a:pt x="127898" y="190843"/>
                    <a:pt x="82393" y="190843"/>
                  </a:cubicBezTo>
                  <a:cubicBezTo>
                    <a:pt x="36888" y="190843"/>
                    <a:pt x="-1" y="148127"/>
                    <a:pt x="-1" y="95433"/>
                  </a:cubicBezTo>
                  <a:cubicBezTo>
                    <a:pt x="-1" y="42741"/>
                    <a:pt x="36888" y="25"/>
                    <a:pt x="82393" y="25"/>
                  </a:cubicBezTo>
                  <a:cubicBezTo>
                    <a:pt x="127898" y="25"/>
                    <a:pt x="164787" y="42741"/>
                    <a:pt x="164787" y="9543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4" name="图形 2">
            <a:extLst>
              <a:ext uri="{FF2B5EF4-FFF2-40B4-BE49-F238E27FC236}">
                <a16:creationId xmlns:a16="http://schemas.microsoft.com/office/drawing/2014/main" id="{2A238ABB-D27A-74DF-5302-2FDBC82AA5A9}"/>
              </a:ext>
            </a:extLst>
          </p:cNvPr>
          <p:cNvGrpSpPr/>
          <p:nvPr/>
        </p:nvGrpSpPr>
        <p:grpSpPr>
          <a:xfrm>
            <a:off x="3985369" y="620040"/>
            <a:ext cx="2059728" cy="2918923"/>
            <a:chOff x="5241241" y="390520"/>
            <a:chExt cx="2059728" cy="2918923"/>
          </a:xfrm>
        </p:grpSpPr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E13EC20-788D-A123-A6B5-0D1118A38307}"/>
                </a:ext>
              </a:extLst>
            </p:cNvPr>
            <p:cNvSpPr/>
            <p:nvPr/>
          </p:nvSpPr>
          <p:spPr>
            <a:xfrm>
              <a:off x="5681112" y="2440834"/>
              <a:ext cx="323279" cy="868608"/>
            </a:xfrm>
            <a:custGeom>
              <a:avLst/>
              <a:gdLst>
                <a:gd name="connsiteX0" fmla="*/ 323360 w 323279"/>
                <a:gd name="connsiteY0" fmla="*/ -2 h 868608"/>
                <a:gd name="connsiteX1" fmla="*/ 225258 w 323279"/>
                <a:gd name="connsiteY1" fmla="*/ 831401 h 868608"/>
                <a:gd name="connsiteX2" fmla="*/ 80 w 323279"/>
                <a:gd name="connsiteY2" fmla="*/ 868607 h 868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279" h="868608">
                  <a:moveTo>
                    <a:pt x="323360" y="-2"/>
                  </a:moveTo>
                  <a:lnTo>
                    <a:pt x="225258" y="831401"/>
                  </a:lnTo>
                  <a:lnTo>
                    <a:pt x="80" y="868607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4248C8FC-6724-DEEA-6E20-48AC8F5653DF}"/>
                </a:ext>
              </a:extLst>
            </p:cNvPr>
            <p:cNvSpPr/>
            <p:nvPr/>
          </p:nvSpPr>
          <p:spPr>
            <a:xfrm>
              <a:off x="6245899" y="2437610"/>
              <a:ext cx="249808" cy="838024"/>
            </a:xfrm>
            <a:custGeom>
              <a:avLst/>
              <a:gdLst>
                <a:gd name="connsiteX0" fmla="*/ 58389 w 249808"/>
                <a:gd name="connsiteY0" fmla="*/ -2 h 838024"/>
                <a:gd name="connsiteX1" fmla="*/ 80 w 249808"/>
                <a:gd name="connsiteY1" fmla="*/ 821827 h 838024"/>
                <a:gd name="connsiteX2" fmla="*/ 249889 w 249808"/>
                <a:gd name="connsiteY2" fmla="*/ 838022 h 83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808" h="838024">
                  <a:moveTo>
                    <a:pt x="58389" y="-2"/>
                  </a:moveTo>
                  <a:lnTo>
                    <a:pt x="80" y="821827"/>
                  </a:lnTo>
                  <a:lnTo>
                    <a:pt x="249889" y="83802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DB3D49F-7B19-6450-C9F4-701894CC2076}"/>
                </a:ext>
              </a:extLst>
            </p:cNvPr>
            <p:cNvSpPr/>
            <p:nvPr/>
          </p:nvSpPr>
          <p:spPr>
            <a:xfrm>
              <a:off x="6755061" y="782255"/>
              <a:ext cx="385129" cy="292995"/>
            </a:xfrm>
            <a:custGeom>
              <a:avLst/>
              <a:gdLst>
                <a:gd name="connsiteX0" fmla="*/ 374177 w 385129"/>
                <a:gd name="connsiteY0" fmla="*/ 273083 h 292995"/>
                <a:gd name="connsiteX1" fmla="*/ 359456 w 385129"/>
                <a:gd name="connsiteY1" fmla="*/ 169709 h 292995"/>
                <a:gd name="connsiteX2" fmla="*/ 259263 w 385129"/>
                <a:gd name="connsiteY2" fmla="*/ 277595 h 292995"/>
                <a:gd name="connsiteX3" fmla="*/ 179230 w 385129"/>
                <a:gd name="connsiteY3" fmla="*/ 174414 h 292995"/>
                <a:gd name="connsiteX4" fmla="*/ 211667 w 385129"/>
                <a:gd name="connsiteY4" fmla="*/ 186149 h 292995"/>
                <a:gd name="connsiteX5" fmla="*/ 154936 w 385129"/>
                <a:gd name="connsiteY5" fmla="*/ 90240 h 292995"/>
                <a:gd name="connsiteX6" fmla="*/ 99685 w 385129"/>
                <a:gd name="connsiteY6" fmla="*/ 136987 h 292995"/>
                <a:gd name="connsiteX7" fmla="*/ 114188 w 385129"/>
                <a:gd name="connsiteY7" fmla="*/ 3503 h 292995"/>
                <a:gd name="connsiteX8" fmla="*/ 80 w 385129"/>
                <a:gd name="connsiteY8" fmla="*/ 53727 h 292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129" h="292995">
                  <a:moveTo>
                    <a:pt x="374177" y="273083"/>
                  </a:moveTo>
                  <a:cubicBezTo>
                    <a:pt x="400932" y="204561"/>
                    <a:pt x="372229" y="174679"/>
                    <a:pt x="359456" y="169709"/>
                  </a:cubicBezTo>
                  <a:cubicBezTo>
                    <a:pt x="256863" y="129785"/>
                    <a:pt x="183586" y="352119"/>
                    <a:pt x="259263" y="277595"/>
                  </a:cubicBezTo>
                  <a:cubicBezTo>
                    <a:pt x="332992" y="204988"/>
                    <a:pt x="209496" y="94765"/>
                    <a:pt x="179230" y="174414"/>
                  </a:cubicBezTo>
                  <a:cubicBezTo>
                    <a:pt x="164959" y="211967"/>
                    <a:pt x="207198" y="197081"/>
                    <a:pt x="211667" y="186149"/>
                  </a:cubicBezTo>
                  <a:cubicBezTo>
                    <a:pt x="235064" y="128904"/>
                    <a:pt x="245774" y="77073"/>
                    <a:pt x="154936" y="90240"/>
                  </a:cubicBezTo>
                  <a:cubicBezTo>
                    <a:pt x="136422" y="92924"/>
                    <a:pt x="89412" y="131603"/>
                    <a:pt x="99685" y="136987"/>
                  </a:cubicBezTo>
                  <a:cubicBezTo>
                    <a:pt x="150519" y="163625"/>
                    <a:pt x="219229" y="32532"/>
                    <a:pt x="114188" y="3503"/>
                  </a:cubicBezTo>
                  <a:cubicBezTo>
                    <a:pt x="49799" y="-14292"/>
                    <a:pt x="35174" y="40818"/>
                    <a:pt x="80" y="53727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BB3FA32-2D08-DA5D-B45F-D58D5ADB11AE}"/>
                </a:ext>
              </a:extLst>
            </p:cNvPr>
            <p:cNvSpPr/>
            <p:nvPr/>
          </p:nvSpPr>
          <p:spPr>
            <a:xfrm>
              <a:off x="5398187" y="1779166"/>
              <a:ext cx="211973" cy="345672"/>
            </a:xfrm>
            <a:custGeom>
              <a:avLst/>
              <a:gdLst>
                <a:gd name="connsiteX0" fmla="*/ 212054 w 211973"/>
                <a:gd name="connsiteY0" fmla="*/ -2 h 345672"/>
                <a:gd name="connsiteX1" fmla="*/ 35078 w 211973"/>
                <a:gd name="connsiteY1" fmla="*/ 224988 h 345672"/>
                <a:gd name="connsiteX2" fmla="*/ 80 w 211973"/>
                <a:gd name="connsiteY2" fmla="*/ 345671 h 345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1973" h="345672">
                  <a:moveTo>
                    <a:pt x="212054" y="-2"/>
                  </a:moveTo>
                  <a:lnTo>
                    <a:pt x="35078" y="224988"/>
                  </a:lnTo>
                  <a:lnTo>
                    <a:pt x="80" y="345671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466CB3CD-A6F1-DEBB-3F24-DE254F2EB11C}"/>
                </a:ext>
              </a:extLst>
            </p:cNvPr>
            <p:cNvSpPr/>
            <p:nvPr/>
          </p:nvSpPr>
          <p:spPr>
            <a:xfrm>
              <a:off x="5241241" y="1939135"/>
              <a:ext cx="316283" cy="214228"/>
            </a:xfrm>
            <a:custGeom>
              <a:avLst/>
              <a:gdLst>
                <a:gd name="connsiteX0" fmla="*/ 80 w 316283"/>
                <a:gd name="connsiteY0" fmla="*/ -2 h 214228"/>
                <a:gd name="connsiteX1" fmla="*/ 192024 w 316283"/>
                <a:gd name="connsiteY1" fmla="*/ 65019 h 214228"/>
                <a:gd name="connsiteX2" fmla="*/ 316364 w 316283"/>
                <a:gd name="connsiteY2" fmla="*/ 214227 h 21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283" h="214228">
                  <a:moveTo>
                    <a:pt x="80" y="-2"/>
                  </a:moveTo>
                  <a:lnTo>
                    <a:pt x="192024" y="65019"/>
                  </a:lnTo>
                  <a:lnTo>
                    <a:pt x="316364" y="214227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E1AFE2CD-4C3F-749C-FFEA-7733BDB68667}"/>
                </a:ext>
              </a:extLst>
            </p:cNvPr>
            <p:cNvSpPr/>
            <p:nvPr/>
          </p:nvSpPr>
          <p:spPr>
            <a:xfrm>
              <a:off x="5290010" y="2004156"/>
              <a:ext cx="180162" cy="155000"/>
            </a:xfrm>
            <a:custGeom>
              <a:avLst/>
              <a:gdLst>
                <a:gd name="connsiteX0" fmla="*/ 180243 w 180162"/>
                <a:gd name="connsiteY0" fmla="*/ 154999 h 155000"/>
                <a:gd name="connsiteX1" fmla="*/ 143254 w 180162"/>
                <a:gd name="connsiteY1" fmla="*/ -2 h 155000"/>
                <a:gd name="connsiteX2" fmla="*/ 80 w 180162"/>
                <a:gd name="connsiteY2" fmla="*/ 41633 h 15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162" h="155000">
                  <a:moveTo>
                    <a:pt x="180243" y="154999"/>
                  </a:moveTo>
                  <a:lnTo>
                    <a:pt x="143254" y="-2"/>
                  </a:lnTo>
                  <a:lnTo>
                    <a:pt x="80" y="41633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C06EE83-746A-A143-EBFF-DF9211583BAE}"/>
                </a:ext>
              </a:extLst>
            </p:cNvPr>
            <p:cNvSpPr/>
            <p:nvPr/>
          </p:nvSpPr>
          <p:spPr>
            <a:xfrm>
              <a:off x="6771977" y="1668282"/>
              <a:ext cx="528535" cy="114299"/>
            </a:xfrm>
            <a:custGeom>
              <a:avLst/>
              <a:gdLst>
                <a:gd name="connsiteX0" fmla="*/ 80 w 528535"/>
                <a:gd name="connsiteY0" fmla="*/ -2 h 114299"/>
                <a:gd name="connsiteX1" fmla="*/ 383827 w 528535"/>
                <a:gd name="connsiteY1" fmla="*/ 99275 h 114299"/>
                <a:gd name="connsiteX2" fmla="*/ 528616 w 528535"/>
                <a:gd name="connsiteY2" fmla="*/ 114298 h 11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8535" h="114299">
                  <a:moveTo>
                    <a:pt x="80" y="-2"/>
                  </a:moveTo>
                  <a:lnTo>
                    <a:pt x="383827" y="99275"/>
                  </a:lnTo>
                  <a:lnTo>
                    <a:pt x="528616" y="11429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5080904-EADC-7513-4FD5-A1B1E458EBB3}"/>
                </a:ext>
              </a:extLst>
            </p:cNvPr>
            <p:cNvSpPr/>
            <p:nvPr/>
          </p:nvSpPr>
          <p:spPr>
            <a:xfrm>
              <a:off x="7131836" y="1636203"/>
              <a:ext cx="102171" cy="310479"/>
            </a:xfrm>
            <a:custGeom>
              <a:avLst/>
              <a:gdLst>
                <a:gd name="connsiteX0" fmla="*/ 80 w 102171"/>
                <a:gd name="connsiteY0" fmla="*/ 310477 h 310479"/>
                <a:gd name="connsiteX1" fmla="*/ 23969 w 102171"/>
                <a:gd name="connsiteY1" fmla="*/ 131354 h 310479"/>
                <a:gd name="connsiteX2" fmla="*/ 102252 w 102171"/>
                <a:gd name="connsiteY2" fmla="*/ -2 h 31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171" h="310479">
                  <a:moveTo>
                    <a:pt x="80" y="310477"/>
                  </a:moveTo>
                  <a:lnTo>
                    <a:pt x="23969" y="131354"/>
                  </a:lnTo>
                  <a:lnTo>
                    <a:pt x="102252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D91D8915-CE9B-73C7-1987-8D489E016622}"/>
                </a:ext>
              </a:extLst>
            </p:cNvPr>
            <p:cNvSpPr/>
            <p:nvPr/>
          </p:nvSpPr>
          <p:spPr>
            <a:xfrm>
              <a:off x="7155724" y="1680413"/>
              <a:ext cx="138158" cy="196182"/>
            </a:xfrm>
            <a:custGeom>
              <a:avLst/>
              <a:gdLst>
                <a:gd name="connsiteX0" fmla="*/ 138239 w 138158"/>
                <a:gd name="connsiteY0" fmla="*/ -2 h 196182"/>
                <a:gd name="connsiteX1" fmla="*/ 80 w 138158"/>
                <a:gd name="connsiteY1" fmla="*/ 87143 h 196182"/>
                <a:gd name="connsiteX2" fmla="*/ 76095 w 138158"/>
                <a:gd name="connsiteY2" fmla="*/ 196180 h 19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158" h="196182">
                  <a:moveTo>
                    <a:pt x="138239" y="-2"/>
                  </a:moveTo>
                  <a:lnTo>
                    <a:pt x="80" y="87143"/>
                  </a:lnTo>
                  <a:lnTo>
                    <a:pt x="76095" y="196180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3A46A85-A451-DBDC-5266-DB5CA8C73AB9}"/>
                </a:ext>
              </a:extLst>
            </p:cNvPr>
            <p:cNvSpPr/>
            <p:nvPr/>
          </p:nvSpPr>
          <p:spPr>
            <a:xfrm>
              <a:off x="5527980" y="1586821"/>
              <a:ext cx="221009" cy="311768"/>
            </a:xfrm>
            <a:custGeom>
              <a:avLst/>
              <a:gdLst>
                <a:gd name="connsiteX0" fmla="*/ 71696 w 221009"/>
                <a:gd name="connsiteY0" fmla="*/ -2 h 311768"/>
                <a:gd name="connsiteX1" fmla="*/ 221090 w 221009"/>
                <a:gd name="connsiteY1" fmla="*/ 273341 h 311768"/>
                <a:gd name="connsiteX2" fmla="*/ 94805 w 221009"/>
                <a:gd name="connsiteY2" fmla="*/ 300239 h 311768"/>
                <a:gd name="connsiteX3" fmla="*/ 137088 w 221009"/>
                <a:gd name="connsiteY3" fmla="*/ 198322 h 311768"/>
                <a:gd name="connsiteX4" fmla="*/ 62280 w 221009"/>
                <a:gd name="connsiteY4" fmla="*/ 126764 h 311768"/>
                <a:gd name="connsiteX5" fmla="*/ 34093 w 221009"/>
                <a:gd name="connsiteY5" fmla="*/ 31353 h 311768"/>
                <a:gd name="connsiteX6" fmla="*/ 71696 w 221009"/>
                <a:gd name="connsiteY6" fmla="*/ -2 h 31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009" h="311768">
                  <a:moveTo>
                    <a:pt x="71696" y="-2"/>
                  </a:moveTo>
                  <a:lnTo>
                    <a:pt x="221090" y="273341"/>
                  </a:lnTo>
                  <a:cubicBezTo>
                    <a:pt x="172727" y="312989"/>
                    <a:pt x="130630" y="321955"/>
                    <a:pt x="94805" y="300239"/>
                  </a:cubicBezTo>
                  <a:cubicBezTo>
                    <a:pt x="93157" y="253524"/>
                    <a:pt x="107251" y="219551"/>
                    <a:pt x="137088" y="198322"/>
                  </a:cubicBezTo>
                  <a:cubicBezTo>
                    <a:pt x="42997" y="237594"/>
                    <a:pt x="18061" y="213742"/>
                    <a:pt x="62280" y="126764"/>
                  </a:cubicBezTo>
                  <a:cubicBezTo>
                    <a:pt x="-9850" y="133257"/>
                    <a:pt x="-19246" y="101454"/>
                    <a:pt x="34093" y="31353"/>
                  </a:cubicBezTo>
                  <a:cubicBezTo>
                    <a:pt x="47461" y="21663"/>
                    <a:pt x="59996" y="11212"/>
                    <a:pt x="71696" y="-2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5B58B279-AEEE-9D9E-708D-29FFD2C71FE4}"/>
                </a:ext>
              </a:extLst>
            </p:cNvPr>
            <p:cNvSpPr/>
            <p:nvPr/>
          </p:nvSpPr>
          <p:spPr>
            <a:xfrm>
              <a:off x="6642308" y="1516266"/>
              <a:ext cx="212024" cy="396234"/>
            </a:xfrm>
            <a:custGeom>
              <a:avLst/>
              <a:gdLst>
                <a:gd name="connsiteX0" fmla="*/ 1628 w 212024"/>
                <a:gd name="connsiteY0" fmla="*/ 328977 h 396234"/>
                <a:gd name="connsiteX1" fmla="*/ 671 w 212024"/>
                <a:gd name="connsiteY1" fmla="*/ 323087 h 396234"/>
                <a:gd name="connsiteX2" fmla="*/ 109996 w 212024"/>
                <a:gd name="connsiteY2" fmla="*/ -2 h 396234"/>
                <a:gd name="connsiteX3" fmla="*/ 112340 w 212024"/>
                <a:gd name="connsiteY3" fmla="*/ 121420 h 396234"/>
                <a:gd name="connsiteX4" fmla="*/ 73311 w 212024"/>
                <a:gd name="connsiteY4" fmla="*/ 208159 h 396234"/>
                <a:gd name="connsiteX5" fmla="*/ 48375 w 212024"/>
                <a:gd name="connsiteY5" fmla="*/ 291643 h 396234"/>
                <a:gd name="connsiteX6" fmla="*/ 128602 w 212024"/>
                <a:gd name="connsiteY6" fmla="*/ 375128 h 396234"/>
                <a:gd name="connsiteX7" fmla="*/ 1628 w 212024"/>
                <a:gd name="connsiteY7" fmla="*/ 328977 h 39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2024" h="396234">
                  <a:moveTo>
                    <a:pt x="1628" y="328977"/>
                  </a:moveTo>
                  <a:cubicBezTo>
                    <a:pt x="-1161" y="314969"/>
                    <a:pt x="671" y="324234"/>
                    <a:pt x="671" y="323087"/>
                  </a:cubicBezTo>
                  <a:lnTo>
                    <a:pt x="109996" y="-2"/>
                  </a:lnTo>
                  <a:cubicBezTo>
                    <a:pt x="245354" y="48903"/>
                    <a:pt x="246137" y="89378"/>
                    <a:pt x="112340" y="121420"/>
                  </a:cubicBezTo>
                  <a:cubicBezTo>
                    <a:pt x="251703" y="178984"/>
                    <a:pt x="238694" y="207896"/>
                    <a:pt x="73311" y="208159"/>
                  </a:cubicBezTo>
                  <a:cubicBezTo>
                    <a:pt x="219136" y="292527"/>
                    <a:pt x="210824" y="320355"/>
                    <a:pt x="48375" y="291643"/>
                  </a:cubicBezTo>
                  <a:cubicBezTo>
                    <a:pt x="134545" y="315388"/>
                    <a:pt x="161286" y="343217"/>
                    <a:pt x="128602" y="375128"/>
                  </a:cubicBezTo>
                  <a:cubicBezTo>
                    <a:pt x="93055" y="414314"/>
                    <a:pt x="50731" y="398930"/>
                    <a:pt x="1628" y="328977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5428F294-A6FA-F494-A74F-FE22CA932BB7}"/>
                </a:ext>
              </a:extLst>
            </p:cNvPr>
            <p:cNvSpPr/>
            <p:nvPr/>
          </p:nvSpPr>
          <p:spPr>
            <a:xfrm>
              <a:off x="5461778" y="819101"/>
              <a:ext cx="287774" cy="224346"/>
            </a:xfrm>
            <a:custGeom>
              <a:avLst/>
              <a:gdLst>
                <a:gd name="connsiteX0" fmla="*/ 40668 w 287774"/>
                <a:gd name="connsiteY0" fmla="*/ 224345 h 224346"/>
                <a:gd name="connsiteX1" fmla="*/ 26759 w 287774"/>
                <a:gd name="connsiteY1" fmla="*/ 145196 h 224346"/>
                <a:gd name="connsiteX2" fmla="*/ 70931 w 287774"/>
                <a:gd name="connsiteY2" fmla="*/ 183887 h 224346"/>
                <a:gd name="connsiteX3" fmla="*/ 83169 w 287774"/>
                <a:gd name="connsiteY3" fmla="*/ 62429 h 224346"/>
                <a:gd name="connsiteX4" fmla="*/ 209177 w 287774"/>
                <a:gd name="connsiteY4" fmla="*/ 77789 h 224346"/>
                <a:gd name="connsiteX5" fmla="*/ 139721 w 287774"/>
                <a:gd name="connsiteY5" fmla="*/ 91700 h 224346"/>
                <a:gd name="connsiteX6" fmla="*/ 254247 w 287774"/>
                <a:gd name="connsiteY6" fmla="*/ 10941 h 224346"/>
                <a:gd name="connsiteX7" fmla="*/ 287855 w 287774"/>
                <a:gd name="connsiteY7" fmla="*/ 32438 h 22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774" h="224346">
                  <a:moveTo>
                    <a:pt x="40668" y="224345"/>
                  </a:moveTo>
                  <a:cubicBezTo>
                    <a:pt x="11258" y="224345"/>
                    <a:pt x="-26285" y="191205"/>
                    <a:pt x="26759" y="145196"/>
                  </a:cubicBezTo>
                  <a:cubicBezTo>
                    <a:pt x="112922" y="70459"/>
                    <a:pt x="135658" y="252102"/>
                    <a:pt x="70931" y="183887"/>
                  </a:cubicBezTo>
                  <a:cubicBezTo>
                    <a:pt x="44075" y="155586"/>
                    <a:pt x="59857" y="80648"/>
                    <a:pt x="83169" y="62429"/>
                  </a:cubicBezTo>
                  <a:cubicBezTo>
                    <a:pt x="125342" y="29469"/>
                    <a:pt x="142313" y="12901"/>
                    <a:pt x="209177" y="77789"/>
                  </a:cubicBezTo>
                  <a:cubicBezTo>
                    <a:pt x="249233" y="116660"/>
                    <a:pt x="118004" y="121124"/>
                    <a:pt x="139721" y="91700"/>
                  </a:cubicBezTo>
                  <a:cubicBezTo>
                    <a:pt x="139923" y="91427"/>
                    <a:pt x="190992" y="-37673"/>
                    <a:pt x="254247" y="10941"/>
                  </a:cubicBezTo>
                  <a:cubicBezTo>
                    <a:pt x="258541" y="14240"/>
                    <a:pt x="284051" y="25042"/>
                    <a:pt x="287855" y="3243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527653D-7DA5-EEB5-2AE5-017038C61895}"/>
                </a:ext>
              </a:extLst>
            </p:cNvPr>
            <p:cNvSpPr/>
            <p:nvPr/>
          </p:nvSpPr>
          <p:spPr>
            <a:xfrm>
              <a:off x="5340929" y="708203"/>
              <a:ext cx="406666" cy="151548"/>
            </a:xfrm>
            <a:custGeom>
              <a:avLst/>
              <a:gdLst>
                <a:gd name="connsiteX0" fmla="*/ 80 w 406666"/>
                <a:gd name="connsiteY0" fmla="*/ 151546 h 151548"/>
                <a:gd name="connsiteX1" fmla="*/ 96292 w 406666"/>
                <a:gd name="connsiteY1" fmla="*/ 96251 h 151548"/>
                <a:gd name="connsiteX2" fmla="*/ 85017 w 406666"/>
                <a:gd name="connsiteY2" fmla="*/ 122272 h 151548"/>
                <a:gd name="connsiteX3" fmla="*/ 176799 w 406666"/>
                <a:gd name="connsiteY3" fmla="*/ 18279 h 151548"/>
                <a:gd name="connsiteX4" fmla="*/ 194144 w 406666"/>
                <a:gd name="connsiteY4" fmla="*/ 99504 h 151548"/>
                <a:gd name="connsiteX5" fmla="*/ 328488 w 406666"/>
                <a:gd name="connsiteY5" fmla="*/ 68340 h 151548"/>
                <a:gd name="connsiteX6" fmla="*/ 320620 w 406666"/>
                <a:gd name="connsiteY6" fmla="*/ 7623 h 151548"/>
                <a:gd name="connsiteX7" fmla="*/ 406639 w 406666"/>
                <a:gd name="connsiteY7" fmla="*/ 89745 h 151548"/>
                <a:gd name="connsiteX8" fmla="*/ 406639 w 406666"/>
                <a:gd name="connsiteY8" fmla="*/ 125525 h 151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666" h="151548">
                  <a:moveTo>
                    <a:pt x="80" y="151546"/>
                  </a:moveTo>
                  <a:cubicBezTo>
                    <a:pt x="9173" y="127138"/>
                    <a:pt x="71821" y="21762"/>
                    <a:pt x="96292" y="96251"/>
                  </a:cubicBezTo>
                  <a:cubicBezTo>
                    <a:pt x="98851" y="104040"/>
                    <a:pt x="92134" y="125656"/>
                    <a:pt x="85017" y="122272"/>
                  </a:cubicBezTo>
                  <a:cubicBezTo>
                    <a:pt x="58079" y="109459"/>
                    <a:pt x="95624" y="26347"/>
                    <a:pt x="176799" y="18279"/>
                  </a:cubicBezTo>
                  <a:cubicBezTo>
                    <a:pt x="215568" y="14426"/>
                    <a:pt x="222857" y="151952"/>
                    <a:pt x="194144" y="99504"/>
                  </a:cubicBezTo>
                  <a:cubicBezTo>
                    <a:pt x="141700" y="3707"/>
                    <a:pt x="322748" y="-1898"/>
                    <a:pt x="328488" y="68340"/>
                  </a:cubicBezTo>
                  <a:cubicBezTo>
                    <a:pt x="334956" y="147494"/>
                    <a:pt x="206812" y="57803"/>
                    <a:pt x="320620" y="7623"/>
                  </a:cubicBezTo>
                  <a:cubicBezTo>
                    <a:pt x="382317" y="-19580"/>
                    <a:pt x="408663" y="30272"/>
                    <a:pt x="406639" y="89745"/>
                  </a:cubicBezTo>
                  <a:cubicBezTo>
                    <a:pt x="406448" y="95357"/>
                    <a:pt x="406639" y="118262"/>
                    <a:pt x="406639" y="125525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9D77621-3640-965C-AC5E-A961219208B6}"/>
                </a:ext>
              </a:extLst>
            </p:cNvPr>
            <p:cNvSpPr/>
            <p:nvPr/>
          </p:nvSpPr>
          <p:spPr>
            <a:xfrm>
              <a:off x="6828275" y="537794"/>
              <a:ext cx="472693" cy="121162"/>
            </a:xfrm>
            <a:custGeom>
              <a:avLst/>
              <a:gdLst>
                <a:gd name="connsiteX0" fmla="*/ 472774 w 472693"/>
                <a:gd name="connsiteY0" fmla="*/ 13507 h 121162"/>
                <a:gd name="connsiteX1" fmla="*/ 469986 w 472693"/>
                <a:gd name="connsiteY1" fmla="*/ 14313 h 121162"/>
                <a:gd name="connsiteX2" fmla="*/ 440250 w 472693"/>
                <a:gd name="connsiteY2" fmla="*/ 26518 h 121162"/>
                <a:gd name="connsiteX3" fmla="*/ 444398 w 472693"/>
                <a:gd name="connsiteY3" fmla="*/ 44671 h 121162"/>
                <a:gd name="connsiteX4" fmla="*/ 338617 w 472693"/>
                <a:gd name="connsiteY4" fmla="*/ 82183 h 121162"/>
                <a:gd name="connsiteX5" fmla="*/ 330563 w 472693"/>
                <a:gd name="connsiteY5" fmla="*/ 20199 h 121162"/>
                <a:gd name="connsiteX6" fmla="*/ 237882 w 472693"/>
                <a:gd name="connsiteY6" fmla="*/ 55172 h 121162"/>
                <a:gd name="connsiteX7" fmla="*/ 219172 w 472693"/>
                <a:gd name="connsiteY7" fmla="*/ 112078 h 121162"/>
                <a:gd name="connsiteX8" fmla="*/ 159731 w 472693"/>
                <a:gd name="connsiteY8" fmla="*/ 28499 h 121162"/>
                <a:gd name="connsiteX9" fmla="*/ 150966 w 472693"/>
                <a:gd name="connsiteY9" fmla="*/ 112357 h 121162"/>
                <a:gd name="connsiteX10" fmla="*/ 113483 w 472693"/>
                <a:gd name="connsiteY10" fmla="*/ 5823 h 121162"/>
                <a:gd name="connsiteX11" fmla="*/ 111193 w 472693"/>
                <a:gd name="connsiteY11" fmla="*/ 7002 h 121162"/>
                <a:gd name="connsiteX12" fmla="*/ 80 w 472693"/>
                <a:gd name="connsiteY12" fmla="*/ 43864 h 12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2693" h="121162">
                  <a:moveTo>
                    <a:pt x="472774" y="13507"/>
                  </a:moveTo>
                  <a:lnTo>
                    <a:pt x="469986" y="14313"/>
                  </a:lnTo>
                  <a:cubicBezTo>
                    <a:pt x="455159" y="18594"/>
                    <a:pt x="441182" y="20324"/>
                    <a:pt x="440250" y="26518"/>
                  </a:cubicBezTo>
                  <a:cubicBezTo>
                    <a:pt x="425280" y="125973"/>
                    <a:pt x="448913" y="56848"/>
                    <a:pt x="444398" y="44671"/>
                  </a:cubicBezTo>
                  <a:cubicBezTo>
                    <a:pt x="401580" y="-70817"/>
                    <a:pt x="279081" y="102382"/>
                    <a:pt x="338617" y="82183"/>
                  </a:cubicBezTo>
                  <a:cubicBezTo>
                    <a:pt x="359375" y="75140"/>
                    <a:pt x="341169" y="27580"/>
                    <a:pt x="330563" y="20199"/>
                  </a:cubicBezTo>
                  <a:cubicBezTo>
                    <a:pt x="307477" y="4133"/>
                    <a:pt x="250714" y="43612"/>
                    <a:pt x="237882" y="55172"/>
                  </a:cubicBezTo>
                  <a:cubicBezTo>
                    <a:pt x="228881" y="63280"/>
                    <a:pt x="208539" y="108614"/>
                    <a:pt x="219172" y="112078"/>
                  </a:cubicBezTo>
                  <a:cubicBezTo>
                    <a:pt x="279243" y="131645"/>
                    <a:pt x="279312" y="-15002"/>
                    <a:pt x="159731" y="28499"/>
                  </a:cubicBezTo>
                  <a:cubicBezTo>
                    <a:pt x="118804" y="43387"/>
                    <a:pt x="93161" y="152464"/>
                    <a:pt x="150966" y="112357"/>
                  </a:cubicBezTo>
                  <a:cubicBezTo>
                    <a:pt x="178717" y="93101"/>
                    <a:pt x="178533" y="-27634"/>
                    <a:pt x="113483" y="5823"/>
                  </a:cubicBezTo>
                  <a:lnTo>
                    <a:pt x="111193" y="7002"/>
                  </a:lnTo>
                  <a:cubicBezTo>
                    <a:pt x="97293" y="14150"/>
                    <a:pt x="5242" y="24700"/>
                    <a:pt x="80" y="43864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EB00A613-35E2-DEAA-A9E9-63B34FA1CB74}"/>
                </a:ext>
              </a:extLst>
            </p:cNvPr>
            <p:cNvSpPr/>
            <p:nvPr/>
          </p:nvSpPr>
          <p:spPr>
            <a:xfrm>
              <a:off x="5477506" y="1427665"/>
              <a:ext cx="1275630" cy="1018838"/>
            </a:xfrm>
            <a:custGeom>
              <a:avLst/>
              <a:gdLst>
                <a:gd name="connsiteX0" fmla="*/ 798152 w 1275630"/>
                <a:gd name="connsiteY0" fmla="*/ -2 h 1018838"/>
                <a:gd name="connsiteX1" fmla="*/ 1275711 w 1275630"/>
                <a:gd name="connsiteY1" fmla="*/ 87023 h 1018838"/>
                <a:gd name="connsiteX2" fmla="*/ 1166430 w 1275630"/>
                <a:gd name="connsiteY2" fmla="*/ 417578 h 1018838"/>
                <a:gd name="connsiteX3" fmla="*/ 1059553 w 1275630"/>
                <a:gd name="connsiteY3" fmla="*/ 433945 h 1018838"/>
                <a:gd name="connsiteX4" fmla="*/ 1238006 w 1275630"/>
                <a:gd name="connsiteY4" fmla="*/ 1005521 h 1018838"/>
                <a:gd name="connsiteX5" fmla="*/ 80 w 1275630"/>
                <a:gd name="connsiteY5" fmla="*/ 1018837 h 1018838"/>
                <a:gd name="connsiteX6" fmla="*/ 295114 w 1275630"/>
                <a:gd name="connsiteY6" fmla="*/ 475577 h 1018838"/>
                <a:gd name="connsiteX7" fmla="*/ 117121 w 1275630"/>
                <a:gd name="connsiteY7" fmla="*/ 149910 h 1018838"/>
                <a:gd name="connsiteX8" fmla="*/ 554131 w 1275630"/>
                <a:gd name="connsiteY8" fmla="*/ 3446 h 101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5630" h="1018838">
                  <a:moveTo>
                    <a:pt x="798152" y="-2"/>
                  </a:moveTo>
                  <a:lnTo>
                    <a:pt x="1275711" y="87023"/>
                  </a:lnTo>
                  <a:lnTo>
                    <a:pt x="1166430" y="417578"/>
                  </a:lnTo>
                  <a:lnTo>
                    <a:pt x="1059553" y="433945"/>
                  </a:lnTo>
                  <a:lnTo>
                    <a:pt x="1238006" y="1005521"/>
                  </a:lnTo>
                  <a:lnTo>
                    <a:pt x="80" y="1018837"/>
                  </a:lnTo>
                  <a:lnTo>
                    <a:pt x="295114" y="475577"/>
                  </a:lnTo>
                  <a:lnTo>
                    <a:pt x="117121" y="149910"/>
                  </a:lnTo>
                  <a:lnTo>
                    <a:pt x="554131" y="3446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8C2F4D85-973D-11A1-7BA7-C3A130104DE8}"/>
                </a:ext>
              </a:extLst>
            </p:cNvPr>
            <p:cNvSpPr/>
            <p:nvPr/>
          </p:nvSpPr>
          <p:spPr>
            <a:xfrm>
              <a:off x="5945745" y="1496876"/>
              <a:ext cx="94017" cy="113310"/>
            </a:xfrm>
            <a:custGeom>
              <a:avLst/>
              <a:gdLst>
                <a:gd name="connsiteX0" fmla="*/ 80 w 94017"/>
                <a:gd name="connsiteY0" fmla="*/ 99212 h 113310"/>
                <a:gd name="connsiteX1" fmla="*/ 37194 w 94017"/>
                <a:gd name="connsiteY1" fmla="*/ 113309 h 113310"/>
                <a:gd name="connsiteX2" fmla="*/ 94098 w 94017"/>
                <a:gd name="connsiteY2" fmla="*/ 55050 h 113310"/>
                <a:gd name="connsiteX3" fmla="*/ 56640 w 94017"/>
                <a:gd name="connsiteY3" fmla="*/ -2 h 113310"/>
                <a:gd name="connsiteX4" fmla="*/ 80 w 94017"/>
                <a:gd name="connsiteY4" fmla="*/ 99212 h 11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017" h="113310">
                  <a:moveTo>
                    <a:pt x="80" y="99212"/>
                  </a:moveTo>
                  <a:cubicBezTo>
                    <a:pt x="10044" y="107996"/>
                    <a:pt x="23013" y="113309"/>
                    <a:pt x="37194" y="113309"/>
                  </a:cubicBezTo>
                  <a:cubicBezTo>
                    <a:pt x="68621" y="113309"/>
                    <a:pt x="94187" y="87452"/>
                    <a:pt x="94098" y="55050"/>
                  </a:cubicBezTo>
                  <a:cubicBezTo>
                    <a:pt x="94027" y="29746"/>
                    <a:pt x="78324" y="7956"/>
                    <a:pt x="56640" y="-2"/>
                  </a:cubicBezTo>
                  <a:cubicBezTo>
                    <a:pt x="49587" y="12587"/>
                    <a:pt x="32212" y="49992"/>
                    <a:pt x="80" y="99212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ED8DA4B-9D8C-906F-0BD7-E8A90FE5D8F7}"/>
                </a:ext>
              </a:extLst>
            </p:cNvPr>
            <p:cNvSpPr/>
            <p:nvPr/>
          </p:nvSpPr>
          <p:spPr>
            <a:xfrm>
              <a:off x="5772539" y="1432692"/>
              <a:ext cx="258106" cy="470554"/>
            </a:xfrm>
            <a:custGeom>
              <a:avLst/>
              <a:gdLst>
                <a:gd name="connsiteX0" fmla="*/ 80 w 258106"/>
                <a:gd name="connsiteY0" fmla="*/ 470552 h 470554"/>
                <a:gd name="connsiteX1" fmla="*/ 258187 w 258106"/>
                <a:gd name="connsiteY1" fmla="*/ -2 h 47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8106" h="470554">
                  <a:moveTo>
                    <a:pt x="80" y="470552"/>
                  </a:moveTo>
                  <a:lnTo>
                    <a:pt x="258187" y="-2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4828E0A0-B439-2F41-DF4E-52193F4645D3}"/>
                </a:ext>
              </a:extLst>
            </p:cNvPr>
            <p:cNvSpPr/>
            <p:nvPr/>
          </p:nvSpPr>
          <p:spPr>
            <a:xfrm>
              <a:off x="5635710" y="930820"/>
              <a:ext cx="128743" cy="106164"/>
            </a:xfrm>
            <a:custGeom>
              <a:avLst/>
              <a:gdLst>
                <a:gd name="connsiteX0" fmla="*/ 128824 w 128743"/>
                <a:gd name="connsiteY0" fmla="*/ 53081 h 106164"/>
                <a:gd name="connsiteX1" fmla="*/ 64452 w 128743"/>
                <a:gd name="connsiteY1" fmla="*/ 106163 h 106164"/>
                <a:gd name="connsiteX2" fmla="*/ 80 w 128743"/>
                <a:gd name="connsiteY2" fmla="*/ 53081 h 106164"/>
                <a:gd name="connsiteX3" fmla="*/ 64452 w 128743"/>
                <a:gd name="connsiteY3" fmla="*/ -2 h 106164"/>
                <a:gd name="connsiteX4" fmla="*/ 128824 w 128743"/>
                <a:gd name="connsiteY4" fmla="*/ 53081 h 106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43" h="106164">
                  <a:moveTo>
                    <a:pt x="128824" y="53081"/>
                  </a:moveTo>
                  <a:cubicBezTo>
                    <a:pt x="128824" y="82397"/>
                    <a:pt x="100004" y="106163"/>
                    <a:pt x="64452" y="106163"/>
                  </a:cubicBezTo>
                  <a:cubicBezTo>
                    <a:pt x="28901" y="106163"/>
                    <a:pt x="80" y="82397"/>
                    <a:pt x="80" y="53081"/>
                  </a:cubicBezTo>
                  <a:cubicBezTo>
                    <a:pt x="80" y="23764"/>
                    <a:pt x="28901" y="-2"/>
                    <a:pt x="64452" y="-2"/>
                  </a:cubicBezTo>
                  <a:cubicBezTo>
                    <a:pt x="100004" y="-2"/>
                    <a:pt x="128824" y="23764"/>
                    <a:pt x="128824" y="53081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0843FB14-BC55-DD54-447B-113C40C50945}"/>
                </a:ext>
              </a:extLst>
            </p:cNvPr>
            <p:cNvSpPr/>
            <p:nvPr/>
          </p:nvSpPr>
          <p:spPr>
            <a:xfrm>
              <a:off x="6792088" y="927529"/>
              <a:ext cx="128743" cy="106165"/>
            </a:xfrm>
            <a:custGeom>
              <a:avLst/>
              <a:gdLst>
                <a:gd name="connsiteX0" fmla="*/ 128824 w 128743"/>
                <a:gd name="connsiteY0" fmla="*/ 53081 h 106165"/>
                <a:gd name="connsiteX1" fmla="*/ 64452 w 128743"/>
                <a:gd name="connsiteY1" fmla="*/ 106163 h 106165"/>
                <a:gd name="connsiteX2" fmla="*/ 80 w 128743"/>
                <a:gd name="connsiteY2" fmla="*/ 53081 h 106165"/>
                <a:gd name="connsiteX3" fmla="*/ 64452 w 128743"/>
                <a:gd name="connsiteY3" fmla="*/ -2 h 106165"/>
                <a:gd name="connsiteX4" fmla="*/ 128824 w 128743"/>
                <a:gd name="connsiteY4" fmla="*/ 53081 h 10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743" h="106165">
                  <a:moveTo>
                    <a:pt x="128824" y="53081"/>
                  </a:moveTo>
                  <a:cubicBezTo>
                    <a:pt x="128824" y="82397"/>
                    <a:pt x="100004" y="106163"/>
                    <a:pt x="64452" y="106163"/>
                  </a:cubicBezTo>
                  <a:cubicBezTo>
                    <a:pt x="28901" y="106163"/>
                    <a:pt x="80" y="82397"/>
                    <a:pt x="80" y="53081"/>
                  </a:cubicBezTo>
                  <a:cubicBezTo>
                    <a:pt x="80" y="23764"/>
                    <a:pt x="28901" y="-2"/>
                    <a:pt x="64452" y="-2"/>
                  </a:cubicBezTo>
                  <a:cubicBezTo>
                    <a:pt x="100004" y="-2"/>
                    <a:pt x="128824" y="23764"/>
                    <a:pt x="128824" y="53081"/>
                  </a:cubicBezTo>
                  <a:close/>
                </a:path>
              </a:pathLst>
            </a:custGeom>
            <a:solidFill>
              <a:srgbClr val="FDD1A1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6734646C-47AB-875C-55F5-19B099A90DCC}"/>
                </a:ext>
              </a:extLst>
            </p:cNvPr>
            <p:cNvSpPr/>
            <p:nvPr/>
          </p:nvSpPr>
          <p:spPr>
            <a:xfrm>
              <a:off x="5697950" y="477537"/>
              <a:ext cx="1140558" cy="1005682"/>
            </a:xfrm>
            <a:custGeom>
              <a:avLst/>
              <a:gdLst>
                <a:gd name="connsiteX0" fmla="*/ 19417 w 1140558"/>
                <a:gd name="connsiteY0" fmla="*/ 660766 h 1005682"/>
                <a:gd name="connsiteX1" fmla="*/ 1140639 w 1140558"/>
                <a:gd name="connsiteY1" fmla="*/ 505857 h 1005682"/>
                <a:gd name="connsiteX2" fmla="*/ 19417 w 1140558"/>
                <a:gd name="connsiteY2" fmla="*/ 660766 h 1005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0558" h="1005682">
                  <a:moveTo>
                    <a:pt x="19417" y="660766"/>
                  </a:moveTo>
                  <a:cubicBezTo>
                    <a:pt x="-170059" y="-109659"/>
                    <a:pt x="1094213" y="-263816"/>
                    <a:pt x="1140639" y="505857"/>
                  </a:cubicBezTo>
                  <a:cubicBezTo>
                    <a:pt x="1122428" y="1080666"/>
                    <a:pt x="271109" y="1195946"/>
                    <a:pt x="19417" y="660766"/>
                  </a:cubicBezTo>
                  <a:close/>
                </a:path>
              </a:pathLst>
            </a:custGeom>
            <a:solidFill>
              <a:srgbClr val="FEFEFE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D6CB0BFB-0936-E293-37E1-84CC860BCEC9}"/>
                </a:ext>
              </a:extLst>
            </p:cNvPr>
            <p:cNvSpPr/>
            <p:nvPr/>
          </p:nvSpPr>
          <p:spPr>
            <a:xfrm>
              <a:off x="6507364" y="390520"/>
              <a:ext cx="359938" cy="247520"/>
            </a:xfrm>
            <a:custGeom>
              <a:avLst/>
              <a:gdLst>
                <a:gd name="connsiteX0" fmla="*/ 151864 w 359938"/>
                <a:gd name="connsiteY0" fmla="*/ 156445 h 247520"/>
                <a:gd name="connsiteX1" fmla="*/ 80 w 359938"/>
                <a:gd name="connsiteY1" fmla="*/ 165117 h 247520"/>
                <a:gd name="connsiteX2" fmla="*/ 104158 w 359938"/>
                <a:gd name="connsiteY2" fmla="*/ -2 h 247520"/>
                <a:gd name="connsiteX3" fmla="*/ 188723 w 359938"/>
                <a:gd name="connsiteY3" fmla="*/ 154277 h 247520"/>
                <a:gd name="connsiteX4" fmla="*/ 360019 w 359938"/>
                <a:gd name="connsiteY4" fmla="*/ 247518 h 247520"/>
                <a:gd name="connsiteX5" fmla="*/ 357850 w 359938"/>
                <a:gd name="connsiteY5" fmla="*/ 80549 h 2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938" h="247520">
                  <a:moveTo>
                    <a:pt x="151864" y="156445"/>
                  </a:moveTo>
                  <a:lnTo>
                    <a:pt x="80" y="165117"/>
                  </a:lnTo>
                  <a:lnTo>
                    <a:pt x="104158" y="-2"/>
                  </a:lnTo>
                  <a:lnTo>
                    <a:pt x="188723" y="154277"/>
                  </a:lnTo>
                  <a:lnTo>
                    <a:pt x="360019" y="247518"/>
                  </a:lnTo>
                  <a:lnTo>
                    <a:pt x="357850" y="80549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339FAA3-CEAA-AF65-333C-02339EE7ED7E}"/>
                </a:ext>
              </a:extLst>
            </p:cNvPr>
            <p:cNvSpPr/>
            <p:nvPr/>
          </p:nvSpPr>
          <p:spPr>
            <a:xfrm>
              <a:off x="6272923" y="697831"/>
              <a:ext cx="58724" cy="72280"/>
            </a:xfrm>
            <a:custGeom>
              <a:avLst/>
              <a:gdLst>
                <a:gd name="connsiteX0" fmla="*/ 58805 w 58724"/>
                <a:gd name="connsiteY0" fmla="*/ 36138 h 72280"/>
                <a:gd name="connsiteX1" fmla="*/ 29443 w 58724"/>
                <a:gd name="connsiteY1" fmla="*/ 72279 h 72280"/>
                <a:gd name="connsiteX2" fmla="*/ 80 w 58724"/>
                <a:gd name="connsiteY2" fmla="*/ 36138 h 72280"/>
                <a:gd name="connsiteX3" fmla="*/ 29443 w 58724"/>
                <a:gd name="connsiteY3" fmla="*/ -2 h 72280"/>
                <a:gd name="connsiteX4" fmla="*/ 58805 w 58724"/>
                <a:gd name="connsiteY4" fmla="*/ 36138 h 7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24" h="72280">
                  <a:moveTo>
                    <a:pt x="58805" y="36138"/>
                  </a:moveTo>
                  <a:cubicBezTo>
                    <a:pt x="58805" y="56098"/>
                    <a:pt x="45659" y="72279"/>
                    <a:pt x="29443" y="72279"/>
                  </a:cubicBezTo>
                  <a:cubicBezTo>
                    <a:pt x="13227" y="72279"/>
                    <a:pt x="80" y="56098"/>
                    <a:pt x="80" y="36138"/>
                  </a:cubicBezTo>
                  <a:cubicBezTo>
                    <a:pt x="80" y="16179"/>
                    <a:pt x="13227" y="-2"/>
                    <a:pt x="29443" y="-2"/>
                  </a:cubicBezTo>
                  <a:cubicBezTo>
                    <a:pt x="45659" y="-2"/>
                    <a:pt x="58805" y="16179"/>
                    <a:pt x="58805" y="3613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DF6D99C5-0155-E902-C56A-1C6A0AFFF15E}"/>
                </a:ext>
              </a:extLst>
            </p:cNvPr>
            <p:cNvSpPr/>
            <p:nvPr/>
          </p:nvSpPr>
          <p:spPr>
            <a:xfrm>
              <a:off x="6123851" y="713643"/>
              <a:ext cx="58724" cy="72280"/>
            </a:xfrm>
            <a:custGeom>
              <a:avLst/>
              <a:gdLst>
                <a:gd name="connsiteX0" fmla="*/ 58805 w 58724"/>
                <a:gd name="connsiteY0" fmla="*/ 36138 h 72280"/>
                <a:gd name="connsiteX1" fmla="*/ 29443 w 58724"/>
                <a:gd name="connsiteY1" fmla="*/ 72279 h 72280"/>
                <a:gd name="connsiteX2" fmla="*/ 80 w 58724"/>
                <a:gd name="connsiteY2" fmla="*/ 36138 h 72280"/>
                <a:gd name="connsiteX3" fmla="*/ 29443 w 58724"/>
                <a:gd name="connsiteY3" fmla="*/ -2 h 72280"/>
                <a:gd name="connsiteX4" fmla="*/ 58805 w 58724"/>
                <a:gd name="connsiteY4" fmla="*/ 36138 h 7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24" h="72280">
                  <a:moveTo>
                    <a:pt x="58805" y="36138"/>
                  </a:moveTo>
                  <a:cubicBezTo>
                    <a:pt x="58805" y="56098"/>
                    <a:pt x="45659" y="72279"/>
                    <a:pt x="29443" y="72279"/>
                  </a:cubicBezTo>
                  <a:cubicBezTo>
                    <a:pt x="13226" y="72279"/>
                    <a:pt x="80" y="56098"/>
                    <a:pt x="80" y="36138"/>
                  </a:cubicBezTo>
                  <a:cubicBezTo>
                    <a:pt x="80" y="16179"/>
                    <a:pt x="13226" y="-2"/>
                    <a:pt x="29443" y="-2"/>
                  </a:cubicBezTo>
                  <a:cubicBezTo>
                    <a:pt x="45659" y="-2"/>
                    <a:pt x="58805" y="16179"/>
                    <a:pt x="58805" y="36138"/>
                  </a:cubicBezTo>
                  <a:close/>
                </a:path>
              </a:pathLst>
            </a:custGeom>
            <a:solidFill>
              <a:srgbClr val="000000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F6CFAD79-5F48-92CC-CDE2-4C5A2609CE64}"/>
                </a:ext>
              </a:extLst>
            </p:cNvPr>
            <p:cNvSpPr/>
            <p:nvPr/>
          </p:nvSpPr>
          <p:spPr>
            <a:xfrm>
              <a:off x="5893463" y="860465"/>
              <a:ext cx="691159" cy="406856"/>
            </a:xfrm>
            <a:custGeom>
              <a:avLst/>
              <a:gdLst>
                <a:gd name="connsiteX0" fmla="*/ 691240 w 691159"/>
                <a:gd name="connsiteY0" fmla="*/ -2 h 406856"/>
                <a:gd name="connsiteX1" fmla="*/ 80 w 691159"/>
                <a:gd name="connsiteY1" fmla="*/ 18069 h 406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1159" h="406856">
                  <a:moveTo>
                    <a:pt x="691240" y="-2"/>
                  </a:moveTo>
                  <a:cubicBezTo>
                    <a:pt x="637938" y="542077"/>
                    <a:pt x="61971" y="536808"/>
                    <a:pt x="80" y="18069"/>
                  </a:cubicBez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79DC1146-2F2B-C35D-6D13-CAE7F1C82ED1}"/>
                </a:ext>
              </a:extLst>
            </p:cNvPr>
            <p:cNvSpPr/>
            <p:nvPr/>
          </p:nvSpPr>
          <p:spPr>
            <a:xfrm>
              <a:off x="6431248" y="1467041"/>
              <a:ext cx="105730" cy="394570"/>
            </a:xfrm>
            <a:custGeom>
              <a:avLst/>
              <a:gdLst>
                <a:gd name="connsiteX0" fmla="*/ 80 w 105730"/>
                <a:gd name="connsiteY0" fmla="*/ -2 h 394570"/>
                <a:gd name="connsiteX1" fmla="*/ 105811 w 105730"/>
                <a:gd name="connsiteY1" fmla="*/ 394568 h 39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730" h="394570">
                  <a:moveTo>
                    <a:pt x="80" y="-2"/>
                  </a:moveTo>
                  <a:lnTo>
                    <a:pt x="105811" y="394568"/>
                  </a:lnTo>
                </a:path>
              </a:pathLst>
            </a:custGeom>
            <a:noFill/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C23B8A50-240A-E501-67FC-F9AAC0D3A025}"/>
                </a:ext>
              </a:extLst>
            </p:cNvPr>
            <p:cNvSpPr/>
            <p:nvPr/>
          </p:nvSpPr>
          <p:spPr>
            <a:xfrm>
              <a:off x="6634211" y="485167"/>
              <a:ext cx="123591" cy="119262"/>
            </a:xfrm>
            <a:custGeom>
              <a:avLst/>
              <a:gdLst>
                <a:gd name="connsiteX0" fmla="*/ 123672 w 123591"/>
                <a:gd name="connsiteY0" fmla="*/ 59630 h 119262"/>
                <a:gd name="connsiteX1" fmla="*/ 61876 w 123591"/>
                <a:gd name="connsiteY1" fmla="*/ 119261 h 119262"/>
                <a:gd name="connsiteX2" fmla="*/ 80 w 123591"/>
                <a:gd name="connsiteY2" fmla="*/ 59630 h 119262"/>
                <a:gd name="connsiteX3" fmla="*/ 61876 w 123591"/>
                <a:gd name="connsiteY3" fmla="*/ -2 h 119262"/>
                <a:gd name="connsiteX4" fmla="*/ 123672 w 123591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591" h="119262">
                  <a:moveTo>
                    <a:pt x="123672" y="59630"/>
                  </a:moveTo>
                  <a:cubicBezTo>
                    <a:pt x="123672" y="92563"/>
                    <a:pt x="96005" y="119261"/>
                    <a:pt x="61876" y="119261"/>
                  </a:cubicBezTo>
                  <a:cubicBezTo>
                    <a:pt x="27748" y="119261"/>
                    <a:pt x="80" y="92563"/>
                    <a:pt x="80" y="59630"/>
                  </a:cubicBezTo>
                  <a:cubicBezTo>
                    <a:pt x="80" y="26696"/>
                    <a:pt x="27748" y="-2"/>
                    <a:pt x="61876" y="-2"/>
                  </a:cubicBezTo>
                  <a:cubicBezTo>
                    <a:pt x="96005" y="-2"/>
                    <a:pt x="123672" y="26696"/>
                    <a:pt x="123672" y="59630"/>
                  </a:cubicBez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28F704B5-17D3-3C57-BB4F-E1EB6AAE66E6}"/>
                </a:ext>
              </a:extLst>
            </p:cNvPr>
            <p:cNvSpPr/>
            <p:nvPr/>
          </p:nvSpPr>
          <p:spPr>
            <a:xfrm>
              <a:off x="5393588" y="483086"/>
              <a:ext cx="367032" cy="157830"/>
            </a:xfrm>
            <a:custGeom>
              <a:avLst/>
              <a:gdLst>
                <a:gd name="connsiteX0" fmla="*/ 14525 w 367032"/>
                <a:gd name="connsiteY0" fmla="*/ 95320 h 157830"/>
                <a:gd name="connsiteX1" fmla="*/ 8207 w 367032"/>
                <a:gd name="connsiteY1" fmla="*/ 30454 h 157830"/>
                <a:gd name="connsiteX2" fmla="*/ 128268 w 367032"/>
                <a:gd name="connsiteY2" fmla="*/ 24846 h 157830"/>
                <a:gd name="connsiteX3" fmla="*/ 70003 w 367032"/>
                <a:gd name="connsiteY3" fmla="*/ 96683 h 157830"/>
                <a:gd name="connsiteX4" fmla="*/ 206698 w 367032"/>
                <a:gd name="connsiteY4" fmla="*/ 90983 h 157830"/>
                <a:gd name="connsiteX5" fmla="*/ 143540 w 367032"/>
                <a:gd name="connsiteY5" fmla="*/ 104489 h 157830"/>
                <a:gd name="connsiteX6" fmla="*/ 287640 w 367032"/>
                <a:gd name="connsiteY6" fmla="*/ 126484 h 157830"/>
                <a:gd name="connsiteX7" fmla="*/ 270881 w 367032"/>
                <a:gd name="connsiteY7" fmla="*/ 85653 h 157830"/>
                <a:gd name="connsiteX8" fmla="*/ 365689 w 367032"/>
                <a:gd name="connsiteY8" fmla="*/ 144416 h 157830"/>
                <a:gd name="connsiteX9" fmla="*/ 367113 w 367032"/>
                <a:gd name="connsiteY9" fmla="*/ 149608 h 157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7032" h="157830">
                  <a:moveTo>
                    <a:pt x="14525" y="95320"/>
                  </a:moveTo>
                  <a:cubicBezTo>
                    <a:pt x="3026" y="84178"/>
                    <a:pt x="-7915" y="43004"/>
                    <a:pt x="8207" y="30454"/>
                  </a:cubicBezTo>
                  <a:cubicBezTo>
                    <a:pt x="59159" y="-9210"/>
                    <a:pt x="100933" y="-9124"/>
                    <a:pt x="128268" y="24846"/>
                  </a:cubicBezTo>
                  <a:cubicBezTo>
                    <a:pt x="175722" y="83819"/>
                    <a:pt x="39628" y="179207"/>
                    <a:pt x="70003" y="96683"/>
                  </a:cubicBezTo>
                  <a:cubicBezTo>
                    <a:pt x="85077" y="55728"/>
                    <a:pt x="209943" y="31814"/>
                    <a:pt x="206698" y="90983"/>
                  </a:cubicBezTo>
                  <a:cubicBezTo>
                    <a:pt x="203488" y="149504"/>
                    <a:pt x="95621" y="188947"/>
                    <a:pt x="143540" y="104489"/>
                  </a:cubicBezTo>
                  <a:cubicBezTo>
                    <a:pt x="181183" y="38142"/>
                    <a:pt x="292944" y="41762"/>
                    <a:pt x="287640" y="126484"/>
                  </a:cubicBezTo>
                  <a:cubicBezTo>
                    <a:pt x="282521" y="208250"/>
                    <a:pt x="165921" y="106614"/>
                    <a:pt x="270881" y="85653"/>
                  </a:cubicBezTo>
                  <a:cubicBezTo>
                    <a:pt x="314204" y="77001"/>
                    <a:pt x="342638" y="80564"/>
                    <a:pt x="365689" y="144416"/>
                  </a:cubicBezTo>
                  <a:cubicBezTo>
                    <a:pt x="366084" y="147336"/>
                    <a:pt x="365908" y="146371"/>
                    <a:pt x="367113" y="14960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C48787E2-5C2A-E8E0-149D-16661A5A0536}"/>
                </a:ext>
              </a:extLst>
            </p:cNvPr>
            <p:cNvSpPr/>
            <p:nvPr/>
          </p:nvSpPr>
          <p:spPr>
            <a:xfrm>
              <a:off x="6341892" y="476918"/>
              <a:ext cx="229736" cy="204733"/>
            </a:xfrm>
            <a:custGeom>
              <a:avLst/>
              <a:gdLst>
                <a:gd name="connsiteX0" fmla="*/ 229802 w 229736"/>
                <a:gd name="connsiteY0" fmla="*/ 197324 h 204733"/>
                <a:gd name="connsiteX1" fmla="*/ 67179 w 229736"/>
                <a:gd name="connsiteY1" fmla="*/ 202746 h 204733"/>
                <a:gd name="connsiteX2" fmla="*/ 119589 w 229736"/>
                <a:gd name="connsiteY2" fmla="*/ 127129 h 204733"/>
                <a:gd name="connsiteX3" fmla="*/ 34995 w 229736"/>
                <a:gd name="connsiteY3" fmla="*/ 160274 h 204733"/>
                <a:gd name="connsiteX4" fmla="*/ 35956 w 229736"/>
                <a:gd name="connsiteY4" fmla="*/ 5975 h 204733"/>
                <a:gd name="connsiteX5" fmla="*/ 17308 w 229736"/>
                <a:gd name="connsiteY5" fmla="*/ -2 h 20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9736" h="204733">
                  <a:moveTo>
                    <a:pt x="229802" y="197324"/>
                  </a:moveTo>
                  <a:cubicBezTo>
                    <a:pt x="231620" y="142809"/>
                    <a:pt x="66551" y="122372"/>
                    <a:pt x="67179" y="202746"/>
                  </a:cubicBezTo>
                  <a:cubicBezTo>
                    <a:pt x="67250" y="211992"/>
                    <a:pt x="154718" y="189317"/>
                    <a:pt x="119589" y="127129"/>
                  </a:cubicBezTo>
                  <a:cubicBezTo>
                    <a:pt x="71902" y="42708"/>
                    <a:pt x="-63171" y="182867"/>
                    <a:pt x="34995" y="160274"/>
                  </a:cubicBezTo>
                  <a:cubicBezTo>
                    <a:pt x="84922" y="148783"/>
                    <a:pt x="190755" y="52820"/>
                    <a:pt x="35956" y="5975"/>
                  </a:cubicBezTo>
                  <a:cubicBezTo>
                    <a:pt x="29715" y="4086"/>
                    <a:pt x="23292" y="287"/>
                    <a:pt x="17308" y="-2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40249232-D49D-A573-FB27-B74B50BA6143}"/>
                </a:ext>
              </a:extLst>
            </p:cNvPr>
            <p:cNvSpPr/>
            <p:nvPr/>
          </p:nvSpPr>
          <p:spPr>
            <a:xfrm>
              <a:off x="6081718" y="500503"/>
              <a:ext cx="218999" cy="177137"/>
            </a:xfrm>
            <a:custGeom>
              <a:avLst/>
              <a:gdLst>
                <a:gd name="connsiteX0" fmla="*/ 219080 w 218999"/>
                <a:gd name="connsiteY0" fmla="*/ 138841 h 177137"/>
                <a:gd name="connsiteX1" fmla="*/ 148841 w 218999"/>
                <a:gd name="connsiteY1" fmla="*/ 143813 h 177137"/>
                <a:gd name="connsiteX2" fmla="*/ 166606 w 218999"/>
                <a:gd name="connsiteY2" fmla="*/ 153927 h 177137"/>
                <a:gd name="connsiteX3" fmla="*/ 99019 w 218999"/>
                <a:gd name="connsiteY3" fmla="*/ 69543 h 177137"/>
                <a:gd name="connsiteX4" fmla="*/ 103881 w 218999"/>
                <a:gd name="connsiteY4" fmla="*/ 99809 h 177137"/>
                <a:gd name="connsiteX5" fmla="*/ 112740 w 218999"/>
                <a:gd name="connsiteY5" fmla="*/ 5295 h 177137"/>
                <a:gd name="connsiteX6" fmla="*/ 80 w 218999"/>
                <a:gd name="connsiteY6" fmla="*/ 4398 h 177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999" h="177137">
                  <a:moveTo>
                    <a:pt x="219080" y="138841"/>
                  </a:moveTo>
                  <a:cubicBezTo>
                    <a:pt x="196877" y="148038"/>
                    <a:pt x="174640" y="139492"/>
                    <a:pt x="148841" y="143813"/>
                  </a:cubicBezTo>
                  <a:cubicBezTo>
                    <a:pt x="123639" y="148034"/>
                    <a:pt x="90001" y="209671"/>
                    <a:pt x="166606" y="153927"/>
                  </a:cubicBezTo>
                  <a:cubicBezTo>
                    <a:pt x="218567" y="116116"/>
                    <a:pt x="179788" y="65368"/>
                    <a:pt x="99019" y="69543"/>
                  </a:cubicBezTo>
                  <a:cubicBezTo>
                    <a:pt x="80678" y="70491"/>
                    <a:pt x="59030" y="99809"/>
                    <a:pt x="103881" y="99809"/>
                  </a:cubicBezTo>
                  <a:cubicBezTo>
                    <a:pt x="125653" y="99809"/>
                    <a:pt x="237095" y="36562"/>
                    <a:pt x="112740" y="5295"/>
                  </a:cubicBezTo>
                  <a:cubicBezTo>
                    <a:pt x="80422" y="-2831"/>
                    <a:pt x="32888" y="-358"/>
                    <a:pt x="80" y="4398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61FBB7DF-CCA4-6EE1-0ADA-52A914C8BFD0}"/>
                </a:ext>
              </a:extLst>
            </p:cNvPr>
            <p:cNvSpPr/>
            <p:nvPr/>
          </p:nvSpPr>
          <p:spPr>
            <a:xfrm>
              <a:off x="5940350" y="1802488"/>
              <a:ext cx="130098" cy="125765"/>
            </a:xfrm>
            <a:custGeom>
              <a:avLst/>
              <a:gdLst>
                <a:gd name="connsiteX0" fmla="*/ 130179 w 130098"/>
                <a:gd name="connsiteY0" fmla="*/ 62881 h 125765"/>
                <a:gd name="connsiteX1" fmla="*/ 65130 w 130098"/>
                <a:gd name="connsiteY1" fmla="*/ 125764 h 125765"/>
                <a:gd name="connsiteX2" fmla="*/ 80 w 130098"/>
                <a:gd name="connsiteY2" fmla="*/ 62881 h 125765"/>
                <a:gd name="connsiteX3" fmla="*/ 65130 w 130098"/>
                <a:gd name="connsiteY3" fmla="*/ -2 h 125765"/>
                <a:gd name="connsiteX4" fmla="*/ 130179 w 130098"/>
                <a:gd name="connsiteY4" fmla="*/ 62881 h 12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25765">
                  <a:moveTo>
                    <a:pt x="130179" y="62881"/>
                  </a:moveTo>
                  <a:cubicBezTo>
                    <a:pt x="130179" y="97610"/>
                    <a:pt x="101056" y="125764"/>
                    <a:pt x="65130" y="125764"/>
                  </a:cubicBezTo>
                  <a:cubicBezTo>
                    <a:pt x="29204" y="125764"/>
                    <a:pt x="80" y="97610"/>
                    <a:pt x="80" y="62881"/>
                  </a:cubicBezTo>
                  <a:cubicBezTo>
                    <a:pt x="80" y="28152"/>
                    <a:pt x="29204" y="-2"/>
                    <a:pt x="65130" y="-2"/>
                  </a:cubicBezTo>
                  <a:cubicBezTo>
                    <a:pt x="101056" y="-2"/>
                    <a:pt x="130179" y="28152"/>
                    <a:pt x="130179" y="6288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A1628D67-7ABB-5795-DEE8-8B7DB4C812CB}"/>
                </a:ext>
              </a:extLst>
            </p:cNvPr>
            <p:cNvSpPr/>
            <p:nvPr/>
          </p:nvSpPr>
          <p:spPr>
            <a:xfrm>
              <a:off x="6222229" y="1581310"/>
              <a:ext cx="130098" cy="138776"/>
            </a:xfrm>
            <a:custGeom>
              <a:avLst/>
              <a:gdLst>
                <a:gd name="connsiteX0" fmla="*/ 130179 w 130098"/>
                <a:gd name="connsiteY0" fmla="*/ 69386 h 138776"/>
                <a:gd name="connsiteX1" fmla="*/ 65130 w 130098"/>
                <a:gd name="connsiteY1" fmla="*/ 138775 h 138776"/>
                <a:gd name="connsiteX2" fmla="*/ 80 w 130098"/>
                <a:gd name="connsiteY2" fmla="*/ 69386 h 138776"/>
                <a:gd name="connsiteX3" fmla="*/ 65130 w 130098"/>
                <a:gd name="connsiteY3" fmla="*/ -2 h 138776"/>
                <a:gd name="connsiteX4" fmla="*/ 130179 w 130098"/>
                <a:gd name="connsiteY4" fmla="*/ 69386 h 13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38776">
                  <a:moveTo>
                    <a:pt x="130179" y="69386"/>
                  </a:moveTo>
                  <a:cubicBezTo>
                    <a:pt x="130179" y="107708"/>
                    <a:pt x="101056" y="138775"/>
                    <a:pt x="65130" y="138775"/>
                  </a:cubicBezTo>
                  <a:cubicBezTo>
                    <a:pt x="29204" y="138775"/>
                    <a:pt x="80" y="107708"/>
                    <a:pt x="80" y="69386"/>
                  </a:cubicBezTo>
                  <a:cubicBezTo>
                    <a:pt x="80" y="31064"/>
                    <a:pt x="29204" y="-2"/>
                    <a:pt x="65130" y="-2"/>
                  </a:cubicBezTo>
                  <a:cubicBezTo>
                    <a:pt x="101056" y="-2"/>
                    <a:pt x="130179" y="31064"/>
                    <a:pt x="130179" y="69386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5C9474F4-D5EF-78C8-55A2-084BF0E396C1}"/>
                </a:ext>
              </a:extLst>
            </p:cNvPr>
            <p:cNvSpPr/>
            <p:nvPr/>
          </p:nvSpPr>
          <p:spPr>
            <a:xfrm>
              <a:off x="6527959" y="1531435"/>
              <a:ext cx="132266" cy="136608"/>
            </a:xfrm>
            <a:custGeom>
              <a:avLst/>
              <a:gdLst>
                <a:gd name="connsiteX0" fmla="*/ 132347 w 132266"/>
                <a:gd name="connsiteY0" fmla="*/ 68303 h 136608"/>
                <a:gd name="connsiteX1" fmla="*/ 66214 w 132266"/>
                <a:gd name="connsiteY1" fmla="*/ 136607 h 136608"/>
                <a:gd name="connsiteX2" fmla="*/ 80 w 132266"/>
                <a:gd name="connsiteY2" fmla="*/ 68303 h 136608"/>
                <a:gd name="connsiteX3" fmla="*/ 66214 w 132266"/>
                <a:gd name="connsiteY3" fmla="*/ -2 h 136608"/>
                <a:gd name="connsiteX4" fmla="*/ 132347 w 132266"/>
                <a:gd name="connsiteY4" fmla="*/ 68303 h 1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266" h="136608">
                  <a:moveTo>
                    <a:pt x="132347" y="68303"/>
                  </a:moveTo>
                  <a:cubicBezTo>
                    <a:pt x="132347" y="106026"/>
                    <a:pt x="102738" y="136607"/>
                    <a:pt x="66214" y="136607"/>
                  </a:cubicBezTo>
                  <a:cubicBezTo>
                    <a:pt x="29689" y="136607"/>
                    <a:pt x="80" y="106026"/>
                    <a:pt x="80" y="68303"/>
                  </a:cubicBezTo>
                  <a:cubicBezTo>
                    <a:pt x="80" y="30579"/>
                    <a:pt x="29689" y="-2"/>
                    <a:pt x="66214" y="-2"/>
                  </a:cubicBezTo>
                  <a:cubicBezTo>
                    <a:pt x="102738" y="-2"/>
                    <a:pt x="132347" y="30579"/>
                    <a:pt x="132347" y="6830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86A5445-6C6D-C493-FD84-A51A7305DDFB}"/>
                </a:ext>
              </a:extLst>
            </p:cNvPr>
            <p:cNvSpPr/>
            <p:nvPr/>
          </p:nvSpPr>
          <p:spPr>
            <a:xfrm>
              <a:off x="5708338" y="1574806"/>
              <a:ext cx="110581" cy="117095"/>
            </a:xfrm>
            <a:custGeom>
              <a:avLst/>
              <a:gdLst>
                <a:gd name="connsiteX0" fmla="*/ 110662 w 110581"/>
                <a:gd name="connsiteY0" fmla="*/ 58546 h 117095"/>
                <a:gd name="connsiteX1" fmla="*/ 55371 w 110581"/>
                <a:gd name="connsiteY1" fmla="*/ 117093 h 117095"/>
                <a:gd name="connsiteX2" fmla="*/ 80 w 110581"/>
                <a:gd name="connsiteY2" fmla="*/ 58546 h 117095"/>
                <a:gd name="connsiteX3" fmla="*/ 55371 w 110581"/>
                <a:gd name="connsiteY3" fmla="*/ -2 h 117095"/>
                <a:gd name="connsiteX4" fmla="*/ 110662 w 110581"/>
                <a:gd name="connsiteY4" fmla="*/ 58546 h 11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81" h="117095">
                  <a:moveTo>
                    <a:pt x="110662" y="58546"/>
                  </a:moveTo>
                  <a:cubicBezTo>
                    <a:pt x="110662" y="90881"/>
                    <a:pt x="85907" y="117093"/>
                    <a:pt x="55371" y="117093"/>
                  </a:cubicBezTo>
                  <a:cubicBezTo>
                    <a:pt x="24835" y="117093"/>
                    <a:pt x="80" y="90881"/>
                    <a:pt x="80" y="58546"/>
                  </a:cubicBezTo>
                  <a:cubicBezTo>
                    <a:pt x="80" y="26211"/>
                    <a:pt x="24835" y="-2"/>
                    <a:pt x="55371" y="-2"/>
                  </a:cubicBezTo>
                  <a:cubicBezTo>
                    <a:pt x="85907" y="-2"/>
                    <a:pt x="110662" y="26211"/>
                    <a:pt x="110662" y="58546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735B2BC-0D50-5E2B-7394-88984FBFA7B7}"/>
                </a:ext>
              </a:extLst>
            </p:cNvPr>
            <p:cNvSpPr/>
            <p:nvPr/>
          </p:nvSpPr>
          <p:spPr>
            <a:xfrm>
              <a:off x="6382681" y="1871879"/>
              <a:ext cx="130098" cy="132273"/>
            </a:xfrm>
            <a:custGeom>
              <a:avLst/>
              <a:gdLst>
                <a:gd name="connsiteX0" fmla="*/ 130179 w 130098"/>
                <a:gd name="connsiteY0" fmla="*/ 66135 h 132273"/>
                <a:gd name="connsiteX1" fmla="*/ 65130 w 130098"/>
                <a:gd name="connsiteY1" fmla="*/ 132272 h 132273"/>
                <a:gd name="connsiteX2" fmla="*/ 80 w 130098"/>
                <a:gd name="connsiteY2" fmla="*/ 66135 h 132273"/>
                <a:gd name="connsiteX3" fmla="*/ 65130 w 130098"/>
                <a:gd name="connsiteY3" fmla="*/ -2 h 132273"/>
                <a:gd name="connsiteX4" fmla="*/ 130179 w 130098"/>
                <a:gd name="connsiteY4" fmla="*/ 66135 h 13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098" h="132273">
                  <a:moveTo>
                    <a:pt x="130179" y="66135"/>
                  </a:moveTo>
                  <a:cubicBezTo>
                    <a:pt x="130179" y="102661"/>
                    <a:pt x="101056" y="132272"/>
                    <a:pt x="65130" y="132272"/>
                  </a:cubicBezTo>
                  <a:cubicBezTo>
                    <a:pt x="29204" y="132272"/>
                    <a:pt x="80" y="102661"/>
                    <a:pt x="80" y="66135"/>
                  </a:cubicBezTo>
                  <a:cubicBezTo>
                    <a:pt x="80" y="29609"/>
                    <a:pt x="29204" y="-2"/>
                    <a:pt x="65130" y="-2"/>
                  </a:cubicBezTo>
                  <a:cubicBezTo>
                    <a:pt x="101056" y="-2"/>
                    <a:pt x="130179" y="29609"/>
                    <a:pt x="130179" y="66135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13FE186C-EFE8-3D41-257B-8C93FE8FDB4C}"/>
                </a:ext>
              </a:extLst>
            </p:cNvPr>
            <p:cNvSpPr/>
            <p:nvPr/>
          </p:nvSpPr>
          <p:spPr>
            <a:xfrm>
              <a:off x="6040092" y="2038846"/>
              <a:ext cx="145275" cy="130105"/>
            </a:xfrm>
            <a:custGeom>
              <a:avLst/>
              <a:gdLst>
                <a:gd name="connsiteX0" fmla="*/ 145356 w 145275"/>
                <a:gd name="connsiteY0" fmla="*/ 65051 h 130105"/>
                <a:gd name="connsiteX1" fmla="*/ 72719 w 145275"/>
                <a:gd name="connsiteY1" fmla="*/ 130104 h 130105"/>
                <a:gd name="connsiteX2" fmla="*/ 80 w 145275"/>
                <a:gd name="connsiteY2" fmla="*/ 65051 h 130105"/>
                <a:gd name="connsiteX3" fmla="*/ 72719 w 145275"/>
                <a:gd name="connsiteY3" fmla="*/ -2 h 130105"/>
                <a:gd name="connsiteX4" fmla="*/ 145356 w 145275"/>
                <a:gd name="connsiteY4" fmla="*/ 65051 h 13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275" h="130105">
                  <a:moveTo>
                    <a:pt x="145356" y="65051"/>
                  </a:moveTo>
                  <a:cubicBezTo>
                    <a:pt x="145356" y="100979"/>
                    <a:pt x="112835" y="130104"/>
                    <a:pt x="72719" y="130104"/>
                  </a:cubicBezTo>
                  <a:cubicBezTo>
                    <a:pt x="32602" y="130104"/>
                    <a:pt x="80" y="100979"/>
                    <a:pt x="80" y="65051"/>
                  </a:cubicBezTo>
                  <a:cubicBezTo>
                    <a:pt x="80" y="29123"/>
                    <a:pt x="32602" y="-2"/>
                    <a:pt x="72719" y="-2"/>
                  </a:cubicBezTo>
                  <a:cubicBezTo>
                    <a:pt x="112835" y="-2"/>
                    <a:pt x="145356" y="29123"/>
                    <a:pt x="145356" y="65051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F1D001D4-B879-DC80-49D6-AF376CB34A42}"/>
                </a:ext>
              </a:extLst>
            </p:cNvPr>
            <p:cNvSpPr/>
            <p:nvPr/>
          </p:nvSpPr>
          <p:spPr>
            <a:xfrm>
              <a:off x="6484594" y="2103899"/>
              <a:ext cx="114921" cy="121430"/>
            </a:xfrm>
            <a:custGeom>
              <a:avLst/>
              <a:gdLst>
                <a:gd name="connsiteX0" fmla="*/ 115002 w 114921"/>
                <a:gd name="connsiteY0" fmla="*/ 60713 h 121430"/>
                <a:gd name="connsiteX1" fmla="*/ 57541 w 114921"/>
                <a:gd name="connsiteY1" fmla="*/ 121429 h 121430"/>
                <a:gd name="connsiteX2" fmla="*/ 80 w 114921"/>
                <a:gd name="connsiteY2" fmla="*/ 60713 h 121430"/>
                <a:gd name="connsiteX3" fmla="*/ 57541 w 114921"/>
                <a:gd name="connsiteY3" fmla="*/ -2 h 121430"/>
                <a:gd name="connsiteX4" fmla="*/ 115002 w 114921"/>
                <a:gd name="connsiteY4" fmla="*/ 60713 h 12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21" h="121430">
                  <a:moveTo>
                    <a:pt x="115002" y="60713"/>
                  </a:moveTo>
                  <a:cubicBezTo>
                    <a:pt x="115002" y="94245"/>
                    <a:pt x="89276" y="121429"/>
                    <a:pt x="57541" y="121429"/>
                  </a:cubicBezTo>
                  <a:cubicBezTo>
                    <a:pt x="25807" y="121429"/>
                    <a:pt x="80" y="94245"/>
                    <a:pt x="80" y="60713"/>
                  </a:cubicBezTo>
                  <a:cubicBezTo>
                    <a:pt x="80" y="27181"/>
                    <a:pt x="25807" y="-2"/>
                    <a:pt x="57541" y="-2"/>
                  </a:cubicBezTo>
                  <a:cubicBezTo>
                    <a:pt x="89276" y="-2"/>
                    <a:pt x="115002" y="27181"/>
                    <a:pt x="115002" y="60713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BA52E6AB-E24F-53D1-6C3E-A9EB8416CA8C}"/>
                </a:ext>
              </a:extLst>
            </p:cNvPr>
            <p:cNvSpPr/>
            <p:nvPr/>
          </p:nvSpPr>
          <p:spPr>
            <a:xfrm>
              <a:off x="5699665" y="2162448"/>
              <a:ext cx="143107" cy="119262"/>
            </a:xfrm>
            <a:custGeom>
              <a:avLst/>
              <a:gdLst>
                <a:gd name="connsiteX0" fmla="*/ 143188 w 143107"/>
                <a:gd name="connsiteY0" fmla="*/ 59630 h 119262"/>
                <a:gd name="connsiteX1" fmla="*/ 71634 w 143107"/>
                <a:gd name="connsiteY1" fmla="*/ 119261 h 119262"/>
                <a:gd name="connsiteX2" fmla="*/ 80 w 143107"/>
                <a:gd name="connsiteY2" fmla="*/ 59630 h 119262"/>
                <a:gd name="connsiteX3" fmla="*/ 71634 w 143107"/>
                <a:gd name="connsiteY3" fmla="*/ -2 h 119262"/>
                <a:gd name="connsiteX4" fmla="*/ 143188 w 143107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07" h="119262">
                  <a:moveTo>
                    <a:pt x="143188" y="59630"/>
                  </a:moveTo>
                  <a:cubicBezTo>
                    <a:pt x="143188" y="92563"/>
                    <a:pt x="111153" y="119261"/>
                    <a:pt x="71634" y="119261"/>
                  </a:cubicBezTo>
                  <a:cubicBezTo>
                    <a:pt x="32116" y="119261"/>
                    <a:pt x="80" y="92563"/>
                    <a:pt x="80" y="59630"/>
                  </a:cubicBezTo>
                  <a:cubicBezTo>
                    <a:pt x="80" y="26696"/>
                    <a:pt x="32116" y="-2"/>
                    <a:pt x="71634" y="-2"/>
                  </a:cubicBezTo>
                  <a:cubicBezTo>
                    <a:pt x="111153" y="-2"/>
                    <a:pt x="143188" y="26696"/>
                    <a:pt x="143188" y="59630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B765C771-512B-80F1-7469-8B5A28C752A1}"/>
                </a:ext>
              </a:extLst>
            </p:cNvPr>
            <p:cNvSpPr/>
            <p:nvPr/>
          </p:nvSpPr>
          <p:spPr>
            <a:xfrm>
              <a:off x="6305816" y="2357589"/>
              <a:ext cx="145273" cy="71038"/>
            </a:xfrm>
            <a:custGeom>
              <a:avLst/>
              <a:gdLst>
                <a:gd name="connsiteX0" fmla="*/ 72171 w 145273"/>
                <a:gd name="connsiteY0" fmla="*/ 0 h 71038"/>
                <a:gd name="connsiteX1" fmla="*/ 145354 w 145273"/>
                <a:gd name="connsiteY1" fmla="*/ 69908 h 71038"/>
                <a:gd name="connsiteX2" fmla="*/ 83 w 145273"/>
                <a:gd name="connsiteY2" fmla="*/ 71037 h 71038"/>
                <a:gd name="connsiteX3" fmla="*/ 72171 w 145273"/>
                <a:gd name="connsiteY3" fmla="*/ 0 h 7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273" h="71038">
                  <a:moveTo>
                    <a:pt x="72171" y="0"/>
                  </a:moveTo>
                  <a:cubicBezTo>
                    <a:pt x="112287" y="-311"/>
                    <a:pt x="145052" y="30988"/>
                    <a:pt x="145354" y="69908"/>
                  </a:cubicBezTo>
                  <a:cubicBezTo>
                    <a:pt x="91142" y="69692"/>
                    <a:pt x="51575" y="69998"/>
                    <a:pt x="83" y="71037"/>
                  </a:cubicBezTo>
                  <a:cubicBezTo>
                    <a:pt x="-220" y="32117"/>
                    <a:pt x="32055" y="312"/>
                    <a:pt x="72171" y="0"/>
                  </a:cubicBezTo>
                  <a:close/>
                </a:path>
              </a:pathLst>
            </a:custGeom>
            <a:solidFill>
              <a:srgbClr val="FEFEFE"/>
            </a:solidFill>
            <a:ln w="28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74E4FC4A-F52C-01EE-1EF0-E6CA4E2C4510}"/>
                </a:ext>
              </a:extLst>
            </p:cNvPr>
            <p:cNvSpPr/>
            <p:nvPr/>
          </p:nvSpPr>
          <p:spPr>
            <a:xfrm>
              <a:off x="5741950" y="496862"/>
              <a:ext cx="379457" cy="193219"/>
            </a:xfrm>
            <a:custGeom>
              <a:avLst/>
              <a:gdLst>
                <a:gd name="connsiteX0" fmla="*/ 80 w 379457"/>
                <a:gd name="connsiteY0" fmla="*/ 193218 h 193219"/>
                <a:gd name="connsiteX1" fmla="*/ 58627 w 379457"/>
                <a:gd name="connsiteY1" fmla="*/ 13238 h 193219"/>
                <a:gd name="connsiteX2" fmla="*/ 184389 w 379457"/>
                <a:gd name="connsiteY2" fmla="*/ 127081 h 193219"/>
                <a:gd name="connsiteX3" fmla="*/ 379538 w 379457"/>
                <a:gd name="connsiteY3" fmla="*/ 136838 h 193219"/>
                <a:gd name="connsiteX4" fmla="*/ 364398 w 379457"/>
                <a:gd name="connsiteY4" fmla="*/ -2 h 19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457" h="193219">
                  <a:moveTo>
                    <a:pt x="80" y="193218"/>
                  </a:moveTo>
                  <a:lnTo>
                    <a:pt x="58627" y="13238"/>
                  </a:lnTo>
                  <a:lnTo>
                    <a:pt x="184389" y="127081"/>
                  </a:lnTo>
                  <a:lnTo>
                    <a:pt x="379538" y="136838"/>
                  </a:lnTo>
                  <a:lnTo>
                    <a:pt x="364398" y="-2"/>
                  </a:ln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4CE62D8-ACE2-7ACE-3066-DC498DC4EB02}"/>
                </a:ext>
              </a:extLst>
            </p:cNvPr>
            <p:cNvSpPr/>
            <p:nvPr/>
          </p:nvSpPr>
          <p:spPr>
            <a:xfrm>
              <a:off x="5863379" y="564314"/>
              <a:ext cx="125758" cy="119262"/>
            </a:xfrm>
            <a:custGeom>
              <a:avLst/>
              <a:gdLst>
                <a:gd name="connsiteX0" fmla="*/ 125839 w 125758"/>
                <a:gd name="connsiteY0" fmla="*/ 59630 h 119262"/>
                <a:gd name="connsiteX1" fmla="*/ 62960 w 125758"/>
                <a:gd name="connsiteY1" fmla="*/ 119261 h 119262"/>
                <a:gd name="connsiteX2" fmla="*/ 80 w 125758"/>
                <a:gd name="connsiteY2" fmla="*/ 59630 h 119262"/>
                <a:gd name="connsiteX3" fmla="*/ 62960 w 125758"/>
                <a:gd name="connsiteY3" fmla="*/ -2 h 119262"/>
                <a:gd name="connsiteX4" fmla="*/ 125839 w 125758"/>
                <a:gd name="connsiteY4" fmla="*/ 59630 h 11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58" h="119262">
                  <a:moveTo>
                    <a:pt x="125839" y="59630"/>
                  </a:moveTo>
                  <a:cubicBezTo>
                    <a:pt x="125839" y="92563"/>
                    <a:pt x="97687" y="119261"/>
                    <a:pt x="62960" y="119261"/>
                  </a:cubicBezTo>
                  <a:cubicBezTo>
                    <a:pt x="28233" y="119261"/>
                    <a:pt x="80" y="92563"/>
                    <a:pt x="80" y="59630"/>
                  </a:cubicBezTo>
                  <a:cubicBezTo>
                    <a:pt x="80" y="26696"/>
                    <a:pt x="28233" y="-2"/>
                    <a:pt x="62960" y="-2"/>
                  </a:cubicBezTo>
                  <a:cubicBezTo>
                    <a:pt x="97687" y="-2"/>
                    <a:pt x="125839" y="26696"/>
                    <a:pt x="125839" y="59630"/>
                  </a:cubicBezTo>
                  <a:close/>
                </a:path>
              </a:pathLst>
            </a:custGeom>
            <a:solidFill>
              <a:srgbClr val="ED3237"/>
            </a:solidFill>
            <a:ln w="28886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35E3B9B-16C6-A9F0-47C9-B448124B0E90}"/>
                </a:ext>
              </a:extLst>
            </p:cNvPr>
            <p:cNvSpPr/>
            <p:nvPr/>
          </p:nvSpPr>
          <p:spPr>
            <a:xfrm>
              <a:off x="6719802" y="634923"/>
              <a:ext cx="278216" cy="136412"/>
            </a:xfrm>
            <a:custGeom>
              <a:avLst/>
              <a:gdLst>
                <a:gd name="connsiteX0" fmla="*/ 278281 w 278216"/>
                <a:gd name="connsiteY0" fmla="*/ 115665 h 136412"/>
                <a:gd name="connsiteX1" fmla="*/ 167381 w 278216"/>
                <a:gd name="connsiteY1" fmla="*/ 72192 h 136412"/>
                <a:gd name="connsiteX2" fmla="*/ 163511 w 278216"/>
                <a:gd name="connsiteY2" fmla="*/ 74023 h 136412"/>
                <a:gd name="connsiteX3" fmla="*/ 185180 w 278216"/>
                <a:gd name="connsiteY3" fmla="*/ 126276 h 136412"/>
                <a:gd name="connsiteX4" fmla="*/ 190378 w 278216"/>
                <a:gd name="connsiteY4" fmla="*/ 108558 h 136412"/>
                <a:gd name="connsiteX5" fmla="*/ 71764 w 278216"/>
                <a:gd name="connsiteY5" fmla="*/ 84196 h 136412"/>
                <a:gd name="connsiteX6" fmla="*/ 66759 w 278216"/>
                <a:gd name="connsiteY6" fmla="*/ 4352 h 136412"/>
                <a:gd name="connsiteX7" fmla="*/ 80 w 278216"/>
                <a:gd name="connsiteY7" fmla="*/ 29822 h 13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216" h="136412">
                  <a:moveTo>
                    <a:pt x="278281" y="115665"/>
                  </a:moveTo>
                  <a:cubicBezTo>
                    <a:pt x="278997" y="113282"/>
                    <a:pt x="254656" y="-249"/>
                    <a:pt x="167381" y="72192"/>
                  </a:cubicBezTo>
                  <a:cubicBezTo>
                    <a:pt x="164719" y="74401"/>
                    <a:pt x="166521" y="73045"/>
                    <a:pt x="163511" y="74023"/>
                  </a:cubicBezTo>
                  <a:cubicBezTo>
                    <a:pt x="163511" y="74023"/>
                    <a:pt x="107365" y="166496"/>
                    <a:pt x="185180" y="126276"/>
                  </a:cubicBezTo>
                  <a:cubicBezTo>
                    <a:pt x="190709" y="123419"/>
                    <a:pt x="187453" y="114086"/>
                    <a:pt x="190378" y="108558"/>
                  </a:cubicBezTo>
                  <a:cubicBezTo>
                    <a:pt x="221606" y="49541"/>
                    <a:pt x="86456" y="15798"/>
                    <a:pt x="71764" y="84196"/>
                  </a:cubicBezTo>
                  <a:cubicBezTo>
                    <a:pt x="61889" y="130169"/>
                    <a:pt x="201692" y="52060"/>
                    <a:pt x="66759" y="4352"/>
                  </a:cubicBezTo>
                  <a:cubicBezTo>
                    <a:pt x="19088" y="-12504"/>
                    <a:pt x="16111" y="24661"/>
                    <a:pt x="80" y="29822"/>
                  </a:cubicBezTo>
                </a:path>
              </a:pathLst>
            </a:custGeom>
            <a:noFill/>
            <a:ln w="28886" cap="rnd">
              <a:solidFill>
                <a:srgbClr val="FFC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900689CB-CD9F-CF31-2616-065E9E485A8B}"/>
              </a:ext>
            </a:extLst>
          </p:cNvPr>
          <p:cNvGrpSpPr/>
          <p:nvPr/>
        </p:nvGrpSpPr>
        <p:grpSpPr>
          <a:xfrm>
            <a:off x="6770765" y="4007701"/>
            <a:ext cx="1330628" cy="2118497"/>
            <a:chOff x="3522247" y="4014942"/>
            <a:chExt cx="1965228" cy="3128845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78216409-D53B-36D5-5946-85AF6470007A}"/>
                </a:ext>
              </a:extLst>
            </p:cNvPr>
            <p:cNvSpPr/>
            <p:nvPr/>
          </p:nvSpPr>
          <p:spPr>
            <a:xfrm>
              <a:off x="3852584" y="6072859"/>
              <a:ext cx="465849" cy="388074"/>
            </a:xfrm>
            <a:custGeom>
              <a:avLst/>
              <a:gdLst>
                <a:gd name="connsiteX0" fmla="*/ 409842 w 465849"/>
                <a:gd name="connsiteY0" fmla="*/ 388075 h 388074"/>
                <a:gd name="connsiteX1" fmla="*/ 107804 w 465849"/>
                <a:gd name="connsiteY1" fmla="*/ 311875 h 388074"/>
                <a:gd name="connsiteX2" fmla="*/ 33890 w 465849"/>
                <a:gd name="connsiteY2" fmla="*/ 265774 h 388074"/>
                <a:gd name="connsiteX3" fmla="*/ 18936 w 465849"/>
                <a:gd name="connsiteY3" fmla="*/ 184430 h 388074"/>
                <a:gd name="connsiteX4" fmla="*/ 5125 w 465849"/>
                <a:gd name="connsiteY4" fmla="*/ 107659 h 388074"/>
                <a:gd name="connsiteX5" fmla="*/ 66656 w 465849"/>
                <a:gd name="connsiteY5" fmla="*/ 63748 h 388074"/>
                <a:gd name="connsiteX6" fmla="*/ 100661 w 465849"/>
                <a:gd name="connsiteY6" fmla="*/ 7646 h 388074"/>
                <a:gd name="connsiteX7" fmla="*/ 162383 w 465849"/>
                <a:gd name="connsiteY7" fmla="*/ 7646 h 388074"/>
                <a:gd name="connsiteX8" fmla="*/ 465849 w 465849"/>
                <a:gd name="connsiteY8" fmla="*/ 94609 h 38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849" h="388074">
                  <a:moveTo>
                    <a:pt x="409842" y="388075"/>
                  </a:moveTo>
                  <a:cubicBezTo>
                    <a:pt x="295542" y="372644"/>
                    <a:pt x="254680" y="372835"/>
                    <a:pt x="107804" y="311875"/>
                  </a:cubicBezTo>
                  <a:cubicBezTo>
                    <a:pt x="80753" y="300730"/>
                    <a:pt x="53226" y="287776"/>
                    <a:pt x="33890" y="265774"/>
                  </a:cubicBezTo>
                  <a:cubicBezTo>
                    <a:pt x="14555" y="243771"/>
                    <a:pt x="5315" y="210338"/>
                    <a:pt x="18936" y="184430"/>
                  </a:cubicBezTo>
                  <a:cubicBezTo>
                    <a:pt x="-3257" y="169095"/>
                    <a:pt x="-3162" y="133376"/>
                    <a:pt x="5125" y="107659"/>
                  </a:cubicBezTo>
                  <a:cubicBezTo>
                    <a:pt x="14252" y="81457"/>
                    <a:pt x="38911" y="63860"/>
                    <a:pt x="66656" y="63748"/>
                  </a:cubicBezTo>
                  <a:cubicBezTo>
                    <a:pt x="68716" y="40799"/>
                    <a:pt x="81268" y="20090"/>
                    <a:pt x="100661" y="7646"/>
                  </a:cubicBezTo>
                  <a:cubicBezTo>
                    <a:pt x="119972" y="-2549"/>
                    <a:pt x="143072" y="-2549"/>
                    <a:pt x="162383" y="7646"/>
                  </a:cubicBezTo>
                  <a:cubicBezTo>
                    <a:pt x="247250" y="53271"/>
                    <a:pt x="369551" y="91847"/>
                    <a:pt x="465849" y="94609"/>
                  </a:cubicBezTo>
                </a:path>
              </a:pathLst>
            </a:custGeom>
            <a:solidFill>
              <a:srgbClr val="FFBB7E"/>
            </a:solidFill>
            <a:ln w="42672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2FE1BFC-F44F-A1DD-E971-8729097FEF27}"/>
                </a:ext>
              </a:extLst>
            </p:cNvPr>
            <p:cNvSpPr/>
            <p:nvPr/>
          </p:nvSpPr>
          <p:spPr>
            <a:xfrm>
              <a:off x="3956769" y="6186042"/>
              <a:ext cx="105918" cy="105918"/>
            </a:xfrm>
            <a:custGeom>
              <a:avLst/>
              <a:gdLst>
                <a:gd name="connsiteX0" fmla="*/ 105918 w 105918"/>
                <a:gd name="connsiteY0" fmla="*/ 52959 h 105918"/>
                <a:gd name="connsiteX1" fmla="*/ 52959 w 105918"/>
                <a:gd name="connsiteY1" fmla="*/ 105918 h 105918"/>
                <a:gd name="connsiteX2" fmla="*/ 0 w 105918"/>
                <a:gd name="connsiteY2" fmla="*/ 52959 h 105918"/>
                <a:gd name="connsiteX3" fmla="*/ 52959 w 105918"/>
                <a:gd name="connsiteY3" fmla="*/ 0 h 105918"/>
                <a:gd name="connsiteX4" fmla="*/ 105918 w 105918"/>
                <a:gd name="connsiteY4" fmla="*/ 52959 h 10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8" h="105918">
                  <a:moveTo>
                    <a:pt x="105918" y="52959"/>
                  </a:moveTo>
                  <a:cubicBezTo>
                    <a:pt x="105918" y="82207"/>
                    <a:pt x="82207" y="105918"/>
                    <a:pt x="52959" y="105918"/>
                  </a:cubicBezTo>
                  <a:cubicBezTo>
                    <a:pt x="23710" y="105918"/>
                    <a:pt x="0" y="82207"/>
                    <a:pt x="0" y="52959"/>
                  </a:cubicBezTo>
                  <a:cubicBezTo>
                    <a:pt x="0" y="23710"/>
                    <a:pt x="23711" y="0"/>
                    <a:pt x="52959" y="0"/>
                  </a:cubicBezTo>
                  <a:cubicBezTo>
                    <a:pt x="82207" y="0"/>
                    <a:pt x="105918" y="23710"/>
                    <a:pt x="105918" y="52959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0CA46E0-6C5F-6A4C-551B-E304C037FE00}"/>
                </a:ext>
              </a:extLst>
            </p:cNvPr>
            <p:cNvSpPr/>
            <p:nvPr/>
          </p:nvSpPr>
          <p:spPr>
            <a:xfrm>
              <a:off x="3960198" y="6111271"/>
              <a:ext cx="52959" cy="52958"/>
            </a:xfrm>
            <a:custGeom>
              <a:avLst/>
              <a:gdLst>
                <a:gd name="connsiteX0" fmla="*/ 52959 w 52959"/>
                <a:gd name="connsiteY0" fmla="*/ 26480 h 52958"/>
                <a:gd name="connsiteX1" fmla="*/ 26479 w 52959"/>
                <a:gd name="connsiteY1" fmla="*/ 52959 h 52958"/>
                <a:gd name="connsiteX2" fmla="*/ 0 w 52959"/>
                <a:gd name="connsiteY2" fmla="*/ 26480 h 52958"/>
                <a:gd name="connsiteX3" fmla="*/ 26479 w 52959"/>
                <a:gd name="connsiteY3" fmla="*/ 0 h 52958"/>
                <a:gd name="connsiteX4" fmla="*/ 52959 w 52959"/>
                <a:gd name="connsiteY4" fmla="*/ 26480 h 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59" h="52958">
                  <a:moveTo>
                    <a:pt x="52959" y="26480"/>
                  </a:moveTo>
                  <a:cubicBezTo>
                    <a:pt x="52959" y="41104"/>
                    <a:pt x="41104" y="52959"/>
                    <a:pt x="26479" y="52959"/>
                  </a:cubicBezTo>
                  <a:cubicBezTo>
                    <a:pt x="11855" y="52959"/>
                    <a:pt x="0" y="41104"/>
                    <a:pt x="0" y="26480"/>
                  </a:cubicBezTo>
                  <a:cubicBezTo>
                    <a:pt x="0" y="11856"/>
                    <a:pt x="11855" y="0"/>
                    <a:pt x="26479" y="0"/>
                  </a:cubicBezTo>
                  <a:cubicBezTo>
                    <a:pt x="41104" y="0"/>
                    <a:pt x="52959" y="11856"/>
                    <a:pt x="52959" y="26480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DB93D17F-CF4C-84E1-CED1-0154F2372F32}"/>
                </a:ext>
              </a:extLst>
            </p:cNvPr>
            <p:cNvSpPr/>
            <p:nvPr/>
          </p:nvSpPr>
          <p:spPr>
            <a:xfrm>
              <a:off x="3898762" y="6178422"/>
              <a:ext cx="52959" cy="52958"/>
            </a:xfrm>
            <a:custGeom>
              <a:avLst/>
              <a:gdLst>
                <a:gd name="connsiteX0" fmla="*/ 52959 w 52959"/>
                <a:gd name="connsiteY0" fmla="*/ 26480 h 52958"/>
                <a:gd name="connsiteX1" fmla="*/ 26480 w 52959"/>
                <a:gd name="connsiteY1" fmla="*/ 52959 h 52958"/>
                <a:gd name="connsiteX2" fmla="*/ 0 w 52959"/>
                <a:gd name="connsiteY2" fmla="*/ 26480 h 52958"/>
                <a:gd name="connsiteX3" fmla="*/ 26480 w 52959"/>
                <a:gd name="connsiteY3" fmla="*/ 0 h 52958"/>
                <a:gd name="connsiteX4" fmla="*/ 52959 w 52959"/>
                <a:gd name="connsiteY4" fmla="*/ 26480 h 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59" h="52958">
                  <a:moveTo>
                    <a:pt x="52959" y="26480"/>
                  </a:moveTo>
                  <a:cubicBezTo>
                    <a:pt x="52959" y="41104"/>
                    <a:pt x="41104" y="52959"/>
                    <a:pt x="26480" y="52959"/>
                  </a:cubicBezTo>
                  <a:cubicBezTo>
                    <a:pt x="11855" y="52959"/>
                    <a:pt x="0" y="41104"/>
                    <a:pt x="0" y="26480"/>
                  </a:cubicBezTo>
                  <a:cubicBezTo>
                    <a:pt x="0" y="11855"/>
                    <a:pt x="11855" y="0"/>
                    <a:pt x="26480" y="0"/>
                  </a:cubicBezTo>
                  <a:cubicBezTo>
                    <a:pt x="41104" y="0"/>
                    <a:pt x="52959" y="11855"/>
                    <a:pt x="52959" y="26480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F4B0396C-0147-103F-0C73-FBD52C893F5A}"/>
                </a:ext>
              </a:extLst>
            </p:cNvPr>
            <p:cNvSpPr/>
            <p:nvPr/>
          </p:nvSpPr>
          <p:spPr>
            <a:xfrm>
              <a:off x="3898762" y="6261004"/>
              <a:ext cx="52959" cy="52958"/>
            </a:xfrm>
            <a:custGeom>
              <a:avLst/>
              <a:gdLst>
                <a:gd name="connsiteX0" fmla="*/ 52959 w 52959"/>
                <a:gd name="connsiteY0" fmla="*/ 26480 h 52958"/>
                <a:gd name="connsiteX1" fmla="*/ 26480 w 52959"/>
                <a:gd name="connsiteY1" fmla="*/ 52959 h 52958"/>
                <a:gd name="connsiteX2" fmla="*/ 0 w 52959"/>
                <a:gd name="connsiteY2" fmla="*/ 26480 h 52958"/>
                <a:gd name="connsiteX3" fmla="*/ 26480 w 52959"/>
                <a:gd name="connsiteY3" fmla="*/ 0 h 52958"/>
                <a:gd name="connsiteX4" fmla="*/ 52959 w 52959"/>
                <a:gd name="connsiteY4" fmla="*/ 26480 h 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59" h="52958">
                  <a:moveTo>
                    <a:pt x="52959" y="26480"/>
                  </a:moveTo>
                  <a:cubicBezTo>
                    <a:pt x="52959" y="41104"/>
                    <a:pt x="41104" y="52959"/>
                    <a:pt x="26480" y="52959"/>
                  </a:cubicBezTo>
                  <a:cubicBezTo>
                    <a:pt x="11855" y="52959"/>
                    <a:pt x="0" y="41104"/>
                    <a:pt x="0" y="26480"/>
                  </a:cubicBezTo>
                  <a:cubicBezTo>
                    <a:pt x="0" y="11856"/>
                    <a:pt x="11855" y="0"/>
                    <a:pt x="26480" y="0"/>
                  </a:cubicBezTo>
                  <a:cubicBezTo>
                    <a:pt x="41104" y="0"/>
                    <a:pt x="52959" y="11856"/>
                    <a:pt x="52959" y="26480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7A0AE09-94A7-1CDB-27FA-50E9B00162AE}"/>
                </a:ext>
              </a:extLst>
            </p:cNvPr>
            <p:cNvSpPr/>
            <p:nvPr/>
          </p:nvSpPr>
          <p:spPr>
            <a:xfrm>
              <a:off x="4686300" y="6548730"/>
              <a:ext cx="463680" cy="220390"/>
            </a:xfrm>
            <a:custGeom>
              <a:avLst/>
              <a:gdLst>
                <a:gd name="connsiteX0" fmla="*/ 11705 w 463680"/>
                <a:gd name="connsiteY0" fmla="*/ 167949 h 220390"/>
                <a:gd name="connsiteX1" fmla="*/ 218302 w 463680"/>
                <a:gd name="connsiteY1" fmla="*/ 218717 h 220390"/>
                <a:gd name="connsiteX2" fmla="*/ 237352 w 463680"/>
                <a:gd name="connsiteY2" fmla="*/ 216717 h 220390"/>
                <a:gd name="connsiteX3" fmla="*/ 441758 w 463680"/>
                <a:gd name="connsiteY3" fmla="*/ 95178 h 220390"/>
                <a:gd name="connsiteX4" fmla="*/ 456046 w 463680"/>
                <a:gd name="connsiteY4" fmla="*/ 18216 h 220390"/>
                <a:gd name="connsiteX5" fmla="*/ 390418 w 463680"/>
                <a:gd name="connsiteY5" fmla="*/ 500 h 220390"/>
                <a:gd name="connsiteX6" fmla="*/ 235828 w 463680"/>
                <a:gd name="connsiteY6" fmla="*/ 10025 h 220390"/>
                <a:gd name="connsiteX7" fmla="*/ 135530 w 463680"/>
                <a:gd name="connsiteY7" fmla="*/ 16121 h 220390"/>
                <a:gd name="connsiteX8" fmla="*/ 70283 w 463680"/>
                <a:gd name="connsiteY8" fmla="*/ 26979 h 220390"/>
                <a:gd name="connsiteX9" fmla="*/ 11705 w 463680"/>
                <a:gd name="connsiteY9" fmla="*/ 167949 h 220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3680" h="220390">
                  <a:moveTo>
                    <a:pt x="11705" y="167949"/>
                  </a:moveTo>
                  <a:cubicBezTo>
                    <a:pt x="48185" y="216526"/>
                    <a:pt x="154580" y="224623"/>
                    <a:pt x="218302" y="218717"/>
                  </a:cubicBezTo>
                  <a:cubicBezTo>
                    <a:pt x="225255" y="218717"/>
                    <a:pt x="231541" y="217574"/>
                    <a:pt x="237352" y="216717"/>
                  </a:cubicBezTo>
                  <a:cubicBezTo>
                    <a:pt x="318369" y="203411"/>
                    <a:pt x="391374" y="160003"/>
                    <a:pt x="441758" y="95178"/>
                  </a:cubicBezTo>
                  <a:cubicBezTo>
                    <a:pt x="458808" y="72985"/>
                    <a:pt x="473000" y="40790"/>
                    <a:pt x="456046" y="18216"/>
                  </a:cubicBezTo>
                  <a:cubicBezTo>
                    <a:pt x="441758" y="-834"/>
                    <a:pt x="414040" y="-834"/>
                    <a:pt x="390418" y="500"/>
                  </a:cubicBezTo>
                  <a:cubicBezTo>
                    <a:pt x="338793" y="3548"/>
                    <a:pt x="287453" y="6691"/>
                    <a:pt x="235828" y="10025"/>
                  </a:cubicBezTo>
                  <a:cubicBezTo>
                    <a:pt x="202395" y="11930"/>
                    <a:pt x="169153" y="14025"/>
                    <a:pt x="135530" y="16121"/>
                  </a:cubicBezTo>
                  <a:cubicBezTo>
                    <a:pt x="113358" y="16435"/>
                    <a:pt x="91361" y="20095"/>
                    <a:pt x="70283" y="26979"/>
                  </a:cubicBezTo>
                  <a:cubicBezTo>
                    <a:pt x="25611" y="44410"/>
                    <a:pt x="-22776" y="121943"/>
                    <a:pt x="11705" y="167949"/>
                  </a:cubicBezTo>
                  <a:close/>
                </a:path>
              </a:pathLst>
            </a:custGeom>
            <a:solidFill>
              <a:srgbClr val="FFBB7E"/>
            </a:solidFill>
            <a:ln w="42672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5C77E2BC-E4AE-AA90-BD79-8C2C5368CEAE}"/>
                </a:ext>
              </a:extLst>
            </p:cNvPr>
            <p:cNvSpPr/>
            <p:nvPr/>
          </p:nvSpPr>
          <p:spPr>
            <a:xfrm>
              <a:off x="3889255" y="6406641"/>
              <a:ext cx="630917" cy="504444"/>
            </a:xfrm>
            <a:custGeom>
              <a:avLst/>
              <a:gdLst>
                <a:gd name="connsiteX0" fmla="*/ 630918 w 630917"/>
                <a:gd name="connsiteY0" fmla="*/ 0 h 504444"/>
                <a:gd name="connsiteX1" fmla="*/ 135618 w 630917"/>
                <a:gd name="connsiteY1" fmla="*/ 185452 h 504444"/>
                <a:gd name="connsiteX2" fmla="*/ 18079 w 630917"/>
                <a:gd name="connsiteY2" fmla="*/ 203740 h 504444"/>
                <a:gd name="connsiteX3" fmla="*/ 7602 w 630917"/>
                <a:gd name="connsiteY3" fmla="*/ 304895 h 504444"/>
                <a:gd name="connsiteX4" fmla="*/ 185529 w 630917"/>
                <a:gd name="connsiteY4" fmla="*/ 504444 h 504444"/>
                <a:gd name="connsiteX5" fmla="*/ 465469 w 630917"/>
                <a:gd name="connsiteY5" fmla="*/ 402050 h 504444"/>
                <a:gd name="connsiteX6" fmla="*/ 630918 w 630917"/>
                <a:gd name="connsiteY6" fmla="*/ 0 h 504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0917" h="504444">
                  <a:moveTo>
                    <a:pt x="630918" y="0"/>
                  </a:moveTo>
                  <a:cubicBezTo>
                    <a:pt x="458089" y="38793"/>
                    <a:pt x="291424" y="101196"/>
                    <a:pt x="135618" y="185452"/>
                  </a:cubicBezTo>
                  <a:cubicBezTo>
                    <a:pt x="96184" y="176403"/>
                    <a:pt x="45035" y="173546"/>
                    <a:pt x="18079" y="203740"/>
                  </a:cubicBezTo>
                  <a:cubicBezTo>
                    <a:pt x="-5543" y="230124"/>
                    <a:pt x="-2590" y="270415"/>
                    <a:pt x="7602" y="304895"/>
                  </a:cubicBezTo>
                  <a:cubicBezTo>
                    <a:pt x="35002" y="394159"/>
                    <a:pt x="99978" y="467030"/>
                    <a:pt x="185529" y="504444"/>
                  </a:cubicBezTo>
                  <a:cubicBezTo>
                    <a:pt x="285215" y="491226"/>
                    <a:pt x="380780" y="456271"/>
                    <a:pt x="465469" y="402050"/>
                  </a:cubicBezTo>
                  <a:cubicBezTo>
                    <a:pt x="586055" y="325469"/>
                    <a:pt x="595199" y="138208"/>
                    <a:pt x="630918" y="0"/>
                  </a:cubicBezTo>
                  <a:close/>
                </a:path>
              </a:pathLst>
            </a:custGeom>
            <a:solidFill>
              <a:srgbClr val="FFBB7E"/>
            </a:solidFill>
            <a:ln w="42672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A487FBAE-DC79-BB51-B13D-A09B053371D3}"/>
                </a:ext>
              </a:extLst>
            </p:cNvPr>
            <p:cNvSpPr/>
            <p:nvPr/>
          </p:nvSpPr>
          <p:spPr>
            <a:xfrm>
              <a:off x="4424641" y="6431976"/>
              <a:ext cx="378857" cy="711811"/>
            </a:xfrm>
            <a:custGeom>
              <a:avLst/>
              <a:gdLst>
                <a:gd name="connsiteX0" fmla="*/ 93818 w 378857"/>
                <a:gd name="connsiteY0" fmla="*/ 14098 h 711811"/>
                <a:gd name="connsiteX1" fmla="*/ 40287 w 378857"/>
                <a:gd name="connsiteY1" fmla="*/ 539974 h 711811"/>
                <a:gd name="connsiteX2" fmla="*/ 4569 w 378857"/>
                <a:gd name="connsiteY2" fmla="*/ 653416 h 711811"/>
                <a:gd name="connsiteX3" fmla="*/ 90294 w 378857"/>
                <a:gd name="connsiteY3" fmla="*/ 707614 h 711811"/>
                <a:gd name="connsiteX4" fmla="*/ 348040 w 378857"/>
                <a:gd name="connsiteY4" fmla="*/ 636652 h 711811"/>
                <a:gd name="connsiteX5" fmla="*/ 373377 w 378857"/>
                <a:gd name="connsiteY5" fmla="*/ 211837 h 711811"/>
                <a:gd name="connsiteX6" fmla="*/ 93818 w 378857"/>
                <a:gd name="connsiteY6" fmla="*/ 14098 h 71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857" h="711811">
                  <a:moveTo>
                    <a:pt x="93818" y="14098"/>
                  </a:moveTo>
                  <a:cubicBezTo>
                    <a:pt x="51929" y="186104"/>
                    <a:pt x="33917" y="363056"/>
                    <a:pt x="40287" y="539974"/>
                  </a:cubicBezTo>
                  <a:cubicBezTo>
                    <a:pt x="14665" y="571311"/>
                    <a:pt x="-10576" y="616174"/>
                    <a:pt x="4569" y="653416"/>
                  </a:cubicBezTo>
                  <a:cubicBezTo>
                    <a:pt x="17713" y="686278"/>
                    <a:pt x="55623" y="701708"/>
                    <a:pt x="90294" y="707614"/>
                  </a:cubicBezTo>
                  <a:cubicBezTo>
                    <a:pt x="182447" y="722681"/>
                    <a:pt x="276585" y="696764"/>
                    <a:pt x="348040" y="636652"/>
                  </a:cubicBezTo>
                  <a:cubicBezTo>
                    <a:pt x="380711" y="541402"/>
                    <a:pt x="384140" y="311659"/>
                    <a:pt x="373377" y="211837"/>
                  </a:cubicBezTo>
                  <a:cubicBezTo>
                    <a:pt x="358422" y="70106"/>
                    <a:pt x="238693" y="-40194"/>
                    <a:pt x="93818" y="14098"/>
                  </a:cubicBezTo>
                  <a:close/>
                </a:path>
              </a:pathLst>
            </a:custGeom>
            <a:solidFill>
              <a:srgbClr val="FFBB7E"/>
            </a:solidFill>
            <a:ln w="42672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AEA68C91-B8AD-DC5F-6BF5-CD38D015196D}"/>
                </a:ext>
              </a:extLst>
            </p:cNvPr>
            <p:cNvSpPr/>
            <p:nvPr/>
          </p:nvSpPr>
          <p:spPr>
            <a:xfrm>
              <a:off x="4194609" y="6036499"/>
              <a:ext cx="619601" cy="790670"/>
            </a:xfrm>
            <a:custGeom>
              <a:avLst/>
              <a:gdLst>
                <a:gd name="connsiteX0" fmla="*/ 619601 w 619601"/>
                <a:gd name="connsiteY0" fmla="*/ 459200 h 790670"/>
                <a:gd name="connsiteX1" fmla="*/ 310039 w 619601"/>
                <a:gd name="connsiteY1" fmla="*/ 790670 h 790670"/>
                <a:gd name="connsiteX2" fmla="*/ 0 w 619601"/>
                <a:gd name="connsiteY2" fmla="*/ 459200 h 790670"/>
                <a:gd name="connsiteX3" fmla="*/ 93917 w 619601"/>
                <a:gd name="connsiteY3" fmla="*/ 142875 h 790670"/>
                <a:gd name="connsiteX4" fmla="*/ 309658 w 619601"/>
                <a:gd name="connsiteY4" fmla="*/ 0 h 790670"/>
                <a:gd name="connsiteX5" fmla="*/ 516827 w 619601"/>
                <a:gd name="connsiteY5" fmla="*/ 130302 h 790670"/>
                <a:gd name="connsiteX6" fmla="*/ 619601 w 619601"/>
                <a:gd name="connsiteY6" fmla="*/ 459200 h 790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9601" h="790670">
                  <a:moveTo>
                    <a:pt x="619601" y="459200"/>
                  </a:moveTo>
                  <a:cubicBezTo>
                    <a:pt x="619601" y="677704"/>
                    <a:pt x="481013" y="790670"/>
                    <a:pt x="310039" y="790670"/>
                  </a:cubicBezTo>
                  <a:cubicBezTo>
                    <a:pt x="139065" y="790670"/>
                    <a:pt x="0" y="678275"/>
                    <a:pt x="0" y="459200"/>
                  </a:cubicBezTo>
                  <a:cubicBezTo>
                    <a:pt x="889" y="347018"/>
                    <a:pt x="33444" y="237367"/>
                    <a:pt x="93917" y="142875"/>
                  </a:cubicBezTo>
                  <a:cubicBezTo>
                    <a:pt x="149447" y="57912"/>
                    <a:pt x="225838" y="0"/>
                    <a:pt x="309658" y="0"/>
                  </a:cubicBezTo>
                  <a:cubicBezTo>
                    <a:pt x="389287" y="0"/>
                    <a:pt x="462058" y="52483"/>
                    <a:pt x="516827" y="130302"/>
                  </a:cubicBezTo>
                  <a:cubicBezTo>
                    <a:pt x="582831" y="227371"/>
                    <a:pt x="618595" y="341820"/>
                    <a:pt x="619601" y="459200"/>
                  </a:cubicBezTo>
                  <a:close/>
                </a:path>
              </a:pathLst>
            </a:custGeom>
            <a:solidFill>
              <a:srgbClr val="FFBB7E"/>
            </a:solidFill>
            <a:ln w="42672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6CB77AEC-E254-C44E-1AA8-F908FF011659}"/>
                </a:ext>
              </a:extLst>
            </p:cNvPr>
            <p:cNvSpPr/>
            <p:nvPr/>
          </p:nvSpPr>
          <p:spPr>
            <a:xfrm>
              <a:off x="4243567" y="6094411"/>
              <a:ext cx="441864" cy="564451"/>
            </a:xfrm>
            <a:custGeom>
              <a:avLst/>
              <a:gdLst>
                <a:gd name="connsiteX0" fmla="*/ 441865 w 441864"/>
                <a:gd name="connsiteY0" fmla="*/ 327946 h 564451"/>
                <a:gd name="connsiteX1" fmla="*/ 220885 w 441864"/>
                <a:gd name="connsiteY1" fmla="*/ 564452 h 564451"/>
                <a:gd name="connsiteX2" fmla="*/ 0 w 441864"/>
                <a:gd name="connsiteY2" fmla="*/ 327946 h 564451"/>
                <a:gd name="connsiteX3" fmla="*/ 220885 w 441864"/>
                <a:gd name="connsiteY3" fmla="*/ 0 h 564451"/>
                <a:gd name="connsiteX4" fmla="*/ 441865 w 441864"/>
                <a:gd name="connsiteY4" fmla="*/ 327946 h 56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864" h="564451">
                  <a:moveTo>
                    <a:pt x="441865" y="327946"/>
                  </a:moveTo>
                  <a:cubicBezTo>
                    <a:pt x="441865" y="483870"/>
                    <a:pt x="342995" y="564452"/>
                    <a:pt x="220885" y="564452"/>
                  </a:cubicBezTo>
                  <a:cubicBezTo>
                    <a:pt x="98774" y="564452"/>
                    <a:pt x="0" y="483870"/>
                    <a:pt x="0" y="327946"/>
                  </a:cubicBezTo>
                  <a:cubicBezTo>
                    <a:pt x="0" y="172021"/>
                    <a:pt x="98870" y="0"/>
                    <a:pt x="220885" y="0"/>
                  </a:cubicBezTo>
                  <a:cubicBezTo>
                    <a:pt x="342900" y="0"/>
                    <a:pt x="441865" y="172117"/>
                    <a:pt x="441865" y="327946"/>
                  </a:cubicBezTo>
                  <a:close/>
                </a:path>
              </a:pathLst>
            </a:custGeom>
            <a:solidFill>
              <a:srgbClr val="FEE9D8"/>
            </a:solidFill>
            <a:ln w="23051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CD2173C2-5D30-16D1-F680-DA955CC4D69C}"/>
                </a:ext>
              </a:extLst>
            </p:cNvPr>
            <p:cNvSpPr/>
            <p:nvPr/>
          </p:nvSpPr>
          <p:spPr>
            <a:xfrm>
              <a:off x="4904602" y="6548730"/>
              <a:ext cx="245379" cy="218717"/>
            </a:xfrm>
            <a:custGeom>
              <a:avLst/>
              <a:gdLst>
                <a:gd name="connsiteX0" fmla="*/ 31432 w 245379"/>
                <a:gd name="connsiteY0" fmla="*/ 143089 h 218717"/>
                <a:gd name="connsiteX1" fmla="*/ 0 w 245379"/>
                <a:gd name="connsiteY1" fmla="*/ 218717 h 218717"/>
                <a:gd name="connsiteX2" fmla="*/ 19050 w 245379"/>
                <a:gd name="connsiteY2" fmla="*/ 216717 h 218717"/>
                <a:gd name="connsiteX3" fmla="*/ 223456 w 245379"/>
                <a:gd name="connsiteY3" fmla="*/ 95178 h 218717"/>
                <a:gd name="connsiteX4" fmla="*/ 237744 w 245379"/>
                <a:gd name="connsiteY4" fmla="*/ 18216 h 218717"/>
                <a:gd name="connsiteX5" fmla="*/ 172117 w 245379"/>
                <a:gd name="connsiteY5" fmla="*/ 500 h 218717"/>
                <a:gd name="connsiteX6" fmla="*/ 17526 w 245379"/>
                <a:gd name="connsiteY6" fmla="*/ 10025 h 218717"/>
                <a:gd name="connsiteX7" fmla="*/ 31432 w 245379"/>
                <a:gd name="connsiteY7" fmla="*/ 143089 h 21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5379" h="218717">
                  <a:moveTo>
                    <a:pt x="31432" y="143089"/>
                  </a:moveTo>
                  <a:cubicBezTo>
                    <a:pt x="22384" y="168235"/>
                    <a:pt x="6953" y="193381"/>
                    <a:pt x="0" y="218717"/>
                  </a:cubicBezTo>
                  <a:cubicBezTo>
                    <a:pt x="6953" y="218717"/>
                    <a:pt x="13240" y="217574"/>
                    <a:pt x="19050" y="216717"/>
                  </a:cubicBezTo>
                  <a:cubicBezTo>
                    <a:pt x="100067" y="203411"/>
                    <a:pt x="173072" y="160003"/>
                    <a:pt x="223456" y="95178"/>
                  </a:cubicBezTo>
                  <a:cubicBezTo>
                    <a:pt x="240506" y="72985"/>
                    <a:pt x="254698" y="40790"/>
                    <a:pt x="237744" y="18216"/>
                  </a:cubicBezTo>
                  <a:cubicBezTo>
                    <a:pt x="223456" y="-834"/>
                    <a:pt x="195739" y="-834"/>
                    <a:pt x="172117" y="500"/>
                  </a:cubicBezTo>
                  <a:cubicBezTo>
                    <a:pt x="120491" y="3548"/>
                    <a:pt x="69151" y="6691"/>
                    <a:pt x="17526" y="10025"/>
                  </a:cubicBezTo>
                  <a:cubicBezTo>
                    <a:pt x="38005" y="51744"/>
                    <a:pt x="49911" y="92225"/>
                    <a:pt x="31432" y="143089"/>
                  </a:cubicBezTo>
                  <a:close/>
                </a:path>
              </a:pathLst>
            </a:custGeom>
            <a:solidFill>
              <a:srgbClr val="FFBB7E"/>
            </a:solidFill>
            <a:ln w="46006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EAEEBC9-7EAF-21F2-36A8-FEB781DA894C}"/>
                </a:ext>
              </a:extLst>
            </p:cNvPr>
            <p:cNvSpPr/>
            <p:nvPr/>
          </p:nvSpPr>
          <p:spPr>
            <a:xfrm>
              <a:off x="4293192" y="6012210"/>
              <a:ext cx="422909" cy="219386"/>
            </a:xfrm>
            <a:custGeom>
              <a:avLst/>
              <a:gdLst>
                <a:gd name="connsiteX0" fmla="*/ 422910 w 422909"/>
                <a:gd name="connsiteY0" fmla="*/ 163830 h 219386"/>
                <a:gd name="connsiteX1" fmla="*/ 196120 w 422909"/>
                <a:gd name="connsiteY1" fmla="*/ 219361 h 219386"/>
                <a:gd name="connsiteX2" fmla="*/ 0 w 422909"/>
                <a:gd name="connsiteY2" fmla="*/ 180022 h 219386"/>
                <a:gd name="connsiteX3" fmla="*/ 215646 w 422909"/>
                <a:gd name="connsiteY3" fmla="*/ 0 h 219386"/>
                <a:gd name="connsiteX4" fmla="*/ 422910 w 422909"/>
                <a:gd name="connsiteY4" fmla="*/ 163830 h 219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909" h="219386">
                  <a:moveTo>
                    <a:pt x="422910" y="163830"/>
                  </a:moveTo>
                  <a:cubicBezTo>
                    <a:pt x="364426" y="198215"/>
                    <a:pt x="284512" y="219361"/>
                    <a:pt x="196120" y="219361"/>
                  </a:cubicBezTo>
                  <a:cubicBezTo>
                    <a:pt x="128720" y="220056"/>
                    <a:pt x="61918" y="206657"/>
                    <a:pt x="0" y="180022"/>
                  </a:cubicBezTo>
                  <a:cubicBezTo>
                    <a:pt x="55435" y="73247"/>
                    <a:pt x="131921" y="0"/>
                    <a:pt x="215646" y="0"/>
                  </a:cubicBezTo>
                  <a:cubicBezTo>
                    <a:pt x="295370" y="0"/>
                    <a:pt x="368141" y="66008"/>
                    <a:pt x="422910" y="163830"/>
                  </a:cubicBezTo>
                  <a:close/>
                </a:path>
              </a:pathLst>
            </a:custGeom>
            <a:solidFill>
              <a:srgbClr val="AAD190"/>
            </a:solidFill>
            <a:ln w="23051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F84ABD1-01BE-DAC9-2892-3C5C6D8A6333}"/>
                </a:ext>
              </a:extLst>
            </p:cNvPr>
            <p:cNvSpPr/>
            <p:nvPr/>
          </p:nvSpPr>
          <p:spPr>
            <a:xfrm>
              <a:off x="4340627" y="6231571"/>
              <a:ext cx="200406" cy="200405"/>
            </a:xfrm>
            <a:custGeom>
              <a:avLst/>
              <a:gdLst>
                <a:gd name="connsiteX0" fmla="*/ 200406 w 200406"/>
                <a:gd name="connsiteY0" fmla="*/ 100203 h 200405"/>
                <a:gd name="connsiteX1" fmla="*/ 100203 w 200406"/>
                <a:gd name="connsiteY1" fmla="*/ 200406 h 200405"/>
                <a:gd name="connsiteX2" fmla="*/ 0 w 200406"/>
                <a:gd name="connsiteY2" fmla="*/ 100203 h 200405"/>
                <a:gd name="connsiteX3" fmla="*/ 100203 w 200406"/>
                <a:gd name="connsiteY3" fmla="*/ 0 h 200405"/>
                <a:gd name="connsiteX4" fmla="*/ 200406 w 200406"/>
                <a:gd name="connsiteY4" fmla="*/ 100203 h 20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0406" h="200405">
                  <a:moveTo>
                    <a:pt x="200406" y="100203"/>
                  </a:moveTo>
                  <a:cubicBezTo>
                    <a:pt x="200406" y="155544"/>
                    <a:pt x="155544" y="200406"/>
                    <a:pt x="100203" y="200406"/>
                  </a:cubicBezTo>
                  <a:cubicBezTo>
                    <a:pt x="44862" y="200406"/>
                    <a:pt x="0" y="155544"/>
                    <a:pt x="0" y="100203"/>
                  </a:cubicBezTo>
                  <a:cubicBezTo>
                    <a:pt x="0" y="44863"/>
                    <a:pt x="44862" y="0"/>
                    <a:pt x="100203" y="0"/>
                  </a:cubicBezTo>
                  <a:cubicBezTo>
                    <a:pt x="155543" y="0"/>
                    <a:pt x="200406" y="44863"/>
                    <a:pt x="200406" y="100203"/>
                  </a:cubicBezTo>
                  <a:close/>
                </a:path>
              </a:pathLst>
            </a:custGeom>
            <a:solidFill>
              <a:srgbClr val="AAD190"/>
            </a:solidFill>
            <a:ln w="23051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68401218-3FC7-B762-6FCD-8E9E34B1AB58}"/>
                </a:ext>
              </a:extLst>
            </p:cNvPr>
            <p:cNvSpPr/>
            <p:nvPr/>
          </p:nvSpPr>
          <p:spPr>
            <a:xfrm>
              <a:off x="3964199" y="4014942"/>
              <a:ext cx="622934" cy="715107"/>
            </a:xfrm>
            <a:custGeom>
              <a:avLst/>
              <a:gdLst>
                <a:gd name="connsiteX0" fmla="*/ 0 w 622934"/>
                <a:gd name="connsiteY0" fmla="*/ 715108 h 715107"/>
                <a:gd name="connsiteX1" fmla="*/ 177451 w 622934"/>
                <a:gd name="connsiteY1" fmla="*/ 172183 h 715107"/>
                <a:gd name="connsiteX2" fmla="*/ 255651 w 622934"/>
                <a:gd name="connsiteY2" fmla="*/ 60359 h 715107"/>
                <a:gd name="connsiteX3" fmla="*/ 375761 w 622934"/>
                <a:gd name="connsiteY3" fmla="*/ 447 h 715107"/>
                <a:gd name="connsiteX4" fmla="*/ 556736 w 622934"/>
                <a:gd name="connsiteY4" fmla="*/ 107508 h 715107"/>
                <a:gd name="connsiteX5" fmla="*/ 622935 w 622934"/>
                <a:gd name="connsiteY5" fmla="*/ 317058 h 715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2934" h="715107">
                  <a:moveTo>
                    <a:pt x="0" y="715108"/>
                  </a:moveTo>
                  <a:cubicBezTo>
                    <a:pt x="25468" y="524808"/>
                    <a:pt x="85613" y="340790"/>
                    <a:pt x="177451" y="172183"/>
                  </a:cubicBezTo>
                  <a:cubicBezTo>
                    <a:pt x="197950" y="131309"/>
                    <a:pt x="224294" y="93640"/>
                    <a:pt x="255651" y="60359"/>
                  </a:cubicBezTo>
                  <a:cubicBezTo>
                    <a:pt x="288131" y="28260"/>
                    <a:pt x="330232" y="3971"/>
                    <a:pt x="375761" y="447"/>
                  </a:cubicBezTo>
                  <a:cubicBezTo>
                    <a:pt x="449294" y="-5268"/>
                    <a:pt x="518636" y="44548"/>
                    <a:pt x="556736" y="107508"/>
                  </a:cubicBezTo>
                  <a:cubicBezTo>
                    <a:pt x="594836" y="170468"/>
                    <a:pt x="609505" y="244763"/>
                    <a:pt x="622935" y="317058"/>
                  </a:cubicBezTo>
                  <a:close/>
                </a:path>
              </a:pathLst>
            </a:custGeom>
            <a:solidFill>
              <a:srgbClr val="FFBB7E"/>
            </a:solidFill>
            <a:ln w="46006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87526529-2CBE-B4ED-5A13-14C62842AFA4}"/>
                </a:ext>
              </a:extLst>
            </p:cNvPr>
            <p:cNvSpPr/>
            <p:nvPr/>
          </p:nvSpPr>
          <p:spPr>
            <a:xfrm rot="21589200">
              <a:off x="4274683" y="4135532"/>
              <a:ext cx="157734" cy="171450"/>
            </a:xfrm>
            <a:custGeom>
              <a:avLst/>
              <a:gdLst>
                <a:gd name="connsiteX0" fmla="*/ 157734 w 157734"/>
                <a:gd name="connsiteY0" fmla="*/ 85725 h 171450"/>
                <a:gd name="connsiteX1" fmla="*/ 78867 w 157734"/>
                <a:gd name="connsiteY1" fmla="*/ 171450 h 171450"/>
                <a:gd name="connsiteX2" fmla="*/ 0 w 157734"/>
                <a:gd name="connsiteY2" fmla="*/ 85725 h 171450"/>
                <a:gd name="connsiteX3" fmla="*/ 78867 w 157734"/>
                <a:gd name="connsiteY3" fmla="*/ 0 h 171450"/>
                <a:gd name="connsiteX4" fmla="*/ 157734 w 157734"/>
                <a:gd name="connsiteY4" fmla="*/ 857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734" h="171450">
                  <a:moveTo>
                    <a:pt x="157734" y="85725"/>
                  </a:moveTo>
                  <a:cubicBezTo>
                    <a:pt x="157734" y="133070"/>
                    <a:pt x="122424" y="171450"/>
                    <a:pt x="78867" y="171450"/>
                  </a:cubicBezTo>
                  <a:cubicBezTo>
                    <a:pt x="35310" y="171450"/>
                    <a:pt x="0" y="133070"/>
                    <a:pt x="0" y="85725"/>
                  </a:cubicBezTo>
                  <a:cubicBezTo>
                    <a:pt x="0" y="38380"/>
                    <a:pt x="35310" y="0"/>
                    <a:pt x="78867" y="0"/>
                  </a:cubicBezTo>
                  <a:cubicBezTo>
                    <a:pt x="122424" y="0"/>
                    <a:pt x="157734" y="38380"/>
                    <a:pt x="157734" y="85725"/>
                  </a:cubicBezTo>
                  <a:close/>
                </a:path>
              </a:pathLst>
            </a:custGeom>
            <a:solidFill>
              <a:srgbClr val="FEE9D8"/>
            </a:solidFill>
            <a:ln w="22098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4297356D-36D3-807F-B823-4970CFF55F9D}"/>
                </a:ext>
              </a:extLst>
            </p:cNvPr>
            <p:cNvSpPr/>
            <p:nvPr/>
          </p:nvSpPr>
          <p:spPr>
            <a:xfrm>
              <a:off x="5038714" y="4346807"/>
              <a:ext cx="448761" cy="836919"/>
            </a:xfrm>
            <a:custGeom>
              <a:avLst/>
              <a:gdLst>
                <a:gd name="connsiteX0" fmla="*/ 236601 w 448761"/>
                <a:gd name="connsiteY0" fmla="*/ 836919 h 836919"/>
                <a:gd name="connsiteX1" fmla="*/ 438245 w 448761"/>
                <a:gd name="connsiteY1" fmla="*/ 302852 h 836919"/>
                <a:gd name="connsiteX2" fmla="*/ 447294 w 448761"/>
                <a:gd name="connsiteY2" fmla="*/ 166645 h 836919"/>
                <a:gd name="connsiteX3" fmla="*/ 391287 w 448761"/>
                <a:gd name="connsiteY3" fmla="*/ 44820 h 836919"/>
                <a:gd name="connsiteX4" fmla="*/ 183071 w 448761"/>
                <a:gd name="connsiteY4" fmla="*/ 14816 h 836919"/>
                <a:gd name="connsiteX5" fmla="*/ 0 w 448761"/>
                <a:gd name="connsiteY5" fmla="*/ 136832 h 83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761" h="836919">
                  <a:moveTo>
                    <a:pt x="236601" y="836919"/>
                  </a:moveTo>
                  <a:cubicBezTo>
                    <a:pt x="335855" y="672699"/>
                    <a:pt x="404197" y="491692"/>
                    <a:pt x="438245" y="302852"/>
                  </a:cubicBezTo>
                  <a:cubicBezTo>
                    <a:pt x="447852" y="258129"/>
                    <a:pt x="450900" y="212246"/>
                    <a:pt x="447294" y="166645"/>
                  </a:cubicBezTo>
                  <a:cubicBezTo>
                    <a:pt x="442055" y="121306"/>
                    <a:pt x="424529" y="76062"/>
                    <a:pt x="391287" y="44820"/>
                  </a:cubicBezTo>
                  <a:cubicBezTo>
                    <a:pt x="337471" y="-5758"/>
                    <a:pt x="252508" y="-10139"/>
                    <a:pt x="183071" y="14816"/>
                  </a:cubicBezTo>
                  <a:cubicBezTo>
                    <a:pt x="113633" y="39772"/>
                    <a:pt x="56007" y="88730"/>
                    <a:pt x="0" y="136832"/>
                  </a:cubicBezTo>
                  <a:close/>
                </a:path>
              </a:pathLst>
            </a:custGeom>
            <a:solidFill>
              <a:srgbClr val="FFBB7E"/>
            </a:solidFill>
            <a:ln w="46006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CD235854-7789-B7B6-D142-6EAE32EC71E4}"/>
                </a:ext>
              </a:extLst>
            </p:cNvPr>
            <p:cNvSpPr/>
            <p:nvPr/>
          </p:nvSpPr>
          <p:spPr>
            <a:xfrm rot="18538200">
              <a:off x="5223774" y="4479872"/>
              <a:ext cx="171450" cy="157734"/>
            </a:xfrm>
            <a:custGeom>
              <a:avLst/>
              <a:gdLst>
                <a:gd name="connsiteX0" fmla="*/ 171450 w 171450"/>
                <a:gd name="connsiteY0" fmla="*/ 78867 h 157734"/>
                <a:gd name="connsiteX1" fmla="*/ 85725 w 171450"/>
                <a:gd name="connsiteY1" fmla="*/ 157734 h 157734"/>
                <a:gd name="connsiteX2" fmla="*/ 0 w 171450"/>
                <a:gd name="connsiteY2" fmla="*/ 78867 h 157734"/>
                <a:gd name="connsiteX3" fmla="*/ 85725 w 171450"/>
                <a:gd name="connsiteY3" fmla="*/ 0 h 157734"/>
                <a:gd name="connsiteX4" fmla="*/ 171450 w 171450"/>
                <a:gd name="connsiteY4" fmla="*/ 78867 h 157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450" h="157734">
                  <a:moveTo>
                    <a:pt x="171450" y="78867"/>
                  </a:moveTo>
                  <a:cubicBezTo>
                    <a:pt x="171450" y="122424"/>
                    <a:pt x="133070" y="157734"/>
                    <a:pt x="85725" y="157734"/>
                  </a:cubicBezTo>
                  <a:cubicBezTo>
                    <a:pt x="38381" y="157734"/>
                    <a:pt x="0" y="122424"/>
                    <a:pt x="0" y="78867"/>
                  </a:cubicBezTo>
                  <a:cubicBezTo>
                    <a:pt x="0" y="35310"/>
                    <a:pt x="38381" y="0"/>
                    <a:pt x="85725" y="0"/>
                  </a:cubicBezTo>
                  <a:cubicBezTo>
                    <a:pt x="133070" y="0"/>
                    <a:pt x="171450" y="35310"/>
                    <a:pt x="171450" y="78867"/>
                  </a:cubicBezTo>
                  <a:close/>
                </a:path>
              </a:pathLst>
            </a:custGeom>
            <a:solidFill>
              <a:srgbClr val="FEE9D8"/>
            </a:solidFill>
            <a:ln w="22098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09720BD0-BB93-8BCF-25EF-68B1D24557FE}"/>
                </a:ext>
              </a:extLst>
            </p:cNvPr>
            <p:cNvSpPr/>
            <p:nvPr/>
          </p:nvSpPr>
          <p:spPr>
            <a:xfrm>
              <a:off x="3522247" y="4331238"/>
              <a:ext cx="1954814" cy="1813055"/>
            </a:xfrm>
            <a:custGeom>
              <a:avLst/>
              <a:gdLst>
                <a:gd name="connsiteX0" fmla="*/ 1943473 w 1954814"/>
                <a:gd name="connsiteY0" fmla="*/ 1151192 h 1813055"/>
                <a:gd name="connsiteX1" fmla="*/ 1890990 w 1954814"/>
                <a:gd name="connsiteY1" fmla="*/ 1333691 h 1813055"/>
                <a:gd name="connsiteX2" fmla="*/ 1808599 w 1954814"/>
                <a:gd name="connsiteY2" fmla="*/ 1478090 h 1813055"/>
                <a:gd name="connsiteX3" fmla="*/ 1796883 w 1954814"/>
                <a:gd name="connsiteY3" fmla="*/ 1493521 h 1813055"/>
                <a:gd name="connsiteX4" fmla="*/ 1788596 w 1954814"/>
                <a:gd name="connsiteY4" fmla="*/ 1504094 h 1813055"/>
                <a:gd name="connsiteX5" fmla="*/ 1773356 w 1954814"/>
                <a:gd name="connsiteY5" fmla="*/ 1522286 h 1813055"/>
                <a:gd name="connsiteX6" fmla="*/ 1712205 w 1954814"/>
                <a:gd name="connsiteY6" fmla="*/ 1585056 h 1813055"/>
                <a:gd name="connsiteX7" fmla="*/ 1615336 w 1954814"/>
                <a:gd name="connsiteY7" fmla="*/ 1660399 h 1813055"/>
                <a:gd name="connsiteX8" fmla="*/ 971637 w 1954814"/>
                <a:gd name="connsiteY8" fmla="*/ 1810037 h 1813055"/>
                <a:gd name="connsiteX9" fmla="*/ 846859 w 1954814"/>
                <a:gd name="connsiteY9" fmla="*/ 1795463 h 1813055"/>
                <a:gd name="connsiteX10" fmla="*/ 406042 w 1954814"/>
                <a:gd name="connsiteY10" fmla="*/ 1637539 h 1813055"/>
                <a:gd name="connsiteX11" fmla="*/ 260786 w 1954814"/>
                <a:gd name="connsiteY11" fmla="*/ 1530287 h 1813055"/>
                <a:gd name="connsiteX12" fmla="*/ 260786 w 1954814"/>
                <a:gd name="connsiteY12" fmla="*/ 1530287 h 1813055"/>
                <a:gd name="connsiteX13" fmla="*/ 165060 w 1954814"/>
                <a:gd name="connsiteY13" fmla="*/ 1429227 h 1813055"/>
                <a:gd name="connsiteX14" fmla="*/ 10564 w 1954814"/>
                <a:gd name="connsiteY14" fmla="*/ 837344 h 1813055"/>
                <a:gd name="connsiteX15" fmla="*/ 1136705 w 1954814"/>
                <a:gd name="connsiteY15" fmla="*/ 11431 h 1813055"/>
                <a:gd name="connsiteX16" fmla="*/ 1943473 w 1954814"/>
                <a:gd name="connsiteY16" fmla="*/ 1151192 h 1813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4814" h="1813055">
                  <a:moveTo>
                    <a:pt x="1943473" y="1151192"/>
                  </a:moveTo>
                  <a:cubicBezTo>
                    <a:pt x="1933604" y="1213964"/>
                    <a:pt x="1915975" y="1275267"/>
                    <a:pt x="1890990" y="1333691"/>
                  </a:cubicBezTo>
                  <a:cubicBezTo>
                    <a:pt x="1869248" y="1384871"/>
                    <a:pt x="1841597" y="1433333"/>
                    <a:pt x="1808599" y="1478090"/>
                  </a:cubicBezTo>
                  <a:cubicBezTo>
                    <a:pt x="1804979" y="1483329"/>
                    <a:pt x="1800978" y="1488377"/>
                    <a:pt x="1796883" y="1493521"/>
                  </a:cubicBezTo>
                  <a:cubicBezTo>
                    <a:pt x="1794311" y="1497140"/>
                    <a:pt x="1791549" y="1500569"/>
                    <a:pt x="1788596" y="1504094"/>
                  </a:cubicBezTo>
                  <a:cubicBezTo>
                    <a:pt x="1783738" y="1510285"/>
                    <a:pt x="1779071" y="1516286"/>
                    <a:pt x="1773356" y="1522286"/>
                  </a:cubicBezTo>
                  <a:cubicBezTo>
                    <a:pt x="1754246" y="1544413"/>
                    <a:pt x="1733826" y="1565374"/>
                    <a:pt x="1712205" y="1585056"/>
                  </a:cubicBezTo>
                  <a:cubicBezTo>
                    <a:pt x="1682027" y="1612773"/>
                    <a:pt x="1649629" y="1637971"/>
                    <a:pt x="1615336" y="1660399"/>
                  </a:cubicBezTo>
                  <a:cubicBezTo>
                    <a:pt x="1441505" y="1774699"/>
                    <a:pt x="1215286" y="1826610"/>
                    <a:pt x="971637" y="1810037"/>
                  </a:cubicBezTo>
                  <a:cubicBezTo>
                    <a:pt x="930489" y="1807274"/>
                    <a:pt x="888769" y="1802416"/>
                    <a:pt x="846859" y="1795463"/>
                  </a:cubicBezTo>
                  <a:cubicBezTo>
                    <a:pt x="691137" y="1771640"/>
                    <a:pt x="541467" y="1718020"/>
                    <a:pt x="406042" y="1637539"/>
                  </a:cubicBezTo>
                  <a:cubicBezTo>
                    <a:pt x="354311" y="1606507"/>
                    <a:pt x="305671" y="1570593"/>
                    <a:pt x="260786" y="1530287"/>
                  </a:cubicBezTo>
                  <a:lnTo>
                    <a:pt x="260786" y="1530287"/>
                  </a:lnTo>
                  <a:cubicBezTo>
                    <a:pt x="226130" y="1499313"/>
                    <a:pt x="194111" y="1465510"/>
                    <a:pt x="165060" y="1429227"/>
                  </a:cubicBezTo>
                  <a:cubicBezTo>
                    <a:pt x="35234" y="1267874"/>
                    <a:pt x="-26298" y="1064801"/>
                    <a:pt x="10564" y="837344"/>
                  </a:cubicBezTo>
                  <a:cubicBezTo>
                    <a:pt x="90669" y="344711"/>
                    <a:pt x="602829" y="-75342"/>
                    <a:pt x="1136705" y="11431"/>
                  </a:cubicBezTo>
                  <a:cubicBezTo>
                    <a:pt x="1670581" y="98204"/>
                    <a:pt x="2023673" y="658559"/>
                    <a:pt x="1943473" y="1151192"/>
                  </a:cubicBezTo>
                  <a:close/>
                </a:path>
              </a:pathLst>
            </a:custGeom>
            <a:solidFill>
              <a:srgbClr val="FFBB7E"/>
            </a:solidFill>
            <a:ln w="46006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43A8551-BA83-6592-89A4-0F4860BB5B65}"/>
                </a:ext>
              </a:extLst>
            </p:cNvPr>
            <p:cNvSpPr/>
            <p:nvPr/>
          </p:nvSpPr>
          <p:spPr>
            <a:xfrm>
              <a:off x="3830299" y="5431644"/>
              <a:ext cx="1520288" cy="712649"/>
            </a:xfrm>
            <a:custGeom>
              <a:avLst/>
              <a:gdLst>
                <a:gd name="connsiteX0" fmla="*/ 1500547 w 1520288"/>
                <a:gd name="connsiteY0" fmla="*/ 377684 h 712649"/>
                <a:gd name="connsiteX1" fmla="*/ 1498070 w 1520288"/>
                <a:gd name="connsiteY1" fmla="*/ 381304 h 712649"/>
                <a:gd name="connsiteX2" fmla="*/ 1488545 w 1520288"/>
                <a:gd name="connsiteY2" fmla="*/ 393115 h 712649"/>
                <a:gd name="connsiteX3" fmla="*/ 1480259 w 1520288"/>
                <a:gd name="connsiteY3" fmla="*/ 403687 h 712649"/>
                <a:gd name="connsiteX4" fmla="*/ 1465019 w 1520288"/>
                <a:gd name="connsiteY4" fmla="*/ 421880 h 712649"/>
                <a:gd name="connsiteX5" fmla="*/ 1403868 w 1520288"/>
                <a:gd name="connsiteY5" fmla="*/ 484650 h 712649"/>
                <a:gd name="connsiteX6" fmla="*/ 1307284 w 1520288"/>
                <a:gd name="connsiteY6" fmla="*/ 559992 h 712649"/>
                <a:gd name="connsiteX7" fmla="*/ 663585 w 1520288"/>
                <a:gd name="connsiteY7" fmla="*/ 709630 h 712649"/>
                <a:gd name="connsiteX8" fmla="*/ 538808 w 1520288"/>
                <a:gd name="connsiteY8" fmla="*/ 695057 h 712649"/>
                <a:gd name="connsiteX9" fmla="*/ 97991 w 1520288"/>
                <a:gd name="connsiteY9" fmla="*/ 537133 h 712649"/>
                <a:gd name="connsiteX10" fmla="*/ 58843 w 1520288"/>
                <a:gd name="connsiteY10" fmla="*/ 96125 h 712649"/>
                <a:gd name="connsiteX11" fmla="*/ 150473 w 1520288"/>
                <a:gd name="connsiteY11" fmla="*/ 19925 h 712649"/>
                <a:gd name="connsiteX12" fmla="*/ 378407 w 1520288"/>
                <a:gd name="connsiteY12" fmla="*/ 34879 h 712649"/>
                <a:gd name="connsiteX13" fmla="*/ 578432 w 1520288"/>
                <a:gd name="connsiteY13" fmla="*/ 155275 h 712649"/>
                <a:gd name="connsiteX14" fmla="*/ 831416 w 1520288"/>
                <a:gd name="connsiteY14" fmla="*/ 217950 h 712649"/>
                <a:gd name="connsiteX15" fmla="*/ 835130 w 1520288"/>
                <a:gd name="connsiteY15" fmla="*/ 203472 h 712649"/>
                <a:gd name="connsiteX16" fmla="*/ 868277 w 1520288"/>
                <a:gd name="connsiteY16" fmla="*/ 217474 h 712649"/>
                <a:gd name="connsiteX17" fmla="*/ 904377 w 1520288"/>
                <a:gd name="connsiteY17" fmla="*/ 214711 h 712649"/>
                <a:gd name="connsiteX18" fmla="*/ 902758 w 1520288"/>
                <a:gd name="connsiteY18" fmla="*/ 229665 h 712649"/>
                <a:gd name="connsiteX19" fmla="*/ 1162695 w 1520288"/>
                <a:gd name="connsiteY19" fmla="*/ 250430 h 712649"/>
                <a:gd name="connsiteX20" fmla="*/ 1390533 w 1520288"/>
                <a:gd name="connsiteY20" fmla="*/ 199281 h 712649"/>
                <a:gd name="connsiteX21" fmla="*/ 1392438 w 1520288"/>
                <a:gd name="connsiteY21" fmla="*/ 199281 h 712649"/>
                <a:gd name="connsiteX22" fmla="*/ 1500547 w 1520288"/>
                <a:gd name="connsiteY22" fmla="*/ 377684 h 712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20288" h="712649">
                  <a:moveTo>
                    <a:pt x="1500547" y="377684"/>
                  </a:moveTo>
                  <a:cubicBezTo>
                    <a:pt x="1499832" y="378963"/>
                    <a:pt x="1499003" y="380174"/>
                    <a:pt x="1498070" y="381304"/>
                  </a:cubicBezTo>
                  <a:cubicBezTo>
                    <a:pt x="1495022" y="385209"/>
                    <a:pt x="1492070" y="389114"/>
                    <a:pt x="1488545" y="393115"/>
                  </a:cubicBezTo>
                  <a:cubicBezTo>
                    <a:pt x="1485021" y="397115"/>
                    <a:pt x="1483211" y="400163"/>
                    <a:pt x="1480259" y="403687"/>
                  </a:cubicBezTo>
                  <a:cubicBezTo>
                    <a:pt x="1475401" y="409879"/>
                    <a:pt x="1470734" y="415879"/>
                    <a:pt x="1465019" y="421880"/>
                  </a:cubicBezTo>
                  <a:cubicBezTo>
                    <a:pt x="1445908" y="444007"/>
                    <a:pt x="1425488" y="464968"/>
                    <a:pt x="1403868" y="484650"/>
                  </a:cubicBezTo>
                  <a:cubicBezTo>
                    <a:pt x="1373780" y="512354"/>
                    <a:pt x="1341478" y="537552"/>
                    <a:pt x="1307284" y="559992"/>
                  </a:cubicBezTo>
                  <a:cubicBezTo>
                    <a:pt x="1133453" y="674292"/>
                    <a:pt x="907235" y="726204"/>
                    <a:pt x="663585" y="709630"/>
                  </a:cubicBezTo>
                  <a:cubicBezTo>
                    <a:pt x="622437" y="706868"/>
                    <a:pt x="580718" y="702010"/>
                    <a:pt x="538808" y="695057"/>
                  </a:cubicBezTo>
                  <a:cubicBezTo>
                    <a:pt x="383085" y="671234"/>
                    <a:pt x="233415" y="617614"/>
                    <a:pt x="97991" y="537133"/>
                  </a:cubicBezTo>
                  <a:cubicBezTo>
                    <a:pt x="20171" y="429691"/>
                    <a:pt x="-56505" y="247382"/>
                    <a:pt x="58843" y="96125"/>
                  </a:cubicBezTo>
                  <a:cubicBezTo>
                    <a:pt x="83984" y="64854"/>
                    <a:pt x="115142" y="38943"/>
                    <a:pt x="150473" y="19925"/>
                  </a:cubicBezTo>
                  <a:cubicBezTo>
                    <a:pt x="214672" y="-15698"/>
                    <a:pt x="307445" y="875"/>
                    <a:pt x="378407" y="34879"/>
                  </a:cubicBezTo>
                  <a:cubicBezTo>
                    <a:pt x="449368" y="68884"/>
                    <a:pt x="508423" y="119366"/>
                    <a:pt x="578432" y="155275"/>
                  </a:cubicBezTo>
                  <a:cubicBezTo>
                    <a:pt x="656913" y="195089"/>
                    <a:pt x="743425" y="216522"/>
                    <a:pt x="831416" y="217950"/>
                  </a:cubicBezTo>
                  <a:cubicBezTo>
                    <a:pt x="832844" y="213092"/>
                    <a:pt x="833702" y="208425"/>
                    <a:pt x="835130" y="203472"/>
                  </a:cubicBezTo>
                  <a:cubicBezTo>
                    <a:pt x="845894" y="208520"/>
                    <a:pt x="856943" y="212997"/>
                    <a:pt x="868277" y="217474"/>
                  </a:cubicBezTo>
                  <a:cubicBezTo>
                    <a:pt x="880469" y="216807"/>
                    <a:pt x="892376" y="216045"/>
                    <a:pt x="904377" y="214711"/>
                  </a:cubicBezTo>
                  <a:cubicBezTo>
                    <a:pt x="903710" y="219760"/>
                    <a:pt x="903425" y="224236"/>
                    <a:pt x="902758" y="229665"/>
                  </a:cubicBezTo>
                  <a:cubicBezTo>
                    <a:pt x="986759" y="255949"/>
                    <a:pt x="1075587" y="263045"/>
                    <a:pt x="1162695" y="250430"/>
                  </a:cubicBezTo>
                  <a:cubicBezTo>
                    <a:pt x="1240514" y="238143"/>
                    <a:pt x="1312333" y="209663"/>
                    <a:pt x="1390533" y="199281"/>
                  </a:cubicBezTo>
                  <a:cubicBezTo>
                    <a:pt x="1391165" y="199366"/>
                    <a:pt x="1391806" y="199366"/>
                    <a:pt x="1392438" y="199281"/>
                  </a:cubicBezTo>
                  <a:cubicBezTo>
                    <a:pt x="1489784" y="187756"/>
                    <a:pt x="1554935" y="298246"/>
                    <a:pt x="1500547" y="377684"/>
                  </a:cubicBezTo>
                  <a:close/>
                </a:path>
              </a:pathLst>
            </a:custGeom>
            <a:solidFill>
              <a:srgbClr val="FEE9D8"/>
            </a:solidFill>
            <a:ln w="20765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4DF0BD3-D88D-1B59-A186-3E9D40E4167D}"/>
                </a:ext>
              </a:extLst>
            </p:cNvPr>
            <p:cNvSpPr/>
            <p:nvPr/>
          </p:nvSpPr>
          <p:spPr>
            <a:xfrm>
              <a:off x="4627529" y="5420011"/>
              <a:ext cx="206841" cy="200150"/>
            </a:xfrm>
            <a:custGeom>
              <a:avLst/>
              <a:gdLst>
                <a:gd name="connsiteX0" fmla="*/ 206016 w 206841"/>
                <a:gd name="connsiteY0" fmla="*/ 98328 h 200150"/>
                <a:gd name="connsiteX1" fmla="*/ 84382 w 206841"/>
                <a:gd name="connsiteY1" fmla="*/ 199293 h 200150"/>
                <a:gd name="connsiteX2" fmla="*/ 943 w 206841"/>
                <a:gd name="connsiteY2" fmla="*/ 64991 h 200150"/>
                <a:gd name="connsiteX3" fmla="*/ 116481 w 206841"/>
                <a:gd name="connsiteY3" fmla="*/ 1745 h 200150"/>
                <a:gd name="connsiteX4" fmla="*/ 206016 w 206841"/>
                <a:gd name="connsiteY4" fmla="*/ 98328 h 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841" h="200150">
                  <a:moveTo>
                    <a:pt x="206016" y="98328"/>
                  </a:moveTo>
                  <a:cubicBezTo>
                    <a:pt x="198872" y="142429"/>
                    <a:pt x="140960" y="208437"/>
                    <a:pt x="84382" y="199293"/>
                  </a:cubicBezTo>
                  <a:cubicBezTo>
                    <a:pt x="27803" y="190149"/>
                    <a:pt x="-6201" y="109091"/>
                    <a:pt x="943" y="64991"/>
                  </a:cubicBezTo>
                  <a:cubicBezTo>
                    <a:pt x="8086" y="20890"/>
                    <a:pt x="59807" y="-7495"/>
                    <a:pt x="116481" y="1745"/>
                  </a:cubicBezTo>
                  <a:cubicBezTo>
                    <a:pt x="173155" y="10984"/>
                    <a:pt x="213160" y="54132"/>
                    <a:pt x="206016" y="98328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20DE81F4-6F4F-80ED-7ED3-16D3ADF06270}"/>
                </a:ext>
              </a:extLst>
            </p:cNvPr>
            <p:cNvSpPr/>
            <p:nvPr/>
          </p:nvSpPr>
          <p:spPr>
            <a:xfrm>
              <a:off x="4710801" y="5619400"/>
              <a:ext cx="170368" cy="99407"/>
            </a:xfrm>
            <a:custGeom>
              <a:avLst/>
              <a:gdLst>
                <a:gd name="connsiteX0" fmla="*/ 170369 w 170368"/>
                <a:gd name="connsiteY0" fmla="*/ 27337 h 99407"/>
                <a:gd name="connsiteX1" fmla="*/ 72071 w 170368"/>
                <a:gd name="connsiteY1" fmla="*/ 98298 h 99407"/>
                <a:gd name="connsiteX2" fmla="*/ 1109 w 170368"/>
                <a:gd name="connsiteY2" fmla="*/ 0 h 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368" h="99407">
                  <a:moveTo>
                    <a:pt x="170369" y="27337"/>
                  </a:moveTo>
                  <a:cubicBezTo>
                    <a:pt x="162820" y="74076"/>
                    <a:pt x="118810" y="105847"/>
                    <a:pt x="72071" y="98298"/>
                  </a:cubicBezTo>
                  <a:cubicBezTo>
                    <a:pt x="25331" y="90749"/>
                    <a:pt x="-6439" y="46740"/>
                    <a:pt x="1109" y="0"/>
                  </a:cubicBezTo>
                </a:path>
              </a:pathLst>
            </a:custGeom>
            <a:solidFill>
              <a:srgbClr val="FFBB7E"/>
            </a:solidFill>
            <a:ln w="23051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A3C6E569-C956-2DAD-425B-390554D0F102}"/>
                </a:ext>
              </a:extLst>
            </p:cNvPr>
            <p:cNvSpPr/>
            <p:nvPr/>
          </p:nvSpPr>
          <p:spPr>
            <a:xfrm>
              <a:off x="4528962" y="5589777"/>
              <a:ext cx="170471" cy="99509"/>
            </a:xfrm>
            <a:custGeom>
              <a:avLst/>
              <a:gdLst>
                <a:gd name="connsiteX0" fmla="*/ 170471 w 170471"/>
                <a:gd name="connsiteY0" fmla="*/ 27432 h 99509"/>
                <a:gd name="connsiteX1" fmla="*/ 72078 w 170471"/>
                <a:gd name="connsiteY1" fmla="*/ 98393 h 99509"/>
                <a:gd name="connsiteX2" fmla="*/ 1117 w 170471"/>
                <a:gd name="connsiteY2" fmla="*/ 0 h 9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471" h="99509">
                  <a:moveTo>
                    <a:pt x="170471" y="27432"/>
                  </a:moveTo>
                  <a:cubicBezTo>
                    <a:pt x="162896" y="74198"/>
                    <a:pt x="118844" y="105968"/>
                    <a:pt x="72078" y="98393"/>
                  </a:cubicBezTo>
                  <a:cubicBezTo>
                    <a:pt x="25312" y="90818"/>
                    <a:pt x="-6459" y="46766"/>
                    <a:pt x="1117" y="0"/>
                  </a:cubicBezTo>
                </a:path>
              </a:pathLst>
            </a:custGeom>
            <a:solidFill>
              <a:srgbClr val="FFBB7E"/>
            </a:solidFill>
            <a:ln w="23051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072B337A-60F4-4843-B1DC-DF1B5E3AFB4F}"/>
                </a:ext>
              </a:extLst>
            </p:cNvPr>
            <p:cNvSpPr/>
            <p:nvPr/>
          </p:nvSpPr>
          <p:spPr>
            <a:xfrm>
              <a:off x="4407778" y="5054386"/>
              <a:ext cx="121158" cy="27803"/>
            </a:xfrm>
            <a:custGeom>
              <a:avLst/>
              <a:gdLst>
                <a:gd name="connsiteX0" fmla="*/ 0 w 121158"/>
                <a:gd name="connsiteY0" fmla="*/ 27804 h 27803"/>
                <a:gd name="connsiteX1" fmla="*/ 121119 w 121158"/>
                <a:gd name="connsiteY1" fmla="*/ 22529 h 27803"/>
                <a:gd name="connsiteX2" fmla="*/ 121158 w 121158"/>
                <a:gd name="connsiteY2" fmla="*/ 22565 h 27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158" h="27803">
                  <a:moveTo>
                    <a:pt x="0" y="27804"/>
                  </a:moveTo>
                  <a:cubicBezTo>
                    <a:pt x="31989" y="-7099"/>
                    <a:pt x="86216" y="-9461"/>
                    <a:pt x="121119" y="22529"/>
                  </a:cubicBezTo>
                  <a:cubicBezTo>
                    <a:pt x="121132" y="22541"/>
                    <a:pt x="121145" y="22553"/>
                    <a:pt x="121158" y="22565"/>
                  </a:cubicBezTo>
                </a:path>
              </a:pathLst>
            </a:custGeom>
            <a:noFill/>
            <a:ln w="23051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40A8C193-DFF6-450B-58A6-4EF295C696E7}"/>
                </a:ext>
              </a:extLst>
            </p:cNvPr>
            <p:cNvSpPr/>
            <p:nvPr/>
          </p:nvSpPr>
          <p:spPr>
            <a:xfrm>
              <a:off x="5033856" y="5151484"/>
              <a:ext cx="113252" cy="50815"/>
            </a:xfrm>
            <a:custGeom>
              <a:avLst/>
              <a:gdLst>
                <a:gd name="connsiteX0" fmla="*/ 113252 w 113252"/>
                <a:gd name="connsiteY0" fmla="*/ 50816 h 50815"/>
                <a:gd name="connsiteX1" fmla="*/ 36 w 113252"/>
                <a:gd name="connsiteY1" fmla="*/ 7461 h 50815"/>
                <a:gd name="connsiteX2" fmla="*/ 0 w 113252"/>
                <a:gd name="connsiteY2" fmla="*/ 7477 h 5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252" h="50815">
                  <a:moveTo>
                    <a:pt x="113252" y="50816"/>
                  </a:moveTo>
                  <a:cubicBezTo>
                    <a:pt x="93961" y="7580"/>
                    <a:pt x="43272" y="-11831"/>
                    <a:pt x="36" y="7461"/>
                  </a:cubicBezTo>
                  <a:cubicBezTo>
                    <a:pt x="24" y="7466"/>
                    <a:pt x="12" y="7471"/>
                    <a:pt x="0" y="7477"/>
                  </a:cubicBezTo>
                </a:path>
              </a:pathLst>
            </a:custGeom>
            <a:noFill/>
            <a:ln w="23051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8B8EA73-3503-4D0A-9932-CC116CF7AA00}"/>
                </a:ext>
              </a:extLst>
            </p:cNvPr>
            <p:cNvSpPr/>
            <p:nvPr/>
          </p:nvSpPr>
          <p:spPr>
            <a:xfrm>
              <a:off x="4560029" y="5633211"/>
              <a:ext cx="240527" cy="411664"/>
            </a:xfrm>
            <a:custGeom>
              <a:avLst/>
              <a:gdLst>
                <a:gd name="connsiteX0" fmla="*/ 234655 w 240527"/>
                <a:gd name="connsiteY0" fmla="*/ 199549 h 411664"/>
                <a:gd name="connsiteX1" fmla="*/ 199126 w 240527"/>
                <a:gd name="connsiteY1" fmla="*/ 314801 h 411664"/>
                <a:gd name="connsiteX2" fmla="*/ 82826 w 240527"/>
                <a:gd name="connsiteY2" fmla="*/ 410908 h 411664"/>
                <a:gd name="connsiteX3" fmla="*/ 4245 w 240527"/>
                <a:gd name="connsiteY3" fmla="*/ 294322 h 411664"/>
                <a:gd name="connsiteX4" fmla="*/ 4245 w 240527"/>
                <a:gd name="connsiteY4" fmla="*/ 294322 h 411664"/>
                <a:gd name="connsiteX5" fmla="*/ 37678 w 240527"/>
                <a:gd name="connsiteY5" fmla="*/ 54388 h 411664"/>
                <a:gd name="connsiteX6" fmla="*/ 40821 w 240527"/>
                <a:gd name="connsiteY6" fmla="*/ 55150 h 411664"/>
                <a:gd name="connsiteX7" fmla="*/ 135118 w 240527"/>
                <a:gd name="connsiteY7" fmla="*/ 0 h 411664"/>
                <a:gd name="connsiteX8" fmla="*/ 150740 w 240527"/>
                <a:gd name="connsiteY8" fmla="*/ 2572 h 411664"/>
                <a:gd name="connsiteX9" fmla="*/ 222558 w 240527"/>
                <a:gd name="connsiteY9" fmla="*/ 84677 h 411664"/>
                <a:gd name="connsiteX10" fmla="*/ 238274 w 240527"/>
                <a:gd name="connsiteY10" fmla="*/ 85534 h 411664"/>
                <a:gd name="connsiteX11" fmla="*/ 234655 w 240527"/>
                <a:gd name="connsiteY11" fmla="*/ 199549 h 41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0527" h="411664">
                  <a:moveTo>
                    <a:pt x="234655" y="199549"/>
                  </a:moveTo>
                  <a:cubicBezTo>
                    <a:pt x="228510" y="239496"/>
                    <a:pt x="216540" y="278327"/>
                    <a:pt x="199126" y="314801"/>
                  </a:cubicBezTo>
                  <a:cubicBezTo>
                    <a:pt x="168265" y="378523"/>
                    <a:pt x="124641" y="417671"/>
                    <a:pt x="82826" y="410908"/>
                  </a:cubicBezTo>
                  <a:cubicBezTo>
                    <a:pt x="43298" y="404431"/>
                    <a:pt x="15008" y="358807"/>
                    <a:pt x="4245" y="294322"/>
                  </a:cubicBezTo>
                  <a:lnTo>
                    <a:pt x="4245" y="294322"/>
                  </a:lnTo>
                  <a:cubicBezTo>
                    <a:pt x="-7125" y="212791"/>
                    <a:pt x="4453" y="129705"/>
                    <a:pt x="37678" y="54388"/>
                  </a:cubicBezTo>
                  <a:lnTo>
                    <a:pt x="40821" y="55150"/>
                  </a:lnTo>
                  <a:cubicBezTo>
                    <a:pt x="81413" y="61767"/>
                    <a:pt x="120985" y="38624"/>
                    <a:pt x="135118" y="0"/>
                  </a:cubicBezTo>
                  <a:lnTo>
                    <a:pt x="150740" y="2572"/>
                  </a:lnTo>
                  <a:cubicBezTo>
                    <a:pt x="151932" y="43606"/>
                    <a:pt x="182048" y="78035"/>
                    <a:pt x="222558" y="84677"/>
                  </a:cubicBezTo>
                  <a:cubicBezTo>
                    <a:pt x="227761" y="85430"/>
                    <a:pt x="233021" y="85717"/>
                    <a:pt x="238274" y="85534"/>
                  </a:cubicBezTo>
                  <a:cubicBezTo>
                    <a:pt x="242206" y="123529"/>
                    <a:pt x="240988" y="161880"/>
                    <a:pt x="234655" y="199549"/>
                  </a:cubicBezTo>
                  <a:close/>
                </a:path>
              </a:pathLst>
            </a:custGeom>
            <a:solidFill>
              <a:srgbClr val="951F1D"/>
            </a:solidFill>
            <a:ln w="23051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377DAF0F-B025-FA1A-C623-628423C483F3}"/>
                </a:ext>
              </a:extLst>
            </p:cNvPr>
            <p:cNvSpPr/>
            <p:nvPr/>
          </p:nvSpPr>
          <p:spPr>
            <a:xfrm>
              <a:off x="4564369" y="5828027"/>
              <a:ext cx="194881" cy="216847"/>
            </a:xfrm>
            <a:custGeom>
              <a:avLst/>
              <a:gdLst>
                <a:gd name="connsiteX0" fmla="*/ 194881 w 194881"/>
                <a:gd name="connsiteY0" fmla="*/ 119985 h 216847"/>
                <a:gd name="connsiteX1" fmla="*/ 78581 w 194881"/>
                <a:gd name="connsiteY1" fmla="*/ 216092 h 216847"/>
                <a:gd name="connsiteX2" fmla="*/ 0 w 194881"/>
                <a:gd name="connsiteY2" fmla="*/ 99506 h 216847"/>
                <a:gd name="connsiteX3" fmla="*/ 0 w 194881"/>
                <a:gd name="connsiteY3" fmla="*/ 99506 h 216847"/>
                <a:gd name="connsiteX4" fmla="*/ 116014 w 194881"/>
                <a:gd name="connsiteY4" fmla="*/ 922 h 216847"/>
                <a:gd name="connsiteX5" fmla="*/ 194881 w 194881"/>
                <a:gd name="connsiteY5" fmla="*/ 119985 h 216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881" h="216847">
                  <a:moveTo>
                    <a:pt x="194881" y="119985"/>
                  </a:moveTo>
                  <a:cubicBezTo>
                    <a:pt x="164021" y="183707"/>
                    <a:pt x="120396" y="222854"/>
                    <a:pt x="78581" y="216092"/>
                  </a:cubicBezTo>
                  <a:cubicBezTo>
                    <a:pt x="39053" y="209615"/>
                    <a:pt x="10763" y="163990"/>
                    <a:pt x="0" y="99506"/>
                  </a:cubicBezTo>
                  <a:lnTo>
                    <a:pt x="0" y="99506"/>
                  </a:lnTo>
                  <a:cubicBezTo>
                    <a:pt x="20764" y="35688"/>
                    <a:pt x="68389" y="-6888"/>
                    <a:pt x="116014" y="922"/>
                  </a:cubicBezTo>
                  <a:cubicBezTo>
                    <a:pt x="161258" y="8161"/>
                    <a:pt x="192214" y="58072"/>
                    <a:pt x="194881" y="119985"/>
                  </a:cubicBezTo>
                  <a:close/>
                </a:path>
              </a:pathLst>
            </a:custGeom>
            <a:solidFill>
              <a:srgbClr val="FE9B9B"/>
            </a:solidFill>
            <a:ln w="23051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8936E78-87B4-243E-A58A-237F85947773}"/>
                </a:ext>
              </a:extLst>
            </p:cNvPr>
            <p:cNvSpPr/>
            <p:nvPr/>
          </p:nvSpPr>
          <p:spPr>
            <a:xfrm rot="16753800">
              <a:off x="4918559" y="5356836"/>
              <a:ext cx="250316" cy="227456"/>
            </a:xfrm>
            <a:custGeom>
              <a:avLst/>
              <a:gdLst>
                <a:gd name="connsiteX0" fmla="*/ 250317 w 250316"/>
                <a:gd name="connsiteY0" fmla="*/ 113729 h 227456"/>
                <a:gd name="connsiteX1" fmla="*/ 125158 w 250316"/>
                <a:gd name="connsiteY1" fmla="*/ 227457 h 227456"/>
                <a:gd name="connsiteX2" fmla="*/ 0 w 250316"/>
                <a:gd name="connsiteY2" fmla="*/ 113729 h 227456"/>
                <a:gd name="connsiteX3" fmla="*/ 125158 w 250316"/>
                <a:gd name="connsiteY3" fmla="*/ 0 h 227456"/>
                <a:gd name="connsiteX4" fmla="*/ 250317 w 250316"/>
                <a:gd name="connsiteY4" fmla="*/ 113729 h 22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16" h="227456">
                  <a:moveTo>
                    <a:pt x="250317" y="113729"/>
                  </a:moveTo>
                  <a:cubicBezTo>
                    <a:pt x="250317" y="176539"/>
                    <a:pt x="194282" y="227457"/>
                    <a:pt x="125158" y="227457"/>
                  </a:cubicBezTo>
                  <a:cubicBezTo>
                    <a:pt x="56035" y="227457"/>
                    <a:pt x="0" y="176539"/>
                    <a:pt x="0" y="113729"/>
                  </a:cubicBezTo>
                  <a:cubicBezTo>
                    <a:pt x="0" y="50918"/>
                    <a:pt x="56035" y="0"/>
                    <a:pt x="125158" y="0"/>
                  </a:cubicBezTo>
                  <a:cubicBezTo>
                    <a:pt x="194282" y="0"/>
                    <a:pt x="250317" y="50918"/>
                    <a:pt x="250317" y="113729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222E2E2B-6A4E-2F2F-0B30-3D8D6FDDD4F6}"/>
                </a:ext>
              </a:extLst>
            </p:cNvPr>
            <p:cNvSpPr/>
            <p:nvPr/>
          </p:nvSpPr>
          <p:spPr>
            <a:xfrm rot="16753800">
              <a:off x="4968098" y="5376161"/>
              <a:ext cx="90297" cy="82105"/>
            </a:xfrm>
            <a:custGeom>
              <a:avLst/>
              <a:gdLst>
                <a:gd name="connsiteX0" fmla="*/ 90297 w 90297"/>
                <a:gd name="connsiteY0" fmla="*/ 41053 h 82105"/>
                <a:gd name="connsiteX1" fmla="*/ 45149 w 90297"/>
                <a:gd name="connsiteY1" fmla="*/ 82106 h 82105"/>
                <a:gd name="connsiteX2" fmla="*/ 0 w 90297"/>
                <a:gd name="connsiteY2" fmla="*/ 41053 h 82105"/>
                <a:gd name="connsiteX3" fmla="*/ 45149 w 90297"/>
                <a:gd name="connsiteY3" fmla="*/ 0 h 82105"/>
                <a:gd name="connsiteX4" fmla="*/ 90297 w 90297"/>
                <a:gd name="connsiteY4" fmla="*/ 41053 h 8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7" h="82105">
                  <a:moveTo>
                    <a:pt x="90297" y="41053"/>
                  </a:moveTo>
                  <a:cubicBezTo>
                    <a:pt x="90297" y="63726"/>
                    <a:pt x="70084" y="82106"/>
                    <a:pt x="45149" y="82106"/>
                  </a:cubicBezTo>
                  <a:cubicBezTo>
                    <a:pt x="20214" y="82106"/>
                    <a:pt x="0" y="63726"/>
                    <a:pt x="0" y="41053"/>
                  </a:cubicBezTo>
                  <a:cubicBezTo>
                    <a:pt x="0" y="18380"/>
                    <a:pt x="20214" y="0"/>
                    <a:pt x="45149" y="0"/>
                  </a:cubicBezTo>
                  <a:cubicBezTo>
                    <a:pt x="70084" y="0"/>
                    <a:pt x="90297" y="18380"/>
                    <a:pt x="90297" y="41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49ECAB1-CFC6-CF53-3157-F9457A62DE9E}"/>
                </a:ext>
              </a:extLst>
            </p:cNvPr>
            <p:cNvSpPr/>
            <p:nvPr/>
          </p:nvSpPr>
          <p:spPr>
            <a:xfrm rot="16753800">
              <a:off x="5013357" y="5510653"/>
              <a:ext cx="56006" cy="50863"/>
            </a:xfrm>
            <a:custGeom>
              <a:avLst/>
              <a:gdLst>
                <a:gd name="connsiteX0" fmla="*/ 56007 w 56006"/>
                <a:gd name="connsiteY0" fmla="*/ 25432 h 50863"/>
                <a:gd name="connsiteX1" fmla="*/ 28004 w 56006"/>
                <a:gd name="connsiteY1" fmla="*/ 50863 h 50863"/>
                <a:gd name="connsiteX2" fmla="*/ 0 w 56006"/>
                <a:gd name="connsiteY2" fmla="*/ 25432 h 50863"/>
                <a:gd name="connsiteX3" fmla="*/ 28004 w 56006"/>
                <a:gd name="connsiteY3" fmla="*/ 0 h 50863"/>
                <a:gd name="connsiteX4" fmla="*/ 56007 w 56006"/>
                <a:gd name="connsiteY4" fmla="*/ 25432 h 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6" h="50863">
                  <a:moveTo>
                    <a:pt x="56007" y="25432"/>
                  </a:moveTo>
                  <a:cubicBezTo>
                    <a:pt x="56007" y="39477"/>
                    <a:pt x="43469" y="50863"/>
                    <a:pt x="28004" y="50863"/>
                  </a:cubicBezTo>
                  <a:cubicBezTo>
                    <a:pt x="12538" y="50863"/>
                    <a:pt x="0" y="39477"/>
                    <a:pt x="0" y="25432"/>
                  </a:cubicBezTo>
                  <a:cubicBezTo>
                    <a:pt x="0" y="11386"/>
                    <a:pt x="12538" y="0"/>
                    <a:pt x="28004" y="0"/>
                  </a:cubicBezTo>
                  <a:cubicBezTo>
                    <a:pt x="43469" y="0"/>
                    <a:pt x="56007" y="11386"/>
                    <a:pt x="56007" y="2543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AA17E7D8-EDE2-4CFB-F02B-44A173BDF2C4}"/>
                </a:ext>
              </a:extLst>
            </p:cNvPr>
            <p:cNvSpPr/>
            <p:nvPr/>
          </p:nvSpPr>
          <p:spPr>
            <a:xfrm rot="16750833">
              <a:off x="5093501" y="5505396"/>
              <a:ext cx="28083" cy="25599"/>
            </a:xfrm>
            <a:custGeom>
              <a:avLst/>
              <a:gdLst>
                <a:gd name="connsiteX0" fmla="*/ 28084 w 28083"/>
                <a:gd name="connsiteY0" fmla="*/ 12799 h 25599"/>
                <a:gd name="connsiteX1" fmla="*/ 14042 w 28083"/>
                <a:gd name="connsiteY1" fmla="*/ 25599 h 25599"/>
                <a:gd name="connsiteX2" fmla="*/ 1 w 28083"/>
                <a:gd name="connsiteY2" fmla="*/ 12799 h 25599"/>
                <a:gd name="connsiteX3" fmla="*/ 14042 w 28083"/>
                <a:gd name="connsiteY3" fmla="*/ -1 h 25599"/>
                <a:gd name="connsiteX4" fmla="*/ 28084 w 28083"/>
                <a:gd name="connsiteY4" fmla="*/ 12799 h 2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83" h="25599">
                  <a:moveTo>
                    <a:pt x="28084" y="12799"/>
                  </a:moveTo>
                  <a:cubicBezTo>
                    <a:pt x="28084" y="19868"/>
                    <a:pt x="21797" y="25599"/>
                    <a:pt x="14042" y="25599"/>
                  </a:cubicBezTo>
                  <a:cubicBezTo>
                    <a:pt x="6287" y="25599"/>
                    <a:pt x="1" y="19868"/>
                    <a:pt x="1" y="12799"/>
                  </a:cubicBezTo>
                  <a:cubicBezTo>
                    <a:pt x="1" y="5730"/>
                    <a:pt x="6287" y="-1"/>
                    <a:pt x="14042" y="-1"/>
                  </a:cubicBezTo>
                  <a:cubicBezTo>
                    <a:pt x="21797" y="-1"/>
                    <a:pt x="28084" y="5730"/>
                    <a:pt x="28084" y="12799"/>
                  </a:cubicBezTo>
                  <a:close/>
                </a:path>
              </a:pathLst>
            </a:custGeom>
            <a:solidFill>
              <a:srgbClr val="FFFFFF"/>
            </a:solidFill>
            <a:ln w="95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7DB7F07-02C3-966B-ECE6-E8B7BE42F9E2}"/>
                </a:ext>
              </a:extLst>
            </p:cNvPr>
            <p:cNvSpPr/>
            <p:nvPr/>
          </p:nvSpPr>
          <p:spPr>
            <a:xfrm rot="16753800">
              <a:off x="4337948" y="5239517"/>
              <a:ext cx="250317" cy="227456"/>
            </a:xfrm>
            <a:custGeom>
              <a:avLst/>
              <a:gdLst>
                <a:gd name="connsiteX0" fmla="*/ 250317 w 250317"/>
                <a:gd name="connsiteY0" fmla="*/ 113729 h 227456"/>
                <a:gd name="connsiteX1" fmla="*/ 125159 w 250317"/>
                <a:gd name="connsiteY1" fmla="*/ 227457 h 227456"/>
                <a:gd name="connsiteX2" fmla="*/ 0 w 250317"/>
                <a:gd name="connsiteY2" fmla="*/ 113729 h 227456"/>
                <a:gd name="connsiteX3" fmla="*/ 125159 w 250317"/>
                <a:gd name="connsiteY3" fmla="*/ 0 h 227456"/>
                <a:gd name="connsiteX4" fmla="*/ 250317 w 250317"/>
                <a:gd name="connsiteY4" fmla="*/ 113729 h 22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317" h="227456">
                  <a:moveTo>
                    <a:pt x="250317" y="113729"/>
                  </a:moveTo>
                  <a:cubicBezTo>
                    <a:pt x="250317" y="176539"/>
                    <a:pt x="194282" y="227457"/>
                    <a:pt x="125159" y="227457"/>
                  </a:cubicBezTo>
                  <a:cubicBezTo>
                    <a:pt x="56035" y="227457"/>
                    <a:pt x="0" y="176539"/>
                    <a:pt x="0" y="113729"/>
                  </a:cubicBezTo>
                  <a:cubicBezTo>
                    <a:pt x="0" y="50918"/>
                    <a:pt x="56035" y="0"/>
                    <a:pt x="125159" y="0"/>
                  </a:cubicBezTo>
                  <a:cubicBezTo>
                    <a:pt x="194282" y="0"/>
                    <a:pt x="250317" y="50918"/>
                    <a:pt x="250317" y="113729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0E19788-86F0-3F78-F0C3-C8B90E62609F}"/>
                </a:ext>
              </a:extLst>
            </p:cNvPr>
            <p:cNvSpPr/>
            <p:nvPr/>
          </p:nvSpPr>
          <p:spPr>
            <a:xfrm rot="16753800">
              <a:off x="4387596" y="5258764"/>
              <a:ext cx="90297" cy="82105"/>
            </a:xfrm>
            <a:custGeom>
              <a:avLst/>
              <a:gdLst>
                <a:gd name="connsiteX0" fmla="*/ 90297 w 90297"/>
                <a:gd name="connsiteY0" fmla="*/ 41053 h 82105"/>
                <a:gd name="connsiteX1" fmla="*/ 45148 w 90297"/>
                <a:gd name="connsiteY1" fmla="*/ 82105 h 82105"/>
                <a:gd name="connsiteX2" fmla="*/ 0 w 90297"/>
                <a:gd name="connsiteY2" fmla="*/ 41053 h 82105"/>
                <a:gd name="connsiteX3" fmla="*/ 45148 w 90297"/>
                <a:gd name="connsiteY3" fmla="*/ 0 h 82105"/>
                <a:gd name="connsiteX4" fmla="*/ 90297 w 90297"/>
                <a:gd name="connsiteY4" fmla="*/ 41053 h 82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7" h="82105">
                  <a:moveTo>
                    <a:pt x="90297" y="41053"/>
                  </a:moveTo>
                  <a:cubicBezTo>
                    <a:pt x="90297" y="63725"/>
                    <a:pt x="70083" y="82105"/>
                    <a:pt x="45148" y="82105"/>
                  </a:cubicBezTo>
                  <a:cubicBezTo>
                    <a:pt x="20214" y="82105"/>
                    <a:pt x="0" y="63725"/>
                    <a:pt x="0" y="41053"/>
                  </a:cubicBezTo>
                  <a:cubicBezTo>
                    <a:pt x="0" y="18380"/>
                    <a:pt x="20214" y="0"/>
                    <a:pt x="45148" y="0"/>
                  </a:cubicBezTo>
                  <a:cubicBezTo>
                    <a:pt x="70083" y="0"/>
                    <a:pt x="90297" y="18380"/>
                    <a:pt x="90297" y="41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BCA6AA4-5A96-56B7-EFF5-B8C1950CFCFC}"/>
                </a:ext>
              </a:extLst>
            </p:cNvPr>
            <p:cNvSpPr/>
            <p:nvPr/>
          </p:nvSpPr>
          <p:spPr>
            <a:xfrm rot="16753800">
              <a:off x="4432840" y="5393350"/>
              <a:ext cx="56006" cy="50863"/>
            </a:xfrm>
            <a:custGeom>
              <a:avLst/>
              <a:gdLst>
                <a:gd name="connsiteX0" fmla="*/ 56007 w 56006"/>
                <a:gd name="connsiteY0" fmla="*/ 25432 h 50863"/>
                <a:gd name="connsiteX1" fmla="*/ 28003 w 56006"/>
                <a:gd name="connsiteY1" fmla="*/ 50864 h 50863"/>
                <a:gd name="connsiteX2" fmla="*/ 0 w 56006"/>
                <a:gd name="connsiteY2" fmla="*/ 25432 h 50863"/>
                <a:gd name="connsiteX3" fmla="*/ 28003 w 56006"/>
                <a:gd name="connsiteY3" fmla="*/ 0 h 50863"/>
                <a:gd name="connsiteX4" fmla="*/ 56007 w 56006"/>
                <a:gd name="connsiteY4" fmla="*/ 25432 h 5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6" h="50863">
                  <a:moveTo>
                    <a:pt x="56007" y="25432"/>
                  </a:moveTo>
                  <a:cubicBezTo>
                    <a:pt x="56007" y="39477"/>
                    <a:pt x="43469" y="50864"/>
                    <a:pt x="28003" y="50864"/>
                  </a:cubicBezTo>
                  <a:cubicBezTo>
                    <a:pt x="12538" y="50864"/>
                    <a:pt x="0" y="39477"/>
                    <a:pt x="0" y="25432"/>
                  </a:cubicBezTo>
                  <a:cubicBezTo>
                    <a:pt x="0" y="11386"/>
                    <a:pt x="12538" y="0"/>
                    <a:pt x="28003" y="0"/>
                  </a:cubicBezTo>
                  <a:cubicBezTo>
                    <a:pt x="43469" y="0"/>
                    <a:pt x="56007" y="11386"/>
                    <a:pt x="56007" y="2543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8B3EDDD8-7AC3-20DD-8F75-EE4292862E96}"/>
                </a:ext>
              </a:extLst>
            </p:cNvPr>
            <p:cNvSpPr/>
            <p:nvPr/>
          </p:nvSpPr>
          <p:spPr>
            <a:xfrm rot="16753800">
              <a:off x="4507446" y="5397981"/>
              <a:ext cx="28003" cy="25527"/>
            </a:xfrm>
            <a:custGeom>
              <a:avLst/>
              <a:gdLst>
                <a:gd name="connsiteX0" fmla="*/ 28003 w 28003"/>
                <a:gd name="connsiteY0" fmla="*/ 12764 h 25527"/>
                <a:gd name="connsiteX1" fmla="*/ 14002 w 28003"/>
                <a:gd name="connsiteY1" fmla="*/ 25527 h 25527"/>
                <a:gd name="connsiteX2" fmla="*/ 0 w 28003"/>
                <a:gd name="connsiteY2" fmla="*/ 12764 h 25527"/>
                <a:gd name="connsiteX3" fmla="*/ 14002 w 28003"/>
                <a:gd name="connsiteY3" fmla="*/ 0 h 25527"/>
                <a:gd name="connsiteX4" fmla="*/ 28003 w 28003"/>
                <a:gd name="connsiteY4" fmla="*/ 12764 h 25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03" h="25527">
                  <a:moveTo>
                    <a:pt x="28003" y="12764"/>
                  </a:moveTo>
                  <a:cubicBezTo>
                    <a:pt x="28003" y="19813"/>
                    <a:pt x="21735" y="25527"/>
                    <a:pt x="14002" y="25527"/>
                  </a:cubicBezTo>
                  <a:cubicBezTo>
                    <a:pt x="6269" y="25527"/>
                    <a:pt x="0" y="19813"/>
                    <a:pt x="0" y="12764"/>
                  </a:cubicBezTo>
                  <a:cubicBezTo>
                    <a:pt x="0" y="5714"/>
                    <a:pt x="6269" y="0"/>
                    <a:pt x="14002" y="0"/>
                  </a:cubicBezTo>
                  <a:cubicBezTo>
                    <a:pt x="21735" y="0"/>
                    <a:pt x="28003" y="5715"/>
                    <a:pt x="28003" y="127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93BFFCCD-525E-8328-F88E-856880C9BD33}"/>
                </a:ext>
              </a:extLst>
            </p:cNvPr>
            <p:cNvSpPr/>
            <p:nvPr/>
          </p:nvSpPr>
          <p:spPr>
            <a:xfrm rot="17868000">
              <a:off x="4144554" y="5485988"/>
              <a:ext cx="91059" cy="183832"/>
            </a:xfrm>
            <a:custGeom>
              <a:avLst/>
              <a:gdLst>
                <a:gd name="connsiteX0" fmla="*/ 91059 w 91059"/>
                <a:gd name="connsiteY0" fmla="*/ 91916 h 183832"/>
                <a:gd name="connsiteX1" fmla="*/ 45530 w 91059"/>
                <a:gd name="connsiteY1" fmla="*/ 183832 h 183832"/>
                <a:gd name="connsiteX2" fmla="*/ 0 w 91059"/>
                <a:gd name="connsiteY2" fmla="*/ 91916 h 183832"/>
                <a:gd name="connsiteX3" fmla="*/ 45530 w 91059"/>
                <a:gd name="connsiteY3" fmla="*/ 0 h 183832"/>
                <a:gd name="connsiteX4" fmla="*/ 91059 w 91059"/>
                <a:gd name="connsiteY4" fmla="*/ 91916 h 18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59" h="183832">
                  <a:moveTo>
                    <a:pt x="91059" y="91916"/>
                  </a:moveTo>
                  <a:cubicBezTo>
                    <a:pt x="91059" y="142680"/>
                    <a:pt x="70675" y="183832"/>
                    <a:pt x="45530" y="183832"/>
                  </a:cubicBezTo>
                  <a:cubicBezTo>
                    <a:pt x="20384" y="183832"/>
                    <a:pt x="0" y="142680"/>
                    <a:pt x="0" y="91916"/>
                  </a:cubicBezTo>
                  <a:cubicBezTo>
                    <a:pt x="0" y="41152"/>
                    <a:pt x="20384" y="0"/>
                    <a:pt x="45530" y="0"/>
                  </a:cubicBezTo>
                  <a:cubicBezTo>
                    <a:pt x="70675" y="0"/>
                    <a:pt x="91059" y="41152"/>
                    <a:pt x="91059" y="91916"/>
                  </a:cubicBezTo>
                  <a:close/>
                </a:path>
              </a:pathLst>
            </a:custGeom>
            <a:solidFill>
              <a:srgbClr val="FEC0B2"/>
            </a:solidFill>
            <a:ln w="11525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91B0413B-94FE-01F1-F6FB-9EB3E1D2979D}"/>
                </a:ext>
              </a:extLst>
            </p:cNvPr>
            <p:cNvSpPr/>
            <p:nvPr/>
          </p:nvSpPr>
          <p:spPr>
            <a:xfrm rot="21039000">
              <a:off x="5097963" y="5694821"/>
              <a:ext cx="183832" cy="91058"/>
            </a:xfrm>
            <a:custGeom>
              <a:avLst/>
              <a:gdLst>
                <a:gd name="connsiteX0" fmla="*/ 183833 w 183832"/>
                <a:gd name="connsiteY0" fmla="*/ 45530 h 91058"/>
                <a:gd name="connsiteX1" fmla="*/ 91916 w 183832"/>
                <a:gd name="connsiteY1" fmla="*/ 91059 h 91058"/>
                <a:gd name="connsiteX2" fmla="*/ 0 w 183832"/>
                <a:gd name="connsiteY2" fmla="*/ 45530 h 91058"/>
                <a:gd name="connsiteX3" fmla="*/ 91916 w 183832"/>
                <a:gd name="connsiteY3" fmla="*/ 0 h 91058"/>
                <a:gd name="connsiteX4" fmla="*/ 183833 w 183832"/>
                <a:gd name="connsiteY4" fmla="*/ 45530 h 9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832" h="91058">
                  <a:moveTo>
                    <a:pt x="183833" y="45530"/>
                  </a:moveTo>
                  <a:cubicBezTo>
                    <a:pt x="183833" y="70675"/>
                    <a:pt x="142680" y="91059"/>
                    <a:pt x="91916" y="91059"/>
                  </a:cubicBezTo>
                  <a:cubicBezTo>
                    <a:pt x="41152" y="91059"/>
                    <a:pt x="0" y="70675"/>
                    <a:pt x="0" y="45530"/>
                  </a:cubicBezTo>
                  <a:cubicBezTo>
                    <a:pt x="0" y="20384"/>
                    <a:pt x="41153" y="0"/>
                    <a:pt x="91916" y="0"/>
                  </a:cubicBezTo>
                  <a:cubicBezTo>
                    <a:pt x="142681" y="0"/>
                    <a:pt x="183833" y="20384"/>
                    <a:pt x="183833" y="45530"/>
                  </a:cubicBezTo>
                  <a:close/>
                </a:path>
              </a:pathLst>
            </a:custGeom>
            <a:solidFill>
              <a:srgbClr val="FEC0B2"/>
            </a:solidFill>
            <a:ln w="11525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3FD4CAC3-87CC-2972-BD1F-16D386F247CB}"/>
                </a:ext>
              </a:extLst>
            </p:cNvPr>
            <p:cNvSpPr/>
            <p:nvPr/>
          </p:nvSpPr>
          <p:spPr>
            <a:xfrm>
              <a:off x="4710768" y="6094054"/>
              <a:ext cx="465849" cy="388120"/>
            </a:xfrm>
            <a:custGeom>
              <a:avLst/>
              <a:gdLst>
                <a:gd name="connsiteX0" fmla="*/ 56102 w 465849"/>
                <a:gd name="connsiteY0" fmla="*/ 388120 h 388120"/>
                <a:gd name="connsiteX1" fmla="*/ 358045 w 465849"/>
                <a:gd name="connsiteY1" fmla="*/ 311920 h 388120"/>
                <a:gd name="connsiteX2" fmla="*/ 431959 w 465849"/>
                <a:gd name="connsiteY2" fmla="*/ 265819 h 388120"/>
                <a:gd name="connsiteX3" fmla="*/ 446913 w 465849"/>
                <a:gd name="connsiteY3" fmla="*/ 184476 h 388120"/>
                <a:gd name="connsiteX4" fmla="*/ 460724 w 465849"/>
                <a:gd name="connsiteY4" fmla="*/ 107705 h 388120"/>
                <a:gd name="connsiteX5" fmla="*/ 399193 w 465849"/>
                <a:gd name="connsiteY5" fmla="*/ 63794 h 388120"/>
                <a:gd name="connsiteX6" fmla="*/ 365284 w 465849"/>
                <a:gd name="connsiteY6" fmla="*/ 7597 h 388120"/>
                <a:gd name="connsiteX7" fmla="*/ 303467 w 465849"/>
                <a:gd name="connsiteY7" fmla="*/ 7597 h 388120"/>
                <a:gd name="connsiteX8" fmla="*/ 0 w 465849"/>
                <a:gd name="connsiteY8" fmla="*/ 94560 h 38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5849" h="388120">
                  <a:moveTo>
                    <a:pt x="56102" y="388120"/>
                  </a:moveTo>
                  <a:cubicBezTo>
                    <a:pt x="170402" y="372690"/>
                    <a:pt x="211169" y="372976"/>
                    <a:pt x="358045" y="311920"/>
                  </a:cubicBezTo>
                  <a:cubicBezTo>
                    <a:pt x="385096" y="300681"/>
                    <a:pt x="412623" y="287822"/>
                    <a:pt x="431959" y="265819"/>
                  </a:cubicBezTo>
                  <a:cubicBezTo>
                    <a:pt x="451295" y="243817"/>
                    <a:pt x="460534" y="210384"/>
                    <a:pt x="446913" y="184476"/>
                  </a:cubicBezTo>
                  <a:cubicBezTo>
                    <a:pt x="469106" y="169045"/>
                    <a:pt x="469011" y="133422"/>
                    <a:pt x="460724" y="107705"/>
                  </a:cubicBezTo>
                  <a:cubicBezTo>
                    <a:pt x="451621" y="81485"/>
                    <a:pt x="426948" y="63877"/>
                    <a:pt x="399193" y="63794"/>
                  </a:cubicBezTo>
                  <a:cubicBezTo>
                    <a:pt x="397155" y="40837"/>
                    <a:pt x="384644" y="20102"/>
                    <a:pt x="365284" y="7597"/>
                  </a:cubicBezTo>
                  <a:cubicBezTo>
                    <a:pt x="345923" y="-2532"/>
                    <a:pt x="322827" y="-2532"/>
                    <a:pt x="303467" y="7597"/>
                  </a:cubicBezTo>
                  <a:cubicBezTo>
                    <a:pt x="218599" y="53222"/>
                    <a:pt x="96298" y="91798"/>
                    <a:pt x="0" y="94560"/>
                  </a:cubicBezTo>
                </a:path>
              </a:pathLst>
            </a:custGeom>
            <a:solidFill>
              <a:srgbClr val="FFBB7E"/>
            </a:solidFill>
            <a:ln w="42672" cap="rnd">
              <a:solidFill>
                <a:srgbClr val="951F1D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26CBB1C-1C17-3310-9EF2-F3CE9FAE2D75}"/>
                </a:ext>
              </a:extLst>
            </p:cNvPr>
            <p:cNvSpPr/>
            <p:nvPr/>
          </p:nvSpPr>
          <p:spPr>
            <a:xfrm>
              <a:off x="4966515" y="6207378"/>
              <a:ext cx="105918" cy="105918"/>
            </a:xfrm>
            <a:custGeom>
              <a:avLst/>
              <a:gdLst>
                <a:gd name="connsiteX0" fmla="*/ 105918 w 105918"/>
                <a:gd name="connsiteY0" fmla="*/ 52959 h 105918"/>
                <a:gd name="connsiteX1" fmla="*/ 52959 w 105918"/>
                <a:gd name="connsiteY1" fmla="*/ 105918 h 105918"/>
                <a:gd name="connsiteX2" fmla="*/ 0 w 105918"/>
                <a:gd name="connsiteY2" fmla="*/ 52959 h 105918"/>
                <a:gd name="connsiteX3" fmla="*/ 52959 w 105918"/>
                <a:gd name="connsiteY3" fmla="*/ 0 h 105918"/>
                <a:gd name="connsiteX4" fmla="*/ 105918 w 105918"/>
                <a:gd name="connsiteY4" fmla="*/ 52959 h 10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8" h="105918">
                  <a:moveTo>
                    <a:pt x="105918" y="52959"/>
                  </a:moveTo>
                  <a:cubicBezTo>
                    <a:pt x="105918" y="82208"/>
                    <a:pt x="82208" y="105918"/>
                    <a:pt x="52959" y="105918"/>
                  </a:cubicBezTo>
                  <a:cubicBezTo>
                    <a:pt x="23711" y="105918"/>
                    <a:pt x="0" y="82208"/>
                    <a:pt x="0" y="52959"/>
                  </a:cubicBezTo>
                  <a:cubicBezTo>
                    <a:pt x="0" y="23711"/>
                    <a:pt x="23711" y="0"/>
                    <a:pt x="52959" y="0"/>
                  </a:cubicBezTo>
                  <a:cubicBezTo>
                    <a:pt x="82208" y="0"/>
                    <a:pt x="105918" y="23711"/>
                    <a:pt x="105918" y="52959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EFE009AC-F95D-F3C9-E939-C020B45494F4}"/>
                </a:ext>
              </a:extLst>
            </p:cNvPr>
            <p:cNvSpPr/>
            <p:nvPr/>
          </p:nvSpPr>
          <p:spPr>
            <a:xfrm>
              <a:off x="5016045" y="6132511"/>
              <a:ext cx="52958" cy="52958"/>
            </a:xfrm>
            <a:custGeom>
              <a:avLst/>
              <a:gdLst>
                <a:gd name="connsiteX0" fmla="*/ 52959 w 52958"/>
                <a:gd name="connsiteY0" fmla="*/ 26479 h 52958"/>
                <a:gd name="connsiteX1" fmla="*/ 26479 w 52958"/>
                <a:gd name="connsiteY1" fmla="*/ 52959 h 52958"/>
                <a:gd name="connsiteX2" fmla="*/ 0 w 52958"/>
                <a:gd name="connsiteY2" fmla="*/ 26479 h 52958"/>
                <a:gd name="connsiteX3" fmla="*/ 26479 w 52958"/>
                <a:gd name="connsiteY3" fmla="*/ 0 h 52958"/>
                <a:gd name="connsiteX4" fmla="*/ 52959 w 52958"/>
                <a:gd name="connsiteY4" fmla="*/ 26479 h 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58" h="52958">
                  <a:moveTo>
                    <a:pt x="52959" y="26479"/>
                  </a:moveTo>
                  <a:cubicBezTo>
                    <a:pt x="52959" y="41104"/>
                    <a:pt x="41104" y="52959"/>
                    <a:pt x="26479" y="52959"/>
                  </a:cubicBezTo>
                  <a:cubicBezTo>
                    <a:pt x="11855" y="52959"/>
                    <a:pt x="0" y="41104"/>
                    <a:pt x="0" y="26479"/>
                  </a:cubicBezTo>
                  <a:cubicBezTo>
                    <a:pt x="0" y="11855"/>
                    <a:pt x="11855" y="0"/>
                    <a:pt x="26479" y="0"/>
                  </a:cubicBezTo>
                  <a:cubicBezTo>
                    <a:pt x="41104" y="0"/>
                    <a:pt x="52959" y="11855"/>
                    <a:pt x="52959" y="26479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C4A39318-E389-BCC3-C5D0-6A45570C77E6}"/>
                </a:ext>
              </a:extLst>
            </p:cNvPr>
            <p:cNvSpPr/>
            <p:nvPr/>
          </p:nvSpPr>
          <p:spPr>
            <a:xfrm>
              <a:off x="5077481" y="6199758"/>
              <a:ext cx="52958" cy="52958"/>
            </a:xfrm>
            <a:custGeom>
              <a:avLst/>
              <a:gdLst>
                <a:gd name="connsiteX0" fmla="*/ 52959 w 52958"/>
                <a:gd name="connsiteY0" fmla="*/ 26479 h 52958"/>
                <a:gd name="connsiteX1" fmla="*/ 26480 w 52958"/>
                <a:gd name="connsiteY1" fmla="*/ 52959 h 52958"/>
                <a:gd name="connsiteX2" fmla="*/ 0 w 52958"/>
                <a:gd name="connsiteY2" fmla="*/ 26479 h 52958"/>
                <a:gd name="connsiteX3" fmla="*/ 26480 w 52958"/>
                <a:gd name="connsiteY3" fmla="*/ 0 h 52958"/>
                <a:gd name="connsiteX4" fmla="*/ 52959 w 52958"/>
                <a:gd name="connsiteY4" fmla="*/ 26479 h 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58" h="52958">
                  <a:moveTo>
                    <a:pt x="52959" y="26479"/>
                  </a:moveTo>
                  <a:cubicBezTo>
                    <a:pt x="52959" y="41104"/>
                    <a:pt x="41104" y="52959"/>
                    <a:pt x="26480" y="52959"/>
                  </a:cubicBezTo>
                  <a:cubicBezTo>
                    <a:pt x="11855" y="52959"/>
                    <a:pt x="0" y="41104"/>
                    <a:pt x="0" y="26479"/>
                  </a:cubicBezTo>
                  <a:cubicBezTo>
                    <a:pt x="0" y="11855"/>
                    <a:pt x="11855" y="0"/>
                    <a:pt x="26480" y="0"/>
                  </a:cubicBezTo>
                  <a:cubicBezTo>
                    <a:pt x="41104" y="0"/>
                    <a:pt x="52959" y="11855"/>
                    <a:pt x="52959" y="26479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B4388DC7-72E3-59D9-6768-18A27E700304}"/>
                </a:ext>
              </a:extLst>
            </p:cNvPr>
            <p:cNvSpPr/>
            <p:nvPr/>
          </p:nvSpPr>
          <p:spPr>
            <a:xfrm>
              <a:off x="5077481" y="6282244"/>
              <a:ext cx="52958" cy="52958"/>
            </a:xfrm>
            <a:custGeom>
              <a:avLst/>
              <a:gdLst>
                <a:gd name="connsiteX0" fmla="*/ 52959 w 52958"/>
                <a:gd name="connsiteY0" fmla="*/ 26479 h 52958"/>
                <a:gd name="connsiteX1" fmla="*/ 26480 w 52958"/>
                <a:gd name="connsiteY1" fmla="*/ 52959 h 52958"/>
                <a:gd name="connsiteX2" fmla="*/ 0 w 52958"/>
                <a:gd name="connsiteY2" fmla="*/ 26479 h 52958"/>
                <a:gd name="connsiteX3" fmla="*/ 26480 w 52958"/>
                <a:gd name="connsiteY3" fmla="*/ 0 h 52958"/>
                <a:gd name="connsiteX4" fmla="*/ 52959 w 52958"/>
                <a:gd name="connsiteY4" fmla="*/ 26479 h 5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58" h="52958">
                  <a:moveTo>
                    <a:pt x="52959" y="26479"/>
                  </a:moveTo>
                  <a:cubicBezTo>
                    <a:pt x="52959" y="41104"/>
                    <a:pt x="41104" y="52959"/>
                    <a:pt x="26480" y="52959"/>
                  </a:cubicBezTo>
                  <a:cubicBezTo>
                    <a:pt x="11855" y="52959"/>
                    <a:pt x="0" y="41104"/>
                    <a:pt x="0" y="26479"/>
                  </a:cubicBezTo>
                  <a:cubicBezTo>
                    <a:pt x="0" y="11855"/>
                    <a:pt x="11855" y="0"/>
                    <a:pt x="26480" y="0"/>
                  </a:cubicBezTo>
                  <a:cubicBezTo>
                    <a:pt x="41104" y="0"/>
                    <a:pt x="52959" y="11855"/>
                    <a:pt x="52959" y="26479"/>
                  </a:cubicBezTo>
                  <a:close/>
                </a:path>
              </a:pathLst>
            </a:custGeom>
            <a:solidFill>
              <a:srgbClr val="951F1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4EC9DB2F-786E-DF53-7444-EF120662C739}"/>
              </a:ext>
            </a:extLst>
          </p:cNvPr>
          <p:cNvGrpSpPr/>
          <p:nvPr/>
        </p:nvGrpSpPr>
        <p:grpSpPr>
          <a:xfrm>
            <a:off x="9259310" y="3918870"/>
            <a:ext cx="1715683" cy="2285330"/>
            <a:chOff x="345647" y="748561"/>
            <a:chExt cx="2999799" cy="3995802"/>
          </a:xfrm>
        </p:grpSpPr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51DFAFEA-D3D0-2774-9E2B-EC52F1362C25}"/>
                </a:ext>
              </a:extLst>
            </p:cNvPr>
            <p:cNvSpPr/>
            <p:nvPr/>
          </p:nvSpPr>
          <p:spPr>
            <a:xfrm>
              <a:off x="345647" y="748561"/>
              <a:ext cx="2999799" cy="3995802"/>
            </a:xfrm>
            <a:custGeom>
              <a:avLst/>
              <a:gdLst>
                <a:gd name="connsiteX0" fmla="*/ 1021704 w 2999799"/>
                <a:gd name="connsiteY0" fmla="*/ 1775754 h 3995802"/>
                <a:gd name="connsiteX1" fmla="*/ 1024371 w 2999799"/>
                <a:gd name="connsiteY1" fmla="*/ 1787564 h 3995802"/>
                <a:gd name="connsiteX2" fmla="*/ 1021704 w 2999799"/>
                <a:gd name="connsiteY2" fmla="*/ 1775754 h 3995802"/>
                <a:gd name="connsiteX3" fmla="*/ 1045421 w 2999799"/>
                <a:gd name="connsiteY3" fmla="*/ 1749369 h 3995802"/>
                <a:gd name="connsiteX4" fmla="*/ 1046374 w 2999799"/>
                <a:gd name="connsiteY4" fmla="*/ 1743559 h 3995802"/>
                <a:gd name="connsiteX5" fmla="*/ 1045421 w 2999799"/>
                <a:gd name="connsiteY5" fmla="*/ 1749369 h 3995802"/>
                <a:gd name="connsiteX6" fmla="*/ 1398418 w 2999799"/>
                <a:gd name="connsiteY6" fmla="*/ 1945870 h 3995802"/>
                <a:gd name="connsiteX7" fmla="*/ 1425754 w 2999799"/>
                <a:gd name="connsiteY7" fmla="*/ 1918152 h 3995802"/>
                <a:gd name="connsiteX8" fmla="*/ 1398418 w 2999799"/>
                <a:gd name="connsiteY8" fmla="*/ 1945870 h 3995802"/>
                <a:gd name="connsiteX9" fmla="*/ 1688454 w 2999799"/>
                <a:gd name="connsiteY9" fmla="*/ 1765562 h 3995802"/>
                <a:gd name="connsiteX10" fmla="*/ 1688549 w 2999799"/>
                <a:gd name="connsiteY10" fmla="*/ 1765657 h 3995802"/>
                <a:gd name="connsiteX11" fmla="*/ 1688549 w 2999799"/>
                <a:gd name="connsiteY11" fmla="*/ 1765562 h 3995802"/>
                <a:gd name="connsiteX12" fmla="*/ 1688454 w 2999799"/>
                <a:gd name="connsiteY12" fmla="*/ 1765562 h 3995802"/>
                <a:gd name="connsiteX13" fmla="*/ 1688454 w 2999799"/>
                <a:gd name="connsiteY13" fmla="*/ 1765562 h 3995802"/>
                <a:gd name="connsiteX14" fmla="*/ 1688549 w 2999799"/>
                <a:gd name="connsiteY14" fmla="*/ 1765657 h 3995802"/>
                <a:gd name="connsiteX15" fmla="*/ 1688549 w 2999799"/>
                <a:gd name="connsiteY15" fmla="*/ 1765562 h 3995802"/>
                <a:gd name="connsiteX16" fmla="*/ 1688454 w 2999799"/>
                <a:gd name="connsiteY16" fmla="*/ 1765562 h 3995802"/>
                <a:gd name="connsiteX17" fmla="*/ 2992322 w 2999799"/>
                <a:gd name="connsiteY17" fmla="*/ 3215838 h 3995802"/>
                <a:gd name="connsiteX18" fmla="*/ 2815633 w 2999799"/>
                <a:gd name="connsiteY18" fmla="*/ 2575949 h 3995802"/>
                <a:gd name="connsiteX19" fmla="*/ 2601130 w 2999799"/>
                <a:gd name="connsiteY19" fmla="*/ 2120549 h 3995802"/>
                <a:gd name="connsiteX20" fmla="*/ 2555982 w 2999799"/>
                <a:gd name="connsiteY20" fmla="*/ 2034167 h 3995802"/>
                <a:gd name="connsiteX21" fmla="*/ 2324048 w 2999799"/>
                <a:gd name="connsiteY21" fmla="*/ 1747750 h 3995802"/>
                <a:gd name="connsiteX22" fmla="*/ 2038955 w 2999799"/>
                <a:gd name="connsiteY22" fmla="*/ 1617543 h 3995802"/>
                <a:gd name="connsiteX23" fmla="*/ 2056862 w 2999799"/>
                <a:gd name="connsiteY23" fmla="*/ 1612781 h 3995802"/>
                <a:gd name="connsiteX24" fmla="*/ 2072112 w 2999799"/>
                <a:gd name="connsiteY24" fmla="*/ 1608590 h 3995802"/>
                <a:gd name="connsiteX25" fmla="*/ 2143549 w 2999799"/>
                <a:gd name="connsiteY25" fmla="*/ 1584968 h 3995802"/>
                <a:gd name="connsiteX26" fmla="*/ 2160599 w 2999799"/>
                <a:gd name="connsiteY26" fmla="*/ 1578110 h 3995802"/>
                <a:gd name="connsiteX27" fmla="*/ 2194032 w 2999799"/>
                <a:gd name="connsiteY27" fmla="*/ 1562965 h 3995802"/>
                <a:gd name="connsiteX28" fmla="*/ 2487497 w 2999799"/>
                <a:gd name="connsiteY28" fmla="*/ 1105575 h 3995802"/>
                <a:gd name="connsiteX29" fmla="*/ 2504070 w 2999799"/>
                <a:gd name="connsiteY29" fmla="*/ 1026898 h 3995802"/>
                <a:gd name="connsiteX30" fmla="*/ 2508928 w 2999799"/>
                <a:gd name="connsiteY30" fmla="*/ 986417 h 3995802"/>
                <a:gd name="connsiteX31" fmla="*/ 2513033 w 2999799"/>
                <a:gd name="connsiteY31" fmla="*/ 876975 h 3995802"/>
                <a:gd name="connsiteX32" fmla="*/ 2512748 w 2999799"/>
                <a:gd name="connsiteY32" fmla="*/ 861734 h 3995802"/>
                <a:gd name="connsiteX33" fmla="*/ 2511795 w 2999799"/>
                <a:gd name="connsiteY33" fmla="*/ 834207 h 3995802"/>
                <a:gd name="connsiteX34" fmla="*/ 2510271 w 2999799"/>
                <a:gd name="connsiteY34" fmla="*/ 807633 h 3995802"/>
                <a:gd name="connsiteX35" fmla="*/ 2507795 w 2999799"/>
                <a:gd name="connsiteY35" fmla="*/ 776009 h 3995802"/>
                <a:gd name="connsiteX36" fmla="*/ 2525035 w 2999799"/>
                <a:gd name="connsiteY36" fmla="*/ 777724 h 3995802"/>
                <a:gd name="connsiteX37" fmla="*/ 2537131 w 2999799"/>
                <a:gd name="connsiteY37" fmla="*/ 776867 h 3995802"/>
                <a:gd name="connsiteX38" fmla="*/ 2786125 w 2999799"/>
                <a:gd name="connsiteY38" fmla="*/ 455779 h 3995802"/>
                <a:gd name="connsiteX39" fmla="*/ 2475705 w 2999799"/>
                <a:gd name="connsiteY39" fmla="*/ 1627 h 3995802"/>
                <a:gd name="connsiteX40" fmla="*/ 2244619 w 2999799"/>
                <a:gd name="connsiteY40" fmla="*/ 126976 h 3995802"/>
                <a:gd name="connsiteX41" fmla="*/ 2182135 w 2999799"/>
                <a:gd name="connsiteY41" fmla="*/ 220321 h 3995802"/>
                <a:gd name="connsiteX42" fmla="*/ 2158418 w 2999799"/>
                <a:gd name="connsiteY42" fmla="*/ 207272 h 3995802"/>
                <a:gd name="connsiteX43" fmla="*/ 2133272 w 2999799"/>
                <a:gd name="connsiteY43" fmla="*/ 194127 h 3995802"/>
                <a:gd name="connsiteX44" fmla="*/ 1997540 w 2999799"/>
                <a:gd name="connsiteY44" fmla="*/ 133644 h 3995802"/>
                <a:gd name="connsiteX45" fmla="*/ 1985053 w 2999799"/>
                <a:gd name="connsiteY45" fmla="*/ 129071 h 3995802"/>
                <a:gd name="connsiteX46" fmla="*/ 1923245 w 2999799"/>
                <a:gd name="connsiteY46" fmla="*/ 108402 h 3995802"/>
                <a:gd name="connsiteX47" fmla="*/ 1910101 w 2999799"/>
                <a:gd name="connsiteY47" fmla="*/ 104497 h 3995802"/>
                <a:gd name="connsiteX48" fmla="*/ 1894289 w 2999799"/>
                <a:gd name="connsiteY48" fmla="*/ 100115 h 3995802"/>
                <a:gd name="connsiteX49" fmla="*/ 1892003 w 2999799"/>
                <a:gd name="connsiteY49" fmla="*/ 99449 h 3995802"/>
                <a:gd name="connsiteX50" fmla="*/ 1876573 w 2999799"/>
                <a:gd name="connsiteY50" fmla="*/ 95448 h 3995802"/>
                <a:gd name="connsiteX51" fmla="*/ 1864000 w 2999799"/>
                <a:gd name="connsiteY51" fmla="*/ 92305 h 3995802"/>
                <a:gd name="connsiteX52" fmla="*/ 1851713 w 2999799"/>
                <a:gd name="connsiteY52" fmla="*/ 89543 h 3995802"/>
                <a:gd name="connsiteX53" fmla="*/ 1840092 w 2999799"/>
                <a:gd name="connsiteY53" fmla="*/ 86971 h 3995802"/>
                <a:gd name="connsiteX54" fmla="*/ 1825138 w 2999799"/>
                <a:gd name="connsiteY54" fmla="*/ 83923 h 3995802"/>
                <a:gd name="connsiteX55" fmla="*/ 1808374 w 2999799"/>
                <a:gd name="connsiteY55" fmla="*/ 80780 h 3995802"/>
                <a:gd name="connsiteX56" fmla="*/ 1793991 w 2999799"/>
                <a:gd name="connsiteY56" fmla="*/ 78398 h 3995802"/>
                <a:gd name="connsiteX57" fmla="*/ 1777037 w 2999799"/>
                <a:gd name="connsiteY57" fmla="*/ 75827 h 3995802"/>
                <a:gd name="connsiteX58" fmla="*/ 1775322 w 2999799"/>
                <a:gd name="connsiteY58" fmla="*/ 75636 h 3995802"/>
                <a:gd name="connsiteX59" fmla="*/ 1757225 w 2999799"/>
                <a:gd name="connsiteY59" fmla="*/ 73350 h 3995802"/>
                <a:gd name="connsiteX60" fmla="*/ 1740365 w 2999799"/>
                <a:gd name="connsiteY60" fmla="*/ 71540 h 3995802"/>
                <a:gd name="connsiteX61" fmla="*/ 1682358 w 2999799"/>
                <a:gd name="connsiteY61" fmla="*/ 68207 h 3995802"/>
                <a:gd name="connsiteX62" fmla="*/ 1600253 w 2999799"/>
                <a:gd name="connsiteY62" fmla="*/ 68492 h 3995802"/>
                <a:gd name="connsiteX63" fmla="*/ 1585489 w 2999799"/>
                <a:gd name="connsiteY63" fmla="*/ 68969 h 3995802"/>
                <a:gd name="connsiteX64" fmla="*/ 1545865 w 2999799"/>
                <a:gd name="connsiteY64" fmla="*/ 70969 h 3995802"/>
                <a:gd name="connsiteX65" fmla="*/ 1532720 w 2999799"/>
                <a:gd name="connsiteY65" fmla="*/ 71921 h 3995802"/>
                <a:gd name="connsiteX66" fmla="*/ 1518052 w 2999799"/>
                <a:gd name="connsiteY66" fmla="*/ 73065 h 3995802"/>
                <a:gd name="connsiteX67" fmla="*/ 1502240 w 2999799"/>
                <a:gd name="connsiteY67" fmla="*/ 74493 h 3995802"/>
                <a:gd name="connsiteX68" fmla="*/ 1476428 w 2999799"/>
                <a:gd name="connsiteY68" fmla="*/ 77160 h 3995802"/>
                <a:gd name="connsiteX69" fmla="*/ 1448710 w 2999799"/>
                <a:gd name="connsiteY69" fmla="*/ 80780 h 3995802"/>
                <a:gd name="connsiteX70" fmla="*/ 1436042 w 2999799"/>
                <a:gd name="connsiteY70" fmla="*/ 82494 h 3995802"/>
                <a:gd name="connsiteX71" fmla="*/ 1409086 w 2999799"/>
                <a:gd name="connsiteY71" fmla="*/ 86971 h 3995802"/>
                <a:gd name="connsiteX72" fmla="*/ 1394703 w 2999799"/>
                <a:gd name="connsiteY72" fmla="*/ 89638 h 3995802"/>
                <a:gd name="connsiteX73" fmla="*/ 1377463 w 2999799"/>
                <a:gd name="connsiteY73" fmla="*/ 93067 h 3995802"/>
                <a:gd name="connsiteX74" fmla="*/ 1365938 w 2999799"/>
                <a:gd name="connsiteY74" fmla="*/ 95544 h 3995802"/>
                <a:gd name="connsiteX75" fmla="*/ 1360794 w 2999799"/>
                <a:gd name="connsiteY75" fmla="*/ 96686 h 3995802"/>
                <a:gd name="connsiteX76" fmla="*/ 1337267 w 2999799"/>
                <a:gd name="connsiteY76" fmla="*/ 102401 h 3995802"/>
                <a:gd name="connsiteX77" fmla="*/ 1325361 w 2999799"/>
                <a:gd name="connsiteY77" fmla="*/ 105450 h 3995802"/>
                <a:gd name="connsiteX78" fmla="*/ 1306311 w 2999799"/>
                <a:gd name="connsiteY78" fmla="*/ 110784 h 3995802"/>
                <a:gd name="connsiteX79" fmla="*/ 1283070 w 2999799"/>
                <a:gd name="connsiteY79" fmla="*/ 117832 h 3995802"/>
                <a:gd name="connsiteX80" fmla="*/ 1263163 w 2999799"/>
                <a:gd name="connsiteY80" fmla="*/ 124595 h 3995802"/>
                <a:gd name="connsiteX81" fmla="*/ 1245922 w 2999799"/>
                <a:gd name="connsiteY81" fmla="*/ 130881 h 3995802"/>
                <a:gd name="connsiteX82" fmla="*/ 1199821 w 2999799"/>
                <a:gd name="connsiteY82" fmla="*/ 150122 h 3995802"/>
                <a:gd name="connsiteX83" fmla="*/ 1187153 w 2999799"/>
                <a:gd name="connsiteY83" fmla="*/ 156027 h 3995802"/>
                <a:gd name="connsiteX84" fmla="*/ 1185058 w 2999799"/>
                <a:gd name="connsiteY84" fmla="*/ 157075 h 3995802"/>
                <a:gd name="connsiteX85" fmla="*/ 1171342 w 2999799"/>
                <a:gd name="connsiteY85" fmla="*/ 163933 h 3995802"/>
                <a:gd name="connsiteX86" fmla="*/ 1164198 w 2999799"/>
                <a:gd name="connsiteY86" fmla="*/ 167552 h 3995802"/>
                <a:gd name="connsiteX87" fmla="*/ 1150577 w 2999799"/>
                <a:gd name="connsiteY87" fmla="*/ 174982 h 3995802"/>
                <a:gd name="connsiteX88" fmla="*/ 1139242 w 2999799"/>
                <a:gd name="connsiteY88" fmla="*/ 181459 h 3995802"/>
                <a:gd name="connsiteX89" fmla="*/ 1130099 w 2999799"/>
                <a:gd name="connsiteY89" fmla="*/ 186888 h 3995802"/>
                <a:gd name="connsiteX90" fmla="*/ 1115335 w 2999799"/>
                <a:gd name="connsiteY90" fmla="*/ 196032 h 3995802"/>
                <a:gd name="connsiteX91" fmla="*/ 1114573 w 2999799"/>
                <a:gd name="connsiteY91" fmla="*/ 196509 h 3995802"/>
                <a:gd name="connsiteX92" fmla="*/ 839681 w 2999799"/>
                <a:gd name="connsiteY92" fmla="*/ 31059 h 3995802"/>
                <a:gd name="connsiteX93" fmla="*/ 568600 w 2999799"/>
                <a:gd name="connsiteY93" fmla="*/ 352719 h 3995802"/>
                <a:gd name="connsiteX94" fmla="*/ 702236 w 2999799"/>
                <a:gd name="connsiteY94" fmla="*/ 692856 h 3995802"/>
                <a:gd name="connsiteX95" fmla="*/ 825299 w 2999799"/>
                <a:gd name="connsiteY95" fmla="*/ 734576 h 3995802"/>
                <a:gd name="connsiteX96" fmla="*/ 840158 w 2999799"/>
                <a:gd name="connsiteY96" fmla="*/ 734100 h 3995802"/>
                <a:gd name="connsiteX97" fmla="*/ 839205 w 2999799"/>
                <a:gd name="connsiteY97" fmla="*/ 747625 h 3995802"/>
                <a:gd name="connsiteX98" fmla="*/ 839205 w 2999799"/>
                <a:gd name="connsiteY98" fmla="*/ 817062 h 3995802"/>
                <a:gd name="connsiteX99" fmla="*/ 819583 w 2999799"/>
                <a:gd name="connsiteY99" fmla="*/ 1156629 h 3995802"/>
                <a:gd name="connsiteX100" fmla="*/ 983033 w 2999799"/>
                <a:gd name="connsiteY100" fmla="*/ 1494385 h 3995802"/>
                <a:gd name="connsiteX101" fmla="*/ 1006178 w 2999799"/>
                <a:gd name="connsiteY101" fmla="*/ 1514102 h 3995802"/>
                <a:gd name="connsiteX102" fmla="*/ 1039611 w 2999799"/>
                <a:gd name="connsiteY102" fmla="*/ 1542581 h 3995802"/>
                <a:gd name="connsiteX103" fmla="*/ 1056280 w 2999799"/>
                <a:gd name="connsiteY103" fmla="*/ 1555917 h 3995802"/>
                <a:gd name="connsiteX104" fmla="*/ 1064757 w 2999799"/>
                <a:gd name="connsiteY104" fmla="*/ 1562394 h 3995802"/>
                <a:gd name="connsiteX105" fmla="*/ 1073329 w 2999799"/>
                <a:gd name="connsiteY105" fmla="*/ 1568680 h 3995802"/>
                <a:gd name="connsiteX106" fmla="*/ 1081997 w 2999799"/>
                <a:gd name="connsiteY106" fmla="*/ 1574871 h 3995802"/>
                <a:gd name="connsiteX107" fmla="*/ 1092665 w 2999799"/>
                <a:gd name="connsiteY107" fmla="*/ 1581920 h 3995802"/>
                <a:gd name="connsiteX108" fmla="*/ 1098475 w 2999799"/>
                <a:gd name="connsiteY108" fmla="*/ 1585635 h 3995802"/>
                <a:gd name="connsiteX109" fmla="*/ 1104476 w 2999799"/>
                <a:gd name="connsiteY109" fmla="*/ 1589254 h 3995802"/>
                <a:gd name="connsiteX110" fmla="*/ 1152578 w 2999799"/>
                <a:gd name="connsiteY110" fmla="*/ 1613829 h 3995802"/>
                <a:gd name="connsiteX111" fmla="*/ 1162864 w 2999799"/>
                <a:gd name="connsiteY111" fmla="*/ 1618115 h 3995802"/>
                <a:gd name="connsiteX112" fmla="*/ 1172675 w 2999799"/>
                <a:gd name="connsiteY112" fmla="*/ 1621925 h 3995802"/>
                <a:gd name="connsiteX113" fmla="*/ 1179914 w 2999799"/>
                <a:gd name="connsiteY113" fmla="*/ 1624497 h 3995802"/>
                <a:gd name="connsiteX114" fmla="*/ 1205727 w 2999799"/>
                <a:gd name="connsiteY114" fmla="*/ 1632879 h 3995802"/>
                <a:gd name="connsiteX115" fmla="*/ 1268973 w 2999799"/>
                <a:gd name="connsiteY115" fmla="*/ 1648023 h 3995802"/>
                <a:gd name="connsiteX116" fmla="*/ 1269163 w 2999799"/>
                <a:gd name="connsiteY116" fmla="*/ 1648023 h 3995802"/>
                <a:gd name="connsiteX117" fmla="*/ 1269354 w 2999799"/>
                <a:gd name="connsiteY117" fmla="*/ 1648023 h 3995802"/>
                <a:gd name="connsiteX118" fmla="*/ 1273926 w 2999799"/>
                <a:gd name="connsiteY118" fmla="*/ 1648881 h 3995802"/>
                <a:gd name="connsiteX119" fmla="*/ 1283165 w 2999799"/>
                <a:gd name="connsiteY119" fmla="*/ 1650595 h 3995802"/>
                <a:gd name="connsiteX120" fmla="*/ 1283927 w 2999799"/>
                <a:gd name="connsiteY120" fmla="*/ 1650690 h 3995802"/>
                <a:gd name="connsiteX121" fmla="*/ 1295167 w 2999799"/>
                <a:gd name="connsiteY121" fmla="*/ 1652595 h 3995802"/>
                <a:gd name="connsiteX122" fmla="*/ 1347459 w 2999799"/>
                <a:gd name="connsiteY122" fmla="*/ 1659644 h 3995802"/>
                <a:gd name="connsiteX123" fmla="*/ 1360222 w 2999799"/>
                <a:gd name="connsiteY123" fmla="*/ 1661073 h 3995802"/>
                <a:gd name="connsiteX124" fmla="*/ 1390798 w 2999799"/>
                <a:gd name="connsiteY124" fmla="*/ 1663835 h 3995802"/>
                <a:gd name="connsiteX125" fmla="*/ 1421563 w 2999799"/>
                <a:gd name="connsiteY125" fmla="*/ 1666026 h 3995802"/>
                <a:gd name="connsiteX126" fmla="*/ 1423754 w 2999799"/>
                <a:gd name="connsiteY126" fmla="*/ 1666121 h 3995802"/>
                <a:gd name="connsiteX127" fmla="*/ 1563296 w 2999799"/>
                <a:gd name="connsiteY127" fmla="*/ 1670407 h 3995802"/>
                <a:gd name="connsiteX128" fmla="*/ 1592642 w 2999799"/>
                <a:gd name="connsiteY128" fmla="*/ 1670217 h 3995802"/>
                <a:gd name="connsiteX129" fmla="*/ 1623598 w 2999799"/>
                <a:gd name="connsiteY129" fmla="*/ 1669645 h 3995802"/>
                <a:gd name="connsiteX130" fmla="*/ 1623694 w 2999799"/>
                <a:gd name="connsiteY130" fmla="*/ 1669645 h 3995802"/>
                <a:gd name="connsiteX131" fmla="*/ 1656936 w 2999799"/>
                <a:gd name="connsiteY131" fmla="*/ 1668502 h 3995802"/>
                <a:gd name="connsiteX132" fmla="*/ 1668556 w 2999799"/>
                <a:gd name="connsiteY132" fmla="*/ 1668026 h 3995802"/>
                <a:gd name="connsiteX133" fmla="*/ 1680177 w 2999799"/>
                <a:gd name="connsiteY133" fmla="*/ 1667454 h 3995802"/>
                <a:gd name="connsiteX134" fmla="*/ 1707037 w 2999799"/>
                <a:gd name="connsiteY134" fmla="*/ 1666026 h 3995802"/>
                <a:gd name="connsiteX135" fmla="*/ 1710085 w 2999799"/>
                <a:gd name="connsiteY135" fmla="*/ 1665835 h 3995802"/>
                <a:gd name="connsiteX136" fmla="*/ 1731793 w 2999799"/>
                <a:gd name="connsiteY136" fmla="*/ 1664406 h 3995802"/>
                <a:gd name="connsiteX137" fmla="*/ 1784942 w 2999799"/>
                <a:gd name="connsiteY137" fmla="*/ 1659834 h 3995802"/>
                <a:gd name="connsiteX138" fmla="*/ 1785038 w 2999799"/>
                <a:gd name="connsiteY138" fmla="*/ 1659834 h 3995802"/>
                <a:gd name="connsiteX139" fmla="*/ 1859523 w 2999799"/>
                <a:gd name="connsiteY139" fmla="*/ 1651262 h 3995802"/>
                <a:gd name="connsiteX140" fmla="*/ 1877811 w 2999799"/>
                <a:gd name="connsiteY140" fmla="*/ 1648690 h 3995802"/>
                <a:gd name="connsiteX141" fmla="*/ 1894861 w 2999799"/>
                <a:gd name="connsiteY141" fmla="*/ 1646214 h 3995802"/>
                <a:gd name="connsiteX142" fmla="*/ 1909434 w 2999799"/>
                <a:gd name="connsiteY142" fmla="*/ 1643927 h 3995802"/>
                <a:gd name="connsiteX143" fmla="*/ 1988872 w 2999799"/>
                <a:gd name="connsiteY143" fmla="*/ 1629164 h 3995802"/>
                <a:gd name="connsiteX144" fmla="*/ 2308531 w 2999799"/>
                <a:gd name="connsiteY144" fmla="*/ 1771658 h 3995802"/>
                <a:gd name="connsiteX145" fmla="*/ 2530569 w 2999799"/>
                <a:gd name="connsiteY145" fmla="*/ 2047216 h 3995802"/>
                <a:gd name="connsiteX146" fmla="*/ 2575908 w 2999799"/>
                <a:gd name="connsiteY146" fmla="*/ 2133903 h 3995802"/>
                <a:gd name="connsiteX147" fmla="*/ 2788506 w 2999799"/>
                <a:gd name="connsiteY147" fmla="*/ 2584912 h 3995802"/>
                <a:gd name="connsiteX148" fmla="*/ 2964242 w 2999799"/>
                <a:gd name="connsiteY148" fmla="*/ 3221372 h 3995802"/>
                <a:gd name="connsiteX149" fmla="*/ 2828606 w 2999799"/>
                <a:gd name="connsiteY149" fmla="*/ 3506456 h 3995802"/>
                <a:gd name="connsiteX150" fmla="*/ 2477514 w 2999799"/>
                <a:gd name="connsiteY150" fmla="*/ 3434828 h 3995802"/>
                <a:gd name="connsiteX151" fmla="*/ 2475895 w 2999799"/>
                <a:gd name="connsiteY151" fmla="*/ 3433208 h 3995802"/>
                <a:gd name="connsiteX152" fmla="*/ 2454369 w 2999799"/>
                <a:gd name="connsiteY152" fmla="*/ 3409672 h 3995802"/>
                <a:gd name="connsiteX153" fmla="*/ 2381312 w 2999799"/>
                <a:gd name="connsiteY153" fmla="*/ 3058209 h 3995802"/>
                <a:gd name="connsiteX154" fmla="*/ 2383217 w 2999799"/>
                <a:gd name="connsiteY154" fmla="*/ 3040112 h 3995802"/>
                <a:gd name="connsiteX155" fmla="*/ 2348641 w 2999799"/>
                <a:gd name="connsiteY155" fmla="*/ 2632346 h 3995802"/>
                <a:gd name="connsiteX156" fmla="*/ 2343012 w 2999799"/>
                <a:gd name="connsiteY156" fmla="*/ 2618059 h 3995802"/>
                <a:gd name="connsiteX157" fmla="*/ 2217854 w 2999799"/>
                <a:gd name="connsiteY157" fmla="*/ 2215723 h 3995802"/>
                <a:gd name="connsiteX158" fmla="*/ 2203566 w 2999799"/>
                <a:gd name="connsiteY158" fmla="*/ 2201816 h 3995802"/>
                <a:gd name="connsiteX159" fmla="*/ 2203185 w 2999799"/>
                <a:gd name="connsiteY159" fmla="*/ 2201816 h 3995802"/>
                <a:gd name="connsiteX160" fmla="*/ 2189279 w 2999799"/>
                <a:gd name="connsiteY160" fmla="*/ 2216485 h 3995802"/>
                <a:gd name="connsiteX161" fmla="*/ 2316437 w 2999799"/>
                <a:gd name="connsiteY161" fmla="*/ 2628632 h 3995802"/>
                <a:gd name="connsiteX162" fmla="*/ 2322067 w 2999799"/>
                <a:gd name="connsiteY162" fmla="*/ 2642824 h 3995802"/>
                <a:gd name="connsiteX163" fmla="*/ 2354823 w 2999799"/>
                <a:gd name="connsiteY163" fmla="*/ 3037073 h 3995802"/>
                <a:gd name="connsiteX164" fmla="*/ 2352918 w 2999799"/>
                <a:gd name="connsiteY164" fmla="*/ 3055161 h 3995802"/>
                <a:gd name="connsiteX165" fmla="*/ 2432166 w 2999799"/>
                <a:gd name="connsiteY165" fmla="*/ 3427598 h 3995802"/>
                <a:gd name="connsiteX166" fmla="*/ 2448930 w 2999799"/>
                <a:gd name="connsiteY166" fmla="*/ 3446543 h 3995802"/>
                <a:gd name="connsiteX167" fmla="*/ 2315199 w 2999799"/>
                <a:gd name="connsiteY167" fmla="*/ 3634472 h 3995802"/>
                <a:gd name="connsiteX168" fmla="*/ 2204042 w 2999799"/>
                <a:gd name="connsiteY168" fmla="*/ 3752486 h 3995802"/>
                <a:gd name="connsiteX169" fmla="*/ 1990492 w 2999799"/>
                <a:gd name="connsiteY169" fmla="*/ 3929461 h 3995802"/>
                <a:gd name="connsiteX170" fmla="*/ 1518242 w 2999799"/>
                <a:gd name="connsiteY170" fmla="*/ 3929175 h 3995802"/>
                <a:gd name="connsiteX171" fmla="*/ 1382035 w 2999799"/>
                <a:gd name="connsiteY171" fmla="*/ 3710967 h 3995802"/>
                <a:gd name="connsiteX172" fmla="*/ 1374605 w 2999799"/>
                <a:gd name="connsiteY172" fmla="*/ 3555986 h 3995802"/>
                <a:gd name="connsiteX173" fmla="*/ 1374415 w 2999799"/>
                <a:gd name="connsiteY173" fmla="*/ 3553319 h 3995802"/>
                <a:gd name="connsiteX174" fmla="*/ 1372034 w 2999799"/>
                <a:gd name="connsiteY174" fmla="*/ 3512266 h 3995802"/>
                <a:gd name="connsiteX175" fmla="*/ 1371938 w 2999799"/>
                <a:gd name="connsiteY175" fmla="*/ 3510932 h 3995802"/>
                <a:gd name="connsiteX176" fmla="*/ 1370509 w 2999799"/>
                <a:gd name="connsiteY176" fmla="*/ 3489301 h 3995802"/>
                <a:gd name="connsiteX177" fmla="*/ 1369081 w 2999799"/>
                <a:gd name="connsiteY177" fmla="*/ 3467584 h 3995802"/>
                <a:gd name="connsiteX178" fmla="*/ 1367462 w 2999799"/>
                <a:gd name="connsiteY178" fmla="*/ 3445010 h 3995802"/>
                <a:gd name="connsiteX179" fmla="*/ 1366795 w 2999799"/>
                <a:gd name="connsiteY179" fmla="*/ 3435390 h 3995802"/>
                <a:gd name="connsiteX180" fmla="*/ 1366414 w 2999799"/>
                <a:gd name="connsiteY180" fmla="*/ 3431008 h 3995802"/>
                <a:gd name="connsiteX181" fmla="*/ 1365652 w 2999799"/>
                <a:gd name="connsiteY181" fmla="*/ 3420912 h 3995802"/>
                <a:gd name="connsiteX182" fmla="*/ 1362509 w 2999799"/>
                <a:gd name="connsiteY182" fmla="*/ 3382907 h 3995802"/>
                <a:gd name="connsiteX183" fmla="*/ 1361175 w 2999799"/>
                <a:gd name="connsiteY183" fmla="*/ 3367762 h 3995802"/>
                <a:gd name="connsiteX184" fmla="*/ 1359842 w 2999799"/>
                <a:gd name="connsiteY184" fmla="*/ 3353379 h 3995802"/>
                <a:gd name="connsiteX185" fmla="*/ 1356984 w 2999799"/>
                <a:gd name="connsiteY185" fmla="*/ 3324995 h 3995802"/>
                <a:gd name="connsiteX186" fmla="*/ 1354984 w 2999799"/>
                <a:gd name="connsiteY186" fmla="*/ 3306612 h 3995802"/>
                <a:gd name="connsiteX187" fmla="*/ 1354698 w 2999799"/>
                <a:gd name="connsiteY187" fmla="*/ 3304326 h 3995802"/>
                <a:gd name="connsiteX188" fmla="*/ 1352221 w 2999799"/>
                <a:gd name="connsiteY188" fmla="*/ 3284133 h 3995802"/>
                <a:gd name="connsiteX189" fmla="*/ 1350126 w 2999799"/>
                <a:gd name="connsiteY189" fmla="*/ 3268607 h 3995802"/>
                <a:gd name="connsiteX190" fmla="*/ 1346411 w 2999799"/>
                <a:gd name="connsiteY190" fmla="*/ 3243270 h 3995802"/>
                <a:gd name="connsiteX191" fmla="*/ 1345078 w 2999799"/>
                <a:gd name="connsiteY191" fmla="*/ 3235460 h 3995802"/>
                <a:gd name="connsiteX192" fmla="*/ 1343744 w 2999799"/>
                <a:gd name="connsiteY192" fmla="*/ 3227945 h 3995802"/>
                <a:gd name="connsiteX193" fmla="*/ 1368509 w 2999799"/>
                <a:gd name="connsiteY193" fmla="*/ 2948957 h 3995802"/>
                <a:gd name="connsiteX194" fmla="*/ 1662355 w 2999799"/>
                <a:gd name="connsiteY194" fmla="*/ 2808740 h 3995802"/>
                <a:gd name="connsiteX195" fmla="*/ 1956011 w 2999799"/>
                <a:gd name="connsiteY195" fmla="*/ 2983533 h 3995802"/>
                <a:gd name="connsiteX196" fmla="*/ 1956211 w 2999799"/>
                <a:gd name="connsiteY196" fmla="*/ 2983809 h 3995802"/>
                <a:gd name="connsiteX197" fmla="*/ 1958973 w 2999799"/>
                <a:gd name="connsiteY197" fmla="*/ 2987438 h 3995802"/>
                <a:gd name="connsiteX198" fmla="*/ 2025925 w 2999799"/>
                <a:gd name="connsiteY198" fmla="*/ 3111740 h 3995802"/>
                <a:gd name="connsiteX199" fmla="*/ 2089266 w 2999799"/>
                <a:gd name="connsiteY199" fmla="*/ 3413958 h 3995802"/>
                <a:gd name="connsiteX200" fmla="*/ 2087075 w 2999799"/>
                <a:gd name="connsiteY200" fmla="*/ 3454440 h 3995802"/>
                <a:gd name="connsiteX201" fmla="*/ 2098886 w 2999799"/>
                <a:gd name="connsiteY201" fmla="*/ 3470832 h 3995802"/>
                <a:gd name="connsiteX202" fmla="*/ 2115279 w 2999799"/>
                <a:gd name="connsiteY202" fmla="*/ 3459021 h 3995802"/>
                <a:gd name="connsiteX203" fmla="*/ 2052604 w 2999799"/>
                <a:gd name="connsiteY203" fmla="*/ 3101634 h 3995802"/>
                <a:gd name="connsiteX204" fmla="*/ 1990587 w 2999799"/>
                <a:gd name="connsiteY204" fmla="*/ 2982381 h 3995802"/>
                <a:gd name="connsiteX205" fmla="*/ 2131462 w 2999799"/>
                <a:gd name="connsiteY205" fmla="*/ 2963521 h 3995802"/>
                <a:gd name="connsiteX206" fmla="*/ 2150036 w 2999799"/>
                <a:gd name="connsiteY206" fmla="*/ 2955806 h 3995802"/>
                <a:gd name="connsiteX207" fmla="*/ 2142415 w 2999799"/>
                <a:gd name="connsiteY207" fmla="*/ 2937137 h 3995802"/>
                <a:gd name="connsiteX208" fmla="*/ 1973252 w 2999799"/>
                <a:gd name="connsiteY208" fmla="*/ 2958854 h 3995802"/>
                <a:gd name="connsiteX209" fmla="*/ 1668451 w 2999799"/>
                <a:gd name="connsiteY209" fmla="*/ 2780736 h 3995802"/>
                <a:gd name="connsiteX210" fmla="*/ 1343173 w 2999799"/>
                <a:gd name="connsiteY210" fmla="*/ 2935794 h 3995802"/>
                <a:gd name="connsiteX211" fmla="*/ 1315550 w 2999799"/>
                <a:gd name="connsiteY211" fmla="*/ 3233069 h 3995802"/>
                <a:gd name="connsiteX212" fmla="*/ 1345459 w 2999799"/>
                <a:gd name="connsiteY212" fmla="*/ 3546537 h 3995802"/>
                <a:gd name="connsiteX213" fmla="*/ 1126384 w 2999799"/>
                <a:gd name="connsiteY213" fmla="*/ 3644454 h 3995802"/>
                <a:gd name="connsiteX214" fmla="*/ 663564 w 2999799"/>
                <a:gd name="connsiteY214" fmla="*/ 3859243 h 3995802"/>
                <a:gd name="connsiteX215" fmla="*/ 306853 w 2999799"/>
                <a:gd name="connsiteY215" fmla="*/ 3849241 h 3995802"/>
                <a:gd name="connsiteX216" fmla="*/ 110733 w 2999799"/>
                <a:gd name="connsiteY216" fmla="*/ 3719511 h 3995802"/>
                <a:gd name="connsiteX217" fmla="*/ 90349 w 2999799"/>
                <a:gd name="connsiteY217" fmla="*/ 3516343 h 3995802"/>
                <a:gd name="connsiteX218" fmla="*/ 83015 w 2999799"/>
                <a:gd name="connsiteY218" fmla="*/ 3397185 h 3995802"/>
                <a:gd name="connsiteX219" fmla="*/ 59679 w 2999799"/>
                <a:gd name="connsiteY219" fmla="*/ 3258977 h 3995802"/>
                <a:gd name="connsiteX220" fmla="*/ 29485 w 2999799"/>
                <a:gd name="connsiteY220" fmla="*/ 2997897 h 3995802"/>
                <a:gd name="connsiteX221" fmla="*/ 274277 w 2999799"/>
                <a:gd name="connsiteY221" fmla="*/ 2757676 h 3995802"/>
                <a:gd name="connsiteX222" fmla="*/ 621463 w 2999799"/>
                <a:gd name="connsiteY222" fmla="*/ 2929126 h 3995802"/>
                <a:gd name="connsiteX223" fmla="*/ 668422 w 2999799"/>
                <a:gd name="connsiteY223" fmla="*/ 3015509 h 3995802"/>
                <a:gd name="connsiteX224" fmla="*/ 668708 w 2999799"/>
                <a:gd name="connsiteY224" fmla="*/ 3016175 h 3995802"/>
                <a:gd name="connsiteX225" fmla="*/ 669565 w 2999799"/>
                <a:gd name="connsiteY225" fmla="*/ 3018080 h 3995802"/>
                <a:gd name="connsiteX226" fmla="*/ 775197 w 2999799"/>
                <a:gd name="connsiteY226" fmla="*/ 3336311 h 3995802"/>
                <a:gd name="connsiteX227" fmla="*/ 792533 w 2999799"/>
                <a:gd name="connsiteY227" fmla="*/ 3346788 h 3995802"/>
                <a:gd name="connsiteX228" fmla="*/ 803010 w 2999799"/>
                <a:gd name="connsiteY228" fmla="*/ 3329453 h 3995802"/>
                <a:gd name="connsiteX229" fmla="*/ 700140 w 2999799"/>
                <a:gd name="connsiteY229" fmla="*/ 3016556 h 3995802"/>
                <a:gd name="connsiteX230" fmla="*/ 874352 w 2999799"/>
                <a:gd name="connsiteY230" fmla="*/ 2932165 h 3995802"/>
                <a:gd name="connsiteX231" fmla="*/ 1204393 w 2999799"/>
                <a:gd name="connsiteY231" fmla="*/ 2994277 h 3995802"/>
                <a:gd name="connsiteX232" fmla="*/ 1224396 w 2999799"/>
                <a:gd name="connsiteY232" fmla="*/ 2991420 h 3995802"/>
                <a:gd name="connsiteX233" fmla="*/ 1221538 w 2999799"/>
                <a:gd name="connsiteY233" fmla="*/ 2971408 h 3995802"/>
                <a:gd name="connsiteX234" fmla="*/ 993700 w 2999799"/>
                <a:gd name="connsiteY234" fmla="*/ 2889493 h 3995802"/>
                <a:gd name="connsiteX235" fmla="*/ 966364 w 2999799"/>
                <a:gd name="connsiteY235" fmla="*/ 2447056 h 3995802"/>
                <a:gd name="connsiteX236" fmla="*/ 961792 w 2999799"/>
                <a:gd name="connsiteY236" fmla="*/ 2404289 h 3995802"/>
                <a:gd name="connsiteX237" fmla="*/ 998272 w 2999799"/>
                <a:gd name="connsiteY237" fmla="*/ 2101213 h 3995802"/>
                <a:gd name="connsiteX238" fmla="*/ 987795 w 2999799"/>
                <a:gd name="connsiteY238" fmla="*/ 2083963 h 3995802"/>
                <a:gd name="connsiteX239" fmla="*/ 970459 w 2999799"/>
                <a:gd name="connsiteY239" fmla="*/ 2094451 h 3995802"/>
                <a:gd name="connsiteX240" fmla="*/ 933312 w 2999799"/>
                <a:gd name="connsiteY240" fmla="*/ 2407252 h 3995802"/>
                <a:gd name="connsiteX241" fmla="*/ 937979 w 2999799"/>
                <a:gd name="connsiteY241" fmla="*/ 2450114 h 3995802"/>
                <a:gd name="connsiteX242" fmla="*/ 965030 w 2999799"/>
                <a:gd name="connsiteY242" fmla="*/ 2888921 h 3995802"/>
                <a:gd name="connsiteX243" fmla="*/ 865780 w 2999799"/>
                <a:gd name="connsiteY243" fmla="*/ 2904933 h 3995802"/>
                <a:gd name="connsiteX244" fmla="*/ 688329 w 2999799"/>
                <a:gd name="connsiteY244" fmla="*/ 2990277 h 3995802"/>
                <a:gd name="connsiteX245" fmla="*/ 644800 w 2999799"/>
                <a:gd name="connsiteY245" fmla="*/ 2912734 h 3995802"/>
                <a:gd name="connsiteX246" fmla="*/ 539167 w 2999799"/>
                <a:gd name="connsiteY246" fmla="*/ 2809102 h 3995802"/>
                <a:gd name="connsiteX247" fmla="*/ 592603 w 2999799"/>
                <a:gd name="connsiteY247" fmla="*/ 2622412 h 3995802"/>
                <a:gd name="connsiteX248" fmla="*/ 641371 w 2999799"/>
                <a:gd name="connsiteY248" fmla="*/ 2523438 h 3995802"/>
                <a:gd name="connsiteX249" fmla="*/ 678613 w 2999799"/>
                <a:gd name="connsiteY249" fmla="*/ 2409423 h 3995802"/>
                <a:gd name="connsiteX250" fmla="*/ 722809 w 2999799"/>
                <a:gd name="connsiteY250" fmla="*/ 2269311 h 3995802"/>
                <a:gd name="connsiteX251" fmla="*/ 864351 w 2999799"/>
                <a:gd name="connsiteY251" fmla="*/ 1923362 h 3995802"/>
                <a:gd name="connsiteX252" fmla="*/ 1021704 w 2999799"/>
                <a:gd name="connsiteY252" fmla="*/ 1775725 h 3995802"/>
                <a:gd name="connsiteX253" fmla="*/ 1019989 w 2999799"/>
                <a:gd name="connsiteY253" fmla="*/ 1769629 h 3995802"/>
                <a:gd name="connsiteX254" fmla="*/ 1017132 w 2999799"/>
                <a:gd name="connsiteY254" fmla="*/ 1744959 h 3995802"/>
                <a:gd name="connsiteX255" fmla="*/ 840824 w 2999799"/>
                <a:gd name="connsiteY255" fmla="*/ 1907075 h 3995802"/>
                <a:gd name="connsiteX256" fmla="*/ 695377 w 2999799"/>
                <a:gd name="connsiteY256" fmla="*/ 2261500 h 3995802"/>
                <a:gd name="connsiteX257" fmla="*/ 651943 w 2999799"/>
                <a:gd name="connsiteY257" fmla="*/ 2398955 h 3995802"/>
                <a:gd name="connsiteX258" fmla="*/ 613843 w 2999799"/>
                <a:gd name="connsiteY258" fmla="*/ 2515922 h 3995802"/>
                <a:gd name="connsiteX259" fmla="*/ 572791 w 2999799"/>
                <a:gd name="connsiteY259" fmla="*/ 2601838 h 3995802"/>
                <a:gd name="connsiteX260" fmla="*/ 508306 w 2999799"/>
                <a:gd name="connsiteY260" fmla="*/ 2789099 h 3995802"/>
                <a:gd name="connsiteX261" fmla="*/ 270467 w 2999799"/>
                <a:gd name="connsiteY261" fmla="*/ 2729368 h 3995802"/>
                <a:gd name="connsiteX262" fmla="*/ 910 w 2999799"/>
                <a:gd name="connsiteY262" fmla="*/ 2996354 h 3995802"/>
                <a:gd name="connsiteX263" fmla="*/ 31675 w 2999799"/>
                <a:gd name="connsiteY263" fmla="*/ 3264768 h 3995802"/>
                <a:gd name="connsiteX264" fmla="*/ 54535 w 2999799"/>
                <a:gd name="connsiteY264" fmla="*/ 3399547 h 3995802"/>
                <a:gd name="connsiteX265" fmla="*/ 61774 w 2999799"/>
                <a:gd name="connsiteY265" fmla="*/ 3517752 h 3995802"/>
                <a:gd name="connsiteX266" fmla="*/ 83206 w 2999799"/>
                <a:gd name="connsiteY266" fmla="*/ 3727302 h 3995802"/>
                <a:gd name="connsiteX267" fmla="*/ 299804 w 2999799"/>
                <a:gd name="connsiteY267" fmla="*/ 3876940 h 3995802"/>
                <a:gd name="connsiteX268" fmla="*/ 527737 w 2999799"/>
                <a:gd name="connsiteY268" fmla="*/ 3907515 h 3995802"/>
                <a:gd name="connsiteX269" fmla="*/ 673375 w 2999799"/>
                <a:gd name="connsiteY269" fmla="*/ 3886084 h 3995802"/>
                <a:gd name="connsiteX270" fmla="*/ 1140767 w 2999799"/>
                <a:gd name="connsiteY270" fmla="*/ 3669105 h 3995802"/>
                <a:gd name="connsiteX271" fmla="*/ 1347173 w 2999799"/>
                <a:gd name="connsiteY271" fmla="*/ 3576521 h 3995802"/>
                <a:gd name="connsiteX272" fmla="*/ 1353460 w 2999799"/>
                <a:gd name="connsiteY272" fmla="*/ 3712053 h 3995802"/>
                <a:gd name="connsiteX273" fmla="*/ 1507765 w 2999799"/>
                <a:gd name="connsiteY273" fmla="*/ 3955807 h 3995802"/>
                <a:gd name="connsiteX274" fmla="*/ 1772655 w 2999799"/>
                <a:gd name="connsiteY274" fmla="*/ 3995803 h 3995802"/>
                <a:gd name="connsiteX275" fmla="*/ 2002303 w 2999799"/>
                <a:gd name="connsiteY275" fmla="*/ 3955521 h 3995802"/>
                <a:gd name="connsiteX276" fmla="*/ 2225473 w 2999799"/>
                <a:gd name="connsiteY276" fmla="*/ 3771308 h 3995802"/>
                <a:gd name="connsiteX277" fmla="*/ 2334821 w 2999799"/>
                <a:gd name="connsiteY277" fmla="*/ 3655198 h 3995802"/>
                <a:gd name="connsiteX278" fmla="*/ 2470552 w 2999799"/>
                <a:gd name="connsiteY278" fmla="*/ 3466698 h 3995802"/>
                <a:gd name="connsiteX279" fmla="*/ 2716582 w 2999799"/>
                <a:gd name="connsiteY279" fmla="*/ 3549566 h 3995802"/>
                <a:gd name="connsiteX280" fmla="*/ 2835836 w 2999799"/>
                <a:gd name="connsiteY280" fmla="*/ 3534040 h 3995802"/>
                <a:gd name="connsiteX281" fmla="*/ 2992322 w 2999799"/>
                <a:gd name="connsiteY281" fmla="*/ 3215838 h 3995802"/>
                <a:gd name="connsiteX282" fmla="*/ 2267288 w 2999799"/>
                <a:gd name="connsiteY282" fmla="*/ 144407 h 3995802"/>
                <a:gd name="connsiteX283" fmla="*/ 2450540 w 2999799"/>
                <a:gd name="connsiteY283" fmla="*/ 28583 h 3995802"/>
                <a:gd name="connsiteX284" fmla="*/ 2471971 w 2999799"/>
                <a:gd name="connsiteY284" fmla="*/ 30011 h 3995802"/>
                <a:gd name="connsiteX285" fmla="*/ 2757626 w 2999799"/>
                <a:gd name="connsiteY285" fmla="*/ 453779 h 3995802"/>
                <a:gd name="connsiteX286" fmla="*/ 2533503 w 2999799"/>
                <a:gd name="connsiteY286" fmla="*/ 748577 h 3995802"/>
                <a:gd name="connsiteX287" fmla="*/ 2525025 w 2999799"/>
                <a:gd name="connsiteY287" fmla="*/ 749149 h 3995802"/>
                <a:gd name="connsiteX288" fmla="*/ 2452445 w 2999799"/>
                <a:gd name="connsiteY288" fmla="*/ 674283 h 3995802"/>
                <a:gd name="connsiteX289" fmla="*/ 2626562 w 2999799"/>
                <a:gd name="connsiteY289" fmla="*/ 525121 h 3995802"/>
                <a:gd name="connsiteX290" fmla="*/ 2637420 w 2999799"/>
                <a:gd name="connsiteY290" fmla="*/ 496832 h 3995802"/>
                <a:gd name="connsiteX291" fmla="*/ 2597320 w 2999799"/>
                <a:gd name="connsiteY291" fmla="*/ 198223 h 3995802"/>
                <a:gd name="connsiteX292" fmla="*/ 2477496 w 2999799"/>
                <a:gd name="connsiteY292" fmla="*/ 129834 h 3995802"/>
                <a:gd name="connsiteX293" fmla="*/ 2337764 w 2999799"/>
                <a:gd name="connsiteY293" fmla="*/ 197175 h 3995802"/>
                <a:gd name="connsiteX294" fmla="*/ 2242990 w 2999799"/>
                <a:gd name="connsiteY294" fmla="*/ 365768 h 3995802"/>
                <a:gd name="connsiteX295" fmla="*/ 2233084 w 2999799"/>
                <a:gd name="connsiteY295" fmla="*/ 360815 h 3995802"/>
                <a:gd name="connsiteX296" fmla="*/ 2191841 w 2999799"/>
                <a:gd name="connsiteY296" fmla="*/ 315666 h 3995802"/>
                <a:gd name="connsiteX297" fmla="*/ 2200890 w 2999799"/>
                <a:gd name="connsiteY297" fmla="*/ 247372 h 3995802"/>
                <a:gd name="connsiteX298" fmla="*/ 2201271 w 2999799"/>
                <a:gd name="connsiteY298" fmla="*/ 246705 h 3995802"/>
                <a:gd name="connsiteX299" fmla="*/ 2202032 w 2999799"/>
                <a:gd name="connsiteY299" fmla="*/ 244800 h 3995802"/>
                <a:gd name="connsiteX300" fmla="*/ 2267288 w 2999799"/>
                <a:gd name="connsiteY300" fmla="*/ 144407 h 3995802"/>
                <a:gd name="connsiteX301" fmla="*/ 2441691 w 2999799"/>
                <a:gd name="connsiteY301" fmla="*/ 646946 h 3995802"/>
                <a:gd name="connsiteX302" fmla="*/ 2433309 w 2999799"/>
                <a:gd name="connsiteY302" fmla="*/ 624086 h 3995802"/>
                <a:gd name="connsiteX303" fmla="*/ 2399010 w 2999799"/>
                <a:gd name="connsiteY303" fmla="*/ 539028 h 3995802"/>
                <a:gd name="connsiteX304" fmla="*/ 2390065 w 2999799"/>
                <a:gd name="connsiteY304" fmla="*/ 520549 h 3995802"/>
                <a:gd name="connsiteX305" fmla="*/ 2285386 w 2999799"/>
                <a:gd name="connsiteY305" fmla="*/ 390628 h 3995802"/>
                <a:gd name="connsiteX306" fmla="*/ 2268917 w 2999799"/>
                <a:gd name="connsiteY306" fmla="*/ 380055 h 3995802"/>
                <a:gd name="connsiteX307" fmla="*/ 2358357 w 2999799"/>
                <a:gd name="connsiteY307" fmla="*/ 216987 h 3995802"/>
                <a:gd name="connsiteX308" fmla="*/ 2476181 w 2999799"/>
                <a:gd name="connsiteY308" fmla="*/ 158409 h 3995802"/>
                <a:gd name="connsiteX309" fmla="*/ 2575051 w 2999799"/>
                <a:gd name="connsiteY309" fmla="*/ 216035 h 3995802"/>
                <a:gd name="connsiteX310" fmla="*/ 2611150 w 2999799"/>
                <a:gd name="connsiteY310" fmla="*/ 485688 h 3995802"/>
                <a:gd name="connsiteX311" fmla="*/ 2599720 w 2999799"/>
                <a:gd name="connsiteY311" fmla="*/ 515310 h 3995802"/>
                <a:gd name="connsiteX312" fmla="*/ 2441691 w 2999799"/>
                <a:gd name="connsiteY312" fmla="*/ 646946 h 3995802"/>
                <a:gd name="connsiteX313" fmla="*/ 842824 w 2999799"/>
                <a:gd name="connsiteY313" fmla="*/ 705239 h 3995802"/>
                <a:gd name="connsiteX314" fmla="*/ 720428 w 2999799"/>
                <a:gd name="connsiteY314" fmla="*/ 670758 h 3995802"/>
                <a:gd name="connsiteX315" fmla="*/ 596889 w 2999799"/>
                <a:gd name="connsiteY315" fmla="*/ 356814 h 3995802"/>
                <a:gd name="connsiteX316" fmla="*/ 843301 w 2999799"/>
                <a:gd name="connsiteY316" fmla="*/ 59348 h 3995802"/>
                <a:gd name="connsiteX317" fmla="*/ 1090951 w 2999799"/>
                <a:gd name="connsiteY317" fmla="*/ 212606 h 3995802"/>
                <a:gd name="connsiteX318" fmla="*/ 1079140 w 2999799"/>
                <a:gd name="connsiteY318" fmla="*/ 221178 h 3995802"/>
                <a:gd name="connsiteX319" fmla="*/ 1071710 w 2999799"/>
                <a:gd name="connsiteY319" fmla="*/ 226893 h 3995802"/>
                <a:gd name="connsiteX320" fmla="*/ 1062757 w 2999799"/>
                <a:gd name="connsiteY320" fmla="*/ 233846 h 3995802"/>
                <a:gd name="connsiteX321" fmla="*/ 1061709 w 2999799"/>
                <a:gd name="connsiteY321" fmla="*/ 234704 h 3995802"/>
                <a:gd name="connsiteX322" fmla="*/ 1061614 w 2999799"/>
                <a:gd name="connsiteY322" fmla="*/ 234799 h 3995802"/>
                <a:gd name="connsiteX323" fmla="*/ 1048469 w 2999799"/>
                <a:gd name="connsiteY323" fmla="*/ 245657 h 3995802"/>
                <a:gd name="connsiteX324" fmla="*/ 1035039 w 2999799"/>
                <a:gd name="connsiteY324" fmla="*/ 257469 h 3995802"/>
                <a:gd name="connsiteX325" fmla="*/ 856636 w 2999799"/>
                <a:gd name="connsiteY325" fmla="*/ 158694 h 3995802"/>
                <a:gd name="connsiteX326" fmla="*/ 693091 w 2999799"/>
                <a:gd name="connsiteY326" fmla="*/ 392342 h 3995802"/>
                <a:gd name="connsiteX327" fmla="*/ 691472 w 2999799"/>
                <a:gd name="connsiteY327" fmla="*/ 412345 h 3995802"/>
                <a:gd name="connsiteX328" fmla="*/ 745765 w 2999799"/>
                <a:gd name="connsiteY328" fmla="*/ 563888 h 3995802"/>
                <a:gd name="connsiteX329" fmla="*/ 855683 w 2999799"/>
                <a:gd name="connsiteY329" fmla="*/ 621705 h 3995802"/>
                <a:gd name="connsiteX330" fmla="*/ 852349 w 2999799"/>
                <a:gd name="connsiteY330" fmla="*/ 639802 h 3995802"/>
                <a:gd name="connsiteX331" fmla="*/ 850349 w 2999799"/>
                <a:gd name="connsiteY331" fmla="*/ 651804 h 3995802"/>
                <a:gd name="connsiteX332" fmla="*/ 847873 w 2999799"/>
                <a:gd name="connsiteY332" fmla="*/ 667234 h 3995802"/>
                <a:gd name="connsiteX333" fmla="*/ 845301 w 2999799"/>
                <a:gd name="connsiteY333" fmla="*/ 685236 h 3995802"/>
                <a:gd name="connsiteX334" fmla="*/ 844920 w 2999799"/>
                <a:gd name="connsiteY334" fmla="*/ 687903 h 3995802"/>
                <a:gd name="connsiteX335" fmla="*/ 842824 w 2999799"/>
                <a:gd name="connsiteY335" fmla="*/ 705239 h 3995802"/>
                <a:gd name="connsiteX336" fmla="*/ 869971 w 2999799"/>
                <a:gd name="connsiteY336" fmla="*/ 558459 h 3995802"/>
                <a:gd name="connsiteX337" fmla="*/ 869399 w 2999799"/>
                <a:gd name="connsiteY337" fmla="*/ 560935 h 3995802"/>
                <a:gd name="connsiteX338" fmla="*/ 868542 w 2999799"/>
                <a:gd name="connsiteY338" fmla="*/ 564459 h 3995802"/>
                <a:gd name="connsiteX339" fmla="*/ 865113 w 2999799"/>
                <a:gd name="connsiteY339" fmla="*/ 578366 h 3995802"/>
                <a:gd name="connsiteX340" fmla="*/ 861589 w 2999799"/>
                <a:gd name="connsiteY340" fmla="*/ 593511 h 3995802"/>
                <a:gd name="connsiteX341" fmla="*/ 766815 w 2999799"/>
                <a:gd name="connsiteY341" fmla="*/ 544457 h 3995802"/>
                <a:gd name="connsiteX342" fmla="*/ 720047 w 2999799"/>
                <a:gd name="connsiteY342" fmla="*/ 414631 h 3995802"/>
                <a:gd name="connsiteX343" fmla="*/ 721571 w 2999799"/>
                <a:gd name="connsiteY343" fmla="*/ 394438 h 3995802"/>
                <a:gd name="connsiteX344" fmla="*/ 858541 w 2999799"/>
                <a:gd name="connsiteY344" fmla="*/ 187269 h 3995802"/>
                <a:gd name="connsiteX345" fmla="*/ 1013989 w 2999799"/>
                <a:gd name="connsiteY345" fmla="*/ 277376 h 3995802"/>
                <a:gd name="connsiteX346" fmla="*/ 1006940 w 2999799"/>
                <a:gd name="connsiteY346" fmla="*/ 284424 h 3995802"/>
                <a:gd name="connsiteX347" fmla="*/ 995320 w 2999799"/>
                <a:gd name="connsiteY347" fmla="*/ 296616 h 3995802"/>
                <a:gd name="connsiteX348" fmla="*/ 983223 w 2999799"/>
                <a:gd name="connsiteY348" fmla="*/ 310523 h 3995802"/>
                <a:gd name="connsiteX349" fmla="*/ 976079 w 2999799"/>
                <a:gd name="connsiteY349" fmla="*/ 319476 h 3995802"/>
                <a:gd name="connsiteX350" fmla="*/ 955124 w 2999799"/>
                <a:gd name="connsiteY350" fmla="*/ 349480 h 3995802"/>
                <a:gd name="connsiteX351" fmla="*/ 948457 w 2999799"/>
                <a:gd name="connsiteY351" fmla="*/ 360338 h 3995802"/>
                <a:gd name="connsiteX352" fmla="*/ 940075 w 2999799"/>
                <a:gd name="connsiteY352" fmla="*/ 375007 h 3995802"/>
                <a:gd name="connsiteX353" fmla="*/ 939884 w 2999799"/>
                <a:gd name="connsiteY353" fmla="*/ 375293 h 3995802"/>
                <a:gd name="connsiteX354" fmla="*/ 931979 w 2999799"/>
                <a:gd name="connsiteY354" fmla="*/ 390057 h 3995802"/>
                <a:gd name="connsiteX355" fmla="*/ 924358 w 2999799"/>
                <a:gd name="connsiteY355" fmla="*/ 405392 h 3995802"/>
                <a:gd name="connsiteX356" fmla="*/ 917024 w 2999799"/>
                <a:gd name="connsiteY356" fmla="*/ 421203 h 3995802"/>
                <a:gd name="connsiteX357" fmla="*/ 916834 w 2999799"/>
                <a:gd name="connsiteY357" fmla="*/ 421489 h 3995802"/>
                <a:gd name="connsiteX358" fmla="*/ 914071 w 2999799"/>
                <a:gd name="connsiteY358" fmla="*/ 427871 h 3995802"/>
                <a:gd name="connsiteX359" fmla="*/ 911404 w 2999799"/>
                <a:gd name="connsiteY359" fmla="*/ 434253 h 3995802"/>
                <a:gd name="connsiteX360" fmla="*/ 910452 w 2999799"/>
                <a:gd name="connsiteY360" fmla="*/ 436348 h 3995802"/>
                <a:gd name="connsiteX361" fmla="*/ 906833 w 2999799"/>
                <a:gd name="connsiteY361" fmla="*/ 445206 h 3995802"/>
                <a:gd name="connsiteX362" fmla="*/ 906642 w 2999799"/>
                <a:gd name="connsiteY362" fmla="*/ 445778 h 3995802"/>
                <a:gd name="connsiteX363" fmla="*/ 903499 w 2999799"/>
                <a:gd name="connsiteY363" fmla="*/ 453684 h 3995802"/>
                <a:gd name="connsiteX364" fmla="*/ 903022 w 2999799"/>
                <a:gd name="connsiteY364" fmla="*/ 454826 h 3995802"/>
                <a:gd name="connsiteX365" fmla="*/ 898546 w 2999799"/>
                <a:gd name="connsiteY365" fmla="*/ 466638 h 3995802"/>
                <a:gd name="connsiteX366" fmla="*/ 895974 w 2999799"/>
                <a:gd name="connsiteY366" fmla="*/ 473686 h 3995802"/>
                <a:gd name="connsiteX367" fmla="*/ 889973 w 2999799"/>
                <a:gd name="connsiteY367" fmla="*/ 490831 h 3995802"/>
                <a:gd name="connsiteX368" fmla="*/ 883401 w 2999799"/>
                <a:gd name="connsiteY368" fmla="*/ 511215 h 3995802"/>
                <a:gd name="connsiteX369" fmla="*/ 877686 w 2999799"/>
                <a:gd name="connsiteY369" fmla="*/ 530169 h 3995802"/>
                <a:gd name="connsiteX370" fmla="*/ 876924 w 2999799"/>
                <a:gd name="connsiteY370" fmla="*/ 532741 h 3995802"/>
                <a:gd name="connsiteX371" fmla="*/ 871590 w 2999799"/>
                <a:gd name="connsiteY371" fmla="*/ 552363 h 3995802"/>
                <a:gd name="connsiteX372" fmla="*/ 869971 w 2999799"/>
                <a:gd name="connsiteY372" fmla="*/ 558459 h 3995802"/>
                <a:gd name="connsiteX373" fmla="*/ 1676929 w 2999799"/>
                <a:gd name="connsiteY373" fmla="*/ 1639070 h 3995802"/>
                <a:gd name="connsiteX374" fmla="*/ 1652164 w 2999799"/>
                <a:gd name="connsiteY374" fmla="*/ 1640118 h 3995802"/>
                <a:gd name="connsiteX375" fmla="*/ 1631209 w 2999799"/>
                <a:gd name="connsiteY375" fmla="*/ 1640880 h 3995802"/>
                <a:gd name="connsiteX376" fmla="*/ 1621970 w 2999799"/>
                <a:gd name="connsiteY376" fmla="*/ 1641070 h 3995802"/>
                <a:gd name="connsiteX377" fmla="*/ 1620160 w 2999799"/>
                <a:gd name="connsiteY377" fmla="*/ 1641070 h 3995802"/>
                <a:gd name="connsiteX378" fmla="*/ 1617112 w 2999799"/>
                <a:gd name="connsiteY378" fmla="*/ 1641165 h 3995802"/>
                <a:gd name="connsiteX379" fmla="*/ 1602253 w 2999799"/>
                <a:gd name="connsiteY379" fmla="*/ 1641451 h 3995802"/>
                <a:gd name="connsiteX380" fmla="*/ 1600253 w 2999799"/>
                <a:gd name="connsiteY380" fmla="*/ 1641546 h 3995802"/>
                <a:gd name="connsiteX381" fmla="*/ 1599776 w 2999799"/>
                <a:gd name="connsiteY381" fmla="*/ 1641546 h 3995802"/>
                <a:gd name="connsiteX382" fmla="*/ 1598729 w 2999799"/>
                <a:gd name="connsiteY382" fmla="*/ 1641546 h 3995802"/>
                <a:gd name="connsiteX383" fmla="*/ 1564629 w 2999799"/>
                <a:gd name="connsiteY383" fmla="*/ 1641832 h 3995802"/>
                <a:gd name="connsiteX384" fmla="*/ 1423468 w 2999799"/>
                <a:gd name="connsiteY384" fmla="*/ 1637451 h 3995802"/>
                <a:gd name="connsiteX385" fmla="*/ 1416992 w 2999799"/>
                <a:gd name="connsiteY385" fmla="*/ 1637070 h 3995802"/>
                <a:gd name="connsiteX386" fmla="*/ 1411943 w 2999799"/>
                <a:gd name="connsiteY386" fmla="*/ 1636689 h 3995802"/>
                <a:gd name="connsiteX387" fmla="*/ 1405085 w 2999799"/>
                <a:gd name="connsiteY387" fmla="*/ 1636212 h 3995802"/>
                <a:gd name="connsiteX388" fmla="*/ 1389750 w 2999799"/>
                <a:gd name="connsiteY388" fmla="*/ 1634974 h 3995802"/>
                <a:gd name="connsiteX389" fmla="*/ 1366700 w 2999799"/>
                <a:gd name="connsiteY389" fmla="*/ 1632879 h 3995802"/>
                <a:gd name="connsiteX390" fmla="*/ 1351079 w 2999799"/>
                <a:gd name="connsiteY390" fmla="*/ 1631164 h 3995802"/>
                <a:gd name="connsiteX391" fmla="*/ 1335076 w 2999799"/>
                <a:gd name="connsiteY391" fmla="*/ 1629354 h 3995802"/>
                <a:gd name="connsiteX392" fmla="*/ 1322599 w 2999799"/>
                <a:gd name="connsiteY392" fmla="*/ 1627640 h 3995802"/>
                <a:gd name="connsiteX393" fmla="*/ 1321646 w 2999799"/>
                <a:gd name="connsiteY393" fmla="*/ 1627545 h 3995802"/>
                <a:gd name="connsiteX394" fmla="*/ 1294309 w 2999799"/>
                <a:gd name="connsiteY394" fmla="*/ 1623354 h 3995802"/>
                <a:gd name="connsiteX395" fmla="*/ 1133337 w 2999799"/>
                <a:gd name="connsiteY395" fmla="*/ 1359987 h 3995802"/>
                <a:gd name="connsiteX396" fmla="*/ 1153435 w 2999799"/>
                <a:gd name="connsiteY396" fmla="*/ 1054902 h 3995802"/>
                <a:gd name="connsiteX397" fmla="*/ 1404800 w 2999799"/>
                <a:gd name="connsiteY397" fmla="*/ 913455 h 3995802"/>
                <a:gd name="connsiteX398" fmla="*/ 1789409 w 2999799"/>
                <a:gd name="connsiteY398" fmla="*/ 972034 h 3995802"/>
                <a:gd name="connsiteX399" fmla="*/ 1873420 w 2999799"/>
                <a:gd name="connsiteY399" fmla="*/ 1291026 h 3995802"/>
                <a:gd name="connsiteX400" fmla="*/ 1701494 w 2999799"/>
                <a:gd name="connsiteY400" fmla="*/ 1637736 h 3995802"/>
                <a:gd name="connsiteX401" fmla="*/ 1676929 w 2999799"/>
                <a:gd name="connsiteY401" fmla="*/ 1639070 h 3995802"/>
                <a:gd name="connsiteX402" fmla="*/ 1975147 w 2999799"/>
                <a:gd name="connsiteY402" fmla="*/ 1602970 h 3995802"/>
                <a:gd name="connsiteX403" fmla="*/ 1959726 w 2999799"/>
                <a:gd name="connsiteY403" fmla="*/ 1606113 h 3995802"/>
                <a:gd name="connsiteX404" fmla="*/ 1920483 w 2999799"/>
                <a:gd name="connsiteY404" fmla="*/ 1613257 h 3995802"/>
                <a:gd name="connsiteX405" fmla="*/ 1908377 w 2999799"/>
                <a:gd name="connsiteY405" fmla="*/ 1615352 h 3995802"/>
                <a:gd name="connsiteX406" fmla="*/ 1905338 w 2999799"/>
                <a:gd name="connsiteY406" fmla="*/ 1615829 h 3995802"/>
                <a:gd name="connsiteX407" fmla="*/ 1889908 w 2999799"/>
                <a:gd name="connsiteY407" fmla="*/ 1618210 h 3995802"/>
                <a:gd name="connsiteX408" fmla="*/ 1874382 w 2999799"/>
                <a:gd name="connsiteY408" fmla="*/ 1620496 h 3995802"/>
                <a:gd name="connsiteX409" fmla="*/ 1842845 w 2999799"/>
                <a:gd name="connsiteY409" fmla="*/ 1624782 h 3995802"/>
                <a:gd name="connsiteX410" fmla="*/ 1826843 w 2999799"/>
                <a:gd name="connsiteY410" fmla="*/ 1626687 h 3995802"/>
                <a:gd name="connsiteX411" fmla="*/ 1794363 w 2999799"/>
                <a:gd name="connsiteY411" fmla="*/ 1630307 h 3995802"/>
                <a:gd name="connsiteX412" fmla="*/ 1769693 w 2999799"/>
                <a:gd name="connsiteY412" fmla="*/ 1632688 h 3995802"/>
                <a:gd name="connsiteX413" fmla="*/ 1744737 w 2999799"/>
                <a:gd name="connsiteY413" fmla="*/ 1634784 h 3995802"/>
                <a:gd name="connsiteX414" fmla="*/ 1901900 w 2999799"/>
                <a:gd name="connsiteY414" fmla="*/ 1294170 h 3995802"/>
                <a:gd name="connsiteX415" fmla="*/ 1808079 w 2999799"/>
                <a:gd name="connsiteY415" fmla="*/ 950317 h 3995802"/>
                <a:gd name="connsiteX416" fmla="*/ 1402113 w 2999799"/>
                <a:gd name="connsiteY416" fmla="*/ 885071 h 3995802"/>
                <a:gd name="connsiteX417" fmla="*/ 1126460 w 2999799"/>
                <a:gd name="connsiteY417" fmla="*/ 1045281 h 3995802"/>
                <a:gd name="connsiteX418" fmla="*/ 1105314 w 2999799"/>
                <a:gd name="connsiteY418" fmla="*/ 1365607 h 3995802"/>
                <a:gd name="connsiteX419" fmla="*/ 1249904 w 2999799"/>
                <a:gd name="connsiteY419" fmla="*/ 1614591 h 3995802"/>
                <a:gd name="connsiteX420" fmla="*/ 1239426 w 2999799"/>
                <a:gd name="connsiteY420" fmla="*/ 1612114 h 3995802"/>
                <a:gd name="connsiteX421" fmla="*/ 1229425 w 2999799"/>
                <a:gd name="connsiteY421" fmla="*/ 1609542 h 3995802"/>
                <a:gd name="connsiteX422" fmla="*/ 1210280 w 2999799"/>
                <a:gd name="connsiteY422" fmla="*/ 1604113 h 3995802"/>
                <a:gd name="connsiteX423" fmla="*/ 1201136 w 2999799"/>
                <a:gd name="connsiteY423" fmla="*/ 1601256 h 3995802"/>
                <a:gd name="connsiteX424" fmla="*/ 1192373 w 2999799"/>
                <a:gd name="connsiteY424" fmla="*/ 1598303 h 3995802"/>
                <a:gd name="connsiteX425" fmla="*/ 1186182 w 2999799"/>
                <a:gd name="connsiteY425" fmla="*/ 1596112 h 3995802"/>
                <a:gd name="connsiteX426" fmla="*/ 1151797 w 2999799"/>
                <a:gd name="connsiteY426" fmla="*/ 1581825 h 3995802"/>
                <a:gd name="connsiteX427" fmla="*/ 1149891 w 2999799"/>
                <a:gd name="connsiteY427" fmla="*/ 1580872 h 3995802"/>
                <a:gd name="connsiteX428" fmla="*/ 1142843 w 2999799"/>
                <a:gd name="connsiteY428" fmla="*/ 1577443 h 3995802"/>
                <a:gd name="connsiteX429" fmla="*/ 1105505 w 2999799"/>
                <a:gd name="connsiteY429" fmla="*/ 1555917 h 3995802"/>
                <a:gd name="connsiteX430" fmla="*/ 1094742 w 2999799"/>
                <a:gd name="connsiteY430" fmla="*/ 1548677 h 3995802"/>
                <a:gd name="connsiteX431" fmla="*/ 1093218 w 2999799"/>
                <a:gd name="connsiteY431" fmla="*/ 1547630 h 3995802"/>
                <a:gd name="connsiteX432" fmla="*/ 1081693 w 2999799"/>
                <a:gd name="connsiteY432" fmla="*/ 1539152 h 3995802"/>
                <a:gd name="connsiteX433" fmla="*/ 1080740 w 2999799"/>
                <a:gd name="connsiteY433" fmla="*/ 1538486 h 3995802"/>
                <a:gd name="connsiteX434" fmla="*/ 1070167 w 2999799"/>
                <a:gd name="connsiteY434" fmla="*/ 1530389 h 3995802"/>
                <a:gd name="connsiteX435" fmla="*/ 1058928 w 2999799"/>
                <a:gd name="connsiteY435" fmla="*/ 1521341 h 3995802"/>
                <a:gd name="connsiteX436" fmla="*/ 1048831 w 2999799"/>
                <a:gd name="connsiteY436" fmla="*/ 1513054 h 3995802"/>
                <a:gd name="connsiteX437" fmla="*/ 1024828 w 2999799"/>
                <a:gd name="connsiteY437" fmla="*/ 1492480 h 3995802"/>
                <a:gd name="connsiteX438" fmla="*/ 1001492 w 2999799"/>
                <a:gd name="connsiteY438" fmla="*/ 1472573 h 3995802"/>
                <a:gd name="connsiteX439" fmla="*/ 847473 w 2999799"/>
                <a:gd name="connsiteY439" fmla="*/ 1162629 h 3995802"/>
                <a:gd name="connsiteX440" fmla="*/ 867570 w 2999799"/>
                <a:gd name="connsiteY440" fmla="*/ 814776 h 3995802"/>
                <a:gd name="connsiteX441" fmla="*/ 1016256 w 2999799"/>
                <a:gd name="connsiteY441" fmla="*/ 316047 h 3995802"/>
                <a:gd name="connsiteX442" fmla="*/ 1029876 w 2999799"/>
                <a:gd name="connsiteY442" fmla="*/ 301760 h 3995802"/>
                <a:gd name="connsiteX443" fmla="*/ 1041211 w 2999799"/>
                <a:gd name="connsiteY443" fmla="*/ 290711 h 3995802"/>
                <a:gd name="connsiteX444" fmla="*/ 1045021 w 2999799"/>
                <a:gd name="connsiteY444" fmla="*/ 287091 h 3995802"/>
                <a:gd name="connsiteX445" fmla="*/ 1045593 w 2999799"/>
                <a:gd name="connsiteY445" fmla="*/ 286520 h 3995802"/>
                <a:gd name="connsiteX446" fmla="*/ 1057023 w 2999799"/>
                <a:gd name="connsiteY446" fmla="*/ 276042 h 3995802"/>
                <a:gd name="connsiteX447" fmla="*/ 1057213 w 2999799"/>
                <a:gd name="connsiteY447" fmla="*/ 275947 h 3995802"/>
                <a:gd name="connsiteX448" fmla="*/ 1058737 w 2999799"/>
                <a:gd name="connsiteY448" fmla="*/ 274613 h 3995802"/>
                <a:gd name="connsiteX449" fmla="*/ 1062357 w 2999799"/>
                <a:gd name="connsiteY449" fmla="*/ 271375 h 3995802"/>
                <a:gd name="connsiteX450" fmla="*/ 1065976 w 2999799"/>
                <a:gd name="connsiteY450" fmla="*/ 268327 h 3995802"/>
                <a:gd name="connsiteX451" fmla="*/ 1073406 w 2999799"/>
                <a:gd name="connsiteY451" fmla="*/ 262040 h 3995802"/>
                <a:gd name="connsiteX452" fmla="*/ 1074168 w 2999799"/>
                <a:gd name="connsiteY452" fmla="*/ 261469 h 3995802"/>
                <a:gd name="connsiteX453" fmla="*/ 1081502 w 2999799"/>
                <a:gd name="connsiteY453" fmla="*/ 255373 h 3995802"/>
                <a:gd name="connsiteX454" fmla="*/ 1091694 w 2999799"/>
                <a:gd name="connsiteY454" fmla="*/ 247467 h 3995802"/>
                <a:gd name="connsiteX455" fmla="*/ 1095980 w 2999799"/>
                <a:gd name="connsiteY455" fmla="*/ 244229 h 3995802"/>
                <a:gd name="connsiteX456" fmla="*/ 1099314 w 2999799"/>
                <a:gd name="connsiteY456" fmla="*/ 241752 h 3995802"/>
                <a:gd name="connsiteX457" fmla="*/ 1100266 w 2999799"/>
                <a:gd name="connsiteY457" fmla="*/ 240990 h 3995802"/>
                <a:gd name="connsiteX458" fmla="*/ 1106172 w 2999799"/>
                <a:gd name="connsiteY458" fmla="*/ 236799 h 3995802"/>
                <a:gd name="connsiteX459" fmla="*/ 1113506 w 2999799"/>
                <a:gd name="connsiteY459" fmla="*/ 231656 h 3995802"/>
                <a:gd name="connsiteX460" fmla="*/ 1113982 w 2999799"/>
                <a:gd name="connsiteY460" fmla="*/ 231370 h 3995802"/>
                <a:gd name="connsiteX461" fmla="*/ 1117887 w 2999799"/>
                <a:gd name="connsiteY461" fmla="*/ 228703 h 3995802"/>
                <a:gd name="connsiteX462" fmla="*/ 1119221 w 2999799"/>
                <a:gd name="connsiteY462" fmla="*/ 227750 h 3995802"/>
                <a:gd name="connsiteX463" fmla="*/ 1137509 w 2999799"/>
                <a:gd name="connsiteY463" fmla="*/ 215844 h 3995802"/>
                <a:gd name="connsiteX464" fmla="*/ 1146653 w 2999799"/>
                <a:gd name="connsiteY464" fmla="*/ 210225 h 3995802"/>
                <a:gd name="connsiteX465" fmla="*/ 1167132 w 2999799"/>
                <a:gd name="connsiteY465" fmla="*/ 198509 h 3995802"/>
                <a:gd name="connsiteX466" fmla="*/ 1168084 w 2999799"/>
                <a:gd name="connsiteY466" fmla="*/ 197937 h 3995802"/>
                <a:gd name="connsiteX467" fmla="*/ 1180372 w 2999799"/>
                <a:gd name="connsiteY467" fmla="*/ 191460 h 3995802"/>
                <a:gd name="connsiteX468" fmla="*/ 1182276 w 2999799"/>
                <a:gd name="connsiteY468" fmla="*/ 190413 h 3995802"/>
                <a:gd name="connsiteX469" fmla="*/ 1198469 w 2999799"/>
                <a:gd name="connsiteY469" fmla="*/ 182411 h 3995802"/>
                <a:gd name="connsiteX470" fmla="*/ 1213328 w 2999799"/>
                <a:gd name="connsiteY470" fmla="*/ 175458 h 3995802"/>
                <a:gd name="connsiteX471" fmla="*/ 1223424 w 2999799"/>
                <a:gd name="connsiteY471" fmla="*/ 170982 h 3995802"/>
                <a:gd name="connsiteX472" fmla="*/ 1228759 w 2999799"/>
                <a:gd name="connsiteY472" fmla="*/ 168696 h 3995802"/>
                <a:gd name="connsiteX473" fmla="*/ 1239998 w 2999799"/>
                <a:gd name="connsiteY473" fmla="*/ 164028 h 3995802"/>
                <a:gd name="connsiteX474" fmla="*/ 1254666 w 2999799"/>
                <a:gd name="connsiteY474" fmla="*/ 158218 h 3995802"/>
                <a:gd name="connsiteX475" fmla="*/ 1269716 w 2999799"/>
                <a:gd name="connsiteY475" fmla="*/ 152694 h 3995802"/>
                <a:gd name="connsiteX476" fmla="*/ 1283622 w 2999799"/>
                <a:gd name="connsiteY476" fmla="*/ 147931 h 3995802"/>
                <a:gd name="connsiteX477" fmla="*/ 1286194 w 2999799"/>
                <a:gd name="connsiteY477" fmla="*/ 147074 h 3995802"/>
                <a:gd name="connsiteX478" fmla="*/ 1300482 w 2999799"/>
                <a:gd name="connsiteY478" fmla="*/ 142502 h 3995802"/>
                <a:gd name="connsiteX479" fmla="*/ 1310769 w 2999799"/>
                <a:gd name="connsiteY479" fmla="*/ 139359 h 3995802"/>
                <a:gd name="connsiteX480" fmla="*/ 1312293 w 2999799"/>
                <a:gd name="connsiteY480" fmla="*/ 138977 h 3995802"/>
                <a:gd name="connsiteX481" fmla="*/ 1320103 w 2999799"/>
                <a:gd name="connsiteY481" fmla="*/ 136692 h 3995802"/>
                <a:gd name="connsiteX482" fmla="*/ 1320675 w 2999799"/>
                <a:gd name="connsiteY482" fmla="*/ 136501 h 3995802"/>
                <a:gd name="connsiteX483" fmla="*/ 1340487 w 2999799"/>
                <a:gd name="connsiteY483" fmla="*/ 131167 h 3995802"/>
                <a:gd name="connsiteX484" fmla="*/ 1354203 w 2999799"/>
                <a:gd name="connsiteY484" fmla="*/ 127738 h 3995802"/>
                <a:gd name="connsiteX485" fmla="*/ 1362585 w 2999799"/>
                <a:gd name="connsiteY485" fmla="*/ 125738 h 3995802"/>
                <a:gd name="connsiteX486" fmla="*/ 1370967 w 2999799"/>
                <a:gd name="connsiteY486" fmla="*/ 123833 h 3995802"/>
                <a:gd name="connsiteX487" fmla="*/ 1382016 w 2999799"/>
                <a:gd name="connsiteY487" fmla="*/ 121356 h 3995802"/>
                <a:gd name="connsiteX488" fmla="*/ 1399161 w 2999799"/>
                <a:gd name="connsiteY488" fmla="*/ 117927 h 3995802"/>
                <a:gd name="connsiteX489" fmla="*/ 1408876 w 2999799"/>
                <a:gd name="connsiteY489" fmla="*/ 116117 h 3995802"/>
                <a:gd name="connsiteX490" fmla="*/ 1420401 w 2999799"/>
                <a:gd name="connsiteY490" fmla="*/ 114022 h 3995802"/>
                <a:gd name="connsiteX491" fmla="*/ 1426878 w 2999799"/>
                <a:gd name="connsiteY491" fmla="*/ 112974 h 3995802"/>
                <a:gd name="connsiteX492" fmla="*/ 1448119 w 2999799"/>
                <a:gd name="connsiteY492" fmla="*/ 109736 h 3995802"/>
                <a:gd name="connsiteX493" fmla="*/ 1458978 w 2999799"/>
                <a:gd name="connsiteY493" fmla="*/ 108212 h 3995802"/>
                <a:gd name="connsiteX494" fmla="*/ 1469931 w 2999799"/>
                <a:gd name="connsiteY494" fmla="*/ 106783 h 3995802"/>
                <a:gd name="connsiteX495" fmla="*/ 1470408 w 2999799"/>
                <a:gd name="connsiteY495" fmla="*/ 106688 h 3995802"/>
                <a:gd name="connsiteX496" fmla="*/ 1493839 w 2999799"/>
                <a:gd name="connsiteY496" fmla="*/ 104021 h 3995802"/>
                <a:gd name="connsiteX497" fmla="*/ 1513365 w 2999799"/>
                <a:gd name="connsiteY497" fmla="*/ 102116 h 3995802"/>
                <a:gd name="connsiteX498" fmla="*/ 1525653 w 2999799"/>
                <a:gd name="connsiteY498" fmla="*/ 101068 h 3995802"/>
                <a:gd name="connsiteX499" fmla="*/ 1546131 w 2999799"/>
                <a:gd name="connsiteY499" fmla="*/ 99544 h 3995802"/>
                <a:gd name="connsiteX500" fmla="*/ 1568420 w 2999799"/>
                <a:gd name="connsiteY500" fmla="*/ 98306 h 3995802"/>
                <a:gd name="connsiteX501" fmla="*/ 1579850 w 2999799"/>
                <a:gd name="connsiteY501" fmla="*/ 97829 h 3995802"/>
                <a:gd name="connsiteX502" fmla="*/ 1581574 w 2999799"/>
                <a:gd name="connsiteY502" fmla="*/ 97734 h 3995802"/>
                <a:gd name="connsiteX503" fmla="*/ 1592051 w 2999799"/>
                <a:gd name="connsiteY503" fmla="*/ 97353 h 3995802"/>
                <a:gd name="connsiteX504" fmla="*/ 1594052 w 2999799"/>
                <a:gd name="connsiteY504" fmla="*/ 97258 h 3995802"/>
                <a:gd name="connsiteX505" fmla="*/ 1594433 w 2999799"/>
                <a:gd name="connsiteY505" fmla="*/ 97258 h 3995802"/>
                <a:gd name="connsiteX506" fmla="*/ 1604243 w 2999799"/>
                <a:gd name="connsiteY506" fmla="*/ 96972 h 3995802"/>
                <a:gd name="connsiteX507" fmla="*/ 1610435 w 2999799"/>
                <a:gd name="connsiteY507" fmla="*/ 96782 h 3995802"/>
                <a:gd name="connsiteX508" fmla="*/ 1610806 w 2999799"/>
                <a:gd name="connsiteY508" fmla="*/ 96782 h 3995802"/>
                <a:gd name="connsiteX509" fmla="*/ 1614150 w 2999799"/>
                <a:gd name="connsiteY509" fmla="*/ 96686 h 3995802"/>
                <a:gd name="connsiteX510" fmla="*/ 1618912 w 2999799"/>
                <a:gd name="connsiteY510" fmla="*/ 96591 h 3995802"/>
                <a:gd name="connsiteX511" fmla="*/ 1619388 w 2999799"/>
                <a:gd name="connsiteY511" fmla="*/ 96591 h 3995802"/>
                <a:gd name="connsiteX512" fmla="*/ 1619674 w 2999799"/>
                <a:gd name="connsiteY512" fmla="*/ 96591 h 3995802"/>
                <a:gd name="connsiteX513" fmla="*/ 1619864 w 2999799"/>
                <a:gd name="connsiteY513" fmla="*/ 96591 h 3995802"/>
                <a:gd name="connsiteX514" fmla="*/ 1620064 w 2999799"/>
                <a:gd name="connsiteY514" fmla="*/ 96591 h 3995802"/>
                <a:gd name="connsiteX515" fmla="*/ 1620341 w 2999799"/>
                <a:gd name="connsiteY515" fmla="*/ 96591 h 3995802"/>
                <a:gd name="connsiteX516" fmla="*/ 1620446 w 2999799"/>
                <a:gd name="connsiteY516" fmla="*/ 96591 h 3995802"/>
                <a:gd name="connsiteX517" fmla="*/ 1620541 w 2999799"/>
                <a:gd name="connsiteY517" fmla="*/ 96591 h 3995802"/>
                <a:gd name="connsiteX518" fmla="*/ 1621493 w 2999799"/>
                <a:gd name="connsiteY518" fmla="*/ 96591 h 3995802"/>
                <a:gd name="connsiteX519" fmla="*/ 1647030 w 2999799"/>
                <a:gd name="connsiteY519" fmla="*/ 96401 h 3995802"/>
                <a:gd name="connsiteX520" fmla="*/ 1681787 w 2999799"/>
                <a:gd name="connsiteY520" fmla="*/ 96782 h 3995802"/>
                <a:gd name="connsiteX521" fmla="*/ 1698265 w 2999799"/>
                <a:gd name="connsiteY521" fmla="*/ 97353 h 3995802"/>
                <a:gd name="connsiteX522" fmla="*/ 1706447 w 2999799"/>
                <a:gd name="connsiteY522" fmla="*/ 97734 h 3995802"/>
                <a:gd name="connsiteX523" fmla="*/ 1708638 w 2999799"/>
                <a:gd name="connsiteY523" fmla="*/ 97829 h 3995802"/>
                <a:gd name="connsiteX524" fmla="*/ 1710161 w 2999799"/>
                <a:gd name="connsiteY524" fmla="*/ 97925 h 3995802"/>
                <a:gd name="connsiteX525" fmla="*/ 1721592 w 2999799"/>
                <a:gd name="connsiteY525" fmla="*/ 98687 h 3995802"/>
                <a:gd name="connsiteX526" fmla="*/ 1734736 w 2999799"/>
                <a:gd name="connsiteY526" fmla="*/ 99734 h 3995802"/>
                <a:gd name="connsiteX527" fmla="*/ 1746261 w 2999799"/>
                <a:gd name="connsiteY527" fmla="*/ 100877 h 3995802"/>
                <a:gd name="connsiteX528" fmla="*/ 1755786 w 2999799"/>
                <a:gd name="connsiteY528" fmla="*/ 101925 h 3995802"/>
                <a:gd name="connsiteX529" fmla="*/ 1755977 w 2999799"/>
                <a:gd name="connsiteY529" fmla="*/ 101925 h 3995802"/>
                <a:gd name="connsiteX530" fmla="*/ 1756834 w 2999799"/>
                <a:gd name="connsiteY530" fmla="*/ 102021 h 3995802"/>
                <a:gd name="connsiteX531" fmla="*/ 1759320 w 2999799"/>
                <a:gd name="connsiteY531" fmla="*/ 102306 h 3995802"/>
                <a:gd name="connsiteX532" fmla="*/ 1774941 w 2999799"/>
                <a:gd name="connsiteY532" fmla="*/ 104402 h 3995802"/>
                <a:gd name="connsiteX533" fmla="*/ 1775608 w 2999799"/>
                <a:gd name="connsiteY533" fmla="*/ 104497 h 3995802"/>
                <a:gd name="connsiteX534" fmla="*/ 1790171 w 2999799"/>
                <a:gd name="connsiteY534" fmla="*/ 106688 h 3995802"/>
                <a:gd name="connsiteX535" fmla="*/ 1805421 w 2999799"/>
                <a:gd name="connsiteY535" fmla="*/ 109259 h 3995802"/>
                <a:gd name="connsiteX536" fmla="*/ 1817899 w 2999799"/>
                <a:gd name="connsiteY536" fmla="*/ 111546 h 3995802"/>
                <a:gd name="connsiteX537" fmla="*/ 1821137 w 2999799"/>
                <a:gd name="connsiteY537" fmla="*/ 112212 h 3995802"/>
                <a:gd name="connsiteX538" fmla="*/ 1838006 w 2999799"/>
                <a:gd name="connsiteY538" fmla="*/ 115736 h 3995802"/>
                <a:gd name="connsiteX539" fmla="*/ 1854675 w 2999799"/>
                <a:gd name="connsiteY539" fmla="*/ 119451 h 3995802"/>
                <a:gd name="connsiteX540" fmla="*/ 1854770 w 2999799"/>
                <a:gd name="connsiteY540" fmla="*/ 119451 h 3995802"/>
                <a:gd name="connsiteX541" fmla="*/ 1866486 w 2999799"/>
                <a:gd name="connsiteY541" fmla="*/ 122309 h 3995802"/>
                <a:gd name="connsiteX542" fmla="*/ 1887917 w 2999799"/>
                <a:gd name="connsiteY542" fmla="*/ 127928 h 3995802"/>
                <a:gd name="connsiteX543" fmla="*/ 1897918 w 2999799"/>
                <a:gd name="connsiteY543" fmla="*/ 130691 h 3995802"/>
                <a:gd name="connsiteX544" fmla="*/ 1913539 w 2999799"/>
                <a:gd name="connsiteY544" fmla="*/ 135263 h 3995802"/>
                <a:gd name="connsiteX545" fmla="*/ 1927351 w 2999799"/>
                <a:gd name="connsiteY545" fmla="*/ 139549 h 3995802"/>
                <a:gd name="connsiteX546" fmla="*/ 1935542 w 2999799"/>
                <a:gd name="connsiteY546" fmla="*/ 142121 h 3995802"/>
                <a:gd name="connsiteX547" fmla="*/ 1943724 w 2999799"/>
                <a:gd name="connsiteY547" fmla="*/ 144788 h 3995802"/>
                <a:gd name="connsiteX548" fmla="*/ 1959821 w 2999799"/>
                <a:gd name="connsiteY548" fmla="*/ 150312 h 3995802"/>
                <a:gd name="connsiteX549" fmla="*/ 1975728 w 2999799"/>
                <a:gd name="connsiteY549" fmla="*/ 156027 h 3995802"/>
                <a:gd name="connsiteX550" fmla="*/ 1987825 w 2999799"/>
                <a:gd name="connsiteY550" fmla="*/ 160504 h 3995802"/>
                <a:gd name="connsiteX551" fmla="*/ 1998016 w 2999799"/>
                <a:gd name="connsiteY551" fmla="*/ 164409 h 3995802"/>
                <a:gd name="connsiteX552" fmla="*/ 2012885 w 2999799"/>
                <a:gd name="connsiteY552" fmla="*/ 170315 h 3995802"/>
                <a:gd name="connsiteX553" fmla="*/ 2036116 w 2999799"/>
                <a:gd name="connsiteY553" fmla="*/ 179935 h 3995802"/>
                <a:gd name="connsiteX554" fmla="*/ 2037069 w 2999799"/>
                <a:gd name="connsiteY554" fmla="*/ 180316 h 3995802"/>
                <a:gd name="connsiteX555" fmla="*/ 2046118 w 2999799"/>
                <a:gd name="connsiteY555" fmla="*/ 184317 h 3995802"/>
                <a:gd name="connsiteX556" fmla="*/ 2056024 w 2999799"/>
                <a:gd name="connsiteY556" fmla="*/ 188698 h 3995802"/>
                <a:gd name="connsiteX557" fmla="*/ 2071930 w 2999799"/>
                <a:gd name="connsiteY557" fmla="*/ 195937 h 3995802"/>
                <a:gd name="connsiteX558" fmla="*/ 2083561 w 2999799"/>
                <a:gd name="connsiteY558" fmla="*/ 201366 h 3995802"/>
                <a:gd name="connsiteX559" fmla="*/ 2122699 w 2999799"/>
                <a:gd name="connsiteY559" fmla="*/ 220797 h 3995802"/>
                <a:gd name="connsiteX560" fmla="*/ 2142797 w 2999799"/>
                <a:gd name="connsiteY560" fmla="*/ 231370 h 3995802"/>
                <a:gd name="connsiteX561" fmla="*/ 2156798 w 2999799"/>
                <a:gd name="connsiteY561" fmla="*/ 238895 h 3995802"/>
                <a:gd name="connsiteX562" fmla="*/ 2170324 w 2999799"/>
                <a:gd name="connsiteY562" fmla="*/ 246419 h 3995802"/>
                <a:gd name="connsiteX563" fmla="*/ 2164523 w 2999799"/>
                <a:gd name="connsiteY563" fmla="*/ 323953 h 3995802"/>
                <a:gd name="connsiteX564" fmla="*/ 2220425 w 2999799"/>
                <a:gd name="connsiteY564" fmla="*/ 386342 h 3995802"/>
                <a:gd name="connsiteX565" fmla="*/ 2245200 w 2999799"/>
                <a:gd name="connsiteY565" fmla="*/ 399391 h 3995802"/>
                <a:gd name="connsiteX566" fmla="*/ 2245581 w 2999799"/>
                <a:gd name="connsiteY566" fmla="*/ 399582 h 3995802"/>
                <a:gd name="connsiteX567" fmla="*/ 2269393 w 2999799"/>
                <a:gd name="connsiteY567" fmla="*/ 414345 h 3995802"/>
                <a:gd name="connsiteX568" fmla="*/ 2364358 w 2999799"/>
                <a:gd name="connsiteY568" fmla="*/ 533027 h 3995802"/>
                <a:gd name="connsiteX569" fmla="*/ 2373311 w 2999799"/>
                <a:gd name="connsiteY569" fmla="*/ 551505 h 3995802"/>
                <a:gd name="connsiteX570" fmla="*/ 2406448 w 2999799"/>
                <a:gd name="connsiteY570" fmla="*/ 633897 h 3995802"/>
                <a:gd name="connsiteX571" fmla="*/ 2412449 w 2999799"/>
                <a:gd name="connsiteY571" fmla="*/ 650089 h 3995802"/>
                <a:gd name="connsiteX572" fmla="*/ 2417412 w 2999799"/>
                <a:gd name="connsiteY572" fmla="*/ 663329 h 3995802"/>
                <a:gd name="connsiteX573" fmla="*/ 2418450 w 2999799"/>
                <a:gd name="connsiteY573" fmla="*/ 665996 h 3995802"/>
                <a:gd name="connsiteX574" fmla="*/ 2419498 w 2999799"/>
                <a:gd name="connsiteY574" fmla="*/ 668663 h 3995802"/>
                <a:gd name="connsiteX575" fmla="*/ 2438262 w 2999799"/>
                <a:gd name="connsiteY575" fmla="*/ 711621 h 3995802"/>
                <a:gd name="connsiteX576" fmla="*/ 2441129 w 2999799"/>
                <a:gd name="connsiteY576" fmla="*/ 717145 h 3995802"/>
                <a:gd name="connsiteX577" fmla="*/ 2450368 w 2999799"/>
                <a:gd name="connsiteY577" fmla="*/ 732480 h 3995802"/>
                <a:gd name="connsiteX578" fmla="*/ 2455321 w 2999799"/>
                <a:gd name="connsiteY578" fmla="*/ 739529 h 3995802"/>
                <a:gd name="connsiteX579" fmla="*/ 2466085 w 2999799"/>
                <a:gd name="connsiteY579" fmla="*/ 752197 h 3995802"/>
                <a:gd name="connsiteX580" fmla="*/ 2470752 w 2999799"/>
                <a:gd name="connsiteY580" fmla="*/ 756769 h 3995802"/>
                <a:gd name="connsiteX581" fmla="*/ 2477800 w 2999799"/>
                <a:gd name="connsiteY581" fmla="*/ 762484 h 3995802"/>
                <a:gd name="connsiteX582" fmla="*/ 2478753 w 2999799"/>
                <a:gd name="connsiteY582" fmla="*/ 772295 h 3995802"/>
                <a:gd name="connsiteX583" fmla="*/ 2479420 w 2999799"/>
                <a:gd name="connsiteY583" fmla="*/ 780105 h 3995802"/>
                <a:gd name="connsiteX584" fmla="*/ 2480181 w 2999799"/>
                <a:gd name="connsiteY584" fmla="*/ 788106 h 3995802"/>
                <a:gd name="connsiteX585" fmla="*/ 2480753 w 2999799"/>
                <a:gd name="connsiteY585" fmla="*/ 796202 h 3995802"/>
                <a:gd name="connsiteX586" fmla="*/ 2481420 w 2999799"/>
                <a:gd name="connsiteY586" fmla="*/ 804489 h 3995802"/>
                <a:gd name="connsiteX587" fmla="*/ 2482468 w 2999799"/>
                <a:gd name="connsiteY587" fmla="*/ 821349 h 3995802"/>
                <a:gd name="connsiteX588" fmla="*/ 2484087 w 2999799"/>
                <a:gd name="connsiteY588" fmla="*/ 856496 h 3995802"/>
                <a:gd name="connsiteX589" fmla="*/ 2484468 w 2999799"/>
                <a:gd name="connsiteY589" fmla="*/ 869735 h 3995802"/>
                <a:gd name="connsiteX590" fmla="*/ 2484658 w 2999799"/>
                <a:gd name="connsiteY590" fmla="*/ 892976 h 3995802"/>
                <a:gd name="connsiteX591" fmla="*/ 2460084 w 2999799"/>
                <a:gd name="connsiteY591" fmla="*/ 1097764 h 3995802"/>
                <a:gd name="connsiteX592" fmla="*/ 2181287 w 2999799"/>
                <a:gd name="connsiteY592" fmla="*/ 1537343 h 3995802"/>
                <a:gd name="connsiteX593" fmla="*/ 2168800 w 2999799"/>
                <a:gd name="connsiteY593" fmla="*/ 1543344 h 3995802"/>
                <a:gd name="connsiteX594" fmla="*/ 2162523 w 2999799"/>
                <a:gd name="connsiteY594" fmla="*/ 1546201 h 3995802"/>
                <a:gd name="connsiteX595" fmla="*/ 2156036 w 2999799"/>
                <a:gd name="connsiteY595" fmla="*/ 1549059 h 3995802"/>
                <a:gd name="connsiteX596" fmla="*/ 2138606 w 2999799"/>
                <a:gd name="connsiteY596" fmla="*/ 1556202 h 3995802"/>
                <a:gd name="connsiteX597" fmla="*/ 2136034 w 2999799"/>
                <a:gd name="connsiteY597" fmla="*/ 1557250 h 3995802"/>
                <a:gd name="connsiteX598" fmla="*/ 2132605 w 2999799"/>
                <a:gd name="connsiteY598" fmla="*/ 1558584 h 3995802"/>
                <a:gd name="connsiteX599" fmla="*/ 2127556 w 2999799"/>
                <a:gd name="connsiteY599" fmla="*/ 1560489 h 3995802"/>
                <a:gd name="connsiteX600" fmla="*/ 2115650 w 2999799"/>
                <a:gd name="connsiteY600" fmla="*/ 1564870 h 3995802"/>
                <a:gd name="connsiteX601" fmla="*/ 2112993 w 2999799"/>
                <a:gd name="connsiteY601" fmla="*/ 1565823 h 3995802"/>
                <a:gd name="connsiteX602" fmla="*/ 2108506 w 2999799"/>
                <a:gd name="connsiteY602" fmla="*/ 1567347 h 3995802"/>
                <a:gd name="connsiteX603" fmla="*/ 2096886 w 2999799"/>
                <a:gd name="connsiteY603" fmla="*/ 1571252 h 3995802"/>
                <a:gd name="connsiteX604" fmla="*/ 2072597 w 2999799"/>
                <a:gd name="connsiteY604" fmla="*/ 1578777 h 3995802"/>
                <a:gd name="connsiteX605" fmla="*/ 2065263 w 2999799"/>
                <a:gd name="connsiteY605" fmla="*/ 1580967 h 3995802"/>
                <a:gd name="connsiteX606" fmla="*/ 2056110 w 2999799"/>
                <a:gd name="connsiteY606" fmla="*/ 1583539 h 3995802"/>
                <a:gd name="connsiteX607" fmla="*/ 2040870 w 2999799"/>
                <a:gd name="connsiteY607" fmla="*/ 1587635 h 3995802"/>
                <a:gd name="connsiteX608" fmla="*/ 1993149 w 2999799"/>
                <a:gd name="connsiteY608" fmla="*/ 1599160 h 3995802"/>
                <a:gd name="connsiteX609" fmla="*/ 1975147 w 2999799"/>
                <a:gd name="connsiteY609" fmla="*/ 1602970 h 3995802"/>
                <a:gd name="connsiteX610" fmla="*/ 1651878 w 2999799"/>
                <a:gd name="connsiteY610" fmla="*/ 1794804 h 3995802"/>
                <a:gd name="connsiteX611" fmla="*/ 1649592 w 2999799"/>
                <a:gd name="connsiteY611" fmla="*/ 1794994 h 3995802"/>
                <a:gd name="connsiteX612" fmla="*/ 1651402 w 2999799"/>
                <a:gd name="connsiteY612" fmla="*/ 1794899 h 3995802"/>
                <a:gd name="connsiteX613" fmla="*/ 1654164 w 2999799"/>
                <a:gd name="connsiteY613" fmla="*/ 1794708 h 3995802"/>
                <a:gd name="connsiteX614" fmla="*/ 1651878 w 2999799"/>
                <a:gd name="connsiteY614" fmla="*/ 1794804 h 3995802"/>
                <a:gd name="connsiteX615" fmla="*/ 1688454 w 2999799"/>
                <a:gd name="connsiteY615" fmla="*/ 1765562 h 3995802"/>
                <a:gd name="connsiteX616" fmla="*/ 1688549 w 2999799"/>
                <a:gd name="connsiteY616" fmla="*/ 1765657 h 3995802"/>
                <a:gd name="connsiteX617" fmla="*/ 1688549 w 2999799"/>
                <a:gd name="connsiteY617" fmla="*/ 1765562 h 3995802"/>
                <a:gd name="connsiteX618" fmla="*/ 1688454 w 2999799"/>
                <a:gd name="connsiteY618" fmla="*/ 1765562 h 3995802"/>
                <a:gd name="connsiteX619" fmla="*/ 1889803 w 2999799"/>
                <a:gd name="connsiteY619" fmla="*/ 1752131 h 3995802"/>
                <a:gd name="connsiteX620" fmla="*/ 1890765 w 2999799"/>
                <a:gd name="connsiteY620" fmla="*/ 1752798 h 3995802"/>
                <a:gd name="connsiteX621" fmla="*/ 1896194 w 2999799"/>
                <a:gd name="connsiteY621" fmla="*/ 1755942 h 3995802"/>
                <a:gd name="connsiteX622" fmla="*/ 1889803 w 2999799"/>
                <a:gd name="connsiteY622" fmla="*/ 1752131 h 3995802"/>
                <a:gd name="connsiteX623" fmla="*/ 1840092 w 2999799"/>
                <a:gd name="connsiteY623" fmla="*/ 1723176 h 3995802"/>
                <a:gd name="connsiteX624" fmla="*/ 1841902 w 2999799"/>
                <a:gd name="connsiteY624" fmla="*/ 1724319 h 3995802"/>
                <a:gd name="connsiteX625" fmla="*/ 1845426 w 2999799"/>
                <a:gd name="connsiteY625" fmla="*/ 1726319 h 3995802"/>
                <a:gd name="connsiteX626" fmla="*/ 1840092 w 2999799"/>
                <a:gd name="connsiteY626" fmla="*/ 1723176 h 3995802"/>
                <a:gd name="connsiteX627" fmla="*/ 1688454 w 2999799"/>
                <a:gd name="connsiteY627" fmla="*/ 1765562 h 3995802"/>
                <a:gd name="connsiteX628" fmla="*/ 1688549 w 2999799"/>
                <a:gd name="connsiteY628" fmla="*/ 1765657 h 3995802"/>
                <a:gd name="connsiteX629" fmla="*/ 1688549 w 2999799"/>
                <a:gd name="connsiteY629" fmla="*/ 1765562 h 3995802"/>
                <a:gd name="connsiteX630" fmla="*/ 1688454 w 2999799"/>
                <a:gd name="connsiteY630" fmla="*/ 1765562 h 3995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</a:cxnLst>
              <a:rect l="l" t="t" r="r" b="b"/>
              <a:pathLst>
                <a:path w="2999799" h="3995802">
                  <a:moveTo>
                    <a:pt x="1021704" y="1775754"/>
                  </a:moveTo>
                  <a:cubicBezTo>
                    <a:pt x="1022657" y="1779278"/>
                    <a:pt x="1023514" y="1783183"/>
                    <a:pt x="1024371" y="1787564"/>
                  </a:cubicBezTo>
                  <a:cubicBezTo>
                    <a:pt x="1023609" y="1783183"/>
                    <a:pt x="1022657" y="1779278"/>
                    <a:pt x="1021704" y="1775754"/>
                  </a:cubicBezTo>
                  <a:close/>
                  <a:moveTo>
                    <a:pt x="1045421" y="1749369"/>
                  </a:moveTo>
                  <a:cubicBezTo>
                    <a:pt x="1045421" y="1747560"/>
                    <a:pt x="1045802" y="1745655"/>
                    <a:pt x="1046374" y="1743559"/>
                  </a:cubicBezTo>
                  <a:cubicBezTo>
                    <a:pt x="1045707" y="1745655"/>
                    <a:pt x="1045421" y="1747560"/>
                    <a:pt x="1045421" y="1749369"/>
                  </a:cubicBezTo>
                  <a:close/>
                  <a:moveTo>
                    <a:pt x="1398418" y="1945870"/>
                  </a:moveTo>
                  <a:cubicBezTo>
                    <a:pt x="1407752" y="1936345"/>
                    <a:pt x="1416992" y="1927020"/>
                    <a:pt x="1425754" y="1918152"/>
                  </a:cubicBezTo>
                  <a:cubicBezTo>
                    <a:pt x="1416896" y="1927010"/>
                    <a:pt x="1407752" y="1936345"/>
                    <a:pt x="1398418" y="1945870"/>
                  </a:cubicBezTo>
                  <a:close/>
                  <a:moveTo>
                    <a:pt x="1688454" y="1765562"/>
                  </a:moveTo>
                  <a:lnTo>
                    <a:pt x="1688549" y="1765657"/>
                  </a:lnTo>
                  <a:lnTo>
                    <a:pt x="1688549" y="1765562"/>
                  </a:lnTo>
                  <a:lnTo>
                    <a:pt x="1688454" y="1765562"/>
                  </a:lnTo>
                  <a:close/>
                  <a:moveTo>
                    <a:pt x="1688454" y="1765562"/>
                  </a:moveTo>
                  <a:lnTo>
                    <a:pt x="1688549" y="1765657"/>
                  </a:lnTo>
                  <a:lnTo>
                    <a:pt x="1688549" y="1765562"/>
                  </a:lnTo>
                  <a:lnTo>
                    <a:pt x="1688454" y="1765562"/>
                  </a:lnTo>
                  <a:close/>
                  <a:moveTo>
                    <a:pt x="2992322" y="3215838"/>
                  </a:moveTo>
                  <a:cubicBezTo>
                    <a:pt x="2969471" y="3100110"/>
                    <a:pt x="2865925" y="2730063"/>
                    <a:pt x="2815633" y="2575949"/>
                  </a:cubicBezTo>
                  <a:cubicBezTo>
                    <a:pt x="2774295" y="2449362"/>
                    <a:pt x="2674187" y="2259338"/>
                    <a:pt x="2601130" y="2120549"/>
                  </a:cubicBezTo>
                  <a:cubicBezTo>
                    <a:pt x="2583985" y="2087974"/>
                    <a:pt x="2568555" y="2058636"/>
                    <a:pt x="2555982" y="2034167"/>
                  </a:cubicBezTo>
                  <a:cubicBezTo>
                    <a:pt x="2491307" y="1907856"/>
                    <a:pt x="2445396" y="1826417"/>
                    <a:pt x="2324048" y="1747750"/>
                  </a:cubicBezTo>
                  <a:cubicBezTo>
                    <a:pt x="2262516" y="1707745"/>
                    <a:pt x="2142311" y="1657453"/>
                    <a:pt x="2038955" y="1617543"/>
                  </a:cubicBezTo>
                  <a:cubicBezTo>
                    <a:pt x="2045061" y="1616019"/>
                    <a:pt x="2051061" y="1614400"/>
                    <a:pt x="2056862" y="1612781"/>
                  </a:cubicBezTo>
                  <a:cubicBezTo>
                    <a:pt x="2062005" y="1611447"/>
                    <a:pt x="2067054" y="1610019"/>
                    <a:pt x="2072112" y="1608590"/>
                  </a:cubicBezTo>
                  <a:cubicBezTo>
                    <a:pt x="2097639" y="1601256"/>
                    <a:pt x="2121537" y="1593445"/>
                    <a:pt x="2143549" y="1584968"/>
                  </a:cubicBezTo>
                  <a:cubicBezTo>
                    <a:pt x="2149350" y="1582682"/>
                    <a:pt x="2155074" y="1580396"/>
                    <a:pt x="2160599" y="1578110"/>
                  </a:cubicBezTo>
                  <a:cubicBezTo>
                    <a:pt x="2172410" y="1573252"/>
                    <a:pt x="2183554" y="1568204"/>
                    <a:pt x="2194032" y="1562965"/>
                  </a:cubicBezTo>
                  <a:cubicBezTo>
                    <a:pt x="2369958" y="1474954"/>
                    <a:pt x="2431014" y="1303790"/>
                    <a:pt x="2487497" y="1105575"/>
                  </a:cubicBezTo>
                  <a:cubicBezTo>
                    <a:pt x="2494745" y="1080238"/>
                    <a:pt x="2500165" y="1053759"/>
                    <a:pt x="2504070" y="1026898"/>
                  </a:cubicBezTo>
                  <a:cubicBezTo>
                    <a:pt x="2506071" y="1013468"/>
                    <a:pt x="2507595" y="999942"/>
                    <a:pt x="2508928" y="986417"/>
                  </a:cubicBezTo>
                  <a:cubicBezTo>
                    <a:pt x="2512452" y="949460"/>
                    <a:pt x="2513500" y="912408"/>
                    <a:pt x="2513033" y="876975"/>
                  </a:cubicBezTo>
                  <a:cubicBezTo>
                    <a:pt x="2513033" y="871831"/>
                    <a:pt x="2512938" y="866783"/>
                    <a:pt x="2512748" y="861734"/>
                  </a:cubicBezTo>
                  <a:cubicBezTo>
                    <a:pt x="2512557" y="852400"/>
                    <a:pt x="2512176" y="843256"/>
                    <a:pt x="2511795" y="834207"/>
                  </a:cubicBezTo>
                  <a:cubicBezTo>
                    <a:pt x="2511309" y="825159"/>
                    <a:pt x="2510833" y="816300"/>
                    <a:pt x="2510271" y="807633"/>
                  </a:cubicBezTo>
                  <a:cubicBezTo>
                    <a:pt x="2509509" y="796774"/>
                    <a:pt x="2508747" y="786201"/>
                    <a:pt x="2507795" y="776009"/>
                  </a:cubicBezTo>
                  <a:cubicBezTo>
                    <a:pt x="2513214" y="777152"/>
                    <a:pt x="2518939" y="777724"/>
                    <a:pt x="2525035" y="777724"/>
                  </a:cubicBezTo>
                  <a:cubicBezTo>
                    <a:pt x="2528940" y="777724"/>
                    <a:pt x="2533036" y="777438"/>
                    <a:pt x="2537131" y="776867"/>
                  </a:cubicBezTo>
                  <a:cubicBezTo>
                    <a:pt x="2616380" y="766866"/>
                    <a:pt x="2770399" y="686760"/>
                    <a:pt x="2786125" y="455779"/>
                  </a:cubicBezTo>
                  <a:cubicBezTo>
                    <a:pt x="2801079" y="237180"/>
                    <a:pt x="2656013" y="25058"/>
                    <a:pt x="2475705" y="1627"/>
                  </a:cubicBezTo>
                  <a:cubicBezTo>
                    <a:pt x="2393399" y="-8946"/>
                    <a:pt x="2317580" y="31917"/>
                    <a:pt x="2244619" y="126976"/>
                  </a:cubicBezTo>
                  <a:cubicBezTo>
                    <a:pt x="2221092" y="157742"/>
                    <a:pt x="2198041" y="189269"/>
                    <a:pt x="2182135" y="220321"/>
                  </a:cubicBezTo>
                  <a:cubicBezTo>
                    <a:pt x="2174515" y="216035"/>
                    <a:pt x="2166609" y="211653"/>
                    <a:pt x="2158418" y="207272"/>
                  </a:cubicBezTo>
                  <a:cubicBezTo>
                    <a:pt x="2150236" y="202890"/>
                    <a:pt x="2141844" y="198509"/>
                    <a:pt x="2133272" y="194127"/>
                  </a:cubicBezTo>
                  <a:cubicBezTo>
                    <a:pt x="2092409" y="173172"/>
                    <a:pt x="2046689" y="152217"/>
                    <a:pt x="1997540" y="133644"/>
                  </a:cubicBezTo>
                  <a:cubicBezTo>
                    <a:pt x="1993445" y="132119"/>
                    <a:pt x="1989254" y="130596"/>
                    <a:pt x="1985053" y="129071"/>
                  </a:cubicBezTo>
                  <a:cubicBezTo>
                    <a:pt x="1964965" y="121642"/>
                    <a:pt x="1944381" y="114689"/>
                    <a:pt x="1923245" y="108402"/>
                  </a:cubicBezTo>
                  <a:cubicBezTo>
                    <a:pt x="1918864" y="107069"/>
                    <a:pt x="1914482" y="105735"/>
                    <a:pt x="1910101" y="104497"/>
                  </a:cubicBezTo>
                  <a:cubicBezTo>
                    <a:pt x="1904852" y="102973"/>
                    <a:pt x="1899614" y="101449"/>
                    <a:pt x="1894289" y="100115"/>
                  </a:cubicBezTo>
                  <a:cubicBezTo>
                    <a:pt x="1893527" y="99830"/>
                    <a:pt x="1892765" y="99639"/>
                    <a:pt x="1892003" y="99449"/>
                  </a:cubicBezTo>
                  <a:cubicBezTo>
                    <a:pt x="1886860" y="98020"/>
                    <a:pt x="1881812" y="96686"/>
                    <a:pt x="1876573" y="95448"/>
                  </a:cubicBezTo>
                  <a:cubicBezTo>
                    <a:pt x="1872391" y="94305"/>
                    <a:pt x="1868191" y="93257"/>
                    <a:pt x="1864000" y="92305"/>
                  </a:cubicBezTo>
                  <a:cubicBezTo>
                    <a:pt x="1859904" y="91352"/>
                    <a:pt x="1855818" y="90400"/>
                    <a:pt x="1851713" y="89543"/>
                  </a:cubicBezTo>
                  <a:cubicBezTo>
                    <a:pt x="1847817" y="88590"/>
                    <a:pt x="1843997" y="87733"/>
                    <a:pt x="1840092" y="86971"/>
                  </a:cubicBezTo>
                  <a:cubicBezTo>
                    <a:pt x="1835139" y="85828"/>
                    <a:pt x="1830091" y="84875"/>
                    <a:pt x="1825138" y="83923"/>
                  </a:cubicBezTo>
                  <a:cubicBezTo>
                    <a:pt x="1819518" y="82780"/>
                    <a:pt x="1813993" y="81732"/>
                    <a:pt x="1808374" y="80780"/>
                  </a:cubicBezTo>
                  <a:cubicBezTo>
                    <a:pt x="1803611" y="79923"/>
                    <a:pt x="1798849" y="79065"/>
                    <a:pt x="1793991" y="78398"/>
                  </a:cubicBezTo>
                  <a:cubicBezTo>
                    <a:pt x="1788371" y="77446"/>
                    <a:pt x="1782751" y="76589"/>
                    <a:pt x="1777037" y="75827"/>
                  </a:cubicBezTo>
                  <a:cubicBezTo>
                    <a:pt x="1776465" y="75731"/>
                    <a:pt x="1775893" y="75636"/>
                    <a:pt x="1775322" y="75636"/>
                  </a:cubicBezTo>
                  <a:cubicBezTo>
                    <a:pt x="1769321" y="74779"/>
                    <a:pt x="1763321" y="74017"/>
                    <a:pt x="1757225" y="73350"/>
                  </a:cubicBezTo>
                  <a:cubicBezTo>
                    <a:pt x="1751605" y="72684"/>
                    <a:pt x="1745985" y="72112"/>
                    <a:pt x="1740365" y="71540"/>
                  </a:cubicBezTo>
                  <a:cubicBezTo>
                    <a:pt x="1721220" y="69731"/>
                    <a:pt x="1701789" y="68588"/>
                    <a:pt x="1682358" y="68207"/>
                  </a:cubicBezTo>
                  <a:cubicBezTo>
                    <a:pt x="1654259" y="67635"/>
                    <a:pt x="1626922" y="67730"/>
                    <a:pt x="1600253" y="68492"/>
                  </a:cubicBezTo>
                  <a:cubicBezTo>
                    <a:pt x="1595290" y="68588"/>
                    <a:pt x="1590442" y="68778"/>
                    <a:pt x="1585489" y="68969"/>
                  </a:cubicBezTo>
                  <a:cubicBezTo>
                    <a:pt x="1572154" y="69445"/>
                    <a:pt x="1558905" y="70112"/>
                    <a:pt x="1545865" y="70969"/>
                  </a:cubicBezTo>
                  <a:cubicBezTo>
                    <a:pt x="1541483" y="71255"/>
                    <a:pt x="1537102" y="71540"/>
                    <a:pt x="1532720" y="71921"/>
                  </a:cubicBezTo>
                  <a:cubicBezTo>
                    <a:pt x="1527767" y="72207"/>
                    <a:pt x="1522909" y="72588"/>
                    <a:pt x="1518052" y="73065"/>
                  </a:cubicBezTo>
                  <a:cubicBezTo>
                    <a:pt x="1512718" y="73446"/>
                    <a:pt x="1507479" y="73922"/>
                    <a:pt x="1502240" y="74493"/>
                  </a:cubicBezTo>
                  <a:cubicBezTo>
                    <a:pt x="1493572" y="75255"/>
                    <a:pt x="1484905" y="76113"/>
                    <a:pt x="1476428" y="77160"/>
                  </a:cubicBezTo>
                  <a:cubicBezTo>
                    <a:pt x="1467093" y="78208"/>
                    <a:pt x="1457854" y="79446"/>
                    <a:pt x="1448710" y="80780"/>
                  </a:cubicBezTo>
                  <a:cubicBezTo>
                    <a:pt x="1444424" y="81351"/>
                    <a:pt x="1440233" y="81923"/>
                    <a:pt x="1436042" y="82494"/>
                  </a:cubicBezTo>
                  <a:cubicBezTo>
                    <a:pt x="1426993" y="83923"/>
                    <a:pt x="1417944" y="85447"/>
                    <a:pt x="1409086" y="86971"/>
                  </a:cubicBezTo>
                  <a:cubicBezTo>
                    <a:pt x="1404228" y="87828"/>
                    <a:pt x="1399466" y="88686"/>
                    <a:pt x="1394703" y="89638"/>
                  </a:cubicBezTo>
                  <a:cubicBezTo>
                    <a:pt x="1388893" y="90686"/>
                    <a:pt x="1383178" y="91829"/>
                    <a:pt x="1377463" y="93067"/>
                  </a:cubicBezTo>
                  <a:cubicBezTo>
                    <a:pt x="1373558" y="93829"/>
                    <a:pt x="1369747" y="94686"/>
                    <a:pt x="1365938" y="95544"/>
                  </a:cubicBezTo>
                  <a:cubicBezTo>
                    <a:pt x="1364223" y="95925"/>
                    <a:pt x="1362509" y="96305"/>
                    <a:pt x="1360794" y="96686"/>
                  </a:cubicBezTo>
                  <a:cubicBezTo>
                    <a:pt x="1352888" y="98496"/>
                    <a:pt x="1344983" y="100306"/>
                    <a:pt x="1337267" y="102401"/>
                  </a:cubicBezTo>
                  <a:cubicBezTo>
                    <a:pt x="1333267" y="103354"/>
                    <a:pt x="1329266" y="104402"/>
                    <a:pt x="1325361" y="105450"/>
                  </a:cubicBezTo>
                  <a:cubicBezTo>
                    <a:pt x="1318979" y="107069"/>
                    <a:pt x="1312597" y="108878"/>
                    <a:pt x="1306311" y="110784"/>
                  </a:cubicBezTo>
                  <a:cubicBezTo>
                    <a:pt x="1298405" y="113069"/>
                    <a:pt x="1290690" y="115451"/>
                    <a:pt x="1283070" y="117832"/>
                  </a:cubicBezTo>
                  <a:cubicBezTo>
                    <a:pt x="1276307" y="120023"/>
                    <a:pt x="1269735" y="122309"/>
                    <a:pt x="1263163" y="124595"/>
                  </a:cubicBezTo>
                  <a:cubicBezTo>
                    <a:pt x="1257353" y="126595"/>
                    <a:pt x="1251638" y="128690"/>
                    <a:pt x="1245922" y="130881"/>
                  </a:cubicBezTo>
                  <a:cubicBezTo>
                    <a:pt x="1230111" y="136787"/>
                    <a:pt x="1214776" y="143264"/>
                    <a:pt x="1199821" y="150122"/>
                  </a:cubicBezTo>
                  <a:cubicBezTo>
                    <a:pt x="1195535" y="151932"/>
                    <a:pt x="1191344" y="153932"/>
                    <a:pt x="1187153" y="156027"/>
                  </a:cubicBezTo>
                  <a:cubicBezTo>
                    <a:pt x="1186391" y="156313"/>
                    <a:pt x="1185725" y="156694"/>
                    <a:pt x="1185058" y="157075"/>
                  </a:cubicBezTo>
                  <a:cubicBezTo>
                    <a:pt x="1180391" y="159266"/>
                    <a:pt x="1175818" y="161552"/>
                    <a:pt x="1171342" y="163933"/>
                  </a:cubicBezTo>
                  <a:cubicBezTo>
                    <a:pt x="1168865" y="165076"/>
                    <a:pt x="1166484" y="166314"/>
                    <a:pt x="1164198" y="167552"/>
                  </a:cubicBezTo>
                  <a:cubicBezTo>
                    <a:pt x="1159626" y="169934"/>
                    <a:pt x="1155054" y="172410"/>
                    <a:pt x="1150577" y="174982"/>
                  </a:cubicBezTo>
                  <a:cubicBezTo>
                    <a:pt x="1146767" y="177077"/>
                    <a:pt x="1142957" y="179173"/>
                    <a:pt x="1139242" y="181459"/>
                  </a:cubicBezTo>
                  <a:cubicBezTo>
                    <a:pt x="1136099" y="183173"/>
                    <a:pt x="1133051" y="184983"/>
                    <a:pt x="1130099" y="186888"/>
                  </a:cubicBezTo>
                  <a:cubicBezTo>
                    <a:pt x="1125146" y="189841"/>
                    <a:pt x="1120192" y="192889"/>
                    <a:pt x="1115335" y="196032"/>
                  </a:cubicBezTo>
                  <a:cubicBezTo>
                    <a:pt x="1115049" y="196223"/>
                    <a:pt x="1114763" y="196318"/>
                    <a:pt x="1114573" y="196509"/>
                  </a:cubicBezTo>
                  <a:cubicBezTo>
                    <a:pt x="1062185" y="122594"/>
                    <a:pt x="963030" y="14867"/>
                    <a:pt x="839681" y="31059"/>
                  </a:cubicBezTo>
                  <a:cubicBezTo>
                    <a:pt x="683662" y="51443"/>
                    <a:pt x="597556" y="153646"/>
                    <a:pt x="568600" y="352719"/>
                  </a:cubicBezTo>
                  <a:cubicBezTo>
                    <a:pt x="543835" y="522644"/>
                    <a:pt x="627655" y="631420"/>
                    <a:pt x="702236" y="692856"/>
                  </a:cubicBezTo>
                  <a:cubicBezTo>
                    <a:pt x="736049" y="720574"/>
                    <a:pt x="777292" y="734576"/>
                    <a:pt x="825299" y="734576"/>
                  </a:cubicBezTo>
                  <a:cubicBezTo>
                    <a:pt x="830156" y="734576"/>
                    <a:pt x="835109" y="734385"/>
                    <a:pt x="840158" y="734100"/>
                  </a:cubicBezTo>
                  <a:cubicBezTo>
                    <a:pt x="839776" y="738672"/>
                    <a:pt x="839491" y="743243"/>
                    <a:pt x="839205" y="747625"/>
                  </a:cubicBezTo>
                  <a:cubicBezTo>
                    <a:pt x="837586" y="774485"/>
                    <a:pt x="837586" y="798108"/>
                    <a:pt x="839205" y="817062"/>
                  </a:cubicBezTo>
                  <a:cubicBezTo>
                    <a:pt x="848254" y="926409"/>
                    <a:pt x="840634" y="1059664"/>
                    <a:pt x="819583" y="1156629"/>
                  </a:cubicBezTo>
                  <a:cubicBezTo>
                    <a:pt x="798819" y="1252641"/>
                    <a:pt x="869018" y="1397897"/>
                    <a:pt x="983033" y="1494385"/>
                  </a:cubicBezTo>
                  <a:cubicBezTo>
                    <a:pt x="991033" y="1501148"/>
                    <a:pt x="998654" y="1507720"/>
                    <a:pt x="1006178" y="1514102"/>
                  </a:cubicBezTo>
                  <a:cubicBezTo>
                    <a:pt x="1017608" y="1523913"/>
                    <a:pt x="1028657" y="1533438"/>
                    <a:pt x="1039611" y="1542581"/>
                  </a:cubicBezTo>
                  <a:cubicBezTo>
                    <a:pt x="1045136" y="1547058"/>
                    <a:pt x="1050660" y="1551535"/>
                    <a:pt x="1056280" y="1555917"/>
                  </a:cubicBezTo>
                  <a:cubicBezTo>
                    <a:pt x="1059137" y="1558107"/>
                    <a:pt x="1061900" y="1560298"/>
                    <a:pt x="1064757" y="1562394"/>
                  </a:cubicBezTo>
                  <a:cubicBezTo>
                    <a:pt x="1067519" y="1564584"/>
                    <a:pt x="1070377" y="1566680"/>
                    <a:pt x="1073329" y="1568680"/>
                  </a:cubicBezTo>
                  <a:cubicBezTo>
                    <a:pt x="1076187" y="1570776"/>
                    <a:pt x="1079140" y="1572871"/>
                    <a:pt x="1081997" y="1574871"/>
                  </a:cubicBezTo>
                  <a:cubicBezTo>
                    <a:pt x="1085521" y="1577252"/>
                    <a:pt x="1089046" y="1579634"/>
                    <a:pt x="1092665" y="1581920"/>
                  </a:cubicBezTo>
                  <a:cubicBezTo>
                    <a:pt x="1094570" y="1583253"/>
                    <a:pt x="1096475" y="1584492"/>
                    <a:pt x="1098475" y="1585635"/>
                  </a:cubicBezTo>
                  <a:cubicBezTo>
                    <a:pt x="1100476" y="1586873"/>
                    <a:pt x="1102476" y="1588111"/>
                    <a:pt x="1104476" y="1589254"/>
                  </a:cubicBezTo>
                  <a:cubicBezTo>
                    <a:pt x="1119145" y="1598112"/>
                    <a:pt x="1134956" y="1606399"/>
                    <a:pt x="1152578" y="1613829"/>
                  </a:cubicBezTo>
                  <a:cubicBezTo>
                    <a:pt x="1155911" y="1615352"/>
                    <a:pt x="1159340" y="1616781"/>
                    <a:pt x="1162864" y="1618115"/>
                  </a:cubicBezTo>
                  <a:cubicBezTo>
                    <a:pt x="1166103" y="1619448"/>
                    <a:pt x="1169342" y="1620687"/>
                    <a:pt x="1172675" y="1621925"/>
                  </a:cubicBezTo>
                  <a:cubicBezTo>
                    <a:pt x="1175057" y="1622877"/>
                    <a:pt x="1177438" y="1623735"/>
                    <a:pt x="1179914" y="1624497"/>
                  </a:cubicBezTo>
                  <a:cubicBezTo>
                    <a:pt x="1188106" y="1627545"/>
                    <a:pt x="1196678" y="1630307"/>
                    <a:pt x="1205727" y="1632879"/>
                  </a:cubicBezTo>
                  <a:cubicBezTo>
                    <a:pt x="1224682" y="1638498"/>
                    <a:pt x="1245637" y="1643547"/>
                    <a:pt x="1268973" y="1648023"/>
                  </a:cubicBezTo>
                  <a:cubicBezTo>
                    <a:pt x="1268973" y="1648023"/>
                    <a:pt x="1269068" y="1648023"/>
                    <a:pt x="1269163" y="1648023"/>
                  </a:cubicBezTo>
                  <a:cubicBezTo>
                    <a:pt x="1269259" y="1648023"/>
                    <a:pt x="1269259" y="1648023"/>
                    <a:pt x="1269354" y="1648023"/>
                  </a:cubicBezTo>
                  <a:cubicBezTo>
                    <a:pt x="1270878" y="1648309"/>
                    <a:pt x="1272402" y="1648595"/>
                    <a:pt x="1273926" y="1648881"/>
                  </a:cubicBezTo>
                  <a:cubicBezTo>
                    <a:pt x="1276974" y="1649452"/>
                    <a:pt x="1280022" y="1650024"/>
                    <a:pt x="1283165" y="1650595"/>
                  </a:cubicBezTo>
                  <a:cubicBezTo>
                    <a:pt x="1283451" y="1650595"/>
                    <a:pt x="1283642" y="1650690"/>
                    <a:pt x="1283927" y="1650690"/>
                  </a:cubicBezTo>
                  <a:cubicBezTo>
                    <a:pt x="1287642" y="1651357"/>
                    <a:pt x="1291357" y="1651929"/>
                    <a:pt x="1295167" y="1652595"/>
                  </a:cubicBezTo>
                  <a:cubicBezTo>
                    <a:pt x="1311550" y="1655262"/>
                    <a:pt x="1328885" y="1657548"/>
                    <a:pt x="1347459" y="1659644"/>
                  </a:cubicBezTo>
                  <a:cubicBezTo>
                    <a:pt x="1351650" y="1660120"/>
                    <a:pt x="1355936" y="1660596"/>
                    <a:pt x="1360222" y="1661073"/>
                  </a:cubicBezTo>
                  <a:cubicBezTo>
                    <a:pt x="1370033" y="1662025"/>
                    <a:pt x="1380225" y="1662977"/>
                    <a:pt x="1390798" y="1663835"/>
                  </a:cubicBezTo>
                  <a:cubicBezTo>
                    <a:pt x="1400704" y="1664597"/>
                    <a:pt x="1410991" y="1665359"/>
                    <a:pt x="1421563" y="1666026"/>
                  </a:cubicBezTo>
                  <a:cubicBezTo>
                    <a:pt x="1422325" y="1666026"/>
                    <a:pt x="1422992" y="1666121"/>
                    <a:pt x="1423754" y="1666121"/>
                  </a:cubicBezTo>
                  <a:cubicBezTo>
                    <a:pt x="1469950" y="1668978"/>
                    <a:pt x="1516718" y="1670407"/>
                    <a:pt x="1563296" y="1670407"/>
                  </a:cubicBezTo>
                  <a:cubicBezTo>
                    <a:pt x="1573106" y="1670407"/>
                    <a:pt x="1582822" y="1670312"/>
                    <a:pt x="1592642" y="1670217"/>
                  </a:cubicBezTo>
                  <a:cubicBezTo>
                    <a:pt x="1602929" y="1670121"/>
                    <a:pt x="1613311" y="1669931"/>
                    <a:pt x="1623598" y="1669645"/>
                  </a:cubicBezTo>
                  <a:lnTo>
                    <a:pt x="1623694" y="1669645"/>
                  </a:lnTo>
                  <a:cubicBezTo>
                    <a:pt x="1634838" y="1669359"/>
                    <a:pt x="1645887" y="1668978"/>
                    <a:pt x="1656936" y="1668502"/>
                  </a:cubicBezTo>
                  <a:cubicBezTo>
                    <a:pt x="1660832" y="1668312"/>
                    <a:pt x="1664737" y="1668216"/>
                    <a:pt x="1668556" y="1668026"/>
                  </a:cubicBezTo>
                  <a:cubicBezTo>
                    <a:pt x="1672462" y="1667931"/>
                    <a:pt x="1676271" y="1667740"/>
                    <a:pt x="1680177" y="1667454"/>
                  </a:cubicBezTo>
                  <a:cubicBezTo>
                    <a:pt x="1689130" y="1667073"/>
                    <a:pt x="1698084" y="1666502"/>
                    <a:pt x="1707037" y="1666026"/>
                  </a:cubicBezTo>
                  <a:cubicBezTo>
                    <a:pt x="1708085" y="1665930"/>
                    <a:pt x="1709037" y="1665835"/>
                    <a:pt x="1710085" y="1665835"/>
                  </a:cubicBezTo>
                  <a:cubicBezTo>
                    <a:pt x="1717324" y="1665359"/>
                    <a:pt x="1724563" y="1664883"/>
                    <a:pt x="1731793" y="1664406"/>
                  </a:cubicBezTo>
                  <a:cubicBezTo>
                    <a:pt x="1749700" y="1663073"/>
                    <a:pt x="1767416" y="1661549"/>
                    <a:pt x="1784942" y="1659834"/>
                  </a:cubicBezTo>
                  <a:cubicBezTo>
                    <a:pt x="1785038" y="1659834"/>
                    <a:pt x="1785038" y="1659834"/>
                    <a:pt x="1785038" y="1659834"/>
                  </a:cubicBezTo>
                  <a:cubicBezTo>
                    <a:pt x="1810374" y="1657358"/>
                    <a:pt x="1835149" y="1654500"/>
                    <a:pt x="1859523" y="1651262"/>
                  </a:cubicBezTo>
                  <a:cubicBezTo>
                    <a:pt x="1865619" y="1650500"/>
                    <a:pt x="1871715" y="1649643"/>
                    <a:pt x="1877811" y="1648690"/>
                  </a:cubicBezTo>
                  <a:cubicBezTo>
                    <a:pt x="1883536" y="1647928"/>
                    <a:pt x="1889241" y="1647071"/>
                    <a:pt x="1894861" y="1646214"/>
                  </a:cubicBezTo>
                  <a:cubicBezTo>
                    <a:pt x="1899823" y="1645452"/>
                    <a:pt x="1904671" y="1644689"/>
                    <a:pt x="1909434" y="1643927"/>
                  </a:cubicBezTo>
                  <a:cubicBezTo>
                    <a:pt x="1936866" y="1639546"/>
                    <a:pt x="1963441" y="1634593"/>
                    <a:pt x="1988872" y="1629164"/>
                  </a:cubicBezTo>
                  <a:cubicBezTo>
                    <a:pt x="2098124" y="1670217"/>
                    <a:pt x="2240904" y="1727843"/>
                    <a:pt x="2308531" y="1771658"/>
                  </a:cubicBezTo>
                  <a:cubicBezTo>
                    <a:pt x="2423974" y="1846620"/>
                    <a:pt x="2466075" y="1921391"/>
                    <a:pt x="2530569" y="2047216"/>
                  </a:cubicBezTo>
                  <a:cubicBezTo>
                    <a:pt x="2543142" y="2071791"/>
                    <a:pt x="2558668" y="2101232"/>
                    <a:pt x="2575908" y="2133903"/>
                  </a:cubicBezTo>
                  <a:cubicBezTo>
                    <a:pt x="2648488" y="2271730"/>
                    <a:pt x="2747834" y="2460515"/>
                    <a:pt x="2788506" y="2584912"/>
                  </a:cubicBezTo>
                  <a:cubicBezTo>
                    <a:pt x="2838607" y="2738274"/>
                    <a:pt x="2941573" y="3106406"/>
                    <a:pt x="2964242" y="3221372"/>
                  </a:cubicBezTo>
                  <a:cubicBezTo>
                    <a:pt x="2985864" y="3330710"/>
                    <a:pt x="2963194" y="3470927"/>
                    <a:pt x="2828606" y="3506456"/>
                  </a:cubicBezTo>
                  <a:cubicBezTo>
                    <a:pt x="2695923" y="3541412"/>
                    <a:pt x="2559620" y="3512561"/>
                    <a:pt x="2477514" y="3434828"/>
                  </a:cubicBezTo>
                  <a:cubicBezTo>
                    <a:pt x="2477038" y="3434247"/>
                    <a:pt x="2476476" y="3433685"/>
                    <a:pt x="2475895" y="3433208"/>
                  </a:cubicBezTo>
                  <a:cubicBezTo>
                    <a:pt x="2468180" y="3425779"/>
                    <a:pt x="2461036" y="3417959"/>
                    <a:pt x="2454369" y="3409672"/>
                  </a:cubicBezTo>
                  <a:cubicBezTo>
                    <a:pt x="2368444" y="3303097"/>
                    <a:pt x="2368444" y="3177738"/>
                    <a:pt x="2381312" y="3058209"/>
                  </a:cubicBezTo>
                  <a:lnTo>
                    <a:pt x="2383217" y="3040112"/>
                  </a:lnTo>
                  <a:cubicBezTo>
                    <a:pt x="2397305" y="2910867"/>
                    <a:pt x="2410554" y="2788661"/>
                    <a:pt x="2348641" y="2632346"/>
                  </a:cubicBezTo>
                  <a:lnTo>
                    <a:pt x="2343012" y="2618059"/>
                  </a:lnTo>
                  <a:cubicBezTo>
                    <a:pt x="2282528" y="2465659"/>
                    <a:pt x="2220149" y="2307916"/>
                    <a:pt x="2217854" y="2215723"/>
                  </a:cubicBezTo>
                  <a:cubicBezTo>
                    <a:pt x="2217663" y="2208008"/>
                    <a:pt x="2211281" y="2201816"/>
                    <a:pt x="2203566" y="2201816"/>
                  </a:cubicBezTo>
                  <a:lnTo>
                    <a:pt x="2203185" y="2201816"/>
                  </a:lnTo>
                  <a:cubicBezTo>
                    <a:pt x="2195374" y="2202007"/>
                    <a:pt x="2189098" y="2208579"/>
                    <a:pt x="2189279" y="2216485"/>
                  </a:cubicBezTo>
                  <a:cubicBezTo>
                    <a:pt x="2191660" y="2313735"/>
                    <a:pt x="2255096" y="2473850"/>
                    <a:pt x="2316437" y="2628632"/>
                  </a:cubicBezTo>
                  <a:lnTo>
                    <a:pt x="2322067" y="2642824"/>
                  </a:lnTo>
                  <a:cubicBezTo>
                    <a:pt x="2381398" y="2792652"/>
                    <a:pt x="2368444" y="2911334"/>
                    <a:pt x="2354823" y="3037073"/>
                  </a:cubicBezTo>
                  <a:lnTo>
                    <a:pt x="2352918" y="3055161"/>
                  </a:lnTo>
                  <a:cubicBezTo>
                    <a:pt x="2339393" y="3180796"/>
                    <a:pt x="2339678" y="3312917"/>
                    <a:pt x="2432166" y="3427598"/>
                  </a:cubicBezTo>
                  <a:cubicBezTo>
                    <a:pt x="2437500" y="3434161"/>
                    <a:pt x="2443024" y="3440457"/>
                    <a:pt x="2448930" y="3446543"/>
                  </a:cubicBezTo>
                  <a:cubicBezTo>
                    <a:pt x="2407411" y="3526649"/>
                    <a:pt x="2362348" y="3589904"/>
                    <a:pt x="2315199" y="3634472"/>
                  </a:cubicBezTo>
                  <a:cubicBezTo>
                    <a:pt x="2271194" y="3676096"/>
                    <a:pt x="2236999" y="3714853"/>
                    <a:pt x="2204042" y="3752486"/>
                  </a:cubicBezTo>
                  <a:cubicBezTo>
                    <a:pt x="2140891" y="3824210"/>
                    <a:pt x="2086323" y="3886217"/>
                    <a:pt x="1990492" y="3929461"/>
                  </a:cubicBezTo>
                  <a:cubicBezTo>
                    <a:pt x="1846093" y="3994717"/>
                    <a:pt x="1606349" y="3963941"/>
                    <a:pt x="1518242" y="3929175"/>
                  </a:cubicBezTo>
                  <a:cubicBezTo>
                    <a:pt x="1430993" y="3894799"/>
                    <a:pt x="1386416" y="3823362"/>
                    <a:pt x="1382035" y="3710967"/>
                  </a:cubicBezTo>
                  <a:cubicBezTo>
                    <a:pt x="1380606" y="3674000"/>
                    <a:pt x="1378129" y="3618098"/>
                    <a:pt x="1374605" y="3555986"/>
                  </a:cubicBezTo>
                  <a:cubicBezTo>
                    <a:pt x="1374510" y="3555128"/>
                    <a:pt x="1374510" y="3554185"/>
                    <a:pt x="1374415" y="3553319"/>
                  </a:cubicBezTo>
                  <a:cubicBezTo>
                    <a:pt x="1373748" y="3539898"/>
                    <a:pt x="1372891" y="3526172"/>
                    <a:pt x="1372034" y="3512266"/>
                  </a:cubicBezTo>
                  <a:cubicBezTo>
                    <a:pt x="1371938" y="3511885"/>
                    <a:pt x="1371938" y="3511409"/>
                    <a:pt x="1371938" y="3510932"/>
                  </a:cubicBezTo>
                  <a:cubicBezTo>
                    <a:pt x="1371462" y="3503789"/>
                    <a:pt x="1370986" y="3496540"/>
                    <a:pt x="1370509" y="3489301"/>
                  </a:cubicBezTo>
                  <a:cubicBezTo>
                    <a:pt x="1370033" y="3482062"/>
                    <a:pt x="1369557" y="3474823"/>
                    <a:pt x="1369081" y="3467584"/>
                  </a:cubicBezTo>
                  <a:cubicBezTo>
                    <a:pt x="1368604" y="3460059"/>
                    <a:pt x="1368033" y="3452535"/>
                    <a:pt x="1367462" y="3445010"/>
                  </a:cubicBezTo>
                  <a:cubicBezTo>
                    <a:pt x="1367271" y="3441771"/>
                    <a:pt x="1366985" y="3438533"/>
                    <a:pt x="1366795" y="3435390"/>
                  </a:cubicBezTo>
                  <a:cubicBezTo>
                    <a:pt x="1366700" y="3433970"/>
                    <a:pt x="1366604" y="3432437"/>
                    <a:pt x="1366414" y="3431008"/>
                  </a:cubicBezTo>
                  <a:cubicBezTo>
                    <a:pt x="1366223" y="3427674"/>
                    <a:pt x="1365938" y="3424341"/>
                    <a:pt x="1365652" y="3420912"/>
                  </a:cubicBezTo>
                  <a:cubicBezTo>
                    <a:pt x="1364699" y="3408148"/>
                    <a:pt x="1363651" y="3395375"/>
                    <a:pt x="1362509" y="3382907"/>
                  </a:cubicBezTo>
                  <a:cubicBezTo>
                    <a:pt x="1362032" y="3377763"/>
                    <a:pt x="1361651" y="3372715"/>
                    <a:pt x="1361175" y="3367762"/>
                  </a:cubicBezTo>
                  <a:cubicBezTo>
                    <a:pt x="1360699" y="3362904"/>
                    <a:pt x="1360318" y="3358142"/>
                    <a:pt x="1359842" y="3353379"/>
                  </a:cubicBezTo>
                  <a:cubicBezTo>
                    <a:pt x="1358889" y="3343750"/>
                    <a:pt x="1357937" y="3334225"/>
                    <a:pt x="1356984" y="3324995"/>
                  </a:cubicBezTo>
                  <a:cubicBezTo>
                    <a:pt x="1356317" y="3318708"/>
                    <a:pt x="1355650" y="3312612"/>
                    <a:pt x="1354984" y="3306612"/>
                  </a:cubicBezTo>
                  <a:cubicBezTo>
                    <a:pt x="1354888" y="3305850"/>
                    <a:pt x="1354793" y="3305087"/>
                    <a:pt x="1354698" y="3304326"/>
                  </a:cubicBezTo>
                  <a:cubicBezTo>
                    <a:pt x="1353841" y="3297372"/>
                    <a:pt x="1353079" y="3290705"/>
                    <a:pt x="1352221" y="3284133"/>
                  </a:cubicBezTo>
                  <a:cubicBezTo>
                    <a:pt x="1351555" y="3278799"/>
                    <a:pt x="1350888" y="3273655"/>
                    <a:pt x="1350126" y="3268607"/>
                  </a:cubicBezTo>
                  <a:cubicBezTo>
                    <a:pt x="1348888" y="3259749"/>
                    <a:pt x="1347650" y="3251271"/>
                    <a:pt x="1346411" y="3243270"/>
                  </a:cubicBezTo>
                  <a:cubicBezTo>
                    <a:pt x="1345935" y="3240603"/>
                    <a:pt x="1345554" y="3238032"/>
                    <a:pt x="1345078" y="3235460"/>
                  </a:cubicBezTo>
                  <a:cubicBezTo>
                    <a:pt x="1344601" y="3232888"/>
                    <a:pt x="1344221" y="3230421"/>
                    <a:pt x="1343744" y="3227945"/>
                  </a:cubicBezTo>
                  <a:cubicBezTo>
                    <a:pt x="1321837" y="3108777"/>
                    <a:pt x="1329266" y="3025338"/>
                    <a:pt x="1368509" y="2948957"/>
                  </a:cubicBezTo>
                  <a:cubicBezTo>
                    <a:pt x="1411276" y="2865890"/>
                    <a:pt x="1551770" y="2784927"/>
                    <a:pt x="1662355" y="2808740"/>
                  </a:cubicBezTo>
                  <a:cubicBezTo>
                    <a:pt x="1790943" y="2836458"/>
                    <a:pt x="1888003" y="2893989"/>
                    <a:pt x="1956011" y="2983533"/>
                  </a:cubicBezTo>
                  <a:cubicBezTo>
                    <a:pt x="1956106" y="2983628"/>
                    <a:pt x="1956106" y="2983724"/>
                    <a:pt x="1956211" y="2983809"/>
                  </a:cubicBezTo>
                  <a:cubicBezTo>
                    <a:pt x="1957164" y="2985057"/>
                    <a:pt x="1958116" y="2986191"/>
                    <a:pt x="1958973" y="2987438"/>
                  </a:cubicBezTo>
                  <a:cubicBezTo>
                    <a:pt x="1985929" y="3023728"/>
                    <a:pt x="2008218" y="3065153"/>
                    <a:pt x="2025925" y="3111740"/>
                  </a:cubicBezTo>
                  <a:cubicBezTo>
                    <a:pt x="2080313" y="3254710"/>
                    <a:pt x="2089266" y="3360047"/>
                    <a:pt x="2089266" y="3413958"/>
                  </a:cubicBezTo>
                  <a:cubicBezTo>
                    <a:pt x="2089266" y="3439962"/>
                    <a:pt x="2087171" y="3454059"/>
                    <a:pt x="2087075" y="3454440"/>
                  </a:cubicBezTo>
                  <a:cubicBezTo>
                    <a:pt x="2085837" y="3462250"/>
                    <a:pt x="2091085" y="3469584"/>
                    <a:pt x="2098886" y="3470832"/>
                  </a:cubicBezTo>
                  <a:cubicBezTo>
                    <a:pt x="2106611" y="3472166"/>
                    <a:pt x="2114031" y="3466822"/>
                    <a:pt x="2115279" y="3459021"/>
                  </a:cubicBezTo>
                  <a:cubicBezTo>
                    <a:pt x="2116231" y="3453497"/>
                    <a:pt x="2136329" y="3321766"/>
                    <a:pt x="2052604" y="3101634"/>
                  </a:cubicBezTo>
                  <a:cubicBezTo>
                    <a:pt x="2035736" y="3057437"/>
                    <a:pt x="2015162" y="3017718"/>
                    <a:pt x="1990587" y="2982381"/>
                  </a:cubicBezTo>
                  <a:cubicBezTo>
                    <a:pt x="2077455" y="2943137"/>
                    <a:pt x="2130509" y="2963130"/>
                    <a:pt x="2131462" y="2963521"/>
                  </a:cubicBezTo>
                  <a:cubicBezTo>
                    <a:pt x="2138806" y="2966483"/>
                    <a:pt x="2147092" y="2963045"/>
                    <a:pt x="2150036" y="2955806"/>
                  </a:cubicBezTo>
                  <a:cubicBezTo>
                    <a:pt x="2153084" y="2948567"/>
                    <a:pt x="2149655" y="2940175"/>
                    <a:pt x="2142415" y="2937137"/>
                  </a:cubicBezTo>
                  <a:cubicBezTo>
                    <a:pt x="2139653" y="2935899"/>
                    <a:pt x="2076026" y="2910362"/>
                    <a:pt x="1973252" y="2958854"/>
                  </a:cubicBezTo>
                  <a:cubicBezTo>
                    <a:pt x="1901709" y="2867985"/>
                    <a:pt x="1800839" y="2809311"/>
                    <a:pt x="1668451" y="2780736"/>
                  </a:cubicBezTo>
                  <a:cubicBezTo>
                    <a:pt x="1543960" y="2753876"/>
                    <a:pt x="1391369" y="2842068"/>
                    <a:pt x="1343173" y="2935794"/>
                  </a:cubicBezTo>
                  <a:cubicBezTo>
                    <a:pt x="1300691" y="3018280"/>
                    <a:pt x="1292500" y="3107244"/>
                    <a:pt x="1315550" y="3233069"/>
                  </a:cubicBezTo>
                  <a:cubicBezTo>
                    <a:pt x="1329266" y="3307650"/>
                    <a:pt x="1339077" y="3435675"/>
                    <a:pt x="1345459" y="3546537"/>
                  </a:cubicBezTo>
                  <a:cubicBezTo>
                    <a:pt x="1240398" y="3588066"/>
                    <a:pt x="1166675" y="3620937"/>
                    <a:pt x="1126384" y="3644454"/>
                  </a:cubicBezTo>
                  <a:cubicBezTo>
                    <a:pt x="1024466" y="3703795"/>
                    <a:pt x="767482" y="3821238"/>
                    <a:pt x="663564" y="3859243"/>
                  </a:cubicBezTo>
                  <a:cubicBezTo>
                    <a:pt x="566695" y="3894580"/>
                    <a:pt x="415819" y="3877340"/>
                    <a:pt x="306853" y="3849241"/>
                  </a:cubicBezTo>
                  <a:cubicBezTo>
                    <a:pt x="192934" y="3820000"/>
                    <a:pt x="126925" y="3776280"/>
                    <a:pt x="110733" y="3719511"/>
                  </a:cubicBezTo>
                  <a:cubicBezTo>
                    <a:pt x="98446" y="3676553"/>
                    <a:pt x="94350" y="3595114"/>
                    <a:pt x="90349" y="3516343"/>
                  </a:cubicBezTo>
                  <a:cubicBezTo>
                    <a:pt x="88254" y="3476147"/>
                    <a:pt x="86158" y="3434523"/>
                    <a:pt x="83015" y="3397185"/>
                  </a:cubicBezTo>
                  <a:cubicBezTo>
                    <a:pt x="79396" y="3354608"/>
                    <a:pt x="69775" y="3308221"/>
                    <a:pt x="59679" y="3258977"/>
                  </a:cubicBezTo>
                  <a:cubicBezTo>
                    <a:pt x="43105" y="3178872"/>
                    <a:pt x="24341" y="3088003"/>
                    <a:pt x="29485" y="2997897"/>
                  </a:cubicBezTo>
                  <a:cubicBezTo>
                    <a:pt x="37200" y="2861785"/>
                    <a:pt x="161406" y="2772535"/>
                    <a:pt x="274277" y="2757676"/>
                  </a:cubicBezTo>
                  <a:cubicBezTo>
                    <a:pt x="388577" y="2742627"/>
                    <a:pt x="544311" y="2819589"/>
                    <a:pt x="621463" y="2929126"/>
                  </a:cubicBezTo>
                  <a:cubicBezTo>
                    <a:pt x="637561" y="2951977"/>
                    <a:pt x="653372" y="2981990"/>
                    <a:pt x="668422" y="3015509"/>
                  </a:cubicBezTo>
                  <a:cubicBezTo>
                    <a:pt x="668422" y="3015794"/>
                    <a:pt x="668517" y="3015994"/>
                    <a:pt x="668708" y="3016175"/>
                  </a:cubicBezTo>
                  <a:cubicBezTo>
                    <a:pt x="668898" y="3016842"/>
                    <a:pt x="669184" y="3017509"/>
                    <a:pt x="669565" y="3018080"/>
                  </a:cubicBezTo>
                  <a:cubicBezTo>
                    <a:pt x="728334" y="3150383"/>
                    <a:pt x="774625" y="3334025"/>
                    <a:pt x="775197" y="3336311"/>
                  </a:cubicBezTo>
                  <a:cubicBezTo>
                    <a:pt x="777197" y="3344026"/>
                    <a:pt x="784912" y="3348598"/>
                    <a:pt x="792533" y="3346788"/>
                  </a:cubicBezTo>
                  <a:cubicBezTo>
                    <a:pt x="800248" y="3344788"/>
                    <a:pt x="804915" y="3337072"/>
                    <a:pt x="803010" y="3329453"/>
                  </a:cubicBezTo>
                  <a:cubicBezTo>
                    <a:pt x="800629" y="3320128"/>
                    <a:pt x="757480" y="3148859"/>
                    <a:pt x="700140" y="3016556"/>
                  </a:cubicBezTo>
                  <a:cubicBezTo>
                    <a:pt x="757576" y="2978933"/>
                    <a:pt x="816059" y="2950643"/>
                    <a:pt x="874352" y="2932165"/>
                  </a:cubicBezTo>
                  <a:cubicBezTo>
                    <a:pt x="1045993" y="2877977"/>
                    <a:pt x="1202870" y="2993125"/>
                    <a:pt x="1204393" y="2994277"/>
                  </a:cubicBezTo>
                  <a:cubicBezTo>
                    <a:pt x="1210680" y="2999040"/>
                    <a:pt x="1219634" y="2997697"/>
                    <a:pt x="1224396" y="2991420"/>
                  </a:cubicBezTo>
                  <a:cubicBezTo>
                    <a:pt x="1229159" y="2985133"/>
                    <a:pt x="1227825" y="2976170"/>
                    <a:pt x="1221538" y="2971408"/>
                  </a:cubicBezTo>
                  <a:cubicBezTo>
                    <a:pt x="1216300" y="2967503"/>
                    <a:pt x="1120859" y="2897208"/>
                    <a:pt x="993700" y="2889493"/>
                  </a:cubicBezTo>
                  <a:cubicBezTo>
                    <a:pt x="998844" y="2742894"/>
                    <a:pt x="977794" y="2551451"/>
                    <a:pt x="966364" y="2447056"/>
                  </a:cubicBezTo>
                  <a:cubicBezTo>
                    <a:pt x="964554" y="2430483"/>
                    <a:pt x="962935" y="2416100"/>
                    <a:pt x="961792" y="2404289"/>
                  </a:cubicBezTo>
                  <a:cubicBezTo>
                    <a:pt x="950743" y="2296943"/>
                    <a:pt x="997796" y="2103109"/>
                    <a:pt x="998272" y="2101213"/>
                  </a:cubicBezTo>
                  <a:cubicBezTo>
                    <a:pt x="1000082" y="2093584"/>
                    <a:pt x="995415" y="2085783"/>
                    <a:pt x="987795" y="2083963"/>
                  </a:cubicBezTo>
                  <a:cubicBezTo>
                    <a:pt x="980080" y="2082059"/>
                    <a:pt x="972364" y="2086726"/>
                    <a:pt x="970459" y="2094451"/>
                  </a:cubicBezTo>
                  <a:cubicBezTo>
                    <a:pt x="968459" y="2102547"/>
                    <a:pt x="921787" y="2294952"/>
                    <a:pt x="933312" y="2407252"/>
                  </a:cubicBezTo>
                  <a:cubicBezTo>
                    <a:pt x="934550" y="2419053"/>
                    <a:pt x="936170" y="2433541"/>
                    <a:pt x="937979" y="2450114"/>
                  </a:cubicBezTo>
                  <a:cubicBezTo>
                    <a:pt x="949314" y="2553927"/>
                    <a:pt x="970269" y="2744341"/>
                    <a:pt x="965030" y="2888921"/>
                  </a:cubicBezTo>
                  <a:cubicBezTo>
                    <a:pt x="933312" y="2889407"/>
                    <a:pt x="899974" y="2894170"/>
                    <a:pt x="865780" y="2904933"/>
                  </a:cubicBezTo>
                  <a:cubicBezTo>
                    <a:pt x="806249" y="2923697"/>
                    <a:pt x="746717" y="2952358"/>
                    <a:pt x="688329" y="2990277"/>
                  </a:cubicBezTo>
                  <a:cubicBezTo>
                    <a:pt x="674327" y="2960654"/>
                    <a:pt x="659754" y="2933984"/>
                    <a:pt x="644800" y="2912734"/>
                  </a:cubicBezTo>
                  <a:cubicBezTo>
                    <a:pt x="616987" y="2873215"/>
                    <a:pt x="580315" y="2837963"/>
                    <a:pt x="539167" y="2809102"/>
                  </a:cubicBezTo>
                  <a:cubicBezTo>
                    <a:pt x="525642" y="2723186"/>
                    <a:pt x="563361" y="2650701"/>
                    <a:pt x="592603" y="2622412"/>
                  </a:cubicBezTo>
                  <a:cubicBezTo>
                    <a:pt x="622035" y="2594122"/>
                    <a:pt x="629750" y="2566024"/>
                    <a:pt x="641371" y="2523438"/>
                  </a:cubicBezTo>
                  <a:cubicBezTo>
                    <a:pt x="649276" y="2494863"/>
                    <a:pt x="659087" y="2459144"/>
                    <a:pt x="678613" y="2409423"/>
                  </a:cubicBezTo>
                  <a:cubicBezTo>
                    <a:pt x="694330" y="2369323"/>
                    <a:pt x="708141" y="2320746"/>
                    <a:pt x="722809" y="2269311"/>
                  </a:cubicBezTo>
                  <a:cubicBezTo>
                    <a:pt x="755099" y="2156249"/>
                    <a:pt x="791770" y="2028042"/>
                    <a:pt x="864351" y="1923362"/>
                  </a:cubicBezTo>
                  <a:cubicBezTo>
                    <a:pt x="903213" y="1867260"/>
                    <a:pt x="956172" y="1817635"/>
                    <a:pt x="1021704" y="1775725"/>
                  </a:cubicBezTo>
                  <a:cubicBezTo>
                    <a:pt x="1021228" y="1773534"/>
                    <a:pt x="1020561" y="1771534"/>
                    <a:pt x="1019989" y="1769629"/>
                  </a:cubicBezTo>
                  <a:cubicBezTo>
                    <a:pt x="1017132" y="1760866"/>
                    <a:pt x="1016275" y="1752579"/>
                    <a:pt x="1017132" y="1744959"/>
                  </a:cubicBezTo>
                  <a:cubicBezTo>
                    <a:pt x="943408" y="1790298"/>
                    <a:pt x="884068" y="1844772"/>
                    <a:pt x="840824" y="1907075"/>
                  </a:cubicBezTo>
                  <a:cubicBezTo>
                    <a:pt x="765577" y="2015660"/>
                    <a:pt x="728239" y="2146247"/>
                    <a:pt x="695377" y="2261500"/>
                  </a:cubicBezTo>
                  <a:cubicBezTo>
                    <a:pt x="680899" y="2312173"/>
                    <a:pt x="667183" y="2360093"/>
                    <a:pt x="651943" y="2398955"/>
                  </a:cubicBezTo>
                  <a:cubicBezTo>
                    <a:pt x="631941" y="2450104"/>
                    <a:pt x="621940" y="2486585"/>
                    <a:pt x="613843" y="2515922"/>
                  </a:cubicBezTo>
                  <a:cubicBezTo>
                    <a:pt x="602318" y="2557918"/>
                    <a:pt x="596603" y="2578968"/>
                    <a:pt x="572791" y="2601838"/>
                  </a:cubicBezTo>
                  <a:cubicBezTo>
                    <a:pt x="536215" y="2637176"/>
                    <a:pt x="503258" y="2708327"/>
                    <a:pt x="508306" y="2789099"/>
                  </a:cubicBezTo>
                  <a:cubicBezTo>
                    <a:pt x="431821" y="2743475"/>
                    <a:pt x="344476" y="2719662"/>
                    <a:pt x="270467" y="2729368"/>
                  </a:cubicBezTo>
                  <a:cubicBezTo>
                    <a:pt x="143118" y="2746037"/>
                    <a:pt x="9673" y="2843096"/>
                    <a:pt x="910" y="2996354"/>
                  </a:cubicBezTo>
                  <a:cubicBezTo>
                    <a:pt x="-4424" y="3090080"/>
                    <a:pt x="14721" y="3182853"/>
                    <a:pt x="31675" y="3264768"/>
                  </a:cubicBezTo>
                  <a:cubicBezTo>
                    <a:pt x="41677" y="3313060"/>
                    <a:pt x="51106" y="3358685"/>
                    <a:pt x="54535" y="3399547"/>
                  </a:cubicBezTo>
                  <a:cubicBezTo>
                    <a:pt x="57679" y="3436504"/>
                    <a:pt x="59774" y="3477843"/>
                    <a:pt x="61774" y="3517752"/>
                  </a:cubicBezTo>
                  <a:cubicBezTo>
                    <a:pt x="66061" y="3601858"/>
                    <a:pt x="70061" y="3681201"/>
                    <a:pt x="83206" y="3727302"/>
                  </a:cubicBezTo>
                  <a:cubicBezTo>
                    <a:pt x="102446" y="3794644"/>
                    <a:pt x="175312" y="3844936"/>
                    <a:pt x="299804" y="3876940"/>
                  </a:cubicBezTo>
                  <a:cubicBezTo>
                    <a:pt x="366955" y="3894180"/>
                    <a:pt x="449918" y="3907515"/>
                    <a:pt x="527737" y="3907515"/>
                  </a:cubicBezTo>
                  <a:cubicBezTo>
                    <a:pt x="580792" y="3907515"/>
                    <a:pt x="631560" y="3901324"/>
                    <a:pt x="673375" y="3886084"/>
                  </a:cubicBezTo>
                  <a:cubicBezTo>
                    <a:pt x="768911" y="3851127"/>
                    <a:pt x="1030753" y="3733103"/>
                    <a:pt x="1140767" y="3669105"/>
                  </a:cubicBezTo>
                  <a:cubicBezTo>
                    <a:pt x="1178771" y="3647016"/>
                    <a:pt x="1248113" y="3615860"/>
                    <a:pt x="1347173" y="3576521"/>
                  </a:cubicBezTo>
                  <a:cubicBezTo>
                    <a:pt x="1350126" y="3630814"/>
                    <a:pt x="1352221" y="3679011"/>
                    <a:pt x="1353460" y="3712053"/>
                  </a:cubicBezTo>
                  <a:cubicBezTo>
                    <a:pt x="1358413" y="3837021"/>
                    <a:pt x="1408800" y="3916745"/>
                    <a:pt x="1507765" y="3955807"/>
                  </a:cubicBezTo>
                  <a:cubicBezTo>
                    <a:pt x="1560247" y="3976476"/>
                    <a:pt x="1664546" y="3995803"/>
                    <a:pt x="1772655" y="3995803"/>
                  </a:cubicBezTo>
                  <a:cubicBezTo>
                    <a:pt x="1853817" y="3995803"/>
                    <a:pt x="1937247" y="3984858"/>
                    <a:pt x="2002303" y="3955521"/>
                  </a:cubicBezTo>
                  <a:cubicBezTo>
                    <a:pt x="2103649" y="3909697"/>
                    <a:pt x="2160132" y="3845603"/>
                    <a:pt x="2225473" y="3771308"/>
                  </a:cubicBezTo>
                  <a:cubicBezTo>
                    <a:pt x="2258049" y="3734246"/>
                    <a:pt x="2291768" y="3695870"/>
                    <a:pt x="2334821" y="3655198"/>
                  </a:cubicBezTo>
                  <a:cubicBezTo>
                    <a:pt x="2383017" y="3609669"/>
                    <a:pt x="2428547" y="3546327"/>
                    <a:pt x="2470552" y="3466698"/>
                  </a:cubicBezTo>
                  <a:cubicBezTo>
                    <a:pt x="2534179" y="3520324"/>
                    <a:pt x="2622476" y="3549566"/>
                    <a:pt x="2716582" y="3549566"/>
                  </a:cubicBezTo>
                  <a:cubicBezTo>
                    <a:pt x="2755826" y="3549566"/>
                    <a:pt x="2796021" y="3544518"/>
                    <a:pt x="2835836" y="3534040"/>
                  </a:cubicBezTo>
                  <a:cubicBezTo>
                    <a:pt x="2979758" y="3496064"/>
                    <a:pt x="3018135" y="3346902"/>
                    <a:pt x="2992322" y="3215838"/>
                  </a:cubicBezTo>
                  <a:close/>
                  <a:moveTo>
                    <a:pt x="2267288" y="144407"/>
                  </a:moveTo>
                  <a:cubicBezTo>
                    <a:pt x="2327096" y="66492"/>
                    <a:pt x="2387008" y="28583"/>
                    <a:pt x="2450540" y="28583"/>
                  </a:cubicBezTo>
                  <a:cubicBezTo>
                    <a:pt x="2457588" y="28583"/>
                    <a:pt x="2464827" y="29059"/>
                    <a:pt x="2471971" y="30011"/>
                  </a:cubicBezTo>
                  <a:cubicBezTo>
                    <a:pt x="2635134" y="51157"/>
                    <a:pt x="2771351" y="253182"/>
                    <a:pt x="2757626" y="453779"/>
                  </a:cubicBezTo>
                  <a:cubicBezTo>
                    <a:pt x="2743148" y="666281"/>
                    <a:pt x="2604749" y="739529"/>
                    <a:pt x="2533503" y="748577"/>
                  </a:cubicBezTo>
                  <a:cubicBezTo>
                    <a:pt x="2530645" y="748959"/>
                    <a:pt x="2527502" y="748768"/>
                    <a:pt x="2525025" y="749149"/>
                  </a:cubicBezTo>
                  <a:cubicBezTo>
                    <a:pt x="2491021" y="749149"/>
                    <a:pt x="2470638" y="717717"/>
                    <a:pt x="2452445" y="674283"/>
                  </a:cubicBezTo>
                  <a:cubicBezTo>
                    <a:pt x="2578556" y="656947"/>
                    <a:pt x="2605131" y="584081"/>
                    <a:pt x="2626562" y="525121"/>
                  </a:cubicBezTo>
                  <a:cubicBezTo>
                    <a:pt x="2630181" y="515120"/>
                    <a:pt x="2633610" y="505785"/>
                    <a:pt x="2637420" y="496832"/>
                  </a:cubicBezTo>
                  <a:cubicBezTo>
                    <a:pt x="2669139" y="421584"/>
                    <a:pt x="2658566" y="274804"/>
                    <a:pt x="2597320" y="198223"/>
                  </a:cubicBezTo>
                  <a:cubicBezTo>
                    <a:pt x="2563125" y="155456"/>
                    <a:pt x="2521701" y="131834"/>
                    <a:pt x="2477496" y="129834"/>
                  </a:cubicBezTo>
                  <a:cubicBezTo>
                    <a:pt x="2429775" y="127548"/>
                    <a:pt x="2382912" y="150312"/>
                    <a:pt x="2337764" y="197175"/>
                  </a:cubicBezTo>
                  <a:cubicBezTo>
                    <a:pt x="2294806" y="241752"/>
                    <a:pt x="2258230" y="307380"/>
                    <a:pt x="2242990" y="365768"/>
                  </a:cubicBezTo>
                  <a:cubicBezTo>
                    <a:pt x="2239466" y="363958"/>
                    <a:pt x="2236227" y="362339"/>
                    <a:pt x="2233084" y="360815"/>
                  </a:cubicBezTo>
                  <a:cubicBezTo>
                    <a:pt x="2208138" y="348337"/>
                    <a:pt x="2200613" y="344622"/>
                    <a:pt x="2191841" y="315666"/>
                  </a:cubicBezTo>
                  <a:cubicBezTo>
                    <a:pt x="2185659" y="295283"/>
                    <a:pt x="2190222" y="271946"/>
                    <a:pt x="2200890" y="247372"/>
                  </a:cubicBezTo>
                  <a:cubicBezTo>
                    <a:pt x="2200994" y="247182"/>
                    <a:pt x="2201175" y="246896"/>
                    <a:pt x="2201271" y="246705"/>
                  </a:cubicBezTo>
                  <a:cubicBezTo>
                    <a:pt x="2201556" y="246134"/>
                    <a:pt x="2201852" y="245467"/>
                    <a:pt x="2202032" y="244800"/>
                  </a:cubicBezTo>
                  <a:cubicBezTo>
                    <a:pt x="2216901" y="211844"/>
                    <a:pt x="2242333" y="176887"/>
                    <a:pt x="2267288" y="144407"/>
                  </a:cubicBezTo>
                  <a:close/>
                  <a:moveTo>
                    <a:pt x="2441691" y="646946"/>
                  </a:moveTo>
                  <a:cubicBezTo>
                    <a:pt x="2438929" y="639516"/>
                    <a:pt x="2436166" y="631801"/>
                    <a:pt x="2433309" y="624086"/>
                  </a:cubicBezTo>
                  <a:cubicBezTo>
                    <a:pt x="2423022" y="595797"/>
                    <a:pt x="2412449" y="566650"/>
                    <a:pt x="2399010" y="539028"/>
                  </a:cubicBezTo>
                  <a:lnTo>
                    <a:pt x="2390065" y="520549"/>
                  </a:lnTo>
                  <a:cubicBezTo>
                    <a:pt x="2354728" y="447683"/>
                    <a:pt x="2347394" y="432538"/>
                    <a:pt x="2285386" y="390628"/>
                  </a:cubicBezTo>
                  <a:cubicBezTo>
                    <a:pt x="2279480" y="386723"/>
                    <a:pt x="2274061" y="383198"/>
                    <a:pt x="2268917" y="380055"/>
                  </a:cubicBezTo>
                  <a:cubicBezTo>
                    <a:pt x="2281585" y="325191"/>
                    <a:pt x="2317495" y="259469"/>
                    <a:pt x="2358357" y="216987"/>
                  </a:cubicBezTo>
                  <a:cubicBezTo>
                    <a:pt x="2397505" y="176315"/>
                    <a:pt x="2437224" y="156599"/>
                    <a:pt x="2476181" y="158409"/>
                  </a:cubicBezTo>
                  <a:cubicBezTo>
                    <a:pt x="2521425" y="160409"/>
                    <a:pt x="2554858" y="190889"/>
                    <a:pt x="2575051" y="216035"/>
                  </a:cubicBezTo>
                  <a:cubicBezTo>
                    <a:pt x="2629343" y="284043"/>
                    <a:pt x="2639249" y="419108"/>
                    <a:pt x="2611150" y="485688"/>
                  </a:cubicBezTo>
                  <a:cubicBezTo>
                    <a:pt x="2607055" y="495308"/>
                    <a:pt x="2603340" y="505500"/>
                    <a:pt x="2599720" y="515310"/>
                  </a:cubicBezTo>
                  <a:cubicBezTo>
                    <a:pt x="2578565" y="573508"/>
                    <a:pt x="2556753" y="633516"/>
                    <a:pt x="2441691" y="646946"/>
                  </a:cubicBezTo>
                  <a:close/>
                  <a:moveTo>
                    <a:pt x="842824" y="705239"/>
                  </a:moveTo>
                  <a:cubicBezTo>
                    <a:pt x="793961" y="708954"/>
                    <a:pt x="752813" y="697428"/>
                    <a:pt x="720428" y="670758"/>
                  </a:cubicBezTo>
                  <a:cubicBezTo>
                    <a:pt x="651467" y="614084"/>
                    <a:pt x="574029" y="513596"/>
                    <a:pt x="596889" y="356814"/>
                  </a:cubicBezTo>
                  <a:cubicBezTo>
                    <a:pt x="624131" y="169838"/>
                    <a:pt x="700140" y="78113"/>
                    <a:pt x="843301" y="59348"/>
                  </a:cubicBezTo>
                  <a:cubicBezTo>
                    <a:pt x="951791" y="45156"/>
                    <a:pt x="1042373" y="144311"/>
                    <a:pt x="1090951" y="212606"/>
                  </a:cubicBezTo>
                  <a:cubicBezTo>
                    <a:pt x="1086950" y="215368"/>
                    <a:pt x="1083045" y="218225"/>
                    <a:pt x="1079140" y="221178"/>
                  </a:cubicBezTo>
                  <a:cubicBezTo>
                    <a:pt x="1076663" y="222988"/>
                    <a:pt x="1074187" y="224798"/>
                    <a:pt x="1071710" y="226893"/>
                  </a:cubicBezTo>
                  <a:cubicBezTo>
                    <a:pt x="1068662" y="229084"/>
                    <a:pt x="1065709" y="231465"/>
                    <a:pt x="1062757" y="233846"/>
                  </a:cubicBezTo>
                  <a:cubicBezTo>
                    <a:pt x="1062376" y="234037"/>
                    <a:pt x="1062090" y="234323"/>
                    <a:pt x="1061709" y="234704"/>
                  </a:cubicBezTo>
                  <a:lnTo>
                    <a:pt x="1061614" y="234799"/>
                  </a:lnTo>
                  <a:cubicBezTo>
                    <a:pt x="1057137" y="238323"/>
                    <a:pt x="1052755" y="241943"/>
                    <a:pt x="1048469" y="245657"/>
                  </a:cubicBezTo>
                  <a:cubicBezTo>
                    <a:pt x="1043897" y="249467"/>
                    <a:pt x="1039420" y="253468"/>
                    <a:pt x="1035039" y="257469"/>
                  </a:cubicBezTo>
                  <a:cubicBezTo>
                    <a:pt x="988462" y="188984"/>
                    <a:pt x="925692" y="154122"/>
                    <a:pt x="856636" y="158694"/>
                  </a:cubicBezTo>
                  <a:cubicBezTo>
                    <a:pt x="710046" y="168505"/>
                    <a:pt x="701378" y="282329"/>
                    <a:pt x="693091" y="392342"/>
                  </a:cubicBezTo>
                  <a:lnTo>
                    <a:pt x="691472" y="412345"/>
                  </a:lnTo>
                  <a:cubicBezTo>
                    <a:pt x="687186" y="465876"/>
                    <a:pt x="707570" y="522549"/>
                    <a:pt x="745765" y="563888"/>
                  </a:cubicBezTo>
                  <a:cubicBezTo>
                    <a:pt x="776626" y="597225"/>
                    <a:pt x="815107" y="617323"/>
                    <a:pt x="855683" y="621705"/>
                  </a:cubicBezTo>
                  <a:cubicBezTo>
                    <a:pt x="854540" y="627801"/>
                    <a:pt x="853397" y="633801"/>
                    <a:pt x="852349" y="639802"/>
                  </a:cubicBezTo>
                  <a:cubicBezTo>
                    <a:pt x="851587" y="643802"/>
                    <a:pt x="850921" y="647803"/>
                    <a:pt x="850349" y="651804"/>
                  </a:cubicBezTo>
                  <a:cubicBezTo>
                    <a:pt x="849397" y="657042"/>
                    <a:pt x="848635" y="662186"/>
                    <a:pt x="847873" y="667234"/>
                  </a:cubicBezTo>
                  <a:cubicBezTo>
                    <a:pt x="846920" y="673330"/>
                    <a:pt x="846063" y="679331"/>
                    <a:pt x="845301" y="685236"/>
                  </a:cubicBezTo>
                  <a:cubicBezTo>
                    <a:pt x="845111" y="686093"/>
                    <a:pt x="845015" y="687046"/>
                    <a:pt x="844920" y="687903"/>
                  </a:cubicBezTo>
                  <a:cubicBezTo>
                    <a:pt x="844158" y="693809"/>
                    <a:pt x="843491" y="699524"/>
                    <a:pt x="842824" y="705239"/>
                  </a:cubicBezTo>
                  <a:close/>
                  <a:moveTo>
                    <a:pt x="869971" y="558459"/>
                  </a:moveTo>
                  <a:cubicBezTo>
                    <a:pt x="869780" y="559221"/>
                    <a:pt x="869590" y="560078"/>
                    <a:pt x="869399" y="560935"/>
                  </a:cubicBezTo>
                  <a:cubicBezTo>
                    <a:pt x="869018" y="562173"/>
                    <a:pt x="868733" y="563316"/>
                    <a:pt x="868542" y="564459"/>
                  </a:cubicBezTo>
                  <a:cubicBezTo>
                    <a:pt x="867304" y="569126"/>
                    <a:pt x="866161" y="573794"/>
                    <a:pt x="865113" y="578366"/>
                  </a:cubicBezTo>
                  <a:cubicBezTo>
                    <a:pt x="863875" y="583414"/>
                    <a:pt x="862732" y="588462"/>
                    <a:pt x="861589" y="593511"/>
                  </a:cubicBezTo>
                  <a:cubicBezTo>
                    <a:pt x="826918" y="590558"/>
                    <a:pt x="793580" y="573413"/>
                    <a:pt x="766815" y="544457"/>
                  </a:cubicBezTo>
                  <a:cubicBezTo>
                    <a:pt x="733858" y="508928"/>
                    <a:pt x="716333" y="460351"/>
                    <a:pt x="720047" y="414631"/>
                  </a:cubicBezTo>
                  <a:lnTo>
                    <a:pt x="721571" y="394438"/>
                  </a:lnTo>
                  <a:cubicBezTo>
                    <a:pt x="729953" y="283281"/>
                    <a:pt x="736621" y="195365"/>
                    <a:pt x="858541" y="187269"/>
                  </a:cubicBezTo>
                  <a:cubicBezTo>
                    <a:pt x="933598" y="182316"/>
                    <a:pt x="983699" y="231370"/>
                    <a:pt x="1013989" y="277376"/>
                  </a:cubicBezTo>
                  <a:cubicBezTo>
                    <a:pt x="1011608" y="279662"/>
                    <a:pt x="1009226" y="282043"/>
                    <a:pt x="1006940" y="284424"/>
                  </a:cubicBezTo>
                  <a:cubicBezTo>
                    <a:pt x="1003035" y="288425"/>
                    <a:pt x="999130" y="292521"/>
                    <a:pt x="995320" y="296616"/>
                  </a:cubicBezTo>
                  <a:cubicBezTo>
                    <a:pt x="991224" y="301093"/>
                    <a:pt x="987128" y="305760"/>
                    <a:pt x="983223" y="310523"/>
                  </a:cubicBezTo>
                  <a:cubicBezTo>
                    <a:pt x="980842" y="313476"/>
                    <a:pt x="978461" y="316428"/>
                    <a:pt x="976079" y="319476"/>
                  </a:cubicBezTo>
                  <a:cubicBezTo>
                    <a:pt x="968840" y="328906"/>
                    <a:pt x="961792" y="339003"/>
                    <a:pt x="955124" y="349480"/>
                  </a:cubicBezTo>
                  <a:cubicBezTo>
                    <a:pt x="952933" y="353004"/>
                    <a:pt x="950647" y="356624"/>
                    <a:pt x="948457" y="360338"/>
                  </a:cubicBezTo>
                  <a:cubicBezTo>
                    <a:pt x="945599" y="365101"/>
                    <a:pt x="942837" y="370054"/>
                    <a:pt x="940075" y="375007"/>
                  </a:cubicBezTo>
                  <a:cubicBezTo>
                    <a:pt x="939979" y="375102"/>
                    <a:pt x="939979" y="375198"/>
                    <a:pt x="939884" y="375293"/>
                  </a:cubicBezTo>
                  <a:cubicBezTo>
                    <a:pt x="937217" y="380151"/>
                    <a:pt x="934550" y="385103"/>
                    <a:pt x="931979" y="390057"/>
                  </a:cubicBezTo>
                  <a:cubicBezTo>
                    <a:pt x="929312" y="395105"/>
                    <a:pt x="926835" y="400248"/>
                    <a:pt x="924358" y="405392"/>
                  </a:cubicBezTo>
                  <a:cubicBezTo>
                    <a:pt x="921787" y="410630"/>
                    <a:pt x="919405" y="415869"/>
                    <a:pt x="917024" y="421203"/>
                  </a:cubicBezTo>
                  <a:cubicBezTo>
                    <a:pt x="917024" y="421298"/>
                    <a:pt x="916929" y="421394"/>
                    <a:pt x="916834" y="421489"/>
                  </a:cubicBezTo>
                  <a:cubicBezTo>
                    <a:pt x="915976" y="423584"/>
                    <a:pt x="915024" y="425680"/>
                    <a:pt x="914071" y="427871"/>
                  </a:cubicBezTo>
                  <a:cubicBezTo>
                    <a:pt x="913119" y="429966"/>
                    <a:pt x="912262" y="432157"/>
                    <a:pt x="911404" y="434253"/>
                  </a:cubicBezTo>
                  <a:cubicBezTo>
                    <a:pt x="911119" y="434919"/>
                    <a:pt x="910738" y="435681"/>
                    <a:pt x="910452" y="436348"/>
                  </a:cubicBezTo>
                  <a:cubicBezTo>
                    <a:pt x="909214" y="439301"/>
                    <a:pt x="907975" y="442253"/>
                    <a:pt x="906833" y="445206"/>
                  </a:cubicBezTo>
                  <a:cubicBezTo>
                    <a:pt x="906737" y="445397"/>
                    <a:pt x="906737" y="445587"/>
                    <a:pt x="906642" y="445778"/>
                  </a:cubicBezTo>
                  <a:cubicBezTo>
                    <a:pt x="905594" y="448350"/>
                    <a:pt x="904451" y="451017"/>
                    <a:pt x="903499" y="453684"/>
                  </a:cubicBezTo>
                  <a:cubicBezTo>
                    <a:pt x="903308" y="454065"/>
                    <a:pt x="903213" y="454446"/>
                    <a:pt x="903022" y="454826"/>
                  </a:cubicBezTo>
                  <a:cubicBezTo>
                    <a:pt x="901499" y="458732"/>
                    <a:pt x="899974" y="462637"/>
                    <a:pt x="898546" y="466638"/>
                  </a:cubicBezTo>
                  <a:cubicBezTo>
                    <a:pt x="897688" y="469019"/>
                    <a:pt x="896831" y="471305"/>
                    <a:pt x="895974" y="473686"/>
                  </a:cubicBezTo>
                  <a:cubicBezTo>
                    <a:pt x="893879" y="479401"/>
                    <a:pt x="891878" y="485116"/>
                    <a:pt x="889973" y="490831"/>
                  </a:cubicBezTo>
                  <a:cubicBezTo>
                    <a:pt x="887687" y="497594"/>
                    <a:pt x="885496" y="504357"/>
                    <a:pt x="883401" y="511215"/>
                  </a:cubicBezTo>
                  <a:cubicBezTo>
                    <a:pt x="881401" y="517501"/>
                    <a:pt x="879496" y="523883"/>
                    <a:pt x="877686" y="530169"/>
                  </a:cubicBezTo>
                  <a:cubicBezTo>
                    <a:pt x="877400" y="531026"/>
                    <a:pt x="877210" y="531884"/>
                    <a:pt x="876924" y="532741"/>
                  </a:cubicBezTo>
                  <a:cubicBezTo>
                    <a:pt x="875114" y="539313"/>
                    <a:pt x="873304" y="545886"/>
                    <a:pt x="871590" y="552363"/>
                  </a:cubicBezTo>
                  <a:cubicBezTo>
                    <a:pt x="871018" y="554363"/>
                    <a:pt x="870447" y="556458"/>
                    <a:pt x="869971" y="558459"/>
                  </a:cubicBezTo>
                  <a:close/>
                  <a:moveTo>
                    <a:pt x="1676929" y="1639070"/>
                  </a:moveTo>
                  <a:cubicBezTo>
                    <a:pt x="1668737" y="1639546"/>
                    <a:pt x="1660460" y="1639832"/>
                    <a:pt x="1652164" y="1640118"/>
                  </a:cubicBezTo>
                  <a:cubicBezTo>
                    <a:pt x="1645211" y="1640403"/>
                    <a:pt x="1638257" y="1640689"/>
                    <a:pt x="1631209" y="1640880"/>
                  </a:cubicBezTo>
                  <a:cubicBezTo>
                    <a:pt x="1628161" y="1640975"/>
                    <a:pt x="1625017" y="1640975"/>
                    <a:pt x="1621970" y="1641070"/>
                  </a:cubicBezTo>
                  <a:lnTo>
                    <a:pt x="1620160" y="1641070"/>
                  </a:lnTo>
                  <a:cubicBezTo>
                    <a:pt x="1619112" y="1641070"/>
                    <a:pt x="1618159" y="1641165"/>
                    <a:pt x="1617112" y="1641165"/>
                  </a:cubicBezTo>
                  <a:cubicBezTo>
                    <a:pt x="1612159" y="1641356"/>
                    <a:pt x="1607111" y="1641451"/>
                    <a:pt x="1602253" y="1641451"/>
                  </a:cubicBezTo>
                  <a:cubicBezTo>
                    <a:pt x="1601586" y="1641546"/>
                    <a:pt x="1600919" y="1641546"/>
                    <a:pt x="1600253" y="1641546"/>
                  </a:cubicBezTo>
                  <a:cubicBezTo>
                    <a:pt x="1600052" y="1641642"/>
                    <a:pt x="1599871" y="1641642"/>
                    <a:pt x="1599776" y="1641546"/>
                  </a:cubicBezTo>
                  <a:lnTo>
                    <a:pt x="1598729" y="1641546"/>
                  </a:lnTo>
                  <a:cubicBezTo>
                    <a:pt x="1587394" y="1641737"/>
                    <a:pt x="1575964" y="1641832"/>
                    <a:pt x="1564629" y="1641832"/>
                  </a:cubicBezTo>
                  <a:cubicBezTo>
                    <a:pt x="1517480" y="1641832"/>
                    <a:pt x="1470236" y="1640403"/>
                    <a:pt x="1423468" y="1637451"/>
                  </a:cubicBezTo>
                  <a:cubicBezTo>
                    <a:pt x="1421278" y="1637355"/>
                    <a:pt x="1419087" y="1637165"/>
                    <a:pt x="1416992" y="1637070"/>
                  </a:cubicBezTo>
                  <a:cubicBezTo>
                    <a:pt x="1415277" y="1636879"/>
                    <a:pt x="1413658" y="1636784"/>
                    <a:pt x="1411943" y="1636689"/>
                  </a:cubicBezTo>
                  <a:cubicBezTo>
                    <a:pt x="1409657" y="1636593"/>
                    <a:pt x="1407371" y="1636403"/>
                    <a:pt x="1405085" y="1636212"/>
                  </a:cubicBezTo>
                  <a:cubicBezTo>
                    <a:pt x="1399846" y="1635831"/>
                    <a:pt x="1394703" y="1635450"/>
                    <a:pt x="1389750" y="1634974"/>
                  </a:cubicBezTo>
                  <a:cubicBezTo>
                    <a:pt x="1381844" y="1634307"/>
                    <a:pt x="1374129" y="1633641"/>
                    <a:pt x="1366700" y="1632879"/>
                  </a:cubicBezTo>
                  <a:cubicBezTo>
                    <a:pt x="1361366" y="1632307"/>
                    <a:pt x="1356127" y="1631831"/>
                    <a:pt x="1351079" y="1631164"/>
                  </a:cubicBezTo>
                  <a:cubicBezTo>
                    <a:pt x="1345649" y="1630593"/>
                    <a:pt x="1340315" y="1630021"/>
                    <a:pt x="1335076" y="1629354"/>
                  </a:cubicBezTo>
                  <a:cubicBezTo>
                    <a:pt x="1330886" y="1628783"/>
                    <a:pt x="1326695" y="1628211"/>
                    <a:pt x="1322599" y="1627640"/>
                  </a:cubicBezTo>
                  <a:cubicBezTo>
                    <a:pt x="1322313" y="1627640"/>
                    <a:pt x="1321932" y="1627545"/>
                    <a:pt x="1321646" y="1627545"/>
                  </a:cubicBezTo>
                  <a:cubicBezTo>
                    <a:pt x="1312121" y="1626211"/>
                    <a:pt x="1303072" y="1624782"/>
                    <a:pt x="1294309" y="1623354"/>
                  </a:cubicBezTo>
                  <a:cubicBezTo>
                    <a:pt x="1239636" y="1558869"/>
                    <a:pt x="1149815" y="1442760"/>
                    <a:pt x="1133337" y="1359987"/>
                  </a:cubicBezTo>
                  <a:cubicBezTo>
                    <a:pt x="1111811" y="1252450"/>
                    <a:pt x="1118383" y="1152628"/>
                    <a:pt x="1153435" y="1054902"/>
                  </a:cubicBezTo>
                  <a:cubicBezTo>
                    <a:pt x="1180867" y="978225"/>
                    <a:pt x="1302787" y="922790"/>
                    <a:pt x="1404800" y="913455"/>
                  </a:cubicBezTo>
                  <a:cubicBezTo>
                    <a:pt x="1475475" y="907074"/>
                    <a:pt x="1690835" y="887452"/>
                    <a:pt x="1789409" y="972034"/>
                  </a:cubicBezTo>
                  <a:cubicBezTo>
                    <a:pt x="1879326" y="1049091"/>
                    <a:pt x="1884764" y="1188061"/>
                    <a:pt x="1873420" y="1291026"/>
                  </a:cubicBezTo>
                  <a:cubicBezTo>
                    <a:pt x="1862942" y="1386943"/>
                    <a:pt x="1811603" y="1534581"/>
                    <a:pt x="1701494" y="1637736"/>
                  </a:cubicBezTo>
                  <a:cubicBezTo>
                    <a:pt x="1693302" y="1638308"/>
                    <a:pt x="1685120" y="1638784"/>
                    <a:pt x="1676929" y="1639070"/>
                  </a:cubicBezTo>
                  <a:close/>
                  <a:moveTo>
                    <a:pt x="1975147" y="1602970"/>
                  </a:moveTo>
                  <a:cubicBezTo>
                    <a:pt x="1970013" y="1604113"/>
                    <a:pt x="1964870" y="1605066"/>
                    <a:pt x="1959726" y="1606113"/>
                  </a:cubicBezTo>
                  <a:cubicBezTo>
                    <a:pt x="1946858" y="1608685"/>
                    <a:pt x="1933808" y="1611066"/>
                    <a:pt x="1920483" y="1613257"/>
                  </a:cubicBezTo>
                  <a:cubicBezTo>
                    <a:pt x="1916483" y="1614019"/>
                    <a:pt x="1912482" y="1614686"/>
                    <a:pt x="1908377" y="1615352"/>
                  </a:cubicBezTo>
                  <a:cubicBezTo>
                    <a:pt x="1907338" y="1615543"/>
                    <a:pt x="1906376" y="1615638"/>
                    <a:pt x="1905338" y="1615829"/>
                  </a:cubicBezTo>
                  <a:cubicBezTo>
                    <a:pt x="1900290" y="1616686"/>
                    <a:pt x="1895146" y="1617448"/>
                    <a:pt x="1889908" y="1618210"/>
                  </a:cubicBezTo>
                  <a:cubicBezTo>
                    <a:pt x="1884764" y="1618972"/>
                    <a:pt x="1879621" y="1619734"/>
                    <a:pt x="1874382" y="1620496"/>
                  </a:cubicBezTo>
                  <a:cubicBezTo>
                    <a:pt x="1863990" y="1622020"/>
                    <a:pt x="1853522" y="1623449"/>
                    <a:pt x="1842845" y="1624782"/>
                  </a:cubicBezTo>
                  <a:cubicBezTo>
                    <a:pt x="1837511" y="1625449"/>
                    <a:pt x="1832177" y="1626116"/>
                    <a:pt x="1826843" y="1626687"/>
                  </a:cubicBezTo>
                  <a:cubicBezTo>
                    <a:pt x="1816080" y="1628021"/>
                    <a:pt x="1805316" y="1629164"/>
                    <a:pt x="1794363" y="1630307"/>
                  </a:cubicBezTo>
                  <a:cubicBezTo>
                    <a:pt x="1786171" y="1631164"/>
                    <a:pt x="1777980" y="1631926"/>
                    <a:pt x="1769693" y="1632688"/>
                  </a:cubicBezTo>
                  <a:cubicBezTo>
                    <a:pt x="1761406" y="1633450"/>
                    <a:pt x="1753024" y="1634117"/>
                    <a:pt x="1744737" y="1634784"/>
                  </a:cubicBezTo>
                  <a:cubicBezTo>
                    <a:pt x="1844369" y="1528294"/>
                    <a:pt x="1891708" y="1387800"/>
                    <a:pt x="1901900" y="1294170"/>
                  </a:cubicBezTo>
                  <a:cubicBezTo>
                    <a:pt x="1919045" y="1136626"/>
                    <a:pt x="1886660" y="1017754"/>
                    <a:pt x="1808079" y="950317"/>
                  </a:cubicBezTo>
                  <a:cubicBezTo>
                    <a:pt x="1700255" y="857925"/>
                    <a:pt x="1475932" y="878308"/>
                    <a:pt x="1402113" y="885071"/>
                  </a:cubicBezTo>
                  <a:cubicBezTo>
                    <a:pt x="1292766" y="894977"/>
                    <a:pt x="1159035" y="954508"/>
                    <a:pt x="1126460" y="1045281"/>
                  </a:cubicBezTo>
                  <a:cubicBezTo>
                    <a:pt x="1089598" y="1147961"/>
                    <a:pt x="1082740" y="1252831"/>
                    <a:pt x="1105314" y="1365607"/>
                  </a:cubicBezTo>
                  <a:cubicBezTo>
                    <a:pt x="1120840" y="1443522"/>
                    <a:pt x="1194087" y="1545725"/>
                    <a:pt x="1249904" y="1614591"/>
                  </a:cubicBezTo>
                  <a:cubicBezTo>
                    <a:pt x="1246380" y="1613829"/>
                    <a:pt x="1242855" y="1612971"/>
                    <a:pt x="1239426" y="1612114"/>
                  </a:cubicBezTo>
                  <a:cubicBezTo>
                    <a:pt x="1235997" y="1611352"/>
                    <a:pt x="1232664" y="1610495"/>
                    <a:pt x="1229425" y="1609542"/>
                  </a:cubicBezTo>
                  <a:cubicBezTo>
                    <a:pt x="1222853" y="1607828"/>
                    <a:pt x="1216471" y="1606018"/>
                    <a:pt x="1210280" y="1604113"/>
                  </a:cubicBezTo>
                  <a:cubicBezTo>
                    <a:pt x="1207137" y="1603256"/>
                    <a:pt x="1204089" y="1602208"/>
                    <a:pt x="1201136" y="1601256"/>
                  </a:cubicBezTo>
                  <a:cubicBezTo>
                    <a:pt x="1198183" y="1600303"/>
                    <a:pt x="1195230" y="1599351"/>
                    <a:pt x="1192373" y="1598303"/>
                  </a:cubicBezTo>
                  <a:cubicBezTo>
                    <a:pt x="1190277" y="1597636"/>
                    <a:pt x="1188277" y="1596874"/>
                    <a:pt x="1186182" y="1596112"/>
                  </a:cubicBezTo>
                  <a:cubicBezTo>
                    <a:pt x="1173894" y="1591635"/>
                    <a:pt x="1162464" y="1586873"/>
                    <a:pt x="1151797" y="1581825"/>
                  </a:cubicBezTo>
                  <a:cubicBezTo>
                    <a:pt x="1151130" y="1581539"/>
                    <a:pt x="1150463" y="1581253"/>
                    <a:pt x="1149891" y="1580872"/>
                  </a:cubicBezTo>
                  <a:cubicBezTo>
                    <a:pt x="1147510" y="1579824"/>
                    <a:pt x="1145129" y="1578681"/>
                    <a:pt x="1142843" y="1577443"/>
                  </a:cubicBezTo>
                  <a:cubicBezTo>
                    <a:pt x="1129413" y="1570776"/>
                    <a:pt x="1117126" y="1563537"/>
                    <a:pt x="1105505" y="1555917"/>
                  </a:cubicBezTo>
                  <a:cubicBezTo>
                    <a:pt x="1101885" y="1553535"/>
                    <a:pt x="1098266" y="1551154"/>
                    <a:pt x="1094742" y="1548677"/>
                  </a:cubicBezTo>
                  <a:cubicBezTo>
                    <a:pt x="1094265" y="1548297"/>
                    <a:pt x="1093694" y="1547916"/>
                    <a:pt x="1093218" y="1547630"/>
                  </a:cubicBezTo>
                  <a:cubicBezTo>
                    <a:pt x="1089312" y="1544868"/>
                    <a:pt x="1085502" y="1542105"/>
                    <a:pt x="1081693" y="1539152"/>
                  </a:cubicBezTo>
                  <a:cubicBezTo>
                    <a:pt x="1081407" y="1538962"/>
                    <a:pt x="1081026" y="1538772"/>
                    <a:pt x="1080740" y="1538486"/>
                  </a:cubicBezTo>
                  <a:cubicBezTo>
                    <a:pt x="1077120" y="1535819"/>
                    <a:pt x="1073691" y="1533152"/>
                    <a:pt x="1070167" y="1530389"/>
                  </a:cubicBezTo>
                  <a:cubicBezTo>
                    <a:pt x="1066452" y="1527437"/>
                    <a:pt x="1062643" y="1524389"/>
                    <a:pt x="1058928" y="1521341"/>
                  </a:cubicBezTo>
                  <a:cubicBezTo>
                    <a:pt x="1055594" y="1518674"/>
                    <a:pt x="1052260" y="1515816"/>
                    <a:pt x="1048831" y="1513054"/>
                  </a:cubicBezTo>
                  <a:cubicBezTo>
                    <a:pt x="1040925" y="1506387"/>
                    <a:pt x="1033020" y="1499529"/>
                    <a:pt x="1024828" y="1492480"/>
                  </a:cubicBezTo>
                  <a:cubicBezTo>
                    <a:pt x="1017303" y="1486003"/>
                    <a:pt x="1009588" y="1479335"/>
                    <a:pt x="1001492" y="1472573"/>
                  </a:cubicBezTo>
                  <a:cubicBezTo>
                    <a:pt x="896717" y="1383895"/>
                    <a:pt x="829089" y="1247783"/>
                    <a:pt x="847473" y="1162629"/>
                  </a:cubicBezTo>
                  <a:cubicBezTo>
                    <a:pt x="869094" y="1063188"/>
                    <a:pt x="876905" y="926695"/>
                    <a:pt x="867570" y="814776"/>
                  </a:cubicBezTo>
                  <a:cubicBezTo>
                    <a:pt x="858903" y="709620"/>
                    <a:pt x="903384" y="438348"/>
                    <a:pt x="1016256" y="316047"/>
                  </a:cubicBezTo>
                  <a:cubicBezTo>
                    <a:pt x="1020732" y="311190"/>
                    <a:pt x="1025304" y="306427"/>
                    <a:pt x="1029876" y="301760"/>
                  </a:cubicBezTo>
                  <a:cubicBezTo>
                    <a:pt x="1033591" y="298045"/>
                    <a:pt x="1037401" y="294330"/>
                    <a:pt x="1041211" y="290711"/>
                  </a:cubicBezTo>
                  <a:cubicBezTo>
                    <a:pt x="1042449" y="289473"/>
                    <a:pt x="1043688" y="288234"/>
                    <a:pt x="1045021" y="287091"/>
                  </a:cubicBezTo>
                  <a:lnTo>
                    <a:pt x="1045593" y="286520"/>
                  </a:lnTo>
                  <a:cubicBezTo>
                    <a:pt x="1049307" y="282996"/>
                    <a:pt x="1053118" y="279471"/>
                    <a:pt x="1057023" y="276042"/>
                  </a:cubicBezTo>
                  <a:cubicBezTo>
                    <a:pt x="1057118" y="276042"/>
                    <a:pt x="1057118" y="276042"/>
                    <a:pt x="1057213" y="275947"/>
                  </a:cubicBezTo>
                  <a:cubicBezTo>
                    <a:pt x="1057689" y="275471"/>
                    <a:pt x="1058261" y="275090"/>
                    <a:pt x="1058737" y="274613"/>
                  </a:cubicBezTo>
                  <a:cubicBezTo>
                    <a:pt x="1059976" y="273471"/>
                    <a:pt x="1061118" y="272328"/>
                    <a:pt x="1062357" y="271375"/>
                  </a:cubicBezTo>
                  <a:cubicBezTo>
                    <a:pt x="1063500" y="270232"/>
                    <a:pt x="1064738" y="269280"/>
                    <a:pt x="1065976" y="268327"/>
                  </a:cubicBezTo>
                  <a:cubicBezTo>
                    <a:pt x="1068453" y="266041"/>
                    <a:pt x="1070929" y="263946"/>
                    <a:pt x="1073406" y="262040"/>
                  </a:cubicBezTo>
                  <a:cubicBezTo>
                    <a:pt x="1073691" y="261850"/>
                    <a:pt x="1073882" y="261659"/>
                    <a:pt x="1074168" y="261469"/>
                  </a:cubicBezTo>
                  <a:cubicBezTo>
                    <a:pt x="1076549" y="259278"/>
                    <a:pt x="1079026" y="257373"/>
                    <a:pt x="1081502" y="255373"/>
                  </a:cubicBezTo>
                  <a:cubicBezTo>
                    <a:pt x="1084836" y="252706"/>
                    <a:pt x="1088265" y="250039"/>
                    <a:pt x="1091694" y="247467"/>
                  </a:cubicBezTo>
                  <a:cubicBezTo>
                    <a:pt x="1093122" y="246419"/>
                    <a:pt x="1094456" y="245276"/>
                    <a:pt x="1095980" y="244229"/>
                  </a:cubicBezTo>
                  <a:cubicBezTo>
                    <a:pt x="1097028" y="243371"/>
                    <a:pt x="1098171" y="242609"/>
                    <a:pt x="1099314" y="241752"/>
                  </a:cubicBezTo>
                  <a:cubicBezTo>
                    <a:pt x="1099599" y="241467"/>
                    <a:pt x="1099980" y="241276"/>
                    <a:pt x="1100266" y="240990"/>
                  </a:cubicBezTo>
                  <a:cubicBezTo>
                    <a:pt x="1102266" y="239561"/>
                    <a:pt x="1104172" y="238133"/>
                    <a:pt x="1106172" y="236799"/>
                  </a:cubicBezTo>
                  <a:cubicBezTo>
                    <a:pt x="1108648" y="235085"/>
                    <a:pt x="1111125" y="233370"/>
                    <a:pt x="1113506" y="231656"/>
                  </a:cubicBezTo>
                  <a:cubicBezTo>
                    <a:pt x="1113697" y="231561"/>
                    <a:pt x="1113792" y="231465"/>
                    <a:pt x="1113982" y="231370"/>
                  </a:cubicBezTo>
                  <a:cubicBezTo>
                    <a:pt x="1115316" y="230417"/>
                    <a:pt x="1116649" y="229560"/>
                    <a:pt x="1117887" y="228703"/>
                  </a:cubicBezTo>
                  <a:cubicBezTo>
                    <a:pt x="1118364" y="228322"/>
                    <a:pt x="1118745" y="228036"/>
                    <a:pt x="1119221" y="227750"/>
                  </a:cubicBezTo>
                  <a:cubicBezTo>
                    <a:pt x="1125222" y="223655"/>
                    <a:pt x="1131318" y="219750"/>
                    <a:pt x="1137509" y="215844"/>
                  </a:cubicBezTo>
                  <a:cubicBezTo>
                    <a:pt x="1140557" y="213939"/>
                    <a:pt x="1143605" y="212130"/>
                    <a:pt x="1146653" y="210225"/>
                  </a:cubicBezTo>
                  <a:cubicBezTo>
                    <a:pt x="1153416" y="206224"/>
                    <a:pt x="1160178" y="202319"/>
                    <a:pt x="1167132" y="198509"/>
                  </a:cubicBezTo>
                  <a:cubicBezTo>
                    <a:pt x="1167418" y="198318"/>
                    <a:pt x="1167798" y="198128"/>
                    <a:pt x="1168084" y="197937"/>
                  </a:cubicBezTo>
                  <a:cubicBezTo>
                    <a:pt x="1172085" y="195746"/>
                    <a:pt x="1176180" y="193556"/>
                    <a:pt x="1180372" y="191460"/>
                  </a:cubicBezTo>
                  <a:cubicBezTo>
                    <a:pt x="1180943" y="191079"/>
                    <a:pt x="1181610" y="190794"/>
                    <a:pt x="1182276" y="190413"/>
                  </a:cubicBezTo>
                  <a:cubicBezTo>
                    <a:pt x="1187610" y="187650"/>
                    <a:pt x="1193040" y="184983"/>
                    <a:pt x="1198469" y="182411"/>
                  </a:cubicBezTo>
                  <a:cubicBezTo>
                    <a:pt x="1203422" y="180030"/>
                    <a:pt x="1208375" y="177744"/>
                    <a:pt x="1213328" y="175458"/>
                  </a:cubicBezTo>
                  <a:cubicBezTo>
                    <a:pt x="1216662" y="173839"/>
                    <a:pt x="1219995" y="172410"/>
                    <a:pt x="1223424" y="170982"/>
                  </a:cubicBezTo>
                  <a:cubicBezTo>
                    <a:pt x="1225234" y="170124"/>
                    <a:pt x="1226949" y="169362"/>
                    <a:pt x="1228759" y="168696"/>
                  </a:cubicBezTo>
                  <a:cubicBezTo>
                    <a:pt x="1232473" y="167076"/>
                    <a:pt x="1236188" y="165457"/>
                    <a:pt x="1239998" y="164028"/>
                  </a:cubicBezTo>
                  <a:cubicBezTo>
                    <a:pt x="1244856" y="162028"/>
                    <a:pt x="1249713" y="160123"/>
                    <a:pt x="1254666" y="158218"/>
                  </a:cubicBezTo>
                  <a:cubicBezTo>
                    <a:pt x="1259619" y="156313"/>
                    <a:pt x="1264668" y="154503"/>
                    <a:pt x="1269716" y="152694"/>
                  </a:cubicBezTo>
                  <a:cubicBezTo>
                    <a:pt x="1274288" y="151074"/>
                    <a:pt x="1278955" y="149455"/>
                    <a:pt x="1283622" y="147931"/>
                  </a:cubicBezTo>
                  <a:cubicBezTo>
                    <a:pt x="1284480" y="147645"/>
                    <a:pt x="1285337" y="147359"/>
                    <a:pt x="1286194" y="147074"/>
                  </a:cubicBezTo>
                  <a:cubicBezTo>
                    <a:pt x="1290861" y="145455"/>
                    <a:pt x="1295624" y="143930"/>
                    <a:pt x="1300482" y="142502"/>
                  </a:cubicBezTo>
                  <a:cubicBezTo>
                    <a:pt x="1303911" y="141454"/>
                    <a:pt x="1307340" y="140406"/>
                    <a:pt x="1310769" y="139359"/>
                  </a:cubicBezTo>
                  <a:cubicBezTo>
                    <a:pt x="1311245" y="139168"/>
                    <a:pt x="1311721" y="139073"/>
                    <a:pt x="1312293" y="138977"/>
                  </a:cubicBezTo>
                  <a:cubicBezTo>
                    <a:pt x="1314864" y="138120"/>
                    <a:pt x="1317436" y="137358"/>
                    <a:pt x="1320103" y="136692"/>
                  </a:cubicBezTo>
                  <a:cubicBezTo>
                    <a:pt x="1320294" y="136596"/>
                    <a:pt x="1320484" y="136501"/>
                    <a:pt x="1320675" y="136501"/>
                  </a:cubicBezTo>
                  <a:cubicBezTo>
                    <a:pt x="1327152" y="134596"/>
                    <a:pt x="1333819" y="132882"/>
                    <a:pt x="1340487" y="131167"/>
                  </a:cubicBezTo>
                  <a:cubicBezTo>
                    <a:pt x="1344963" y="129929"/>
                    <a:pt x="1349535" y="128881"/>
                    <a:pt x="1354203" y="127738"/>
                  </a:cubicBezTo>
                  <a:cubicBezTo>
                    <a:pt x="1356965" y="126976"/>
                    <a:pt x="1359727" y="126404"/>
                    <a:pt x="1362585" y="125738"/>
                  </a:cubicBezTo>
                  <a:cubicBezTo>
                    <a:pt x="1365347" y="125071"/>
                    <a:pt x="1368205" y="124500"/>
                    <a:pt x="1370967" y="123833"/>
                  </a:cubicBezTo>
                  <a:cubicBezTo>
                    <a:pt x="1374586" y="122975"/>
                    <a:pt x="1378301" y="122118"/>
                    <a:pt x="1382016" y="121356"/>
                  </a:cubicBezTo>
                  <a:cubicBezTo>
                    <a:pt x="1387731" y="120118"/>
                    <a:pt x="1393446" y="118975"/>
                    <a:pt x="1399161" y="117927"/>
                  </a:cubicBezTo>
                  <a:cubicBezTo>
                    <a:pt x="1402399" y="117261"/>
                    <a:pt x="1405638" y="116689"/>
                    <a:pt x="1408876" y="116117"/>
                  </a:cubicBezTo>
                  <a:cubicBezTo>
                    <a:pt x="1412686" y="115355"/>
                    <a:pt x="1416591" y="114689"/>
                    <a:pt x="1420401" y="114022"/>
                  </a:cubicBezTo>
                  <a:cubicBezTo>
                    <a:pt x="1422592" y="113641"/>
                    <a:pt x="1424688" y="113355"/>
                    <a:pt x="1426878" y="112974"/>
                  </a:cubicBezTo>
                  <a:cubicBezTo>
                    <a:pt x="1433927" y="111831"/>
                    <a:pt x="1440976" y="110784"/>
                    <a:pt x="1448119" y="109736"/>
                  </a:cubicBezTo>
                  <a:cubicBezTo>
                    <a:pt x="1451739" y="109259"/>
                    <a:pt x="1455358" y="108688"/>
                    <a:pt x="1458978" y="108212"/>
                  </a:cubicBezTo>
                  <a:cubicBezTo>
                    <a:pt x="1462597" y="107736"/>
                    <a:pt x="1466312" y="107164"/>
                    <a:pt x="1469931" y="106783"/>
                  </a:cubicBezTo>
                  <a:cubicBezTo>
                    <a:pt x="1470027" y="106783"/>
                    <a:pt x="1470217" y="106688"/>
                    <a:pt x="1470408" y="106688"/>
                  </a:cubicBezTo>
                  <a:cubicBezTo>
                    <a:pt x="1478123" y="105735"/>
                    <a:pt x="1485934" y="104878"/>
                    <a:pt x="1493839" y="104021"/>
                  </a:cubicBezTo>
                  <a:cubicBezTo>
                    <a:pt x="1500316" y="103354"/>
                    <a:pt x="1506793" y="102687"/>
                    <a:pt x="1513365" y="102116"/>
                  </a:cubicBezTo>
                  <a:cubicBezTo>
                    <a:pt x="1517461" y="101735"/>
                    <a:pt x="1521557" y="101354"/>
                    <a:pt x="1525653" y="101068"/>
                  </a:cubicBezTo>
                  <a:cubicBezTo>
                    <a:pt x="1532415" y="100592"/>
                    <a:pt x="1539273" y="100115"/>
                    <a:pt x="1546131" y="99544"/>
                  </a:cubicBezTo>
                  <a:cubicBezTo>
                    <a:pt x="1553561" y="99068"/>
                    <a:pt x="1560990" y="98687"/>
                    <a:pt x="1568420" y="98306"/>
                  </a:cubicBezTo>
                  <a:cubicBezTo>
                    <a:pt x="1572230" y="98115"/>
                    <a:pt x="1576040" y="97925"/>
                    <a:pt x="1579850" y="97829"/>
                  </a:cubicBezTo>
                  <a:cubicBezTo>
                    <a:pt x="1580431" y="97734"/>
                    <a:pt x="1580993" y="97734"/>
                    <a:pt x="1581574" y="97734"/>
                  </a:cubicBezTo>
                  <a:cubicBezTo>
                    <a:pt x="1584993" y="97544"/>
                    <a:pt x="1588518" y="97448"/>
                    <a:pt x="1592051" y="97353"/>
                  </a:cubicBezTo>
                  <a:cubicBezTo>
                    <a:pt x="1592718" y="97258"/>
                    <a:pt x="1593395" y="97258"/>
                    <a:pt x="1594052" y="97258"/>
                  </a:cubicBezTo>
                  <a:lnTo>
                    <a:pt x="1594433" y="97258"/>
                  </a:lnTo>
                  <a:cubicBezTo>
                    <a:pt x="1597671" y="97163"/>
                    <a:pt x="1601005" y="97067"/>
                    <a:pt x="1604243" y="96972"/>
                  </a:cubicBezTo>
                  <a:cubicBezTo>
                    <a:pt x="1606339" y="96877"/>
                    <a:pt x="1608339" y="96877"/>
                    <a:pt x="1610435" y="96782"/>
                  </a:cubicBezTo>
                  <a:lnTo>
                    <a:pt x="1610806" y="96782"/>
                  </a:lnTo>
                  <a:cubicBezTo>
                    <a:pt x="1611949" y="96782"/>
                    <a:pt x="1612997" y="96686"/>
                    <a:pt x="1614150" y="96686"/>
                  </a:cubicBezTo>
                  <a:cubicBezTo>
                    <a:pt x="1615769" y="96686"/>
                    <a:pt x="1617293" y="96591"/>
                    <a:pt x="1618912" y="96591"/>
                  </a:cubicBezTo>
                  <a:cubicBezTo>
                    <a:pt x="1619007" y="96591"/>
                    <a:pt x="1619198" y="96686"/>
                    <a:pt x="1619388" y="96591"/>
                  </a:cubicBezTo>
                  <a:lnTo>
                    <a:pt x="1619674" y="96591"/>
                  </a:lnTo>
                  <a:cubicBezTo>
                    <a:pt x="1619769" y="96591"/>
                    <a:pt x="1619769" y="96591"/>
                    <a:pt x="1619864" y="96591"/>
                  </a:cubicBezTo>
                  <a:cubicBezTo>
                    <a:pt x="1619864" y="96591"/>
                    <a:pt x="1619969" y="96591"/>
                    <a:pt x="1620064" y="96591"/>
                  </a:cubicBezTo>
                  <a:lnTo>
                    <a:pt x="1620341" y="96591"/>
                  </a:lnTo>
                  <a:cubicBezTo>
                    <a:pt x="1620446" y="96591"/>
                    <a:pt x="1620446" y="96591"/>
                    <a:pt x="1620446" y="96591"/>
                  </a:cubicBezTo>
                  <a:lnTo>
                    <a:pt x="1620541" y="96591"/>
                  </a:lnTo>
                  <a:cubicBezTo>
                    <a:pt x="1620922" y="96686"/>
                    <a:pt x="1621112" y="96686"/>
                    <a:pt x="1621493" y="96591"/>
                  </a:cubicBezTo>
                  <a:cubicBezTo>
                    <a:pt x="1629980" y="96496"/>
                    <a:pt x="1638448" y="96401"/>
                    <a:pt x="1647030" y="96401"/>
                  </a:cubicBezTo>
                  <a:cubicBezTo>
                    <a:pt x="1658450" y="96401"/>
                    <a:pt x="1670080" y="96591"/>
                    <a:pt x="1681787" y="96782"/>
                  </a:cubicBezTo>
                  <a:cubicBezTo>
                    <a:pt x="1687311" y="96877"/>
                    <a:pt x="1692740" y="97067"/>
                    <a:pt x="1698265" y="97353"/>
                  </a:cubicBezTo>
                  <a:cubicBezTo>
                    <a:pt x="1700932" y="97448"/>
                    <a:pt x="1703684" y="97544"/>
                    <a:pt x="1706447" y="97734"/>
                  </a:cubicBezTo>
                  <a:cubicBezTo>
                    <a:pt x="1707209" y="97734"/>
                    <a:pt x="1707876" y="97829"/>
                    <a:pt x="1708638" y="97829"/>
                  </a:cubicBezTo>
                  <a:cubicBezTo>
                    <a:pt x="1709114" y="97829"/>
                    <a:pt x="1709685" y="97829"/>
                    <a:pt x="1710161" y="97925"/>
                  </a:cubicBezTo>
                  <a:cubicBezTo>
                    <a:pt x="1713962" y="98115"/>
                    <a:pt x="1717686" y="98306"/>
                    <a:pt x="1721592" y="98687"/>
                  </a:cubicBezTo>
                  <a:cubicBezTo>
                    <a:pt x="1725973" y="98973"/>
                    <a:pt x="1730355" y="99353"/>
                    <a:pt x="1734736" y="99734"/>
                  </a:cubicBezTo>
                  <a:cubicBezTo>
                    <a:pt x="1738536" y="100020"/>
                    <a:pt x="1742356" y="100401"/>
                    <a:pt x="1746261" y="100877"/>
                  </a:cubicBezTo>
                  <a:cubicBezTo>
                    <a:pt x="1749405" y="101163"/>
                    <a:pt x="1752643" y="101544"/>
                    <a:pt x="1755786" y="101925"/>
                  </a:cubicBezTo>
                  <a:cubicBezTo>
                    <a:pt x="1755881" y="101925"/>
                    <a:pt x="1755881" y="101925"/>
                    <a:pt x="1755977" y="101925"/>
                  </a:cubicBezTo>
                  <a:cubicBezTo>
                    <a:pt x="1756263" y="101925"/>
                    <a:pt x="1756558" y="102021"/>
                    <a:pt x="1756834" y="102021"/>
                  </a:cubicBezTo>
                  <a:cubicBezTo>
                    <a:pt x="1757701" y="102116"/>
                    <a:pt x="1758453" y="102211"/>
                    <a:pt x="1759320" y="102306"/>
                  </a:cubicBezTo>
                  <a:cubicBezTo>
                    <a:pt x="1764463" y="102973"/>
                    <a:pt x="1769702" y="103640"/>
                    <a:pt x="1774941" y="104402"/>
                  </a:cubicBezTo>
                  <a:cubicBezTo>
                    <a:pt x="1775132" y="104402"/>
                    <a:pt x="1775417" y="104497"/>
                    <a:pt x="1775608" y="104497"/>
                  </a:cubicBezTo>
                  <a:cubicBezTo>
                    <a:pt x="1780561" y="105164"/>
                    <a:pt x="1785323" y="105830"/>
                    <a:pt x="1790171" y="106688"/>
                  </a:cubicBezTo>
                  <a:cubicBezTo>
                    <a:pt x="1795220" y="107450"/>
                    <a:pt x="1800278" y="108307"/>
                    <a:pt x="1805421" y="109259"/>
                  </a:cubicBezTo>
                  <a:cubicBezTo>
                    <a:pt x="1809602" y="110021"/>
                    <a:pt x="1813708" y="110784"/>
                    <a:pt x="1817899" y="111546"/>
                  </a:cubicBezTo>
                  <a:cubicBezTo>
                    <a:pt x="1818946" y="111736"/>
                    <a:pt x="1820089" y="112022"/>
                    <a:pt x="1821137" y="112212"/>
                  </a:cubicBezTo>
                  <a:cubicBezTo>
                    <a:pt x="1826767" y="113355"/>
                    <a:pt x="1832282" y="114498"/>
                    <a:pt x="1838006" y="115736"/>
                  </a:cubicBezTo>
                  <a:cubicBezTo>
                    <a:pt x="1843531" y="116879"/>
                    <a:pt x="1849150" y="118118"/>
                    <a:pt x="1854675" y="119451"/>
                  </a:cubicBezTo>
                  <a:lnTo>
                    <a:pt x="1854770" y="119451"/>
                  </a:lnTo>
                  <a:lnTo>
                    <a:pt x="1866486" y="122309"/>
                  </a:lnTo>
                  <a:cubicBezTo>
                    <a:pt x="1873629" y="124119"/>
                    <a:pt x="1880773" y="125928"/>
                    <a:pt x="1887917" y="127928"/>
                  </a:cubicBezTo>
                  <a:cubicBezTo>
                    <a:pt x="1891251" y="128786"/>
                    <a:pt x="1894575" y="129738"/>
                    <a:pt x="1897918" y="130691"/>
                  </a:cubicBezTo>
                  <a:cubicBezTo>
                    <a:pt x="1903157" y="132215"/>
                    <a:pt x="1908396" y="133739"/>
                    <a:pt x="1913539" y="135263"/>
                  </a:cubicBezTo>
                  <a:cubicBezTo>
                    <a:pt x="1918206" y="136596"/>
                    <a:pt x="1922779" y="138025"/>
                    <a:pt x="1927351" y="139549"/>
                  </a:cubicBezTo>
                  <a:cubicBezTo>
                    <a:pt x="1930113" y="140406"/>
                    <a:pt x="1932875" y="141263"/>
                    <a:pt x="1935542" y="142121"/>
                  </a:cubicBezTo>
                  <a:cubicBezTo>
                    <a:pt x="1938304" y="142978"/>
                    <a:pt x="1941067" y="143930"/>
                    <a:pt x="1943724" y="144788"/>
                  </a:cubicBezTo>
                  <a:cubicBezTo>
                    <a:pt x="1949068" y="146598"/>
                    <a:pt x="1954487" y="148407"/>
                    <a:pt x="1959821" y="150312"/>
                  </a:cubicBezTo>
                  <a:cubicBezTo>
                    <a:pt x="1965155" y="152217"/>
                    <a:pt x="1970489" y="154027"/>
                    <a:pt x="1975728" y="156027"/>
                  </a:cubicBezTo>
                  <a:cubicBezTo>
                    <a:pt x="1979824" y="157456"/>
                    <a:pt x="1983824" y="158980"/>
                    <a:pt x="1987825" y="160504"/>
                  </a:cubicBezTo>
                  <a:cubicBezTo>
                    <a:pt x="1991254" y="161742"/>
                    <a:pt x="1994588" y="163076"/>
                    <a:pt x="1998016" y="164409"/>
                  </a:cubicBezTo>
                  <a:cubicBezTo>
                    <a:pt x="2002979" y="166314"/>
                    <a:pt x="2008018" y="168315"/>
                    <a:pt x="2012885" y="170315"/>
                  </a:cubicBezTo>
                  <a:cubicBezTo>
                    <a:pt x="2020686" y="173458"/>
                    <a:pt x="2028506" y="176696"/>
                    <a:pt x="2036116" y="179935"/>
                  </a:cubicBezTo>
                  <a:cubicBezTo>
                    <a:pt x="2036402" y="180030"/>
                    <a:pt x="2036783" y="180221"/>
                    <a:pt x="2037069" y="180316"/>
                  </a:cubicBezTo>
                  <a:cubicBezTo>
                    <a:pt x="2040117" y="181650"/>
                    <a:pt x="2043175" y="182983"/>
                    <a:pt x="2046118" y="184317"/>
                  </a:cubicBezTo>
                  <a:cubicBezTo>
                    <a:pt x="2049461" y="185745"/>
                    <a:pt x="2052690" y="187174"/>
                    <a:pt x="2056024" y="188698"/>
                  </a:cubicBezTo>
                  <a:cubicBezTo>
                    <a:pt x="2061367" y="191079"/>
                    <a:pt x="2066692" y="193461"/>
                    <a:pt x="2071930" y="195937"/>
                  </a:cubicBezTo>
                  <a:cubicBezTo>
                    <a:pt x="2075836" y="197747"/>
                    <a:pt x="2079741" y="199557"/>
                    <a:pt x="2083561" y="201366"/>
                  </a:cubicBezTo>
                  <a:cubicBezTo>
                    <a:pt x="2097086" y="207748"/>
                    <a:pt x="2110135" y="214225"/>
                    <a:pt x="2122699" y="220797"/>
                  </a:cubicBezTo>
                  <a:cubicBezTo>
                    <a:pt x="2129566" y="224226"/>
                    <a:pt x="2136224" y="227750"/>
                    <a:pt x="2142797" y="231370"/>
                  </a:cubicBezTo>
                  <a:cubicBezTo>
                    <a:pt x="2147559" y="233846"/>
                    <a:pt x="2152226" y="236323"/>
                    <a:pt x="2156798" y="238895"/>
                  </a:cubicBezTo>
                  <a:cubicBezTo>
                    <a:pt x="2161370" y="241467"/>
                    <a:pt x="2165847" y="243943"/>
                    <a:pt x="2170324" y="246419"/>
                  </a:cubicBezTo>
                  <a:cubicBezTo>
                    <a:pt x="2160323" y="273090"/>
                    <a:pt x="2156998" y="299188"/>
                    <a:pt x="2164523" y="323953"/>
                  </a:cubicBezTo>
                  <a:cubicBezTo>
                    <a:pt x="2176810" y="364720"/>
                    <a:pt x="2194136" y="373292"/>
                    <a:pt x="2220425" y="386342"/>
                  </a:cubicBezTo>
                  <a:cubicBezTo>
                    <a:pt x="2227569" y="389866"/>
                    <a:pt x="2235761" y="393962"/>
                    <a:pt x="2245200" y="399391"/>
                  </a:cubicBezTo>
                  <a:cubicBezTo>
                    <a:pt x="2245295" y="399391"/>
                    <a:pt x="2245486" y="399486"/>
                    <a:pt x="2245581" y="399582"/>
                  </a:cubicBezTo>
                  <a:cubicBezTo>
                    <a:pt x="2252725" y="403582"/>
                    <a:pt x="2260630" y="408440"/>
                    <a:pt x="2269393" y="414345"/>
                  </a:cubicBezTo>
                  <a:cubicBezTo>
                    <a:pt x="2325019" y="451874"/>
                    <a:pt x="2329496" y="461113"/>
                    <a:pt x="2364358" y="533027"/>
                  </a:cubicBezTo>
                  <a:lnTo>
                    <a:pt x="2373311" y="551505"/>
                  </a:lnTo>
                  <a:cubicBezTo>
                    <a:pt x="2386075" y="577794"/>
                    <a:pt x="2396457" y="606274"/>
                    <a:pt x="2406448" y="633897"/>
                  </a:cubicBezTo>
                  <a:cubicBezTo>
                    <a:pt x="2408449" y="639326"/>
                    <a:pt x="2410449" y="644755"/>
                    <a:pt x="2412449" y="650089"/>
                  </a:cubicBezTo>
                  <a:cubicBezTo>
                    <a:pt x="2414069" y="654566"/>
                    <a:pt x="2415688" y="658947"/>
                    <a:pt x="2417412" y="663329"/>
                  </a:cubicBezTo>
                  <a:cubicBezTo>
                    <a:pt x="2417698" y="664281"/>
                    <a:pt x="2418069" y="665139"/>
                    <a:pt x="2418450" y="665996"/>
                  </a:cubicBezTo>
                  <a:cubicBezTo>
                    <a:pt x="2418736" y="666948"/>
                    <a:pt x="2419031" y="667805"/>
                    <a:pt x="2419498" y="668663"/>
                  </a:cubicBezTo>
                  <a:cubicBezTo>
                    <a:pt x="2425308" y="683903"/>
                    <a:pt x="2431404" y="698381"/>
                    <a:pt x="2438262" y="711621"/>
                  </a:cubicBezTo>
                  <a:cubicBezTo>
                    <a:pt x="2439129" y="713526"/>
                    <a:pt x="2440167" y="715335"/>
                    <a:pt x="2441129" y="717145"/>
                  </a:cubicBezTo>
                  <a:cubicBezTo>
                    <a:pt x="2444082" y="722574"/>
                    <a:pt x="2447130" y="727622"/>
                    <a:pt x="2450368" y="732480"/>
                  </a:cubicBezTo>
                  <a:cubicBezTo>
                    <a:pt x="2451988" y="734957"/>
                    <a:pt x="2453607" y="737243"/>
                    <a:pt x="2455321" y="739529"/>
                  </a:cubicBezTo>
                  <a:cubicBezTo>
                    <a:pt x="2458664" y="744101"/>
                    <a:pt x="2462275" y="748292"/>
                    <a:pt x="2466085" y="752197"/>
                  </a:cubicBezTo>
                  <a:cubicBezTo>
                    <a:pt x="2467609" y="753816"/>
                    <a:pt x="2469133" y="755245"/>
                    <a:pt x="2470752" y="756769"/>
                  </a:cubicBezTo>
                  <a:cubicBezTo>
                    <a:pt x="2473038" y="758769"/>
                    <a:pt x="2475324" y="760674"/>
                    <a:pt x="2477800" y="762484"/>
                  </a:cubicBezTo>
                  <a:cubicBezTo>
                    <a:pt x="2478086" y="765722"/>
                    <a:pt x="2478372" y="768961"/>
                    <a:pt x="2478753" y="772295"/>
                  </a:cubicBezTo>
                  <a:cubicBezTo>
                    <a:pt x="2479039" y="774867"/>
                    <a:pt x="2479239" y="777438"/>
                    <a:pt x="2479420" y="780105"/>
                  </a:cubicBezTo>
                  <a:cubicBezTo>
                    <a:pt x="2479705" y="782772"/>
                    <a:pt x="2479991" y="785439"/>
                    <a:pt x="2480181" y="788106"/>
                  </a:cubicBezTo>
                  <a:cubicBezTo>
                    <a:pt x="2480372" y="790773"/>
                    <a:pt x="2480563" y="793440"/>
                    <a:pt x="2480753" y="796202"/>
                  </a:cubicBezTo>
                  <a:cubicBezTo>
                    <a:pt x="2480953" y="798965"/>
                    <a:pt x="2481239" y="801727"/>
                    <a:pt x="2481420" y="804489"/>
                  </a:cubicBezTo>
                  <a:cubicBezTo>
                    <a:pt x="2481801" y="810014"/>
                    <a:pt x="2482182" y="815634"/>
                    <a:pt x="2482468" y="821349"/>
                  </a:cubicBezTo>
                  <a:cubicBezTo>
                    <a:pt x="2483125" y="832779"/>
                    <a:pt x="2483706" y="844589"/>
                    <a:pt x="2484087" y="856496"/>
                  </a:cubicBezTo>
                  <a:cubicBezTo>
                    <a:pt x="2484182" y="860877"/>
                    <a:pt x="2484373" y="865259"/>
                    <a:pt x="2484468" y="869735"/>
                  </a:cubicBezTo>
                  <a:cubicBezTo>
                    <a:pt x="2484563" y="877451"/>
                    <a:pt x="2484658" y="885166"/>
                    <a:pt x="2484658" y="892976"/>
                  </a:cubicBezTo>
                  <a:cubicBezTo>
                    <a:pt x="2484658" y="960699"/>
                    <a:pt x="2478562" y="1033089"/>
                    <a:pt x="2460084" y="1097764"/>
                  </a:cubicBezTo>
                  <a:cubicBezTo>
                    <a:pt x="2403515" y="1296170"/>
                    <a:pt x="2347127" y="1454475"/>
                    <a:pt x="2181287" y="1537343"/>
                  </a:cubicBezTo>
                  <a:cubicBezTo>
                    <a:pt x="2177191" y="1539343"/>
                    <a:pt x="2173096" y="1541343"/>
                    <a:pt x="2168800" y="1543344"/>
                  </a:cubicBezTo>
                  <a:cubicBezTo>
                    <a:pt x="2166704" y="1544296"/>
                    <a:pt x="2164618" y="1545249"/>
                    <a:pt x="2162523" y="1546201"/>
                  </a:cubicBezTo>
                  <a:cubicBezTo>
                    <a:pt x="2160418" y="1547154"/>
                    <a:pt x="2158237" y="1548106"/>
                    <a:pt x="2156036" y="1549059"/>
                  </a:cubicBezTo>
                  <a:cubicBezTo>
                    <a:pt x="2150416" y="1551535"/>
                    <a:pt x="2144606" y="1553916"/>
                    <a:pt x="2138606" y="1556202"/>
                  </a:cubicBezTo>
                  <a:cubicBezTo>
                    <a:pt x="2137748" y="1556583"/>
                    <a:pt x="2136891" y="1556869"/>
                    <a:pt x="2136034" y="1557250"/>
                  </a:cubicBezTo>
                  <a:cubicBezTo>
                    <a:pt x="2134986" y="1557726"/>
                    <a:pt x="2133843" y="1558107"/>
                    <a:pt x="2132605" y="1558584"/>
                  </a:cubicBezTo>
                  <a:cubicBezTo>
                    <a:pt x="2130986" y="1559250"/>
                    <a:pt x="2129271" y="1559822"/>
                    <a:pt x="2127556" y="1560489"/>
                  </a:cubicBezTo>
                  <a:cubicBezTo>
                    <a:pt x="2123661" y="1562013"/>
                    <a:pt x="2119756" y="1563346"/>
                    <a:pt x="2115650" y="1564870"/>
                  </a:cubicBezTo>
                  <a:cubicBezTo>
                    <a:pt x="2114793" y="1565156"/>
                    <a:pt x="2113936" y="1565537"/>
                    <a:pt x="2112993" y="1565823"/>
                  </a:cubicBezTo>
                  <a:cubicBezTo>
                    <a:pt x="2111469" y="1566299"/>
                    <a:pt x="2110031" y="1566870"/>
                    <a:pt x="2108506" y="1567347"/>
                  </a:cubicBezTo>
                  <a:cubicBezTo>
                    <a:pt x="2104706" y="1568680"/>
                    <a:pt x="2100791" y="1570014"/>
                    <a:pt x="2096886" y="1571252"/>
                  </a:cubicBezTo>
                  <a:cubicBezTo>
                    <a:pt x="2088980" y="1573824"/>
                    <a:pt x="2080884" y="1576395"/>
                    <a:pt x="2072597" y="1578777"/>
                  </a:cubicBezTo>
                  <a:cubicBezTo>
                    <a:pt x="2070216" y="1579539"/>
                    <a:pt x="2067739" y="1580301"/>
                    <a:pt x="2065263" y="1580967"/>
                  </a:cubicBezTo>
                  <a:cubicBezTo>
                    <a:pt x="2062215" y="1581825"/>
                    <a:pt x="2059157" y="1582682"/>
                    <a:pt x="2056110" y="1583539"/>
                  </a:cubicBezTo>
                  <a:cubicBezTo>
                    <a:pt x="2051071" y="1584968"/>
                    <a:pt x="2046013" y="1586301"/>
                    <a:pt x="2040870" y="1587635"/>
                  </a:cubicBezTo>
                  <a:cubicBezTo>
                    <a:pt x="2025534" y="1591731"/>
                    <a:pt x="2009628" y="1595541"/>
                    <a:pt x="1993149" y="1599160"/>
                  </a:cubicBezTo>
                  <a:cubicBezTo>
                    <a:pt x="1987253" y="1600494"/>
                    <a:pt x="1981253" y="1601732"/>
                    <a:pt x="1975147" y="1602970"/>
                  </a:cubicBezTo>
                  <a:close/>
                  <a:moveTo>
                    <a:pt x="1651878" y="1794804"/>
                  </a:moveTo>
                  <a:cubicBezTo>
                    <a:pt x="1651116" y="1794899"/>
                    <a:pt x="1650354" y="1794899"/>
                    <a:pt x="1649592" y="1794994"/>
                  </a:cubicBezTo>
                  <a:cubicBezTo>
                    <a:pt x="1650173" y="1794994"/>
                    <a:pt x="1650830" y="1794899"/>
                    <a:pt x="1651402" y="1794899"/>
                  </a:cubicBezTo>
                  <a:cubicBezTo>
                    <a:pt x="1652354" y="1794804"/>
                    <a:pt x="1653307" y="1794708"/>
                    <a:pt x="1654164" y="1794708"/>
                  </a:cubicBezTo>
                  <a:cubicBezTo>
                    <a:pt x="1653402" y="1794708"/>
                    <a:pt x="1652640" y="1794804"/>
                    <a:pt x="1651878" y="1794804"/>
                  </a:cubicBezTo>
                  <a:close/>
                  <a:moveTo>
                    <a:pt x="1688454" y="1765562"/>
                  </a:moveTo>
                  <a:lnTo>
                    <a:pt x="1688549" y="1765657"/>
                  </a:lnTo>
                  <a:lnTo>
                    <a:pt x="1688549" y="1765562"/>
                  </a:lnTo>
                  <a:lnTo>
                    <a:pt x="1688454" y="1765562"/>
                  </a:lnTo>
                  <a:close/>
                  <a:moveTo>
                    <a:pt x="1889803" y="1752131"/>
                  </a:moveTo>
                  <a:cubicBezTo>
                    <a:pt x="1890184" y="1752417"/>
                    <a:pt x="1890470" y="1752608"/>
                    <a:pt x="1890765" y="1752798"/>
                  </a:cubicBezTo>
                  <a:cubicBezTo>
                    <a:pt x="1892670" y="1753846"/>
                    <a:pt x="1894480" y="1754894"/>
                    <a:pt x="1896194" y="1755942"/>
                  </a:cubicBezTo>
                  <a:cubicBezTo>
                    <a:pt x="1894099" y="1754703"/>
                    <a:pt x="1892003" y="1753465"/>
                    <a:pt x="1889803" y="1752131"/>
                  </a:cubicBezTo>
                  <a:close/>
                  <a:moveTo>
                    <a:pt x="1840092" y="1723176"/>
                  </a:moveTo>
                  <a:cubicBezTo>
                    <a:pt x="1840673" y="1723556"/>
                    <a:pt x="1841330" y="1723938"/>
                    <a:pt x="1841902" y="1724319"/>
                  </a:cubicBezTo>
                  <a:cubicBezTo>
                    <a:pt x="1843045" y="1724985"/>
                    <a:pt x="1844283" y="1725652"/>
                    <a:pt x="1845426" y="1726319"/>
                  </a:cubicBezTo>
                  <a:cubicBezTo>
                    <a:pt x="1843712" y="1725271"/>
                    <a:pt x="1841902" y="1724223"/>
                    <a:pt x="1840092" y="1723176"/>
                  </a:cubicBezTo>
                  <a:close/>
                  <a:moveTo>
                    <a:pt x="1688454" y="1765562"/>
                  </a:moveTo>
                  <a:lnTo>
                    <a:pt x="1688549" y="1765657"/>
                  </a:lnTo>
                  <a:lnTo>
                    <a:pt x="1688549" y="1765562"/>
                  </a:lnTo>
                  <a:lnTo>
                    <a:pt x="1688454" y="1765562"/>
                  </a:lnTo>
                  <a:close/>
                </a:path>
              </a:pathLst>
            </a:custGeom>
            <a:solidFill>
              <a:srgbClr val="740A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05CC677-B01B-997F-F943-66D8EC3A85BA}"/>
                </a:ext>
              </a:extLst>
            </p:cNvPr>
            <p:cNvSpPr/>
            <p:nvPr/>
          </p:nvSpPr>
          <p:spPr>
            <a:xfrm>
              <a:off x="1988667" y="2542517"/>
              <a:ext cx="144684" cy="88916"/>
            </a:xfrm>
            <a:custGeom>
              <a:avLst/>
              <a:gdLst>
                <a:gd name="connsiteX0" fmla="*/ 144685 w 144684"/>
                <a:gd name="connsiteY0" fmla="*/ 86477 h 88916"/>
                <a:gd name="connsiteX1" fmla="*/ 75438 w 144684"/>
                <a:gd name="connsiteY1" fmla="*/ 76952 h 88916"/>
                <a:gd name="connsiteX2" fmla="*/ 23908 w 144684"/>
                <a:gd name="connsiteY2" fmla="*/ 35052 h 88916"/>
                <a:gd name="connsiteX3" fmla="*/ 0 w 144684"/>
                <a:gd name="connsiteY3" fmla="*/ 14002 h 88916"/>
                <a:gd name="connsiteX4" fmla="*/ 571 w 144684"/>
                <a:gd name="connsiteY4" fmla="*/ 10754 h 88916"/>
                <a:gd name="connsiteX5" fmla="*/ 1715 w 144684"/>
                <a:gd name="connsiteY5" fmla="*/ 2086 h 88916"/>
                <a:gd name="connsiteX6" fmla="*/ 1810 w 144684"/>
                <a:gd name="connsiteY6" fmla="*/ 1419 h 88916"/>
                <a:gd name="connsiteX7" fmla="*/ 6572 w 144684"/>
                <a:gd name="connsiteY7" fmla="*/ 1038 h 88916"/>
                <a:gd name="connsiteX8" fmla="*/ 8382 w 144684"/>
                <a:gd name="connsiteY8" fmla="*/ 943 h 88916"/>
                <a:gd name="connsiteX9" fmla="*/ 8858 w 144684"/>
                <a:gd name="connsiteY9" fmla="*/ 848 h 88916"/>
                <a:gd name="connsiteX10" fmla="*/ 11144 w 144684"/>
                <a:gd name="connsiteY10" fmla="*/ 752 h 88916"/>
                <a:gd name="connsiteX11" fmla="*/ 14564 w 144684"/>
                <a:gd name="connsiteY11" fmla="*/ 562 h 88916"/>
                <a:gd name="connsiteX12" fmla="*/ 18564 w 144684"/>
                <a:gd name="connsiteY12" fmla="*/ 371 h 88916"/>
                <a:gd name="connsiteX13" fmla="*/ 23613 w 144684"/>
                <a:gd name="connsiteY13" fmla="*/ 181 h 88916"/>
                <a:gd name="connsiteX14" fmla="*/ 27327 w 144684"/>
                <a:gd name="connsiteY14" fmla="*/ 86 h 88916"/>
                <a:gd name="connsiteX15" fmla="*/ 72095 w 144684"/>
                <a:gd name="connsiteY15" fmla="*/ 4467 h 88916"/>
                <a:gd name="connsiteX16" fmla="*/ 144685 w 144684"/>
                <a:gd name="connsiteY16" fmla="*/ 86477 h 88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684" h="88916">
                  <a:moveTo>
                    <a:pt x="144685" y="86477"/>
                  </a:moveTo>
                  <a:cubicBezTo>
                    <a:pt x="127159" y="89906"/>
                    <a:pt x="98403" y="91906"/>
                    <a:pt x="75438" y="76952"/>
                  </a:cubicBezTo>
                  <a:cubicBezTo>
                    <a:pt x="58284" y="65713"/>
                    <a:pt x="40758" y="50101"/>
                    <a:pt x="23908" y="35052"/>
                  </a:cubicBezTo>
                  <a:cubicBezTo>
                    <a:pt x="16097" y="28003"/>
                    <a:pt x="8001" y="20764"/>
                    <a:pt x="0" y="14002"/>
                  </a:cubicBezTo>
                  <a:cubicBezTo>
                    <a:pt x="276" y="12954"/>
                    <a:pt x="476" y="11811"/>
                    <a:pt x="571" y="10754"/>
                  </a:cubicBezTo>
                  <a:cubicBezTo>
                    <a:pt x="1048" y="7896"/>
                    <a:pt x="1429" y="5039"/>
                    <a:pt x="1715" y="2086"/>
                  </a:cubicBezTo>
                  <a:cubicBezTo>
                    <a:pt x="1715" y="1895"/>
                    <a:pt x="1715" y="1610"/>
                    <a:pt x="1810" y="1419"/>
                  </a:cubicBezTo>
                  <a:cubicBezTo>
                    <a:pt x="3429" y="1229"/>
                    <a:pt x="5048" y="1133"/>
                    <a:pt x="6572" y="1038"/>
                  </a:cubicBezTo>
                  <a:cubicBezTo>
                    <a:pt x="7153" y="1038"/>
                    <a:pt x="7811" y="943"/>
                    <a:pt x="8382" y="943"/>
                  </a:cubicBezTo>
                  <a:cubicBezTo>
                    <a:pt x="8573" y="943"/>
                    <a:pt x="8658" y="943"/>
                    <a:pt x="8858" y="848"/>
                  </a:cubicBezTo>
                  <a:cubicBezTo>
                    <a:pt x="9620" y="848"/>
                    <a:pt x="10382" y="752"/>
                    <a:pt x="11144" y="752"/>
                  </a:cubicBezTo>
                  <a:cubicBezTo>
                    <a:pt x="12287" y="657"/>
                    <a:pt x="13421" y="562"/>
                    <a:pt x="14564" y="562"/>
                  </a:cubicBezTo>
                  <a:cubicBezTo>
                    <a:pt x="15907" y="467"/>
                    <a:pt x="17231" y="371"/>
                    <a:pt x="18564" y="371"/>
                  </a:cubicBezTo>
                  <a:cubicBezTo>
                    <a:pt x="20288" y="276"/>
                    <a:pt x="21993" y="181"/>
                    <a:pt x="23613" y="181"/>
                  </a:cubicBezTo>
                  <a:cubicBezTo>
                    <a:pt x="24851" y="86"/>
                    <a:pt x="26089" y="86"/>
                    <a:pt x="27327" y="86"/>
                  </a:cubicBezTo>
                  <a:cubicBezTo>
                    <a:pt x="52283" y="-486"/>
                    <a:pt x="65332" y="1895"/>
                    <a:pt x="72095" y="4467"/>
                  </a:cubicBezTo>
                  <a:cubicBezTo>
                    <a:pt x="101908" y="15897"/>
                    <a:pt x="130102" y="59045"/>
                    <a:pt x="144685" y="86477"/>
                  </a:cubicBezTo>
                  <a:close/>
                </a:path>
              </a:pathLst>
            </a:custGeom>
            <a:solidFill>
              <a:srgbClr val="38A2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CEA5E5A-6796-3CAA-9671-364709B59809}"/>
                </a:ext>
              </a:extLst>
            </p:cNvPr>
            <p:cNvSpPr/>
            <p:nvPr/>
          </p:nvSpPr>
          <p:spPr>
            <a:xfrm>
              <a:off x="1511274" y="2497073"/>
              <a:ext cx="192690" cy="100202"/>
            </a:xfrm>
            <a:custGeom>
              <a:avLst/>
              <a:gdLst>
                <a:gd name="connsiteX0" fmla="*/ 192596 w 192690"/>
                <a:gd name="connsiteY0" fmla="*/ 36862 h 100202"/>
                <a:gd name="connsiteX1" fmla="*/ 177546 w 192690"/>
                <a:gd name="connsiteY1" fmla="*/ 46863 h 100202"/>
                <a:gd name="connsiteX2" fmla="*/ 172593 w 192690"/>
                <a:gd name="connsiteY2" fmla="*/ 50101 h 100202"/>
                <a:gd name="connsiteX3" fmla="*/ 159258 w 192690"/>
                <a:gd name="connsiteY3" fmla="*/ 58388 h 100202"/>
                <a:gd name="connsiteX4" fmla="*/ 156591 w 192690"/>
                <a:gd name="connsiteY4" fmla="*/ 60008 h 100202"/>
                <a:gd name="connsiteX5" fmla="*/ 151543 w 192690"/>
                <a:gd name="connsiteY5" fmla="*/ 62960 h 100202"/>
                <a:gd name="connsiteX6" fmla="*/ 140399 w 192690"/>
                <a:gd name="connsiteY6" fmla="*/ 69247 h 100202"/>
                <a:gd name="connsiteX7" fmla="*/ 129064 w 192690"/>
                <a:gd name="connsiteY7" fmla="*/ 75247 h 100202"/>
                <a:gd name="connsiteX8" fmla="*/ 117634 w 192690"/>
                <a:gd name="connsiteY8" fmla="*/ 80772 h 100202"/>
                <a:gd name="connsiteX9" fmla="*/ 0 w 192690"/>
                <a:gd name="connsiteY9" fmla="*/ 100203 h 100202"/>
                <a:gd name="connsiteX10" fmla="*/ 118015 w 192690"/>
                <a:gd name="connsiteY10" fmla="*/ 7429 h 100202"/>
                <a:gd name="connsiteX11" fmla="*/ 175070 w 192690"/>
                <a:gd name="connsiteY11" fmla="*/ 0 h 100202"/>
                <a:gd name="connsiteX12" fmla="*/ 191071 w 192690"/>
                <a:gd name="connsiteY12" fmla="*/ 476 h 100202"/>
                <a:gd name="connsiteX13" fmla="*/ 192691 w 192690"/>
                <a:gd name="connsiteY13" fmla="*/ 571 h 100202"/>
                <a:gd name="connsiteX14" fmla="*/ 192310 w 192690"/>
                <a:gd name="connsiteY14" fmla="*/ 4096 h 100202"/>
                <a:gd name="connsiteX15" fmla="*/ 192214 w 192690"/>
                <a:gd name="connsiteY15" fmla="*/ 4953 h 100202"/>
                <a:gd name="connsiteX16" fmla="*/ 191834 w 192690"/>
                <a:gd name="connsiteY16" fmla="*/ 12192 h 100202"/>
                <a:gd name="connsiteX17" fmla="*/ 192596 w 192690"/>
                <a:gd name="connsiteY17" fmla="*/ 36862 h 100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2690" h="100202">
                  <a:moveTo>
                    <a:pt x="192596" y="36862"/>
                  </a:moveTo>
                  <a:cubicBezTo>
                    <a:pt x="187928" y="40005"/>
                    <a:pt x="182880" y="43434"/>
                    <a:pt x="177546" y="46863"/>
                  </a:cubicBezTo>
                  <a:cubicBezTo>
                    <a:pt x="175927" y="48006"/>
                    <a:pt x="174308" y="49054"/>
                    <a:pt x="172593" y="50101"/>
                  </a:cubicBezTo>
                  <a:cubicBezTo>
                    <a:pt x="168307" y="52864"/>
                    <a:pt x="163830" y="55626"/>
                    <a:pt x="159258" y="58388"/>
                  </a:cubicBezTo>
                  <a:cubicBezTo>
                    <a:pt x="158401" y="58960"/>
                    <a:pt x="157448" y="59531"/>
                    <a:pt x="156591" y="60008"/>
                  </a:cubicBezTo>
                  <a:cubicBezTo>
                    <a:pt x="154972" y="61055"/>
                    <a:pt x="153257" y="62008"/>
                    <a:pt x="151543" y="62960"/>
                  </a:cubicBezTo>
                  <a:cubicBezTo>
                    <a:pt x="147923" y="65151"/>
                    <a:pt x="144209" y="67246"/>
                    <a:pt x="140399" y="69247"/>
                  </a:cubicBezTo>
                  <a:cubicBezTo>
                    <a:pt x="136684" y="71352"/>
                    <a:pt x="132874" y="73352"/>
                    <a:pt x="129064" y="75247"/>
                  </a:cubicBezTo>
                  <a:cubicBezTo>
                    <a:pt x="125254" y="77152"/>
                    <a:pt x="121444" y="79058"/>
                    <a:pt x="117634" y="80772"/>
                  </a:cubicBezTo>
                  <a:cubicBezTo>
                    <a:pt x="81058" y="97546"/>
                    <a:pt x="29146" y="100203"/>
                    <a:pt x="0" y="100203"/>
                  </a:cubicBezTo>
                  <a:cubicBezTo>
                    <a:pt x="15621" y="73733"/>
                    <a:pt x="51625" y="26670"/>
                    <a:pt x="118015" y="7429"/>
                  </a:cubicBezTo>
                  <a:cubicBezTo>
                    <a:pt x="135160" y="2476"/>
                    <a:pt x="154305" y="0"/>
                    <a:pt x="175070" y="0"/>
                  </a:cubicBezTo>
                  <a:cubicBezTo>
                    <a:pt x="180308" y="0"/>
                    <a:pt x="185642" y="190"/>
                    <a:pt x="191071" y="476"/>
                  </a:cubicBezTo>
                  <a:cubicBezTo>
                    <a:pt x="191548" y="476"/>
                    <a:pt x="192119" y="571"/>
                    <a:pt x="192691" y="571"/>
                  </a:cubicBezTo>
                  <a:cubicBezTo>
                    <a:pt x="192596" y="1714"/>
                    <a:pt x="192500" y="2858"/>
                    <a:pt x="192310" y="4096"/>
                  </a:cubicBezTo>
                  <a:cubicBezTo>
                    <a:pt x="192310" y="4381"/>
                    <a:pt x="192310" y="4667"/>
                    <a:pt x="192214" y="4953"/>
                  </a:cubicBezTo>
                  <a:cubicBezTo>
                    <a:pt x="192119" y="7334"/>
                    <a:pt x="191929" y="9715"/>
                    <a:pt x="191834" y="12192"/>
                  </a:cubicBezTo>
                  <a:cubicBezTo>
                    <a:pt x="191548" y="20383"/>
                    <a:pt x="191834" y="28575"/>
                    <a:pt x="192596" y="36862"/>
                  </a:cubicBezTo>
                  <a:close/>
                </a:path>
              </a:pathLst>
            </a:custGeom>
            <a:solidFill>
              <a:srgbClr val="38A2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033664FA-9D9D-7CC4-E38F-117D759281DF}"/>
                </a:ext>
              </a:extLst>
            </p:cNvPr>
            <p:cNvSpPr/>
            <p:nvPr/>
          </p:nvSpPr>
          <p:spPr>
            <a:xfrm>
              <a:off x="1391001" y="2396584"/>
              <a:ext cx="360016" cy="470177"/>
            </a:xfrm>
            <a:custGeom>
              <a:avLst/>
              <a:gdLst>
                <a:gd name="connsiteX0" fmla="*/ 360017 w 360016"/>
                <a:gd name="connsiteY0" fmla="*/ 250031 h 470177"/>
                <a:gd name="connsiteX1" fmla="*/ 220285 w 360016"/>
                <a:gd name="connsiteY1" fmla="*/ 397669 h 470177"/>
                <a:gd name="connsiteX2" fmla="*/ 57693 w 360016"/>
                <a:gd name="connsiteY2" fmla="*/ 468820 h 470177"/>
                <a:gd name="connsiteX3" fmla="*/ 18355 w 360016"/>
                <a:gd name="connsiteY3" fmla="*/ 310134 h 470177"/>
                <a:gd name="connsiteX4" fmla="*/ 1782 w 360016"/>
                <a:gd name="connsiteY4" fmla="*/ 112776 h 470177"/>
                <a:gd name="connsiteX5" fmla="*/ 67 w 360016"/>
                <a:gd name="connsiteY5" fmla="*/ 101346 h 470177"/>
                <a:gd name="connsiteX6" fmla="*/ 1019 w 360016"/>
                <a:gd name="connsiteY6" fmla="*/ 95536 h 470177"/>
                <a:gd name="connsiteX7" fmla="*/ 8735 w 360016"/>
                <a:gd name="connsiteY7" fmla="*/ 81439 h 470177"/>
                <a:gd name="connsiteX8" fmla="*/ 12259 w 360016"/>
                <a:gd name="connsiteY8" fmla="*/ 77533 h 470177"/>
                <a:gd name="connsiteX9" fmla="*/ 34928 w 360016"/>
                <a:gd name="connsiteY9" fmla="*/ 59912 h 470177"/>
                <a:gd name="connsiteX10" fmla="*/ 43025 w 360016"/>
                <a:gd name="connsiteY10" fmla="*/ 55245 h 470177"/>
                <a:gd name="connsiteX11" fmla="*/ 80839 w 360016"/>
                <a:gd name="connsiteY11" fmla="*/ 37624 h 470177"/>
                <a:gd name="connsiteX12" fmla="*/ 91983 w 360016"/>
                <a:gd name="connsiteY12" fmla="*/ 33528 h 470177"/>
                <a:gd name="connsiteX13" fmla="*/ 103985 w 360016"/>
                <a:gd name="connsiteY13" fmla="*/ 29623 h 470177"/>
                <a:gd name="connsiteX14" fmla="*/ 166088 w 360016"/>
                <a:gd name="connsiteY14" fmla="*/ 12954 h 470177"/>
                <a:gd name="connsiteX15" fmla="*/ 172660 w 360016"/>
                <a:gd name="connsiteY15" fmla="*/ 11335 h 470177"/>
                <a:gd name="connsiteX16" fmla="*/ 187805 w 360016"/>
                <a:gd name="connsiteY16" fmla="*/ 7906 h 470177"/>
                <a:gd name="connsiteX17" fmla="*/ 195806 w 360016"/>
                <a:gd name="connsiteY17" fmla="*/ 6096 h 470177"/>
                <a:gd name="connsiteX18" fmla="*/ 214094 w 360016"/>
                <a:gd name="connsiteY18" fmla="*/ 2096 h 470177"/>
                <a:gd name="connsiteX19" fmla="*/ 223619 w 360016"/>
                <a:gd name="connsiteY19" fmla="*/ 0 h 470177"/>
                <a:gd name="connsiteX20" fmla="*/ 223809 w 360016"/>
                <a:gd name="connsiteY20" fmla="*/ 0 h 470177"/>
                <a:gd name="connsiteX21" fmla="*/ 224000 w 360016"/>
                <a:gd name="connsiteY21" fmla="*/ 0 h 470177"/>
                <a:gd name="connsiteX22" fmla="*/ 228572 w 360016"/>
                <a:gd name="connsiteY22" fmla="*/ 857 h 470177"/>
                <a:gd name="connsiteX23" fmla="*/ 237811 w 360016"/>
                <a:gd name="connsiteY23" fmla="*/ 2572 h 470177"/>
                <a:gd name="connsiteX24" fmla="*/ 238573 w 360016"/>
                <a:gd name="connsiteY24" fmla="*/ 2667 h 470177"/>
                <a:gd name="connsiteX25" fmla="*/ 249813 w 360016"/>
                <a:gd name="connsiteY25" fmla="*/ 4572 h 470177"/>
                <a:gd name="connsiteX26" fmla="*/ 302105 w 360016"/>
                <a:gd name="connsiteY26" fmla="*/ 11621 h 470177"/>
                <a:gd name="connsiteX27" fmla="*/ 314868 w 360016"/>
                <a:gd name="connsiteY27" fmla="*/ 13049 h 470177"/>
                <a:gd name="connsiteX28" fmla="*/ 345444 w 360016"/>
                <a:gd name="connsiteY28" fmla="*/ 15812 h 470177"/>
                <a:gd name="connsiteX29" fmla="*/ 328584 w 360016"/>
                <a:gd name="connsiteY29" fmla="*/ 46482 h 470177"/>
                <a:gd name="connsiteX30" fmla="*/ 326298 w 360016"/>
                <a:gd name="connsiteY30" fmla="*/ 51816 h 470177"/>
                <a:gd name="connsiteX31" fmla="*/ 322393 w 360016"/>
                <a:gd name="connsiteY31" fmla="*/ 61817 h 470177"/>
                <a:gd name="connsiteX32" fmla="*/ 320774 w 360016"/>
                <a:gd name="connsiteY32" fmla="*/ 66580 h 470177"/>
                <a:gd name="connsiteX33" fmla="*/ 318774 w 360016"/>
                <a:gd name="connsiteY33" fmla="*/ 72866 h 470177"/>
                <a:gd name="connsiteX34" fmla="*/ 308010 w 360016"/>
                <a:gd name="connsiteY34" fmla="*/ 72200 h 470177"/>
                <a:gd name="connsiteX35" fmla="*/ 305724 w 360016"/>
                <a:gd name="connsiteY35" fmla="*/ 72104 h 470177"/>
                <a:gd name="connsiteX36" fmla="*/ 295056 w 360016"/>
                <a:gd name="connsiteY36" fmla="*/ 71914 h 470177"/>
                <a:gd name="connsiteX37" fmla="*/ 230286 w 360016"/>
                <a:gd name="connsiteY37" fmla="*/ 80486 h 470177"/>
                <a:gd name="connsiteX38" fmla="*/ 83982 w 360016"/>
                <a:gd name="connsiteY38" fmla="*/ 209359 h 470177"/>
                <a:gd name="connsiteX39" fmla="*/ 85316 w 360016"/>
                <a:gd name="connsiteY39" fmla="*/ 222123 h 470177"/>
                <a:gd name="connsiteX40" fmla="*/ 96460 w 360016"/>
                <a:gd name="connsiteY40" fmla="*/ 228695 h 470177"/>
                <a:gd name="connsiteX41" fmla="*/ 120177 w 360016"/>
                <a:gd name="connsiteY41" fmla="*/ 229362 h 470177"/>
                <a:gd name="connsiteX42" fmla="*/ 249717 w 360016"/>
                <a:gd name="connsiteY42" fmla="*/ 207169 h 470177"/>
                <a:gd name="connsiteX43" fmla="*/ 258861 w 360016"/>
                <a:gd name="connsiteY43" fmla="*/ 202787 h 470177"/>
                <a:gd name="connsiteX44" fmla="*/ 265338 w 360016"/>
                <a:gd name="connsiteY44" fmla="*/ 199539 h 470177"/>
                <a:gd name="connsiteX45" fmla="*/ 318297 w 360016"/>
                <a:gd name="connsiteY45" fmla="*/ 168107 h 470177"/>
                <a:gd name="connsiteX46" fmla="*/ 318678 w 360016"/>
                <a:gd name="connsiteY46" fmla="*/ 169535 h 470177"/>
                <a:gd name="connsiteX47" fmla="*/ 321536 w 360016"/>
                <a:gd name="connsiteY47" fmla="*/ 179346 h 470177"/>
                <a:gd name="connsiteX48" fmla="*/ 325155 w 360016"/>
                <a:gd name="connsiteY48" fmla="*/ 189729 h 470177"/>
                <a:gd name="connsiteX49" fmla="*/ 335442 w 360016"/>
                <a:gd name="connsiteY49" fmla="*/ 213160 h 470177"/>
                <a:gd name="connsiteX50" fmla="*/ 340110 w 360016"/>
                <a:gd name="connsiteY50" fmla="*/ 221637 h 470177"/>
                <a:gd name="connsiteX51" fmla="*/ 340776 w 360016"/>
                <a:gd name="connsiteY51" fmla="*/ 222780 h 470177"/>
                <a:gd name="connsiteX52" fmla="*/ 344396 w 360016"/>
                <a:gd name="connsiteY52" fmla="*/ 228686 h 470177"/>
                <a:gd name="connsiteX53" fmla="*/ 348206 w 360016"/>
                <a:gd name="connsiteY53" fmla="*/ 234496 h 470177"/>
                <a:gd name="connsiteX54" fmla="*/ 360017 w 360016"/>
                <a:gd name="connsiteY54" fmla="*/ 250031 h 470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60016" h="470177">
                  <a:moveTo>
                    <a:pt x="360017" y="250031"/>
                  </a:moveTo>
                  <a:cubicBezTo>
                    <a:pt x="313059" y="297551"/>
                    <a:pt x="253908" y="358607"/>
                    <a:pt x="220285" y="397669"/>
                  </a:cubicBezTo>
                  <a:cubicBezTo>
                    <a:pt x="168469" y="457857"/>
                    <a:pt x="74076" y="475583"/>
                    <a:pt x="57693" y="468820"/>
                  </a:cubicBezTo>
                  <a:cubicBezTo>
                    <a:pt x="46740" y="452533"/>
                    <a:pt x="18355" y="387096"/>
                    <a:pt x="18355" y="310134"/>
                  </a:cubicBezTo>
                  <a:cubicBezTo>
                    <a:pt x="18355" y="266128"/>
                    <a:pt x="16736" y="158782"/>
                    <a:pt x="1782" y="112776"/>
                  </a:cubicBezTo>
                  <a:cubicBezTo>
                    <a:pt x="1019" y="110300"/>
                    <a:pt x="-314" y="106394"/>
                    <a:pt x="67" y="101346"/>
                  </a:cubicBezTo>
                  <a:cubicBezTo>
                    <a:pt x="67" y="99536"/>
                    <a:pt x="353" y="97631"/>
                    <a:pt x="1019" y="95536"/>
                  </a:cubicBezTo>
                  <a:cubicBezTo>
                    <a:pt x="2163" y="91345"/>
                    <a:pt x="4448" y="86678"/>
                    <a:pt x="8735" y="81439"/>
                  </a:cubicBezTo>
                  <a:cubicBezTo>
                    <a:pt x="9782" y="80105"/>
                    <a:pt x="11021" y="78772"/>
                    <a:pt x="12259" y="77533"/>
                  </a:cubicBezTo>
                  <a:cubicBezTo>
                    <a:pt x="17498" y="72009"/>
                    <a:pt x="24832" y="66199"/>
                    <a:pt x="34928" y="59912"/>
                  </a:cubicBezTo>
                  <a:cubicBezTo>
                    <a:pt x="37500" y="58388"/>
                    <a:pt x="40167" y="56864"/>
                    <a:pt x="43025" y="55245"/>
                  </a:cubicBezTo>
                  <a:cubicBezTo>
                    <a:pt x="53121" y="49625"/>
                    <a:pt x="65599" y="43720"/>
                    <a:pt x="80839" y="37624"/>
                  </a:cubicBezTo>
                  <a:cubicBezTo>
                    <a:pt x="84173" y="36290"/>
                    <a:pt x="87888" y="34957"/>
                    <a:pt x="91983" y="33528"/>
                  </a:cubicBezTo>
                  <a:cubicBezTo>
                    <a:pt x="95698" y="32290"/>
                    <a:pt x="99698" y="30956"/>
                    <a:pt x="103985" y="29623"/>
                  </a:cubicBezTo>
                  <a:cubicBezTo>
                    <a:pt x="120558" y="24384"/>
                    <a:pt x="141418" y="18764"/>
                    <a:pt x="166088" y="12954"/>
                  </a:cubicBezTo>
                  <a:cubicBezTo>
                    <a:pt x="168278" y="12383"/>
                    <a:pt x="170469" y="11906"/>
                    <a:pt x="172660" y="11335"/>
                  </a:cubicBezTo>
                  <a:cubicBezTo>
                    <a:pt x="177518" y="10192"/>
                    <a:pt x="182566" y="9049"/>
                    <a:pt x="187805" y="7906"/>
                  </a:cubicBezTo>
                  <a:cubicBezTo>
                    <a:pt x="190377" y="7239"/>
                    <a:pt x="193044" y="6667"/>
                    <a:pt x="195806" y="6096"/>
                  </a:cubicBezTo>
                  <a:cubicBezTo>
                    <a:pt x="201711" y="4763"/>
                    <a:pt x="207807" y="3429"/>
                    <a:pt x="214094" y="2096"/>
                  </a:cubicBezTo>
                  <a:cubicBezTo>
                    <a:pt x="217142" y="1429"/>
                    <a:pt x="220380" y="762"/>
                    <a:pt x="223619" y="0"/>
                  </a:cubicBezTo>
                  <a:cubicBezTo>
                    <a:pt x="223619" y="0"/>
                    <a:pt x="223714" y="0"/>
                    <a:pt x="223809" y="0"/>
                  </a:cubicBezTo>
                  <a:cubicBezTo>
                    <a:pt x="223905" y="0"/>
                    <a:pt x="223905" y="0"/>
                    <a:pt x="224000" y="0"/>
                  </a:cubicBezTo>
                  <a:cubicBezTo>
                    <a:pt x="225524" y="286"/>
                    <a:pt x="227048" y="571"/>
                    <a:pt x="228572" y="857"/>
                  </a:cubicBezTo>
                  <a:cubicBezTo>
                    <a:pt x="231620" y="1429"/>
                    <a:pt x="234668" y="2000"/>
                    <a:pt x="237811" y="2572"/>
                  </a:cubicBezTo>
                  <a:cubicBezTo>
                    <a:pt x="238097" y="2572"/>
                    <a:pt x="238287" y="2667"/>
                    <a:pt x="238573" y="2667"/>
                  </a:cubicBezTo>
                  <a:cubicBezTo>
                    <a:pt x="242288" y="3334"/>
                    <a:pt x="246003" y="3905"/>
                    <a:pt x="249813" y="4572"/>
                  </a:cubicBezTo>
                  <a:cubicBezTo>
                    <a:pt x="266195" y="7239"/>
                    <a:pt x="283531" y="9525"/>
                    <a:pt x="302105" y="11621"/>
                  </a:cubicBezTo>
                  <a:cubicBezTo>
                    <a:pt x="306296" y="12097"/>
                    <a:pt x="310582" y="12573"/>
                    <a:pt x="314868" y="13049"/>
                  </a:cubicBezTo>
                  <a:cubicBezTo>
                    <a:pt x="324679" y="14002"/>
                    <a:pt x="334871" y="14954"/>
                    <a:pt x="345444" y="15812"/>
                  </a:cubicBezTo>
                  <a:cubicBezTo>
                    <a:pt x="339348" y="25051"/>
                    <a:pt x="333632" y="35338"/>
                    <a:pt x="328584" y="46482"/>
                  </a:cubicBezTo>
                  <a:cubicBezTo>
                    <a:pt x="327822" y="48196"/>
                    <a:pt x="326965" y="50006"/>
                    <a:pt x="326298" y="51816"/>
                  </a:cubicBezTo>
                  <a:cubicBezTo>
                    <a:pt x="324870" y="55054"/>
                    <a:pt x="323536" y="58388"/>
                    <a:pt x="322393" y="61817"/>
                  </a:cubicBezTo>
                  <a:cubicBezTo>
                    <a:pt x="321726" y="63341"/>
                    <a:pt x="321250" y="64960"/>
                    <a:pt x="320774" y="66580"/>
                  </a:cubicBezTo>
                  <a:cubicBezTo>
                    <a:pt x="320012" y="68675"/>
                    <a:pt x="319345" y="70771"/>
                    <a:pt x="318774" y="72866"/>
                  </a:cubicBezTo>
                  <a:cubicBezTo>
                    <a:pt x="315154" y="72580"/>
                    <a:pt x="311535" y="72390"/>
                    <a:pt x="308010" y="72200"/>
                  </a:cubicBezTo>
                  <a:cubicBezTo>
                    <a:pt x="307248" y="72200"/>
                    <a:pt x="306486" y="72104"/>
                    <a:pt x="305724" y="72104"/>
                  </a:cubicBezTo>
                  <a:cubicBezTo>
                    <a:pt x="302105" y="72009"/>
                    <a:pt x="298581" y="71914"/>
                    <a:pt x="295056" y="71914"/>
                  </a:cubicBezTo>
                  <a:cubicBezTo>
                    <a:pt x="271720" y="71914"/>
                    <a:pt x="250003" y="74771"/>
                    <a:pt x="230286" y="80486"/>
                  </a:cubicBezTo>
                  <a:cubicBezTo>
                    <a:pt x="122559" y="111633"/>
                    <a:pt x="85506" y="205359"/>
                    <a:pt x="83982" y="209359"/>
                  </a:cubicBezTo>
                  <a:cubicBezTo>
                    <a:pt x="82363" y="213550"/>
                    <a:pt x="82839" y="218313"/>
                    <a:pt x="85316" y="222123"/>
                  </a:cubicBezTo>
                  <a:cubicBezTo>
                    <a:pt x="87792" y="225933"/>
                    <a:pt x="91888" y="228409"/>
                    <a:pt x="96460" y="228695"/>
                  </a:cubicBezTo>
                  <a:cubicBezTo>
                    <a:pt x="97603" y="228791"/>
                    <a:pt x="106557" y="229362"/>
                    <a:pt x="120177" y="229362"/>
                  </a:cubicBezTo>
                  <a:cubicBezTo>
                    <a:pt x="151705" y="229362"/>
                    <a:pt x="208093" y="226314"/>
                    <a:pt x="249717" y="207169"/>
                  </a:cubicBezTo>
                  <a:cubicBezTo>
                    <a:pt x="252765" y="205740"/>
                    <a:pt x="255813" y="204302"/>
                    <a:pt x="258861" y="202787"/>
                  </a:cubicBezTo>
                  <a:cubicBezTo>
                    <a:pt x="261052" y="201740"/>
                    <a:pt x="263243" y="200682"/>
                    <a:pt x="265338" y="199539"/>
                  </a:cubicBezTo>
                  <a:cubicBezTo>
                    <a:pt x="284388" y="189824"/>
                    <a:pt x="302772" y="178394"/>
                    <a:pt x="318297" y="168107"/>
                  </a:cubicBezTo>
                  <a:cubicBezTo>
                    <a:pt x="318393" y="168583"/>
                    <a:pt x="318583" y="169069"/>
                    <a:pt x="318678" y="169535"/>
                  </a:cubicBezTo>
                  <a:cubicBezTo>
                    <a:pt x="319536" y="172869"/>
                    <a:pt x="320488" y="176098"/>
                    <a:pt x="321536" y="179346"/>
                  </a:cubicBezTo>
                  <a:cubicBezTo>
                    <a:pt x="322584" y="182861"/>
                    <a:pt x="323822" y="186290"/>
                    <a:pt x="325155" y="189729"/>
                  </a:cubicBezTo>
                  <a:cubicBezTo>
                    <a:pt x="328013" y="197825"/>
                    <a:pt x="331537" y="205635"/>
                    <a:pt x="335442" y="213160"/>
                  </a:cubicBezTo>
                  <a:cubicBezTo>
                    <a:pt x="336871" y="216017"/>
                    <a:pt x="338490" y="218875"/>
                    <a:pt x="340110" y="221637"/>
                  </a:cubicBezTo>
                  <a:cubicBezTo>
                    <a:pt x="340300" y="222018"/>
                    <a:pt x="340490" y="222399"/>
                    <a:pt x="340776" y="222780"/>
                  </a:cubicBezTo>
                  <a:cubicBezTo>
                    <a:pt x="341919" y="224781"/>
                    <a:pt x="343062" y="226781"/>
                    <a:pt x="344396" y="228686"/>
                  </a:cubicBezTo>
                  <a:cubicBezTo>
                    <a:pt x="345634" y="230686"/>
                    <a:pt x="346872" y="232591"/>
                    <a:pt x="348206" y="234496"/>
                  </a:cubicBezTo>
                  <a:cubicBezTo>
                    <a:pt x="351825" y="239935"/>
                    <a:pt x="355826" y="245174"/>
                    <a:pt x="360017" y="250031"/>
                  </a:cubicBezTo>
                  <a:close/>
                </a:path>
              </a:pathLst>
            </a:custGeom>
            <a:solidFill>
              <a:srgbClr val="38A2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B75C05B6-FF20-6166-91C5-978ACA56CB63}"/>
                </a:ext>
              </a:extLst>
            </p:cNvPr>
            <p:cNvSpPr/>
            <p:nvPr/>
          </p:nvSpPr>
          <p:spPr>
            <a:xfrm>
              <a:off x="1731538" y="2414653"/>
              <a:ext cx="231350" cy="249183"/>
            </a:xfrm>
            <a:custGeom>
              <a:avLst/>
              <a:gdLst>
                <a:gd name="connsiteX0" fmla="*/ 231211 w 231350"/>
                <a:gd name="connsiteY0" fmla="*/ 100422 h 249183"/>
                <a:gd name="connsiteX1" fmla="*/ 231115 w 231350"/>
                <a:gd name="connsiteY1" fmla="*/ 115757 h 249183"/>
                <a:gd name="connsiteX2" fmla="*/ 231115 w 231350"/>
                <a:gd name="connsiteY2" fmla="*/ 116424 h 249183"/>
                <a:gd name="connsiteX3" fmla="*/ 230925 w 231350"/>
                <a:gd name="connsiteY3" fmla="*/ 120139 h 249183"/>
                <a:gd name="connsiteX4" fmla="*/ 230344 w 231350"/>
                <a:gd name="connsiteY4" fmla="*/ 127092 h 249183"/>
                <a:gd name="connsiteX5" fmla="*/ 229868 w 231350"/>
                <a:gd name="connsiteY5" fmla="*/ 131283 h 249183"/>
                <a:gd name="connsiteX6" fmla="*/ 229296 w 231350"/>
                <a:gd name="connsiteY6" fmla="*/ 134998 h 249183"/>
                <a:gd name="connsiteX7" fmla="*/ 227868 w 231350"/>
                <a:gd name="connsiteY7" fmla="*/ 142808 h 249183"/>
                <a:gd name="connsiteX8" fmla="*/ 226153 w 231350"/>
                <a:gd name="connsiteY8" fmla="*/ 150333 h 249183"/>
                <a:gd name="connsiteX9" fmla="*/ 224048 w 231350"/>
                <a:gd name="connsiteY9" fmla="*/ 157572 h 249183"/>
                <a:gd name="connsiteX10" fmla="*/ 221667 w 231350"/>
                <a:gd name="connsiteY10" fmla="*/ 164525 h 249183"/>
                <a:gd name="connsiteX11" fmla="*/ 219486 w 231350"/>
                <a:gd name="connsiteY11" fmla="*/ 170050 h 249183"/>
                <a:gd name="connsiteX12" fmla="*/ 216628 w 231350"/>
                <a:gd name="connsiteY12" fmla="*/ 176232 h 249183"/>
                <a:gd name="connsiteX13" fmla="*/ 213580 w 231350"/>
                <a:gd name="connsiteY13" fmla="*/ 182137 h 249183"/>
                <a:gd name="connsiteX14" fmla="*/ 211961 w 231350"/>
                <a:gd name="connsiteY14" fmla="*/ 184994 h 249183"/>
                <a:gd name="connsiteX15" fmla="*/ 210246 w 231350"/>
                <a:gd name="connsiteY15" fmla="*/ 187862 h 249183"/>
                <a:gd name="connsiteX16" fmla="*/ 207665 w 231350"/>
                <a:gd name="connsiteY16" fmla="*/ 191757 h 249183"/>
                <a:gd name="connsiteX17" fmla="*/ 207474 w 231350"/>
                <a:gd name="connsiteY17" fmla="*/ 192043 h 249183"/>
                <a:gd name="connsiteX18" fmla="*/ 203188 w 231350"/>
                <a:gd name="connsiteY18" fmla="*/ 198044 h 249183"/>
                <a:gd name="connsiteX19" fmla="*/ 199664 w 231350"/>
                <a:gd name="connsiteY19" fmla="*/ 202425 h 249183"/>
                <a:gd name="connsiteX20" fmla="*/ 192139 w 231350"/>
                <a:gd name="connsiteY20" fmla="*/ 210712 h 249183"/>
                <a:gd name="connsiteX21" fmla="*/ 188234 w 231350"/>
                <a:gd name="connsiteY21" fmla="*/ 214522 h 249183"/>
                <a:gd name="connsiteX22" fmla="*/ 186710 w 231350"/>
                <a:gd name="connsiteY22" fmla="*/ 215941 h 249183"/>
                <a:gd name="connsiteX23" fmla="*/ 178614 w 231350"/>
                <a:gd name="connsiteY23" fmla="*/ 222609 h 249183"/>
                <a:gd name="connsiteX24" fmla="*/ 174899 w 231350"/>
                <a:gd name="connsiteY24" fmla="*/ 225276 h 249183"/>
                <a:gd name="connsiteX25" fmla="*/ 171756 w 231350"/>
                <a:gd name="connsiteY25" fmla="*/ 227457 h 249183"/>
                <a:gd name="connsiteX26" fmla="*/ 170232 w 231350"/>
                <a:gd name="connsiteY26" fmla="*/ 228505 h 249183"/>
                <a:gd name="connsiteX27" fmla="*/ 165183 w 231350"/>
                <a:gd name="connsiteY27" fmla="*/ 231553 h 249183"/>
                <a:gd name="connsiteX28" fmla="*/ 157659 w 231350"/>
                <a:gd name="connsiteY28" fmla="*/ 235649 h 249183"/>
                <a:gd name="connsiteX29" fmla="*/ 155087 w 231350"/>
                <a:gd name="connsiteY29" fmla="*/ 236887 h 249183"/>
                <a:gd name="connsiteX30" fmla="*/ 152611 w 231350"/>
                <a:gd name="connsiteY30" fmla="*/ 238030 h 249183"/>
                <a:gd name="connsiteX31" fmla="*/ 149277 w 231350"/>
                <a:gd name="connsiteY31" fmla="*/ 239554 h 249183"/>
                <a:gd name="connsiteX32" fmla="*/ 145276 w 231350"/>
                <a:gd name="connsiteY32" fmla="*/ 241078 h 249183"/>
                <a:gd name="connsiteX33" fmla="*/ 141752 w 231350"/>
                <a:gd name="connsiteY33" fmla="*/ 242411 h 249183"/>
                <a:gd name="connsiteX34" fmla="*/ 141562 w 231350"/>
                <a:gd name="connsiteY34" fmla="*/ 242507 h 249183"/>
                <a:gd name="connsiteX35" fmla="*/ 137561 w 231350"/>
                <a:gd name="connsiteY35" fmla="*/ 243745 h 249183"/>
                <a:gd name="connsiteX36" fmla="*/ 132608 w 231350"/>
                <a:gd name="connsiteY36" fmla="*/ 245174 h 249183"/>
                <a:gd name="connsiteX37" fmla="*/ 129274 w 231350"/>
                <a:gd name="connsiteY37" fmla="*/ 246031 h 249183"/>
                <a:gd name="connsiteX38" fmla="*/ 123940 w 231350"/>
                <a:gd name="connsiteY38" fmla="*/ 247174 h 249183"/>
                <a:gd name="connsiteX39" fmla="*/ 118797 w 231350"/>
                <a:gd name="connsiteY39" fmla="*/ 248031 h 249183"/>
                <a:gd name="connsiteX40" fmla="*/ 115273 w 231350"/>
                <a:gd name="connsiteY40" fmla="*/ 248507 h 249183"/>
                <a:gd name="connsiteX41" fmla="*/ 114796 w 231350"/>
                <a:gd name="connsiteY41" fmla="*/ 248507 h 249183"/>
                <a:gd name="connsiteX42" fmla="*/ 109653 w 231350"/>
                <a:gd name="connsiteY42" fmla="*/ 248993 h 249183"/>
                <a:gd name="connsiteX43" fmla="*/ 104700 w 231350"/>
                <a:gd name="connsiteY43" fmla="*/ 249183 h 249183"/>
                <a:gd name="connsiteX44" fmla="*/ 102128 w 231350"/>
                <a:gd name="connsiteY44" fmla="*/ 249183 h 249183"/>
                <a:gd name="connsiteX45" fmla="*/ 98699 w 231350"/>
                <a:gd name="connsiteY45" fmla="*/ 248993 h 249183"/>
                <a:gd name="connsiteX46" fmla="*/ 93365 w 231350"/>
                <a:gd name="connsiteY46" fmla="*/ 248126 h 249183"/>
                <a:gd name="connsiteX47" fmla="*/ 91650 w 231350"/>
                <a:gd name="connsiteY47" fmla="*/ 247745 h 249183"/>
                <a:gd name="connsiteX48" fmla="*/ 88983 w 231350"/>
                <a:gd name="connsiteY48" fmla="*/ 247088 h 249183"/>
                <a:gd name="connsiteX49" fmla="*/ 87078 w 231350"/>
                <a:gd name="connsiteY49" fmla="*/ 246507 h 249183"/>
                <a:gd name="connsiteX50" fmla="*/ 84602 w 231350"/>
                <a:gd name="connsiteY50" fmla="*/ 245650 h 249183"/>
                <a:gd name="connsiteX51" fmla="*/ 81078 w 231350"/>
                <a:gd name="connsiteY51" fmla="*/ 244316 h 249183"/>
                <a:gd name="connsiteX52" fmla="*/ 79268 w 231350"/>
                <a:gd name="connsiteY52" fmla="*/ 243554 h 249183"/>
                <a:gd name="connsiteX53" fmla="*/ 77458 w 231350"/>
                <a:gd name="connsiteY53" fmla="*/ 242697 h 249183"/>
                <a:gd name="connsiteX54" fmla="*/ 73934 w 231350"/>
                <a:gd name="connsiteY54" fmla="*/ 240887 h 249183"/>
                <a:gd name="connsiteX55" fmla="*/ 70315 w 231350"/>
                <a:gd name="connsiteY55" fmla="*/ 238792 h 249183"/>
                <a:gd name="connsiteX56" fmla="*/ 66695 w 231350"/>
                <a:gd name="connsiteY56" fmla="*/ 236506 h 249183"/>
                <a:gd name="connsiteX57" fmla="*/ 54789 w 231350"/>
                <a:gd name="connsiteY57" fmla="*/ 227267 h 249183"/>
                <a:gd name="connsiteX58" fmla="*/ 49836 w 231350"/>
                <a:gd name="connsiteY58" fmla="*/ 222694 h 249183"/>
                <a:gd name="connsiteX59" fmla="*/ 49359 w 231350"/>
                <a:gd name="connsiteY59" fmla="*/ 222218 h 249183"/>
                <a:gd name="connsiteX60" fmla="*/ 49264 w 231350"/>
                <a:gd name="connsiteY60" fmla="*/ 222123 h 249183"/>
                <a:gd name="connsiteX61" fmla="*/ 49169 w 231350"/>
                <a:gd name="connsiteY61" fmla="*/ 222028 h 249183"/>
                <a:gd name="connsiteX62" fmla="*/ 45740 w 231350"/>
                <a:gd name="connsiteY62" fmla="*/ 218503 h 249183"/>
                <a:gd name="connsiteX63" fmla="*/ 115 w 231350"/>
                <a:gd name="connsiteY63" fmla="*/ 95726 h 249183"/>
                <a:gd name="connsiteX64" fmla="*/ 687 w 231350"/>
                <a:gd name="connsiteY64" fmla="*/ 88106 h 249183"/>
                <a:gd name="connsiteX65" fmla="*/ 1734 w 231350"/>
                <a:gd name="connsiteY65" fmla="*/ 80105 h 249183"/>
                <a:gd name="connsiteX66" fmla="*/ 1830 w 231350"/>
                <a:gd name="connsiteY66" fmla="*/ 79248 h 249183"/>
                <a:gd name="connsiteX67" fmla="*/ 2878 w 231350"/>
                <a:gd name="connsiteY67" fmla="*/ 73628 h 249183"/>
                <a:gd name="connsiteX68" fmla="*/ 3258 w 231350"/>
                <a:gd name="connsiteY68" fmla="*/ 72009 h 249183"/>
                <a:gd name="connsiteX69" fmla="*/ 4782 w 231350"/>
                <a:gd name="connsiteY69" fmla="*/ 65818 h 249183"/>
                <a:gd name="connsiteX70" fmla="*/ 6211 w 231350"/>
                <a:gd name="connsiteY70" fmla="*/ 60865 h 249183"/>
                <a:gd name="connsiteX71" fmla="*/ 7830 w 231350"/>
                <a:gd name="connsiteY71" fmla="*/ 55912 h 249183"/>
                <a:gd name="connsiteX72" fmla="*/ 8116 w 231350"/>
                <a:gd name="connsiteY72" fmla="*/ 55150 h 249183"/>
                <a:gd name="connsiteX73" fmla="*/ 8116 w 231350"/>
                <a:gd name="connsiteY73" fmla="*/ 54959 h 249183"/>
                <a:gd name="connsiteX74" fmla="*/ 9926 w 231350"/>
                <a:gd name="connsiteY74" fmla="*/ 49911 h 249183"/>
                <a:gd name="connsiteX75" fmla="*/ 15736 w 231350"/>
                <a:gd name="connsiteY75" fmla="*/ 36576 h 249183"/>
                <a:gd name="connsiteX76" fmla="*/ 18689 w 231350"/>
                <a:gd name="connsiteY76" fmla="*/ 30766 h 249183"/>
                <a:gd name="connsiteX77" fmla="*/ 21737 w 231350"/>
                <a:gd name="connsiteY77" fmla="*/ 25051 h 249183"/>
                <a:gd name="connsiteX78" fmla="*/ 24309 w 231350"/>
                <a:gd name="connsiteY78" fmla="*/ 20383 h 249183"/>
                <a:gd name="connsiteX79" fmla="*/ 31738 w 231350"/>
                <a:gd name="connsiteY79" fmla="*/ 8668 h 249183"/>
                <a:gd name="connsiteX80" fmla="*/ 37834 w 231350"/>
                <a:gd name="connsiteY80" fmla="*/ 0 h 249183"/>
                <a:gd name="connsiteX81" fmla="*/ 177375 w 231350"/>
                <a:gd name="connsiteY81" fmla="*/ 4286 h 249183"/>
                <a:gd name="connsiteX82" fmla="*/ 206722 w 231350"/>
                <a:gd name="connsiteY82" fmla="*/ 4096 h 249183"/>
                <a:gd name="connsiteX83" fmla="*/ 207294 w 231350"/>
                <a:gd name="connsiteY83" fmla="*/ 5429 h 249183"/>
                <a:gd name="connsiteX84" fmla="*/ 214914 w 231350"/>
                <a:gd name="connsiteY84" fmla="*/ 23241 h 249183"/>
                <a:gd name="connsiteX85" fmla="*/ 223962 w 231350"/>
                <a:gd name="connsiteY85" fmla="*/ 51911 h 249183"/>
                <a:gd name="connsiteX86" fmla="*/ 225677 w 231350"/>
                <a:gd name="connsiteY86" fmla="*/ 59055 h 249183"/>
                <a:gd name="connsiteX87" fmla="*/ 226639 w 231350"/>
                <a:gd name="connsiteY87" fmla="*/ 63341 h 249183"/>
                <a:gd name="connsiteX88" fmla="*/ 227677 w 231350"/>
                <a:gd name="connsiteY88" fmla="*/ 68961 h 249183"/>
                <a:gd name="connsiteX89" fmla="*/ 229106 w 231350"/>
                <a:gd name="connsiteY89" fmla="*/ 77343 h 249183"/>
                <a:gd name="connsiteX90" fmla="*/ 230249 w 231350"/>
                <a:gd name="connsiteY90" fmla="*/ 87249 h 249183"/>
                <a:gd name="connsiteX91" fmla="*/ 230820 w 231350"/>
                <a:gd name="connsiteY91" fmla="*/ 94297 h 249183"/>
                <a:gd name="connsiteX92" fmla="*/ 231020 w 231350"/>
                <a:gd name="connsiteY92" fmla="*/ 98012 h 249183"/>
                <a:gd name="connsiteX93" fmla="*/ 231211 w 231350"/>
                <a:gd name="connsiteY93" fmla="*/ 100422 h 249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31350" h="249183">
                  <a:moveTo>
                    <a:pt x="231211" y="100422"/>
                  </a:moveTo>
                  <a:cubicBezTo>
                    <a:pt x="231411" y="105661"/>
                    <a:pt x="231411" y="110709"/>
                    <a:pt x="231115" y="115757"/>
                  </a:cubicBezTo>
                  <a:lnTo>
                    <a:pt x="231115" y="116424"/>
                  </a:lnTo>
                  <a:cubicBezTo>
                    <a:pt x="231115" y="117662"/>
                    <a:pt x="231020" y="118901"/>
                    <a:pt x="230925" y="120139"/>
                  </a:cubicBezTo>
                  <a:cubicBezTo>
                    <a:pt x="230820" y="122520"/>
                    <a:pt x="230639" y="124806"/>
                    <a:pt x="230344" y="127092"/>
                  </a:cubicBezTo>
                  <a:cubicBezTo>
                    <a:pt x="230153" y="128521"/>
                    <a:pt x="230058" y="129854"/>
                    <a:pt x="229868" y="131283"/>
                  </a:cubicBezTo>
                  <a:cubicBezTo>
                    <a:pt x="229668" y="132521"/>
                    <a:pt x="229487" y="133760"/>
                    <a:pt x="229296" y="134998"/>
                  </a:cubicBezTo>
                  <a:cubicBezTo>
                    <a:pt x="228915" y="137665"/>
                    <a:pt x="228429" y="140246"/>
                    <a:pt x="227868" y="142808"/>
                  </a:cubicBezTo>
                  <a:cubicBezTo>
                    <a:pt x="227391" y="145380"/>
                    <a:pt x="226820" y="147857"/>
                    <a:pt x="226153" y="150333"/>
                  </a:cubicBezTo>
                  <a:cubicBezTo>
                    <a:pt x="225486" y="152810"/>
                    <a:pt x="224810" y="155191"/>
                    <a:pt x="224048" y="157572"/>
                  </a:cubicBezTo>
                  <a:cubicBezTo>
                    <a:pt x="223286" y="159953"/>
                    <a:pt x="222524" y="162239"/>
                    <a:pt x="221667" y="164525"/>
                  </a:cubicBezTo>
                  <a:cubicBezTo>
                    <a:pt x="221010" y="166430"/>
                    <a:pt x="220248" y="168240"/>
                    <a:pt x="219486" y="170050"/>
                  </a:cubicBezTo>
                  <a:cubicBezTo>
                    <a:pt x="218628" y="172231"/>
                    <a:pt x="217676" y="174231"/>
                    <a:pt x="216628" y="176232"/>
                  </a:cubicBezTo>
                  <a:cubicBezTo>
                    <a:pt x="215666" y="178232"/>
                    <a:pt x="214628" y="180232"/>
                    <a:pt x="213580" y="182137"/>
                  </a:cubicBezTo>
                  <a:cubicBezTo>
                    <a:pt x="212999" y="183185"/>
                    <a:pt x="212532" y="184137"/>
                    <a:pt x="211961" y="184994"/>
                  </a:cubicBezTo>
                  <a:cubicBezTo>
                    <a:pt x="211380" y="185957"/>
                    <a:pt x="210818" y="186900"/>
                    <a:pt x="210246" y="187862"/>
                  </a:cubicBezTo>
                  <a:cubicBezTo>
                    <a:pt x="209484" y="189195"/>
                    <a:pt x="208522" y="190519"/>
                    <a:pt x="207665" y="191757"/>
                  </a:cubicBezTo>
                  <a:cubicBezTo>
                    <a:pt x="207570" y="191862"/>
                    <a:pt x="207570" y="191957"/>
                    <a:pt x="207474" y="192043"/>
                  </a:cubicBezTo>
                  <a:cubicBezTo>
                    <a:pt x="206131" y="194139"/>
                    <a:pt x="204712" y="196139"/>
                    <a:pt x="203188" y="198044"/>
                  </a:cubicBezTo>
                  <a:cubicBezTo>
                    <a:pt x="202045" y="199568"/>
                    <a:pt x="200902" y="201006"/>
                    <a:pt x="199664" y="202425"/>
                  </a:cubicBezTo>
                  <a:cubicBezTo>
                    <a:pt x="197283" y="205283"/>
                    <a:pt x="194806" y="208045"/>
                    <a:pt x="192139" y="210712"/>
                  </a:cubicBezTo>
                  <a:cubicBezTo>
                    <a:pt x="190901" y="212046"/>
                    <a:pt x="189558" y="213293"/>
                    <a:pt x="188234" y="214522"/>
                  </a:cubicBezTo>
                  <a:cubicBezTo>
                    <a:pt x="187662" y="214998"/>
                    <a:pt x="187186" y="215475"/>
                    <a:pt x="186710" y="215941"/>
                  </a:cubicBezTo>
                  <a:cubicBezTo>
                    <a:pt x="184043" y="218323"/>
                    <a:pt x="181376" y="220513"/>
                    <a:pt x="178614" y="222609"/>
                  </a:cubicBezTo>
                  <a:cubicBezTo>
                    <a:pt x="177375" y="223571"/>
                    <a:pt x="176137" y="224418"/>
                    <a:pt x="174899" y="225276"/>
                  </a:cubicBezTo>
                  <a:cubicBezTo>
                    <a:pt x="173851" y="226038"/>
                    <a:pt x="172804" y="226800"/>
                    <a:pt x="171756" y="227457"/>
                  </a:cubicBezTo>
                  <a:cubicBezTo>
                    <a:pt x="171279" y="227838"/>
                    <a:pt x="170708" y="228124"/>
                    <a:pt x="170232" y="228505"/>
                  </a:cubicBezTo>
                  <a:cubicBezTo>
                    <a:pt x="168517" y="229552"/>
                    <a:pt x="166898" y="230600"/>
                    <a:pt x="165183" y="231553"/>
                  </a:cubicBezTo>
                  <a:cubicBezTo>
                    <a:pt x="162707" y="233077"/>
                    <a:pt x="160230" y="234410"/>
                    <a:pt x="157659" y="235649"/>
                  </a:cubicBezTo>
                  <a:cubicBezTo>
                    <a:pt x="156802" y="236125"/>
                    <a:pt x="155944" y="236506"/>
                    <a:pt x="155087" y="236887"/>
                  </a:cubicBezTo>
                  <a:cubicBezTo>
                    <a:pt x="154325" y="237268"/>
                    <a:pt x="153468" y="237649"/>
                    <a:pt x="152611" y="238030"/>
                  </a:cubicBezTo>
                  <a:cubicBezTo>
                    <a:pt x="151563" y="238601"/>
                    <a:pt x="150420" y="239077"/>
                    <a:pt x="149277" y="239554"/>
                  </a:cubicBezTo>
                  <a:cubicBezTo>
                    <a:pt x="147943" y="240030"/>
                    <a:pt x="146610" y="240592"/>
                    <a:pt x="145276" y="241078"/>
                  </a:cubicBezTo>
                  <a:cubicBezTo>
                    <a:pt x="144133" y="241554"/>
                    <a:pt x="142895" y="242030"/>
                    <a:pt x="141752" y="242411"/>
                  </a:cubicBezTo>
                  <a:cubicBezTo>
                    <a:pt x="141657" y="242411"/>
                    <a:pt x="141657" y="242411"/>
                    <a:pt x="141562" y="242507"/>
                  </a:cubicBezTo>
                  <a:cubicBezTo>
                    <a:pt x="140228" y="242887"/>
                    <a:pt x="138895" y="243364"/>
                    <a:pt x="137561" y="243745"/>
                  </a:cubicBezTo>
                  <a:cubicBezTo>
                    <a:pt x="135942" y="244326"/>
                    <a:pt x="134227" y="244792"/>
                    <a:pt x="132608" y="245174"/>
                  </a:cubicBezTo>
                  <a:cubicBezTo>
                    <a:pt x="131465" y="245459"/>
                    <a:pt x="130417" y="245840"/>
                    <a:pt x="129274" y="246031"/>
                  </a:cubicBezTo>
                  <a:cubicBezTo>
                    <a:pt x="127465" y="246507"/>
                    <a:pt x="125750" y="246888"/>
                    <a:pt x="123940" y="247174"/>
                  </a:cubicBezTo>
                  <a:cubicBezTo>
                    <a:pt x="122226" y="247555"/>
                    <a:pt x="120511" y="247841"/>
                    <a:pt x="118797" y="248031"/>
                  </a:cubicBezTo>
                  <a:cubicBezTo>
                    <a:pt x="117558" y="248231"/>
                    <a:pt x="116416" y="248412"/>
                    <a:pt x="115273" y="248507"/>
                  </a:cubicBezTo>
                  <a:lnTo>
                    <a:pt x="114796" y="248507"/>
                  </a:lnTo>
                  <a:cubicBezTo>
                    <a:pt x="113082" y="248793"/>
                    <a:pt x="111367" y="248888"/>
                    <a:pt x="109653" y="248993"/>
                  </a:cubicBezTo>
                  <a:cubicBezTo>
                    <a:pt x="107938" y="249088"/>
                    <a:pt x="106319" y="249183"/>
                    <a:pt x="104700" y="249183"/>
                  </a:cubicBezTo>
                  <a:lnTo>
                    <a:pt x="102128" y="249183"/>
                  </a:lnTo>
                  <a:cubicBezTo>
                    <a:pt x="100985" y="249183"/>
                    <a:pt x="99842" y="249088"/>
                    <a:pt x="98699" y="248993"/>
                  </a:cubicBezTo>
                  <a:cubicBezTo>
                    <a:pt x="96889" y="248793"/>
                    <a:pt x="95175" y="248507"/>
                    <a:pt x="93365" y="248126"/>
                  </a:cubicBezTo>
                  <a:cubicBezTo>
                    <a:pt x="92794" y="248031"/>
                    <a:pt x="92222" y="247936"/>
                    <a:pt x="91650" y="247745"/>
                  </a:cubicBezTo>
                  <a:cubicBezTo>
                    <a:pt x="90793" y="247555"/>
                    <a:pt x="89841" y="247374"/>
                    <a:pt x="88983" y="247088"/>
                  </a:cubicBezTo>
                  <a:cubicBezTo>
                    <a:pt x="88317" y="246888"/>
                    <a:pt x="87745" y="246707"/>
                    <a:pt x="87078" y="246507"/>
                  </a:cubicBezTo>
                  <a:cubicBezTo>
                    <a:pt x="86316" y="246317"/>
                    <a:pt x="85459" y="246031"/>
                    <a:pt x="84602" y="245650"/>
                  </a:cubicBezTo>
                  <a:cubicBezTo>
                    <a:pt x="83459" y="245269"/>
                    <a:pt x="82316" y="244792"/>
                    <a:pt x="81078" y="244316"/>
                  </a:cubicBezTo>
                  <a:cubicBezTo>
                    <a:pt x="80411" y="244116"/>
                    <a:pt x="79840" y="243840"/>
                    <a:pt x="79268" y="243554"/>
                  </a:cubicBezTo>
                  <a:cubicBezTo>
                    <a:pt x="78601" y="243268"/>
                    <a:pt x="78030" y="242973"/>
                    <a:pt x="77458" y="242697"/>
                  </a:cubicBezTo>
                  <a:cubicBezTo>
                    <a:pt x="76220" y="242116"/>
                    <a:pt x="75077" y="241459"/>
                    <a:pt x="73934" y="240887"/>
                  </a:cubicBezTo>
                  <a:cubicBezTo>
                    <a:pt x="72696" y="240230"/>
                    <a:pt x="71458" y="239554"/>
                    <a:pt x="70315" y="238792"/>
                  </a:cubicBezTo>
                  <a:cubicBezTo>
                    <a:pt x="69076" y="238125"/>
                    <a:pt x="67933" y="237363"/>
                    <a:pt x="66695" y="236506"/>
                  </a:cubicBezTo>
                  <a:cubicBezTo>
                    <a:pt x="62695" y="233839"/>
                    <a:pt x="58694" y="230791"/>
                    <a:pt x="54789" y="227267"/>
                  </a:cubicBezTo>
                  <a:cubicBezTo>
                    <a:pt x="53170" y="225742"/>
                    <a:pt x="51455" y="224218"/>
                    <a:pt x="49836" y="222694"/>
                  </a:cubicBezTo>
                  <a:cubicBezTo>
                    <a:pt x="49645" y="222504"/>
                    <a:pt x="49550" y="222418"/>
                    <a:pt x="49359" y="222218"/>
                  </a:cubicBezTo>
                  <a:lnTo>
                    <a:pt x="49264" y="222123"/>
                  </a:lnTo>
                  <a:lnTo>
                    <a:pt x="49169" y="222028"/>
                  </a:lnTo>
                  <a:cubicBezTo>
                    <a:pt x="48026" y="220885"/>
                    <a:pt x="46883" y="219742"/>
                    <a:pt x="45740" y="218503"/>
                  </a:cubicBezTo>
                  <a:cubicBezTo>
                    <a:pt x="15927" y="186690"/>
                    <a:pt x="-1599" y="139637"/>
                    <a:pt x="115" y="95726"/>
                  </a:cubicBezTo>
                  <a:cubicBezTo>
                    <a:pt x="211" y="93154"/>
                    <a:pt x="401" y="90583"/>
                    <a:pt x="687" y="88106"/>
                  </a:cubicBezTo>
                  <a:cubicBezTo>
                    <a:pt x="973" y="85344"/>
                    <a:pt x="1258" y="82677"/>
                    <a:pt x="1734" y="80105"/>
                  </a:cubicBezTo>
                  <a:cubicBezTo>
                    <a:pt x="1734" y="79819"/>
                    <a:pt x="1830" y="79534"/>
                    <a:pt x="1830" y="79248"/>
                  </a:cubicBezTo>
                  <a:cubicBezTo>
                    <a:pt x="2116" y="77343"/>
                    <a:pt x="2496" y="75533"/>
                    <a:pt x="2878" y="73628"/>
                  </a:cubicBezTo>
                  <a:cubicBezTo>
                    <a:pt x="2973" y="73057"/>
                    <a:pt x="3068" y="72580"/>
                    <a:pt x="3258" y="72009"/>
                  </a:cubicBezTo>
                  <a:cubicBezTo>
                    <a:pt x="3735" y="69913"/>
                    <a:pt x="4211" y="67818"/>
                    <a:pt x="4782" y="65818"/>
                  </a:cubicBezTo>
                  <a:cubicBezTo>
                    <a:pt x="5259" y="64103"/>
                    <a:pt x="5735" y="62484"/>
                    <a:pt x="6211" y="60865"/>
                  </a:cubicBezTo>
                  <a:cubicBezTo>
                    <a:pt x="6687" y="59246"/>
                    <a:pt x="7259" y="57531"/>
                    <a:pt x="7830" y="55912"/>
                  </a:cubicBezTo>
                  <a:cubicBezTo>
                    <a:pt x="7926" y="55626"/>
                    <a:pt x="8021" y="55435"/>
                    <a:pt x="8116" y="55150"/>
                  </a:cubicBezTo>
                  <a:cubicBezTo>
                    <a:pt x="8021" y="55054"/>
                    <a:pt x="8116" y="54959"/>
                    <a:pt x="8116" y="54959"/>
                  </a:cubicBezTo>
                  <a:cubicBezTo>
                    <a:pt x="8688" y="53245"/>
                    <a:pt x="9354" y="51530"/>
                    <a:pt x="9926" y="49911"/>
                  </a:cubicBezTo>
                  <a:cubicBezTo>
                    <a:pt x="11736" y="45339"/>
                    <a:pt x="13641" y="40862"/>
                    <a:pt x="15736" y="36576"/>
                  </a:cubicBezTo>
                  <a:cubicBezTo>
                    <a:pt x="16689" y="34576"/>
                    <a:pt x="17641" y="32671"/>
                    <a:pt x="18689" y="30766"/>
                  </a:cubicBezTo>
                  <a:cubicBezTo>
                    <a:pt x="19641" y="28861"/>
                    <a:pt x="20689" y="26956"/>
                    <a:pt x="21737" y="25051"/>
                  </a:cubicBezTo>
                  <a:cubicBezTo>
                    <a:pt x="22594" y="23527"/>
                    <a:pt x="23452" y="21908"/>
                    <a:pt x="24309" y="20383"/>
                  </a:cubicBezTo>
                  <a:cubicBezTo>
                    <a:pt x="26785" y="16288"/>
                    <a:pt x="29262" y="12383"/>
                    <a:pt x="31738" y="8668"/>
                  </a:cubicBezTo>
                  <a:cubicBezTo>
                    <a:pt x="33738" y="5620"/>
                    <a:pt x="35834" y="2762"/>
                    <a:pt x="37834" y="0"/>
                  </a:cubicBezTo>
                  <a:cubicBezTo>
                    <a:pt x="84030" y="2858"/>
                    <a:pt x="130798" y="4286"/>
                    <a:pt x="177375" y="4286"/>
                  </a:cubicBezTo>
                  <a:cubicBezTo>
                    <a:pt x="187186" y="4286"/>
                    <a:pt x="196902" y="4191"/>
                    <a:pt x="206722" y="4096"/>
                  </a:cubicBezTo>
                  <a:cubicBezTo>
                    <a:pt x="206912" y="4572"/>
                    <a:pt x="207103" y="4953"/>
                    <a:pt x="207294" y="5429"/>
                  </a:cubicBezTo>
                  <a:cubicBezTo>
                    <a:pt x="210056" y="11335"/>
                    <a:pt x="212637" y="17240"/>
                    <a:pt x="214914" y="23241"/>
                  </a:cubicBezTo>
                  <a:cubicBezTo>
                    <a:pt x="218533" y="32766"/>
                    <a:pt x="221581" y="42291"/>
                    <a:pt x="223962" y="51911"/>
                  </a:cubicBezTo>
                  <a:cubicBezTo>
                    <a:pt x="224629" y="54292"/>
                    <a:pt x="225105" y="56674"/>
                    <a:pt x="225677" y="59055"/>
                  </a:cubicBezTo>
                  <a:cubicBezTo>
                    <a:pt x="225962" y="60484"/>
                    <a:pt x="226344" y="61913"/>
                    <a:pt x="226639" y="63341"/>
                  </a:cubicBezTo>
                  <a:cubicBezTo>
                    <a:pt x="227020" y="65246"/>
                    <a:pt x="227401" y="67056"/>
                    <a:pt x="227677" y="68961"/>
                  </a:cubicBezTo>
                  <a:cubicBezTo>
                    <a:pt x="228163" y="71723"/>
                    <a:pt x="228639" y="74581"/>
                    <a:pt x="229106" y="77343"/>
                  </a:cubicBezTo>
                  <a:cubicBezTo>
                    <a:pt x="229582" y="80677"/>
                    <a:pt x="229963" y="84010"/>
                    <a:pt x="230249" y="87249"/>
                  </a:cubicBezTo>
                  <a:cubicBezTo>
                    <a:pt x="230439" y="89630"/>
                    <a:pt x="230630" y="91916"/>
                    <a:pt x="230820" y="94297"/>
                  </a:cubicBezTo>
                  <a:cubicBezTo>
                    <a:pt x="230925" y="95536"/>
                    <a:pt x="231020" y="96774"/>
                    <a:pt x="231020" y="98012"/>
                  </a:cubicBezTo>
                  <a:cubicBezTo>
                    <a:pt x="231125" y="98803"/>
                    <a:pt x="231211" y="99660"/>
                    <a:pt x="231211" y="100422"/>
                  </a:cubicBezTo>
                  <a:close/>
                </a:path>
              </a:pathLst>
            </a:custGeom>
            <a:solidFill>
              <a:srgbClr val="38A2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B5F5B54-F12B-CC11-7066-5BF41E6B7D5A}"/>
                </a:ext>
              </a:extLst>
            </p:cNvPr>
            <p:cNvSpPr/>
            <p:nvPr/>
          </p:nvSpPr>
          <p:spPr>
            <a:xfrm>
              <a:off x="1947242" y="2412948"/>
              <a:ext cx="371654" cy="475211"/>
            </a:xfrm>
            <a:custGeom>
              <a:avLst/>
              <a:gdLst>
                <a:gd name="connsiteX0" fmla="*/ 362703 w 371654"/>
                <a:gd name="connsiteY0" fmla="*/ 277292 h 475211"/>
                <a:gd name="connsiteX1" fmla="*/ 238592 w 371654"/>
                <a:gd name="connsiteY1" fmla="*/ 475212 h 475211"/>
                <a:gd name="connsiteX2" fmla="*/ 107823 w 371654"/>
                <a:gd name="connsiteY2" fmla="*/ 371485 h 475211"/>
                <a:gd name="connsiteX3" fmla="*/ 103346 w 371654"/>
                <a:gd name="connsiteY3" fmla="*/ 366436 h 475211"/>
                <a:gd name="connsiteX4" fmla="*/ 98965 w 371654"/>
                <a:gd name="connsiteY4" fmla="*/ 361483 h 475211"/>
                <a:gd name="connsiteX5" fmla="*/ 73524 w 371654"/>
                <a:gd name="connsiteY5" fmla="*/ 331098 h 475211"/>
                <a:gd name="connsiteX6" fmla="*/ 65522 w 371654"/>
                <a:gd name="connsiteY6" fmla="*/ 320907 h 475211"/>
                <a:gd name="connsiteX7" fmla="*/ 54102 w 371654"/>
                <a:gd name="connsiteY7" fmla="*/ 306143 h 475211"/>
                <a:gd name="connsiteX8" fmla="*/ 40386 w 371654"/>
                <a:gd name="connsiteY8" fmla="*/ 287760 h 475211"/>
                <a:gd name="connsiteX9" fmla="*/ 37909 w 371654"/>
                <a:gd name="connsiteY9" fmla="*/ 284331 h 475211"/>
                <a:gd name="connsiteX10" fmla="*/ 27623 w 371654"/>
                <a:gd name="connsiteY10" fmla="*/ 269853 h 475211"/>
                <a:gd name="connsiteX11" fmla="*/ 15812 w 371654"/>
                <a:gd name="connsiteY11" fmla="*/ 252803 h 475211"/>
                <a:gd name="connsiteX12" fmla="*/ 0 w 371654"/>
                <a:gd name="connsiteY12" fmla="*/ 229086 h 475211"/>
                <a:gd name="connsiteX13" fmla="*/ 4572 w 371654"/>
                <a:gd name="connsiteY13" fmla="*/ 223942 h 475211"/>
                <a:gd name="connsiteX14" fmla="*/ 5610 w 371654"/>
                <a:gd name="connsiteY14" fmla="*/ 222609 h 475211"/>
                <a:gd name="connsiteX15" fmla="*/ 9896 w 371654"/>
                <a:gd name="connsiteY15" fmla="*/ 217370 h 475211"/>
                <a:gd name="connsiteX16" fmla="*/ 10278 w 371654"/>
                <a:gd name="connsiteY16" fmla="*/ 216789 h 475211"/>
                <a:gd name="connsiteX17" fmla="*/ 14088 w 371654"/>
                <a:gd name="connsiteY17" fmla="*/ 211455 h 475211"/>
                <a:gd name="connsiteX18" fmla="*/ 14745 w 371654"/>
                <a:gd name="connsiteY18" fmla="*/ 210493 h 475211"/>
                <a:gd name="connsiteX19" fmla="*/ 16935 w 371654"/>
                <a:gd name="connsiteY19" fmla="*/ 207255 h 475211"/>
                <a:gd name="connsiteX20" fmla="*/ 17412 w 371654"/>
                <a:gd name="connsiteY20" fmla="*/ 206397 h 475211"/>
                <a:gd name="connsiteX21" fmla="*/ 20079 w 371654"/>
                <a:gd name="connsiteY21" fmla="*/ 202111 h 475211"/>
                <a:gd name="connsiteX22" fmla="*/ 20555 w 371654"/>
                <a:gd name="connsiteY22" fmla="*/ 201454 h 475211"/>
                <a:gd name="connsiteX23" fmla="*/ 23031 w 371654"/>
                <a:gd name="connsiteY23" fmla="*/ 196967 h 475211"/>
                <a:gd name="connsiteX24" fmla="*/ 26375 w 371654"/>
                <a:gd name="connsiteY24" fmla="*/ 190681 h 475211"/>
                <a:gd name="connsiteX25" fmla="*/ 27137 w 371654"/>
                <a:gd name="connsiteY25" fmla="*/ 189062 h 475211"/>
                <a:gd name="connsiteX26" fmla="*/ 30280 w 371654"/>
                <a:gd name="connsiteY26" fmla="*/ 182118 h 475211"/>
                <a:gd name="connsiteX27" fmla="*/ 33233 w 371654"/>
                <a:gd name="connsiteY27" fmla="*/ 174593 h 475211"/>
                <a:gd name="connsiteX28" fmla="*/ 33328 w 371654"/>
                <a:gd name="connsiteY28" fmla="*/ 174308 h 475211"/>
                <a:gd name="connsiteX29" fmla="*/ 46282 w 371654"/>
                <a:gd name="connsiteY29" fmla="*/ 185833 h 475211"/>
                <a:gd name="connsiteX30" fmla="*/ 101241 w 371654"/>
                <a:gd name="connsiteY30" fmla="*/ 230410 h 475211"/>
                <a:gd name="connsiteX31" fmla="*/ 161734 w 371654"/>
                <a:gd name="connsiteY31" fmla="*/ 246983 h 475211"/>
                <a:gd name="connsiteX32" fmla="*/ 211541 w 371654"/>
                <a:gd name="connsiteY32" fmla="*/ 238887 h 475211"/>
                <a:gd name="connsiteX33" fmla="*/ 219828 w 371654"/>
                <a:gd name="connsiteY33" fmla="*/ 231077 h 475211"/>
                <a:gd name="connsiteX34" fmla="*/ 219732 w 371654"/>
                <a:gd name="connsiteY34" fmla="*/ 219646 h 475211"/>
                <a:gd name="connsiteX35" fmla="*/ 123625 w 371654"/>
                <a:gd name="connsiteY35" fmla="*/ 107347 h 475211"/>
                <a:gd name="connsiteX36" fmla="*/ 101051 w 371654"/>
                <a:gd name="connsiteY36" fmla="*/ 102298 h 475211"/>
                <a:gd name="connsiteX37" fmla="*/ 95326 w 371654"/>
                <a:gd name="connsiteY37" fmla="*/ 101727 h 475211"/>
                <a:gd name="connsiteX38" fmla="*/ 93812 w 371654"/>
                <a:gd name="connsiteY38" fmla="*/ 101632 h 475211"/>
                <a:gd name="connsiteX39" fmla="*/ 87144 w 371654"/>
                <a:gd name="connsiteY39" fmla="*/ 101251 h 475211"/>
                <a:gd name="connsiteX40" fmla="*/ 87049 w 371654"/>
                <a:gd name="connsiteY40" fmla="*/ 101155 h 475211"/>
                <a:gd name="connsiteX41" fmla="*/ 86849 w 371654"/>
                <a:gd name="connsiteY41" fmla="*/ 101155 h 475211"/>
                <a:gd name="connsiteX42" fmla="*/ 60941 w 371654"/>
                <a:gd name="connsiteY42" fmla="*/ 101346 h 475211"/>
                <a:gd name="connsiteX43" fmla="*/ 52750 w 371654"/>
                <a:gd name="connsiteY43" fmla="*/ 101727 h 475211"/>
                <a:gd name="connsiteX44" fmla="*/ 44187 w 371654"/>
                <a:gd name="connsiteY44" fmla="*/ 102298 h 475211"/>
                <a:gd name="connsiteX45" fmla="*/ 43986 w 371654"/>
                <a:gd name="connsiteY45" fmla="*/ 97917 h 475211"/>
                <a:gd name="connsiteX46" fmla="*/ 43415 w 371654"/>
                <a:gd name="connsiteY46" fmla="*/ 89249 h 475211"/>
                <a:gd name="connsiteX47" fmla="*/ 42367 w 371654"/>
                <a:gd name="connsiteY47" fmla="*/ 79629 h 475211"/>
                <a:gd name="connsiteX48" fmla="*/ 41034 w 371654"/>
                <a:gd name="connsiteY48" fmla="*/ 70294 h 475211"/>
                <a:gd name="connsiteX49" fmla="*/ 39414 w 371654"/>
                <a:gd name="connsiteY49" fmla="*/ 61246 h 475211"/>
                <a:gd name="connsiteX50" fmla="*/ 39414 w 371654"/>
                <a:gd name="connsiteY50" fmla="*/ 61055 h 475211"/>
                <a:gd name="connsiteX51" fmla="*/ 37509 w 371654"/>
                <a:gd name="connsiteY51" fmla="*/ 52483 h 475211"/>
                <a:gd name="connsiteX52" fmla="*/ 34928 w 371654"/>
                <a:gd name="connsiteY52" fmla="*/ 42386 h 475211"/>
                <a:gd name="connsiteX53" fmla="*/ 34652 w 371654"/>
                <a:gd name="connsiteY53" fmla="*/ 41243 h 475211"/>
                <a:gd name="connsiteX54" fmla="*/ 31509 w 371654"/>
                <a:gd name="connsiteY54" fmla="*/ 30861 h 475211"/>
                <a:gd name="connsiteX55" fmla="*/ 29785 w 371654"/>
                <a:gd name="connsiteY55" fmla="*/ 25432 h 475211"/>
                <a:gd name="connsiteX56" fmla="*/ 29594 w 371654"/>
                <a:gd name="connsiteY56" fmla="*/ 25051 h 475211"/>
                <a:gd name="connsiteX57" fmla="*/ 29118 w 371654"/>
                <a:gd name="connsiteY57" fmla="*/ 23622 h 475211"/>
                <a:gd name="connsiteX58" fmla="*/ 25870 w 371654"/>
                <a:gd name="connsiteY58" fmla="*/ 14859 h 475211"/>
                <a:gd name="connsiteX59" fmla="*/ 22069 w 371654"/>
                <a:gd name="connsiteY59" fmla="*/ 5239 h 475211"/>
                <a:gd name="connsiteX60" fmla="*/ 55312 w 371654"/>
                <a:gd name="connsiteY60" fmla="*/ 4096 h 475211"/>
                <a:gd name="connsiteX61" fmla="*/ 66932 w 371654"/>
                <a:gd name="connsiteY61" fmla="*/ 3619 h 475211"/>
                <a:gd name="connsiteX62" fmla="*/ 78553 w 371654"/>
                <a:gd name="connsiteY62" fmla="*/ 3048 h 475211"/>
                <a:gd name="connsiteX63" fmla="*/ 105413 w 371654"/>
                <a:gd name="connsiteY63" fmla="*/ 1619 h 475211"/>
                <a:gd name="connsiteX64" fmla="*/ 108461 w 371654"/>
                <a:gd name="connsiteY64" fmla="*/ 1429 h 475211"/>
                <a:gd name="connsiteX65" fmla="*/ 108652 w 371654"/>
                <a:gd name="connsiteY65" fmla="*/ 1333 h 475211"/>
                <a:gd name="connsiteX66" fmla="*/ 130178 w 371654"/>
                <a:gd name="connsiteY66" fmla="*/ 0 h 475211"/>
                <a:gd name="connsiteX67" fmla="*/ 141227 w 371654"/>
                <a:gd name="connsiteY67" fmla="*/ 5620 h 475211"/>
                <a:gd name="connsiteX68" fmla="*/ 142656 w 371654"/>
                <a:gd name="connsiteY68" fmla="*/ 6287 h 475211"/>
                <a:gd name="connsiteX69" fmla="*/ 144180 w 371654"/>
                <a:gd name="connsiteY69" fmla="*/ 7144 h 475211"/>
                <a:gd name="connsiteX70" fmla="*/ 145799 w 371654"/>
                <a:gd name="connsiteY70" fmla="*/ 8001 h 475211"/>
                <a:gd name="connsiteX71" fmla="*/ 160277 w 371654"/>
                <a:gd name="connsiteY71" fmla="*/ 15621 h 475211"/>
                <a:gd name="connsiteX72" fmla="*/ 163621 w 371654"/>
                <a:gd name="connsiteY72" fmla="*/ 17335 h 475211"/>
                <a:gd name="connsiteX73" fmla="*/ 174860 w 371654"/>
                <a:gd name="connsiteY73" fmla="*/ 23336 h 475211"/>
                <a:gd name="connsiteX74" fmla="*/ 177622 w 371654"/>
                <a:gd name="connsiteY74" fmla="*/ 24860 h 475211"/>
                <a:gd name="connsiteX75" fmla="*/ 192481 w 371654"/>
                <a:gd name="connsiteY75" fmla="*/ 32956 h 475211"/>
                <a:gd name="connsiteX76" fmla="*/ 207150 w 371654"/>
                <a:gd name="connsiteY76" fmla="*/ 41053 h 475211"/>
                <a:gd name="connsiteX77" fmla="*/ 234582 w 371654"/>
                <a:gd name="connsiteY77" fmla="*/ 56579 h 475211"/>
                <a:gd name="connsiteX78" fmla="*/ 240306 w 371654"/>
                <a:gd name="connsiteY78" fmla="*/ 59912 h 475211"/>
                <a:gd name="connsiteX79" fmla="*/ 243830 w 371654"/>
                <a:gd name="connsiteY79" fmla="*/ 61913 h 475211"/>
                <a:gd name="connsiteX80" fmla="*/ 252975 w 371654"/>
                <a:gd name="connsiteY80" fmla="*/ 67151 h 475211"/>
                <a:gd name="connsiteX81" fmla="*/ 253546 w 371654"/>
                <a:gd name="connsiteY81" fmla="*/ 67437 h 475211"/>
                <a:gd name="connsiteX82" fmla="*/ 255070 w 371654"/>
                <a:gd name="connsiteY82" fmla="*/ 68389 h 475211"/>
                <a:gd name="connsiteX83" fmla="*/ 269262 w 371654"/>
                <a:gd name="connsiteY83" fmla="*/ 76676 h 475211"/>
                <a:gd name="connsiteX84" fmla="*/ 270501 w 371654"/>
                <a:gd name="connsiteY84" fmla="*/ 77343 h 475211"/>
                <a:gd name="connsiteX85" fmla="*/ 276120 w 371654"/>
                <a:gd name="connsiteY85" fmla="*/ 80677 h 475211"/>
                <a:gd name="connsiteX86" fmla="*/ 278787 w 371654"/>
                <a:gd name="connsiteY86" fmla="*/ 82201 h 475211"/>
                <a:gd name="connsiteX87" fmla="*/ 280502 w 371654"/>
                <a:gd name="connsiteY87" fmla="*/ 83248 h 475211"/>
                <a:gd name="connsiteX88" fmla="*/ 281740 w 371654"/>
                <a:gd name="connsiteY88" fmla="*/ 83915 h 475211"/>
                <a:gd name="connsiteX89" fmla="*/ 282026 w 371654"/>
                <a:gd name="connsiteY89" fmla="*/ 84106 h 475211"/>
                <a:gd name="connsiteX90" fmla="*/ 283550 w 371654"/>
                <a:gd name="connsiteY90" fmla="*/ 85058 h 475211"/>
                <a:gd name="connsiteX91" fmla="*/ 289170 w 371654"/>
                <a:gd name="connsiteY91" fmla="*/ 88392 h 475211"/>
                <a:gd name="connsiteX92" fmla="*/ 294599 w 371654"/>
                <a:gd name="connsiteY92" fmla="*/ 91535 h 475211"/>
                <a:gd name="connsiteX93" fmla="*/ 302495 w 371654"/>
                <a:gd name="connsiteY93" fmla="*/ 96298 h 475211"/>
                <a:gd name="connsiteX94" fmla="*/ 308220 w 371654"/>
                <a:gd name="connsiteY94" fmla="*/ 99727 h 475211"/>
                <a:gd name="connsiteX95" fmla="*/ 320412 w 371654"/>
                <a:gd name="connsiteY95" fmla="*/ 107061 h 475211"/>
                <a:gd name="connsiteX96" fmla="*/ 321069 w 371654"/>
                <a:gd name="connsiteY96" fmla="*/ 107442 h 475211"/>
                <a:gd name="connsiteX97" fmla="*/ 321269 w 371654"/>
                <a:gd name="connsiteY97" fmla="*/ 107537 h 475211"/>
                <a:gd name="connsiteX98" fmla="*/ 321364 w 371654"/>
                <a:gd name="connsiteY98" fmla="*/ 107633 h 475211"/>
                <a:gd name="connsiteX99" fmla="*/ 322316 w 371654"/>
                <a:gd name="connsiteY99" fmla="*/ 108109 h 475211"/>
                <a:gd name="connsiteX100" fmla="*/ 322316 w 371654"/>
                <a:gd name="connsiteY100" fmla="*/ 108204 h 475211"/>
                <a:gd name="connsiteX101" fmla="*/ 322697 w 371654"/>
                <a:gd name="connsiteY101" fmla="*/ 108394 h 475211"/>
                <a:gd name="connsiteX102" fmla="*/ 342233 w 371654"/>
                <a:gd name="connsiteY102" fmla="*/ 120205 h 475211"/>
                <a:gd name="connsiteX103" fmla="*/ 350130 w 371654"/>
                <a:gd name="connsiteY103" fmla="*/ 124968 h 475211"/>
                <a:gd name="connsiteX104" fmla="*/ 362703 w 371654"/>
                <a:gd name="connsiteY104" fmla="*/ 277292 h 475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371654" h="475211">
                  <a:moveTo>
                    <a:pt x="362703" y="277292"/>
                  </a:moveTo>
                  <a:cubicBezTo>
                    <a:pt x="345938" y="339480"/>
                    <a:pt x="262404" y="445779"/>
                    <a:pt x="238592" y="475212"/>
                  </a:cubicBezTo>
                  <a:cubicBezTo>
                    <a:pt x="219828" y="467306"/>
                    <a:pt x="170964" y="441684"/>
                    <a:pt x="107823" y="371485"/>
                  </a:cubicBezTo>
                  <a:cubicBezTo>
                    <a:pt x="106299" y="369865"/>
                    <a:pt x="104861" y="368151"/>
                    <a:pt x="103346" y="366436"/>
                  </a:cubicBezTo>
                  <a:cubicBezTo>
                    <a:pt x="101822" y="364817"/>
                    <a:pt x="100384" y="363103"/>
                    <a:pt x="98965" y="361483"/>
                  </a:cubicBezTo>
                  <a:cubicBezTo>
                    <a:pt x="90192" y="351482"/>
                    <a:pt x="81715" y="341290"/>
                    <a:pt x="73524" y="331098"/>
                  </a:cubicBezTo>
                  <a:cubicBezTo>
                    <a:pt x="70771" y="327679"/>
                    <a:pt x="68104" y="324336"/>
                    <a:pt x="65522" y="320907"/>
                  </a:cubicBezTo>
                  <a:cubicBezTo>
                    <a:pt x="61617" y="315954"/>
                    <a:pt x="57807" y="311105"/>
                    <a:pt x="54102" y="306143"/>
                  </a:cubicBezTo>
                  <a:cubicBezTo>
                    <a:pt x="49340" y="299961"/>
                    <a:pt x="44767" y="293761"/>
                    <a:pt x="40386" y="287760"/>
                  </a:cubicBezTo>
                  <a:cubicBezTo>
                    <a:pt x="39624" y="286617"/>
                    <a:pt x="38767" y="285474"/>
                    <a:pt x="37909" y="284331"/>
                  </a:cubicBezTo>
                  <a:cubicBezTo>
                    <a:pt x="34385" y="279378"/>
                    <a:pt x="30956" y="274615"/>
                    <a:pt x="27623" y="269853"/>
                  </a:cubicBezTo>
                  <a:cubicBezTo>
                    <a:pt x="23517" y="264043"/>
                    <a:pt x="19621" y="258328"/>
                    <a:pt x="15812" y="252803"/>
                  </a:cubicBezTo>
                  <a:cubicBezTo>
                    <a:pt x="10096" y="244516"/>
                    <a:pt x="4858" y="236515"/>
                    <a:pt x="0" y="229086"/>
                  </a:cubicBezTo>
                  <a:cubicBezTo>
                    <a:pt x="1524" y="227371"/>
                    <a:pt x="3048" y="225657"/>
                    <a:pt x="4572" y="223942"/>
                  </a:cubicBezTo>
                  <a:cubicBezTo>
                    <a:pt x="4953" y="223561"/>
                    <a:pt x="5229" y="223085"/>
                    <a:pt x="5610" y="222609"/>
                  </a:cubicBezTo>
                  <a:cubicBezTo>
                    <a:pt x="7134" y="220885"/>
                    <a:pt x="8477" y="219085"/>
                    <a:pt x="9896" y="217370"/>
                  </a:cubicBezTo>
                  <a:cubicBezTo>
                    <a:pt x="9992" y="217170"/>
                    <a:pt x="10182" y="216989"/>
                    <a:pt x="10278" y="216789"/>
                  </a:cubicBezTo>
                  <a:cubicBezTo>
                    <a:pt x="11611" y="215074"/>
                    <a:pt x="12859" y="213265"/>
                    <a:pt x="14088" y="211455"/>
                  </a:cubicBezTo>
                  <a:cubicBezTo>
                    <a:pt x="14278" y="211169"/>
                    <a:pt x="14564" y="210788"/>
                    <a:pt x="14745" y="210493"/>
                  </a:cubicBezTo>
                  <a:cubicBezTo>
                    <a:pt x="15507" y="209455"/>
                    <a:pt x="16173" y="208397"/>
                    <a:pt x="16935" y="207255"/>
                  </a:cubicBezTo>
                  <a:cubicBezTo>
                    <a:pt x="17126" y="206969"/>
                    <a:pt x="17221" y="206683"/>
                    <a:pt x="17412" y="206397"/>
                  </a:cubicBezTo>
                  <a:cubicBezTo>
                    <a:pt x="18374" y="205064"/>
                    <a:pt x="19317" y="203635"/>
                    <a:pt x="20079" y="202111"/>
                  </a:cubicBezTo>
                  <a:cubicBezTo>
                    <a:pt x="20174" y="201921"/>
                    <a:pt x="20364" y="201635"/>
                    <a:pt x="20555" y="201454"/>
                  </a:cubicBezTo>
                  <a:cubicBezTo>
                    <a:pt x="21412" y="200025"/>
                    <a:pt x="22269" y="198491"/>
                    <a:pt x="23031" y="196967"/>
                  </a:cubicBezTo>
                  <a:cubicBezTo>
                    <a:pt x="24175" y="194967"/>
                    <a:pt x="25317" y="192872"/>
                    <a:pt x="26375" y="190681"/>
                  </a:cubicBezTo>
                  <a:cubicBezTo>
                    <a:pt x="26651" y="190205"/>
                    <a:pt x="26946" y="189643"/>
                    <a:pt x="27137" y="189062"/>
                  </a:cubicBezTo>
                  <a:cubicBezTo>
                    <a:pt x="28175" y="186785"/>
                    <a:pt x="29232" y="184499"/>
                    <a:pt x="30280" y="182118"/>
                  </a:cubicBezTo>
                  <a:cubicBezTo>
                    <a:pt x="31318" y="179642"/>
                    <a:pt x="32280" y="177155"/>
                    <a:pt x="33233" y="174593"/>
                  </a:cubicBezTo>
                  <a:cubicBezTo>
                    <a:pt x="33328" y="174498"/>
                    <a:pt x="33328" y="174393"/>
                    <a:pt x="33328" y="174308"/>
                  </a:cubicBezTo>
                  <a:cubicBezTo>
                    <a:pt x="37519" y="178022"/>
                    <a:pt x="41900" y="181832"/>
                    <a:pt x="46282" y="185833"/>
                  </a:cubicBezTo>
                  <a:cubicBezTo>
                    <a:pt x="63989" y="201644"/>
                    <a:pt x="82287" y="218027"/>
                    <a:pt x="101241" y="230410"/>
                  </a:cubicBezTo>
                  <a:cubicBezTo>
                    <a:pt x="120777" y="243183"/>
                    <a:pt x="142580" y="246983"/>
                    <a:pt x="161734" y="246983"/>
                  </a:cubicBezTo>
                  <a:cubicBezTo>
                    <a:pt x="188690" y="246983"/>
                    <a:pt x="210017" y="239458"/>
                    <a:pt x="211541" y="238887"/>
                  </a:cubicBezTo>
                  <a:cubicBezTo>
                    <a:pt x="215265" y="237544"/>
                    <a:pt x="218304" y="234696"/>
                    <a:pt x="219828" y="231077"/>
                  </a:cubicBezTo>
                  <a:cubicBezTo>
                    <a:pt x="221351" y="227457"/>
                    <a:pt x="221351" y="223266"/>
                    <a:pt x="219732" y="219646"/>
                  </a:cubicBezTo>
                  <a:cubicBezTo>
                    <a:pt x="218113" y="215932"/>
                    <a:pt x="178584" y="128302"/>
                    <a:pt x="123625" y="107347"/>
                  </a:cubicBezTo>
                  <a:cubicBezTo>
                    <a:pt x="117519" y="104966"/>
                    <a:pt x="109995" y="103346"/>
                    <a:pt x="101051" y="102298"/>
                  </a:cubicBezTo>
                  <a:cubicBezTo>
                    <a:pt x="99241" y="102108"/>
                    <a:pt x="97326" y="101917"/>
                    <a:pt x="95326" y="101727"/>
                  </a:cubicBezTo>
                  <a:cubicBezTo>
                    <a:pt x="94850" y="101632"/>
                    <a:pt x="94288" y="101632"/>
                    <a:pt x="93812" y="101632"/>
                  </a:cubicBezTo>
                  <a:cubicBezTo>
                    <a:pt x="91621" y="101441"/>
                    <a:pt x="89430" y="101346"/>
                    <a:pt x="87144" y="101251"/>
                  </a:cubicBezTo>
                  <a:cubicBezTo>
                    <a:pt x="87049" y="101251"/>
                    <a:pt x="87049" y="101155"/>
                    <a:pt x="87049" y="101155"/>
                  </a:cubicBezTo>
                  <a:lnTo>
                    <a:pt x="86849" y="101155"/>
                  </a:lnTo>
                  <a:cubicBezTo>
                    <a:pt x="79038" y="100870"/>
                    <a:pt x="70380" y="100870"/>
                    <a:pt x="60941" y="101346"/>
                  </a:cubicBezTo>
                  <a:cubicBezTo>
                    <a:pt x="58274" y="101441"/>
                    <a:pt x="55512" y="101537"/>
                    <a:pt x="52750" y="101727"/>
                  </a:cubicBezTo>
                  <a:cubicBezTo>
                    <a:pt x="49987" y="101917"/>
                    <a:pt x="47130" y="102108"/>
                    <a:pt x="44187" y="102298"/>
                  </a:cubicBezTo>
                  <a:cubicBezTo>
                    <a:pt x="44187" y="100775"/>
                    <a:pt x="44082" y="99346"/>
                    <a:pt x="43986" y="97917"/>
                  </a:cubicBezTo>
                  <a:cubicBezTo>
                    <a:pt x="43891" y="94964"/>
                    <a:pt x="43701" y="92107"/>
                    <a:pt x="43415" y="89249"/>
                  </a:cubicBezTo>
                  <a:cubicBezTo>
                    <a:pt x="43129" y="86011"/>
                    <a:pt x="42834" y="82772"/>
                    <a:pt x="42367" y="79629"/>
                  </a:cubicBezTo>
                  <a:cubicBezTo>
                    <a:pt x="41986" y="76486"/>
                    <a:pt x="41605" y="73342"/>
                    <a:pt x="41034" y="70294"/>
                  </a:cubicBezTo>
                  <a:cubicBezTo>
                    <a:pt x="40548" y="67246"/>
                    <a:pt x="39986" y="64198"/>
                    <a:pt x="39414" y="61246"/>
                  </a:cubicBezTo>
                  <a:cubicBezTo>
                    <a:pt x="39414" y="61150"/>
                    <a:pt x="39414" y="61150"/>
                    <a:pt x="39414" y="61055"/>
                  </a:cubicBezTo>
                  <a:cubicBezTo>
                    <a:pt x="38833" y="58102"/>
                    <a:pt x="38167" y="55245"/>
                    <a:pt x="37509" y="52483"/>
                  </a:cubicBezTo>
                  <a:cubicBezTo>
                    <a:pt x="36747" y="49054"/>
                    <a:pt x="35890" y="45625"/>
                    <a:pt x="34928" y="42386"/>
                  </a:cubicBezTo>
                  <a:cubicBezTo>
                    <a:pt x="34833" y="42005"/>
                    <a:pt x="34738" y="41624"/>
                    <a:pt x="34652" y="41243"/>
                  </a:cubicBezTo>
                  <a:cubicBezTo>
                    <a:pt x="33690" y="37719"/>
                    <a:pt x="32547" y="34195"/>
                    <a:pt x="31509" y="30861"/>
                  </a:cubicBezTo>
                  <a:cubicBezTo>
                    <a:pt x="30928" y="29051"/>
                    <a:pt x="30366" y="27242"/>
                    <a:pt x="29785" y="25432"/>
                  </a:cubicBezTo>
                  <a:cubicBezTo>
                    <a:pt x="29689" y="25241"/>
                    <a:pt x="29689" y="25146"/>
                    <a:pt x="29594" y="25051"/>
                  </a:cubicBezTo>
                  <a:cubicBezTo>
                    <a:pt x="29394" y="24575"/>
                    <a:pt x="29213" y="24098"/>
                    <a:pt x="29118" y="23622"/>
                  </a:cubicBezTo>
                  <a:cubicBezTo>
                    <a:pt x="27975" y="20574"/>
                    <a:pt x="26927" y="17621"/>
                    <a:pt x="25870" y="14859"/>
                  </a:cubicBezTo>
                  <a:cubicBezTo>
                    <a:pt x="24632" y="11525"/>
                    <a:pt x="23298" y="8287"/>
                    <a:pt x="22069" y="5239"/>
                  </a:cubicBezTo>
                  <a:cubicBezTo>
                    <a:pt x="33214" y="4953"/>
                    <a:pt x="44263" y="4572"/>
                    <a:pt x="55312" y="4096"/>
                  </a:cubicBezTo>
                  <a:cubicBezTo>
                    <a:pt x="59207" y="3905"/>
                    <a:pt x="63113" y="3810"/>
                    <a:pt x="66932" y="3619"/>
                  </a:cubicBezTo>
                  <a:cubicBezTo>
                    <a:pt x="70837" y="3524"/>
                    <a:pt x="74647" y="3334"/>
                    <a:pt x="78553" y="3048"/>
                  </a:cubicBezTo>
                  <a:cubicBezTo>
                    <a:pt x="87506" y="2667"/>
                    <a:pt x="96460" y="2096"/>
                    <a:pt x="105413" y="1619"/>
                  </a:cubicBezTo>
                  <a:cubicBezTo>
                    <a:pt x="106461" y="1524"/>
                    <a:pt x="107414" y="1429"/>
                    <a:pt x="108461" y="1429"/>
                  </a:cubicBezTo>
                  <a:cubicBezTo>
                    <a:pt x="108556" y="1333"/>
                    <a:pt x="108556" y="1333"/>
                    <a:pt x="108652" y="1333"/>
                  </a:cubicBezTo>
                  <a:cubicBezTo>
                    <a:pt x="115891" y="952"/>
                    <a:pt x="123034" y="476"/>
                    <a:pt x="130178" y="0"/>
                  </a:cubicBezTo>
                  <a:cubicBezTo>
                    <a:pt x="133798" y="1810"/>
                    <a:pt x="137522" y="3619"/>
                    <a:pt x="141227" y="5620"/>
                  </a:cubicBezTo>
                  <a:cubicBezTo>
                    <a:pt x="141703" y="5810"/>
                    <a:pt x="142189" y="6096"/>
                    <a:pt x="142656" y="6287"/>
                  </a:cubicBezTo>
                  <a:cubicBezTo>
                    <a:pt x="143227" y="6572"/>
                    <a:pt x="143694" y="6858"/>
                    <a:pt x="144180" y="7144"/>
                  </a:cubicBezTo>
                  <a:cubicBezTo>
                    <a:pt x="144751" y="7429"/>
                    <a:pt x="145218" y="7715"/>
                    <a:pt x="145799" y="8001"/>
                  </a:cubicBezTo>
                  <a:cubicBezTo>
                    <a:pt x="150657" y="10477"/>
                    <a:pt x="155419" y="13049"/>
                    <a:pt x="160277" y="15621"/>
                  </a:cubicBezTo>
                  <a:cubicBezTo>
                    <a:pt x="161325" y="16097"/>
                    <a:pt x="162468" y="16764"/>
                    <a:pt x="163621" y="17335"/>
                  </a:cubicBezTo>
                  <a:cubicBezTo>
                    <a:pt x="167335" y="19241"/>
                    <a:pt x="171136" y="21336"/>
                    <a:pt x="174860" y="23336"/>
                  </a:cubicBezTo>
                  <a:cubicBezTo>
                    <a:pt x="175813" y="23813"/>
                    <a:pt x="176765" y="24289"/>
                    <a:pt x="177622" y="24860"/>
                  </a:cubicBezTo>
                  <a:cubicBezTo>
                    <a:pt x="182575" y="27527"/>
                    <a:pt x="187623" y="30194"/>
                    <a:pt x="192481" y="32956"/>
                  </a:cubicBezTo>
                  <a:cubicBezTo>
                    <a:pt x="197444" y="35623"/>
                    <a:pt x="202292" y="38386"/>
                    <a:pt x="207150" y="41053"/>
                  </a:cubicBezTo>
                  <a:cubicBezTo>
                    <a:pt x="216484" y="46292"/>
                    <a:pt x="225628" y="51435"/>
                    <a:pt x="234582" y="56579"/>
                  </a:cubicBezTo>
                  <a:cubicBezTo>
                    <a:pt x="236487" y="57721"/>
                    <a:pt x="238392" y="58769"/>
                    <a:pt x="240306" y="59912"/>
                  </a:cubicBezTo>
                  <a:cubicBezTo>
                    <a:pt x="241449" y="60579"/>
                    <a:pt x="242688" y="61246"/>
                    <a:pt x="243830" y="61913"/>
                  </a:cubicBezTo>
                  <a:cubicBezTo>
                    <a:pt x="246869" y="63627"/>
                    <a:pt x="249926" y="65342"/>
                    <a:pt x="252975" y="67151"/>
                  </a:cubicBezTo>
                  <a:cubicBezTo>
                    <a:pt x="253165" y="67246"/>
                    <a:pt x="253355" y="67342"/>
                    <a:pt x="253546" y="67437"/>
                  </a:cubicBezTo>
                  <a:cubicBezTo>
                    <a:pt x="254022" y="67723"/>
                    <a:pt x="254594" y="68008"/>
                    <a:pt x="255070" y="68389"/>
                  </a:cubicBezTo>
                  <a:cubicBezTo>
                    <a:pt x="259928" y="71152"/>
                    <a:pt x="264595" y="73914"/>
                    <a:pt x="269262" y="76676"/>
                  </a:cubicBezTo>
                  <a:cubicBezTo>
                    <a:pt x="269643" y="76867"/>
                    <a:pt x="270120" y="77057"/>
                    <a:pt x="270501" y="77343"/>
                  </a:cubicBezTo>
                  <a:cubicBezTo>
                    <a:pt x="272405" y="78486"/>
                    <a:pt x="274215" y="79534"/>
                    <a:pt x="276120" y="80677"/>
                  </a:cubicBezTo>
                  <a:cubicBezTo>
                    <a:pt x="276978" y="81153"/>
                    <a:pt x="277930" y="81629"/>
                    <a:pt x="278787" y="82201"/>
                  </a:cubicBezTo>
                  <a:cubicBezTo>
                    <a:pt x="279359" y="82487"/>
                    <a:pt x="279930" y="82867"/>
                    <a:pt x="280502" y="83248"/>
                  </a:cubicBezTo>
                  <a:cubicBezTo>
                    <a:pt x="280883" y="83439"/>
                    <a:pt x="281264" y="83629"/>
                    <a:pt x="281740" y="83915"/>
                  </a:cubicBezTo>
                  <a:cubicBezTo>
                    <a:pt x="281835" y="84010"/>
                    <a:pt x="281940" y="84010"/>
                    <a:pt x="282026" y="84106"/>
                  </a:cubicBezTo>
                  <a:cubicBezTo>
                    <a:pt x="282502" y="84392"/>
                    <a:pt x="283064" y="84677"/>
                    <a:pt x="283550" y="85058"/>
                  </a:cubicBezTo>
                  <a:cubicBezTo>
                    <a:pt x="285445" y="86106"/>
                    <a:pt x="287350" y="87249"/>
                    <a:pt x="289170" y="88392"/>
                  </a:cubicBezTo>
                  <a:cubicBezTo>
                    <a:pt x="291075" y="89440"/>
                    <a:pt x="292884" y="90488"/>
                    <a:pt x="294599" y="91535"/>
                  </a:cubicBezTo>
                  <a:cubicBezTo>
                    <a:pt x="297351" y="93154"/>
                    <a:pt x="299933" y="94774"/>
                    <a:pt x="302495" y="96298"/>
                  </a:cubicBezTo>
                  <a:cubicBezTo>
                    <a:pt x="304495" y="97441"/>
                    <a:pt x="306400" y="98584"/>
                    <a:pt x="308220" y="99727"/>
                  </a:cubicBezTo>
                  <a:cubicBezTo>
                    <a:pt x="312506" y="102298"/>
                    <a:pt x="316602" y="104680"/>
                    <a:pt x="320412" y="107061"/>
                  </a:cubicBezTo>
                  <a:cubicBezTo>
                    <a:pt x="320602" y="107156"/>
                    <a:pt x="320888" y="107251"/>
                    <a:pt x="321069" y="107442"/>
                  </a:cubicBezTo>
                  <a:cubicBezTo>
                    <a:pt x="321164" y="107442"/>
                    <a:pt x="321269" y="107537"/>
                    <a:pt x="321269" y="107537"/>
                  </a:cubicBezTo>
                  <a:cubicBezTo>
                    <a:pt x="321269" y="107537"/>
                    <a:pt x="321364" y="107537"/>
                    <a:pt x="321364" y="107633"/>
                  </a:cubicBezTo>
                  <a:cubicBezTo>
                    <a:pt x="321650" y="107728"/>
                    <a:pt x="322031" y="107918"/>
                    <a:pt x="322316" y="108109"/>
                  </a:cubicBezTo>
                  <a:lnTo>
                    <a:pt x="322316" y="108204"/>
                  </a:lnTo>
                  <a:cubicBezTo>
                    <a:pt x="322517" y="108204"/>
                    <a:pt x="322602" y="108299"/>
                    <a:pt x="322697" y="108394"/>
                  </a:cubicBezTo>
                  <a:cubicBezTo>
                    <a:pt x="330603" y="113157"/>
                    <a:pt x="337185" y="117158"/>
                    <a:pt x="342233" y="120205"/>
                  </a:cubicBezTo>
                  <a:lnTo>
                    <a:pt x="350130" y="124968"/>
                  </a:lnTo>
                  <a:cubicBezTo>
                    <a:pt x="366036" y="134512"/>
                    <a:pt x="382219" y="205378"/>
                    <a:pt x="362703" y="277292"/>
                  </a:cubicBezTo>
                  <a:close/>
                </a:path>
              </a:pathLst>
            </a:custGeom>
            <a:solidFill>
              <a:srgbClr val="38A2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8145B463-B9A6-662C-657C-E471CB85C186}"/>
                </a:ext>
              </a:extLst>
            </p:cNvPr>
            <p:cNvSpPr/>
            <p:nvPr/>
          </p:nvSpPr>
          <p:spPr>
            <a:xfrm>
              <a:off x="1466637" y="1655444"/>
              <a:ext cx="756776" cy="734960"/>
            </a:xfrm>
            <a:custGeom>
              <a:avLst/>
              <a:gdLst>
                <a:gd name="connsiteX0" fmla="*/ 668420 w 756776"/>
                <a:gd name="connsiteY0" fmla="*/ 65151 h 734960"/>
                <a:gd name="connsiteX1" fmla="*/ 283810 w 756776"/>
                <a:gd name="connsiteY1" fmla="*/ 6573 h 734960"/>
                <a:gd name="connsiteX2" fmla="*/ 32445 w 756776"/>
                <a:gd name="connsiteY2" fmla="*/ 148019 h 734960"/>
                <a:gd name="connsiteX3" fmla="*/ 12347 w 756776"/>
                <a:gd name="connsiteY3" fmla="*/ 453105 h 734960"/>
                <a:gd name="connsiteX4" fmla="*/ 173320 w 756776"/>
                <a:gd name="connsiteY4" fmla="*/ 716471 h 734960"/>
                <a:gd name="connsiteX5" fmla="*/ 296002 w 756776"/>
                <a:gd name="connsiteY5" fmla="*/ 730187 h 734960"/>
                <a:gd name="connsiteX6" fmla="*/ 302479 w 756776"/>
                <a:gd name="connsiteY6" fmla="*/ 730568 h 734960"/>
                <a:gd name="connsiteX7" fmla="*/ 478787 w 756776"/>
                <a:gd name="connsiteY7" fmla="*/ 734664 h 734960"/>
                <a:gd name="connsiteX8" fmla="*/ 481263 w 756776"/>
                <a:gd name="connsiteY8" fmla="*/ 734568 h 734960"/>
                <a:gd name="connsiteX9" fmla="*/ 580514 w 756776"/>
                <a:gd name="connsiteY9" fmla="*/ 730854 h 734960"/>
                <a:gd name="connsiteX10" fmla="*/ 752440 w 756776"/>
                <a:gd name="connsiteY10" fmla="*/ 384144 h 734960"/>
                <a:gd name="connsiteX11" fmla="*/ 668420 w 756776"/>
                <a:gd name="connsiteY11" fmla="*/ 65151 h 734960"/>
                <a:gd name="connsiteX12" fmla="*/ 506695 w 756776"/>
                <a:gd name="connsiteY12" fmla="*/ 485109 h 734960"/>
                <a:gd name="connsiteX13" fmla="*/ 339722 w 756776"/>
                <a:gd name="connsiteY13" fmla="*/ 557975 h 734960"/>
                <a:gd name="connsiteX14" fmla="*/ 324577 w 756776"/>
                <a:gd name="connsiteY14" fmla="*/ 557499 h 734960"/>
                <a:gd name="connsiteX15" fmla="*/ 251330 w 756776"/>
                <a:gd name="connsiteY15" fmla="*/ 542830 h 734960"/>
                <a:gd name="connsiteX16" fmla="*/ 250758 w 756776"/>
                <a:gd name="connsiteY16" fmla="*/ 542640 h 734960"/>
                <a:gd name="connsiteX17" fmla="*/ 111788 w 756776"/>
                <a:gd name="connsiteY17" fmla="*/ 454629 h 734960"/>
                <a:gd name="connsiteX18" fmla="*/ 112265 w 756776"/>
                <a:gd name="connsiteY18" fmla="*/ 434436 h 734960"/>
                <a:gd name="connsiteX19" fmla="*/ 132458 w 756776"/>
                <a:gd name="connsiteY19" fmla="*/ 435007 h 734960"/>
                <a:gd name="connsiteX20" fmla="*/ 236851 w 756776"/>
                <a:gd name="connsiteY20" fmla="*/ 506350 h 734960"/>
                <a:gd name="connsiteX21" fmla="*/ 235042 w 756776"/>
                <a:gd name="connsiteY21" fmla="*/ 377857 h 734960"/>
                <a:gd name="connsiteX22" fmla="*/ 144364 w 756776"/>
                <a:gd name="connsiteY22" fmla="*/ 283369 h 734960"/>
                <a:gd name="connsiteX23" fmla="*/ 250567 w 756776"/>
                <a:gd name="connsiteY23" fmla="*/ 94107 h 734960"/>
                <a:gd name="connsiteX24" fmla="*/ 253234 w 756776"/>
                <a:gd name="connsiteY24" fmla="*/ 93917 h 734960"/>
                <a:gd name="connsiteX25" fmla="*/ 314480 w 756776"/>
                <a:gd name="connsiteY25" fmla="*/ 139732 h 734960"/>
                <a:gd name="connsiteX26" fmla="*/ 392585 w 756776"/>
                <a:gd name="connsiteY26" fmla="*/ 284703 h 734960"/>
                <a:gd name="connsiteX27" fmla="*/ 263617 w 756776"/>
                <a:gd name="connsiteY27" fmla="*/ 379762 h 734960"/>
                <a:gd name="connsiteX28" fmla="*/ 267903 w 756776"/>
                <a:gd name="connsiteY28" fmla="*/ 518160 h 734960"/>
                <a:gd name="connsiteX29" fmla="*/ 326101 w 756776"/>
                <a:gd name="connsiteY29" fmla="*/ 529019 h 734960"/>
                <a:gd name="connsiteX30" fmla="*/ 483740 w 756776"/>
                <a:gd name="connsiteY30" fmla="*/ 468059 h 734960"/>
                <a:gd name="connsiteX31" fmla="*/ 503752 w 756776"/>
                <a:gd name="connsiteY31" fmla="*/ 465106 h 734960"/>
                <a:gd name="connsiteX32" fmla="*/ 506695 w 756776"/>
                <a:gd name="connsiteY32" fmla="*/ 485109 h 734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56776" h="734960">
                  <a:moveTo>
                    <a:pt x="668420" y="65151"/>
                  </a:moveTo>
                  <a:cubicBezTo>
                    <a:pt x="569836" y="-19431"/>
                    <a:pt x="354485" y="191"/>
                    <a:pt x="283810" y="6573"/>
                  </a:cubicBezTo>
                  <a:cubicBezTo>
                    <a:pt x="181797" y="15907"/>
                    <a:pt x="59877" y="71343"/>
                    <a:pt x="32445" y="148019"/>
                  </a:cubicBezTo>
                  <a:cubicBezTo>
                    <a:pt x="-2607" y="245745"/>
                    <a:pt x="-9179" y="345567"/>
                    <a:pt x="12347" y="453105"/>
                  </a:cubicBezTo>
                  <a:cubicBezTo>
                    <a:pt x="28825" y="535877"/>
                    <a:pt x="118646" y="651987"/>
                    <a:pt x="173320" y="716471"/>
                  </a:cubicBezTo>
                  <a:cubicBezTo>
                    <a:pt x="208372" y="722376"/>
                    <a:pt x="248758" y="726948"/>
                    <a:pt x="296002" y="730187"/>
                  </a:cubicBezTo>
                  <a:cubicBezTo>
                    <a:pt x="298097" y="730282"/>
                    <a:pt x="300288" y="730473"/>
                    <a:pt x="302479" y="730568"/>
                  </a:cubicBezTo>
                  <a:cubicBezTo>
                    <a:pt x="360867" y="734283"/>
                    <a:pt x="420113" y="735616"/>
                    <a:pt x="478787" y="734664"/>
                  </a:cubicBezTo>
                  <a:cubicBezTo>
                    <a:pt x="479549" y="734568"/>
                    <a:pt x="480406" y="734568"/>
                    <a:pt x="481263" y="734568"/>
                  </a:cubicBezTo>
                  <a:cubicBezTo>
                    <a:pt x="514601" y="734092"/>
                    <a:pt x="547843" y="732854"/>
                    <a:pt x="580514" y="730854"/>
                  </a:cubicBezTo>
                  <a:cubicBezTo>
                    <a:pt x="690622" y="627698"/>
                    <a:pt x="741962" y="480060"/>
                    <a:pt x="752440" y="384144"/>
                  </a:cubicBezTo>
                  <a:cubicBezTo>
                    <a:pt x="763775" y="281179"/>
                    <a:pt x="758345" y="142209"/>
                    <a:pt x="668420" y="65151"/>
                  </a:cubicBezTo>
                  <a:close/>
                  <a:moveTo>
                    <a:pt x="506695" y="485109"/>
                  </a:moveTo>
                  <a:cubicBezTo>
                    <a:pt x="504409" y="488157"/>
                    <a:pt x="451450" y="557975"/>
                    <a:pt x="339722" y="557975"/>
                  </a:cubicBezTo>
                  <a:cubicBezTo>
                    <a:pt x="334768" y="557975"/>
                    <a:pt x="329720" y="557784"/>
                    <a:pt x="324577" y="557499"/>
                  </a:cubicBezTo>
                  <a:cubicBezTo>
                    <a:pt x="298478" y="556070"/>
                    <a:pt x="273904" y="550546"/>
                    <a:pt x="251330" y="542830"/>
                  </a:cubicBezTo>
                  <a:cubicBezTo>
                    <a:pt x="251139" y="542735"/>
                    <a:pt x="250949" y="542735"/>
                    <a:pt x="250758" y="542640"/>
                  </a:cubicBezTo>
                  <a:cubicBezTo>
                    <a:pt x="169605" y="514731"/>
                    <a:pt x="114646" y="457677"/>
                    <a:pt x="111788" y="454629"/>
                  </a:cubicBezTo>
                  <a:cubicBezTo>
                    <a:pt x="106359" y="448914"/>
                    <a:pt x="106550" y="439865"/>
                    <a:pt x="112265" y="434436"/>
                  </a:cubicBezTo>
                  <a:cubicBezTo>
                    <a:pt x="117979" y="429006"/>
                    <a:pt x="127028" y="429292"/>
                    <a:pt x="132458" y="435007"/>
                  </a:cubicBezTo>
                  <a:cubicBezTo>
                    <a:pt x="133029" y="435579"/>
                    <a:pt x="174653" y="478632"/>
                    <a:pt x="236851" y="506350"/>
                  </a:cubicBezTo>
                  <a:cubicBezTo>
                    <a:pt x="230660" y="462915"/>
                    <a:pt x="231994" y="415481"/>
                    <a:pt x="235042" y="377857"/>
                  </a:cubicBezTo>
                  <a:cubicBezTo>
                    <a:pt x="180273" y="369285"/>
                    <a:pt x="145983" y="334137"/>
                    <a:pt x="144364" y="283369"/>
                  </a:cubicBezTo>
                  <a:cubicBezTo>
                    <a:pt x="142745" y="233839"/>
                    <a:pt x="207324" y="99537"/>
                    <a:pt x="250567" y="94107"/>
                  </a:cubicBezTo>
                  <a:cubicBezTo>
                    <a:pt x="251139" y="94012"/>
                    <a:pt x="252663" y="93917"/>
                    <a:pt x="253234" y="93917"/>
                  </a:cubicBezTo>
                  <a:cubicBezTo>
                    <a:pt x="258378" y="93917"/>
                    <a:pt x="274190" y="93917"/>
                    <a:pt x="314480" y="139732"/>
                  </a:cubicBezTo>
                  <a:cubicBezTo>
                    <a:pt x="343627" y="172879"/>
                    <a:pt x="397538" y="245841"/>
                    <a:pt x="392585" y="284703"/>
                  </a:cubicBezTo>
                  <a:cubicBezTo>
                    <a:pt x="386489" y="332328"/>
                    <a:pt x="324672" y="377381"/>
                    <a:pt x="263617" y="379762"/>
                  </a:cubicBezTo>
                  <a:cubicBezTo>
                    <a:pt x="260188" y="420625"/>
                    <a:pt x="258950" y="473488"/>
                    <a:pt x="267903" y="518160"/>
                  </a:cubicBezTo>
                  <a:cubicBezTo>
                    <a:pt x="286191" y="523875"/>
                    <a:pt x="305717" y="527876"/>
                    <a:pt x="326101" y="529019"/>
                  </a:cubicBezTo>
                  <a:cubicBezTo>
                    <a:pt x="433067" y="534829"/>
                    <a:pt x="483263" y="468726"/>
                    <a:pt x="483740" y="468059"/>
                  </a:cubicBezTo>
                  <a:cubicBezTo>
                    <a:pt x="488407" y="461772"/>
                    <a:pt x="497360" y="460439"/>
                    <a:pt x="503752" y="465106"/>
                  </a:cubicBezTo>
                  <a:cubicBezTo>
                    <a:pt x="510019" y="469773"/>
                    <a:pt x="511362" y="478727"/>
                    <a:pt x="506695" y="485109"/>
                  </a:cubicBezTo>
                  <a:close/>
                </a:path>
              </a:pathLst>
            </a:custGeom>
            <a:solidFill>
              <a:srgbClr val="EBB5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3AEAFD60-7F19-A780-BB05-D122C32EBC96}"/>
                </a:ext>
              </a:extLst>
            </p:cNvPr>
            <p:cNvSpPr/>
            <p:nvPr/>
          </p:nvSpPr>
          <p:spPr>
            <a:xfrm>
              <a:off x="2614564" y="906855"/>
              <a:ext cx="357497" cy="488651"/>
            </a:xfrm>
            <a:custGeom>
              <a:avLst/>
              <a:gdLst>
                <a:gd name="connsiteX0" fmla="*/ 342224 w 357497"/>
                <a:gd name="connsiteY0" fmla="*/ 327393 h 488651"/>
                <a:gd name="connsiteX1" fmla="*/ 330794 w 357497"/>
                <a:gd name="connsiteY1" fmla="*/ 357016 h 488651"/>
                <a:gd name="connsiteX2" fmla="*/ 172774 w 357497"/>
                <a:gd name="connsiteY2" fmla="*/ 488651 h 488651"/>
                <a:gd name="connsiteX3" fmla="*/ 164392 w 357497"/>
                <a:gd name="connsiteY3" fmla="*/ 465791 h 488651"/>
                <a:gd name="connsiteX4" fmla="*/ 130093 w 357497"/>
                <a:gd name="connsiteY4" fmla="*/ 380733 h 488651"/>
                <a:gd name="connsiteX5" fmla="*/ 121148 w 357497"/>
                <a:gd name="connsiteY5" fmla="*/ 362255 h 488651"/>
                <a:gd name="connsiteX6" fmla="*/ 16469 w 357497"/>
                <a:gd name="connsiteY6" fmla="*/ 232334 h 488651"/>
                <a:gd name="connsiteX7" fmla="*/ 0 w 357497"/>
                <a:gd name="connsiteY7" fmla="*/ 221761 h 488651"/>
                <a:gd name="connsiteX8" fmla="*/ 89440 w 357497"/>
                <a:gd name="connsiteY8" fmla="*/ 58693 h 488651"/>
                <a:gd name="connsiteX9" fmla="*/ 207264 w 357497"/>
                <a:gd name="connsiteY9" fmla="*/ 114 h 488651"/>
                <a:gd name="connsiteX10" fmla="*/ 306134 w 357497"/>
                <a:gd name="connsiteY10" fmla="*/ 57740 h 488651"/>
                <a:gd name="connsiteX11" fmla="*/ 342224 w 357497"/>
                <a:gd name="connsiteY11" fmla="*/ 327393 h 48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7497" h="488651">
                  <a:moveTo>
                    <a:pt x="342224" y="327393"/>
                  </a:moveTo>
                  <a:cubicBezTo>
                    <a:pt x="338128" y="337013"/>
                    <a:pt x="334413" y="347205"/>
                    <a:pt x="330794" y="357016"/>
                  </a:cubicBezTo>
                  <a:cubicBezTo>
                    <a:pt x="309648" y="415214"/>
                    <a:pt x="287836" y="475221"/>
                    <a:pt x="172774" y="488651"/>
                  </a:cubicBezTo>
                  <a:cubicBezTo>
                    <a:pt x="170012" y="481222"/>
                    <a:pt x="167249" y="473507"/>
                    <a:pt x="164392" y="465791"/>
                  </a:cubicBezTo>
                  <a:cubicBezTo>
                    <a:pt x="154105" y="437502"/>
                    <a:pt x="143532" y="408356"/>
                    <a:pt x="130093" y="380733"/>
                  </a:cubicBezTo>
                  <a:lnTo>
                    <a:pt x="121148" y="362255"/>
                  </a:lnTo>
                  <a:cubicBezTo>
                    <a:pt x="85811" y="289388"/>
                    <a:pt x="78477" y="274244"/>
                    <a:pt x="16469" y="232334"/>
                  </a:cubicBezTo>
                  <a:cubicBezTo>
                    <a:pt x="10563" y="228428"/>
                    <a:pt x="5144" y="224904"/>
                    <a:pt x="0" y="221761"/>
                  </a:cubicBezTo>
                  <a:cubicBezTo>
                    <a:pt x="12668" y="166897"/>
                    <a:pt x="48578" y="101174"/>
                    <a:pt x="89440" y="58693"/>
                  </a:cubicBezTo>
                  <a:cubicBezTo>
                    <a:pt x="128588" y="18021"/>
                    <a:pt x="168307" y="-1696"/>
                    <a:pt x="207264" y="114"/>
                  </a:cubicBezTo>
                  <a:cubicBezTo>
                    <a:pt x="252508" y="2114"/>
                    <a:pt x="285941" y="32594"/>
                    <a:pt x="306134" y="57740"/>
                  </a:cubicBezTo>
                  <a:cubicBezTo>
                    <a:pt x="360417" y="125749"/>
                    <a:pt x="370322" y="260813"/>
                    <a:pt x="342224" y="327393"/>
                  </a:cubicBezTo>
                  <a:close/>
                </a:path>
              </a:pathLst>
            </a:custGeom>
            <a:solidFill>
              <a:srgbClr val="EBB5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00FAA40A-7A2A-71CB-20FD-0D6F656C3579}"/>
                </a:ext>
              </a:extLst>
            </p:cNvPr>
            <p:cNvSpPr/>
            <p:nvPr/>
          </p:nvSpPr>
          <p:spPr>
            <a:xfrm>
              <a:off x="1065203" y="935484"/>
              <a:ext cx="294432" cy="406587"/>
            </a:xfrm>
            <a:custGeom>
              <a:avLst/>
              <a:gdLst>
                <a:gd name="connsiteX0" fmla="*/ 294433 w 294432"/>
                <a:gd name="connsiteY0" fmla="*/ 90453 h 406587"/>
                <a:gd name="connsiteX1" fmla="*/ 275764 w 294432"/>
                <a:gd name="connsiteY1" fmla="*/ 109693 h 406587"/>
                <a:gd name="connsiteX2" fmla="*/ 142033 w 294432"/>
                <a:gd name="connsiteY2" fmla="*/ 406588 h 406587"/>
                <a:gd name="connsiteX3" fmla="*/ 47259 w 294432"/>
                <a:gd name="connsiteY3" fmla="*/ 357534 h 406587"/>
                <a:gd name="connsiteX4" fmla="*/ 491 w 294432"/>
                <a:gd name="connsiteY4" fmla="*/ 227708 h 406587"/>
                <a:gd name="connsiteX5" fmla="*/ 2015 w 294432"/>
                <a:gd name="connsiteY5" fmla="*/ 207515 h 406587"/>
                <a:gd name="connsiteX6" fmla="*/ 138985 w 294432"/>
                <a:gd name="connsiteY6" fmla="*/ 346 h 406587"/>
                <a:gd name="connsiteX7" fmla="*/ 294433 w 294432"/>
                <a:gd name="connsiteY7" fmla="*/ 90453 h 40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4432" h="406587">
                  <a:moveTo>
                    <a:pt x="294433" y="90453"/>
                  </a:moveTo>
                  <a:cubicBezTo>
                    <a:pt x="288051" y="96644"/>
                    <a:pt x="281860" y="103121"/>
                    <a:pt x="275764" y="109693"/>
                  </a:cubicBezTo>
                  <a:cubicBezTo>
                    <a:pt x="209565" y="181321"/>
                    <a:pt x="166131" y="297717"/>
                    <a:pt x="142033" y="406588"/>
                  </a:cubicBezTo>
                  <a:cubicBezTo>
                    <a:pt x="107362" y="403635"/>
                    <a:pt x="74024" y="386490"/>
                    <a:pt x="47259" y="357534"/>
                  </a:cubicBezTo>
                  <a:cubicBezTo>
                    <a:pt x="14302" y="322006"/>
                    <a:pt x="-3224" y="273428"/>
                    <a:pt x="491" y="227708"/>
                  </a:cubicBezTo>
                  <a:lnTo>
                    <a:pt x="2015" y="207515"/>
                  </a:lnTo>
                  <a:cubicBezTo>
                    <a:pt x="10397" y="96358"/>
                    <a:pt x="17065" y="8443"/>
                    <a:pt x="138985" y="346"/>
                  </a:cubicBezTo>
                  <a:cubicBezTo>
                    <a:pt x="214042" y="-4607"/>
                    <a:pt x="264143" y="44447"/>
                    <a:pt x="294433" y="90453"/>
                  </a:cubicBezTo>
                  <a:close/>
                </a:path>
              </a:pathLst>
            </a:custGeom>
            <a:solidFill>
              <a:srgbClr val="EBB5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D025149B-AEC8-AB83-3613-9948BAE1C869}"/>
                </a:ext>
              </a:extLst>
            </p:cNvPr>
            <p:cNvSpPr/>
            <p:nvPr/>
          </p:nvSpPr>
          <p:spPr>
            <a:xfrm>
              <a:off x="2534707" y="777144"/>
              <a:ext cx="569527" cy="720566"/>
            </a:xfrm>
            <a:custGeom>
              <a:avLst/>
              <a:gdLst>
                <a:gd name="connsiteX0" fmla="*/ 568575 w 569527"/>
                <a:gd name="connsiteY0" fmla="*/ 425196 h 720566"/>
                <a:gd name="connsiteX1" fmla="*/ 344451 w 569527"/>
                <a:gd name="connsiteY1" fmla="*/ 719995 h 720566"/>
                <a:gd name="connsiteX2" fmla="*/ 335974 w 569527"/>
                <a:gd name="connsiteY2" fmla="*/ 720566 h 720566"/>
                <a:gd name="connsiteX3" fmla="*/ 263394 w 569527"/>
                <a:gd name="connsiteY3" fmla="*/ 645700 h 720566"/>
                <a:gd name="connsiteX4" fmla="*/ 437511 w 569527"/>
                <a:gd name="connsiteY4" fmla="*/ 496538 h 720566"/>
                <a:gd name="connsiteX5" fmla="*/ 448369 w 569527"/>
                <a:gd name="connsiteY5" fmla="*/ 468249 h 720566"/>
                <a:gd name="connsiteX6" fmla="*/ 408269 w 569527"/>
                <a:gd name="connsiteY6" fmla="*/ 169640 h 720566"/>
                <a:gd name="connsiteX7" fmla="*/ 288445 w 569527"/>
                <a:gd name="connsiteY7" fmla="*/ 101251 h 720566"/>
                <a:gd name="connsiteX8" fmla="*/ 148713 w 569527"/>
                <a:gd name="connsiteY8" fmla="*/ 168593 h 720566"/>
                <a:gd name="connsiteX9" fmla="*/ 53939 w 569527"/>
                <a:gd name="connsiteY9" fmla="*/ 337185 h 720566"/>
                <a:gd name="connsiteX10" fmla="*/ 44033 w 569527"/>
                <a:gd name="connsiteY10" fmla="*/ 332232 h 720566"/>
                <a:gd name="connsiteX11" fmla="*/ 2790 w 569527"/>
                <a:gd name="connsiteY11" fmla="*/ 287084 h 720566"/>
                <a:gd name="connsiteX12" fmla="*/ 11839 w 569527"/>
                <a:gd name="connsiteY12" fmla="*/ 218789 h 720566"/>
                <a:gd name="connsiteX13" fmla="*/ 11943 w 569527"/>
                <a:gd name="connsiteY13" fmla="*/ 218694 h 720566"/>
                <a:gd name="connsiteX14" fmla="*/ 12981 w 569527"/>
                <a:gd name="connsiteY14" fmla="*/ 216218 h 720566"/>
                <a:gd name="connsiteX15" fmla="*/ 78237 w 569527"/>
                <a:gd name="connsiteY15" fmla="*/ 115824 h 720566"/>
                <a:gd name="connsiteX16" fmla="*/ 261489 w 569527"/>
                <a:gd name="connsiteY16" fmla="*/ 0 h 720566"/>
                <a:gd name="connsiteX17" fmla="*/ 282920 w 569527"/>
                <a:gd name="connsiteY17" fmla="*/ 1429 h 720566"/>
                <a:gd name="connsiteX18" fmla="*/ 568575 w 569527"/>
                <a:gd name="connsiteY18" fmla="*/ 425196 h 720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9527" h="720566">
                  <a:moveTo>
                    <a:pt x="568575" y="425196"/>
                  </a:moveTo>
                  <a:cubicBezTo>
                    <a:pt x="554097" y="637699"/>
                    <a:pt x="415698" y="710946"/>
                    <a:pt x="344451" y="719995"/>
                  </a:cubicBezTo>
                  <a:cubicBezTo>
                    <a:pt x="341594" y="720376"/>
                    <a:pt x="338451" y="720185"/>
                    <a:pt x="335974" y="720566"/>
                  </a:cubicBezTo>
                  <a:cubicBezTo>
                    <a:pt x="301970" y="720566"/>
                    <a:pt x="281587" y="689134"/>
                    <a:pt x="263394" y="645700"/>
                  </a:cubicBezTo>
                  <a:cubicBezTo>
                    <a:pt x="389505" y="628364"/>
                    <a:pt x="416080" y="555498"/>
                    <a:pt x="437511" y="496538"/>
                  </a:cubicBezTo>
                  <a:cubicBezTo>
                    <a:pt x="441130" y="486537"/>
                    <a:pt x="444559" y="477203"/>
                    <a:pt x="448369" y="468249"/>
                  </a:cubicBezTo>
                  <a:cubicBezTo>
                    <a:pt x="480088" y="393002"/>
                    <a:pt x="469515" y="246221"/>
                    <a:pt x="408269" y="169640"/>
                  </a:cubicBezTo>
                  <a:cubicBezTo>
                    <a:pt x="374074" y="126873"/>
                    <a:pt x="332650" y="103251"/>
                    <a:pt x="288445" y="101251"/>
                  </a:cubicBezTo>
                  <a:cubicBezTo>
                    <a:pt x="240724" y="98965"/>
                    <a:pt x="193861" y="121730"/>
                    <a:pt x="148713" y="168593"/>
                  </a:cubicBezTo>
                  <a:cubicBezTo>
                    <a:pt x="105755" y="213170"/>
                    <a:pt x="69179" y="278797"/>
                    <a:pt x="53939" y="337185"/>
                  </a:cubicBezTo>
                  <a:cubicBezTo>
                    <a:pt x="50415" y="335375"/>
                    <a:pt x="47176" y="333756"/>
                    <a:pt x="44033" y="332232"/>
                  </a:cubicBezTo>
                  <a:cubicBezTo>
                    <a:pt x="19087" y="319754"/>
                    <a:pt x="11562" y="316040"/>
                    <a:pt x="2790" y="287084"/>
                  </a:cubicBezTo>
                  <a:cubicBezTo>
                    <a:pt x="-3392" y="266700"/>
                    <a:pt x="1171" y="243364"/>
                    <a:pt x="11839" y="218789"/>
                  </a:cubicBezTo>
                  <a:cubicBezTo>
                    <a:pt x="11839" y="218789"/>
                    <a:pt x="11839" y="218694"/>
                    <a:pt x="11943" y="218694"/>
                  </a:cubicBezTo>
                  <a:cubicBezTo>
                    <a:pt x="12315" y="217932"/>
                    <a:pt x="12696" y="217075"/>
                    <a:pt x="12981" y="216218"/>
                  </a:cubicBezTo>
                  <a:cubicBezTo>
                    <a:pt x="27850" y="183261"/>
                    <a:pt x="53272" y="148304"/>
                    <a:pt x="78237" y="115824"/>
                  </a:cubicBezTo>
                  <a:cubicBezTo>
                    <a:pt x="138045" y="37910"/>
                    <a:pt x="197957" y="0"/>
                    <a:pt x="261489" y="0"/>
                  </a:cubicBezTo>
                  <a:cubicBezTo>
                    <a:pt x="268537" y="0"/>
                    <a:pt x="275776" y="476"/>
                    <a:pt x="282920" y="1429"/>
                  </a:cubicBezTo>
                  <a:cubicBezTo>
                    <a:pt x="446074" y="22574"/>
                    <a:pt x="582291" y="224600"/>
                    <a:pt x="568575" y="425196"/>
                  </a:cubicBezTo>
                  <a:close/>
                </a:path>
              </a:pathLst>
            </a:custGeom>
            <a:solidFill>
              <a:srgbClr val="CE85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C6EF70F8-2F8B-223A-A9BA-97C1354992A8}"/>
                </a:ext>
              </a:extLst>
            </p:cNvPr>
            <p:cNvSpPr/>
            <p:nvPr/>
          </p:nvSpPr>
          <p:spPr>
            <a:xfrm>
              <a:off x="938450" y="806539"/>
              <a:ext cx="498147" cy="647940"/>
            </a:xfrm>
            <a:custGeom>
              <a:avLst/>
              <a:gdLst>
                <a:gd name="connsiteX0" fmla="*/ 498148 w 498147"/>
                <a:gd name="connsiteY0" fmla="*/ 154628 h 647940"/>
                <a:gd name="connsiteX1" fmla="*/ 442236 w 498147"/>
                <a:gd name="connsiteY1" fmla="*/ 199490 h 647940"/>
                <a:gd name="connsiteX2" fmla="*/ 263833 w 498147"/>
                <a:gd name="connsiteY2" fmla="*/ 100716 h 647940"/>
                <a:gd name="connsiteX3" fmla="*/ 100288 w 498147"/>
                <a:gd name="connsiteY3" fmla="*/ 334364 h 647940"/>
                <a:gd name="connsiteX4" fmla="*/ 98669 w 498147"/>
                <a:gd name="connsiteY4" fmla="*/ 354367 h 647940"/>
                <a:gd name="connsiteX5" fmla="*/ 152962 w 498147"/>
                <a:gd name="connsiteY5" fmla="*/ 505910 h 647940"/>
                <a:gd name="connsiteX6" fmla="*/ 262880 w 498147"/>
                <a:gd name="connsiteY6" fmla="*/ 563726 h 647940"/>
                <a:gd name="connsiteX7" fmla="*/ 250021 w 498147"/>
                <a:gd name="connsiteY7" fmla="*/ 647261 h 647940"/>
                <a:gd name="connsiteX8" fmla="*/ 127625 w 498147"/>
                <a:gd name="connsiteY8" fmla="*/ 612780 h 647940"/>
                <a:gd name="connsiteX9" fmla="*/ 4086 w 498147"/>
                <a:gd name="connsiteY9" fmla="*/ 298836 h 647940"/>
                <a:gd name="connsiteX10" fmla="*/ 250498 w 498147"/>
                <a:gd name="connsiteY10" fmla="*/ 1370 h 647940"/>
                <a:gd name="connsiteX11" fmla="*/ 498148 w 498147"/>
                <a:gd name="connsiteY11" fmla="*/ 154628 h 64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8147" h="647940">
                  <a:moveTo>
                    <a:pt x="498148" y="154628"/>
                  </a:moveTo>
                  <a:cubicBezTo>
                    <a:pt x="478526" y="168439"/>
                    <a:pt x="459857" y="183393"/>
                    <a:pt x="442236" y="199490"/>
                  </a:cubicBezTo>
                  <a:cubicBezTo>
                    <a:pt x="395658" y="131006"/>
                    <a:pt x="332889" y="96144"/>
                    <a:pt x="263833" y="100716"/>
                  </a:cubicBezTo>
                  <a:cubicBezTo>
                    <a:pt x="117243" y="110527"/>
                    <a:pt x="108575" y="224351"/>
                    <a:pt x="100288" y="334364"/>
                  </a:cubicBezTo>
                  <a:lnTo>
                    <a:pt x="98669" y="354367"/>
                  </a:lnTo>
                  <a:cubicBezTo>
                    <a:pt x="94383" y="407897"/>
                    <a:pt x="114766" y="464571"/>
                    <a:pt x="152962" y="505910"/>
                  </a:cubicBezTo>
                  <a:cubicBezTo>
                    <a:pt x="183823" y="539247"/>
                    <a:pt x="222303" y="559345"/>
                    <a:pt x="262880" y="563726"/>
                  </a:cubicBezTo>
                  <a:cubicBezTo>
                    <a:pt x="257165" y="592873"/>
                    <a:pt x="252974" y="621067"/>
                    <a:pt x="250021" y="647261"/>
                  </a:cubicBezTo>
                  <a:cubicBezTo>
                    <a:pt x="201158" y="650976"/>
                    <a:pt x="160010" y="639450"/>
                    <a:pt x="127625" y="612780"/>
                  </a:cubicBezTo>
                  <a:cubicBezTo>
                    <a:pt x="58664" y="556106"/>
                    <a:pt x="-18774" y="455618"/>
                    <a:pt x="4086" y="298836"/>
                  </a:cubicBezTo>
                  <a:cubicBezTo>
                    <a:pt x="31327" y="111860"/>
                    <a:pt x="107337" y="20135"/>
                    <a:pt x="250498" y="1370"/>
                  </a:cubicBezTo>
                  <a:cubicBezTo>
                    <a:pt x="358987" y="-12822"/>
                    <a:pt x="449570" y="86333"/>
                    <a:pt x="498148" y="154628"/>
                  </a:cubicBezTo>
                  <a:close/>
                </a:path>
              </a:pathLst>
            </a:custGeom>
            <a:solidFill>
              <a:srgbClr val="CE85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88211548-3FA2-3423-3B0E-8CF27F6CEF18}"/>
                </a:ext>
              </a:extLst>
            </p:cNvPr>
            <p:cNvSpPr/>
            <p:nvPr/>
          </p:nvSpPr>
          <p:spPr>
            <a:xfrm>
              <a:off x="374275" y="2377715"/>
              <a:ext cx="2942739" cy="2338575"/>
            </a:xfrm>
            <a:custGeom>
              <a:avLst/>
              <a:gdLst>
                <a:gd name="connsiteX0" fmla="*/ 2935604 w 2942739"/>
                <a:gd name="connsiteY0" fmla="*/ 1592209 h 2338575"/>
                <a:gd name="connsiteX1" fmla="*/ 2759868 w 2942739"/>
                <a:gd name="connsiteY1" fmla="*/ 955748 h 2338575"/>
                <a:gd name="connsiteX2" fmla="*/ 2547270 w 2942739"/>
                <a:gd name="connsiteY2" fmla="*/ 504739 h 2338575"/>
                <a:gd name="connsiteX3" fmla="*/ 2501931 w 2942739"/>
                <a:gd name="connsiteY3" fmla="*/ 418052 h 2338575"/>
                <a:gd name="connsiteX4" fmla="*/ 2279894 w 2942739"/>
                <a:gd name="connsiteY4" fmla="*/ 142494 h 2338575"/>
                <a:gd name="connsiteX5" fmla="*/ 1960234 w 2942739"/>
                <a:gd name="connsiteY5" fmla="*/ 0 h 2338575"/>
                <a:gd name="connsiteX6" fmla="*/ 1880796 w 2942739"/>
                <a:gd name="connsiteY6" fmla="*/ 14764 h 2338575"/>
                <a:gd name="connsiteX7" fmla="*/ 1866223 w 2942739"/>
                <a:gd name="connsiteY7" fmla="*/ 17050 h 2338575"/>
                <a:gd name="connsiteX8" fmla="*/ 1849173 w 2942739"/>
                <a:gd name="connsiteY8" fmla="*/ 19526 h 2338575"/>
                <a:gd name="connsiteX9" fmla="*/ 1830885 w 2942739"/>
                <a:gd name="connsiteY9" fmla="*/ 22098 h 2338575"/>
                <a:gd name="connsiteX10" fmla="*/ 1756399 w 2942739"/>
                <a:gd name="connsiteY10" fmla="*/ 30671 h 2338575"/>
                <a:gd name="connsiteX11" fmla="*/ 1810216 w 2942739"/>
                <a:gd name="connsiteY11" fmla="*/ 60484 h 2338575"/>
                <a:gd name="connsiteX12" fmla="*/ 1835933 w 2942739"/>
                <a:gd name="connsiteY12" fmla="*/ 75152 h 2338575"/>
                <a:gd name="connsiteX13" fmla="*/ 1860127 w 2942739"/>
                <a:gd name="connsiteY13" fmla="*/ 89249 h 2338575"/>
                <a:gd name="connsiteX14" fmla="*/ 1865746 w 2942739"/>
                <a:gd name="connsiteY14" fmla="*/ 92583 h 2338575"/>
                <a:gd name="connsiteX15" fmla="*/ 1930040 w 2942739"/>
                <a:gd name="connsiteY15" fmla="*/ 131064 h 2338575"/>
                <a:gd name="connsiteX16" fmla="*/ 1937755 w 2942739"/>
                <a:gd name="connsiteY16" fmla="*/ 135731 h 2338575"/>
                <a:gd name="connsiteX17" fmla="*/ 1963292 w 2942739"/>
                <a:gd name="connsiteY17" fmla="*/ 320050 h 2338575"/>
                <a:gd name="connsiteX18" fmla="*/ 1827084 w 2942739"/>
                <a:gd name="connsiteY18" fmla="*/ 536543 h 2338575"/>
                <a:gd name="connsiteX19" fmla="*/ 1816131 w 2942739"/>
                <a:gd name="connsiteY19" fmla="*/ 541687 h 2338575"/>
                <a:gd name="connsiteX20" fmla="*/ 1812511 w 2942739"/>
                <a:gd name="connsiteY20" fmla="*/ 541211 h 2338575"/>
                <a:gd name="connsiteX21" fmla="*/ 1659445 w 2942739"/>
                <a:gd name="connsiteY21" fmla="*/ 425863 h 2338575"/>
                <a:gd name="connsiteX22" fmla="*/ 1624012 w 2942739"/>
                <a:gd name="connsiteY22" fmla="*/ 383962 h 2338575"/>
                <a:gd name="connsiteX23" fmla="*/ 1612962 w 2942739"/>
                <a:gd name="connsiteY23" fmla="*/ 369951 h 2338575"/>
                <a:gd name="connsiteX24" fmla="*/ 1606009 w 2942739"/>
                <a:gd name="connsiteY24" fmla="*/ 360902 h 2338575"/>
                <a:gd name="connsiteX25" fmla="*/ 1594970 w 2942739"/>
                <a:gd name="connsiteY25" fmla="*/ 346138 h 2338575"/>
                <a:gd name="connsiteX26" fmla="*/ 1578396 w 2942739"/>
                <a:gd name="connsiteY26" fmla="*/ 323183 h 2338575"/>
                <a:gd name="connsiteX27" fmla="*/ 1571633 w 2942739"/>
                <a:gd name="connsiteY27" fmla="*/ 313563 h 2338575"/>
                <a:gd name="connsiteX28" fmla="*/ 1559061 w 2942739"/>
                <a:gd name="connsiteY28" fmla="*/ 295180 h 2338575"/>
                <a:gd name="connsiteX29" fmla="*/ 1553260 w 2942739"/>
                <a:gd name="connsiteY29" fmla="*/ 286417 h 2338575"/>
                <a:gd name="connsiteX30" fmla="*/ 1551536 w 2942739"/>
                <a:gd name="connsiteY30" fmla="*/ 283750 h 2338575"/>
                <a:gd name="connsiteX31" fmla="*/ 1550202 w 2942739"/>
                <a:gd name="connsiteY31" fmla="*/ 284702 h 2338575"/>
                <a:gd name="connsiteX32" fmla="*/ 1544868 w 2942739"/>
                <a:gd name="connsiteY32" fmla="*/ 288512 h 2338575"/>
                <a:gd name="connsiteX33" fmla="*/ 1538582 w 2942739"/>
                <a:gd name="connsiteY33" fmla="*/ 292513 h 2338575"/>
                <a:gd name="connsiteX34" fmla="*/ 1532771 w 2942739"/>
                <a:gd name="connsiteY34" fmla="*/ 295856 h 2338575"/>
                <a:gd name="connsiteX35" fmla="*/ 1496386 w 2942739"/>
                <a:gd name="connsiteY35" fmla="*/ 310334 h 2338575"/>
                <a:gd name="connsiteX36" fmla="*/ 1492100 w 2942739"/>
                <a:gd name="connsiteY36" fmla="*/ 311382 h 2338575"/>
                <a:gd name="connsiteX37" fmla="*/ 1488099 w 2942739"/>
                <a:gd name="connsiteY37" fmla="*/ 312144 h 2338575"/>
                <a:gd name="connsiteX38" fmla="*/ 1482479 w 2942739"/>
                <a:gd name="connsiteY38" fmla="*/ 313182 h 2338575"/>
                <a:gd name="connsiteX39" fmla="*/ 1475145 w 2942739"/>
                <a:gd name="connsiteY39" fmla="*/ 314039 h 2338575"/>
                <a:gd name="connsiteX40" fmla="*/ 1462191 w 2942739"/>
                <a:gd name="connsiteY40" fmla="*/ 314706 h 2338575"/>
                <a:gd name="connsiteX41" fmla="*/ 1458572 w 2942739"/>
                <a:gd name="connsiteY41" fmla="*/ 314706 h 2338575"/>
                <a:gd name="connsiteX42" fmla="*/ 1453714 w 2942739"/>
                <a:gd name="connsiteY42" fmla="*/ 314420 h 2338575"/>
                <a:gd name="connsiteX43" fmla="*/ 1448856 w 2942739"/>
                <a:gd name="connsiteY43" fmla="*/ 313763 h 2338575"/>
                <a:gd name="connsiteX44" fmla="*/ 1443046 w 2942739"/>
                <a:gd name="connsiteY44" fmla="*/ 312715 h 2338575"/>
                <a:gd name="connsiteX45" fmla="*/ 1434092 w 2942739"/>
                <a:gd name="connsiteY45" fmla="*/ 310144 h 2338575"/>
                <a:gd name="connsiteX46" fmla="*/ 1429140 w 2942739"/>
                <a:gd name="connsiteY46" fmla="*/ 308334 h 2338575"/>
                <a:gd name="connsiteX47" fmla="*/ 1425520 w 2942739"/>
                <a:gd name="connsiteY47" fmla="*/ 306810 h 2338575"/>
                <a:gd name="connsiteX48" fmla="*/ 1413899 w 2942739"/>
                <a:gd name="connsiteY48" fmla="*/ 300809 h 2338575"/>
                <a:gd name="connsiteX49" fmla="*/ 1409994 w 2942739"/>
                <a:gd name="connsiteY49" fmla="*/ 298333 h 2338575"/>
                <a:gd name="connsiteX50" fmla="*/ 1397136 w 2942739"/>
                <a:gd name="connsiteY50" fmla="*/ 288998 h 2338575"/>
                <a:gd name="connsiteX51" fmla="*/ 1369799 w 2942739"/>
                <a:gd name="connsiteY51" fmla="*/ 316716 h 2338575"/>
                <a:gd name="connsiteX52" fmla="*/ 1366560 w 2942739"/>
                <a:gd name="connsiteY52" fmla="*/ 320059 h 2338575"/>
                <a:gd name="connsiteX53" fmla="*/ 1350939 w 2942739"/>
                <a:gd name="connsiteY53" fmla="*/ 336061 h 2338575"/>
                <a:gd name="connsiteX54" fmla="*/ 1332080 w 2942739"/>
                <a:gd name="connsiteY54" fmla="*/ 355587 h 2338575"/>
                <a:gd name="connsiteX55" fmla="*/ 1299028 w 2942739"/>
                <a:gd name="connsiteY55" fmla="*/ 390544 h 2338575"/>
                <a:gd name="connsiteX56" fmla="*/ 1258642 w 2942739"/>
                <a:gd name="connsiteY56" fmla="*/ 435121 h 2338575"/>
                <a:gd name="connsiteX57" fmla="*/ 1085382 w 2942739"/>
                <a:gd name="connsiteY57" fmla="*/ 517427 h 2338575"/>
                <a:gd name="connsiteX58" fmla="*/ 1081382 w 2942739"/>
                <a:gd name="connsiteY58" fmla="*/ 517331 h 2338575"/>
                <a:gd name="connsiteX59" fmla="*/ 1052140 w 2942739"/>
                <a:gd name="connsiteY59" fmla="*/ 505701 h 2338575"/>
                <a:gd name="connsiteX60" fmla="*/ 1006515 w 2942739"/>
                <a:gd name="connsiteY60" fmla="*/ 329012 h 2338575"/>
                <a:gd name="connsiteX61" fmla="*/ 1006420 w 2942739"/>
                <a:gd name="connsiteY61" fmla="*/ 311296 h 2338575"/>
                <a:gd name="connsiteX62" fmla="*/ 1006039 w 2942739"/>
                <a:gd name="connsiteY62" fmla="*/ 284064 h 2338575"/>
                <a:gd name="connsiteX63" fmla="*/ 1005944 w 2942739"/>
                <a:gd name="connsiteY63" fmla="*/ 281102 h 2338575"/>
                <a:gd name="connsiteX64" fmla="*/ 1005467 w 2942739"/>
                <a:gd name="connsiteY64" fmla="*/ 266157 h 2338575"/>
                <a:gd name="connsiteX65" fmla="*/ 1004229 w 2942739"/>
                <a:gd name="connsiteY65" fmla="*/ 237963 h 2338575"/>
                <a:gd name="connsiteX66" fmla="*/ 1002991 w 2942739"/>
                <a:gd name="connsiteY66" fmla="*/ 218713 h 2338575"/>
                <a:gd name="connsiteX67" fmla="*/ 1002515 w 2942739"/>
                <a:gd name="connsiteY67" fmla="*/ 212331 h 2338575"/>
                <a:gd name="connsiteX68" fmla="*/ 1001562 w 2942739"/>
                <a:gd name="connsiteY68" fmla="*/ 201854 h 2338575"/>
                <a:gd name="connsiteX69" fmla="*/ 999943 w 2942739"/>
                <a:gd name="connsiteY69" fmla="*/ 186423 h 2338575"/>
                <a:gd name="connsiteX70" fmla="*/ 999371 w 2942739"/>
                <a:gd name="connsiteY70" fmla="*/ 181661 h 2338575"/>
                <a:gd name="connsiteX71" fmla="*/ 998133 w 2942739"/>
                <a:gd name="connsiteY71" fmla="*/ 172517 h 2338575"/>
                <a:gd name="connsiteX72" fmla="*/ 995752 w 2942739"/>
                <a:gd name="connsiteY72" fmla="*/ 158420 h 2338575"/>
                <a:gd name="connsiteX73" fmla="*/ 993085 w 2942739"/>
                <a:gd name="connsiteY73" fmla="*/ 146609 h 2338575"/>
                <a:gd name="connsiteX74" fmla="*/ 835732 w 2942739"/>
                <a:gd name="connsiteY74" fmla="*/ 294246 h 2338575"/>
                <a:gd name="connsiteX75" fmla="*/ 694190 w 2942739"/>
                <a:gd name="connsiteY75" fmla="*/ 640194 h 2338575"/>
                <a:gd name="connsiteX76" fmla="*/ 649994 w 2942739"/>
                <a:gd name="connsiteY76" fmla="*/ 780307 h 2338575"/>
                <a:gd name="connsiteX77" fmla="*/ 612752 w 2942739"/>
                <a:gd name="connsiteY77" fmla="*/ 894321 h 2338575"/>
                <a:gd name="connsiteX78" fmla="*/ 563984 w 2942739"/>
                <a:gd name="connsiteY78" fmla="*/ 993296 h 2338575"/>
                <a:gd name="connsiteX79" fmla="*/ 510548 w 2942739"/>
                <a:gd name="connsiteY79" fmla="*/ 1179986 h 2338575"/>
                <a:gd name="connsiteX80" fmla="*/ 616181 w 2942739"/>
                <a:gd name="connsiteY80" fmla="*/ 1283618 h 2338575"/>
                <a:gd name="connsiteX81" fmla="*/ 659710 w 2942739"/>
                <a:gd name="connsiteY81" fmla="*/ 1361161 h 2338575"/>
                <a:gd name="connsiteX82" fmla="*/ 837161 w 2942739"/>
                <a:gd name="connsiteY82" fmla="*/ 1275817 h 2338575"/>
                <a:gd name="connsiteX83" fmla="*/ 936411 w 2942739"/>
                <a:gd name="connsiteY83" fmla="*/ 1259805 h 2338575"/>
                <a:gd name="connsiteX84" fmla="*/ 909360 w 2942739"/>
                <a:gd name="connsiteY84" fmla="*/ 820998 h 2338575"/>
                <a:gd name="connsiteX85" fmla="*/ 904693 w 2942739"/>
                <a:gd name="connsiteY85" fmla="*/ 778135 h 2338575"/>
                <a:gd name="connsiteX86" fmla="*/ 941840 w 2942739"/>
                <a:gd name="connsiteY86" fmla="*/ 465334 h 2338575"/>
                <a:gd name="connsiteX87" fmla="*/ 959176 w 2942739"/>
                <a:gd name="connsiteY87" fmla="*/ 454847 h 2338575"/>
                <a:gd name="connsiteX88" fmla="*/ 969653 w 2942739"/>
                <a:gd name="connsiteY88" fmla="*/ 472097 h 2338575"/>
                <a:gd name="connsiteX89" fmla="*/ 933173 w 2942739"/>
                <a:gd name="connsiteY89" fmla="*/ 775173 h 2338575"/>
                <a:gd name="connsiteX90" fmla="*/ 937745 w 2942739"/>
                <a:gd name="connsiteY90" fmla="*/ 817941 h 2338575"/>
                <a:gd name="connsiteX91" fmla="*/ 965082 w 2942739"/>
                <a:gd name="connsiteY91" fmla="*/ 1260377 h 2338575"/>
                <a:gd name="connsiteX92" fmla="*/ 1192920 w 2942739"/>
                <a:gd name="connsiteY92" fmla="*/ 1342292 h 2338575"/>
                <a:gd name="connsiteX93" fmla="*/ 1195777 w 2942739"/>
                <a:gd name="connsiteY93" fmla="*/ 1362304 h 2338575"/>
                <a:gd name="connsiteX94" fmla="*/ 1175774 w 2942739"/>
                <a:gd name="connsiteY94" fmla="*/ 1365161 h 2338575"/>
                <a:gd name="connsiteX95" fmla="*/ 845733 w 2942739"/>
                <a:gd name="connsiteY95" fmla="*/ 1303049 h 2338575"/>
                <a:gd name="connsiteX96" fmla="*/ 671521 w 2942739"/>
                <a:gd name="connsiteY96" fmla="*/ 1387440 h 2338575"/>
                <a:gd name="connsiteX97" fmla="*/ 774391 w 2942739"/>
                <a:gd name="connsiteY97" fmla="*/ 1700336 h 2338575"/>
                <a:gd name="connsiteX98" fmla="*/ 763913 w 2942739"/>
                <a:gd name="connsiteY98" fmla="*/ 1717672 h 2338575"/>
                <a:gd name="connsiteX99" fmla="*/ 746578 w 2942739"/>
                <a:gd name="connsiteY99" fmla="*/ 1707194 h 2338575"/>
                <a:gd name="connsiteX100" fmla="*/ 640946 w 2942739"/>
                <a:gd name="connsiteY100" fmla="*/ 1388964 h 2338575"/>
                <a:gd name="connsiteX101" fmla="*/ 640088 w 2942739"/>
                <a:gd name="connsiteY101" fmla="*/ 1387059 h 2338575"/>
                <a:gd name="connsiteX102" fmla="*/ 639803 w 2942739"/>
                <a:gd name="connsiteY102" fmla="*/ 1386392 h 2338575"/>
                <a:gd name="connsiteX103" fmla="*/ 592844 w 2942739"/>
                <a:gd name="connsiteY103" fmla="*/ 1300010 h 2338575"/>
                <a:gd name="connsiteX104" fmla="*/ 245658 w 2942739"/>
                <a:gd name="connsiteY104" fmla="*/ 1128560 h 2338575"/>
                <a:gd name="connsiteX105" fmla="*/ 866 w 2942739"/>
                <a:gd name="connsiteY105" fmla="*/ 1368781 h 2338575"/>
                <a:gd name="connsiteX106" fmla="*/ 31060 w 2942739"/>
                <a:gd name="connsiteY106" fmla="*/ 1629861 h 2338575"/>
                <a:gd name="connsiteX107" fmla="*/ 54396 w 2942739"/>
                <a:gd name="connsiteY107" fmla="*/ 1768069 h 2338575"/>
                <a:gd name="connsiteX108" fmla="*/ 61730 w 2942739"/>
                <a:gd name="connsiteY108" fmla="*/ 1887226 h 2338575"/>
                <a:gd name="connsiteX109" fmla="*/ 82114 w 2942739"/>
                <a:gd name="connsiteY109" fmla="*/ 2090395 h 2338575"/>
                <a:gd name="connsiteX110" fmla="*/ 278234 w 2942739"/>
                <a:gd name="connsiteY110" fmla="*/ 2220125 h 2338575"/>
                <a:gd name="connsiteX111" fmla="*/ 634945 w 2942739"/>
                <a:gd name="connsiteY111" fmla="*/ 2230127 h 2338575"/>
                <a:gd name="connsiteX112" fmla="*/ 1097765 w 2942739"/>
                <a:gd name="connsiteY112" fmla="*/ 2015338 h 2338575"/>
                <a:gd name="connsiteX113" fmla="*/ 1316840 w 2942739"/>
                <a:gd name="connsiteY113" fmla="*/ 1917421 h 2338575"/>
                <a:gd name="connsiteX114" fmla="*/ 1286931 w 2942739"/>
                <a:gd name="connsiteY114" fmla="*/ 1603953 h 2338575"/>
                <a:gd name="connsiteX115" fmla="*/ 1314554 w 2942739"/>
                <a:gd name="connsiteY115" fmla="*/ 1306678 h 2338575"/>
                <a:gd name="connsiteX116" fmla="*/ 1639833 w 2942739"/>
                <a:gd name="connsiteY116" fmla="*/ 1151620 h 2338575"/>
                <a:gd name="connsiteX117" fmla="*/ 1944632 w 2942739"/>
                <a:gd name="connsiteY117" fmla="*/ 1329738 h 2338575"/>
                <a:gd name="connsiteX118" fmla="*/ 2113797 w 2942739"/>
                <a:gd name="connsiteY118" fmla="*/ 1308021 h 2338575"/>
                <a:gd name="connsiteX119" fmla="*/ 2121417 w 2942739"/>
                <a:gd name="connsiteY119" fmla="*/ 1326690 h 2338575"/>
                <a:gd name="connsiteX120" fmla="*/ 2102843 w 2942739"/>
                <a:gd name="connsiteY120" fmla="*/ 1334405 h 2338575"/>
                <a:gd name="connsiteX121" fmla="*/ 1961968 w 2942739"/>
                <a:gd name="connsiteY121" fmla="*/ 1353265 h 2338575"/>
                <a:gd name="connsiteX122" fmla="*/ 2023985 w 2942739"/>
                <a:gd name="connsiteY122" fmla="*/ 1472517 h 2338575"/>
                <a:gd name="connsiteX123" fmla="*/ 2086660 w 2942739"/>
                <a:gd name="connsiteY123" fmla="*/ 1829905 h 2338575"/>
                <a:gd name="connsiteX124" fmla="*/ 2070267 w 2942739"/>
                <a:gd name="connsiteY124" fmla="*/ 1841716 h 2338575"/>
                <a:gd name="connsiteX125" fmla="*/ 2058456 w 2942739"/>
                <a:gd name="connsiteY125" fmla="*/ 1825324 h 2338575"/>
                <a:gd name="connsiteX126" fmla="*/ 2060647 w 2942739"/>
                <a:gd name="connsiteY126" fmla="*/ 1784842 h 2338575"/>
                <a:gd name="connsiteX127" fmla="*/ 1997306 w 2942739"/>
                <a:gd name="connsiteY127" fmla="*/ 1482624 h 2338575"/>
                <a:gd name="connsiteX128" fmla="*/ 1930354 w 2942739"/>
                <a:gd name="connsiteY128" fmla="*/ 1358322 h 2338575"/>
                <a:gd name="connsiteX129" fmla="*/ 1927592 w 2942739"/>
                <a:gd name="connsiteY129" fmla="*/ 1354693 h 2338575"/>
                <a:gd name="connsiteX130" fmla="*/ 1927392 w 2942739"/>
                <a:gd name="connsiteY130" fmla="*/ 1354417 h 2338575"/>
                <a:gd name="connsiteX131" fmla="*/ 1633737 w 2942739"/>
                <a:gd name="connsiteY131" fmla="*/ 1179624 h 2338575"/>
                <a:gd name="connsiteX132" fmla="*/ 1339890 w 2942739"/>
                <a:gd name="connsiteY132" fmla="*/ 1319841 h 2338575"/>
                <a:gd name="connsiteX133" fmla="*/ 1315125 w 2942739"/>
                <a:gd name="connsiteY133" fmla="*/ 1598828 h 2338575"/>
                <a:gd name="connsiteX134" fmla="*/ 1316459 w 2942739"/>
                <a:gd name="connsiteY134" fmla="*/ 1606344 h 2338575"/>
                <a:gd name="connsiteX135" fmla="*/ 1317792 w 2942739"/>
                <a:gd name="connsiteY135" fmla="*/ 1614154 h 2338575"/>
                <a:gd name="connsiteX136" fmla="*/ 1321507 w 2942739"/>
                <a:gd name="connsiteY136" fmla="*/ 1639491 h 2338575"/>
                <a:gd name="connsiteX137" fmla="*/ 1323603 w 2942739"/>
                <a:gd name="connsiteY137" fmla="*/ 1655016 h 2338575"/>
                <a:gd name="connsiteX138" fmla="*/ 1326079 w 2942739"/>
                <a:gd name="connsiteY138" fmla="*/ 1675209 h 2338575"/>
                <a:gd name="connsiteX139" fmla="*/ 1326365 w 2942739"/>
                <a:gd name="connsiteY139" fmla="*/ 1677495 h 2338575"/>
                <a:gd name="connsiteX140" fmla="*/ 1328365 w 2942739"/>
                <a:gd name="connsiteY140" fmla="*/ 1695879 h 2338575"/>
                <a:gd name="connsiteX141" fmla="*/ 1331222 w 2942739"/>
                <a:gd name="connsiteY141" fmla="*/ 1724263 h 2338575"/>
                <a:gd name="connsiteX142" fmla="*/ 1332556 w 2942739"/>
                <a:gd name="connsiteY142" fmla="*/ 1738646 h 2338575"/>
                <a:gd name="connsiteX143" fmla="*/ 1333890 w 2942739"/>
                <a:gd name="connsiteY143" fmla="*/ 1753791 h 2338575"/>
                <a:gd name="connsiteX144" fmla="*/ 1337033 w 2942739"/>
                <a:gd name="connsiteY144" fmla="*/ 1791795 h 2338575"/>
                <a:gd name="connsiteX145" fmla="*/ 1337795 w 2942739"/>
                <a:gd name="connsiteY145" fmla="*/ 1801892 h 2338575"/>
                <a:gd name="connsiteX146" fmla="*/ 1338176 w 2942739"/>
                <a:gd name="connsiteY146" fmla="*/ 1806274 h 2338575"/>
                <a:gd name="connsiteX147" fmla="*/ 1338842 w 2942739"/>
                <a:gd name="connsiteY147" fmla="*/ 1815894 h 2338575"/>
                <a:gd name="connsiteX148" fmla="*/ 1340462 w 2942739"/>
                <a:gd name="connsiteY148" fmla="*/ 1838468 h 2338575"/>
                <a:gd name="connsiteX149" fmla="*/ 1341891 w 2942739"/>
                <a:gd name="connsiteY149" fmla="*/ 1860185 h 2338575"/>
                <a:gd name="connsiteX150" fmla="*/ 1343319 w 2942739"/>
                <a:gd name="connsiteY150" fmla="*/ 1881816 h 2338575"/>
                <a:gd name="connsiteX151" fmla="*/ 1343415 w 2942739"/>
                <a:gd name="connsiteY151" fmla="*/ 1883150 h 2338575"/>
                <a:gd name="connsiteX152" fmla="*/ 1345796 w 2942739"/>
                <a:gd name="connsiteY152" fmla="*/ 1924202 h 2338575"/>
                <a:gd name="connsiteX153" fmla="*/ 1345986 w 2942739"/>
                <a:gd name="connsiteY153" fmla="*/ 1926869 h 2338575"/>
                <a:gd name="connsiteX154" fmla="*/ 1353416 w 2942739"/>
                <a:gd name="connsiteY154" fmla="*/ 2081851 h 2338575"/>
                <a:gd name="connsiteX155" fmla="*/ 1489623 w 2942739"/>
                <a:gd name="connsiteY155" fmla="*/ 2300059 h 2338575"/>
                <a:gd name="connsiteX156" fmla="*/ 1961873 w 2942739"/>
                <a:gd name="connsiteY156" fmla="*/ 2300345 h 2338575"/>
                <a:gd name="connsiteX157" fmla="*/ 2175423 w 2942739"/>
                <a:gd name="connsiteY157" fmla="*/ 2123370 h 2338575"/>
                <a:gd name="connsiteX158" fmla="*/ 2286580 w 2942739"/>
                <a:gd name="connsiteY158" fmla="*/ 2005356 h 2338575"/>
                <a:gd name="connsiteX159" fmla="*/ 2420311 w 2942739"/>
                <a:gd name="connsiteY159" fmla="*/ 1817427 h 2338575"/>
                <a:gd name="connsiteX160" fmla="*/ 2403547 w 2942739"/>
                <a:gd name="connsiteY160" fmla="*/ 1798482 h 2338575"/>
                <a:gd name="connsiteX161" fmla="*/ 2324299 w 2942739"/>
                <a:gd name="connsiteY161" fmla="*/ 1426045 h 2338575"/>
                <a:gd name="connsiteX162" fmla="*/ 2326204 w 2942739"/>
                <a:gd name="connsiteY162" fmla="*/ 1407957 h 2338575"/>
                <a:gd name="connsiteX163" fmla="*/ 2293447 w 2942739"/>
                <a:gd name="connsiteY163" fmla="*/ 1013708 h 2338575"/>
                <a:gd name="connsiteX164" fmla="*/ 2287818 w 2942739"/>
                <a:gd name="connsiteY164" fmla="*/ 999515 h 2338575"/>
                <a:gd name="connsiteX165" fmla="*/ 2160660 w 2942739"/>
                <a:gd name="connsiteY165" fmla="*/ 587369 h 2338575"/>
                <a:gd name="connsiteX166" fmla="*/ 2174566 w 2942739"/>
                <a:gd name="connsiteY166" fmla="*/ 572700 h 2338575"/>
                <a:gd name="connsiteX167" fmla="*/ 2174947 w 2942739"/>
                <a:gd name="connsiteY167" fmla="*/ 572700 h 2338575"/>
                <a:gd name="connsiteX168" fmla="*/ 2189235 w 2942739"/>
                <a:gd name="connsiteY168" fmla="*/ 586607 h 2338575"/>
                <a:gd name="connsiteX169" fmla="*/ 2314393 w 2942739"/>
                <a:gd name="connsiteY169" fmla="*/ 988943 h 2338575"/>
                <a:gd name="connsiteX170" fmla="*/ 2320022 w 2942739"/>
                <a:gd name="connsiteY170" fmla="*/ 1003230 h 2338575"/>
                <a:gd name="connsiteX171" fmla="*/ 2354598 w 2942739"/>
                <a:gd name="connsiteY171" fmla="*/ 1410996 h 2338575"/>
                <a:gd name="connsiteX172" fmla="*/ 2352693 w 2942739"/>
                <a:gd name="connsiteY172" fmla="*/ 1429093 h 2338575"/>
                <a:gd name="connsiteX173" fmla="*/ 2425750 w 2942739"/>
                <a:gd name="connsiteY173" fmla="*/ 1780556 h 2338575"/>
                <a:gd name="connsiteX174" fmla="*/ 2447276 w 2942739"/>
                <a:gd name="connsiteY174" fmla="*/ 1804092 h 2338575"/>
                <a:gd name="connsiteX175" fmla="*/ 2448896 w 2942739"/>
                <a:gd name="connsiteY175" fmla="*/ 1805711 h 2338575"/>
                <a:gd name="connsiteX176" fmla="*/ 2799987 w 2942739"/>
                <a:gd name="connsiteY176" fmla="*/ 1877340 h 2338575"/>
                <a:gd name="connsiteX177" fmla="*/ 2935604 w 2942739"/>
                <a:gd name="connsiteY177" fmla="*/ 1592209 h 2338575"/>
                <a:gd name="connsiteX178" fmla="*/ 538733 w 2942739"/>
                <a:gd name="connsiteY178" fmla="*/ 2065982 h 2338575"/>
                <a:gd name="connsiteX179" fmla="*/ 386238 w 2942739"/>
                <a:gd name="connsiteY179" fmla="*/ 2152469 h 2338575"/>
                <a:gd name="connsiteX180" fmla="*/ 202405 w 2942739"/>
                <a:gd name="connsiteY180" fmla="*/ 2101320 h 2338575"/>
                <a:gd name="connsiteX181" fmla="*/ 114966 w 2942739"/>
                <a:gd name="connsiteY181" fmla="*/ 1908058 h 2338575"/>
                <a:gd name="connsiteX182" fmla="*/ 112775 w 2942739"/>
                <a:gd name="connsiteY182" fmla="*/ 1859671 h 2338575"/>
                <a:gd name="connsiteX183" fmla="*/ 87057 w 2942739"/>
                <a:gd name="connsiteY183" fmla="*/ 1681744 h 2338575"/>
                <a:gd name="connsiteX184" fmla="*/ 58101 w 2942739"/>
                <a:gd name="connsiteY184" fmla="*/ 1486100 h 2338575"/>
                <a:gd name="connsiteX185" fmla="*/ 248411 w 2942739"/>
                <a:gd name="connsiteY185" fmla="*/ 1260072 h 2338575"/>
                <a:gd name="connsiteX186" fmla="*/ 294988 w 2942739"/>
                <a:gd name="connsiteY186" fmla="*/ 1255690 h 2338575"/>
                <a:gd name="connsiteX187" fmla="*/ 538828 w 2942739"/>
                <a:gd name="connsiteY187" fmla="*/ 1541821 h 2338575"/>
                <a:gd name="connsiteX188" fmla="*/ 538733 w 2942739"/>
                <a:gd name="connsiteY188" fmla="*/ 2065982 h 2338575"/>
                <a:gd name="connsiteX189" fmla="*/ 1895950 w 2942739"/>
                <a:gd name="connsiteY189" fmla="*/ 2021310 h 2338575"/>
                <a:gd name="connsiteX190" fmla="*/ 1629536 w 2942739"/>
                <a:gd name="connsiteY190" fmla="*/ 2216858 h 2338575"/>
                <a:gd name="connsiteX191" fmla="*/ 1629441 w 2942739"/>
                <a:gd name="connsiteY191" fmla="*/ 2216858 h 2338575"/>
                <a:gd name="connsiteX192" fmla="*/ 1525132 w 2942739"/>
                <a:gd name="connsiteY192" fmla="*/ 2200761 h 2338575"/>
                <a:gd name="connsiteX193" fmla="*/ 1411023 w 2942739"/>
                <a:gd name="connsiteY193" fmla="*/ 1935299 h 2338575"/>
                <a:gd name="connsiteX194" fmla="*/ 1408165 w 2942739"/>
                <a:gd name="connsiteY194" fmla="*/ 1862061 h 2338575"/>
                <a:gd name="connsiteX195" fmla="*/ 1407975 w 2942739"/>
                <a:gd name="connsiteY195" fmla="*/ 1858442 h 2338575"/>
                <a:gd name="connsiteX196" fmla="*/ 1374923 w 2942739"/>
                <a:gd name="connsiteY196" fmla="*/ 1496016 h 2338575"/>
                <a:gd name="connsiteX197" fmla="*/ 1564280 w 2942739"/>
                <a:gd name="connsiteY197" fmla="*/ 1287418 h 2338575"/>
                <a:gd name="connsiteX198" fmla="*/ 1607724 w 2942739"/>
                <a:gd name="connsiteY198" fmla="*/ 1282084 h 2338575"/>
                <a:gd name="connsiteX199" fmla="*/ 1858898 w 2942739"/>
                <a:gd name="connsiteY199" fmla="*/ 1473155 h 2338575"/>
                <a:gd name="connsiteX200" fmla="*/ 1895950 w 2942739"/>
                <a:gd name="connsiteY200" fmla="*/ 2021310 h 233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</a:cxnLst>
              <a:rect l="l" t="t" r="r" b="b"/>
              <a:pathLst>
                <a:path w="2942739" h="2338575">
                  <a:moveTo>
                    <a:pt x="2935604" y="1592209"/>
                  </a:moveTo>
                  <a:cubicBezTo>
                    <a:pt x="2912935" y="1477242"/>
                    <a:pt x="2809969" y="1109101"/>
                    <a:pt x="2759868" y="955748"/>
                  </a:cubicBezTo>
                  <a:cubicBezTo>
                    <a:pt x="2719187" y="831352"/>
                    <a:pt x="2619850" y="642566"/>
                    <a:pt x="2547270" y="504739"/>
                  </a:cubicBezTo>
                  <a:cubicBezTo>
                    <a:pt x="2530030" y="472069"/>
                    <a:pt x="2514513" y="442627"/>
                    <a:pt x="2501931" y="418052"/>
                  </a:cubicBezTo>
                  <a:cubicBezTo>
                    <a:pt x="2437437" y="292227"/>
                    <a:pt x="2395346" y="217456"/>
                    <a:pt x="2279894" y="142494"/>
                  </a:cubicBezTo>
                  <a:cubicBezTo>
                    <a:pt x="2212266" y="98679"/>
                    <a:pt x="2069486" y="41053"/>
                    <a:pt x="1960234" y="0"/>
                  </a:cubicBezTo>
                  <a:cubicBezTo>
                    <a:pt x="1934803" y="5429"/>
                    <a:pt x="1908228" y="10382"/>
                    <a:pt x="1880796" y="14764"/>
                  </a:cubicBezTo>
                  <a:cubicBezTo>
                    <a:pt x="1876033" y="15526"/>
                    <a:pt x="1871176" y="16288"/>
                    <a:pt x="1866223" y="17050"/>
                  </a:cubicBezTo>
                  <a:cubicBezTo>
                    <a:pt x="1860603" y="17907"/>
                    <a:pt x="1854897" y="18764"/>
                    <a:pt x="1849173" y="19526"/>
                  </a:cubicBezTo>
                  <a:cubicBezTo>
                    <a:pt x="1843172" y="20479"/>
                    <a:pt x="1837076" y="21241"/>
                    <a:pt x="1830885" y="22098"/>
                  </a:cubicBezTo>
                  <a:cubicBezTo>
                    <a:pt x="1806501" y="25337"/>
                    <a:pt x="1781736" y="28194"/>
                    <a:pt x="1756399" y="30671"/>
                  </a:cubicBezTo>
                  <a:cubicBezTo>
                    <a:pt x="1774497" y="40386"/>
                    <a:pt x="1792699" y="50483"/>
                    <a:pt x="1810216" y="60484"/>
                  </a:cubicBezTo>
                  <a:cubicBezTo>
                    <a:pt x="1818979" y="65437"/>
                    <a:pt x="1827646" y="70295"/>
                    <a:pt x="1835933" y="75152"/>
                  </a:cubicBezTo>
                  <a:cubicBezTo>
                    <a:pt x="1844315" y="80010"/>
                    <a:pt x="1852402" y="84677"/>
                    <a:pt x="1860127" y="89249"/>
                  </a:cubicBezTo>
                  <a:cubicBezTo>
                    <a:pt x="1862032" y="90392"/>
                    <a:pt x="1863927" y="91440"/>
                    <a:pt x="1865746" y="92583"/>
                  </a:cubicBezTo>
                  <a:cubicBezTo>
                    <a:pt x="1894121" y="109252"/>
                    <a:pt x="1917181" y="123254"/>
                    <a:pt x="1930040" y="131064"/>
                  </a:cubicBezTo>
                  <a:lnTo>
                    <a:pt x="1937755" y="135731"/>
                  </a:lnTo>
                  <a:cubicBezTo>
                    <a:pt x="1971760" y="156115"/>
                    <a:pt x="1983866" y="243935"/>
                    <a:pt x="1963292" y="320050"/>
                  </a:cubicBezTo>
                  <a:cubicBezTo>
                    <a:pt x="1942051" y="398345"/>
                    <a:pt x="1831847" y="530933"/>
                    <a:pt x="1827084" y="536543"/>
                  </a:cubicBezTo>
                  <a:cubicBezTo>
                    <a:pt x="1824417" y="539877"/>
                    <a:pt x="1820312" y="541687"/>
                    <a:pt x="1816131" y="541687"/>
                  </a:cubicBezTo>
                  <a:cubicBezTo>
                    <a:pt x="1814988" y="541687"/>
                    <a:pt x="1813750" y="541496"/>
                    <a:pt x="1812511" y="541211"/>
                  </a:cubicBezTo>
                  <a:cubicBezTo>
                    <a:pt x="1809844" y="540544"/>
                    <a:pt x="1747075" y="523113"/>
                    <a:pt x="1659445" y="425863"/>
                  </a:cubicBezTo>
                  <a:cubicBezTo>
                    <a:pt x="1647062" y="412156"/>
                    <a:pt x="1635156" y="397955"/>
                    <a:pt x="1624012" y="383962"/>
                  </a:cubicBezTo>
                  <a:cubicBezTo>
                    <a:pt x="1620201" y="379295"/>
                    <a:pt x="1616582" y="374628"/>
                    <a:pt x="1612962" y="369951"/>
                  </a:cubicBezTo>
                  <a:cubicBezTo>
                    <a:pt x="1610581" y="366913"/>
                    <a:pt x="1608295" y="363950"/>
                    <a:pt x="1606009" y="360902"/>
                  </a:cubicBezTo>
                  <a:cubicBezTo>
                    <a:pt x="1602209" y="355949"/>
                    <a:pt x="1598494" y="351006"/>
                    <a:pt x="1594970" y="346138"/>
                  </a:cubicBezTo>
                  <a:cubicBezTo>
                    <a:pt x="1589159" y="338338"/>
                    <a:pt x="1583635" y="330708"/>
                    <a:pt x="1578396" y="323183"/>
                  </a:cubicBezTo>
                  <a:cubicBezTo>
                    <a:pt x="1576015" y="319945"/>
                    <a:pt x="1573729" y="316706"/>
                    <a:pt x="1571633" y="313563"/>
                  </a:cubicBezTo>
                  <a:cubicBezTo>
                    <a:pt x="1567252" y="307277"/>
                    <a:pt x="1563061" y="301085"/>
                    <a:pt x="1559061" y="295180"/>
                  </a:cubicBezTo>
                  <a:cubicBezTo>
                    <a:pt x="1557060" y="292218"/>
                    <a:pt x="1555155" y="289274"/>
                    <a:pt x="1553260" y="286417"/>
                  </a:cubicBezTo>
                  <a:cubicBezTo>
                    <a:pt x="1552679" y="285455"/>
                    <a:pt x="1552117" y="284607"/>
                    <a:pt x="1551536" y="283750"/>
                  </a:cubicBezTo>
                  <a:cubicBezTo>
                    <a:pt x="1551155" y="284036"/>
                    <a:pt x="1550678" y="284417"/>
                    <a:pt x="1550202" y="284702"/>
                  </a:cubicBezTo>
                  <a:cubicBezTo>
                    <a:pt x="1548488" y="286045"/>
                    <a:pt x="1546678" y="287284"/>
                    <a:pt x="1544868" y="288512"/>
                  </a:cubicBezTo>
                  <a:cubicBezTo>
                    <a:pt x="1542773" y="289941"/>
                    <a:pt x="1540677" y="291275"/>
                    <a:pt x="1538582" y="292513"/>
                  </a:cubicBezTo>
                  <a:cubicBezTo>
                    <a:pt x="1536677" y="293656"/>
                    <a:pt x="1534772" y="294799"/>
                    <a:pt x="1532771" y="295856"/>
                  </a:cubicBezTo>
                  <a:cubicBezTo>
                    <a:pt x="1521151" y="302333"/>
                    <a:pt x="1508864" y="307181"/>
                    <a:pt x="1496386" y="310334"/>
                  </a:cubicBezTo>
                  <a:cubicBezTo>
                    <a:pt x="1494957" y="310715"/>
                    <a:pt x="1493528" y="311096"/>
                    <a:pt x="1492100" y="311382"/>
                  </a:cubicBezTo>
                  <a:cubicBezTo>
                    <a:pt x="1490766" y="311658"/>
                    <a:pt x="1489433" y="311953"/>
                    <a:pt x="1488099" y="312144"/>
                  </a:cubicBezTo>
                  <a:cubicBezTo>
                    <a:pt x="1486290" y="312525"/>
                    <a:pt x="1484384" y="312906"/>
                    <a:pt x="1482479" y="313182"/>
                  </a:cubicBezTo>
                  <a:cubicBezTo>
                    <a:pt x="1480098" y="313563"/>
                    <a:pt x="1477622" y="313849"/>
                    <a:pt x="1475145" y="314039"/>
                  </a:cubicBezTo>
                  <a:cubicBezTo>
                    <a:pt x="1470859" y="314525"/>
                    <a:pt x="1466478" y="314706"/>
                    <a:pt x="1462191" y="314706"/>
                  </a:cubicBezTo>
                  <a:lnTo>
                    <a:pt x="1458572" y="314706"/>
                  </a:lnTo>
                  <a:cubicBezTo>
                    <a:pt x="1456953" y="314611"/>
                    <a:pt x="1455333" y="314515"/>
                    <a:pt x="1453714" y="314420"/>
                  </a:cubicBezTo>
                  <a:cubicBezTo>
                    <a:pt x="1452095" y="314230"/>
                    <a:pt x="1450475" y="314039"/>
                    <a:pt x="1448856" y="313763"/>
                  </a:cubicBezTo>
                  <a:cubicBezTo>
                    <a:pt x="1446856" y="313477"/>
                    <a:pt x="1444951" y="313096"/>
                    <a:pt x="1443046" y="312715"/>
                  </a:cubicBezTo>
                  <a:cubicBezTo>
                    <a:pt x="1440093" y="312049"/>
                    <a:pt x="1437045" y="311191"/>
                    <a:pt x="1434092" y="310144"/>
                  </a:cubicBezTo>
                  <a:cubicBezTo>
                    <a:pt x="1432473" y="309658"/>
                    <a:pt x="1430759" y="309001"/>
                    <a:pt x="1429140" y="308334"/>
                  </a:cubicBezTo>
                  <a:cubicBezTo>
                    <a:pt x="1427996" y="307858"/>
                    <a:pt x="1426758" y="307381"/>
                    <a:pt x="1425520" y="306810"/>
                  </a:cubicBezTo>
                  <a:cubicBezTo>
                    <a:pt x="1421615" y="305095"/>
                    <a:pt x="1417709" y="303095"/>
                    <a:pt x="1413899" y="300809"/>
                  </a:cubicBezTo>
                  <a:cubicBezTo>
                    <a:pt x="1412566" y="300047"/>
                    <a:pt x="1411233" y="299285"/>
                    <a:pt x="1409994" y="298333"/>
                  </a:cubicBezTo>
                  <a:cubicBezTo>
                    <a:pt x="1405613" y="295570"/>
                    <a:pt x="1401326" y="292522"/>
                    <a:pt x="1397136" y="288998"/>
                  </a:cubicBezTo>
                  <a:cubicBezTo>
                    <a:pt x="1388372" y="297866"/>
                    <a:pt x="1379133" y="307191"/>
                    <a:pt x="1369799" y="316716"/>
                  </a:cubicBezTo>
                  <a:cubicBezTo>
                    <a:pt x="1368751" y="317859"/>
                    <a:pt x="1367608" y="318906"/>
                    <a:pt x="1366560" y="320059"/>
                  </a:cubicBezTo>
                  <a:cubicBezTo>
                    <a:pt x="1361417" y="325393"/>
                    <a:pt x="1356178" y="330718"/>
                    <a:pt x="1350939" y="336061"/>
                  </a:cubicBezTo>
                  <a:cubicBezTo>
                    <a:pt x="1344653" y="342538"/>
                    <a:pt x="1338366" y="349110"/>
                    <a:pt x="1332080" y="355587"/>
                  </a:cubicBezTo>
                  <a:cubicBezTo>
                    <a:pt x="1320745" y="367494"/>
                    <a:pt x="1309505" y="379209"/>
                    <a:pt x="1299028" y="390544"/>
                  </a:cubicBezTo>
                  <a:cubicBezTo>
                    <a:pt x="1283597" y="406927"/>
                    <a:pt x="1269691" y="422262"/>
                    <a:pt x="1258642" y="435121"/>
                  </a:cubicBezTo>
                  <a:cubicBezTo>
                    <a:pt x="1211588" y="489795"/>
                    <a:pt x="1129674" y="517427"/>
                    <a:pt x="1085382" y="517427"/>
                  </a:cubicBezTo>
                  <a:cubicBezTo>
                    <a:pt x="1084049" y="517427"/>
                    <a:pt x="1082715" y="517427"/>
                    <a:pt x="1081382" y="517331"/>
                  </a:cubicBezTo>
                  <a:cubicBezTo>
                    <a:pt x="1066999" y="516750"/>
                    <a:pt x="1057474" y="512950"/>
                    <a:pt x="1052140" y="505701"/>
                  </a:cubicBezTo>
                  <a:cubicBezTo>
                    <a:pt x="1036233" y="483794"/>
                    <a:pt x="1006515" y="409499"/>
                    <a:pt x="1006515" y="329012"/>
                  </a:cubicBezTo>
                  <a:cubicBezTo>
                    <a:pt x="1006515" y="323012"/>
                    <a:pt x="1006515" y="317106"/>
                    <a:pt x="1006420" y="311296"/>
                  </a:cubicBezTo>
                  <a:cubicBezTo>
                    <a:pt x="1006325" y="301971"/>
                    <a:pt x="1006229" y="292827"/>
                    <a:pt x="1006039" y="284064"/>
                  </a:cubicBezTo>
                  <a:cubicBezTo>
                    <a:pt x="1005944" y="283016"/>
                    <a:pt x="1005944" y="282064"/>
                    <a:pt x="1005944" y="281102"/>
                  </a:cubicBezTo>
                  <a:cubicBezTo>
                    <a:pt x="1005753" y="276063"/>
                    <a:pt x="1005658" y="271005"/>
                    <a:pt x="1005467" y="266157"/>
                  </a:cubicBezTo>
                  <a:cubicBezTo>
                    <a:pt x="1005182" y="256432"/>
                    <a:pt x="1004705" y="247002"/>
                    <a:pt x="1004229" y="237963"/>
                  </a:cubicBezTo>
                  <a:cubicBezTo>
                    <a:pt x="1003848" y="231295"/>
                    <a:pt x="1003467" y="224914"/>
                    <a:pt x="1002991" y="218713"/>
                  </a:cubicBezTo>
                  <a:cubicBezTo>
                    <a:pt x="1002800" y="216618"/>
                    <a:pt x="1002705" y="214427"/>
                    <a:pt x="1002515" y="212331"/>
                  </a:cubicBezTo>
                  <a:cubicBezTo>
                    <a:pt x="1002229" y="208712"/>
                    <a:pt x="1001943" y="205283"/>
                    <a:pt x="1001562" y="201854"/>
                  </a:cubicBezTo>
                  <a:cubicBezTo>
                    <a:pt x="1001086" y="196510"/>
                    <a:pt x="1000610" y="191367"/>
                    <a:pt x="999943" y="186423"/>
                  </a:cubicBezTo>
                  <a:cubicBezTo>
                    <a:pt x="999848" y="184804"/>
                    <a:pt x="999657" y="183185"/>
                    <a:pt x="999371" y="181661"/>
                  </a:cubicBezTo>
                  <a:cubicBezTo>
                    <a:pt x="998990" y="178518"/>
                    <a:pt x="998609" y="175470"/>
                    <a:pt x="998133" y="172517"/>
                  </a:cubicBezTo>
                  <a:cubicBezTo>
                    <a:pt x="997466" y="167373"/>
                    <a:pt x="996609" y="162706"/>
                    <a:pt x="995752" y="158420"/>
                  </a:cubicBezTo>
                  <a:cubicBezTo>
                    <a:pt x="994895" y="154038"/>
                    <a:pt x="994037" y="150133"/>
                    <a:pt x="993085" y="146609"/>
                  </a:cubicBezTo>
                  <a:cubicBezTo>
                    <a:pt x="927553" y="188519"/>
                    <a:pt x="874594" y="238144"/>
                    <a:pt x="835732" y="294246"/>
                  </a:cubicBezTo>
                  <a:cubicBezTo>
                    <a:pt x="763151" y="398926"/>
                    <a:pt x="726480" y="527133"/>
                    <a:pt x="694190" y="640194"/>
                  </a:cubicBezTo>
                  <a:cubicBezTo>
                    <a:pt x="679522" y="691629"/>
                    <a:pt x="665711" y="740207"/>
                    <a:pt x="649994" y="780307"/>
                  </a:cubicBezTo>
                  <a:cubicBezTo>
                    <a:pt x="630468" y="830028"/>
                    <a:pt x="620657" y="865746"/>
                    <a:pt x="612752" y="894321"/>
                  </a:cubicBezTo>
                  <a:cubicBezTo>
                    <a:pt x="601131" y="936908"/>
                    <a:pt x="593416" y="965006"/>
                    <a:pt x="563984" y="993296"/>
                  </a:cubicBezTo>
                  <a:cubicBezTo>
                    <a:pt x="534742" y="1021585"/>
                    <a:pt x="497023" y="1094070"/>
                    <a:pt x="510548" y="1179986"/>
                  </a:cubicBezTo>
                  <a:cubicBezTo>
                    <a:pt x="551696" y="1208846"/>
                    <a:pt x="588368" y="1244089"/>
                    <a:pt x="616181" y="1283618"/>
                  </a:cubicBezTo>
                  <a:cubicBezTo>
                    <a:pt x="631135" y="1304858"/>
                    <a:pt x="645708" y="1331528"/>
                    <a:pt x="659710" y="1361161"/>
                  </a:cubicBezTo>
                  <a:cubicBezTo>
                    <a:pt x="718098" y="1323251"/>
                    <a:pt x="777629" y="1294581"/>
                    <a:pt x="837161" y="1275817"/>
                  </a:cubicBezTo>
                  <a:cubicBezTo>
                    <a:pt x="871355" y="1265053"/>
                    <a:pt x="904693" y="1260291"/>
                    <a:pt x="936411" y="1259805"/>
                  </a:cubicBezTo>
                  <a:cubicBezTo>
                    <a:pt x="941650" y="1115216"/>
                    <a:pt x="920695" y="924811"/>
                    <a:pt x="909360" y="820998"/>
                  </a:cubicBezTo>
                  <a:cubicBezTo>
                    <a:pt x="907550" y="804424"/>
                    <a:pt x="905931" y="789937"/>
                    <a:pt x="904693" y="778135"/>
                  </a:cubicBezTo>
                  <a:cubicBezTo>
                    <a:pt x="893168" y="665836"/>
                    <a:pt x="939840" y="473431"/>
                    <a:pt x="941840" y="465334"/>
                  </a:cubicBezTo>
                  <a:cubicBezTo>
                    <a:pt x="943745" y="457610"/>
                    <a:pt x="951461" y="452942"/>
                    <a:pt x="959176" y="454847"/>
                  </a:cubicBezTo>
                  <a:cubicBezTo>
                    <a:pt x="966796" y="456657"/>
                    <a:pt x="971463" y="464468"/>
                    <a:pt x="969653" y="472097"/>
                  </a:cubicBezTo>
                  <a:cubicBezTo>
                    <a:pt x="969177" y="473993"/>
                    <a:pt x="922124" y="667836"/>
                    <a:pt x="933173" y="775173"/>
                  </a:cubicBezTo>
                  <a:cubicBezTo>
                    <a:pt x="934316" y="786984"/>
                    <a:pt x="935935" y="801367"/>
                    <a:pt x="937745" y="817941"/>
                  </a:cubicBezTo>
                  <a:cubicBezTo>
                    <a:pt x="949175" y="922334"/>
                    <a:pt x="970225" y="1113787"/>
                    <a:pt x="965082" y="1260377"/>
                  </a:cubicBezTo>
                  <a:cubicBezTo>
                    <a:pt x="1092240" y="1268092"/>
                    <a:pt x="1187681" y="1338377"/>
                    <a:pt x="1192920" y="1342292"/>
                  </a:cubicBezTo>
                  <a:cubicBezTo>
                    <a:pt x="1199206" y="1347054"/>
                    <a:pt x="1200540" y="1356008"/>
                    <a:pt x="1195777" y="1362304"/>
                  </a:cubicBezTo>
                  <a:cubicBezTo>
                    <a:pt x="1191015" y="1368581"/>
                    <a:pt x="1182061" y="1369924"/>
                    <a:pt x="1175774" y="1365161"/>
                  </a:cubicBezTo>
                  <a:cubicBezTo>
                    <a:pt x="1174250" y="1364018"/>
                    <a:pt x="1017374" y="1248861"/>
                    <a:pt x="845733" y="1303049"/>
                  </a:cubicBezTo>
                  <a:cubicBezTo>
                    <a:pt x="787440" y="1321527"/>
                    <a:pt x="728957" y="1349817"/>
                    <a:pt x="671521" y="1387440"/>
                  </a:cubicBezTo>
                  <a:cubicBezTo>
                    <a:pt x="728861" y="1519742"/>
                    <a:pt x="772010" y="1691002"/>
                    <a:pt x="774391" y="1700336"/>
                  </a:cubicBezTo>
                  <a:cubicBezTo>
                    <a:pt x="776296" y="1707966"/>
                    <a:pt x="771629" y="1715672"/>
                    <a:pt x="763913" y="1717672"/>
                  </a:cubicBezTo>
                  <a:cubicBezTo>
                    <a:pt x="756294" y="1719482"/>
                    <a:pt x="748578" y="1714910"/>
                    <a:pt x="746578" y="1707194"/>
                  </a:cubicBezTo>
                  <a:cubicBezTo>
                    <a:pt x="746007" y="1704908"/>
                    <a:pt x="699715" y="1521257"/>
                    <a:pt x="640946" y="1388964"/>
                  </a:cubicBezTo>
                  <a:cubicBezTo>
                    <a:pt x="640565" y="1388383"/>
                    <a:pt x="640279" y="1387726"/>
                    <a:pt x="640088" y="1387059"/>
                  </a:cubicBezTo>
                  <a:cubicBezTo>
                    <a:pt x="639898" y="1386869"/>
                    <a:pt x="639803" y="1386678"/>
                    <a:pt x="639803" y="1386392"/>
                  </a:cubicBezTo>
                  <a:cubicBezTo>
                    <a:pt x="624753" y="1352864"/>
                    <a:pt x="608942" y="1322861"/>
                    <a:pt x="592844" y="1300010"/>
                  </a:cubicBezTo>
                  <a:cubicBezTo>
                    <a:pt x="515692" y="1190473"/>
                    <a:pt x="359958" y="1113511"/>
                    <a:pt x="245658" y="1128560"/>
                  </a:cubicBezTo>
                  <a:cubicBezTo>
                    <a:pt x="132787" y="1143419"/>
                    <a:pt x="8581" y="1232668"/>
                    <a:pt x="866" y="1368781"/>
                  </a:cubicBezTo>
                  <a:cubicBezTo>
                    <a:pt x="-4278" y="1458887"/>
                    <a:pt x="14486" y="1549756"/>
                    <a:pt x="31060" y="1629861"/>
                  </a:cubicBezTo>
                  <a:cubicBezTo>
                    <a:pt x="41156" y="1679105"/>
                    <a:pt x="50777" y="1725492"/>
                    <a:pt x="54396" y="1768069"/>
                  </a:cubicBezTo>
                  <a:cubicBezTo>
                    <a:pt x="57539" y="1805407"/>
                    <a:pt x="59635" y="1847031"/>
                    <a:pt x="61730" y="1887226"/>
                  </a:cubicBezTo>
                  <a:cubicBezTo>
                    <a:pt x="65731" y="1966008"/>
                    <a:pt x="69827" y="2047437"/>
                    <a:pt x="82114" y="2090395"/>
                  </a:cubicBezTo>
                  <a:cubicBezTo>
                    <a:pt x="98306" y="2147164"/>
                    <a:pt x="164315" y="2190884"/>
                    <a:pt x="278234" y="2220125"/>
                  </a:cubicBezTo>
                  <a:cubicBezTo>
                    <a:pt x="387200" y="2248224"/>
                    <a:pt x="538076" y="2265464"/>
                    <a:pt x="634945" y="2230127"/>
                  </a:cubicBezTo>
                  <a:cubicBezTo>
                    <a:pt x="738863" y="2192122"/>
                    <a:pt x="995847" y="2074688"/>
                    <a:pt x="1097765" y="2015338"/>
                  </a:cubicBezTo>
                  <a:cubicBezTo>
                    <a:pt x="1138055" y="1991811"/>
                    <a:pt x="1211779" y="1958950"/>
                    <a:pt x="1316840" y="1917421"/>
                  </a:cubicBezTo>
                  <a:cubicBezTo>
                    <a:pt x="1310458" y="1806550"/>
                    <a:pt x="1300647" y="1678534"/>
                    <a:pt x="1286931" y="1603953"/>
                  </a:cubicBezTo>
                  <a:cubicBezTo>
                    <a:pt x="1263881" y="1478128"/>
                    <a:pt x="1272072" y="1389164"/>
                    <a:pt x="1314554" y="1306678"/>
                  </a:cubicBezTo>
                  <a:cubicBezTo>
                    <a:pt x="1362750" y="1212952"/>
                    <a:pt x="1515341" y="1124750"/>
                    <a:pt x="1639833" y="1151620"/>
                  </a:cubicBezTo>
                  <a:cubicBezTo>
                    <a:pt x="1772220" y="1180195"/>
                    <a:pt x="1873090" y="1238869"/>
                    <a:pt x="1944632" y="1329738"/>
                  </a:cubicBezTo>
                  <a:cubicBezTo>
                    <a:pt x="2047407" y="1281246"/>
                    <a:pt x="2111034" y="1306783"/>
                    <a:pt x="2113797" y="1308021"/>
                  </a:cubicBezTo>
                  <a:cubicBezTo>
                    <a:pt x="2121036" y="1311059"/>
                    <a:pt x="2124464" y="1319451"/>
                    <a:pt x="2121417" y="1326690"/>
                  </a:cubicBezTo>
                  <a:cubicBezTo>
                    <a:pt x="2118464" y="1333929"/>
                    <a:pt x="2110177" y="1337358"/>
                    <a:pt x="2102843" y="1334405"/>
                  </a:cubicBezTo>
                  <a:cubicBezTo>
                    <a:pt x="2101890" y="1334024"/>
                    <a:pt x="2048836" y="1314022"/>
                    <a:pt x="1961968" y="1353265"/>
                  </a:cubicBezTo>
                  <a:cubicBezTo>
                    <a:pt x="1986543" y="1388602"/>
                    <a:pt x="2007117" y="1428322"/>
                    <a:pt x="2023985" y="1472517"/>
                  </a:cubicBezTo>
                  <a:cubicBezTo>
                    <a:pt x="2107710" y="1692640"/>
                    <a:pt x="2087612" y="1824371"/>
                    <a:pt x="2086660" y="1829905"/>
                  </a:cubicBezTo>
                  <a:cubicBezTo>
                    <a:pt x="2085412" y="1837706"/>
                    <a:pt x="2077992" y="1843049"/>
                    <a:pt x="2070267" y="1841716"/>
                  </a:cubicBezTo>
                  <a:cubicBezTo>
                    <a:pt x="2062466" y="1840468"/>
                    <a:pt x="2057218" y="1833143"/>
                    <a:pt x="2058456" y="1825324"/>
                  </a:cubicBezTo>
                  <a:cubicBezTo>
                    <a:pt x="2058561" y="1824942"/>
                    <a:pt x="2060647" y="1810845"/>
                    <a:pt x="2060647" y="1784842"/>
                  </a:cubicBezTo>
                  <a:cubicBezTo>
                    <a:pt x="2060647" y="1730931"/>
                    <a:pt x="2051694" y="1625584"/>
                    <a:pt x="1997306" y="1482624"/>
                  </a:cubicBezTo>
                  <a:cubicBezTo>
                    <a:pt x="1979599" y="1436037"/>
                    <a:pt x="1957310" y="1394613"/>
                    <a:pt x="1930354" y="1358322"/>
                  </a:cubicBezTo>
                  <a:cubicBezTo>
                    <a:pt x="1929211" y="1357360"/>
                    <a:pt x="1928249" y="1356132"/>
                    <a:pt x="1927592" y="1354693"/>
                  </a:cubicBezTo>
                  <a:cubicBezTo>
                    <a:pt x="1927487" y="1354598"/>
                    <a:pt x="1927487" y="1354503"/>
                    <a:pt x="1927392" y="1354417"/>
                  </a:cubicBezTo>
                  <a:cubicBezTo>
                    <a:pt x="1859384" y="1264882"/>
                    <a:pt x="1762324" y="1207351"/>
                    <a:pt x="1633737" y="1179624"/>
                  </a:cubicBezTo>
                  <a:cubicBezTo>
                    <a:pt x="1523151" y="1155811"/>
                    <a:pt x="1382658" y="1236774"/>
                    <a:pt x="1339890" y="1319841"/>
                  </a:cubicBezTo>
                  <a:cubicBezTo>
                    <a:pt x="1300647" y="1396232"/>
                    <a:pt x="1293218" y="1479661"/>
                    <a:pt x="1315125" y="1598828"/>
                  </a:cubicBezTo>
                  <a:cubicBezTo>
                    <a:pt x="1315601" y="1601305"/>
                    <a:pt x="1315983" y="1603782"/>
                    <a:pt x="1316459" y="1606344"/>
                  </a:cubicBezTo>
                  <a:cubicBezTo>
                    <a:pt x="1316935" y="1608925"/>
                    <a:pt x="1317316" y="1611487"/>
                    <a:pt x="1317792" y="1614154"/>
                  </a:cubicBezTo>
                  <a:cubicBezTo>
                    <a:pt x="1319030" y="1622155"/>
                    <a:pt x="1320269" y="1630633"/>
                    <a:pt x="1321507" y="1639491"/>
                  </a:cubicBezTo>
                  <a:cubicBezTo>
                    <a:pt x="1322269" y="1644539"/>
                    <a:pt x="1322936" y="1649683"/>
                    <a:pt x="1323603" y="1655016"/>
                  </a:cubicBezTo>
                  <a:cubicBezTo>
                    <a:pt x="1324460" y="1661589"/>
                    <a:pt x="1325222" y="1668256"/>
                    <a:pt x="1326079" y="1675209"/>
                  </a:cubicBezTo>
                  <a:cubicBezTo>
                    <a:pt x="1326174" y="1675972"/>
                    <a:pt x="1326270" y="1676733"/>
                    <a:pt x="1326365" y="1677495"/>
                  </a:cubicBezTo>
                  <a:cubicBezTo>
                    <a:pt x="1327032" y="1683496"/>
                    <a:pt x="1327698" y="1689592"/>
                    <a:pt x="1328365" y="1695879"/>
                  </a:cubicBezTo>
                  <a:cubicBezTo>
                    <a:pt x="1329317" y="1705118"/>
                    <a:pt x="1330270" y="1714643"/>
                    <a:pt x="1331222" y="1724263"/>
                  </a:cubicBezTo>
                  <a:cubicBezTo>
                    <a:pt x="1331699" y="1729026"/>
                    <a:pt x="1332080" y="1733788"/>
                    <a:pt x="1332556" y="1738646"/>
                  </a:cubicBezTo>
                  <a:cubicBezTo>
                    <a:pt x="1333032" y="1743599"/>
                    <a:pt x="1333413" y="1748647"/>
                    <a:pt x="1333890" y="1753791"/>
                  </a:cubicBezTo>
                  <a:cubicBezTo>
                    <a:pt x="1335033" y="1766268"/>
                    <a:pt x="1336080" y="1779032"/>
                    <a:pt x="1337033" y="1791795"/>
                  </a:cubicBezTo>
                  <a:cubicBezTo>
                    <a:pt x="1337319" y="1795215"/>
                    <a:pt x="1337604" y="1798558"/>
                    <a:pt x="1337795" y="1801892"/>
                  </a:cubicBezTo>
                  <a:cubicBezTo>
                    <a:pt x="1337985" y="1803321"/>
                    <a:pt x="1338080" y="1804854"/>
                    <a:pt x="1338176" y="1806274"/>
                  </a:cubicBezTo>
                  <a:cubicBezTo>
                    <a:pt x="1338366" y="1809417"/>
                    <a:pt x="1338652" y="1812655"/>
                    <a:pt x="1338842" y="1815894"/>
                  </a:cubicBezTo>
                  <a:cubicBezTo>
                    <a:pt x="1339414" y="1823418"/>
                    <a:pt x="1339986" y="1830943"/>
                    <a:pt x="1340462" y="1838468"/>
                  </a:cubicBezTo>
                  <a:cubicBezTo>
                    <a:pt x="1340938" y="1845716"/>
                    <a:pt x="1341414" y="1852956"/>
                    <a:pt x="1341891" y="1860185"/>
                  </a:cubicBezTo>
                  <a:cubicBezTo>
                    <a:pt x="1342367" y="1867415"/>
                    <a:pt x="1342843" y="1874673"/>
                    <a:pt x="1343319" y="1881816"/>
                  </a:cubicBezTo>
                  <a:cubicBezTo>
                    <a:pt x="1343319" y="1882292"/>
                    <a:pt x="1343319" y="1882769"/>
                    <a:pt x="1343415" y="1883150"/>
                  </a:cubicBezTo>
                  <a:cubicBezTo>
                    <a:pt x="1344272" y="1897056"/>
                    <a:pt x="1345129" y="1910772"/>
                    <a:pt x="1345796" y="1924202"/>
                  </a:cubicBezTo>
                  <a:cubicBezTo>
                    <a:pt x="1345891" y="1925069"/>
                    <a:pt x="1345891" y="1926012"/>
                    <a:pt x="1345986" y="1926869"/>
                  </a:cubicBezTo>
                  <a:cubicBezTo>
                    <a:pt x="1349511" y="1988982"/>
                    <a:pt x="1351987" y="2044884"/>
                    <a:pt x="1353416" y="2081851"/>
                  </a:cubicBezTo>
                  <a:cubicBezTo>
                    <a:pt x="1357797" y="2194246"/>
                    <a:pt x="1402374" y="2265683"/>
                    <a:pt x="1489623" y="2300059"/>
                  </a:cubicBezTo>
                  <a:cubicBezTo>
                    <a:pt x="1577729" y="2334825"/>
                    <a:pt x="1817474" y="2365600"/>
                    <a:pt x="1961873" y="2300345"/>
                  </a:cubicBezTo>
                  <a:cubicBezTo>
                    <a:pt x="2057704" y="2257101"/>
                    <a:pt x="2112272" y="2195093"/>
                    <a:pt x="2175423" y="2123370"/>
                  </a:cubicBezTo>
                  <a:cubicBezTo>
                    <a:pt x="2208380" y="2085747"/>
                    <a:pt x="2242574" y="2046980"/>
                    <a:pt x="2286580" y="2005356"/>
                  </a:cubicBezTo>
                  <a:cubicBezTo>
                    <a:pt x="2333729" y="1960778"/>
                    <a:pt x="2378792" y="1897532"/>
                    <a:pt x="2420311" y="1817427"/>
                  </a:cubicBezTo>
                  <a:cubicBezTo>
                    <a:pt x="2414405" y="1811331"/>
                    <a:pt x="2408881" y="1805045"/>
                    <a:pt x="2403547" y="1798482"/>
                  </a:cubicBezTo>
                  <a:cubicBezTo>
                    <a:pt x="2311059" y="1683801"/>
                    <a:pt x="2310773" y="1551689"/>
                    <a:pt x="2324299" y="1426045"/>
                  </a:cubicBezTo>
                  <a:lnTo>
                    <a:pt x="2326204" y="1407957"/>
                  </a:lnTo>
                  <a:cubicBezTo>
                    <a:pt x="2339825" y="1282227"/>
                    <a:pt x="2352779" y="1163546"/>
                    <a:pt x="2293447" y="1013708"/>
                  </a:cubicBezTo>
                  <a:lnTo>
                    <a:pt x="2287818" y="999515"/>
                  </a:lnTo>
                  <a:cubicBezTo>
                    <a:pt x="2226487" y="844734"/>
                    <a:pt x="2163041" y="684619"/>
                    <a:pt x="2160660" y="587369"/>
                  </a:cubicBezTo>
                  <a:cubicBezTo>
                    <a:pt x="2160469" y="579463"/>
                    <a:pt x="2166755" y="572881"/>
                    <a:pt x="2174566" y="572700"/>
                  </a:cubicBezTo>
                  <a:lnTo>
                    <a:pt x="2174947" y="572700"/>
                  </a:lnTo>
                  <a:cubicBezTo>
                    <a:pt x="2182662" y="572700"/>
                    <a:pt x="2189044" y="578891"/>
                    <a:pt x="2189235" y="586607"/>
                  </a:cubicBezTo>
                  <a:cubicBezTo>
                    <a:pt x="2191521" y="678809"/>
                    <a:pt x="2253909" y="836543"/>
                    <a:pt x="2314393" y="988943"/>
                  </a:cubicBezTo>
                  <a:lnTo>
                    <a:pt x="2320022" y="1003230"/>
                  </a:lnTo>
                  <a:cubicBezTo>
                    <a:pt x="2381935" y="1159535"/>
                    <a:pt x="2368686" y="1281741"/>
                    <a:pt x="2354598" y="1410996"/>
                  </a:cubicBezTo>
                  <a:lnTo>
                    <a:pt x="2352693" y="1429093"/>
                  </a:lnTo>
                  <a:cubicBezTo>
                    <a:pt x="2339825" y="1548632"/>
                    <a:pt x="2339825" y="1673981"/>
                    <a:pt x="2425750" y="1780556"/>
                  </a:cubicBezTo>
                  <a:cubicBezTo>
                    <a:pt x="2432417" y="1788843"/>
                    <a:pt x="2439561" y="1796653"/>
                    <a:pt x="2447276" y="1804092"/>
                  </a:cubicBezTo>
                  <a:cubicBezTo>
                    <a:pt x="2447857" y="1804568"/>
                    <a:pt x="2448419" y="1805131"/>
                    <a:pt x="2448896" y="1805711"/>
                  </a:cubicBezTo>
                  <a:cubicBezTo>
                    <a:pt x="2531001" y="1883435"/>
                    <a:pt x="2667313" y="1912287"/>
                    <a:pt x="2799987" y="1877340"/>
                  </a:cubicBezTo>
                  <a:cubicBezTo>
                    <a:pt x="2934556" y="1841764"/>
                    <a:pt x="2957226" y="1701556"/>
                    <a:pt x="2935604" y="1592209"/>
                  </a:cubicBezTo>
                  <a:close/>
                  <a:moveTo>
                    <a:pt x="538733" y="2065982"/>
                  </a:moveTo>
                  <a:cubicBezTo>
                    <a:pt x="528446" y="2120170"/>
                    <a:pt x="471391" y="2152469"/>
                    <a:pt x="386238" y="2152469"/>
                  </a:cubicBezTo>
                  <a:cubicBezTo>
                    <a:pt x="319563" y="2152469"/>
                    <a:pt x="249078" y="2132838"/>
                    <a:pt x="202405" y="2101320"/>
                  </a:cubicBezTo>
                  <a:cubicBezTo>
                    <a:pt x="118490" y="2044741"/>
                    <a:pt x="116775" y="1978352"/>
                    <a:pt x="114966" y="1908058"/>
                  </a:cubicBezTo>
                  <a:cubicBezTo>
                    <a:pt x="114489" y="1892427"/>
                    <a:pt x="114108" y="1876244"/>
                    <a:pt x="112775" y="1859671"/>
                  </a:cubicBezTo>
                  <a:cubicBezTo>
                    <a:pt x="109251" y="1813379"/>
                    <a:pt x="98487" y="1749466"/>
                    <a:pt x="87057" y="1681744"/>
                  </a:cubicBezTo>
                  <a:cubicBezTo>
                    <a:pt x="75723" y="1614783"/>
                    <a:pt x="64007" y="1545527"/>
                    <a:pt x="58101" y="1486100"/>
                  </a:cubicBezTo>
                  <a:cubicBezTo>
                    <a:pt x="45052" y="1355789"/>
                    <a:pt x="144303" y="1278646"/>
                    <a:pt x="248411" y="1260072"/>
                  </a:cubicBezTo>
                  <a:cubicBezTo>
                    <a:pt x="264318" y="1257214"/>
                    <a:pt x="280034" y="1255690"/>
                    <a:pt x="294988" y="1255690"/>
                  </a:cubicBezTo>
                  <a:cubicBezTo>
                    <a:pt x="464914" y="1255690"/>
                    <a:pt x="520731" y="1434951"/>
                    <a:pt x="538828" y="1541821"/>
                  </a:cubicBezTo>
                  <a:cubicBezTo>
                    <a:pt x="562545" y="1681934"/>
                    <a:pt x="558831" y="1960445"/>
                    <a:pt x="538733" y="2065982"/>
                  </a:cubicBezTo>
                  <a:close/>
                  <a:moveTo>
                    <a:pt x="1895950" y="2021310"/>
                  </a:moveTo>
                  <a:cubicBezTo>
                    <a:pt x="1862813" y="2165528"/>
                    <a:pt x="1736607" y="2216858"/>
                    <a:pt x="1629536" y="2216858"/>
                  </a:cubicBezTo>
                  <a:cubicBezTo>
                    <a:pt x="1629536" y="2216858"/>
                    <a:pt x="1629536" y="2216858"/>
                    <a:pt x="1629441" y="2216858"/>
                  </a:cubicBezTo>
                  <a:cubicBezTo>
                    <a:pt x="1593522" y="2216858"/>
                    <a:pt x="1557517" y="2211334"/>
                    <a:pt x="1525132" y="2200761"/>
                  </a:cubicBezTo>
                  <a:cubicBezTo>
                    <a:pt x="1415690" y="2164947"/>
                    <a:pt x="1413214" y="2042941"/>
                    <a:pt x="1411023" y="1935299"/>
                  </a:cubicBezTo>
                  <a:cubicBezTo>
                    <a:pt x="1410547" y="1909486"/>
                    <a:pt x="1409975" y="1885102"/>
                    <a:pt x="1408165" y="1862061"/>
                  </a:cubicBezTo>
                  <a:lnTo>
                    <a:pt x="1407975" y="1858442"/>
                  </a:lnTo>
                  <a:cubicBezTo>
                    <a:pt x="1398450" y="1737760"/>
                    <a:pt x="1386734" y="1587637"/>
                    <a:pt x="1374923" y="1496016"/>
                  </a:cubicBezTo>
                  <a:cubicBezTo>
                    <a:pt x="1361588" y="1391993"/>
                    <a:pt x="1489128" y="1306268"/>
                    <a:pt x="1564280" y="1287418"/>
                  </a:cubicBezTo>
                  <a:cubicBezTo>
                    <a:pt x="1578472" y="1283894"/>
                    <a:pt x="1593141" y="1282084"/>
                    <a:pt x="1607724" y="1282084"/>
                  </a:cubicBezTo>
                  <a:cubicBezTo>
                    <a:pt x="1717737" y="1282084"/>
                    <a:pt x="1809654" y="1380754"/>
                    <a:pt x="1858898" y="1473155"/>
                  </a:cubicBezTo>
                  <a:cubicBezTo>
                    <a:pt x="1918524" y="1584970"/>
                    <a:pt x="1936136" y="1846145"/>
                    <a:pt x="1895950" y="2021310"/>
                  </a:cubicBezTo>
                  <a:close/>
                </a:path>
              </a:pathLst>
            </a:custGeom>
            <a:solidFill>
              <a:srgbClr val="CE85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2392D063-44E7-6885-3AD3-D6F5C2BE3052}"/>
                </a:ext>
              </a:extLst>
            </p:cNvPr>
            <p:cNvSpPr/>
            <p:nvPr/>
          </p:nvSpPr>
          <p:spPr>
            <a:xfrm>
              <a:off x="1748230" y="3659790"/>
              <a:ext cx="543666" cy="934773"/>
            </a:xfrm>
            <a:custGeom>
              <a:avLst/>
              <a:gdLst>
                <a:gd name="connsiteX0" fmla="*/ 484943 w 543666"/>
                <a:gd name="connsiteY0" fmla="*/ 191071 h 934773"/>
                <a:gd name="connsiteX1" fmla="*/ 233769 w 543666"/>
                <a:gd name="connsiteY1" fmla="*/ 0 h 934773"/>
                <a:gd name="connsiteX2" fmla="*/ 190325 w 543666"/>
                <a:gd name="connsiteY2" fmla="*/ 5334 h 934773"/>
                <a:gd name="connsiteX3" fmla="*/ 968 w 543666"/>
                <a:gd name="connsiteY3" fmla="*/ 213931 h 934773"/>
                <a:gd name="connsiteX4" fmla="*/ 34020 w 543666"/>
                <a:gd name="connsiteY4" fmla="*/ 576358 h 934773"/>
                <a:gd name="connsiteX5" fmla="*/ 34210 w 543666"/>
                <a:gd name="connsiteY5" fmla="*/ 579977 h 934773"/>
                <a:gd name="connsiteX6" fmla="*/ 37068 w 543666"/>
                <a:gd name="connsiteY6" fmla="*/ 653215 h 934773"/>
                <a:gd name="connsiteX7" fmla="*/ 151177 w 543666"/>
                <a:gd name="connsiteY7" fmla="*/ 918677 h 934773"/>
                <a:gd name="connsiteX8" fmla="*/ 255486 w 543666"/>
                <a:gd name="connsiteY8" fmla="*/ 934774 h 934773"/>
                <a:gd name="connsiteX9" fmla="*/ 255581 w 543666"/>
                <a:gd name="connsiteY9" fmla="*/ 934774 h 934773"/>
                <a:gd name="connsiteX10" fmla="*/ 521995 w 543666"/>
                <a:gd name="connsiteY10" fmla="*/ 739226 h 934773"/>
                <a:gd name="connsiteX11" fmla="*/ 484943 w 543666"/>
                <a:gd name="connsiteY11" fmla="*/ 191071 h 934773"/>
                <a:gd name="connsiteX12" fmla="*/ 494182 w 543666"/>
                <a:gd name="connsiteY12" fmla="*/ 732758 h 934773"/>
                <a:gd name="connsiteX13" fmla="*/ 255581 w 543666"/>
                <a:gd name="connsiteY13" fmla="*/ 906208 h 934773"/>
                <a:gd name="connsiteX14" fmla="*/ 255486 w 543666"/>
                <a:gd name="connsiteY14" fmla="*/ 906208 h 934773"/>
                <a:gd name="connsiteX15" fmla="*/ 160141 w 543666"/>
                <a:gd name="connsiteY15" fmla="*/ 891445 h 934773"/>
                <a:gd name="connsiteX16" fmla="*/ 65653 w 543666"/>
                <a:gd name="connsiteY16" fmla="*/ 652653 h 934773"/>
                <a:gd name="connsiteX17" fmla="*/ 62795 w 543666"/>
                <a:gd name="connsiteY17" fmla="*/ 577691 h 934773"/>
                <a:gd name="connsiteX18" fmla="*/ 62509 w 543666"/>
                <a:gd name="connsiteY18" fmla="*/ 574072 h 934773"/>
                <a:gd name="connsiteX19" fmla="*/ 29362 w 543666"/>
                <a:gd name="connsiteY19" fmla="*/ 210312 h 934773"/>
                <a:gd name="connsiteX20" fmla="*/ 197193 w 543666"/>
                <a:gd name="connsiteY20" fmla="*/ 33147 h 934773"/>
                <a:gd name="connsiteX21" fmla="*/ 233769 w 543666"/>
                <a:gd name="connsiteY21" fmla="*/ 28584 h 934773"/>
                <a:gd name="connsiteX22" fmla="*/ 459788 w 543666"/>
                <a:gd name="connsiteY22" fmla="*/ 204597 h 934773"/>
                <a:gd name="connsiteX23" fmla="*/ 494182 w 543666"/>
                <a:gd name="connsiteY23" fmla="*/ 732758 h 934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43666" h="934773">
                  <a:moveTo>
                    <a:pt x="484943" y="191071"/>
                  </a:moveTo>
                  <a:cubicBezTo>
                    <a:pt x="435699" y="98679"/>
                    <a:pt x="343783" y="0"/>
                    <a:pt x="233769" y="0"/>
                  </a:cubicBezTo>
                  <a:cubicBezTo>
                    <a:pt x="219196" y="0"/>
                    <a:pt x="204527" y="1800"/>
                    <a:pt x="190325" y="5334"/>
                  </a:cubicBezTo>
                  <a:cubicBezTo>
                    <a:pt x="115173" y="24184"/>
                    <a:pt x="-12367" y="109909"/>
                    <a:pt x="968" y="213931"/>
                  </a:cubicBezTo>
                  <a:cubicBezTo>
                    <a:pt x="12779" y="305552"/>
                    <a:pt x="24495" y="455676"/>
                    <a:pt x="34020" y="576358"/>
                  </a:cubicBezTo>
                  <a:lnTo>
                    <a:pt x="34210" y="579977"/>
                  </a:lnTo>
                  <a:cubicBezTo>
                    <a:pt x="36020" y="603028"/>
                    <a:pt x="36592" y="627402"/>
                    <a:pt x="37068" y="653215"/>
                  </a:cubicBezTo>
                  <a:cubicBezTo>
                    <a:pt x="39259" y="760857"/>
                    <a:pt x="41735" y="882863"/>
                    <a:pt x="151177" y="918677"/>
                  </a:cubicBezTo>
                  <a:cubicBezTo>
                    <a:pt x="183563" y="929249"/>
                    <a:pt x="219567" y="934774"/>
                    <a:pt x="255486" y="934774"/>
                  </a:cubicBezTo>
                  <a:cubicBezTo>
                    <a:pt x="255581" y="934774"/>
                    <a:pt x="255581" y="934774"/>
                    <a:pt x="255581" y="934774"/>
                  </a:cubicBezTo>
                  <a:cubicBezTo>
                    <a:pt x="362642" y="934774"/>
                    <a:pt x="488848" y="883434"/>
                    <a:pt x="521995" y="739226"/>
                  </a:cubicBezTo>
                  <a:cubicBezTo>
                    <a:pt x="562181" y="564071"/>
                    <a:pt x="544569" y="302895"/>
                    <a:pt x="484943" y="191071"/>
                  </a:cubicBezTo>
                  <a:close/>
                  <a:moveTo>
                    <a:pt x="494182" y="732758"/>
                  </a:moveTo>
                  <a:cubicBezTo>
                    <a:pt x="457225" y="893721"/>
                    <a:pt x="302158" y="906208"/>
                    <a:pt x="255581" y="906208"/>
                  </a:cubicBezTo>
                  <a:lnTo>
                    <a:pt x="255486" y="906208"/>
                  </a:lnTo>
                  <a:cubicBezTo>
                    <a:pt x="222625" y="906208"/>
                    <a:pt x="189563" y="901160"/>
                    <a:pt x="160141" y="891445"/>
                  </a:cubicBezTo>
                  <a:cubicBezTo>
                    <a:pt x="69843" y="862013"/>
                    <a:pt x="67748" y="755514"/>
                    <a:pt x="65653" y="652653"/>
                  </a:cubicBezTo>
                  <a:cubicBezTo>
                    <a:pt x="65176" y="627602"/>
                    <a:pt x="64605" y="601599"/>
                    <a:pt x="62795" y="577691"/>
                  </a:cubicBezTo>
                  <a:lnTo>
                    <a:pt x="62509" y="574072"/>
                  </a:lnTo>
                  <a:cubicBezTo>
                    <a:pt x="52984" y="453104"/>
                    <a:pt x="41173" y="302609"/>
                    <a:pt x="29362" y="210312"/>
                  </a:cubicBezTo>
                  <a:cubicBezTo>
                    <a:pt x="18313" y="124311"/>
                    <a:pt x="132804" y="49254"/>
                    <a:pt x="197193" y="33147"/>
                  </a:cubicBezTo>
                  <a:cubicBezTo>
                    <a:pt x="209194" y="30099"/>
                    <a:pt x="221482" y="28584"/>
                    <a:pt x="233769" y="28584"/>
                  </a:cubicBezTo>
                  <a:cubicBezTo>
                    <a:pt x="331305" y="28584"/>
                    <a:pt x="416458" y="123349"/>
                    <a:pt x="459788" y="204597"/>
                  </a:cubicBezTo>
                  <a:cubicBezTo>
                    <a:pt x="516757" y="311372"/>
                    <a:pt x="533140" y="563118"/>
                    <a:pt x="494182" y="732758"/>
                  </a:cubicBezTo>
                  <a:close/>
                </a:path>
              </a:pathLst>
            </a:custGeom>
            <a:solidFill>
              <a:srgbClr val="740A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8734EC1A-B7E5-ECA5-6221-18226AF2E7D1}"/>
                </a:ext>
              </a:extLst>
            </p:cNvPr>
            <p:cNvSpPr/>
            <p:nvPr/>
          </p:nvSpPr>
          <p:spPr>
            <a:xfrm>
              <a:off x="1776848" y="3688374"/>
              <a:ext cx="486826" cy="877624"/>
            </a:xfrm>
            <a:custGeom>
              <a:avLst/>
              <a:gdLst>
                <a:gd name="connsiteX0" fmla="*/ 465565 w 486826"/>
                <a:gd name="connsiteY0" fmla="*/ 704174 h 877624"/>
                <a:gd name="connsiteX1" fmla="*/ 226964 w 486826"/>
                <a:gd name="connsiteY1" fmla="*/ 877624 h 877624"/>
                <a:gd name="connsiteX2" fmla="*/ 226869 w 486826"/>
                <a:gd name="connsiteY2" fmla="*/ 877624 h 877624"/>
                <a:gd name="connsiteX3" fmla="*/ 131523 w 486826"/>
                <a:gd name="connsiteY3" fmla="*/ 862860 h 877624"/>
                <a:gd name="connsiteX4" fmla="*/ 37035 w 486826"/>
                <a:gd name="connsiteY4" fmla="*/ 624069 h 877624"/>
                <a:gd name="connsiteX5" fmla="*/ 34178 w 486826"/>
                <a:gd name="connsiteY5" fmla="*/ 549107 h 877624"/>
                <a:gd name="connsiteX6" fmla="*/ 33892 w 486826"/>
                <a:gd name="connsiteY6" fmla="*/ 545487 h 877624"/>
                <a:gd name="connsiteX7" fmla="*/ 745 w 486826"/>
                <a:gd name="connsiteY7" fmla="*/ 181728 h 877624"/>
                <a:gd name="connsiteX8" fmla="*/ 168576 w 486826"/>
                <a:gd name="connsiteY8" fmla="*/ 4563 h 877624"/>
                <a:gd name="connsiteX9" fmla="*/ 205152 w 486826"/>
                <a:gd name="connsiteY9" fmla="*/ 0 h 877624"/>
                <a:gd name="connsiteX10" fmla="*/ 431170 w 486826"/>
                <a:gd name="connsiteY10" fmla="*/ 176013 h 877624"/>
                <a:gd name="connsiteX11" fmla="*/ 465565 w 486826"/>
                <a:gd name="connsiteY11" fmla="*/ 704174 h 877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6826" h="877624">
                  <a:moveTo>
                    <a:pt x="465565" y="704174"/>
                  </a:moveTo>
                  <a:cubicBezTo>
                    <a:pt x="428608" y="865137"/>
                    <a:pt x="273541" y="877624"/>
                    <a:pt x="226964" y="877624"/>
                  </a:cubicBezTo>
                  <a:lnTo>
                    <a:pt x="226869" y="877624"/>
                  </a:lnTo>
                  <a:cubicBezTo>
                    <a:pt x="194007" y="877624"/>
                    <a:pt x="160946" y="872576"/>
                    <a:pt x="131523" y="862860"/>
                  </a:cubicBezTo>
                  <a:cubicBezTo>
                    <a:pt x="41226" y="833428"/>
                    <a:pt x="39131" y="726929"/>
                    <a:pt x="37035" y="624069"/>
                  </a:cubicBezTo>
                  <a:cubicBezTo>
                    <a:pt x="36559" y="599018"/>
                    <a:pt x="35988" y="573015"/>
                    <a:pt x="34178" y="549107"/>
                  </a:cubicBezTo>
                  <a:lnTo>
                    <a:pt x="33892" y="545487"/>
                  </a:lnTo>
                  <a:cubicBezTo>
                    <a:pt x="24367" y="424520"/>
                    <a:pt x="12556" y="274025"/>
                    <a:pt x="745" y="181728"/>
                  </a:cubicBezTo>
                  <a:cubicBezTo>
                    <a:pt x="-10304" y="95726"/>
                    <a:pt x="104187" y="20669"/>
                    <a:pt x="168576" y="4563"/>
                  </a:cubicBezTo>
                  <a:cubicBezTo>
                    <a:pt x="180577" y="1515"/>
                    <a:pt x="192864" y="0"/>
                    <a:pt x="205152" y="0"/>
                  </a:cubicBezTo>
                  <a:cubicBezTo>
                    <a:pt x="302688" y="0"/>
                    <a:pt x="387841" y="94764"/>
                    <a:pt x="431170" y="176013"/>
                  </a:cubicBezTo>
                  <a:cubicBezTo>
                    <a:pt x="488139" y="282788"/>
                    <a:pt x="504522" y="534534"/>
                    <a:pt x="465565" y="704174"/>
                  </a:cubicBezTo>
                  <a:close/>
                </a:path>
              </a:pathLst>
            </a:custGeom>
            <a:solidFill>
              <a:srgbClr val="EBB5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54893B4B-43E2-47DE-36DF-A420729D7EA5}"/>
                </a:ext>
              </a:extLst>
            </p:cNvPr>
            <p:cNvSpPr/>
            <p:nvPr/>
          </p:nvSpPr>
          <p:spPr>
            <a:xfrm>
              <a:off x="431218" y="3633405"/>
              <a:ext cx="498299" cy="896778"/>
            </a:xfrm>
            <a:custGeom>
              <a:avLst/>
              <a:gdLst>
                <a:gd name="connsiteX0" fmla="*/ 481886 w 498299"/>
                <a:gd name="connsiteY0" fmla="*/ 286131 h 896778"/>
                <a:gd name="connsiteX1" fmla="*/ 238046 w 498299"/>
                <a:gd name="connsiteY1" fmla="*/ 0 h 896778"/>
                <a:gd name="connsiteX2" fmla="*/ 191469 w 498299"/>
                <a:gd name="connsiteY2" fmla="*/ 4382 h 896778"/>
                <a:gd name="connsiteX3" fmla="*/ 1159 w 498299"/>
                <a:gd name="connsiteY3" fmla="*/ 230410 h 896778"/>
                <a:gd name="connsiteX4" fmla="*/ 30115 w 498299"/>
                <a:gd name="connsiteY4" fmla="*/ 426053 h 896778"/>
                <a:gd name="connsiteX5" fmla="*/ 55833 w 498299"/>
                <a:gd name="connsiteY5" fmla="*/ 603980 h 896778"/>
                <a:gd name="connsiteX6" fmla="*/ 58023 w 498299"/>
                <a:gd name="connsiteY6" fmla="*/ 652367 h 896778"/>
                <a:gd name="connsiteX7" fmla="*/ 145463 w 498299"/>
                <a:gd name="connsiteY7" fmla="*/ 845630 h 896778"/>
                <a:gd name="connsiteX8" fmla="*/ 329296 w 498299"/>
                <a:gd name="connsiteY8" fmla="*/ 896779 h 896778"/>
                <a:gd name="connsiteX9" fmla="*/ 481791 w 498299"/>
                <a:gd name="connsiteY9" fmla="*/ 810292 h 896778"/>
                <a:gd name="connsiteX10" fmla="*/ 481886 w 498299"/>
                <a:gd name="connsiteY10" fmla="*/ 286131 h 896778"/>
                <a:gd name="connsiteX11" fmla="*/ 453787 w 498299"/>
                <a:gd name="connsiteY11" fmla="*/ 804958 h 896778"/>
                <a:gd name="connsiteX12" fmla="*/ 397209 w 498299"/>
                <a:gd name="connsiteY12" fmla="*/ 858584 h 896778"/>
                <a:gd name="connsiteX13" fmla="*/ 329296 w 498299"/>
                <a:gd name="connsiteY13" fmla="*/ 868213 h 896778"/>
                <a:gd name="connsiteX14" fmla="*/ 161465 w 498299"/>
                <a:gd name="connsiteY14" fmla="*/ 822008 h 896778"/>
                <a:gd name="connsiteX15" fmla="*/ 86598 w 498299"/>
                <a:gd name="connsiteY15" fmla="*/ 651605 h 896778"/>
                <a:gd name="connsiteX16" fmla="*/ 84408 w 498299"/>
                <a:gd name="connsiteY16" fmla="*/ 601694 h 896778"/>
                <a:gd name="connsiteX17" fmla="*/ 58309 w 498299"/>
                <a:gd name="connsiteY17" fmla="*/ 421300 h 896778"/>
                <a:gd name="connsiteX18" fmla="*/ 29544 w 498299"/>
                <a:gd name="connsiteY18" fmla="*/ 227552 h 896778"/>
                <a:gd name="connsiteX19" fmla="*/ 196422 w 498299"/>
                <a:gd name="connsiteY19" fmla="*/ 32490 h 896778"/>
                <a:gd name="connsiteX20" fmla="*/ 238046 w 498299"/>
                <a:gd name="connsiteY20" fmla="*/ 28585 h 896778"/>
                <a:gd name="connsiteX21" fmla="*/ 453692 w 498299"/>
                <a:gd name="connsiteY21" fmla="*/ 290903 h 896778"/>
                <a:gd name="connsiteX22" fmla="*/ 453787 w 498299"/>
                <a:gd name="connsiteY22" fmla="*/ 804958 h 89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98299" h="896778">
                  <a:moveTo>
                    <a:pt x="481886" y="286131"/>
                  </a:moveTo>
                  <a:cubicBezTo>
                    <a:pt x="463788" y="179261"/>
                    <a:pt x="407972" y="0"/>
                    <a:pt x="238046" y="0"/>
                  </a:cubicBezTo>
                  <a:cubicBezTo>
                    <a:pt x="223092" y="0"/>
                    <a:pt x="207375" y="1524"/>
                    <a:pt x="191469" y="4382"/>
                  </a:cubicBezTo>
                  <a:cubicBezTo>
                    <a:pt x="87360" y="22955"/>
                    <a:pt x="-11890" y="100108"/>
                    <a:pt x="1159" y="230410"/>
                  </a:cubicBezTo>
                  <a:cubicBezTo>
                    <a:pt x="7065" y="289836"/>
                    <a:pt x="18781" y="359093"/>
                    <a:pt x="30115" y="426053"/>
                  </a:cubicBezTo>
                  <a:cubicBezTo>
                    <a:pt x="41545" y="493767"/>
                    <a:pt x="52308" y="557679"/>
                    <a:pt x="55833" y="603980"/>
                  </a:cubicBezTo>
                  <a:cubicBezTo>
                    <a:pt x="57166" y="620554"/>
                    <a:pt x="57547" y="636737"/>
                    <a:pt x="58023" y="652367"/>
                  </a:cubicBezTo>
                  <a:cubicBezTo>
                    <a:pt x="59833" y="722662"/>
                    <a:pt x="61548" y="789051"/>
                    <a:pt x="145463" y="845630"/>
                  </a:cubicBezTo>
                  <a:cubicBezTo>
                    <a:pt x="192136" y="877157"/>
                    <a:pt x="262621" y="896779"/>
                    <a:pt x="329296" y="896779"/>
                  </a:cubicBezTo>
                  <a:cubicBezTo>
                    <a:pt x="414449" y="896779"/>
                    <a:pt x="471504" y="864480"/>
                    <a:pt x="481791" y="810292"/>
                  </a:cubicBezTo>
                  <a:cubicBezTo>
                    <a:pt x="501888" y="704755"/>
                    <a:pt x="505603" y="426244"/>
                    <a:pt x="481886" y="286131"/>
                  </a:cubicBezTo>
                  <a:close/>
                  <a:moveTo>
                    <a:pt x="453787" y="804958"/>
                  </a:moveTo>
                  <a:cubicBezTo>
                    <a:pt x="448167" y="834295"/>
                    <a:pt x="423688" y="850106"/>
                    <a:pt x="397209" y="858584"/>
                  </a:cubicBezTo>
                  <a:cubicBezTo>
                    <a:pt x="370825" y="867070"/>
                    <a:pt x="342535" y="868213"/>
                    <a:pt x="329296" y="868213"/>
                  </a:cubicBezTo>
                  <a:cubicBezTo>
                    <a:pt x="268907" y="868213"/>
                    <a:pt x="203089" y="850116"/>
                    <a:pt x="161465" y="822008"/>
                  </a:cubicBezTo>
                  <a:cubicBezTo>
                    <a:pt x="89742" y="773621"/>
                    <a:pt x="88408" y="722471"/>
                    <a:pt x="86598" y="651605"/>
                  </a:cubicBezTo>
                  <a:cubicBezTo>
                    <a:pt x="86122" y="635699"/>
                    <a:pt x="85741" y="619125"/>
                    <a:pt x="84408" y="601694"/>
                  </a:cubicBezTo>
                  <a:cubicBezTo>
                    <a:pt x="80693" y="554165"/>
                    <a:pt x="69834" y="489680"/>
                    <a:pt x="58309" y="421300"/>
                  </a:cubicBezTo>
                  <a:cubicBezTo>
                    <a:pt x="47070" y="354816"/>
                    <a:pt x="35449" y="286045"/>
                    <a:pt x="29544" y="227552"/>
                  </a:cubicBezTo>
                  <a:cubicBezTo>
                    <a:pt x="18400" y="115443"/>
                    <a:pt x="105267" y="48768"/>
                    <a:pt x="196422" y="32490"/>
                  </a:cubicBezTo>
                  <a:cubicBezTo>
                    <a:pt x="210804" y="29909"/>
                    <a:pt x="224806" y="28585"/>
                    <a:pt x="238046" y="28585"/>
                  </a:cubicBezTo>
                  <a:cubicBezTo>
                    <a:pt x="387017" y="28585"/>
                    <a:pt x="437119" y="192986"/>
                    <a:pt x="453692" y="290903"/>
                  </a:cubicBezTo>
                  <a:cubicBezTo>
                    <a:pt x="476552" y="425863"/>
                    <a:pt x="473028" y="703802"/>
                    <a:pt x="453787" y="804958"/>
                  </a:cubicBezTo>
                  <a:close/>
                </a:path>
              </a:pathLst>
            </a:custGeom>
            <a:solidFill>
              <a:srgbClr val="740A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4E046E3B-4885-04BF-4BE5-1AF54921475A}"/>
                </a:ext>
              </a:extLst>
            </p:cNvPr>
            <p:cNvSpPr/>
            <p:nvPr/>
          </p:nvSpPr>
          <p:spPr>
            <a:xfrm>
              <a:off x="459793" y="3661990"/>
              <a:ext cx="440977" cy="839628"/>
            </a:xfrm>
            <a:custGeom>
              <a:avLst/>
              <a:gdLst>
                <a:gd name="connsiteX0" fmla="*/ 425212 w 440977"/>
                <a:gd name="connsiteY0" fmla="*/ 776373 h 839628"/>
                <a:gd name="connsiteX1" fmla="*/ 368633 w 440977"/>
                <a:gd name="connsiteY1" fmla="*/ 829999 h 839628"/>
                <a:gd name="connsiteX2" fmla="*/ 300720 w 440977"/>
                <a:gd name="connsiteY2" fmla="*/ 839629 h 839628"/>
                <a:gd name="connsiteX3" fmla="*/ 132890 w 440977"/>
                <a:gd name="connsiteY3" fmla="*/ 793423 h 839628"/>
                <a:gd name="connsiteX4" fmla="*/ 58023 w 440977"/>
                <a:gd name="connsiteY4" fmla="*/ 623021 h 839628"/>
                <a:gd name="connsiteX5" fmla="*/ 55832 w 440977"/>
                <a:gd name="connsiteY5" fmla="*/ 573110 h 839628"/>
                <a:gd name="connsiteX6" fmla="*/ 29734 w 440977"/>
                <a:gd name="connsiteY6" fmla="*/ 392716 h 839628"/>
                <a:gd name="connsiteX7" fmla="*/ 968 w 440977"/>
                <a:gd name="connsiteY7" fmla="*/ 198968 h 839628"/>
                <a:gd name="connsiteX8" fmla="*/ 167846 w 440977"/>
                <a:gd name="connsiteY8" fmla="*/ 3905 h 839628"/>
                <a:gd name="connsiteX9" fmla="*/ 209471 w 440977"/>
                <a:gd name="connsiteY9" fmla="*/ 0 h 839628"/>
                <a:gd name="connsiteX10" fmla="*/ 425117 w 440977"/>
                <a:gd name="connsiteY10" fmla="*/ 262319 h 839628"/>
                <a:gd name="connsiteX11" fmla="*/ 425212 w 440977"/>
                <a:gd name="connsiteY11" fmla="*/ 776373 h 83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0977" h="839628">
                  <a:moveTo>
                    <a:pt x="425212" y="776373"/>
                  </a:moveTo>
                  <a:cubicBezTo>
                    <a:pt x="419592" y="805710"/>
                    <a:pt x="395113" y="821522"/>
                    <a:pt x="368633" y="829999"/>
                  </a:cubicBezTo>
                  <a:cubicBezTo>
                    <a:pt x="342249" y="838486"/>
                    <a:pt x="313960" y="839629"/>
                    <a:pt x="300720" y="839629"/>
                  </a:cubicBezTo>
                  <a:cubicBezTo>
                    <a:pt x="240332" y="839629"/>
                    <a:pt x="174514" y="821531"/>
                    <a:pt x="132890" y="793423"/>
                  </a:cubicBezTo>
                  <a:cubicBezTo>
                    <a:pt x="61166" y="745036"/>
                    <a:pt x="59833" y="693887"/>
                    <a:pt x="58023" y="623021"/>
                  </a:cubicBezTo>
                  <a:cubicBezTo>
                    <a:pt x="57547" y="607114"/>
                    <a:pt x="57166" y="590540"/>
                    <a:pt x="55832" y="573110"/>
                  </a:cubicBezTo>
                  <a:cubicBezTo>
                    <a:pt x="52118" y="525580"/>
                    <a:pt x="41259" y="461096"/>
                    <a:pt x="29734" y="392716"/>
                  </a:cubicBezTo>
                  <a:cubicBezTo>
                    <a:pt x="18494" y="326231"/>
                    <a:pt x="6874" y="257461"/>
                    <a:pt x="968" y="198968"/>
                  </a:cubicBezTo>
                  <a:cubicBezTo>
                    <a:pt x="-10176" y="86858"/>
                    <a:pt x="76692" y="20183"/>
                    <a:pt x="167846" y="3905"/>
                  </a:cubicBezTo>
                  <a:cubicBezTo>
                    <a:pt x="182229" y="1324"/>
                    <a:pt x="196231" y="0"/>
                    <a:pt x="209471" y="0"/>
                  </a:cubicBezTo>
                  <a:cubicBezTo>
                    <a:pt x="358442" y="0"/>
                    <a:pt x="408543" y="164402"/>
                    <a:pt x="425117" y="262319"/>
                  </a:cubicBezTo>
                  <a:cubicBezTo>
                    <a:pt x="447977" y="397278"/>
                    <a:pt x="444452" y="675218"/>
                    <a:pt x="425212" y="776373"/>
                  </a:cubicBezTo>
                  <a:close/>
                </a:path>
              </a:pathLst>
            </a:custGeom>
            <a:solidFill>
              <a:srgbClr val="EBB5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1B9E1B2D-2851-DF89-488B-56BFF12A48DC}"/>
                </a:ext>
              </a:extLst>
            </p:cNvPr>
            <p:cNvSpPr/>
            <p:nvPr/>
          </p:nvSpPr>
          <p:spPr>
            <a:xfrm>
              <a:off x="1190120" y="845000"/>
              <a:ext cx="1640187" cy="1538344"/>
            </a:xfrm>
            <a:custGeom>
              <a:avLst/>
              <a:gdLst>
                <a:gd name="connsiteX0" fmla="*/ 1633318 w 1640187"/>
                <a:gd name="connsiteY0" fmla="*/ 666045 h 1538344"/>
                <a:gd name="connsiteX1" fmla="*/ 1626269 w 1640187"/>
                <a:gd name="connsiteY1" fmla="*/ 660330 h 1538344"/>
                <a:gd name="connsiteX2" fmla="*/ 1621602 w 1640187"/>
                <a:gd name="connsiteY2" fmla="*/ 655758 h 1538344"/>
                <a:gd name="connsiteX3" fmla="*/ 1610839 w 1640187"/>
                <a:gd name="connsiteY3" fmla="*/ 643090 h 1538344"/>
                <a:gd name="connsiteX4" fmla="*/ 1605886 w 1640187"/>
                <a:gd name="connsiteY4" fmla="*/ 636041 h 1538344"/>
                <a:gd name="connsiteX5" fmla="*/ 1596647 w 1640187"/>
                <a:gd name="connsiteY5" fmla="*/ 620706 h 1538344"/>
                <a:gd name="connsiteX6" fmla="*/ 1593780 w 1640187"/>
                <a:gd name="connsiteY6" fmla="*/ 615182 h 1538344"/>
                <a:gd name="connsiteX7" fmla="*/ 1575016 w 1640187"/>
                <a:gd name="connsiteY7" fmla="*/ 572224 h 1538344"/>
                <a:gd name="connsiteX8" fmla="*/ 1573968 w 1640187"/>
                <a:gd name="connsiteY8" fmla="*/ 569557 h 1538344"/>
                <a:gd name="connsiteX9" fmla="*/ 1572930 w 1640187"/>
                <a:gd name="connsiteY9" fmla="*/ 566890 h 1538344"/>
                <a:gd name="connsiteX10" fmla="*/ 1567967 w 1640187"/>
                <a:gd name="connsiteY10" fmla="*/ 553650 h 1538344"/>
                <a:gd name="connsiteX11" fmla="*/ 1561966 w 1640187"/>
                <a:gd name="connsiteY11" fmla="*/ 537458 h 1538344"/>
                <a:gd name="connsiteX12" fmla="*/ 1528829 w 1640187"/>
                <a:gd name="connsiteY12" fmla="*/ 455066 h 1538344"/>
                <a:gd name="connsiteX13" fmla="*/ 1519875 w 1640187"/>
                <a:gd name="connsiteY13" fmla="*/ 436588 h 1538344"/>
                <a:gd name="connsiteX14" fmla="*/ 1424911 w 1640187"/>
                <a:gd name="connsiteY14" fmla="*/ 317906 h 1538344"/>
                <a:gd name="connsiteX15" fmla="*/ 1401099 w 1640187"/>
                <a:gd name="connsiteY15" fmla="*/ 303143 h 1538344"/>
                <a:gd name="connsiteX16" fmla="*/ 1400717 w 1640187"/>
                <a:gd name="connsiteY16" fmla="*/ 302952 h 1538344"/>
                <a:gd name="connsiteX17" fmla="*/ 1375943 w 1640187"/>
                <a:gd name="connsiteY17" fmla="*/ 289903 h 1538344"/>
                <a:gd name="connsiteX18" fmla="*/ 1320041 w 1640187"/>
                <a:gd name="connsiteY18" fmla="*/ 227514 h 1538344"/>
                <a:gd name="connsiteX19" fmla="*/ 1325841 w 1640187"/>
                <a:gd name="connsiteY19" fmla="*/ 149981 h 1538344"/>
                <a:gd name="connsiteX20" fmla="*/ 837304 w 1640187"/>
                <a:gd name="connsiteY20" fmla="*/ 343 h 1538344"/>
                <a:gd name="connsiteX21" fmla="*/ 274853 w 1640187"/>
                <a:gd name="connsiteY21" fmla="*/ 131216 h 1538344"/>
                <a:gd name="connsiteX22" fmla="*/ 274472 w 1640187"/>
                <a:gd name="connsiteY22" fmla="*/ 131597 h 1538344"/>
                <a:gd name="connsiteX23" fmla="*/ 272567 w 1640187"/>
                <a:gd name="connsiteY23" fmla="*/ 132740 h 1538344"/>
                <a:gd name="connsiteX24" fmla="*/ 198558 w 1640187"/>
                <a:gd name="connsiteY24" fmla="*/ 192462 h 1538344"/>
                <a:gd name="connsiteX25" fmla="*/ 198177 w 1640187"/>
                <a:gd name="connsiteY25" fmla="*/ 192843 h 1538344"/>
                <a:gd name="connsiteX26" fmla="*/ 196748 w 1640187"/>
                <a:gd name="connsiteY26" fmla="*/ 194272 h 1538344"/>
                <a:gd name="connsiteX27" fmla="*/ 196653 w 1640187"/>
                <a:gd name="connsiteY27" fmla="*/ 194367 h 1538344"/>
                <a:gd name="connsiteX28" fmla="*/ 171792 w 1640187"/>
                <a:gd name="connsiteY28" fmla="*/ 219608 h 1538344"/>
                <a:gd name="connsiteX29" fmla="*/ 23107 w 1640187"/>
                <a:gd name="connsiteY29" fmla="*/ 718337 h 1538344"/>
                <a:gd name="connsiteX30" fmla="*/ 3009 w 1640187"/>
                <a:gd name="connsiteY30" fmla="*/ 1066190 h 1538344"/>
                <a:gd name="connsiteX31" fmla="*/ 157029 w 1640187"/>
                <a:gd name="connsiteY31" fmla="*/ 1376134 h 1538344"/>
                <a:gd name="connsiteX32" fmla="*/ 180365 w 1640187"/>
                <a:gd name="connsiteY32" fmla="*/ 1396041 h 1538344"/>
                <a:gd name="connsiteX33" fmla="*/ 405441 w 1640187"/>
                <a:gd name="connsiteY33" fmla="*/ 1518152 h 1538344"/>
                <a:gd name="connsiteX34" fmla="*/ 260851 w 1640187"/>
                <a:gd name="connsiteY34" fmla="*/ 1269168 h 1538344"/>
                <a:gd name="connsiteX35" fmla="*/ 281997 w 1640187"/>
                <a:gd name="connsiteY35" fmla="*/ 948842 h 1538344"/>
                <a:gd name="connsiteX36" fmla="*/ 557650 w 1640187"/>
                <a:gd name="connsiteY36" fmla="*/ 788632 h 1538344"/>
                <a:gd name="connsiteX37" fmla="*/ 963615 w 1640187"/>
                <a:gd name="connsiteY37" fmla="*/ 853878 h 1538344"/>
                <a:gd name="connsiteX38" fmla="*/ 1057436 w 1640187"/>
                <a:gd name="connsiteY38" fmla="*/ 1197731 h 1538344"/>
                <a:gd name="connsiteX39" fmla="*/ 900274 w 1640187"/>
                <a:gd name="connsiteY39" fmla="*/ 1538345 h 1538344"/>
                <a:gd name="connsiteX40" fmla="*/ 1336805 w 1640187"/>
                <a:gd name="connsiteY40" fmla="*/ 1440904 h 1538344"/>
                <a:gd name="connsiteX41" fmla="*/ 1615601 w 1640187"/>
                <a:gd name="connsiteY41" fmla="*/ 1001325 h 1538344"/>
                <a:gd name="connsiteX42" fmla="*/ 1633318 w 1640187"/>
                <a:gd name="connsiteY42" fmla="*/ 666045 h 1538344"/>
                <a:gd name="connsiteX43" fmla="*/ 372494 w 1640187"/>
                <a:gd name="connsiteY43" fmla="*/ 772630 h 1538344"/>
                <a:gd name="connsiteX44" fmla="*/ 272481 w 1640187"/>
                <a:gd name="connsiteY44" fmla="*/ 628231 h 1538344"/>
                <a:gd name="connsiteX45" fmla="*/ 372494 w 1640187"/>
                <a:gd name="connsiteY45" fmla="*/ 483737 h 1538344"/>
                <a:gd name="connsiteX46" fmla="*/ 472506 w 1640187"/>
                <a:gd name="connsiteY46" fmla="*/ 628231 h 1538344"/>
                <a:gd name="connsiteX47" fmla="*/ 372494 w 1640187"/>
                <a:gd name="connsiteY47" fmla="*/ 772630 h 1538344"/>
                <a:gd name="connsiteX48" fmla="*/ 954281 w 1640187"/>
                <a:gd name="connsiteY48" fmla="*/ 767867 h 1538344"/>
                <a:gd name="connsiteX49" fmla="*/ 854268 w 1640187"/>
                <a:gd name="connsiteY49" fmla="*/ 623468 h 1538344"/>
                <a:gd name="connsiteX50" fmla="*/ 954281 w 1640187"/>
                <a:gd name="connsiteY50" fmla="*/ 478974 h 1538344"/>
                <a:gd name="connsiteX51" fmla="*/ 1054293 w 1640187"/>
                <a:gd name="connsiteY51" fmla="*/ 623468 h 1538344"/>
                <a:gd name="connsiteX52" fmla="*/ 954281 w 1640187"/>
                <a:gd name="connsiteY52" fmla="*/ 767867 h 153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640187" h="1538344">
                  <a:moveTo>
                    <a:pt x="1633318" y="666045"/>
                  </a:moveTo>
                  <a:cubicBezTo>
                    <a:pt x="1630841" y="664235"/>
                    <a:pt x="1628556" y="662330"/>
                    <a:pt x="1626269" y="660330"/>
                  </a:cubicBezTo>
                  <a:cubicBezTo>
                    <a:pt x="1624650" y="658806"/>
                    <a:pt x="1623126" y="657377"/>
                    <a:pt x="1621602" y="655758"/>
                  </a:cubicBezTo>
                  <a:cubicBezTo>
                    <a:pt x="1617802" y="651853"/>
                    <a:pt x="1614182" y="647662"/>
                    <a:pt x="1610839" y="643090"/>
                  </a:cubicBezTo>
                  <a:cubicBezTo>
                    <a:pt x="1609124" y="640804"/>
                    <a:pt x="1607505" y="638518"/>
                    <a:pt x="1605886" y="636041"/>
                  </a:cubicBezTo>
                  <a:cubicBezTo>
                    <a:pt x="1602648" y="631184"/>
                    <a:pt x="1599599" y="626135"/>
                    <a:pt x="1596647" y="620706"/>
                  </a:cubicBezTo>
                  <a:cubicBezTo>
                    <a:pt x="1595685" y="618896"/>
                    <a:pt x="1594647" y="617087"/>
                    <a:pt x="1593780" y="615182"/>
                  </a:cubicBezTo>
                  <a:cubicBezTo>
                    <a:pt x="1586922" y="601942"/>
                    <a:pt x="1580835" y="587464"/>
                    <a:pt x="1575016" y="572224"/>
                  </a:cubicBezTo>
                  <a:cubicBezTo>
                    <a:pt x="1574539" y="571367"/>
                    <a:pt x="1574253" y="570509"/>
                    <a:pt x="1573968" y="569557"/>
                  </a:cubicBezTo>
                  <a:cubicBezTo>
                    <a:pt x="1573587" y="568700"/>
                    <a:pt x="1573215" y="567842"/>
                    <a:pt x="1572930" y="566890"/>
                  </a:cubicBezTo>
                  <a:cubicBezTo>
                    <a:pt x="1571206" y="562508"/>
                    <a:pt x="1569586" y="558127"/>
                    <a:pt x="1567967" y="553650"/>
                  </a:cubicBezTo>
                  <a:cubicBezTo>
                    <a:pt x="1565967" y="548316"/>
                    <a:pt x="1563966" y="542887"/>
                    <a:pt x="1561966" y="537458"/>
                  </a:cubicBezTo>
                  <a:cubicBezTo>
                    <a:pt x="1551965" y="509835"/>
                    <a:pt x="1541583" y="481355"/>
                    <a:pt x="1528829" y="455066"/>
                  </a:cubicBezTo>
                  <a:lnTo>
                    <a:pt x="1519875" y="436588"/>
                  </a:lnTo>
                  <a:cubicBezTo>
                    <a:pt x="1485014" y="364674"/>
                    <a:pt x="1480537" y="355435"/>
                    <a:pt x="1424911" y="317906"/>
                  </a:cubicBezTo>
                  <a:cubicBezTo>
                    <a:pt x="1416148" y="312001"/>
                    <a:pt x="1408242" y="307143"/>
                    <a:pt x="1401099" y="303143"/>
                  </a:cubicBezTo>
                  <a:cubicBezTo>
                    <a:pt x="1401003" y="303047"/>
                    <a:pt x="1400813" y="302952"/>
                    <a:pt x="1400717" y="302952"/>
                  </a:cubicBezTo>
                  <a:cubicBezTo>
                    <a:pt x="1391288" y="297523"/>
                    <a:pt x="1383087" y="293427"/>
                    <a:pt x="1375943" y="289903"/>
                  </a:cubicBezTo>
                  <a:cubicBezTo>
                    <a:pt x="1349654" y="276854"/>
                    <a:pt x="1332328" y="268281"/>
                    <a:pt x="1320041" y="227514"/>
                  </a:cubicBezTo>
                  <a:cubicBezTo>
                    <a:pt x="1312516" y="202749"/>
                    <a:pt x="1315850" y="176651"/>
                    <a:pt x="1325841" y="149981"/>
                  </a:cubicBezTo>
                  <a:cubicBezTo>
                    <a:pt x="1205636" y="82258"/>
                    <a:pt x="1026766" y="4058"/>
                    <a:pt x="837304" y="343"/>
                  </a:cubicBezTo>
                  <a:cubicBezTo>
                    <a:pt x="597750" y="-4324"/>
                    <a:pt x="412203" y="38633"/>
                    <a:pt x="274853" y="131216"/>
                  </a:cubicBezTo>
                  <a:cubicBezTo>
                    <a:pt x="274758" y="131407"/>
                    <a:pt x="274567" y="131502"/>
                    <a:pt x="274472" y="131597"/>
                  </a:cubicBezTo>
                  <a:cubicBezTo>
                    <a:pt x="273805" y="131978"/>
                    <a:pt x="273234" y="132359"/>
                    <a:pt x="272567" y="132740"/>
                  </a:cubicBezTo>
                  <a:cubicBezTo>
                    <a:pt x="246087" y="150743"/>
                    <a:pt x="221418" y="170650"/>
                    <a:pt x="198558" y="192462"/>
                  </a:cubicBezTo>
                  <a:cubicBezTo>
                    <a:pt x="198462" y="192653"/>
                    <a:pt x="198367" y="192748"/>
                    <a:pt x="198177" y="192843"/>
                  </a:cubicBezTo>
                  <a:cubicBezTo>
                    <a:pt x="197796" y="193319"/>
                    <a:pt x="197319" y="193796"/>
                    <a:pt x="196748" y="194272"/>
                  </a:cubicBezTo>
                  <a:cubicBezTo>
                    <a:pt x="196748" y="194272"/>
                    <a:pt x="196748" y="194272"/>
                    <a:pt x="196653" y="194367"/>
                  </a:cubicBezTo>
                  <a:cubicBezTo>
                    <a:pt x="188080" y="202463"/>
                    <a:pt x="179793" y="210941"/>
                    <a:pt x="171792" y="219608"/>
                  </a:cubicBezTo>
                  <a:cubicBezTo>
                    <a:pt x="58921" y="341909"/>
                    <a:pt x="14439" y="613181"/>
                    <a:pt x="23107" y="718337"/>
                  </a:cubicBezTo>
                  <a:cubicBezTo>
                    <a:pt x="32442" y="830256"/>
                    <a:pt x="24631" y="966749"/>
                    <a:pt x="3009" y="1066190"/>
                  </a:cubicBezTo>
                  <a:cubicBezTo>
                    <a:pt x="-15374" y="1151344"/>
                    <a:pt x="52254" y="1287456"/>
                    <a:pt x="157029" y="1376134"/>
                  </a:cubicBezTo>
                  <a:cubicBezTo>
                    <a:pt x="165125" y="1382897"/>
                    <a:pt x="172840" y="1389564"/>
                    <a:pt x="180365" y="1396041"/>
                  </a:cubicBezTo>
                  <a:cubicBezTo>
                    <a:pt x="242373" y="1449381"/>
                    <a:pt x="292093" y="1492244"/>
                    <a:pt x="405441" y="1518152"/>
                  </a:cubicBezTo>
                  <a:cubicBezTo>
                    <a:pt x="349624" y="1449286"/>
                    <a:pt x="276377" y="1347083"/>
                    <a:pt x="260851" y="1269168"/>
                  </a:cubicBezTo>
                  <a:cubicBezTo>
                    <a:pt x="238277" y="1156392"/>
                    <a:pt x="245135" y="1051522"/>
                    <a:pt x="281997" y="948842"/>
                  </a:cubicBezTo>
                  <a:cubicBezTo>
                    <a:pt x="314572" y="858069"/>
                    <a:pt x="448303" y="798538"/>
                    <a:pt x="557650" y="788632"/>
                  </a:cubicBezTo>
                  <a:cubicBezTo>
                    <a:pt x="631469" y="781869"/>
                    <a:pt x="855783" y="761486"/>
                    <a:pt x="963615" y="853878"/>
                  </a:cubicBezTo>
                  <a:cubicBezTo>
                    <a:pt x="1042196" y="921315"/>
                    <a:pt x="1074572" y="1040187"/>
                    <a:pt x="1057436" y="1197731"/>
                  </a:cubicBezTo>
                  <a:cubicBezTo>
                    <a:pt x="1047245" y="1291361"/>
                    <a:pt x="999905" y="1431855"/>
                    <a:pt x="900274" y="1538345"/>
                  </a:cubicBezTo>
                  <a:cubicBezTo>
                    <a:pt x="1078582" y="1524343"/>
                    <a:pt x="1238983" y="1489862"/>
                    <a:pt x="1336805" y="1440904"/>
                  </a:cubicBezTo>
                  <a:cubicBezTo>
                    <a:pt x="1502635" y="1358036"/>
                    <a:pt x="1559023" y="1199731"/>
                    <a:pt x="1615601" y="1001325"/>
                  </a:cubicBezTo>
                  <a:cubicBezTo>
                    <a:pt x="1646939" y="891597"/>
                    <a:pt x="1642748" y="759485"/>
                    <a:pt x="1633318" y="666045"/>
                  </a:cubicBezTo>
                  <a:close/>
                  <a:moveTo>
                    <a:pt x="372494" y="772630"/>
                  </a:moveTo>
                  <a:cubicBezTo>
                    <a:pt x="317344" y="772630"/>
                    <a:pt x="272481" y="707860"/>
                    <a:pt x="272481" y="628231"/>
                  </a:cubicBezTo>
                  <a:cubicBezTo>
                    <a:pt x="272481" y="548507"/>
                    <a:pt x="317344" y="483737"/>
                    <a:pt x="372494" y="483737"/>
                  </a:cubicBezTo>
                  <a:cubicBezTo>
                    <a:pt x="427643" y="483737"/>
                    <a:pt x="472506" y="548507"/>
                    <a:pt x="472506" y="628231"/>
                  </a:cubicBezTo>
                  <a:cubicBezTo>
                    <a:pt x="472506" y="707860"/>
                    <a:pt x="427643" y="772630"/>
                    <a:pt x="372494" y="772630"/>
                  </a:cubicBezTo>
                  <a:close/>
                  <a:moveTo>
                    <a:pt x="954281" y="767867"/>
                  </a:moveTo>
                  <a:cubicBezTo>
                    <a:pt x="899131" y="767867"/>
                    <a:pt x="854268" y="703097"/>
                    <a:pt x="854268" y="623468"/>
                  </a:cubicBezTo>
                  <a:cubicBezTo>
                    <a:pt x="854268" y="543744"/>
                    <a:pt x="899131" y="478974"/>
                    <a:pt x="954281" y="478974"/>
                  </a:cubicBezTo>
                  <a:cubicBezTo>
                    <a:pt x="1009430" y="478974"/>
                    <a:pt x="1054293" y="543744"/>
                    <a:pt x="1054293" y="623468"/>
                  </a:cubicBezTo>
                  <a:cubicBezTo>
                    <a:pt x="1054293" y="703097"/>
                    <a:pt x="1009430" y="767867"/>
                    <a:pt x="954281" y="767867"/>
                  </a:cubicBezTo>
                  <a:close/>
                </a:path>
              </a:pathLst>
            </a:custGeom>
            <a:solidFill>
              <a:srgbClr val="CE854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F98C7D07-FAAA-5660-B72C-745AABC09E1E}"/>
                </a:ext>
              </a:extLst>
            </p:cNvPr>
            <p:cNvSpPr/>
            <p:nvPr/>
          </p:nvSpPr>
          <p:spPr>
            <a:xfrm>
              <a:off x="2044388" y="1323974"/>
              <a:ext cx="200025" cy="288893"/>
            </a:xfrm>
            <a:custGeom>
              <a:avLst/>
              <a:gdLst>
                <a:gd name="connsiteX0" fmla="*/ 100013 w 200025"/>
                <a:gd name="connsiteY0" fmla="*/ 0 h 288893"/>
                <a:gd name="connsiteX1" fmla="*/ 0 w 200025"/>
                <a:gd name="connsiteY1" fmla="*/ 144494 h 288893"/>
                <a:gd name="connsiteX2" fmla="*/ 100013 w 200025"/>
                <a:gd name="connsiteY2" fmla="*/ 288893 h 288893"/>
                <a:gd name="connsiteX3" fmla="*/ 200025 w 200025"/>
                <a:gd name="connsiteY3" fmla="*/ 144494 h 288893"/>
                <a:gd name="connsiteX4" fmla="*/ 100013 w 200025"/>
                <a:gd name="connsiteY4" fmla="*/ 0 h 288893"/>
                <a:gd name="connsiteX5" fmla="*/ 72200 w 200025"/>
                <a:gd name="connsiteY5" fmla="*/ 134969 h 288893"/>
                <a:gd name="connsiteX6" fmla="*/ 44482 w 200025"/>
                <a:gd name="connsiteY6" fmla="*/ 95250 h 288893"/>
                <a:gd name="connsiteX7" fmla="*/ 72200 w 200025"/>
                <a:gd name="connsiteY7" fmla="*/ 55531 h 288893"/>
                <a:gd name="connsiteX8" fmla="*/ 100013 w 200025"/>
                <a:gd name="connsiteY8" fmla="*/ 95250 h 288893"/>
                <a:gd name="connsiteX9" fmla="*/ 72200 w 200025"/>
                <a:gd name="connsiteY9" fmla="*/ 134969 h 28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5" h="288893">
                  <a:moveTo>
                    <a:pt x="100013" y="0"/>
                  </a:moveTo>
                  <a:cubicBezTo>
                    <a:pt x="44863" y="0"/>
                    <a:pt x="0" y="64770"/>
                    <a:pt x="0" y="144494"/>
                  </a:cubicBezTo>
                  <a:cubicBezTo>
                    <a:pt x="0" y="224123"/>
                    <a:pt x="44863" y="288893"/>
                    <a:pt x="100013" y="288893"/>
                  </a:cubicBezTo>
                  <a:cubicBezTo>
                    <a:pt x="155162" y="288893"/>
                    <a:pt x="200025" y="224123"/>
                    <a:pt x="200025" y="144494"/>
                  </a:cubicBezTo>
                  <a:cubicBezTo>
                    <a:pt x="200025" y="64770"/>
                    <a:pt x="155162" y="0"/>
                    <a:pt x="100013" y="0"/>
                  </a:cubicBezTo>
                  <a:close/>
                  <a:moveTo>
                    <a:pt x="72200" y="134969"/>
                  </a:moveTo>
                  <a:cubicBezTo>
                    <a:pt x="57150" y="134969"/>
                    <a:pt x="44482" y="116776"/>
                    <a:pt x="44482" y="95250"/>
                  </a:cubicBezTo>
                  <a:cubicBezTo>
                    <a:pt x="44482" y="73724"/>
                    <a:pt x="57150" y="55531"/>
                    <a:pt x="72200" y="55531"/>
                  </a:cubicBezTo>
                  <a:cubicBezTo>
                    <a:pt x="87249" y="55531"/>
                    <a:pt x="100013" y="73724"/>
                    <a:pt x="100013" y="95250"/>
                  </a:cubicBezTo>
                  <a:cubicBezTo>
                    <a:pt x="100013" y="116776"/>
                    <a:pt x="87249" y="134969"/>
                    <a:pt x="72200" y="13496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D5B32FB4-BB68-B194-2BD1-040A05F6D174}"/>
                </a:ext>
              </a:extLst>
            </p:cNvPr>
            <p:cNvSpPr/>
            <p:nvPr/>
          </p:nvSpPr>
          <p:spPr>
            <a:xfrm>
              <a:off x="1462601" y="1328737"/>
              <a:ext cx="200025" cy="288893"/>
            </a:xfrm>
            <a:custGeom>
              <a:avLst/>
              <a:gdLst>
                <a:gd name="connsiteX0" fmla="*/ 100013 w 200025"/>
                <a:gd name="connsiteY0" fmla="*/ 0 h 288893"/>
                <a:gd name="connsiteX1" fmla="*/ 0 w 200025"/>
                <a:gd name="connsiteY1" fmla="*/ 144494 h 288893"/>
                <a:gd name="connsiteX2" fmla="*/ 100013 w 200025"/>
                <a:gd name="connsiteY2" fmla="*/ 288893 h 288893"/>
                <a:gd name="connsiteX3" fmla="*/ 200025 w 200025"/>
                <a:gd name="connsiteY3" fmla="*/ 144494 h 288893"/>
                <a:gd name="connsiteX4" fmla="*/ 100013 w 200025"/>
                <a:gd name="connsiteY4" fmla="*/ 0 h 288893"/>
                <a:gd name="connsiteX5" fmla="*/ 72200 w 200025"/>
                <a:gd name="connsiteY5" fmla="*/ 134969 h 288893"/>
                <a:gd name="connsiteX6" fmla="*/ 44387 w 200025"/>
                <a:gd name="connsiteY6" fmla="*/ 95250 h 288893"/>
                <a:gd name="connsiteX7" fmla="*/ 72200 w 200025"/>
                <a:gd name="connsiteY7" fmla="*/ 55531 h 288893"/>
                <a:gd name="connsiteX8" fmla="*/ 100013 w 200025"/>
                <a:gd name="connsiteY8" fmla="*/ 95250 h 288893"/>
                <a:gd name="connsiteX9" fmla="*/ 72200 w 200025"/>
                <a:gd name="connsiteY9" fmla="*/ 134969 h 28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0025" h="288893">
                  <a:moveTo>
                    <a:pt x="100013" y="0"/>
                  </a:moveTo>
                  <a:cubicBezTo>
                    <a:pt x="44863" y="0"/>
                    <a:pt x="0" y="64770"/>
                    <a:pt x="0" y="144494"/>
                  </a:cubicBezTo>
                  <a:cubicBezTo>
                    <a:pt x="0" y="224123"/>
                    <a:pt x="44863" y="288893"/>
                    <a:pt x="100013" y="288893"/>
                  </a:cubicBezTo>
                  <a:cubicBezTo>
                    <a:pt x="155162" y="288893"/>
                    <a:pt x="200025" y="224123"/>
                    <a:pt x="200025" y="144494"/>
                  </a:cubicBezTo>
                  <a:cubicBezTo>
                    <a:pt x="200025" y="64770"/>
                    <a:pt x="155162" y="0"/>
                    <a:pt x="100013" y="0"/>
                  </a:cubicBezTo>
                  <a:close/>
                  <a:moveTo>
                    <a:pt x="72200" y="134969"/>
                  </a:moveTo>
                  <a:cubicBezTo>
                    <a:pt x="57150" y="134969"/>
                    <a:pt x="44387" y="116776"/>
                    <a:pt x="44387" y="95250"/>
                  </a:cubicBezTo>
                  <a:cubicBezTo>
                    <a:pt x="44387" y="73724"/>
                    <a:pt x="57150" y="55531"/>
                    <a:pt x="72200" y="55531"/>
                  </a:cubicBezTo>
                  <a:cubicBezTo>
                    <a:pt x="87249" y="55531"/>
                    <a:pt x="100013" y="73724"/>
                    <a:pt x="100013" y="95250"/>
                  </a:cubicBezTo>
                  <a:cubicBezTo>
                    <a:pt x="100013" y="116776"/>
                    <a:pt x="87249" y="134969"/>
                    <a:pt x="72200" y="13496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67D77179-E14E-7946-25F4-946A06EB07A6}"/>
                </a:ext>
              </a:extLst>
            </p:cNvPr>
            <p:cNvSpPr/>
            <p:nvPr/>
          </p:nvSpPr>
          <p:spPr>
            <a:xfrm>
              <a:off x="1610971" y="1749361"/>
              <a:ext cx="248570" cy="285940"/>
            </a:xfrm>
            <a:custGeom>
              <a:avLst/>
              <a:gdLst>
                <a:gd name="connsiteX0" fmla="*/ 248251 w 248570"/>
                <a:gd name="connsiteY0" fmla="*/ 190786 h 285940"/>
                <a:gd name="connsiteX1" fmla="*/ 119283 w 248570"/>
                <a:gd name="connsiteY1" fmla="*/ 285845 h 285940"/>
                <a:gd name="connsiteX2" fmla="*/ 114139 w 248570"/>
                <a:gd name="connsiteY2" fmla="*/ 285940 h 285940"/>
                <a:gd name="connsiteX3" fmla="*/ 107186 w 248570"/>
                <a:gd name="connsiteY3" fmla="*/ 285750 h 285940"/>
                <a:gd name="connsiteX4" fmla="*/ 90708 w 248570"/>
                <a:gd name="connsiteY4" fmla="*/ 283940 h 285940"/>
                <a:gd name="connsiteX5" fmla="*/ 30 w 248570"/>
                <a:gd name="connsiteY5" fmla="*/ 189452 h 285940"/>
                <a:gd name="connsiteX6" fmla="*/ 106234 w 248570"/>
                <a:gd name="connsiteY6" fmla="*/ 190 h 285940"/>
                <a:gd name="connsiteX7" fmla="*/ 108901 w 248570"/>
                <a:gd name="connsiteY7" fmla="*/ 0 h 285940"/>
                <a:gd name="connsiteX8" fmla="*/ 170146 w 248570"/>
                <a:gd name="connsiteY8" fmla="*/ 45815 h 285940"/>
                <a:gd name="connsiteX9" fmla="*/ 248251 w 248570"/>
                <a:gd name="connsiteY9" fmla="*/ 190786 h 285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570" h="285940">
                  <a:moveTo>
                    <a:pt x="248251" y="190786"/>
                  </a:moveTo>
                  <a:cubicBezTo>
                    <a:pt x="242155" y="238411"/>
                    <a:pt x="180338" y="283464"/>
                    <a:pt x="119283" y="285845"/>
                  </a:cubicBezTo>
                  <a:cubicBezTo>
                    <a:pt x="117568" y="285940"/>
                    <a:pt x="115854" y="285940"/>
                    <a:pt x="114139" y="285940"/>
                  </a:cubicBezTo>
                  <a:cubicBezTo>
                    <a:pt x="111758" y="285940"/>
                    <a:pt x="109472" y="285940"/>
                    <a:pt x="107186" y="285750"/>
                  </a:cubicBezTo>
                  <a:cubicBezTo>
                    <a:pt x="101471" y="285369"/>
                    <a:pt x="96042" y="284797"/>
                    <a:pt x="90708" y="283940"/>
                  </a:cubicBezTo>
                  <a:cubicBezTo>
                    <a:pt x="35939" y="275368"/>
                    <a:pt x="1649" y="240221"/>
                    <a:pt x="30" y="189452"/>
                  </a:cubicBezTo>
                  <a:cubicBezTo>
                    <a:pt x="-1589" y="139922"/>
                    <a:pt x="62990" y="5620"/>
                    <a:pt x="106234" y="190"/>
                  </a:cubicBezTo>
                  <a:cubicBezTo>
                    <a:pt x="106805" y="95"/>
                    <a:pt x="108329" y="0"/>
                    <a:pt x="108901" y="0"/>
                  </a:cubicBezTo>
                  <a:cubicBezTo>
                    <a:pt x="114044" y="0"/>
                    <a:pt x="129856" y="0"/>
                    <a:pt x="170146" y="45815"/>
                  </a:cubicBezTo>
                  <a:cubicBezTo>
                    <a:pt x="199293" y="78962"/>
                    <a:pt x="253204" y="151924"/>
                    <a:pt x="248251" y="1907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61492D6A-B891-991E-38D7-4056A0672F86}"/>
                </a:ext>
              </a:extLst>
            </p:cNvPr>
            <p:cNvSpPr/>
            <p:nvPr/>
          </p:nvSpPr>
          <p:spPr>
            <a:xfrm>
              <a:off x="1574480" y="2033301"/>
              <a:ext cx="401636" cy="180117"/>
            </a:xfrm>
            <a:custGeom>
              <a:avLst/>
              <a:gdLst>
                <a:gd name="connsiteX0" fmla="*/ 398851 w 401636"/>
                <a:gd name="connsiteY0" fmla="*/ 107251 h 180117"/>
                <a:gd name="connsiteX1" fmla="*/ 231878 w 401636"/>
                <a:gd name="connsiteY1" fmla="*/ 180118 h 180117"/>
                <a:gd name="connsiteX2" fmla="*/ 216733 w 401636"/>
                <a:gd name="connsiteY2" fmla="*/ 179642 h 180117"/>
                <a:gd name="connsiteX3" fmla="*/ 143486 w 401636"/>
                <a:gd name="connsiteY3" fmla="*/ 164973 h 180117"/>
                <a:gd name="connsiteX4" fmla="*/ 142914 w 401636"/>
                <a:gd name="connsiteY4" fmla="*/ 164783 h 180117"/>
                <a:gd name="connsiteX5" fmla="*/ 3945 w 401636"/>
                <a:gd name="connsiteY5" fmla="*/ 76771 h 180117"/>
                <a:gd name="connsiteX6" fmla="*/ 4421 w 401636"/>
                <a:gd name="connsiteY6" fmla="*/ 56579 h 180117"/>
                <a:gd name="connsiteX7" fmla="*/ 24614 w 401636"/>
                <a:gd name="connsiteY7" fmla="*/ 57150 h 180117"/>
                <a:gd name="connsiteX8" fmla="*/ 129008 w 401636"/>
                <a:gd name="connsiteY8" fmla="*/ 128492 h 180117"/>
                <a:gd name="connsiteX9" fmla="*/ 127198 w 401636"/>
                <a:gd name="connsiteY9" fmla="*/ 0 h 180117"/>
                <a:gd name="connsiteX10" fmla="*/ 143676 w 401636"/>
                <a:gd name="connsiteY10" fmla="*/ 1810 h 180117"/>
                <a:gd name="connsiteX11" fmla="*/ 150630 w 401636"/>
                <a:gd name="connsiteY11" fmla="*/ 2000 h 180117"/>
                <a:gd name="connsiteX12" fmla="*/ 155773 w 401636"/>
                <a:gd name="connsiteY12" fmla="*/ 1905 h 180117"/>
                <a:gd name="connsiteX13" fmla="*/ 160059 w 401636"/>
                <a:gd name="connsiteY13" fmla="*/ 140303 h 180117"/>
                <a:gd name="connsiteX14" fmla="*/ 218257 w 401636"/>
                <a:gd name="connsiteY14" fmla="*/ 151162 h 180117"/>
                <a:gd name="connsiteX15" fmla="*/ 375896 w 401636"/>
                <a:gd name="connsiteY15" fmla="*/ 90202 h 180117"/>
                <a:gd name="connsiteX16" fmla="*/ 395908 w 401636"/>
                <a:gd name="connsiteY16" fmla="*/ 87249 h 180117"/>
                <a:gd name="connsiteX17" fmla="*/ 398851 w 401636"/>
                <a:gd name="connsiteY17" fmla="*/ 107251 h 18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1636" h="180117">
                  <a:moveTo>
                    <a:pt x="398851" y="107251"/>
                  </a:moveTo>
                  <a:cubicBezTo>
                    <a:pt x="396565" y="110300"/>
                    <a:pt x="343606" y="180118"/>
                    <a:pt x="231878" y="180118"/>
                  </a:cubicBezTo>
                  <a:cubicBezTo>
                    <a:pt x="226925" y="180118"/>
                    <a:pt x="221877" y="179927"/>
                    <a:pt x="216733" y="179642"/>
                  </a:cubicBezTo>
                  <a:cubicBezTo>
                    <a:pt x="190635" y="178213"/>
                    <a:pt x="166060" y="172688"/>
                    <a:pt x="143486" y="164973"/>
                  </a:cubicBezTo>
                  <a:cubicBezTo>
                    <a:pt x="143295" y="164878"/>
                    <a:pt x="143105" y="164878"/>
                    <a:pt x="142914" y="164783"/>
                  </a:cubicBezTo>
                  <a:cubicBezTo>
                    <a:pt x="61761" y="136874"/>
                    <a:pt x="6802" y="79820"/>
                    <a:pt x="3945" y="76771"/>
                  </a:cubicBezTo>
                  <a:cubicBezTo>
                    <a:pt x="-1485" y="71056"/>
                    <a:pt x="-1294" y="62008"/>
                    <a:pt x="4421" y="56579"/>
                  </a:cubicBezTo>
                  <a:cubicBezTo>
                    <a:pt x="10136" y="51149"/>
                    <a:pt x="19185" y="51435"/>
                    <a:pt x="24614" y="57150"/>
                  </a:cubicBezTo>
                  <a:cubicBezTo>
                    <a:pt x="25185" y="57721"/>
                    <a:pt x="66810" y="100775"/>
                    <a:pt x="129008" y="128492"/>
                  </a:cubicBezTo>
                  <a:cubicBezTo>
                    <a:pt x="122817" y="85058"/>
                    <a:pt x="124150" y="37624"/>
                    <a:pt x="127198" y="0"/>
                  </a:cubicBezTo>
                  <a:cubicBezTo>
                    <a:pt x="132532" y="857"/>
                    <a:pt x="137961" y="1429"/>
                    <a:pt x="143676" y="1810"/>
                  </a:cubicBezTo>
                  <a:cubicBezTo>
                    <a:pt x="145962" y="2000"/>
                    <a:pt x="148248" y="2000"/>
                    <a:pt x="150630" y="2000"/>
                  </a:cubicBezTo>
                  <a:cubicBezTo>
                    <a:pt x="152344" y="2000"/>
                    <a:pt x="154059" y="2000"/>
                    <a:pt x="155773" y="1905"/>
                  </a:cubicBezTo>
                  <a:cubicBezTo>
                    <a:pt x="152344" y="42767"/>
                    <a:pt x="151106" y="95631"/>
                    <a:pt x="160059" y="140303"/>
                  </a:cubicBezTo>
                  <a:cubicBezTo>
                    <a:pt x="178347" y="146018"/>
                    <a:pt x="197874" y="150019"/>
                    <a:pt x="218257" y="151162"/>
                  </a:cubicBezTo>
                  <a:cubicBezTo>
                    <a:pt x="325223" y="156972"/>
                    <a:pt x="375420" y="90868"/>
                    <a:pt x="375896" y="90202"/>
                  </a:cubicBezTo>
                  <a:cubicBezTo>
                    <a:pt x="380563" y="83915"/>
                    <a:pt x="389517" y="82582"/>
                    <a:pt x="395908" y="87249"/>
                  </a:cubicBezTo>
                  <a:cubicBezTo>
                    <a:pt x="402175" y="91916"/>
                    <a:pt x="403518" y="100870"/>
                    <a:pt x="398851" y="107251"/>
                  </a:cubicBezTo>
                  <a:close/>
                </a:path>
              </a:pathLst>
            </a:custGeom>
            <a:solidFill>
              <a:srgbClr val="740A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AA30A659-40C2-B943-A8F2-88CE8D201267}"/>
                </a:ext>
              </a:extLst>
            </p:cNvPr>
            <p:cNvSpPr/>
            <p:nvPr/>
          </p:nvSpPr>
          <p:spPr>
            <a:xfrm>
              <a:off x="2184501" y="2438208"/>
              <a:ext cx="25717" cy="14668"/>
            </a:xfrm>
            <a:custGeom>
              <a:avLst/>
              <a:gdLst>
                <a:gd name="connsiteX0" fmla="*/ 25718 w 25717"/>
                <a:gd name="connsiteY0" fmla="*/ 14669 h 14668"/>
                <a:gd name="connsiteX1" fmla="*/ 0 w 25717"/>
                <a:gd name="connsiteY1" fmla="*/ 0 h 14668"/>
                <a:gd name="connsiteX2" fmla="*/ 25718 w 25717"/>
                <a:gd name="connsiteY2" fmla="*/ 14669 h 14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17" h="14668">
                  <a:moveTo>
                    <a:pt x="25718" y="14669"/>
                  </a:moveTo>
                  <a:cubicBezTo>
                    <a:pt x="17431" y="9906"/>
                    <a:pt x="8763" y="4953"/>
                    <a:pt x="0" y="0"/>
                  </a:cubicBezTo>
                  <a:cubicBezTo>
                    <a:pt x="8763" y="4953"/>
                    <a:pt x="17431" y="9811"/>
                    <a:pt x="25718" y="14669"/>
                  </a:cubicBezTo>
                  <a:close/>
                </a:path>
              </a:pathLst>
            </a:custGeom>
            <a:solidFill>
              <a:srgbClr val="8E7E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B3A82134-92F4-771D-AF9C-91153D632B63}"/>
                </a:ext>
              </a:extLst>
            </p:cNvPr>
            <p:cNvSpPr/>
            <p:nvPr/>
          </p:nvSpPr>
          <p:spPr>
            <a:xfrm>
              <a:off x="2268597" y="2520600"/>
              <a:ext cx="1333" cy="762"/>
            </a:xfrm>
            <a:custGeom>
              <a:avLst/>
              <a:gdLst>
                <a:gd name="connsiteX0" fmla="*/ 1333 w 1333"/>
                <a:gd name="connsiteY0" fmla="*/ 762 h 762"/>
                <a:gd name="connsiteX1" fmla="*/ 953 w 1333"/>
                <a:gd name="connsiteY1" fmla="*/ 571 h 762"/>
                <a:gd name="connsiteX2" fmla="*/ 0 w 1333"/>
                <a:gd name="connsiteY2" fmla="*/ 0 h 762"/>
                <a:gd name="connsiteX3" fmla="*/ 953 w 1333"/>
                <a:gd name="connsiteY3" fmla="*/ 476 h 762"/>
                <a:gd name="connsiteX4" fmla="*/ 1333 w 1333"/>
                <a:gd name="connsiteY4" fmla="*/ 762 h 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" h="762">
                  <a:moveTo>
                    <a:pt x="1333" y="762"/>
                  </a:moveTo>
                  <a:cubicBezTo>
                    <a:pt x="1238" y="667"/>
                    <a:pt x="1143" y="571"/>
                    <a:pt x="953" y="571"/>
                  </a:cubicBezTo>
                  <a:cubicBezTo>
                    <a:pt x="676" y="286"/>
                    <a:pt x="381" y="95"/>
                    <a:pt x="0" y="0"/>
                  </a:cubicBezTo>
                  <a:cubicBezTo>
                    <a:pt x="286" y="95"/>
                    <a:pt x="667" y="286"/>
                    <a:pt x="953" y="476"/>
                  </a:cubicBezTo>
                  <a:cubicBezTo>
                    <a:pt x="1153" y="571"/>
                    <a:pt x="1248" y="667"/>
                    <a:pt x="1333" y="762"/>
                  </a:cubicBezTo>
                  <a:close/>
                </a:path>
              </a:pathLst>
            </a:custGeom>
            <a:solidFill>
              <a:srgbClr val="8E7E3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4F874EFF-BA3C-9942-A90E-7E860A9B0BFA}"/>
                </a:ext>
              </a:extLst>
            </p:cNvPr>
            <p:cNvSpPr/>
            <p:nvPr/>
          </p:nvSpPr>
          <p:spPr>
            <a:xfrm>
              <a:off x="1391068" y="2492120"/>
              <a:ext cx="952" cy="5810"/>
            </a:xfrm>
            <a:custGeom>
              <a:avLst/>
              <a:gdLst>
                <a:gd name="connsiteX0" fmla="*/ 952 w 952"/>
                <a:gd name="connsiteY0" fmla="*/ 0 h 5810"/>
                <a:gd name="connsiteX1" fmla="*/ 0 w 952"/>
                <a:gd name="connsiteY1" fmla="*/ 5810 h 5810"/>
                <a:gd name="connsiteX2" fmla="*/ 952 w 952"/>
                <a:gd name="connsiteY2" fmla="*/ 0 h 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" h="5810">
                  <a:moveTo>
                    <a:pt x="952" y="0"/>
                  </a:moveTo>
                  <a:cubicBezTo>
                    <a:pt x="381" y="2096"/>
                    <a:pt x="0" y="4000"/>
                    <a:pt x="0" y="5810"/>
                  </a:cubicBezTo>
                  <a:cubicBezTo>
                    <a:pt x="0" y="4000"/>
                    <a:pt x="286" y="2096"/>
                    <a:pt x="952" y="0"/>
                  </a:cubicBezTo>
                  <a:close/>
                </a:path>
              </a:pathLst>
            </a:custGeom>
            <a:solidFill>
              <a:srgbClr val="0D2E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462DA53A-C738-48AA-5B2F-991C43286A74}"/>
                </a:ext>
              </a:extLst>
            </p:cNvPr>
            <p:cNvSpPr/>
            <p:nvPr/>
          </p:nvSpPr>
          <p:spPr>
            <a:xfrm>
              <a:off x="1362433" y="2381382"/>
              <a:ext cx="985204" cy="537952"/>
            </a:xfrm>
            <a:custGeom>
              <a:avLst/>
              <a:gdLst>
                <a:gd name="connsiteX0" fmla="*/ 949598 w 985204"/>
                <a:gd name="connsiteY0" fmla="*/ 132074 h 537952"/>
                <a:gd name="connsiteX1" fmla="*/ 941883 w 985204"/>
                <a:gd name="connsiteY1" fmla="*/ 127406 h 537952"/>
                <a:gd name="connsiteX2" fmla="*/ 877589 w 985204"/>
                <a:gd name="connsiteY2" fmla="*/ 88925 h 537952"/>
                <a:gd name="connsiteX3" fmla="*/ 871969 w 985204"/>
                <a:gd name="connsiteY3" fmla="*/ 85592 h 537952"/>
                <a:gd name="connsiteX4" fmla="*/ 847775 w 985204"/>
                <a:gd name="connsiteY4" fmla="*/ 71495 h 537952"/>
                <a:gd name="connsiteX5" fmla="*/ 822058 w 985204"/>
                <a:gd name="connsiteY5" fmla="*/ 56826 h 537952"/>
                <a:gd name="connsiteX6" fmla="*/ 768242 w 985204"/>
                <a:gd name="connsiteY6" fmla="*/ 27013 h 537952"/>
                <a:gd name="connsiteX7" fmla="*/ 768146 w 985204"/>
                <a:gd name="connsiteY7" fmla="*/ 27013 h 537952"/>
                <a:gd name="connsiteX8" fmla="*/ 714997 w 985204"/>
                <a:gd name="connsiteY8" fmla="*/ 31585 h 537952"/>
                <a:gd name="connsiteX9" fmla="*/ 726046 w 985204"/>
                <a:gd name="connsiteY9" fmla="*/ 37205 h 537952"/>
                <a:gd name="connsiteX10" fmla="*/ 727475 w 985204"/>
                <a:gd name="connsiteY10" fmla="*/ 37871 h 537952"/>
                <a:gd name="connsiteX11" fmla="*/ 728999 w 985204"/>
                <a:gd name="connsiteY11" fmla="*/ 38729 h 537952"/>
                <a:gd name="connsiteX12" fmla="*/ 730618 w 985204"/>
                <a:gd name="connsiteY12" fmla="*/ 39586 h 537952"/>
                <a:gd name="connsiteX13" fmla="*/ 735857 w 985204"/>
                <a:gd name="connsiteY13" fmla="*/ 42253 h 537952"/>
                <a:gd name="connsiteX14" fmla="*/ 738038 w 985204"/>
                <a:gd name="connsiteY14" fmla="*/ 43396 h 537952"/>
                <a:gd name="connsiteX15" fmla="*/ 745086 w 985204"/>
                <a:gd name="connsiteY15" fmla="*/ 47206 h 537952"/>
                <a:gd name="connsiteX16" fmla="*/ 748430 w 985204"/>
                <a:gd name="connsiteY16" fmla="*/ 48920 h 537952"/>
                <a:gd name="connsiteX17" fmla="*/ 759669 w 985204"/>
                <a:gd name="connsiteY17" fmla="*/ 54921 h 537952"/>
                <a:gd name="connsiteX18" fmla="*/ 762431 w 985204"/>
                <a:gd name="connsiteY18" fmla="*/ 56445 h 537952"/>
                <a:gd name="connsiteX19" fmla="*/ 777291 w 985204"/>
                <a:gd name="connsiteY19" fmla="*/ 64541 h 537952"/>
                <a:gd name="connsiteX20" fmla="*/ 791959 w 985204"/>
                <a:gd name="connsiteY20" fmla="*/ 72638 h 537952"/>
                <a:gd name="connsiteX21" fmla="*/ 819391 w 985204"/>
                <a:gd name="connsiteY21" fmla="*/ 88163 h 537952"/>
                <a:gd name="connsiteX22" fmla="*/ 823296 w 985204"/>
                <a:gd name="connsiteY22" fmla="*/ 90354 h 537952"/>
                <a:gd name="connsiteX23" fmla="*/ 828640 w 985204"/>
                <a:gd name="connsiteY23" fmla="*/ 93497 h 537952"/>
                <a:gd name="connsiteX24" fmla="*/ 837784 w 985204"/>
                <a:gd name="connsiteY24" fmla="*/ 98736 h 537952"/>
                <a:gd name="connsiteX25" fmla="*/ 838355 w 985204"/>
                <a:gd name="connsiteY25" fmla="*/ 99022 h 537952"/>
                <a:gd name="connsiteX26" fmla="*/ 839879 w 985204"/>
                <a:gd name="connsiteY26" fmla="*/ 99974 h 537952"/>
                <a:gd name="connsiteX27" fmla="*/ 854071 w 985204"/>
                <a:gd name="connsiteY27" fmla="*/ 108261 h 537952"/>
                <a:gd name="connsiteX28" fmla="*/ 855310 w 985204"/>
                <a:gd name="connsiteY28" fmla="*/ 108928 h 537952"/>
                <a:gd name="connsiteX29" fmla="*/ 859786 w 985204"/>
                <a:gd name="connsiteY29" fmla="*/ 111500 h 537952"/>
                <a:gd name="connsiteX30" fmla="*/ 860929 w 985204"/>
                <a:gd name="connsiteY30" fmla="*/ 112262 h 537952"/>
                <a:gd name="connsiteX31" fmla="*/ 863596 w 985204"/>
                <a:gd name="connsiteY31" fmla="*/ 113786 h 537952"/>
                <a:gd name="connsiteX32" fmla="*/ 865311 w 985204"/>
                <a:gd name="connsiteY32" fmla="*/ 114833 h 537952"/>
                <a:gd name="connsiteX33" fmla="*/ 866549 w 985204"/>
                <a:gd name="connsiteY33" fmla="*/ 115500 h 537952"/>
                <a:gd name="connsiteX34" fmla="*/ 866835 w 985204"/>
                <a:gd name="connsiteY34" fmla="*/ 115691 h 537952"/>
                <a:gd name="connsiteX35" fmla="*/ 868359 w 985204"/>
                <a:gd name="connsiteY35" fmla="*/ 116643 h 537952"/>
                <a:gd name="connsiteX36" fmla="*/ 873017 w 985204"/>
                <a:gd name="connsiteY36" fmla="*/ 119310 h 537952"/>
                <a:gd name="connsiteX37" fmla="*/ 879408 w 985204"/>
                <a:gd name="connsiteY37" fmla="*/ 123120 h 537952"/>
                <a:gd name="connsiteX38" fmla="*/ 887304 w 985204"/>
                <a:gd name="connsiteY38" fmla="*/ 127883 h 537952"/>
                <a:gd name="connsiteX39" fmla="*/ 893029 w 985204"/>
                <a:gd name="connsiteY39" fmla="*/ 131312 h 537952"/>
                <a:gd name="connsiteX40" fmla="*/ 905221 w 985204"/>
                <a:gd name="connsiteY40" fmla="*/ 138646 h 537952"/>
                <a:gd name="connsiteX41" fmla="*/ 905878 w 985204"/>
                <a:gd name="connsiteY41" fmla="*/ 139027 h 537952"/>
                <a:gd name="connsiteX42" fmla="*/ 906078 w 985204"/>
                <a:gd name="connsiteY42" fmla="*/ 139122 h 537952"/>
                <a:gd name="connsiteX43" fmla="*/ 906173 w 985204"/>
                <a:gd name="connsiteY43" fmla="*/ 139217 h 537952"/>
                <a:gd name="connsiteX44" fmla="*/ 907126 w 985204"/>
                <a:gd name="connsiteY44" fmla="*/ 139694 h 537952"/>
                <a:gd name="connsiteX45" fmla="*/ 907507 w 985204"/>
                <a:gd name="connsiteY45" fmla="*/ 139979 h 537952"/>
                <a:gd name="connsiteX46" fmla="*/ 927042 w 985204"/>
                <a:gd name="connsiteY46" fmla="*/ 151790 h 537952"/>
                <a:gd name="connsiteX47" fmla="*/ 934939 w 985204"/>
                <a:gd name="connsiteY47" fmla="*/ 156553 h 537952"/>
                <a:gd name="connsiteX48" fmla="*/ 947512 w 985204"/>
                <a:gd name="connsiteY48" fmla="*/ 308858 h 537952"/>
                <a:gd name="connsiteX49" fmla="*/ 823401 w 985204"/>
                <a:gd name="connsiteY49" fmla="*/ 506778 h 537952"/>
                <a:gd name="connsiteX50" fmla="*/ 692632 w 985204"/>
                <a:gd name="connsiteY50" fmla="*/ 403050 h 537952"/>
                <a:gd name="connsiteX51" fmla="*/ 688156 w 985204"/>
                <a:gd name="connsiteY51" fmla="*/ 398002 h 537952"/>
                <a:gd name="connsiteX52" fmla="*/ 683774 w 985204"/>
                <a:gd name="connsiteY52" fmla="*/ 393049 h 537952"/>
                <a:gd name="connsiteX53" fmla="*/ 658333 w 985204"/>
                <a:gd name="connsiteY53" fmla="*/ 362664 h 537952"/>
                <a:gd name="connsiteX54" fmla="*/ 650332 w 985204"/>
                <a:gd name="connsiteY54" fmla="*/ 352473 h 537952"/>
                <a:gd name="connsiteX55" fmla="*/ 638911 w 985204"/>
                <a:gd name="connsiteY55" fmla="*/ 337709 h 537952"/>
                <a:gd name="connsiteX56" fmla="*/ 625195 w 985204"/>
                <a:gd name="connsiteY56" fmla="*/ 319326 h 537952"/>
                <a:gd name="connsiteX57" fmla="*/ 622719 w 985204"/>
                <a:gd name="connsiteY57" fmla="*/ 315896 h 537952"/>
                <a:gd name="connsiteX58" fmla="*/ 612432 w 985204"/>
                <a:gd name="connsiteY58" fmla="*/ 301419 h 537952"/>
                <a:gd name="connsiteX59" fmla="*/ 600621 w 985204"/>
                <a:gd name="connsiteY59" fmla="*/ 284369 h 537952"/>
                <a:gd name="connsiteX60" fmla="*/ 584809 w 985204"/>
                <a:gd name="connsiteY60" fmla="*/ 260652 h 537952"/>
                <a:gd name="connsiteX61" fmla="*/ 589381 w 985204"/>
                <a:gd name="connsiteY61" fmla="*/ 255508 h 537952"/>
                <a:gd name="connsiteX62" fmla="*/ 590420 w 985204"/>
                <a:gd name="connsiteY62" fmla="*/ 254175 h 537952"/>
                <a:gd name="connsiteX63" fmla="*/ 594706 w 985204"/>
                <a:gd name="connsiteY63" fmla="*/ 248936 h 537952"/>
                <a:gd name="connsiteX64" fmla="*/ 595087 w 985204"/>
                <a:gd name="connsiteY64" fmla="*/ 248355 h 537952"/>
                <a:gd name="connsiteX65" fmla="*/ 598897 w 985204"/>
                <a:gd name="connsiteY65" fmla="*/ 243021 h 537952"/>
                <a:gd name="connsiteX66" fmla="*/ 599554 w 985204"/>
                <a:gd name="connsiteY66" fmla="*/ 242059 h 537952"/>
                <a:gd name="connsiteX67" fmla="*/ 601745 w 985204"/>
                <a:gd name="connsiteY67" fmla="*/ 238820 h 537952"/>
                <a:gd name="connsiteX68" fmla="*/ 602221 w 985204"/>
                <a:gd name="connsiteY68" fmla="*/ 237963 h 537952"/>
                <a:gd name="connsiteX69" fmla="*/ 604888 w 985204"/>
                <a:gd name="connsiteY69" fmla="*/ 233677 h 537952"/>
                <a:gd name="connsiteX70" fmla="*/ 605364 w 985204"/>
                <a:gd name="connsiteY70" fmla="*/ 233020 h 537952"/>
                <a:gd name="connsiteX71" fmla="*/ 607841 w 985204"/>
                <a:gd name="connsiteY71" fmla="*/ 228533 h 537952"/>
                <a:gd name="connsiteX72" fmla="*/ 611184 w 985204"/>
                <a:gd name="connsiteY72" fmla="*/ 222247 h 537952"/>
                <a:gd name="connsiteX73" fmla="*/ 611946 w 985204"/>
                <a:gd name="connsiteY73" fmla="*/ 220628 h 537952"/>
                <a:gd name="connsiteX74" fmla="*/ 615089 w 985204"/>
                <a:gd name="connsiteY74" fmla="*/ 213684 h 537952"/>
                <a:gd name="connsiteX75" fmla="*/ 618042 w 985204"/>
                <a:gd name="connsiteY75" fmla="*/ 206159 h 537952"/>
                <a:gd name="connsiteX76" fmla="*/ 618137 w 985204"/>
                <a:gd name="connsiteY76" fmla="*/ 205873 h 537952"/>
                <a:gd name="connsiteX77" fmla="*/ 631091 w 985204"/>
                <a:gd name="connsiteY77" fmla="*/ 217399 h 537952"/>
                <a:gd name="connsiteX78" fmla="*/ 686050 w 985204"/>
                <a:gd name="connsiteY78" fmla="*/ 261976 h 537952"/>
                <a:gd name="connsiteX79" fmla="*/ 746544 w 985204"/>
                <a:gd name="connsiteY79" fmla="*/ 278549 h 537952"/>
                <a:gd name="connsiteX80" fmla="*/ 796350 w 985204"/>
                <a:gd name="connsiteY80" fmla="*/ 270453 h 537952"/>
                <a:gd name="connsiteX81" fmla="*/ 804637 w 985204"/>
                <a:gd name="connsiteY81" fmla="*/ 262642 h 537952"/>
                <a:gd name="connsiteX82" fmla="*/ 804541 w 985204"/>
                <a:gd name="connsiteY82" fmla="*/ 251212 h 537952"/>
                <a:gd name="connsiteX83" fmla="*/ 708434 w 985204"/>
                <a:gd name="connsiteY83" fmla="*/ 138913 h 537952"/>
                <a:gd name="connsiteX84" fmla="*/ 685860 w 985204"/>
                <a:gd name="connsiteY84" fmla="*/ 133864 h 537952"/>
                <a:gd name="connsiteX85" fmla="*/ 680135 w 985204"/>
                <a:gd name="connsiteY85" fmla="*/ 133293 h 537952"/>
                <a:gd name="connsiteX86" fmla="*/ 678621 w 985204"/>
                <a:gd name="connsiteY86" fmla="*/ 133198 h 537952"/>
                <a:gd name="connsiteX87" fmla="*/ 671953 w 985204"/>
                <a:gd name="connsiteY87" fmla="*/ 132816 h 537952"/>
                <a:gd name="connsiteX88" fmla="*/ 671858 w 985204"/>
                <a:gd name="connsiteY88" fmla="*/ 132721 h 537952"/>
                <a:gd name="connsiteX89" fmla="*/ 671753 w 985204"/>
                <a:gd name="connsiteY89" fmla="*/ 132816 h 537952"/>
                <a:gd name="connsiteX90" fmla="*/ 671658 w 985204"/>
                <a:gd name="connsiteY90" fmla="*/ 132721 h 537952"/>
                <a:gd name="connsiteX91" fmla="*/ 645750 w 985204"/>
                <a:gd name="connsiteY91" fmla="*/ 132912 h 537952"/>
                <a:gd name="connsiteX92" fmla="*/ 637559 w 985204"/>
                <a:gd name="connsiteY92" fmla="*/ 133293 h 537952"/>
                <a:gd name="connsiteX93" fmla="*/ 628996 w 985204"/>
                <a:gd name="connsiteY93" fmla="*/ 133864 h 537952"/>
                <a:gd name="connsiteX94" fmla="*/ 628796 w 985204"/>
                <a:gd name="connsiteY94" fmla="*/ 129483 h 537952"/>
                <a:gd name="connsiteX95" fmla="*/ 628224 w 985204"/>
                <a:gd name="connsiteY95" fmla="*/ 120815 h 537952"/>
                <a:gd name="connsiteX96" fmla="*/ 627176 w 985204"/>
                <a:gd name="connsiteY96" fmla="*/ 111195 h 537952"/>
                <a:gd name="connsiteX97" fmla="*/ 625843 w 985204"/>
                <a:gd name="connsiteY97" fmla="*/ 101860 h 537952"/>
                <a:gd name="connsiteX98" fmla="*/ 624224 w 985204"/>
                <a:gd name="connsiteY98" fmla="*/ 92811 h 537952"/>
                <a:gd name="connsiteX99" fmla="*/ 624224 w 985204"/>
                <a:gd name="connsiteY99" fmla="*/ 92621 h 537952"/>
                <a:gd name="connsiteX100" fmla="*/ 622319 w 985204"/>
                <a:gd name="connsiteY100" fmla="*/ 84049 h 537952"/>
                <a:gd name="connsiteX101" fmla="*/ 619737 w 985204"/>
                <a:gd name="connsiteY101" fmla="*/ 73952 h 537952"/>
                <a:gd name="connsiteX102" fmla="*/ 619461 w 985204"/>
                <a:gd name="connsiteY102" fmla="*/ 72809 h 537952"/>
                <a:gd name="connsiteX103" fmla="*/ 616318 w 985204"/>
                <a:gd name="connsiteY103" fmla="*/ 62427 h 537952"/>
                <a:gd name="connsiteX104" fmla="*/ 614594 w 985204"/>
                <a:gd name="connsiteY104" fmla="*/ 56998 h 537952"/>
                <a:gd name="connsiteX105" fmla="*/ 614404 w 985204"/>
                <a:gd name="connsiteY105" fmla="*/ 56616 h 537952"/>
                <a:gd name="connsiteX106" fmla="*/ 613927 w 985204"/>
                <a:gd name="connsiteY106" fmla="*/ 55188 h 537952"/>
                <a:gd name="connsiteX107" fmla="*/ 610679 w 985204"/>
                <a:gd name="connsiteY107" fmla="*/ 46425 h 537952"/>
                <a:gd name="connsiteX108" fmla="*/ 606879 w 985204"/>
                <a:gd name="connsiteY108" fmla="*/ 36805 h 537952"/>
                <a:gd name="connsiteX109" fmla="*/ 606783 w 985204"/>
                <a:gd name="connsiteY109" fmla="*/ 36805 h 537952"/>
                <a:gd name="connsiteX110" fmla="*/ 575827 w 985204"/>
                <a:gd name="connsiteY110" fmla="*/ 37376 h 537952"/>
                <a:gd name="connsiteX111" fmla="*/ 576399 w 985204"/>
                <a:gd name="connsiteY111" fmla="*/ 38710 h 537952"/>
                <a:gd name="connsiteX112" fmla="*/ 584019 w 985204"/>
                <a:gd name="connsiteY112" fmla="*/ 56521 h 537952"/>
                <a:gd name="connsiteX113" fmla="*/ 593067 w 985204"/>
                <a:gd name="connsiteY113" fmla="*/ 85191 h 537952"/>
                <a:gd name="connsiteX114" fmla="*/ 594782 w 985204"/>
                <a:gd name="connsiteY114" fmla="*/ 92335 h 537952"/>
                <a:gd name="connsiteX115" fmla="*/ 595744 w 985204"/>
                <a:gd name="connsiteY115" fmla="*/ 96622 h 537952"/>
                <a:gd name="connsiteX116" fmla="*/ 596782 w 985204"/>
                <a:gd name="connsiteY116" fmla="*/ 102241 h 537952"/>
                <a:gd name="connsiteX117" fmla="*/ 598211 w 985204"/>
                <a:gd name="connsiteY117" fmla="*/ 110623 h 537952"/>
                <a:gd name="connsiteX118" fmla="*/ 599354 w 985204"/>
                <a:gd name="connsiteY118" fmla="*/ 120529 h 537952"/>
                <a:gd name="connsiteX119" fmla="*/ 599925 w 985204"/>
                <a:gd name="connsiteY119" fmla="*/ 127578 h 537952"/>
                <a:gd name="connsiteX120" fmla="*/ 600125 w 985204"/>
                <a:gd name="connsiteY120" fmla="*/ 131293 h 537952"/>
                <a:gd name="connsiteX121" fmla="*/ 600316 w 985204"/>
                <a:gd name="connsiteY121" fmla="*/ 133674 h 537952"/>
                <a:gd name="connsiteX122" fmla="*/ 600221 w 985204"/>
                <a:gd name="connsiteY122" fmla="*/ 149009 h 537952"/>
                <a:gd name="connsiteX123" fmla="*/ 600221 w 985204"/>
                <a:gd name="connsiteY123" fmla="*/ 149676 h 537952"/>
                <a:gd name="connsiteX124" fmla="*/ 600030 w 985204"/>
                <a:gd name="connsiteY124" fmla="*/ 153390 h 537952"/>
                <a:gd name="connsiteX125" fmla="*/ 599449 w 985204"/>
                <a:gd name="connsiteY125" fmla="*/ 160344 h 537952"/>
                <a:gd name="connsiteX126" fmla="*/ 598973 w 985204"/>
                <a:gd name="connsiteY126" fmla="*/ 164535 h 537952"/>
                <a:gd name="connsiteX127" fmla="*/ 598401 w 985204"/>
                <a:gd name="connsiteY127" fmla="*/ 168249 h 537952"/>
                <a:gd name="connsiteX128" fmla="*/ 596973 w 985204"/>
                <a:gd name="connsiteY128" fmla="*/ 176060 h 537952"/>
                <a:gd name="connsiteX129" fmla="*/ 595258 w 985204"/>
                <a:gd name="connsiteY129" fmla="*/ 183585 h 537952"/>
                <a:gd name="connsiteX130" fmla="*/ 593153 w 985204"/>
                <a:gd name="connsiteY130" fmla="*/ 190824 h 537952"/>
                <a:gd name="connsiteX131" fmla="*/ 590772 w 985204"/>
                <a:gd name="connsiteY131" fmla="*/ 197777 h 537952"/>
                <a:gd name="connsiteX132" fmla="*/ 588591 w 985204"/>
                <a:gd name="connsiteY132" fmla="*/ 203302 h 537952"/>
                <a:gd name="connsiteX133" fmla="*/ 585733 w 985204"/>
                <a:gd name="connsiteY133" fmla="*/ 209483 h 537952"/>
                <a:gd name="connsiteX134" fmla="*/ 582685 w 985204"/>
                <a:gd name="connsiteY134" fmla="*/ 215389 h 537952"/>
                <a:gd name="connsiteX135" fmla="*/ 581066 w 985204"/>
                <a:gd name="connsiteY135" fmla="*/ 218246 h 537952"/>
                <a:gd name="connsiteX136" fmla="*/ 579351 w 985204"/>
                <a:gd name="connsiteY136" fmla="*/ 221113 h 537952"/>
                <a:gd name="connsiteX137" fmla="*/ 576770 w 985204"/>
                <a:gd name="connsiteY137" fmla="*/ 225009 h 537952"/>
                <a:gd name="connsiteX138" fmla="*/ 576580 w 985204"/>
                <a:gd name="connsiteY138" fmla="*/ 225295 h 537952"/>
                <a:gd name="connsiteX139" fmla="*/ 572293 w 985204"/>
                <a:gd name="connsiteY139" fmla="*/ 231295 h 537952"/>
                <a:gd name="connsiteX140" fmla="*/ 568769 w 985204"/>
                <a:gd name="connsiteY140" fmla="*/ 235677 h 537952"/>
                <a:gd name="connsiteX141" fmla="*/ 561244 w 985204"/>
                <a:gd name="connsiteY141" fmla="*/ 243964 h 537952"/>
                <a:gd name="connsiteX142" fmla="*/ 557339 w 985204"/>
                <a:gd name="connsiteY142" fmla="*/ 247774 h 537952"/>
                <a:gd name="connsiteX143" fmla="*/ 555815 w 985204"/>
                <a:gd name="connsiteY143" fmla="*/ 249193 h 537952"/>
                <a:gd name="connsiteX144" fmla="*/ 547719 w 985204"/>
                <a:gd name="connsiteY144" fmla="*/ 255861 h 537952"/>
                <a:gd name="connsiteX145" fmla="*/ 544004 w 985204"/>
                <a:gd name="connsiteY145" fmla="*/ 258528 h 537952"/>
                <a:gd name="connsiteX146" fmla="*/ 540861 w 985204"/>
                <a:gd name="connsiteY146" fmla="*/ 260709 h 537952"/>
                <a:gd name="connsiteX147" fmla="*/ 539337 w 985204"/>
                <a:gd name="connsiteY147" fmla="*/ 261756 h 537952"/>
                <a:gd name="connsiteX148" fmla="*/ 534289 w 985204"/>
                <a:gd name="connsiteY148" fmla="*/ 264804 h 537952"/>
                <a:gd name="connsiteX149" fmla="*/ 526764 w 985204"/>
                <a:gd name="connsiteY149" fmla="*/ 268900 h 537952"/>
                <a:gd name="connsiteX150" fmla="*/ 524192 w 985204"/>
                <a:gd name="connsiteY150" fmla="*/ 270138 h 537952"/>
                <a:gd name="connsiteX151" fmla="*/ 521716 w 985204"/>
                <a:gd name="connsiteY151" fmla="*/ 271281 h 537952"/>
                <a:gd name="connsiteX152" fmla="*/ 518382 w 985204"/>
                <a:gd name="connsiteY152" fmla="*/ 272805 h 537952"/>
                <a:gd name="connsiteX153" fmla="*/ 514381 w 985204"/>
                <a:gd name="connsiteY153" fmla="*/ 274329 h 537952"/>
                <a:gd name="connsiteX154" fmla="*/ 510857 w 985204"/>
                <a:gd name="connsiteY154" fmla="*/ 275663 h 537952"/>
                <a:gd name="connsiteX155" fmla="*/ 510667 w 985204"/>
                <a:gd name="connsiteY155" fmla="*/ 275758 h 537952"/>
                <a:gd name="connsiteX156" fmla="*/ 506666 w 985204"/>
                <a:gd name="connsiteY156" fmla="*/ 276996 h 537952"/>
                <a:gd name="connsiteX157" fmla="*/ 501713 w 985204"/>
                <a:gd name="connsiteY157" fmla="*/ 278425 h 537952"/>
                <a:gd name="connsiteX158" fmla="*/ 498379 w 985204"/>
                <a:gd name="connsiteY158" fmla="*/ 279282 h 537952"/>
                <a:gd name="connsiteX159" fmla="*/ 493045 w 985204"/>
                <a:gd name="connsiteY159" fmla="*/ 280425 h 537952"/>
                <a:gd name="connsiteX160" fmla="*/ 487902 w 985204"/>
                <a:gd name="connsiteY160" fmla="*/ 281283 h 537952"/>
                <a:gd name="connsiteX161" fmla="*/ 484378 w 985204"/>
                <a:gd name="connsiteY161" fmla="*/ 281759 h 537952"/>
                <a:gd name="connsiteX162" fmla="*/ 483901 w 985204"/>
                <a:gd name="connsiteY162" fmla="*/ 281759 h 537952"/>
                <a:gd name="connsiteX163" fmla="*/ 478758 w 985204"/>
                <a:gd name="connsiteY163" fmla="*/ 282245 h 537952"/>
                <a:gd name="connsiteX164" fmla="*/ 473805 w 985204"/>
                <a:gd name="connsiteY164" fmla="*/ 282435 h 537952"/>
                <a:gd name="connsiteX165" fmla="*/ 471233 w 985204"/>
                <a:gd name="connsiteY165" fmla="*/ 282435 h 537952"/>
                <a:gd name="connsiteX166" fmla="*/ 467804 w 985204"/>
                <a:gd name="connsiteY166" fmla="*/ 282245 h 537952"/>
                <a:gd name="connsiteX167" fmla="*/ 462470 w 985204"/>
                <a:gd name="connsiteY167" fmla="*/ 281378 h 537952"/>
                <a:gd name="connsiteX168" fmla="*/ 460756 w 985204"/>
                <a:gd name="connsiteY168" fmla="*/ 280997 h 537952"/>
                <a:gd name="connsiteX169" fmla="*/ 458089 w 985204"/>
                <a:gd name="connsiteY169" fmla="*/ 280340 h 537952"/>
                <a:gd name="connsiteX170" fmla="*/ 456184 w 985204"/>
                <a:gd name="connsiteY170" fmla="*/ 279759 h 537952"/>
                <a:gd name="connsiteX171" fmla="*/ 453707 w 985204"/>
                <a:gd name="connsiteY171" fmla="*/ 278902 h 537952"/>
                <a:gd name="connsiteX172" fmla="*/ 450183 w 985204"/>
                <a:gd name="connsiteY172" fmla="*/ 277568 h 537952"/>
                <a:gd name="connsiteX173" fmla="*/ 448373 w 985204"/>
                <a:gd name="connsiteY173" fmla="*/ 276806 h 537952"/>
                <a:gd name="connsiteX174" fmla="*/ 446563 w 985204"/>
                <a:gd name="connsiteY174" fmla="*/ 275949 h 537952"/>
                <a:gd name="connsiteX175" fmla="*/ 443039 w 985204"/>
                <a:gd name="connsiteY175" fmla="*/ 274139 h 537952"/>
                <a:gd name="connsiteX176" fmla="*/ 439420 w 985204"/>
                <a:gd name="connsiteY176" fmla="*/ 272044 h 537952"/>
                <a:gd name="connsiteX177" fmla="*/ 435800 w 985204"/>
                <a:gd name="connsiteY177" fmla="*/ 269757 h 537952"/>
                <a:gd name="connsiteX178" fmla="*/ 423894 w 985204"/>
                <a:gd name="connsiteY178" fmla="*/ 260518 h 537952"/>
                <a:gd name="connsiteX179" fmla="*/ 418941 w 985204"/>
                <a:gd name="connsiteY179" fmla="*/ 255946 h 537952"/>
                <a:gd name="connsiteX180" fmla="*/ 418465 w 985204"/>
                <a:gd name="connsiteY180" fmla="*/ 255470 h 537952"/>
                <a:gd name="connsiteX181" fmla="*/ 418369 w 985204"/>
                <a:gd name="connsiteY181" fmla="*/ 255375 h 537952"/>
                <a:gd name="connsiteX182" fmla="*/ 418274 w 985204"/>
                <a:gd name="connsiteY182" fmla="*/ 255279 h 537952"/>
                <a:gd name="connsiteX183" fmla="*/ 414845 w 985204"/>
                <a:gd name="connsiteY183" fmla="*/ 251755 h 537952"/>
                <a:gd name="connsiteX184" fmla="*/ 369220 w 985204"/>
                <a:gd name="connsiteY184" fmla="*/ 128978 h 537952"/>
                <a:gd name="connsiteX185" fmla="*/ 369792 w 985204"/>
                <a:gd name="connsiteY185" fmla="*/ 121358 h 537952"/>
                <a:gd name="connsiteX186" fmla="*/ 370840 w 985204"/>
                <a:gd name="connsiteY186" fmla="*/ 113357 h 537952"/>
                <a:gd name="connsiteX187" fmla="*/ 370935 w 985204"/>
                <a:gd name="connsiteY187" fmla="*/ 112500 h 537952"/>
                <a:gd name="connsiteX188" fmla="*/ 371983 w 985204"/>
                <a:gd name="connsiteY188" fmla="*/ 106880 h 537952"/>
                <a:gd name="connsiteX189" fmla="*/ 372364 w 985204"/>
                <a:gd name="connsiteY189" fmla="*/ 105261 h 537952"/>
                <a:gd name="connsiteX190" fmla="*/ 373888 w 985204"/>
                <a:gd name="connsiteY190" fmla="*/ 99069 h 537952"/>
                <a:gd name="connsiteX191" fmla="*/ 375316 w 985204"/>
                <a:gd name="connsiteY191" fmla="*/ 94116 h 537952"/>
                <a:gd name="connsiteX192" fmla="*/ 376936 w 985204"/>
                <a:gd name="connsiteY192" fmla="*/ 89163 h 537952"/>
                <a:gd name="connsiteX193" fmla="*/ 377221 w 985204"/>
                <a:gd name="connsiteY193" fmla="*/ 88401 h 537952"/>
                <a:gd name="connsiteX194" fmla="*/ 377221 w 985204"/>
                <a:gd name="connsiteY194" fmla="*/ 88211 h 537952"/>
                <a:gd name="connsiteX195" fmla="*/ 379031 w 985204"/>
                <a:gd name="connsiteY195" fmla="*/ 83163 h 537952"/>
                <a:gd name="connsiteX196" fmla="*/ 384841 w 985204"/>
                <a:gd name="connsiteY196" fmla="*/ 69828 h 537952"/>
                <a:gd name="connsiteX197" fmla="*/ 387794 w 985204"/>
                <a:gd name="connsiteY197" fmla="*/ 64017 h 537952"/>
                <a:gd name="connsiteX198" fmla="*/ 390842 w 985204"/>
                <a:gd name="connsiteY198" fmla="*/ 58302 h 537952"/>
                <a:gd name="connsiteX199" fmla="*/ 393414 w 985204"/>
                <a:gd name="connsiteY199" fmla="*/ 53635 h 537952"/>
                <a:gd name="connsiteX200" fmla="*/ 400843 w 985204"/>
                <a:gd name="connsiteY200" fmla="*/ 41919 h 537952"/>
                <a:gd name="connsiteX201" fmla="*/ 406939 w 985204"/>
                <a:gd name="connsiteY201" fmla="*/ 33252 h 537952"/>
                <a:gd name="connsiteX202" fmla="*/ 404749 w 985204"/>
                <a:gd name="connsiteY202" fmla="*/ 33156 h 537952"/>
                <a:gd name="connsiteX203" fmla="*/ 373983 w 985204"/>
                <a:gd name="connsiteY203" fmla="*/ 30966 h 537952"/>
                <a:gd name="connsiteX204" fmla="*/ 357124 w 985204"/>
                <a:gd name="connsiteY204" fmla="*/ 61636 h 537952"/>
                <a:gd name="connsiteX205" fmla="*/ 354838 w 985204"/>
                <a:gd name="connsiteY205" fmla="*/ 66970 h 537952"/>
                <a:gd name="connsiteX206" fmla="*/ 350932 w 985204"/>
                <a:gd name="connsiteY206" fmla="*/ 76971 h 537952"/>
                <a:gd name="connsiteX207" fmla="*/ 349313 w 985204"/>
                <a:gd name="connsiteY207" fmla="*/ 81734 h 537952"/>
                <a:gd name="connsiteX208" fmla="*/ 347313 w 985204"/>
                <a:gd name="connsiteY208" fmla="*/ 88021 h 537952"/>
                <a:gd name="connsiteX209" fmla="*/ 336550 w 985204"/>
                <a:gd name="connsiteY209" fmla="*/ 87354 h 537952"/>
                <a:gd name="connsiteX210" fmla="*/ 334264 w 985204"/>
                <a:gd name="connsiteY210" fmla="*/ 87258 h 537952"/>
                <a:gd name="connsiteX211" fmla="*/ 323596 w 985204"/>
                <a:gd name="connsiteY211" fmla="*/ 87068 h 537952"/>
                <a:gd name="connsiteX212" fmla="*/ 258826 w 985204"/>
                <a:gd name="connsiteY212" fmla="*/ 95640 h 537952"/>
                <a:gd name="connsiteX213" fmla="*/ 112522 w 985204"/>
                <a:gd name="connsiteY213" fmla="*/ 224514 h 537952"/>
                <a:gd name="connsiteX214" fmla="*/ 113855 w 985204"/>
                <a:gd name="connsiteY214" fmla="*/ 237277 h 537952"/>
                <a:gd name="connsiteX215" fmla="*/ 124999 w 985204"/>
                <a:gd name="connsiteY215" fmla="*/ 243849 h 537952"/>
                <a:gd name="connsiteX216" fmla="*/ 148717 w 985204"/>
                <a:gd name="connsiteY216" fmla="*/ 244516 h 537952"/>
                <a:gd name="connsiteX217" fmla="*/ 278257 w 985204"/>
                <a:gd name="connsiteY217" fmla="*/ 222323 h 537952"/>
                <a:gd name="connsiteX218" fmla="*/ 287401 w 985204"/>
                <a:gd name="connsiteY218" fmla="*/ 217941 h 537952"/>
                <a:gd name="connsiteX219" fmla="*/ 293878 w 985204"/>
                <a:gd name="connsiteY219" fmla="*/ 214693 h 537952"/>
                <a:gd name="connsiteX220" fmla="*/ 346837 w 985204"/>
                <a:gd name="connsiteY220" fmla="*/ 183261 h 537952"/>
                <a:gd name="connsiteX221" fmla="*/ 347218 w 985204"/>
                <a:gd name="connsiteY221" fmla="*/ 184690 h 537952"/>
                <a:gd name="connsiteX222" fmla="*/ 350075 w 985204"/>
                <a:gd name="connsiteY222" fmla="*/ 194500 h 537952"/>
                <a:gd name="connsiteX223" fmla="*/ 353695 w 985204"/>
                <a:gd name="connsiteY223" fmla="*/ 204883 h 537952"/>
                <a:gd name="connsiteX224" fmla="*/ 363982 w 985204"/>
                <a:gd name="connsiteY224" fmla="*/ 228314 h 537952"/>
                <a:gd name="connsiteX225" fmla="*/ 368649 w 985204"/>
                <a:gd name="connsiteY225" fmla="*/ 236791 h 537952"/>
                <a:gd name="connsiteX226" fmla="*/ 369316 w 985204"/>
                <a:gd name="connsiteY226" fmla="*/ 237934 h 537952"/>
                <a:gd name="connsiteX227" fmla="*/ 372935 w 985204"/>
                <a:gd name="connsiteY227" fmla="*/ 243840 h 537952"/>
                <a:gd name="connsiteX228" fmla="*/ 376745 w 985204"/>
                <a:gd name="connsiteY228" fmla="*/ 249650 h 537952"/>
                <a:gd name="connsiteX229" fmla="*/ 388556 w 985204"/>
                <a:gd name="connsiteY229" fmla="*/ 265176 h 537952"/>
                <a:gd name="connsiteX230" fmla="*/ 248824 w 985204"/>
                <a:gd name="connsiteY230" fmla="*/ 412813 h 537952"/>
                <a:gd name="connsiteX231" fmla="*/ 86233 w 985204"/>
                <a:gd name="connsiteY231" fmla="*/ 483965 h 537952"/>
                <a:gd name="connsiteX232" fmla="*/ 46894 w 985204"/>
                <a:gd name="connsiteY232" fmla="*/ 325279 h 537952"/>
                <a:gd name="connsiteX233" fmla="*/ 30321 w 985204"/>
                <a:gd name="connsiteY233" fmla="*/ 127921 h 537952"/>
                <a:gd name="connsiteX234" fmla="*/ 28606 w 985204"/>
                <a:gd name="connsiteY234" fmla="*/ 116491 h 537952"/>
                <a:gd name="connsiteX235" fmla="*/ 29559 w 985204"/>
                <a:gd name="connsiteY235" fmla="*/ 110680 h 537952"/>
                <a:gd name="connsiteX236" fmla="*/ 37274 w 985204"/>
                <a:gd name="connsiteY236" fmla="*/ 96583 h 537952"/>
                <a:gd name="connsiteX237" fmla="*/ 40798 w 985204"/>
                <a:gd name="connsiteY237" fmla="*/ 92678 h 537952"/>
                <a:gd name="connsiteX238" fmla="*/ 63468 w 985204"/>
                <a:gd name="connsiteY238" fmla="*/ 75057 h 537952"/>
                <a:gd name="connsiteX239" fmla="*/ 71564 w 985204"/>
                <a:gd name="connsiteY239" fmla="*/ 70390 h 537952"/>
                <a:gd name="connsiteX240" fmla="*/ 109378 w 985204"/>
                <a:gd name="connsiteY240" fmla="*/ 52768 h 537952"/>
                <a:gd name="connsiteX241" fmla="*/ 120523 w 985204"/>
                <a:gd name="connsiteY241" fmla="*/ 48673 h 537952"/>
                <a:gd name="connsiteX242" fmla="*/ 132524 w 985204"/>
                <a:gd name="connsiteY242" fmla="*/ 44767 h 537952"/>
                <a:gd name="connsiteX243" fmla="*/ 194627 w 985204"/>
                <a:gd name="connsiteY243" fmla="*/ 28099 h 537952"/>
                <a:gd name="connsiteX244" fmla="*/ 201199 w 985204"/>
                <a:gd name="connsiteY244" fmla="*/ 26479 h 537952"/>
                <a:gd name="connsiteX245" fmla="*/ 216344 w 985204"/>
                <a:gd name="connsiteY245" fmla="*/ 23050 h 537952"/>
                <a:gd name="connsiteX246" fmla="*/ 224345 w 985204"/>
                <a:gd name="connsiteY246" fmla="*/ 21241 h 537952"/>
                <a:gd name="connsiteX247" fmla="*/ 242633 w 985204"/>
                <a:gd name="connsiteY247" fmla="*/ 17240 h 537952"/>
                <a:gd name="connsiteX248" fmla="*/ 252158 w 985204"/>
                <a:gd name="connsiteY248" fmla="*/ 15145 h 537952"/>
                <a:gd name="connsiteX249" fmla="*/ 188912 w 985204"/>
                <a:gd name="connsiteY249" fmla="*/ 0 h 537952"/>
                <a:gd name="connsiteX250" fmla="*/ 177863 w 985204"/>
                <a:gd name="connsiteY250" fmla="*/ 2667 h 537952"/>
                <a:gd name="connsiteX251" fmla="*/ 167767 w 985204"/>
                <a:gd name="connsiteY251" fmla="*/ 5239 h 537952"/>
                <a:gd name="connsiteX252" fmla="*/ 110521 w 985204"/>
                <a:gd name="connsiteY252" fmla="*/ 21907 h 537952"/>
                <a:gd name="connsiteX253" fmla="*/ 98806 w 985204"/>
                <a:gd name="connsiteY253" fmla="*/ 26194 h 537952"/>
                <a:gd name="connsiteX254" fmla="*/ 17748 w 985204"/>
                <a:gd name="connsiteY254" fmla="*/ 75533 h 537952"/>
                <a:gd name="connsiteX255" fmla="*/ 14795 w 985204"/>
                <a:gd name="connsiteY255" fmla="*/ 78962 h 537952"/>
                <a:gd name="connsiteX256" fmla="*/ 9271 w 985204"/>
                <a:gd name="connsiteY256" fmla="*/ 86773 h 537952"/>
                <a:gd name="connsiteX257" fmla="*/ 7842 w 985204"/>
                <a:gd name="connsiteY257" fmla="*/ 89249 h 537952"/>
                <a:gd name="connsiteX258" fmla="*/ 317 w 985204"/>
                <a:gd name="connsiteY258" fmla="*/ 112109 h 537952"/>
                <a:gd name="connsiteX259" fmla="*/ 3175 w 985204"/>
                <a:gd name="connsiteY259" fmla="*/ 136779 h 537952"/>
                <a:gd name="connsiteX260" fmla="*/ 4889 w 985204"/>
                <a:gd name="connsiteY260" fmla="*/ 142875 h 537952"/>
                <a:gd name="connsiteX261" fmla="*/ 7556 w 985204"/>
                <a:gd name="connsiteY261" fmla="*/ 154686 h 537952"/>
                <a:gd name="connsiteX262" fmla="*/ 9937 w 985204"/>
                <a:gd name="connsiteY262" fmla="*/ 168783 h 537952"/>
                <a:gd name="connsiteX263" fmla="*/ 11176 w 985204"/>
                <a:gd name="connsiteY263" fmla="*/ 177927 h 537952"/>
                <a:gd name="connsiteX264" fmla="*/ 11747 w 985204"/>
                <a:gd name="connsiteY264" fmla="*/ 182689 h 537952"/>
                <a:gd name="connsiteX265" fmla="*/ 13366 w 985204"/>
                <a:gd name="connsiteY265" fmla="*/ 198120 h 537952"/>
                <a:gd name="connsiteX266" fmla="*/ 14319 w 985204"/>
                <a:gd name="connsiteY266" fmla="*/ 208597 h 537952"/>
                <a:gd name="connsiteX267" fmla="*/ 14795 w 985204"/>
                <a:gd name="connsiteY267" fmla="*/ 214979 h 537952"/>
                <a:gd name="connsiteX268" fmla="*/ 16033 w 985204"/>
                <a:gd name="connsiteY268" fmla="*/ 234229 h 537952"/>
                <a:gd name="connsiteX269" fmla="*/ 17272 w 985204"/>
                <a:gd name="connsiteY269" fmla="*/ 262423 h 537952"/>
                <a:gd name="connsiteX270" fmla="*/ 17748 w 985204"/>
                <a:gd name="connsiteY270" fmla="*/ 277368 h 537952"/>
                <a:gd name="connsiteX271" fmla="*/ 17843 w 985204"/>
                <a:gd name="connsiteY271" fmla="*/ 280330 h 537952"/>
                <a:gd name="connsiteX272" fmla="*/ 18224 w 985204"/>
                <a:gd name="connsiteY272" fmla="*/ 307562 h 537952"/>
                <a:gd name="connsiteX273" fmla="*/ 18319 w 985204"/>
                <a:gd name="connsiteY273" fmla="*/ 325279 h 537952"/>
                <a:gd name="connsiteX274" fmla="*/ 63944 w 985204"/>
                <a:gd name="connsiteY274" fmla="*/ 501967 h 537952"/>
                <a:gd name="connsiteX275" fmla="*/ 93186 w 985204"/>
                <a:gd name="connsiteY275" fmla="*/ 513597 h 537952"/>
                <a:gd name="connsiteX276" fmla="*/ 97186 w 985204"/>
                <a:gd name="connsiteY276" fmla="*/ 513693 h 537952"/>
                <a:gd name="connsiteX277" fmla="*/ 270446 w 985204"/>
                <a:gd name="connsiteY277" fmla="*/ 431387 h 537952"/>
                <a:gd name="connsiteX278" fmla="*/ 310832 w 985204"/>
                <a:gd name="connsiteY278" fmla="*/ 386810 h 537952"/>
                <a:gd name="connsiteX279" fmla="*/ 343884 w 985204"/>
                <a:gd name="connsiteY279" fmla="*/ 351854 h 537952"/>
                <a:gd name="connsiteX280" fmla="*/ 362743 w 985204"/>
                <a:gd name="connsiteY280" fmla="*/ 332327 h 537952"/>
                <a:gd name="connsiteX281" fmla="*/ 378364 w 985204"/>
                <a:gd name="connsiteY281" fmla="*/ 316325 h 537952"/>
                <a:gd name="connsiteX282" fmla="*/ 381603 w 985204"/>
                <a:gd name="connsiteY282" fmla="*/ 312982 h 537952"/>
                <a:gd name="connsiteX283" fmla="*/ 408940 w 985204"/>
                <a:gd name="connsiteY283" fmla="*/ 285264 h 537952"/>
                <a:gd name="connsiteX284" fmla="*/ 421798 w 985204"/>
                <a:gd name="connsiteY284" fmla="*/ 294599 h 537952"/>
                <a:gd name="connsiteX285" fmla="*/ 425704 w 985204"/>
                <a:gd name="connsiteY285" fmla="*/ 297075 h 537952"/>
                <a:gd name="connsiteX286" fmla="*/ 437324 w 985204"/>
                <a:gd name="connsiteY286" fmla="*/ 303076 h 537952"/>
                <a:gd name="connsiteX287" fmla="*/ 440944 w 985204"/>
                <a:gd name="connsiteY287" fmla="*/ 304600 h 537952"/>
                <a:gd name="connsiteX288" fmla="*/ 445897 w 985204"/>
                <a:gd name="connsiteY288" fmla="*/ 306410 h 537952"/>
                <a:gd name="connsiteX289" fmla="*/ 454850 w 985204"/>
                <a:gd name="connsiteY289" fmla="*/ 308981 h 537952"/>
                <a:gd name="connsiteX290" fmla="*/ 460660 w 985204"/>
                <a:gd name="connsiteY290" fmla="*/ 310029 h 537952"/>
                <a:gd name="connsiteX291" fmla="*/ 465518 w 985204"/>
                <a:gd name="connsiteY291" fmla="*/ 310686 h 537952"/>
                <a:gd name="connsiteX292" fmla="*/ 470376 w 985204"/>
                <a:gd name="connsiteY292" fmla="*/ 310972 h 537952"/>
                <a:gd name="connsiteX293" fmla="*/ 473995 w 985204"/>
                <a:gd name="connsiteY293" fmla="*/ 310972 h 537952"/>
                <a:gd name="connsiteX294" fmla="*/ 486949 w 985204"/>
                <a:gd name="connsiteY294" fmla="*/ 310305 h 537952"/>
                <a:gd name="connsiteX295" fmla="*/ 494284 w 985204"/>
                <a:gd name="connsiteY295" fmla="*/ 309448 h 537952"/>
                <a:gd name="connsiteX296" fmla="*/ 499903 w 985204"/>
                <a:gd name="connsiteY296" fmla="*/ 308410 h 537952"/>
                <a:gd name="connsiteX297" fmla="*/ 503904 w 985204"/>
                <a:gd name="connsiteY297" fmla="*/ 307648 h 537952"/>
                <a:gd name="connsiteX298" fmla="*/ 508190 w 985204"/>
                <a:gd name="connsiteY298" fmla="*/ 306600 h 537952"/>
                <a:gd name="connsiteX299" fmla="*/ 544576 w 985204"/>
                <a:gd name="connsiteY299" fmla="*/ 292122 h 537952"/>
                <a:gd name="connsiteX300" fmla="*/ 550386 w 985204"/>
                <a:gd name="connsiteY300" fmla="*/ 288779 h 537952"/>
                <a:gd name="connsiteX301" fmla="*/ 556672 w 985204"/>
                <a:gd name="connsiteY301" fmla="*/ 284778 h 537952"/>
                <a:gd name="connsiteX302" fmla="*/ 562006 w 985204"/>
                <a:gd name="connsiteY302" fmla="*/ 280968 h 537952"/>
                <a:gd name="connsiteX303" fmla="*/ 563340 w 985204"/>
                <a:gd name="connsiteY303" fmla="*/ 280016 h 537952"/>
                <a:gd name="connsiteX304" fmla="*/ 565064 w 985204"/>
                <a:gd name="connsiteY304" fmla="*/ 282683 h 537952"/>
                <a:gd name="connsiteX305" fmla="*/ 570865 w 985204"/>
                <a:gd name="connsiteY305" fmla="*/ 291446 h 537952"/>
                <a:gd name="connsiteX306" fmla="*/ 583438 w 985204"/>
                <a:gd name="connsiteY306" fmla="*/ 309829 h 537952"/>
                <a:gd name="connsiteX307" fmla="*/ 590200 w 985204"/>
                <a:gd name="connsiteY307" fmla="*/ 319449 h 537952"/>
                <a:gd name="connsiteX308" fmla="*/ 606774 w 985204"/>
                <a:gd name="connsiteY308" fmla="*/ 342405 h 537952"/>
                <a:gd name="connsiteX309" fmla="*/ 617813 w 985204"/>
                <a:gd name="connsiteY309" fmla="*/ 357168 h 537952"/>
                <a:gd name="connsiteX310" fmla="*/ 624767 w 985204"/>
                <a:gd name="connsiteY310" fmla="*/ 366217 h 537952"/>
                <a:gd name="connsiteX311" fmla="*/ 635816 w 985204"/>
                <a:gd name="connsiteY311" fmla="*/ 380229 h 537952"/>
                <a:gd name="connsiteX312" fmla="*/ 671249 w 985204"/>
                <a:gd name="connsiteY312" fmla="*/ 422129 h 537952"/>
                <a:gd name="connsiteX313" fmla="*/ 824315 w 985204"/>
                <a:gd name="connsiteY313" fmla="*/ 537477 h 537952"/>
                <a:gd name="connsiteX314" fmla="*/ 827935 w 985204"/>
                <a:gd name="connsiteY314" fmla="*/ 537953 h 537952"/>
                <a:gd name="connsiteX315" fmla="*/ 838889 w 985204"/>
                <a:gd name="connsiteY315" fmla="*/ 532809 h 537952"/>
                <a:gd name="connsiteX316" fmla="*/ 975096 w 985204"/>
                <a:gd name="connsiteY316" fmla="*/ 316316 h 537952"/>
                <a:gd name="connsiteX317" fmla="*/ 949598 w 985204"/>
                <a:gd name="connsiteY317" fmla="*/ 132074 h 537952"/>
                <a:gd name="connsiteX318" fmla="*/ 632806 w 985204"/>
                <a:gd name="connsiteY318" fmla="*/ 162173 h 537952"/>
                <a:gd name="connsiteX319" fmla="*/ 635092 w 985204"/>
                <a:gd name="connsiteY319" fmla="*/ 161982 h 537952"/>
                <a:gd name="connsiteX320" fmla="*/ 637378 w 985204"/>
                <a:gd name="connsiteY320" fmla="*/ 161887 h 537952"/>
                <a:gd name="connsiteX321" fmla="*/ 640797 w 985204"/>
                <a:gd name="connsiteY321" fmla="*/ 161696 h 537952"/>
                <a:gd name="connsiteX322" fmla="*/ 644798 w 985204"/>
                <a:gd name="connsiteY322" fmla="*/ 161506 h 537952"/>
                <a:gd name="connsiteX323" fmla="*/ 649846 w 985204"/>
                <a:gd name="connsiteY323" fmla="*/ 161315 h 537952"/>
                <a:gd name="connsiteX324" fmla="*/ 653561 w 985204"/>
                <a:gd name="connsiteY324" fmla="*/ 161220 h 537952"/>
                <a:gd name="connsiteX325" fmla="*/ 698328 w 985204"/>
                <a:gd name="connsiteY325" fmla="*/ 165602 h 537952"/>
                <a:gd name="connsiteX326" fmla="*/ 770909 w 985204"/>
                <a:gd name="connsiteY326" fmla="*/ 247612 h 537952"/>
                <a:gd name="connsiteX327" fmla="*/ 701662 w 985204"/>
                <a:gd name="connsiteY327" fmla="*/ 238087 h 537952"/>
                <a:gd name="connsiteX328" fmla="*/ 650132 w 985204"/>
                <a:gd name="connsiteY328" fmla="*/ 196186 h 537952"/>
                <a:gd name="connsiteX329" fmla="*/ 626224 w 985204"/>
                <a:gd name="connsiteY329" fmla="*/ 175136 h 537952"/>
                <a:gd name="connsiteX330" fmla="*/ 626795 w 985204"/>
                <a:gd name="connsiteY330" fmla="*/ 171888 h 537952"/>
                <a:gd name="connsiteX331" fmla="*/ 627938 w 985204"/>
                <a:gd name="connsiteY331" fmla="*/ 163220 h 537952"/>
                <a:gd name="connsiteX332" fmla="*/ 628034 w 985204"/>
                <a:gd name="connsiteY332" fmla="*/ 162554 h 537952"/>
                <a:gd name="connsiteX333" fmla="*/ 632806 w 985204"/>
                <a:gd name="connsiteY333" fmla="*/ 162173 h 537952"/>
                <a:gd name="connsiteX334" fmla="*/ 341436 w 985204"/>
                <a:gd name="connsiteY334" fmla="*/ 152552 h 537952"/>
                <a:gd name="connsiteX335" fmla="*/ 326386 w 985204"/>
                <a:gd name="connsiteY335" fmla="*/ 162554 h 537952"/>
                <a:gd name="connsiteX336" fmla="*/ 321433 w 985204"/>
                <a:gd name="connsiteY336" fmla="*/ 165792 h 537952"/>
                <a:gd name="connsiteX337" fmla="*/ 308098 w 985204"/>
                <a:gd name="connsiteY337" fmla="*/ 174079 h 537952"/>
                <a:gd name="connsiteX338" fmla="*/ 305432 w 985204"/>
                <a:gd name="connsiteY338" fmla="*/ 175698 h 537952"/>
                <a:gd name="connsiteX339" fmla="*/ 300383 w 985204"/>
                <a:gd name="connsiteY339" fmla="*/ 178651 h 537952"/>
                <a:gd name="connsiteX340" fmla="*/ 289239 w 985204"/>
                <a:gd name="connsiteY340" fmla="*/ 184937 h 537952"/>
                <a:gd name="connsiteX341" fmla="*/ 277904 w 985204"/>
                <a:gd name="connsiteY341" fmla="*/ 190938 h 537952"/>
                <a:gd name="connsiteX342" fmla="*/ 266474 w 985204"/>
                <a:gd name="connsiteY342" fmla="*/ 196463 h 537952"/>
                <a:gd name="connsiteX343" fmla="*/ 148840 w 985204"/>
                <a:gd name="connsiteY343" fmla="*/ 215894 h 537952"/>
                <a:gd name="connsiteX344" fmla="*/ 266855 w 985204"/>
                <a:gd name="connsiteY344" fmla="*/ 123120 h 537952"/>
                <a:gd name="connsiteX345" fmla="*/ 323910 w 985204"/>
                <a:gd name="connsiteY345" fmla="*/ 115691 h 537952"/>
                <a:gd name="connsiteX346" fmla="*/ 339912 w 985204"/>
                <a:gd name="connsiteY346" fmla="*/ 116167 h 537952"/>
                <a:gd name="connsiteX347" fmla="*/ 341531 w 985204"/>
                <a:gd name="connsiteY347" fmla="*/ 116262 h 537952"/>
                <a:gd name="connsiteX348" fmla="*/ 341150 w 985204"/>
                <a:gd name="connsiteY348" fmla="*/ 119786 h 537952"/>
                <a:gd name="connsiteX349" fmla="*/ 341055 w 985204"/>
                <a:gd name="connsiteY349" fmla="*/ 120644 h 537952"/>
                <a:gd name="connsiteX350" fmla="*/ 340674 w 985204"/>
                <a:gd name="connsiteY350" fmla="*/ 127883 h 537952"/>
                <a:gd name="connsiteX351" fmla="*/ 341436 w 985204"/>
                <a:gd name="connsiteY351" fmla="*/ 152552 h 53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</a:cxnLst>
              <a:rect l="l" t="t" r="r" b="b"/>
              <a:pathLst>
                <a:path w="985204" h="537952">
                  <a:moveTo>
                    <a:pt x="949598" y="132074"/>
                  </a:moveTo>
                  <a:lnTo>
                    <a:pt x="941883" y="127406"/>
                  </a:lnTo>
                  <a:cubicBezTo>
                    <a:pt x="929024" y="119596"/>
                    <a:pt x="905964" y="105594"/>
                    <a:pt x="877589" y="88925"/>
                  </a:cubicBezTo>
                  <a:cubicBezTo>
                    <a:pt x="875779" y="87782"/>
                    <a:pt x="873874" y="86735"/>
                    <a:pt x="871969" y="85592"/>
                  </a:cubicBezTo>
                  <a:cubicBezTo>
                    <a:pt x="864244" y="81020"/>
                    <a:pt x="856158" y="76352"/>
                    <a:pt x="847775" y="71495"/>
                  </a:cubicBezTo>
                  <a:cubicBezTo>
                    <a:pt x="839489" y="66732"/>
                    <a:pt x="830821" y="61779"/>
                    <a:pt x="822058" y="56826"/>
                  </a:cubicBezTo>
                  <a:cubicBezTo>
                    <a:pt x="804532" y="46825"/>
                    <a:pt x="786339" y="36728"/>
                    <a:pt x="768242" y="27013"/>
                  </a:cubicBezTo>
                  <a:cubicBezTo>
                    <a:pt x="768242" y="27013"/>
                    <a:pt x="768242" y="27013"/>
                    <a:pt x="768146" y="27013"/>
                  </a:cubicBezTo>
                  <a:cubicBezTo>
                    <a:pt x="750620" y="28727"/>
                    <a:pt x="732904" y="30251"/>
                    <a:pt x="714997" y="31585"/>
                  </a:cubicBezTo>
                  <a:cubicBezTo>
                    <a:pt x="718616" y="33395"/>
                    <a:pt x="722341" y="35204"/>
                    <a:pt x="726046" y="37205"/>
                  </a:cubicBezTo>
                  <a:cubicBezTo>
                    <a:pt x="726522" y="37395"/>
                    <a:pt x="727008" y="37681"/>
                    <a:pt x="727475" y="37871"/>
                  </a:cubicBezTo>
                  <a:cubicBezTo>
                    <a:pt x="728046" y="38157"/>
                    <a:pt x="728513" y="38443"/>
                    <a:pt x="728999" y="38729"/>
                  </a:cubicBezTo>
                  <a:cubicBezTo>
                    <a:pt x="729570" y="38919"/>
                    <a:pt x="730132" y="39300"/>
                    <a:pt x="730618" y="39586"/>
                  </a:cubicBezTo>
                  <a:cubicBezTo>
                    <a:pt x="732333" y="40443"/>
                    <a:pt x="734142" y="41396"/>
                    <a:pt x="735857" y="42253"/>
                  </a:cubicBezTo>
                  <a:cubicBezTo>
                    <a:pt x="736619" y="42634"/>
                    <a:pt x="737276" y="43015"/>
                    <a:pt x="738038" y="43396"/>
                  </a:cubicBezTo>
                  <a:cubicBezTo>
                    <a:pt x="740324" y="44634"/>
                    <a:pt x="742705" y="45872"/>
                    <a:pt x="745086" y="47206"/>
                  </a:cubicBezTo>
                  <a:cubicBezTo>
                    <a:pt x="746134" y="47682"/>
                    <a:pt x="747277" y="48349"/>
                    <a:pt x="748430" y="48920"/>
                  </a:cubicBezTo>
                  <a:cubicBezTo>
                    <a:pt x="752145" y="50825"/>
                    <a:pt x="755945" y="52921"/>
                    <a:pt x="759669" y="54921"/>
                  </a:cubicBezTo>
                  <a:cubicBezTo>
                    <a:pt x="760622" y="55397"/>
                    <a:pt x="761574" y="55874"/>
                    <a:pt x="762431" y="56445"/>
                  </a:cubicBezTo>
                  <a:cubicBezTo>
                    <a:pt x="767384" y="59112"/>
                    <a:pt x="772433" y="61779"/>
                    <a:pt x="777291" y="64541"/>
                  </a:cubicBezTo>
                  <a:cubicBezTo>
                    <a:pt x="782253" y="67208"/>
                    <a:pt x="787101" y="69971"/>
                    <a:pt x="791959" y="72638"/>
                  </a:cubicBezTo>
                  <a:cubicBezTo>
                    <a:pt x="801293" y="77876"/>
                    <a:pt x="810437" y="83020"/>
                    <a:pt x="819391" y="88163"/>
                  </a:cubicBezTo>
                  <a:cubicBezTo>
                    <a:pt x="820734" y="88925"/>
                    <a:pt x="822058" y="89592"/>
                    <a:pt x="823296" y="90354"/>
                  </a:cubicBezTo>
                  <a:cubicBezTo>
                    <a:pt x="825106" y="91402"/>
                    <a:pt x="826916" y="92450"/>
                    <a:pt x="828640" y="93497"/>
                  </a:cubicBezTo>
                  <a:cubicBezTo>
                    <a:pt x="831678" y="95212"/>
                    <a:pt x="834736" y="96926"/>
                    <a:pt x="837784" y="98736"/>
                  </a:cubicBezTo>
                  <a:cubicBezTo>
                    <a:pt x="837974" y="98831"/>
                    <a:pt x="838165" y="98927"/>
                    <a:pt x="838355" y="99022"/>
                  </a:cubicBezTo>
                  <a:cubicBezTo>
                    <a:pt x="838832" y="99308"/>
                    <a:pt x="839403" y="99593"/>
                    <a:pt x="839879" y="99974"/>
                  </a:cubicBezTo>
                  <a:cubicBezTo>
                    <a:pt x="844737" y="102737"/>
                    <a:pt x="849404" y="105499"/>
                    <a:pt x="854071" y="108261"/>
                  </a:cubicBezTo>
                  <a:cubicBezTo>
                    <a:pt x="854453" y="108452"/>
                    <a:pt x="854929" y="108642"/>
                    <a:pt x="855310" y="108928"/>
                  </a:cubicBezTo>
                  <a:cubicBezTo>
                    <a:pt x="856834" y="109785"/>
                    <a:pt x="858262" y="110642"/>
                    <a:pt x="859786" y="111500"/>
                  </a:cubicBezTo>
                  <a:cubicBezTo>
                    <a:pt x="860167" y="111690"/>
                    <a:pt x="860549" y="111976"/>
                    <a:pt x="860929" y="112262"/>
                  </a:cubicBezTo>
                  <a:cubicBezTo>
                    <a:pt x="861787" y="112738"/>
                    <a:pt x="862739" y="113214"/>
                    <a:pt x="863596" y="113786"/>
                  </a:cubicBezTo>
                  <a:cubicBezTo>
                    <a:pt x="864168" y="114071"/>
                    <a:pt x="864740" y="114452"/>
                    <a:pt x="865311" y="114833"/>
                  </a:cubicBezTo>
                  <a:cubicBezTo>
                    <a:pt x="865692" y="115024"/>
                    <a:pt x="866073" y="115214"/>
                    <a:pt x="866549" y="115500"/>
                  </a:cubicBezTo>
                  <a:cubicBezTo>
                    <a:pt x="866645" y="115595"/>
                    <a:pt x="866749" y="115595"/>
                    <a:pt x="866835" y="115691"/>
                  </a:cubicBezTo>
                  <a:cubicBezTo>
                    <a:pt x="867311" y="115976"/>
                    <a:pt x="867873" y="116262"/>
                    <a:pt x="868359" y="116643"/>
                  </a:cubicBezTo>
                  <a:cubicBezTo>
                    <a:pt x="869978" y="117500"/>
                    <a:pt x="871502" y="118453"/>
                    <a:pt x="873017" y="119310"/>
                  </a:cubicBezTo>
                  <a:cubicBezTo>
                    <a:pt x="875208" y="120644"/>
                    <a:pt x="877303" y="121882"/>
                    <a:pt x="879408" y="123120"/>
                  </a:cubicBezTo>
                  <a:cubicBezTo>
                    <a:pt x="882161" y="124739"/>
                    <a:pt x="884742" y="126359"/>
                    <a:pt x="887304" y="127883"/>
                  </a:cubicBezTo>
                  <a:cubicBezTo>
                    <a:pt x="889304" y="129026"/>
                    <a:pt x="891209" y="130169"/>
                    <a:pt x="893029" y="131312"/>
                  </a:cubicBezTo>
                  <a:cubicBezTo>
                    <a:pt x="897315" y="133883"/>
                    <a:pt x="901411" y="136265"/>
                    <a:pt x="905221" y="138646"/>
                  </a:cubicBezTo>
                  <a:cubicBezTo>
                    <a:pt x="905411" y="138741"/>
                    <a:pt x="905697" y="138836"/>
                    <a:pt x="905878" y="139027"/>
                  </a:cubicBezTo>
                  <a:cubicBezTo>
                    <a:pt x="905973" y="139027"/>
                    <a:pt x="906078" y="139122"/>
                    <a:pt x="906078" y="139122"/>
                  </a:cubicBezTo>
                  <a:cubicBezTo>
                    <a:pt x="906078" y="139122"/>
                    <a:pt x="906173" y="139122"/>
                    <a:pt x="906173" y="139217"/>
                  </a:cubicBezTo>
                  <a:cubicBezTo>
                    <a:pt x="906459" y="139313"/>
                    <a:pt x="906840" y="139503"/>
                    <a:pt x="907126" y="139694"/>
                  </a:cubicBezTo>
                  <a:cubicBezTo>
                    <a:pt x="907326" y="139789"/>
                    <a:pt x="907411" y="139884"/>
                    <a:pt x="907507" y="139979"/>
                  </a:cubicBezTo>
                  <a:cubicBezTo>
                    <a:pt x="915413" y="144742"/>
                    <a:pt x="921994" y="148742"/>
                    <a:pt x="927042" y="151790"/>
                  </a:cubicBezTo>
                  <a:lnTo>
                    <a:pt x="934939" y="156553"/>
                  </a:lnTo>
                  <a:cubicBezTo>
                    <a:pt x="950855" y="166078"/>
                    <a:pt x="967038" y="236934"/>
                    <a:pt x="947512" y="308858"/>
                  </a:cubicBezTo>
                  <a:cubicBezTo>
                    <a:pt x="930748" y="371046"/>
                    <a:pt x="847213" y="477345"/>
                    <a:pt x="823401" y="506778"/>
                  </a:cubicBezTo>
                  <a:cubicBezTo>
                    <a:pt x="804637" y="498872"/>
                    <a:pt x="755774" y="473250"/>
                    <a:pt x="692632" y="403050"/>
                  </a:cubicBezTo>
                  <a:cubicBezTo>
                    <a:pt x="691108" y="401431"/>
                    <a:pt x="689670" y="399717"/>
                    <a:pt x="688156" y="398002"/>
                  </a:cubicBezTo>
                  <a:cubicBezTo>
                    <a:pt x="686632" y="396383"/>
                    <a:pt x="685193" y="394668"/>
                    <a:pt x="683774" y="393049"/>
                  </a:cubicBezTo>
                  <a:cubicBezTo>
                    <a:pt x="675002" y="383048"/>
                    <a:pt x="666524" y="372856"/>
                    <a:pt x="658333" y="362664"/>
                  </a:cubicBezTo>
                  <a:cubicBezTo>
                    <a:pt x="655580" y="359245"/>
                    <a:pt x="652913" y="355902"/>
                    <a:pt x="650332" y="352473"/>
                  </a:cubicBezTo>
                  <a:cubicBezTo>
                    <a:pt x="646427" y="347520"/>
                    <a:pt x="642616" y="342671"/>
                    <a:pt x="638911" y="337709"/>
                  </a:cubicBezTo>
                  <a:cubicBezTo>
                    <a:pt x="634149" y="331527"/>
                    <a:pt x="629577" y="325326"/>
                    <a:pt x="625195" y="319326"/>
                  </a:cubicBezTo>
                  <a:cubicBezTo>
                    <a:pt x="624433" y="318183"/>
                    <a:pt x="623576" y="317040"/>
                    <a:pt x="622719" y="315896"/>
                  </a:cubicBezTo>
                  <a:cubicBezTo>
                    <a:pt x="619194" y="310944"/>
                    <a:pt x="615765" y="306181"/>
                    <a:pt x="612432" y="301419"/>
                  </a:cubicBezTo>
                  <a:cubicBezTo>
                    <a:pt x="608327" y="295608"/>
                    <a:pt x="604326" y="289893"/>
                    <a:pt x="600621" y="284369"/>
                  </a:cubicBezTo>
                  <a:cubicBezTo>
                    <a:pt x="594906" y="276082"/>
                    <a:pt x="589667" y="268081"/>
                    <a:pt x="584809" y="260652"/>
                  </a:cubicBezTo>
                  <a:cubicBezTo>
                    <a:pt x="586333" y="258937"/>
                    <a:pt x="587857" y="257223"/>
                    <a:pt x="589381" y="255508"/>
                  </a:cubicBezTo>
                  <a:cubicBezTo>
                    <a:pt x="589762" y="255127"/>
                    <a:pt x="590038" y="254651"/>
                    <a:pt x="590420" y="254175"/>
                  </a:cubicBezTo>
                  <a:cubicBezTo>
                    <a:pt x="591944" y="252451"/>
                    <a:pt x="593286" y="250650"/>
                    <a:pt x="594706" y="248936"/>
                  </a:cubicBezTo>
                  <a:cubicBezTo>
                    <a:pt x="594801" y="248736"/>
                    <a:pt x="594991" y="248555"/>
                    <a:pt x="595087" y="248355"/>
                  </a:cubicBezTo>
                  <a:cubicBezTo>
                    <a:pt x="596420" y="246640"/>
                    <a:pt x="597668" y="244830"/>
                    <a:pt x="598897" y="243021"/>
                  </a:cubicBezTo>
                  <a:cubicBezTo>
                    <a:pt x="599087" y="242735"/>
                    <a:pt x="599373" y="242354"/>
                    <a:pt x="599554" y="242059"/>
                  </a:cubicBezTo>
                  <a:cubicBezTo>
                    <a:pt x="600316" y="241020"/>
                    <a:pt x="600983" y="239963"/>
                    <a:pt x="601745" y="238820"/>
                  </a:cubicBezTo>
                  <a:cubicBezTo>
                    <a:pt x="601935" y="238535"/>
                    <a:pt x="602030" y="238249"/>
                    <a:pt x="602221" y="237963"/>
                  </a:cubicBezTo>
                  <a:cubicBezTo>
                    <a:pt x="603183" y="236629"/>
                    <a:pt x="604126" y="235201"/>
                    <a:pt x="604888" y="233677"/>
                  </a:cubicBezTo>
                  <a:cubicBezTo>
                    <a:pt x="604983" y="233486"/>
                    <a:pt x="605174" y="233201"/>
                    <a:pt x="605364" y="233020"/>
                  </a:cubicBezTo>
                  <a:cubicBezTo>
                    <a:pt x="606221" y="231591"/>
                    <a:pt x="607079" y="230057"/>
                    <a:pt x="607841" y="228533"/>
                  </a:cubicBezTo>
                  <a:cubicBezTo>
                    <a:pt x="608984" y="226533"/>
                    <a:pt x="610127" y="224437"/>
                    <a:pt x="611184" y="222247"/>
                  </a:cubicBezTo>
                  <a:cubicBezTo>
                    <a:pt x="611460" y="221770"/>
                    <a:pt x="611756" y="221209"/>
                    <a:pt x="611946" y="220628"/>
                  </a:cubicBezTo>
                  <a:cubicBezTo>
                    <a:pt x="612984" y="218351"/>
                    <a:pt x="614041" y="216065"/>
                    <a:pt x="615089" y="213684"/>
                  </a:cubicBezTo>
                  <a:cubicBezTo>
                    <a:pt x="616128" y="211207"/>
                    <a:pt x="617090" y="208721"/>
                    <a:pt x="618042" y="206159"/>
                  </a:cubicBezTo>
                  <a:cubicBezTo>
                    <a:pt x="618137" y="206064"/>
                    <a:pt x="618137" y="205959"/>
                    <a:pt x="618137" y="205873"/>
                  </a:cubicBezTo>
                  <a:cubicBezTo>
                    <a:pt x="622328" y="209588"/>
                    <a:pt x="626710" y="213398"/>
                    <a:pt x="631091" y="217399"/>
                  </a:cubicBezTo>
                  <a:cubicBezTo>
                    <a:pt x="648798" y="233210"/>
                    <a:pt x="667096" y="249593"/>
                    <a:pt x="686050" y="261976"/>
                  </a:cubicBezTo>
                  <a:cubicBezTo>
                    <a:pt x="705586" y="274749"/>
                    <a:pt x="727389" y="278549"/>
                    <a:pt x="746544" y="278549"/>
                  </a:cubicBezTo>
                  <a:cubicBezTo>
                    <a:pt x="773499" y="278549"/>
                    <a:pt x="794826" y="271024"/>
                    <a:pt x="796350" y="270453"/>
                  </a:cubicBezTo>
                  <a:cubicBezTo>
                    <a:pt x="800074" y="269110"/>
                    <a:pt x="803113" y="266262"/>
                    <a:pt x="804637" y="262642"/>
                  </a:cubicBezTo>
                  <a:cubicBezTo>
                    <a:pt x="806161" y="259023"/>
                    <a:pt x="806161" y="254832"/>
                    <a:pt x="804541" y="251212"/>
                  </a:cubicBezTo>
                  <a:cubicBezTo>
                    <a:pt x="802922" y="247497"/>
                    <a:pt x="763394" y="159868"/>
                    <a:pt x="708434" y="138913"/>
                  </a:cubicBezTo>
                  <a:cubicBezTo>
                    <a:pt x="702329" y="136531"/>
                    <a:pt x="694804" y="134912"/>
                    <a:pt x="685860" y="133864"/>
                  </a:cubicBezTo>
                  <a:cubicBezTo>
                    <a:pt x="684050" y="133674"/>
                    <a:pt x="682136" y="133483"/>
                    <a:pt x="680135" y="133293"/>
                  </a:cubicBezTo>
                  <a:cubicBezTo>
                    <a:pt x="679659" y="133198"/>
                    <a:pt x="679097" y="133198"/>
                    <a:pt x="678621" y="133198"/>
                  </a:cubicBezTo>
                  <a:cubicBezTo>
                    <a:pt x="676430" y="133007"/>
                    <a:pt x="674240" y="132912"/>
                    <a:pt x="671953" y="132816"/>
                  </a:cubicBezTo>
                  <a:cubicBezTo>
                    <a:pt x="671858" y="132816"/>
                    <a:pt x="671858" y="132721"/>
                    <a:pt x="671858" y="132721"/>
                  </a:cubicBezTo>
                  <a:cubicBezTo>
                    <a:pt x="671858" y="132721"/>
                    <a:pt x="671858" y="132816"/>
                    <a:pt x="671753" y="132816"/>
                  </a:cubicBezTo>
                  <a:lnTo>
                    <a:pt x="671658" y="132721"/>
                  </a:lnTo>
                  <a:cubicBezTo>
                    <a:pt x="663848" y="132436"/>
                    <a:pt x="655190" y="132436"/>
                    <a:pt x="645750" y="132912"/>
                  </a:cubicBezTo>
                  <a:cubicBezTo>
                    <a:pt x="643083" y="133007"/>
                    <a:pt x="640321" y="133102"/>
                    <a:pt x="637559" y="133293"/>
                  </a:cubicBezTo>
                  <a:cubicBezTo>
                    <a:pt x="634796" y="133483"/>
                    <a:pt x="631939" y="133674"/>
                    <a:pt x="628996" y="133864"/>
                  </a:cubicBezTo>
                  <a:cubicBezTo>
                    <a:pt x="628996" y="132340"/>
                    <a:pt x="628891" y="130911"/>
                    <a:pt x="628796" y="129483"/>
                  </a:cubicBezTo>
                  <a:cubicBezTo>
                    <a:pt x="628700" y="126530"/>
                    <a:pt x="628510" y="123673"/>
                    <a:pt x="628224" y="120815"/>
                  </a:cubicBezTo>
                  <a:cubicBezTo>
                    <a:pt x="627938" y="117577"/>
                    <a:pt x="627643" y="114338"/>
                    <a:pt x="627176" y="111195"/>
                  </a:cubicBezTo>
                  <a:cubicBezTo>
                    <a:pt x="626795" y="108052"/>
                    <a:pt x="626414" y="104908"/>
                    <a:pt x="625843" y="101860"/>
                  </a:cubicBezTo>
                  <a:cubicBezTo>
                    <a:pt x="625357" y="98812"/>
                    <a:pt x="624795" y="95764"/>
                    <a:pt x="624224" y="92811"/>
                  </a:cubicBezTo>
                  <a:cubicBezTo>
                    <a:pt x="624224" y="92716"/>
                    <a:pt x="624224" y="92716"/>
                    <a:pt x="624224" y="92621"/>
                  </a:cubicBezTo>
                  <a:cubicBezTo>
                    <a:pt x="623643" y="89668"/>
                    <a:pt x="622976" y="86811"/>
                    <a:pt x="622319" y="84049"/>
                  </a:cubicBezTo>
                  <a:cubicBezTo>
                    <a:pt x="621557" y="80620"/>
                    <a:pt x="620699" y="77190"/>
                    <a:pt x="619737" y="73952"/>
                  </a:cubicBezTo>
                  <a:cubicBezTo>
                    <a:pt x="619642" y="73571"/>
                    <a:pt x="619547" y="73190"/>
                    <a:pt x="619461" y="72809"/>
                  </a:cubicBezTo>
                  <a:cubicBezTo>
                    <a:pt x="618499" y="69285"/>
                    <a:pt x="617356" y="65761"/>
                    <a:pt x="616318" y="62427"/>
                  </a:cubicBezTo>
                  <a:cubicBezTo>
                    <a:pt x="615737" y="60617"/>
                    <a:pt x="615175" y="58807"/>
                    <a:pt x="614594" y="56998"/>
                  </a:cubicBezTo>
                  <a:cubicBezTo>
                    <a:pt x="614499" y="56807"/>
                    <a:pt x="614499" y="56712"/>
                    <a:pt x="614404" y="56616"/>
                  </a:cubicBezTo>
                  <a:cubicBezTo>
                    <a:pt x="614203" y="56140"/>
                    <a:pt x="614022" y="55664"/>
                    <a:pt x="613927" y="55188"/>
                  </a:cubicBezTo>
                  <a:cubicBezTo>
                    <a:pt x="612784" y="52140"/>
                    <a:pt x="611736" y="49187"/>
                    <a:pt x="610679" y="46425"/>
                  </a:cubicBezTo>
                  <a:cubicBezTo>
                    <a:pt x="609441" y="43091"/>
                    <a:pt x="608107" y="39853"/>
                    <a:pt x="606879" y="36805"/>
                  </a:cubicBezTo>
                  <a:lnTo>
                    <a:pt x="606783" y="36805"/>
                  </a:lnTo>
                  <a:cubicBezTo>
                    <a:pt x="596496" y="37090"/>
                    <a:pt x="586114" y="37281"/>
                    <a:pt x="575827" y="37376"/>
                  </a:cubicBezTo>
                  <a:cubicBezTo>
                    <a:pt x="576018" y="37852"/>
                    <a:pt x="576208" y="38233"/>
                    <a:pt x="576399" y="38710"/>
                  </a:cubicBezTo>
                  <a:cubicBezTo>
                    <a:pt x="579161" y="44615"/>
                    <a:pt x="581742" y="50520"/>
                    <a:pt x="584019" y="56521"/>
                  </a:cubicBezTo>
                  <a:cubicBezTo>
                    <a:pt x="587638" y="66046"/>
                    <a:pt x="590686" y="75571"/>
                    <a:pt x="593067" y="85191"/>
                  </a:cubicBezTo>
                  <a:cubicBezTo>
                    <a:pt x="593734" y="87573"/>
                    <a:pt x="594210" y="89954"/>
                    <a:pt x="594782" y="92335"/>
                  </a:cubicBezTo>
                  <a:cubicBezTo>
                    <a:pt x="595068" y="93764"/>
                    <a:pt x="595449" y="95193"/>
                    <a:pt x="595744" y="96622"/>
                  </a:cubicBezTo>
                  <a:cubicBezTo>
                    <a:pt x="596125" y="98527"/>
                    <a:pt x="596506" y="100336"/>
                    <a:pt x="596782" y="102241"/>
                  </a:cubicBezTo>
                  <a:cubicBezTo>
                    <a:pt x="597268" y="105003"/>
                    <a:pt x="597744" y="107861"/>
                    <a:pt x="598211" y="110623"/>
                  </a:cubicBezTo>
                  <a:cubicBezTo>
                    <a:pt x="598687" y="113957"/>
                    <a:pt x="599068" y="117291"/>
                    <a:pt x="599354" y="120529"/>
                  </a:cubicBezTo>
                  <a:cubicBezTo>
                    <a:pt x="599544" y="122911"/>
                    <a:pt x="599735" y="125197"/>
                    <a:pt x="599925" y="127578"/>
                  </a:cubicBezTo>
                  <a:cubicBezTo>
                    <a:pt x="600030" y="128816"/>
                    <a:pt x="600125" y="130054"/>
                    <a:pt x="600125" y="131293"/>
                  </a:cubicBezTo>
                  <a:cubicBezTo>
                    <a:pt x="600221" y="132055"/>
                    <a:pt x="600316" y="132912"/>
                    <a:pt x="600316" y="133674"/>
                  </a:cubicBezTo>
                  <a:cubicBezTo>
                    <a:pt x="600516" y="138913"/>
                    <a:pt x="600516" y="143961"/>
                    <a:pt x="600221" y="149009"/>
                  </a:cubicBezTo>
                  <a:lnTo>
                    <a:pt x="600221" y="149676"/>
                  </a:lnTo>
                  <a:cubicBezTo>
                    <a:pt x="600221" y="150914"/>
                    <a:pt x="600125" y="152152"/>
                    <a:pt x="600030" y="153390"/>
                  </a:cubicBezTo>
                  <a:cubicBezTo>
                    <a:pt x="599925" y="155772"/>
                    <a:pt x="599745" y="158058"/>
                    <a:pt x="599449" y="160344"/>
                  </a:cubicBezTo>
                  <a:cubicBezTo>
                    <a:pt x="599259" y="161773"/>
                    <a:pt x="599163" y="163106"/>
                    <a:pt x="598973" y="164535"/>
                  </a:cubicBezTo>
                  <a:cubicBezTo>
                    <a:pt x="598773" y="165773"/>
                    <a:pt x="598592" y="167011"/>
                    <a:pt x="598401" y="168249"/>
                  </a:cubicBezTo>
                  <a:cubicBezTo>
                    <a:pt x="598020" y="170916"/>
                    <a:pt x="597535" y="173498"/>
                    <a:pt x="596973" y="176060"/>
                  </a:cubicBezTo>
                  <a:cubicBezTo>
                    <a:pt x="596496" y="178632"/>
                    <a:pt x="595925" y="181108"/>
                    <a:pt x="595258" y="183585"/>
                  </a:cubicBezTo>
                  <a:cubicBezTo>
                    <a:pt x="594591" y="186061"/>
                    <a:pt x="593915" y="188443"/>
                    <a:pt x="593153" y="190824"/>
                  </a:cubicBezTo>
                  <a:cubicBezTo>
                    <a:pt x="592391" y="193205"/>
                    <a:pt x="591629" y="195491"/>
                    <a:pt x="590772" y="197777"/>
                  </a:cubicBezTo>
                  <a:cubicBezTo>
                    <a:pt x="590115" y="199682"/>
                    <a:pt x="589353" y="201492"/>
                    <a:pt x="588591" y="203302"/>
                  </a:cubicBezTo>
                  <a:cubicBezTo>
                    <a:pt x="587733" y="205483"/>
                    <a:pt x="586781" y="207483"/>
                    <a:pt x="585733" y="209483"/>
                  </a:cubicBezTo>
                  <a:cubicBezTo>
                    <a:pt x="584771" y="211483"/>
                    <a:pt x="583733" y="213484"/>
                    <a:pt x="582685" y="215389"/>
                  </a:cubicBezTo>
                  <a:cubicBezTo>
                    <a:pt x="582104" y="216437"/>
                    <a:pt x="581637" y="217389"/>
                    <a:pt x="581066" y="218246"/>
                  </a:cubicBezTo>
                  <a:cubicBezTo>
                    <a:pt x="580485" y="219208"/>
                    <a:pt x="579923" y="220151"/>
                    <a:pt x="579351" y="221113"/>
                  </a:cubicBezTo>
                  <a:cubicBezTo>
                    <a:pt x="578589" y="222447"/>
                    <a:pt x="577627" y="223771"/>
                    <a:pt x="576770" y="225009"/>
                  </a:cubicBezTo>
                  <a:cubicBezTo>
                    <a:pt x="576675" y="225114"/>
                    <a:pt x="576675" y="225209"/>
                    <a:pt x="576580" y="225295"/>
                  </a:cubicBezTo>
                  <a:cubicBezTo>
                    <a:pt x="575237" y="227390"/>
                    <a:pt x="573817" y="229390"/>
                    <a:pt x="572293" y="231295"/>
                  </a:cubicBezTo>
                  <a:cubicBezTo>
                    <a:pt x="571150" y="232820"/>
                    <a:pt x="570007" y="234258"/>
                    <a:pt x="568769" y="235677"/>
                  </a:cubicBezTo>
                  <a:cubicBezTo>
                    <a:pt x="566388" y="238535"/>
                    <a:pt x="563911" y="241297"/>
                    <a:pt x="561244" y="243964"/>
                  </a:cubicBezTo>
                  <a:cubicBezTo>
                    <a:pt x="560006" y="245297"/>
                    <a:pt x="558663" y="246545"/>
                    <a:pt x="557339" y="247774"/>
                  </a:cubicBezTo>
                  <a:cubicBezTo>
                    <a:pt x="556768" y="248250"/>
                    <a:pt x="556291" y="248726"/>
                    <a:pt x="555815" y="249193"/>
                  </a:cubicBezTo>
                  <a:cubicBezTo>
                    <a:pt x="553148" y="251574"/>
                    <a:pt x="550481" y="253765"/>
                    <a:pt x="547719" y="255861"/>
                  </a:cubicBezTo>
                  <a:cubicBezTo>
                    <a:pt x="546481" y="256822"/>
                    <a:pt x="545242" y="257670"/>
                    <a:pt x="544004" y="258528"/>
                  </a:cubicBezTo>
                  <a:cubicBezTo>
                    <a:pt x="542956" y="259289"/>
                    <a:pt x="541909" y="260052"/>
                    <a:pt x="540861" y="260709"/>
                  </a:cubicBezTo>
                  <a:cubicBezTo>
                    <a:pt x="540385" y="261090"/>
                    <a:pt x="539813" y="261375"/>
                    <a:pt x="539337" y="261756"/>
                  </a:cubicBezTo>
                  <a:cubicBezTo>
                    <a:pt x="537622" y="262804"/>
                    <a:pt x="536003" y="263852"/>
                    <a:pt x="534289" y="264804"/>
                  </a:cubicBezTo>
                  <a:cubicBezTo>
                    <a:pt x="531812" y="266329"/>
                    <a:pt x="529336" y="267662"/>
                    <a:pt x="526764" y="268900"/>
                  </a:cubicBezTo>
                  <a:cubicBezTo>
                    <a:pt x="525907" y="269377"/>
                    <a:pt x="525049" y="269757"/>
                    <a:pt x="524192" y="270138"/>
                  </a:cubicBezTo>
                  <a:cubicBezTo>
                    <a:pt x="523430" y="270520"/>
                    <a:pt x="522573" y="270900"/>
                    <a:pt x="521716" y="271281"/>
                  </a:cubicBezTo>
                  <a:cubicBezTo>
                    <a:pt x="520668" y="271853"/>
                    <a:pt x="519525" y="272329"/>
                    <a:pt x="518382" y="272805"/>
                  </a:cubicBezTo>
                  <a:cubicBezTo>
                    <a:pt x="517048" y="273282"/>
                    <a:pt x="515715" y="273844"/>
                    <a:pt x="514381" y="274329"/>
                  </a:cubicBezTo>
                  <a:cubicBezTo>
                    <a:pt x="513238" y="274806"/>
                    <a:pt x="512000" y="275282"/>
                    <a:pt x="510857" y="275663"/>
                  </a:cubicBezTo>
                  <a:cubicBezTo>
                    <a:pt x="510762" y="275663"/>
                    <a:pt x="510762" y="275663"/>
                    <a:pt x="510667" y="275758"/>
                  </a:cubicBezTo>
                  <a:cubicBezTo>
                    <a:pt x="509333" y="276139"/>
                    <a:pt x="508000" y="276615"/>
                    <a:pt x="506666" y="276996"/>
                  </a:cubicBezTo>
                  <a:cubicBezTo>
                    <a:pt x="505047" y="277578"/>
                    <a:pt x="503332" y="278044"/>
                    <a:pt x="501713" y="278425"/>
                  </a:cubicBezTo>
                  <a:cubicBezTo>
                    <a:pt x="500570" y="278711"/>
                    <a:pt x="499522" y="279092"/>
                    <a:pt x="498379" y="279282"/>
                  </a:cubicBezTo>
                  <a:cubicBezTo>
                    <a:pt x="496570" y="279759"/>
                    <a:pt x="494855" y="280140"/>
                    <a:pt x="493045" y="280425"/>
                  </a:cubicBezTo>
                  <a:cubicBezTo>
                    <a:pt x="491331" y="280806"/>
                    <a:pt x="489616" y="281092"/>
                    <a:pt x="487902" y="281283"/>
                  </a:cubicBezTo>
                  <a:cubicBezTo>
                    <a:pt x="486664" y="281483"/>
                    <a:pt x="485521" y="281664"/>
                    <a:pt x="484378" y="281759"/>
                  </a:cubicBezTo>
                  <a:lnTo>
                    <a:pt x="483901" y="281759"/>
                  </a:lnTo>
                  <a:cubicBezTo>
                    <a:pt x="482187" y="282045"/>
                    <a:pt x="480472" y="282140"/>
                    <a:pt x="478758" y="282245"/>
                  </a:cubicBezTo>
                  <a:cubicBezTo>
                    <a:pt x="477043" y="282340"/>
                    <a:pt x="475424" y="282435"/>
                    <a:pt x="473805" y="282435"/>
                  </a:cubicBezTo>
                  <a:lnTo>
                    <a:pt x="471233" y="282435"/>
                  </a:lnTo>
                  <a:cubicBezTo>
                    <a:pt x="470090" y="282435"/>
                    <a:pt x="468947" y="282340"/>
                    <a:pt x="467804" y="282245"/>
                  </a:cubicBezTo>
                  <a:cubicBezTo>
                    <a:pt x="465994" y="282045"/>
                    <a:pt x="464280" y="281759"/>
                    <a:pt x="462470" y="281378"/>
                  </a:cubicBezTo>
                  <a:cubicBezTo>
                    <a:pt x="461899" y="281283"/>
                    <a:pt x="461327" y="281188"/>
                    <a:pt x="460756" y="280997"/>
                  </a:cubicBezTo>
                  <a:cubicBezTo>
                    <a:pt x="459898" y="280806"/>
                    <a:pt x="458946" y="280626"/>
                    <a:pt x="458089" y="280340"/>
                  </a:cubicBezTo>
                  <a:cubicBezTo>
                    <a:pt x="457422" y="280140"/>
                    <a:pt x="456850" y="279959"/>
                    <a:pt x="456184" y="279759"/>
                  </a:cubicBezTo>
                  <a:cubicBezTo>
                    <a:pt x="455422" y="279568"/>
                    <a:pt x="454564" y="279282"/>
                    <a:pt x="453707" y="278902"/>
                  </a:cubicBezTo>
                  <a:cubicBezTo>
                    <a:pt x="452564" y="278521"/>
                    <a:pt x="451421" y="278044"/>
                    <a:pt x="450183" y="277568"/>
                  </a:cubicBezTo>
                  <a:cubicBezTo>
                    <a:pt x="449516" y="277368"/>
                    <a:pt x="448945" y="277092"/>
                    <a:pt x="448373" y="276806"/>
                  </a:cubicBezTo>
                  <a:cubicBezTo>
                    <a:pt x="447706" y="276520"/>
                    <a:pt x="447135" y="276225"/>
                    <a:pt x="446563" y="275949"/>
                  </a:cubicBezTo>
                  <a:cubicBezTo>
                    <a:pt x="445325" y="275368"/>
                    <a:pt x="444182" y="274711"/>
                    <a:pt x="443039" y="274139"/>
                  </a:cubicBezTo>
                  <a:cubicBezTo>
                    <a:pt x="441801" y="273482"/>
                    <a:pt x="440563" y="272805"/>
                    <a:pt x="439420" y="272044"/>
                  </a:cubicBezTo>
                  <a:cubicBezTo>
                    <a:pt x="438181" y="271377"/>
                    <a:pt x="437038" y="270615"/>
                    <a:pt x="435800" y="269757"/>
                  </a:cubicBezTo>
                  <a:cubicBezTo>
                    <a:pt x="431800" y="267090"/>
                    <a:pt x="427799" y="264042"/>
                    <a:pt x="423894" y="260518"/>
                  </a:cubicBezTo>
                  <a:cubicBezTo>
                    <a:pt x="422275" y="258994"/>
                    <a:pt x="420560" y="257470"/>
                    <a:pt x="418941" y="255946"/>
                  </a:cubicBezTo>
                  <a:cubicBezTo>
                    <a:pt x="418750" y="255756"/>
                    <a:pt x="418655" y="255670"/>
                    <a:pt x="418465" y="255470"/>
                  </a:cubicBezTo>
                  <a:lnTo>
                    <a:pt x="418369" y="255375"/>
                  </a:lnTo>
                  <a:lnTo>
                    <a:pt x="418274" y="255279"/>
                  </a:lnTo>
                  <a:cubicBezTo>
                    <a:pt x="417131" y="254137"/>
                    <a:pt x="415988" y="252994"/>
                    <a:pt x="414845" y="251755"/>
                  </a:cubicBezTo>
                  <a:cubicBezTo>
                    <a:pt x="385032" y="219942"/>
                    <a:pt x="367506" y="172888"/>
                    <a:pt x="369220" y="128978"/>
                  </a:cubicBezTo>
                  <a:cubicBezTo>
                    <a:pt x="369316" y="126406"/>
                    <a:pt x="369506" y="123834"/>
                    <a:pt x="369792" y="121358"/>
                  </a:cubicBezTo>
                  <a:cubicBezTo>
                    <a:pt x="370078" y="118596"/>
                    <a:pt x="370363" y="115929"/>
                    <a:pt x="370840" y="113357"/>
                  </a:cubicBezTo>
                  <a:cubicBezTo>
                    <a:pt x="370840" y="113071"/>
                    <a:pt x="370935" y="112785"/>
                    <a:pt x="370935" y="112500"/>
                  </a:cubicBezTo>
                  <a:cubicBezTo>
                    <a:pt x="371221" y="110595"/>
                    <a:pt x="371602" y="108785"/>
                    <a:pt x="371983" y="106880"/>
                  </a:cubicBezTo>
                  <a:cubicBezTo>
                    <a:pt x="372078" y="106308"/>
                    <a:pt x="372173" y="105832"/>
                    <a:pt x="372364" y="105261"/>
                  </a:cubicBezTo>
                  <a:cubicBezTo>
                    <a:pt x="372840" y="103165"/>
                    <a:pt x="373316" y="101070"/>
                    <a:pt x="373888" y="99069"/>
                  </a:cubicBezTo>
                  <a:cubicBezTo>
                    <a:pt x="374364" y="97355"/>
                    <a:pt x="374840" y="95736"/>
                    <a:pt x="375316" y="94116"/>
                  </a:cubicBezTo>
                  <a:cubicBezTo>
                    <a:pt x="375793" y="92497"/>
                    <a:pt x="376364" y="90783"/>
                    <a:pt x="376936" y="89163"/>
                  </a:cubicBezTo>
                  <a:cubicBezTo>
                    <a:pt x="377031" y="88878"/>
                    <a:pt x="377126" y="88687"/>
                    <a:pt x="377221" y="88401"/>
                  </a:cubicBezTo>
                  <a:cubicBezTo>
                    <a:pt x="377126" y="88306"/>
                    <a:pt x="377221" y="88211"/>
                    <a:pt x="377221" y="88211"/>
                  </a:cubicBezTo>
                  <a:cubicBezTo>
                    <a:pt x="377793" y="86496"/>
                    <a:pt x="378460" y="84782"/>
                    <a:pt x="379031" y="83163"/>
                  </a:cubicBezTo>
                  <a:cubicBezTo>
                    <a:pt x="380841" y="78591"/>
                    <a:pt x="382746" y="74114"/>
                    <a:pt x="384841" y="69828"/>
                  </a:cubicBezTo>
                  <a:cubicBezTo>
                    <a:pt x="385794" y="67827"/>
                    <a:pt x="386746" y="65922"/>
                    <a:pt x="387794" y="64017"/>
                  </a:cubicBezTo>
                  <a:cubicBezTo>
                    <a:pt x="388747" y="62112"/>
                    <a:pt x="389794" y="60208"/>
                    <a:pt x="390842" y="58302"/>
                  </a:cubicBezTo>
                  <a:cubicBezTo>
                    <a:pt x="391699" y="56779"/>
                    <a:pt x="392557" y="55159"/>
                    <a:pt x="393414" y="53635"/>
                  </a:cubicBezTo>
                  <a:cubicBezTo>
                    <a:pt x="395890" y="49539"/>
                    <a:pt x="398367" y="45634"/>
                    <a:pt x="400843" y="41919"/>
                  </a:cubicBezTo>
                  <a:cubicBezTo>
                    <a:pt x="402844" y="38871"/>
                    <a:pt x="404939" y="36014"/>
                    <a:pt x="406939" y="33252"/>
                  </a:cubicBezTo>
                  <a:cubicBezTo>
                    <a:pt x="406177" y="33252"/>
                    <a:pt x="405511" y="33156"/>
                    <a:pt x="404749" y="33156"/>
                  </a:cubicBezTo>
                  <a:cubicBezTo>
                    <a:pt x="394176" y="32490"/>
                    <a:pt x="383889" y="31728"/>
                    <a:pt x="373983" y="30966"/>
                  </a:cubicBezTo>
                  <a:cubicBezTo>
                    <a:pt x="367887" y="40205"/>
                    <a:pt x="362172" y="50492"/>
                    <a:pt x="357124" y="61636"/>
                  </a:cubicBezTo>
                  <a:cubicBezTo>
                    <a:pt x="356362" y="63351"/>
                    <a:pt x="355504" y="65160"/>
                    <a:pt x="354838" y="66970"/>
                  </a:cubicBezTo>
                  <a:cubicBezTo>
                    <a:pt x="353409" y="70209"/>
                    <a:pt x="352075" y="73542"/>
                    <a:pt x="350932" y="76971"/>
                  </a:cubicBezTo>
                  <a:cubicBezTo>
                    <a:pt x="350266" y="78496"/>
                    <a:pt x="349789" y="80115"/>
                    <a:pt x="349313" y="81734"/>
                  </a:cubicBezTo>
                  <a:cubicBezTo>
                    <a:pt x="348551" y="83829"/>
                    <a:pt x="347884" y="85925"/>
                    <a:pt x="347313" y="88021"/>
                  </a:cubicBezTo>
                  <a:cubicBezTo>
                    <a:pt x="343693" y="87735"/>
                    <a:pt x="340074" y="87544"/>
                    <a:pt x="336550" y="87354"/>
                  </a:cubicBezTo>
                  <a:cubicBezTo>
                    <a:pt x="335788" y="87354"/>
                    <a:pt x="335026" y="87258"/>
                    <a:pt x="334264" y="87258"/>
                  </a:cubicBezTo>
                  <a:cubicBezTo>
                    <a:pt x="330644" y="87163"/>
                    <a:pt x="327120" y="87068"/>
                    <a:pt x="323596" y="87068"/>
                  </a:cubicBezTo>
                  <a:cubicBezTo>
                    <a:pt x="300259" y="87068"/>
                    <a:pt x="278542" y="89925"/>
                    <a:pt x="258826" y="95640"/>
                  </a:cubicBezTo>
                  <a:cubicBezTo>
                    <a:pt x="151098" y="126787"/>
                    <a:pt x="114046" y="220513"/>
                    <a:pt x="112522" y="224514"/>
                  </a:cubicBezTo>
                  <a:cubicBezTo>
                    <a:pt x="110902" y="228705"/>
                    <a:pt x="111379" y="233467"/>
                    <a:pt x="113855" y="237277"/>
                  </a:cubicBezTo>
                  <a:cubicBezTo>
                    <a:pt x="116332" y="241087"/>
                    <a:pt x="120427" y="243564"/>
                    <a:pt x="124999" y="243849"/>
                  </a:cubicBezTo>
                  <a:cubicBezTo>
                    <a:pt x="126142" y="243945"/>
                    <a:pt x="135096" y="244516"/>
                    <a:pt x="148717" y="244516"/>
                  </a:cubicBezTo>
                  <a:cubicBezTo>
                    <a:pt x="180244" y="244516"/>
                    <a:pt x="236632" y="241468"/>
                    <a:pt x="278257" y="222323"/>
                  </a:cubicBezTo>
                  <a:cubicBezTo>
                    <a:pt x="281305" y="220894"/>
                    <a:pt x="284353" y="219456"/>
                    <a:pt x="287401" y="217941"/>
                  </a:cubicBezTo>
                  <a:cubicBezTo>
                    <a:pt x="289591" y="216894"/>
                    <a:pt x="291782" y="215837"/>
                    <a:pt x="293878" y="214693"/>
                  </a:cubicBezTo>
                  <a:cubicBezTo>
                    <a:pt x="312928" y="204978"/>
                    <a:pt x="331311" y="193548"/>
                    <a:pt x="346837" y="183261"/>
                  </a:cubicBezTo>
                  <a:cubicBezTo>
                    <a:pt x="346932" y="183737"/>
                    <a:pt x="347122" y="184223"/>
                    <a:pt x="347218" y="184690"/>
                  </a:cubicBezTo>
                  <a:cubicBezTo>
                    <a:pt x="348075" y="188023"/>
                    <a:pt x="349027" y="191252"/>
                    <a:pt x="350075" y="194500"/>
                  </a:cubicBezTo>
                  <a:cubicBezTo>
                    <a:pt x="351123" y="198015"/>
                    <a:pt x="352361" y="201444"/>
                    <a:pt x="353695" y="204883"/>
                  </a:cubicBezTo>
                  <a:cubicBezTo>
                    <a:pt x="356552" y="212979"/>
                    <a:pt x="360076" y="220789"/>
                    <a:pt x="363982" y="228314"/>
                  </a:cubicBezTo>
                  <a:cubicBezTo>
                    <a:pt x="365410" y="231172"/>
                    <a:pt x="367030" y="234029"/>
                    <a:pt x="368649" y="236791"/>
                  </a:cubicBezTo>
                  <a:cubicBezTo>
                    <a:pt x="368839" y="237172"/>
                    <a:pt x="369030" y="237554"/>
                    <a:pt x="369316" y="237934"/>
                  </a:cubicBezTo>
                  <a:cubicBezTo>
                    <a:pt x="370459" y="239935"/>
                    <a:pt x="371602" y="241935"/>
                    <a:pt x="372935" y="243840"/>
                  </a:cubicBezTo>
                  <a:cubicBezTo>
                    <a:pt x="374173" y="245840"/>
                    <a:pt x="375412" y="247745"/>
                    <a:pt x="376745" y="249650"/>
                  </a:cubicBezTo>
                  <a:cubicBezTo>
                    <a:pt x="380365" y="255070"/>
                    <a:pt x="384365" y="260309"/>
                    <a:pt x="388556" y="265176"/>
                  </a:cubicBezTo>
                  <a:cubicBezTo>
                    <a:pt x="341598" y="312696"/>
                    <a:pt x="282448" y="373751"/>
                    <a:pt x="248824" y="412813"/>
                  </a:cubicBezTo>
                  <a:cubicBezTo>
                    <a:pt x="197008" y="473002"/>
                    <a:pt x="102616" y="490728"/>
                    <a:pt x="86233" y="483965"/>
                  </a:cubicBezTo>
                  <a:cubicBezTo>
                    <a:pt x="75279" y="467678"/>
                    <a:pt x="46894" y="402241"/>
                    <a:pt x="46894" y="325279"/>
                  </a:cubicBezTo>
                  <a:cubicBezTo>
                    <a:pt x="46894" y="281273"/>
                    <a:pt x="45275" y="173926"/>
                    <a:pt x="30321" y="127921"/>
                  </a:cubicBezTo>
                  <a:cubicBezTo>
                    <a:pt x="29559" y="125444"/>
                    <a:pt x="28225" y="121539"/>
                    <a:pt x="28606" y="116491"/>
                  </a:cubicBezTo>
                  <a:cubicBezTo>
                    <a:pt x="28606" y="114681"/>
                    <a:pt x="28892" y="112776"/>
                    <a:pt x="29559" y="110680"/>
                  </a:cubicBezTo>
                  <a:cubicBezTo>
                    <a:pt x="30702" y="106489"/>
                    <a:pt x="32988" y="101822"/>
                    <a:pt x="37274" y="96583"/>
                  </a:cubicBezTo>
                  <a:cubicBezTo>
                    <a:pt x="38322" y="95250"/>
                    <a:pt x="39560" y="93916"/>
                    <a:pt x="40798" y="92678"/>
                  </a:cubicBezTo>
                  <a:cubicBezTo>
                    <a:pt x="46037" y="87154"/>
                    <a:pt x="53371" y="81343"/>
                    <a:pt x="63468" y="75057"/>
                  </a:cubicBezTo>
                  <a:cubicBezTo>
                    <a:pt x="66040" y="73533"/>
                    <a:pt x="68707" y="72009"/>
                    <a:pt x="71564" y="70390"/>
                  </a:cubicBezTo>
                  <a:cubicBezTo>
                    <a:pt x="81661" y="64770"/>
                    <a:pt x="94138" y="58864"/>
                    <a:pt x="109378" y="52768"/>
                  </a:cubicBezTo>
                  <a:cubicBezTo>
                    <a:pt x="112712" y="51435"/>
                    <a:pt x="116427" y="50101"/>
                    <a:pt x="120523" y="48673"/>
                  </a:cubicBezTo>
                  <a:cubicBezTo>
                    <a:pt x="124237" y="47339"/>
                    <a:pt x="128238" y="46101"/>
                    <a:pt x="132524" y="44767"/>
                  </a:cubicBezTo>
                  <a:cubicBezTo>
                    <a:pt x="149098" y="39529"/>
                    <a:pt x="169957" y="33909"/>
                    <a:pt x="194627" y="28099"/>
                  </a:cubicBezTo>
                  <a:cubicBezTo>
                    <a:pt x="196818" y="27527"/>
                    <a:pt x="199009" y="27051"/>
                    <a:pt x="201199" y="26479"/>
                  </a:cubicBezTo>
                  <a:cubicBezTo>
                    <a:pt x="206057" y="25336"/>
                    <a:pt x="211105" y="24193"/>
                    <a:pt x="216344" y="23050"/>
                  </a:cubicBezTo>
                  <a:cubicBezTo>
                    <a:pt x="218916" y="22384"/>
                    <a:pt x="221583" y="21812"/>
                    <a:pt x="224345" y="21241"/>
                  </a:cubicBezTo>
                  <a:cubicBezTo>
                    <a:pt x="230251" y="19907"/>
                    <a:pt x="236347" y="18574"/>
                    <a:pt x="242633" y="17240"/>
                  </a:cubicBezTo>
                  <a:cubicBezTo>
                    <a:pt x="245681" y="16573"/>
                    <a:pt x="248920" y="15907"/>
                    <a:pt x="252158" y="15145"/>
                  </a:cubicBezTo>
                  <a:cubicBezTo>
                    <a:pt x="228822" y="10668"/>
                    <a:pt x="207867" y="5620"/>
                    <a:pt x="188912" y="0"/>
                  </a:cubicBezTo>
                  <a:cubicBezTo>
                    <a:pt x="185102" y="952"/>
                    <a:pt x="181483" y="1810"/>
                    <a:pt x="177863" y="2667"/>
                  </a:cubicBezTo>
                  <a:cubicBezTo>
                    <a:pt x="174434" y="3524"/>
                    <a:pt x="171005" y="4381"/>
                    <a:pt x="167767" y="5239"/>
                  </a:cubicBezTo>
                  <a:cubicBezTo>
                    <a:pt x="144526" y="11144"/>
                    <a:pt x="125380" y="16669"/>
                    <a:pt x="110521" y="21907"/>
                  </a:cubicBezTo>
                  <a:cubicBezTo>
                    <a:pt x="106330" y="23336"/>
                    <a:pt x="102425" y="24765"/>
                    <a:pt x="98806" y="26194"/>
                  </a:cubicBezTo>
                  <a:cubicBezTo>
                    <a:pt x="80994" y="33242"/>
                    <a:pt x="40989" y="49339"/>
                    <a:pt x="17748" y="75533"/>
                  </a:cubicBezTo>
                  <a:cubicBezTo>
                    <a:pt x="16700" y="76581"/>
                    <a:pt x="15748" y="77724"/>
                    <a:pt x="14795" y="78962"/>
                  </a:cubicBezTo>
                  <a:cubicBezTo>
                    <a:pt x="12795" y="81439"/>
                    <a:pt x="10890" y="84106"/>
                    <a:pt x="9271" y="86773"/>
                  </a:cubicBezTo>
                  <a:cubicBezTo>
                    <a:pt x="8699" y="87630"/>
                    <a:pt x="8223" y="88392"/>
                    <a:pt x="7842" y="89249"/>
                  </a:cubicBezTo>
                  <a:cubicBezTo>
                    <a:pt x="3746" y="96298"/>
                    <a:pt x="1079" y="103822"/>
                    <a:pt x="317" y="112109"/>
                  </a:cubicBezTo>
                  <a:cubicBezTo>
                    <a:pt x="-540" y="119729"/>
                    <a:pt x="317" y="128016"/>
                    <a:pt x="3175" y="136779"/>
                  </a:cubicBezTo>
                  <a:cubicBezTo>
                    <a:pt x="3746" y="138684"/>
                    <a:pt x="4413" y="140684"/>
                    <a:pt x="4889" y="142875"/>
                  </a:cubicBezTo>
                  <a:cubicBezTo>
                    <a:pt x="5842" y="146399"/>
                    <a:pt x="6794" y="150304"/>
                    <a:pt x="7556" y="154686"/>
                  </a:cubicBezTo>
                  <a:cubicBezTo>
                    <a:pt x="8413" y="158972"/>
                    <a:pt x="9271" y="163639"/>
                    <a:pt x="9937" y="168783"/>
                  </a:cubicBezTo>
                  <a:cubicBezTo>
                    <a:pt x="10414" y="171736"/>
                    <a:pt x="10795" y="174784"/>
                    <a:pt x="11176" y="177927"/>
                  </a:cubicBezTo>
                  <a:cubicBezTo>
                    <a:pt x="11461" y="179451"/>
                    <a:pt x="11652" y="181070"/>
                    <a:pt x="11747" y="182689"/>
                  </a:cubicBezTo>
                  <a:cubicBezTo>
                    <a:pt x="12414" y="187642"/>
                    <a:pt x="12890" y="192786"/>
                    <a:pt x="13366" y="198120"/>
                  </a:cubicBezTo>
                  <a:cubicBezTo>
                    <a:pt x="13747" y="201539"/>
                    <a:pt x="14033" y="204978"/>
                    <a:pt x="14319" y="208597"/>
                  </a:cubicBezTo>
                  <a:cubicBezTo>
                    <a:pt x="14509" y="210693"/>
                    <a:pt x="14605" y="212884"/>
                    <a:pt x="14795" y="214979"/>
                  </a:cubicBezTo>
                  <a:cubicBezTo>
                    <a:pt x="15271" y="221171"/>
                    <a:pt x="15652" y="227552"/>
                    <a:pt x="16033" y="234229"/>
                  </a:cubicBezTo>
                  <a:cubicBezTo>
                    <a:pt x="16510" y="243268"/>
                    <a:pt x="16986" y="252698"/>
                    <a:pt x="17272" y="262423"/>
                  </a:cubicBezTo>
                  <a:cubicBezTo>
                    <a:pt x="17462" y="267281"/>
                    <a:pt x="17653" y="272329"/>
                    <a:pt x="17748" y="277368"/>
                  </a:cubicBezTo>
                  <a:cubicBezTo>
                    <a:pt x="17748" y="278330"/>
                    <a:pt x="17748" y="279273"/>
                    <a:pt x="17843" y="280330"/>
                  </a:cubicBezTo>
                  <a:cubicBezTo>
                    <a:pt x="18034" y="289093"/>
                    <a:pt x="18129" y="298237"/>
                    <a:pt x="18224" y="307562"/>
                  </a:cubicBezTo>
                  <a:cubicBezTo>
                    <a:pt x="18319" y="313372"/>
                    <a:pt x="18319" y="319278"/>
                    <a:pt x="18319" y="325279"/>
                  </a:cubicBezTo>
                  <a:cubicBezTo>
                    <a:pt x="18319" y="405765"/>
                    <a:pt x="48037" y="480060"/>
                    <a:pt x="63944" y="501967"/>
                  </a:cubicBezTo>
                  <a:cubicBezTo>
                    <a:pt x="69278" y="509216"/>
                    <a:pt x="78803" y="513016"/>
                    <a:pt x="93186" y="513597"/>
                  </a:cubicBezTo>
                  <a:cubicBezTo>
                    <a:pt x="94519" y="513693"/>
                    <a:pt x="95853" y="513693"/>
                    <a:pt x="97186" y="513693"/>
                  </a:cubicBezTo>
                  <a:cubicBezTo>
                    <a:pt x="141478" y="513693"/>
                    <a:pt x="223393" y="486070"/>
                    <a:pt x="270446" y="431387"/>
                  </a:cubicBezTo>
                  <a:cubicBezTo>
                    <a:pt x="281495" y="418529"/>
                    <a:pt x="295402" y="403193"/>
                    <a:pt x="310832" y="386810"/>
                  </a:cubicBezTo>
                  <a:cubicBezTo>
                    <a:pt x="321310" y="375485"/>
                    <a:pt x="332549" y="363760"/>
                    <a:pt x="343884" y="351854"/>
                  </a:cubicBezTo>
                  <a:cubicBezTo>
                    <a:pt x="350170" y="345376"/>
                    <a:pt x="356457" y="338804"/>
                    <a:pt x="362743" y="332327"/>
                  </a:cubicBezTo>
                  <a:cubicBezTo>
                    <a:pt x="367982" y="326984"/>
                    <a:pt x="373221" y="321659"/>
                    <a:pt x="378364" y="316325"/>
                  </a:cubicBezTo>
                  <a:cubicBezTo>
                    <a:pt x="379412" y="315182"/>
                    <a:pt x="380555" y="314134"/>
                    <a:pt x="381603" y="312982"/>
                  </a:cubicBezTo>
                  <a:cubicBezTo>
                    <a:pt x="390937" y="303457"/>
                    <a:pt x="400081" y="294132"/>
                    <a:pt x="408940" y="285264"/>
                  </a:cubicBezTo>
                  <a:cubicBezTo>
                    <a:pt x="413131" y="288788"/>
                    <a:pt x="417417" y="291837"/>
                    <a:pt x="421798" y="294599"/>
                  </a:cubicBezTo>
                  <a:cubicBezTo>
                    <a:pt x="423132" y="295456"/>
                    <a:pt x="424370" y="296313"/>
                    <a:pt x="425704" y="297075"/>
                  </a:cubicBezTo>
                  <a:cubicBezTo>
                    <a:pt x="429514" y="299361"/>
                    <a:pt x="433419" y="301362"/>
                    <a:pt x="437324" y="303076"/>
                  </a:cubicBezTo>
                  <a:cubicBezTo>
                    <a:pt x="438562" y="303657"/>
                    <a:pt x="439801" y="304124"/>
                    <a:pt x="440944" y="304600"/>
                  </a:cubicBezTo>
                  <a:cubicBezTo>
                    <a:pt x="442563" y="305267"/>
                    <a:pt x="444277" y="305933"/>
                    <a:pt x="445897" y="306410"/>
                  </a:cubicBezTo>
                  <a:cubicBezTo>
                    <a:pt x="448849" y="307448"/>
                    <a:pt x="451897" y="308305"/>
                    <a:pt x="454850" y="308981"/>
                  </a:cubicBezTo>
                  <a:cubicBezTo>
                    <a:pt x="456755" y="309363"/>
                    <a:pt x="458660" y="309743"/>
                    <a:pt x="460660" y="310029"/>
                  </a:cubicBezTo>
                  <a:cubicBezTo>
                    <a:pt x="462280" y="310305"/>
                    <a:pt x="463899" y="310505"/>
                    <a:pt x="465518" y="310686"/>
                  </a:cubicBezTo>
                  <a:cubicBezTo>
                    <a:pt x="467137" y="310791"/>
                    <a:pt x="468757" y="310887"/>
                    <a:pt x="470376" y="310972"/>
                  </a:cubicBezTo>
                  <a:lnTo>
                    <a:pt x="473995" y="310972"/>
                  </a:lnTo>
                  <a:cubicBezTo>
                    <a:pt x="478282" y="310972"/>
                    <a:pt x="482663" y="310782"/>
                    <a:pt x="486949" y="310305"/>
                  </a:cubicBezTo>
                  <a:cubicBezTo>
                    <a:pt x="489426" y="310115"/>
                    <a:pt x="491902" y="309829"/>
                    <a:pt x="494284" y="309448"/>
                  </a:cubicBezTo>
                  <a:cubicBezTo>
                    <a:pt x="496189" y="309172"/>
                    <a:pt x="498094" y="308791"/>
                    <a:pt x="499903" y="308410"/>
                  </a:cubicBezTo>
                  <a:cubicBezTo>
                    <a:pt x="501237" y="308210"/>
                    <a:pt x="502570" y="307924"/>
                    <a:pt x="503904" y="307648"/>
                  </a:cubicBezTo>
                  <a:cubicBezTo>
                    <a:pt x="505333" y="307362"/>
                    <a:pt x="506761" y="306981"/>
                    <a:pt x="508190" y="306600"/>
                  </a:cubicBezTo>
                  <a:cubicBezTo>
                    <a:pt x="520668" y="303457"/>
                    <a:pt x="532955" y="298599"/>
                    <a:pt x="544576" y="292122"/>
                  </a:cubicBezTo>
                  <a:cubicBezTo>
                    <a:pt x="546576" y="291074"/>
                    <a:pt x="548481" y="289931"/>
                    <a:pt x="550386" y="288779"/>
                  </a:cubicBezTo>
                  <a:cubicBezTo>
                    <a:pt x="552481" y="287541"/>
                    <a:pt x="554577" y="286207"/>
                    <a:pt x="556672" y="284778"/>
                  </a:cubicBezTo>
                  <a:cubicBezTo>
                    <a:pt x="558482" y="283540"/>
                    <a:pt x="560292" y="282302"/>
                    <a:pt x="562006" y="280968"/>
                  </a:cubicBezTo>
                  <a:cubicBezTo>
                    <a:pt x="562483" y="280692"/>
                    <a:pt x="562959" y="280311"/>
                    <a:pt x="563340" y="280016"/>
                  </a:cubicBezTo>
                  <a:cubicBezTo>
                    <a:pt x="563921" y="280873"/>
                    <a:pt x="564483" y="281730"/>
                    <a:pt x="565064" y="282683"/>
                  </a:cubicBezTo>
                  <a:cubicBezTo>
                    <a:pt x="566959" y="285445"/>
                    <a:pt x="568960" y="288398"/>
                    <a:pt x="570865" y="291446"/>
                  </a:cubicBezTo>
                  <a:cubicBezTo>
                    <a:pt x="574865" y="297351"/>
                    <a:pt x="579056" y="303543"/>
                    <a:pt x="583438" y="309829"/>
                  </a:cubicBezTo>
                  <a:cubicBezTo>
                    <a:pt x="585619" y="312972"/>
                    <a:pt x="587914" y="316211"/>
                    <a:pt x="590200" y="319449"/>
                  </a:cubicBezTo>
                  <a:cubicBezTo>
                    <a:pt x="595439" y="326974"/>
                    <a:pt x="600964" y="334604"/>
                    <a:pt x="606774" y="342405"/>
                  </a:cubicBezTo>
                  <a:cubicBezTo>
                    <a:pt x="610298" y="347272"/>
                    <a:pt x="614013" y="352215"/>
                    <a:pt x="617813" y="357168"/>
                  </a:cubicBezTo>
                  <a:cubicBezTo>
                    <a:pt x="620099" y="360216"/>
                    <a:pt x="622385" y="363179"/>
                    <a:pt x="624767" y="366217"/>
                  </a:cubicBezTo>
                  <a:cubicBezTo>
                    <a:pt x="628386" y="370884"/>
                    <a:pt x="632006" y="375552"/>
                    <a:pt x="635816" y="380229"/>
                  </a:cubicBezTo>
                  <a:cubicBezTo>
                    <a:pt x="646960" y="394230"/>
                    <a:pt x="658866" y="408422"/>
                    <a:pt x="671249" y="422129"/>
                  </a:cubicBezTo>
                  <a:cubicBezTo>
                    <a:pt x="758879" y="519379"/>
                    <a:pt x="821648" y="536810"/>
                    <a:pt x="824315" y="537477"/>
                  </a:cubicBezTo>
                  <a:cubicBezTo>
                    <a:pt x="825554" y="537762"/>
                    <a:pt x="826792" y="537953"/>
                    <a:pt x="827935" y="537953"/>
                  </a:cubicBezTo>
                  <a:cubicBezTo>
                    <a:pt x="832116" y="537953"/>
                    <a:pt x="836222" y="536143"/>
                    <a:pt x="838889" y="532809"/>
                  </a:cubicBezTo>
                  <a:cubicBezTo>
                    <a:pt x="843651" y="527190"/>
                    <a:pt x="953846" y="394602"/>
                    <a:pt x="975096" y="316316"/>
                  </a:cubicBezTo>
                  <a:cubicBezTo>
                    <a:pt x="995708" y="240277"/>
                    <a:pt x="983611" y="152457"/>
                    <a:pt x="949598" y="132074"/>
                  </a:cubicBezTo>
                  <a:close/>
                  <a:moveTo>
                    <a:pt x="632806" y="162173"/>
                  </a:moveTo>
                  <a:cubicBezTo>
                    <a:pt x="633568" y="162077"/>
                    <a:pt x="634330" y="162077"/>
                    <a:pt x="635092" y="161982"/>
                  </a:cubicBezTo>
                  <a:cubicBezTo>
                    <a:pt x="635854" y="161982"/>
                    <a:pt x="636616" y="161887"/>
                    <a:pt x="637378" y="161887"/>
                  </a:cubicBezTo>
                  <a:cubicBezTo>
                    <a:pt x="638521" y="161792"/>
                    <a:pt x="639654" y="161696"/>
                    <a:pt x="640797" y="161696"/>
                  </a:cubicBezTo>
                  <a:cubicBezTo>
                    <a:pt x="642140" y="161601"/>
                    <a:pt x="643464" y="161506"/>
                    <a:pt x="644798" y="161506"/>
                  </a:cubicBezTo>
                  <a:cubicBezTo>
                    <a:pt x="646522" y="161411"/>
                    <a:pt x="648227" y="161315"/>
                    <a:pt x="649846" y="161315"/>
                  </a:cubicBezTo>
                  <a:cubicBezTo>
                    <a:pt x="651084" y="161220"/>
                    <a:pt x="652322" y="161220"/>
                    <a:pt x="653561" y="161220"/>
                  </a:cubicBezTo>
                  <a:cubicBezTo>
                    <a:pt x="678516" y="160649"/>
                    <a:pt x="691566" y="163030"/>
                    <a:pt x="698328" y="165602"/>
                  </a:cubicBezTo>
                  <a:cubicBezTo>
                    <a:pt x="728141" y="177032"/>
                    <a:pt x="756335" y="220180"/>
                    <a:pt x="770909" y="247612"/>
                  </a:cubicBezTo>
                  <a:cubicBezTo>
                    <a:pt x="753383" y="251041"/>
                    <a:pt x="724627" y="253041"/>
                    <a:pt x="701662" y="238087"/>
                  </a:cubicBezTo>
                  <a:cubicBezTo>
                    <a:pt x="684507" y="226847"/>
                    <a:pt x="666981" y="211236"/>
                    <a:pt x="650132" y="196186"/>
                  </a:cubicBezTo>
                  <a:cubicBezTo>
                    <a:pt x="642321" y="189138"/>
                    <a:pt x="634225" y="181899"/>
                    <a:pt x="626224" y="175136"/>
                  </a:cubicBezTo>
                  <a:cubicBezTo>
                    <a:pt x="626500" y="174088"/>
                    <a:pt x="626700" y="172945"/>
                    <a:pt x="626795" y="171888"/>
                  </a:cubicBezTo>
                  <a:cubicBezTo>
                    <a:pt x="627272" y="169031"/>
                    <a:pt x="627653" y="166173"/>
                    <a:pt x="627938" y="163220"/>
                  </a:cubicBezTo>
                  <a:cubicBezTo>
                    <a:pt x="627938" y="163030"/>
                    <a:pt x="627938" y="162744"/>
                    <a:pt x="628034" y="162554"/>
                  </a:cubicBezTo>
                  <a:cubicBezTo>
                    <a:pt x="629662" y="162363"/>
                    <a:pt x="631272" y="162268"/>
                    <a:pt x="632806" y="162173"/>
                  </a:cubicBezTo>
                  <a:close/>
                  <a:moveTo>
                    <a:pt x="341436" y="152552"/>
                  </a:moveTo>
                  <a:cubicBezTo>
                    <a:pt x="336769" y="155696"/>
                    <a:pt x="331720" y="159125"/>
                    <a:pt x="326386" y="162554"/>
                  </a:cubicBezTo>
                  <a:cubicBezTo>
                    <a:pt x="324767" y="163697"/>
                    <a:pt x="323148" y="164744"/>
                    <a:pt x="321433" y="165792"/>
                  </a:cubicBezTo>
                  <a:cubicBezTo>
                    <a:pt x="317147" y="168554"/>
                    <a:pt x="312670" y="171317"/>
                    <a:pt x="308098" y="174079"/>
                  </a:cubicBezTo>
                  <a:cubicBezTo>
                    <a:pt x="307241" y="174650"/>
                    <a:pt x="306289" y="175222"/>
                    <a:pt x="305432" y="175698"/>
                  </a:cubicBezTo>
                  <a:cubicBezTo>
                    <a:pt x="303812" y="176746"/>
                    <a:pt x="302098" y="177698"/>
                    <a:pt x="300383" y="178651"/>
                  </a:cubicBezTo>
                  <a:cubicBezTo>
                    <a:pt x="296764" y="180842"/>
                    <a:pt x="293049" y="182937"/>
                    <a:pt x="289239" y="184937"/>
                  </a:cubicBezTo>
                  <a:cubicBezTo>
                    <a:pt x="285524" y="187042"/>
                    <a:pt x="281714" y="189043"/>
                    <a:pt x="277904" y="190938"/>
                  </a:cubicBezTo>
                  <a:cubicBezTo>
                    <a:pt x="274094" y="192843"/>
                    <a:pt x="270284" y="194748"/>
                    <a:pt x="266474" y="196463"/>
                  </a:cubicBezTo>
                  <a:cubicBezTo>
                    <a:pt x="229898" y="213236"/>
                    <a:pt x="177987" y="215894"/>
                    <a:pt x="148840" y="215894"/>
                  </a:cubicBezTo>
                  <a:cubicBezTo>
                    <a:pt x="164461" y="189424"/>
                    <a:pt x="200466" y="142361"/>
                    <a:pt x="266855" y="123120"/>
                  </a:cubicBezTo>
                  <a:cubicBezTo>
                    <a:pt x="284000" y="118167"/>
                    <a:pt x="303145" y="115691"/>
                    <a:pt x="323910" y="115691"/>
                  </a:cubicBezTo>
                  <a:cubicBezTo>
                    <a:pt x="329149" y="115691"/>
                    <a:pt x="334483" y="115881"/>
                    <a:pt x="339912" y="116167"/>
                  </a:cubicBezTo>
                  <a:cubicBezTo>
                    <a:pt x="340388" y="116167"/>
                    <a:pt x="340960" y="116262"/>
                    <a:pt x="341531" y="116262"/>
                  </a:cubicBezTo>
                  <a:cubicBezTo>
                    <a:pt x="341436" y="117405"/>
                    <a:pt x="341341" y="118548"/>
                    <a:pt x="341150" y="119786"/>
                  </a:cubicBezTo>
                  <a:cubicBezTo>
                    <a:pt x="341150" y="120072"/>
                    <a:pt x="341150" y="120358"/>
                    <a:pt x="341055" y="120644"/>
                  </a:cubicBezTo>
                  <a:cubicBezTo>
                    <a:pt x="340960" y="123025"/>
                    <a:pt x="340769" y="125406"/>
                    <a:pt x="340674" y="127883"/>
                  </a:cubicBezTo>
                  <a:cubicBezTo>
                    <a:pt x="340388" y="136074"/>
                    <a:pt x="340674" y="144266"/>
                    <a:pt x="341436" y="152552"/>
                  </a:cubicBezTo>
                  <a:close/>
                </a:path>
              </a:pathLst>
            </a:custGeom>
            <a:solidFill>
              <a:srgbClr val="0D2E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3477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图形 4">
            <a:extLst>
              <a:ext uri="{FF2B5EF4-FFF2-40B4-BE49-F238E27FC236}">
                <a16:creationId xmlns:a16="http://schemas.microsoft.com/office/drawing/2014/main" id="{28AA4245-23D9-4CD2-036B-EF03EB2A082B}"/>
              </a:ext>
            </a:extLst>
          </p:cNvPr>
          <p:cNvGrpSpPr/>
          <p:nvPr/>
        </p:nvGrpSpPr>
        <p:grpSpPr>
          <a:xfrm>
            <a:off x="1214939" y="1422537"/>
            <a:ext cx="3166544" cy="4054172"/>
            <a:chOff x="-4468757" y="-12133414"/>
            <a:chExt cx="10127225" cy="1296603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B1CF29A-7FE9-7209-11A3-9AF88B85E17D}"/>
                </a:ext>
              </a:extLst>
            </p:cNvPr>
            <p:cNvSpPr/>
            <p:nvPr/>
          </p:nvSpPr>
          <p:spPr>
            <a:xfrm>
              <a:off x="-4468757" y="-12133414"/>
              <a:ext cx="10127225" cy="12966034"/>
            </a:xfrm>
            <a:custGeom>
              <a:avLst/>
              <a:gdLst>
                <a:gd name="connsiteX0" fmla="*/ 3477449 w 10127225"/>
                <a:gd name="connsiteY0" fmla="*/ 700 h 12966034"/>
                <a:gd name="connsiteX1" fmla="*/ 3195903 w 10127225"/>
                <a:gd name="connsiteY1" fmla="*/ 54778 h 12966034"/>
                <a:gd name="connsiteX2" fmla="*/ 2284337 w 10127225"/>
                <a:gd name="connsiteY2" fmla="*/ 971067 h 12966034"/>
                <a:gd name="connsiteX3" fmla="*/ 2361108 w 10127225"/>
                <a:gd name="connsiteY3" fmla="*/ 2268566 h 12966034"/>
                <a:gd name="connsiteX4" fmla="*/ 2881806 w 10127225"/>
                <a:gd name="connsiteY4" fmla="*/ 3158938 h 12966034"/>
                <a:gd name="connsiteX5" fmla="*/ 3279116 w 10127225"/>
                <a:gd name="connsiteY5" fmla="*/ 3669771 h 12966034"/>
                <a:gd name="connsiteX6" fmla="*/ 3789851 w 10127225"/>
                <a:gd name="connsiteY6" fmla="*/ 4282686 h 12966034"/>
                <a:gd name="connsiteX7" fmla="*/ 4931834 w 10127225"/>
                <a:gd name="connsiteY7" fmla="*/ 5734700 h 12966034"/>
                <a:gd name="connsiteX8" fmla="*/ 5308872 w 10127225"/>
                <a:gd name="connsiteY8" fmla="*/ 6281640 h 12966034"/>
                <a:gd name="connsiteX9" fmla="*/ 5523051 w 10127225"/>
                <a:gd name="connsiteY9" fmla="*/ 6533644 h 12966034"/>
                <a:gd name="connsiteX10" fmla="*/ 5682306 w 10127225"/>
                <a:gd name="connsiteY10" fmla="*/ 6343117 h 12966034"/>
                <a:gd name="connsiteX11" fmla="*/ 5914669 w 10127225"/>
                <a:gd name="connsiteY11" fmla="*/ 6029685 h 12966034"/>
                <a:gd name="connsiteX12" fmla="*/ 6725994 w 10127225"/>
                <a:gd name="connsiteY12" fmla="*/ 4926353 h 12966034"/>
                <a:gd name="connsiteX13" fmla="*/ 7225704 w 10127225"/>
                <a:gd name="connsiteY13" fmla="*/ 4274906 h 12966034"/>
                <a:gd name="connsiteX14" fmla="*/ 8417885 w 10127225"/>
                <a:gd name="connsiteY14" fmla="*/ 2680013 h 12966034"/>
                <a:gd name="connsiteX15" fmla="*/ 8787107 w 10127225"/>
                <a:gd name="connsiteY15" fmla="*/ 1346728 h 12966034"/>
                <a:gd name="connsiteX16" fmla="*/ 8603606 w 10127225"/>
                <a:gd name="connsiteY16" fmla="*/ 605179 h 12966034"/>
                <a:gd name="connsiteX17" fmla="*/ 8013845 w 10127225"/>
                <a:gd name="connsiteY17" fmla="*/ 107818 h 12966034"/>
                <a:gd name="connsiteX18" fmla="*/ 7571373 w 10127225"/>
                <a:gd name="connsiteY18" fmla="*/ 35865 h 12966034"/>
                <a:gd name="connsiteX19" fmla="*/ 7116634 w 10127225"/>
                <a:gd name="connsiteY19" fmla="*/ 91328 h 12966034"/>
                <a:gd name="connsiteX20" fmla="*/ 6302577 w 10127225"/>
                <a:gd name="connsiteY20" fmla="*/ 475186 h 12966034"/>
                <a:gd name="connsiteX21" fmla="*/ 5621024 w 10127225"/>
                <a:gd name="connsiteY21" fmla="*/ 1171606 h 12966034"/>
                <a:gd name="connsiteX22" fmla="*/ 5553728 w 10127225"/>
                <a:gd name="connsiteY22" fmla="*/ 1247986 h 12966034"/>
                <a:gd name="connsiteX23" fmla="*/ 5457974 w 10127225"/>
                <a:gd name="connsiteY23" fmla="*/ 1131644 h 12966034"/>
                <a:gd name="connsiteX24" fmla="*/ 4724863 w 10127225"/>
                <a:gd name="connsiteY24" fmla="*/ 408853 h 12966034"/>
                <a:gd name="connsiteX25" fmla="*/ 3609953 w 10127225"/>
                <a:gd name="connsiteY25" fmla="*/ 6702 h 12966034"/>
                <a:gd name="connsiteX26" fmla="*/ 3495633 w 10127225"/>
                <a:gd name="connsiteY26" fmla="*/ 759 h 12966034"/>
                <a:gd name="connsiteX27" fmla="*/ 3477449 w 10127225"/>
                <a:gd name="connsiteY27" fmla="*/ 698 h 12966034"/>
                <a:gd name="connsiteX28" fmla="*/ 3597460 w 10127225"/>
                <a:gd name="connsiteY28" fmla="*/ 143389 h 12966034"/>
                <a:gd name="connsiteX29" fmla="*/ 4142297 w 10127225"/>
                <a:gd name="connsiteY29" fmla="*/ 226941 h 12966034"/>
                <a:gd name="connsiteX30" fmla="*/ 5443679 w 10127225"/>
                <a:gd name="connsiteY30" fmla="*/ 1303687 h 12966034"/>
                <a:gd name="connsiteX31" fmla="*/ 5542237 w 10127225"/>
                <a:gd name="connsiteY31" fmla="*/ 1395878 h 12966034"/>
                <a:gd name="connsiteX32" fmla="*/ 5652488 w 10127225"/>
                <a:gd name="connsiteY32" fmla="*/ 1295800 h 12966034"/>
                <a:gd name="connsiteX33" fmla="*/ 6738057 w 10127225"/>
                <a:gd name="connsiteY33" fmla="*/ 355061 h 12966034"/>
                <a:gd name="connsiteX34" fmla="*/ 8099863 w 10127225"/>
                <a:gd name="connsiteY34" fmla="*/ 327151 h 12966034"/>
                <a:gd name="connsiteX35" fmla="*/ 7786446 w 10127225"/>
                <a:gd name="connsiteY35" fmla="*/ 353546 h 12966034"/>
                <a:gd name="connsiteX36" fmla="*/ 7423894 w 10127225"/>
                <a:gd name="connsiteY36" fmla="*/ 376444 h 12966034"/>
                <a:gd name="connsiteX37" fmla="*/ 7516068 w 10127225"/>
                <a:gd name="connsiteY37" fmla="*/ 413650 h 12966034"/>
                <a:gd name="connsiteX38" fmla="*/ 7937326 w 10127225"/>
                <a:gd name="connsiteY38" fmla="*/ 435940 h 12966034"/>
                <a:gd name="connsiteX39" fmla="*/ 8341652 w 10127225"/>
                <a:gd name="connsiteY39" fmla="*/ 532403 h 12966034"/>
                <a:gd name="connsiteX40" fmla="*/ 8401860 w 10127225"/>
                <a:gd name="connsiteY40" fmla="*/ 622720 h 12966034"/>
                <a:gd name="connsiteX41" fmla="*/ 8055822 w 10127225"/>
                <a:gd name="connsiteY41" fmla="*/ 607912 h 12966034"/>
                <a:gd name="connsiteX42" fmla="*/ 7567018 w 10127225"/>
                <a:gd name="connsiteY42" fmla="*/ 639318 h 12966034"/>
                <a:gd name="connsiteX43" fmla="*/ 7908224 w 10127225"/>
                <a:gd name="connsiteY43" fmla="*/ 685259 h 12966034"/>
                <a:gd name="connsiteX44" fmla="*/ 8370277 w 10127225"/>
                <a:gd name="connsiteY44" fmla="*/ 730495 h 12966034"/>
                <a:gd name="connsiteX45" fmla="*/ 8525153 w 10127225"/>
                <a:gd name="connsiteY45" fmla="*/ 756603 h 12966034"/>
                <a:gd name="connsiteX46" fmla="*/ 8569981 w 10127225"/>
                <a:gd name="connsiteY46" fmla="*/ 846336 h 12966034"/>
                <a:gd name="connsiteX47" fmla="*/ 8574873 w 10127225"/>
                <a:gd name="connsiteY47" fmla="*/ 956593 h 12966034"/>
                <a:gd name="connsiteX48" fmla="*/ 8069150 w 10127225"/>
                <a:gd name="connsiteY48" fmla="*/ 977630 h 12966034"/>
                <a:gd name="connsiteX49" fmla="*/ 7595976 w 10127225"/>
                <a:gd name="connsiteY49" fmla="*/ 1002581 h 12966034"/>
                <a:gd name="connsiteX50" fmla="*/ 8149046 w 10127225"/>
                <a:gd name="connsiteY50" fmla="*/ 1048784 h 12966034"/>
                <a:gd name="connsiteX51" fmla="*/ 8616074 w 10127225"/>
                <a:gd name="connsiteY51" fmla="*/ 1064010 h 12966034"/>
                <a:gd name="connsiteX52" fmla="*/ 8623663 w 10127225"/>
                <a:gd name="connsiteY52" fmla="*/ 1155509 h 12966034"/>
                <a:gd name="connsiteX53" fmla="*/ 8631264 w 10127225"/>
                <a:gd name="connsiteY53" fmla="*/ 1246972 h 12966034"/>
                <a:gd name="connsiteX54" fmla="*/ 8150490 w 10127225"/>
                <a:gd name="connsiteY54" fmla="*/ 1231495 h 12966034"/>
                <a:gd name="connsiteX55" fmla="*/ 7669716 w 10127225"/>
                <a:gd name="connsiteY55" fmla="*/ 1253129 h 12966034"/>
                <a:gd name="connsiteX56" fmla="*/ 7983132 w 10127225"/>
                <a:gd name="connsiteY56" fmla="*/ 1307721 h 12966034"/>
                <a:gd name="connsiteX57" fmla="*/ 8468584 w 10127225"/>
                <a:gd name="connsiteY57" fmla="*/ 1354425 h 12966034"/>
                <a:gd name="connsiteX58" fmla="*/ 8640666 w 10127225"/>
                <a:gd name="connsiteY58" fmla="*/ 1383600 h 12966034"/>
                <a:gd name="connsiteX59" fmla="*/ 8640666 w 10127225"/>
                <a:gd name="connsiteY59" fmla="*/ 1506493 h 12966034"/>
                <a:gd name="connsiteX60" fmla="*/ 8640666 w 10127225"/>
                <a:gd name="connsiteY60" fmla="*/ 1629434 h 12966034"/>
                <a:gd name="connsiteX61" fmla="*/ 8419436 w 10127225"/>
                <a:gd name="connsiteY61" fmla="*/ 1629434 h 12966034"/>
                <a:gd name="connsiteX62" fmla="*/ 7964686 w 10127225"/>
                <a:gd name="connsiteY62" fmla="*/ 1617120 h 12966034"/>
                <a:gd name="connsiteX63" fmla="*/ 7724197 w 10127225"/>
                <a:gd name="connsiteY63" fmla="*/ 1629434 h 12966034"/>
                <a:gd name="connsiteX64" fmla="*/ 8396885 w 10127225"/>
                <a:gd name="connsiteY64" fmla="*/ 1713332 h 12966034"/>
                <a:gd name="connsiteX65" fmla="*/ 8610598 w 10127225"/>
                <a:gd name="connsiteY65" fmla="*/ 1730479 h 12966034"/>
                <a:gd name="connsiteX66" fmla="*/ 8499726 w 10127225"/>
                <a:gd name="connsiteY66" fmla="*/ 2052801 h 12966034"/>
                <a:gd name="connsiteX67" fmla="*/ 8128130 w 10127225"/>
                <a:gd name="connsiteY67" fmla="*/ 2089673 h 12966034"/>
                <a:gd name="connsiteX68" fmla="*/ 8112069 w 10127225"/>
                <a:gd name="connsiteY68" fmla="*/ 2152510 h 12966034"/>
                <a:gd name="connsiteX69" fmla="*/ 8379679 w 10127225"/>
                <a:gd name="connsiteY69" fmla="*/ 2337166 h 12966034"/>
                <a:gd name="connsiteX70" fmla="*/ 7913164 w 10127225"/>
                <a:gd name="connsiteY70" fmla="*/ 2526679 h 12966034"/>
                <a:gd name="connsiteX71" fmla="*/ 7560574 w 10127225"/>
                <a:gd name="connsiteY71" fmla="*/ 2548862 h 12966034"/>
                <a:gd name="connsiteX72" fmla="*/ 8020002 w 10127225"/>
                <a:gd name="connsiteY72" fmla="*/ 2615123 h 12966034"/>
                <a:gd name="connsiteX73" fmla="*/ 8210484 w 10127225"/>
                <a:gd name="connsiteY73" fmla="*/ 2643427 h 12966034"/>
                <a:gd name="connsiteX74" fmla="*/ 8159308 w 10127225"/>
                <a:gd name="connsiteY74" fmla="*/ 2738888 h 12966034"/>
                <a:gd name="connsiteX75" fmla="*/ 7669000 w 10127225"/>
                <a:gd name="connsiteY75" fmla="*/ 2794625 h 12966034"/>
                <a:gd name="connsiteX76" fmla="*/ 7404516 w 10127225"/>
                <a:gd name="connsiteY76" fmla="*/ 2783683 h 12966034"/>
                <a:gd name="connsiteX77" fmla="*/ 7665397 w 10127225"/>
                <a:gd name="connsiteY77" fmla="*/ 2854335 h 12966034"/>
                <a:gd name="connsiteX78" fmla="*/ 8038437 w 10127225"/>
                <a:gd name="connsiteY78" fmla="*/ 2930131 h 12966034"/>
                <a:gd name="connsiteX79" fmla="*/ 7969983 w 10127225"/>
                <a:gd name="connsiteY79" fmla="*/ 3040722 h 12966034"/>
                <a:gd name="connsiteX80" fmla="*/ 7901530 w 10127225"/>
                <a:gd name="connsiteY80" fmla="*/ 3122710 h 12966034"/>
                <a:gd name="connsiteX81" fmla="*/ 7582827 w 10127225"/>
                <a:gd name="connsiteY81" fmla="*/ 3138127 h 12966034"/>
                <a:gd name="connsiteX82" fmla="*/ 7264125 w 10127225"/>
                <a:gd name="connsiteY82" fmla="*/ 3189974 h 12966034"/>
                <a:gd name="connsiteX83" fmla="*/ 7552938 w 10127225"/>
                <a:gd name="connsiteY83" fmla="*/ 3218422 h 12966034"/>
                <a:gd name="connsiteX84" fmla="*/ 7841763 w 10127225"/>
                <a:gd name="connsiteY84" fmla="*/ 3239017 h 12966034"/>
                <a:gd name="connsiteX85" fmla="*/ 7765458 w 10127225"/>
                <a:gd name="connsiteY85" fmla="*/ 3378485 h 12966034"/>
                <a:gd name="connsiteX86" fmla="*/ 7689201 w 10127225"/>
                <a:gd name="connsiteY86" fmla="*/ 3489398 h 12966034"/>
                <a:gd name="connsiteX87" fmla="*/ 7330777 w 10127225"/>
                <a:gd name="connsiteY87" fmla="*/ 3482596 h 12966034"/>
                <a:gd name="connsiteX88" fmla="*/ 6963464 w 10127225"/>
                <a:gd name="connsiteY88" fmla="*/ 3502393 h 12966034"/>
                <a:gd name="connsiteX89" fmla="*/ 7247170 w 10127225"/>
                <a:gd name="connsiteY89" fmla="*/ 3546579 h 12966034"/>
                <a:gd name="connsiteX90" fmla="*/ 7571635 w 10127225"/>
                <a:gd name="connsiteY90" fmla="*/ 3583880 h 12966034"/>
                <a:gd name="connsiteX91" fmla="*/ 7544442 w 10127225"/>
                <a:gd name="connsiteY91" fmla="*/ 3678374 h 12966034"/>
                <a:gd name="connsiteX92" fmla="*/ 7485355 w 10127225"/>
                <a:gd name="connsiteY92" fmla="*/ 3753096 h 12966034"/>
                <a:gd name="connsiteX93" fmla="*/ 7184229 w 10127225"/>
                <a:gd name="connsiteY93" fmla="*/ 3754456 h 12966034"/>
                <a:gd name="connsiteX94" fmla="*/ 6883090 w 10127225"/>
                <a:gd name="connsiteY94" fmla="*/ 3792664 h 12966034"/>
                <a:gd name="connsiteX95" fmla="*/ 7141190 w 10127225"/>
                <a:gd name="connsiteY95" fmla="*/ 3829536 h 12966034"/>
                <a:gd name="connsiteX96" fmla="*/ 7399302 w 10127225"/>
                <a:gd name="connsiteY96" fmla="*/ 3849308 h 12966034"/>
                <a:gd name="connsiteX97" fmla="*/ 7218975 w 10127225"/>
                <a:gd name="connsiteY97" fmla="*/ 4075776 h 12966034"/>
                <a:gd name="connsiteX98" fmla="*/ 6606269 w 10127225"/>
                <a:gd name="connsiteY98" fmla="*/ 4141703 h 12966034"/>
                <a:gd name="connsiteX99" fmla="*/ 6854251 w 10127225"/>
                <a:gd name="connsiteY99" fmla="*/ 4173718 h 12966034"/>
                <a:gd name="connsiteX100" fmla="*/ 7132695 w 10127225"/>
                <a:gd name="connsiteY100" fmla="*/ 4185997 h 12966034"/>
                <a:gd name="connsiteX101" fmla="*/ 7050925 w 10127225"/>
                <a:gd name="connsiteY101" fmla="*/ 4278116 h 12966034"/>
                <a:gd name="connsiteX102" fmla="*/ 6760203 w 10127225"/>
                <a:gd name="connsiteY102" fmla="*/ 4383875 h 12966034"/>
                <a:gd name="connsiteX103" fmla="*/ 6382879 w 10127225"/>
                <a:gd name="connsiteY103" fmla="*/ 4455637 h 12966034"/>
                <a:gd name="connsiteX104" fmla="*/ 6630825 w 10127225"/>
                <a:gd name="connsiteY104" fmla="*/ 4475588 h 12966034"/>
                <a:gd name="connsiteX105" fmla="*/ 6892099 w 10127225"/>
                <a:gd name="connsiteY105" fmla="*/ 4460792 h 12966034"/>
                <a:gd name="connsiteX106" fmla="*/ 6835386 w 10127225"/>
                <a:gd name="connsiteY106" fmla="*/ 4540442 h 12966034"/>
                <a:gd name="connsiteX107" fmla="*/ 6750980 w 10127225"/>
                <a:gd name="connsiteY107" fmla="*/ 4630532 h 12966034"/>
                <a:gd name="connsiteX108" fmla="*/ 6445379 w 10127225"/>
                <a:gd name="connsiteY108" fmla="*/ 4675077 h 12966034"/>
                <a:gd name="connsiteX109" fmla="*/ 6152032 w 10127225"/>
                <a:gd name="connsiteY109" fmla="*/ 4724561 h 12966034"/>
                <a:gd name="connsiteX110" fmla="*/ 6409702 w 10127225"/>
                <a:gd name="connsiteY110" fmla="*/ 4755419 h 12966034"/>
                <a:gd name="connsiteX111" fmla="*/ 6651849 w 10127225"/>
                <a:gd name="connsiteY111" fmla="*/ 4745479 h 12966034"/>
                <a:gd name="connsiteX112" fmla="*/ 6466594 w 10127225"/>
                <a:gd name="connsiteY112" fmla="*/ 4964775 h 12966034"/>
                <a:gd name="connsiteX113" fmla="*/ 6208708 w 10127225"/>
                <a:gd name="connsiteY113" fmla="*/ 5023436 h 12966034"/>
                <a:gd name="connsiteX114" fmla="*/ 6191025 w 10127225"/>
                <a:gd name="connsiteY114" fmla="*/ 5095234 h 12966034"/>
                <a:gd name="connsiteX115" fmla="*/ 6396231 w 10127225"/>
                <a:gd name="connsiteY115" fmla="*/ 5123466 h 12966034"/>
                <a:gd name="connsiteX116" fmla="*/ 6039609 w 10127225"/>
                <a:gd name="connsiteY116" fmla="*/ 5328360 h 12966034"/>
                <a:gd name="connsiteX117" fmla="*/ 5811255 w 10127225"/>
                <a:gd name="connsiteY117" fmla="*/ 5382379 h 12966034"/>
                <a:gd name="connsiteX118" fmla="*/ 6103993 w 10127225"/>
                <a:gd name="connsiteY118" fmla="*/ 5379933 h 12966034"/>
                <a:gd name="connsiteX119" fmla="*/ 6190047 w 10127225"/>
                <a:gd name="connsiteY119" fmla="*/ 5397068 h 12966034"/>
                <a:gd name="connsiteX120" fmla="*/ 5976166 w 10127225"/>
                <a:gd name="connsiteY120" fmla="*/ 5480286 h 12966034"/>
                <a:gd name="connsiteX121" fmla="*/ 5756989 w 10127225"/>
                <a:gd name="connsiteY121" fmla="*/ 5537514 h 12966034"/>
                <a:gd name="connsiteX122" fmla="*/ 5916865 w 10127225"/>
                <a:gd name="connsiteY122" fmla="*/ 5555485 h 12966034"/>
                <a:gd name="connsiteX123" fmla="*/ 6068711 w 10127225"/>
                <a:gd name="connsiteY123" fmla="*/ 5539352 h 12966034"/>
                <a:gd name="connsiteX124" fmla="*/ 5919311 w 10127225"/>
                <a:gd name="connsiteY124" fmla="*/ 5751978 h 12966034"/>
                <a:gd name="connsiteX125" fmla="*/ 5632908 w 10127225"/>
                <a:gd name="connsiteY125" fmla="*/ 6146468 h 12966034"/>
                <a:gd name="connsiteX126" fmla="*/ 5494748 w 10127225"/>
                <a:gd name="connsiteY126" fmla="*/ 6336960 h 12966034"/>
                <a:gd name="connsiteX127" fmla="*/ 4820533 w 10127225"/>
                <a:gd name="connsiteY127" fmla="*/ 5332298 h 12966034"/>
                <a:gd name="connsiteX128" fmla="*/ 3697999 w 10127225"/>
                <a:gd name="connsiteY128" fmla="*/ 3903291 h 12966034"/>
                <a:gd name="connsiteX129" fmla="*/ 3510906 w 10127225"/>
                <a:gd name="connsiteY129" fmla="*/ 3689865 h 12966034"/>
                <a:gd name="connsiteX130" fmla="*/ 3241137 w 10127225"/>
                <a:gd name="connsiteY130" fmla="*/ 3368736 h 12966034"/>
                <a:gd name="connsiteX131" fmla="*/ 2790562 w 10127225"/>
                <a:gd name="connsiteY131" fmla="*/ 2751775 h 12966034"/>
                <a:gd name="connsiteX132" fmla="*/ 3248761 w 10127225"/>
                <a:gd name="connsiteY132" fmla="*/ 2745152 h 12966034"/>
                <a:gd name="connsiteX133" fmla="*/ 3226842 w 10127225"/>
                <a:gd name="connsiteY133" fmla="*/ 2688007 h 12966034"/>
                <a:gd name="connsiteX134" fmla="*/ 2738467 w 10127225"/>
                <a:gd name="connsiteY134" fmla="*/ 2661147 h 12966034"/>
                <a:gd name="connsiteX135" fmla="*/ 2633967 w 10127225"/>
                <a:gd name="connsiteY135" fmla="*/ 2523803 h 12966034"/>
                <a:gd name="connsiteX136" fmla="*/ 2581395 w 10127225"/>
                <a:gd name="connsiteY136" fmla="*/ 2364241 h 12966034"/>
                <a:gd name="connsiteX137" fmla="*/ 2954221 w 10127225"/>
                <a:gd name="connsiteY137" fmla="*/ 2324530 h 12966034"/>
                <a:gd name="connsiteX138" fmla="*/ 3337272 w 10127225"/>
                <a:gd name="connsiteY138" fmla="*/ 2287002 h 12966034"/>
                <a:gd name="connsiteX139" fmla="*/ 2955164 w 10127225"/>
                <a:gd name="connsiteY139" fmla="*/ 2256287 h 12966034"/>
                <a:gd name="connsiteX140" fmla="*/ 2538404 w 10127225"/>
                <a:gd name="connsiteY140" fmla="*/ 2225537 h 12966034"/>
                <a:gd name="connsiteX141" fmla="*/ 2466646 w 10127225"/>
                <a:gd name="connsiteY141" fmla="*/ 1920350 h 12966034"/>
                <a:gd name="connsiteX142" fmla="*/ 2809188 w 10127225"/>
                <a:gd name="connsiteY142" fmla="*/ 1944812 h 12966034"/>
                <a:gd name="connsiteX143" fmla="*/ 3330650 w 10127225"/>
                <a:gd name="connsiteY143" fmla="*/ 1962019 h 12966034"/>
                <a:gd name="connsiteX144" fmla="*/ 2840903 w 10127225"/>
                <a:gd name="connsiteY144" fmla="*/ 1875734 h 12966034"/>
                <a:gd name="connsiteX145" fmla="*/ 2429549 w 10127225"/>
                <a:gd name="connsiteY145" fmla="*/ 1807611 h 12966034"/>
                <a:gd name="connsiteX146" fmla="*/ 2409683 w 10127225"/>
                <a:gd name="connsiteY146" fmla="*/ 1660149 h 12966034"/>
                <a:gd name="connsiteX147" fmla="*/ 2452351 w 10127225"/>
                <a:gd name="connsiteY147" fmla="*/ 1543914 h 12966034"/>
                <a:gd name="connsiteX148" fmla="*/ 3288089 w 10127225"/>
                <a:gd name="connsiteY148" fmla="*/ 1631845 h 12966034"/>
                <a:gd name="connsiteX149" fmla="*/ 3392577 w 10127225"/>
                <a:gd name="connsiteY149" fmla="*/ 1611750 h 12966034"/>
                <a:gd name="connsiteX150" fmla="*/ 2968551 w 10127225"/>
                <a:gd name="connsiteY150" fmla="*/ 1510133 h 12966034"/>
                <a:gd name="connsiteX151" fmla="*/ 2470786 w 10127225"/>
                <a:gd name="connsiteY151" fmla="*/ 1438871 h 12966034"/>
                <a:gd name="connsiteX152" fmla="*/ 2389518 w 10127225"/>
                <a:gd name="connsiteY152" fmla="*/ 1315751 h 12966034"/>
                <a:gd name="connsiteX153" fmla="*/ 2423905 w 10127225"/>
                <a:gd name="connsiteY153" fmla="*/ 1182667 h 12966034"/>
                <a:gd name="connsiteX154" fmla="*/ 2836978 w 10127225"/>
                <a:gd name="connsiteY154" fmla="*/ 1194373 h 12966034"/>
                <a:gd name="connsiteX155" fmla="*/ 3243583 w 10127225"/>
                <a:gd name="connsiteY155" fmla="*/ 1186701 h 12966034"/>
                <a:gd name="connsiteX156" fmla="*/ 3267960 w 10127225"/>
                <a:gd name="connsiteY156" fmla="*/ 1140176 h 12966034"/>
                <a:gd name="connsiteX157" fmla="*/ 2949866 w 10127225"/>
                <a:gd name="connsiteY157" fmla="*/ 1102361 h 12966034"/>
                <a:gd name="connsiteX158" fmla="*/ 2548093 w 10127225"/>
                <a:gd name="connsiteY158" fmla="*/ 1061063 h 12966034"/>
                <a:gd name="connsiteX159" fmla="*/ 2468006 w 10127225"/>
                <a:gd name="connsiteY159" fmla="*/ 973346 h 12966034"/>
                <a:gd name="connsiteX160" fmla="*/ 3317895 w 10127225"/>
                <a:gd name="connsiteY160" fmla="*/ 174760 h 12966034"/>
                <a:gd name="connsiteX161" fmla="*/ 3597460 w 10127225"/>
                <a:gd name="connsiteY161" fmla="*/ 143389 h 12966034"/>
                <a:gd name="connsiteX162" fmla="*/ 3301178 w 10127225"/>
                <a:gd name="connsiteY162" fmla="*/ 5382534 h 12966034"/>
                <a:gd name="connsiteX163" fmla="*/ 3301178 w 10127225"/>
                <a:gd name="connsiteY163" fmla="*/ 5382534 h 12966034"/>
                <a:gd name="connsiteX164" fmla="*/ 3301154 w 10127225"/>
                <a:gd name="connsiteY164" fmla="*/ 5382534 h 12966034"/>
                <a:gd name="connsiteX165" fmla="*/ 3236411 w 10127225"/>
                <a:gd name="connsiteY165" fmla="*/ 5387319 h 12966034"/>
                <a:gd name="connsiteX166" fmla="*/ 3002903 w 10127225"/>
                <a:gd name="connsiteY166" fmla="*/ 5468783 h 12966034"/>
                <a:gd name="connsiteX167" fmla="*/ 2814975 w 10127225"/>
                <a:gd name="connsiteY167" fmla="*/ 5574099 h 12966034"/>
                <a:gd name="connsiteX168" fmla="*/ 2763238 w 10127225"/>
                <a:gd name="connsiteY168" fmla="*/ 5689845 h 12966034"/>
                <a:gd name="connsiteX169" fmla="*/ 2802625 w 10127225"/>
                <a:gd name="connsiteY169" fmla="*/ 5698520 h 12966034"/>
                <a:gd name="connsiteX170" fmla="*/ 2925524 w 10127225"/>
                <a:gd name="connsiteY170" fmla="*/ 5673164 h 12966034"/>
                <a:gd name="connsiteX171" fmla="*/ 3118308 w 10127225"/>
                <a:gd name="connsiteY171" fmla="*/ 5676552 h 12966034"/>
                <a:gd name="connsiteX172" fmla="*/ 3183660 w 10127225"/>
                <a:gd name="connsiteY172" fmla="*/ 5729127 h 12966034"/>
                <a:gd name="connsiteX173" fmla="*/ 3081152 w 10127225"/>
                <a:gd name="connsiteY173" fmla="*/ 5713460 h 12966034"/>
                <a:gd name="connsiteX174" fmla="*/ 2900968 w 10127225"/>
                <a:gd name="connsiteY174" fmla="*/ 5759197 h 12966034"/>
                <a:gd name="connsiteX175" fmla="*/ 2802625 w 10127225"/>
                <a:gd name="connsiteY175" fmla="*/ 5830101 h 12966034"/>
                <a:gd name="connsiteX176" fmla="*/ 2738061 w 10127225"/>
                <a:gd name="connsiteY176" fmla="*/ 5919010 h 12966034"/>
                <a:gd name="connsiteX177" fmla="*/ 2886924 w 10127225"/>
                <a:gd name="connsiteY177" fmla="*/ 5868094 h 12966034"/>
                <a:gd name="connsiteX178" fmla="*/ 3345445 w 10127225"/>
                <a:gd name="connsiteY178" fmla="*/ 5853787 h 12966034"/>
                <a:gd name="connsiteX179" fmla="*/ 3429446 w 10127225"/>
                <a:gd name="connsiteY179" fmla="*/ 5890420 h 12966034"/>
                <a:gd name="connsiteX180" fmla="*/ 3274438 w 10127225"/>
                <a:gd name="connsiteY180" fmla="*/ 5892424 h 12966034"/>
                <a:gd name="connsiteX181" fmla="*/ 2857643 w 10127225"/>
                <a:gd name="connsiteY181" fmla="*/ 5974961 h 12966034"/>
                <a:gd name="connsiteX182" fmla="*/ 2748514 w 10127225"/>
                <a:gd name="connsiteY182" fmla="*/ 6039027 h 12966034"/>
                <a:gd name="connsiteX183" fmla="*/ 2662126 w 10127225"/>
                <a:gd name="connsiteY183" fmla="*/ 6105313 h 12966034"/>
                <a:gd name="connsiteX184" fmla="*/ 3078444 w 10127225"/>
                <a:gd name="connsiteY184" fmla="*/ 6091232 h 12966034"/>
                <a:gd name="connsiteX185" fmla="*/ 3348834 w 10127225"/>
                <a:gd name="connsiteY185" fmla="*/ 6092199 h 12966034"/>
                <a:gd name="connsiteX186" fmla="*/ 3454050 w 10127225"/>
                <a:gd name="connsiteY186" fmla="*/ 6126123 h 12966034"/>
                <a:gd name="connsiteX187" fmla="*/ 3269689 w 10127225"/>
                <a:gd name="connsiteY187" fmla="*/ 6140812 h 12966034"/>
                <a:gd name="connsiteX188" fmla="*/ 2856319 w 10127225"/>
                <a:gd name="connsiteY188" fmla="*/ 6299730 h 12966034"/>
                <a:gd name="connsiteX189" fmla="*/ 2774800 w 10127225"/>
                <a:gd name="connsiteY189" fmla="*/ 6358784 h 12966034"/>
                <a:gd name="connsiteX190" fmla="*/ 2696550 w 10127225"/>
                <a:gd name="connsiteY190" fmla="*/ 6311066 h 12966034"/>
                <a:gd name="connsiteX191" fmla="*/ 2575273 w 10127225"/>
                <a:gd name="connsiteY191" fmla="*/ 6263252 h 12966034"/>
                <a:gd name="connsiteX192" fmla="*/ 2532247 w 10127225"/>
                <a:gd name="connsiteY192" fmla="*/ 6239339 h 12966034"/>
                <a:gd name="connsiteX193" fmla="*/ 2569117 w 10127225"/>
                <a:gd name="connsiteY193" fmla="*/ 6229686 h 12966034"/>
                <a:gd name="connsiteX194" fmla="*/ 2605987 w 10127225"/>
                <a:gd name="connsiteY194" fmla="*/ 6217192 h 12966034"/>
                <a:gd name="connsiteX195" fmla="*/ 2384756 w 10127225"/>
                <a:gd name="connsiteY195" fmla="*/ 6101315 h 12966034"/>
                <a:gd name="connsiteX196" fmla="*/ 2239759 w 10127225"/>
                <a:gd name="connsiteY196" fmla="*/ 6066317 h 12966034"/>
                <a:gd name="connsiteX197" fmla="*/ 2467325 w 10127225"/>
                <a:gd name="connsiteY197" fmla="*/ 5998970 h 12966034"/>
                <a:gd name="connsiteX198" fmla="*/ 2605987 w 10127225"/>
                <a:gd name="connsiteY198" fmla="*/ 5968005 h 12966034"/>
                <a:gd name="connsiteX199" fmla="*/ 2231121 w 10127225"/>
                <a:gd name="connsiteY199" fmla="*/ 5883677 h 12966034"/>
                <a:gd name="connsiteX200" fmla="*/ 2040639 w 10127225"/>
                <a:gd name="connsiteY200" fmla="*/ 5867031 h 12966034"/>
                <a:gd name="connsiteX201" fmla="*/ 2168144 w 10127225"/>
                <a:gd name="connsiteY201" fmla="*/ 5796462 h 12966034"/>
                <a:gd name="connsiteX202" fmla="*/ 2426243 w 10127225"/>
                <a:gd name="connsiteY202" fmla="*/ 5752420 h 12966034"/>
                <a:gd name="connsiteX203" fmla="*/ 2556839 w 10127225"/>
                <a:gd name="connsiteY203" fmla="*/ 5744783 h 12966034"/>
                <a:gd name="connsiteX204" fmla="*/ 2427783 w 10127225"/>
                <a:gd name="connsiteY204" fmla="*/ 5683389 h 12966034"/>
                <a:gd name="connsiteX205" fmla="*/ 2455047 w 10127225"/>
                <a:gd name="connsiteY205" fmla="*/ 5645074 h 12966034"/>
                <a:gd name="connsiteX206" fmla="*/ 2556839 w 10127225"/>
                <a:gd name="connsiteY206" fmla="*/ 5648594 h 12966034"/>
                <a:gd name="connsiteX207" fmla="*/ 2421053 w 10127225"/>
                <a:gd name="connsiteY207" fmla="*/ 5599408 h 12966034"/>
                <a:gd name="connsiteX208" fmla="*/ 2347887 w 10127225"/>
                <a:gd name="connsiteY208" fmla="*/ 5574851 h 12966034"/>
                <a:gd name="connsiteX209" fmla="*/ 2521449 w 10127225"/>
                <a:gd name="connsiteY209" fmla="*/ 5588895 h 12966034"/>
                <a:gd name="connsiteX210" fmla="*/ 2629862 w 10127225"/>
                <a:gd name="connsiteY210" fmla="*/ 5573479 h 12966034"/>
                <a:gd name="connsiteX211" fmla="*/ 2133648 w 10127225"/>
                <a:gd name="connsiteY211" fmla="*/ 5534412 h 12966034"/>
                <a:gd name="connsiteX212" fmla="*/ 1728737 w 10127225"/>
                <a:gd name="connsiteY212" fmla="*/ 5652997 h 12966034"/>
                <a:gd name="connsiteX213" fmla="*/ 943771 w 10127225"/>
                <a:gd name="connsiteY213" fmla="*/ 6552975 h 12966034"/>
                <a:gd name="connsiteX214" fmla="*/ 898179 w 10127225"/>
                <a:gd name="connsiteY214" fmla="*/ 6902312 h 12966034"/>
                <a:gd name="connsiteX215" fmla="*/ 773239 w 10127225"/>
                <a:gd name="connsiteY215" fmla="*/ 6812818 h 12966034"/>
                <a:gd name="connsiteX216" fmla="*/ 321447 w 10127225"/>
                <a:gd name="connsiteY216" fmla="*/ 6508979 h 12966034"/>
                <a:gd name="connsiteX217" fmla="*/ 83942 w 10127225"/>
                <a:gd name="connsiteY217" fmla="*/ 6592555 h 12966034"/>
                <a:gd name="connsiteX218" fmla="*/ 370 w 10127225"/>
                <a:gd name="connsiteY218" fmla="*/ 6791793 h 12966034"/>
                <a:gd name="connsiteX219" fmla="*/ 141728 w 10127225"/>
                <a:gd name="connsiteY219" fmla="*/ 7046195 h 12966034"/>
                <a:gd name="connsiteX220" fmla="*/ 283063 w 10127225"/>
                <a:gd name="connsiteY220" fmla="*/ 7184982 h 12966034"/>
                <a:gd name="connsiteX221" fmla="*/ 227758 w 10127225"/>
                <a:gd name="connsiteY221" fmla="*/ 7239431 h 12966034"/>
                <a:gd name="connsiteX222" fmla="*/ 224405 w 10127225"/>
                <a:gd name="connsiteY222" fmla="*/ 7544248 h 12966034"/>
                <a:gd name="connsiteX223" fmla="*/ 407608 w 10127225"/>
                <a:gd name="connsiteY223" fmla="*/ 7585332 h 12966034"/>
                <a:gd name="connsiteX224" fmla="*/ 528634 w 10127225"/>
                <a:gd name="connsiteY224" fmla="*/ 7590952 h 12966034"/>
                <a:gd name="connsiteX225" fmla="*/ 431412 w 10127225"/>
                <a:gd name="connsiteY225" fmla="*/ 7736792 h 12966034"/>
                <a:gd name="connsiteX226" fmla="*/ 275927 w 10127225"/>
                <a:gd name="connsiteY226" fmla="*/ 8392808 h 12966034"/>
                <a:gd name="connsiteX227" fmla="*/ 349165 w 10127225"/>
                <a:gd name="connsiteY227" fmla="*/ 8764865 h 12966034"/>
                <a:gd name="connsiteX228" fmla="*/ 441996 w 10127225"/>
                <a:gd name="connsiteY228" fmla="*/ 9012967 h 12966034"/>
                <a:gd name="connsiteX229" fmla="*/ 552940 w 10127225"/>
                <a:gd name="connsiteY229" fmla="*/ 9226464 h 12966034"/>
                <a:gd name="connsiteX230" fmla="*/ 740712 w 10127225"/>
                <a:gd name="connsiteY230" fmla="*/ 9309145 h 12966034"/>
                <a:gd name="connsiteX231" fmla="*/ 848422 w 10127225"/>
                <a:gd name="connsiteY231" fmla="*/ 9306949 h 12966034"/>
                <a:gd name="connsiteX232" fmla="*/ 762392 w 10127225"/>
                <a:gd name="connsiteY232" fmla="*/ 9282356 h 12966034"/>
                <a:gd name="connsiteX233" fmla="*/ 560933 w 10127225"/>
                <a:gd name="connsiteY233" fmla="*/ 9104072 h 12966034"/>
                <a:gd name="connsiteX234" fmla="*/ 510521 w 10127225"/>
                <a:gd name="connsiteY234" fmla="*/ 9004113 h 12966034"/>
                <a:gd name="connsiteX235" fmla="*/ 568856 w 10127225"/>
                <a:gd name="connsiteY235" fmla="*/ 9056318 h 12966034"/>
                <a:gd name="connsiteX236" fmla="*/ 838805 w 10127225"/>
                <a:gd name="connsiteY236" fmla="*/ 9163878 h 12966034"/>
                <a:gd name="connsiteX237" fmla="*/ 943042 w 10127225"/>
                <a:gd name="connsiteY237" fmla="*/ 9163878 h 12966034"/>
                <a:gd name="connsiteX238" fmla="*/ 889576 w 10127225"/>
                <a:gd name="connsiteY238" fmla="*/ 9106983 h 12966034"/>
                <a:gd name="connsiteX239" fmla="*/ 896591 w 10127225"/>
                <a:gd name="connsiteY239" fmla="*/ 8977575 h 12966034"/>
                <a:gd name="connsiteX240" fmla="*/ 988563 w 10127225"/>
                <a:gd name="connsiteY240" fmla="*/ 8924379 h 12966034"/>
                <a:gd name="connsiteX241" fmla="*/ 966238 w 10127225"/>
                <a:gd name="connsiteY241" fmla="*/ 8903497 h 12966034"/>
                <a:gd name="connsiteX242" fmla="*/ 715404 w 10127225"/>
                <a:gd name="connsiteY242" fmla="*/ 8780019 h 12966034"/>
                <a:gd name="connsiteX243" fmla="*/ 751129 w 10127225"/>
                <a:gd name="connsiteY243" fmla="*/ 8756214 h 12966034"/>
                <a:gd name="connsiteX244" fmla="*/ 836036 w 10127225"/>
                <a:gd name="connsiteY244" fmla="*/ 8805376 h 12966034"/>
                <a:gd name="connsiteX245" fmla="*/ 715512 w 10127225"/>
                <a:gd name="connsiteY245" fmla="*/ 8598501 h 12966034"/>
                <a:gd name="connsiteX246" fmla="*/ 645149 w 10127225"/>
                <a:gd name="connsiteY246" fmla="*/ 8383596 h 12966034"/>
                <a:gd name="connsiteX247" fmla="*/ 718472 w 10127225"/>
                <a:gd name="connsiteY247" fmla="*/ 8463281 h 12966034"/>
                <a:gd name="connsiteX248" fmla="*/ 1010016 w 10127225"/>
                <a:gd name="connsiteY248" fmla="*/ 8832952 h 12966034"/>
                <a:gd name="connsiteX249" fmla="*/ 1098636 w 10127225"/>
                <a:gd name="connsiteY249" fmla="*/ 8860397 h 12966034"/>
                <a:gd name="connsiteX250" fmla="*/ 1061873 w 10127225"/>
                <a:gd name="connsiteY250" fmla="*/ 8822153 h 12966034"/>
                <a:gd name="connsiteX251" fmla="*/ 823711 w 10127225"/>
                <a:gd name="connsiteY251" fmla="*/ 8481180 h 12966034"/>
                <a:gd name="connsiteX252" fmla="*/ 778095 w 10127225"/>
                <a:gd name="connsiteY252" fmla="*/ 8315783 h 12966034"/>
                <a:gd name="connsiteX253" fmla="*/ 740831 w 10127225"/>
                <a:gd name="connsiteY253" fmla="*/ 8143704 h 12966034"/>
                <a:gd name="connsiteX254" fmla="*/ 799597 w 10127225"/>
                <a:gd name="connsiteY254" fmla="*/ 8241754 h 12966034"/>
                <a:gd name="connsiteX255" fmla="*/ 980174 w 10127225"/>
                <a:gd name="connsiteY255" fmla="*/ 8530581 h 12966034"/>
                <a:gd name="connsiteX256" fmla="*/ 1058269 w 10127225"/>
                <a:gd name="connsiteY256" fmla="*/ 8535151 h 12966034"/>
                <a:gd name="connsiteX257" fmla="*/ 968971 w 10127225"/>
                <a:gd name="connsiteY257" fmla="*/ 8408260 h 12966034"/>
                <a:gd name="connsiteX258" fmla="*/ 919572 w 10127225"/>
                <a:gd name="connsiteY258" fmla="*/ 8310199 h 12966034"/>
                <a:gd name="connsiteX259" fmla="*/ 868552 w 10127225"/>
                <a:gd name="connsiteY259" fmla="*/ 8213736 h 12966034"/>
                <a:gd name="connsiteX260" fmla="*/ 908762 w 10127225"/>
                <a:gd name="connsiteY260" fmla="*/ 8252230 h 12966034"/>
                <a:gd name="connsiteX261" fmla="*/ 973862 w 10127225"/>
                <a:gd name="connsiteY261" fmla="*/ 8303505 h 12966034"/>
                <a:gd name="connsiteX262" fmla="*/ 963602 w 10127225"/>
                <a:gd name="connsiteY262" fmla="*/ 8235883 h 12966034"/>
                <a:gd name="connsiteX263" fmla="*/ 863396 w 10127225"/>
                <a:gd name="connsiteY263" fmla="*/ 7544320 h 12966034"/>
                <a:gd name="connsiteX264" fmla="*/ 924859 w 10127225"/>
                <a:gd name="connsiteY264" fmla="*/ 7494477 h 12966034"/>
                <a:gd name="connsiteX265" fmla="*/ 959031 w 10127225"/>
                <a:gd name="connsiteY265" fmla="*/ 7605355 h 12966034"/>
                <a:gd name="connsiteX266" fmla="*/ 1637243 w 10127225"/>
                <a:gd name="connsiteY266" fmla="*/ 8876923 h 12966034"/>
                <a:gd name="connsiteX267" fmla="*/ 1949824 w 10127225"/>
                <a:gd name="connsiteY267" fmla="*/ 9048430 h 12966034"/>
                <a:gd name="connsiteX268" fmla="*/ 2743717 w 10127225"/>
                <a:gd name="connsiteY268" fmla="*/ 9206692 h 12966034"/>
                <a:gd name="connsiteX269" fmla="*/ 2851809 w 10127225"/>
                <a:gd name="connsiteY269" fmla="*/ 9194485 h 12966034"/>
                <a:gd name="connsiteX270" fmla="*/ 2855484 w 10127225"/>
                <a:gd name="connsiteY270" fmla="*/ 9363557 h 12966034"/>
                <a:gd name="connsiteX271" fmla="*/ 2861640 w 10127225"/>
                <a:gd name="connsiteY271" fmla="*/ 9562258 h 12966034"/>
                <a:gd name="connsiteX272" fmla="*/ 2771805 w 10127225"/>
                <a:gd name="connsiteY272" fmla="*/ 9611050 h 12966034"/>
                <a:gd name="connsiteX273" fmla="*/ 2172499 w 10127225"/>
                <a:gd name="connsiteY273" fmla="*/ 10089868 h 12966034"/>
                <a:gd name="connsiteX274" fmla="*/ 1490719 w 10127225"/>
                <a:gd name="connsiteY274" fmla="*/ 10796836 h 12966034"/>
                <a:gd name="connsiteX275" fmla="*/ 1180261 w 10127225"/>
                <a:gd name="connsiteY275" fmla="*/ 10976028 h 12966034"/>
                <a:gd name="connsiteX276" fmla="*/ 1024681 w 10127225"/>
                <a:gd name="connsiteY276" fmla="*/ 11233747 h 12966034"/>
                <a:gd name="connsiteX277" fmla="*/ 1238741 w 10127225"/>
                <a:gd name="connsiteY277" fmla="*/ 11269747 h 12966034"/>
                <a:gd name="connsiteX278" fmla="*/ 2098998 w 10127225"/>
                <a:gd name="connsiteY278" fmla="*/ 10606643 h 12966034"/>
                <a:gd name="connsiteX279" fmla="*/ 2388360 w 10127225"/>
                <a:gd name="connsiteY279" fmla="*/ 10351728 h 12966034"/>
                <a:gd name="connsiteX280" fmla="*/ 2472766 w 10127225"/>
                <a:gd name="connsiteY280" fmla="*/ 10316073 h 12966034"/>
                <a:gd name="connsiteX281" fmla="*/ 2582301 w 10127225"/>
                <a:gd name="connsiteY281" fmla="*/ 10396344 h 12966034"/>
                <a:gd name="connsiteX282" fmla="*/ 2520506 w 10127225"/>
                <a:gd name="connsiteY282" fmla="*/ 10970694 h 12966034"/>
                <a:gd name="connsiteX283" fmla="*/ 2420946 w 10127225"/>
                <a:gd name="connsiteY283" fmla="*/ 11351712 h 12966034"/>
                <a:gd name="connsiteX284" fmla="*/ 2320634 w 10127225"/>
                <a:gd name="connsiteY284" fmla="*/ 11657102 h 12966034"/>
                <a:gd name="connsiteX285" fmla="*/ 2463364 w 10127225"/>
                <a:gd name="connsiteY285" fmla="*/ 12068656 h 12966034"/>
                <a:gd name="connsiteX286" fmla="*/ 2741128 w 10127225"/>
                <a:gd name="connsiteY286" fmla="*/ 12066460 h 12966034"/>
                <a:gd name="connsiteX287" fmla="*/ 2914904 w 10127225"/>
                <a:gd name="connsiteY287" fmla="*/ 12045793 h 12966034"/>
                <a:gd name="connsiteX288" fmla="*/ 2889156 w 10127225"/>
                <a:gd name="connsiteY288" fmla="*/ 12323392 h 12966034"/>
                <a:gd name="connsiteX289" fmla="*/ 2931681 w 10127225"/>
                <a:gd name="connsiteY289" fmla="*/ 12777760 h 12966034"/>
                <a:gd name="connsiteX290" fmla="*/ 3382995 w 10127225"/>
                <a:gd name="connsiteY290" fmla="*/ 12583844 h 12966034"/>
                <a:gd name="connsiteX291" fmla="*/ 3392398 w 10127225"/>
                <a:gd name="connsiteY291" fmla="*/ 12494983 h 12966034"/>
                <a:gd name="connsiteX292" fmla="*/ 3441760 w 10127225"/>
                <a:gd name="connsiteY292" fmla="*/ 12597352 h 12966034"/>
                <a:gd name="connsiteX293" fmla="*/ 3670484 w 10127225"/>
                <a:gd name="connsiteY293" fmla="*/ 12861193 h 12966034"/>
                <a:gd name="connsiteX294" fmla="*/ 3953247 w 10127225"/>
                <a:gd name="connsiteY294" fmla="*/ 12665308 h 12966034"/>
                <a:gd name="connsiteX295" fmla="*/ 4029372 w 10127225"/>
                <a:gd name="connsiteY295" fmla="*/ 12537104 h 12966034"/>
                <a:gd name="connsiteX296" fmla="*/ 4096490 w 10127225"/>
                <a:gd name="connsiteY296" fmla="*/ 12401097 h 12966034"/>
                <a:gd name="connsiteX297" fmla="*/ 4028979 w 10127225"/>
                <a:gd name="connsiteY297" fmla="*/ 12335027 h 12966034"/>
                <a:gd name="connsiteX298" fmla="*/ 3915840 w 10127225"/>
                <a:gd name="connsiteY298" fmla="*/ 12286127 h 12966034"/>
                <a:gd name="connsiteX299" fmla="*/ 3795220 w 10127225"/>
                <a:gd name="connsiteY299" fmla="*/ 12251916 h 12966034"/>
                <a:gd name="connsiteX300" fmla="*/ 3736741 w 10127225"/>
                <a:gd name="connsiteY300" fmla="*/ 12168949 h 12966034"/>
                <a:gd name="connsiteX301" fmla="*/ 3853472 w 10127225"/>
                <a:gd name="connsiteY301" fmla="*/ 12024947 h 12966034"/>
                <a:gd name="connsiteX302" fmla="*/ 4154062 w 10127225"/>
                <a:gd name="connsiteY302" fmla="*/ 11978565 h 12966034"/>
                <a:gd name="connsiteX303" fmla="*/ 4346094 w 10127225"/>
                <a:gd name="connsiteY303" fmla="*/ 11937052 h 12966034"/>
                <a:gd name="connsiteX304" fmla="*/ 4155684 w 10127225"/>
                <a:gd name="connsiteY304" fmla="*/ 11492111 h 12966034"/>
                <a:gd name="connsiteX305" fmla="*/ 3887466 w 10127225"/>
                <a:gd name="connsiteY305" fmla="*/ 10771563 h 12966034"/>
                <a:gd name="connsiteX306" fmla="*/ 3825969 w 10127225"/>
                <a:gd name="connsiteY306" fmla="*/ 10444706 h 12966034"/>
                <a:gd name="connsiteX307" fmla="*/ 3930851 w 10127225"/>
                <a:gd name="connsiteY307" fmla="*/ 10518450 h 12966034"/>
                <a:gd name="connsiteX308" fmla="*/ 4998844 w 10127225"/>
                <a:gd name="connsiteY308" fmla="*/ 11412139 h 12966034"/>
                <a:gd name="connsiteX309" fmla="*/ 5207796 w 10127225"/>
                <a:gd name="connsiteY309" fmla="*/ 11501585 h 12966034"/>
                <a:gd name="connsiteX310" fmla="*/ 5413801 w 10127225"/>
                <a:gd name="connsiteY310" fmla="*/ 11536870 h 12966034"/>
                <a:gd name="connsiteX311" fmla="*/ 5528945 w 10127225"/>
                <a:gd name="connsiteY311" fmla="*/ 11492695 h 12966034"/>
                <a:gd name="connsiteX312" fmla="*/ 5658573 w 10127225"/>
                <a:gd name="connsiteY312" fmla="*/ 11392438 h 12966034"/>
                <a:gd name="connsiteX313" fmla="*/ 6010482 w 10127225"/>
                <a:gd name="connsiteY313" fmla="*/ 11266657 h 12966034"/>
                <a:gd name="connsiteX314" fmla="*/ 7003173 w 10127225"/>
                <a:gd name="connsiteY314" fmla="*/ 10788555 h 12966034"/>
                <a:gd name="connsiteX315" fmla="*/ 7344021 w 10127225"/>
                <a:gd name="connsiteY315" fmla="*/ 10629971 h 12966034"/>
                <a:gd name="connsiteX316" fmla="*/ 7448485 w 10127225"/>
                <a:gd name="connsiteY316" fmla="*/ 10613660 h 12966034"/>
                <a:gd name="connsiteX317" fmla="*/ 7448831 w 10127225"/>
                <a:gd name="connsiteY317" fmla="*/ 11074877 h 12966034"/>
                <a:gd name="connsiteX318" fmla="*/ 7467266 w 10127225"/>
                <a:gd name="connsiteY318" fmla="*/ 11562477 h 12966034"/>
                <a:gd name="connsiteX319" fmla="*/ 7528333 w 10127225"/>
                <a:gd name="connsiteY319" fmla="*/ 11604718 h 12966034"/>
                <a:gd name="connsiteX320" fmla="*/ 7571360 w 10127225"/>
                <a:gd name="connsiteY320" fmla="*/ 11682960 h 12966034"/>
                <a:gd name="connsiteX321" fmla="*/ 7459021 w 10127225"/>
                <a:gd name="connsiteY321" fmla="*/ 12420297 h 12966034"/>
                <a:gd name="connsiteX322" fmla="*/ 7463913 w 10127225"/>
                <a:gd name="connsiteY322" fmla="*/ 12623102 h 12966034"/>
                <a:gd name="connsiteX323" fmla="*/ 7569928 w 10127225"/>
                <a:gd name="connsiteY323" fmla="*/ 12655511 h 12966034"/>
                <a:gd name="connsiteX324" fmla="*/ 7540611 w 10127225"/>
                <a:gd name="connsiteY324" fmla="*/ 12735412 h 12966034"/>
                <a:gd name="connsiteX325" fmla="*/ 7559046 w 10127225"/>
                <a:gd name="connsiteY325" fmla="*/ 12957596 h 12966034"/>
                <a:gd name="connsiteX326" fmla="*/ 7559082 w 10127225"/>
                <a:gd name="connsiteY326" fmla="*/ 12957596 h 12966034"/>
                <a:gd name="connsiteX327" fmla="*/ 7789106 w 10127225"/>
                <a:gd name="connsiteY327" fmla="*/ 12965770 h 12966034"/>
                <a:gd name="connsiteX328" fmla="*/ 8017031 w 10127225"/>
                <a:gd name="connsiteY328" fmla="*/ 12902539 h 12966034"/>
                <a:gd name="connsiteX329" fmla="*/ 8051239 w 10127225"/>
                <a:gd name="connsiteY329" fmla="*/ 12798678 h 12966034"/>
                <a:gd name="connsiteX330" fmla="*/ 8024452 w 10127225"/>
                <a:gd name="connsiteY330" fmla="*/ 12703766 h 12966034"/>
                <a:gd name="connsiteX331" fmla="*/ 8068672 w 10127225"/>
                <a:gd name="connsiteY331" fmla="*/ 12654604 h 12966034"/>
                <a:gd name="connsiteX332" fmla="*/ 8185868 w 10127225"/>
                <a:gd name="connsiteY332" fmla="*/ 12352627 h 12966034"/>
                <a:gd name="connsiteX333" fmla="*/ 8216509 w 10127225"/>
                <a:gd name="connsiteY333" fmla="*/ 12119906 h 12966034"/>
                <a:gd name="connsiteX334" fmla="*/ 8282767 w 10127225"/>
                <a:gd name="connsiteY334" fmla="*/ 12473373 h 12966034"/>
                <a:gd name="connsiteX335" fmla="*/ 8384893 w 10127225"/>
                <a:gd name="connsiteY335" fmla="*/ 12673911 h 12966034"/>
                <a:gd name="connsiteX336" fmla="*/ 8410594 w 10127225"/>
                <a:gd name="connsiteY336" fmla="*/ 12753955 h 12966034"/>
                <a:gd name="connsiteX337" fmla="*/ 8643529 w 10127225"/>
                <a:gd name="connsiteY337" fmla="*/ 12952799 h 12966034"/>
                <a:gd name="connsiteX338" fmla="*/ 8992372 w 10127225"/>
                <a:gd name="connsiteY338" fmla="*/ 12846933 h 12966034"/>
                <a:gd name="connsiteX339" fmla="*/ 8924753 w 10127225"/>
                <a:gd name="connsiteY339" fmla="*/ 12725543 h 12966034"/>
                <a:gd name="connsiteX340" fmla="*/ 8891726 w 10127225"/>
                <a:gd name="connsiteY340" fmla="*/ 12592316 h 12966034"/>
                <a:gd name="connsiteX341" fmla="*/ 8904624 w 10127225"/>
                <a:gd name="connsiteY341" fmla="*/ 12356052 h 12966034"/>
                <a:gd name="connsiteX342" fmla="*/ 8800745 w 10127225"/>
                <a:gd name="connsiteY342" fmla="*/ 11241097 h 12966034"/>
                <a:gd name="connsiteX343" fmla="*/ 8889316 w 10127225"/>
                <a:gd name="connsiteY343" fmla="*/ 10804760 h 12966034"/>
                <a:gd name="connsiteX344" fmla="*/ 9278094 w 10127225"/>
                <a:gd name="connsiteY344" fmla="*/ 11228807 h 12966034"/>
                <a:gd name="connsiteX345" fmla="*/ 9787958 w 10127225"/>
                <a:gd name="connsiteY345" fmla="*/ 11665145 h 12966034"/>
                <a:gd name="connsiteX346" fmla="*/ 10098273 w 10127225"/>
                <a:gd name="connsiteY346" fmla="*/ 11740117 h 12966034"/>
                <a:gd name="connsiteX347" fmla="*/ 9634788 w 10127225"/>
                <a:gd name="connsiteY347" fmla="*/ 11101451 h 12966034"/>
                <a:gd name="connsiteX348" fmla="*/ 9154014 w 10127225"/>
                <a:gd name="connsiteY348" fmla="*/ 10556157 h 12966034"/>
                <a:gd name="connsiteX349" fmla="*/ 8950634 w 10127225"/>
                <a:gd name="connsiteY349" fmla="*/ 10020266 h 12966034"/>
                <a:gd name="connsiteX350" fmla="*/ 8788204 w 10127225"/>
                <a:gd name="connsiteY350" fmla="*/ 9859808 h 12966034"/>
                <a:gd name="connsiteX351" fmla="*/ 8356113 w 10127225"/>
                <a:gd name="connsiteY351" fmla="*/ 9704709 h 12966034"/>
                <a:gd name="connsiteX352" fmla="*/ 8247055 w 10127225"/>
                <a:gd name="connsiteY352" fmla="*/ 9596755 h 12966034"/>
                <a:gd name="connsiteX353" fmla="*/ 8214278 w 10127225"/>
                <a:gd name="connsiteY353" fmla="*/ 9445546 h 12966034"/>
                <a:gd name="connsiteX354" fmla="*/ 8582104 w 10127225"/>
                <a:gd name="connsiteY354" fmla="*/ 9351887 h 12966034"/>
                <a:gd name="connsiteX355" fmla="*/ 9058702 w 10127225"/>
                <a:gd name="connsiteY355" fmla="*/ 9188256 h 12966034"/>
                <a:gd name="connsiteX356" fmla="*/ 9241726 w 10127225"/>
                <a:gd name="connsiteY356" fmla="*/ 9090027 h 12966034"/>
                <a:gd name="connsiteX357" fmla="*/ 9610805 w 10127225"/>
                <a:gd name="connsiteY357" fmla="*/ 8682936 h 12966034"/>
                <a:gd name="connsiteX358" fmla="*/ 9839123 w 10127225"/>
                <a:gd name="connsiteY358" fmla="*/ 8439619 h 12966034"/>
                <a:gd name="connsiteX359" fmla="*/ 10029533 w 10127225"/>
                <a:gd name="connsiteY359" fmla="*/ 7826704 h 12966034"/>
                <a:gd name="connsiteX360" fmla="*/ 9981578 w 10127225"/>
                <a:gd name="connsiteY360" fmla="*/ 7443096 h 12966034"/>
                <a:gd name="connsiteX361" fmla="*/ 9931058 w 10127225"/>
                <a:gd name="connsiteY361" fmla="*/ 7197297 h 12966034"/>
                <a:gd name="connsiteX362" fmla="*/ 9892888 w 10127225"/>
                <a:gd name="connsiteY362" fmla="*/ 6976055 h 12966034"/>
                <a:gd name="connsiteX363" fmla="*/ 9732904 w 10127225"/>
                <a:gd name="connsiteY363" fmla="*/ 6544407 h 12966034"/>
                <a:gd name="connsiteX364" fmla="*/ 9685344 w 10127225"/>
                <a:gd name="connsiteY364" fmla="*/ 6419962 h 12966034"/>
                <a:gd name="connsiteX365" fmla="*/ 9580844 w 10127225"/>
                <a:gd name="connsiteY365" fmla="*/ 6220832 h 12966034"/>
                <a:gd name="connsiteX366" fmla="*/ 9406673 w 10127225"/>
                <a:gd name="connsiteY366" fmla="*/ 5925119 h 12966034"/>
                <a:gd name="connsiteX367" fmla="*/ 9144970 w 10127225"/>
                <a:gd name="connsiteY367" fmla="*/ 5648594 h 12966034"/>
                <a:gd name="connsiteX368" fmla="*/ 9026080 w 10127225"/>
                <a:gd name="connsiteY368" fmla="*/ 5603263 h 12966034"/>
                <a:gd name="connsiteX369" fmla="*/ 8639890 w 10127225"/>
                <a:gd name="connsiteY369" fmla="*/ 5541941 h 12966034"/>
                <a:gd name="connsiteX370" fmla="*/ 8252090 w 10127225"/>
                <a:gd name="connsiteY370" fmla="*/ 5495989 h 12966034"/>
                <a:gd name="connsiteX371" fmla="*/ 8178995 w 10127225"/>
                <a:gd name="connsiteY371" fmla="*/ 5471539 h 12966034"/>
                <a:gd name="connsiteX372" fmla="*/ 7499637 w 10127225"/>
                <a:gd name="connsiteY372" fmla="*/ 5522062 h 12966034"/>
                <a:gd name="connsiteX373" fmla="*/ 7227601 w 10127225"/>
                <a:gd name="connsiteY373" fmla="*/ 5525485 h 12966034"/>
                <a:gd name="connsiteX374" fmla="*/ 7158252 w 10127225"/>
                <a:gd name="connsiteY374" fmla="*/ 5641005 h 12966034"/>
                <a:gd name="connsiteX375" fmla="*/ 7040436 w 10127225"/>
                <a:gd name="connsiteY375" fmla="*/ 5795090 h 12966034"/>
                <a:gd name="connsiteX376" fmla="*/ 6926355 w 10127225"/>
                <a:gd name="connsiteY376" fmla="*/ 5909738 h 12966034"/>
                <a:gd name="connsiteX377" fmla="*/ 6791261 w 10127225"/>
                <a:gd name="connsiteY377" fmla="*/ 5974520 h 12966034"/>
                <a:gd name="connsiteX378" fmla="*/ 6797024 w 10127225"/>
                <a:gd name="connsiteY378" fmla="*/ 5894441 h 12966034"/>
                <a:gd name="connsiteX379" fmla="*/ 7042846 w 10127225"/>
                <a:gd name="connsiteY379" fmla="*/ 5708842 h 12966034"/>
                <a:gd name="connsiteX380" fmla="*/ 7116586 w 10127225"/>
                <a:gd name="connsiteY380" fmla="*/ 5688211 h 12966034"/>
                <a:gd name="connsiteX381" fmla="*/ 7046844 w 10127225"/>
                <a:gd name="connsiteY381" fmla="*/ 5678843 h 12966034"/>
                <a:gd name="connsiteX382" fmla="*/ 6749523 w 10127225"/>
                <a:gd name="connsiteY382" fmla="*/ 5875420 h 12966034"/>
                <a:gd name="connsiteX383" fmla="*/ 6608702 w 10127225"/>
                <a:gd name="connsiteY383" fmla="*/ 6059790 h 12966034"/>
                <a:gd name="connsiteX384" fmla="*/ 6514357 w 10127225"/>
                <a:gd name="connsiteY384" fmla="*/ 6208696 h 12966034"/>
                <a:gd name="connsiteX385" fmla="*/ 6415202 w 10127225"/>
                <a:gd name="connsiteY385" fmla="*/ 6297415 h 12966034"/>
                <a:gd name="connsiteX386" fmla="*/ 6043927 w 10127225"/>
                <a:gd name="connsiteY386" fmla="*/ 6742499 h 12966034"/>
                <a:gd name="connsiteX387" fmla="*/ 5961287 w 10127225"/>
                <a:gd name="connsiteY387" fmla="*/ 7075442 h 12966034"/>
                <a:gd name="connsiteX388" fmla="*/ 6004278 w 10127225"/>
                <a:gd name="connsiteY388" fmla="*/ 7326574 h 12966034"/>
                <a:gd name="connsiteX389" fmla="*/ 6010434 w 10127225"/>
                <a:gd name="connsiteY389" fmla="*/ 7516851 h 12966034"/>
                <a:gd name="connsiteX390" fmla="*/ 6107226 w 10127225"/>
                <a:gd name="connsiteY390" fmla="*/ 8108909 h 12966034"/>
                <a:gd name="connsiteX391" fmla="*/ 6170203 w 10127225"/>
                <a:gd name="connsiteY391" fmla="*/ 8299543 h 12966034"/>
                <a:gd name="connsiteX392" fmla="*/ 6368429 w 10127225"/>
                <a:gd name="connsiteY392" fmla="*/ 8640444 h 12966034"/>
                <a:gd name="connsiteX393" fmla="*/ 6514619 w 10127225"/>
                <a:gd name="connsiteY393" fmla="*/ 8807822 h 12966034"/>
                <a:gd name="connsiteX394" fmla="*/ 6886323 w 10127225"/>
                <a:gd name="connsiteY394" fmla="*/ 9040984 h 12966034"/>
                <a:gd name="connsiteX395" fmla="*/ 6960170 w 10127225"/>
                <a:gd name="connsiteY395" fmla="*/ 9127006 h 12966034"/>
                <a:gd name="connsiteX396" fmla="*/ 7011633 w 10127225"/>
                <a:gd name="connsiteY396" fmla="*/ 9213040 h 12966034"/>
                <a:gd name="connsiteX397" fmla="*/ 6990525 w 10127225"/>
                <a:gd name="connsiteY397" fmla="*/ 8789136 h 12966034"/>
                <a:gd name="connsiteX398" fmla="*/ 6993663 w 10127225"/>
                <a:gd name="connsiteY398" fmla="*/ 8653916 h 12966034"/>
                <a:gd name="connsiteX399" fmla="*/ 7103091 w 10127225"/>
                <a:gd name="connsiteY399" fmla="*/ 8970153 h 12966034"/>
                <a:gd name="connsiteX400" fmla="*/ 7233913 w 10127225"/>
                <a:gd name="connsiteY400" fmla="*/ 9266402 h 12966034"/>
                <a:gd name="connsiteX401" fmla="*/ 7350106 w 10127225"/>
                <a:gd name="connsiteY401" fmla="*/ 9277130 h 12966034"/>
                <a:gd name="connsiteX402" fmla="*/ 7513836 w 10127225"/>
                <a:gd name="connsiteY402" fmla="*/ 9299969 h 12966034"/>
                <a:gd name="connsiteX403" fmla="*/ 7636724 w 10127225"/>
                <a:gd name="connsiteY403" fmla="*/ 9290029 h 12966034"/>
                <a:gd name="connsiteX404" fmla="*/ 7608206 w 10127225"/>
                <a:gd name="connsiteY404" fmla="*/ 9262584 h 12966034"/>
                <a:gd name="connsiteX405" fmla="*/ 7507417 w 10127225"/>
                <a:gd name="connsiteY405" fmla="*/ 9243396 h 12966034"/>
                <a:gd name="connsiteX406" fmla="*/ 7447614 w 10127225"/>
                <a:gd name="connsiteY406" fmla="*/ 9040984 h 12966034"/>
                <a:gd name="connsiteX407" fmla="*/ 7552078 w 10127225"/>
                <a:gd name="connsiteY407" fmla="*/ 9112496 h 12966034"/>
                <a:gd name="connsiteX408" fmla="*/ 7725378 w 10127225"/>
                <a:gd name="connsiteY408" fmla="*/ 9262906 h 12966034"/>
                <a:gd name="connsiteX409" fmla="*/ 7812768 w 10127225"/>
                <a:gd name="connsiteY409" fmla="*/ 9369607 h 12966034"/>
                <a:gd name="connsiteX410" fmla="*/ 7825917 w 10127225"/>
                <a:gd name="connsiteY410" fmla="*/ 9451524 h 12966034"/>
                <a:gd name="connsiteX411" fmla="*/ 7817851 w 10127225"/>
                <a:gd name="connsiteY411" fmla="*/ 9603807 h 12966034"/>
                <a:gd name="connsiteX412" fmla="*/ 7552329 w 10127225"/>
                <a:gd name="connsiteY412" fmla="*/ 9830526 h 12966034"/>
                <a:gd name="connsiteX413" fmla="*/ 7078786 w 10127225"/>
                <a:gd name="connsiteY413" fmla="*/ 10222630 h 12966034"/>
                <a:gd name="connsiteX414" fmla="*/ 6760155 w 10127225"/>
                <a:gd name="connsiteY414" fmla="*/ 10527530 h 12966034"/>
                <a:gd name="connsiteX415" fmla="*/ 5650149 w 10127225"/>
                <a:gd name="connsiteY415" fmla="*/ 11105627 h 12966034"/>
                <a:gd name="connsiteX416" fmla="*/ 5388195 w 10127225"/>
                <a:gd name="connsiteY416" fmla="*/ 11209190 h 12966034"/>
                <a:gd name="connsiteX417" fmla="*/ 5223164 w 10127225"/>
                <a:gd name="connsiteY417" fmla="*/ 11116891 h 12966034"/>
                <a:gd name="connsiteX418" fmla="*/ 4125079 w 10127225"/>
                <a:gd name="connsiteY418" fmla="*/ 10243810 h 12966034"/>
                <a:gd name="connsiteX419" fmla="*/ 3929633 w 10127225"/>
                <a:gd name="connsiteY419" fmla="*/ 9860703 h 12966034"/>
                <a:gd name="connsiteX420" fmla="*/ 3503150 w 10127225"/>
                <a:gd name="connsiteY420" fmla="*/ 9618102 h 12966034"/>
                <a:gd name="connsiteX421" fmla="*/ 3364954 w 10127225"/>
                <a:gd name="connsiteY421" fmla="*/ 9549801 h 12966034"/>
                <a:gd name="connsiteX422" fmla="*/ 3334241 w 10127225"/>
                <a:gd name="connsiteY422" fmla="*/ 9176777 h 12966034"/>
                <a:gd name="connsiteX423" fmla="*/ 3478415 w 10127225"/>
                <a:gd name="connsiteY423" fmla="*/ 9150525 h 12966034"/>
                <a:gd name="connsiteX424" fmla="*/ 4019362 w 10127225"/>
                <a:gd name="connsiteY424" fmla="*/ 8963100 h 12966034"/>
                <a:gd name="connsiteX425" fmla="*/ 4553030 w 10127225"/>
                <a:gd name="connsiteY425" fmla="*/ 8530545 h 12966034"/>
                <a:gd name="connsiteX426" fmla="*/ 4431074 w 10127225"/>
                <a:gd name="connsiteY426" fmla="*/ 8592308 h 12966034"/>
                <a:gd name="connsiteX427" fmla="*/ 4358373 w 10127225"/>
                <a:gd name="connsiteY427" fmla="*/ 8621722 h 12966034"/>
                <a:gd name="connsiteX428" fmla="*/ 4487500 w 10127225"/>
                <a:gd name="connsiteY428" fmla="*/ 8473508 h 12966034"/>
                <a:gd name="connsiteX429" fmla="*/ 4762949 w 10127225"/>
                <a:gd name="connsiteY429" fmla="*/ 8313731 h 12966034"/>
                <a:gd name="connsiteX430" fmla="*/ 4688566 w 10127225"/>
                <a:gd name="connsiteY430" fmla="*/ 8540091 h 12966034"/>
                <a:gd name="connsiteX431" fmla="*/ 4636029 w 10127225"/>
                <a:gd name="connsiteY431" fmla="*/ 8606890 h 12966034"/>
                <a:gd name="connsiteX432" fmla="*/ 4690259 w 10127225"/>
                <a:gd name="connsiteY432" fmla="*/ 8592702 h 12966034"/>
                <a:gd name="connsiteX433" fmla="*/ 4715424 w 10127225"/>
                <a:gd name="connsiteY433" fmla="*/ 8642317 h 12966034"/>
                <a:gd name="connsiteX434" fmla="*/ 4776993 w 10127225"/>
                <a:gd name="connsiteY434" fmla="*/ 8669762 h 12966034"/>
                <a:gd name="connsiteX435" fmla="*/ 4892363 w 10127225"/>
                <a:gd name="connsiteY435" fmla="*/ 8367427 h 12966034"/>
                <a:gd name="connsiteX436" fmla="*/ 4911776 w 10127225"/>
                <a:gd name="connsiteY436" fmla="*/ 8272003 h 12966034"/>
                <a:gd name="connsiteX437" fmla="*/ 4856352 w 10127225"/>
                <a:gd name="connsiteY437" fmla="*/ 8744627 h 12966034"/>
                <a:gd name="connsiteX438" fmla="*/ 4852725 w 10127225"/>
                <a:gd name="connsiteY438" fmla="*/ 8803109 h 12966034"/>
                <a:gd name="connsiteX439" fmla="*/ 4866077 w 10127225"/>
                <a:gd name="connsiteY439" fmla="*/ 8898163 h 12966034"/>
                <a:gd name="connsiteX440" fmla="*/ 4866495 w 10127225"/>
                <a:gd name="connsiteY440" fmla="*/ 8991798 h 12966034"/>
                <a:gd name="connsiteX441" fmla="*/ 4915977 w 10127225"/>
                <a:gd name="connsiteY441" fmla="*/ 8887329 h 12966034"/>
                <a:gd name="connsiteX442" fmla="*/ 5016467 w 10127225"/>
                <a:gd name="connsiteY442" fmla="*/ 8635373 h 12966034"/>
                <a:gd name="connsiteX443" fmla="*/ 5037790 w 10127225"/>
                <a:gd name="connsiteY443" fmla="*/ 8788992 h 12966034"/>
                <a:gd name="connsiteX444" fmla="*/ 4990360 w 10127225"/>
                <a:gd name="connsiteY444" fmla="*/ 8893486 h 12966034"/>
                <a:gd name="connsiteX445" fmla="*/ 4991339 w 10127225"/>
                <a:gd name="connsiteY445" fmla="*/ 8974615 h 12966034"/>
                <a:gd name="connsiteX446" fmla="*/ 5024748 w 10127225"/>
                <a:gd name="connsiteY446" fmla="*/ 9057368 h 12966034"/>
                <a:gd name="connsiteX447" fmla="*/ 4974240 w 10127225"/>
                <a:gd name="connsiteY447" fmla="*/ 9194163 h 12966034"/>
                <a:gd name="connsiteX448" fmla="*/ 4940389 w 10127225"/>
                <a:gd name="connsiteY448" fmla="*/ 9261331 h 12966034"/>
                <a:gd name="connsiteX449" fmla="*/ 5037432 w 10127225"/>
                <a:gd name="connsiteY449" fmla="*/ 9251964 h 12966034"/>
                <a:gd name="connsiteX450" fmla="*/ 5166882 w 10127225"/>
                <a:gd name="connsiteY450" fmla="*/ 9225999 h 12966034"/>
                <a:gd name="connsiteX451" fmla="*/ 5151573 w 10127225"/>
                <a:gd name="connsiteY451" fmla="*/ 9248110 h 12966034"/>
                <a:gd name="connsiteX452" fmla="*/ 5141634 w 10127225"/>
                <a:gd name="connsiteY452" fmla="*/ 9286783 h 12966034"/>
                <a:gd name="connsiteX453" fmla="*/ 5221458 w 10127225"/>
                <a:gd name="connsiteY453" fmla="*/ 9240294 h 12966034"/>
                <a:gd name="connsiteX454" fmla="*/ 5307667 w 10127225"/>
                <a:gd name="connsiteY454" fmla="*/ 9205331 h 12966034"/>
                <a:gd name="connsiteX455" fmla="*/ 5493543 w 10127225"/>
                <a:gd name="connsiteY455" fmla="*/ 8940369 h 12966034"/>
                <a:gd name="connsiteX456" fmla="*/ 5491478 w 10127225"/>
                <a:gd name="connsiteY456" fmla="*/ 8356807 h 12966034"/>
                <a:gd name="connsiteX457" fmla="*/ 5169936 w 10127225"/>
                <a:gd name="connsiteY457" fmla="*/ 7791562 h 12966034"/>
                <a:gd name="connsiteX458" fmla="*/ 5064541 w 10127225"/>
                <a:gd name="connsiteY458" fmla="*/ 7703488 h 12966034"/>
                <a:gd name="connsiteX459" fmla="*/ 5181093 w 10127225"/>
                <a:gd name="connsiteY459" fmla="*/ 7647811 h 12966034"/>
                <a:gd name="connsiteX460" fmla="*/ 5481981 w 10127225"/>
                <a:gd name="connsiteY460" fmla="*/ 7366393 h 12966034"/>
                <a:gd name="connsiteX461" fmla="*/ 5284650 w 10127225"/>
                <a:gd name="connsiteY461" fmla="*/ 7172704 h 12966034"/>
                <a:gd name="connsiteX462" fmla="*/ 5250262 w 10127225"/>
                <a:gd name="connsiteY462" fmla="*/ 7080513 h 12966034"/>
                <a:gd name="connsiteX463" fmla="*/ 5284256 w 10127225"/>
                <a:gd name="connsiteY463" fmla="*/ 6881382 h 12966034"/>
                <a:gd name="connsiteX464" fmla="*/ 5201771 w 10127225"/>
                <a:gd name="connsiteY464" fmla="*/ 6690891 h 12966034"/>
                <a:gd name="connsiteX465" fmla="*/ 4821452 w 10127225"/>
                <a:gd name="connsiteY465" fmla="*/ 6693421 h 12966034"/>
                <a:gd name="connsiteX466" fmla="*/ 4726139 w 10127225"/>
                <a:gd name="connsiteY466" fmla="*/ 6779514 h 12966034"/>
                <a:gd name="connsiteX467" fmla="*/ 4712095 w 10127225"/>
                <a:gd name="connsiteY467" fmla="*/ 6711857 h 12966034"/>
                <a:gd name="connsiteX468" fmla="*/ 4611712 w 10127225"/>
                <a:gd name="connsiteY468" fmla="*/ 6508979 h 12966034"/>
                <a:gd name="connsiteX469" fmla="*/ 4462813 w 10127225"/>
                <a:gd name="connsiteY469" fmla="*/ 6186013 h 12966034"/>
                <a:gd name="connsiteX470" fmla="*/ 4137417 w 10127225"/>
                <a:gd name="connsiteY470" fmla="*/ 5830447 h 12966034"/>
                <a:gd name="connsiteX471" fmla="*/ 3864616 w 10127225"/>
                <a:gd name="connsiteY471" fmla="*/ 5668844 h 12966034"/>
                <a:gd name="connsiteX472" fmla="*/ 3709251 w 10127225"/>
                <a:gd name="connsiteY472" fmla="*/ 5576939 h 12966034"/>
                <a:gd name="connsiteX473" fmla="*/ 3441748 w 10127225"/>
                <a:gd name="connsiteY473" fmla="*/ 5436827 h 12966034"/>
                <a:gd name="connsiteX474" fmla="*/ 3301178 w 10127225"/>
                <a:gd name="connsiteY474" fmla="*/ 5382522 h 12966034"/>
                <a:gd name="connsiteX475" fmla="*/ 3280273 w 10127225"/>
                <a:gd name="connsiteY475" fmla="*/ 5440717 h 12966034"/>
                <a:gd name="connsiteX476" fmla="*/ 3441725 w 10127225"/>
                <a:gd name="connsiteY476" fmla="*/ 5504163 h 12966034"/>
                <a:gd name="connsiteX477" fmla="*/ 3269654 w 10127225"/>
                <a:gd name="connsiteY477" fmla="*/ 5525737 h 12966034"/>
                <a:gd name="connsiteX478" fmla="*/ 3198898 w 10127225"/>
                <a:gd name="connsiteY478" fmla="*/ 5451194 h 12966034"/>
                <a:gd name="connsiteX479" fmla="*/ 3280273 w 10127225"/>
                <a:gd name="connsiteY479" fmla="*/ 5440717 h 12966034"/>
                <a:gd name="connsiteX480" fmla="*/ 7296604 w 10127225"/>
                <a:gd name="connsiteY480" fmla="*/ 5526131 h 12966034"/>
                <a:gd name="connsiteX481" fmla="*/ 7345143 w 10127225"/>
                <a:gd name="connsiteY481" fmla="*/ 5546726 h 12966034"/>
                <a:gd name="connsiteX482" fmla="*/ 7345143 w 10127225"/>
                <a:gd name="connsiteY482" fmla="*/ 5592249 h 12966034"/>
                <a:gd name="connsiteX483" fmla="*/ 7257968 w 10127225"/>
                <a:gd name="connsiteY483" fmla="*/ 5646256 h 12966034"/>
                <a:gd name="connsiteX484" fmla="*/ 7202664 w 10127225"/>
                <a:gd name="connsiteY484" fmla="*/ 5638989 h 12966034"/>
                <a:gd name="connsiteX485" fmla="*/ 7296604 w 10127225"/>
                <a:gd name="connsiteY485" fmla="*/ 5526131 h 12966034"/>
                <a:gd name="connsiteX486" fmla="*/ 7610796 w 10127225"/>
                <a:gd name="connsiteY486" fmla="*/ 5552215 h 12966034"/>
                <a:gd name="connsiteX487" fmla="*/ 7694272 w 10127225"/>
                <a:gd name="connsiteY487" fmla="*/ 5566391 h 12966034"/>
                <a:gd name="connsiteX488" fmla="*/ 7546781 w 10127225"/>
                <a:gd name="connsiteY488" fmla="*/ 5715978 h 12966034"/>
                <a:gd name="connsiteX489" fmla="*/ 7399302 w 10127225"/>
                <a:gd name="connsiteY489" fmla="*/ 5916504 h 12966034"/>
                <a:gd name="connsiteX490" fmla="*/ 7328617 w 10127225"/>
                <a:gd name="connsiteY490" fmla="*/ 6051366 h 12966034"/>
                <a:gd name="connsiteX491" fmla="*/ 7257897 w 10127225"/>
                <a:gd name="connsiteY491" fmla="*/ 6119095 h 12966034"/>
                <a:gd name="connsiteX492" fmla="*/ 7246478 w 10127225"/>
                <a:gd name="connsiteY492" fmla="*/ 6041319 h 12966034"/>
                <a:gd name="connsiteX493" fmla="*/ 7390938 w 10127225"/>
                <a:gd name="connsiteY493" fmla="*/ 5793718 h 12966034"/>
                <a:gd name="connsiteX494" fmla="*/ 7516068 w 10127225"/>
                <a:gd name="connsiteY494" fmla="*/ 5566606 h 12966034"/>
                <a:gd name="connsiteX495" fmla="*/ 7589808 w 10127225"/>
                <a:gd name="connsiteY495" fmla="*/ 5552275 h 12966034"/>
                <a:gd name="connsiteX496" fmla="*/ 7610796 w 10127225"/>
                <a:gd name="connsiteY496" fmla="*/ 5552214 h 12966034"/>
                <a:gd name="connsiteX497" fmla="*/ 3431714 w 10127225"/>
                <a:gd name="connsiteY497" fmla="*/ 5577226 h 12966034"/>
                <a:gd name="connsiteX498" fmla="*/ 3464383 w 10127225"/>
                <a:gd name="connsiteY498" fmla="*/ 5580316 h 12966034"/>
                <a:gd name="connsiteX499" fmla="*/ 3534018 w 10127225"/>
                <a:gd name="connsiteY499" fmla="*/ 5617916 h 12966034"/>
                <a:gd name="connsiteX500" fmla="*/ 3452571 w 10127225"/>
                <a:gd name="connsiteY500" fmla="*/ 5611078 h 12966034"/>
                <a:gd name="connsiteX501" fmla="*/ 3431714 w 10127225"/>
                <a:gd name="connsiteY501" fmla="*/ 5577226 h 12966034"/>
                <a:gd name="connsiteX502" fmla="*/ 3602293 w 10127225"/>
                <a:gd name="connsiteY502" fmla="*/ 5599480 h 12966034"/>
                <a:gd name="connsiteX503" fmla="*/ 3796581 w 10127225"/>
                <a:gd name="connsiteY503" fmla="*/ 5695298 h 12966034"/>
                <a:gd name="connsiteX504" fmla="*/ 3632242 w 10127225"/>
                <a:gd name="connsiteY504" fmla="*/ 5695861 h 12966034"/>
                <a:gd name="connsiteX505" fmla="*/ 3602293 w 10127225"/>
                <a:gd name="connsiteY505" fmla="*/ 5599505 h 12966034"/>
                <a:gd name="connsiteX506" fmla="*/ 7421555 w 10127225"/>
                <a:gd name="connsiteY506" fmla="*/ 5599480 h 12966034"/>
                <a:gd name="connsiteX507" fmla="*/ 7320515 w 10127225"/>
                <a:gd name="connsiteY507" fmla="*/ 5810137 h 12966034"/>
                <a:gd name="connsiteX508" fmla="*/ 7129998 w 10127225"/>
                <a:gd name="connsiteY508" fmla="*/ 5984711 h 12966034"/>
                <a:gd name="connsiteX509" fmla="*/ 7032705 w 10127225"/>
                <a:gd name="connsiteY509" fmla="*/ 6026916 h 12966034"/>
                <a:gd name="connsiteX510" fmla="*/ 7027336 w 10127225"/>
                <a:gd name="connsiteY510" fmla="*/ 5999113 h 12966034"/>
                <a:gd name="connsiteX511" fmla="*/ 7127695 w 10127225"/>
                <a:gd name="connsiteY511" fmla="*/ 5891481 h 12966034"/>
                <a:gd name="connsiteX512" fmla="*/ 7186961 w 10127225"/>
                <a:gd name="connsiteY512" fmla="*/ 5808443 h 12966034"/>
                <a:gd name="connsiteX513" fmla="*/ 7213534 w 10127225"/>
                <a:gd name="connsiteY513" fmla="*/ 5763219 h 12966034"/>
                <a:gd name="connsiteX514" fmla="*/ 7251811 w 10127225"/>
                <a:gd name="connsiteY514" fmla="*/ 5716192 h 12966034"/>
                <a:gd name="connsiteX515" fmla="*/ 7421555 w 10127225"/>
                <a:gd name="connsiteY515" fmla="*/ 5599480 h 12966034"/>
                <a:gd name="connsiteX516" fmla="*/ 8870356 w 10127225"/>
                <a:gd name="connsiteY516" fmla="*/ 5599480 h 12966034"/>
                <a:gd name="connsiteX517" fmla="*/ 9016761 w 10127225"/>
                <a:gd name="connsiteY517" fmla="*/ 5840386 h 12966034"/>
                <a:gd name="connsiteX518" fmla="*/ 8804969 w 10127225"/>
                <a:gd name="connsiteY518" fmla="*/ 5617916 h 12966034"/>
                <a:gd name="connsiteX519" fmla="*/ 8870356 w 10127225"/>
                <a:gd name="connsiteY519" fmla="*/ 5599480 h 12966034"/>
                <a:gd name="connsiteX520" fmla="*/ 3185868 w 10127225"/>
                <a:gd name="connsiteY520" fmla="*/ 5600912 h 12966034"/>
                <a:gd name="connsiteX521" fmla="*/ 3429411 w 10127225"/>
                <a:gd name="connsiteY521" fmla="*/ 5660730 h 12966034"/>
                <a:gd name="connsiteX522" fmla="*/ 3527754 w 10127225"/>
                <a:gd name="connsiteY522" fmla="*/ 5703472 h 12966034"/>
                <a:gd name="connsiteX523" fmla="*/ 3454003 w 10127225"/>
                <a:gd name="connsiteY523" fmla="*/ 5736430 h 12966034"/>
                <a:gd name="connsiteX524" fmla="*/ 3343393 w 10127225"/>
                <a:gd name="connsiteY524" fmla="*/ 5769447 h 12966034"/>
                <a:gd name="connsiteX525" fmla="*/ 3146755 w 10127225"/>
                <a:gd name="connsiteY525" fmla="*/ 5612916 h 12966034"/>
                <a:gd name="connsiteX526" fmla="*/ 3175165 w 10127225"/>
                <a:gd name="connsiteY526" fmla="*/ 5600995 h 12966034"/>
                <a:gd name="connsiteX527" fmla="*/ 3185868 w 10127225"/>
                <a:gd name="connsiteY527" fmla="*/ 5600910 h 12966034"/>
                <a:gd name="connsiteX528" fmla="*/ 7872332 w 10127225"/>
                <a:gd name="connsiteY528" fmla="*/ 5601640 h 12966034"/>
                <a:gd name="connsiteX529" fmla="*/ 7874743 w 10127225"/>
                <a:gd name="connsiteY529" fmla="*/ 5601762 h 12966034"/>
                <a:gd name="connsiteX530" fmla="*/ 7878704 w 10127225"/>
                <a:gd name="connsiteY530" fmla="*/ 5603671 h 12966034"/>
                <a:gd name="connsiteX531" fmla="*/ 7829365 w 10127225"/>
                <a:gd name="connsiteY531" fmla="*/ 5673346 h 12966034"/>
                <a:gd name="connsiteX532" fmla="*/ 7768011 w 10127225"/>
                <a:gd name="connsiteY532" fmla="*/ 5705933 h 12966034"/>
                <a:gd name="connsiteX533" fmla="*/ 7872332 w 10127225"/>
                <a:gd name="connsiteY533" fmla="*/ 5601642 h 12966034"/>
                <a:gd name="connsiteX534" fmla="*/ 8134251 w 10127225"/>
                <a:gd name="connsiteY534" fmla="*/ 5604599 h 12966034"/>
                <a:gd name="connsiteX535" fmla="*/ 8154058 w 10127225"/>
                <a:gd name="connsiteY535" fmla="*/ 5608597 h 12966034"/>
                <a:gd name="connsiteX536" fmla="*/ 8069937 w 10127225"/>
                <a:gd name="connsiteY536" fmla="*/ 5752527 h 12966034"/>
                <a:gd name="connsiteX537" fmla="*/ 7904191 w 10127225"/>
                <a:gd name="connsiteY537" fmla="*/ 5980534 h 12966034"/>
                <a:gd name="connsiteX538" fmla="*/ 7836716 w 10127225"/>
                <a:gd name="connsiteY538" fmla="*/ 6078847 h 12966034"/>
                <a:gd name="connsiteX539" fmla="*/ 7849542 w 10127225"/>
                <a:gd name="connsiteY539" fmla="*/ 5971895 h 12966034"/>
                <a:gd name="connsiteX540" fmla="*/ 8070701 w 10127225"/>
                <a:gd name="connsiteY540" fmla="*/ 5617343 h 12966034"/>
                <a:gd name="connsiteX541" fmla="*/ 8134251 w 10127225"/>
                <a:gd name="connsiteY541" fmla="*/ 5604599 h 12966034"/>
                <a:gd name="connsiteX542" fmla="*/ 8307586 w 10127225"/>
                <a:gd name="connsiteY542" fmla="*/ 5624073 h 12966034"/>
                <a:gd name="connsiteX543" fmla="*/ 8325663 w 10127225"/>
                <a:gd name="connsiteY543" fmla="*/ 5747122 h 12966034"/>
                <a:gd name="connsiteX544" fmla="*/ 8287612 w 10127225"/>
                <a:gd name="connsiteY544" fmla="*/ 5912185 h 12966034"/>
                <a:gd name="connsiteX545" fmla="*/ 8227010 w 10127225"/>
                <a:gd name="connsiteY545" fmla="*/ 5869013 h 12966034"/>
                <a:gd name="connsiteX546" fmla="*/ 8187897 w 10127225"/>
                <a:gd name="connsiteY546" fmla="*/ 5822595 h 12966034"/>
                <a:gd name="connsiteX547" fmla="*/ 8129024 w 10127225"/>
                <a:gd name="connsiteY547" fmla="*/ 5914786 h 12966034"/>
                <a:gd name="connsiteX548" fmla="*/ 8011101 w 10127225"/>
                <a:gd name="connsiteY548" fmla="*/ 5925227 h 12966034"/>
                <a:gd name="connsiteX549" fmla="*/ 8307586 w 10127225"/>
                <a:gd name="connsiteY549" fmla="*/ 5624073 h 12966034"/>
                <a:gd name="connsiteX550" fmla="*/ 1896394 w 10127225"/>
                <a:gd name="connsiteY550" fmla="*/ 5627677 h 12966034"/>
                <a:gd name="connsiteX551" fmla="*/ 1909280 w 10127225"/>
                <a:gd name="connsiteY551" fmla="*/ 5632068 h 12966034"/>
                <a:gd name="connsiteX552" fmla="*/ 1871611 w 10127225"/>
                <a:gd name="connsiteY552" fmla="*/ 5659978 h 12966034"/>
                <a:gd name="connsiteX553" fmla="*/ 1833954 w 10127225"/>
                <a:gd name="connsiteY553" fmla="*/ 5707219 h 12966034"/>
                <a:gd name="connsiteX554" fmla="*/ 1715923 w 10127225"/>
                <a:gd name="connsiteY554" fmla="*/ 5825554 h 12966034"/>
                <a:gd name="connsiteX555" fmla="*/ 1138464 w 10127225"/>
                <a:gd name="connsiteY555" fmla="*/ 6716069 h 12966034"/>
                <a:gd name="connsiteX556" fmla="*/ 1054201 w 10127225"/>
                <a:gd name="connsiteY556" fmla="*/ 6998775 h 12966034"/>
                <a:gd name="connsiteX557" fmla="*/ 983600 w 10127225"/>
                <a:gd name="connsiteY557" fmla="*/ 7107457 h 12966034"/>
                <a:gd name="connsiteX558" fmla="*/ 983600 w 10127225"/>
                <a:gd name="connsiteY558" fmla="*/ 6997689 h 12966034"/>
                <a:gd name="connsiteX559" fmla="*/ 1146280 w 10127225"/>
                <a:gd name="connsiteY559" fmla="*/ 6391587 h 12966034"/>
                <a:gd name="connsiteX560" fmla="*/ 1169106 w 10127225"/>
                <a:gd name="connsiteY560" fmla="*/ 6314240 h 12966034"/>
                <a:gd name="connsiteX561" fmla="*/ 1525692 w 10127225"/>
                <a:gd name="connsiteY561" fmla="*/ 5859944 h 12966034"/>
                <a:gd name="connsiteX562" fmla="*/ 1890189 w 10127225"/>
                <a:gd name="connsiteY562" fmla="*/ 5627891 h 12966034"/>
                <a:gd name="connsiteX563" fmla="*/ 1896394 w 10127225"/>
                <a:gd name="connsiteY563" fmla="*/ 5627677 h 12966034"/>
                <a:gd name="connsiteX564" fmla="*/ 8636049 w 10127225"/>
                <a:gd name="connsiteY564" fmla="*/ 5630218 h 12966034"/>
                <a:gd name="connsiteX565" fmla="*/ 8636049 w 10127225"/>
                <a:gd name="connsiteY565" fmla="*/ 5630218 h 12966034"/>
                <a:gd name="connsiteX566" fmla="*/ 8730717 w 10127225"/>
                <a:gd name="connsiteY566" fmla="*/ 5651924 h 12966034"/>
                <a:gd name="connsiteX567" fmla="*/ 8759306 w 10127225"/>
                <a:gd name="connsiteY567" fmla="*/ 5727075 h 12966034"/>
                <a:gd name="connsiteX568" fmla="*/ 8641740 w 10127225"/>
                <a:gd name="connsiteY568" fmla="*/ 5709188 h 12966034"/>
                <a:gd name="connsiteX569" fmla="*/ 8613151 w 10127225"/>
                <a:gd name="connsiteY569" fmla="*/ 5634026 h 12966034"/>
                <a:gd name="connsiteX570" fmla="*/ 8636049 w 10127225"/>
                <a:gd name="connsiteY570" fmla="*/ 5630207 h 12966034"/>
                <a:gd name="connsiteX571" fmla="*/ 9126332 w 10127225"/>
                <a:gd name="connsiteY571" fmla="*/ 5673235 h 12966034"/>
                <a:gd name="connsiteX572" fmla="*/ 9326574 w 10127225"/>
                <a:gd name="connsiteY572" fmla="*/ 5879060 h 12966034"/>
                <a:gd name="connsiteX573" fmla="*/ 9365819 w 10127225"/>
                <a:gd name="connsiteY573" fmla="*/ 5983529 h 12966034"/>
                <a:gd name="connsiteX574" fmla="*/ 9083700 w 10127225"/>
                <a:gd name="connsiteY574" fmla="*/ 5728543 h 12966034"/>
                <a:gd name="connsiteX575" fmla="*/ 9126332 w 10127225"/>
                <a:gd name="connsiteY575" fmla="*/ 5673235 h 12966034"/>
                <a:gd name="connsiteX576" fmla="*/ 8497531 w 10127225"/>
                <a:gd name="connsiteY576" fmla="*/ 5686373 h 12966034"/>
                <a:gd name="connsiteX577" fmla="*/ 8757432 w 10127225"/>
                <a:gd name="connsiteY577" fmla="*/ 5890444 h 12966034"/>
                <a:gd name="connsiteX578" fmla="*/ 8923358 w 10127225"/>
                <a:gd name="connsiteY578" fmla="*/ 6139810 h 12966034"/>
                <a:gd name="connsiteX579" fmla="*/ 8947520 w 10127225"/>
                <a:gd name="connsiteY579" fmla="*/ 6310923 h 12966034"/>
                <a:gd name="connsiteX580" fmla="*/ 8889507 w 10127225"/>
                <a:gd name="connsiteY580" fmla="*/ 6336136 h 12966034"/>
                <a:gd name="connsiteX581" fmla="*/ 8825015 w 10127225"/>
                <a:gd name="connsiteY581" fmla="*/ 6164761 h 12966034"/>
                <a:gd name="connsiteX582" fmla="*/ 8650892 w 10127225"/>
                <a:gd name="connsiteY582" fmla="*/ 5942589 h 12966034"/>
                <a:gd name="connsiteX583" fmla="*/ 8480897 w 10127225"/>
                <a:gd name="connsiteY583" fmla="*/ 5710465 h 12966034"/>
                <a:gd name="connsiteX584" fmla="*/ 8497531 w 10127225"/>
                <a:gd name="connsiteY584" fmla="*/ 5686373 h 12966034"/>
                <a:gd name="connsiteX585" fmla="*/ 2191077 w 10127225"/>
                <a:gd name="connsiteY585" fmla="*/ 5686660 h 12966034"/>
                <a:gd name="connsiteX586" fmla="*/ 2212531 w 10127225"/>
                <a:gd name="connsiteY586" fmla="*/ 5694870 h 12966034"/>
                <a:gd name="connsiteX587" fmla="*/ 1980037 w 10127225"/>
                <a:gd name="connsiteY587" fmla="*/ 5828396 h 12966034"/>
                <a:gd name="connsiteX588" fmla="*/ 1448278 w 10127225"/>
                <a:gd name="connsiteY588" fmla="*/ 6282214 h 12966034"/>
                <a:gd name="connsiteX589" fmla="*/ 1297935 w 10127225"/>
                <a:gd name="connsiteY589" fmla="*/ 6539791 h 12966034"/>
                <a:gd name="connsiteX590" fmla="*/ 1188555 w 10127225"/>
                <a:gd name="connsiteY590" fmla="*/ 6681168 h 12966034"/>
                <a:gd name="connsiteX591" fmla="*/ 1281922 w 10127225"/>
                <a:gd name="connsiteY591" fmla="*/ 6366876 h 12966034"/>
                <a:gd name="connsiteX592" fmla="*/ 1850659 w 10127225"/>
                <a:gd name="connsiteY592" fmla="*/ 5787586 h 12966034"/>
                <a:gd name="connsiteX593" fmla="*/ 2191077 w 10127225"/>
                <a:gd name="connsiteY593" fmla="*/ 5686660 h 12966034"/>
                <a:gd name="connsiteX594" fmla="*/ 7866104 w 10127225"/>
                <a:gd name="connsiteY594" fmla="*/ 5726516 h 12966034"/>
                <a:gd name="connsiteX595" fmla="*/ 7852812 w 10127225"/>
                <a:gd name="connsiteY595" fmla="*/ 5807680 h 12966034"/>
                <a:gd name="connsiteX596" fmla="*/ 7817207 w 10127225"/>
                <a:gd name="connsiteY596" fmla="*/ 5999365 h 12966034"/>
                <a:gd name="connsiteX597" fmla="*/ 7718864 w 10127225"/>
                <a:gd name="connsiteY597" fmla="*/ 6201813 h 12966034"/>
                <a:gd name="connsiteX598" fmla="*/ 7620532 w 10127225"/>
                <a:gd name="connsiteY598" fmla="*/ 6241059 h 12966034"/>
                <a:gd name="connsiteX599" fmla="*/ 7681994 w 10127225"/>
                <a:gd name="connsiteY599" fmla="*/ 6111280 h 12966034"/>
                <a:gd name="connsiteX600" fmla="*/ 7706586 w 10127225"/>
                <a:gd name="connsiteY600" fmla="*/ 5992850 h 12966034"/>
                <a:gd name="connsiteX601" fmla="*/ 7757642 w 10127225"/>
                <a:gd name="connsiteY601" fmla="*/ 5825186 h 12966034"/>
                <a:gd name="connsiteX602" fmla="*/ 7863252 w 10127225"/>
                <a:gd name="connsiteY602" fmla="*/ 5726730 h 12966034"/>
                <a:gd name="connsiteX603" fmla="*/ 7866104 w 10127225"/>
                <a:gd name="connsiteY603" fmla="*/ 5726516 h 12966034"/>
                <a:gd name="connsiteX604" fmla="*/ 7639540 w 10127225"/>
                <a:gd name="connsiteY604" fmla="*/ 5747004 h 12966034"/>
                <a:gd name="connsiteX605" fmla="*/ 7434513 w 10127225"/>
                <a:gd name="connsiteY605" fmla="*/ 6187768 h 12966034"/>
                <a:gd name="connsiteX606" fmla="*/ 7270246 w 10127225"/>
                <a:gd name="connsiteY606" fmla="*/ 6313299 h 12966034"/>
                <a:gd name="connsiteX607" fmla="*/ 7366453 w 10127225"/>
                <a:gd name="connsiteY607" fmla="*/ 6137962 h 12966034"/>
                <a:gd name="connsiteX608" fmla="*/ 7510961 w 10127225"/>
                <a:gd name="connsiteY608" fmla="*/ 5968245 h 12966034"/>
                <a:gd name="connsiteX609" fmla="*/ 7525148 w 10127225"/>
                <a:gd name="connsiteY609" fmla="*/ 5927854 h 12966034"/>
                <a:gd name="connsiteX610" fmla="*/ 7497419 w 10127225"/>
                <a:gd name="connsiteY610" fmla="*/ 5904800 h 12966034"/>
                <a:gd name="connsiteX611" fmla="*/ 7527988 w 10127225"/>
                <a:gd name="connsiteY611" fmla="*/ 5834625 h 12966034"/>
                <a:gd name="connsiteX612" fmla="*/ 7639540 w 10127225"/>
                <a:gd name="connsiteY612" fmla="*/ 5747004 h 12966034"/>
                <a:gd name="connsiteX613" fmla="*/ 8410045 w 10127225"/>
                <a:gd name="connsiteY613" fmla="*/ 5759247 h 12966034"/>
                <a:gd name="connsiteX614" fmla="*/ 8412014 w 10127225"/>
                <a:gd name="connsiteY614" fmla="*/ 5759332 h 12966034"/>
                <a:gd name="connsiteX615" fmla="*/ 8456306 w 10127225"/>
                <a:gd name="connsiteY615" fmla="*/ 5835103 h 12966034"/>
                <a:gd name="connsiteX616" fmla="*/ 8419424 w 10127225"/>
                <a:gd name="connsiteY616" fmla="*/ 5845365 h 12966034"/>
                <a:gd name="connsiteX617" fmla="*/ 8404557 w 10127225"/>
                <a:gd name="connsiteY617" fmla="*/ 5760919 h 12966034"/>
                <a:gd name="connsiteX618" fmla="*/ 8410045 w 10127225"/>
                <a:gd name="connsiteY618" fmla="*/ 5759260 h 12966034"/>
                <a:gd name="connsiteX619" fmla="*/ 3586555 w 10127225"/>
                <a:gd name="connsiteY619" fmla="*/ 5771608 h 12966034"/>
                <a:gd name="connsiteX620" fmla="*/ 3775628 w 10127225"/>
                <a:gd name="connsiteY620" fmla="*/ 5855184 h 12966034"/>
                <a:gd name="connsiteX621" fmla="*/ 3859450 w 10127225"/>
                <a:gd name="connsiteY621" fmla="*/ 5951611 h 12966034"/>
                <a:gd name="connsiteX622" fmla="*/ 3480623 w 10127225"/>
                <a:gd name="connsiteY622" fmla="*/ 5792884 h 12966034"/>
                <a:gd name="connsiteX623" fmla="*/ 3586555 w 10127225"/>
                <a:gd name="connsiteY623" fmla="*/ 5771608 h 12966034"/>
                <a:gd name="connsiteX624" fmla="*/ 3848473 w 10127225"/>
                <a:gd name="connsiteY624" fmla="*/ 5820866 h 12966034"/>
                <a:gd name="connsiteX625" fmla="*/ 4055552 w 10127225"/>
                <a:gd name="connsiteY625" fmla="*/ 5966956 h 12966034"/>
                <a:gd name="connsiteX626" fmla="*/ 3921067 w 10127225"/>
                <a:gd name="connsiteY626" fmla="*/ 5919095 h 12966034"/>
                <a:gd name="connsiteX627" fmla="*/ 3848473 w 10127225"/>
                <a:gd name="connsiteY627" fmla="*/ 5820866 h 12966034"/>
                <a:gd name="connsiteX628" fmla="*/ 8807666 w 10127225"/>
                <a:gd name="connsiteY628" fmla="*/ 5827739 h 12966034"/>
                <a:gd name="connsiteX629" fmla="*/ 8837293 w 10127225"/>
                <a:gd name="connsiteY629" fmla="*/ 5845351 h 12966034"/>
                <a:gd name="connsiteX630" fmla="*/ 8874174 w 10127225"/>
                <a:gd name="connsiteY630" fmla="*/ 5897533 h 12966034"/>
                <a:gd name="connsiteX631" fmla="*/ 8816806 w 10127225"/>
                <a:gd name="connsiteY631" fmla="*/ 5902711 h 12966034"/>
                <a:gd name="connsiteX632" fmla="*/ 8800423 w 10127225"/>
                <a:gd name="connsiteY632" fmla="*/ 5850531 h 12966034"/>
                <a:gd name="connsiteX633" fmla="*/ 8807666 w 10127225"/>
                <a:gd name="connsiteY633" fmla="*/ 5827739 h 12966034"/>
                <a:gd name="connsiteX634" fmla="*/ 9063141 w 10127225"/>
                <a:gd name="connsiteY634" fmla="*/ 5873238 h 12966034"/>
                <a:gd name="connsiteX635" fmla="*/ 9063141 w 10127225"/>
                <a:gd name="connsiteY635" fmla="*/ 5873238 h 12966034"/>
                <a:gd name="connsiteX636" fmla="*/ 9095405 w 10127225"/>
                <a:gd name="connsiteY636" fmla="*/ 5904955 h 12966034"/>
                <a:gd name="connsiteX637" fmla="*/ 9044205 w 10127225"/>
                <a:gd name="connsiteY637" fmla="*/ 5943628 h 12966034"/>
                <a:gd name="connsiteX638" fmla="*/ 9054430 w 10127225"/>
                <a:gd name="connsiteY638" fmla="*/ 5874205 h 12966034"/>
                <a:gd name="connsiteX639" fmla="*/ 9063141 w 10127225"/>
                <a:gd name="connsiteY639" fmla="*/ 5873226 h 12966034"/>
                <a:gd name="connsiteX640" fmla="*/ 4099127 w 10127225"/>
                <a:gd name="connsiteY640" fmla="*/ 5873428 h 12966034"/>
                <a:gd name="connsiteX641" fmla="*/ 4102969 w 10127225"/>
                <a:gd name="connsiteY641" fmla="*/ 5873641 h 12966034"/>
                <a:gd name="connsiteX642" fmla="*/ 4310920 w 10127225"/>
                <a:gd name="connsiteY642" fmla="*/ 6013288 h 12966034"/>
                <a:gd name="connsiteX643" fmla="*/ 4370329 w 10127225"/>
                <a:gd name="connsiteY643" fmla="*/ 6119870 h 12966034"/>
                <a:gd name="connsiteX644" fmla="*/ 4333101 w 10127225"/>
                <a:gd name="connsiteY644" fmla="*/ 6103415 h 12966034"/>
                <a:gd name="connsiteX645" fmla="*/ 4194034 w 10127225"/>
                <a:gd name="connsiteY645" fmla="*/ 5970068 h 12966034"/>
                <a:gd name="connsiteX646" fmla="*/ 4091133 w 10127225"/>
                <a:gd name="connsiteY646" fmla="*/ 5876051 h 12966034"/>
                <a:gd name="connsiteX647" fmla="*/ 4099127 w 10127225"/>
                <a:gd name="connsiteY647" fmla="*/ 5873427 h 12966034"/>
                <a:gd name="connsiteX648" fmla="*/ 8373057 w 10127225"/>
                <a:gd name="connsiteY648" fmla="*/ 5899858 h 12966034"/>
                <a:gd name="connsiteX649" fmla="*/ 8451044 w 10127225"/>
                <a:gd name="connsiteY649" fmla="*/ 5920954 h 12966034"/>
                <a:gd name="connsiteX650" fmla="*/ 8551904 w 10127225"/>
                <a:gd name="connsiteY650" fmla="*/ 6142017 h 12966034"/>
                <a:gd name="connsiteX651" fmla="*/ 8473834 w 10127225"/>
                <a:gd name="connsiteY651" fmla="*/ 6121708 h 12966034"/>
                <a:gd name="connsiteX652" fmla="*/ 8337834 w 10127225"/>
                <a:gd name="connsiteY652" fmla="*/ 6185881 h 12966034"/>
                <a:gd name="connsiteX653" fmla="*/ 8275692 w 10127225"/>
                <a:gd name="connsiteY653" fmla="*/ 6165214 h 12966034"/>
                <a:gd name="connsiteX654" fmla="*/ 8370706 w 10127225"/>
                <a:gd name="connsiteY654" fmla="*/ 5900574 h 12966034"/>
                <a:gd name="connsiteX655" fmla="*/ 8373057 w 10127225"/>
                <a:gd name="connsiteY655" fmla="*/ 5899858 h 12966034"/>
                <a:gd name="connsiteX656" fmla="*/ 9163775 w 10127225"/>
                <a:gd name="connsiteY656" fmla="*/ 5919117 h 12966034"/>
                <a:gd name="connsiteX657" fmla="*/ 9326431 w 10127225"/>
                <a:gd name="connsiteY657" fmla="*/ 6064097 h 12966034"/>
                <a:gd name="connsiteX658" fmla="*/ 9459651 w 10127225"/>
                <a:gd name="connsiteY658" fmla="*/ 6239780 h 12966034"/>
                <a:gd name="connsiteX659" fmla="*/ 9368921 w 10127225"/>
                <a:gd name="connsiteY659" fmla="*/ 6168877 h 12966034"/>
                <a:gd name="connsiteX660" fmla="*/ 9216490 w 10127225"/>
                <a:gd name="connsiteY660" fmla="*/ 6024768 h 12966034"/>
                <a:gd name="connsiteX661" fmla="*/ 9163775 w 10127225"/>
                <a:gd name="connsiteY661" fmla="*/ 5919117 h 12966034"/>
                <a:gd name="connsiteX662" fmla="*/ 3191190 w 10127225"/>
                <a:gd name="connsiteY662" fmla="*/ 5949581 h 12966034"/>
                <a:gd name="connsiteX663" fmla="*/ 3318802 w 10127225"/>
                <a:gd name="connsiteY663" fmla="*/ 5953256 h 12966034"/>
                <a:gd name="connsiteX664" fmla="*/ 3632242 w 10127225"/>
                <a:gd name="connsiteY664" fmla="*/ 6026319 h 12966034"/>
                <a:gd name="connsiteX665" fmla="*/ 3761262 w 10127225"/>
                <a:gd name="connsiteY665" fmla="*/ 6103880 h 12966034"/>
                <a:gd name="connsiteX666" fmla="*/ 3540032 w 10127225"/>
                <a:gd name="connsiteY666" fmla="*/ 6053835 h 12966034"/>
                <a:gd name="connsiteX667" fmla="*/ 3245086 w 10127225"/>
                <a:gd name="connsiteY667" fmla="*/ 5971441 h 12966034"/>
                <a:gd name="connsiteX668" fmla="*/ 3191190 w 10127225"/>
                <a:gd name="connsiteY668" fmla="*/ 5949581 h 12966034"/>
                <a:gd name="connsiteX669" fmla="*/ 3627064 w 10127225"/>
                <a:gd name="connsiteY669" fmla="*/ 5950559 h 12966034"/>
                <a:gd name="connsiteX670" fmla="*/ 3947317 w 10127225"/>
                <a:gd name="connsiteY670" fmla="*/ 6077748 h 12966034"/>
                <a:gd name="connsiteX671" fmla="*/ 4007084 w 10127225"/>
                <a:gd name="connsiteY671" fmla="*/ 6140943 h 12966034"/>
                <a:gd name="connsiteX672" fmla="*/ 3988649 w 10127225"/>
                <a:gd name="connsiteY672" fmla="*/ 6163806 h 12966034"/>
                <a:gd name="connsiteX673" fmla="*/ 3621873 w 10127225"/>
                <a:gd name="connsiteY673" fmla="*/ 5952003 h 12966034"/>
                <a:gd name="connsiteX674" fmla="*/ 3627064 w 10127225"/>
                <a:gd name="connsiteY674" fmla="*/ 5950559 h 12966034"/>
                <a:gd name="connsiteX675" fmla="*/ 8164952 w 10127225"/>
                <a:gd name="connsiteY675" fmla="*/ 5966800 h 12966034"/>
                <a:gd name="connsiteX676" fmla="*/ 8164963 w 10127225"/>
                <a:gd name="connsiteY676" fmla="*/ 5966800 h 12966034"/>
                <a:gd name="connsiteX677" fmla="*/ 8169247 w 10127225"/>
                <a:gd name="connsiteY677" fmla="*/ 5968279 h 12966034"/>
                <a:gd name="connsiteX678" fmla="*/ 8204971 w 10127225"/>
                <a:gd name="connsiteY678" fmla="*/ 6109644 h 12966034"/>
                <a:gd name="connsiteX679" fmla="*/ 8228334 w 10127225"/>
                <a:gd name="connsiteY679" fmla="*/ 6238706 h 12966034"/>
                <a:gd name="connsiteX680" fmla="*/ 8147937 w 10127225"/>
                <a:gd name="connsiteY680" fmla="*/ 6238706 h 12966034"/>
                <a:gd name="connsiteX681" fmla="*/ 8067491 w 10127225"/>
                <a:gd name="connsiteY681" fmla="*/ 6238706 h 12966034"/>
                <a:gd name="connsiteX682" fmla="*/ 8110446 w 10127225"/>
                <a:gd name="connsiteY682" fmla="*/ 6380048 h 12966034"/>
                <a:gd name="connsiteX683" fmla="*/ 8324303 w 10127225"/>
                <a:gd name="connsiteY683" fmla="*/ 6807364 h 12966034"/>
                <a:gd name="connsiteX684" fmla="*/ 8407146 w 10127225"/>
                <a:gd name="connsiteY684" fmla="*/ 6968084 h 12966034"/>
                <a:gd name="connsiteX685" fmla="*/ 8459360 w 10127225"/>
                <a:gd name="connsiteY685" fmla="*/ 7018821 h 12966034"/>
                <a:gd name="connsiteX686" fmla="*/ 8552656 w 10127225"/>
                <a:gd name="connsiteY686" fmla="*/ 6938086 h 12966034"/>
                <a:gd name="connsiteX687" fmla="*/ 8614416 w 10127225"/>
                <a:gd name="connsiteY687" fmla="*/ 6886083 h 12966034"/>
                <a:gd name="connsiteX688" fmla="*/ 8652944 w 10127225"/>
                <a:gd name="connsiteY688" fmla="*/ 6949314 h 12966034"/>
                <a:gd name="connsiteX689" fmla="*/ 8738854 w 10127225"/>
                <a:gd name="connsiteY689" fmla="*/ 7165198 h 12966034"/>
                <a:gd name="connsiteX690" fmla="*/ 8826817 w 10127225"/>
                <a:gd name="connsiteY690" fmla="*/ 7406355 h 12966034"/>
                <a:gd name="connsiteX691" fmla="*/ 8841302 w 10127225"/>
                <a:gd name="connsiteY691" fmla="*/ 7449384 h 12966034"/>
                <a:gd name="connsiteX692" fmla="*/ 8873196 w 10127225"/>
                <a:gd name="connsiteY692" fmla="*/ 7418669 h 12966034"/>
                <a:gd name="connsiteX693" fmla="*/ 8997097 w 10127225"/>
                <a:gd name="connsiteY693" fmla="*/ 7687474 h 12966034"/>
                <a:gd name="connsiteX694" fmla="*/ 8818751 w 10127225"/>
                <a:gd name="connsiteY694" fmla="*/ 7636164 h 12966034"/>
                <a:gd name="connsiteX695" fmla="*/ 8575088 w 10127225"/>
                <a:gd name="connsiteY695" fmla="*/ 7354603 h 12966034"/>
                <a:gd name="connsiteX696" fmla="*/ 8452738 w 10127225"/>
                <a:gd name="connsiteY696" fmla="*/ 7148242 h 12966034"/>
                <a:gd name="connsiteX697" fmla="*/ 8444923 w 10127225"/>
                <a:gd name="connsiteY697" fmla="*/ 7265014 h 12966034"/>
                <a:gd name="connsiteX698" fmla="*/ 8433909 w 10127225"/>
                <a:gd name="connsiteY698" fmla="*/ 7332600 h 12966034"/>
                <a:gd name="connsiteX699" fmla="*/ 8404986 w 10127225"/>
                <a:gd name="connsiteY699" fmla="*/ 7160556 h 12966034"/>
                <a:gd name="connsiteX700" fmla="*/ 8399414 w 10127225"/>
                <a:gd name="connsiteY700" fmla="*/ 7037615 h 12966034"/>
                <a:gd name="connsiteX701" fmla="*/ 8384822 w 10127225"/>
                <a:gd name="connsiteY701" fmla="*/ 7160556 h 12966034"/>
                <a:gd name="connsiteX702" fmla="*/ 8370277 w 10127225"/>
                <a:gd name="connsiteY702" fmla="*/ 7283450 h 12966034"/>
                <a:gd name="connsiteX703" fmla="*/ 8293769 w 10127225"/>
                <a:gd name="connsiteY703" fmla="*/ 7121990 h 12966034"/>
                <a:gd name="connsiteX704" fmla="*/ 8186322 w 10127225"/>
                <a:gd name="connsiteY704" fmla="*/ 6863865 h 12966034"/>
                <a:gd name="connsiteX705" fmla="*/ 8133308 w 10127225"/>
                <a:gd name="connsiteY705" fmla="*/ 6743418 h 12966034"/>
                <a:gd name="connsiteX706" fmla="*/ 8191965 w 10127225"/>
                <a:gd name="connsiteY706" fmla="*/ 7037937 h 12966034"/>
                <a:gd name="connsiteX707" fmla="*/ 8225494 w 10127225"/>
                <a:gd name="connsiteY707" fmla="*/ 7277615 h 12966034"/>
                <a:gd name="connsiteX708" fmla="*/ 8135981 w 10127225"/>
                <a:gd name="connsiteY708" fmla="*/ 7268832 h 12966034"/>
                <a:gd name="connsiteX709" fmla="*/ 8021434 w 10127225"/>
                <a:gd name="connsiteY709" fmla="*/ 7106108 h 12966034"/>
                <a:gd name="connsiteX710" fmla="*/ 7987738 w 10127225"/>
                <a:gd name="connsiteY710" fmla="*/ 6988930 h 12966034"/>
                <a:gd name="connsiteX711" fmla="*/ 8082943 w 10127225"/>
                <a:gd name="connsiteY711" fmla="*/ 6535350 h 12966034"/>
                <a:gd name="connsiteX712" fmla="*/ 7939772 w 10127225"/>
                <a:gd name="connsiteY712" fmla="*/ 6527546 h 12966034"/>
                <a:gd name="connsiteX713" fmla="*/ 7924726 w 10127225"/>
                <a:gd name="connsiteY713" fmla="*/ 6460199 h 12966034"/>
                <a:gd name="connsiteX714" fmla="*/ 7987846 w 10127225"/>
                <a:gd name="connsiteY714" fmla="*/ 6308643 h 12966034"/>
                <a:gd name="connsiteX715" fmla="*/ 8009120 w 10127225"/>
                <a:gd name="connsiteY715" fmla="*/ 6257608 h 12966034"/>
                <a:gd name="connsiteX716" fmla="*/ 8009538 w 10127225"/>
                <a:gd name="connsiteY716" fmla="*/ 6175333 h 12966034"/>
                <a:gd name="connsiteX717" fmla="*/ 8164952 w 10127225"/>
                <a:gd name="connsiteY717" fmla="*/ 5966800 h 12966034"/>
                <a:gd name="connsiteX718" fmla="*/ 9031306 w 10127225"/>
                <a:gd name="connsiteY718" fmla="*/ 5968279 h 12966034"/>
                <a:gd name="connsiteX719" fmla="*/ 9055146 w 10127225"/>
                <a:gd name="connsiteY719" fmla="*/ 6005150 h 12966034"/>
                <a:gd name="connsiteX720" fmla="*/ 9045458 w 10127225"/>
                <a:gd name="connsiteY720" fmla="*/ 6042022 h 12966034"/>
                <a:gd name="connsiteX721" fmla="*/ 9021653 w 10127225"/>
                <a:gd name="connsiteY721" fmla="*/ 6005150 h 12966034"/>
                <a:gd name="connsiteX722" fmla="*/ 9031306 w 10127225"/>
                <a:gd name="connsiteY722" fmla="*/ 5968279 h 12966034"/>
                <a:gd name="connsiteX723" fmla="*/ 9092123 w 10127225"/>
                <a:gd name="connsiteY723" fmla="*/ 5968279 h 12966034"/>
                <a:gd name="connsiteX724" fmla="*/ 9177389 w 10127225"/>
                <a:gd name="connsiteY724" fmla="*/ 6074753 h 12966034"/>
                <a:gd name="connsiteX725" fmla="*/ 9099867 w 10127225"/>
                <a:gd name="connsiteY725" fmla="*/ 6029743 h 12966034"/>
                <a:gd name="connsiteX726" fmla="*/ 9092123 w 10127225"/>
                <a:gd name="connsiteY726" fmla="*/ 5968279 h 12966034"/>
                <a:gd name="connsiteX727" fmla="*/ 8628090 w 10127225"/>
                <a:gd name="connsiteY727" fmla="*/ 5998850 h 12966034"/>
                <a:gd name="connsiteX728" fmla="*/ 8676593 w 10127225"/>
                <a:gd name="connsiteY728" fmla="*/ 6016964 h 12966034"/>
                <a:gd name="connsiteX729" fmla="*/ 8775867 w 10127225"/>
                <a:gd name="connsiteY729" fmla="*/ 6191143 h 12966034"/>
                <a:gd name="connsiteX730" fmla="*/ 8629534 w 10127225"/>
                <a:gd name="connsiteY730" fmla="*/ 6070648 h 12966034"/>
                <a:gd name="connsiteX731" fmla="*/ 8628090 w 10127225"/>
                <a:gd name="connsiteY731" fmla="*/ 5998850 h 12966034"/>
                <a:gd name="connsiteX732" fmla="*/ 6864405 w 10127225"/>
                <a:gd name="connsiteY732" fmla="*/ 6023550 h 12966034"/>
                <a:gd name="connsiteX733" fmla="*/ 6876611 w 10127225"/>
                <a:gd name="connsiteY733" fmla="*/ 6027369 h 12966034"/>
                <a:gd name="connsiteX734" fmla="*/ 6846364 w 10127225"/>
                <a:gd name="connsiteY734" fmla="*/ 6091029 h 12966034"/>
                <a:gd name="connsiteX735" fmla="*/ 6716950 w 10127225"/>
                <a:gd name="connsiteY735" fmla="*/ 6109656 h 12966034"/>
                <a:gd name="connsiteX736" fmla="*/ 6864405 w 10127225"/>
                <a:gd name="connsiteY736" fmla="*/ 6023550 h 12966034"/>
                <a:gd name="connsiteX737" fmla="*/ 7992344 w 10127225"/>
                <a:gd name="connsiteY737" fmla="*/ 6029564 h 12966034"/>
                <a:gd name="connsiteX738" fmla="*/ 8012688 w 10127225"/>
                <a:gd name="connsiteY738" fmla="*/ 6048943 h 12966034"/>
                <a:gd name="connsiteX739" fmla="*/ 7940094 w 10127225"/>
                <a:gd name="connsiteY739" fmla="*/ 6214113 h 12966034"/>
                <a:gd name="connsiteX740" fmla="*/ 7867500 w 10127225"/>
                <a:gd name="connsiteY740" fmla="*/ 6294491 h 12966034"/>
                <a:gd name="connsiteX741" fmla="*/ 7978873 w 10127225"/>
                <a:gd name="connsiteY741" fmla="*/ 6032404 h 12966034"/>
                <a:gd name="connsiteX742" fmla="*/ 7992344 w 10127225"/>
                <a:gd name="connsiteY742" fmla="*/ 6029564 h 12966034"/>
                <a:gd name="connsiteX743" fmla="*/ 4158644 w 10127225"/>
                <a:gd name="connsiteY743" fmla="*/ 6032810 h 12966034"/>
                <a:gd name="connsiteX744" fmla="*/ 4355247 w 10127225"/>
                <a:gd name="connsiteY744" fmla="*/ 6222359 h 12966034"/>
                <a:gd name="connsiteX745" fmla="*/ 4256510 w 10127225"/>
                <a:gd name="connsiteY745" fmla="*/ 6178280 h 12966034"/>
                <a:gd name="connsiteX746" fmla="*/ 4154575 w 10127225"/>
                <a:gd name="connsiteY746" fmla="*/ 6037774 h 12966034"/>
                <a:gd name="connsiteX747" fmla="*/ 4158644 w 10127225"/>
                <a:gd name="connsiteY747" fmla="*/ 6032810 h 12966034"/>
                <a:gd name="connsiteX748" fmla="*/ 2052881 w 10127225"/>
                <a:gd name="connsiteY748" fmla="*/ 6039540 h 12966034"/>
                <a:gd name="connsiteX749" fmla="*/ 1954574 w 10127225"/>
                <a:gd name="connsiteY749" fmla="*/ 6093189 h 12966034"/>
                <a:gd name="connsiteX750" fmla="*/ 1653447 w 10127225"/>
                <a:gd name="connsiteY750" fmla="*/ 6316877 h 12966034"/>
                <a:gd name="connsiteX751" fmla="*/ 1450652 w 10127225"/>
                <a:gd name="connsiteY751" fmla="*/ 6463838 h 12966034"/>
                <a:gd name="connsiteX752" fmla="*/ 1531527 w 10127225"/>
                <a:gd name="connsiteY752" fmla="*/ 6321280 h 12966034"/>
                <a:gd name="connsiteX753" fmla="*/ 1966852 w 10127225"/>
                <a:gd name="connsiteY753" fmla="*/ 6053370 h 12966034"/>
                <a:gd name="connsiteX754" fmla="*/ 7153146 w 10127225"/>
                <a:gd name="connsiteY754" fmla="*/ 6047714 h 12966034"/>
                <a:gd name="connsiteX755" fmla="*/ 7177774 w 10127225"/>
                <a:gd name="connsiteY755" fmla="*/ 6056460 h 12966034"/>
                <a:gd name="connsiteX756" fmla="*/ 7119916 w 10127225"/>
                <a:gd name="connsiteY756" fmla="*/ 6189878 h 12966034"/>
                <a:gd name="connsiteX757" fmla="*/ 7009187 w 10127225"/>
                <a:gd name="connsiteY757" fmla="*/ 6205796 h 12966034"/>
                <a:gd name="connsiteX758" fmla="*/ 6990931 w 10127225"/>
                <a:gd name="connsiteY758" fmla="*/ 6160345 h 12966034"/>
                <a:gd name="connsiteX759" fmla="*/ 7153146 w 10127225"/>
                <a:gd name="connsiteY759" fmla="*/ 6047714 h 12966034"/>
                <a:gd name="connsiteX760" fmla="*/ 3597532 w 10127225"/>
                <a:gd name="connsiteY760" fmla="*/ 6133628 h 12966034"/>
                <a:gd name="connsiteX761" fmla="*/ 3940719 w 10127225"/>
                <a:gd name="connsiteY761" fmla="*/ 6266939 h 12966034"/>
                <a:gd name="connsiteX762" fmla="*/ 4252907 w 10127225"/>
                <a:gd name="connsiteY762" fmla="*/ 6572293 h 12966034"/>
                <a:gd name="connsiteX763" fmla="*/ 4245640 w 10127225"/>
                <a:gd name="connsiteY763" fmla="*/ 6607446 h 12966034"/>
                <a:gd name="connsiteX764" fmla="*/ 4042844 w 10127225"/>
                <a:gd name="connsiteY764" fmla="*/ 6457072 h 12966034"/>
                <a:gd name="connsiteX765" fmla="*/ 3718271 w 10127225"/>
                <a:gd name="connsiteY765" fmla="*/ 6233480 h 12966034"/>
                <a:gd name="connsiteX766" fmla="*/ 3589216 w 10127225"/>
                <a:gd name="connsiteY766" fmla="*/ 6138377 h 12966034"/>
                <a:gd name="connsiteX767" fmla="*/ 3597532 w 10127225"/>
                <a:gd name="connsiteY767" fmla="*/ 6133628 h 12966034"/>
                <a:gd name="connsiteX768" fmla="*/ 2237242 w 10127225"/>
                <a:gd name="connsiteY768" fmla="*/ 6141122 h 12966034"/>
                <a:gd name="connsiteX769" fmla="*/ 2360165 w 10127225"/>
                <a:gd name="connsiteY769" fmla="*/ 6164963 h 12966034"/>
                <a:gd name="connsiteX770" fmla="*/ 2237242 w 10127225"/>
                <a:gd name="connsiteY770" fmla="*/ 6188757 h 12966034"/>
                <a:gd name="connsiteX771" fmla="*/ 2114343 w 10127225"/>
                <a:gd name="connsiteY771" fmla="*/ 6164963 h 12966034"/>
                <a:gd name="connsiteX772" fmla="*/ 2237242 w 10127225"/>
                <a:gd name="connsiteY772" fmla="*/ 6141122 h 12966034"/>
                <a:gd name="connsiteX773" fmla="*/ 8405750 w 10127225"/>
                <a:gd name="connsiteY773" fmla="*/ 6164963 h 12966034"/>
                <a:gd name="connsiteX774" fmla="*/ 8505453 w 10127225"/>
                <a:gd name="connsiteY774" fmla="*/ 6302760 h 12966034"/>
                <a:gd name="connsiteX775" fmla="*/ 8444028 w 10127225"/>
                <a:gd name="connsiteY775" fmla="*/ 6343021 h 12966034"/>
                <a:gd name="connsiteX776" fmla="*/ 8382554 w 10127225"/>
                <a:gd name="connsiteY776" fmla="*/ 6259875 h 12966034"/>
                <a:gd name="connsiteX777" fmla="*/ 8405750 w 10127225"/>
                <a:gd name="connsiteY777" fmla="*/ 6164963 h 12966034"/>
                <a:gd name="connsiteX778" fmla="*/ 6879212 w 10127225"/>
                <a:gd name="connsiteY778" fmla="*/ 6179593 h 12966034"/>
                <a:gd name="connsiteX779" fmla="*/ 6895941 w 10127225"/>
                <a:gd name="connsiteY779" fmla="*/ 6190415 h 12966034"/>
                <a:gd name="connsiteX780" fmla="*/ 6767971 w 10127225"/>
                <a:gd name="connsiteY780" fmla="*/ 6350157 h 12966034"/>
                <a:gd name="connsiteX781" fmla="*/ 6428316 w 10127225"/>
                <a:gd name="connsiteY781" fmla="*/ 6902431 h 12966034"/>
                <a:gd name="connsiteX782" fmla="*/ 6358717 w 10127225"/>
                <a:gd name="connsiteY782" fmla="*/ 6992498 h 12966034"/>
                <a:gd name="connsiteX783" fmla="*/ 6345532 w 10127225"/>
                <a:gd name="connsiteY783" fmla="*/ 6902431 h 12966034"/>
                <a:gd name="connsiteX784" fmla="*/ 6369802 w 10127225"/>
                <a:gd name="connsiteY784" fmla="*/ 6801171 h 12966034"/>
                <a:gd name="connsiteX785" fmla="*/ 6391040 w 10127225"/>
                <a:gd name="connsiteY785" fmla="*/ 6730089 h 12966034"/>
                <a:gd name="connsiteX786" fmla="*/ 6434974 w 10127225"/>
                <a:gd name="connsiteY786" fmla="*/ 6514718 h 12966034"/>
                <a:gd name="connsiteX787" fmla="*/ 6476235 w 10127225"/>
                <a:gd name="connsiteY787" fmla="*/ 6451738 h 12966034"/>
                <a:gd name="connsiteX788" fmla="*/ 6490350 w 10127225"/>
                <a:gd name="connsiteY788" fmla="*/ 6511151 h 12966034"/>
                <a:gd name="connsiteX789" fmla="*/ 6577024 w 10127225"/>
                <a:gd name="connsiteY789" fmla="*/ 6435606 h 12966034"/>
                <a:gd name="connsiteX790" fmla="*/ 6698730 w 10127225"/>
                <a:gd name="connsiteY790" fmla="*/ 6291854 h 12966034"/>
                <a:gd name="connsiteX791" fmla="*/ 6812799 w 10127225"/>
                <a:gd name="connsiteY791" fmla="*/ 6222001 h 12966034"/>
                <a:gd name="connsiteX792" fmla="*/ 6876110 w 10127225"/>
                <a:gd name="connsiteY792" fmla="*/ 6179688 h 12966034"/>
                <a:gd name="connsiteX793" fmla="*/ 6879212 w 10127225"/>
                <a:gd name="connsiteY793" fmla="*/ 6179593 h 12966034"/>
                <a:gd name="connsiteX794" fmla="*/ 3302813 w 10127225"/>
                <a:gd name="connsiteY794" fmla="*/ 6190236 h 12966034"/>
                <a:gd name="connsiteX795" fmla="*/ 3687559 w 10127225"/>
                <a:gd name="connsiteY795" fmla="*/ 6288692 h 12966034"/>
                <a:gd name="connsiteX796" fmla="*/ 3576938 w 10127225"/>
                <a:gd name="connsiteY796" fmla="*/ 6295672 h 12966034"/>
                <a:gd name="connsiteX797" fmla="*/ 3264428 w 10127225"/>
                <a:gd name="connsiteY797" fmla="*/ 6273275 h 12966034"/>
                <a:gd name="connsiteX798" fmla="*/ 3125874 w 10127225"/>
                <a:gd name="connsiteY798" fmla="*/ 6216488 h 12966034"/>
                <a:gd name="connsiteX799" fmla="*/ 3302813 w 10127225"/>
                <a:gd name="connsiteY799" fmla="*/ 6190236 h 12966034"/>
                <a:gd name="connsiteX800" fmla="*/ 1270933 w 10127225"/>
                <a:gd name="connsiteY800" fmla="*/ 6195534 h 12966034"/>
                <a:gd name="connsiteX801" fmla="*/ 1201405 w 10127225"/>
                <a:gd name="connsiteY801" fmla="*/ 6270793 h 12966034"/>
                <a:gd name="connsiteX802" fmla="*/ 1225854 w 10127225"/>
                <a:gd name="connsiteY802" fmla="*/ 6277917 h 12966034"/>
                <a:gd name="connsiteX803" fmla="*/ 1278569 w 10127225"/>
                <a:gd name="connsiteY803" fmla="*/ 6208851 h 12966034"/>
                <a:gd name="connsiteX804" fmla="*/ 1270933 w 10127225"/>
                <a:gd name="connsiteY804" fmla="*/ 6195534 h 12966034"/>
                <a:gd name="connsiteX805" fmla="*/ 7121276 w 10127225"/>
                <a:gd name="connsiteY805" fmla="*/ 6213254 h 12966034"/>
                <a:gd name="connsiteX806" fmla="*/ 7160818 w 10127225"/>
                <a:gd name="connsiteY806" fmla="*/ 6229638 h 12966034"/>
                <a:gd name="connsiteX807" fmla="*/ 7150915 w 10127225"/>
                <a:gd name="connsiteY807" fmla="*/ 6292689 h 12966034"/>
                <a:gd name="connsiteX808" fmla="*/ 7089740 w 10127225"/>
                <a:gd name="connsiteY808" fmla="*/ 6310505 h 12966034"/>
                <a:gd name="connsiteX809" fmla="*/ 6956436 w 10127225"/>
                <a:gd name="connsiteY809" fmla="*/ 6478348 h 12966034"/>
                <a:gd name="connsiteX810" fmla="*/ 6861195 w 10127225"/>
                <a:gd name="connsiteY810" fmla="*/ 6473384 h 12966034"/>
                <a:gd name="connsiteX811" fmla="*/ 7121276 w 10127225"/>
                <a:gd name="connsiteY811" fmla="*/ 6213254 h 12966034"/>
                <a:gd name="connsiteX812" fmla="*/ 8600849 w 10127225"/>
                <a:gd name="connsiteY812" fmla="*/ 6219758 h 12966034"/>
                <a:gd name="connsiteX813" fmla="*/ 8603319 w 10127225"/>
                <a:gd name="connsiteY813" fmla="*/ 6219819 h 12966034"/>
                <a:gd name="connsiteX814" fmla="*/ 8603319 w 10127225"/>
                <a:gd name="connsiteY814" fmla="*/ 6219855 h 12966034"/>
                <a:gd name="connsiteX815" fmla="*/ 8660783 w 10127225"/>
                <a:gd name="connsiteY815" fmla="*/ 6259101 h 12966034"/>
                <a:gd name="connsiteX816" fmla="*/ 8746240 w 10127225"/>
                <a:gd name="connsiteY816" fmla="*/ 6312476 h 12966034"/>
                <a:gd name="connsiteX817" fmla="*/ 8759914 w 10127225"/>
                <a:gd name="connsiteY817" fmla="*/ 6429212 h 12966034"/>
                <a:gd name="connsiteX818" fmla="*/ 8616862 w 10127225"/>
                <a:gd name="connsiteY818" fmla="*/ 6366160 h 12966034"/>
                <a:gd name="connsiteX819" fmla="*/ 8598606 w 10127225"/>
                <a:gd name="connsiteY819" fmla="*/ 6220035 h 12966034"/>
                <a:gd name="connsiteX820" fmla="*/ 8600849 w 10127225"/>
                <a:gd name="connsiteY820" fmla="*/ 6219772 h 12966034"/>
                <a:gd name="connsiteX821" fmla="*/ 7754039 w 10127225"/>
                <a:gd name="connsiteY821" fmla="*/ 6228051 h 12966034"/>
                <a:gd name="connsiteX822" fmla="*/ 7770171 w 10127225"/>
                <a:gd name="connsiteY822" fmla="*/ 6306949 h 12966034"/>
                <a:gd name="connsiteX823" fmla="*/ 7764122 w 10127225"/>
                <a:gd name="connsiteY823" fmla="*/ 6502798 h 12966034"/>
                <a:gd name="connsiteX824" fmla="*/ 7831251 w 10127225"/>
                <a:gd name="connsiteY824" fmla="*/ 6880213 h 12966034"/>
                <a:gd name="connsiteX825" fmla="*/ 7890946 w 10127225"/>
                <a:gd name="connsiteY825" fmla="*/ 6993250 h 12966034"/>
                <a:gd name="connsiteX826" fmla="*/ 7890910 w 10127225"/>
                <a:gd name="connsiteY826" fmla="*/ 6993250 h 12966034"/>
                <a:gd name="connsiteX827" fmla="*/ 7808985 w 10127225"/>
                <a:gd name="connsiteY827" fmla="*/ 7008953 h 12966034"/>
                <a:gd name="connsiteX828" fmla="*/ 7792603 w 10127225"/>
                <a:gd name="connsiteY828" fmla="*/ 6927215 h 12966034"/>
                <a:gd name="connsiteX829" fmla="*/ 7638168 w 10127225"/>
                <a:gd name="connsiteY829" fmla="*/ 6754945 h 12966034"/>
                <a:gd name="connsiteX830" fmla="*/ 7561982 w 10127225"/>
                <a:gd name="connsiteY830" fmla="*/ 6822531 h 12966034"/>
                <a:gd name="connsiteX831" fmla="*/ 7526437 w 10127225"/>
                <a:gd name="connsiteY831" fmla="*/ 6890117 h 12966034"/>
                <a:gd name="connsiteX832" fmla="*/ 7510197 w 10127225"/>
                <a:gd name="connsiteY832" fmla="*/ 6825848 h 12966034"/>
                <a:gd name="connsiteX833" fmla="*/ 7690203 w 10127225"/>
                <a:gd name="connsiteY833" fmla="*/ 6313285 h 12966034"/>
                <a:gd name="connsiteX834" fmla="*/ 2230214 w 10127225"/>
                <a:gd name="connsiteY834" fmla="*/ 6238086 h 12966034"/>
                <a:gd name="connsiteX835" fmla="*/ 2230214 w 10127225"/>
                <a:gd name="connsiteY835" fmla="*/ 6238098 h 12966034"/>
                <a:gd name="connsiteX836" fmla="*/ 2354330 w 10127225"/>
                <a:gd name="connsiteY836" fmla="*/ 6261510 h 12966034"/>
                <a:gd name="connsiteX837" fmla="*/ 2532212 w 10127225"/>
                <a:gd name="connsiteY837" fmla="*/ 6325170 h 12966034"/>
                <a:gd name="connsiteX838" fmla="*/ 2741164 w 10127225"/>
                <a:gd name="connsiteY838" fmla="*/ 6441155 h 12966034"/>
                <a:gd name="connsiteX839" fmla="*/ 2814904 w 10127225"/>
                <a:gd name="connsiteY839" fmla="*/ 6516306 h 12966034"/>
                <a:gd name="connsiteX840" fmla="*/ 2822683 w 10127225"/>
                <a:gd name="connsiteY840" fmla="*/ 6451238 h 12966034"/>
                <a:gd name="connsiteX841" fmla="*/ 3060952 w 10127225"/>
                <a:gd name="connsiteY841" fmla="*/ 6342162 h 12966034"/>
                <a:gd name="connsiteX842" fmla="*/ 3202239 w 10127225"/>
                <a:gd name="connsiteY842" fmla="*/ 6345873 h 12966034"/>
                <a:gd name="connsiteX843" fmla="*/ 3079351 w 10127225"/>
                <a:gd name="connsiteY843" fmla="*/ 6400107 h 12966034"/>
                <a:gd name="connsiteX844" fmla="*/ 2933054 w 10127225"/>
                <a:gd name="connsiteY844" fmla="*/ 6524838 h 12966034"/>
                <a:gd name="connsiteX845" fmla="*/ 3020336 w 10127225"/>
                <a:gd name="connsiteY845" fmla="*/ 6498622 h 12966034"/>
                <a:gd name="connsiteX846" fmla="*/ 3206749 w 10127225"/>
                <a:gd name="connsiteY846" fmla="*/ 6497584 h 12966034"/>
                <a:gd name="connsiteX847" fmla="*/ 3206749 w 10127225"/>
                <a:gd name="connsiteY847" fmla="*/ 6570575 h 12966034"/>
                <a:gd name="connsiteX848" fmla="*/ 3051192 w 10127225"/>
                <a:gd name="connsiteY848" fmla="*/ 6656740 h 12966034"/>
                <a:gd name="connsiteX849" fmla="*/ 2827217 w 10127225"/>
                <a:gd name="connsiteY849" fmla="*/ 6860667 h 12966034"/>
                <a:gd name="connsiteX850" fmla="*/ 2741200 w 10127225"/>
                <a:gd name="connsiteY850" fmla="*/ 6814751 h 12966034"/>
                <a:gd name="connsiteX851" fmla="*/ 2562996 w 10127225"/>
                <a:gd name="connsiteY851" fmla="*/ 6716260 h 12966034"/>
                <a:gd name="connsiteX852" fmla="*/ 2077473 w 10127225"/>
                <a:gd name="connsiteY852" fmla="*/ 6720579 h 12966034"/>
                <a:gd name="connsiteX853" fmla="*/ 1834491 w 10127225"/>
                <a:gd name="connsiteY853" fmla="*/ 6808916 h 12966034"/>
                <a:gd name="connsiteX854" fmla="*/ 1597701 w 10127225"/>
                <a:gd name="connsiteY854" fmla="*/ 6954971 h 12966034"/>
                <a:gd name="connsiteX855" fmla="*/ 1426060 w 10127225"/>
                <a:gd name="connsiteY855" fmla="*/ 7013058 h 12966034"/>
                <a:gd name="connsiteX856" fmla="*/ 1427778 w 10127225"/>
                <a:gd name="connsiteY856" fmla="*/ 6937215 h 12966034"/>
                <a:gd name="connsiteX857" fmla="*/ 2014496 w 10127225"/>
                <a:gd name="connsiteY857" fmla="*/ 6653065 h 12966034"/>
                <a:gd name="connsiteX858" fmla="*/ 2347851 w 10127225"/>
                <a:gd name="connsiteY858" fmla="*/ 6607447 h 12966034"/>
                <a:gd name="connsiteX859" fmla="*/ 2404242 w 10127225"/>
                <a:gd name="connsiteY859" fmla="*/ 6589011 h 12966034"/>
                <a:gd name="connsiteX860" fmla="*/ 2692983 w 10127225"/>
                <a:gd name="connsiteY860" fmla="*/ 6591851 h 12966034"/>
                <a:gd name="connsiteX861" fmla="*/ 2802626 w 10127225"/>
                <a:gd name="connsiteY861" fmla="*/ 6629916 h 12966034"/>
                <a:gd name="connsiteX862" fmla="*/ 2536030 w 10127225"/>
                <a:gd name="connsiteY862" fmla="*/ 6484649 h 12966034"/>
                <a:gd name="connsiteX863" fmla="*/ 2397035 w 10127225"/>
                <a:gd name="connsiteY863" fmla="*/ 6409855 h 12966034"/>
                <a:gd name="connsiteX864" fmla="*/ 2369317 w 10127225"/>
                <a:gd name="connsiteY864" fmla="*/ 6387923 h 12966034"/>
                <a:gd name="connsiteX865" fmla="*/ 2204143 w 10127225"/>
                <a:gd name="connsiteY865" fmla="*/ 6423077 h 12966034"/>
                <a:gd name="connsiteX866" fmla="*/ 2040639 w 10127225"/>
                <a:gd name="connsiteY866" fmla="*/ 6459948 h 12966034"/>
                <a:gd name="connsiteX867" fmla="*/ 1815949 w 10127225"/>
                <a:gd name="connsiteY867" fmla="*/ 6522821 h 12966034"/>
                <a:gd name="connsiteX868" fmla="*/ 1656788 w 10127225"/>
                <a:gd name="connsiteY868" fmla="*/ 6575933 h 12966034"/>
                <a:gd name="connsiteX869" fmla="*/ 1972186 w 10127225"/>
                <a:gd name="connsiteY869" fmla="*/ 6298012 h 12966034"/>
                <a:gd name="connsiteX870" fmla="*/ 2230214 w 10127225"/>
                <a:gd name="connsiteY870" fmla="*/ 6238086 h 12966034"/>
                <a:gd name="connsiteX871" fmla="*/ 7577172 w 10127225"/>
                <a:gd name="connsiteY871" fmla="*/ 6271151 h 12966034"/>
                <a:gd name="connsiteX872" fmla="*/ 7595249 w 10127225"/>
                <a:gd name="connsiteY872" fmla="*/ 6278179 h 12966034"/>
                <a:gd name="connsiteX873" fmla="*/ 7474306 w 10127225"/>
                <a:gd name="connsiteY873" fmla="*/ 6534061 h 12966034"/>
                <a:gd name="connsiteX874" fmla="*/ 7460764 w 10127225"/>
                <a:gd name="connsiteY874" fmla="*/ 6552497 h 12966034"/>
                <a:gd name="connsiteX875" fmla="*/ 7491047 w 10127225"/>
                <a:gd name="connsiteY875" fmla="*/ 6748787 h 12966034"/>
                <a:gd name="connsiteX876" fmla="*/ 7529181 w 10127225"/>
                <a:gd name="connsiteY876" fmla="*/ 7151118 h 12966034"/>
                <a:gd name="connsiteX877" fmla="*/ 7568819 w 10127225"/>
                <a:gd name="connsiteY877" fmla="*/ 7002939 h 12966034"/>
                <a:gd name="connsiteX878" fmla="*/ 7627011 w 10127225"/>
                <a:gd name="connsiteY878" fmla="*/ 6836217 h 12966034"/>
                <a:gd name="connsiteX879" fmla="*/ 7707158 w 10127225"/>
                <a:gd name="connsiteY879" fmla="*/ 6863006 h 12966034"/>
                <a:gd name="connsiteX880" fmla="*/ 7607741 w 10127225"/>
                <a:gd name="connsiteY880" fmla="*/ 7230553 h 12966034"/>
                <a:gd name="connsiteX881" fmla="*/ 7472397 w 10127225"/>
                <a:gd name="connsiteY881" fmla="*/ 7470194 h 12966034"/>
                <a:gd name="connsiteX882" fmla="*/ 7411437 w 10127225"/>
                <a:gd name="connsiteY882" fmla="*/ 7590868 h 12966034"/>
                <a:gd name="connsiteX883" fmla="*/ 7369556 w 10127225"/>
                <a:gd name="connsiteY883" fmla="*/ 7501565 h 12966034"/>
                <a:gd name="connsiteX884" fmla="*/ 7402357 w 10127225"/>
                <a:gd name="connsiteY884" fmla="*/ 7097206 h 12966034"/>
                <a:gd name="connsiteX885" fmla="*/ 7345823 w 10127225"/>
                <a:gd name="connsiteY885" fmla="*/ 7004025 h 12966034"/>
                <a:gd name="connsiteX886" fmla="*/ 7295232 w 10127225"/>
                <a:gd name="connsiteY886" fmla="*/ 6877910 h 12966034"/>
                <a:gd name="connsiteX887" fmla="*/ 7343771 w 10127225"/>
                <a:gd name="connsiteY887" fmla="*/ 6603485 h 12966034"/>
                <a:gd name="connsiteX888" fmla="*/ 7472934 w 10127225"/>
                <a:gd name="connsiteY888" fmla="*/ 6359524 h 12966034"/>
                <a:gd name="connsiteX889" fmla="*/ 7577172 w 10127225"/>
                <a:gd name="connsiteY889" fmla="*/ 6271151 h 12966034"/>
                <a:gd name="connsiteX890" fmla="*/ 7392847 w 10127225"/>
                <a:gd name="connsiteY890" fmla="*/ 6273645 h 12966034"/>
                <a:gd name="connsiteX891" fmla="*/ 7393575 w 10127225"/>
                <a:gd name="connsiteY891" fmla="*/ 6273919 h 12966034"/>
                <a:gd name="connsiteX892" fmla="*/ 7352052 w 10127225"/>
                <a:gd name="connsiteY892" fmla="*/ 6365168 h 12966034"/>
                <a:gd name="connsiteX893" fmla="*/ 7264376 w 10127225"/>
                <a:gd name="connsiteY893" fmla="*/ 6557568 h 12966034"/>
                <a:gd name="connsiteX894" fmla="*/ 7185911 w 10127225"/>
                <a:gd name="connsiteY894" fmla="*/ 6710675 h 12966034"/>
                <a:gd name="connsiteX895" fmla="*/ 7128160 w 10127225"/>
                <a:gd name="connsiteY895" fmla="*/ 6754933 h 12966034"/>
                <a:gd name="connsiteX896" fmla="*/ 7079765 w 10127225"/>
                <a:gd name="connsiteY896" fmla="*/ 6582591 h 12966034"/>
                <a:gd name="connsiteX897" fmla="*/ 7391701 w 10127225"/>
                <a:gd name="connsiteY897" fmla="*/ 6273776 h 12966034"/>
                <a:gd name="connsiteX898" fmla="*/ 7392847 w 10127225"/>
                <a:gd name="connsiteY898" fmla="*/ 6273645 h 12966034"/>
                <a:gd name="connsiteX899" fmla="*/ 8198779 w 10127225"/>
                <a:gd name="connsiteY899" fmla="*/ 6278716 h 12966034"/>
                <a:gd name="connsiteX900" fmla="*/ 8380789 w 10127225"/>
                <a:gd name="connsiteY900" fmla="*/ 6668159 h 12966034"/>
                <a:gd name="connsiteX901" fmla="*/ 8423099 w 10127225"/>
                <a:gd name="connsiteY901" fmla="*/ 6870058 h 12966034"/>
                <a:gd name="connsiteX902" fmla="*/ 8136732 w 10127225"/>
                <a:gd name="connsiteY902" fmla="*/ 6302450 h 12966034"/>
                <a:gd name="connsiteX903" fmla="*/ 8187574 w 10127225"/>
                <a:gd name="connsiteY903" fmla="*/ 6280303 h 12966034"/>
                <a:gd name="connsiteX904" fmla="*/ 8198779 w 10127225"/>
                <a:gd name="connsiteY904" fmla="*/ 6278716 h 12966034"/>
                <a:gd name="connsiteX905" fmla="*/ 6502091 w 10127225"/>
                <a:gd name="connsiteY905" fmla="*/ 6287857 h 12966034"/>
                <a:gd name="connsiteX906" fmla="*/ 6538961 w 10127225"/>
                <a:gd name="connsiteY906" fmla="*/ 6312462 h 12966034"/>
                <a:gd name="connsiteX907" fmla="*/ 6502091 w 10127225"/>
                <a:gd name="connsiteY907" fmla="*/ 6337019 h 12966034"/>
                <a:gd name="connsiteX908" fmla="*/ 6465221 w 10127225"/>
                <a:gd name="connsiteY908" fmla="*/ 6312462 h 12966034"/>
                <a:gd name="connsiteX909" fmla="*/ 6502091 w 10127225"/>
                <a:gd name="connsiteY909" fmla="*/ 6287857 h 12966034"/>
                <a:gd name="connsiteX910" fmla="*/ 9545287 w 10127225"/>
                <a:gd name="connsiteY910" fmla="*/ 6292355 h 12966034"/>
                <a:gd name="connsiteX911" fmla="*/ 9547733 w 10127225"/>
                <a:gd name="connsiteY911" fmla="*/ 6292546 h 12966034"/>
                <a:gd name="connsiteX912" fmla="*/ 9565225 w 10127225"/>
                <a:gd name="connsiteY912" fmla="*/ 6305362 h 12966034"/>
                <a:gd name="connsiteX913" fmla="*/ 9583123 w 10127225"/>
                <a:gd name="connsiteY913" fmla="*/ 6361003 h 12966034"/>
                <a:gd name="connsiteX914" fmla="*/ 9537865 w 10127225"/>
                <a:gd name="connsiteY914" fmla="*/ 6315731 h 12966034"/>
                <a:gd name="connsiteX915" fmla="*/ 9545287 w 10127225"/>
                <a:gd name="connsiteY915" fmla="*/ 6292355 h 12966034"/>
                <a:gd name="connsiteX916" fmla="*/ 9231656 w 10127225"/>
                <a:gd name="connsiteY916" fmla="*/ 6296436 h 12966034"/>
                <a:gd name="connsiteX917" fmla="*/ 9467682 w 10127225"/>
                <a:gd name="connsiteY917" fmla="*/ 6530959 h 12966034"/>
                <a:gd name="connsiteX918" fmla="*/ 9391210 w 10127225"/>
                <a:gd name="connsiteY918" fmla="*/ 6592972 h 12966034"/>
                <a:gd name="connsiteX919" fmla="*/ 9220487 w 10127225"/>
                <a:gd name="connsiteY919" fmla="*/ 6298811 h 12966034"/>
                <a:gd name="connsiteX920" fmla="*/ 9227658 w 10127225"/>
                <a:gd name="connsiteY920" fmla="*/ 6296496 h 12966034"/>
                <a:gd name="connsiteX921" fmla="*/ 9227658 w 10127225"/>
                <a:gd name="connsiteY921" fmla="*/ 6296508 h 12966034"/>
                <a:gd name="connsiteX922" fmla="*/ 9231656 w 10127225"/>
                <a:gd name="connsiteY922" fmla="*/ 6296436 h 12966034"/>
                <a:gd name="connsiteX923" fmla="*/ 9146748 w 10127225"/>
                <a:gd name="connsiteY923" fmla="*/ 6324728 h 12966034"/>
                <a:gd name="connsiteX924" fmla="*/ 9197733 w 10127225"/>
                <a:gd name="connsiteY924" fmla="*/ 6423076 h 12966034"/>
                <a:gd name="connsiteX925" fmla="*/ 9285087 w 10127225"/>
                <a:gd name="connsiteY925" fmla="*/ 6562866 h 12966034"/>
                <a:gd name="connsiteX926" fmla="*/ 9305288 w 10127225"/>
                <a:gd name="connsiteY926" fmla="*/ 6630452 h 12966034"/>
                <a:gd name="connsiteX927" fmla="*/ 9199857 w 10127225"/>
                <a:gd name="connsiteY927" fmla="*/ 6608807 h 12966034"/>
                <a:gd name="connsiteX928" fmla="*/ 9145674 w 10127225"/>
                <a:gd name="connsiteY928" fmla="*/ 6443708 h 12966034"/>
                <a:gd name="connsiteX929" fmla="*/ 4187448 w 10127225"/>
                <a:gd name="connsiteY929" fmla="*/ 6330026 h 12966034"/>
                <a:gd name="connsiteX930" fmla="*/ 4191481 w 10127225"/>
                <a:gd name="connsiteY930" fmla="*/ 6330169 h 12966034"/>
                <a:gd name="connsiteX931" fmla="*/ 4240629 w 10127225"/>
                <a:gd name="connsiteY931" fmla="*/ 6361636 h 12966034"/>
                <a:gd name="connsiteX932" fmla="*/ 4302066 w 10127225"/>
                <a:gd name="connsiteY932" fmla="*/ 6439675 h 12966034"/>
                <a:gd name="connsiteX933" fmla="*/ 4219855 w 10127225"/>
                <a:gd name="connsiteY933" fmla="*/ 6415010 h 12966034"/>
                <a:gd name="connsiteX934" fmla="*/ 4187448 w 10127225"/>
                <a:gd name="connsiteY934" fmla="*/ 6330062 h 12966034"/>
                <a:gd name="connsiteX935" fmla="*/ 9422316 w 10127225"/>
                <a:gd name="connsiteY935" fmla="*/ 6339346 h 12966034"/>
                <a:gd name="connsiteX936" fmla="*/ 9422316 w 10127225"/>
                <a:gd name="connsiteY936" fmla="*/ 6339358 h 12966034"/>
                <a:gd name="connsiteX937" fmla="*/ 9424046 w 10127225"/>
                <a:gd name="connsiteY937" fmla="*/ 6339561 h 12966034"/>
                <a:gd name="connsiteX938" fmla="*/ 9442589 w 10127225"/>
                <a:gd name="connsiteY938" fmla="*/ 6355049 h 12966034"/>
                <a:gd name="connsiteX939" fmla="*/ 9459365 w 10127225"/>
                <a:gd name="connsiteY939" fmla="*/ 6399128 h 12966034"/>
                <a:gd name="connsiteX940" fmla="*/ 9428831 w 10127225"/>
                <a:gd name="connsiteY940" fmla="*/ 6368807 h 12966034"/>
                <a:gd name="connsiteX941" fmla="*/ 9422316 w 10127225"/>
                <a:gd name="connsiteY941" fmla="*/ 6339346 h 12966034"/>
                <a:gd name="connsiteX942" fmla="*/ 9055075 w 10127225"/>
                <a:gd name="connsiteY942" fmla="*/ 6344823 h 12966034"/>
                <a:gd name="connsiteX943" fmla="*/ 9070849 w 10127225"/>
                <a:gd name="connsiteY943" fmla="*/ 6361612 h 12966034"/>
                <a:gd name="connsiteX944" fmla="*/ 9095047 w 10127225"/>
                <a:gd name="connsiteY944" fmla="*/ 6429198 h 12966034"/>
                <a:gd name="connsiteX945" fmla="*/ 9070849 w 10127225"/>
                <a:gd name="connsiteY945" fmla="*/ 6459948 h 12966034"/>
                <a:gd name="connsiteX946" fmla="*/ 9046615 w 10127225"/>
                <a:gd name="connsiteY946" fmla="*/ 6392326 h 12966034"/>
                <a:gd name="connsiteX947" fmla="*/ 9055075 w 10127225"/>
                <a:gd name="connsiteY947" fmla="*/ 6344823 h 12966034"/>
                <a:gd name="connsiteX948" fmla="*/ 4397414 w 10127225"/>
                <a:gd name="connsiteY948" fmla="*/ 6350586 h 12966034"/>
                <a:gd name="connsiteX949" fmla="*/ 4476046 w 10127225"/>
                <a:gd name="connsiteY949" fmla="*/ 6509862 h 12966034"/>
                <a:gd name="connsiteX950" fmla="*/ 4512999 w 10127225"/>
                <a:gd name="connsiteY950" fmla="*/ 6784860 h 12966034"/>
                <a:gd name="connsiteX951" fmla="*/ 4534703 w 10127225"/>
                <a:gd name="connsiteY951" fmla="*/ 6853997 h 12966034"/>
                <a:gd name="connsiteX952" fmla="*/ 4572480 w 10127225"/>
                <a:gd name="connsiteY952" fmla="*/ 6727321 h 12966034"/>
                <a:gd name="connsiteX953" fmla="*/ 4594196 w 10127225"/>
                <a:gd name="connsiteY953" fmla="*/ 6632004 h 12966034"/>
                <a:gd name="connsiteX954" fmla="*/ 4630708 w 10127225"/>
                <a:gd name="connsiteY954" fmla="*/ 6994622 h 12966034"/>
                <a:gd name="connsiteX955" fmla="*/ 4483038 w 10127225"/>
                <a:gd name="connsiteY955" fmla="*/ 7014060 h 12966034"/>
                <a:gd name="connsiteX956" fmla="*/ 4416923 w 10127225"/>
                <a:gd name="connsiteY956" fmla="*/ 6823533 h 12966034"/>
                <a:gd name="connsiteX957" fmla="*/ 4385781 w 10127225"/>
                <a:gd name="connsiteY957" fmla="*/ 6518608 h 12966034"/>
                <a:gd name="connsiteX958" fmla="*/ 4397414 w 10127225"/>
                <a:gd name="connsiteY958" fmla="*/ 6350586 h 12966034"/>
                <a:gd name="connsiteX959" fmla="*/ 6449161 w 10127225"/>
                <a:gd name="connsiteY959" fmla="*/ 6384582 h 12966034"/>
                <a:gd name="connsiteX960" fmla="*/ 6447610 w 10127225"/>
                <a:gd name="connsiteY960" fmla="*/ 6416919 h 12966034"/>
                <a:gd name="connsiteX961" fmla="*/ 6373405 w 10127225"/>
                <a:gd name="connsiteY961" fmla="*/ 6533703 h 12966034"/>
                <a:gd name="connsiteX962" fmla="*/ 6245972 w 10127225"/>
                <a:gd name="connsiteY962" fmla="*/ 6668267 h 12966034"/>
                <a:gd name="connsiteX963" fmla="*/ 6187529 w 10127225"/>
                <a:gd name="connsiteY963" fmla="*/ 6824977 h 12966034"/>
                <a:gd name="connsiteX964" fmla="*/ 6162114 w 10127225"/>
                <a:gd name="connsiteY964" fmla="*/ 6955662 h 12966034"/>
                <a:gd name="connsiteX965" fmla="*/ 6082862 w 10127225"/>
                <a:gd name="connsiteY965" fmla="*/ 7112372 h 12966034"/>
                <a:gd name="connsiteX966" fmla="*/ 6006414 w 10127225"/>
                <a:gd name="connsiteY966" fmla="*/ 7208048 h 12966034"/>
                <a:gd name="connsiteX967" fmla="*/ 6203375 w 10127225"/>
                <a:gd name="connsiteY967" fmla="*/ 6572949 h 12966034"/>
                <a:gd name="connsiteX968" fmla="*/ 6329973 w 10127225"/>
                <a:gd name="connsiteY968" fmla="*/ 6466069 h 12966034"/>
                <a:gd name="connsiteX969" fmla="*/ 6449161 w 10127225"/>
                <a:gd name="connsiteY969" fmla="*/ 6384582 h 12966034"/>
                <a:gd name="connsiteX970" fmla="*/ 3358583 w 10127225"/>
                <a:gd name="connsiteY970" fmla="*/ 6396896 h 12966034"/>
                <a:gd name="connsiteX971" fmla="*/ 3411012 w 10127225"/>
                <a:gd name="connsiteY971" fmla="*/ 6469029 h 12966034"/>
                <a:gd name="connsiteX972" fmla="*/ 3258414 w 10127225"/>
                <a:gd name="connsiteY972" fmla="*/ 6451452 h 12966034"/>
                <a:gd name="connsiteX973" fmla="*/ 3286931 w 10127225"/>
                <a:gd name="connsiteY973" fmla="*/ 6403626 h 12966034"/>
                <a:gd name="connsiteX974" fmla="*/ 3358583 w 10127225"/>
                <a:gd name="connsiteY974" fmla="*/ 6396896 h 12966034"/>
                <a:gd name="connsiteX975" fmla="*/ 3609452 w 10127225"/>
                <a:gd name="connsiteY975" fmla="*/ 6400751 h 12966034"/>
                <a:gd name="connsiteX976" fmla="*/ 3662955 w 10127225"/>
                <a:gd name="connsiteY976" fmla="*/ 6425702 h 12966034"/>
                <a:gd name="connsiteX977" fmla="*/ 3612340 w 10127225"/>
                <a:gd name="connsiteY977" fmla="*/ 6435355 h 12966034"/>
                <a:gd name="connsiteX978" fmla="*/ 3576257 w 10127225"/>
                <a:gd name="connsiteY978" fmla="*/ 6411836 h 12966034"/>
                <a:gd name="connsiteX979" fmla="*/ 3609452 w 10127225"/>
                <a:gd name="connsiteY979" fmla="*/ 6400751 h 12966034"/>
                <a:gd name="connsiteX980" fmla="*/ 6799471 w 10127225"/>
                <a:gd name="connsiteY980" fmla="*/ 6404843 h 12966034"/>
                <a:gd name="connsiteX981" fmla="*/ 6801750 w 10127225"/>
                <a:gd name="connsiteY981" fmla="*/ 6405178 h 12966034"/>
                <a:gd name="connsiteX982" fmla="*/ 6723321 w 10127225"/>
                <a:gd name="connsiteY982" fmla="*/ 6582878 h 12966034"/>
                <a:gd name="connsiteX983" fmla="*/ 6637268 w 10127225"/>
                <a:gd name="connsiteY983" fmla="*/ 6758823 h 12966034"/>
                <a:gd name="connsiteX984" fmla="*/ 6564531 w 10127225"/>
                <a:gd name="connsiteY984" fmla="*/ 6793034 h 12966034"/>
                <a:gd name="connsiteX985" fmla="*/ 6720231 w 10127225"/>
                <a:gd name="connsiteY985" fmla="*/ 6461309 h 12966034"/>
                <a:gd name="connsiteX986" fmla="*/ 6796822 w 10127225"/>
                <a:gd name="connsiteY986" fmla="*/ 6405071 h 12966034"/>
                <a:gd name="connsiteX987" fmla="*/ 6796822 w 10127225"/>
                <a:gd name="connsiteY987" fmla="*/ 6405034 h 12966034"/>
                <a:gd name="connsiteX988" fmla="*/ 6799471 w 10127225"/>
                <a:gd name="connsiteY988" fmla="*/ 6404843 h 12966034"/>
                <a:gd name="connsiteX989" fmla="*/ 8456007 w 10127225"/>
                <a:gd name="connsiteY989" fmla="*/ 6424138 h 12966034"/>
                <a:gd name="connsiteX990" fmla="*/ 8456020 w 10127225"/>
                <a:gd name="connsiteY990" fmla="*/ 6424163 h 12966034"/>
                <a:gd name="connsiteX991" fmla="*/ 8677107 w 10127225"/>
                <a:gd name="connsiteY991" fmla="*/ 6649903 h 12966034"/>
                <a:gd name="connsiteX992" fmla="*/ 8580601 w 10127225"/>
                <a:gd name="connsiteY992" fmla="*/ 6748609 h 12966034"/>
                <a:gd name="connsiteX993" fmla="*/ 8484573 w 10127225"/>
                <a:gd name="connsiteY993" fmla="*/ 6828331 h 12966034"/>
                <a:gd name="connsiteX994" fmla="*/ 8455936 w 10127225"/>
                <a:gd name="connsiteY994" fmla="*/ 6741509 h 12966034"/>
                <a:gd name="connsiteX995" fmla="*/ 8460232 w 10127225"/>
                <a:gd name="connsiteY995" fmla="*/ 6614798 h 12966034"/>
                <a:gd name="connsiteX996" fmla="*/ 8462463 w 10127225"/>
                <a:gd name="connsiteY996" fmla="*/ 6564526 h 12966034"/>
                <a:gd name="connsiteX997" fmla="*/ 8453454 w 10127225"/>
                <a:gd name="connsiteY997" fmla="*/ 6424843 h 12966034"/>
                <a:gd name="connsiteX998" fmla="*/ 8456008 w 10127225"/>
                <a:gd name="connsiteY998" fmla="*/ 6424139 h 12966034"/>
                <a:gd name="connsiteX999" fmla="*/ 8826805 w 10127225"/>
                <a:gd name="connsiteY999" fmla="*/ 6445390 h 12966034"/>
                <a:gd name="connsiteX1000" fmla="*/ 8830671 w 10127225"/>
                <a:gd name="connsiteY1000" fmla="*/ 6445545 h 12966034"/>
                <a:gd name="connsiteX1001" fmla="*/ 8882169 w 10127225"/>
                <a:gd name="connsiteY1001" fmla="*/ 6467155 h 12966034"/>
                <a:gd name="connsiteX1002" fmla="*/ 9003946 w 10127225"/>
                <a:gd name="connsiteY1002" fmla="*/ 6751234 h 12966034"/>
                <a:gd name="connsiteX1003" fmla="*/ 9014888 w 10127225"/>
                <a:gd name="connsiteY1003" fmla="*/ 6828617 h 12966034"/>
                <a:gd name="connsiteX1004" fmla="*/ 9060731 w 10127225"/>
                <a:gd name="connsiteY1004" fmla="*/ 6750697 h 12966034"/>
                <a:gd name="connsiteX1005" fmla="*/ 9101060 w 10127225"/>
                <a:gd name="connsiteY1005" fmla="*/ 6672694 h 12966034"/>
                <a:gd name="connsiteX1006" fmla="*/ 9148943 w 10127225"/>
                <a:gd name="connsiteY1006" fmla="*/ 6732249 h 12966034"/>
                <a:gd name="connsiteX1007" fmla="*/ 9181315 w 10127225"/>
                <a:gd name="connsiteY1007" fmla="*/ 6736509 h 12966034"/>
                <a:gd name="connsiteX1008" fmla="*/ 9187794 w 10127225"/>
                <a:gd name="connsiteY1008" fmla="*/ 6681190 h 12966034"/>
                <a:gd name="connsiteX1009" fmla="*/ 9340690 w 10127225"/>
                <a:gd name="connsiteY1009" fmla="*/ 6850227 h 12966034"/>
                <a:gd name="connsiteX1010" fmla="*/ 9343888 w 10127225"/>
                <a:gd name="connsiteY1010" fmla="*/ 6925378 h 12966034"/>
                <a:gd name="connsiteX1011" fmla="*/ 9450046 w 10127225"/>
                <a:gd name="connsiteY1011" fmla="*/ 7079499 h 12966034"/>
                <a:gd name="connsiteX1012" fmla="*/ 9623775 w 10127225"/>
                <a:gd name="connsiteY1012" fmla="*/ 7295514 h 12966034"/>
                <a:gd name="connsiteX1013" fmla="*/ 9678615 w 10127225"/>
                <a:gd name="connsiteY1013" fmla="*/ 7359866 h 12966034"/>
                <a:gd name="connsiteX1014" fmla="*/ 9603038 w 10127225"/>
                <a:gd name="connsiteY1014" fmla="*/ 7200232 h 12966034"/>
                <a:gd name="connsiteX1015" fmla="*/ 9513309 w 10127225"/>
                <a:gd name="connsiteY1015" fmla="*/ 6987093 h 12966034"/>
                <a:gd name="connsiteX1016" fmla="*/ 9560190 w 10127225"/>
                <a:gd name="connsiteY1016" fmla="*/ 6961820 h 12966034"/>
                <a:gd name="connsiteX1017" fmla="*/ 9705581 w 10127225"/>
                <a:gd name="connsiteY1017" fmla="*/ 7350141 h 12966034"/>
                <a:gd name="connsiteX1018" fmla="*/ 9720388 w 10127225"/>
                <a:gd name="connsiteY1018" fmla="*/ 7605987 h 12966034"/>
                <a:gd name="connsiteX1019" fmla="*/ 9715353 w 10127225"/>
                <a:gd name="connsiteY1019" fmla="*/ 7771778 h 12966034"/>
                <a:gd name="connsiteX1020" fmla="*/ 9686836 w 10127225"/>
                <a:gd name="connsiteY1020" fmla="*/ 7648336 h 12966034"/>
                <a:gd name="connsiteX1021" fmla="*/ 9676717 w 10127225"/>
                <a:gd name="connsiteY1021" fmla="*/ 7612287 h 12966034"/>
                <a:gd name="connsiteX1022" fmla="*/ 9626663 w 10127225"/>
                <a:gd name="connsiteY1022" fmla="*/ 7559867 h 12966034"/>
                <a:gd name="connsiteX1023" fmla="*/ 9476332 w 10127225"/>
                <a:gd name="connsiteY1023" fmla="*/ 7309021 h 12966034"/>
                <a:gd name="connsiteX1024" fmla="*/ 9341227 w 10127225"/>
                <a:gd name="connsiteY1024" fmla="*/ 7102469 h 12966034"/>
                <a:gd name="connsiteX1025" fmla="*/ 9288977 w 10127225"/>
                <a:gd name="connsiteY1025" fmla="*/ 6957536 h 12966034"/>
                <a:gd name="connsiteX1026" fmla="*/ 9210309 w 10127225"/>
                <a:gd name="connsiteY1026" fmla="*/ 6876001 h 12966034"/>
                <a:gd name="connsiteX1027" fmla="*/ 9213400 w 10127225"/>
                <a:gd name="connsiteY1027" fmla="*/ 6931928 h 12966034"/>
                <a:gd name="connsiteX1028" fmla="*/ 9242884 w 10127225"/>
                <a:gd name="connsiteY1028" fmla="*/ 6993751 h 12966034"/>
                <a:gd name="connsiteX1029" fmla="*/ 9169860 w 10127225"/>
                <a:gd name="connsiteY1029" fmla="*/ 6945830 h 12966034"/>
                <a:gd name="connsiteX1030" fmla="*/ 9182508 w 10127225"/>
                <a:gd name="connsiteY1030" fmla="*/ 7051195 h 12966034"/>
                <a:gd name="connsiteX1031" fmla="*/ 9214080 w 10127225"/>
                <a:gd name="connsiteY1031" fmla="*/ 7222236 h 12966034"/>
                <a:gd name="connsiteX1032" fmla="*/ 9013373 w 10127225"/>
                <a:gd name="connsiteY1032" fmla="*/ 6895916 h 12966034"/>
                <a:gd name="connsiteX1033" fmla="*/ 9003648 w 10127225"/>
                <a:gd name="connsiteY1033" fmla="*/ 6886084 h 12966034"/>
                <a:gd name="connsiteX1034" fmla="*/ 8791033 w 10127225"/>
                <a:gd name="connsiteY1034" fmla="*/ 6594846 h 12966034"/>
                <a:gd name="connsiteX1035" fmla="*/ 8823106 w 10127225"/>
                <a:gd name="connsiteY1035" fmla="*/ 6445545 h 12966034"/>
                <a:gd name="connsiteX1036" fmla="*/ 8826805 w 10127225"/>
                <a:gd name="connsiteY1036" fmla="*/ 6445390 h 12966034"/>
                <a:gd name="connsiteX1037" fmla="*/ 9536935 w 10127225"/>
                <a:gd name="connsiteY1037" fmla="*/ 6461034 h 12966034"/>
                <a:gd name="connsiteX1038" fmla="*/ 9565631 w 10127225"/>
                <a:gd name="connsiteY1038" fmla="*/ 6477847 h 12966034"/>
                <a:gd name="connsiteX1039" fmla="*/ 9582765 w 10127225"/>
                <a:gd name="connsiteY1039" fmla="*/ 6534240 h 12966034"/>
                <a:gd name="connsiteX1040" fmla="*/ 9539631 w 10127225"/>
                <a:gd name="connsiteY1040" fmla="*/ 6523513 h 12966034"/>
                <a:gd name="connsiteX1041" fmla="*/ 9533797 w 10127225"/>
                <a:gd name="connsiteY1041" fmla="*/ 6461070 h 12966034"/>
                <a:gd name="connsiteX1042" fmla="*/ 9536935 w 10127225"/>
                <a:gd name="connsiteY1042" fmla="*/ 6461033 h 12966034"/>
                <a:gd name="connsiteX1043" fmla="*/ 3618127 w 10127225"/>
                <a:gd name="connsiteY1043" fmla="*/ 6485436 h 12966034"/>
                <a:gd name="connsiteX1044" fmla="*/ 3648124 w 10127225"/>
                <a:gd name="connsiteY1044" fmla="*/ 6485520 h 12966034"/>
                <a:gd name="connsiteX1045" fmla="*/ 3835038 w 10127225"/>
                <a:gd name="connsiteY1045" fmla="*/ 6511485 h 12966034"/>
                <a:gd name="connsiteX1046" fmla="*/ 3804289 w 10127225"/>
                <a:gd name="connsiteY1046" fmla="*/ 6522928 h 12966034"/>
                <a:gd name="connsiteX1047" fmla="*/ 3868781 w 10127225"/>
                <a:gd name="connsiteY1047" fmla="*/ 6594810 h 12966034"/>
                <a:gd name="connsiteX1048" fmla="*/ 4047593 w 10127225"/>
                <a:gd name="connsiteY1048" fmla="*/ 6710222 h 12966034"/>
                <a:gd name="connsiteX1049" fmla="*/ 4130592 w 10127225"/>
                <a:gd name="connsiteY1049" fmla="*/ 6775326 h 12966034"/>
                <a:gd name="connsiteX1050" fmla="*/ 4252907 w 10127225"/>
                <a:gd name="connsiteY1050" fmla="*/ 6881657 h 12966034"/>
                <a:gd name="connsiteX1051" fmla="*/ 4165374 w 10127225"/>
                <a:gd name="connsiteY1051" fmla="*/ 6859152 h 12966034"/>
                <a:gd name="connsiteX1052" fmla="*/ 3546511 w 10127225"/>
                <a:gd name="connsiteY1052" fmla="*/ 6559012 h 12966034"/>
                <a:gd name="connsiteX1053" fmla="*/ 3480360 w 10127225"/>
                <a:gd name="connsiteY1053" fmla="*/ 6506259 h 12966034"/>
                <a:gd name="connsiteX1054" fmla="*/ 3618127 w 10127225"/>
                <a:gd name="connsiteY1054" fmla="*/ 6485436 h 12966034"/>
                <a:gd name="connsiteX1055" fmla="*/ 2145056 w 10127225"/>
                <a:gd name="connsiteY1055" fmla="*/ 6510220 h 12966034"/>
                <a:gd name="connsiteX1056" fmla="*/ 2056879 w 10127225"/>
                <a:gd name="connsiteY1056" fmla="*/ 6590669 h 12966034"/>
                <a:gd name="connsiteX1057" fmla="*/ 1903231 w 10127225"/>
                <a:gd name="connsiteY1057" fmla="*/ 6630918 h 12966034"/>
                <a:gd name="connsiteX1058" fmla="*/ 2145056 w 10127225"/>
                <a:gd name="connsiteY1058" fmla="*/ 6510220 h 12966034"/>
                <a:gd name="connsiteX1059" fmla="*/ 1945076 w 10127225"/>
                <a:gd name="connsiteY1059" fmla="*/ 6513597 h 12966034"/>
                <a:gd name="connsiteX1060" fmla="*/ 1945076 w 10127225"/>
                <a:gd name="connsiteY1060" fmla="*/ 6513609 h 12966034"/>
                <a:gd name="connsiteX1061" fmla="*/ 1960480 w 10127225"/>
                <a:gd name="connsiteY1061" fmla="*/ 6519122 h 12966034"/>
                <a:gd name="connsiteX1062" fmla="*/ 1840469 w 10127225"/>
                <a:gd name="connsiteY1062" fmla="*/ 6614403 h 12966034"/>
                <a:gd name="connsiteX1063" fmla="*/ 1475244 w 10127225"/>
                <a:gd name="connsiteY1063" fmla="*/ 6808343 h 12966034"/>
                <a:gd name="connsiteX1064" fmla="*/ 1937655 w 10127225"/>
                <a:gd name="connsiteY1064" fmla="*/ 6513645 h 12966034"/>
                <a:gd name="connsiteX1065" fmla="*/ 1945076 w 10127225"/>
                <a:gd name="connsiteY1065" fmla="*/ 6513596 h 12966034"/>
                <a:gd name="connsiteX1066" fmla="*/ 7995208 w 10127225"/>
                <a:gd name="connsiteY1066" fmla="*/ 6517284 h 12966034"/>
                <a:gd name="connsiteX1067" fmla="*/ 7998143 w 10127225"/>
                <a:gd name="connsiteY1067" fmla="*/ 6517392 h 12966034"/>
                <a:gd name="connsiteX1068" fmla="*/ 8048376 w 10127225"/>
                <a:gd name="connsiteY1068" fmla="*/ 6613282 h 12966034"/>
                <a:gd name="connsiteX1069" fmla="*/ 8039010 w 10127225"/>
                <a:gd name="connsiteY1069" fmla="*/ 6814214 h 12966034"/>
                <a:gd name="connsiteX1070" fmla="*/ 7940094 w 10127225"/>
                <a:gd name="connsiteY1070" fmla="*/ 6778500 h 12966034"/>
                <a:gd name="connsiteX1071" fmla="*/ 7995208 w 10127225"/>
                <a:gd name="connsiteY1071" fmla="*/ 6517284 h 12966034"/>
                <a:gd name="connsiteX1072" fmla="*/ 4002479 w 10127225"/>
                <a:gd name="connsiteY1072" fmla="*/ 6558260 h 12966034"/>
                <a:gd name="connsiteX1073" fmla="*/ 4130019 w 10127225"/>
                <a:gd name="connsiteY1073" fmla="*/ 6681201 h 12966034"/>
                <a:gd name="connsiteX1074" fmla="*/ 4043954 w 10127225"/>
                <a:gd name="connsiteY1074" fmla="*/ 6632004 h 12966034"/>
                <a:gd name="connsiteX1075" fmla="*/ 4002479 w 10127225"/>
                <a:gd name="connsiteY1075" fmla="*/ 6558260 h 12966034"/>
                <a:gd name="connsiteX1076" fmla="*/ 9046245 w 10127225"/>
                <a:gd name="connsiteY1076" fmla="*/ 6582853 h 12966034"/>
                <a:gd name="connsiteX1077" fmla="*/ 9070849 w 10127225"/>
                <a:gd name="connsiteY1077" fmla="*/ 6618293 h 12966034"/>
                <a:gd name="connsiteX1078" fmla="*/ 9046245 w 10127225"/>
                <a:gd name="connsiteY1078" fmla="*/ 6668887 h 12966034"/>
                <a:gd name="connsiteX1079" fmla="*/ 9021653 w 10127225"/>
                <a:gd name="connsiteY1079" fmla="*/ 6633483 h 12966034"/>
                <a:gd name="connsiteX1080" fmla="*/ 9046245 w 10127225"/>
                <a:gd name="connsiteY1080" fmla="*/ 6582853 h 12966034"/>
                <a:gd name="connsiteX1081" fmla="*/ 3313373 w 10127225"/>
                <a:gd name="connsiteY1081" fmla="*/ 6597196 h 12966034"/>
                <a:gd name="connsiteX1082" fmla="*/ 3859594 w 10127225"/>
                <a:gd name="connsiteY1082" fmla="*/ 6757940 h 12966034"/>
                <a:gd name="connsiteX1083" fmla="*/ 3841159 w 10127225"/>
                <a:gd name="connsiteY1083" fmla="*/ 6776447 h 12966034"/>
                <a:gd name="connsiteX1084" fmla="*/ 3247258 w 10127225"/>
                <a:gd name="connsiteY1084" fmla="*/ 6642421 h 12966034"/>
                <a:gd name="connsiteX1085" fmla="*/ 3259822 w 10127225"/>
                <a:gd name="connsiteY1085" fmla="*/ 6607446 h 12966034"/>
                <a:gd name="connsiteX1086" fmla="*/ 3299603 w 10127225"/>
                <a:gd name="connsiteY1086" fmla="*/ 6597363 h 12966034"/>
                <a:gd name="connsiteX1087" fmla="*/ 3313373 w 10127225"/>
                <a:gd name="connsiteY1087" fmla="*/ 6597197 h 12966034"/>
                <a:gd name="connsiteX1088" fmla="*/ 1522339 w 10127225"/>
                <a:gd name="connsiteY1088" fmla="*/ 6622863 h 12966034"/>
                <a:gd name="connsiteX1089" fmla="*/ 1523699 w 10127225"/>
                <a:gd name="connsiteY1089" fmla="*/ 6625023 h 12966034"/>
                <a:gd name="connsiteX1090" fmla="*/ 1377545 w 10127225"/>
                <a:gd name="connsiteY1090" fmla="*/ 6795062 h 12966034"/>
                <a:gd name="connsiteX1091" fmla="*/ 1450640 w 10127225"/>
                <a:gd name="connsiteY1091" fmla="*/ 6689733 h 12966034"/>
                <a:gd name="connsiteX1092" fmla="*/ 1522339 w 10127225"/>
                <a:gd name="connsiteY1092" fmla="*/ 6622863 h 12966034"/>
                <a:gd name="connsiteX1093" fmla="*/ 311413 w 10127225"/>
                <a:gd name="connsiteY1093" fmla="*/ 6658732 h 12966034"/>
                <a:gd name="connsiteX1094" fmla="*/ 323321 w 10127225"/>
                <a:gd name="connsiteY1094" fmla="*/ 6658769 h 12966034"/>
                <a:gd name="connsiteX1095" fmla="*/ 323321 w 10127225"/>
                <a:gd name="connsiteY1095" fmla="*/ 6658818 h 12966034"/>
                <a:gd name="connsiteX1096" fmla="*/ 505988 w 10127225"/>
                <a:gd name="connsiteY1096" fmla="*/ 6703148 h 12966034"/>
                <a:gd name="connsiteX1097" fmla="*/ 817996 w 10127225"/>
                <a:gd name="connsiteY1097" fmla="*/ 7194709 h 12966034"/>
                <a:gd name="connsiteX1098" fmla="*/ 726931 w 10127225"/>
                <a:gd name="connsiteY1098" fmla="*/ 7233454 h 12966034"/>
                <a:gd name="connsiteX1099" fmla="*/ 621644 w 10127225"/>
                <a:gd name="connsiteY1099" fmla="*/ 7197442 h 12966034"/>
                <a:gd name="connsiteX1100" fmla="*/ 123258 w 10127225"/>
                <a:gd name="connsiteY1100" fmla="*/ 6800553 h 12966034"/>
                <a:gd name="connsiteX1101" fmla="*/ 299732 w 10127225"/>
                <a:gd name="connsiteY1101" fmla="*/ 6659069 h 12966034"/>
                <a:gd name="connsiteX1102" fmla="*/ 311413 w 10127225"/>
                <a:gd name="connsiteY1102" fmla="*/ 6658747 h 12966034"/>
                <a:gd name="connsiteX1103" fmla="*/ 7009044 w 10127225"/>
                <a:gd name="connsiteY1103" fmla="*/ 6684292 h 12966034"/>
                <a:gd name="connsiteX1104" fmla="*/ 7040234 w 10127225"/>
                <a:gd name="connsiteY1104" fmla="*/ 6720054 h 12966034"/>
                <a:gd name="connsiteX1105" fmla="*/ 6916500 w 10127225"/>
                <a:gd name="connsiteY1105" fmla="*/ 7047734 h 12966034"/>
                <a:gd name="connsiteX1106" fmla="*/ 6758365 w 10127225"/>
                <a:gd name="connsiteY1106" fmla="*/ 7255981 h 12966034"/>
                <a:gd name="connsiteX1107" fmla="*/ 6773734 w 10127225"/>
                <a:gd name="connsiteY1107" fmla="*/ 6859414 h 12966034"/>
                <a:gd name="connsiteX1108" fmla="*/ 6838584 w 10127225"/>
                <a:gd name="connsiteY1108" fmla="*/ 6871550 h 12966034"/>
                <a:gd name="connsiteX1109" fmla="*/ 6915175 w 10127225"/>
                <a:gd name="connsiteY1109" fmla="*/ 6797794 h 12966034"/>
                <a:gd name="connsiteX1110" fmla="*/ 7009044 w 10127225"/>
                <a:gd name="connsiteY1110" fmla="*/ 6684292 h 12966034"/>
                <a:gd name="connsiteX1111" fmla="*/ 9750171 w 10127225"/>
                <a:gd name="connsiteY1111" fmla="*/ 6687908 h 12966034"/>
                <a:gd name="connsiteX1112" fmla="*/ 9751316 w 10127225"/>
                <a:gd name="connsiteY1112" fmla="*/ 6688206 h 12966034"/>
                <a:gd name="connsiteX1113" fmla="*/ 9795643 w 10127225"/>
                <a:gd name="connsiteY1113" fmla="*/ 6754324 h 12966034"/>
                <a:gd name="connsiteX1114" fmla="*/ 9827692 w 10127225"/>
                <a:gd name="connsiteY1114" fmla="*/ 6885654 h 12966034"/>
                <a:gd name="connsiteX1115" fmla="*/ 9777101 w 10127225"/>
                <a:gd name="connsiteY1115" fmla="*/ 6818354 h 12966034"/>
                <a:gd name="connsiteX1116" fmla="*/ 9749156 w 10127225"/>
                <a:gd name="connsiteY1116" fmla="*/ 6687919 h 12966034"/>
                <a:gd name="connsiteX1117" fmla="*/ 9749156 w 10127225"/>
                <a:gd name="connsiteY1117" fmla="*/ 6687932 h 12966034"/>
                <a:gd name="connsiteX1118" fmla="*/ 9750171 w 10127225"/>
                <a:gd name="connsiteY1118" fmla="*/ 6687907 h 12966034"/>
                <a:gd name="connsiteX1119" fmla="*/ 6860551 w 10127225"/>
                <a:gd name="connsiteY1119" fmla="*/ 6705759 h 12966034"/>
                <a:gd name="connsiteX1120" fmla="*/ 6901525 w 10127225"/>
                <a:gd name="connsiteY1120" fmla="*/ 6736509 h 12966034"/>
                <a:gd name="connsiteX1121" fmla="*/ 6809351 w 10127225"/>
                <a:gd name="connsiteY1121" fmla="*/ 6744432 h 12966034"/>
                <a:gd name="connsiteX1122" fmla="*/ 6860551 w 10127225"/>
                <a:gd name="connsiteY1122" fmla="*/ 6705759 h 12966034"/>
                <a:gd name="connsiteX1123" fmla="*/ 6311466 w 10127225"/>
                <a:gd name="connsiteY1123" fmla="*/ 6716092 h 12966034"/>
                <a:gd name="connsiteX1124" fmla="*/ 6325689 w 10127225"/>
                <a:gd name="connsiteY1124" fmla="*/ 6723335 h 12966034"/>
                <a:gd name="connsiteX1125" fmla="*/ 6292566 w 10127225"/>
                <a:gd name="connsiteY1125" fmla="*/ 6792329 h 12966034"/>
                <a:gd name="connsiteX1126" fmla="*/ 6277114 w 10127225"/>
                <a:gd name="connsiteY1126" fmla="*/ 6743645 h 12966034"/>
                <a:gd name="connsiteX1127" fmla="*/ 6311466 w 10127225"/>
                <a:gd name="connsiteY1127" fmla="*/ 6716092 h 12966034"/>
                <a:gd name="connsiteX1128" fmla="*/ 7287034 w 10127225"/>
                <a:gd name="connsiteY1128" fmla="*/ 6717011 h 12966034"/>
                <a:gd name="connsiteX1129" fmla="*/ 7287858 w 10127225"/>
                <a:gd name="connsiteY1129" fmla="*/ 6717143 h 12966034"/>
                <a:gd name="connsiteX1130" fmla="*/ 7292678 w 10127225"/>
                <a:gd name="connsiteY1130" fmla="*/ 6724195 h 12966034"/>
                <a:gd name="connsiteX1131" fmla="*/ 7292678 w 10127225"/>
                <a:gd name="connsiteY1131" fmla="*/ 6785659 h 12966034"/>
                <a:gd name="connsiteX1132" fmla="*/ 7280293 w 10127225"/>
                <a:gd name="connsiteY1132" fmla="*/ 6754945 h 12966034"/>
                <a:gd name="connsiteX1133" fmla="*/ 7287034 w 10127225"/>
                <a:gd name="connsiteY1133" fmla="*/ 6717011 h 12966034"/>
                <a:gd name="connsiteX1134" fmla="*/ 2310946 w 10127225"/>
                <a:gd name="connsiteY1134" fmla="*/ 6730352 h 12966034"/>
                <a:gd name="connsiteX1135" fmla="*/ 2693925 w 10127225"/>
                <a:gd name="connsiteY1135" fmla="*/ 6840608 h 12966034"/>
                <a:gd name="connsiteX1136" fmla="*/ 2593101 w 10127225"/>
                <a:gd name="connsiteY1136" fmla="*/ 6863483 h 12966034"/>
                <a:gd name="connsiteX1137" fmla="*/ 2341050 w 10127225"/>
                <a:gd name="connsiteY1137" fmla="*/ 6787783 h 12966034"/>
                <a:gd name="connsiteX1138" fmla="*/ 2310946 w 10127225"/>
                <a:gd name="connsiteY1138" fmla="*/ 6730352 h 12966034"/>
                <a:gd name="connsiteX1139" fmla="*/ 9344830 w 10127225"/>
                <a:gd name="connsiteY1139" fmla="*/ 6733812 h 12966034"/>
                <a:gd name="connsiteX1140" fmla="*/ 9386735 w 10127225"/>
                <a:gd name="connsiteY1140" fmla="*/ 6772342 h 12966034"/>
                <a:gd name="connsiteX1141" fmla="*/ 9439558 w 10127225"/>
                <a:gd name="connsiteY1141" fmla="*/ 6875368 h 12966034"/>
                <a:gd name="connsiteX1142" fmla="*/ 9464126 w 10127225"/>
                <a:gd name="connsiteY1142" fmla="*/ 6939315 h 12966034"/>
                <a:gd name="connsiteX1143" fmla="*/ 9488718 w 10127225"/>
                <a:gd name="connsiteY1143" fmla="*/ 6977630 h 12966034"/>
                <a:gd name="connsiteX1144" fmla="*/ 9426743 w 10127225"/>
                <a:gd name="connsiteY1144" fmla="*/ 6975399 h 12966034"/>
                <a:gd name="connsiteX1145" fmla="*/ 9390995 w 10127225"/>
                <a:gd name="connsiteY1145" fmla="*/ 6883220 h 12966034"/>
                <a:gd name="connsiteX1146" fmla="*/ 9352455 w 10127225"/>
                <a:gd name="connsiteY1146" fmla="*/ 6767223 h 12966034"/>
                <a:gd name="connsiteX1147" fmla="*/ 9344830 w 10127225"/>
                <a:gd name="connsiteY1147" fmla="*/ 6733812 h 12966034"/>
                <a:gd name="connsiteX1148" fmla="*/ 8687225 w 10127225"/>
                <a:gd name="connsiteY1148" fmla="*/ 6738108 h 12966034"/>
                <a:gd name="connsiteX1149" fmla="*/ 8687225 w 10127225"/>
                <a:gd name="connsiteY1149" fmla="*/ 6738132 h 12966034"/>
                <a:gd name="connsiteX1150" fmla="*/ 8825015 w 10127225"/>
                <a:gd name="connsiteY1150" fmla="*/ 7017891 h 12966034"/>
                <a:gd name="connsiteX1151" fmla="*/ 8898766 w 10127225"/>
                <a:gd name="connsiteY1151" fmla="*/ 7144352 h 12966034"/>
                <a:gd name="connsiteX1152" fmla="*/ 8974057 w 10127225"/>
                <a:gd name="connsiteY1152" fmla="*/ 7289405 h 12966034"/>
                <a:gd name="connsiteX1153" fmla="*/ 8997062 w 10127225"/>
                <a:gd name="connsiteY1153" fmla="*/ 7279465 h 12966034"/>
                <a:gd name="connsiteX1154" fmla="*/ 9070407 w 10127225"/>
                <a:gd name="connsiteY1154" fmla="*/ 7209850 h 12966034"/>
                <a:gd name="connsiteX1155" fmla="*/ 9185885 w 10127225"/>
                <a:gd name="connsiteY1155" fmla="*/ 7281004 h 12966034"/>
                <a:gd name="connsiteX1156" fmla="*/ 9252680 w 10127225"/>
                <a:gd name="connsiteY1156" fmla="*/ 7344998 h 12966034"/>
                <a:gd name="connsiteX1157" fmla="*/ 9336549 w 10127225"/>
                <a:gd name="connsiteY1157" fmla="*/ 7502067 h 12966034"/>
                <a:gd name="connsiteX1158" fmla="*/ 9322255 w 10127225"/>
                <a:gd name="connsiteY1158" fmla="*/ 7644124 h 12966034"/>
                <a:gd name="connsiteX1159" fmla="*/ 9191898 w 10127225"/>
                <a:gd name="connsiteY1159" fmla="*/ 7573626 h 12966034"/>
                <a:gd name="connsiteX1160" fmla="*/ 9146497 w 10127225"/>
                <a:gd name="connsiteY1160" fmla="*/ 7528104 h 12966034"/>
                <a:gd name="connsiteX1161" fmla="*/ 9014816 w 10127225"/>
                <a:gd name="connsiteY1161" fmla="*/ 7369484 h 12966034"/>
                <a:gd name="connsiteX1162" fmla="*/ 8999007 w 10127225"/>
                <a:gd name="connsiteY1162" fmla="*/ 7378087 h 12966034"/>
                <a:gd name="connsiteX1163" fmla="*/ 9081146 w 10127225"/>
                <a:gd name="connsiteY1163" fmla="*/ 7562457 h 12966034"/>
                <a:gd name="connsiteX1164" fmla="*/ 9181207 w 10127225"/>
                <a:gd name="connsiteY1164" fmla="*/ 7803328 h 12966034"/>
                <a:gd name="connsiteX1165" fmla="*/ 9171268 w 10127225"/>
                <a:gd name="connsiteY1165" fmla="*/ 7921293 h 12966034"/>
                <a:gd name="connsiteX1166" fmla="*/ 9046329 w 10127225"/>
                <a:gd name="connsiteY1166" fmla="*/ 7698942 h 12966034"/>
                <a:gd name="connsiteX1167" fmla="*/ 8884973 w 10127225"/>
                <a:gd name="connsiteY1167" fmla="*/ 7306074 h 12966034"/>
                <a:gd name="connsiteX1168" fmla="*/ 8685602 w 10127225"/>
                <a:gd name="connsiteY1168" fmla="*/ 6738669 h 12966034"/>
                <a:gd name="connsiteX1169" fmla="*/ 8687225 w 10127225"/>
                <a:gd name="connsiteY1169" fmla="*/ 6738109 h 12966034"/>
                <a:gd name="connsiteX1170" fmla="*/ 6720553 w 10127225"/>
                <a:gd name="connsiteY1170" fmla="*/ 6739277 h 12966034"/>
                <a:gd name="connsiteX1171" fmla="*/ 6735241 w 10127225"/>
                <a:gd name="connsiteY1171" fmla="*/ 6759622 h 12966034"/>
                <a:gd name="connsiteX1172" fmla="*/ 6711043 w 10127225"/>
                <a:gd name="connsiteY1172" fmla="*/ 6828688 h 12966034"/>
                <a:gd name="connsiteX1173" fmla="*/ 6686810 w 10127225"/>
                <a:gd name="connsiteY1173" fmla="*/ 6811696 h 12966034"/>
                <a:gd name="connsiteX1174" fmla="*/ 6711043 w 10127225"/>
                <a:gd name="connsiteY1174" fmla="*/ 6742630 h 12966034"/>
                <a:gd name="connsiteX1175" fmla="*/ 6720553 w 10127225"/>
                <a:gd name="connsiteY1175" fmla="*/ 6739277 h 12966034"/>
                <a:gd name="connsiteX1176" fmla="*/ 9651267 w 10127225"/>
                <a:gd name="connsiteY1176" fmla="*/ 6748608 h 12966034"/>
                <a:gd name="connsiteX1177" fmla="*/ 9680667 w 10127225"/>
                <a:gd name="connsiteY1177" fmla="*/ 6785659 h 12966034"/>
                <a:gd name="connsiteX1178" fmla="*/ 9648475 w 10127225"/>
                <a:gd name="connsiteY1178" fmla="*/ 6828688 h 12966034"/>
                <a:gd name="connsiteX1179" fmla="*/ 9615960 w 10127225"/>
                <a:gd name="connsiteY1179" fmla="*/ 6790516 h 12966034"/>
                <a:gd name="connsiteX1180" fmla="*/ 9648737 w 10127225"/>
                <a:gd name="connsiteY1180" fmla="*/ 6748644 h 12966034"/>
                <a:gd name="connsiteX1181" fmla="*/ 9651267 w 10127225"/>
                <a:gd name="connsiteY1181" fmla="*/ 6748608 h 12966034"/>
                <a:gd name="connsiteX1182" fmla="*/ 5054483 w 10127225"/>
                <a:gd name="connsiteY1182" fmla="*/ 6754945 h 12966034"/>
                <a:gd name="connsiteX1183" fmla="*/ 5186987 w 10127225"/>
                <a:gd name="connsiteY1183" fmla="*/ 6954899 h 12966034"/>
                <a:gd name="connsiteX1184" fmla="*/ 4961187 w 10127225"/>
                <a:gd name="connsiteY1184" fmla="*/ 7332063 h 12966034"/>
                <a:gd name="connsiteX1185" fmla="*/ 4815605 w 10127225"/>
                <a:gd name="connsiteY1185" fmla="*/ 7443227 h 12966034"/>
                <a:gd name="connsiteX1186" fmla="*/ 4827597 w 10127225"/>
                <a:gd name="connsiteY1186" fmla="*/ 6942620 h 12966034"/>
                <a:gd name="connsiteX1187" fmla="*/ 5054483 w 10127225"/>
                <a:gd name="connsiteY1187" fmla="*/ 6754945 h 12966034"/>
                <a:gd name="connsiteX1188" fmla="*/ 3474645 w 10127225"/>
                <a:gd name="connsiteY1188" fmla="*/ 6778010 h 12966034"/>
                <a:gd name="connsiteX1189" fmla="*/ 3715169 w 10127225"/>
                <a:gd name="connsiteY1189" fmla="*/ 6796637 h 12966034"/>
                <a:gd name="connsiteX1190" fmla="*/ 3613807 w 10127225"/>
                <a:gd name="connsiteY1190" fmla="*/ 6843926 h 12966034"/>
                <a:gd name="connsiteX1191" fmla="*/ 3294246 w 10127225"/>
                <a:gd name="connsiteY1191" fmla="*/ 6878817 h 12966034"/>
                <a:gd name="connsiteX1192" fmla="*/ 3202060 w 10127225"/>
                <a:gd name="connsiteY1192" fmla="*/ 6894806 h 12966034"/>
                <a:gd name="connsiteX1193" fmla="*/ 3103728 w 10127225"/>
                <a:gd name="connsiteY1193" fmla="*/ 6982845 h 12966034"/>
                <a:gd name="connsiteX1194" fmla="*/ 2924952 w 10127225"/>
                <a:gd name="connsiteY1194" fmla="*/ 7036541 h 12966034"/>
                <a:gd name="connsiteX1195" fmla="*/ 2858014 w 10127225"/>
                <a:gd name="connsiteY1195" fmla="*/ 6863507 h 12966034"/>
                <a:gd name="connsiteX1196" fmla="*/ 3433694 w 10127225"/>
                <a:gd name="connsiteY1196" fmla="*/ 6778165 h 12966034"/>
                <a:gd name="connsiteX1197" fmla="*/ 3474645 w 10127225"/>
                <a:gd name="connsiteY1197" fmla="*/ 6778010 h 12966034"/>
                <a:gd name="connsiteX1198" fmla="*/ 8591507 w 10127225"/>
                <a:gd name="connsiteY1198" fmla="*/ 6779502 h 12966034"/>
                <a:gd name="connsiteX1199" fmla="*/ 8628376 w 10127225"/>
                <a:gd name="connsiteY1199" fmla="*/ 6816373 h 12966034"/>
                <a:gd name="connsiteX1200" fmla="*/ 8591507 w 10127225"/>
                <a:gd name="connsiteY1200" fmla="*/ 6853245 h 12966034"/>
                <a:gd name="connsiteX1201" fmla="*/ 8554637 w 10127225"/>
                <a:gd name="connsiteY1201" fmla="*/ 6816373 h 12966034"/>
                <a:gd name="connsiteX1202" fmla="*/ 8591507 w 10127225"/>
                <a:gd name="connsiteY1202" fmla="*/ 6779502 h 12966034"/>
                <a:gd name="connsiteX1203" fmla="*/ 2173072 w 10127225"/>
                <a:gd name="connsiteY1203" fmla="*/ 6805634 h 12966034"/>
                <a:gd name="connsiteX1204" fmla="*/ 2409313 w 10127225"/>
                <a:gd name="connsiteY1204" fmla="*/ 6859295 h 12966034"/>
                <a:gd name="connsiteX1205" fmla="*/ 2261834 w 10127225"/>
                <a:gd name="connsiteY1205" fmla="*/ 6873089 h 12966034"/>
                <a:gd name="connsiteX1206" fmla="*/ 2114343 w 10127225"/>
                <a:gd name="connsiteY1206" fmla="*/ 6892026 h 12966034"/>
                <a:gd name="connsiteX1207" fmla="*/ 1923825 w 10127225"/>
                <a:gd name="connsiteY1207" fmla="*/ 6972260 h 12966034"/>
                <a:gd name="connsiteX1208" fmla="*/ 1619060 w 10127225"/>
                <a:gd name="connsiteY1208" fmla="*/ 7007545 h 12966034"/>
                <a:gd name="connsiteX1209" fmla="*/ 1824623 w 10127225"/>
                <a:gd name="connsiteY1209" fmla="*/ 6876979 h 12966034"/>
                <a:gd name="connsiteX1210" fmla="*/ 1942261 w 10127225"/>
                <a:gd name="connsiteY1210" fmla="*/ 6840966 h 12966034"/>
                <a:gd name="connsiteX1211" fmla="*/ 2173072 w 10127225"/>
                <a:gd name="connsiteY1211" fmla="*/ 6805634 h 12966034"/>
                <a:gd name="connsiteX1212" fmla="*/ 6540870 w 10127225"/>
                <a:gd name="connsiteY1212" fmla="*/ 6836170 h 12966034"/>
                <a:gd name="connsiteX1213" fmla="*/ 6575878 w 10127225"/>
                <a:gd name="connsiteY1213" fmla="*/ 6844391 h 12966034"/>
                <a:gd name="connsiteX1214" fmla="*/ 6607128 w 10127225"/>
                <a:gd name="connsiteY1214" fmla="*/ 6929220 h 12966034"/>
                <a:gd name="connsiteX1215" fmla="*/ 6615158 w 10127225"/>
                <a:gd name="connsiteY1215" fmla="*/ 6986949 h 12966034"/>
                <a:gd name="connsiteX1216" fmla="*/ 6711043 w 10127225"/>
                <a:gd name="connsiteY1216" fmla="*/ 7088352 h 12966034"/>
                <a:gd name="connsiteX1217" fmla="*/ 6639356 w 10127225"/>
                <a:gd name="connsiteY1217" fmla="*/ 7187166 h 12966034"/>
                <a:gd name="connsiteX1218" fmla="*/ 6538603 w 10127225"/>
                <a:gd name="connsiteY1218" fmla="*/ 7527816 h 12966034"/>
                <a:gd name="connsiteX1219" fmla="*/ 6422052 w 10127225"/>
                <a:gd name="connsiteY1219" fmla="*/ 8122034 h 12966034"/>
                <a:gd name="connsiteX1220" fmla="*/ 6293139 w 10127225"/>
                <a:gd name="connsiteY1220" fmla="*/ 8055713 h 12966034"/>
                <a:gd name="connsiteX1221" fmla="*/ 6348670 w 10127225"/>
                <a:gd name="connsiteY1221" fmla="*/ 7926507 h 12966034"/>
                <a:gd name="connsiteX1222" fmla="*/ 6357559 w 10127225"/>
                <a:gd name="connsiteY1222" fmla="*/ 7777684 h 12966034"/>
                <a:gd name="connsiteX1223" fmla="*/ 6391446 w 10127225"/>
                <a:gd name="connsiteY1223" fmla="*/ 7541599 h 12966034"/>
                <a:gd name="connsiteX1224" fmla="*/ 6426514 w 10127225"/>
                <a:gd name="connsiteY1224" fmla="*/ 7407787 h 12966034"/>
                <a:gd name="connsiteX1225" fmla="*/ 6388845 w 10127225"/>
                <a:gd name="connsiteY1225" fmla="*/ 7358816 h 12966034"/>
                <a:gd name="connsiteX1226" fmla="*/ 6432922 w 10127225"/>
                <a:gd name="connsiteY1226" fmla="*/ 7209277 h 12966034"/>
                <a:gd name="connsiteX1227" fmla="*/ 6457513 w 10127225"/>
                <a:gd name="connsiteY1227" fmla="*/ 7145104 h 12966034"/>
                <a:gd name="connsiteX1228" fmla="*/ 6453564 w 10127225"/>
                <a:gd name="connsiteY1228" fmla="*/ 6981687 h 12966034"/>
                <a:gd name="connsiteX1229" fmla="*/ 6536622 w 10127225"/>
                <a:gd name="connsiteY1229" fmla="*/ 6836325 h 12966034"/>
                <a:gd name="connsiteX1230" fmla="*/ 6536634 w 10127225"/>
                <a:gd name="connsiteY1230" fmla="*/ 6836325 h 12966034"/>
                <a:gd name="connsiteX1231" fmla="*/ 6540870 w 10127225"/>
                <a:gd name="connsiteY1231" fmla="*/ 6836170 h 12966034"/>
                <a:gd name="connsiteX1232" fmla="*/ 7191782 w 10127225"/>
                <a:gd name="connsiteY1232" fmla="*/ 6836742 h 12966034"/>
                <a:gd name="connsiteX1233" fmla="*/ 7202664 w 10127225"/>
                <a:gd name="connsiteY1233" fmla="*/ 6850381 h 12966034"/>
                <a:gd name="connsiteX1234" fmla="*/ 7178060 w 10127225"/>
                <a:gd name="connsiteY1234" fmla="*/ 6890141 h 12966034"/>
                <a:gd name="connsiteX1235" fmla="*/ 7153504 w 10127225"/>
                <a:gd name="connsiteY1235" fmla="*/ 6880773 h 12966034"/>
                <a:gd name="connsiteX1236" fmla="*/ 7178060 w 10127225"/>
                <a:gd name="connsiteY1236" fmla="*/ 6840990 h 12966034"/>
                <a:gd name="connsiteX1237" fmla="*/ 7191782 w 10127225"/>
                <a:gd name="connsiteY1237" fmla="*/ 6836742 h 12966034"/>
                <a:gd name="connsiteX1238" fmla="*/ 8865094 w 10127225"/>
                <a:gd name="connsiteY1238" fmla="*/ 6869115 h 12966034"/>
                <a:gd name="connsiteX1239" fmla="*/ 8943595 w 10127225"/>
                <a:gd name="connsiteY1239" fmla="*/ 6957941 h 12966034"/>
                <a:gd name="connsiteX1240" fmla="*/ 9009232 w 10127225"/>
                <a:gd name="connsiteY1240" fmla="*/ 7099318 h 12966034"/>
                <a:gd name="connsiteX1241" fmla="*/ 8887813 w 10127225"/>
                <a:gd name="connsiteY1241" fmla="*/ 7028343 h 12966034"/>
                <a:gd name="connsiteX1242" fmla="*/ 8853866 w 10127225"/>
                <a:gd name="connsiteY1242" fmla="*/ 6887002 h 12966034"/>
                <a:gd name="connsiteX1243" fmla="*/ 8865094 w 10127225"/>
                <a:gd name="connsiteY1243" fmla="*/ 6869115 h 12966034"/>
                <a:gd name="connsiteX1244" fmla="*/ 3686926 w 10127225"/>
                <a:gd name="connsiteY1244" fmla="*/ 6877957 h 12966034"/>
                <a:gd name="connsiteX1245" fmla="*/ 3891213 w 10127225"/>
                <a:gd name="connsiteY1245" fmla="*/ 6912824 h 12966034"/>
                <a:gd name="connsiteX1246" fmla="*/ 4105427 w 10127225"/>
                <a:gd name="connsiteY1246" fmla="*/ 6977606 h 12966034"/>
                <a:gd name="connsiteX1247" fmla="*/ 4285791 w 10127225"/>
                <a:gd name="connsiteY1247" fmla="*/ 7025897 h 12966034"/>
                <a:gd name="connsiteX1248" fmla="*/ 4285791 w 10127225"/>
                <a:gd name="connsiteY1248" fmla="*/ 7055311 h 12966034"/>
                <a:gd name="connsiteX1249" fmla="*/ 3579563 w 10127225"/>
                <a:gd name="connsiteY1249" fmla="*/ 6898135 h 12966034"/>
                <a:gd name="connsiteX1250" fmla="*/ 3671964 w 10127225"/>
                <a:gd name="connsiteY1250" fmla="*/ 6878113 h 12966034"/>
                <a:gd name="connsiteX1251" fmla="*/ 3686926 w 10127225"/>
                <a:gd name="connsiteY1251" fmla="*/ 6877957 h 12966034"/>
                <a:gd name="connsiteX1252" fmla="*/ 2512262 w 10127225"/>
                <a:gd name="connsiteY1252" fmla="*/ 6906596 h 12966034"/>
                <a:gd name="connsiteX1253" fmla="*/ 2573329 w 10127225"/>
                <a:gd name="connsiteY1253" fmla="*/ 6913910 h 12966034"/>
                <a:gd name="connsiteX1254" fmla="*/ 2844185 w 10127225"/>
                <a:gd name="connsiteY1254" fmla="*/ 7035801 h 12966034"/>
                <a:gd name="connsiteX1255" fmla="*/ 2636700 w 10127225"/>
                <a:gd name="connsiteY1255" fmla="*/ 7005516 h 12966034"/>
                <a:gd name="connsiteX1256" fmla="*/ 2512262 w 10127225"/>
                <a:gd name="connsiteY1256" fmla="*/ 6906596 h 12966034"/>
                <a:gd name="connsiteX1257" fmla="*/ 7210837 w 10127225"/>
                <a:gd name="connsiteY1257" fmla="*/ 6921869 h 12966034"/>
                <a:gd name="connsiteX1258" fmla="*/ 7255379 w 10127225"/>
                <a:gd name="connsiteY1258" fmla="*/ 6979766 h 12966034"/>
                <a:gd name="connsiteX1259" fmla="*/ 7213677 w 10127225"/>
                <a:gd name="connsiteY1259" fmla="*/ 7266255 h 12966034"/>
                <a:gd name="connsiteX1260" fmla="*/ 7030581 w 10127225"/>
                <a:gd name="connsiteY1260" fmla="*/ 7772445 h 12966034"/>
                <a:gd name="connsiteX1261" fmla="*/ 6999868 w 10127225"/>
                <a:gd name="connsiteY1261" fmla="*/ 7961529 h 12966034"/>
                <a:gd name="connsiteX1262" fmla="*/ 6916619 w 10127225"/>
                <a:gd name="connsiteY1262" fmla="*/ 8041262 h 12966034"/>
                <a:gd name="connsiteX1263" fmla="*/ 6864118 w 10127225"/>
                <a:gd name="connsiteY1263" fmla="*/ 8084971 h 12966034"/>
                <a:gd name="connsiteX1264" fmla="*/ 6917621 w 10127225"/>
                <a:gd name="connsiteY1264" fmla="*/ 7831715 h 12966034"/>
                <a:gd name="connsiteX1265" fmla="*/ 6998424 w 10127225"/>
                <a:gd name="connsiteY1265" fmla="*/ 7583792 h 12966034"/>
                <a:gd name="connsiteX1266" fmla="*/ 6998914 w 10127225"/>
                <a:gd name="connsiteY1266" fmla="*/ 7518115 h 12966034"/>
                <a:gd name="connsiteX1267" fmla="*/ 7120763 w 10127225"/>
                <a:gd name="connsiteY1267" fmla="*/ 7057626 h 12966034"/>
                <a:gd name="connsiteX1268" fmla="*/ 2237242 w 10127225"/>
                <a:gd name="connsiteY1268" fmla="*/ 6953514 h 12966034"/>
                <a:gd name="connsiteX1269" fmla="*/ 2397035 w 10127225"/>
                <a:gd name="connsiteY1269" fmla="*/ 6977677 h 12966034"/>
                <a:gd name="connsiteX1270" fmla="*/ 2470786 w 10127225"/>
                <a:gd name="connsiteY1270" fmla="*/ 7052292 h 12966034"/>
                <a:gd name="connsiteX1271" fmla="*/ 1897646 w 10127225"/>
                <a:gd name="connsiteY1271" fmla="*/ 7053271 h 12966034"/>
                <a:gd name="connsiteX1272" fmla="*/ 2009843 w 10127225"/>
                <a:gd name="connsiteY1272" fmla="*/ 6992187 h 12966034"/>
                <a:gd name="connsiteX1273" fmla="*/ 2237242 w 10127225"/>
                <a:gd name="connsiteY1273" fmla="*/ 6953514 h 12966034"/>
                <a:gd name="connsiteX1274" fmla="*/ 9660251 w 10127225"/>
                <a:gd name="connsiteY1274" fmla="*/ 6964027 h 12966034"/>
                <a:gd name="connsiteX1275" fmla="*/ 9662375 w 10127225"/>
                <a:gd name="connsiteY1275" fmla="*/ 6964898 h 12966034"/>
                <a:gd name="connsiteX1276" fmla="*/ 9783687 w 10127225"/>
                <a:gd name="connsiteY1276" fmla="*/ 7184159 h 12966034"/>
                <a:gd name="connsiteX1277" fmla="*/ 9692766 w 10127225"/>
                <a:gd name="connsiteY1277" fmla="*/ 7073281 h 12966034"/>
                <a:gd name="connsiteX1278" fmla="*/ 9660251 w 10127225"/>
                <a:gd name="connsiteY1278" fmla="*/ 6964027 h 12966034"/>
                <a:gd name="connsiteX1279" fmla="*/ 3495383 w 10127225"/>
                <a:gd name="connsiteY1279" fmla="*/ 6976520 h 12966034"/>
                <a:gd name="connsiteX1280" fmla="*/ 3495383 w 10127225"/>
                <a:gd name="connsiteY1280" fmla="*/ 6976532 h 12966034"/>
                <a:gd name="connsiteX1281" fmla="*/ 3669124 w 10127225"/>
                <a:gd name="connsiteY1281" fmla="*/ 7060358 h 12966034"/>
                <a:gd name="connsiteX1282" fmla="*/ 3146755 w 10127225"/>
                <a:gd name="connsiteY1282" fmla="*/ 7220100 h 12966034"/>
                <a:gd name="connsiteX1283" fmla="*/ 3469455 w 10127225"/>
                <a:gd name="connsiteY1283" fmla="*/ 7241805 h 12966034"/>
                <a:gd name="connsiteX1284" fmla="*/ 3945551 w 10127225"/>
                <a:gd name="connsiteY1284" fmla="*/ 7344795 h 12966034"/>
                <a:gd name="connsiteX1285" fmla="*/ 3643518 w 10127225"/>
                <a:gd name="connsiteY1285" fmla="*/ 7395997 h 12966034"/>
                <a:gd name="connsiteX1286" fmla="*/ 2950116 w 10127225"/>
                <a:gd name="connsiteY1286" fmla="*/ 7443823 h 12966034"/>
                <a:gd name="connsiteX1287" fmla="*/ 3013165 w 10127225"/>
                <a:gd name="connsiteY1287" fmla="*/ 7442630 h 12966034"/>
                <a:gd name="connsiteX1288" fmla="*/ 3251243 w 10127225"/>
                <a:gd name="connsiteY1288" fmla="*/ 7449396 h 12966034"/>
                <a:gd name="connsiteX1289" fmla="*/ 3566712 w 10127225"/>
                <a:gd name="connsiteY1289" fmla="*/ 7480110 h 12966034"/>
                <a:gd name="connsiteX1290" fmla="*/ 3904398 w 10127225"/>
                <a:gd name="connsiteY1290" fmla="*/ 7449396 h 12966034"/>
                <a:gd name="connsiteX1291" fmla="*/ 4092350 w 10127225"/>
                <a:gd name="connsiteY1291" fmla="*/ 7442009 h 12966034"/>
                <a:gd name="connsiteX1292" fmla="*/ 3842459 w 10127225"/>
                <a:gd name="connsiteY1292" fmla="*/ 7550942 h 12966034"/>
                <a:gd name="connsiteX1293" fmla="*/ 3354049 w 10127225"/>
                <a:gd name="connsiteY1293" fmla="*/ 7565523 h 12966034"/>
                <a:gd name="connsiteX1294" fmla="*/ 3215495 w 10127225"/>
                <a:gd name="connsiteY1294" fmla="*/ 7595558 h 12966034"/>
                <a:gd name="connsiteX1295" fmla="*/ 3371589 w 10127225"/>
                <a:gd name="connsiteY1295" fmla="*/ 7638193 h 12966034"/>
                <a:gd name="connsiteX1296" fmla="*/ 3441725 w 10127225"/>
                <a:gd name="connsiteY1296" fmla="*/ 7681448 h 12966034"/>
                <a:gd name="connsiteX1297" fmla="*/ 3245050 w 10127225"/>
                <a:gd name="connsiteY1297" fmla="*/ 7720981 h 12966034"/>
                <a:gd name="connsiteX1298" fmla="*/ 2974672 w 10127225"/>
                <a:gd name="connsiteY1298" fmla="*/ 7612740 h 12966034"/>
                <a:gd name="connsiteX1299" fmla="*/ 2754492 w 10127225"/>
                <a:gd name="connsiteY1299" fmla="*/ 7445040 h 12966034"/>
                <a:gd name="connsiteX1300" fmla="*/ 2669477 w 10127225"/>
                <a:gd name="connsiteY1300" fmla="*/ 7400066 h 12966034"/>
                <a:gd name="connsiteX1301" fmla="*/ 2815918 w 10127225"/>
                <a:gd name="connsiteY1301" fmla="*/ 7324521 h 12966034"/>
                <a:gd name="connsiteX1302" fmla="*/ 2811849 w 10127225"/>
                <a:gd name="connsiteY1302" fmla="*/ 7279643 h 12966034"/>
                <a:gd name="connsiteX1303" fmla="*/ 2630543 w 10127225"/>
                <a:gd name="connsiteY1303" fmla="*/ 7328400 h 12966034"/>
                <a:gd name="connsiteX1304" fmla="*/ 2587946 w 10127225"/>
                <a:gd name="connsiteY1304" fmla="*/ 7310727 h 12966034"/>
                <a:gd name="connsiteX1305" fmla="*/ 2616439 w 10127225"/>
                <a:gd name="connsiteY1305" fmla="*/ 7238416 h 12966034"/>
                <a:gd name="connsiteX1306" fmla="*/ 2683592 w 10127225"/>
                <a:gd name="connsiteY1306" fmla="*/ 7164494 h 12966034"/>
                <a:gd name="connsiteX1307" fmla="*/ 2820309 w 10127225"/>
                <a:gd name="connsiteY1307" fmla="*/ 7163563 h 12966034"/>
                <a:gd name="connsiteX1308" fmla="*/ 2863049 w 10127225"/>
                <a:gd name="connsiteY1308" fmla="*/ 7166761 h 12966034"/>
                <a:gd name="connsiteX1309" fmla="*/ 2971761 w 10127225"/>
                <a:gd name="connsiteY1309" fmla="*/ 7080668 h 12966034"/>
                <a:gd name="connsiteX1310" fmla="*/ 3137866 w 10127225"/>
                <a:gd name="connsiteY1310" fmla="*/ 7062232 h 12966034"/>
                <a:gd name="connsiteX1311" fmla="*/ 3259572 w 10127225"/>
                <a:gd name="connsiteY1311" fmla="*/ 7037627 h 12966034"/>
                <a:gd name="connsiteX1312" fmla="*/ 3495383 w 10127225"/>
                <a:gd name="connsiteY1312" fmla="*/ 6976520 h 12966034"/>
                <a:gd name="connsiteX1313" fmla="*/ 6221845 w 10127225"/>
                <a:gd name="connsiteY1313" fmla="*/ 7000767 h 12966034"/>
                <a:gd name="connsiteX1314" fmla="*/ 6260302 w 10127225"/>
                <a:gd name="connsiteY1314" fmla="*/ 7111489 h 12966034"/>
                <a:gd name="connsiteX1315" fmla="*/ 6170252 w 10127225"/>
                <a:gd name="connsiteY1315" fmla="*/ 7409720 h 12966034"/>
                <a:gd name="connsiteX1316" fmla="*/ 6144896 w 10127225"/>
                <a:gd name="connsiteY1316" fmla="*/ 7418693 h 12966034"/>
                <a:gd name="connsiteX1317" fmla="*/ 6107490 w 10127225"/>
                <a:gd name="connsiteY1317" fmla="*/ 7276922 h 12966034"/>
                <a:gd name="connsiteX1318" fmla="*/ 6129743 w 10127225"/>
                <a:gd name="connsiteY1318" fmla="*/ 7160568 h 12966034"/>
                <a:gd name="connsiteX1319" fmla="*/ 6221845 w 10127225"/>
                <a:gd name="connsiteY1319" fmla="*/ 7000767 h 12966034"/>
                <a:gd name="connsiteX1320" fmla="*/ 1355137 w 10127225"/>
                <a:gd name="connsiteY1320" fmla="*/ 7002187 h 12966034"/>
                <a:gd name="connsiteX1321" fmla="*/ 1359802 w 10127225"/>
                <a:gd name="connsiteY1321" fmla="*/ 7002236 h 12966034"/>
                <a:gd name="connsiteX1322" fmla="*/ 1390300 w 10127225"/>
                <a:gd name="connsiteY1322" fmla="*/ 7060467 h 12966034"/>
                <a:gd name="connsiteX1323" fmla="*/ 1253286 w 10127225"/>
                <a:gd name="connsiteY1323" fmla="*/ 7147825 h 12966034"/>
                <a:gd name="connsiteX1324" fmla="*/ 1255553 w 10127225"/>
                <a:gd name="connsiteY1324" fmla="*/ 7082542 h 12966034"/>
                <a:gd name="connsiteX1325" fmla="*/ 1355137 w 10127225"/>
                <a:gd name="connsiteY1325" fmla="*/ 7002188 h 12966034"/>
                <a:gd name="connsiteX1326" fmla="*/ 7838804 w 10127225"/>
                <a:gd name="connsiteY1326" fmla="*/ 7072959 h 12966034"/>
                <a:gd name="connsiteX1327" fmla="*/ 7809427 w 10127225"/>
                <a:gd name="connsiteY1327" fmla="*/ 7171916 h 12966034"/>
                <a:gd name="connsiteX1328" fmla="*/ 7732657 w 10127225"/>
                <a:gd name="connsiteY1328" fmla="*/ 7351203 h 12966034"/>
                <a:gd name="connsiteX1329" fmla="*/ 7712707 w 10127225"/>
                <a:gd name="connsiteY1329" fmla="*/ 7553865 h 12966034"/>
                <a:gd name="connsiteX1330" fmla="*/ 7688473 w 10127225"/>
                <a:gd name="connsiteY1330" fmla="*/ 7590737 h 12966034"/>
                <a:gd name="connsiteX1331" fmla="*/ 7797579 w 10127225"/>
                <a:gd name="connsiteY1331" fmla="*/ 7089521 h 12966034"/>
                <a:gd name="connsiteX1332" fmla="*/ 7838804 w 10127225"/>
                <a:gd name="connsiteY1332" fmla="*/ 7072959 h 12966034"/>
                <a:gd name="connsiteX1333" fmla="*/ 4402199 w 10127225"/>
                <a:gd name="connsiteY1333" fmla="*/ 7076062 h 12966034"/>
                <a:gd name="connsiteX1334" fmla="*/ 4404681 w 10127225"/>
                <a:gd name="connsiteY1334" fmla="*/ 7076098 h 12966034"/>
                <a:gd name="connsiteX1335" fmla="*/ 4475402 w 10127225"/>
                <a:gd name="connsiteY1335" fmla="*/ 7119783 h 12966034"/>
                <a:gd name="connsiteX1336" fmla="*/ 4508346 w 10127225"/>
                <a:gd name="connsiteY1336" fmla="*/ 7179196 h 12966034"/>
                <a:gd name="connsiteX1337" fmla="*/ 4432447 w 10127225"/>
                <a:gd name="connsiteY1337" fmla="*/ 7133971 h 12966034"/>
                <a:gd name="connsiteX1338" fmla="*/ 4402199 w 10127225"/>
                <a:gd name="connsiteY1338" fmla="*/ 7076062 h 12966034"/>
                <a:gd name="connsiteX1339" fmla="*/ 1144729 w 10127225"/>
                <a:gd name="connsiteY1339" fmla="*/ 7077243 h 12966034"/>
                <a:gd name="connsiteX1340" fmla="*/ 1149478 w 10127225"/>
                <a:gd name="connsiteY1340" fmla="*/ 7078329 h 12966034"/>
                <a:gd name="connsiteX1341" fmla="*/ 1156470 w 10127225"/>
                <a:gd name="connsiteY1341" fmla="*/ 7157120 h 12966034"/>
                <a:gd name="connsiteX1342" fmla="*/ 1099757 w 10127225"/>
                <a:gd name="connsiteY1342" fmla="*/ 7179087 h 12966034"/>
                <a:gd name="connsiteX1343" fmla="*/ 1092765 w 10127225"/>
                <a:gd name="connsiteY1343" fmla="*/ 7100297 h 12966034"/>
                <a:gd name="connsiteX1344" fmla="*/ 1144729 w 10127225"/>
                <a:gd name="connsiteY1344" fmla="*/ 7077243 h 12966034"/>
                <a:gd name="connsiteX1345" fmla="*/ 2666840 w 10127225"/>
                <a:gd name="connsiteY1345" fmla="*/ 7078639 h 12966034"/>
                <a:gd name="connsiteX1346" fmla="*/ 2676779 w 10127225"/>
                <a:gd name="connsiteY1346" fmla="*/ 7078651 h 12966034"/>
                <a:gd name="connsiteX1347" fmla="*/ 2612108 w 10127225"/>
                <a:gd name="connsiteY1347" fmla="*/ 7148194 h 12966034"/>
                <a:gd name="connsiteX1348" fmla="*/ 1730253 w 10127225"/>
                <a:gd name="connsiteY1348" fmla="*/ 7116501 h 12966034"/>
                <a:gd name="connsiteX1349" fmla="*/ 2131740 w 10127225"/>
                <a:gd name="connsiteY1349" fmla="*/ 7099115 h 12966034"/>
                <a:gd name="connsiteX1350" fmla="*/ 2627488 w 10127225"/>
                <a:gd name="connsiteY1350" fmla="*/ 7083734 h 12966034"/>
                <a:gd name="connsiteX1351" fmla="*/ 2666840 w 10127225"/>
                <a:gd name="connsiteY1351" fmla="*/ 7078639 h 12966034"/>
                <a:gd name="connsiteX1352" fmla="*/ 3862087 w 10127225"/>
                <a:gd name="connsiteY1352" fmla="*/ 7084283 h 12966034"/>
                <a:gd name="connsiteX1353" fmla="*/ 3953796 w 10127225"/>
                <a:gd name="connsiteY1353" fmla="*/ 7096908 h 12966034"/>
                <a:gd name="connsiteX1354" fmla="*/ 4011261 w 10127225"/>
                <a:gd name="connsiteY1354" fmla="*/ 7101657 h 12966034"/>
                <a:gd name="connsiteX1355" fmla="*/ 4277498 w 10127225"/>
                <a:gd name="connsiteY1355" fmla="*/ 7122551 h 12966034"/>
                <a:gd name="connsiteX1356" fmla="*/ 4121011 w 10127225"/>
                <a:gd name="connsiteY1356" fmla="*/ 7168598 h 12966034"/>
                <a:gd name="connsiteX1357" fmla="*/ 3869067 w 10127225"/>
                <a:gd name="connsiteY1357" fmla="*/ 7195578 h 12966034"/>
                <a:gd name="connsiteX1358" fmla="*/ 3627457 w 10127225"/>
                <a:gd name="connsiteY1358" fmla="*/ 7118625 h 12966034"/>
                <a:gd name="connsiteX1359" fmla="*/ 3843903 w 10127225"/>
                <a:gd name="connsiteY1359" fmla="*/ 7084307 h 12966034"/>
                <a:gd name="connsiteX1360" fmla="*/ 3862087 w 10127225"/>
                <a:gd name="connsiteY1360" fmla="*/ 7084283 h 12966034"/>
                <a:gd name="connsiteX1361" fmla="*/ 9021653 w 10127225"/>
                <a:gd name="connsiteY1361" fmla="*/ 7148266 h 12966034"/>
                <a:gd name="connsiteX1362" fmla="*/ 9046245 w 10127225"/>
                <a:gd name="connsiteY1362" fmla="*/ 7172859 h 12966034"/>
                <a:gd name="connsiteX1363" fmla="*/ 9021653 w 10127225"/>
                <a:gd name="connsiteY1363" fmla="*/ 7197452 h 12966034"/>
                <a:gd name="connsiteX1364" fmla="*/ 8997097 w 10127225"/>
                <a:gd name="connsiteY1364" fmla="*/ 7172859 h 12966034"/>
                <a:gd name="connsiteX1365" fmla="*/ 9021653 w 10127225"/>
                <a:gd name="connsiteY1365" fmla="*/ 7148266 h 12966034"/>
                <a:gd name="connsiteX1366" fmla="*/ 4382845 w 10127225"/>
                <a:gd name="connsiteY1366" fmla="*/ 7150115 h 12966034"/>
                <a:gd name="connsiteX1367" fmla="*/ 4395971 w 10127225"/>
                <a:gd name="connsiteY1367" fmla="*/ 7203322 h 12966034"/>
                <a:gd name="connsiteX1368" fmla="*/ 4344771 w 10127225"/>
                <a:gd name="connsiteY1368" fmla="*/ 7266660 h 12966034"/>
                <a:gd name="connsiteX1369" fmla="*/ 4330249 w 10127225"/>
                <a:gd name="connsiteY1369" fmla="*/ 7211604 h 12966034"/>
                <a:gd name="connsiteX1370" fmla="*/ 4380411 w 10127225"/>
                <a:gd name="connsiteY1370" fmla="*/ 7150199 h 12966034"/>
                <a:gd name="connsiteX1371" fmla="*/ 4382845 w 10127225"/>
                <a:gd name="connsiteY1371" fmla="*/ 7150115 h 12966034"/>
                <a:gd name="connsiteX1372" fmla="*/ 7887546 w 10127225"/>
                <a:gd name="connsiteY1372" fmla="*/ 7158122 h 12966034"/>
                <a:gd name="connsiteX1373" fmla="*/ 7892056 w 10127225"/>
                <a:gd name="connsiteY1373" fmla="*/ 7158265 h 12966034"/>
                <a:gd name="connsiteX1374" fmla="*/ 7949174 w 10127225"/>
                <a:gd name="connsiteY1374" fmla="*/ 7222975 h 12966034"/>
                <a:gd name="connsiteX1375" fmla="*/ 7902103 w 10127225"/>
                <a:gd name="connsiteY1375" fmla="*/ 7470039 h 12966034"/>
                <a:gd name="connsiteX1376" fmla="*/ 7792281 w 10127225"/>
                <a:gd name="connsiteY1376" fmla="*/ 7639934 h 12966034"/>
                <a:gd name="connsiteX1377" fmla="*/ 7811086 w 10127225"/>
                <a:gd name="connsiteY1377" fmla="*/ 7248081 h 12966034"/>
                <a:gd name="connsiteX1378" fmla="*/ 7887546 w 10127225"/>
                <a:gd name="connsiteY1378" fmla="*/ 7158122 h 12966034"/>
                <a:gd name="connsiteX1379" fmla="*/ 1548589 w 10127225"/>
                <a:gd name="connsiteY1379" fmla="*/ 7161654 h 12966034"/>
                <a:gd name="connsiteX1380" fmla="*/ 1668494 w 10127225"/>
                <a:gd name="connsiteY1380" fmla="*/ 7208000 h 12966034"/>
                <a:gd name="connsiteX1381" fmla="*/ 1794769 w 10127225"/>
                <a:gd name="connsiteY1381" fmla="*/ 7284130 h 12966034"/>
                <a:gd name="connsiteX1382" fmla="*/ 1535488 w 10127225"/>
                <a:gd name="connsiteY1382" fmla="*/ 7263821 h 12966034"/>
                <a:gd name="connsiteX1383" fmla="*/ 1521373 w 10127225"/>
                <a:gd name="connsiteY1383" fmla="*/ 7176856 h 12966034"/>
                <a:gd name="connsiteX1384" fmla="*/ 1548589 w 10127225"/>
                <a:gd name="connsiteY1384" fmla="*/ 7161654 h 12966034"/>
                <a:gd name="connsiteX1385" fmla="*/ 6907431 w 10127225"/>
                <a:gd name="connsiteY1385" fmla="*/ 7161869 h 12966034"/>
                <a:gd name="connsiteX1386" fmla="*/ 6862245 w 10127225"/>
                <a:gd name="connsiteY1386" fmla="*/ 7240910 h 12966034"/>
                <a:gd name="connsiteX1387" fmla="*/ 6696534 w 10127225"/>
                <a:gd name="connsiteY1387" fmla="*/ 7606225 h 12966034"/>
                <a:gd name="connsiteX1388" fmla="*/ 6834766 w 10127225"/>
                <a:gd name="connsiteY1388" fmla="*/ 7497687 h 12966034"/>
                <a:gd name="connsiteX1389" fmla="*/ 6902826 w 10127225"/>
                <a:gd name="connsiteY1389" fmla="*/ 7454837 h 12966034"/>
                <a:gd name="connsiteX1390" fmla="*/ 6896156 w 10127225"/>
                <a:gd name="connsiteY1390" fmla="*/ 7654445 h 12966034"/>
                <a:gd name="connsiteX1391" fmla="*/ 6789544 w 10127225"/>
                <a:gd name="connsiteY1391" fmla="*/ 7839531 h 12966034"/>
                <a:gd name="connsiteX1392" fmla="*/ 6559018 w 10127225"/>
                <a:gd name="connsiteY1392" fmla="*/ 8329398 h 12966034"/>
                <a:gd name="connsiteX1393" fmla="*/ 6515598 w 10127225"/>
                <a:gd name="connsiteY1393" fmla="*/ 8555030 h 12966034"/>
                <a:gd name="connsiteX1394" fmla="*/ 6416038 w 10127225"/>
                <a:gd name="connsiteY1394" fmla="*/ 8284961 h 12966034"/>
                <a:gd name="connsiteX1395" fmla="*/ 6452621 w 10127225"/>
                <a:gd name="connsiteY1395" fmla="*/ 8205598 h 12966034"/>
                <a:gd name="connsiteX1396" fmla="*/ 6625921 w 10127225"/>
                <a:gd name="connsiteY1396" fmla="*/ 7714072 h 12966034"/>
                <a:gd name="connsiteX1397" fmla="*/ 6663089 w 10127225"/>
                <a:gd name="connsiteY1397" fmla="*/ 7414039 h 12966034"/>
                <a:gd name="connsiteX1398" fmla="*/ 6777516 w 10127225"/>
                <a:gd name="connsiteY1398" fmla="*/ 7281493 h 12966034"/>
                <a:gd name="connsiteX1399" fmla="*/ 6907431 w 10127225"/>
                <a:gd name="connsiteY1399" fmla="*/ 7161869 h 12966034"/>
                <a:gd name="connsiteX1400" fmla="*/ 4625231 w 10127225"/>
                <a:gd name="connsiteY1400" fmla="*/ 7172882 h 12966034"/>
                <a:gd name="connsiteX1401" fmla="*/ 4572731 w 10127225"/>
                <a:gd name="connsiteY1401" fmla="*/ 7435399 h 12966034"/>
                <a:gd name="connsiteX1402" fmla="*/ 4457718 w 10127225"/>
                <a:gd name="connsiteY1402" fmla="*/ 7502412 h 12966034"/>
                <a:gd name="connsiteX1403" fmla="*/ 4473850 w 10127225"/>
                <a:gd name="connsiteY1403" fmla="*/ 7349938 h 12966034"/>
                <a:gd name="connsiteX1404" fmla="*/ 4625231 w 10127225"/>
                <a:gd name="connsiteY1404" fmla="*/ 7172882 h 12966034"/>
                <a:gd name="connsiteX1405" fmla="*/ 8006364 w 10127225"/>
                <a:gd name="connsiteY1405" fmla="*/ 7172919 h 12966034"/>
                <a:gd name="connsiteX1406" fmla="*/ 8047291 w 10127225"/>
                <a:gd name="connsiteY1406" fmla="*/ 7209791 h 12966034"/>
                <a:gd name="connsiteX1407" fmla="*/ 8041742 w 10127225"/>
                <a:gd name="connsiteY1407" fmla="*/ 7246663 h 12966034"/>
                <a:gd name="connsiteX1408" fmla="*/ 7989242 w 10127225"/>
                <a:gd name="connsiteY1408" fmla="*/ 7193408 h 12966034"/>
                <a:gd name="connsiteX1409" fmla="*/ 8003679 w 10127225"/>
                <a:gd name="connsiteY1409" fmla="*/ 7173027 h 12966034"/>
                <a:gd name="connsiteX1410" fmla="*/ 8003691 w 10127225"/>
                <a:gd name="connsiteY1410" fmla="*/ 7173027 h 12966034"/>
                <a:gd name="connsiteX1411" fmla="*/ 8006364 w 10127225"/>
                <a:gd name="connsiteY1411" fmla="*/ 7172919 h 12966034"/>
                <a:gd name="connsiteX1412" fmla="*/ 1720028 w 10127225"/>
                <a:gd name="connsiteY1412" fmla="*/ 7176654 h 12966034"/>
                <a:gd name="connsiteX1413" fmla="*/ 1720028 w 10127225"/>
                <a:gd name="connsiteY1413" fmla="*/ 7176667 h 12966034"/>
                <a:gd name="connsiteX1414" fmla="*/ 1760966 w 10127225"/>
                <a:gd name="connsiteY1414" fmla="*/ 7181272 h 12966034"/>
                <a:gd name="connsiteX1415" fmla="*/ 1936210 w 10127225"/>
                <a:gd name="connsiteY1415" fmla="*/ 7210651 h 12966034"/>
                <a:gd name="connsiteX1416" fmla="*/ 2026953 w 10127225"/>
                <a:gd name="connsiteY1416" fmla="*/ 7248822 h 12966034"/>
                <a:gd name="connsiteX1417" fmla="*/ 1706879 w 10127225"/>
                <a:gd name="connsiteY1417" fmla="*/ 7194482 h 12966034"/>
                <a:gd name="connsiteX1418" fmla="*/ 1720028 w 10127225"/>
                <a:gd name="connsiteY1418" fmla="*/ 7176654 h 12966034"/>
                <a:gd name="connsiteX1419" fmla="*/ 4260364 w 10127225"/>
                <a:gd name="connsiteY1419" fmla="*/ 7182812 h 12966034"/>
                <a:gd name="connsiteX1420" fmla="*/ 4265948 w 10127225"/>
                <a:gd name="connsiteY1420" fmla="*/ 7182895 h 12966034"/>
                <a:gd name="connsiteX1421" fmla="*/ 4272928 w 10127225"/>
                <a:gd name="connsiteY1421" fmla="*/ 7184733 h 12966034"/>
                <a:gd name="connsiteX1422" fmla="*/ 4187734 w 10127225"/>
                <a:gd name="connsiteY1422" fmla="*/ 7321814 h 12966034"/>
                <a:gd name="connsiteX1423" fmla="*/ 3971253 w 10127225"/>
                <a:gd name="connsiteY1423" fmla="*/ 7296970 h 12966034"/>
                <a:gd name="connsiteX1424" fmla="*/ 3985917 w 10127225"/>
                <a:gd name="connsiteY1424" fmla="*/ 7235720 h 12966034"/>
                <a:gd name="connsiteX1425" fmla="*/ 4260364 w 10127225"/>
                <a:gd name="connsiteY1425" fmla="*/ 7182812 h 12966034"/>
                <a:gd name="connsiteX1426" fmla="*/ 8277124 w 10127225"/>
                <a:gd name="connsiteY1426" fmla="*/ 7234384 h 12966034"/>
                <a:gd name="connsiteX1427" fmla="*/ 8305247 w 10127225"/>
                <a:gd name="connsiteY1427" fmla="*/ 7303557 h 12966034"/>
                <a:gd name="connsiteX1428" fmla="*/ 8333407 w 10127225"/>
                <a:gd name="connsiteY1428" fmla="*/ 7432620 h 12966034"/>
                <a:gd name="connsiteX1429" fmla="*/ 8295738 w 10127225"/>
                <a:gd name="connsiteY1429" fmla="*/ 7492497 h 12966034"/>
                <a:gd name="connsiteX1430" fmla="*/ 8253582 w 10127225"/>
                <a:gd name="connsiteY1430" fmla="*/ 7326861 h 12966034"/>
                <a:gd name="connsiteX1431" fmla="*/ 9857654 w 10127225"/>
                <a:gd name="connsiteY1431" fmla="*/ 7237129 h 12966034"/>
                <a:gd name="connsiteX1432" fmla="*/ 9906980 w 10127225"/>
                <a:gd name="connsiteY1432" fmla="*/ 7346407 h 12966034"/>
                <a:gd name="connsiteX1433" fmla="*/ 9852714 w 10127225"/>
                <a:gd name="connsiteY1433" fmla="*/ 7634089 h 12966034"/>
                <a:gd name="connsiteX1434" fmla="*/ 9818075 w 10127225"/>
                <a:gd name="connsiteY1434" fmla="*/ 7679325 h 12966034"/>
                <a:gd name="connsiteX1435" fmla="*/ 9807205 w 10127225"/>
                <a:gd name="connsiteY1435" fmla="*/ 7726674 h 12966034"/>
                <a:gd name="connsiteX1436" fmla="*/ 9783687 w 10127225"/>
                <a:gd name="connsiteY1436" fmla="*/ 7514429 h 12966034"/>
                <a:gd name="connsiteX1437" fmla="*/ 9836725 w 10127225"/>
                <a:gd name="connsiteY1437" fmla="*/ 7438204 h 12966034"/>
                <a:gd name="connsiteX1438" fmla="*/ 9844755 w 10127225"/>
                <a:gd name="connsiteY1438" fmla="*/ 7387061 h 12966034"/>
                <a:gd name="connsiteX1439" fmla="*/ 9857654 w 10127225"/>
                <a:gd name="connsiteY1439" fmla="*/ 7237129 h 12966034"/>
                <a:gd name="connsiteX1440" fmla="*/ 1301073 w 10127225"/>
                <a:gd name="connsiteY1440" fmla="*/ 7249622 h 12966034"/>
                <a:gd name="connsiteX1441" fmla="*/ 1343455 w 10127225"/>
                <a:gd name="connsiteY1441" fmla="*/ 7276446 h 12966034"/>
                <a:gd name="connsiteX1442" fmla="*/ 1372975 w 10127225"/>
                <a:gd name="connsiteY1442" fmla="*/ 7344462 h 12966034"/>
                <a:gd name="connsiteX1443" fmla="*/ 1317026 w 10127225"/>
                <a:gd name="connsiteY1443" fmla="*/ 7322136 h 12966034"/>
                <a:gd name="connsiteX1444" fmla="*/ 1301073 w 10127225"/>
                <a:gd name="connsiteY1444" fmla="*/ 7249622 h 12966034"/>
                <a:gd name="connsiteX1445" fmla="*/ 2395269 w 10127225"/>
                <a:gd name="connsiteY1445" fmla="*/ 7250242 h 12966034"/>
                <a:gd name="connsiteX1446" fmla="*/ 2483064 w 10127225"/>
                <a:gd name="connsiteY1446" fmla="*/ 7271279 h 12966034"/>
                <a:gd name="connsiteX1447" fmla="*/ 2317138 w 10127225"/>
                <a:gd name="connsiteY1447" fmla="*/ 7292913 h 12966034"/>
                <a:gd name="connsiteX1448" fmla="*/ 2224964 w 10127225"/>
                <a:gd name="connsiteY1448" fmla="*/ 7271279 h 12966034"/>
                <a:gd name="connsiteX1449" fmla="*/ 2395269 w 10127225"/>
                <a:gd name="connsiteY1449" fmla="*/ 7250242 h 12966034"/>
                <a:gd name="connsiteX1450" fmla="*/ 5222449 w 10127225"/>
                <a:gd name="connsiteY1450" fmla="*/ 7251173 h 12966034"/>
                <a:gd name="connsiteX1451" fmla="*/ 5222449 w 10127225"/>
                <a:gd name="connsiteY1451" fmla="*/ 7251185 h 12966034"/>
                <a:gd name="connsiteX1452" fmla="*/ 5266204 w 10127225"/>
                <a:gd name="connsiteY1452" fmla="*/ 7256364 h 12966034"/>
                <a:gd name="connsiteX1453" fmla="*/ 5155403 w 10127225"/>
                <a:gd name="connsiteY1453" fmla="*/ 7551504 h 12966034"/>
                <a:gd name="connsiteX1454" fmla="*/ 4847034 w 10127225"/>
                <a:gd name="connsiteY1454" fmla="*/ 7569355 h 12966034"/>
                <a:gd name="connsiteX1455" fmla="*/ 4920785 w 10127225"/>
                <a:gd name="connsiteY1455" fmla="*/ 7485994 h 12966034"/>
                <a:gd name="connsiteX1456" fmla="*/ 5107628 w 10127225"/>
                <a:gd name="connsiteY1456" fmla="*/ 7332052 h 12966034"/>
                <a:gd name="connsiteX1457" fmla="*/ 5222449 w 10127225"/>
                <a:gd name="connsiteY1457" fmla="*/ 7251174 h 12966034"/>
                <a:gd name="connsiteX1458" fmla="*/ 397085 w 10127225"/>
                <a:gd name="connsiteY1458" fmla="*/ 7253261 h 12966034"/>
                <a:gd name="connsiteX1459" fmla="*/ 463068 w 10127225"/>
                <a:gd name="connsiteY1459" fmla="*/ 7266268 h 12966034"/>
                <a:gd name="connsiteX1460" fmla="*/ 634029 w 10127225"/>
                <a:gd name="connsiteY1460" fmla="*/ 7318878 h 12966034"/>
                <a:gd name="connsiteX1461" fmla="*/ 624961 w 10127225"/>
                <a:gd name="connsiteY1461" fmla="*/ 7433562 h 12966034"/>
                <a:gd name="connsiteX1462" fmla="*/ 267432 w 10127225"/>
                <a:gd name="connsiteY1462" fmla="*/ 7326587 h 12966034"/>
                <a:gd name="connsiteX1463" fmla="*/ 388136 w 10127225"/>
                <a:gd name="connsiteY1463" fmla="*/ 7253309 h 12966034"/>
                <a:gd name="connsiteX1464" fmla="*/ 397085 w 10127225"/>
                <a:gd name="connsiteY1464" fmla="*/ 7253260 h 12966034"/>
                <a:gd name="connsiteX1465" fmla="*/ 1158701 w 10127225"/>
                <a:gd name="connsiteY1465" fmla="*/ 7273893 h 12966034"/>
                <a:gd name="connsiteX1466" fmla="*/ 1163271 w 10127225"/>
                <a:gd name="connsiteY1466" fmla="*/ 7274012 h 12966034"/>
                <a:gd name="connsiteX1467" fmla="*/ 1268630 w 10127225"/>
                <a:gd name="connsiteY1467" fmla="*/ 7377037 h 12966034"/>
                <a:gd name="connsiteX1468" fmla="*/ 1344314 w 10127225"/>
                <a:gd name="connsiteY1468" fmla="*/ 7475696 h 12966034"/>
                <a:gd name="connsiteX1469" fmla="*/ 1491591 w 10127225"/>
                <a:gd name="connsiteY1469" fmla="*/ 7697880 h 12966034"/>
                <a:gd name="connsiteX1470" fmla="*/ 1628486 w 10127225"/>
                <a:gd name="connsiteY1470" fmla="*/ 7942557 h 12966034"/>
                <a:gd name="connsiteX1471" fmla="*/ 1478442 w 10127225"/>
                <a:gd name="connsiteY1471" fmla="*/ 7847311 h 12966034"/>
                <a:gd name="connsiteX1472" fmla="*/ 1303161 w 10127225"/>
                <a:gd name="connsiteY1472" fmla="*/ 7599854 h 12966034"/>
                <a:gd name="connsiteX1473" fmla="*/ 1264418 w 10127225"/>
                <a:gd name="connsiteY1473" fmla="*/ 7525252 h 12966034"/>
                <a:gd name="connsiteX1474" fmla="*/ 1201907 w 10127225"/>
                <a:gd name="connsiteY1474" fmla="*/ 7458417 h 12966034"/>
                <a:gd name="connsiteX1475" fmla="*/ 1142927 w 10127225"/>
                <a:gd name="connsiteY1475" fmla="*/ 7345022 h 12966034"/>
                <a:gd name="connsiteX1476" fmla="*/ 1145158 w 10127225"/>
                <a:gd name="connsiteY1476" fmla="*/ 7275372 h 12966034"/>
                <a:gd name="connsiteX1477" fmla="*/ 1158701 w 10127225"/>
                <a:gd name="connsiteY1477" fmla="*/ 7273892 h 12966034"/>
                <a:gd name="connsiteX1478" fmla="*/ 9397438 w 10127225"/>
                <a:gd name="connsiteY1478" fmla="*/ 7279227 h 12966034"/>
                <a:gd name="connsiteX1479" fmla="*/ 9400457 w 10127225"/>
                <a:gd name="connsiteY1479" fmla="*/ 7279346 h 12966034"/>
                <a:gd name="connsiteX1480" fmla="*/ 9499373 w 10127225"/>
                <a:gd name="connsiteY1480" fmla="*/ 7391834 h 12966034"/>
                <a:gd name="connsiteX1481" fmla="*/ 9457742 w 10127225"/>
                <a:gd name="connsiteY1481" fmla="*/ 7424851 h 12966034"/>
                <a:gd name="connsiteX1482" fmla="*/ 9379540 w 10127225"/>
                <a:gd name="connsiteY1482" fmla="*/ 7293498 h 12966034"/>
                <a:gd name="connsiteX1483" fmla="*/ 9397438 w 10127225"/>
                <a:gd name="connsiteY1483" fmla="*/ 7279226 h 12966034"/>
                <a:gd name="connsiteX1484" fmla="*/ 6277520 w 10127225"/>
                <a:gd name="connsiteY1484" fmla="*/ 7304333 h 12966034"/>
                <a:gd name="connsiteX1485" fmla="*/ 6285359 w 10127225"/>
                <a:gd name="connsiteY1485" fmla="*/ 7315812 h 12966034"/>
                <a:gd name="connsiteX1486" fmla="*/ 6283414 w 10127225"/>
                <a:gd name="connsiteY1486" fmla="*/ 7362922 h 12966034"/>
                <a:gd name="connsiteX1487" fmla="*/ 6270492 w 10127225"/>
                <a:gd name="connsiteY1487" fmla="*/ 7330656 h 12966034"/>
                <a:gd name="connsiteX1488" fmla="*/ 6277520 w 10127225"/>
                <a:gd name="connsiteY1488" fmla="*/ 7304333 h 12966034"/>
                <a:gd name="connsiteX1489" fmla="*/ 7628264 w 10127225"/>
                <a:gd name="connsiteY1489" fmla="*/ 7308688 h 12966034"/>
                <a:gd name="connsiteX1490" fmla="*/ 7645124 w 10127225"/>
                <a:gd name="connsiteY1490" fmla="*/ 7414303 h 12966034"/>
                <a:gd name="connsiteX1491" fmla="*/ 7558343 w 10127225"/>
                <a:gd name="connsiteY1491" fmla="*/ 7531875 h 12966034"/>
                <a:gd name="connsiteX1492" fmla="*/ 7545087 w 10127225"/>
                <a:gd name="connsiteY1492" fmla="*/ 7422871 h 12966034"/>
                <a:gd name="connsiteX1493" fmla="*/ 7610879 w 10127225"/>
                <a:gd name="connsiteY1493" fmla="*/ 7318222 h 12966034"/>
                <a:gd name="connsiteX1494" fmla="*/ 7628264 w 10127225"/>
                <a:gd name="connsiteY1494" fmla="*/ 7308688 h 12966034"/>
                <a:gd name="connsiteX1495" fmla="*/ 1561261 w 10127225"/>
                <a:gd name="connsiteY1495" fmla="*/ 7317685 h 12966034"/>
                <a:gd name="connsiteX1496" fmla="*/ 1647291 w 10127225"/>
                <a:gd name="connsiteY1496" fmla="*/ 7332124 h 12966034"/>
                <a:gd name="connsiteX1497" fmla="*/ 1939349 w 10127225"/>
                <a:gd name="connsiteY1497" fmla="*/ 7382646 h 12966034"/>
                <a:gd name="connsiteX1498" fmla="*/ 2234319 w 10127225"/>
                <a:gd name="connsiteY1498" fmla="*/ 7419124 h 12966034"/>
                <a:gd name="connsiteX1499" fmla="*/ 2286426 w 10127225"/>
                <a:gd name="connsiteY1499" fmla="*/ 7443323 h 12966034"/>
                <a:gd name="connsiteX1500" fmla="*/ 1635013 w 10127225"/>
                <a:gd name="connsiteY1500" fmla="*/ 7360678 h 12966034"/>
                <a:gd name="connsiteX1501" fmla="*/ 1991408 w 10127225"/>
                <a:gd name="connsiteY1501" fmla="*/ 7324606 h 12966034"/>
                <a:gd name="connsiteX1502" fmla="*/ 2126621 w 10127225"/>
                <a:gd name="connsiteY1502" fmla="*/ 7345023 h 12966034"/>
                <a:gd name="connsiteX1503" fmla="*/ 2102029 w 10127225"/>
                <a:gd name="connsiteY1503" fmla="*/ 7365404 h 12966034"/>
                <a:gd name="connsiteX1504" fmla="*/ 1966852 w 10127225"/>
                <a:gd name="connsiteY1504" fmla="*/ 7345023 h 12966034"/>
                <a:gd name="connsiteX1505" fmla="*/ 1991408 w 10127225"/>
                <a:gd name="connsiteY1505" fmla="*/ 7324606 h 12966034"/>
                <a:gd name="connsiteX1506" fmla="*/ 4330953 w 10127225"/>
                <a:gd name="connsiteY1506" fmla="*/ 7327351 h 12966034"/>
                <a:gd name="connsiteX1507" fmla="*/ 4334390 w 10127225"/>
                <a:gd name="connsiteY1507" fmla="*/ 7327446 h 12966034"/>
                <a:gd name="connsiteX1508" fmla="*/ 4289776 w 10127225"/>
                <a:gd name="connsiteY1508" fmla="*/ 7380522 h 12966034"/>
                <a:gd name="connsiteX1509" fmla="*/ 4146402 w 10127225"/>
                <a:gd name="connsiteY1509" fmla="*/ 7426939 h 12966034"/>
                <a:gd name="connsiteX1510" fmla="*/ 4197602 w 10127225"/>
                <a:gd name="connsiteY1510" fmla="*/ 7358805 h 12966034"/>
                <a:gd name="connsiteX1511" fmla="*/ 4314344 w 10127225"/>
                <a:gd name="connsiteY1511" fmla="*/ 7330322 h 12966034"/>
                <a:gd name="connsiteX1512" fmla="*/ 4330953 w 10127225"/>
                <a:gd name="connsiteY1512" fmla="*/ 7327351 h 12966034"/>
                <a:gd name="connsiteX1513" fmla="*/ 7243924 w 10127225"/>
                <a:gd name="connsiteY1513" fmla="*/ 7330035 h 12966034"/>
                <a:gd name="connsiteX1514" fmla="*/ 7245654 w 10127225"/>
                <a:gd name="connsiteY1514" fmla="*/ 7330668 h 12966034"/>
                <a:gd name="connsiteX1515" fmla="*/ 7227685 w 10127225"/>
                <a:gd name="connsiteY1515" fmla="*/ 7526803 h 12966034"/>
                <a:gd name="connsiteX1516" fmla="*/ 7213605 w 10127225"/>
                <a:gd name="connsiteY1516" fmla="*/ 7801312 h 12966034"/>
                <a:gd name="connsiteX1517" fmla="*/ 7198297 w 10127225"/>
                <a:gd name="connsiteY1517" fmla="*/ 7913621 h 12966034"/>
                <a:gd name="connsiteX1518" fmla="*/ 7119987 w 10127225"/>
                <a:gd name="connsiteY1518" fmla="*/ 7934610 h 12966034"/>
                <a:gd name="connsiteX1519" fmla="*/ 7162692 w 10127225"/>
                <a:gd name="connsiteY1519" fmla="*/ 7459790 h 12966034"/>
                <a:gd name="connsiteX1520" fmla="*/ 7243924 w 10127225"/>
                <a:gd name="connsiteY1520" fmla="*/ 7330047 h 12966034"/>
                <a:gd name="connsiteX1521" fmla="*/ 8049271 w 10127225"/>
                <a:gd name="connsiteY1521" fmla="*/ 7345011 h 12966034"/>
                <a:gd name="connsiteX1522" fmla="*/ 8099863 w 10127225"/>
                <a:gd name="connsiteY1522" fmla="*/ 7369580 h 12966034"/>
                <a:gd name="connsiteX1523" fmla="*/ 8064425 w 10127225"/>
                <a:gd name="connsiteY1523" fmla="*/ 7394173 h 12966034"/>
                <a:gd name="connsiteX1524" fmla="*/ 8013845 w 10127225"/>
                <a:gd name="connsiteY1524" fmla="*/ 7369580 h 12966034"/>
                <a:gd name="connsiteX1525" fmla="*/ 8049271 w 10127225"/>
                <a:gd name="connsiteY1525" fmla="*/ 7345011 h 12966034"/>
                <a:gd name="connsiteX1526" fmla="*/ 8388711 w 10127225"/>
                <a:gd name="connsiteY1526" fmla="*/ 7373685 h 12966034"/>
                <a:gd name="connsiteX1527" fmla="*/ 8390191 w 10127225"/>
                <a:gd name="connsiteY1527" fmla="*/ 7373864 h 12966034"/>
                <a:gd name="connsiteX1528" fmla="*/ 8446510 w 10127225"/>
                <a:gd name="connsiteY1528" fmla="*/ 7476770 h 12966034"/>
                <a:gd name="connsiteX1529" fmla="*/ 8508436 w 10127225"/>
                <a:gd name="connsiteY1529" fmla="*/ 7620844 h 12966034"/>
                <a:gd name="connsiteX1530" fmla="*/ 8464121 w 10127225"/>
                <a:gd name="connsiteY1530" fmla="*/ 7744107 h 12966034"/>
                <a:gd name="connsiteX1531" fmla="*/ 8388890 w 10127225"/>
                <a:gd name="connsiteY1531" fmla="*/ 7879219 h 12966034"/>
                <a:gd name="connsiteX1532" fmla="*/ 8357963 w 10127225"/>
                <a:gd name="connsiteY1532" fmla="*/ 7932689 h 12966034"/>
                <a:gd name="connsiteX1533" fmla="*/ 8328479 w 10127225"/>
                <a:gd name="connsiteY1533" fmla="*/ 8003807 h 12966034"/>
                <a:gd name="connsiteX1534" fmla="*/ 8210472 w 10127225"/>
                <a:gd name="connsiteY1534" fmla="*/ 7787506 h 12966034"/>
                <a:gd name="connsiteX1535" fmla="*/ 8285989 w 10127225"/>
                <a:gd name="connsiteY1535" fmla="*/ 7541659 h 12966034"/>
                <a:gd name="connsiteX1536" fmla="*/ 8383569 w 10127225"/>
                <a:gd name="connsiteY1536" fmla="*/ 7389627 h 12966034"/>
                <a:gd name="connsiteX1537" fmla="*/ 8388711 w 10127225"/>
                <a:gd name="connsiteY1537" fmla="*/ 7373685 h 12966034"/>
                <a:gd name="connsiteX1538" fmla="*/ 6574184 w 10127225"/>
                <a:gd name="connsiteY1538" fmla="*/ 7380832 h 12966034"/>
                <a:gd name="connsiteX1539" fmla="*/ 6575007 w 10127225"/>
                <a:gd name="connsiteY1539" fmla="*/ 7380951 h 12966034"/>
                <a:gd name="connsiteX1540" fmla="*/ 6579828 w 10127225"/>
                <a:gd name="connsiteY1540" fmla="*/ 7388015 h 12966034"/>
                <a:gd name="connsiteX1541" fmla="*/ 6579828 w 10127225"/>
                <a:gd name="connsiteY1541" fmla="*/ 7449480 h 12966034"/>
                <a:gd name="connsiteX1542" fmla="*/ 6567407 w 10127225"/>
                <a:gd name="connsiteY1542" fmla="*/ 7418766 h 12966034"/>
                <a:gd name="connsiteX1543" fmla="*/ 6574184 w 10127225"/>
                <a:gd name="connsiteY1543" fmla="*/ 7380832 h 12966034"/>
                <a:gd name="connsiteX1544" fmla="*/ 1030266 w 10127225"/>
                <a:gd name="connsiteY1544" fmla="*/ 7392765 h 12966034"/>
                <a:gd name="connsiteX1545" fmla="*/ 1047615 w 10127225"/>
                <a:gd name="connsiteY1545" fmla="*/ 7400831 h 12966034"/>
                <a:gd name="connsiteX1546" fmla="*/ 1052113 w 10127225"/>
                <a:gd name="connsiteY1546" fmla="*/ 7446712 h 12966034"/>
                <a:gd name="connsiteX1547" fmla="*/ 1022522 w 10127225"/>
                <a:gd name="connsiteY1547" fmla="*/ 7446640 h 12966034"/>
                <a:gd name="connsiteX1548" fmla="*/ 1030266 w 10127225"/>
                <a:gd name="connsiteY1548" fmla="*/ 7392765 h 12966034"/>
                <a:gd name="connsiteX1549" fmla="*/ 4389563 w 10127225"/>
                <a:gd name="connsiteY1549" fmla="*/ 7418766 h 12966034"/>
                <a:gd name="connsiteX1550" fmla="*/ 4400397 w 10127225"/>
                <a:gd name="connsiteY1550" fmla="*/ 7443323 h 12966034"/>
                <a:gd name="connsiteX1551" fmla="*/ 4374362 w 10127225"/>
                <a:gd name="connsiteY1551" fmla="*/ 7467916 h 12966034"/>
                <a:gd name="connsiteX1552" fmla="*/ 4363528 w 10127225"/>
                <a:gd name="connsiteY1552" fmla="*/ 7443323 h 12966034"/>
                <a:gd name="connsiteX1553" fmla="*/ 4389563 w 10127225"/>
                <a:gd name="connsiteY1553" fmla="*/ 7418766 h 12966034"/>
                <a:gd name="connsiteX1554" fmla="*/ 8056765 w 10127225"/>
                <a:gd name="connsiteY1554" fmla="*/ 7419995 h 12966034"/>
                <a:gd name="connsiteX1555" fmla="*/ 8107463 w 10127225"/>
                <a:gd name="connsiteY1555" fmla="*/ 7430794 h 12966034"/>
                <a:gd name="connsiteX1556" fmla="*/ 8070009 w 10127225"/>
                <a:gd name="connsiteY1556" fmla="*/ 7480481 h 12966034"/>
                <a:gd name="connsiteX1557" fmla="*/ 7953100 w 10127225"/>
                <a:gd name="connsiteY1557" fmla="*/ 7767268 h 12966034"/>
                <a:gd name="connsiteX1558" fmla="*/ 8131840 w 10127225"/>
                <a:gd name="connsiteY1558" fmla="*/ 8070176 h 12966034"/>
                <a:gd name="connsiteX1559" fmla="*/ 8176203 w 10127225"/>
                <a:gd name="connsiteY1559" fmla="*/ 8275428 h 12966034"/>
                <a:gd name="connsiteX1560" fmla="*/ 8112177 w 10127225"/>
                <a:gd name="connsiteY1560" fmla="*/ 8339494 h 12966034"/>
                <a:gd name="connsiteX1561" fmla="*/ 8112177 w 10127225"/>
                <a:gd name="connsiteY1561" fmla="*/ 8246408 h 12966034"/>
                <a:gd name="connsiteX1562" fmla="*/ 8087585 w 10127225"/>
                <a:gd name="connsiteY1562" fmla="*/ 8168524 h 12966034"/>
                <a:gd name="connsiteX1563" fmla="*/ 8062993 w 10127225"/>
                <a:gd name="connsiteY1563" fmla="*/ 8277266 h 12966034"/>
                <a:gd name="connsiteX1564" fmla="*/ 8012044 w 10127225"/>
                <a:gd name="connsiteY1564" fmla="*/ 8435599 h 12966034"/>
                <a:gd name="connsiteX1565" fmla="*/ 7902544 w 10127225"/>
                <a:gd name="connsiteY1565" fmla="*/ 8419323 h 12966034"/>
                <a:gd name="connsiteX1566" fmla="*/ 7940273 w 10127225"/>
                <a:gd name="connsiteY1566" fmla="*/ 7505074 h 12966034"/>
                <a:gd name="connsiteX1567" fmla="*/ 8056765 w 10127225"/>
                <a:gd name="connsiteY1567" fmla="*/ 7419995 h 12966034"/>
                <a:gd name="connsiteX1568" fmla="*/ 9388179 w 10127225"/>
                <a:gd name="connsiteY1568" fmla="*/ 7443323 h 12966034"/>
                <a:gd name="connsiteX1569" fmla="*/ 9594256 w 10127225"/>
                <a:gd name="connsiteY1569" fmla="*/ 7747496 h 12966034"/>
                <a:gd name="connsiteX1570" fmla="*/ 9421123 w 10127225"/>
                <a:gd name="connsiteY1570" fmla="*/ 7737556 h 12966034"/>
                <a:gd name="connsiteX1571" fmla="*/ 9365819 w 10127225"/>
                <a:gd name="connsiteY1571" fmla="*/ 7579330 h 12966034"/>
                <a:gd name="connsiteX1572" fmla="*/ 9388179 w 10127225"/>
                <a:gd name="connsiteY1572" fmla="*/ 7443323 h 12966034"/>
                <a:gd name="connsiteX1573" fmla="*/ 2550647 w 10127225"/>
                <a:gd name="connsiteY1573" fmla="*/ 7443669 h 12966034"/>
                <a:gd name="connsiteX1574" fmla="*/ 2753442 w 10127225"/>
                <a:gd name="connsiteY1574" fmla="*/ 7495349 h 12966034"/>
                <a:gd name="connsiteX1575" fmla="*/ 2735007 w 10127225"/>
                <a:gd name="connsiteY1575" fmla="*/ 7512520 h 12966034"/>
                <a:gd name="connsiteX1576" fmla="*/ 2587516 w 10127225"/>
                <a:gd name="connsiteY1576" fmla="*/ 7498940 h 12966034"/>
                <a:gd name="connsiteX1577" fmla="*/ 2550647 w 10127225"/>
                <a:gd name="connsiteY1577" fmla="*/ 7443669 h 12966034"/>
                <a:gd name="connsiteX1578" fmla="*/ 1489968 w 10127225"/>
                <a:gd name="connsiteY1578" fmla="*/ 7447487 h 12966034"/>
                <a:gd name="connsiteX1579" fmla="*/ 1493643 w 10127225"/>
                <a:gd name="connsiteY1579" fmla="*/ 7448680 h 12966034"/>
                <a:gd name="connsiteX1580" fmla="*/ 1635013 w 10127225"/>
                <a:gd name="connsiteY1580" fmla="*/ 7514107 h 12966034"/>
                <a:gd name="connsiteX1581" fmla="*/ 2030223 w 10127225"/>
                <a:gd name="connsiteY1581" fmla="*/ 7729764 h 12966034"/>
                <a:gd name="connsiteX1582" fmla="*/ 2102029 w 10127225"/>
                <a:gd name="connsiteY1582" fmla="*/ 7787231 h 12966034"/>
                <a:gd name="connsiteX1583" fmla="*/ 2040603 w 10127225"/>
                <a:gd name="connsiteY1583" fmla="*/ 7784498 h 12966034"/>
                <a:gd name="connsiteX1584" fmla="*/ 1475244 w 10127225"/>
                <a:gd name="connsiteY1584" fmla="*/ 7473345 h 12966034"/>
                <a:gd name="connsiteX1585" fmla="*/ 1489968 w 10127225"/>
                <a:gd name="connsiteY1585" fmla="*/ 7447487 h 12966034"/>
                <a:gd name="connsiteX1586" fmla="*/ 6232250 w 10127225"/>
                <a:gd name="connsiteY1586" fmla="*/ 7455625 h 12966034"/>
                <a:gd name="connsiteX1587" fmla="*/ 6228217 w 10127225"/>
                <a:gd name="connsiteY1587" fmla="*/ 7990299 h 12966034"/>
                <a:gd name="connsiteX1588" fmla="*/ 6228254 w 10127225"/>
                <a:gd name="connsiteY1588" fmla="*/ 7990299 h 12966034"/>
                <a:gd name="connsiteX1589" fmla="*/ 6189940 w 10127225"/>
                <a:gd name="connsiteY1589" fmla="*/ 8033292 h 12966034"/>
                <a:gd name="connsiteX1590" fmla="*/ 6177770 w 10127225"/>
                <a:gd name="connsiteY1590" fmla="*/ 7781336 h 12966034"/>
                <a:gd name="connsiteX1591" fmla="*/ 6232251 w 10127225"/>
                <a:gd name="connsiteY1591" fmla="*/ 7455625 h 12966034"/>
                <a:gd name="connsiteX1592" fmla="*/ 8580959 w 10127225"/>
                <a:gd name="connsiteY1592" fmla="*/ 7455625 h 12966034"/>
                <a:gd name="connsiteX1593" fmla="*/ 8616063 w 10127225"/>
                <a:gd name="connsiteY1593" fmla="*/ 7517066 h 12966034"/>
                <a:gd name="connsiteX1594" fmla="*/ 8652073 w 10127225"/>
                <a:gd name="connsiteY1594" fmla="*/ 7596966 h 12966034"/>
                <a:gd name="connsiteX1595" fmla="*/ 8595575 w 10127225"/>
                <a:gd name="connsiteY1595" fmla="*/ 7599019 h 12966034"/>
                <a:gd name="connsiteX1596" fmla="*/ 8580064 w 10127225"/>
                <a:gd name="connsiteY1596" fmla="*/ 7519118 h 12966034"/>
                <a:gd name="connsiteX1597" fmla="*/ 6098624 w 10127225"/>
                <a:gd name="connsiteY1597" fmla="*/ 7469240 h 12966034"/>
                <a:gd name="connsiteX1598" fmla="*/ 6124158 w 10127225"/>
                <a:gd name="connsiteY1598" fmla="*/ 7485731 h 12966034"/>
                <a:gd name="connsiteX1599" fmla="*/ 6129922 w 10127225"/>
                <a:gd name="connsiteY1599" fmla="*/ 7717628 h 12966034"/>
                <a:gd name="connsiteX1600" fmla="*/ 6074724 w 10127225"/>
                <a:gd name="connsiteY1600" fmla="*/ 7841906 h 12966034"/>
                <a:gd name="connsiteX1601" fmla="*/ 6054774 w 10127225"/>
                <a:gd name="connsiteY1601" fmla="*/ 7624220 h 12966034"/>
                <a:gd name="connsiteX1602" fmla="*/ 6098624 w 10127225"/>
                <a:gd name="connsiteY1602" fmla="*/ 7469240 h 12966034"/>
                <a:gd name="connsiteX1603" fmla="*/ 4679056 w 10127225"/>
                <a:gd name="connsiteY1603" fmla="*/ 7477271 h 12966034"/>
                <a:gd name="connsiteX1604" fmla="*/ 4680178 w 10127225"/>
                <a:gd name="connsiteY1604" fmla="*/ 7503522 h 12966034"/>
                <a:gd name="connsiteX1605" fmla="*/ 4646184 w 10127225"/>
                <a:gd name="connsiteY1605" fmla="*/ 7518534 h 12966034"/>
                <a:gd name="connsiteX1606" fmla="*/ 4670489 w 10127225"/>
                <a:gd name="connsiteY1606" fmla="*/ 7480361 h 12966034"/>
                <a:gd name="connsiteX1607" fmla="*/ 4679056 w 10127225"/>
                <a:gd name="connsiteY1607" fmla="*/ 7477271 h 12966034"/>
                <a:gd name="connsiteX1608" fmla="*/ 1865633 w 10127225"/>
                <a:gd name="connsiteY1608" fmla="*/ 7492497 h 12966034"/>
                <a:gd name="connsiteX1609" fmla="*/ 1929982 w 10127225"/>
                <a:gd name="connsiteY1609" fmla="*/ 7517066 h 12966034"/>
                <a:gd name="connsiteX1610" fmla="*/ 1895988 w 10127225"/>
                <a:gd name="connsiteY1610" fmla="*/ 7541659 h 12966034"/>
                <a:gd name="connsiteX1611" fmla="*/ 1831651 w 10127225"/>
                <a:gd name="connsiteY1611" fmla="*/ 7517066 h 12966034"/>
                <a:gd name="connsiteX1612" fmla="*/ 1865633 w 10127225"/>
                <a:gd name="connsiteY1612" fmla="*/ 7492497 h 12966034"/>
                <a:gd name="connsiteX1613" fmla="*/ 8112833 w 10127225"/>
                <a:gd name="connsiteY1613" fmla="*/ 7516982 h 12966034"/>
                <a:gd name="connsiteX1614" fmla="*/ 8170583 w 10127225"/>
                <a:gd name="connsiteY1614" fmla="*/ 7805894 h 12966034"/>
                <a:gd name="connsiteX1615" fmla="*/ 8093670 w 10127225"/>
                <a:gd name="connsiteY1615" fmla="*/ 8002578 h 12966034"/>
                <a:gd name="connsiteX1616" fmla="*/ 8100722 w 10127225"/>
                <a:gd name="connsiteY1616" fmla="*/ 7517066 h 12966034"/>
                <a:gd name="connsiteX1617" fmla="*/ 8112833 w 10127225"/>
                <a:gd name="connsiteY1617" fmla="*/ 7516982 h 12966034"/>
                <a:gd name="connsiteX1618" fmla="*/ 7305076 w 10127225"/>
                <a:gd name="connsiteY1618" fmla="*/ 7528271 h 12966034"/>
                <a:gd name="connsiteX1619" fmla="*/ 7325551 w 10127225"/>
                <a:gd name="connsiteY1619" fmla="*/ 7665388 h 12966034"/>
                <a:gd name="connsiteX1620" fmla="*/ 7374376 w 10127225"/>
                <a:gd name="connsiteY1620" fmla="*/ 7878670 h 12966034"/>
                <a:gd name="connsiteX1621" fmla="*/ 7409814 w 10127225"/>
                <a:gd name="connsiteY1621" fmla="*/ 7962461 h 12966034"/>
                <a:gd name="connsiteX1622" fmla="*/ 7409778 w 10127225"/>
                <a:gd name="connsiteY1622" fmla="*/ 7962461 h 12966034"/>
                <a:gd name="connsiteX1623" fmla="*/ 7300350 w 10127225"/>
                <a:gd name="connsiteY1623" fmla="*/ 7921090 h 12966034"/>
                <a:gd name="connsiteX1624" fmla="*/ 7300970 w 10127225"/>
                <a:gd name="connsiteY1624" fmla="*/ 7529380 h 12966034"/>
                <a:gd name="connsiteX1625" fmla="*/ 7303786 w 10127225"/>
                <a:gd name="connsiteY1625" fmla="*/ 7528294 h 12966034"/>
                <a:gd name="connsiteX1626" fmla="*/ 7303798 w 10127225"/>
                <a:gd name="connsiteY1626" fmla="*/ 7528294 h 12966034"/>
                <a:gd name="connsiteX1627" fmla="*/ 7305075 w 10127225"/>
                <a:gd name="connsiteY1627" fmla="*/ 7528270 h 12966034"/>
                <a:gd name="connsiteX1628" fmla="*/ 2507047 w 10127225"/>
                <a:gd name="connsiteY1628" fmla="*/ 7537602 h 12966034"/>
                <a:gd name="connsiteX1629" fmla="*/ 2507047 w 10127225"/>
                <a:gd name="connsiteY1629" fmla="*/ 7537626 h 12966034"/>
                <a:gd name="connsiteX1630" fmla="*/ 2831107 w 10127225"/>
                <a:gd name="connsiteY1630" fmla="*/ 7588650 h 12966034"/>
                <a:gd name="connsiteX1631" fmla="*/ 2919833 w 10127225"/>
                <a:gd name="connsiteY1631" fmla="*/ 7707773 h 12966034"/>
                <a:gd name="connsiteX1632" fmla="*/ 2642833 w 10127225"/>
                <a:gd name="connsiteY1632" fmla="*/ 7722677 h 12966034"/>
                <a:gd name="connsiteX1633" fmla="*/ 2446194 w 10127225"/>
                <a:gd name="connsiteY1633" fmla="*/ 7727724 h 12966034"/>
                <a:gd name="connsiteX1634" fmla="*/ 2347851 w 10127225"/>
                <a:gd name="connsiteY1634" fmla="*/ 7700780 h 12966034"/>
                <a:gd name="connsiteX1635" fmla="*/ 2323259 w 10127225"/>
                <a:gd name="connsiteY1635" fmla="*/ 7665138 h 12966034"/>
                <a:gd name="connsiteX1636" fmla="*/ 2237242 w 10127225"/>
                <a:gd name="connsiteY1636" fmla="*/ 7628338 h 12966034"/>
                <a:gd name="connsiteX1637" fmla="*/ 2434883 w 10127225"/>
                <a:gd name="connsiteY1637" fmla="*/ 7537734 h 12966034"/>
                <a:gd name="connsiteX1638" fmla="*/ 2507047 w 10127225"/>
                <a:gd name="connsiteY1638" fmla="*/ 7537602 h 12966034"/>
                <a:gd name="connsiteX1639" fmla="*/ 4351023 w 10127225"/>
                <a:gd name="connsiteY1639" fmla="*/ 7540609 h 12966034"/>
                <a:gd name="connsiteX1640" fmla="*/ 4351035 w 10127225"/>
                <a:gd name="connsiteY1640" fmla="*/ 7540645 h 12966034"/>
                <a:gd name="connsiteX1641" fmla="*/ 4350272 w 10127225"/>
                <a:gd name="connsiteY1641" fmla="*/ 7630414 h 12966034"/>
                <a:gd name="connsiteX1642" fmla="*/ 4187054 w 10127225"/>
                <a:gd name="connsiteY1642" fmla="*/ 7812052 h 12966034"/>
                <a:gd name="connsiteX1643" fmla="*/ 3818512 w 10127225"/>
                <a:gd name="connsiteY1643" fmla="*/ 7935637 h 12966034"/>
                <a:gd name="connsiteX1644" fmla="*/ 3276050 w 10127225"/>
                <a:gd name="connsiteY1644" fmla="*/ 8092311 h 12966034"/>
                <a:gd name="connsiteX1645" fmla="*/ 3111103 w 10127225"/>
                <a:gd name="connsiteY1645" fmla="*/ 8180792 h 12966034"/>
                <a:gd name="connsiteX1646" fmla="*/ 3400858 w 10127225"/>
                <a:gd name="connsiteY1646" fmla="*/ 8143908 h 12966034"/>
                <a:gd name="connsiteX1647" fmla="*/ 3613808 w 10127225"/>
                <a:gd name="connsiteY1647" fmla="*/ 8128718 h 12966034"/>
                <a:gd name="connsiteX1648" fmla="*/ 3306476 w 10127225"/>
                <a:gd name="connsiteY1648" fmla="*/ 8205385 h 12966034"/>
                <a:gd name="connsiteX1649" fmla="*/ 3234503 w 10127225"/>
                <a:gd name="connsiteY1649" fmla="*/ 8232746 h 12966034"/>
                <a:gd name="connsiteX1650" fmla="*/ 3733175 w 10127225"/>
                <a:gd name="connsiteY1650" fmla="*/ 8134839 h 12966034"/>
                <a:gd name="connsiteX1651" fmla="*/ 3896464 w 10127225"/>
                <a:gd name="connsiteY1651" fmla="*/ 8112728 h 12966034"/>
                <a:gd name="connsiteX1652" fmla="*/ 3325639 w 10127225"/>
                <a:gd name="connsiteY1652" fmla="*/ 8290691 h 12966034"/>
                <a:gd name="connsiteX1653" fmla="*/ 3202740 w 10127225"/>
                <a:gd name="connsiteY1653" fmla="*/ 8359720 h 12966034"/>
                <a:gd name="connsiteX1654" fmla="*/ 3146755 w 10127225"/>
                <a:gd name="connsiteY1654" fmla="*/ 8443188 h 12966034"/>
                <a:gd name="connsiteX1655" fmla="*/ 3146755 w 10127225"/>
                <a:gd name="connsiteY1655" fmla="*/ 8443139 h 12966034"/>
                <a:gd name="connsiteX1656" fmla="*/ 2839496 w 10127225"/>
                <a:gd name="connsiteY1656" fmla="*/ 8451170 h 12966034"/>
                <a:gd name="connsiteX1657" fmla="*/ 2922280 w 10127225"/>
                <a:gd name="connsiteY1657" fmla="*/ 8426577 h 12966034"/>
                <a:gd name="connsiteX1658" fmla="*/ 3037578 w 10127225"/>
                <a:gd name="connsiteY1658" fmla="*/ 8390493 h 12966034"/>
                <a:gd name="connsiteX1659" fmla="*/ 2925525 w 10127225"/>
                <a:gd name="connsiteY1659" fmla="*/ 8353371 h 12966034"/>
                <a:gd name="connsiteX1660" fmla="*/ 2636700 w 10127225"/>
                <a:gd name="connsiteY1660" fmla="*/ 8292264 h 12966034"/>
                <a:gd name="connsiteX1661" fmla="*/ 2507656 w 10127225"/>
                <a:gd name="connsiteY1661" fmla="*/ 8219917 h 12966034"/>
                <a:gd name="connsiteX1662" fmla="*/ 2624386 w 10127225"/>
                <a:gd name="connsiteY1662" fmla="*/ 8243114 h 12966034"/>
                <a:gd name="connsiteX1663" fmla="*/ 2864052 w 10127225"/>
                <a:gd name="connsiteY1663" fmla="*/ 8276704 h 12966034"/>
                <a:gd name="connsiteX1664" fmla="*/ 2986951 w 10127225"/>
                <a:gd name="connsiteY1664" fmla="*/ 8274867 h 12966034"/>
                <a:gd name="connsiteX1665" fmla="*/ 2814904 w 10127225"/>
                <a:gd name="connsiteY1665" fmla="*/ 8229893 h 12966034"/>
                <a:gd name="connsiteX1666" fmla="*/ 2470775 w 10127225"/>
                <a:gd name="connsiteY1666" fmla="*/ 8135399 h 12966034"/>
                <a:gd name="connsiteX1667" fmla="*/ 2298704 w 10127225"/>
                <a:gd name="connsiteY1667" fmla="*/ 8085926 h 12966034"/>
                <a:gd name="connsiteX1668" fmla="*/ 2502895 w 10127225"/>
                <a:gd name="connsiteY1668" fmla="*/ 8084160 h 12966034"/>
                <a:gd name="connsiteX1669" fmla="*/ 2964805 w 10127225"/>
                <a:gd name="connsiteY1669" fmla="*/ 7981421 h 12966034"/>
                <a:gd name="connsiteX1670" fmla="*/ 2902079 w 10127225"/>
                <a:gd name="connsiteY1670" fmla="*/ 7950349 h 12966034"/>
                <a:gd name="connsiteX1671" fmla="*/ 2556804 w 10127225"/>
                <a:gd name="connsiteY1671" fmla="*/ 7951279 h 12966034"/>
                <a:gd name="connsiteX1672" fmla="*/ 2470775 w 10127225"/>
                <a:gd name="connsiteY1672" fmla="*/ 7910124 h 12966034"/>
                <a:gd name="connsiteX1673" fmla="*/ 2624494 w 10127225"/>
                <a:gd name="connsiteY1673" fmla="*/ 7920207 h 12966034"/>
                <a:gd name="connsiteX1674" fmla="*/ 2876186 w 10127225"/>
                <a:gd name="connsiteY1674" fmla="*/ 7876737 h 12966034"/>
                <a:gd name="connsiteX1675" fmla="*/ 2605092 w 10127225"/>
                <a:gd name="connsiteY1675" fmla="*/ 7844578 h 12966034"/>
                <a:gd name="connsiteX1676" fmla="*/ 2219368 w 10127225"/>
                <a:gd name="connsiteY1676" fmla="*/ 7784737 h 12966034"/>
                <a:gd name="connsiteX1677" fmla="*/ 2288251 w 10127225"/>
                <a:gd name="connsiteY1677" fmla="*/ 7738713 h 12966034"/>
                <a:gd name="connsiteX1678" fmla="*/ 2825631 w 10127225"/>
                <a:gd name="connsiteY1678" fmla="*/ 7739131 h 12966034"/>
                <a:gd name="connsiteX1679" fmla="*/ 2977119 w 10127225"/>
                <a:gd name="connsiteY1679" fmla="*/ 7748677 h 12966034"/>
                <a:gd name="connsiteX1680" fmla="*/ 3270156 w 10127225"/>
                <a:gd name="connsiteY1680" fmla="*/ 7787458 h 12966034"/>
                <a:gd name="connsiteX1681" fmla="*/ 3466317 w 10127225"/>
                <a:gd name="connsiteY1681" fmla="*/ 7808996 h 12966034"/>
                <a:gd name="connsiteX1682" fmla="*/ 3342594 w 10127225"/>
                <a:gd name="connsiteY1682" fmla="*/ 7883789 h 12966034"/>
                <a:gd name="connsiteX1683" fmla="*/ 3414329 w 10127225"/>
                <a:gd name="connsiteY1683" fmla="*/ 7977770 h 12966034"/>
                <a:gd name="connsiteX1684" fmla="*/ 3996286 w 10127225"/>
                <a:gd name="connsiteY1684" fmla="*/ 7771647 h 12966034"/>
                <a:gd name="connsiteX1685" fmla="*/ 4216037 w 10127225"/>
                <a:gd name="connsiteY1685" fmla="*/ 7644243 h 12966034"/>
                <a:gd name="connsiteX1686" fmla="*/ 4318473 w 10127225"/>
                <a:gd name="connsiteY1686" fmla="*/ 7567875 h 12966034"/>
                <a:gd name="connsiteX1687" fmla="*/ 4351023 w 10127225"/>
                <a:gd name="connsiteY1687" fmla="*/ 7540609 h 12966034"/>
                <a:gd name="connsiteX1688" fmla="*/ 4177723 w 10127225"/>
                <a:gd name="connsiteY1688" fmla="*/ 7542446 h 12966034"/>
                <a:gd name="connsiteX1689" fmla="*/ 4168333 w 10127225"/>
                <a:gd name="connsiteY1689" fmla="*/ 7579318 h 12966034"/>
                <a:gd name="connsiteX1690" fmla="*/ 4082268 w 10127225"/>
                <a:gd name="connsiteY1690" fmla="*/ 7614603 h 12966034"/>
                <a:gd name="connsiteX1691" fmla="*/ 4091670 w 10127225"/>
                <a:gd name="connsiteY1691" fmla="*/ 7577731 h 12966034"/>
                <a:gd name="connsiteX1692" fmla="*/ 4177723 w 10127225"/>
                <a:gd name="connsiteY1692" fmla="*/ 7542446 h 12966034"/>
                <a:gd name="connsiteX1693" fmla="*/ 3884197 w 10127225"/>
                <a:gd name="connsiteY1693" fmla="*/ 7590809 h 12966034"/>
                <a:gd name="connsiteX1694" fmla="*/ 3933345 w 10127225"/>
                <a:gd name="connsiteY1694" fmla="*/ 7600236 h 12966034"/>
                <a:gd name="connsiteX1695" fmla="*/ 3884197 w 10127225"/>
                <a:gd name="connsiteY1695" fmla="*/ 7622526 h 12966034"/>
                <a:gd name="connsiteX1696" fmla="*/ 3835038 w 10127225"/>
                <a:gd name="connsiteY1696" fmla="*/ 7613099 h 12966034"/>
                <a:gd name="connsiteX1697" fmla="*/ 3884197 w 10127225"/>
                <a:gd name="connsiteY1697" fmla="*/ 7590809 h 12966034"/>
                <a:gd name="connsiteX1698" fmla="*/ 726931 w 10127225"/>
                <a:gd name="connsiteY1698" fmla="*/ 7598840 h 12966034"/>
                <a:gd name="connsiteX1699" fmla="*/ 737801 w 10127225"/>
                <a:gd name="connsiteY1699" fmla="*/ 7612479 h 12966034"/>
                <a:gd name="connsiteX1700" fmla="*/ 713210 w 10127225"/>
                <a:gd name="connsiteY1700" fmla="*/ 7652274 h 12966034"/>
                <a:gd name="connsiteX1701" fmla="*/ 688618 w 10127225"/>
                <a:gd name="connsiteY1701" fmla="*/ 7642871 h 12966034"/>
                <a:gd name="connsiteX1702" fmla="*/ 713210 w 10127225"/>
                <a:gd name="connsiteY1702" fmla="*/ 7603124 h 12966034"/>
                <a:gd name="connsiteX1703" fmla="*/ 726931 w 10127225"/>
                <a:gd name="connsiteY1703" fmla="*/ 7598840 h 12966034"/>
                <a:gd name="connsiteX1704" fmla="*/ 7599246 w 10127225"/>
                <a:gd name="connsiteY1704" fmla="*/ 7621166 h 12966034"/>
                <a:gd name="connsiteX1705" fmla="*/ 7646747 w 10127225"/>
                <a:gd name="connsiteY1705" fmla="*/ 7692964 h 12966034"/>
                <a:gd name="connsiteX1706" fmla="*/ 7633383 w 10127225"/>
                <a:gd name="connsiteY1706" fmla="*/ 7811001 h 12966034"/>
                <a:gd name="connsiteX1707" fmla="*/ 7587397 w 10127225"/>
                <a:gd name="connsiteY1707" fmla="*/ 7825224 h 12966034"/>
                <a:gd name="connsiteX1708" fmla="*/ 7571373 w 10127225"/>
                <a:gd name="connsiteY1708" fmla="*/ 7697391 h 12966034"/>
                <a:gd name="connsiteX1709" fmla="*/ 7599246 w 10127225"/>
                <a:gd name="connsiteY1709" fmla="*/ 7621166 h 12966034"/>
                <a:gd name="connsiteX1710" fmla="*/ 4540252 w 10127225"/>
                <a:gd name="connsiteY1710" fmla="*/ 7639995 h 12966034"/>
                <a:gd name="connsiteX1711" fmla="*/ 4523296 w 10127225"/>
                <a:gd name="connsiteY1711" fmla="*/ 7689145 h 12966034"/>
                <a:gd name="connsiteX1712" fmla="*/ 4469459 w 10127225"/>
                <a:gd name="connsiteY1712" fmla="*/ 7738296 h 12966034"/>
                <a:gd name="connsiteX1713" fmla="*/ 4486415 w 10127225"/>
                <a:gd name="connsiteY1713" fmla="*/ 7689145 h 12966034"/>
                <a:gd name="connsiteX1714" fmla="*/ 4540252 w 10127225"/>
                <a:gd name="connsiteY1714" fmla="*/ 7639995 h 12966034"/>
                <a:gd name="connsiteX1715" fmla="*/ 9947048 w 10127225"/>
                <a:gd name="connsiteY1715" fmla="*/ 7649899 h 12966034"/>
                <a:gd name="connsiteX1716" fmla="*/ 9947060 w 10127225"/>
                <a:gd name="connsiteY1716" fmla="*/ 7649899 h 12966034"/>
                <a:gd name="connsiteX1717" fmla="*/ 9994871 w 10127225"/>
                <a:gd name="connsiteY1717" fmla="*/ 7904516 h 12966034"/>
                <a:gd name="connsiteX1718" fmla="*/ 9962500 w 10127225"/>
                <a:gd name="connsiteY1718" fmla="*/ 8239916 h 12966034"/>
                <a:gd name="connsiteX1719" fmla="*/ 9863548 w 10127225"/>
                <a:gd name="connsiteY1719" fmla="*/ 8396555 h 12966034"/>
                <a:gd name="connsiteX1720" fmla="*/ 9860207 w 10127225"/>
                <a:gd name="connsiteY1720" fmla="*/ 8247625 h 12966034"/>
                <a:gd name="connsiteX1721" fmla="*/ 9898079 w 10127225"/>
                <a:gd name="connsiteY1721" fmla="*/ 7907547 h 12966034"/>
                <a:gd name="connsiteX1722" fmla="*/ 9916156 w 10127225"/>
                <a:gd name="connsiteY1722" fmla="*/ 7676437 h 12966034"/>
                <a:gd name="connsiteX1723" fmla="*/ 9947048 w 10127225"/>
                <a:gd name="connsiteY1723" fmla="*/ 7649899 h 12966034"/>
                <a:gd name="connsiteX1724" fmla="*/ 3682428 w 10127225"/>
                <a:gd name="connsiteY1724" fmla="*/ 7664517 h 12966034"/>
                <a:gd name="connsiteX1725" fmla="*/ 3690828 w 10127225"/>
                <a:gd name="connsiteY1725" fmla="*/ 7664660 h 12966034"/>
                <a:gd name="connsiteX1726" fmla="*/ 3736706 w 10127225"/>
                <a:gd name="connsiteY1726" fmla="*/ 7686091 h 12966034"/>
                <a:gd name="connsiteX1727" fmla="*/ 3659865 w 10127225"/>
                <a:gd name="connsiteY1727" fmla="*/ 7722962 h 12966034"/>
                <a:gd name="connsiteX1728" fmla="*/ 3564624 w 10127225"/>
                <a:gd name="connsiteY1728" fmla="*/ 7701424 h 12966034"/>
                <a:gd name="connsiteX1729" fmla="*/ 3682428 w 10127225"/>
                <a:gd name="connsiteY1729" fmla="*/ 7664517 h 12966034"/>
                <a:gd name="connsiteX1730" fmla="*/ 9229174 w 10127225"/>
                <a:gd name="connsiteY1730" fmla="*/ 7689145 h 12966034"/>
                <a:gd name="connsiteX1731" fmla="*/ 9279694 w 10127225"/>
                <a:gd name="connsiteY1731" fmla="*/ 7787708 h 12966034"/>
                <a:gd name="connsiteX1732" fmla="*/ 9209224 w 10127225"/>
                <a:gd name="connsiteY1732" fmla="*/ 7781324 h 12966034"/>
                <a:gd name="connsiteX1733" fmla="*/ 9229174 w 10127225"/>
                <a:gd name="connsiteY1733" fmla="*/ 7689145 h 12966034"/>
                <a:gd name="connsiteX1734" fmla="*/ 8693954 w 10127225"/>
                <a:gd name="connsiteY1734" fmla="*/ 7690291 h 12966034"/>
                <a:gd name="connsiteX1735" fmla="*/ 8693954 w 10127225"/>
                <a:gd name="connsiteY1735" fmla="*/ 7690303 h 12966034"/>
                <a:gd name="connsiteX1736" fmla="*/ 8898003 w 10127225"/>
                <a:gd name="connsiteY1736" fmla="*/ 7936424 h 12966034"/>
                <a:gd name="connsiteX1737" fmla="*/ 8866896 w 10127225"/>
                <a:gd name="connsiteY1737" fmla="*/ 8018341 h 12966034"/>
                <a:gd name="connsiteX1738" fmla="*/ 8734463 w 10127225"/>
                <a:gd name="connsiteY1738" fmla="*/ 7952879 h 12966034"/>
                <a:gd name="connsiteX1739" fmla="*/ 8615812 w 10127225"/>
                <a:gd name="connsiteY1739" fmla="*/ 7718058 h 12966034"/>
                <a:gd name="connsiteX1740" fmla="*/ 8680197 w 10127225"/>
                <a:gd name="connsiteY1740" fmla="*/ 7767173 h 12966034"/>
                <a:gd name="connsiteX1741" fmla="*/ 8824192 w 10127225"/>
                <a:gd name="connsiteY1741" fmla="*/ 7919933 h 12966034"/>
                <a:gd name="connsiteX1742" fmla="*/ 8750953 w 10127225"/>
                <a:gd name="connsiteY1742" fmla="*/ 7799367 h 12966034"/>
                <a:gd name="connsiteX1743" fmla="*/ 8691544 w 10127225"/>
                <a:gd name="connsiteY1743" fmla="*/ 7691520 h 12966034"/>
                <a:gd name="connsiteX1744" fmla="*/ 8693954 w 10127225"/>
                <a:gd name="connsiteY1744" fmla="*/ 7690291 h 12966034"/>
                <a:gd name="connsiteX1745" fmla="*/ 8813500 w 10127225"/>
                <a:gd name="connsiteY1745" fmla="*/ 7699121 h 12966034"/>
                <a:gd name="connsiteX1746" fmla="*/ 8847161 w 10127225"/>
                <a:gd name="connsiteY1746" fmla="*/ 7712223 h 12966034"/>
                <a:gd name="connsiteX1747" fmla="*/ 8870141 w 10127225"/>
                <a:gd name="connsiteY1747" fmla="*/ 7762745 h 12966034"/>
                <a:gd name="connsiteX1748" fmla="*/ 8826745 w 10127225"/>
                <a:gd name="connsiteY1748" fmla="*/ 7752698 h 12966034"/>
                <a:gd name="connsiteX1749" fmla="*/ 8813500 w 10127225"/>
                <a:gd name="connsiteY1749" fmla="*/ 7699121 h 12966034"/>
                <a:gd name="connsiteX1750" fmla="*/ 3960741 w 10127225"/>
                <a:gd name="connsiteY1750" fmla="*/ 7706137 h 12966034"/>
                <a:gd name="connsiteX1751" fmla="*/ 3966826 w 10127225"/>
                <a:gd name="connsiteY1751" fmla="*/ 7706388 h 12966034"/>
                <a:gd name="connsiteX1752" fmla="*/ 3784017 w 10127225"/>
                <a:gd name="connsiteY1752" fmla="*/ 7827706 h 12966034"/>
                <a:gd name="connsiteX1753" fmla="*/ 3527754 w 10127225"/>
                <a:gd name="connsiteY1753" fmla="*/ 7921663 h 12966034"/>
                <a:gd name="connsiteX1754" fmla="*/ 3630082 w 10127225"/>
                <a:gd name="connsiteY1754" fmla="*/ 7850688 h 12966034"/>
                <a:gd name="connsiteX1755" fmla="*/ 3769293 w 10127225"/>
                <a:gd name="connsiteY1755" fmla="*/ 7777446 h 12966034"/>
                <a:gd name="connsiteX1756" fmla="*/ 3883362 w 10127225"/>
                <a:gd name="connsiteY1756" fmla="*/ 7719538 h 12966034"/>
                <a:gd name="connsiteX1757" fmla="*/ 3953438 w 10127225"/>
                <a:gd name="connsiteY1757" fmla="*/ 7706388 h 12966034"/>
                <a:gd name="connsiteX1758" fmla="*/ 3960741 w 10127225"/>
                <a:gd name="connsiteY1758" fmla="*/ 7706137 h 12966034"/>
                <a:gd name="connsiteX1759" fmla="*/ 1589635 w 10127225"/>
                <a:gd name="connsiteY1759" fmla="*/ 7720075 h 12966034"/>
                <a:gd name="connsiteX1760" fmla="*/ 1652505 w 10127225"/>
                <a:gd name="connsiteY1760" fmla="*/ 7774630 h 12966034"/>
                <a:gd name="connsiteX1761" fmla="*/ 2242564 w 10127225"/>
                <a:gd name="connsiteY1761" fmla="*/ 8259462 h 12966034"/>
                <a:gd name="connsiteX1762" fmla="*/ 2433045 w 10127225"/>
                <a:gd name="connsiteY1762" fmla="*/ 8408177 h 12966034"/>
                <a:gd name="connsiteX1763" fmla="*/ 2028432 w 10127225"/>
                <a:gd name="connsiteY1763" fmla="*/ 8279198 h 12966034"/>
                <a:gd name="connsiteX1764" fmla="*/ 1636444 w 10127225"/>
                <a:gd name="connsiteY1764" fmla="*/ 7853600 h 12966034"/>
                <a:gd name="connsiteX1765" fmla="*/ 1589635 w 10127225"/>
                <a:gd name="connsiteY1765" fmla="*/ 7720075 h 12966034"/>
                <a:gd name="connsiteX1766" fmla="*/ 7471383 w 10127225"/>
                <a:gd name="connsiteY1766" fmla="*/ 7738296 h 12966034"/>
                <a:gd name="connsiteX1767" fmla="*/ 7507859 w 10127225"/>
                <a:gd name="connsiteY1767" fmla="*/ 7781324 h 12966034"/>
                <a:gd name="connsiteX1768" fmla="*/ 7501881 w 10127225"/>
                <a:gd name="connsiteY1768" fmla="*/ 7897178 h 12966034"/>
                <a:gd name="connsiteX1769" fmla="*/ 7465369 w 10127225"/>
                <a:gd name="connsiteY1769" fmla="*/ 7925875 h 12966034"/>
                <a:gd name="connsiteX1770" fmla="*/ 7471383 w 10127225"/>
                <a:gd name="connsiteY1770" fmla="*/ 7738296 h 12966034"/>
                <a:gd name="connsiteX1771" fmla="*/ 1210354 w 10127225"/>
                <a:gd name="connsiteY1771" fmla="*/ 7740062 h 12966034"/>
                <a:gd name="connsiteX1772" fmla="*/ 1210354 w 10127225"/>
                <a:gd name="connsiteY1772" fmla="*/ 7740062 h 12966034"/>
                <a:gd name="connsiteX1773" fmla="*/ 1231773 w 10127225"/>
                <a:gd name="connsiteY1773" fmla="*/ 7769809 h 12966034"/>
                <a:gd name="connsiteX1774" fmla="*/ 1248728 w 10127225"/>
                <a:gd name="connsiteY1774" fmla="*/ 7855831 h 12966034"/>
                <a:gd name="connsiteX1775" fmla="*/ 1222477 w 10127225"/>
                <a:gd name="connsiteY1775" fmla="*/ 7853063 h 12966034"/>
                <a:gd name="connsiteX1776" fmla="*/ 1205522 w 10127225"/>
                <a:gd name="connsiteY1776" fmla="*/ 7767029 h 12966034"/>
                <a:gd name="connsiteX1777" fmla="*/ 1210343 w 10127225"/>
                <a:gd name="connsiteY1777" fmla="*/ 7740062 h 12966034"/>
                <a:gd name="connsiteX1778" fmla="*/ 4607691 w 10127225"/>
                <a:gd name="connsiteY1778" fmla="*/ 7743021 h 12966034"/>
                <a:gd name="connsiteX1779" fmla="*/ 4611008 w 10127225"/>
                <a:gd name="connsiteY1779" fmla="*/ 7744059 h 12966034"/>
                <a:gd name="connsiteX1780" fmla="*/ 4412425 w 10127225"/>
                <a:gd name="connsiteY1780" fmla="*/ 8181184 h 12966034"/>
                <a:gd name="connsiteX1781" fmla="*/ 4249780 w 10127225"/>
                <a:gd name="connsiteY1781" fmla="*/ 8390612 h 12966034"/>
                <a:gd name="connsiteX1782" fmla="*/ 4194249 w 10127225"/>
                <a:gd name="connsiteY1782" fmla="*/ 8438904 h 12966034"/>
                <a:gd name="connsiteX1783" fmla="*/ 4252513 w 10127225"/>
                <a:gd name="connsiteY1783" fmla="*/ 8340591 h 12966034"/>
                <a:gd name="connsiteX1784" fmla="*/ 4559581 w 10127225"/>
                <a:gd name="connsiteY1784" fmla="*/ 7802576 h 12966034"/>
                <a:gd name="connsiteX1785" fmla="*/ 4607691 w 10127225"/>
                <a:gd name="connsiteY1785" fmla="*/ 7743021 h 12966034"/>
                <a:gd name="connsiteX1786" fmla="*/ 4757413 w 10127225"/>
                <a:gd name="connsiteY1786" fmla="*/ 7764082 h 12966034"/>
                <a:gd name="connsiteX1787" fmla="*/ 4770515 w 10127225"/>
                <a:gd name="connsiteY1787" fmla="*/ 7787494 h 12966034"/>
                <a:gd name="connsiteX1788" fmla="*/ 4762962 w 10127225"/>
                <a:gd name="connsiteY1788" fmla="*/ 8248520 h 12966034"/>
                <a:gd name="connsiteX1789" fmla="*/ 4673233 w 10127225"/>
                <a:gd name="connsiteY1789" fmla="*/ 8291226 h 12966034"/>
                <a:gd name="connsiteX1790" fmla="*/ 4629407 w 10127225"/>
                <a:gd name="connsiteY1790" fmla="*/ 8269652 h 12966034"/>
                <a:gd name="connsiteX1791" fmla="*/ 4621628 w 10127225"/>
                <a:gd name="connsiteY1791" fmla="*/ 8229977 h 12966034"/>
                <a:gd name="connsiteX1792" fmla="*/ 4608526 w 10127225"/>
                <a:gd name="connsiteY1792" fmla="*/ 8199226 h 12966034"/>
                <a:gd name="connsiteX1793" fmla="*/ 4685368 w 10127225"/>
                <a:gd name="connsiteY1793" fmla="*/ 7947259 h 12966034"/>
                <a:gd name="connsiteX1794" fmla="*/ 4755289 w 10127225"/>
                <a:gd name="connsiteY1794" fmla="*/ 7764153 h 12966034"/>
                <a:gd name="connsiteX1795" fmla="*/ 4757413 w 10127225"/>
                <a:gd name="connsiteY1795" fmla="*/ 7764082 h 12966034"/>
                <a:gd name="connsiteX1796" fmla="*/ 4482346 w 10127225"/>
                <a:gd name="connsiteY1796" fmla="*/ 7766027 h 12966034"/>
                <a:gd name="connsiteX1797" fmla="*/ 4482358 w 10127225"/>
                <a:gd name="connsiteY1797" fmla="*/ 7766027 h 12966034"/>
                <a:gd name="connsiteX1798" fmla="*/ 4486642 w 10127225"/>
                <a:gd name="connsiteY1798" fmla="*/ 7767172 h 12966034"/>
                <a:gd name="connsiteX1799" fmla="*/ 3559481 w 10127225"/>
                <a:gd name="connsiteY1799" fmla="*/ 8654382 h 12966034"/>
                <a:gd name="connsiteX1800" fmla="*/ 3442739 w 10127225"/>
                <a:gd name="connsiteY1800" fmla="*/ 8727767 h 12966034"/>
                <a:gd name="connsiteX1801" fmla="*/ 3601494 w 10127225"/>
                <a:gd name="connsiteY1801" fmla="*/ 8697017 h 12966034"/>
                <a:gd name="connsiteX1802" fmla="*/ 3785854 w 10127225"/>
                <a:gd name="connsiteY1802" fmla="*/ 8673784 h 12966034"/>
                <a:gd name="connsiteX1803" fmla="*/ 3398412 w 10127225"/>
                <a:gd name="connsiteY1803" fmla="*/ 8827117 h 12966034"/>
                <a:gd name="connsiteX1804" fmla="*/ 3310092 w 10127225"/>
                <a:gd name="connsiteY1804" fmla="*/ 8850267 h 12966034"/>
                <a:gd name="connsiteX1805" fmla="*/ 3189496 w 10127225"/>
                <a:gd name="connsiteY1805" fmla="*/ 8832272 h 12966034"/>
                <a:gd name="connsiteX1806" fmla="*/ 3160119 w 10127225"/>
                <a:gd name="connsiteY1806" fmla="*/ 8850744 h 12966034"/>
                <a:gd name="connsiteX1807" fmla="*/ 3337165 w 10127225"/>
                <a:gd name="connsiteY1807" fmla="*/ 8942851 h 12966034"/>
                <a:gd name="connsiteX1808" fmla="*/ 3215746 w 10127225"/>
                <a:gd name="connsiteY1808" fmla="*/ 9013253 h 12966034"/>
                <a:gd name="connsiteX1809" fmla="*/ 2876342 w 10127225"/>
                <a:gd name="connsiteY1809" fmla="*/ 9018146 h 12966034"/>
                <a:gd name="connsiteX1810" fmla="*/ 2954365 w 10127225"/>
                <a:gd name="connsiteY1810" fmla="*/ 8987431 h 12966034"/>
                <a:gd name="connsiteX1811" fmla="*/ 3043126 w 10127225"/>
                <a:gd name="connsiteY1811" fmla="*/ 8946884 h 12966034"/>
                <a:gd name="connsiteX1812" fmla="*/ 2915979 w 10127225"/>
                <a:gd name="connsiteY1812" fmla="*/ 8931289 h 12966034"/>
                <a:gd name="connsiteX1813" fmla="*/ 2778034 w 10127225"/>
                <a:gd name="connsiteY1813" fmla="*/ 8933735 h 12966034"/>
                <a:gd name="connsiteX1814" fmla="*/ 2920848 w 10127225"/>
                <a:gd name="connsiteY1814" fmla="*/ 8846890 h 12966034"/>
                <a:gd name="connsiteX1815" fmla="*/ 3099051 w 10127225"/>
                <a:gd name="connsiteY1815" fmla="*/ 8731872 h 12966034"/>
                <a:gd name="connsiteX1816" fmla="*/ 3083134 w 10127225"/>
                <a:gd name="connsiteY1816" fmla="*/ 8716312 h 12966034"/>
                <a:gd name="connsiteX1817" fmla="*/ 2925525 w 10127225"/>
                <a:gd name="connsiteY1817" fmla="*/ 8682471 h 12966034"/>
                <a:gd name="connsiteX1818" fmla="*/ 2862477 w 10127225"/>
                <a:gd name="connsiteY1818" fmla="*/ 8673068 h 12966034"/>
                <a:gd name="connsiteX1819" fmla="*/ 2733421 w 10127225"/>
                <a:gd name="connsiteY1819" fmla="*/ 8695465 h 12966034"/>
                <a:gd name="connsiteX1820" fmla="*/ 2722730 w 10127225"/>
                <a:gd name="connsiteY1820" fmla="*/ 8671660 h 12966034"/>
                <a:gd name="connsiteX1821" fmla="*/ 2778034 w 10127225"/>
                <a:gd name="connsiteY1821" fmla="*/ 8641339 h 12966034"/>
                <a:gd name="connsiteX1822" fmla="*/ 2618265 w 10127225"/>
                <a:gd name="connsiteY1822" fmla="*/ 8643392 h 12966034"/>
                <a:gd name="connsiteX1823" fmla="*/ 2458473 w 10127225"/>
                <a:gd name="connsiteY1823" fmla="*/ 8629681 h 12966034"/>
                <a:gd name="connsiteX1824" fmla="*/ 2640590 w 10127225"/>
                <a:gd name="connsiteY1824" fmla="*/ 8592010 h 12966034"/>
                <a:gd name="connsiteX1825" fmla="*/ 2867989 w 10127225"/>
                <a:gd name="connsiteY1825" fmla="*/ 8554315 h 12966034"/>
                <a:gd name="connsiteX1826" fmla="*/ 3168328 w 10127225"/>
                <a:gd name="connsiteY1826" fmla="*/ 8502850 h 12966034"/>
                <a:gd name="connsiteX1827" fmla="*/ 3534019 w 10127225"/>
                <a:gd name="connsiteY1827" fmla="*/ 8426362 h 12966034"/>
                <a:gd name="connsiteX1828" fmla="*/ 3659185 w 10127225"/>
                <a:gd name="connsiteY1828" fmla="*/ 8377463 h 12966034"/>
                <a:gd name="connsiteX1829" fmla="*/ 3527754 w 10127225"/>
                <a:gd name="connsiteY1829" fmla="*/ 8524961 h 12966034"/>
                <a:gd name="connsiteX1830" fmla="*/ 3745417 w 10127225"/>
                <a:gd name="connsiteY1830" fmla="*/ 8386150 h 12966034"/>
                <a:gd name="connsiteX1831" fmla="*/ 4179167 w 10127225"/>
                <a:gd name="connsiteY1831" fmla="*/ 8000406 h 12966034"/>
                <a:gd name="connsiteX1832" fmla="*/ 4393883 w 10127225"/>
                <a:gd name="connsiteY1832" fmla="*/ 7827456 h 12966034"/>
                <a:gd name="connsiteX1833" fmla="*/ 4482346 w 10127225"/>
                <a:gd name="connsiteY1833" fmla="*/ 7766027 h 12966034"/>
                <a:gd name="connsiteX1834" fmla="*/ 611776 w 10127225"/>
                <a:gd name="connsiteY1834" fmla="*/ 7767495 h 12966034"/>
                <a:gd name="connsiteX1835" fmla="*/ 614330 w 10127225"/>
                <a:gd name="connsiteY1835" fmla="*/ 7771325 h 12966034"/>
                <a:gd name="connsiteX1836" fmla="*/ 565719 w 10127225"/>
                <a:gd name="connsiteY1836" fmla="*/ 7854507 h 12966034"/>
                <a:gd name="connsiteX1837" fmla="*/ 517108 w 10127225"/>
                <a:gd name="connsiteY1837" fmla="*/ 7895268 h 12966034"/>
                <a:gd name="connsiteX1838" fmla="*/ 609974 w 10127225"/>
                <a:gd name="connsiteY1838" fmla="*/ 7767757 h 12966034"/>
                <a:gd name="connsiteX1839" fmla="*/ 611776 w 10127225"/>
                <a:gd name="connsiteY1839" fmla="*/ 7767495 h 12966034"/>
                <a:gd name="connsiteX1840" fmla="*/ 9462026 w 10127225"/>
                <a:gd name="connsiteY1840" fmla="*/ 7779928 h 12966034"/>
                <a:gd name="connsiteX1841" fmla="*/ 9488133 w 10127225"/>
                <a:gd name="connsiteY1841" fmla="*/ 7782160 h 12966034"/>
                <a:gd name="connsiteX1842" fmla="*/ 9536422 w 10127225"/>
                <a:gd name="connsiteY1842" fmla="*/ 7839340 h 12966034"/>
                <a:gd name="connsiteX1843" fmla="*/ 9444462 w 10127225"/>
                <a:gd name="connsiteY1843" fmla="*/ 7856297 h 12966034"/>
                <a:gd name="connsiteX1844" fmla="*/ 9462026 w 10127225"/>
                <a:gd name="connsiteY1844" fmla="*/ 7779928 h 12966034"/>
                <a:gd name="connsiteX1845" fmla="*/ 8526442 w 10127225"/>
                <a:gd name="connsiteY1845" fmla="*/ 7795047 h 12966034"/>
                <a:gd name="connsiteX1846" fmla="*/ 8595826 w 10127225"/>
                <a:gd name="connsiteY1846" fmla="*/ 7916652 h 12966034"/>
                <a:gd name="connsiteX1847" fmla="*/ 8660068 w 10127225"/>
                <a:gd name="connsiteY1847" fmla="*/ 8008771 h 12966034"/>
                <a:gd name="connsiteX1848" fmla="*/ 8746634 w 10127225"/>
                <a:gd name="connsiteY1848" fmla="*/ 8032314 h 12966034"/>
                <a:gd name="connsiteX1849" fmla="*/ 8732841 w 10127225"/>
                <a:gd name="connsiteY1849" fmla="*/ 8253269 h 12966034"/>
                <a:gd name="connsiteX1850" fmla="*/ 8526907 w 10127225"/>
                <a:gd name="connsiteY1850" fmla="*/ 8285284 h 12966034"/>
                <a:gd name="connsiteX1851" fmla="*/ 8476542 w 10127225"/>
                <a:gd name="connsiteY1851" fmla="*/ 7848672 h 12966034"/>
                <a:gd name="connsiteX1852" fmla="*/ 8521800 w 10127225"/>
                <a:gd name="connsiteY1852" fmla="*/ 7795190 h 12966034"/>
                <a:gd name="connsiteX1853" fmla="*/ 8526442 w 10127225"/>
                <a:gd name="connsiteY1853" fmla="*/ 7795059 h 12966034"/>
                <a:gd name="connsiteX1854" fmla="*/ 9820557 w 10127225"/>
                <a:gd name="connsiteY1854" fmla="*/ 7799772 h 12966034"/>
                <a:gd name="connsiteX1855" fmla="*/ 9852356 w 10127225"/>
                <a:gd name="connsiteY1855" fmla="*/ 7977114 h 12966034"/>
                <a:gd name="connsiteX1856" fmla="*/ 9807527 w 10127225"/>
                <a:gd name="connsiteY1856" fmla="*/ 8275344 h 12966034"/>
                <a:gd name="connsiteX1857" fmla="*/ 9686824 w 10127225"/>
                <a:gd name="connsiteY1857" fmla="*/ 8462088 h 12966034"/>
                <a:gd name="connsiteX1858" fmla="*/ 9604410 w 10127225"/>
                <a:gd name="connsiteY1858" fmla="*/ 8475453 h 12966034"/>
                <a:gd name="connsiteX1859" fmla="*/ 9679557 w 10127225"/>
                <a:gd name="connsiteY1859" fmla="*/ 8271383 h 12966034"/>
                <a:gd name="connsiteX1860" fmla="*/ 9782208 w 10127225"/>
                <a:gd name="connsiteY1860" fmla="*/ 7959764 h 12966034"/>
                <a:gd name="connsiteX1861" fmla="*/ 9820557 w 10127225"/>
                <a:gd name="connsiteY1861" fmla="*/ 7799772 h 12966034"/>
                <a:gd name="connsiteX1862" fmla="*/ 9326968 w 10127225"/>
                <a:gd name="connsiteY1862" fmla="*/ 7836644 h 12966034"/>
                <a:gd name="connsiteX1863" fmla="*/ 9398619 w 10127225"/>
                <a:gd name="connsiteY1863" fmla="*/ 7895376 h 12966034"/>
                <a:gd name="connsiteX1864" fmla="*/ 9395314 w 10127225"/>
                <a:gd name="connsiteY1864" fmla="*/ 7989965 h 12966034"/>
                <a:gd name="connsiteX1865" fmla="*/ 9281531 w 10127225"/>
                <a:gd name="connsiteY1865" fmla="*/ 8028710 h 12966034"/>
                <a:gd name="connsiteX1866" fmla="*/ 9260459 w 10127225"/>
                <a:gd name="connsiteY1866" fmla="*/ 7959537 h 12966034"/>
                <a:gd name="connsiteX1867" fmla="*/ 9326968 w 10127225"/>
                <a:gd name="connsiteY1867" fmla="*/ 7836644 h 12966034"/>
                <a:gd name="connsiteX1868" fmla="*/ 7731118 w 10127225"/>
                <a:gd name="connsiteY1868" fmla="*/ 7844710 h 12966034"/>
                <a:gd name="connsiteX1869" fmla="*/ 7743455 w 10127225"/>
                <a:gd name="connsiteY1869" fmla="*/ 7893180 h 12966034"/>
                <a:gd name="connsiteX1870" fmla="*/ 7708387 w 10127225"/>
                <a:gd name="connsiteY1870" fmla="*/ 7918561 h 12966034"/>
                <a:gd name="connsiteX1871" fmla="*/ 7718040 w 10127225"/>
                <a:gd name="connsiteY1871" fmla="*/ 7852192 h 12966034"/>
                <a:gd name="connsiteX1872" fmla="*/ 7729376 w 10127225"/>
                <a:gd name="connsiteY1872" fmla="*/ 7844818 h 12966034"/>
                <a:gd name="connsiteX1873" fmla="*/ 7731118 w 10127225"/>
                <a:gd name="connsiteY1873" fmla="*/ 7844710 h 12966034"/>
                <a:gd name="connsiteX1874" fmla="*/ 9633572 w 10127225"/>
                <a:gd name="connsiteY1874" fmla="*/ 7861237 h 12966034"/>
                <a:gd name="connsiteX1875" fmla="*/ 9666408 w 10127225"/>
                <a:gd name="connsiteY1875" fmla="*/ 8027171 h 12966034"/>
                <a:gd name="connsiteX1876" fmla="*/ 9611605 w 10127225"/>
                <a:gd name="connsiteY1876" fmla="*/ 7996421 h 12966034"/>
                <a:gd name="connsiteX1877" fmla="*/ 9633572 w 10127225"/>
                <a:gd name="connsiteY1877" fmla="*/ 7861237 h 12966034"/>
                <a:gd name="connsiteX1878" fmla="*/ 5060294 w 10127225"/>
                <a:gd name="connsiteY1878" fmla="*/ 7862549 h 12966034"/>
                <a:gd name="connsiteX1879" fmla="*/ 5062358 w 10127225"/>
                <a:gd name="connsiteY1879" fmla="*/ 7862716 h 12966034"/>
                <a:gd name="connsiteX1880" fmla="*/ 5062370 w 10127225"/>
                <a:gd name="connsiteY1880" fmla="*/ 7862716 h 12966034"/>
                <a:gd name="connsiteX1881" fmla="*/ 5113570 w 10127225"/>
                <a:gd name="connsiteY1881" fmla="*/ 7935779 h 12966034"/>
                <a:gd name="connsiteX1882" fmla="*/ 5131313 w 10127225"/>
                <a:gd name="connsiteY1882" fmla="*/ 8023424 h 12966034"/>
                <a:gd name="connsiteX1883" fmla="*/ 5065425 w 10127225"/>
                <a:gd name="connsiteY1883" fmla="*/ 7926233 h 12966034"/>
                <a:gd name="connsiteX1884" fmla="*/ 5060294 w 10127225"/>
                <a:gd name="connsiteY1884" fmla="*/ 7862549 h 12966034"/>
                <a:gd name="connsiteX1885" fmla="*/ 6813169 w 10127225"/>
                <a:gd name="connsiteY1885" fmla="*/ 7885794 h 12966034"/>
                <a:gd name="connsiteX1886" fmla="*/ 6782707 w 10127225"/>
                <a:gd name="connsiteY1886" fmla="*/ 8131628 h 12966034"/>
                <a:gd name="connsiteX1887" fmla="*/ 6724085 w 10127225"/>
                <a:gd name="connsiteY1887" fmla="*/ 8340591 h 12966034"/>
                <a:gd name="connsiteX1888" fmla="*/ 6677992 w 10127225"/>
                <a:gd name="connsiteY1888" fmla="*/ 8500368 h 12966034"/>
                <a:gd name="connsiteX1889" fmla="*/ 6623761 w 10127225"/>
                <a:gd name="connsiteY1889" fmla="*/ 8542251 h 12966034"/>
                <a:gd name="connsiteX1890" fmla="*/ 6677133 w 10127225"/>
                <a:gd name="connsiteY1890" fmla="*/ 8059222 h 12966034"/>
                <a:gd name="connsiteX1891" fmla="*/ 6813169 w 10127225"/>
                <a:gd name="connsiteY1891" fmla="*/ 7885794 h 12966034"/>
                <a:gd name="connsiteX1892" fmla="*/ 2062057 w 10127225"/>
                <a:gd name="connsiteY1892" fmla="*/ 7887381 h 12966034"/>
                <a:gd name="connsiteX1893" fmla="*/ 2168645 w 10127225"/>
                <a:gd name="connsiteY1893" fmla="*/ 7893646 h 12966034"/>
                <a:gd name="connsiteX1894" fmla="*/ 2532212 w 10127225"/>
                <a:gd name="connsiteY1894" fmla="*/ 8021515 h 12966034"/>
                <a:gd name="connsiteX1895" fmla="*/ 2179658 w 10127225"/>
                <a:gd name="connsiteY1895" fmla="*/ 7973081 h 12966034"/>
                <a:gd name="connsiteX1896" fmla="*/ 2062057 w 10127225"/>
                <a:gd name="connsiteY1896" fmla="*/ 7887381 h 12966034"/>
                <a:gd name="connsiteX1897" fmla="*/ 9534799 w 10127225"/>
                <a:gd name="connsiteY1897" fmla="*/ 7910387 h 12966034"/>
                <a:gd name="connsiteX1898" fmla="*/ 9585068 w 10127225"/>
                <a:gd name="connsiteY1898" fmla="*/ 8217650 h 12966034"/>
                <a:gd name="connsiteX1899" fmla="*/ 9585105 w 10127225"/>
                <a:gd name="connsiteY1899" fmla="*/ 8217650 h 12966034"/>
                <a:gd name="connsiteX1900" fmla="*/ 9415623 w 10127225"/>
                <a:gd name="connsiteY1900" fmla="*/ 8418702 h 12966034"/>
                <a:gd name="connsiteX1901" fmla="*/ 9479674 w 10127225"/>
                <a:gd name="connsiteY1901" fmla="*/ 8288052 h 12966034"/>
                <a:gd name="connsiteX1902" fmla="*/ 9530623 w 10127225"/>
                <a:gd name="connsiteY1902" fmla="*/ 8043984 h 12966034"/>
                <a:gd name="connsiteX1903" fmla="*/ 9534800 w 10127225"/>
                <a:gd name="connsiteY1903" fmla="*/ 7910387 h 12966034"/>
                <a:gd name="connsiteX1904" fmla="*/ 4016654 w 10127225"/>
                <a:gd name="connsiteY1904" fmla="*/ 7918370 h 12966034"/>
                <a:gd name="connsiteX1905" fmla="*/ 4020198 w 10127225"/>
                <a:gd name="connsiteY1905" fmla="*/ 7918431 h 12966034"/>
                <a:gd name="connsiteX1906" fmla="*/ 4024839 w 10127225"/>
                <a:gd name="connsiteY1906" fmla="*/ 7919946 h 12966034"/>
                <a:gd name="connsiteX1907" fmla="*/ 3936734 w 10127225"/>
                <a:gd name="connsiteY1907" fmla="*/ 7982425 h 12966034"/>
                <a:gd name="connsiteX1908" fmla="*/ 3774805 w 10127225"/>
                <a:gd name="connsiteY1908" fmla="*/ 8012412 h 12966034"/>
                <a:gd name="connsiteX1909" fmla="*/ 4016654 w 10127225"/>
                <a:gd name="connsiteY1909" fmla="*/ 7918383 h 12966034"/>
                <a:gd name="connsiteX1910" fmla="*/ 1383010 w 10127225"/>
                <a:gd name="connsiteY1910" fmla="*/ 7921269 h 12966034"/>
                <a:gd name="connsiteX1911" fmla="*/ 1384752 w 10127225"/>
                <a:gd name="connsiteY1911" fmla="*/ 7921331 h 12966034"/>
                <a:gd name="connsiteX1912" fmla="*/ 1384752 w 10127225"/>
                <a:gd name="connsiteY1912" fmla="*/ 7921294 h 12966034"/>
                <a:gd name="connsiteX1913" fmla="*/ 1806797 w 10127225"/>
                <a:gd name="connsiteY1913" fmla="*/ 8371128 h 12966034"/>
                <a:gd name="connsiteX1914" fmla="*/ 2021941 w 10127225"/>
                <a:gd name="connsiteY1914" fmla="*/ 8521000 h 12966034"/>
                <a:gd name="connsiteX1915" fmla="*/ 2223306 w 10127225"/>
                <a:gd name="connsiteY1915" fmla="*/ 8650528 h 12966034"/>
                <a:gd name="connsiteX1916" fmla="*/ 1991408 w 10127225"/>
                <a:gd name="connsiteY1916" fmla="*/ 8655098 h 12966034"/>
                <a:gd name="connsiteX1917" fmla="*/ 1905391 w 10127225"/>
                <a:gd name="connsiteY1917" fmla="*/ 8598025 h 12966034"/>
                <a:gd name="connsiteX1918" fmla="*/ 1807704 w 10127225"/>
                <a:gd name="connsiteY1918" fmla="*/ 8545629 h 12966034"/>
                <a:gd name="connsiteX1919" fmla="*/ 1732043 w 10127225"/>
                <a:gd name="connsiteY1919" fmla="*/ 8482434 h 12966034"/>
                <a:gd name="connsiteX1920" fmla="*/ 1645381 w 10127225"/>
                <a:gd name="connsiteY1920" fmla="*/ 8381139 h 12966034"/>
                <a:gd name="connsiteX1921" fmla="*/ 1381805 w 10127225"/>
                <a:gd name="connsiteY1921" fmla="*/ 7921867 h 12966034"/>
                <a:gd name="connsiteX1922" fmla="*/ 1383010 w 10127225"/>
                <a:gd name="connsiteY1922" fmla="*/ 7921270 h 12966034"/>
                <a:gd name="connsiteX1923" fmla="*/ 1933204 w 10127225"/>
                <a:gd name="connsiteY1923" fmla="*/ 7922129 h 12966034"/>
                <a:gd name="connsiteX1924" fmla="*/ 1933204 w 10127225"/>
                <a:gd name="connsiteY1924" fmla="*/ 7922129 h 12966034"/>
                <a:gd name="connsiteX1925" fmla="*/ 1989045 w 10127225"/>
                <a:gd name="connsiteY1925" fmla="*/ 7946065 h 12966034"/>
                <a:gd name="connsiteX1926" fmla="*/ 2073666 w 10127225"/>
                <a:gd name="connsiteY1926" fmla="*/ 8020107 h 12966034"/>
                <a:gd name="connsiteX1927" fmla="*/ 2121991 w 10127225"/>
                <a:gd name="connsiteY1927" fmla="*/ 8057885 h 12966034"/>
                <a:gd name="connsiteX1928" fmla="*/ 2196709 w 10127225"/>
                <a:gd name="connsiteY1928" fmla="*/ 8103074 h 12966034"/>
                <a:gd name="connsiteX1929" fmla="*/ 2444870 w 10127225"/>
                <a:gd name="connsiteY1929" fmla="*/ 8255321 h 12966034"/>
                <a:gd name="connsiteX1930" fmla="*/ 2639850 w 10127225"/>
                <a:gd name="connsiteY1930" fmla="*/ 8382212 h 12966034"/>
                <a:gd name="connsiteX1931" fmla="*/ 2582564 w 10127225"/>
                <a:gd name="connsiteY1931" fmla="*/ 8402020 h 12966034"/>
                <a:gd name="connsiteX1932" fmla="*/ 2066865 w 10127225"/>
                <a:gd name="connsiteY1932" fmla="*/ 8061119 h 12966034"/>
                <a:gd name="connsiteX1933" fmla="*/ 1993663 w 10127225"/>
                <a:gd name="connsiteY1933" fmla="*/ 7997172 h 12966034"/>
                <a:gd name="connsiteX1934" fmla="*/ 1932846 w 10127225"/>
                <a:gd name="connsiteY1934" fmla="*/ 7946029 h 12966034"/>
                <a:gd name="connsiteX1935" fmla="*/ 1933194 w 10127225"/>
                <a:gd name="connsiteY1935" fmla="*/ 7922129 h 12966034"/>
                <a:gd name="connsiteX1936" fmla="*/ 7220406 w 10127225"/>
                <a:gd name="connsiteY1936" fmla="*/ 7934980 h 12966034"/>
                <a:gd name="connsiteX1937" fmla="*/ 7171939 w 10127225"/>
                <a:gd name="connsiteY1937" fmla="*/ 8078552 h 12966034"/>
                <a:gd name="connsiteX1938" fmla="*/ 7078464 w 10127225"/>
                <a:gd name="connsiteY1938" fmla="*/ 8098134 h 12966034"/>
                <a:gd name="connsiteX1939" fmla="*/ 7220406 w 10127225"/>
                <a:gd name="connsiteY1939" fmla="*/ 7934980 h 12966034"/>
                <a:gd name="connsiteX1940" fmla="*/ 7595499 w 10127225"/>
                <a:gd name="connsiteY1940" fmla="*/ 7934980 h 12966034"/>
                <a:gd name="connsiteX1941" fmla="*/ 7694988 w 10127225"/>
                <a:gd name="connsiteY1941" fmla="*/ 8254522 h 12966034"/>
                <a:gd name="connsiteX1942" fmla="*/ 7733993 w 10127225"/>
                <a:gd name="connsiteY1942" fmla="*/ 8506525 h 12966034"/>
                <a:gd name="connsiteX1943" fmla="*/ 7474450 w 10127225"/>
                <a:gd name="connsiteY1943" fmla="*/ 8239726 h 12966034"/>
                <a:gd name="connsiteX1944" fmla="*/ 7423894 w 10127225"/>
                <a:gd name="connsiteY1944" fmla="*/ 8078910 h 12966034"/>
                <a:gd name="connsiteX1945" fmla="*/ 7468901 w 10127225"/>
                <a:gd name="connsiteY1945" fmla="*/ 8066417 h 12966034"/>
                <a:gd name="connsiteX1946" fmla="*/ 7546781 w 10127225"/>
                <a:gd name="connsiteY1946" fmla="*/ 8004618 h 12966034"/>
                <a:gd name="connsiteX1947" fmla="*/ 7595499 w 10127225"/>
                <a:gd name="connsiteY1947" fmla="*/ 7934980 h 12966034"/>
                <a:gd name="connsiteX1948" fmla="*/ 4952787 w 10127225"/>
                <a:gd name="connsiteY1948" fmla="*/ 7942796 h 12966034"/>
                <a:gd name="connsiteX1949" fmla="*/ 4952799 w 10127225"/>
                <a:gd name="connsiteY1949" fmla="*/ 7942796 h 12966034"/>
                <a:gd name="connsiteX1950" fmla="*/ 5089909 w 10127225"/>
                <a:gd name="connsiteY1950" fmla="*/ 8225072 h 12966034"/>
                <a:gd name="connsiteX1951" fmla="*/ 5017852 w 10127225"/>
                <a:gd name="connsiteY1951" fmla="*/ 8194752 h 12966034"/>
                <a:gd name="connsiteX1952" fmla="*/ 4947466 w 10127225"/>
                <a:gd name="connsiteY1952" fmla="*/ 7945063 h 12966034"/>
                <a:gd name="connsiteX1953" fmla="*/ 4952787 w 10127225"/>
                <a:gd name="connsiteY1953" fmla="*/ 7942796 h 12966034"/>
                <a:gd name="connsiteX1954" fmla="*/ 7792102 w 10127225"/>
                <a:gd name="connsiteY1954" fmla="*/ 7948559 h 12966034"/>
                <a:gd name="connsiteX1955" fmla="*/ 7828005 w 10127225"/>
                <a:gd name="connsiteY1955" fmla="*/ 8337680 h 12966034"/>
                <a:gd name="connsiteX1956" fmla="*/ 7828041 w 10127225"/>
                <a:gd name="connsiteY1956" fmla="*/ 8337680 h 12966034"/>
                <a:gd name="connsiteX1957" fmla="*/ 7789943 w 10127225"/>
                <a:gd name="connsiteY1957" fmla="*/ 8402020 h 12966034"/>
                <a:gd name="connsiteX1958" fmla="*/ 7789453 w 10127225"/>
                <a:gd name="connsiteY1958" fmla="*/ 7949204 h 12966034"/>
                <a:gd name="connsiteX1959" fmla="*/ 7792078 w 10127225"/>
                <a:gd name="connsiteY1959" fmla="*/ 7948571 h 12966034"/>
                <a:gd name="connsiteX1960" fmla="*/ 9191111 w 10127225"/>
                <a:gd name="connsiteY1960" fmla="*/ 7959537 h 12966034"/>
                <a:gd name="connsiteX1961" fmla="*/ 9242884 w 10127225"/>
                <a:gd name="connsiteY1961" fmla="*/ 8059902 h 12966034"/>
                <a:gd name="connsiteX1962" fmla="*/ 9206014 w 10127225"/>
                <a:gd name="connsiteY1962" fmla="*/ 8082478 h 12966034"/>
                <a:gd name="connsiteX1963" fmla="*/ 9169144 w 10127225"/>
                <a:gd name="connsiteY1963" fmla="*/ 8021002 h 12966034"/>
                <a:gd name="connsiteX1964" fmla="*/ 9191111 w 10127225"/>
                <a:gd name="connsiteY1964" fmla="*/ 7959537 h 12966034"/>
                <a:gd name="connsiteX1965" fmla="*/ 490500 w 10127225"/>
                <a:gd name="connsiteY1965" fmla="*/ 7971852 h 12966034"/>
                <a:gd name="connsiteX1966" fmla="*/ 475454 w 10127225"/>
                <a:gd name="connsiteY1966" fmla="*/ 8070164 h 12966034"/>
                <a:gd name="connsiteX1967" fmla="*/ 440887 w 10127225"/>
                <a:gd name="connsiteY1967" fmla="*/ 8217650 h 12966034"/>
                <a:gd name="connsiteX1968" fmla="*/ 421653 w 10127225"/>
                <a:gd name="connsiteY1968" fmla="*/ 8205372 h 12966034"/>
                <a:gd name="connsiteX1969" fmla="*/ 456267 w 10127225"/>
                <a:gd name="connsiteY1969" fmla="*/ 8057885 h 12966034"/>
                <a:gd name="connsiteX1970" fmla="*/ 9067031 w 10127225"/>
                <a:gd name="connsiteY1970" fmla="*/ 7987233 h 12966034"/>
                <a:gd name="connsiteX1971" fmla="*/ 9119997 w 10127225"/>
                <a:gd name="connsiteY1971" fmla="*/ 8034760 h 12966034"/>
                <a:gd name="connsiteX1972" fmla="*/ 9096837 w 10127225"/>
                <a:gd name="connsiteY1972" fmla="*/ 8057885 h 12966034"/>
                <a:gd name="connsiteX1973" fmla="*/ 9054430 w 10127225"/>
                <a:gd name="connsiteY1973" fmla="*/ 7992340 h 12966034"/>
                <a:gd name="connsiteX1974" fmla="*/ 9067031 w 10127225"/>
                <a:gd name="connsiteY1974" fmla="*/ 7987233 h 12966034"/>
                <a:gd name="connsiteX1975" fmla="*/ 9454735 w 10127225"/>
                <a:gd name="connsiteY1975" fmla="*/ 8019379 h 12966034"/>
                <a:gd name="connsiteX1976" fmla="*/ 9458327 w 10127225"/>
                <a:gd name="connsiteY1976" fmla="*/ 8019463 h 12966034"/>
                <a:gd name="connsiteX1977" fmla="*/ 9464663 w 10127225"/>
                <a:gd name="connsiteY1977" fmla="*/ 8021336 h 12966034"/>
                <a:gd name="connsiteX1978" fmla="*/ 9355056 w 10127225"/>
                <a:gd name="connsiteY1978" fmla="*/ 8395911 h 12966034"/>
                <a:gd name="connsiteX1979" fmla="*/ 9242896 w 10127225"/>
                <a:gd name="connsiteY1979" fmla="*/ 8438904 h 12966034"/>
                <a:gd name="connsiteX1980" fmla="*/ 9151688 w 10127225"/>
                <a:gd name="connsiteY1980" fmla="*/ 8451218 h 12966034"/>
                <a:gd name="connsiteX1981" fmla="*/ 9103972 w 10127225"/>
                <a:gd name="connsiteY1981" fmla="*/ 8500368 h 12966034"/>
                <a:gd name="connsiteX1982" fmla="*/ 9098459 w 10127225"/>
                <a:gd name="connsiteY1982" fmla="*/ 8445526 h 12966034"/>
                <a:gd name="connsiteX1983" fmla="*/ 9155136 w 10127225"/>
                <a:gd name="connsiteY1983" fmla="*/ 8267529 h 12966034"/>
                <a:gd name="connsiteX1984" fmla="*/ 9228339 w 10127225"/>
                <a:gd name="connsiteY1984" fmla="*/ 8135555 h 12966034"/>
                <a:gd name="connsiteX1985" fmla="*/ 9261975 w 10127225"/>
                <a:gd name="connsiteY1985" fmla="*/ 8254176 h 12966034"/>
                <a:gd name="connsiteX1986" fmla="*/ 9270506 w 10127225"/>
                <a:gd name="connsiteY1986" fmla="*/ 8348801 h 12966034"/>
                <a:gd name="connsiteX1987" fmla="*/ 9291685 w 10127225"/>
                <a:gd name="connsiteY1987" fmla="*/ 8216147 h 12966034"/>
                <a:gd name="connsiteX1988" fmla="*/ 9366320 w 10127225"/>
                <a:gd name="connsiteY1988" fmla="*/ 8061382 h 12966034"/>
                <a:gd name="connsiteX1989" fmla="*/ 9454735 w 10127225"/>
                <a:gd name="connsiteY1989" fmla="*/ 8019379 h 12966034"/>
                <a:gd name="connsiteX1990" fmla="*/ 8946780 w 10127225"/>
                <a:gd name="connsiteY1990" fmla="*/ 8034474 h 12966034"/>
                <a:gd name="connsiteX1991" fmla="*/ 9037284 w 10127225"/>
                <a:gd name="connsiteY1991" fmla="*/ 8077908 h 12966034"/>
                <a:gd name="connsiteX1992" fmla="*/ 9092994 w 10127225"/>
                <a:gd name="connsiteY1992" fmla="*/ 8373788 h 12966034"/>
                <a:gd name="connsiteX1993" fmla="*/ 9021546 w 10127225"/>
                <a:gd name="connsiteY1993" fmla="*/ 8408177 h 12966034"/>
                <a:gd name="connsiteX1994" fmla="*/ 8960836 w 10127225"/>
                <a:gd name="connsiteY1994" fmla="*/ 8266848 h 12966034"/>
                <a:gd name="connsiteX1995" fmla="*/ 8942294 w 10127225"/>
                <a:gd name="connsiteY1995" fmla="*/ 8034545 h 12966034"/>
                <a:gd name="connsiteX1996" fmla="*/ 8946780 w 10127225"/>
                <a:gd name="connsiteY1996" fmla="*/ 8034474 h 12966034"/>
                <a:gd name="connsiteX1997" fmla="*/ 4346525 w 10127225"/>
                <a:gd name="connsiteY1997" fmla="*/ 8046502 h 12966034"/>
                <a:gd name="connsiteX1998" fmla="*/ 4347324 w 10127225"/>
                <a:gd name="connsiteY1998" fmla="*/ 8046539 h 12966034"/>
                <a:gd name="connsiteX1999" fmla="*/ 4076910 w 10127225"/>
                <a:gd name="connsiteY1999" fmla="*/ 8346786 h 12966034"/>
                <a:gd name="connsiteX2000" fmla="*/ 3808429 w 10127225"/>
                <a:gd name="connsiteY2000" fmla="*/ 8574112 h 12966034"/>
                <a:gd name="connsiteX2001" fmla="*/ 4058177 w 10127225"/>
                <a:gd name="connsiteY2001" fmla="*/ 8306489 h 12966034"/>
                <a:gd name="connsiteX2002" fmla="*/ 4346525 w 10127225"/>
                <a:gd name="connsiteY2002" fmla="*/ 8046503 h 12966034"/>
                <a:gd name="connsiteX2003" fmla="*/ 7251704 w 10127225"/>
                <a:gd name="connsiteY2003" fmla="*/ 8054103 h 12966034"/>
                <a:gd name="connsiteX2004" fmla="*/ 7269781 w 10127225"/>
                <a:gd name="connsiteY2004" fmla="*/ 8163107 h 12966034"/>
                <a:gd name="connsiteX2005" fmla="*/ 7311686 w 10127225"/>
                <a:gd name="connsiteY2005" fmla="*/ 8399001 h 12966034"/>
                <a:gd name="connsiteX2006" fmla="*/ 7350143 w 10127225"/>
                <a:gd name="connsiteY2006" fmla="*/ 8601807 h 12966034"/>
                <a:gd name="connsiteX2007" fmla="*/ 7262610 w 10127225"/>
                <a:gd name="connsiteY2007" fmla="*/ 8636769 h 12966034"/>
                <a:gd name="connsiteX2008" fmla="*/ 7225239 w 10127225"/>
                <a:gd name="connsiteY2008" fmla="*/ 8072001 h 12966034"/>
                <a:gd name="connsiteX2009" fmla="*/ 7251704 w 10127225"/>
                <a:gd name="connsiteY2009" fmla="*/ 8054103 h 12966034"/>
                <a:gd name="connsiteX2010" fmla="*/ 8284223 w 10127225"/>
                <a:gd name="connsiteY2010" fmla="*/ 8082478 h 12966034"/>
                <a:gd name="connsiteX2011" fmla="*/ 8308815 w 10127225"/>
                <a:gd name="connsiteY2011" fmla="*/ 8107035 h 12966034"/>
                <a:gd name="connsiteX2012" fmla="*/ 8284223 w 10127225"/>
                <a:gd name="connsiteY2012" fmla="*/ 8131628 h 12966034"/>
                <a:gd name="connsiteX2013" fmla="*/ 8259667 w 10127225"/>
                <a:gd name="connsiteY2013" fmla="*/ 8107035 h 12966034"/>
                <a:gd name="connsiteX2014" fmla="*/ 8284223 w 10127225"/>
                <a:gd name="connsiteY2014" fmla="*/ 8082478 h 12966034"/>
                <a:gd name="connsiteX2015" fmla="*/ 7007063 w 10127225"/>
                <a:gd name="connsiteY2015" fmla="*/ 8117596 h 12966034"/>
                <a:gd name="connsiteX2016" fmla="*/ 7007791 w 10127225"/>
                <a:gd name="connsiteY2016" fmla="*/ 8117727 h 12966034"/>
                <a:gd name="connsiteX2017" fmla="*/ 7008578 w 10127225"/>
                <a:gd name="connsiteY2017" fmla="*/ 8119350 h 12966034"/>
                <a:gd name="connsiteX2018" fmla="*/ 6919101 w 10127225"/>
                <a:gd name="connsiteY2018" fmla="*/ 8378764 h 12966034"/>
                <a:gd name="connsiteX2019" fmla="*/ 6816259 w 10127225"/>
                <a:gd name="connsiteY2019" fmla="*/ 8772347 h 12966034"/>
                <a:gd name="connsiteX2020" fmla="*/ 6813169 w 10127225"/>
                <a:gd name="connsiteY2020" fmla="*/ 8867163 h 12966034"/>
                <a:gd name="connsiteX2021" fmla="*/ 6711914 w 10127225"/>
                <a:gd name="connsiteY2021" fmla="*/ 8761118 h 12966034"/>
                <a:gd name="connsiteX2022" fmla="*/ 6783637 w 10127225"/>
                <a:gd name="connsiteY2022" fmla="*/ 8475775 h 12966034"/>
                <a:gd name="connsiteX2023" fmla="*/ 6906035 w 10127225"/>
                <a:gd name="connsiteY2023" fmla="*/ 8266848 h 12966034"/>
                <a:gd name="connsiteX2024" fmla="*/ 7007063 w 10127225"/>
                <a:gd name="connsiteY2024" fmla="*/ 8117596 h 12966034"/>
                <a:gd name="connsiteX2025" fmla="*/ 1239325 w 10127225"/>
                <a:gd name="connsiteY2025" fmla="*/ 8131628 h 12966034"/>
                <a:gd name="connsiteX2026" fmla="*/ 1364515 w 10127225"/>
                <a:gd name="connsiteY2026" fmla="*/ 8281573 h 12966034"/>
                <a:gd name="connsiteX2027" fmla="*/ 1380611 w 10127225"/>
                <a:gd name="connsiteY2027" fmla="*/ 8365650 h 12966034"/>
                <a:gd name="connsiteX2028" fmla="*/ 1239325 w 10127225"/>
                <a:gd name="connsiteY2028" fmla="*/ 8131628 h 12966034"/>
                <a:gd name="connsiteX2029" fmla="*/ 4502583 w 10127225"/>
                <a:gd name="connsiteY2029" fmla="*/ 8168500 h 12966034"/>
                <a:gd name="connsiteX2030" fmla="*/ 4435286 w 10127225"/>
                <a:gd name="connsiteY2030" fmla="*/ 8297563 h 12966034"/>
                <a:gd name="connsiteX2031" fmla="*/ 4335046 w 10127225"/>
                <a:gd name="connsiteY2031" fmla="*/ 8426613 h 12966034"/>
                <a:gd name="connsiteX2032" fmla="*/ 4403058 w 10127225"/>
                <a:gd name="connsiteY2032" fmla="*/ 8279127 h 12966034"/>
                <a:gd name="connsiteX2033" fmla="*/ 8846838 w 10127225"/>
                <a:gd name="connsiteY2033" fmla="*/ 8204799 h 12966034"/>
                <a:gd name="connsiteX2034" fmla="*/ 8944776 w 10127225"/>
                <a:gd name="connsiteY2034" fmla="*/ 8351939 h 12966034"/>
                <a:gd name="connsiteX2035" fmla="*/ 8896129 w 10127225"/>
                <a:gd name="connsiteY2035" fmla="*/ 8524961 h 12966034"/>
                <a:gd name="connsiteX2036" fmla="*/ 8825015 w 10127225"/>
                <a:gd name="connsiteY2036" fmla="*/ 8561833 h 12966034"/>
                <a:gd name="connsiteX2037" fmla="*/ 8726433 w 10127225"/>
                <a:gd name="connsiteY2037" fmla="*/ 8518804 h 12966034"/>
                <a:gd name="connsiteX2038" fmla="*/ 8677608 w 10127225"/>
                <a:gd name="connsiteY2038" fmla="*/ 8424823 h 12966034"/>
                <a:gd name="connsiteX2039" fmla="*/ 8759843 w 10127225"/>
                <a:gd name="connsiteY2039" fmla="*/ 8294890 h 12966034"/>
                <a:gd name="connsiteX2040" fmla="*/ 8846838 w 10127225"/>
                <a:gd name="connsiteY2040" fmla="*/ 8204799 h 12966034"/>
                <a:gd name="connsiteX2041" fmla="*/ 7350107 w 10127225"/>
                <a:gd name="connsiteY2041" fmla="*/ 8228712 h 12966034"/>
                <a:gd name="connsiteX2042" fmla="*/ 7425982 w 10127225"/>
                <a:gd name="connsiteY2042" fmla="*/ 8285284 h 12966034"/>
                <a:gd name="connsiteX2043" fmla="*/ 7550241 w 10127225"/>
                <a:gd name="connsiteY2043" fmla="*/ 8456218 h 12966034"/>
                <a:gd name="connsiteX2044" fmla="*/ 7720236 w 10127225"/>
                <a:gd name="connsiteY2044" fmla="*/ 8716598 h 12966034"/>
                <a:gd name="connsiteX2045" fmla="*/ 7768882 w 10127225"/>
                <a:gd name="connsiteY2045" fmla="*/ 8928305 h 12966034"/>
                <a:gd name="connsiteX2046" fmla="*/ 7743455 w 10127225"/>
                <a:gd name="connsiteY2046" fmla="*/ 9065900 h 12966034"/>
                <a:gd name="connsiteX2047" fmla="*/ 7635543 w 10127225"/>
                <a:gd name="connsiteY2047" fmla="*/ 9093190 h 12966034"/>
                <a:gd name="connsiteX2048" fmla="*/ 7531413 w 10127225"/>
                <a:gd name="connsiteY2048" fmla="*/ 8817500 h 12966034"/>
                <a:gd name="connsiteX2049" fmla="*/ 7477146 w 10127225"/>
                <a:gd name="connsiteY2049" fmla="*/ 8524961 h 12966034"/>
                <a:gd name="connsiteX2050" fmla="*/ 7408263 w 10127225"/>
                <a:gd name="connsiteY2050" fmla="*/ 8431410 h 12966034"/>
                <a:gd name="connsiteX2051" fmla="*/ 7325551 w 10127225"/>
                <a:gd name="connsiteY2051" fmla="*/ 8251467 h 12966034"/>
                <a:gd name="connsiteX2052" fmla="*/ 7350107 w 10127225"/>
                <a:gd name="connsiteY2052" fmla="*/ 8228712 h 12966034"/>
                <a:gd name="connsiteX2053" fmla="*/ 3752146 w 10127225"/>
                <a:gd name="connsiteY2053" fmla="*/ 8233819 h 12966034"/>
                <a:gd name="connsiteX2054" fmla="*/ 3755213 w 10127225"/>
                <a:gd name="connsiteY2054" fmla="*/ 8233890 h 12966034"/>
                <a:gd name="connsiteX2055" fmla="*/ 3570423 w 10127225"/>
                <a:gd name="connsiteY2055" fmla="*/ 8360113 h 12966034"/>
                <a:gd name="connsiteX2056" fmla="*/ 3334826 w 10127225"/>
                <a:gd name="connsiteY2056" fmla="*/ 8440228 h 12966034"/>
                <a:gd name="connsiteX2057" fmla="*/ 3249012 w 10127225"/>
                <a:gd name="connsiteY2057" fmla="*/ 8411924 h 12966034"/>
                <a:gd name="connsiteX2058" fmla="*/ 3454265 w 10127225"/>
                <a:gd name="connsiteY2058" fmla="*/ 8315163 h 12966034"/>
                <a:gd name="connsiteX2059" fmla="*/ 3711936 w 10127225"/>
                <a:gd name="connsiteY2059" fmla="*/ 8243472 h 12966034"/>
                <a:gd name="connsiteX2060" fmla="*/ 3752146 w 10127225"/>
                <a:gd name="connsiteY2060" fmla="*/ 8233819 h 12966034"/>
                <a:gd name="connsiteX2061" fmla="*/ 8342630 w 10127225"/>
                <a:gd name="connsiteY2061" fmla="*/ 8240215 h 12966034"/>
                <a:gd name="connsiteX2062" fmla="*/ 8352784 w 10127225"/>
                <a:gd name="connsiteY2062" fmla="*/ 8240310 h 12966034"/>
                <a:gd name="connsiteX2063" fmla="*/ 8407146 w 10127225"/>
                <a:gd name="connsiteY2063" fmla="*/ 8267922 h 12966034"/>
                <a:gd name="connsiteX2064" fmla="*/ 8357963 w 10127225"/>
                <a:gd name="connsiteY2064" fmla="*/ 8310808 h 12966034"/>
                <a:gd name="connsiteX2065" fmla="*/ 8308815 w 10127225"/>
                <a:gd name="connsiteY2065" fmla="*/ 8408583 h 12966034"/>
                <a:gd name="connsiteX2066" fmla="*/ 8293184 w 10127225"/>
                <a:gd name="connsiteY2066" fmla="*/ 8607570 h 12966034"/>
                <a:gd name="connsiteX2067" fmla="*/ 8255050 w 10127225"/>
                <a:gd name="connsiteY2067" fmla="*/ 8721610 h 12966034"/>
                <a:gd name="connsiteX2068" fmla="*/ 8149404 w 10127225"/>
                <a:gd name="connsiteY2068" fmla="*/ 8450633 h 12966034"/>
                <a:gd name="connsiteX2069" fmla="*/ 8185701 w 10127225"/>
                <a:gd name="connsiteY2069" fmla="*/ 8291584 h 12966034"/>
                <a:gd name="connsiteX2070" fmla="*/ 8342630 w 10127225"/>
                <a:gd name="connsiteY2070" fmla="*/ 8240215 h 12966034"/>
                <a:gd name="connsiteX2071" fmla="*/ 6264777 w 10127225"/>
                <a:gd name="connsiteY2071" fmla="*/ 8260834 h 12966034"/>
                <a:gd name="connsiteX2072" fmla="*/ 6271172 w 10127225"/>
                <a:gd name="connsiteY2072" fmla="*/ 8260906 h 12966034"/>
                <a:gd name="connsiteX2073" fmla="*/ 6300525 w 10127225"/>
                <a:gd name="connsiteY2073" fmla="*/ 8268352 h 12966034"/>
                <a:gd name="connsiteX2074" fmla="*/ 6440630 w 10127225"/>
                <a:gd name="connsiteY2074" fmla="*/ 8595065 h 12966034"/>
                <a:gd name="connsiteX2075" fmla="*/ 6244098 w 10127225"/>
                <a:gd name="connsiteY2075" fmla="*/ 8365650 h 12966034"/>
                <a:gd name="connsiteX2076" fmla="*/ 6264777 w 10127225"/>
                <a:gd name="connsiteY2076" fmla="*/ 8260834 h 12966034"/>
                <a:gd name="connsiteX2077" fmla="*/ 7092019 w 10127225"/>
                <a:gd name="connsiteY2077" fmla="*/ 8289735 h 12966034"/>
                <a:gd name="connsiteX2078" fmla="*/ 7104320 w 10127225"/>
                <a:gd name="connsiteY2078" fmla="*/ 8354385 h 12966034"/>
                <a:gd name="connsiteX2079" fmla="*/ 7278312 w 10127225"/>
                <a:gd name="connsiteY2079" fmla="*/ 8707171 h 12966034"/>
                <a:gd name="connsiteX2080" fmla="*/ 7350143 w 10127225"/>
                <a:gd name="connsiteY2080" fmla="*/ 8806044 h 12966034"/>
                <a:gd name="connsiteX2081" fmla="*/ 7187212 w 10127225"/>
                <a:gd name="connsiteY2081" fmla="*/ 8678581 h 12966034"/>
                <a:gd name="connsiteX2082" fmla="*/ 7066985 w 10127225"/>
                <a:gd name="connsiteY2082" fmla="*/ 8304114 h 12966034"/>
                <a:gd name="connsiteX2083" fmla="*/ 7089883 w 10127225"/>
                <a:gd name="connsiteY2083" fmla="*/ 8289854 h 12966034"/>
                <a:gd name="connsiteX2084" fmla="*/ 7092019 w 10127225"/>
                <a:gd name="connsiteY2084" fmla="*/ 8289735 h 12966034"/>
                <a:gd name="connsiteX2085" fmla="*/ 8463644 w 10127225"/>
                <a:gd name="connsiteY2085" fmla="*/ 8306047 h 12966034"/>
                <a:gd name="connsiteX2086" fmla="*/ 8463644 w 10127225"/>
                <a:gd name="connsiteY2086" fmla="*/ 8306059 h 12966034"/>
                <a:gd name="connsiteX2087" fmla="*/ 8465374 w 10127225"/>
                <a:gd name="connsiteY2087" fmla="*/ 8306262 h 12966034"/>
                <a:gd name="connsiteX2088" fmla="*/ 8483916 w 10127225"/>
                <a:gd name="connsiteY2088" fmla="*/ 8321714 h 12966034"/>
                <a:gd name="connsiteX2089" fmla="*/ 8500704 w 10127225"/>
                <a:gd name="connsiteY2089" fmla="*/ 8365793 h 12966034"/>
                <a:gd name="connsiteX2090" fmla="*/ 8470159 w 10127225"/>
                <a:gd name="connsiteY2090" fmla="*/ 8335473 h 12966034"/>
                <a:gd name="connsiteX2091" fmla="*/ 8463644 w 10127225"/>
                <a:gd name="connsiteY2091" fmla="*/ 8306047 h 12966034"/>
                <a:gd name="connsiteX2092" fmla="*/ 5367816 w 10127225"/>
                <a:gd name="connsiteY2092" fmla="*/ 8312025 h 12966034"/>
                <a:gd name="connsiteX2093" fmla="*/ 5367816 w 10127225"/>
                <a:gd name="connsiteY2093" fmla="*/ 8312037 h 12966034"/>
                <a:gd name="connsiteX2094" fmla="*/ 5457401 w 10127225"/>
                <a:gd name="connsiteY2094" fmla="*/ 8497958 h 12966034"/>
                <a:gd name="connsiteX2095" fmla="*/ 5436699 w 10127225"/>
                <a:gd name="connsiteY2095" fmla="*/ 8524961 h 12966034"/>
                <a:gd name="connsiteX2096" fmla="*/ 5366408 w 10127225"/>
                <a:gd name="connsiteY2096" fmla="*/ 8312717 h 12966034"/>
                <a:gd name="connsiteX2097" fmla="*/ 5367816 w 10127225"/>
                <a:gd name="connsiteY2097" fmla="*/ 8312025 h 12966034"/>
                <a:gd name="connsiteX2098" fmla="*/ 1906763 w 10127225"/>
                <a:gd name="connsiteY2098" fmla="*/ 8329184 h 12966034"/>
                <a:gd name="connsiteX2099" fmla="*/ 2016011 w 10127225"/>
                <a:gd name="connsiteY2099" fmla="*/ 8389741 h 12966034"/>
                <a:gd name="connsiteX2100" fmla="*/ 2063787 w 10127225"/>
                <a:gd name="connsiteY2100" fmla="*/ 8451075 h 12966034"/>
                <a:gd name="connsiteX2101" fmla="*/ 1906763 w 10127225"/>
                <a:gd name="connsiteY2101" fmla="*/ 8329184 h 12966034"/>
                <a:gd name="connsiteX2102" fmla="*/ 500069 w 10127225"/>
                <a:gd name="connsiteY2102" fmla="*/ 8366640 h 12966034"/>
                <a:gd name="connsiteX2103" fmla="*/ 500881 w 10127225"/>
                <a:gd name="connsiteY2103" fmla="*/ 8366736 h 12966034"/>
                <a:gd name="connsiteX2104" fmla="*/ 551424 w 10127225"/>
                <a:gd name="connsiteY2104" fmla="*/ 8524961 h 12966034"/>
                <a:gd name="connsiteX2105" fmla="*/ 648073 w 10127225"/>
                <a:gd name="connsiteY2105" fmla="*/ 8826067 h 12966034"/>
                <a:gd name="connsiteX2106" fmla="*/ 666150 w 10127225"/>
                <a:gd name="connsiteY2106" fmla="*/ 8918258 h 12966034"/>
                <a:gd name="connsiteX2107" fmla="*/ 561662 w 10127225"/>
                <a:gd name="connsiteY2107" fmla="*/ 8776237 h 12966034"/>
                <a:gd name="connsiteX2108" fmla="*/ 538824 w 10127225"/>
                <a:gd name="connsiteY2108" fmla="*/ 8634896 h 12966034"/>
                <a:gd name="connsiteX2109" fmla="*/ 493996 w 10127225"/>
                <a:gd name="connsiteY2109" fmla="*/ 8408798 h 12966034"/>
                <a:gd name="connsiteX2110" fmla="*/ 500069 w 10127225"/>
                <a:gd name="connsiteY2110" fmla="*/ 8366640 h 12966034"/>
                <a:gd name="connsiteX2111" fmla="*/ 2705738 w 10127225"/>
                <a:gd name="connsiteY2111" fmla="*/ 8377463 h 12966034"/>
                <a:gd name="connsiteX2112" fmla="*/ 2716572 w 10127225"/>
                <a:gd name="connsiteY2112" fmla="*/ 8402020 h 12966034"/>
                <a:gd name="connsiteX2113" fmla="*/ 2690537 w 10127225"/>
                <a:gd name="connsiteY2113" fmla="*/ 8426625 h 12966034"/>
                <a:gd name="connsiteX2114" fmla="*/ 2679703 w 10127225"/>
                <a:gd name="connsiteY2114" fmla="*/ 8402020 h 12966034"/>
                <a:gd name="connsiteX2115" fmla="*/ 2705738 w 10127225"/>
                <a:gd name="connsiteY2115" fmla="*/ 8377463 h 12966034"/>
                <a:gd name="connsiteX2116" fmla="*/ 4997770 w 10127225"/>
                <a:gd name="connsiteY2116" fmla="*/ 8381926 h 12966034"/>
                <a:gd name="connsiteX2117" fmla="*/ 5000216 w 10127225"/>
                <a:gd name="connsiteY2117" fmla="*/ 8382116 h 12966034"/>
                <a:gd name="connsiteX2118" fmla="*/ 5017673 w 10127225"/>
                <a:gd name="connsiteY2118" fmla="*/ 8394967 h 12966034"/>
                <a:gd name="connsiteX2119" fmla="*/ 5035607 w 10127225"/>
                <a:gd name="connsiteY2119" fmla="*/ 8450609 h 12966034"/>
                <a:gd name="connsiteX2120" fmla="*/ 4990349 w 10127225"/>
                <a:gd name="connsiteY2120" fmla="*/ 8405301 h 12966034"/>
                <a:gd name="connsiteX2121" fmla="*/ 4997770 w 10127225"/>
                <a:gd name="connsiteY2121" fmla="*/ 8381925 h 12966034"/>
                <a:gd name="connsiteX2122" fmla="*/ 1541239 w 10127225"/>
                <a:gd name="connsiteY2122" fmla="*/ 8397712 h 12966034"/>
                <a:gd name="connsiteX2123" fmla="*/ 1594325 w 10127225"/>
                <a:gd name="connsiteY2123" fmla="*/ 8437352 h 12966034"/>
                <a:gd name="connsiteX2124" fmla="*/ 1671882 w 10127225"/>
                <a:gd name="connsiteY2124" fmla="*/ 8517253 h 12966034"/>
                <a:gd name="connsiteX2125" fmla="*/ 1593382 w 10127225"/>
                <a:gd name="connsiteY2125" fmla="*/ 8481932 h 12966034"/>
                <a:gd name="connsiteX2126" fmla="*/ 1541239 w 10127225"/>
                <a:gd name="connsiteY2126" fmla="*/ 8397712 h 12966034"/>
                <a:gd name="connsiteX2127" fmla="*/ 8407146 w 10127225"/>
                <a:gd name="connsiteY2127" fmla="*/ 8402032 h 12966034"/>
                <a:gd name="connsiteX2128" fmla="*/ 8431714 w 10127225"/>
                <a:gd name="connsiteY2128" fmla="*/ 8462053 h 12966034"/>
                <a:gd name="connsiteX2129" fmla="*/ 8407146 w 10127225"/>
                <a:gd name="connsiteY2129" fmla="*/ 8537240 h 12966034"/>
                <a:gd name="connsiteX2130" fmla="*/ 8382554 w 10127225"/>
                <a:gd name="connsiteY2130" fmla="*/ 8477255 h 12966034"/>
                <a:gd name="connsiteX2131" fmla="*/ 8407146 w 10127225"/>
                <a:gd name="connsiteY2131" fmla="*/ 8402032 h 12966034"/>
                <a:gd name="connsiteX2132" fmla="*/ 2217113 w 10127225"/>
                <a:gd name="connsiteY2132" fmla="*/ 8429178 h 12966034"/>
                <a:gd name="connsiteX2133" fmla="*/ 2298704 w 10127225"/>
                <a:gd name="connsiteY2133" fmla="*/ 8451218 h 12966034"/>
                <a:gd name="connsiteX2134" fmla="*/ 2281700 w 10127225"/>
                <a:gd name="connsiteY2134" fmla="*/ 8474045 h 12966034"/>
                <a:gd name="connsiteX2135" fmla="*/ 2200360 w 10127225"/>
                <a:gd name="connsiteY2135" fmla="*/ 8451218 h 12966034"/>
                <a:gd name="connsiteX2136" fmla="*/ 2217113 w 10127225"/>
                <a:gd name="connsiteY2136" fmla="*/ 8429178 h 12966034"/>
                <a:gd name="connsiteX2137" fmla="*/ 6997446 w 10127225"/>
                <a:gd name="connsiteY2137" fmla="*/ 8431267 h 12966034"/>
                <a:gd name="connsiteX2138" fmla="*/ 7006025 w 10127225"/>
                <a:gd name="connsiteY2138" fmla="*/ 8447757 h 12966034"/>
                <a:gd name="connsiteX2139" fmla="*/ 7020928 w 10127225"/>
                <a:gd name="connsiteY2139" fmla="*/ 8510630 h 12966034"/>
                <a:gd name="connsiteX2140" fmla="*/ 6985168 w 10127225"/>
                <a:gd name="connsiteY2140" fmla="*/ 8549518 h 12966034"/>
                <a:gd name="connsiteX2141" fmla="*/ 6921439 w 10127225"/>
                <a:gd name="connsiteY2141" fmla="*/ 8629431 h 12966034"/>
                <a:gd name="connsiteX2142" fmla="*/ 6901883 w 10127225"/>
                <a:gd name="connsiteY2142" fmla="*/ 8779268 h 12966034"/>
                <a:gd name="connsiteX2143" fmla="*/ 6876969 w 10127225"/>
                <a:gd name="connsiteY2143" fmla="*/ 8830506 h 12966034"/>
                <a:gd name="connsiteX2144" fmla="*/ 6907324 w 10127225"/>
                <a:gd name="connsiteY2144" fmla="*/ 8550210 h 12966034"/>
                <a:gd name="connsiteX2145" fmla="*/ 6997446 w 10127225"/>
                <a:gd name="connsiteY2145" fmla="*/ 8431267 h 12966034"/>
                <a:gd name="connsiteX2146" fmla="*/ 9529191 w 10127225"/>
                <a:gd name="connsiteY2146" fmla="*/ 8451218 h 12966034"/>
                <a:gd name="connsiteX2147" fmla="*/ 9562457 w 10127225"/>
                <a:gd name="connsiteY2147" fmla="*/ 8512146 h 12966034"/>
                <a:gd name="connsiteX2148" fmla="*/ 9464126 w 10127225"/>
                <a:gd name="connsiteY2148" fmla="*/ 8623273 h 12966034"/>
                <a:gd name="connsiteX2149" fmla="*/ 9365819 w 10127225"/>
                <a:gd name="connsiteY2149" fmla="*/ 8673426 h 12966034"/>
                <a:gd name="connsiteX2150" fmla="*/ 9365819 w 10127225"/>
                <a:gd name="connsiteY2150" fmla="*/ 8622617 h 12966034"/>
                <a:gd name="connsiteX2151" fmla="*/ 9529191 w 10127225"/>
                <a:gd name="connsiteY2151" fmla="*/ 8451218 h 12966034"/>
                <a:gd name="connsiteX2152" fmla="*/ 7823435 w 10127225"/>
                <a:gd name="connsiteY2152" fmla="*/ 8477219 h 12966034"/>
                <a:gd name="connsiteX2153" fmla="*/ 7862751 w 10127225"/>
                <a:gd name="connsiteY2153" fmla="*/ 8517694 h 12966034"/>
                <a:gd name="connsiteX2154" fmla="*/ 7951191 w 10127225"/>
                <a:gd name="connsiteY2154" fmla="*/ 8529973 h 12966034"/>
                <a:gd name="connsiteX2155" fmla="*/ 8038437 w 10127225"/>
                <a:gd name="connsiteY2155" fmla="*/ 8570269 h 12966034"/>
                <a:gd name="connsiteX2156" fmla="*/ 8088265 w 10127225"/>
                <a:gd name="connsiteY2156" fmla="*/ 8785067 h 12966034"/>
                <a:gd name="connsiteX2157" fmla="*/ 8079519 w 10127225"/>
                <a:gd name="connsiteY2157" fmla="*/ 8924308 h 12966034"/>
                <a:gd name="connsiteX2158" fmla="*/ 7933257 w 10127225"/>
                <a:gd name="connsiteY2158" fmla="*/ 8777036 h 12966034"/>
                <a:gd name="connsiteX2159" fmla="*/ 7792973 w 10127225"/>
                <a:gd name="connsiteY2159" fmla="*/ 8567954 h 12966034"/>
                <a:gd name="connsiteX2160" fmla="*/ 7823435 w 10127225"/>
                <a:gd name="connsiteY2160" fmla="*/ 8477219 h 12966034"/>
                <a:gd name="connsiteX2161" fmla="*/ 5197428 w 10127225"/>
                <a:gd name="connsiteY2161" fmla="*/ 8480739 h 12966034"/>
                <a:gd name="connsiteX2162" fmla="*/ 5223249 w 10127225"/>
                <a:gd name="connsiteY2162" fmla="*/ 8783659 h 12966034"/>
                <a:gd name="connsiteX2163" fmla="*/ 5172729 w 10127225"/>
                <a:gd name="connsiteY2163" fmla="*/ 9115408 h 12966034"/>
                <a:gd name="connsiteX2164" fmla="*/ 5079612 w 10127225"/>
                <a:gd name="connsiteY2164" fmla="*/ 9209138 h 12966034"/>
                <a:gd name="connsiteX2165" fmla="*/ 5091854 w 10127225"/>
                <a:gd name="connsiteY2165" fmla="*/ 9110874 h 12966034"/>
                <a:gd name="connsiteX2166" fmla="*/ 5162109 w 10127225"/>
                <a:gd name="connsiteY2166" fmla="*/ 8721610 h 12966034"/>
                <a:gd name="connsiteX2167" fmla="*/ 5197428 w 10127225"/>
                <a:gd name="connsiteY2167" fmla="*/ 8480739 h 12966034"/>
                <a:gd name="connsiteX2168" fmla="*/ 403468 w 10127225"/>
                <a:gd name="connsiteY2168" fmla="*/ 8482040 h 12966034"/>
                <a:gd name="connsiteX2169" fmla="*/ 420543 w 10127225"/>
                <a:gd name="connsiteY2169" fmla="*/ 8492839 h 12966034"/>
                <a:gd name="connsiteX2170" fmla="*/ 438978 w 10127225"/>
                <a:gd name="connsiteY2170" fmla="*/ 8561403 h 12966034"/>
                <a:gd name="connsiteX2171" fmla="*/ 393648 w 10127225"/>
                <a:gd name="connsiteY2171" fmla="*/ 8515916 h 12966034"/>
                <a:gd name="connsiteX2172" fmla="*/ 403468 w 10127225"/>
                <a:gd name="connsiteY2172" fmla="*/ 8482040 h 12966034"/>
                <a:gd name="connsiteX2173" fmla="*/ 2643656 w 10127225"/>
                <a:gd name="connsiteY2173" fmla="*/ 8492373 h 12966034"/>
                <a:gd name="connsiteX2174" fmla="*/ 2790312 w 10127225"/>
                <a:gd name="connsiteY2174" fmla="*/ 8511990 h 12966034"/>
                <a:gd name="connsiteX2175" fmla="*/ 2864063 w 10127225"/>
                <a:gd name="connsiteY2175" fmla="*/ 8532741 h 12966034"/>
                <a:gd name="connsiteX2176" fmla="*/ 2765720 w 10127225"/>
                <a:gd name="connsiteY2176" fmla="*/ 8552000 h 12966034"/>
                <a:gd name="connsiteX2177" fmla="*/ 2421591 w 10127225"/>
                <a:gd name="connsiteY2177" fmla="*/ 8550747 h 12966034"/>
                <a:gd name="connsiteX2178" fmla="*/ 2470786 w 10127225"/>
                <a:gd name="connsiteY2178" fmla="*/ 8511167 h 12966034"/>
                <a:gd name="connsiteX2179" fmla="*/ 2643656 w 10127225"/>
                <a:gd name="connsiteY2179" fmla="*/ 8492373 h 12966034"/>
                <a:gd name="connsiteX2180" fmla="*/ 4282223 w 10127225"/>
                <a:gd name="connsiteY2180" fmla="*/ 8498471 h 12966034"/>
                <a:gd name="connsiteX2181" fmla="*/ 4285421 w 10127225"/>
                <a:gd name="connsiteY2181" fmla="*/ 8498602 h 12966034"/>
                <a:gd name="connsiteX2182" fmla="*/ 4302066 w 10127225"/>
                <a:gd name="connsiteY2182" fmla="*/ 8521429 h 12966034"/>
                <a:gd name="connsiteX2183" fmla="*/ 4219139 w 10127225"/>
                <a:gd name="connsiteY2183" fmla="*/ 8651064 h 12966034"/>
                <a:gd name="connsiteX2184" fmla="*/ 3687738 w 10127225"/>
                <a:gd name="connsiteY2184" fmla="*/ 9012669 h 12966034"/>
                <a:gd name="connsiteX2185" fmla="*/ 3378175 w 10127225"/>
                <a:gd name="connsiteY2185" fmla="*/ 9044540 h 12966034"/>
                <a:gd name="connsiteX2186" fmla="*/ 3508699 w 10127225"/>
                <a:gd name="connsiteY2186" fmla="*/ 8991894 h 12966034"/>
                <a:gd name="connsiteX2187" fmla="*/ 4061422 w 10127225"/>
                <a:gd name="connsiteY2187" fmla="*/ 8655026 h 12966034"/>
                <a:gd name="connsiteX2188" fmla="*/ 4282223 w 10127225"/>
                <a:gd name="connsiteY2188" fmla="*/ 8498471 h 12966034"/>
                <a:gd name="connsiteX2189" fmla="*/ 8466030 w 10127225"/>
                <a:gd name="connsiteY2189" fmla="*/ 8512301 h 12966034"/>
                <a:gd name="connsiteX2190" fmla="*/ 8468763 w 10127225"/>
                <a:gd name="connsiteY2190" fmla="*/ 8512362 h 12966034"/>
                <a:gd name="connsiteX2191" fmla="*/ 8502530 w 10127225"/>
                <a:gd name="connsiteY2191" fmla="*/ 8534580 h 12966034"/>
                <a:gd name="connsiteX2192" fmla="*/ 8602496 w 10127225"/>
                <a:gd name="connsiteY2192" fmla="*/ 8711457 h 12966034"/>
                <a:gd name="connsiteX2193" fmla="*/ 8625644 w 10127225"/>
                <a:gd name="connsiteY2193" fmla="*/ 8871305 h 12966034"/>
                <a:gd name="connsiteX2194" fmla="*/ 8634831 w 10127225"/>
                <a:gd name="connsiteY2194" fmla="*/ 8893309 h 12966034"/>
                <a:gd name="connsiteX2195" fmla="*/ 8768744 w 10127225"/>
                <a:gd name="connsiteY2195" fmla="*/ 9130241 h 12966034"/>
                <a:gd name="connsiteX2196" fmla="*/ 8468584 w 10127225"/>
                <a:gd name="connsiteY2196" fmla="*/ 9128762 h 12966034"/>
                <a:gd name="connsiteX2197" fmla="*/ 8487913 w 10127225"/>
                <a:gd name="connsiteY2197" fmla="*/ 9118906 h 12966034"/>
                <a:gd name="connsiteX2198" fmla="*/ 8593595 w 10127225"/>
                <a:gd name="connsiteY2198" fmla="*/ 9111090 h 12966034"/>
                <a:gd name="connsiteX2199" fmla="*/ 8556582 w 10127225"/>
                <a:gd name="connsiteY2199" fmla="*/ 9084802 h 12966034"/>
                <a:gd name="connsiteX2200" fmla="*/ 8407910 w 10127225"/>
                <a:gd name="connsiteY2200" fmla="*/ 9021166 h 12966034"/>
                <a:gd name="connsiteX2201" fmla="*/ 8351162 w 10127225"/>
                <a:gd name="connsiteY2201" fmla="*/ 8834935 h 12966034"/>
                <a:gd name="connsiteX2202" fmla="*/ 8374238 w 10127225"/>
                <a:gd name="connsiteY2202" fmla="*/ 8734212 h 12966034"/>
                <a:gd name="connsiteX2203" fmla="*/ 8419686 w 10127225"/>
                <a:gd name="connsiteY2203" fmla="*/ 8573612 h 12966034"/>
                <a:gd name="connsiteX2204" fmla="*/ 8466030 w 10127225"/>
                <a:gd name="connsiteY2204" fmla="*/ 8512302 h 12966034"/>
                <a:gd name="connsiteX2205" fmla="*/ 9315442 w 10127225"/>
                <a:gd name="connsiteY2205" fmla="*/ 8524890 h 12966034"/>
                <a:gd name="connsiteX2206" fmla="*/ 9332373 w 10127225"/>
                <a:gd name="connsiteY2206" fmla="*/ 8532491 h 12966034"/>
                <a:gd name="connsiteX2207" fmla="*/ 9324880 w 10127225"/>
                <a:gd name="connsiteY2207" fmla="*/ 8602988 h 12966034"/>
                <a:gd name="connsiteX2208" fmla="*/ 9283321 w 10127225"/>
                <a:gd name="connsiteY2208" fmla="*/ 8611424 h 12966034"/>
                <a:gd name="connsiteX2209" fmla="*/ 9315442 w 10127225"/>
                <a:gd name="connsiteY2209" fmla="*/ 8524890 h 12966034"/>
                <a:gd name="connsiteX2210" fmla="*/ 1498976 w 10127225"/>
                <a:gd name="connsiteY2210" fmla="*/ 8526691 h 12966034"/>
                <a:gd name="connsiteX2211" fmla="*/ 1590614 w 10127225"/>
                <a:gd name="connsiteY2211" fmla="*/ 8584302 h 12966034"/>
                <a:gd name="connsiteX2212" fmla="*/ 1643508 w 10127225"/>
                <a:gd name="connsiteY2212" fmla="*/ 8659811 h 12966034"/>
                <a:gd name="connsiteX2213" fmla="*/ 1545165 w 10127225"/>
                <a:gd name="connsiteY2213" fmla="*/ 8601151 h 12966034"/>
                <a:gd name="connsiteX2214" fmla="*/ 1498976 w 10127225"/>
                <a:gd name="connsiteY2214" fmla="*/ 8526691 h 12966034"/>
                <a:gd name="connsiteX2215" fmla="*/ 9113637 w 10127225"/>
                <a:gd name="connsiteY2215" fmla="*/ 8533481 h 12966034"/>
                <a:gd name="connsiteX2216" fmla="*/ 9115462 w 10127225"/>
                <a:gd name="connsiteY2216" fmla="*/ 8533744 h 12966034"/>
                <a:gd name="connsiteX2217" fmla="*/ 9132274 w 10127225"/>
                <a:gd name="connsiteY2217" fmla="*/ 8549543 h 12966034"/>
                <a:gd name="connsiteX2218" fmla="*/ 9112324 w 10127225"/>
                <a:gd name="connsiteY2218" fmla="*/ 8610697 h 12966034"/>
                <a:gd name="connsiteX2219" fmla="*/ 9095763 w 10127225"/>
                <a:gd name="connsiteY2219" fmla="*/ 8663009 h 12966034"/>
                <a:gd name="connsiteX2220" fmla="*/ 9092768 w 10127225"/>
                <a:gd name="connsiteY2220" fmla="*/ 8783826 h 12966034"/>
                <a:gd name="connsiteX2221" fmla="*/ 8951231 w 10127225"/>
                <a:gd name="connsiteY2221" fmla="*/ 8880038 h 12966034"/>
                <a:gd name="connsiteX2222" fmla="*/ 8898766 w 10127225"/>
                <a:gd name="connsiteY2222" fmla="*/ 8784542 h 12966034"/>
                <a:gd name="connsiteX2223" fmla="*/ 9033896 w 10127225"/>
                <a:gd name="connsiteY2223" fmla="*/ 8598740 h 12966034"/>
                <a:gd name="connsiteX2224" fmla="*/ 9078294 w 10127225"/>
                <a:gd name="connsiteY2224" fmla="*/ 8564279 h 12966034"/>
                <a:gd name="connsiteX2225" fmla="*/ 9111787 w 10127225"/>
                <a:gd name="connsiteY2225" fmla="*/ 8533553 h 12966034"/>
                <a:gd name="connsiteX2226" fmla="*/ 9111787 w 10127225"/>
                <a:gd name="connsiteY2226" fmla="*/ 8533528 h 12966034"/>
                <a:gd name="connsiteX2227" fmla="*/ 9113637 w 10127225"/>
                <a:gd name="connsiteY2227" fmla="*/ 8533479 h 12966034"/>
                <a:gd name="connsiteX2228" fmla="*/ 8949716 w 10127225"/>
                <a:gd name="connsiteY2228" fmla="*/ 8555568 h 12966034"/>
                <a:gd name="connsiteX2229" fmla="*/ 8972506 w 10127225"/>
                <a:gd name="connsiteY2229" fmla="*/ 8584338 h 12966034"/>
                <a:gd name="connsiteX2230" fmla="*/ 8933584 w 10127225"/>
                <a:gd name="connsiteY2230" fmla="*/ 8623262 h 12966034"/>
                <a:gd name="connsiteX2231" fmla="*/ 8904386 w 10127225"/>
                <a:gd name="connsiteY2231" fmla="*/ 8594098 h 12966034"/>
                <a:gd name="connsiteX2232" fmla="*/ 8949716 w 10127225"/>
                <a:gd name="connsiteY2232" fmla="*/ 8555568 h 12966034"/>
                <a:gd name="connsiteX2233" fmla="*/ 8104397 w 10127225"/>
                <a:gd name="connsiteY2233" fmla="*/ 8556654 h 12966034"/>
                <a:gd name="connsiteX2234" fmla="*/ 8124812 w 10127225"/>
                <a:gd name="connsiteY2234" fmla="*/ 8586390 h 12966034"/>
                <a:gd name="connsiteX2235" fmla="*/ 8203814 w 10127225"/>
                <a:gd name="connsiteY2235" fmla="*/ 8774793 h 12966034"/>
                <a:gd name="connsiteX2236" fmla="*/ 8242092 w 10127225"/>
                <a:gd name="connsiteY2236" fmla="*/ 8954008 h 12966034"/>
                <a:gd name="connsiteX2237" fmla="*/ 8151242 w 10127225"/>
                <a:gd name="connsiteY2237" fmla="*/ 8797369 h 12966034"/>
                <a:gd name="connsiteX2238" fmla="*/ 8094601 w 10127225"/>
                <a:gd name="connsiteY2238" fmla="*/ 8569004 h 12966034"/>
                <a:gd name="connsiteX2239" fmla="*/ 8104397 w 10127225"/>
                <a:gd name="connsiteY2239" fmla="*/ 8556654 h 12966034"/>
                <a:gd name="connsiteX2240" fmla="*/ 7436172 w 10127225"/>
                <a:gd name="connsiteY2240" fmla="*/ 8561833 h 12966034"/>
                <a:gd name="connsiteX2241" fmla="*/ 7468615 w 10127225"/>
                <a:gd name="connsiteY2241" fmla="*/ 8767013 h 12966034"/>
                <a:gd name="connsiteX2242" fmla="*/ 7450860 w 10127225"/>
                <a:gd name="connsiteY2242" fmla="*/ 8958006 h 12966034"/>
                <a:gd name="connsiteX2243" fmla="*/ 7428893 w 10127225"/>
                <a:gd name="connsiteY2243" fmla="*/ 8742313 h 12966034"/>
                <a:gd name="connsiteX2244" fmla="*/ 1703717 w 10127225"/>
                <a:gd name="connsiteY2244" fmla="*/ 8574111 h 12966034"/>
                <a:gd name="connsiteX2245" fmla="*/ 1966780 w 10127225"/>
                <a:gd name="connsiteY2245" fmla="*/ 8758410 h 12966034"/>
                <a:gd name="connsiteX2246" fmla="*/ 1878603 w 10127225"/>
                <a:gd name="connsiteY2246" fmla="*/ 8749950 h 12966034"/>
                <a:gd name="connsiteX2247" fmla="*/ 1703717 w 10127225"/>
                <a:gd name="connsiteY2247" fmla="*/ 8574111 h 12966034"/>
                <a:gd name="connsiteX2248" fmla="*/ 8709549 w 10127225"/>
                <a:gd name="connsiteY2248" fmla="*/ 8630182 h 12966034"/>
                <a:gd name="connsiteX2249" fmla="*/ 8751275 w 10127225"/>
                <a:gd name="connsiteY2249" fmla="*/ 8672459 h 12966034"/>
                <a:gd name="connsiteX2250" fmla="*/ 8799886 w 10127225"/>
                <a:gd name="connsiteY2250" fmla="*/ 8764638 h 12966034"/>
                <a:gd name="connsiteX2251" fmla="*/ 8776738 w 10127225"/>
                <a:gd name="connsiteY2251" fmla="*/ 8795353 h 12966034"/>
                <a:gd name="connsiteX2252" fmla="*/ 8702665 w 10127225"/>
                <a:gd name="connsiteY2252" fmla="*/ 8655635 h 12966034"/>
                <a:gd name="connsiteX2253" fmla="*/ 8709549 w 10127225"/>
                <a:gd name="connsiteY2253" fmla="*/ 8630182 h 12966034"/>
                <a:gd name="connsiteX2254" fmla="*/ 9516877 w 10127225"/>
                <a:gd name="connsiteY2254" fmla="*/ 8647855 h 12966034"/>
                <a:gd name="connsiteX2255" fmla="*/ 9491880 w 10127225"/>
                <a:gd name="connsiteY2255" fmla="*/ 8863166 h 12966034"/>
                <a:gd name="connsiteX2256" fmla="*/ 9444605 w 10127225"/>
                <a:gd name="connsiteY2256" fmla="*/ 8918258 h 12966034"/>
                <a:gd name="connsiteX2257" fmla="*/ 9367907 w 10127225"/>
                <a:gd name="connsiteY2257" fmla="*/ 8805293 h 12966034"/>
                <a:gd name="connsiteX2258" fmla="*/ 9345331 w 10127225"/>
                <a:gd name="connsiteY2258" fmla="*/ 8763445 h 12966034"/>
                <a:gd name="connsiteX2259" fmla="*/ 9403631 w 10127225"/>
                <a:gd name="connsiteY2259" fmla="*/ 8685919 h 12966034"/>
                <a:gd name="connsiteX2260" fmla="*/ 9516877 w 10127225"/>
                <a:gd name="connsiteY2260" fmla="*/ 8647855 h 12966034"/>
                <a:gd name="connsiteX2261" fmla="*/ 8840037 w 10127225"/>
                <a:gd name="connsiteY2261" fmla="*/ 8657257 h 12966034"/>
                <a:gd name="connsiteX2262" fmla="*/ 8849619 w 10127225"/>
                <a:gd name="connsiteY2262" fmla="*/ 8660133 h 12966034"/>
                <a:gd name="connsiteX2263" fmla="*/ 8874174 w 10127225"/>
                <a:gd name="connsiteY2263" fmla="*/ 8698484 h 12966034"/>
                <a:gd name="connsiteX2264" fmla="*/ 8849619 w 10127225"/>
                <a:gd name="connsiteY2264" fmla="*/ 8721610 h 12966034"/>
                <a:gd name="connsiteX2265" fmla="*/ 8825015 w 10127225"/>
                <a:gd name="connsiteY2265" fmla="*/ 8683294 h 12966034"/>
                <a:gd name="connsiteX2266" fmla="*/ 8840037 w 10127225"/>
                <a:gd name="connsiteY2266" fmla="*/ 8657257 h 12966034"/>
                <a:gd name="connsiteX2267" fmla="*/ 6568194 w 10127225"/>
                <a:gd name="connsiteY2267" fmla="*/ 8659739 h 12966034"/>
                <a:gd name="connsiteX2268" fmla="*/ 6600363 w 10127225"/>
                <a:gd name="connsiteY2268" fmla="*/ 8696790 h 12966034"/>
                <a:gd name="connsiteX2269" fmla="*/ 6822452 w 10127225"/>
                <a:gd name="connsiteY2269" fmla="*/ 8918545 h 12966034"/>
                <a:gd name="connsiteX2270" fmla="*/ 6907682 w 10127225"/>
                <a:gd name="connsiteY2270" fmla="*/ 8969353 h 12966034"/>
                <a:gd name="connsiteX2271" fmla="*/ 6747913 w 10127225"/>
                <a:gd name="connsiteY2271" fmla="*/ 8946013 h 12966034"/>
                <a:gd name="connsiteX2272" fmla="*/ 6560784 w 10127225"/>
                <a:gd name="connsiteY2272" fmla="*/ 8661863 h 12966034"/>
                <a:gd name="connsiteX2273" fmla="*/ 6565867 w 10127225"/>
                <a:gd name="connsiteY2273" fmla="*/ 8659918 h 12966034"/>
                <a:gd name="connsiteX2274" fmla="*/ 6568194 w 10127225"/>
                <a:gd name="connsiteY2274" fmla="*/ 8659739 h 12966034"/>
                <a:gd name="connsiteX2275" fmla="*/ 3917070 w 10127225"/>
                <a:gd name="connsiteY2275" fmla="*/ 8672448 h 12966034"/>
                <a:gd name="connsiteX2276" fmla="*/ 3874473 w 10127225"/>
                <a:gd name="connsiteY2276" fmla="*/ 8754555 h 12966034"/>
                <a:gd name="connsiteX2277" fmla="*/ 3687559 w 10127225"/>
                <a:gd name="connsiteY2277" fmla="*/ 8811343 h 12966034"/>
                <a:gd name="connsiteX2278" fmla="*/ 3917070 w 10127225"/>
                <a:gd name="connsiteY2278" fmla="*/ 8672448 h 12966034"/>
                <a:gd name="connsiteX2279" fmla="*/ 2307056 w 10127225"/>
                <a:gd name="connsiteY2279" fmla="*/ 8681671 h 12966034"/>
                <a:gd name="connsiteX2280" fmla="*/ 2428046 w 10127225"/>
                <a:gd name="connsiteY2280" fmla="*/ 8695203 h 12966034"/>
                <a:gd name="connsiteX2281" fmla="*/ 2372443 w 10127225"/>
                <a:gd name="connsiteY2281" fmla="*/ 8724092 h 12966034"/>
                <a:gd name="connsiteX2282" fmla="*/ 2483064 w 10127225"/>
                <a:gd name="connsiteY2282" fmla="*/ 8759842 h 12966034"/>
                <a:gd name="connsiteX2283" fmla="*/ 2698137 w 10127225"/>
                <a:gd name="connsiteY2283" fmla="*/ 8793479 h 12966034"/>
                <a:gd name="connsiteX2284" fmla="*/ 2704294 w 10127225"/>
                <a:gd name="connsiteY2284" fmla="*/ 8817786 h 12966034"/>
                <a:gd name="connsiteX2285" fmla="*/ 2335931 w 10127225"/>
                <a:gd name="connsiteY2285" fmla="*/ 8833955 h 12966034"/>
                <a:gd name="connsiteX2286" fmla="*/ 2223127 w 10127225"/>
                <a:gd name="connsiteY2286" fmla="*/ 8847200 h 12966034"/>
                <a:gd name="connsiteX2287" fmla="*/ 2310981 w 10127225"/>
                <a:gd name="connsiteY2287" fmla="*/ 8898629 h 12966034"/>
                <a:gd name="connsiteX2288" fmla="*/ 2289086 w 10127225"/>
                <a:gd name="connsiteY2288" fmla="*/ 8918246 h 12966034"/>
                <a:gd name="connsiteX2289" fmla="*/ 2022884 w 10127225"/>
                <a:gd name="connsiteY2289" fmla="*/ 8729891 h 12966034"/>
                <a:gd name="connsiteX2290" fmla="*/ 2307056 w 10127225"/>
                <a:gd name="connsiteY2290" fmla="*/ 8681671 h 12966034"/>
                <a:gd name="connsiteX2291" fmla="*/ 5484880 w 10127225"/>
                <a:gd name="connsiteY2291" fmla="*/ 8697005 h 12966034"/>
                <a:gd name="connsiteX2292" fmla="*/ 5428633 w 10127225"/>
                <a:gd name="connsiteY2292" fmla="*/ 8985880 h 12966034"/>
                <a:gd name="connsiteX2293" fmla="*/ 5344775 w 10127225"/>
                <a:gd name="connsiteY2293" fmla="*/ 9139500 h 12966034"/>
                <a:gd name="connsiteX2294" fmla="*/ 5356326 w 10127225"/>
                <a:gd name="connsiteY2294" fmla="*/ 9036438 h 12966034"/>
                <a:gd name="connsiteX2295" fmla="*/ 5432523 w 10127225"/>
                <a:gd name="connsiteY2295" fmla="*/ 8826067 h 12966034"/>
                <a:gd name="connsiteX2296" fmla="*/ 5484880 w 10127225"/>
                <a:gd name="connsiteY2296" fmla="*/ 8697005 h 12966034"/>
                <a:gd name="connsiteX2297" fmla="*/ 5266860 w 10127225"/>
                <a:gd name="connsiteY2297" fmla="*/ 8726562 h 12966034"/>
                <a:gd name="connsiteX2298" fmla="*/ 5268650 w 10127225"/>
                <a:gd name="connsiteY2298" fmla="*/ 8726611 h 12966034"/>
                <a:gd name="connsiteX2299" fmla="*/ 5289829 w 10127225"/>
                <a:gd name="connsiteY2299" fmla="*/ 8740870 h 12966034"/>
                <a:gd name="connsiteX2300" fmla="*/ 5306211 w 10127225"/>
                <a:gd name="connsiteY2300" fmla="*/ 8782646 h 12966034"/>
                <a:gd name="connsiteX2301" fmla="*/ 5277109 w 10127225"/>
                <a:gd name="connsiteY2301" fmla="*/ 8778971 h 12966034"/>
                <a:gd name="connsiteX2302" fmla="*/ 5260727 w 10127225"/>
                <a:gd name="connsiteY2302" fmla="*/ 8737159 h 12966034"/>
                <a:gd name="connsiteX2303" fmla="*/ 5266860 w 10127225"/>
                <a:gd name="connsiteY2303" fmla="*/ 8726563 h 12966034"/>
                <a:gd name="connsiteX2304" fmla="*/ 7159732 w 10127225"/>
                <a:gd name="connsiteY2304" fmla="*/ 8746203 h 12966034"/>
                <a:gd name="connsiteX2305" fmla="*/ 7262789 w 10127225"/>
                <a:gd name="connsiteY2305" fmla="*/ 8856817 h 12966034"/>
                <a:gd name="connsiteX2306" fmla="*/ 7337829 w 10127225"/>
                <a:gd name="connsiteY2306" fmla="*/ 9016594 h 12966034"/>
                <a:gd name="connsiteX2307" fmla="*/ 7229308 w 10127225"/>
                <a:gd name="connsiteY2307" fmla="*/ 8983028 h 12966034"/>
                <a:gd name="connsiteX2308" fmla="*/ 7159732 w 10127225"/>
                <a:gd name="connsiteY2308" fmla="*/ 8746203 h 12966034"/>
                <a:gd name="connsiteX2309" fmla="*/ 9181136 w 10127225"/>
                <a:gd name="connsiteY2309" fmla="*/ 8746203 h 12966034"/>
                <a:gd name="connsiteX2310" fmla="*/ 9193450 w 10127225"/>
                <a:gd name="connsiteY2310" fmla="*/ 8881852 h 12966034"/>
                <a:gd name="connsiteX2311" fmla="*/ 9110057 w 10127225"/>
                <a:gd name="connsiteY2311" fmla="*/ 8946694 h 12966034"/>
                <a:gd name="connsiteX2312" fmla="*/ 9181136 w 10127225"/>
                <a:gd name="connsiteY2312" fmla="*/ 8746203 h 12966034"/>
                <a:gd name="connsiteX2313" fmla="*/ 1633354 w 10127225"/>
                <a:gd name="connsiteY2313" fmla="*/ 8753422 h 12966034"/>
                <a:gd name="connsiteX2314" fmla="*/ 1633354 w 10127225"/>
                <a:gd name="connsiteY2314" fmla="*/ 8753434 h 12966034"/>
                <a:gd name="connsiteX2315" fmla="*/ 1834491 w 10127225"/>
                <a:gd name="connsiteY2315" fmla="*/ 8840792 h 12966034"/>
                <a:gd name="connsiteX2316" fmla="*/ 2114343 w 10127225"/>
                <a:gd name="connsiteY2316" fmla="*/ 8953686 h 12966034"/>
                <a:gd name="connsiteX2317" fmla="*/ 2532212 w 10127225"/>
                <a:gd name="connsiteY2317" fmla="*/ 9071222 h 12966034"/>
                <a:gd name="connsiteX2318" fmla="*/ 2335573 w 10127225"/>
                <a:gd name="connsiteY2318" fmla="*/ 9065781 h 12966034"/>
                <a:gd name="connsiteX2319" fmla="*/ 2200360 w 10127225"/>
                <a:gd name="connsiteY2319" fmla="*/ 9044219 h 12966034"/>
                <a:gd name="connsiteX2320" fmla="*/ 2003722 w 10127225"/>
                <a:gd name="connsiteY2320" fmla="*/ 9004101 h 12966034"/>
                <a:gd name="connsiteX2321" fmla="*/ 1631409 w 10127225"/>
                <a:gd name="connsiteY2321" fmla="*/ 8753911 h 12966034"/>
                <a:gd name="connsiteX2322" fmla="*/ 1633354 w 10127225"/>
                <a:gd name="connsiteY2322" fmla="*/ 8753422 h 12966034"/>
                <a:gd name="connsiteX2323" fmla="*/ 9283906 w 10127225"/>
                <a:gd name="connsiteY2323" fmla="*/ 8814361 h 12966034"/>
                <a:gd name="connsiteX2324" fmla="*/ 9338566 w 10127225"/>
                <a:gd name="connsiteY2324" fmla="*/ 8906982 h 12966034"/>
                <a:gd name="connsiteX2325" fmla="*/ 9361070 w 10127225"/>
                <a:gd name="connsiteY2325" fmla="*/ 9020019 h 12966034"/>
                <a:gd name="connsiteX2326" fmla="*/ 9194750 w 10127225"/>
                <a:gd name="connsiteY2326" fmla="*/ 9010437 h 12966034"/>
                <a:gd name="connsiteX2327" fmla="*/ 9239865 w 10127225"/>
                <a:gd name="connsiteY2327" fmla="*/ 8897042 h 12966034"/>
                <a:gd name="connsiteX2328" fmla="*/ 7886770 w 10127225"/>
                <a:gd name="connsiteY2328" fmla="*/ 8822857 h 12966034"/>
                <a:gd name="connsiteX2329" fmla="*/ 7985936 w 10127225"/>
                <a:gd name="connsiteY2329" fmla="*/ 8897937 h 12966034"/>
                <a:gd name="connsiteX2330" fmla="*/ 8128201 w 10127225"/>
                <a:gd name="connsiteY2330" fmla="*/ 9224615 h 12966034"/>
                <a:gd name="connsiteX2331" fmla="*/ 7919857 w 10127225"/>
                <a:gd name="connsiteY2331" fmla="*/ 9225044 h 12966034"/>
                <a:gd name="connsiteX2332" fmla="*/ 7853933 w 10127225"/>
                <a:gd name="connsiteY2332" fmla="*/ 9139953 h 12966034"/>
                <a:gd name="connsiteX2333" fmla="*/ 7831131 w 10127225"/>
                <a:gd name="connsiteY2333" fmla="*/ 9090362 h 12966034"/>
                <a:gd name="connsiteX2334" fmla="*/ 7829473 w 10127225"/>
                <a:gd name="connsiteY2334" fmla="*/ 8927172 h 12966034"/>
                <a:gd name="connsiteX2335" fmla="*/ 7866354 w 10127225"/>
                <a:gd name="connsiteY2335" fmla="*/ 8866495 h 12966034"/>
                <a:gd name="connsiteX2336" fmla="*/ 7886770 w 10127225"/>
                <a:gd name="connsiteY2336" fmla="*/ 8822881 h 12966034"/>
                <a:gd name="connsiteX2337" fmla="*/ 8778027 w 10127225"/>
                <a:gd name="connsiteY2337" fmla="*/ 8877628 h 12966034"/>
                <a:gd name="connsiteX2338" fmla="*/ 8935636 w 10127225"/>
                <a:gd name="connsiteY2338" fmla="*/ 8943603 h 12966034"/>
                <a:gd name="connsiteX2339" fmla="*/ 9033967 w 10127225"/>
                <a:gd name="connsiteY2339" fmla="*/ 8996930 h 12966034"/>
                <a:gd name="connsiteX2340" fmla="*/ 9009375 w 10127225"/>
                <a:gd name="connsiteY2340" fmla="*/ 9045435 h 12966034"/>
                <a:gd name="connsiteX2341" fmla="*/ 8801938 w 10127225"/>
                <a:gd name="connsiteY2341" fmla="*/ 9022823 h 12966034"/>
                <a:gd name="connsiteX2342" fmla="*/ 8756967 w 10127225"/>
                <a:gd name="connsiteY2342" fmla="*/ 8898593 h 12966034"/>
                <a:gd name="connsiteX2343" fmla="*/ 8778027 w 10127225"/>
                <a:gd name="connsiteY2343" fmla="*/ 8877628 h 12966034"/>
                <a:gd name="connsiteX2344" fmla="*/ 8330245 w 10127225"/>
                <a:gd name="connsiteY2344" fmla="*/ 8989376 h 12966034"/>
                <a:gd name="connsiteX2345" fmla="*/ 8359478 w 10127225"/>
                <a:gd name="connsiteY2345" fmla="*/ 9046008 h 12966034"/>
                <a:gd name="connsiteX2346" fmla="*/ 8540450 w 10127225"/>
                <a:gd name="connsiteY2346" fmla="*/ 9213995 h 12966034"/>
                <a:gd name="connsiteX2347" fmla="*/ 8548802 w 10127225"/>
                <a:gd name="connsiteY2347" fmla="*/ 9239638 h 12966034"/>
                <a:gd name="connsiteX2348" fmla="*/ 8456628 w 10127225"/>
                <a:gd name="connsiteY2348" fmla="*/ 9238015 h 12966034"/>
                <a:gd name="connsiteX2349" fmla="*/ 8407146 w 10127225"/>
                <a:gd name="connsiteY2349" fmla="*/ 9258682 h 12966034"/>
                <a:gd name="connsiteX2350" fmla="*/ 8351842 w 10127225"/>
                <a:gd name="connsiteY2350" fmla="*/ 9320660 h 12966034"/>
                <a:gd name="connsiteX2351" fmla="*/ 8259667 w 10127225"/>
                <a:gd name="connsiteY2351" fmla="*/ 9299301 h 12966034"/>
                <a:gd name="connsiteX2352" fmla="*/ 8285989 w 10127225"/>
                <a:gd name="connsiteY2352" fmla="*/ 9262429 h 12966034"/>
                <a:gd name="connsiteX2353" fmla="*/ 8273711 w 10127225"/>
                <a:gd name="connsiteY2353" fmla="*/ 9223791 h 12966034"/>
                <a:gd name="connsiteX2354" fmla="*/ 8282672 w 10127225"/>
                <a:gd name="connsiteY2354" fmla="*/ 9049898 h 12966034"/>
                <a:gd name="connsiteX2355" fmla="*/ 713210 w 10127225"/>
                <a:gd name="connsiteY2355" fmla="*/ 9042739 h 12966034"/>
                <a:gd name="connsiteX2356" fmla="*/ 797795 w 10127225"/>
                <a:gd name="connsiteY2356" fmla="*/ 9078823 h 12966034"/>
                <a:gd name="connsiteX2357" fmla="*/ 808630 w 10127225"/>
                <a:gd name="connsiteY2357" fmla="*/ 9114931 h 12966034"/>
                <a:gd name="connsiteX2358" fmla="*/ 724056 w 10127225"/>
                <a:gd name="connsiteY2358" fmla="*/ 9078823 h 12966034"/>
                <a:gd name="connsiteX2359" fmla="*/ 713210 w 10127225"/>
                <a:gd name="connsiteY2359" fmla="*/ 9042739 h 12966034"/>
                <a:gd name="connsiteX2360" fmla="*/ 9091587 w 10127225"/>
                <a:gd name="connsiteY2360" fmla="*/ 9066508 h 12966034"/>
                <a:gd name="connsiteX2361" fmla="*/ 9070849 w 10127225"/>
                <a:gd name="connsiteY2361" fmla="*/ 9097509 h 12966034"/>
                <a:gd name="connsiteX2362" fmla="*/ 8898766 w 10127225"/>
                <a:gd name="connsiteY2362" fmla="*/ 9144822 h 12966034"/>
                <a:gd name="connsiteX2363" fmla="*/ 8957925 w 10127225"/>
                <a:gd name="connsiteY2363" fmla="*/ 9105397 h 12966034"/>
                <a:gd name="connsiteX2364" fmla="*/ 9062377 w 10127225"/>
                <a:gd name="connsiteY2364" fmla="*/ 9074682 h 12966034"/>
                <a:gd name="connsiteX2365" fmla="*/ 9091587 w 10127225"/>
                <a:gd name="connsiteY2365" fmla="*/ 9066508 h 12966034"/>
                <a:gd name="connsiteX2366" fmla="*/ 7209847 w 10127225"/>
                <a:gd name="connsiteY2366" fmla="*/ 9068668 h 12966034"/>
                <a:gd name="connsiteX2367" fmla="*/ 7210980 w 10127225"/>
                <a:gd name="connsiteY2367" fmla="*/ 9068705 h 12966034"/>
                <a:gd name="connsiteX2368" fmla="*/ 7252635 w 10127225"/>
                <a:gd name="connsiteY2368" fmla="*/ 9111519 h 12966034"/>
                <a:gd name="connsiteX2369" fmla="*/ 7300995 w 10127225"/>
                <a:gd name="connsiteY2369" fmla="*/ 9191383 h 12966034"/>
                <a:gd name="connsiteX2370" fmla="*/ 7281295 w 10127225"/>
                <a:gd name="connsiteY2370" fmla="*/ 9213244 h 12966034"/>
                <a:gd name="connsiteX2371" fmla="*/ 7203487 w 10127225"/>
                <a:gd name="connsiteY2371" fmla="*/ 9103846 h 12966034"/>
                <a:gd name="connsiteX2372" fmla="*/ 7209847 w 10127225"/>
                <a:gd name="connsiteY2372" fmla="*/ 9068669 h 12966034"/>
                <a:gd name="connsiteX2373" fmla="*/ 2788844 w 10127225"/>
                <a:gd name="connsiteY2373" fmla="*/ 9075720 h 12966034"/>
                <a:gd name="connsiteX2374" fmla="*/ 2863228 w 10127225"/>
                <a:gd name="connsiteY2374" fmla="*/ 9083500 h 12966034"/>
                <a:gd name="connsiteX2375" fmla="*/ 2962394 w 10127225"/>
                <a:gd name="connsiteY2375" fmla="*/ 9106005 h 12966034"/>
                <a:gd name="connsiteX2376" fmla="*/ 2864063 w 10127225"/>
                <a:gd name="connsiteY2376" fmla="*/ 9134882 h 12966034"/>
                <a:gd name="connsiteX2377" fmla="*/ 2583304 w 10127225"/>
                <a:gd name="connsiteY2377" fmla="*/ 9141218 h 12966034"/>
                <a:gd name="connsiteX2378" fmla="*/ 2788844 w 10127225"/>
                <a:gd name="connsiteY2378" fmla="*/ 9075720 h 12966034"/>
                <a:gd name="connsiteX2379" fmla="*/ 3236054 w 10127225"/>
                <a:gd name="connsiteY2379" fmla="*/ 9116911 h 12966034"/>
                <a:gd name="connsiteX2380" fmla="*/ 3238070 w 10127225"/>
                <a:gd name="connsiteY2380" fmla="*/ 9146838 h 12966034"/>
                <a:gd name="connsiteX2381" fmla="*/ 3258378 w 10127225"/>
                <a:gd name="connsiteY2381" fmla="*/ 9390799 h 12966034"/>
                <a:gd name="connsiteX2382" fmla="*/ 3294198 w 10127225"/>
                <a:gd name="connsiteY2382" fmla="*/ 9610323 h 12966034"/>
                <a:gd name="connsiteX2383" fmla="*/ 3216819 w 10127225"/>
                <a:gd name="connsiteY2383" fmla="*/ 9653352 h 12966034"/>
                <a:gd name="connsiteX2384" fmla="*/ 3124645 w 10127225"/>
                <a:gd name="connsiteY2384" fmla="*/ 9676966 h 12966034"/>
                <a:gd name="connsiteX2385" fmla="*/ 3048412 w 10127225"/>
                <a:gd name="connsiteY2385" fmla="*/ 9662599 h 12966034"/>
                <a:gd name="connsiteX2386" fmla="*/ 2937803 w 10127225"/>
                <a:gd name="connsiteY2386" fmla="*/ 9386730 h 12966034"/>
                <a:gd name="connsiteX2387" fmla="*/ 2937803 w 10127225"/>
                <a:gd name="connsiteY2387" fmla="*/ 9169808 h 12966034"/>
                <a:gd name="connsiteX2388" fmla="*/ 3048412 w 10127225"/>
                <a:gd name="connsiteY2388" fmla="*/ 9156420 h 12966034"/>
                <a:gd name="connsiteX2389" fmla="*/ 3206307 w 10127225"/>
                <a:gd name="connsiteY2389" fmla="*/ 9124691 h 12966034"/>
                <a:gd name="connsiteX2390" fmla="*/ 3236054 w 10127225"/>
                <a:gd name="connsiteY2390" fmla="*/ 9116911 h 12966034"/>
                <a:gd name="connsiteX2391" fmla="*/ 8860954 w 10127225"/>
                <a:gd name="connsiteY2391" fmla="*/ 9188113 h 12966034"/>
                <a:gd name="connsiteX2392" fmla="*/ 8947914 w 10127225"/>
                <a:gd name="connsiteY2392" fmla="*/ 9210582 h 12966034"/>
                <a:gd name="connsiteX2393" fmla="*/ 8849105 w 10127225"/>
                <a:gd name="connsiteY2393" fmla="*/ 9272047 h 12966034"/>
                <a:gd name="connsiteX2394" fmla="*/ 8633424 w 10127225"/>
                <a:gd name="connsiteY2394" fmla="*/ 9227216 h 12966034"/>
                <a:gd name="connsiteX2395" fmla="*/ 8839059 w 10127225"/>
                <a:gd name="connsiteY2395" fmla="*/ 9188137 h 12966034"/>
                <a:gd name="connsiteX2396" fmla="*/ 8860954 w 10127225"/>
                <a:gd name="connsiteY2396" fmla="*/ 9188112 h 12966034"/>
                <a:gd name="connsiteX2397" fmla="*/ 7790921 w 10127225"/>
                <a:gd name="connsiteY2397" fmla="*/ 9215081 h 12966034"/>
                <a:gd name="connsiteX2398" fmla="*/ 7852597 w 10127225"/>
                <a:gd name="connsiteY2398" fmla="*/ 9250902 h 12966034"/>
                <a:gd name="connsiteX2399" fmla="*/ 8014454 w 10127225"/>
                <a:gd name="connsiteY2399" fmla="*/ 9286986 h 12966034"/>
                <a:gd name="connsiteX2400" fmla="*/ 8133535 w 10127225"/>
                <a:gd name="connsiteY2400" fmla="*/ 9352341 h 12966034"/>
                <a:gd name="connsiteX2401" fmla="*/ 8004693 w 10127225"/>
                <a:gd name="connsiteY2401" fmla="*/ 9383568 h 12966034"/>
                <a:gd name="connsiteX2402" fmla="*/ 7833184 w 10127225"/>
                <a:gd name="connsiteY2402" fmla="*/ 9297499 h 12966034"/>
                <a:gd name="connsiteX2403" fmla="*/ 7790921 w 10127225"/>
                <a:gd name="connsiteY2403" fmla="*/ 9215081 h 12966034"/>
                <a:gd name="connsiteX2404" fmla="*/ 8094279 w 10127225"/>
                <a:gd name="connsiteY2404" fmla="*/ 9420870 h 12966034"/>
                <a:gd name="connsiteX2405" fmla="*/ 8148438 w 10127225"/>
                <a:gd name="connsiteY2405" fmla="*/ 9501462 h 12966034"/>
                <a:gd name="connsiteX2406" fmla="*/ 8200282 w 10127225"/>
                <a:gd name="connsiteY2406" fmla="*/ 9659831 h 12966034"/>
                <a:gd name="connsiteX2407" fmla="*/ 8172457 w 10127225"/>
                <a:gd name="connsiteY2407" fmla="*/ 9799299 h 12966034"/>
                <a:gd name="connsiteX2408" fmla="*/ 7854470 w 10127225"/>
                <a:gd name="connsiteY2408" fmla="*/ 9735483 h 12966034"/>
                <a:gd name="connsiteX2409" fmla="*/ 7884789 w 10127225"/>
                <a:gd name="connsiteY2409" fmla="*/ 9575527 h 12966034"/>
                <a:gd name="connsiteX2410" fmla="*/ 7961703 w 10127225"/>
                <a:gd name="connsiteY2410" fmla="*/ 9444926 h 12966034"/>
                <a:gd name="connsiteX2411" fmla="*/ 8094279 w 10127225"/>
                <a:gd name="connsiteY2411" fmla="*/ 9420870 h 12966034"/>
                <a:gd name="connsiteX2412" fmla="*/ 3414222 w 10127225"/>
                <a:gd name="connsiteY2412" fmla="*/ 9669377 h 12966034"/>
                <a:gd name="connsiteX2413" fmla="*/ 3612113 w 10127225"/>
                <a:gd name="connsiteY2413" fmla="*/ 9742726 h 12966034"/>
                <a:gd name="connsiteX2414" fmla="*/ 3984760 w 10127225"/>
                <a:gd name="connsiteY2414" fmla="*/ 10054202 h 12966034"/>
                <a:gd name="connsiteX2415" fmla="*/ 3963592 w 10127225"/>
                <a:gd name="connsiteY2415" fmla="*/ 10296552 h 12966034"/>
                <a:gd name="connsiteX2416" fmla="*/ 3828308 w 10127225"/>
                <a:gd name="connsiteY2416" fmla="*/ 10342099 h 12966034"/>
                <a:gd name="connsiteX2417" fmla="*/ 3744009 w 10127225"/>
                <a:gd name="connsiteY2417" fmla="*/ 10328531 h 12966034"/>
                <a:gd name="connsiteX2418" fmla="*/ 3791832 w 10127225"/>
                <a:gd name="connsiteY2418" fmla="*/ 10716996 h 12966034"/>
                <a:gd name="connsiteX2419" fmla="*/ 3760105 w 10127225"/>
                <a:gd name="connsiteY2419" fmla="*/ 10755204 h 12966034"/>
                <a:gd name="connsiteX2420" fmla="*/ 3680889 w 10127225"/>
                <a:gd name="connsiteY2420" fmla="*/ 10677392 h 12966034"/>
                <a:gd name="connsiteX2421" fmla="*/ 3295463 w 10127225"/>
                <a:gd name="connsiteY2421" fmla="*/ 10674862 h 12966034"/>
                <a:gd name="connsiteX2422" fmla="*/ 3193313 w 10127225"/>
                <a:gd name="connsiteY2422" fmla="*/ 10760204 h 12966034"/>
                <a:gd name="connsiteX2423" fmla="*/ 3048531 w 10127225"/>
                <a:gd name="connsiteY2423" fmla="*/ 10684301 h 12966034"/>
                <a:gd name="connsiteX2424" fmla="*/ 2753585 w 10127225"/>
                <a:gd name="connsiteY2424" fmla="*/ 10712461 h 12966034"/>
                <a:gd name="connsiteX2425" fmla="*/ 2688413 w 10127225"/>
                <a:gd name="connsiteY2425" fmla="*/ 10786527 h 12966034"/>
                <a:gd name="connsiteX2426" fmla="*/ 2658953 w 10127225"/>
                <a:gd name="connsiteY2426" fmla="*/ 10583721 h 12966034"/>
                <a:gd name="connsiteX2427" fmla="*/ 2609877 w 10127225"/>
                <a:gd name="connsiteY2427" fmla="*/ 10276458 h 12966034"/>
                <a:gd name="connsiteX2428" fmla="*/ 2480618 w 10127225"/>
                <a:gd name="connsiteY2428" fmla="*/ 10211067 h 12966034"/>
                <a:gd name="connsiteX2429" fmla="*/ 2294993 w 10127225"/>
                <a:gd name="connsiteY2429" fmla="*/ 10157478 h 12966034"/>
                <a:gd name="connsiteX2430" fmla="*/ 2321529 w 10127225"/>
                <a:gd name="connsiteY2430" fmla="*/ 9998143 h 12966034"/>
                <a:gd name="connsiteX2431" fmla="*/ 2728528 w 10127225"/>
                <a:gd name="connsiteY2431" fmla="*/ 9700950 h 12966034"/>
                <a:gd name="connsiteX2432" fmla="*/ 2941907 w 10127225"/>
                <a:gd name="connsiteY2432" fmla="*/ 9693719 h 12966034"/>
                <a:gd name="connsiteX2433" fmla="*/ 3336366 w 10127225"/>
                <a:gd name="connsiteY2433" fmla="*/ 9691989 h 12966034"/>
                <a:gd name="connsiteX2434" fmla="*/ 3414222 w 10127225"/>
                <a:gd name="connsiteY2434" fmla="*/ 9669377 h 12966034"/>
                <a:gd name="connsiteX2435" fmla="*/ 8400918 w 10127225"/>
                <a:gd name="connsiteY2435" fmla="*/ 9779001 h 12966034"/>
                <a:gd name="connsiteX2436" fmla="*/ 8408554 w 10127225"/>
                <a:gd name="connsiteY2436" fmla="*/ 9779063 h 12966034"/>
                <a:gd name="connsiteX2437" fmla="*/ 8491553 w 10127225"/>
                <a:gd name="connsiteY2437" fmla="*/ 9802605 h 12966034"/>
                <a:gd name="connsiteX2438" fmla="*/ 8554601 w 10127225"/>
                <a:gd name="connsiteY2438" fmla="*/ 9913232 h 12966034"/>
                <a:gd name="connsiteX2439" fmla="*/ 8548301 w 10127225"/>
                <a:gd name="connsiteY2439" fmla="*/ 9999910 h 12966034"/>
                <a:gd name="connsiteX2440" fmla="*/ 8464121 w 10127225"/>
                <a:gd name="connsiteY2440" fmla="*/ 10022236 h 12966034"/>
                <a:gd name="connsiteX2441" fmla="*/ 8372114 w 10127225"/>
                <a:gd name="connsiteY2441" fmla="*/ 10030446 h 12966034"/>
                <a:gd name="connsiteX2442" fmla="*/ 8357963 w 10127225"/>
                <a:gd name="connsiteY2442" fmla="*/ 9897457 h 12966034"/>
                <a:gd name="connsiteX2443" fmla="*/ 8400918 w 10127225"/>
                <a:gd name="connsiteY2443" fmla="*/ 9779003 h 12966034"/>
                <a:gd name="connsiteX2444" fmla="*/ 7764658 w 10127225"/>
                <a:gd name="connsiteY2444" fmla="*/ 9803499 h 12966034"/>
                <a:gd name="connsiteX2445" fmla="*/ 7769777 w 10127225"/>
                <a:gd name="connsiteY2445" fmla="*/ 9803749 h 12966034"/>
                <a:gd name="connsiteX2446" fmla="*/ 7835964 w 10127225"/>
                <a:gd name="connsiteY2446" fmla="*/ 9827805 h 12966034"/>
                <a:gd name="connsiteX2447" fmla="*/ 7946251 w 10127225"/>
                <a:gd name="connsiteY2447" fmla="*/ 9876347 h 12966034"/>
                <a:gd name="connsiteX2448" fmla="*/ 8013845 w 10127225"/>
                <a:gd name="connsiteY2448" fmla="*/ 9999288 h 12966034"/>
                <a:gd name="connsiteX2449" fmla="*/ 8013845 w 10127225"/>
                <a:gd name="connsiteY2449" fmla="*/ 10098209 h 12966034"/>
                <a:gd name="connsiteX2450" fmla="*/ 7877881 w 10127225"/>
                <a:gd name="connsiteY2450" fmla="*/ 10098209 h 12966034"/>
                <a:gd name="connsiteX2451" fmla="*/ 7709354 w 10127225"/>
                <a:gd name="connsiteY2451" fmla="*/ 9957119 h 12966034"/>
                <a:gd name="connsiteX2452" fmla="*/ 7759731 w 10127225"/>
                <a:gd name="connsiteY2452" fmla="*/ 9803606 h 12966034"/>
                <a:gd name="connsiteX2453" fmla="*/ 7759731 w 10127225"/>
                <a:gd name="connsiteY2453" fmla="*/ 9803618 h 12966034"/>
                <a:gd name="connsiteX2454" fmla="*/ 7764658 w 10127225"/>
                <a:gd name="connsiteY2454" fmla="*/ 9803499 h 12966034"/>
                <a:gd name="connsiteX2455" fmla="*/ 8258164 w 10127225"/>
                <a:gd name="connsiteY2455" fmla="*/ 9845680 h 12966034"/>
                <a:gd name="connsiteX2456" fmla="*/ 8262471 w 10127225"/>
                <a:gd name="connsiteY2456" fmla="*/ 9845788 h 12966034"/>
                <a:gd name="connsiteX2457" fmla="*/ 8294163 w 10127225"/>
                <a:gd name="connsiteY2457" fmla="*/ 9886335 h 12966034"/>
                <a:gd name="connsiteX2458" fmla="*/ 8308493 w 10127225"/>
                <a:gd name="connsiteY2458" fmla="*/ 10002964 h 12966034"/>
                <a:gd name="connsiteX2459" fmla="*/ 8232009 w 10127225"/>
                <a:gd name="connsiteY2459" fmla="*/ 10082876 h 12966034"/>
                <a:gd name="connsiteX2460" fmla="*/ 8067312 w 10127225"/>
                <a:gd name="connsiteY2460" fmla="*/ 9961522 h 12966034"/>
                <a:gd name="connsiteX2461" fmla="*/ 8177707 w 10127225"/>
                <a:gd name="connsiteY2461" fmla="*/ 9864295 h 12966034"/>
                <a:gd name="connsiteX2462" fmla="*/ 8253403 w 10127225"/>
                <a:gd name="connsiteY2462" fmla="*/ 9845931 h 12966034"/>
                <a:gd name="connsiteX2463" fmla="*/ 8258164 w 10127225"/>
                <a:gd name="connsiteY2463" fmla="*/ 9845681 h 12966034"/>
                <a:gd name="connsiteX2464" fmla="*/ 8652682 w 10127225"/>
                <a:gd name="connsiteY2464" fmla="*/ 9855692 h 12966034"/>
                <a:gd name="connsiteX2465" fmla="*/ 8689086 w 10127225"/>
                <a:gd name="connsiteY2465" fmla="*/ 9876395 h 12966034"/>
                <a:gd name="connsiteX2466" fmla="*/ 8697116 w 10127225"/>
                <a:gd name="connsiteY2466" fmla="*/ 9929757 h 12966034"/>
                <a:gd name="connsiteX2467" fmla="*/ 8628126 w 10127225"/>
                <a:gd name="connsiteY2467" fmla="*/ 9877397 h 12966034"/>
                <a:gd name="connsiteX2468" fmla="*/ 8652682 w 10127225"/>
                <a:gd name="connsiteY2468" fmla="*/ 9855692 h 12966034"/>
                <a:gd name="connsiteX2469" fmla="*/ 7632118 w 10127225"/>
                <a:gd name="connsiteY2469" fmla="*/ 9871133 h 12966034"/>
                <a:gd name="connsiteX2470" fmla="*/ 7645124 w 10127225"/>
                <a:gd name="connsiteY2470" fmla="*/ 9886514 h 12966034"/>
                <a:gd name="connsiteX2471" fmla="*/ 7660493 w 10127225"/>
                <a:gd name="connsiteY2471" fmla="*/ 9996806 h 12966034"/>
                <a:gd name="connsiteX2472" fmla="*/ 7642058 w 10127225"/>
                <a:gd name="connsiteY2472" fmla="*/ 10072387 h 12966034"/>
                <a:gd name="connsiteX2473" fmla="*/ 7423894 w 10127225"/>
                <a:gd name="connsiteY2473" fmla="*/ 9977583 h 12966034"/>
                <a:gd name="connsiteX2474" fmla="*/ 7534503 w 10127225"/>
                <a:gd name="connsiteY2474" fmla="*/ 9906787 h 12966034"/>
                <a:gd name="connsiteX2475" fmla="*/ 7632118 w 10127225"/>
                <a:gd name="connsiteY2475" fmla="*/ 9871133 h 12966034"/>
                <a:gd name="connsiteX2476" fmla="*/ 8818070 w 10127225"/>
                <a:gd name="connsiteY2476" fmla="*/ 9957417 h 12966034"/>
                <a:gd name="connsiteX2477" fmla="*/ 8882992 w 10127225"/>
                <a:gd name="connsiteY2477" fmla="*/ 10038797 h 12966034"/>
                <a:gd name="connsiteX2478" fmla="*/ 8947914 w 10127225"/>
                <a:gd name="connsiteY2478" fmla="*/ 10146930 h 12966034"/>
                <a:gd name="connsiteX2479" fmla="*/ 8835276 w 10127225"/>
                <a:gd name="connsiteY2479" fmla="*/ 10222010 h 12966034"/>
                <a:gd name="connsiteX2480" fmla="*/ 8628376 w 10127225"/>
                <a:gd name="connsiteY2480" fmla="*/ 10151106 h 12966034"/>
                <a:gd name="connsiteX2481" fmla="*/ 8723223 w 10127225"/>
                <a:gd name="connsiteY2481" fmla="*/ 9994682 h 12966034"/>
                <a:gd name="connsiteX2482" fmla="*/ 7337865 w 10127225"/>
                <a:gd name="connsiteY2482" fmla="*/ 10026125 h 12966034"/>
                <a:gd name="connsiteX2483" fmla="*/ 7503790 w 10127225"/>
                <a:gd name="connsiteY2483" fmla="*/ 10080454 h 12966034"/>
                <a:gd name="connsiteX2484" fmla="*/ 7669716 w 10127225"/>
                <a:gd name="connsiteY2484" fmla="*/ 10227129 h 12966034"/>
                <a:gd name="connsiteX2485" fmla="*/ 7669716 w 10127225"/>
                <a:gd name="connsiteY2485" fmla="*/ 10319451 h 12966034"/>
                <a:gd name="connsiteX2486" fmla="*/ 7565216 w 10127225"/>
                <a:gd name="connsiteY2486" fmla="*/ 10317792 h 12966034"/>
                <a:gd name="connsiteX2487" fmla="*/ 7195815 w 10127225"/>
                <a:gd name="connsiteY2487" fmla="*/ 10224133 h 12966034"/>
                <a:gd name="connsiteX2488" fmla="*/ 7252635 w 10127225"/>
                <a:gd name="connsiteY2488" fmla="*/ 10110917 h 12966034"/>
                <a:gd name="connsiteX2489" fmla="*/ 8512613 w 10127225"/>
                <a:gd name="connsiteY2489" fmla="*/ 10076420 h 12966034"/>
                <a:gd name="connsiteX2490" fmla="*/ 8572141 w 10127225"/>
                <a:gd name="connsiteY2490" fmla="*/ 10193920 h 12966034"/>
                <a:gd name="connsiteX2491" fmla="*/ 8519318 w 10127225"/>
                <a:gd name="connsiteY2491" fmla="*/ 10318878 h 12966034"/>
                <a:gd name="connsiteX2492" fmla="*/ 8382554 w 10127225"/>
                <a:gd name="connsiteY2492" fmla="*/ 10206712 h 12966034"/>
                <a:gd name="connsiteX2493" fmla="*/ 8458072 w 10127225"/>
                <a:gd name="connsiteY2493" fmla="*/ 10085537 h 12966034"/>
                <a:gd name="connsiteX2494" fmla="*/ 8512613 w 10127225"/>
                <a:gd name="connsiteY2494" fmla="*/ 10076420 h 12966034"/>
                <a:gd name="connsiteX2495" fmla="*/ 8270740 w 10127225"/>
                <a:gd name="connsiteY2495" fmla="*/ 10129162 h 12966034"/>
                <a:gd name="connsiteX2496" fmla="*/ 8276229 w 10127225"/>
                <a:gd name="connsiteY2496" fmla="*/ 10129246 h 12966034"/>
                <a:gd name="connsiteX2497" fmla="*/ 8322608 w 10127225"/>
                <a:gd name="connsiteY2497" fmla="*/ 10208251 h 12966034"/>
                <a:gd name="connsiteX2498" fmla="*/ 8308600 w 10127225"/>
                <a:gd name="connsiteY2498" fmla="*/ 10332016 h 12966034"/>
                <a:gd name="connsiteX2499" fmla="*/ 8196034 w 10127225"/>
                <a:gd name="connsiteY2499" fmla="*/ 10368637 h 12966034"/>
                <a:gd name="connsiteX2500" fmla="*/ 8062993 w 10127225"/>
                <a:gd name="connsiteY2500" fmla="*/ 10221974 h 12966034"/>
                <a:gd name="connsiteX2501" fmla="*/ 8215340 w 10127225"/>
                <a:gd name="connsiteY2501" fmla="*/ 10136131 h 12966034"/>
                <a:gd name="connsiteX2502" fmla="*/ 8270740 w 10127225"/>
                <a:gd name="connsiteY2502" fmla="*/ 10129162 h 12966034"/>
                <a:gd name="connsiteX2503" fmla="*/ 7823328 w 10127225"/>
                <a:gd name="connsiteY2503" fmla="*/ 10147729 h 12966034"/>
                <a:gd name="connsiteX2504" fmla="*/ 8013845 w 10127225"/>
                <a:gd name="connsiteY2504" fmla="*/ 10273176 h 12966034"/>
                <a:gd name="connsiteX2505" fmla="*/ 7823328 w 10127225"/>
                <a:gd name="connsiteY2505" fmla="*/ 10350857 h 12966034"/>
                <a:gd name="connsiteX2506" fmla="*/ 7743455 w 10127225"/>
                <a:gd name="connsiteY2506" fmla="*/ 10244156 h 12966034"/>
                <a:gd name="connsiteX2507" fmla="*/ 7823328 w 10127225"/>
                <a:gd name="connsiteY2507" fmla="*/ 10147729 h 12966034"/>
                <a:gd name="connsiteX2508" fmla="*/ 2252539 w 10127225"/>
                <a:gd name="connsiteY2508" fmla="*/ 10216139 h 12966034"/>
                <a:gd name="connsiteX2509" fmla="*/ 2281343 w 10127225"/>
                <a:gd name="connsiteY2509" fmla="*/ 10230112 h 12966034"/>
                <a:gd name="connsiteX2510" fmla="*/ 2221325 w 10127225"/>
                <a:gd name="connsiteY2510" fmla="*/ 10354640 h 12966034"/>
                <a:gd name="connsiteX2511" fmla="*/ 1939886 w 10127225"/>
                <a:gd name="connsiteY2511" fmla="*/ 10654338 h 12966034"/>
                <a:gd name="connsiteX2512" fmla="*/ 1295489 w 10127225"/>
                <a:gd name="connsiteY2512" fmla="*/ 11192031 h 12966034"/>
                <a:gd name="connsiteX2513" fmla="*/ 1149406 w 10127225"/>
                <a:gd name="connsiteY2513" fmla="*/ 11220228 h 12966034"/>
                <a:gd name="connsiteX2514" fmla="*/ 1090534 w 10127225"/>
                <a:gd name="connsiteY2514" fmla="*/ 11119111 h 12966034"/>
                <a:gd name="connsiteX2515" fmla="*/ 1269931 w 10127225"/>
                <a:gd name="connsiteY2515" fmla="*/ 11007924 h 12966034"/>
                <a:gd name="connsiteX2516" fmla="*/ 1970240 w 10127225"/>
                <a:gd name="connsiteY2516" fmla="*/ 10462486 h 12966034"/>
                <a:gd name="connsiteX2517" fmla="*/ 2252539 w 10127225"/>
                <a:gd name="connsiteY2517" fmla="*/ 10216139 h 12966034"/>
                <a:gd name="connsiteX2518" fmla="*/ 8983710 w 10127225"/>
                <a:gd name="connsiteY2518" fmla="*/ 10244121 h 12966034"/>
                <a:gd name="connsiteX2519" fmla="*/ 8997348 w 10127225"/>
                <a:gd name="connsiteY2519" fmla="*/ 10248798 h 12966034"/>
                <a:gd name="connsiteX2520" fmla="*/ 9033072 w 10127225"/>
                <a:gd name="connsiteY2520" fmla="*/ 10374878 h 12966034"/>
                <a:gd name="connsiteX2521" fmla="*/ 9068534 w 10127225"/>
                <a:gd name="connsiteY2521" fmla="*/ 10491721 h 12966034"/>
                <a:gd name="connsiteX2522" fmla="*/ 8968508 w 10127225"/>
                <a:gd name="connsiteY2522" fmla="*/ 10542745 h 12966034"/>
                <a:gd name="connsiteX2523" fmla="*/ 8809360 w 10127225"/>
                <a:gd name="connsiteY2523" fmla="*/ 10578936 h 12966034"/>
                <a:gd name="connsiteX2524" fmla="*/ 8704073 w 10127225"/>
                <a:gd name="connsiteY2524" fmla="*/ 10588840 h 12966034"/>
                <a:gd name="connsiteX2525" fmla="*/ 8628376 w 10127225"/>
                <a:gd name="connsiteY2525" fmla="*/ 10451795 h 12966034"/>
                <a:gd name="connsiteX2526" fmla="*/ 8745118 w 10127225"/>
                <a:gd name="connsiteY2526" fmla="*/ 10316790 h 12966034"/>
                <a:gd name="connsiteX2527" fmla="*/ 8983710 w 10127225"/>
                <a:gd name="connsiteY2527" fmla="*/ 10244121 h 12966034"/>
                <a:gd name="connsiteX2528" fmla="*/ 7145044 w 10127225"/>
                <a:gd name="connsiteY2528" fmla="*/ 10279584 h 12966034"/>
                <a:gd name="connsiteX2529" fmla="*/ 7237588 w 10127225"/>
                <a:gd name="connsiteY2529" fmla="*/ 10307936 h 12966034"/>
                <a:gd name="connsiteX2530" fmla="*/ 7487121 w 10127225"/>
                <a:gd name="connsiteY2530" fmla="*/ 10360976 h 12966034"/>
                <a:gd name="connsiteX2531" fmla="*/ 7689917 w 10127225"/>
                <a:gd name="connsiteY2531" fmla="*/ 10506589 h 12966034"/>
                <a:gd name="connsiteX2532" fmla="*/ 7657402 w 10127225"/>
                <a:gd name="connsiteY2532" fmla="*/ 10580201 h 12966034"/>
                <a:gd name="connsiteX2533" fmla="*/ 7522225 w 10127225"/>
                <a:gd name="connsiteY2533" fmla="*/ 10516935 h 12966034"/>
                <a:gd name="connsiteX2534" fmla="*/ 7375713 w 10127225"/>
                <a:gd name="connsiteY2534" fmla="*/ 10534571 h 12966034"/>
                <a:gd name="connsiteX2535" fmla="*/ 7298943 w 10127225"/>
                <a:gd name="connsiteY2535" fmla="*/ 10577564 h 12966034"/>
                <a:gd name="connsiteX2536" fmla="*/ 7226241 w 10127225"/>
                <a:gd name="connsiteY2536" fmla="*/ 10491542 h 12966034"/>
                <a:gd name="connsiteX2537" fmla="*/ 7134461 w 10127225"/>
                <a:gd name="connsiteY2537" fmla="*/ 10281135 h 12966034"/>
                <a:gd name="connsiteX2538" fmla="*/ 7138637 w 10127225"/>
                <a:gd name="connsiteY2538" fmla="*/ 10279596 h 12966034"/>
                <a:gd name="connsiteX2539" fmla="*/ 7145044 w 10127225"/>
                <a:gd name="connsiteY2539" fmla="*/ 10279584 h 12966034"/>
                <a:gd name="connsiteX2540" fmla="*/ 4028622 w 10127225"/>
                <a:gd name="connsiteY2540" fmla="*/ 10355666 h 12966034"/>
                <a:gd name="connsiteX2541" fmla="*/ 4317256 w 10127225"/>
                <a:gd name="connsiteY2541" fmla="*/ 10554880 h 12966034"/>
                <a:gd name="connsiteX2542" fmla="*/ 5100779 w 10127225"/>
                <a:gd name="connsiteY2542" fmla="*/ 11138597 h 12966034"/>
                <a:gd name="connsiteX2543" fmla="*/ 5467448 w 10127225"/>
                <a:gd name="connsiteY2543" fmla="*/ 11429262 h 12966034"/>
                <a:gd name="connsiteX2544" fmla="*/ 5245609 w 10127225"/>
                <a:gd name="connsiteY2544" fmla="*/ 11414466 h 12966034"/>
                <a:gd name="connsiteX2545" fmla="*/ 4182520 w 10127225"/>
                <a:gd name="connsiteY2545" fmla="*/ 10629888 h 12966034"/>
                <a:gd name="connsiteX2546" fmla="*/ 3964487 w 10127225"/>
                <a:gd name="connsiteY2546" fmla="*/ 10410413 h 12966034"/>
                <a:gd name="connsiteX2547" fmla="*/ 4011905 w 10127225"/>
                <a:gd name="connsiteY2547" fmla="*/ 10359998 h 12966034"/>
                <a:gd name="connsiteX2548" fmla="*/ 4025161 w 10127225"/>
                <a:gd name="connsiteY2548" fmla="*/ 10355750 h 12966034"/>
                <a:gd name="connsiteX2549" fmla="*/ 4028622 w 10127225"/>
                <a:gd name="connsiteY2549" fmla="*/ 10355666 h 12966034"/>
                <a:gd name="connsiteX2550" fmla="*/ 8523423 w 10127225"/>
                <a:gd name="connsiteY2550" fmla="*/ 10374257 h 12966034"/>
                <a:gd name="connsiteX2551" fmla="*/ 8574408 w 10127225"/>
                <a:gd name="connsiteY2551" fmla="*/ 10509727 h 12966034"/>
                <a:gd name="connsiteX2552" fmla="*/ 8474740 w 10127225"/>
                <a:gd name="connsiteY2552" fmla="*/ 10634387 h 12966034"/>
                <a:gd name="connsiteX2553" fmla="*/ 8382554 w 10127225"/>
                <a:gd name="connsiteY2553" fmla="*/ 10641988 h 12966034"/>
                <a:gd name="connsiteX2554" fmla="*/ 8382554 w 10127225"/>
                <a:gd name="connsiteY2554" fmla="*/ 10529285 h 12966034"/>
                <a:gd name="connsiteX2555" fmla="*/ 8448240 w 10127225"/>
                <a:gd name="connsiteY2555" fmla="*/ 10391619 h 12966034"/>
                <a:gd name="connsiteX2556" fmla="*/ 8514020 w 10127225"/>
                <a:gd name="connsiteY2556" fmla="*/ 10374400 h 12966034"/>
                <a:gd name="connsiteX2557" fmla="*/ 8523423 w 10127225"/>
                <a:gd name="connsiteY2557" fmla="*/ 10374269 h 12966034"/>
                <a:gd name="connsiteX2558" fmla="*/ 7804881 w 10127225"/>
                <a:gd name="connsiteY2558" fmla="*/ 10393958 h 12966034"/>
                <a:gd name="connsiteX2559" fmla="*/ 7921659 w 10127225"/>
                <a:gd name="connsiteY2559" fmla="*/ 10409005 h 12966034"/>
                <a:gd name="connsiteX2560" fmla="*/ 8013845 w 10127225"/>
                <a:gd name="connsiteY2560" fmla="*/ 10519345 h 12966034"/>
                <a:gd name="connsiteX2561" fmla="*/ 8013845 w 10127225"/>
                <a:gd name="connsiteY2561" fmla="*/ 10614447 h 12966034"/>
                <a:gd name="connsiteX2562" fmla="*/ 7895015 w 10127225"/>
                <a:gd name="connsiteY2562" fmla="*/ 10614447 h 12966034"/>
                <a:gd name="connsiteX2563" fmla="*/ 7759838 w 10127225"/>
                <a:gd name="connsiteY2563" fmla="*/ 10598064 h 12966034"/>
                <a:gd name="connsiteX2564" fmla="*/ 7743455 w 10127225"/>
                <a:gd name="connsiteY2564" fmla="*/ 10487437 h 12966034"/>
                <a:gd name="connsiteX2565" fmla="*/ 7804881 w 10127225"/>
                <a:gd name="connsiteY2565" fmla="*/ 10393958 h 12966034"/>
                <a:gd name="connsiteX2566" fmla="*/ 7058669 w 10127225"/>
                <a:gd name="connsiteY2566" fmla="*/ 10403683 h 12966034"/>
                <a:gd name="connsiteX2567" fmla="*/ 7159410 w 10127225"/>
                <a:gd name="connsiteY2567" fmla="*/ 10511493 h 12966034"/>
                <a:gd name="connsiteX2568" fmla="*/ 7202186 w 10127225"/>
                <a:gd name="connsiteY2568" fmla="*/ 10584377 h 12966034"/>
                <a:gd name="connsiteX2569" fmla="*/ 7122541 w 10127225"/>
                <a:gd name="connsiteY2569" fmla="*/ 10643539 h 12966034"/>
                <a:gd name="connsiteX2570" fmla="*/ 5966263 w 10127225"/>
                <a:gd name="connsiteY2570" fmla="*/ 11213856 h 12966034"/>
                <a:gd name="connsiteX2571" fmla="*/ 5545220 w 10127225"/>
                <a:gd name="connsiteY2571" fmla="*/ 11351915 h 12966034"/>
                <a:gd name="connsiteX2572" fmla="*/ 5471946 w 10127225"/>
                <a:gd name="connsiteY2572" fmla="*/ 11254975 h 12966034"/>
                <a:gd name="connsiteX2573" fmla="*/ 5715501 w 10127225"/>
                <a:gd name="connsiteY2573" fmla="*/ 11143346 h 12966034"/>
                <a:gd name="connsiteX2574" fmla="*/ 6999140 w 10127225"/>
                <a:gd name="connsiteY2574" fmla="*/ 10436163 h 12966034"/>
                <a:gd name="connsiteX2575" fmla="*/ 7058669 w 10127225"/>
                <a:gd name="connsiteY2575" fmla="*/ 10403683 h 12966034"/>
                <a:gd name="connsiteX2576" fmla="*/ 8087585 w 10127225"/>
                <a:gd name="connsiteY2576" fmla="*/ 10417799 h 12966034"/>
                <a:gd name="connsiteX2577" fmla="*/ 8198958 w 10127225"/>
                <a:gd name="connsiteY2577" fmla="*/ 10417799 h 12966034"/>
                <a:gd name="connsiteX2578" fmla="*/ 8322680 w 10127225"/>
                <a:gd name="connsiteY2578" fmla="*/ 10577755 h 12966034"/>
                <a:gd name="connsiteX2579" fmla="*/ 8240111 w 10127225"/>
                <a:gd name="connsiteY2579" fmla="*/ 10660746 h 12966034"/>
                <a:gd name="connsiteX2580" fmla="*/ 8087585 w 10127225"/>
                <a:gd name="connsiteY2580" fmla="*/ 10526612 h 12966034"/>
                <a:gd name="connsiteX2581" fmla="*/ 9018706 w 10127225"/>
                <a:gd name="connsiteY2581" fmla="*/ 10565584 h 12966034"/>
                <a:gd name="connsiteX2582" fmla="*/ 9356750 w 10127225"/>
                <a:gd name="connsiteY2582" fmla="*/ 10928011 h 12966034"/>
                <a:gd name="connsiteX2583" fmla="*/ 9874430 w 10127225"/>
                <a:gd name="connsiteY2583" fmla="*/ 11458831 h 12966034"/>
                <a:gd name="connsiteX2584" fmla="*/ 10054065 w 10127225"/>
                <a:gd name="connsiteY2584" fmla="*/ 11661637 h 12966034"/>
                <a:gd name="connsiteX2585" fmla="*/ 9943456 w 10127225"/>
                <a:gd name="connsiteY2585" fmla="*/ 11656482 h 12966034"/>
                <a:gd name="connsiteX2586" fmla="*/ 9778616 w 10127225"/>
                <a:gd name="connsiteY2586" fmla="*/ 11559041 h 12966034"/>
                <a:gd name="connsiteX2587" fmla="*/ 9424297 w 10127225"/>
                <a:gd name="connsiteY2587" fmla="*/ 11272158 h 12966034"/>
                <a:gd name="connsiteX2588" fmla="*/ 8874174 w 10127225"/>
                <a:gd name="connsiteY2588" fmla="*/ 10660495 h 12966034"/>
                <a:gd name="connsiteX2589" fmla="*/ 8946434 w 10127225"/>
                <a:gd name="connsiteY2589" fmla="*/ 10602921 h 12966034"/>
                <a:gd name="connsiteX2590" fmla="*/ 7561362 w 10127225"/>
                <a:gd name="connsiteY2590" fmla="*/ 10618254 h 12966034"/>
                <a:gd name="connsiteX2591" fmla="*/ 7631223 w 10127225"/>
                <a:gd name="connsiteY2591" fmla="*/ 10638420 h 12966034"/>
                <a:gd name="connsiteX2592" fmla="*/ 7694272 w 10127225"/>
                <a:gd name="connsiteY2592" fmla="*/ 10798197 h 12966034"/>
                <a:gd name="connsiteX2593" fmla="*/ 7623157 w 10127225"/>
                <a:gd name="connsiteY2593" fmla="*/ 10934025 h 12966034"/>
                <a:gd name="connsiteX2594" fmla="*/ 7522225 w 10127225"/>
                <a:gd name="connsiteY2594" fmla="*/ 10735360 h 12966034"/>
                <a:gd name="connsiteX2595" fmla="*/ 7561362 w 10127225"/>
                <a:gd name="connsiteY2595" fmla="*/ 10618254 h 12966034"/>
                <a:gd name="connsiteX2596" fmla="*/ 3518710 w 10127225"/>
                <a:gd name="connsiteY2596" fmla="*/ 10627919 h 12966034"/>
                <a:gd name="connsiteX2597" fmla="*/ 3527396 w 10127225"/>
                <a:gd name="connsiteY2597" fmla="*/ 10628301 h 12966034"/>
                <a:gd name="connsiteX2598" fmla="*/ 3563979 w 10127225"/>
                <a:gd name="connsiteY2598" fmla="*/ 10638671 h 12966034"/>
                <a:gd name="connsiteX2599" fmla="*/ 3659005 w 10127225"/>
                <a:gd name="connsiteY2599" fmla="*/ 10920267 h 12966034"/>
                <a:gd name="connsiteX2600" fmla="*/ 3624391 w 10127225"/>
                <a:gd name="connsiteY2600" fmla="*/ 11000275 h 12966034"/>
                <a:gd name="connsiteX2601" fmla="*/ 3323085 w 10127225"/>
                <a:gd name="connsiteY2601" fmla="*/ 10812886 h 12966034"/>
                <a:gd name="connsiteX2602" fmla="*/ 3509856 w 10127225"/>
                <a:gd name="connsiteY2602" fmla="*/ 10628158 h 12966034"/>
                <a:gd name="connsiteX2603" fmla="*/ 3518710 w 10127225"/>
                <a:gd name="connsiteY2603" fmla="*/ 10627919 h 12966034"/>
                <a:gd name="connsiteX2604" fmla="*/ 7862715 w 10127225"/>
                <a:gd name="connsiteY2604" fmla="*/ 10664528 h 12966034"/>
                <a:gd name="connsiteX2605" fmla="*/ 7984600 w 10127225"/>
                <a:gd name="connsiteY2605" fmla="*/ 10684802 h 12966034"/>
                <a:gd name="connsiteX2606" fmla="*/ 8009192 w 10127225"/>
                <a:gd name="connsiteY2606" fmla="*/ 10823876 h 12966034"/>
                <a:gd name="connsiteX2607" fmla="*/ 7862572 w 10127225"/>
                <a:gd name="connsiteY2607" fmla="*/ 10940612 h 12966034"/>
                <a:gd name="connsiteX2608" fmla="*/ 7762248 w 10127225"/>
                <a:gd name="connsiteY2608" fmla="*/ 10815917 h 12966034"/>
                <a:gd name="connsiteX2609" fmla="*/ 7761353 w 10127225"/>
                <a:gd name="connsiteY2609" fmla="*/ 10682069 h 12966034"/>
                <a:gd name="connsiteX2610" fmla="*/ 7862715 w 10127225"/>
                <a:gd name="connsiteY2610" fmla="*/ 10664528 h 12966034"/>
                <a:gd name="connsiteX2611" fmla="*/ 8695028 w 10127225"/>
                <a:gd name="connsiteY2611" fmla="*/ 10666879 h 12966034"/>
                <a:gd name="connsiteX2612" fmla="*/ 8726684 w 10127225"/>
                <a:gd name="connsiteY2612" fmla="*/ 10732556 h 12966034"/>
                <a:gd name="connsiteX2613" fmla="*/ 8639008 w 10127225"/>
                <a:gd name="connsiteY2613" fmla="*/ 10827981 h 12966034"/>
                <a:gd name="connsiteX2614" fmla="*/ 8683693 w 10127225"/>
                <a:gd name="connsiteY2614" fmla="*/ 10668204 h 12966034"/>
                <a:gd name="connsiteX2615" fmla="*/ 8695028 w 10127225"/>
                <a:gd name="connsiteY2615" fmla="*/ 10666879 h 12966034"/>
                <a:gd name="connsiteX2616" fmla="*/ 8087585 w 10127225"/>
                <a:gd name="connsiteY2616" fmla="*/ 10683871 h 12966034"/>
                <a:gd name="connsiteX2617" fmla="*/ 8192037 w 10127225"/>
                <a:gd name="connsiteY2617" fmla="*/ 10701149 h 12966034"/>
                <a:gd name="connsiteX2618" fmla="*/ 8311046 w 10127225"/>
                <a:gd name="connsiteY2618" fmla="*/ 10726936 h 12966034"/>
                <a:gd name="connsiteX2619" fmla="*/ 8283388 w 10127225"/>
                <a:gd name="connsiteY2619" fmla="*/ 10935075 h 12966034"/>
                <a:gd name="connsiteX2620" fmla="*/ 8142889 w 10127225"/>
                <a:gd name="connsiteY2620" fmla="*/ 10941268 h 12966034"/>
                <a:gd name="connsiteX2621" fmla="*/ 8087585 w 10127225"/>
                <a:gd name="connsiteY2621" fmla="*/ 10807242 h 12966034"/>
                <a:gd name="connsiteX2622" fmla="*/ 2897473 w 10127225"/>
                <a:gd name="connsiteY2622" fmla="*/ 10688334 h 12966034"/>
                <a:gd name="connsiteX2623" fmla="*/ 3032471 w 10127225"/>
                <a:gd name="connsiteY2623" fmla="*/ 10731375 h 12966034"/>
                <a:gd name="connsiteX2624" fmla="*/ 3111472 w 10127225"/>
                <a:gd name="connsiteY2624" fmla="*/ 10889230 h 12966034"/>
                <a:gd name="connsiteX2625" fmla="*/ 3034380 w 10127225"/>
                <a:gd name="connsiteY2625" fmla="*/ 11079758 h 12966034"/>
                <a:gd name="connsiteX2626" fmla="*/ 2805656 w 10127225"/>
                <a:gd name="connsiteY2626" fmla="*/ 11111808 h 12966034"/>
                <a:gd name="connsiteX2627" fmla="*/ 2897473 w 10127225"/>
                <a:gd name="connsiteY2627" fmla="*/ 10688334 h 12966034"/>
                <a:gd name="connsiteX2628" fmla="*/ 8480897 w 10127225"/>
                <a:gd name="connsiteY2628" fmla="*/ 10700505 h 12966034"/>
                <a:gd name="connsiteX2629" fmla="*/ 8574372 w 10127225"/>
                <a:gd name="connsiteY2629" fmla="*/ 10789808 h 12966034"/>
                <a:gd name="connsiteX2630" fmla="*/ 8503115 w 10127225"/>
                <a:gd name="connsiteY2630" fmla="*/ 10906592 h 12966034"/>
                <a:gd name="connsiteX2631" fmla="*/ 8387351 w 10127225"/>
                <a:gd name="connsiteY2631" fmla="*/ 10817253 h 12966034"/>
                <a:gd name="connsiteX2632" fmla="*/ 8480897 w 10127225"/>
                <a:gd name="connsiteY2632" fmla="*/ 10700505 h 12966034"/>
                <a:gd name="connsiteX2633" fmla="*/ 3223442 w 10127225"/>
                <a:gd name="connsiteY2633" fmla="*/ 10791968 h 12966034"/>
                <a:gd name="connsiteX2634" fmla="*/ 3245742 w 10127225"/>
                <a:gd name="connsiteY2634" fmla="*/ 10802338 h 12966034"/>
                <a:gd name="connsiteX2635" fmla="*/ 3265836 w 10127225"/>
                <a:gd name="connsiteY2635" fmla="*/ 10874076 h 12966034"/>
                <a:gd name="connsiteX2636" fmla="*/ 3175451 w 10127225"/>
                <a:gd name="connsiteY2636" fmla="*/ 10902094 h 12966034"/>
                <a:gd name="connsiteX2637" fmla="*/ 3220136 w 10127225"/>
                <a:gd name="connsiteY2637" fmla="*/ 10792004 h 12966034"/>
                <a:gd name="connsiteX2638" fmla="*/ 3223442 w 10127225"/>
                <a:gd name="connsiteY2638" fmla="*/ 10791967 h 12966034"/>
                <a:gd name="connsiteX2639" fmla="*/ 3781964 w 10127225"/>
                <a:gd name="connsiteY2639" fmla="*/ 10835689 h 12966034"/>
                <a:gd name="connsiteX2640" fmla="*/ 3858555 w 10127225"/>
                <a:gd name="connsiteY2640" fmla="*/ 10977054 h 12966034"/>
                <a:gd name="connsiteX2641" fmla="*/ 3958008 w 10127225"/>
                <a:gd name="connsiteY2641" fmla="*/ 11269318 h 12966034"/>
                <a:gd name="connsiteX2642" fmla="*/ 4026140 w 10127225"/>
                <a:gd name="connsiteY2642" fmla="*/ 11420229 h 12966034"/>
                <a:gd name="connsiteX2643" fmla="*/ 3968198 w 10127225"/>
                <a:gd name="connsiteY2643" fmla="*/ 11465967 h 12966034"/>
                <a:gd name="connsiteX2644" fmla="*/ 3946124 w 10127225"/>
                <a:gd name="connsiteY2644" fmla="*/ 11716765 h 12966034"/>
                <a:gd name="connsiteX2645" fmla="*/ 4095309 w 10127225"/>
                <a:gd name="connsiteY2645" fmla="*/ 11794398 h 12966034"/>
                <a:gd name="connsiteX2646" fmla="*/ 4182842 w 10127225"/>
                <a:gd name="connsiteY2646" fmla="*/ 11819003 h 12966034"/>
                <a:gd name="connsiteX2647" fmla="*/ 4055910 w 10127225"/>
                <a:gd name="connsiteY2647" fmla="*/ 11905813 h 12966034"/>
                <a:gd name="connsiteX2648" fmla="*/ 3778432 w 10127225"/>
                <a:gd name="connsiteY2648" fmla="*/ 11977480 h 12966034"/>
                <a:gd name="connsiteX2649" fmla="*/ 3159033 w 10127225"/>
                <a:gd name="connsiteY2649" fmla="*/ 12013922 h 12966034"/>
                <a:gd name="connsiteX2650" fmla="*/ 2637106 w 10127225"/>
                <a:gd name="connsiteY2650" fmla="*/ 12005641 h 12966034"/>
                <a:gd name="connsiteX2651" fmla="*/ 2445073 w 10127225"/>
                <a:gd name="connsiteY2651" fmla="*/ 11980320 h 12966034"/>
                <a:gd name="connsiteX2652" fmla="*/ 2487527 w 10127225"/>
                <a:gd name="connsiteY2652" fmla="*/ 11854753 h 12966034"/>
                <a:gd name="connsiteX2653" fmla="*/ 2704294 w 10127225"/>
                <a:gd name="connsiteY2653" fmla="*/ 11674739 h 12966034"/>
                <a:gd name="connsiteX2654" fmla="*/ 2572578 w 10127225"/>
                <a:gd name="connsiteY2654" fmla="*/ 11490631 h 12966034"/>
                <a:gd name="connsiteX2655" fmla="*/ 2594974 w 10127225"/>
                <a:gd name="connsiteY2655" fmla="*/ 11106117 h 12966034"/>
                <a:gd name="connsiteX2656" fmla="*/ 2692124 w 10127225"/>
                <a:gd name="connsiteY2656" fmla="*/ 10949263 h 12966034"/>
                <a:gd name="connsiteX2657" fmla="*/ 2843170 w 10127225"/>
                <a:gd name="connsiteY2657" fmla="*/ 11205646 h 12966034"/>
                <a:gd name="connsiteX2658" fmla="*/ 2911588 w 10127225"/>
                <a:gd name="connsiteY2658" fmla="*/ 11341940 h 12966034"/>
                <a:gd name="connsiteX2659" fmla="*/ 3080747 w 10127225"/>
                <a:gd name="connsiteY2659" fmla="*/ 11404741 h 12966034"/>
                <a:gd name="connsiteX2660" fmla="*/ 3199148 w 10127225"/>
                <a:gd name="connsiteY2660" fmla="*/ 11363013 h 12966034"/>
                <a:gd name="connsiteX2661" fmla="*/ 3205412 w 10127225"/>
                <a:gd name="connsiteY2661" fmla="*/ 11209464 h 12966034"/>
                <a:gd name="connsiteX2662" fmla="*/ 3355600 w 10127225"/>
                <a:gd name="connsiteY2662" fmla="*/ 11228771 h 12966034"/>
                <a:gd name="connsiteX2663" fmla="*/ 3467331 w 10127225"/>
                <a:gd name="connsiteY2663" fmla="*/ 11463186 h 12966034"/>
                <a:gd name="connsiteX2664" fmla="*/ 3734511 w 10127225"/>
                <a:gd name="connsiteY2664" fmla="*/ 11335639 h 12966034"/>
                <a:gd name="connsiteX2665" fmla="*/ 3704693 w 10127225"/>
                <a:gd name="connsiteY2665" fmla="*/ 11283578 h 12966034"/>
                <a:gd name="connsiteX2666" fmla="*/ 3626694 w 10127225"/>
                <a:gd name="connsiteY2666" fmla="*/ 11148215 h 12966034"/>
                <a:gd name="connsiteX2667" fmla="*/ 3633113 w 10127225"/>
                <a:gd name="connsiteY2667" fmla="*/ 11056931 h 12966034"/>
                <a:gd name="connsiteX2668" fmla="*/ 3736706 w 10127225"/>
                <a:gd name="connsiteY2668" fmla="*/ 10916818 h 12966034"/>
                <a:gd name="connsiteX2669" fmla="*/ 3781964 w 10127225"/>
                <a:gd name="connsiteY2669" fmla="*/ 10835689 h 12966034"/>
                <a:gd name="connsiteX2670" fmla="*/ 8677786 w 10127225"/>
                <a:gd name="connsiteY2670" fmla="*/ 10934025 h 12966034"/>
                <a:gd name="connsiteX2671" fmla="*/ 8726361 w 10127225"/>
                <a:gd name="connsiteY2671" fmla="*/ 11097334 h 12966034"/>
                <a:gd name="connsiteX2672" fmla="*/ 8640917 w 10127225"/>
                <a:gd name="connsiteY2672" fmla="*/ 11155708 h 12966034"/>
                <a:gd name="connsiteX2673" fmla="*/ 8677786 w 10127225"/>
                <a:gd name="connsiteY2673" fmla="*/ 10934025 h 12966034"/>
                <a:gd name="connsiteX2674" fmla="*/ 3355003 w 10127225"/>
                <a:gd name="connsiteY2674" fmla="*/ 10949275 h 12966034"/>
                <a:gd name="connsiteX2675" fmla="*/ 3358690 w 10127225"/>
                <a:gd name="connsiteY2675" fmla="*/ 10949406 h 12966034"/>
                <a:gd name="connsiteX2676" fmla="*/ 3416381 w 10127225"/>
                <a:gd name="connsiteY2676" fmla="*/ 10970503 h 12966034"/>
                <a:gd name="connsiteX2677" fmla="*/ 3605204 w 10127225"/>
                <a:gd name="connsiteY2677" fmla="*/ 11322537 h 12966034"/>
                <a:gd name="connsiteX2678" fmla="*/ 3381134 w 10127225"/>
                <a:gd name="connsiteY2678" fmla="*/ 11122894 h 12966034"/>
                <a:gd name="connsiteX2679" fmla="*/ 3355003 w 10127225"/>
                <a:gd name="connsiteY2679" fmla="*/ 10949275 h 12966034"/>
                <a:gd name="connsiteX2680" fmla="*/ 8579193 w 10127225"/>
                <a:gd name="connsiteY2680" fmla="*/ 10954704 h 12966034"/>
                <a:gd name="connsiteX2681" fmla="*/ 8579193 w 10127225"/>
                <a:gd name="connsiteY2681" fmla="*/ 11078719 h 12966034"/>
                <a:gd name="connsiteX2682" fmla="*/ 8531668 w 10127225"/>
                <a:gd name="connsiteY2682" fmla="*/ 11228163 h 12966034"/>
                <a:gd name="connsiteX2683" fmla="*/ 8382554 w 10127225"/>
                <a:gd name="connsiteY2683" fmla="*/ 11115770 h 12966034"/>
                <a:gd name="connsiteX2684" fmla="*/ 8499332 w 10127225"/>
                <a:gd name="connsiteY2684" fmla="*/ 10971840 h 12966034"/>
                <a:gd name="connsiteX2685" fmla="*/ 7596549 w 10127225"/>
                <a:gd name="connsiteY2685" fmla="*/ 10983187 h 12966034"/>
                <a:gd name="connsiteX2686" fmla="*/ 7696002 w 10127225"/>
                <a:gd name="connsiteY2686" fmla="*/ 11049186 h 12966034"/>
                <a:gd name="connsiteX2687" fmla="*/ 7713828 w 10127225"/>
                <a:gd name="connsiteY2687" fmla="*/ 11165720 h 12966034"/>
                <a:gd name="connsiteX2688" fmla="*/ 7577530 w 10127225"/>
                <a:gd name="connsiteY2688" fmla="*/ 11203964 h 12966034"/>
                <a:gd name="connsiteX2689" fmla="*/ 7522225 w 10127225"/>
                <a:gd name="connsiteY2689" fmla="*/ 11082323 h 12966034"/>
                <a:gd name="connsiteX2690" fmla="*/ 7596549 w 10127225"/>
                <a:gd name="connsiteY2690" fmla="*/ 10983187 h 12966034"/>
                <a:gd name="connsiteX2691" fmla="*/ 7867524 w 10127225"/>
                <a:gd name="connsiteY2691" fmla="*/ 10990824 h 12966034"/>
                <a:gd name="connsiteX2692" fmla="*/ 7876365 w 10127225"/>
                <a:gd name="connsiteY2692" fmla="*/ 10991039 h 12966034"/>
                <a:gd name="connsiteX2693" fmla="*/ 7953529 w 10127225"/>
                <a:gd name="connsiteY2693" fmla="*/ 11004070 h 12966034"/>
                <a:gd name="connsiteX2694" fmla="*/ 8033676 w 10127225"/>
                <a:gd name="connsiteY2694" fmla="*/ 11126175 h 12966034"/>
                <a:gd name="connsiteX2695" fmla="*/ 8041241 w 10127225"/>
                <a:gd name="connsiteY2695" fmla="*/ 11229022 h 12966034"/>
                <a:gd name="connsiteX2696" fmla="*/ 7919786 w 10127225"/>
                <a:gd name="connsiteY2696" fmla="*/ 11229022 h 12966034"/>
                <a:gd name="connsiteX2697" fmla="*/ 7783499 w 10127225"/>
                <a:gd name="connsiteY2697" fmla="*/ 11173715 h 12966034"/>
                <a:gd name="connsiteX2698" fmla="*/ 7859076 w 10127225"/>
                <a:gd name="connsiteY2698" fmla="*/ 10991039 h 12966034"/>
                <a:gd name="connsiteX2699" fmla="*/ 7867524 w 10127225"/>
                <a:gd name="connsiteY2699" fmla="*/ 10990824 h 12966034"/>
                <a:gd name="connsiteX2700" fmla="*/ 8195569 w 10127225"/>
                <a:gd name="connsiteY2700" fmla="*/ 11007780 h 12966034"/>
                <a:gd name="connsiteX2701" fmla="*/ 8333407 w 10127225"/>
                <a:gd name="connsiteY2701" fmla="*/ 11169574 h 12966034"/>
                <a:gd name="connsiteX2702" fmla="*/ 8225637 w 10127225"/>
                <a:gd name="connsiteY2702" fmla="*/ 11253615 h 12966034"/>
                <a:gd name="connsiteX2703" fmla="*/ 8087907 w 10127225"/>
                <a:gd name="connsiteY2703" fmla="*/ 11075366 h 12966034"/>
                <a:gd name="connsiteX2704" fmla="*/ 8195569 w 10127225"/>
                <a:gd name="connsiteY2704" fmla="*/ 11007780 h 12966034"/>
                <a:gd name="connsiteX2705" fmla="*/ 3110279 w 10127225"/>
                <a:gd name="connsiteY2705" fmla="*/ 11116450 h 12966034"/>
                <a:gd name="connsiteX2706" fmla="*/ 3122163 w 10127225"/>
                <a:gd name="connsiteY2706" fmla="*/ 11210300 h 12966034"/>
                <a:gd name="connsiteX2707" fmla="*/ 3083277 w 10127225"/>
                <a:gd name="connsiteY2707" fmla="*/ 11337012 h 12966034"/>
                <a:gd name="connsiteX2708" fmla="*/ 3005636 w 10127225"/>
                <a:gd name="connsiteY2708" fmla="*/ 11266001 h 12966034"/>
                <a:gd name="connsiteX2709" fmla="*/ 3077084 w 10127225"/>
                <a:gd name="connsiteY2709" fmla="*/ 11139289 h 12966034"/>
                <a:gd name="connsiteX2710" fmla="*/ 3110279 w 10127225"/>
                <a:gd name="connsiteY2710" fmla="*/ 11116450 h 12966034"/>
                <a:gd name="connsiteX2711" fmla="*/ 8703130 w 10127225"/>
                <a:gd name="connsiteY2711" fmla="*/ 11245226 h 12966034"/>
                <a:gd name="connsiteX2712" fmla="*/ 8751275 w 10127225"/>
                <a:gd name="connsiteY2712" fmla="*/ 11400457 h 12966034"/>
                <a:gd name="connsiteX2713" fmla="*/ 8712389 w 10127225"/>
                <a:gd name="connsiteY2713" fmla="*/ 11509103 h 12966034"/>
                <a:gd name="connsiteX2714" fmla="*/ 8628376 w 10127225"/>
                <a:gd name="connsiteY2714" fmla="*/ 11385589 h 12966034"/>
                <a:gd name="connsiteX2715" fmla="*/ 8675090 w 10127225"/>
                <a:gd name="connsiteY2715" fmla="*/ 11254916 h 12966034"/>
                <a:gd name="connsiteX2716" fmla="*/ 8703130 w 10127225"/>
                <a:gd name="connsiteY2716" fmla="*/ 11245226 h 12966034"/>
                <a:gd name="connsiteX2717" fmla="*/ 7522225 w 10127225"/>
                <a:gd name="connsiteY2717" fmla="*/ 11251384 h 12966034"/>
                <a:gd name="connsiteX2718" fmla="*/ 7614411 w 10127225"/>
                <a:gd name="connsiteY2718" fmla="*/ 11268053 h 12966034"/>
                <a:gd name="connsiteX2719" fmla="*/ 7713458 w 10127225"/>
                <a:gd name="connsiteY2719" fmla="*/ 11290415 h 12966034"/>
                <a:gd name="connsiteX2720" fmla="*/ 7734960 w 10127225"/>
                <a:gd name="connsiteY2720" fmla="*/ 11419012 h 12966034"/>
                <a:gd name="connsiteX2721" fmla="*/ 7734924 w 10127225"/>
                <a:gd name="connsiteY2721" fmla="*/ 11419012 h 12966034"/>
                <a:gd name="connsiteX2722" fmla="*/ 7634898 w 10127225"/>
                <a:gd name="connsiteY2722" fmla="*/ 11546165 h 12966034"/>
                <a:gd name="connsiteX2723" fmla="*/ 7522547 w 10127225"/>
                <a:gd name="connsiteY2723" fmla="*/ 11356963 h 12966034"/>
                <a:gd name="connsiteX2724" fmla="*/ 7792603 w 10127225"/>
                <a:gd name="connsiteY2724" fmla="*/ 11278172 h 12966034"/>
                <a:gd name="connsiteX2725" fmla="*/ 7900205 w 10127225"/>
                <a:gd name="connsiteY2725" fmla="*/ 11278172 h 12966034"/>
                <a:gd name="connsiteX2726" fmla="*/ 8033139 w 10127225"/>
                <a:gd name="connsiteY2726" fmla="*/ 11308934 h 12966034"/>
                <a:gd name="connsiteX2727" fmla="*/ 8066883 w 10127225"/>
                <a:gd name="connsiteY2727" fmla="*/ 11474856 h 12966034"/>
                <a:gd name="connsiteX2728" fmla="*/ 7904310 w 10127225"/>
                <a:gd name="connsiteY2728" fmla="*/ 11601365 h 12966034"/>
                <a:gd name="connsiteX2729" fmla="*/ 7795061 w 10127225"/>
                <a:gd name="connsiteY2729" fmla="*/ 11370363 h 12966034"/>
                <a:gd name="connsiteX2730" fmla="*/ 8197788 w 10127225"/>
                <a:gd name="connsiteY2730" fmla="*/ 11301584 h 12966034"/>
                <a:gd name="connsiteX2731" fmla="*/ 8205222 w 10127225"/>
                <a:gd name="connsiteY2731" fmla="*/ 11301691 h 12966034"/>
                <a:gd name="connsiteX2732" fmla="*/ 8273890 w 10127225"/>
                <a:gd name="connsiteY2732" fmla="*/ 11313361 h 12966034"/>
                <a:gd name="connsiteX2733" fmla="*/ 8333407 w 10127225"/>
                <a:gd name="connsiteY2733" fmla="*/ 11475334 h 12966034"/>
                <a:gd name="connsiteX2734" fmla="*/ 8333407 w 10127225"/>
                <a:gd name="connsiteY2734" fmla="*/ 11622355 h 12966034"/>
                <a:gd name="connsiteX2735" fmla="*/ 8248463 w 10127225"/>
                <a:gd name="connsiteY2735" fmla="*/ 11622355 h 12966034"/>
                <a:gd name="connsiteX2736" fmla="*/ 8149010 w 10127225"/>
                <a:gd name="connsiteY2736" fmla="*/ 11542490 h 12966034"/>
                <a:gd name="connsiteX2737" fmla="*/ 8197788 w 10127225"/>
                <a:gd name="connsiteY2737" fmla="*/ 11301584 h 12966034"/>
                <a:gd name="connsiteX2738" fmla="*/ 8495800 w 10127225"/>
                <a:gd name="connsiteY2738" fmla="*/ 11302801 h 12966034"/>
                <a:gd name="connsiteX2739" fmla="*/ 8579193 w 10127225"/>
                <a:gd name="connsiteY2739" fmla="*/ 11302801 h 12966034"/>
                <a:gd name="connsiteX2740" fmla="*/ 8579193 w 10127225"/>
                <a:gd name="connsiteY2740" fmla="*/ 11435360 h 12966034"/>
                <a:gd name="connsiteX2741" fmla="*/ 8540307 w 10127225"/>
                <a:gd name="connsiteY2741" fmla="*/ 11582846 h 12966034"/>
                <a:gd name="connsiteX2742" fmla="*/ 8400560 w 10127225"/>
                <a:gd name="connsiteY2742" fmla="*/ 11482637 h 12966034"/>
                <a:gd name="connsiteX2743" fmla="*/ 8495800 w 10127225"/>
                <a:gd name="connsiteY2743" fmla="*/ 11302801 h 12966034"/>
                <a:gd name="connsiteX2744" fmla="*/ 3632863 w 10127225"/>
                <a:gd name="connsiteY2744" fmla="*/ 11483066 h 12966034"/>
                <a:gd name="connsiteX2745" fmla="*/ 3621766 w 10127225"/>
                <a:gd name="connsiteY2745" fmla="*/ 11483412 h 12966034"/>
                <a:gd name="connsiteX2746" fmla="*/ 3561629 w 10127225"/>
                <a:gd name="connsiteY2746" fmla="*/ 11500702 h 12966034"/>
                <a:gd name="connsiteX2747" fmla="*/ 3481554 w 10127225"/>
                <a:gd name="connsiteY2747" fmla="*/ 11806211 h 12966034"/>
                <a:gd name="connsiteX2748" fmla="*/ 3644962 w 10127225"/>
                <a:gd name="connsiteY2748" fmla="*/ 11838656 h 12966034"/>
                <a:gd name="connsiteX2749" fmla="*/ 3818870 w 10127225"/>
                <a:gd name="connsiteY2749" fmla="*/ 11763755 h 12966034"/>
                <a:gd name="connsiteX2750" fmla="*/ 3729356 w 10127225"/>
                <a:gd name="connsiteY2750" fmla="*/ 11515355 h 12966034"/>
                <a:gd name="connsiteX2751" fmla="*/ 3632863 w 10127225"/>
                <a:gd name="connsiteY2751" fmla="*/ 11483090 h 12966034"/>
                <a:gd name="connsiteX2752" fmla="*/ 3083707 w 10127225"/>
                <a:gd name="connsiteY2752" fmla="*/ 11492266 h 12966034"/>
                <a:gd name="connsiteX2753" fmla="*/ 2862261 w 10127225"/>
                <a:gd name="connsiteY2753" fmla="*/ 11633118 h 12966034"/>
                <a:gd name="connsiteX2754" fmla="*/ 2974672 w 10127225"/>
                <a:gd name="connsiteY2754" fmla="*/ 11860958 h 12966034"/>
                <a:gd name="connsiteX2755" fmla="*/ 3115064 w 10127225"/>
                <a:gd name="connsiteY2755" fmla="*/ 11892389 h 12966034"/>
                <a:gd name="connsiteX2756" fmla="*/ 3093753 w 10127225"/>
                <a:gd name="connsiteY2756" fmla="*/ 11492362 h 12966034"/>
                <a:gd name="connsiteX2757" fmla="*/ 3083707 w 10127225"/>
                <a:gd name="connsiteY2757" fmla="*/ 11492266 h 12966034"/>
                <a:gd name="connsiteX2758" fmla="*/ 4030817 w 10127225"/>
                <a:gd name="connsiteY2758" fmla="*/ 11499414 h 12966034"/>
                <a:gd name="connsiteX2759" fmla="*/ 4130019 w 10127225"/>
                <a:gd name="connsiteY2759" fmla="*/ 11699093 h 12966034"/>
                <a:gd name="connsiteX2760" fmla="*/ 3980834 w 10127225"/>
                <a:gd name="connsiteY2760" fmla="*/ 11668415 h 12966034"/>
                <a:gd name="connsiteX2761" fmla="*/ 4030817 w 10127225"/>
                <a:gd name="connsiteY2761" fmla="*/ 11499414 h 12966034"/>
                <a:gd name="connsiteX2762" fmla="*/ 2519110 w 10127225"/>
                <a:gd name="connsiteY2762" fmla="*/ 11548612 h 12966034"/>
                <a:gd name="connsiteX2763" fmla="*/ 2630543 w 10127225"/>
                <a:gd name="connsiteY2763" fmla="*/ 11662579 h 12966034"/>
                <a:gd name="connsiteX2764" fmla="*/ 2605092 w 10127225"/>
                <a:gd name="connsiteY2764" fmla="*/ 11746871 h 12966034"/>
                <a:gd name="connsiteX2765" fmla="*/ 2446552 w 10127225"/>
                <a:gd name="connsiteY2765" fmla="*/ 11770390 h 12966034"/>
                <a:gd name="connsiteX2766" fmla="*/ 2519110 w 10127225"/>
                <a:gd name="connsiteY2766" fmla="*/ 11548612 h 12966034"/>
                <a:gd name="connsiteX2767" fmla="*/ 3649782 w 10127225"/>
                <a:gd name="connsiteY2767" fmla="*/ 11548612 h 12966034"/>
                <a:gd name="connsiteX2768" fmla="*/ 3713737 w 10127225"/>
                <a:gd name="connsiteY2768" fmla="*/ 11768982 h 12966034"/>
                <a:gd name="connsiteX2769" fmla="*/ 3490884 w 10127225"/>
                <a:gd name="connsiteY2769" fmla="*/ 11682053 h 12966034"/>
                <a:gd name="connsiteX2770" fmla="*/ 3649782 w 10127225"/>
                <a:gd name="connsiteY2770" fmla="*/ 11548612 h 12966034"/>
                <a:gd name="connsiteX2771" fmla="*/ 3101497 w 10127225"/>
                <a:gd name="connsiteY2771" fmla="*/ 11553576 h 12966034"/>
                <a:gd name="connsiteX2772" fmla="*/ 3142937 w 10127225"/>
                <a:gd name="connsiteY2772" fmla="*/ 11565174 h 12966034"/>
                <a:gd name="connsiteX2773" fmla="*/ 3200663 w 10127225"/>
                <a:gd name="connsiteY2773" fmla="*/ 11752169 h 12966034"/>
                <a:gd name="connsiteX2774" fmla="*/ 3049104 w 10127225"/>
                <a:gd name="connsiteY2774" fmla="*/ 11814863 h 12966034"/>
                <a:gd name="connsiteX2775" fmla="*/ 2950474 w 10127225"/>
                <a:gd name="connsiteY2775" fmla="*/ 11668343 h 12966034"/>
                <a:gd name="connsiteX2776" fmla="*/ 3026743 w 10127225"/>
                <a:gd name="connsiteY2776" fmla="*/ 11571976 h 12966034"/>
                <a:gd name="connsiteX2777" fmla="*/ 3094541 w 10127225"/>
                <a:gd name="connsiteY2777" fmla="*/ 11553755 h 12966034"/>
                <a:gd name="connsiteX2778" fmla="*/ 3101497 w 10127225"/>
                <a:gd name="connsiteY2778" fmla="*/ 11553576 h 12966034"/>
                <a:gd name="connsiteX2779" fmla="*/ 8717210 w 10127225"/>
                <a:gd name="connsiteY2779" fmla="*/ 11598048 h 12966034"/>
                <a:gd name="connsiteX2780" fmla="*/ 8760320 w 10127225"/>
                <a:gd name="connsiteY2780" fmla="*/ 11898940 h 12966034"/>
                <a:gd name="connsiteX2781" fmla="*/ 8791140 w 10127225"/>
                <a:gd name="connsiteY2781" fmla="*/ 12353343 h 12966034"/>
                <a:gd name="connsiteX2782" fmla="*/ 8577355 w 10127225"/>
                <a:gd name="connsiteY2782" fmla="*/ 12542439 h 12966034"/>
                <a:gd name="connsiteX2783" fmla="*/ 8415725 w 10127225"/>
                <a:gd name="connsiteY2783" fmla="*/ 12556984 h 12966034"/>
                <a:gd name="connsiteX2784" fmla="*/ 8385979 w 10127225"/>
                <a:gd name="connsiteY2784" fmla="*/ 12403114 h 12966034"/>
                <a:gd name="connsiteX2785" fmla="*/ 8342260 w 10127225"/>
                <a:gd name="connsiteY2785" fmla="*/ 12183197 h 12966034"/>
                <a:gd name="connsiteX2786" fmla="*/ 8422992 w 10127225"/>
                <a:gd name="connsiteY2786" fmla="*/ 12100099 h 12966034"/>
                <a:gd name="connsiteX2787" fmla="*/ 8592199 w 10127225"/>
                <a:gd name="connsiteY2787" fmla="*/ 12016881 h 12966034"/>
                <a:gd name="connsiteX2788" fmla="*/ 8473476 w 10127225"/>
                <a:gd name="connsiteY2788" fmla="*/ 12027752 h 12966034"/>
                <a:gd name="connsiteX2789" fmla="*/ 8291025 w 10127225"/>
                <a:gd name="connsiteY2789" fmla="*/ 12027334 h 12966034"/>
                <a:gd name="connsiteX2790" fmla="*/ 8169426 w 10127225"/>
                <a:gd name="connsiteY2790" fmla="*/ 12029207 h 12966034"/>
                <a:gd name="connsiteX2791" fmla="*/ 7915502 w 10127225"/>
                <a:gd name="connsiteY2791" fmla="*/ 12027978 h 12966034"/>
                <a:gd name="connsiteX2792" fmla="*/ 7818066 w 10127225"/>
                <a:gd name="connsiteY2792" fmla="*/ 11991966 h 12966034"/>
                <a:gd name="connsiteX2793" fmla="*/ 7978443 w 10127225"/>
                <a:gd name="connsiteY2793" fmla="*/ 12112139 h 12966034"/>
                <a:gd name="connsiteX2794" fmla="*/ 8099863 w 10127225"/>
                <a:gd name="connsiteY2794" fmla="*/ 12158222 h 12966034"/>
                <a:gd name="connsiteX2795" fmla="*/ 8099863 w 10127225"/>
                <a:gd name="connsiteY2795" fmla="*/ 12350551 h 12966034"/>
                <a:gd name="connsiteX2796" fmla="*/ 8099863 w 10127225"/>
                <a:gd name="connsiteY2796" fmla="*/ 12542844 h 12966034"/>
                <a:gd name="connsiteX2797" fmla="*/ 8001555 w 10127225"/>
                <a:gd name="connsiteY2797" fmla="*/ 12558762 h 12966034"/>
                <a:gd name="connsiteX2798" fmla="*/ 8001519 w 10127225"/>
                <a:gd name="connsiteY2798" fmla="*/ 12558798 h 12966034"/>
                <a:gd name="connsiteX2799" fmla="*/ 7583985 w 10127225"/>
                <a:gd name="connsiteY2799" fmla="*/ 12572079 h 12966034"/>
                <a:gd name="connsiteX2800" fmla="*/ 7579761 w 10127225"/>
                <a:gd name="connsiteY2800" fmla="*/ 12322104 h 12966034"/>
                <a:gd name="connsiteX2801" fmla="*/ 7630603 w 10127225"/>
                <a:gd name="connsiteY2801" fmla="*/ 11870218 h 12966034"/>
                <a:gd name="connsiteX2802" fmla="*/ 7656996 w 10127225"/>
                <a:gd name="connsiteY2802" fmla="*/ 11626866 h 12966034"/>
                <a:gd name="connsiteX2803" fmla="*/ 7839925 w 10127225"/>
                <a:gd name="connsiteY2803" fmla="*/ 11643285 h 12966034"/>
                <a:gd name="connsiteX2804" fmla="*/ 8569146 w 10127225"/>
                <a:gd name="connsiteY2804" fmla="*/ 11634932 h 12966034"/>
                <a:gd name="connsiteX2805" fmla="*/ 8717209 w 10127225"/>
                <a:gd name="connsiteY2805" fmla="*/ 11598060 h 12966034"/>
                <a:gd name="connsiteX2806" fmla="*/ 3023856 w 10127225"/>
                <a:gd name="connsiteY2806" fmla="*/ 12040675 h 12966034"/>
                <a:gd name="connsiteX2807" fmla="*/ 3111281 w 10127225"/>
                <a:gd name="connsiteY2807" fmla="*/ 12221882 h 12966034"/>
                <a:gd name="connsiteX2808" fmla="*/ 3048090 w 10127225"/>
                <a:gd name="connsiteY2808" fmla="*/ 12359835 h 12966034"/>
                <a:gd name="connsiteX2809" fmla="*/ 2982058 w 10127225"/>
                <a:gd name="connsiteY2809" fmla="*/ 12179820 h 12966034"/>
                <a:gd name="connsiteX2810" fmla="*/ 3023856 w 10127225"/>
                <a:gd name="connsiteY2810" fmla="*/ 12040675 h 12966034"/>
                <a:gd name="connsiteX2811" fmla="*/ 3253510 w 10127225"/>
                <a:gd name="connsiteY2811" fmla="*/ 12105289 h 12966034"/>
                <a:gd name="connsiteX2812" fmla="*/ 3318802 w 10127225"/>
                <a:gd name="connsiteY2812" fmla="*/ 12110719 h 12966034"/>
                <a:gd name="connsiteX2813" fmla="*/ 3429411 w 10127225"/>
                <a:gd name="connsiteY2813" fmla="*/ 12126267 h 12966034"/>
                <a:gd name="connsiteX2814" fmla="*/ 3436940 w 10127225"/>
                <a:gd name="connsiteY2814" fmla="*/ 12243051 h 12966034"/>
                <a:gd name="connsiteX2815" fmla="*/ 3422538 w 10127225"/>
                <a:gd name="connsiteY2815" fmla="*/ 12359835 h 12966034"/>
                <a:gd name="connsiteX2816" fmla="*/ 3335542 w 10127225"/>
                <a:gd name="connsiteY2816" fmla="*/ 12286700 h 12966034"/>
                <a:gd name="connsiteX2817" fmla="*/ 3235374 w 10127225"/>
                <a:gd name="connsiteY2817" fmla="*/ 12227025 h 12966034"/>
                <a:gd name="connsiteX2818" fmla="*/ 3187335 w 10127225"/>
                <a:gd name="connsiteY2818" fmla="*/ 12114358 h 12966034"/>
                <a:gd name="connsiteX2819" fmla="*/ 3234574 w 10127225"/>
                <a:gd name="connsiteY2819" fmla="*/ 12105349 h 12966034"/>
                <a:gd name="connsiteX2820" fmla="*/ 3253510 w 10127225"/>
                <a:gd name="connsiteY2820" fmla="*/ 12105289 h 12966034"/>
                <a:gd name="connsiteX2821" fmla="*/ 3575828 w 10127225"/>
                <a:gd name="connsiteY2821" fmla="*/ 12113988 h 12966034"/>
                <a:gd name="connsiteX2822" fmla="*/ 3651834 w 10127225"/>
                <a:gd name="connsiteY2822" fmla="*/ 12197576 h 12966034"/>
                <a:gd name="connsiteX2823" fmla="*/ 3658815 w 10127225"/>
                <a:gd name="connsiteY2823" fmla="*/ 12326626 h 12966034"/>
                <a:gd name="connsiteX2824" fmla="*/ 3598439 w 10127225"/>
                <a:gd name="connsiteY2824" fmla="*/ 12379523 h 12966034"/>
                <a:gd name="connsiteX2825" fmla="*/ 3531095 w 10127225"/>
                <a:gd name="connsiteY2825" fmla="*/ 12308835 h 12966034"/>
                <a:gd name="connsiteX2826" fmla="*/ 3575828 w 10127225"/>
                <a:gd name="connsiteY2826" fmla="*/ 12113988 h 12966034"/>
                <a:gd name="connsiteX2827" fmla="*/ 3810446 w 10127225"/>
                <a:gd name="connsiteY2827" fmla="*/ 12359835 h 12966034"/>
                <a:gd name="connsiteX2828" fmla="*/ 3835038 w 10127225"/>
                <a:gd name="connsiteY2828" fmla="*/ 12382948 h 12966034"/>
                <a:gd name="connsiteX2829" fmla="*/ 3810446 w 10127225"/>
                <a:gd name="connsiteY2829" fmla="*/ 12421263 h 12966034"/>
                <a:gd name="connsiteX2830" fmla="*/ 3785854 w 10127225"/>
                <a:gd name="connsiteY2830" fmla="*/ 12398138 h 12966034"/>
                <a:gd name="connsiteX2831" fmla="*/ 3810446 w 10127225"/>
                <a:gd name="connsiteY2831" fmla="*/ 12359835 h 12966034"/>
                <a:gd name="connsiteX2832" fmla="*/ 3974033 w 10127225"/>
                <a:gd name="connsiteY2832" fmla="*/ 12408985 h 12966034"/>
                <a:gd name="connsiteX2833" fmla="*/ 3952460 w 10127225"/>
                <a:gd name="connsiteY2833" fmla="*/ 12518204 h 12966034"/>
                <a:gd name="connsiteX2834" fmla="*/ 3849583 w 10127225"/>
                <a:gd name="connsiteY2834" fmla="*/ 12525757 h 12966034"/>
                <a:gd name="connsiteX2835" fmla="*/ 3974033 w 10127225"/>
                <a:gd name="connsiteY2835" fmla="*/ 12408985 h 12966034"/>
                <a:gd name="connsiteX2836" fmla="*/ 3023247 w 10127225"/>
                <a:gd name="connsiteY2836" fmla="*/ 12433578 h 12966034"/>
                <a:gd name="connsiteX2837" fmla="*/ 3160799 w 10127225"/>
                <a:gd name="connsiteY2837" fmla="*/ 12668864 h 12966034"/>
                <a:gd name="connsiteX2838" fmla="*/ 2963516 w 10127225"/>
                <a:gd name="connsiteY2838" fmla="*/ 12672253 h 12966034"/>
                <a:gd name="connsiteX2839" fmla="*/ 3023247 w 10127225"/>
                <a:gd name="connsiteY2839" fmla="*/ 12433578 h 12966034"/>
                <a:gd name="connsiteX2840" fmla="*/ 3622768 w 10127225"/>
                <a:gd name="connsiteY2840" fmla="*/ 12460832 h 12966034"/>
                <a:gd name="connsiteX2841" fmla="*/ 3679707 w 10127225"/>
                <a:gd name="connsiteY2841" fmla="*/ 12504624 h 12966034"/>
                <a:gd name="connsiteX2842" fmla="*/ 3776201 w 10127225"/>
                <a:gd name="connsiteY2842" fmla="*/ 12603939 h 12966034"/>
                <a:gd name="connsiteX2843" fmla="*/ 3794815 w 10127225"/>
                <a:gd name="connsiteY2843" fmla="*/ 12751366 h 12966034"/>
                <a:gd name="connsiteX2844" fmla="*/ 3621229 w 10127225"/>
                <a:gd name="connsiteY2844" fmla="*/ 12777426 h 12966034"/>
                <a:gd name="connsiteX2845" fmla="*/ 3539889 w 10127225"/>
                <a:gd name="connsiteY2845" fmla="*/ 12654247 h 12966034"/>
                <a:gd name="connsiteX2846" fmla="*/ 3597389 w 10127225"/>
                <a:gd name="connsiteY2846" fmla="*/ 12462490 h 12966034"/>
                <a:gd name="connsiteX2847" fmla="*/ 3615681 w 10127225"/>
                <a:gd name="connsiteY2847" fmla="*/ 12460975 h 12966034"/>
                <a:gd name="connsiteX2848" fmla="*/ 3622768 w 10127225"/>
                <a:gd name="connsiteY2848" fmla="*/ 12460832 h 12966034"/>
                <a:gd name="connsiteX2849" fmla="*/ 3294246 w 10127225"/>
                <a:gd name="connsiteY2849" fmla="*/ 12605633 h 12966034"/>
                <a:gd name="connsiteX2850" fmla="*/ 3318802 w 10127225"/>
                <a:gd name="connsiteY2850" fmla="*/ 12654819 h 12966034"/>
                <a:gd name="connsiteX2851" fmla="*/ 3294246 w 10127225"/>
                <a:gd name="connsiteY2851" fmla="*/ 12703970 h 12966034"/>
                <a:gd name="connsiteX2852" fmla="*/ 3269654 w 10127225"/>
                <a:gd name="connsiteY2852" fmla="*/ 12654819 h 12966034"/>
                <a:gd name="connsiteX2853" fmla="*/ 3294246 w 10127225"/>
                <a:gd name="connsiteY2853" fmla="*/ 12605633 h 12966034"/>
                <a:gd name="connsiteX2854" fmla="*/ 8683943 w 10127225"/>
                <a:gd name="connsiteY2854" fmla="*/ 12614845 h 12966034"/>
                <a:gd name="connsiteX2855" fmla="*/ 8824764 w 10127225"/>
                <a:gd name="connsiteY2855" fmla="*/ 12703719 h 12966034"/>
                <a:gd name="connsiteX2856" fmla="*/ 8875785 w 10127225"/>
                <a:gd name="connsiteY2856" fmla="*/ 12875202 h 12966034"/>
                <a:gd name="connsiteX2857" fmla="*/ 8536202 w 10127225"/>
                <a:gd name="connsiteY2857" fmla="*/ 12875263 h 12966034"/>
                <a:gd name="connsiteX2858" fmla="*/ 8480897 w 10127225"/>
                <a:gd name="connsiteY2858" fmla="*/ 12789170 h 12966034"/>
                <a:gd name="connsiteX2859" fmla="*/ 8627231 w 10127225"/>
                <a:gd name="connsiteY2859" fmla="*/ 12620968 h 12966034"/>
                <a:gd name="connsiteX2860" fmla="*/ 8683943 w 10127225"/>
                <a:gd name="connsiteY2860" fmla="*/ 12614847 h 12966034"/>
                <a:gd name="connsiteX2861" fmla="*/ 7827934 w 10127225"/>
                <a:gd name="connsiteY2861" fmla="*/ 12654819 h 12966034"/>
                <a:gd name="connsiteX2862" fmla="*/ 7960688 w 10127225"/>
                <a:gd name="connsiteY2862" fmla="*/ 12727739 h 12966034"/>
                <a:gd name="connsiteX2863" fmla="*/ 7944664 w 10127225"/>
                <a:gd name="connsiteY2863" fmla="*/ 12850346 h 12966034"/>
                <a:gd name="connsiteX2864" fmla="*/ 7522225 w 10127225"/>
                <a:gd name="connsiteY2864" fmla="*/ 12852912 h 12966034"/>
                <a:gd name="connsiteX2865" fmla="*/ 7595213 w 10127225"/>
                <a:gd name="connsiteY2865" fmla="*/ 12790397 h 12966034"/>
                <a:gd name="connsiteX2866" fmla="*/ 7694415 w 10127225"/>
                <a:gd name="connsiteY2866" fmla="*/ 12703719 h 12966034"/>
                <a:gd name="connsiteX2867" fmla="*/ 7827934 w 10127225"/>
                <a:gd name="connsiteY2867" fmla="*/ 12654819 h 129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</a:cxnLst>
              <a:rect l="l" t="t" r="r" b="b"/>
              <a:pathLst>
                <a:path w="10127225" h="12966034">
                  <a:moveTo>
                    <a:pt x="3477449" y="700"/>
                  </a:moveTo>
                  <a:cubicBezTo>
                    <a:pt x="3388287" y="1299"/>
                    <a:pt x="3323468" y="15955"/>
                    <a:pt x="3195903" y="54778"/>
                  </a:cubicBezTo>
                  <a:cubicBezTo>
                    <a:pt x="2757480" y="188209"/>
                    <a:pt x="2430633" y="516742"/>
                    <a:pt x="2284337" y="971067"/>
                  </a:cubicBezTo>
                  <a:cubicBezTo>
                    <a:pt x="2191182" y="1260363"/>
                    <a:pt x="2226934" y="1864565"/>
                    <a:pt x="2361108" y="2268566"/>
                  </a:cubicBezTo>
                  <a:cubicBezTo>
                    <a:pt x="2443291" y="2516020"/>
                    <a:pt x="2656182" y="2880055"/>
                    <a:pt x="2881806" y="3158938"/>
                  </a:cubicBezTo>
                  <a:cubicBezTo>
                    <a:pt x="2999725" y="3304689"/>
                    <a:pt x="3178523" y="3534566"/>
                    <a:pt x="3279116" y="3669771"/>
                  </a:cubicBezTo>
                  <a:cubicBezTo>
                    <a:pt x="3379710" y="3804974"/>
                    <a:pt x="3609532" y="4080789"/>
                    <a:pt x="3789851" y="4282686"/>
                  </a:cubicBezTo>
                  <a:cubicBezTo>
                    <a:pt x="4336598" y="4894861"/>
                    <a:pt x="4598747" y="5228177"/>
                    <a:pt x="4931834" y="5734700"/>
                  </a:cubicBezTo>
                  <a:cubicBezTo>
                    <a:pt x="5038526" y="5896944"/>
                    <a:pt x="5208204" y="6143056"/>
                    <a:pt x="5308872" y="6281640"/>
                  </a:cubicBezTo>
                  <a:cubicBezTo>
                    <a:pt x="5409540" y="6420224"/>
                    <a:pt x="5505912" y="6533644"/>
                    <a:pt x="5523051" y="6533644"/>
                  </a:cubicBezTo>
                  <a:cubicBezTo>
                    <a:pt x="5540189" y="6533644"/>
                    <a:pt x="5611855" y="6447900"/>
                    <a:pt x="5682306" y="6343117"/>
                  </a:cubicBezTo>
                  <a:cubicBezTo>
                    <a:pt x="5752758" y="6238335"/>
                    <a:pt x="5857316" y="6097287"/>
                    <a:pt x="5914669" y="6029685"/>
                  </a:cubicBezTo>
                  <a:cubicBezTo>
                    <a:pt x="6017354" y="5908650"/>
                    <a:pt x="6209422" y="5647461"/>
                    <a:pt x="6725994" y="4926353"/>
                  </a:cubicBezTo>
                  <a:cubicBezTo>
                    <a:pt x="6870142" y="4725130"/>
                    <a:pt x="7095017" y="4431973"/>
                    <a:pt x="7225704" y="4274906"/>
                  </a:cubicBezTo>
                  <a:cubicBezTo>
                    <a:pt x="7932482" y="3425466"/>
                    <a:pt x="8215418" y="3046979"/>
                    <a:pt x="8417885" y="2680013"/>
                  </a:cubicBezTo>
                  <a:cubicBezTo>
                    <a:pt x="8683206" y="2199126"/>
                    <a:pt x="8788689" y="1818167"/>
                    <a:pt x="8787107" y="1346728"/>
                  </a:cubicBezTo>
                  <a:cubicBezTo>
                    <a:pt x="8785860" y="974455"/>
                    <a:pt x="8747774" y="820501"/>
                    <a:pt x="8603606" y="605179"/>
                  </a:cubicBezTo>
                  <a:cubicBezTo>
                    <a:pt x="8455934" y="384626"/>
                    <a:pt x="8237331" y="200268"/>
                    <a:pt x="8013845" y="107818"/>
                  </a:cubicBezTo>
                  <a:cubicBezTo>
                    <a:pt x="7843934" y="37531"/>
                    <a:pt x="7809249" y="31900"/>
                    <a:pt x="7571373" y="35865"/>
                  </a:cubicBezTo>
                  <a:cubicBezTo>
                    <a:pt x="7401929" y="38689"/>
                    <a:pt x="7245734" y="57755"/>
                    <a:pt x="7116634" y="91328"/>
                  </a:cubicBezTo>
                  <a:cubicBezTo>
                    <a:pt x="6878470" y="153264"/>
                    <a:pt x="6510665" y="326690"/>
                    <a:pt x="6302577" y="475186"/>
                  </a:cubicBezTo>
                  <a:cubicBezTo>
                    <a:pt x="6155679" y="580016"/>
                    <a:pt x="5731552" y="1013382"/>
                    <a:pt x="5621024" y="1171606"/>
                  </a:cubicBezTo>
                  <a:cubicBezTo>
                    <a:pt x="5591853" y="1213366"/>
                    <a:pt x="5561576" y="1247749"/>
                    <a:pt x="5553728" y="1247986"/>
                  </a:cubicBezTo>
                  <a:cubicBezTo>
                    <a:pt x="5545880" y="1248224"/>
                    <a:pt x="5502784" y="1195865"/>
                    <a:pt x="5457974" y="1131644"/>
                  </a:cubicBezTo>
                  <a:cubicBezTo>
                    <a:pt x="5326165" y="942738"/>
                    <a:pt x="4918680" y="540978"/>
                    <a:pt x="4724863" y="408853"/>
                  </a:cubicBezTo>
                  <a:cubicBezTo>
                    <a:pt x="4396027" y="184685"/>
                    <a:pt x="3980258" y="34722"/>
                    <a:pt x="3609953" y="6702"/>
                  </a:cubicBezTo>
                  <a:cubicBezTo>
                    <a:pt x="3565425" y="3332"/>
                    <a:pt x="3528626" y="1198"/>
                    <a:pt x="3495633" y="759"/>
                  </a:cubicBezTo>
                  <a:cubicBezTo>
                    <a:pt x="3489447" y="680"/>
                    <a:pt x="3483393" y="662"/>
                    <a:pt x="3477449" y="698"/>
                  </a:cubicBezTo>
                  <a:close/>
                  <a:moveTo>
                    <a:pt x="3597460" y="143389"/>
                  </a:moveTo>
                  <a:cubicBezTo>
                    <a:pt x="3776658" y="143835"/>
                    <a:pt x="3981651" y="173174"/>
                    <a:pt x="4142297" y="226941"/>
                  </a:cubicBezTo>
                  <a:cubicBezTo>
                    <a:pt x="4629281" y="389933"/>
                    <a:pt x="4977527" y="678065"/>
                    <a:pt x="5443679" y="1303687"/>
                  </a:cubicBezTo>
                  <a:cubicBezTo>
                    <a:pt x="5481456" y="1354389"/>
                    <a:pt x="5525825" y="1395878"/>
                    <a:pt x="5542237" y="1395878"/>
                  </a:cubicBezTo>
                  <a:cubicBezTo>
                    <a:pt x="5558649" y="1395878"/>
                    <a:pt x="5608249" y="1350852"/>
                    <a:pt x="5652488" y="1295800"/>
                  </a:cubicBezTo>
                  <a:cubicBezTo>
                    <a:pt x="5962391" y="910148"/>
                    <a:pt x="6465020" y="474589"/>
                    <a:pt x="6738057" y="355061"/>
                  </a:cubicBezTo>
                  <a:cubicBezTo>
                    <a:pt x="7162975" y="169044"/>
                    <a:pt x="7885446" y="154223"/>
                    <a:pt x="8099863" y="327151"/>
                  </a:cubicBezTo>
                  <a:cubicBezTo>
                    <a:pt x="8145464" y="363928"/>
                    <a:pt x="8122757" y="365846"/>
                    <a:pt x="7786446" y="353546"/>
                  </a:cubicBezTo>
                  <a:cubicBezTo>
                    <a:pt x="7477758" y="342255"/>
                    <a:pt x="7423894" y="345666"/>
                    <a:pt x="7423894" y="376444"/>
                  </a:cubicBezTo>
                  <a:cubicBezTo>
                    <a:pt x="7423894" y="401640"/>
                    <a:pt x="7451820" y="412908"/>
                    <a:pt x="7516068" y="413650"/>
                  </a:cubicBezTo>
                  <a:cubicBezTo>
                    <a:pt x="7566767" y="414237"/>
                    <a:pt x="7756336" y="424271"/>
                    <a:pt x="7937326" y="435940"/>
                  </a:cubicBezTo>
                  <a:cubicBezTo>
                    <a:pt x="8259523" y="456713"/>
                    <a:pt x="8267966" y="458715"/>
                    <a:pt x="8341652" y="532403"/>
                  </a:cubicBezTo>
                  <a:cubicBezTo>
                    <a:pt x="8383044" y="573797"/>
                    <a:pt x="8410137" y="614444"/>
                    <a:pt x="8401860" y="622720"/>
                  </a:cubicBezTo>
                  <a:cubicBezTo>
                    <a:pt x="8393584" y="630997"/>
                    <a:pt x="8237868" y="624328"/>
                    <a:pt x="8055822" y="607912"/>
                  </a:cubicBezTo>
                  <a:cubicBezTo>
                    <a:pt x="7714297" y="577115"/>
                    <a:pt x="7517463" y="589763"/>
                    <a:pt x="7567018" y="639318"/>
                  </a:cubicBezTo>
                  <a:cubicBezTo>
                    <a:pt x="7581675" y="653977"/>
                    <a:pt x="7735225" y="674657"/>
                    <a:pt x="7908224" y="685259"/>
                  </a:cubicBezTo>
                  <a:cubicBezTo>
                    <a:pt x="8081222" y="695860"/>
                    <a:pt x="8289158" y="716215"/>
                    <a:pt x="8370277" y="730495"/>
                  </a:cubicBezTo>
                  <a:cubicBezTo>
                    <a:pt x="8451394" y="744775"/>
                    <a:pt x="8521084" y="756527"/>
                    <a:pt x="8525153" y="756603"/>
                  </a:cubicBezTo>
                  <a:cubicBezTo>
                    <a:pt x="8529222" y="756671"/>
                    <a:pt x="8549390" y="797052"/>
                    <a:pt x="8569981" y="846336"/>
                  </a:cubicBezTo>
                  <a:cubicBezTo>
                    <a:pt x="8600752" y="919984"/>
                    <a:pt x="8601623" y="939632"/>
                    <a:pt x="8574873" y="956593"/>
                  </a:cubicBezTo>
                  <a:cubicBezTo>
                    <a:pt x="8556972" y="967943"/>
                    <a:pt x="8329404" y="977424"/>
                    <a:pt x="8069150" y="977630"/>
                  </a:cubicBezTo>
                  <a:cubicBezTo>
                    <a:pt x="7770329" y="977868"/>
                    <a:pt x="7595976" y="987058"/>
                    <a:pt x="7595976" y="1002581"/>
                  </a:cubicBezTo>
                  <a:cubicBezTo>
                    <a:pt x="7595976" y="1032097"/>
                    <a:pt x="7569876" y="1029896"/>
                    <a:pt x="8149046" y="1048784"/>
                  </a:cubicBezTo>
                  <a:lnTo>
                    <a:pt x="8616074" y="1064010"/>
                  </a:lnTo>
                  <a:lnTo>
                    <a:pt x="8623663" y="1155509"/>
                  </a:lnTo>
                  <a:lnTo>
                    <a:pt x="8631264" y="1246972"/>
                  </a:lnTo>
                  <a:lnTo>
                    <a:pt x="8150490" y="1231495"/>
                  </a:lnTo>
                  <a:cubicBezTo>
                    <a:pt x="7731481" y="1218015"/>
                    <a:pt x="7669716" y="1220811"/>
                    <a:pt x="7669716" y="1253129"/>
                  </a:cubicBezTo>
                  <a:cubicBezTo>
                    <a:pt x="7669716" y="1283330"/>
                    <a:pt x="7727885" y="1293460"/>
                    <a:pt x="7983132" y="1307721"/>
                  </a:cubicBezTo>
                  <a:cubicBezTo>
                    <a:pt x="8155508" y="1317351"/>
                    <a:pt x="8373946" y="1338372"/>
                    <a:pt x="8468584" y="1354425"/>
                  </a:cubicBezTo>
                  <a:lnTo>
                    <a:pt x="8640666" y="1383600"/>
                  </a:lnTo>
                  <a:lnTo>
                    <a:pt x="8640666" y="1506493"/>
                  </a:lnTo>
                  <a:lnTo>
                    <a:pt x="8640666" y="1629434"/>
                  </a:lnTo>
                  <a:lnTo>
                    <a:pt x="8419436" y="1629434"/>
                  </a:lnTo>
                  <a:cubicBezTo>
                    <a:pt x="8297759" y="1629434"/>
                    <a:pt x="8093122" y="1623880"/>
                    <a:pt x="7964686" y="1617120"/>
                  </a:cubicBezTo>
                  <a:cubicBezTo>
                    <a:pt x="7819359" y="1609470"/>
                    <a:pt x="7728517" y="1614136"/>
                    <a:pt x="7724197" y="1629434"/>
                  </a:cubicBezTo>
                  <a:cubicBezTo>
                    <a:pt x="7715688" y="1659542"/>
                    <a:pt x="8123748" y="1710427"/>
                    <a:pt x="8396885" y="1713332"/>
                  </a:cubicBezTo>
                  <a:cubicBezTo>
                    <a:pt x="8506169" y="1714494"/>
                    <a:pt x="8602336" y="1722217"/>
                    <a:pt x="8610598" y="1730479"/>
                  </a:cubicBezTo>
                  <a:cubicBezTo>
                    <a:pt x="8626893" y="1746775"/>
                    <a:pt x="8538495" y="2003768"/>
                    <a:pt x="8499726" y="2052801"/>
                  </a:cubicBezTo>
                  <a:cubicBezTo>
                    <a:pt x="8483483" y="2073344"/>
                    <a:pt x="8365762" y="2085024"/>
                    <a:pt x="8128130" y="2089673"/>
                  </a:cubicBezTo>
                  <a:cubicBezTo>
                    <a:pt x="7681726" y="2098407"/>
                    <a:pt x="7670318" y="2143030"/>
                    <a:pt x="8112069" y="2152510"/>
                  </a:cubicBezTo>
                  <a:cubicBezTo>
                    <a:pt x="8471566" y="2160224"/>
                    <a:pt x="8469376" y="2158731"/>
                    <a:pt x="8379679" y="2337166"/>
                  </a:cubicBezTo>
                  <a:cubicBezTo>
                    <a:pt x="8282635" y="2530215"/>
                    <a:pt x="8291307" y="2526679"/>
                    <a:pt x="7913164" y="2526679"/>
                  </a:cubicBezTo>
                  <a:cubicBezTo>
                    <a:pt x="7726781" y="2526679"/>
                    <a:pt x="7568112" y="2536667"/>
                    <a:pt x="7560574" y="2548862"/>
                  </a:cubicBezTo>
                  <a:cubicBezTo>
                    <a:pt x="7547140" y="2570599"/>
                    <a:pt x="7637980" y="2583698"/>
                    <a:pt x="8020002" y="2615123"/>
                  </a:cubicBezTo>
                  <a:cubicBezTo>
                    <a:pt x="8124779" y="2623742"/>
                    <a:pt x="8210484" y="2636471"/>
                    <a:pt x="8210484" y="2643427"/>
                  </a:cubicBezTo>
                  <a:cubicBezTo>
                    <a:pt x="8210484" y="2650383"/>
                    <a:pt x="8187450" y="2693350"/>
                    <a:pt x="8159308" y="2738888"/>
                  </a:cubicBezTo>
                  <a:cubicBezTo>
                    <a:pt x="8099795" y="2835187"/>
                    <a:pt x="8071321" y="2838395"/>
                    <a:pt x="7669000" y="2794625"/>
                  </a:cubicBezTo>
                  <a:cubicBezTo>
                    <a:pt x="7532364" y="2779759"/>
                    <a:pt x="7413356" y="2774842"/>
                    <a:pt x="7404516" y="2783683"/>
                  </a:cubicBezTo>
                  <a:cubicBezTo>
                    <a:pt x="7371888" y="2816313"/>
                    <a:pt x="7457643" y="2839545"/>
                    <a:pt x="7665397" y="2854335"/>
                  </a:cubicBezTo>
                  <a:cubicBezTo>
                    <a:pt x="7937147" y="2873682"/>
                    <a:pt x="8038437" y="2894245"/>
                    <a:pt x="8038437" y="2930131"/>
                  </a:cubicBezTo>
                  <a:cubicBezTo>
                    <a:pt x="8038437" y="2945852"/>
                    <a:pt x="8007625" y="2995631"/>
                    <a:pt x="7969983" y="3040722"/>
                  </a:cubicBezTo>
                  <a:lnTo>
                    <a:pt x="7901530" y="3122710"/>
                  </a:lnTo>
                  <a:lnTo>
                    <a:pt x="7582827" y="3138127"/>
                  </a:lnTo>
                  <a:cubicBezTo>
                    <a:pt x="7324566" y="3150620"/>
                    <a:pt x="7264125" y="3160452"/>
                    <a:pt x="7264125" y="3189974"/>
                  </a:cubicBezTo>
                  <a:cubicBezTo>
                    <a:pt x="7264125" y="3220546"/>
                    <a:pt x="7310556" y="3225116"/>
                    <a:pt x="7552938" y="3218422"/>
                  </a:cubicBezTo>
                  <a:cubicBezTo>
                    <a:pt x="7760573" y="3212686"/>
                    <a:pt x="7841763" y="3218483"/>
                    <a:pt x="7841763" y="3239017"/>
                  </a:cubicBezTo>
                  <a:cubicBezTo>
                    <a:pt x="7841763" y="3254732"/>
                    <a:pt x="7807420" y="3317492"/>
                    <a:pt x="7765458" y="3378485"/>
                  </a:cubicBezTo>
                  <a:lnTo>
                    <a:pt x="7689201" y="3489398"/>
                  </a:lnTo>
                  <a:lnTo>
                    <a:pt x="7330777" y="3482596"/>
                  </a:lnTo>
                  <a:cubicBezTo>
                    <a:pt x="7089725" y="3478017"/>
                    <a:pt x="6969428" y="3484490"/>
                    <a:pt x="6963464" y="3502393"/>
                  </a:cubicBezTo>
                  <a:cubicBezTo>
                    <a:pt x="6957639" y="3519876"/>
                    <a:pt x="7055012" y="3535033"/>
                    <a:pt x="7247170" y="3546579"/>
                  </a:cubicBezTo>
                  <a:cubicBezTo>
                    <a:pt x="7408073" y="3556247"/>
                    <a:pt x="7554071" y="3573024"/>
                    <a:pt x="7571635" y="3583880"/>
                  </a:cubicBezTo>
                  <a:cubicBezTo>
                    <a:pt x="7596299" y="3599124"/>
                    <a:pt x="7590098" y="3620661"/>
                    <a:pt x="7544442" y="3678374"/>
                  </a:cubicBezTo>
                  <a:lnTo>
                    <a:pt x="7485355" y="3753096"/>
                  </a:lnTo>
                  <a:lnTo>
                    <a:pt x="7184229" y="3754456"/>
                  </a:lnTo>
                  <a:cubicBezTo>
                    <a:pt x="6933559" y="3755587"/>
                    <a:pt x="6883090" y="3761968"/>
                    <a:pt x="6883090" y="3792664"/>
                  </a:cubicBezTo>
                  <a:cubicBezTo>
                    <a:pt x="6883090" y="3823099"/>
                    <a:pt x="6928153" y="3829536"/>
                    <a:pt x="7141190" y="3829536"/>
                  </a:cubicBezTo>
                  <a:cubicBezTo>
                    <a:pt x="7283147" y="3829536"/>
                    <a:pt x="7399302" y="3838451"/>
                    <a:pt x="7399302" y="3849308"/>
                  </a:cubicBezTo>
                  <a:cubicBezTo>
                    <a:pt x="7399302" y="3885408"/>
                    <a:pt x="7248044" y="4075372"/>
                    <a:pt x="7218975" y="4075776"/>
                  </a:cubicBezTo>
                  <a:cubicBezTo>
                    <a:pt x="7080871" y="4077707"/>
                    <a:pt x="6630213" y="4126199"/>
                    <a:pt x="6606269" y="4141703"/>
                  </a:cubicBezTo>
                  <a:cubicBezTo>
                    <a:pt x="6589496" y="4152564"/>
                    <a:pt x="6700883" y="4166948"/>
                    <a:pt x="6854251" y="4173718"/>
                  </a:cubicBezTo>
                  <a:lnTo>
                    <a:pt x="7132695" y="4185997"/>
                  </a:lnTo>
                  <a:lnTo>
                    <a:pt x="7050925" y="4278116"/>
                  </a:lnTo>
                  <a:cubicBezTo>
                    <a:pt x="6971194" y="4367925"/>
                    <a:pt x="6963917" y="4370582"/>
                    <a:pt x="6760203" y="4383875"/>
                  </a:cubicBezTo>
                  <a:cubicBezTo>
                    <a:pt x="6465862" y="4403081"/>
                    <a:pt x="6398102" y="4415964"/>
                    <a:pt x="6382879" y="4455637"/>
                  </a:cubicBezTo>
                  <a:cubicBezTo>
                    <a:pt x="6371691" y="4484796"/>
                    <a:pt x="6411607" y="4488003"/>
                    <a:pt x="6630825" y="4475588"/>
                  </a:cubicBezTo>
                  <a:lnTo>
                    <a:pt x="6892099" y="4460792"/>
                  </a:lnTo>
                  <a:lnTo>
                    <a:pt x="6835386" y="4540442"/>
                  </a:lnTo>
                  <a:cubicBezTo>
                    <a:pt x="6804194" y="4584249"/>
                    <a:pt x="6766197" y="4624779"/>
                    <a:pt x="6750980" y="4630532"/>
                  </a:cubicBezTo>
                  <a:cubicBezTo>
                    <a:pt x="6735762" y="4636288"/>
                    <a:pt x="6598252" y="4656336"/>
                    <a:pt x="6445379" y="4675077"/>
                  </a:cubicBezTo>
                  <a:cubicBezTo>
                    <a:pt x="6292505" y="4693817"/>
                    <a:pt x="6160493" y="4716099"/>
                    <a:pt x="6152032" y="4724561"/>
                  </a:cubicBezTo>
                  <a:cubicBezTo>
                    <a:pt x="6110014" y="4766580"/>
                    <a:pt x="6204567" y="4777900"/>
                    <a:pt x="6409702" y="4755419"/>
                  </a:cubicBezTo>
                  <a:cubicBezTo>
                    <a:pt x="6534648" y="4741726"/>
                    <a:pt x="6643612" y="4737242"/>
                    <a:pt x="6651849" y="4745479"/>
                  </a:cubicBezTo>
                  <a:cubicBezTo>
                    <a:pt x="6676580" y="4770211"/>
                    <a:pt x="6534165" y="4938800"/>
                    <a:pt x="6466594" y="4964775"/>
                  </a:cubicBezTo>
                  <a:cubicBezTo>
                    <a:pt x="6432034" y="4978062"/>
                    <a:pt x="6315999" y="5004440"/>
                    <a:pt x="6208708" y="5023436"/>
                  </a:cubicBezTo>
                  <a:cubicBezTo>
                    <a:pt x="5917261" y="5075035"/>
                    <a:pt x="5906926" y="5116948"/>
                    <a:pt x="6191025" y="5095234"/>
                  </a:cubicBezTo>
                  <a:cubicBezTo>
                    <a:pt x="6410272" y="5078477"/>
                    <a:pt x="6419651" y="5079743"/>
                    <a:pt x="6396231" y="5123466"/>
                  </a:cubicBezTo>
                  <a:cubicBezTo>
                    <a:pt x="6324918" y="5256601"/>
                    <a:pt x="6259594" y="5294137"/>
                    <a:pt x="6039609" y="5328360"/>
                  </a:cubicBezTo>
                  <a:cubicBezTo>
                    <a:pt x="5920971" y="5346817"/>
                    <a:pt x="5818209" y="5371132"/>
                    <a:pt x="5811255" y="5382379"/>
                  </a:cubicBezTo>
                  <a:cubicBezTo>
                    <a:pt x="5794685" y="5409189"/>
                    <a:pt x="5984814" y="5407596"/>
                    <a:pt x="6103993" y="5379933"/>
                  </a:cubicBezTo>
                  <a:cubicBezTo>
                    <a:pt x="6183143" y="5361559"/>
                    <a:pt x="6196401" y="5364207"/>
                    <a:pt x="6190047" y="5397068"/>
                  </a:cubicBezTo>
                  <a:cubicBezTo>
                    <a:pt x="6184793" y="5424236"/>
                    <a:pt x="6120517" y="5449235"/>
                    <a:pt x="5976166" y="5480286"/>
                  </a:cubicBezTo>
                  <a:cubicBezTo>
                    <a:pt x="5862666" y="5504701"/>
                    <a:pt x="5764038" y="5530464"/>
                    <a:pt x="5756989" y="5537514"/>
                  </a:cubicBezTo>
                  <a:cubicBezTo>
                    <a:pt x="5723595" y="5570910"/>
                    <a:pt x="5787046" y="5578045"/>
                    <a:pt x="5916865" y="5555485"/>
                  </a:cubicBezTo>
                  <a:cubicBezTo>
                    <a:pt x="5995378" y="5541841"/>
                    <a:pt x="6063715" y="5534580"/>
                    <a:pt x="6068711" y="5539352"/>
                  </a:cubicBezTo>
                  <a:cubicBezTo>
                    <a:pt x="6073707" y="5544125"/>
                    <a:pt x="6006488" y="5639799"/>
                    <a:pt x="5919311" y="5751978"/>
                  </a:cubicBezTo>
                  <a:cubicBezTo>
                    <a:pt x="5832134" y="5864156"/>
                    <a:pt x="5703237" y="6041685"/>
                    <a:pt x="5632908" y="6146468"/>
                  </a:cubicBezTo>
                  <a:cubicBezTo>
                    <a:pt x="5562579" y="6251251"/>
                    <a:pt x="5500414" y="6336960"/>
                    <a:pt x="5494748" y="6336960"/>
                  </a:cubicBezTo>
                  <a:cubicBezTo>
                    <a:pt x="5470994" y="6336960"/>
                    <a:pt x="5212152" y="5951281"/>
                    <a:pt x="4820533" y="5332298"/>
                  </a:cubicBezTo>
                  <a:cubicBezTo>
                    <a:pt x="4653129" y="5067704"/>
                    <a:pt x="3925945" y="4141966"/>
                    <a:pt x="3697999" y="3903291"/>
                  </a:cubicBezTo>
                  <a:cubicBezTo>
                    <a:pt x="3639892" y="3842449"/>
                    <a:pt x="3555705" y="3746410"/>
                    <a:pt x="3510906" y="3689865"/>
                  </a:cubicBezTo>
                  <a:cubicBezTo>
                    <a:pt x="3466106" y="3633320"/>
                    <a:pt x="3344705" y="3488829"/>
                    <a:pt x="3241137" y="3368736"/>
                  </a:cubicBezTo>
                  <a:cubicBezTo>
                    <a:pt x="3019408" y="3111628"/>
                    <a:pt x="2770943" y="2771396"/>
                    <a:pt x="2790562" y="2751775"/>
                  </a:cubicBezTo>
                  <a:cubicBezTo>
                    <a:pt x="2798148" y="2744190"/>
                    <a:pt x="3004340" y="2741212"/>
                    <a:pt x="3248761" y="2745152"/>
                  </a:cubicBezTo>
                  <a:cubicBezTo>
                    <a:pt x="3832675" y="2754565"/>
                    <a:pt x="3815456" y="2709674"/>
                    <a:pt x="3226842" y="2688007"/>
                  </a:cubicBezTo>
                  <a:cubicBezTo>
                    <a:pt x="2986765" y="2679171"/>
                    <a:pt x="2766994" y="2667071"/>
                    <a:pt x="2738467" y="2661147"/>
                  </a:cubicBezTo>
                  <a:cubicBezTo>
                    <a:pt x="2703576" y="2653903"/>
                    <a:pt x="2669355" y="2608960"/>
                    <a:pt x="2633967" y="2523803"/>
                  </a:cubicBezTo>
                  <a:cubicBezTo>
                    <a:pt x="2605035" y="2454181"/>
                    <a:pt x="2581395" y="2382367"/>
                    <a:pt x="2581395" y="2364241"/>
                  </a:cubicBezTo>
                  <a:cubicBezTo>
                    <a:pt x="2581395" y="2338436"/>
                    <a:pt x="2662269" y="2329843"/>
                    <a:pt x="2954221" y="2324530"/>
                  </a:cubicBezTo>
                  <a:cubicBezTo>
                    <a:pt x="3225678" y="2319589"/>
                    <a:pt x="3329837" y="2309375"/>
                    <a:pt x="3337272" y="2287002"/>
                  </a:cubicBezTo>
                  <a:cubicBezTo>
                    <a:pt x="3345159" y="2263276"/>
                    <a:pt x="3258094" y="2256287"/>
                    <a:pt x="2955164" y="2256287"/>
                  </a:cubicBezTo>
                  <a:cubicBezTo>
                    <a:pt x="2670706" y="2256287"/>
                    <a:pt x="2556113" y="2247816"/>
                    <a:pt x="2538404" y="2225537"/>
                  </a:cubicBezTo>
                  <a:cubicBezTo>
                    <a:pt x="2502874" y="2180835"/>
                    <a:pt x="2446387" y="1940610"/>
                    <a:pt x="2466646" y="1920350"/>
                  </a:cubicBezTo>
                  <a:cubicBezTo>
                    <a:pt x="2476128" y="1910869"/>
                    <a:pt x="2630280" y="1921876"/>
                    <a:pt x="2809188" y="1944812"/>
                  </a:cubicBezTo>
                  <a:cubicBezTo>
                    <a:pt x="3178057" y="1992098"/>
                    <a:pt x="3309382" y="1996432"/>
                    <a:pt x="3330650" y="1962019"/>
                  </a:cubicBezTo>
                  <a:cubicBezTo>
                    <a:pt x="3350909" y="1929240"/>
                    <a:pt x="3291997" y="1918836"/>
                    <a:pt x="2840903" y="1875734"/>
                  </a:cubicBezTo>
                  <a:cubicBezTo>
                    <a:pt x="2590968" y="1851853"/>
                    <a:pt x="2441979" y="1827187"/>
                    <a:pt x="2429549" y="1807611"/>
                  </a:cubicBezTo>
                  <a:cubicBezTo>
                    <a:pt x="2418831" y="1790730"/>
                    <a:pt x="2409892" y="1724370"/>
                    <a:pt x="2409683" y="1660149"/>
                  </a:cubicBezTo>
                  <a:cubicBezTo>
                    <a:pt x="2409403" y="1564983"/>
                    <a:pt x="2417291" y="1543475"/>
                    <a:pt x="2452351" y="1543914"/>
                  </a:cubicBezTo>
                  <a:cubicBezTo>
                    <a:pt x="2517827" y="1544740"/>
                    <a:pt x="3169459" y="1613302"/>
                    <a:pt x="3288089" y="1631845"/>
                  </a:cubicBezTo>
                  <a:cubicBezTo>
                    <a:pt x="3371356" y="1644860"/>
                    <a:pt x="3392577" y="1640796"/>
                    <a:pt x="3392577" y="1611750"/>
                  </a:cubicBezTo>
                  <a:cubicBezTo>
                    <a:pt x="3392577" y="1583478"/>
                    <a:pt x="3297533" y="1560692"/>
                    <a:pt x="2968551" y="1510133"/>
                  </a:cubicBezTo>
                  <a:cubicBezTo>
                    <a:pt x="2735336" y="1474291"/>
                    <a:pt x="2511345" y="1442228"/>
                    <a:pt x="2470786" y="1438871"/>
                  </a:cubicBezTo>
                  <a:cubicBezTo>
                    <a:pt x="2401234" y="1433114"/>
                    <a:pt x="2396594" y="1426116"/>
                    <a:pt x="2389518" y="1315751"/>
                  </a:cubicBezTo>
                  <a:cubicBezTo>
                    <a:pt x="2383616" y="1223664"/>
                    <a:pt x="2390933" y="1195321"/>
                    <a:pt x="2423905" y="1182667"/>
                  </a:cubicBezTo>
                  <a:cubicBezTo>
                    <a:pt x="2446951" y="1173824"/>
                    <a:pt x="2632846" y="1179091"/>
                    <a:pt x="2836978" y="1194373"/>
                  </a:cubicBezTo>
                  <a:cubicBezTo>
                    <a:pt x="3153689" y="1218085"/>
                    <a:pt x="3213331" y="1216954"/>
                    <a:pt x="3243583" y="1186701"/>
                  </a:cubicBezTo>
                  <a:cubicBezTo>
                    <a:pt x="3263084" y="1167201"/>
                    <a:pt x="3274036" y="1146256"/>
                    <a:pt x="3267960" y="1140176"/>
                  </a:cubicBezTo>
                  <a:cubicBezTo>
                    <a:pt x="3261877" y="1134096"/>
                    <a:pt x="3118738" y="1117091"/>
                    <a:pt x="2949866" y="1102361"/>
                  </a:cubicBezTo>
                  <a:cubicBezTo>
                    <a:pt x="2780994" y="1087632"/>
                    <a:pt x="2600197" y="1069043"/>
                    <a:pt x="2548093" y="1061063"/>
                  </a:cubicBezTo>
                  <a:cubicBezTo>
                    <a:pt x="2458225" y="1047299"/>
                    <a:pt x="2454114" y="1042810"/>
                    <a:pt x="2468006" y="973346"/>
                  </a:cubicBezTo>
                  <a:cubicBezTo>
                    <a:pt x="2516323" y="731751"/>
                    <a:pt x="3015369" y="262828"/>
                    <a:pt x="3317895" y="174760"/>
                  </a:cubicBezTo>
                  <a:cubicBezTo>
                    <a:pt x="3391703" y="153274"/>
                    <a:pt x="3489942" y="143122"/>
                    <a:pt x="3597460" y="143389"/>
                  </a:cubicBezTo>
                  <a:close/>
                  <a:moveTo>
                    <a:pt x="3301178" y="5382534"/>
                  </a:moveTo>
                  <a:lnTo>
                    <a:pt x="3301178" y="5382534"/>
                  </a:lnTo>
                  <a:lnTo>
                    <a:pt x="3301154" y="5382534"/>
                  </a:lnTo>
                  <a:cubicBezTo>
                    <a:pt x="3282871" y="5382674"/>
                    <a:pt x="3261891" y="5384393"/>
                    <a:pt x="3236411" y="5387319"/>
                  </a:cubicBezTo>
                  <a:cubicBezTo>
                    <a:pt x="3170808" y="5394862"/>
                    <a:pt x="3065737" y="5431531"/>
                    <a:pt x="3002903" y="5468783"/>
                  </a:cubicBezTo>
                  <a:cubicBezTo>
                    <a:pt x="2940070" y="5506035"/>
                    <a:pt x="2855494" y="5553417"/>
                    <a:pt x="2814975" y="5574099"/>
                  </a:cubicBezTo>
                  <a:cubicBezTo>
                    <a:pt x="2736706" y="5614051"/>
                    <a:pt x="2690321" y="5717827"/>
                    <a:pt x="2763238" y="5689845"/>
                  </a:cubicBezTo>
                  <a:cubicBezTo>
                    <a:pt x="2784888" y="5681537"/>
                    <a:pt x="2802625" y="5685424"/>
                    <a:pt x="2802625" y="5698520"/>
                  </a:cubicBezTo>
                  <a:cubicBezTo>
                    <a:pt x="2802625" y="5736744"/>
                    <a:pt x="2859158" y="5725078"/>
                    <a:pt x="2925524" y="5673164"/>
                  </a:cubicBezTo>
                  <a:cubicBezTo>
                    <a:pt x="3004399" y="5611463"/>
                    <a:pt x="3038132" y="5612055"/>
                    <a:pt x="3118308" y="5676552"/>
                  </a:cubicBezTo>
                  <a:lnTo>
                    <a:pt x="3183660" y="5729127"/>
                  </a:lnTo>
                  <a:lnTo>
                    <a:pt x="3081152" y="5713460"/>
                  </a:lnTo>
                  <a:cubicBezTo>
                    <a:pt x="2965850" y="5695850"/>
                    <a:pt x="2900968" y="5712328"/>
                    <a:pt x="2900968" y="5759197"/>
                  </a:cubicBezTo>
                  <a:cubicBezTo>
                    <a:pt x="2900968" y="5776563"/>
                    <a:pt x="2856704" y="5808462"/>
                    <a:pt x="2802625" y="5830101"/>
                  </a:cubicBezTo>
                  <a:cubicBezTo>
                    <a:pt x="2706906" y="5868402"/>
                    <a:pt x="2670162" y="5919010"/>
                    <a:pt x="2738061" y="5919010"/>
                  </a:cubicBezTo>
                  <a:cubicBezTo>
                    <a:pt x="2756622" y="5919010"/>
                    <a:pt x="2823615" y="5896100"/>
                    <a:pt x="2886924" y="5868094"/>
                  </a:cubicBezTo>
                  <a:cubicBezTo>
                    <a:pt x="3023612" y="5807627"/>
                    <a:pt x="3225115" y="5801334"/>
                    <a:pt x="3345445" y="5853787"/>
                  </a:cubicBezTo>
                  <a:lnTo>
                    <a:pt x="3429446" y="5890420"/>
                  </a:lnTo>
                  <a:lnTo>
                    <a:pt x="3274438" y="5892424"/>
                  </a:lnTo>
                  <a:cubicBezTo>
                    <a:pt x="3110547" y="5894542"/>
                    <a:pt x="2909522" y="5934341"/>
                    <a:pt x="2857643" y="5974961"/>
                  </a:cubicBezTo>
                  <a:cubicBezTo>
                    <a:pt x="2840583" y="5988320"/>
                    <a:pt x="2791486" y="6017156"/>
                    <a:pt x="2748514" y="6039027"/>
                  </a:cubicBezTo>
                  <a:cubicBezTo>
                    <a:pt x="2705540" y="6060900"/>
                    <a:pt x="2666670" y="6090722"/>
                    <a:pt x="2662126" y="6105313"/>
                  </a:cubicBezTo>
                  <a:cubicBezTo>
                    <a:pt x="2651067" y="6140840"/>
                    <a:pt x="2866469" y="6133550"/>
                    <a:pt x="3078444" y="6091232"/>
                  </a:cubicBezTo>
                  <a:cubicBezTo>
                    <a:pt x="3217726" y="6063423"/>
                    <a:pt x="3260121" y="6063602"/>
                    <a:pt x="3348834" y="6092199"/>
                  </a:cubicBezTo>
                  <a:lnTo>
                    <a:pt x="3454050" y="6126123"/>
                  </a:lnTo>
                  <a:lnTo>
                    <a:pt x="3269689" y="6140812"/>
                  </a:lnTo>
                  <a:cubicBezTo>
                    <a:pt x="3087234" y="6155366"/>
                    <a:pt x="3019768" y="6181313"/>
                    <a:pt x="2856319" y="6299730"/>
                  </a:cubicBezTo>
                  <a:lnTo>
                    <a:pt x="2774800" y="6358784"/>
                  </a:lnTo>
                  <a:lnTo>
                    <a:pt x="2696550" y="6311066"/>
                  </a:lnTo>
                  <a:cubicBezTo>
                    <a:pt x="2653507" y="6284819"/>
                    <a:pt x="2598933" y="6263302"/>
                    <a:pt x="2575273" y="6263252"/>
                  </a:cubicBezTo>
                  <a:cubicBezTo>
                    <a:pt x="2551614" y="6263203"/>
                    <a:pt x="2532247" y="6252435"/>
                    <a:pt x="2532247" y="6239339"/>
                  </a:cubicBezTo>
                  <a:cubicBezTo>
                    <a:pt x="2532247" y="6226242"/>
                    <a:pt x="2548837" y="6221904"/>
                    <a:pt x="2569117" y="6229686"/>
                  </a:cubicBezTo>
                  <a:cubicBezTo>
                    <a:pt x="2589396" y="6237468"/>
                    <a:pt x="2605987" y="6231847"/>
                    <a:pt x="2605987" y="6217192"/>
                  </a:cubicBezTo>
                  <a:cubicBezTo>
                    <a:pt x="2605987" y="6173372"/>
                    <a:pt x="2502667" y="6119247"/>
                    <a:pt x="2384756" y="6101315"/>
                  </a:cubicBezTo>
                  <a:cubicBezTo>
                    <a:pt x="2323918" y="6092063"/>
                    <a:pt x="2258675" y="6076314"/>
                    <a:pt x="2239759" y="6066317"/>
                  </a:cubicBezTo>
                  <a:cubicBezTo>
                    <a:pt x="2188471" y="6039209"/>
                    <a:pt x="2373060" y="5984584"/>
                    <a:pt x="2467325" y="5998970"/>
                  </a:cubicBezTo>
                  <a:cubicBezTo>
                    <a:pt x="2552201" y="6011924"/>
                    <a:pt x="2605987" y="5999892"/>
                    <a:pt x="2605987" y="5968005"/>
                  </a:cubicBezTo>
                  <a:cubicBezTo>
                    <a:pt x="2605987" y="5926941"/>
                    <a:pt x="2417492" y="5884552"/>
                    <a:pt x="2231121" y="5883677"/>
                  </a:cubicBezTo>
                  <a:cubicBezTo>
                    <a:pt x="2126343" y="5883189"/>
                    <a:pt x="2040639" y="5875685"/>
                    <a:pt x="2040639" y="5867031"/>
                  </a:cubicBezTo>
                  <a:cubicBezTo>
                    <a:pt x="2040639" y="5858379"/>
                    <a:pt x="2098015" y="5826633"/>
                    <a:pt x="2168144" y="5796462"/>
                  </a:cubicBezTo>
                  <a:cubicBezTo>
                    <a:pt x="2264268" y="5755108"/>
                    <a:pt x="2327790" y="5744255"/>
                    <a:pt x="2426243" y="5752420"/>
                  </a:cubicBezTo>
                  <a:cubicBezTo>
                    <a:pt x="2498071" y="5758378"/>
                    <a:pt x="2556839" y="5754946"/>
                    <a:pt x="2556839" y="5744783"/>
                  </a:cubicBezTo>
                  <a:cubicBezTo>
                    <a:pt x="2556839" y="5734616"/>
                    <a:pt x="2498762" y="5706989"/>
                    <a:pt x="2427783" y="5683389"/>
                  </a:cubicBezTo>
                  <a:cubicBezTo>
                    <a:pt x="2282332" y="5635031"/>
                    <a:pt x="2299973" y="5610230"/>
                    <a:pt x="2455047" y="5645074"/>
                  </a:cubicBezTo>
                  <a:cubicBezTo>
                    <a:pt x="2511022" y="5657651"/>
                    <a:pt x="2556839" y="5659234"/>
                    <a:pt x="2556839" y="5648594"/>
                  </a:cubicBezTo>
                  <a:cubicBezTo>
                    <a:pt x="2556839" y="5622731"/>
                    <a:pt x="2492444" y="5599408"/>
                    <a:pt x="2421053" y="5599408"/>
                  </a:cubicBezTo>
                  <a:cubicBezTo>
                    <a:pt x="2389158" y="5599408"/>
                    <a:pt x="2356242" y="5588371"/>
                    <a:pt x="2347887" y="5574851"/>
                  </a:cubicBezTo>
                  <a:cubicBezTo>
                    <a:pt x="2325936" y="5539333"/>
                    <a:pt x="2390938" y="5544584"/>
                    <a:pt x="2521449" y="5588895"/>
                  </a:cubicBezTo>
                  <a:cubicBezTo>
                    <a:pt x="2634438" y="5627258"/>
                    <a:pt x="2699169" y="5618046"/>
                    <a:pt x="2629862" y="5573479"/>
                  </a:cubicBezTo>
                  <a:cubicBezTo>
                    <a:pt x="2527310" y="5507533"/>
                    <a:pt x="2401495" y="5497654"/>
                    <a:pt x="2133648" y="5534412"/>
                  </a:cubicBezTo>
                  <a:cubicBezTo>
                    <a:pt x="1910833" y="5564989"/>
                    <a:pt x="1841052" y="5585424"/>
                    <a:pt x="1728737" y="5652997"/>
                  </a:cubicBezTo>
                  <a:cubicBezTo>
                    <a:pt x="1430502" y="5832430"/>
                    <a:pt x="1071978" y="6243469"/>
                    <a:pt x="943771" y="6552975"/>
                  </a:cubicBezTo>
                  <a:cubicBezTo>
                    <a:pt x="893279" y="6674859"/>
                    <a:pt x="887269" y="6720895"/>
                    <a:pt x="898179" y="6902312"/>
                  </a:cubicBezTo>
                  <a:cubicBezTo>
                    <a:pt x="912047" y="7132960"/>
                    <a:pt x="919480" y="7138242"/>
                    <a:pt x="773239" y="6812818"/>
                  </a:cubicBezTo>
                  <a:cubicBezTo>
                    <a:pt x="671263" y="6585895"/>
                    <a:pt x="556871" y="6508979"/>
                    <a:pt x="321447" y="6508979"/>
                  </a:cubicBezTo>
                  <a:cubicBezTo>
                    <a:pt x="179163" y="6508979"/>
                    <a:pt x="161194" y="6515297"/>
                    <a:pt x="83942" y="6592555"/>
                  </a:cubicBezTo>
                  <a:cubicBezTo>
                    <a:pt x="12584" y="6663917"/>
                    <a:pt x="370" y="6693061"/>
                    <a:pt x="370" y="6791793"/>
                  </a:cubicBezTo>
                  <a:cubicBezTo>
                    <a:pt x="370" y="6900089"/>
                    <a:pt x="9360" y="6916215"/>
                    <a:pt x="141728" y="7046195"/>
                  </a:cubicBezTo>
                  <a:lnTo>
                    <a:pt x="283063" y="7184982"/>
                  </a:lnTo>
                  <a:lnTo>
                    <a:pt x="227758" y="7239431"/>
                  </a:lnTo>
                  <a:cubicBezTo>
                    <a:pt x="153301" y="7312705"/>
                    <a:pt x="151553" y="7471389"/>
                    <a:pt x="224405" y="7544248"/>
                  </a:cubicBezTo>
                  <a:cubicBezTo>
                    <a:pt x="267838" y="7587682"/>
                    <a:pt x="297941" y="7594426"/>
                    <a:pt x="407608" y="7585332"/>
                  </a:cubicBezTo>
                  <a:cubicBezTo>
                    <a:pt x="479785" y="7579339"/>
                    <a:pt x="534243" y="7581872"/>
                    <a:pt x="528634" y="7590952"/>
                  </a:cubicBezTo>
                  <a:cubicBezTo>
                    <a:pt x="523025" y="7600033"/>
                    <a:pt x="479273" y="7665667"/>
                    <a:pt x="431412" y="7736792"/>
                  </a:cubicBezTo>
                  <a:cubicBezTo>
                    <a:pt x="300691" y="7931053"/>
                    <a:pt x="262547" y="8091959"/>
                    <a:pt x="275927" y="8392808"/>
                  </a:cubicBezTo>
                  <a:cubicBezTo>
                    <a:pt x="285177" y="8600805"/>
                    <a:pt x="298113" y="8666460"/>
                    <a:pt x="349165" y="8764865"/>
                  </a:cubicBezTo>
                  <a:cubicBezTo>
                    <a:pt x="383259" y="8830584"/>
                    <a:pt x="425026" y="8942225"/>
                    <a:pt x="441996" y="9012967"/>
                  </a:cubicBezTo>
                  <a:cubicBezTo>
                    <a:pt x="461771" y="9095403"/>
                    <a:pt x="501623" y="9172050"/>
                    <a:pt x="552940" y="9226464"/>
                  </a:cubicBezTo>
                  <a:cubicBezTo>
                    <a:pt x="621624" y="9299297"/>
                    <a:pt x="648308" y="9311047"/>
                    <a:pt x="740712" y="9309145"/>
                  </a:cubicBezTo>
                  <a:lnTo>
                    <a:pt x="848422" y="9306949"/>
                  </a:lnTo>
                  <a:lnTo>
                    <a:pt x="762392" y="9282356"/>
                  </a:lnTo>
                  <a:cubicBezTo>
                    <a:pt x="650730" y="9250453"/>
                    <a:pt x="621808" y="9224857"/>
                    <a:pt x="560933" y="9104072"/>
                  </a:cubicBezTo>
                  <a:lnTo>
                    <a:pt x="510521" y="9004113"/>
                  </a:lnTo>
                  <a:lnTo>
                    <a:pt x="568856" y="9056318"/>
                  </a:lnTo>
                  <a:cubicBezTo>
                    <a:pt x="659445" y="9137449"/>
                    <a:pt x="725760" y="9163878"/>
                    <a:pt x="838805" y="9163878"/>
                  </a:cubicBezTo>
                  <a:lnTo>
                    <a:pt x="943042" y="9163878"/>
                  </a:lnTo>
                  <a:lnTo>
                    <a:pt x="889576" y="9106983"/>
                  </a:lnTo>
                  <a:cubicBezTo>
                    <a:pt x="820038" y="9032960"/>
                    <a:pt x="822040" y="8996287"/>
                    <a:pt x="896591" y="8977575"/>
                  </a:cubicBezTo>
                  <a:cubicBezTo>
                    <a:pt x="929836" y="8969230"/>
                    <a:pt x="971215" y="8945284"/>
                    <a:pt x="988563" y="8924379"/>
                  </a:cubicBezTo>
                  <a:cubicBezTo>
                    <a:pt x="1015800" y="8891559"/>
                    <a:pt x="1012772" y="8888728"/>
                    <a:pt x="966238" y="8903497"/>
                  </a:cubicBezTo>
                  <a:cubicBezTo>
                    <a:pt x="899341" y="8924731"/>
                    <a:pt x="784917" y="8868395"/>
                    <a:pt x="715404" y="8780019"/>
                  </a:cubicBezTo>
                  <a:cubicBezTo>
                    <a:pt x="630494" y="8672068"/>
                    <a:pt x="659668" y="8652629"/>
                    <a:pt x="751129" y="8756214"/>
                  </a:cubicBezTo>
                  <a:cubicBezTo>
                    <a:pt x="817735" y="8831649"/>
                    <a:pt x="836107" y="8842291"/>
                    <a:pt x="836036" y="8805376"/>
                  </a:cubicBezTo>
                  <a:cubicBezTo>
                    <a:pt x="835896" y="8749088"/>
                    <a:pt x="748197" y="8598501"/>
                    <a:pt x="715512" y="8598501"/>
                  </a:cubicBezTo>
                  <a:cubicBezTo>
                    <a:pt x="685334" y="8598501"/>
                    <a:pt x="633137" y="8439097"/>
                    <a:pt x="645149" y="8383596"/>
                  </a:cubicBezTo>
                  <a:cubicBezTo>
                    <a:pt x="651630" y="8353661"/>
                    <a:pt x="674180" y="8378150"/>
                    <a:pt x="718472" y="8463281"/>
                  </a:cubicBezTo>
                  <a:cubicBezTo>
                    <a:pt x="815807" y="8650373"/>
                    <a:pt x="925211" y="8789096"/>
                    <a:pt x="1010016" y="8832952"/>
                  </a:cubicBezTo>
                  <a:cubicBezTo>
                    <a:pt x="1052097" y="8854715"/>
                    <a:pt x="1091974" y="8867059"/>
                    <a:pt x="1098636" y="8860397"/>
                  </a:cubicBezTo>
                  <a:cubicBezTo>
                    <a:pt x="1105296" y="8853735"/>
                    <a:pt x="1088748" y="8836537"/>
                    <a:pt x="1061873" y="8822153"/>
                  </a:cubicBezTo>
                  <a:cubicBezTo>
                    <a:pt x="989483" y="8783408"/>
                    <a:pt x="832292" y="8558352"/>
                    <a:pt x="823711" y="8481180"/>
                  </a:cubicBezTo>
                  <a:cubicBezTo>
                    <a:pt x="819607" y="8444293"/>
                    <a:pt x="799073" y="8369865"/>
                    <a:pt x="778095" y="8315783"/>
                  </a:cubicBezTo>
                  <a:cubicBezTo>
                    <a:pt x="757117" y="8261702"/>
                    <a:pt x="740344" y="8184266"/>
                    <a:pt x="740831" y="8143704"/>
                  </a:cubicBezTo>
                  <a:cubicBezTo>
                    <a:pt x="741459" y="8088264"/>
                    <a:pt x="756101" y="8112624"/>
                    <a:pt x="799597" y="8241754"/>
                  </a:cubicBezTo>
                  <a:cubicBezTo>
                    <a:pt x="845626" y="8378417"/>
                    <a:pt x="882538" y="8437438"/>
                    <a:pt x="980174" y="8530581"/>
                  </a:cubicBezTo>
                  <a:cubicBezTo>
                    <a:pt x="1136848" y="8680046"/>
                    <a:pt x="1194952" y="8683444"/>
                    <a:pt x="1058269" y="8535151"/>
                  </a:cubicBezTo>
                  <a:cubicBezTo>
                    <a:pt x="1001243" y="8473282"/>
                    <a:pt x="961050" y="8416181"/>
                    <a:pt x="968971" y="8408260"/>
                  </a:cubicBezTo>
                  <a:cubicBezTo>
                    <a:pt x="976892" y="8400339"/>
                    <a:pt x="954674" y="8356220"/>
                    <a:pt x="919572" y="8310199"/>
                  </a:cubicBezTo>
                  <a:cubicBezTo>
                    <a:pt x="884473" y="8264179"/>
                    <a:pt x="861522" y="8220766"/>
                    <a:pt x="868552" y="8213736"/>
                  </a:cubicBezTo>
                  <a:cubicBezTo>
                    <a:pt x="875581" y="8206706"/>
                    <a:pt x="893671" y="8224032"/>
                    <a:pt x="908762" y="8252230"/>
                  </a:cubicBezTo>
                  <a:cubicBezTo>
                    <a:pt x="923852" y="8280429"/>
                    <a:pt x="953138" y="8303505"/>
                    <a:pt x="973862" y="8303505"/>
                  </a:cubicBezTo>
                  <a:cubicBezTo>
                    <a:pt x="1005232" y="8303505"/>
                    <a:pt x="1003501" y="8292161"/>
                    <a:pt x="963602" y="8235883"/>
                  </a:cubicBezTo>
                  <a:cubicBezTo>
                    <a:pt x="848532" y="8073580"/>
                    <a:pt x="798735" y="7729819"/>
                    <a:pt x="863396" y="7544320"/>
                  </a:cubicBezTo>
                  <a:cubicBezTo>
                    <a:pt x="885324" y="7481415"/>
                    <a:pt x="897354" y="7471649"/>
                    <a:pt x="924859" y="7494477"/>
                  </a:cubicBezTo>
                  <a:cubicBezTo>
                    <a:pt x="943664" y="7510085"/>
                    <a:pt x="959031" y="7559998"/>
                    <a:pt x="959031" y="7605355"/>
                  </a:cubicBezTo>
                  <a:cubicBezTo>
                    <a:pt x="959031" y="7848121"/>
                    <a:pt x="1355136" y="8590761"/>
                    <a:pt x="1637243" y="8876923"/>
                  </a:cubicBezTo>
                  <a:cubicBezTo>
                    <a:pt x="1730940" y="8971969"/>
                    <a:pt x="1780047" y="8998885"/>
                    <a:pt x="1949824" y="9048430"/>
                  </a:cubicBezTo>
                  <a:cubicBezTo>
                    <a:pt x="2326515" y="9158358"/>
                    <a:pt x="2632033" y="9219281"/>
                    <a:pt x="2743717" y="9206692"/>
                  </a:cubicBezTo>
                  <a:lnTo>
                    <a:pt x="2851809" y="9194485"/>
                  </a:lnTo>
                  <a:lnTo>
                    <a:pt x="2855484" y="9363557"/>
                  </a:lnTo>
                  <a:cubicBezTo>
                    <a:pt x="2857511" y="9456539"/>
                    <a:pt x="2860289" y="9545963"/>
                    <a:pt x="2861640" y="9562258"/>
                  </a:cubicBezTo>
                  <a:cubicBezTo>
                    <a:pt x="2862991" y="9578554"/>
                    <a:pt x="2822558" y="9600505"/>
                    <a:pt x="2771805" y="9611050"/>
                  </a:cubicBezTo>
                  <a:cubicBezTo>
                    <a:pt x="2542953" y="9658601"/>
                    <a:pt x="2257346" y="9886791"/>
                    <a:pt x="2172499" y="10089868"/>
                  </a:cubicBezTo>
                  <a:cubicBezTo>
                    <a:pt x="2127131" y="10198454"/>
                    <a:pt x="1664800" y="10677862"/>
                    <a:pt x="1490719" y="10796836"/>
                  </a:cubicBezTo>
                  <a:cubicBezTo>
                    <a:pt x="1421372" y="10844232"/>
                    <a:pt x="1281660" y="10924878"/>
                    <a:pt x="1180261" y="10976028"/>
                  </a:cubicBezTo>
                  <a:cubicBezTo>
                    <a:pt x="978564" y="11077775"/>
                    <a:pt x="940769" y="11140418"/>
                    <a:pt x="1024681" y="11233747"/>
                  </a:cubicBezTo>
                  <a:cubicBezTo>
                    <a:pt x="1064391" y="11277913"/>
                    <a:pt x="1089493" y="11282131"/>
                    <a:pt x="1238741" y="11269747"/>
                  </a:cubicBezTo>
                  <a:cubicBezTo>
                    <a:pt x="1485159" y="11249301"/>
                    <a:pt x="1588928" y="11169324"/>
                    <a:pt x="2098998" y="10606643"/>
                  </a:cubicBezTo>
                  <a:cubicBezTo>
                    <a:pt x="2251126" y="10438824"/>
                    <a:pt x="2338738" y="10361653"/>
                    <a:pt x="2388360" y="10351728"/>
                  </a:cubicBezTo>
                  <a:cubicBezTo>
                    <a:pt x="2427500" y="10343900"/>
                    <a:pt x="2465489" y="10327848"/>
                    <a:pt x="2472766" y="10316073"/>
                  </a:cubicBezTo>
                  <a:cubicBezTo>
                    <a:pt x="2504979" y="10263949"/>
                    <a:pt x="2556901" y="10302009"/>
                    <a:pt x="2582301" y="10396344"/>
                  </a:cubicBezTo>
                  <a:cubicBezTo>
                    <a:pt x="2615124" y="10518244"/>
                    <a:pt x="2598443" y="10673382"/>
                    <a:pt x="2520506" y="10970694"/>
                  </a:cubicBezTo>
                  <a:cubicBezTo>
                    <a:pt x="2488608" y="11092377"/>
                    <a:pt x="2443788" y="11263830"/>
                    <a:pt x="2420946" y="11351712"/>
                  </a:cubicBezTo>
                  <a:cubicBezTo>
                    <a:pt x="2398104" y="11439595"/>
                    <a:pt x="2352969" y="11577029"/>
                    <a:pt x="2320634" y="11657102"/>
                  </a:cubicBezTo>
                  <a:cubicBezTo>
                    <a:pt x="2218588" y="11909798"/>
                    <a:pt x="2254854" y="12014384"/>
                    <a:pt x="2463364" y="12068656"/>
                  </a:cubicBezTo>
                  <a:cubicBezTo>
                    <a:pt x="2555765" y="12092705"/>
                    <a:pt x="2611338" y="12092258"/>
                    <a:pt x="2741128" y="12066460"/>
                  </a:cubicBezTo>
                  <a:cubicBezTo>
                    <a:pt x="2830356" y="12048721"/>
                    <a:pt x="2908543" y="12039431"/>
                    <a:pt x="2914904" y="12045793"/>
                  </a:cubicBezTo>
                  <a:cubicBezTo>
                    <a:pt x="2921266" y="12052155"/>
                    <a:pt x="2909695" y="12177080"/>
                    <a:pt x="2889156" y="12323392"/>
                  </a:cubicBezTo>
                  <a:cubicBezTo>
                    <a:pt x="2835799" y="12703503"/>
                    <a:pt x="2837347" y="12720241"/>
                    <a:pt x="2931681" y="12777760"/>
                  </a:cubicBezTo>
                  <a:cubicBezTo>
                    <a:pt x="3144074" y="12907265"/>
                    <a:pt x="3526843" y="12742803"/>
                    <a:pt x="3382995" y="12583844"/>
                  </a:cubicBezTo>
                  <a:cubicBezTo>
                    <a:pt x="3345908" y="12542861"/>
                    <a:pt x="3346612" y="12536420"/>
                    <a:pt x="3392398" y="12494983"/>
                  </a:cubicBezTo>
                  <a:cubicBezTo>
                    <a:pt x="3441271" y="12450721"/>
                    <a:pt x="3441760" y="12451692"/>
                    <a:pt x="3441760" y="12597352"/>
                  </a:cubicBezTo>
                  <a:cubicBezTo>
                    <a:pt x="3441760" y="12784111"/>
                    <a:pt x="3505401" y="12857534"/>
                    <a:pt x="3670484" y="12861193"/>
                  </a:cubicBezTo>
                  <a:cubicBezTo>
                    <a:pt x="3808704" y="12864259"/>
                    <a:pt x="3965051" y="12755933"/>
                    <a:pt x="3953247" y="12665308"/>
                  </a:cubicBezTo>
                  <a:cubicBezTo>
                    <a:pt x="3947819" y="12623632"/>
                    <a:pt x="3969543" y="12587063"/>
                    <a:pt x="4029372" y="12537104"/>
                  </a:cubicBezTo>
                  <a:cubicBezTo>
                    <a:pt x="4099353" y="12478672"/>
                    <a:pt x="4110354" y="12456339"/>
                    <a:pt x="4096490" y="12401097"/>
                  </a:cubicBezTo>
                  <a:cubicBezTo>
                    <a:pt x="4085161" y="12355955"/>
                    <a:pt x="4063791" y="12335027"/>
                    <a:pt x="4028979" y="12335027"/>
                  </a:cubicBezTo>
                  <a:cubicBezTo>
                    <a:pt x="4000950" y="12335027"/>
                    <a:pt x="3950023" y="12313015"/>
                    <a:pt x="3915840" y="12286127"/>
                  </a:cubicBezTo>
                  <a:cubicBezTo>
                    <a:pt x="3874787" y="12253835"/>
                    <a:pt x="3833854" y="12242219"/>
                    <a:pt x="3795220" y="12251916"/>
                  </a:cubicBezTo>
                  <a:cubicBezTo>
                    <a:pt x="3740975" y="12265532"/>
                    <a:pt x="3736741" y="12259519"/>
                    <a:pt x="3736741" y="12168949"/>
                  </a:cubicBezTo>
                  <a:cubicBezTo>
                    <a:pt x="3736741" y="12075344"/>
                    <a:pt x="3741550" y="12069384"/>
                    <a:pt x="3853472" y="12024947"/>
                  </a:cubicBezTo>
                  <a:cubicBezTo>
                    <a:pt x="3931250" y="11994066"/>
                    <a:pt x="4031609" y="11978565"/>
                    <a:pt x="4154062" y="11978565"/>
                  </a:cubicBezTo>
                  <a:cubicBezTo>
                    <a:pt x="4306996" y="11978565"/>
                    <a:pt x="4339281" y="11971601"/>
                    <a:pt x="4346094" y="11937052"/>
                  </a:cubicBezTo>
                  <a:cubicBezTo>
                    <a:pt x="4350603" y="11914212"/>
                    <a:pt x="4264913" y="11713989"/>
                    <a:pt x="4155684" y="11492111"/>
                  </a:cubicBezTo>
                  <a:cubicBezTo>
                    <a:pt x="3983095" y="11141527"/>
                    <a:pt x="3947956" y="11047150"/>
                    <a:pt x="3887466" y="10771563"/>
                  </a:cubicBezTo>
                  <a:cubicBezTo>
                    <a:pt x="3849183" y="10597150"/>
                    <a:pt x="3821523" y="10450065"/>
                    <a:pt x="3825969" y="10444706"/>
                  </a:cubicBezTo>
                  <a:cubicBezTo>
                    <a:pt x="3830414" y="10439348"/>
                    <a:pt x="3877597" y="10472530"/>
                    <a:pt x="3930851" y="10518450"/>
                  </a:cubicBezTo>
                  <a:cubicBezTo>
                    <a:pt x="4182198" y="10735178"/>
                    <a:pt x="4914642" y="11348084"/>
                    <a:pt x="4998844" y="11412139"/>
                  </a:cubicBezTo>
                  <a:cubicBezTo>
                    <a:pt x="5054520" y="11454492"/>
                    <a:pt x="5140407" y="11491256"/>
                    <a:pt x="5207796" y="11501585"/>
                  </a:cubicBezTo>
                  <a:cubicBezTo>
                    <a:pt x="5270723" y="11511230"/>
                    <a:pt x="5363421" y="11527106"/>
                    <a:pt x="5413801" y="11536870"/>
                  </a:cubicBezTo>
                  <a:cubicBezTo>
                    <a:pt x="5496668" y="11552928"/>
                    <a:pt x="5507646" y="11548719"/>
                    <a:pt x="5528945" y="11492695"/>
                  </a:cubicBezTo>
                  <a:cubicBezTo>
                    <a:pt x="5544683" y="11451299"/>
                    <a:pt x="5587660" y="11418074"/>
                    <a:pt x="5658573" y="11392438"/>
                  </a:cubicBezTo>
                  <a:cubicBezTo>
                    <a:pt x="5716921" y="11371346"/>
                    <a:pt x="5875285" y="11314732"/>
                    <a:pt x="6010482" y="11266657"/>
                  </a:cubicBezTo>
                  <a:cubicBezTo>
                    <a:pt x="6311023" y="11159787"/>
                    <a:pt x="6688248" y="10978104"/>
                    <a:pt x="7003173" y="10788555"/>
                  </a:cubicBezTo>
                  <a:cubicBezTo>
                    <a:pt x="7142564" y="10704658"/>
                    <a:pt x="7282414" y="10639593"/>
                    <a:pt x="7344021" y="10629971"/>
                  </a:cubicBezTo>
                  <a:lnTo>
                    <a:pt x="7448485" y="10613660"/>
                  </a:lnTo>
                  <a:lnTo>
                    <a:pt x="7448831" y="11074877"/>
                  </a:lnTo>
                  <a:cubicBezTo>
                    <a:pt x="7449041" y="11328544"/>
                    <a:pt x="7457333" y="11547970"/>
                    <a:pt x="7467266" y="11562477"/>
                  </a:cubicBezTo>
                  <a:cubicBezTo>
                    <a:pt x="7477199" y="11576983"/>
                    <a:pt x="7504674" y="11595988"/>
                    <a:pt x="7528333" y="11604718"/>
                  </a:cubicBezTo>
                  <a:cubicBezTo>
                    <a:pt x="7553833" y="11614127"/>
                    <a:pt x="7571360" y="11645976"/>
                    <a:pt x="7571360" y="11682960"/>
                  </a:cubicBezTo>
                  <a:cubicBezTo>
                    <a:pt x="7571360" y="11774572"/>
                    <a:pt x="7503103" y="12222561"/>
                    <a:pt x="7459021" y="12420297"/>
                  </a:cubicBezTo>
                  <a:cubicBezTo>
                    <a:pt x="7423248" y="12580769"/>
                    <a:pt x="7423550" y="12593588"/>
                    <a:pt x="7463913" y="12623102"/>
                  </a:cubicBezTo>
                  <a:cubicBezTo>
                    <a:pt x="7487609" y="12640431"/>
                    <a:pt x="7535333" y="12655023"/>
                    <a:pt x="7569928" y="12655511"/>
                  </a:cubicBezTo>
                  <a:cubicBezTo>
                    <a:pt x="7631522" y="12656410"/>
                    <a:pt x="7630876" y="12658085"/>
                    <a:pt x="7540611" y="12735412"/>
                  </a:cubicBezTo>
                  <a:cubicBezTo>
                    <a:pt x="7415383" y="12842693"/>
                    <a:pt x="7421861" y="12920499"/>
                    <a:pt x="7559046" y="12957596"/>
                  </a:cubicBezTo>
                  <a:lnTo>
                    <a:pt x="7559082" y="12957596"/>
                  </a:lnTo>
                  <a:cubicBezTo>
                    <a:pt x="7586162" y="12964898"/>
                    <a:pt x="7689654" y="12968583"/>
                    <a:pt x="7789106" y="12965770"/>
                  </a:cubicBezTo>
                  <a:cubicBezTo>
                    <a:pt x="7946261" y="12961331"/>
                    <a:pt x="7976140" y="12953039"/>
                    <a:pt x="8017031" y="12902539"/>
                  </a:cubicBezTo>
                  <a:cubicBezTo>
                    <a:pt x="8043064" y="12870387"/>
                    <a:pt x="8058354" y="12823978"/>
                    <a:pt x="8051239" y="12798678"/>
                  </a:cubicBezTo>
                  <a:cubicBezTo>
                    <a:pt x="8044167" y="12773521"/>
                    <a:pt x="8032124" y="12730808"/>
                    <a:pt x="8024452" y="12703766"/>
                  </a:cubicBezTo>
                  <a:cubicBezTo>
                    <a:pt x="8013319" y="12664519"/>
                    <a:pt x="8022218" y="12654604"/>
                    <a:pt x="8068672" y="12654604"/>
                  </a:cubicBezTo>
                  <a:cubicBezTo>
                    <a:pt x="8169321" y="12654604"/>
                    <a:pt x="8185868" y="12611965"/>
                    <a:pt x="8185868" y="12352627"/>
                  </a:cubicBezTo>
                  <a:cubicBezTo>
                    <a:pt x="8185868" y="12169563"/>
                    <a:pt x="8193424" y="12112211"/>
                    <a:pt x="8216509" y="12119906"/>
                  </a:cubicBezTo>
                  <a:cubicBezTo>
                    <a:pt x="8254327" y="12132513"/>
                    <a:pt x="8280893" y="12274284"/>
                    <a:pt x="8282767" y="12473373"/>
                  </a:cubicBezTo>
                  <a:cubicBezTo>
                    <a:pt x="8284189" y="12624857"/>
                    <a:pt x="8316763" y="12688781"/>
                    <a:pt x="8384893" y="12673911"/>
                  </a:cubicBezTo>
                  <a:cubicBezTo>
                    <a:pt x="8407469" y="12668985"/>
                    <a:pt x="8415081" y="12692730"/>
                    <a:pt x="8410594" y="12753955"/>
                  </a:cubicBezTo>
                  <a:cubicBezTo>
                    <a:pt x="8402096" y="12869843"/>
                    <a:pt x="8460743" y="12919914"/>
                    <a:pt x="8643529" y="12952799"/>
                  </a:cubicBezTo>
                  <a:cubicBezTo>
                    <a:pt x="8837695" y="12987731"/>
                    <a:pt x="8981130" y="12944210"/>
                    <a:pt x="8992372" y="12846933"/>
                  </a:cubicBezTo>
                  <a:cubicBezTo>
                    <a:pt x="8998120" y="12797158"/>
                    <a:pt x="8981651" y="12767612"/>
                    <a:pt x="8924753" y="12725543"/>
                  </a:cubicBezTo>
                  <a:cubicBezTo>
                    <a:pt x="8838756" y="12661959"/>
                    <a:pt x="8832269" y="12635794"/>
                    <a:pt x="8891726" y="12592316"/>
                  </a:cubicBezTo>
                  <a:cubicBezTo>
                    <a:pt x="8929956" y="12564360"/>
                    <a:pt x="8931176" y="12542259"/>
                    <a:pt x="8904624" y="12356052"/>
                  </a:cubicBezTo>
                  <a:cubicBezTo>
                    <a:pt x="8873987" y="12141196"/>
                    <a:pt x="8844020" y="11819578"/>
                    <a:pt x="8800745" y="11241097"/>
                  </a:cubicBezTo>
                  <a:cubicBezTo>
                    <a:pt x="8757842" y="10667595"/>
                    <a:pt x="8763554" y="10639507"/>
                    <a:pt x="8889316" y="10804760"/>
                  </a:cubicBezTo>
                  <a:cubicBezTo>
                    <a:pt x="8927901" y="10855462"/>
                    <a:pt x="9102841" y="11046282"/>
                    <a:pt x="9278094" y="11228807"/>
                  </a:cubicBezTo>
                  <a:cubicBezTo>
                    <a:pt x="9539182" y="11500728"/>
                    <a:pt x="9631272" y="11579540"/>
                    <a:pt x="9787958" y="11665145"/>
                  </a:cubicBezTo>
                  <a:cubicBezTo>
                    <a:pt x="9987952" y="11774411"/>
                    <a:pt x="10049188" y="11789203"/>
                    <a:pt x="10098273" y="11740117"/>
                  </a:cubicBezTo>
                  <a:cubicBezTo>
                    <a:pt x="10174479" y="11663906"/>
                    <a:pt x="10128996" y="11601211"/>
                    <a:pt x="9634788" y="11101451"/>
                  </a:cubicBezTo>
                  <a:cubicBezTo>
                    <a:pt x="9261893" y="10724367"/>
                    <a:pt x="9144767" y="10591519"/>
                    <a:pt x="9154014" y="10556157"/>
                  </a:cubicBezTo>
                  <a:cubicBezTo>
                    <a:pt x="9171325" y="10489954"/>
                    <a:pt x="9038324" y="10139511"/>
                    <a:pt x="8950634" y="10020266"/>
                  </a:cubicBezTo>
                  <a:cubicBezTo>
                    <a:pt x="8910133" y="9965189"/>
                    <a:pt x="8837021" y="9892982"/>
                    <a:pt x="8788204" y="9859808"/>
                  </a:cubicBezTo>
                  <a:cubicBezTo>
                    <a:pt x="8682199" y="9787773"/>
                    <a:pt x="8450797" y="9704709"/>
                    <a:pt x="8356113" y="9704709"/>
                  </a:cubicBezTo>
                  <a:cubicBezTo>
                    <a:pt x="8298578" y="9704709"/>
                    <a:pt x="8282004" y="9688272"/>
                    <a:pt x="8247055" y="9596755"/>
                  </a:cubicBezTo>
                  <a:cubicBezTo>
                    <a:pt x="8224383" y="9537386"/>
                    <a:pt x="8209623" y="9469333"/>
                    <a:pt x="8214278" y="9445546"/>
                  </a:cubicBezTo>
                  <a:cubicBezTo>
                    <a:pt x="8228027" y="9375280"/>
                    <a:pt x="8390050" y="9334036"/>
                    <a:pt x="8582104" y="9351887"/>
                  </a:cubicBezTo>
                  <a:cubicBezTo>
                    <a:pt x="8792641" y="9371455"/>
                    <a:pt x="8923804" y="9326411"/>
                    <a:pt x="9058702" y="9188256"/>
                  </a:cubicBezTo>
                  <a:cubicBezTo>
                    <a:pt x="9134788" y="9110333"/>
                    <a:pt x="9172486" y="9090097"/>
                    <a:pt x="9241726" y="9090027"/>
                  </a:cubicBezTo>
                  <a:cubicBezTo>
                    <a:pt x="9419267" y="9089819"/>
                    <a:pt x="9543914" y="8952363"/>
                    <a:pt x="9610805" y="8682936"/>
                  </a:cubicBezTo>
                  <a:cubicBezTo>
                    <a:pt x="9639128" y="8568852"/>
                    <a:pt x="9725578" y="8476723"/>
                    <a:pt x="9839123" y="8439619"/>
                  </a:cubicBezTo>
                  <a:cubicBezTo>
                    <a:pt x="10011129" y="8383411"/>
                    <a:pt x="10081288" y="8157550"/>
                    <a:pt x="10029533" y="7826704"/>
                  </a:cubicBezTo>
                  <a:cubicBezTo>
                    <a:pt x="10012390" y="7717120"/>
                    <a:pt x="9990813" y="7544498"/>
                    <a:pt x="9981578" y="7443096"/>
                  </a:cubicBezTo>
                  <a:cubicBezTo>
                    <a:pt x="9972344" y="7341693"/>
                    <a:pt x="9949612" y="7231098"/>
                    <a:pt x="9931058" y="7197297"/>
                  </a:cubicBezTo>
                  <a:cubicBezTo>
                    <a:pt x="9912505" y="7163496"/>
                    <a:pt x="9895313" y="7063938"/>
                    <a:pt x="9892888" y="6976055"/>
                  </a:cubicBezTo>
                  <a:cubicBezTo>
                    <a:pt x="9888206" y="6806277"/>
                    <a:pt x="9820568" y="6623745"/>
                    <a:pt x="9732904" y="6544407"/>
                  </a:cubicBezTo>
                  <a:cubicBezTo>
                    <a:pt x="9704110" y="6518347"/>
                    <a:pt x="9685344" y="6469242"/>
                    <a:pt x="9685344" y="6419962"/>
                  </a:cubicBezTo>
                  <a:cubicBezTo>
                    <a:pt x="9685344" y="6359041"/>
                    <a:pt x="9659023" y="6308921"/>
                    <a:pt x="9580844" y="6220832"/>
                  </a:cubicBezTo>
                  <a:cubicBezTo>
                    <a:pt x="9519002" y="6151152"/>
                    <a:pt x="9447949" y="6030480"/>
                    <a:pt x="9406673" y="5925119"/>
                  </a:cubicBezTo>
                  <a:cubicBezTo>
                    <a:pt x="9331272" y="5732647"/>
                    <a:pt x="9251693" y="5648594"/>
                    <a:pt x="9144970" y="5648594"/>
                  </a:cubicBezTo>
                  <a:cubicBezTo>
                    <a:pt x="9108302" y="5648594"/>
                    <a:pt x="9054819" y="5628190"/>
                    <a:pt x="9026080" y="5603263"/>
                  </a:cubicBezTo>
                  <a:cubicBezTo>
                    <a:pt x="8983212" y="5566082"/>
                    <a:pt x="8913816" y="5555080"/>
                    <a:pt x="8639890" y="5541941"/>
                  </a:cubicBezTo>
                  <a:cubicBezTo>
                    <a:pt x="8454698" y="5533059"/>
                    <a:pt x="8281993" y="5512586"/>
                    <a:pt x="8252090" y="5495989"/>
                  </a:cubicBezTo>
                  <a:cubicBezTo>
                    <a:pt x="8222437" y="5479530"/>
                    <a:pt x="8189541" y="5468531"/>
                    <a:pt x="8178995" y="5471539"/>
                  </a:cubicBezTo>
                  <a:cubicBezTo>
                    <a:pt x="8037286" y="5511955"/>
                    <a:pt x="7693340" y="5537539"/>
                    <a:pt x="7499637" y="5522062"/>
                  </a:cubicBezTo>
                  <a:cubicBezTo>
                    <a:pt x="7370880" y="5511773"/>
                    <a:pt x="7250384" y="5513291"/>
                    <a:pt x="7227601" y="5525485"/>
                  </a:cubicBezTo>
                  <a:cubicBezTo>
                    <a:pt x="7205106" y="5537525"/>
                    <a:pt x="7173901" y="5589506"/>
                    <a:pt x="7158252" y="5641005"/>
                  </a:cubicBezTo>
                  <a:cubicBezTo>
                    <a:pt x="7139388" y="5703085"/>
                    <a:pt x="7099679" y="5755015"/>
                    <a:pt x="7040436" y="5795090"/>
                  </a:cubicBezTo>
                  <a:cubicBezTo>
                    <a:pt x="6991292" y="5828333"/>
                    <a:pt x="6939947" y="5879906"/>
                    <a:pt x="6926355" y="5909738"/>
                  </a:cubicBezTo>
                  <a:cubicBezTo>
                    <a:pt x="6900932" y="5965538"/>
                    <a:pt x="6844716" y="5992509"/>
                    <a:pt x="6791261" y="5974520"/>
                  </a:cubicBezTo>
                  <a:cubicBezTo>
                    <a:pt x="6767935" y="5966669"/>
                    <a:pt x="6769257" y="5948137"/>
                    <a:pt x="6797024" y="5894441"/>
                  </a:cubicBezTo>
                  <a:cubicBezTo>
                    <a:pt x="6839143" y="5812989"/>
                    <a:pt x="6938277" y="5738126"/>
                    <a:pt x="7042846" y="5708842"/>
                  </a:cubicBezTo>
                  <a:lnTo>
                    <a:pt x="7116586" y="5688211"/>
                  </a:lnTo>
                  <a:lnTo>
                    <a:pt x="7046844" y="5678843"/>
                  </a:lnTo>
                  <a:cubicBezTo>
                    <a:pt x="6959578" y="5667139"/>
                    <a:pt x="6814392" y="5763124"/>
                    <a:pt x="6749523" y="5875420"/>
                  </a:cubicBezTo>
                  <a:cubicBezTo>
                    <a:pt x="6723964" y="5919669"/>
                    <a:pt x="6660597" y="6002629"/>
                    <a:pt x="6608702" y="6059790"/>
                  </a:cubicBezTo>
                  <a:cubicBezTo>
                    <a:pt x="6556808" y="6116949"/>
                    <a:pt x="6514357" y="6183956"/>
                    <a:pt x="6514357" y="6208696"/>
                  </a:cubicBezTo>
                  <a:cubicBezTo>
                    <a:pt x="6514357" y="6237621"/>
                    <a:pt x="6478951" y="6269288"/>
                    <a:pt x="6415202" y="6297415"/>
                  </a:cubicBezTo>
                  <a:cubicBezTo>
                    <a:pt x="6307723" y="6344837"/>
                    <a:pt x="6182961" y="6494408"/>
                    <a:pt x="6043927" y="6742499"/>
                  </a:cubicBezTo>
                  <a:cubicBezTo>
                    <a:pt x="5970442" y="6873626"/>
                    <a:pt x="5961287" y="6910572"/>
                    <a:pt x="5961287" y="7075442"/>
                  </a:cubicBezTo>
                  <a:cubicBezTo>
                    <a:pt x="5961287" y="7210660"/>
                    <a:pt x="5972912" y="7278702"/>
                    <a:pt x="6004278" y="7326574"/>
                  </a:cubicBezTo>
                  <a:cubicBezTo>
                    <a:pt x="6057034" y="7407094"/>
                    <a:pt x="6059279" y="7476310"/>
                    <a:pt x="6010434" y="7516851"/>
                  </a:cubicBezTo>
                  <a:cubicBezTo>
                    <a:pt x="5932596" y="7581454"/>
                    <a:pt x="5989823" y="7931491"/>
                    <a:pt x="6107226" y="8108909"/>
                  </a:cubicBezTo>
                  <a:cubicBezTo>
                    <a:pt x="6147659" y="8170010"/>
                    <a:pt x="6170203" y="8238288"/>
                    <a:pt x="6170203" y="8299543"/>
                  </a:cubicBezTo>
                  <a:cubicBezTo>
                    <a:pt x="6170203" y="8405599"/>
                    <a:pt x="6247703" y="8538856"/>
                    <a:pt x="6368429" y="8640444"/>
                  </a:cubicBezTo>
                  <a:cubicBezTo>
                    <a:pt x="6408979" y="8674566"/>
                    <a:pt x="6474759" y="8749885"/>
                    <a:pt x="6514619" y="8807822"/>
                  </a:cubicBezTo>
                  <a:cubicBezTo>
                    <a:pt x="6586310" y="8912026"/>
                    <a:pt x="6791893" y="9040984"/>
                    <a:pt x="6886323" y="9040984"/>
                  </a:cubicBezTo>
                  <a:cubicBezTo>
                    <a:pt x="6912862" y="9040984"/>
                    <a:pt x="6940855" y="9073590"/>
                    <a:pt x="6960170" y="9127006"/>
                  </a:cubicBezTo>
                  <a:cubicBezTo>
                    <a:pt x="6977280" y="9174328"/>
                    <a:pt x="7000439" y="9213040"/>
                    <a:pt x="7011633" y="9213040"/>
                  </a:cubicBezTo>
                  <a:cubicBezTo>
                    <a:pt x="7031469" y="9213040"/>
                    <a:pt x="7019558" y="8973844"/>
                    <a:pt x="6990525" y="8789136"/>
                  </a:cubicBezTo>
                  <a:cubicBezTo>
                    <a:pt x="6982565" y="8738500"/>
                    <a:pt x="6983978" y="8677642"/>
                    <a:pt x="6993663" y="8653916"/>
                  </a:cubicBezTo>
                  <a:cubicBezTo>
                    <a:pt x="7018102" y="8594040"/>
                    <a:pt x="7066390" y="8733594"/>
                    <a:pt x="7103091" y="8970153"/>
                  </a:cubicBezTo>
                  <a:cubicBezTo>
                    <a:pt x="7131422" y="9152758"/>
                    <a:pt x="7178174" y="9258637"/>
                    <a:pt x="7233913" y="9266402"/>
                  </a:cubicBezTo>
                  <a:cubicBezTo>
                    <a:pt x="7250501" y="9268716"/>
                    <a:pt x="7302787" y="9273548"/>
                    <a:pt x="7350106" y="9277130"/>
                  </a:cubicBezTo>
                  <a:cubicBezTo>
                    <a:pt x="7397425" y="9280711"/>
                    <a:pt x="7471119" y="9290984"/>
                    <a:pt x="7513836" y="9299969"/>
                  </a:cubicBezTo>
                  <a:cubicBezTo>
                    <a:pt x="7556596" y="9308963"/>
                    <a:pt x="7611819" y="9304511"/>
                    <a:pt x="7636724" y="9290029"/>
                  </a:cubicBezTo>
                  <a:cubicBezTo>
                    <a:pt x="7676207" y="9267072"/>
                    <a:pt x="7672570" y="9263566"/>
                    <a:pt x="7608206" y="9262584"/>
                  </a:cubicBezTo>
                  <a:cubicBezTo>
                    <a:pt x="7567647" y="9261956"/>
                    <a:pt x="7522293" y="9253330"/>
                    <a:pt x="7507417" y="9243396"/>
                  </a:cubicBezTo>
                  <a:cubicBezTo>
                    <a:pt x="7443205" y="9200519"/>
                    <a:pt x="7396073" y="9040984"/>
                    <a:pt x="7447614" y="9040984"/>
                  </a:cubicBezTo>
                  <a:cubicBezTo>
                    <a:pt x="7460679" y="9040984"/>
                    <a:pt x="7507684" y="9073148"/>
                    <a:pt x="7552078" y="9112496"/>
                  </a:cubicBezTo>
                  <a:cubicBezTo>
                    <a:pt x="7596472" y="9151845"/>
                    <a:pt x="7674454" y="9219534"/>
                    <a:pt x="7725378" y="9262906"/>
                  </a:cubicBezTo>
                  <a:cubicBezTo>
                    <a:pt x="7776302" y="9306279"/>
                    <a:pt x="7815645" y="9354305"/>
                    <a:pt x="7812768" y="9369607"/>
                  </a:cubicBezTo>
                  <a:cubicBezTo>
                    <a:pt x="7809890" y="9384908"/>
                    <a:pt x="7815805" y="9421768"/>
                    <a:pt x="7825917" y="9451524"/>
                  </a:cubicBezTo>
                  <a:cubicBezTo>
                    <a:pt x="7836027" y="9481280"/>
                    <a:pt x="7832389" y="9549811"/>
                    <a:pt x="7817851" y="9603807"/>
                  </a:cubicBezTo>
                  <a:cubicBezTo>
                    <a:pt x="7793228" y="9695251"/>
                    <a:pt x="7775025" y="9710767"/>
                    <a:pt x="7552329" y="9830526"/>
                  </a:cubicBezTo>
                  <a:cubicBezTo>
                    <a:pt x="7228821" y="10004498"/>
                    <a:pt x="7177590" y="10046938"/>
                    <a:pt x="7078786" y="10222630"/>
                  </a:cubicBezTo>
                  <a:cubicBezTo>
                    <a:pt x="7004391" y="10354915"/>
                    <a:pt x="6964337" y="10393236"/>
                    <a:pt x="6760155" y="10527530"/>
                  </a:cubicBezTo>
                  <a:cubicBezTo>
                    <a:pt x="6457447" y="10726626"/>
                    <a:pt x="5980493" y="10975032"/>
                    <a:pt x="5650149" y="11105627"/>
                  </a:cubicBezTo>
                  <a:lnTo>
                    <a:pt x="5388195" y="11209190"/>
                  </a:lnTo>
                  <a:lnTo>
                    <a:pt x="5223164" y="11116891"/>
                  </a:lnTo>
                  <a:cubicBezTo>
                    <a:pt x="4890519" y="10930855"/>
                    <a:pt x="4113437" y="10313004"/>
                    <a:pt x="4125079" y="10243810"/>
                  </a:cubicBezTo>
                  <a:cubicBezTo>
                    <a:pt x="4134794" y="10186068"/>
                    <a:pt x="4003198" y="9928128"/>
                    <a:pt x="3929633" y="9860703"/>
                  </a:cubicBezTo>
                  <a:cubicBezTo>
                    <a:pt x="3848597" y="9786432"/>
                    <a:pt x="3648480" y="9672593"/>
                    <a:pt x="3503150" y="9618102"/>
                  </a:cubicBezTo>
                  <a:cubicBezTo>
                    <a:pt x="3435551" y="9592757"/>
                    <a:pt x="3373368" y="9562022"/>
                    <a:pt x="3364954" y="9549801"/>
                  </a:cubicBezTo>
                  <a:cubicBezTo>
                    <a:pt x="3340434" y="9514189"/>
                    <a:pt x="3316464" y="9223106"/>
                    <a:pt x="3334241" y="9176777"/>
                  </a:cubicBezTo>
                  <a:cubicBezTo>
                    <a:pt x="3347868" y="9141264"/>
                    <a:pt x="3370890" y="9137091"/>
                    <a:pt x="3478415" y="9150525"/>
                  </a:cubicBezTo>
                  <a:cubicBezTo>
                    <a:pt x="3635342" y="9170133"/>
                    <a:pt x="3771801" y="9122852"/>
                    <a:pt x="4019362" y="8963100"/>
                  </a:cubicBezTo>
                  <a:cubicBezTo>
                    <a:pt x="4263646" y="8805463"/>
                    <a:pt x="4588308" y="8542305"/>
                    <a:pt x="4553030" y="8530545"/>
                  </a:cubicBezTo>
                  <a:cubicBezTo>
                    <a:pt x="4536650" y="8525082"/>
                    <a:pt x="4481765" y="8552887"/>
                    <a:pt x="4431074" y="8592308"/>
                  </a:cubicBezTo>
                  <a:cubicBezTo>
                    <a:pt x="4299870" y="8694346"/>
                    <a:pt x="4247356" y="8715594"/>
                    <a:pt x="4358373" y="8621722"/>
                  </a:cubicBezTo>
                  <a:cubicBezTo>
                    <a:pt x="4409638" y="8578375"/>
                    <a:pt x="4467760" y="8511682"/>
                    <a:pt x="4487500" y="8473508"/>
                  </a:cubicBezTo>
                  <a:cubicBezTo>
                    <a:pt x="4520291" y="8410092"/>
                    <a:pt x="4734850" y="8285631"/>
                    <a:pt x="4762949" y="8313731"/>
                  </a:cubicBezTo>
                  <a:cubicBezTo>
                    <a:pt x="4785177" y="8335961"/>
                    <a:pt x="4739290" y="8475602"/>
                    <a:pt x="4688566" y="8540091"/>
                  </a:cubicBezTo>
                  <a:lnTo>
                    <a:pt x="4636029" y="8606890"/>
                  </a:lnTo>
                  <a:lnTo>
                    <a:pt x="4690259" y="8592702"/>
                  </a:lnTo>
                  <a:cubicBezTo>
                    <a:pt x="4750017" y="8577074"/>
                    <a:pt x="4760334" y="8597407"/>
                    <a:pt x="4715424" y="8642317"/>
                  </a:cubicBezTo>
                  <a:cubicBezTo>
                    <a:pt x="4671087" y="8686657"/>
                    <a:pt x="4705879" y="8702166"/>
                    <a:pt x="4776993" y="8669762"/>
                  </a:cubicBezTo>
                  <a:cubicBezTo>
                    <a:pt x="4853826" y="8634753"/>
                    <a:pt x="4891876" y="8535044"/>
                    <a:pt x="4892363" y="8367427"/>
                  </a:cubicBezTo>
                  <a:cubicBezTo>
                    <a:pt x="4892571" y="8298463"/>
                    <a:pt x="4901312" y="8255533"/>
                    <a:pt x="4911776" y="8272003"/>
                  </a:cubicBezTo>
                  <a:cubicBezTo>
                    <a:pt x="4944481" y="8323475"/>
                    <a:pt x="4900859" y="8695446"/>
                    <a:pt x="4856352" y="8744627"/>
                  </a:cubicBezTo>
                  <a:cubicBezTo>
                    <a:pt x="4821412" y="8783239"/>
                    <a:pt x="4820945" y="8790912"/>
                    <a:pt x="4852725" y="8803109"/>
                  </a:cubicBezTo>
                  <a:cubicBezTo>
                    <a:pt x="4881753" y="8814248"/>
                    <a:pt x="4884511" y="8833883"/>
                    <a:pt x="4866077" y="8898163"/>
                  </a:cubicBezTo>
                  <a:cubicBezTo>
                    <a:pt x="4837761" y="8996969"/>
                    <a:pt x="4837715" y="8991798"/>
                    <a:pt x="4866495" y="8991798"/>
                  </a:cubicBezTo>
                  <a:cubicBezTo>
                    <a:pt x="4879493" y="8991798"/>
                    <a:pt x="4901775" y="8944791"/>
                    <a:pt x="4915977" y="8887329"/>
                  </a:cubicBezTo>
                  <a:cubicBezTo>
                    <a:pt x="4983442" y="8614380"/>
                    <a:pt x="4995769" y="8583484"/>
                    <a:pt x="5016467" y="8635373"/>
                  </a:cubicBezTo>
                  <a:cubicBezTo>
                    <a:pt x="5027254" y="8662413"/>
                    <a:pt x="5036835" y="8731531"/>
                    <a:pt x="5037790" y="8788992"/>
                  </a:cubicBezTo>
                  <a:cubicBezTo>
                    <a:pt x="5039254" y="8877654"/>
                    <a:pt x="5032083" y="8893486"/>
                    <a:pt x="4990360" y="8893486"/>
                  </a:cubicBezTo>
                  <a:cubicBezTo>
                    <a:pt x="4925948" y="8893486"/>
                    <a:pt x="4926719" y="8957717"/>
                    <a:pt x="4991339" y="8974615"/>
                  </a:cubicBezTo>
                  <a:cubicBezTo>
                    <a:pt x="5032475" y="8985373"/>
                    <a:pt x="5038466" y="9000232"/>
                    <a:pt x="5024748" y="9057368"/>
                  </a:cubicBezTo>
                  <a:cubicBezTo>
                    <a:pt x="5015552" y="9095674"/>
                    <a:pt x="4992843" y="9157227"/>
                    <a:pt x="4974240" y="9194163"/>
                  </a:cubicBezTo>
                  <a:lnTo>
                    <a:pt x="4940389" y="9261331"/>
                  </a:lnTo>
                  <a:lnTo>
                    <a:pt x="5037432" y="9251964"/>
                  </a:lnTo>
                  <a:cubicBezTo>
                    <a:pt x="5090799" y="9246821"/>
                    <a:pt x="5149049" y="9235136"/>
                    <a:pt x="5166882" y="9225999"/>
                  </a:cubicBezTo>
                  <a:cubicBezTo>
                    <a:pt x="5184714" y="9216862"/>
                    <a:pt x="5177816" y="9226829"/>
                    <a:pt x="5151573" y="9248110"/>
                  </a:cubicBezTo>
                  <a:cubicBezTo>
                    <a:pt x="5113988" y="9278591"/>
                    <a:pt x="5111891" y="9286783"/>
                    <a:pt x="5141634" y="9286783"/>
                  </a:cubicBezTo>
                  <a:cubicBezTo>
                    <a:pt x="5162402" y="9286783"/>
                    <a:pt x="5198315" y="9265868"/>
                    <a:pt x="5221458" y="9240294"/>
                  </a:cubicBezTo>
                  <a:cubicBezTo>
                    <a:pt x="5244621" y="9214699"/>
                    <a:pt x="5283391" y="9198984"/>
                    <a:pt x="5307667" y="9205331"/>
                  </a:cubicBezTo>
                  <a:cubicBezTo>
                    <a:pt x="5376949" y="9223451"/>
                    <a:pt x="5426377" y="9152996"/>
                    <a:pt x="5493543" y="8940369"/>
                  </a:cubicBezTo>
                  <a:cubicBezTo>
                    <a:pt x="5571980" y="8692056"/>
                    <a:pt x="5571598" y="8591920"/>
                    <a:pt x="5491478" y="8356807"/>
                  </a:cubicBezTo>
                  <a:cubicBezTo>
                    <a:pt x="5397767" y="8081802"/>
                    <a:pt x="5289577" y="7891575"/>
                    <a:pt x="5169936" y="7791562"/>
                  </a:cubicBezTo>
                  <a:lnTo>
                    <a:pt x="5064541" y="7703488"/>
                  </a:lnTo>
                  <a:lnTo>
                    <a:pt x="5181093" y="7647811"/>
                  </a:lnTo>
                  <a:cubicBezTo>
                    <a:pt x="5367845" y="7558647"/>
                    <a:pt x="5481981" y="7451897"/>
                    <a:pt x="5481981" y="7366393"/>
                  </a:cubicBezTo>
                  <a:cubicBezTo>
                    <a:pt x="5481981" y="7274607"/>
                    <a:pt x="5378163" y="7172704"/>
                    <a:pt x="5284650" y="7172704"/>
                  </a:cubicBezTo>
                  <a:cubicBezTo>
                    <a:pt x="5217469" y="7172704"/>
                    <a:pt x="5217403" y="7172559"/>
                    <a:pt x="5250262" y="7080513"/>
                  </a:cubicBezTo>
                  <a:cubicBezTo>
                    <a:pt x="5268355" y="7029812"/>
                    <a:pt x="5283699" y="6940196"/>
                    <a:pt x="5284256" y="6881382"/>
                  </a:cubicBezTo>
                  <a:cubicBezTo>
                    <a:pt x="5285161" y="6791801"/>
                    <a:pt x="5271784" y="6760908"/>
                    <a:pt x="5201771" y="6690891"/>
                  </a:cubicBezTo>
                  <a:cubicBezTo>
                    <a:pt x="5083241" y="6572355"/>
                    <a:pt x="4954503" y="6573210"/>
                    <a:pt x="4821452" y="6693421"/>
                  </a:cubicBezTo>
                  <a:lnTo>
                    <a:pt x="4726139" y="6779514"/>
                  </a:lnTo>
                  <a:lnTo>
                    <a:pt x="4712095" y="6711857"/>
                  </a:lnTo>
                  <a:cubicBezTo>
                    <a:pt x="4704367" y="6674636"/>
                    <a:pt x="4659201" y="6583341"/>
                    <a:pt x="4611712" y="6508979"/>
                  </a:cubicBezTo>
                  <a:cubicBezTo>
                    <a:pt x="4497686" y="6330430"/>
                    <a:pt x="4479946" y="6292026"/>
                    <a:pt x="4462813" y="6186013"/>
                  </a:cubicBezTo>
                  <a:cubicBezTo>
                    <a:pt x="4437580" y="6029879"/>
                    <a:pt x="4355340" y="5939993"/>
                    <a:pt x="4137417" y="5830447"/>
                  </a:cubicBezTo>
                  <a:cubicBezTo>
                    <a:pt x="4027081" y="5774982"/>
                    <a:pt x="3904325" y="5702257"/>
                    <a:pt x="3864616" y="5668844"/>
                  </a:cubicBezTo>
                  <a:cubicBezTo>
                    <a:pt x="3824909" y="5635431"/>
                    <a:pt x="3754986" y="5594077"/>
                    <a:pt x="3709251" y="5576939"/>
                  </a:cubicBezTo>
                  <a:cubicBezTo>
                    <a:pt x="3578699" y="5528020"/>
                    <a:pt x="3533948" y="5504571"/>
                    <a:pt x="3441748" y="5436827"/>
                  </a:cubicBezTo>
                  <a:cubicBezTo>
                    <a:pt x="3386615" y="5396318"/>
                    <a:pt x="3356025" y="5382136"/>
                    <a:pt x="3301178" y="5382522"/>
                  </a:cubicBezTo>
                  <a:close/>
                  <a:moveTo>
                    <a:pt x="3280273" y="5440717"/>
                  </a:moveTo>
                  <a:cubicBezTo>
                    <a:pt x="3363052" y="5439944"/>
                    <a:pt x="3441725" y="5466523"/>
                    <a:pt x="3441725" y="5504163"/>
                  </a:cubicBezTo>
                  <a:cubicBezTo>
                    <a:pt x="3441725" y="5516042"/>
                    <a:pt x="3364292" y="5525737"/>
                    <a:pt x="3269654" y="5525737"/>
                  </a:cubicBezTo>
                  <a:cubicBezTo>
                    <a:pt x="3077211" y="5525737"/>
                    <a:pt x="3045632" y="5492467"/>
                    <a:pt x="3198898" y="5451194"/>
                  </a:cubicBezTo>
                  <a:cubicBezTo>
                    <a:pt x="3224643" y="5444261"/>
                    <a:pt x="3252680" y="5440973"/>
                    <a:pt x="3280273" y="5440717"/>
                  </a:cubicBezTo>
                  <a:close/>
                  <a:moveTo>
                    <a:pt x="7296604" y="5526131"/>
                  </a:moveTo>
                  <a:cubicBezTo>
                    <a:pt x="7305778" y="5526338"/>
                    <a:pt x="7327604" y="5535600"/>
                    <a:pt x="7345143" y="5546726"/>
                  </a:cubicBezTo>
                  <a:cubicBezTo>
                    <a:pt x="7371276" y="5563304"/>
                    <a:pt x="7371276" y="5571520"/>
                    <a:pt x="7345143" y="5592249"/>
                  </a:cubicBezTo>
                  <a:cubicBezTo>
                    <a:pt x="7327604" y="5606162"/>
                    <a:pt x="7288387" y="5630465"/>
                    <a:pt x="7257968" y="5646256"/>
                  </a:cubicBezTo>
                  <a:cubicBezTo>
                    <a:pt x="7212727" y="5669739"/>
                    <a:pt x="7202664" y="5668422"/>
                    <a:pt x="7202664" y="5638989"/>
                  </a:cubicBezTo>
                  <a:cubicBezTo>
                    <a:pt x="7202664" y="5602198"/>
                    <a:pt x="7266549" y="5525457"/>
                    <a:pt x="7296604" y="5526131"/>
                  </a:cubicBezTo>
                  <a:close/>
                  <a:moveTo>
                    <a:pt x="7610796" y="5552215"/>
                  </a:moveTo>
                  <a:cubicBezTo>
                    <a:pt x="7658284" y="5552834"/>
                    <a:pt x="7694272" y="5558650"/>
                    <a:pt x="7694272" y="5566391"/>
                  </a:cubicBezTo>
                  <a:cubicBezTo>
                    <a:pt x="7694272" y="5575236"/>
                    <a:pt x="7627899" y="5642566"/>
                    <a:pt x="7546781" y="5715978"/>
                  </a:cubicBezTo>
                  <a:cubicBezTo>
                    <a:pt x="7435154" y="5817000"/>
                    <a:pt x="7399302" y="5865730"/>
                    <a:pt x="7399302" y="5916504"/>
                  </a:cubicBezTo>
                  <a:cubicBezTo>
                    <a:pt x="7399302" y="5958314"/>
                    <a:pt x="7372684" y="6009147"/>
                    <a:pt x="7328617" y="6051366"/>
                  </a:cubicBezTo>
                  <a:lnTo>
                    <a:pt x="7257897" y="6119095"/>
                  </a:lnTo>
                  <a:lnTo>
                    <a:pt x="7246478" y="6041319"/>
                  </a:lnTo>
                  <a:cubicBezTo>
                    <a:pt x="7236476" y="5973169"/>
                    <a:pt x="7254349" y="5942563"/>
                    <a:pt x="7390938" y="5793718"/>
                  </a:cubicBezTo>
                  <a:cubicBezTo>
                    <a:pt x="7551666" y="5618567"/>
                    <a:pt x="7568608" y="5587807"/>
                    <a:pt x="7516068" y="5566606"/>
                  </a:cubicBezTo>
                  <a:cubicBezTo>
                    <a:pt x="7499169" y="5559786"/>
                    <a:pt x="7532349" y="5553342"/>
                    <a:pt x="7589808" y="5552275"/>
                  </a:cubicBezTo>
                  <a:cubicBezTo>
                    <a:pt x="7596990" y="5552140"/>
                    <a:pt x="7604012" y="5552128"/>
                    <a:pt x="7610796" y="5552214"/>
                  </a:cubicBezTo>
                  <a:close/>
                  <a:moveTo>
                    <a:pt x="3431714" y="5577226"/>
                  </a:moveTo>
                  <a:cubicBezTo>
                    <a:pt x="3439133" y="5577507"/>
                    <a:pt x="3449972" y="5578659"/>
                    <a:pt x="3464383" y="5580316"/>
                  </a:cubicBezTo>
                  <a:cubicBezTo>
                    <a:pt x="3497124" y="5584093"/>
                    <a:pt x="3528451" y="5601016"/>
                    <a:pt x="3534018" y="5617916"/>
                  </a:cubicBezTo>
                  <a:cubicBezTo>
                    <a:pt x="3547787" y="5659730"/>
                    <a:pt x="3510349" y="5656605"/>
                    <a:pt x="3452571" y="5611078"/>
                  </a:cubicBezTo>
                  <a:cubicBezTo>
                    <a:pt x="3417915" y="5583772"/>
                    <a:pt x="3409455" y="5576399"/>
                    <a:pt x="3431714" y="5577226"/>
                  </a:cubicBezTo>
                  <a:close/>
                  <a:moveTo>
                    <a:pt x="3602293" y="5599480"/>
                  </a:moveTo>
                  <a:cubicBezTo>
                    <a:pt x="3636190" y="5599480"/>
                    <a:pt x="3781722" y="5671254"/>
                    <a:pt x="3796581" y="5695298"/>
                  </a:cubicBezTo>
                  <a:cubicBezTo>
                    <a:pt x="3818039" y="5730017"/>
                    <a:pt x="3691639" y="5730433"/>
                    <a:pt x="3632242" y="5695861"/>
                  </a:cubicBezTo>
                  <a:cubicBezTo>
                    <a:pt x="3593358" y="5673211"/>
                    <a:pt x="3570445" y="5599505"/>
                    <a:pt x="3602293" y="5599505"/>
                  </a:cubicBezTo>
                  <a:close/>
                  <a:moveTo>
                    <a:pt x="7421555" y="5599480"/>
                  </a:moveTo>
                  <a:cubicBezTo>
                    <a:pt x="7472735" y="5599480"/>
                    <a:pt x="7447985" y="5651060"/>
                    <a:pt x="7320515" y="5810137"/>
                  </a:cubicBezTo>
                  <a:cubicBezTo>
                    <a:pt x="7244607" y="5904867"/>
                    <a:pt x="7167102" y="5975883"/>
                    <a:pt x="7129998" y="5984711"/>
                  </a:cubicBezTo>
                  <a:cubicBezTo>
                    <a:pt x="7095597" y="5992896"/>
                    <a:pt x="7051818" y="6011880"/>
                    <a:pt x="7032705" y="6026916"/>
                  </a:cubicBezTo>
                  <a:cubicBezTo>
                    <a:pt x="7003344" y="6050015"/>
                    <a:pt x="7002507" y="6045712"/>
                    <a:pt x="7027336" y="5999113"/>
                  </a:cubicBezTo>
                  <a:cubicBezTo>
                    <a:pt x="7043498" y="5968781"/>
                    <a:pt x="7088655" y="5920347"/>
                    <a:pt x="7127695" y="5891481"/>
                  </a:cubicBezTo>
                  <a:cubicBezTo>
                    <a:pt x="7166735" y="5862618"/>
                    <a:pt x="7193406" y="5825243"/>
                    <a:pt x="7186961" y="5808443"/>
                  </a:cubicBezTo>
                  <a:cubicBezTo>
                    <a:pt x="7180516" y="5791644"/>
                    <a:pt x="7192479" y="5771299"/>
                    <a:pt x="7213534" y="5763219"/>
                  </a:cubicBezTo>
                  <a:cubicBezTo>
                    <a:pt x="7234590" y="5755138"/>
                    <a:pt x="7251811" y="5733982"/>
                    <a:pt x="7251811" y="5716192"/>
                  </a:cubicBezTo>
                  <a:cubicBezTo>
                    <a:pt x="7251811" y="5683011"/>
                    <a:pt x="7373297" y="5599480"/>
                    <a:pt x="7421555" y="5599480"/>
                  </a:cubicBezTo>
                  <a:close/>
                  <a:moveTo>
                    <a:pt x="8870356" y="5599480"/>
                  </a:moveTo>
                  <a:cubicBezTo>
                    <a:pt x="8992248" y="5599480"/>
                    <a:pt x="9092576" y="5764568"/>
                    <a:pt x="9016761" y="5840386"/>
                  </a:cubicBezTo>
                  <a:cubicBezTo>
                    <a:pt x="8953772" y="5903377"/>
                    <a:pt x="8923438" y="5871509"/>
                    <a:pt x="8804969" y="5617916"/>
                  </a:cubicBezTo>
                  <a:cubicBezTo>
                    <a:pt x="8800231" y="5607775"/>
                    <a:pt x="8829652" y="5599480"/>
                    <a:pt x="8870356" y="5599480"/>
                  </a:cubicBezTo>
                  <a:close/>
                  <a:moveTo>
                    <a:pt x="3185868" y="5600912"/>
                  </a:moveTo>
                  <a:cubicBezTo>
                    <a:pt x="3242910" y="5602071"/>
                    <a:pt x="3350661" y="5626501"/>
                    <a:pt x="3429411" y="5660730"/>
                  </a:cubicBezTo>
                  <a:lnTo>
                    <a:pt x="3527754" y="5703472"/>
                  </a:lnTo>
                  <a:lnTo>
                    <a:pt x="3454003" y="5736430"/>
                  </a:lnTo>
                  <a:cubicBezTo>
                    <a:pt x="3413444" y="5754547"/>
                    <a:pt x="3363673" y="5769397"/>
                    <a:pt x="3343393" y="5769447"/>
                  </a:cubicBezTo>
                  <a:cubicBezTo>
                    <a:pt x="3303172" y="5769588"/>
                    <a:pt x="3146755" y="5645058"/>
                    <a:pt x="3146755" y="5612916"/>
                  </a:cubicBezTo>
                  <a:cubicBezTo>
                    <a:pt x="3146755" y="5605483"/>
                    <a:pt x="3157414" y="5601708"/>
                    <a:pt x="3175165" y="5600995"/>
                  </a:cubicBezTo>
                  <a:cubicBezTo>
                    <a:pt x="3178493" y="5600861"/>
                    <a:pt x="3182065" y="5600837"/>
                    <a:pt x="3185868" y="5600910"/>
                  </a:cubicBezTo>
                  <a:close/>
                  <a:moveTo>
                    <a:pt x="7872332" y="5601640"/>
                  </a:moveTo>
                  <a:cubicBezTo>
                    <a:pt x="7873188" y="5601579"/>
                    <a:pt x="7873998" y="5601640"/>
                    <a:pt x="7874743" y="5601762"/>
                  </a:cubicBezTo>
                  <a:cubicBezTo>
                    <a:pt x="7876331" y="5602043"/>
                    <a:pt x="7877687" y="5602645"/>
                    <a:pt x="7878704" y="5603671"/>
                  </a:cubicBezTo>
                  <a:cubicBezTo>
                    <a:pt x="7885331" y="5610298"/>
                    <a:pt x="7863111" y="5641641"/>
                    <a:pt x="7829365" y="5673346"/>
                  </a:cubicBezTo>
                  <a:cubicBezTo>
                    <a:pt x="7795620" y="5705050"/>
                    <a:pt x="7768011" y="5719714"/>
                    <a:pt x="7768011" y="5705933"/>
                  </a:cubicBezTo>
                  <a:cubicBezTo>
                    <a:pt x="7768011" y="5677415"/>
                    <a:pt x="7845820" y="5602863"/>
                    <a:pt x="7872332" y="5601642"/>
                  </a:cubicBezTo>
                  <a:close/>
                  <a:moveTo>
                    <a:pt x="8134251" y="5604599"/>
                  </a:moveTo>
                  <a:cubicBezTo>
                    <a:pt x="8143996" y="5604391"/>
                    <a:pt x="8151123" y="5605664"/>
                    <a:pt x="8154058" y="5608597"/>
                  </a:cubicBezTo>
                  <a:cubicBezTo>
                    <a:pt x="8161882" y="5616421"/>
                    <a:pt x="8124012" y="5681202"/>
                    <a:pt x="8069937" y="5752527"/>
                  </a:cubicBezTo>
                  <a:cubicBezTo>
                    <a:pt x="8015862" y="5823852"/>
                    <a:pt x="7941288" y="5926453"/>
                    <a:pt x="7904191" y="5980534"/>
                  </a:cubicBezTo>
                  <a:lnTo>
                    <a:pt x="7836716" y="6078847"/>
                  </a:lnTo>
                  <a:lnTo>
                    <a:pt x="7849542" y="5971895"/>
                  </a:lnTo>
                  <a:cubicBezTo>
                    <a:pt x="7866341" y="5831527"/>
                    <a:pt x="7981463" y="5646985"/>
                    <a:pt x="8070701" y="5617343"/>
                  </a:cubicBezTo>
                  <a:cubicBezTo>
                    <a:pt x="8094466" y="5609450"/>
                    <a:pt x="8118008" y="5604951"/>
                    <a:pt x="8134251" y="5604599"/>
                  </a:cubicBezTo>
                  <a:close/>
                  <a:moveTo>
                    <a:pt x="8307586" y="5624073"/>
                  </a:moveTo>
                  <a:cubicBezTo>
                    <a:pt x="8332347" y="5624073"/>
                    <a:pt x="8336708" y="5653858"/>
                    <a:pt x="8325663" y="5747122"/>
                  </a:cubicBezTo>
                  <a:cubicBezTo>
                    <a:pt x="8317648" y="5814802"/>
                    <a:pt x="8300538" y="5889085"/>
                    <a:pt x="8287612" y="5912185"/>
                  </a:cubicBezTo>
                  <a:cubicBezTo>
                    <a:pt x="8267503" y="5948119"/>
                    <a:pt x="8258741" y="5941877"/>
                    <a:pt x="8227010" y="5869013"/>
                  </a:cubicBezTo>
                  <a:cubicBezTo>
                    <a:pt x="8206612" y="5822175"/>
                    <a:pt x="8188998" y="5801291"/>
                    <a:pt x="8187897" y="5822595"/>
                  </a:cubicBezTo>
                  <a:cubicBezTo>
                    <a:pt x="8186796" y="5843898"/>
                    <a:pt x="8160316" y="5885389"/>
                    <a:pt x="8129024" y="5914786"/>
                  </a:cubicBezTo>
                  <a:cubicBezTo>
                    <a:pt x="8057741" y="5981758"/>
                    <a:pt x="7976127" y="5988986"/>
                    <a:pt x="8011101" y="5925227"/>
                  </a:cubicBezTo>
                  <a:cubicBezTo>
                    <a:pt x="8053320" y="5848262"/>
                    <a:pt x="8274036" y="5624073"/>
                    <a:pt x="8307586" y="5624073"/>
                  </a:cubicBezTo>
                  <a:close/>
                  <a:moveTo>
                    <a:pt x="1896394" y="5627677"/>
                  </a:moveTo>
                  <a:cubicBezTo>
                    <a:pt x="1902140" y="5627872"/>
                    <a:pt x="1906500" y="5629302"/>
                    <a:pt x="1909280" y="5632068"/>
                  </a:cubicBezTo>
                  <a:cubicBezTo>
                    <a:pt x="1915935" y="5638723"/>
                    <a:pt x="1898979" y="5651291"/>
                    <a:pt x="1871611" y="5659978"/>
                  </a:cubicBezTo>
                  <a:cubicBezTo>
                    <a:pt x="1844243" y="5668665"/>
                    <a:pt x="1827316" y="5689921"/>
                    <a:pt x="1833954" y="5707219"/>
                  </a:cubicBezTo>
                  <a:cubicBezTo>
                    <a:pt x="1840951" y="5725452"/>
                    <a:pt x="1791335" y="5775186"/>
                    <a:pt x="1715923" y="5825554"/>
                  </a:cubicBezTo>
                  <a:cubicBezTo>
                    <a:pt x="1359797" y="6063410"/>
                    <a:pt x="1166203" y="6361949"/>
                    <a:pt x="1138464" y="6716069"/>
                  </a:cubicBezTo>
                  <a:cubicBezTo>
                    <a:pt x="1127875" y="6851269"/>
                    <a:pt x="1109068" y="6914332"/>
                    <a:pt x="1054201" y="6998775"/>
                  </a:cubicBezTo>
                  <a:lnTo>
                    <a:pt x="983600" y="7107457"/>
                  </a:lnTo>
                  <a:lnTo>
                    <a:pt x="983600" y="6997689"/>
                  </a:lnTo>
                  <a:cubicBezTo>
                    <a:pt x="983600" y="6875792"/>
                    <a:pt x="1090144" y="6478857"/>
                    <a:pt x="1146280" y="6391587"/>
                  </a:cubicBezTo>
                  <a:cubicBezTo>
                    <a:pt x="1166096" y="6360785"/>
                    <a:pt x="1176361" y="6325980"/>
                    <a:pt x="1169106" y="6314240"/>
                  </a:cubicBezTo>
                  <a:cubicBezTo>
                    <a:pt x="1148211" y="6280429"/>
                    <a:pt x="1353489" y="6018909"/>
                    <a:pt x="1525692" y="5859944"/>
                  </a:cubicBezTo>
                  <a:cubicBezTo>
                    <a:pt x="1651356" y="5743939"/>
                    <a:pt x="1828100" y="5633749"/>
                    <a:pt x="1890189" y="5627891"/>
                  </a:cubicBezTo>
                  <a:cubicBezTo>
                    <a:pt x="1892407" y="5627683"/>
                    <a:pt x="1894478" y="5627610"/>
                    <a:pt x="1896394" y="5627677"/>
                  </a:cubicBezTo>
                  <a:close/>
                  <a:moveTo>
                    <a:pt x="8636049" y="5630218"/>
                  </a:moveTo>
                  <a:lnTo>
                    <a:pt x="8636049" y="5630218"/>
                  </a:lnTo>
                  <a:cubicBezTo>
                    <a:pt x="8663052" y="5629452"/>
                    <a:pt x="8700401" y="5637565"/>
                    <a:pt x="8730717" y="5651924"/>
                  </a:cubicBezTo>
                  <a:cubicBezTo>
                    <a:pt x="8801111" y="5685263"/>
                    <a:pt x="8802313" y="5688444"/>
                    <a:pt x="8759306" y="5727075"/>
                  </a:cubicBezTo>
                  <a:cubicBezTo>
                    <a:pt x="8717413" y="5764705"/>
                    <a:pt x="8709543" y="5763511"/>
                    <a:pt x="8641740" y="5709188"/>
                  </a:cubicBezTo>
                  <a:cubicBezTo>
                    <a:pt x="8577388" y="5657631"/>
                    <a:pt x="8574118" y="5649005"/>
                    <a:pt x="8613151" y="5634026"/>
                  </a:cubicBezTo>
                  <a:cubicBezTo>
                    <a:pt x="8619213" y="5631698"/>
                    <a:pt x="8627047" y="5630464"/>
                    <a:pt x="8636049" y="5630207"/>
                  </a:cubicBezTo>
                  <a:close/>
                  <a:moveTo>
                    <a:pt x="9126332" y="5673235"/>
                  </a:moveTo>
                  <a:cubicBezTo>
                    <a:pt x="9197880" y="5673235"/>
                    <a:pt x="9273996" y="5751478"/>
                    <a:pt x="9326574" y="5879060"/>
                  </a:cubicBezTo>
                  <a:cubicBezTo>
                    <a:pt x="9348150" y="5931412"/>
                    <a:pt x="9365819" y="5978422"/>
                    <a:pt x="9365819" y="5983529"/>
                  </a:cubicBezTo>
                  <a:cubicBezTo>
                    <a:pt x="9365819" y="6038639"/>
                    <a:pt x="9105619" y="5803463"/>
                    <a:pt x="9083700" y="5728543"/>
                  </a:cubicBezTo>
                  <a:cubicBezTo>
                    <a:pt x="9070106" y="5682084"/>
                    <a:pt x="9076919" y="5673235"/>
                    <a:pt x="9126332" y="5673235"/>
                  </a:cubicBezTo>
                  <a:close/>
                  <a:moveTo>
                    <a:pt x="8497531" y="5686373"/>
                  </a:moveTo>
                  <a:cubicBezTo>
                    <a:pt x="8531041" y="5684902"/>
                    <a:pt x="8615780" y="5751704"/>
                    <a:pt x="8757432" y="5890444"/>
                  </a:cubicBezTo>
                  <a:cubicBezTo>
                    <a:pt x="8900310" y="6030383"/>
                    <a:pt x="8923358" y="6065014"/>
                    <a:pt x="8923358" y="6139810"/>
                  </a:cubicBezTo>
                  <a:cubicBezTo>
                    <a:pt x="8923358" y="6187583"/>
                    <a:pt x="8934231" y="6264587"/>
                    <a:pt x="8947520" y="6310923"/>
                  </a:cubicBezTo>
                  <a:cubicBezTo>
                    <a:pt x="8979577" y="6422704"/>
                    <a:pt x="8966957" y="6428185"/>
                    <a:pt x="8889507" y="6336136"/>
                  </a:cubicBezTo>
                  <a:cubicBezTo>
                    <a:pt x="8844314" y="6282424"/>
                    <a:pt x="8825015" y="6231094"/>
                    <a:pt x="8825015" y="6164761"/>
                  </a:cubicBezTo>
                  <a:cubicBezTo>
                    <a:pt x="8825015" y="6058045"/>
                    <a:pt x="8790268" y="6013696"/>
                    <a:pt x="8650892" y="5942589"/>
                  </a:cubicBezTo>
                  <a:cubicBezTo>
                    <a:pt x="8558332" y="5895366"/>
                    <a:pt x="8480897" y="5789620"/>
                    <a:pt x="8480897" y="5710465"/>
                  </a:cubicBezTo>
                  <a:cubicBezTo>
                    <a:pt x="8480897" y="5694947"/>
                    <a:pt x="8486358" y="5686862"/>
                    <a:pt x="8497531" y="5686373"/>
                  </a:cubicBezTo>
                  <a:close/>
                  <a:moveTo>
                    <a:pt x="2191077" y="5686660"/>
                  </a:moveTo>
                  <a:cubicBezTo>
                    <a:pt x="2204748" y="5686660"/>
                    <a:pt x="2212570" y="5689232"/>
                    <a:pt x="2212531" y="5694870"/>
                  </a:cubicBezTo>
                  <a:cubicBezTo>
                    <a:pt x="2212462" y="5703265"/>
                    <a:pt x="2107860" y="5763354"/>
                    <a:pt x="1980037" y="5828396"/>
                  </a:cubicBezTo>
                  <a:cubicBezTo>
                    <a:pt x="1704715" y="5968490"/>
                    <a:pt x="1524491" y="6122284"/>
                    <a:pt x="1448278" y="6282214"/>
                  </a:cubicBezTo>
                  <a:cubicBezTo>
                    <a:pt x="1417817" y="6346138"/>
                    <a:pt x="1350157" y="6462048"/>
                    <a:pt x="1297935" y="6539791"/>
                  </a:cubicBezTo>
                  <a:cubicBezTo>
                    <a:pt x="1245714" y="6617533"/>
                    <a:pt x="1196501" y="6681168"/>
                    <a:pt x="1188555" y="6681168"/>
                  </a:cubicBezTo>
                  <a:cubicBezTo>
                    <a:pt x="1159923" y="6681168"/>
                    <a:pt x="1206081" y="6525794"/>
                    <a:pt x="1281922" y="6366876"/>
                  </a:cubicBezTo>
                  <a:cubicBezTo>
                    <a:pt x="1382008" y="6157153"/>
                    <a:pt x="1653047" y="5881076"/>
                    <a:pt x="1850659" y="5787586"/>
                  </a:cubicBezTo>
                  <a:cubicBezTo>
                    <a:pt x="1963030" y="5734424"/>
                    <a:pt x="2131837" y="5686602"/>
                    <a:pt x="2191077" y="5686660"/>
                  </a:cubicBezTo>
                  <a:close/>
                  <a:moveTo>
                    <a:pt x="7866104" y="5726516"/>
                  </a:moveTo>
                  <a:cubicBezTo>
                    <a:pt x="7879179" y="5727199"/>
                    <a:pt x="7875164" y="5754181"/>
                    <a:pt x="7852812" y="5807680"/>
                  </a:cubicBezTo>
                  <a:cubicBezTo>
                    <a:pt x="7833223" y="5854568"/>
                    <a:pt x="7817207" y="5940833"/>
                    <a:pt x="7817207" y="5999365"/>
                  </a:cubicBezTo>
                  <a:cubicBezTo>
                    <a:pt x="7817207" y="6091133"/>
                    <a:pt x="7803649" y="6119018"/>
                    <a:pt x="7718864" y="6201813"/>
                  </a:cubicBezTo>
                  <a:cubicBezTo>
                    <a:pt x="7627493" y="6291035"/>
                    <a:pt x="7620532" y="6293794"/>
                    <a:pt x="7620532" y="6241059"/>
                  </a:cubicBezTo>
                  <a:cubicBezTo>
                    <a:pt x="7620532" y="6209846"/>
                    <a:pt x="7648195" y="6151451"/>
                    <a:pt x="7681994" y="6111280"/>
                  </a:cubicBezTo>
                  <a:cubicBezTo>
                    <a:pt x="7752240" y="6027794"/>
                    <a:pt x="7759503" y="5992850"/>
                    <a:pt x="7706586" y="5992850"/>
                  </a:cubicBezTo>
                  <a:cubicBezTo>
                    <a:pt x="7646343" y="5992850"/>
                    <a:pt x="7664106" y="5934468"/>
                    <a:pt x="7757642" y="5825186"/>
                  </a:cubicBezTo>
                  <a:cubicBezTo>
                    <a:pt x="7811159" y="5762661"/>
                    <a:pt x="7846882" y="5729742"/>
                    <a:pt x="7863252" y="5726730"/>
                  </a:cubicBezTo>
                  <a:cubicBezTo>
                    <a:pt x="7864275" y="5726540"/>
                    <a:pt x="7865232" y="5726467"/>
                    <a:pt x="7866104" y="5726516"/>
                  </a:cubicBezTo>
                  <a:close/>
                  <a:moveTo>
                    <a:pt x="7639540" y="5747004"/>
                  </a:moveTo>
                  <a:cubicBezTo>
                    <a:pt x="7726993" y="5747004"/>
                    <a:pt x="7569478" y="6085627"/>
                    <a:pt x="7434513" y="6187768"/>
                  </a:cubicBezTo>
                  <a:cubicBezTo>
                    <a:pt x="7381352" y="6228000"/>
                    <a:pt x="7307426" y="6284487"/>
                    <a:pt x="7270246" y="6313299"/>
                  </a:cubicBezTo>
                  <a:cubicBezTo>
                    <a:pt x="7145468" y="6409995"/>
                    <a:pt x="7200285" y="6310093"/>
                    <a:pt x="7366453" y="6137962"/>
                  </a:cubicBezTo>
                  <a:cubicBezTo>
                    <a:pt x="7456549" y="6044634"/>
                    <a:pt x="7521595" y="5968245"/>
                    <a:pt x="7510961" y="5968245"/>
                  </a:cubicBezTo>
                  <a:cubicBezTo>
                    <a:pt x="7500328" y="5968245"/>
                    <a:pt x="7506697" y="5950084"/>
                    <a:pt x="7525148" y="5927854"/>
                  </a:cubicBezTo>
                  <a:cubicBezTo>
                    <a:pt x="7555136" y="5891718"/>
                    <a:pt x="7552184" y="5889256"/>
                    <a:pt x="7497419" y="5904800"/>
                  </a:cubicBezTo>
                  <a:cubicBezTo>
                    <a:pt x="7442575" y="5920365"/>
                    <a:pt x="7445787" y="5913039"/>
                    <a:pt x="7527988" y="5834625"/>
                  </a:cubicBezTo>
                  <a:cubicBezTo>
                    <a:pt x="7578488" y="5786451"/>
                    <a:pt x="7628699" y="5747004"/>
                    <a:pt x="7639540" y="5747004"/>
                  </a:cubicBezTo>
                  <a:close/>
                  <a:moveTo>
                    <a:pt x="8410045" y="5759247"/>
                  </a:moveTo>
                  <a:cubicBezTo>
                    <a:pt x="8410691" y="5759247"/>
                    <a:pt x="8411348" y="5759247"/>
                    <a:pt x="8412014" y="5759332"/>
                  </a:cubicBezTo>
                  <a:cubicBezTo>
                    <a:pt x="8430658" y="5761465"/>
                    <a:pt x="8456306" y="5802313"/>
                    <a:pt x="8456306" y="5835103"/>
                  </a:cubicBezTo>
                  <a:cubicBezTo>
                    <a:pt x="8456306" y="5840755"/>
                    <a:pt x="8439703" y="5845366"/>
                    <a:pt x="8419424" y="5845365"/>
                  </a:cubicBezTo>
                  <a:cubicBezTo>
                    <a:pt x="8379555" y="5845365"/>
                    <a:pt x="8368601" y="5783141"/>
                    <a:pt x="8404557" y="5760919"/>
                  </a:cubicBezTo>
                  <a:cubicBezTo>
                    <a:pt x="8406271" y="5759857"/>
                    <a:pt x="8408110" y="5759330"/>
                    <a:pt x="8410045" y="5759260"/>
                  </a:cubicBezTo>
                  <a:close/>
                  <a:moveTo>
                    <a:pt x="3586555" y="5771608"/>
                  </a:moveTo>
                  <a:cubicBezTo>
                    <a:pt x="3656804" y="5771608"/>
                    <a:pt x="3702732" y="5791897"/>
                    <a:pt x="3775628" y="5855184"/>
                  </a:cubicBezTo>
                  <a:cubicBezTo>
                    <a:pt x="3828580" y="5901154"/>
                    <a:pt x="3866293" y="5944546"/>
                    <a:pt x="3859450" y="5951611"/>
                  </a:cubicBezTo>
                  <a:cubicBezTo>
                    <a:pt x="3839251" y="5972473"/>
                    <a:pt x="3466228" y="5816178"/>
                    <a:pt x="3480623" y="5792884"/>
                  </a:cubicBezTo>
                  <a:cubicBezTo>
                    <a:pt x="3487859" y="5781174"/>
                    <a:pt x="3535527" y="5771608"/>
                    <a:pt x="3586555" y="5771608"/>
                  </a:cubicBezTo>
                  <a:close/>
                  <a:moveTo>
                    <a:pt x="3848473" y="5820866"/>
                  </a:moveTo>
                  <a:cubicBezTo>
                    <a:pt x="3893072" y="5821074"/>
                    <a:pt x="4028652" y="5916691"/>
                    <a:pt x="4055552" y="5966956"/>
                  </a:cubicBezTo>
                  <a:cubicBezTo>
                    <a:pt x="4102178" y="6054083"/>
                    <a:pt x="4026604" y="6027178"/>
                    <a:pt x="3921067" y="5919095"/>
                  </a:cubicBezTo>
                  <a:cubicBezTo>
                    <a:pt x="3868261" y="5865014"/>
                    <a:pt x="3835590" y="5820816"/>
                    <a:pt x="3848473" y="5820866"/>
                  </a:cubicBezTo>
                  <a:close/>
                  <a:moveTo>
                    <a:pt x="8807666" y="5827739"/>
                  </a:moveTo>
                  <a:cubicBezTo>
                    <a:pt x="8813143" y="5826965"/>
                    <a:pt x="8822341" y="5832944"/>
                    <a:pt x="8837293" y="5845351"/>
                  </a:cubicBezTo>
                  <a:cubicBezTo>
                    <a:pt x="8857572" y="5862183"/>
                    <a:pt x="8874174" y="5885668"/>
                    <a:pt x="8874174" y="5897533"/>
                  </a:cubicBezTo>
                  <a:cubicBezTo>
                    <a:pt x="8874174" y="5922988"/>
                    <a:pt x="8840150" y="5926058"/>
                    <a:pt x="8816806" y="5902711"/>
                  </a:cubicBezTo>
                  <a:cubicBezTo>
                    <a:pt x="8807792" y="5893699"/>
                    <a:pt x="8800423" y="5870214"/>
                    <a:pt x="8800423" y="5850531"/>
                  </a:cubicBezTo>
                  <a:cubicBezTo>
                    <a:pt x="8800423" y="5836019"/>
                    <a:pt x="8802184" y="5828510"/>
                    <a:pt x="8807666" y="5827739"/>
                  </a:cubicBezTo>
                  <a:close/>
                  <a:moveTo>
                    <a:pt x="9063141" y="5873238"/>
                  </a:moveTo>
                  <a:lnTo>
                    <a:pt x="9063141" y="5873238"/>
                  </a:lnTo>
                  <a:cubicBezTo>
                    <a:pt x="9082592" y="5872823"/>
                    <a:pt x="9095405" y="5884924"/>
                    <a:pt x="9095405" y="5904955"/>
                  </a:cubicBezTo>
                  <a:cubicBezTo>
                    <a:pt x="9095405" y="5927758"/>
                    <a:pt x="9074399" y="5943628"/>
                    <a:pt x="9044205" y="5943628"/>
                  </a:cubicBezTo>
                  <a:cubicBezTo>
                    <a:pt x="8984300" y="5943628"/>
                    <a:pt x="8992762" y="5886165"/>
                    <a:pt x="9054430" y="5874205"/>
                  </a:cubicBezTo>
                  <a:cubicBezTo>
                    <a:pt x="9057461" y="5873648"/>
                    <a:pt x="9060364" y="5873290"/>
                    <a:pt x="9063141" y="5873226"/>
                  </a:cubicBezTo>
                  <a:close/>
                  <a:moveTo>
                    <a:pt x="4099127" y="5873428"/>
                  </a:moveTo>
                  <a:cubicBezTo>
                    <a:pt x="4100315" y="5873428"/>
                    <a:pt x="4101597" y="5873488"/>
                    <a:pt x="4102969" y="5873641"/>
                  </a:cubicBezTo>
                  <a:cubicBezTo>
                    <a:pt x="4141418" y="5877955"/>
                    <a:pt x="4249567" y="5948739"/>
                    <a:pt x="4310920" y="6013288"/>
                  </a:cubicBezTo>
                  <a:cubicBezTo>
                    <a:pt x="4349587" y="6053970"/>
                    <a:pt x="4376314" y="6101918"/>
                    <a:pt x="4370329" y="6119870"/>
                  </a:cubicBezTo>
                  <a:cubicBezTo>
                    <a:pt x="4362689" y="6142790"/>
                    <a:pt x="4351626" y="6137896"/>
                    <a:pt x="4333101" y="6103415"/>
                  </a:cubicBezTo>
                  <a:cubicBezTo>
                    <a:pt x="4318594" y="6076410"/>
                    <a:pt x="4256002" y="6016410"/>
                    <a:pt x="4194034" y="5970068"/>
                  </a:cubicBezTo>
                  <a:cubicBezTo>
                    <a:pt x="4132066" y="5923725"/>
                    <a:pt x="4085774" y="5881407"/>
                    <a:pt x="4091133" y="5876051"/>
                  </a:cubicBezTo>
                  <a:cubicBezTo>
                    <a:pt x="4092863" y="5874322"/>
                    <a:pt x="4095564" y="5873477"/>
                    <a:pt x="4099127" y="5873427"/>
                  </a:cubicBezTo>
                  <a:close/>
                  <a:moveTo>
                    <a:pt x="8373057" y="5899858"/>
                  </a:moveTo>
                  <a:cubicBezTo>
                    <a:pt x="8381975" y="5899509"/>
                    <a:pt x="8414241" y="5908127"/>
                    <a:pt x="8451044" y="5920954"/>
                  </a:cubicBezTo>
                  <a:cubicBezTo>
                    <a:pt x="8541626" y="5952534"/>
                    <a:pt x="8611325" y="6105292"/>
                    <a:pt x="8551904" y="6142017"/>
                  </a:cubicBezTo>
                  <a:cubicBezTo>
                    <a:pt x="8531371" y="6154708"/>
                    <a:pt x="8501815" y="6147034"/>
                    <a:pt x="8473834" y="6121708"/>
                  </a:cubicBezTo>
                  <a:cubicBezTo>
                    <a:pt x="8419083" y="6072157"/>
                    <a:pt x="8349894" y="6104810"/>
                    <a:pt x="8337834" y="6185881"/>
                  </a:cubicBezTo>
                  <a:cubicBezTo>
                    <a:pt x="8326509" y="6262005"/>
                    <a:pt x="8292808" y="6250799"/>
                    <a:pt x="8275692" y="6165214"/>
                  </a:cubicBezTo>
                  <a:cubicBezTo>
                    <a:pt x="8262720" y="6100352"/>
                    <a:pt x="8284042" y="6040915"/>
                    <a:pt x="8370706" y="5900574"/>
                  </a:cubicBezTo>
                  <a:cubicBezTo>
                    <a:pt x="8370985" y="5900158"/>
                    <a:pt x="8371782" y="5899878"/>
                    <a:pt x="8373057" y="5899858"/>
                  </a:cubicBezTo>
                  <a:close/>
                  <a:moveTo>
                    <a:pt x="9163775" y="5919117"/>
                  </a:moveTo>
                  <a:cubicBezTo>
                    <a:pt x="9174337" y="5919117"/>
                    <a:pt x="9247529" y="5984359"/>
                    <a:pt x="9326431" y="6064097"/>
                  </a:cubicBezTo>
                  <a:cubicBezTo>
                    <a:pt x="9405334" y="6143837"/>
                    <a:pt x="9465281" y="6222882"/>
                    <a:pt x="9459651" y="6239780"/>
                  </a:cubicBezTo>
                  <a:cubicBezTo>
                    <a:pt x="9453715" y="6257582"/>
                    <a:pt x="9415562" y="6227769"/>
                    <a:pt x="9368921" y="6168877"/>
                  </a:cubicBezTo>
                  <a:cubicBezTo>
                    <a:pt x="9324649" y="6112976"/>
                    <a:pt x="9256052" y="6048139"/>
                    <a:pt x="9216490" y="6024768"/>
                  </a:cubicBezTo>
                  <a:cubicBezTo>
                    <a:pt x="9150818" y="5985971"/>
                    <a:pt x="9117465" y="5919117"/>
                    <a:pt x="9163775" y="5919117"/>
                  </a:cubicBezTo>
                  <a:close/>
                  <a:moveTo>
                    <a:pt x="3191190" y="5949581"/>
                  </a:moveTo>
                  <a:cubicBezTo>
                    <a:pt x="3211923" y="5949165"/>
                    <a:pt x="3253361" y="5950650"/>
                    <a:pt x="3318802" y="5953256"/>
                  </a:cubicBezTo>
                  <a:cubicBezTo>
                    <a:pt x="3460048" y="5958879"/>
                    <a:pt x="3533371" y="5975976"/>
                    <a:pt x="3632242" y="6026319"/>
                  </a:cubicBezTo>
                  <a:cubicBezTo>
                    <a:pt x="3703220" y="6062459"/>
                    <a:pt x="3761262" y="6097351"/>
                    <a:pt x="3761262" y="6103880"/>
                  </a:cubicBezTo>
                  <a:cubicBezTo>
                    <a:pt x="3761262" y="6120751"/>
                    <a:pt x="3746016" y="6117333"/>
                    <a:pt x="3540032" y="6053835"/>
                  </a:cubicBezTo>
                  <a:cubicBezTo>
                    <a:pt x="3438634" y="6022578"/>
                    <a:pt x="3305924" y="5985486"/>
                    <a:pt x="3245086" y="5971441"/>
                  </a:cubicBezTo>
                  <a:cubicBezTo>
                    <a:pt x="3179646" y="5956334"/>
                    <a:pt x="3156634" y="5950293"/>
                    <a:pt x="3191190" y="5949581"/>
                  </a:cubicBezTo>
                  <a:close/>
                  <a:moveTo>
                    <a:pt x="3627064" y="5950559"/>
                  </a:moveTo>
                  <a:cubicBezTo>
                    <a:pt x="3665198" y="5949061"/>
                    <a:pt x="3878331" y="6032545"/>
                    <a:pt x="3947317" y="6077748"/>
                  </a:cubicBezTo>
                  <a:cubicBezTo>
                    <a:pt x="3980187" y="6099286"/>
                    <a:pt x="4007084" y="6127734"/>
                    <a:pt x="4007084" y="6140943"/>
                  </a:cubicBezTo>
                  <a:cubicBezTo>
                    <a:pt x="4007084" y="6154152"/>
                    <a:pt x="3998789" y="6164433"/>
                    <a:pt x="3988649" y="6163806"/>
                  </a:cubicBezTo>
                  <a:cubicBezTo>
                    <a:pt x="3955762" y="6161772"/>
                    <a:pt x="3611124" y="5962753"/>
                    <a:pt x="3621873" y="5952003"/>
                  </a:cubicBezTo>
                  <a:cubicBezTo>
                    <a:pt x="3622764" y="5951112"/>
                    <a:pt x="3624520" y="5950665"/>
                    <a:pt x="3627064" y="5950559"/>
                  </a:cubicBezTo>
                  <a:close/>
                  <a:moveTo>
                    <a:pt x="8164952" y="5966800"/>
                  </a:moveTo>
                  <a:lnTo>
                    <a:pt x="8164963" y="5966800"/>
                  </a:lnTo>
                  <a:cubicBezTo>
                    <a:pt x="8166712" y="5966732"/>
                    <a:pt x="8168153" y="5967221"/>
                    <a:pt x="8169247" y="5968279"/>
                  </a:cubicBezTo>
                  <a:cubicBezTo>
                    <a:pt x="8176027" y="5975038"/>
                    <a:pt x="8192106" y="6038663"/>
                    <a:pt x="8204971" y="6109644"/>
                  </a:cubicBezTo>
                  <a:lnTo>
                    <a:pt x="8228334" y="6238706"/>
                  </a:lnTo>
                  <a:lnTo>
                    <a:pt x="8147937" y="6238706"/>
                  </a:lnTo>
                  <a:lnTo>
                    <a:pt x="8067491" y="6238706"/>
                  </a:lnTo>
                  <a:lnTo>
                    <a:pt x="8110446" y="6380048"/>
                  </a:lnTo>
                  <a:cubicBezTo>
                    <a:pt x="8162782" y="6552340"/>
                    <a:pt x="8215718" y="6658072"/>
                    <a:pt x="8324303" y="6807364"/>
                  </a:cubicBezTo>
                  <a:cubicBezTo>
                    <a:pt x="8369872" y="6870018"/>
                    <a:pt x="8407146" y="6942352"/>
                    <a:pt x="8407146" y="6968084"/>
                  </a:cubicBezTo>
                  <a:cubicBezTo>
                    <a:pt x="8407146" y="6998159"/>
                    <a:pt x="8425795" y="7016292"/>
                    <a:pt x="8459360" y="7018821"/>
                  </a:cubicBezTo>
                  <a:cubicBezTo>
                    <a:pt x="8522750" y="7023595"/>
                    <a:pt x="8592848" y="6962926"/>
                    <a:pt x="8552656" y="6938086"/>
                  </a:cubicBezTo>
                  <a:cubicBezTo>
                    <a:pt x="8512879" y="6913501"/>
                    <a:pt x="8567035" y="6867901"/>
                    <a:pt x="8614416" y="6886083"/>
                  </a:cubicBezTo>
                  <a:cubicBezTo>
                    <a:pt x="8635605" y="6894214"/>
                    <a:pt x="8652944" y="6922670"/>
                    <a:pt x="8652944" y="6949314"/>
                  </a:cubicBezTo>
                  <a:cubicBezTo>
                    <a:pt x="8652944" y="6975958"/>
                    <a:pt x="8691600" y="7073116"/>
                    <a:pt x="8738854" y="7165198"/>
                  </a:cubicBezTo>
                  <a:cubicBezTo>
                    <a:pt x="8786106" y="7257281"/>
                    <a:pt x="8825681" y="7365794"/>
                    <a:pt x="8826817" y="7406355"/>
                  </a:cubicBezTo>
                  <a:cubicBezTo>
                    <a:pt x="8827952" y="7446914"/>
                    <a:pt x="8834480" y="7466285"/>
                    <a:pt x="8841302" y="7449384"/>
                  </a:cubicBezTo>
                  <a:cubicBezTo>
                    <a:pt x="8848124" y="7432484"/>
                    <a:pt x="8862468" y="7418669"/>
                    <a:pt x="8873196" y="7418669"/>
                  </a:cubicBezTo>
                  <a:cubicBezTo>
                    <a:pt x="8893791" y="7418669"/>
                    <a:pt x="8997097" y="7642784"/>
                    <a:pt x="8997097" y="7687474"/>
                  </a:cubicBezTo>
                  <a:cubicBezTo>
                    <a:pt x="8997097" y="7725715"/>
                    <a:pt x="8975384" y="7719473"/>
                    <a:pt x="8818751" y="7636164"/>
                  </a:cubicBezTo>
                  <a:cubicBezTo>
                    <a:pt x="8686804" y="7565986"/>
                    <a:pt x="8670467" y="7547095"/>
                    <a:pt x="8575088" y="7354603"/>
                  </a:cubicBezTo>
                  <a:cubicBezTo>
                    <a:pt x="8518854" y="7241113"/>
                    <a:pt x="8463789" y="7148242"/>
                    <a:pt x="8452738" y="7148242"/>
                  </a:cubicBezTo>
                  <a:cubicBezTo>
                    <a:pt x="8441688" y="7148242"/>
                    <a:pt x="8438171" y="7200793"/>
                    <a:pt x="8444923" y="7265014"/>
                  </a:cubicBezTo>
                  <a:cubicBezTo>
                    <a:pt x="8453816" y="7349651"/>
                    <a:pt x="8450802" y="7368236"/>
                    <a:pt x="8433909" y="7332600"/>
                  </a:cubicBezTo>
                  <a:cubicBezTo>
                    <a:pt x="8421093" y="7305559"/>
                    <a:pt x="8408059" y="7228158"/>
                    <a:pt x="8404986" y="7160556"/>
                  </a:cubicBezTo>
                  <a:lnTo>
                    <a:pt x="8399414" y="7037615"/>
                  </a:lnTo>
                  <a:lnTo>
                    <a:pt x="8384822" y="7160556"/>
                  </a:lnTo>
                  <a:lnTo>
                    <a:pt x="8370277" y="7283450"/>
                  </a:lnTo>
                  <a:lnTo>
                    <a:pt x="8293769" y="7121990"/>
                  </a:lnTo>
                  <a:cubicBezTo>
                    <a:pt x="8251688" y="7033179"/>
                    <a:pt x="8203332" y="6917018"/>
                    <a:pt x="8186322" y="6863865"/>
                  </a:cubicBezTo>
                  <a:cubicBezTo>
                    <a:pt x="8169311" y="6810712"/>
                    <a:pt x="8145447" y="6756516"/>
                    <a:pt x="8133308" y="6743418"/>
                  </a:cubicBezTo>
                  <a:cubicBezTo>
                    <a:pt x="8101319" y="6708905"/>
                    <a:pt x="8132180" y="6863862"/>
                    <a:pt x="8191965" y="7037937"/>
                  </a:cubicBezTo>
                  <a:cubicBezTo>
                    <a:pt x="8228131" y="7143242"/>
                    <a:pt x="8237774" y="7212154"/>
                    <a:pt x="8225494" y="7277615"/>
                  </a:cubicBezTo>
                  <a:cubicBezTo>
                    <a:pt x="8203212" y="7396394"/>
                    <a:pt x="8177238" y="7393851"/>
                    <a:pt x="8135981" y="7268832"/>
                  </a:cubicBezTo>
                  <a:cubicBezTo>
                    <a:pt x="8116324" y="7209269"/>
                    <a:pt x="8069554" y="7142813"/>
                    <a:pt x="8021434" y="7106108"/>
                  </a:cubicBezTo>
                  <a:cubicBezTo>
                    <a:pt x="7927970" y="7034816"/>
                    <a:pt x="7920869" y="7010154"/>
                    <a:pt x="7987738" y="6988930"/>
                  </a:cubicBezTo>
                  <a:cubicBezTo>
                    <a:pt x="8070042" y="6962806"/>
                    <a:pt x="8140443" y="6627426"/>
                    <a:pt x="8082943" y="6535350"/>
                  </a:cubicBezTo>
                  <a:cubicBezTo>
                    <a:pt x="8044145" y="6473220"/>
                    <a:pt x="7976624" y="6469550"/>
                    <a:pt x="7939772" y="6527546"/>
                  </a:cubicBezTo>
                  <a:cubicBezTo>
                    <a:pt x="7918155" y="6561562"/>
                    <a:pt x="7915020" y="6547471"/>
                    <a:pt x="7924726" y="6460199"/>
                  </a:cubicBezTo>
                  <a:cubicBezTo>
                    <a:pt x="7932636" y="6389072"/>
                    <a:pt x="7955077" y="6335179"/>
                    <a:pt x="7987846" y="6308643"/>
                  </a:cubicBezTo>
                  <a:cubicBezTo>
                    <a:pt x="8020595" y="6282124"/>
                    <a:pt x="8028168" y="6263956"/>
                    <a:pt x="8009120" y="6257608"/>
                  </a:cubicBezTo>
                  <a:cubicBezTo>
                    <a:pt x="7986124" y="6249944"/>
                    <a:pt x="7986232" y="6231634"/>
                    <a:pt x="8009538" y="6175333"/>
                  </a:cubicBezTo>
                  <a:cubicBezTo>
                    <a:pt x="8043079" y="6094352"/>
                    <a:pt x="8138752" y="5967952"/>
                    <a:pt x="8164952" y="5966800"/>
                  </a:cubicBezTo>
                  <a:close/>
                  <a:moveTo>
                    <a:pt x="9031306" y="5968279"/>
                  </a:moveTo>
                  <a:cubicBezTo>
                    <a:pt x="9036616" y="5968279"/>
                    <a:pt x="9047365" y="5984870"/>
                    <a:pt x="9055146" y="6005150"/>
                  </a:cubicBezTo>
                  <a:cubicBezTo>
                    <a:pt x="9062929" y="6025431"/>
                    <a:pt x="9058551" y="6042022"/>
                    <a:pt x="9045458" y="6042022"/>
                  </a:cubicBezTo>
                  <a:cubicBezTo>
                    <a:pt x="9032362" y="6042022"/>
                    <a:pt x="9021653" y="6025431"/>
                    <a:pt x="9021653" y="6005150"/>
                  </a:cubicBezTo>
                  <a:cubicBezTo>
                    <a:pt x="9021653" y="5984870"/>
                    <a:pt x="9025990" y="5968279"/>
                    <a:pt x="9031306" y="5968279"/>
                  </a:cubicBezTo>
                  <a:close/>
                  <a:moveTo>
                    <a:pt x="9092123" y="5968279"/>
                  </a:moveTo>
                  <a:cubicBezTo>
                    <a:pt x="9124614" y="5968279"/>
                    <a:pt x="9195430" y="6056712"/>
                    <a:pt x="9177389" y="6074753"/>
                  </a:cubicBezTo>
                  <a:cubicBezTo>
                    <a:pt x="9148199" y="6103945"/>
                    <a:pt x="9128453" y="6092486"/>
                    <a:pt x="9099867" y="6029743"/>
                  </a:cubicBezTo>
                  <a:cubicBezTo>
                    <a:pt x="9084468" y="5995944"/>
                    <a:pt x="9080989" y="5968279"/>
                    <a:pt x="9092123" y="5968279"/>
                  </a:cubicBezTo>
                  <a:close/>
                  <a:moveTo>
                    <a:pt x="8628090" y="5998850"/>
                  </a:moveTo>
                  <a:cubicBezTo>
                    <a:pt x="8639172" y="5999562"/>
                    <a:pt x="8655347" y="6005589"/>
                    <a:pt x="8676593" y="6016964"/>
                  </a:cubicBezTo>
                  <a:cubicBezTo>
                    <a:pt x="8724188" y="6042437"/>
                    <a:pt x="8775867" y="6133096"/>
                    <a:pt x="8775867" y="6191143"/>
                  </a:cubicBezTo>
                  <a:cubicBezTo>
                    <a:pt x="8775867" y="6254982"/>
                    <a:pt x="8687160" y="6181934"/>
                    <a:pt x="8629534" y="6070648"/>
                  </a:cubicBezTo>
                  <a:cubicBezTo>
                    <a:pt x="8604030" y="6021397"/>
                    <a:pt x="8603711" y="5997289"/>
                    <a:pt x="8628090" y="5998850"/>
                  </a:cubicBezTo>
                  <a:close/>
                  <a:moveTo>
                    <a:pt x="6864405" y="6023550"/>
                  </a:moveTo>
                  <a:cubicBezTo>
                    <a:pt x="6869854" y="6023618"/>
                    <a:pt x="6874072" y="6024825"/>
                    <a:pt x="6876611" y="6027369"/>
                  </a:cubicBezTo>
                  <a:cubicBezTo>
                    <a:pt x="6884517" y="6035275"/>
                    <a:pt x="6870910" y="6063905"/>
                    <a:pt x="6846364" y="6091029"/>
                  </a:cubicBezTo>
                  <a:cubicBezTo>
                    <a:pt x="6797351" y="6145190"/>
                    <a:pt x="6700848" y="6159091"/>
                    <a:pt x="6716950" y="6109656"/>
                  </a:cubicBezTo>
                  <a:cubicBezTo>
                    <a:pt x="6727492" y="6077291"/>
                    <a:pt x="6826263" y="6023004"/>
                    <a:pt x="6864405" y="6023550"/>
                  </a:cubicBezTo>
                  <a:close/>
                  <a:moveTo>
                    <a:pt x="7992344" y="6029564"/>
                  </a:moveTo>
                  <a:cubicBezTo>
                    <a:pt x="8004702" y="6029286"/>
                    <a:pt x="8013158" y="6036586"/>
                    <a:pt x="8012688" y="6048943"/>
                  </a:cubicBezTo>
                  <a:cubicBezTo>
                    <a:pt x="8012061" y="6065419"/>
                    <a:pt x="7979377" y="6139751"/>
                    <a:pt x="7940094" y="6214113"/>
                  </a:cubicBezTo>
                  <a:cubicBezTo>
                    <a:pt x="7888836" y="6311143"/>
                    <a:pt x="7868329" y="6333828"/>
                    <a:pt x="7867500" y="6294491"/>
                  </a:cubicBezTo>
                  <a:cubicBezTo>
                    <a:pt x="7865855" y="6216635"/>
                    <a:pt x="7937377" y="6048329"/>
                    <a:pt x="7978873" y="6032404"/>
                  </a:cubicBezTo>
                  <a:cubicBezTo>
                    <a:pt x="7983681" y="6030557"/>
                    <a:pt x="7988225" y="6029648"/>
                    <a:pt x="7992344" y="6029564"/>
                  </a:cubicBezTo>
                  <a:close/>
                  <a:moveTo>
                    <a:pt x="4158644" y="6032810"/>
                  </a:moveTo>
                  <a:cubicBezTo>
                    <a:pt x="4184108" y="6031074"/>
                    <a:pt x="4321508" y="6160356"/>
                    <a:pt x="4355247" y="6222359"/>
                  </a:cubicBezTo>
                  <a:cubicBezTo>
                    <a:pt x="4401871" y="6308038"/>
                    <a:pt x="4358093" y="6288493"/>
                    <a:pt x="4256510" y="6178280"/>
                  </a:cubicBezTo>
                  <a:cubicBezTo>
                    <a:pt x="4200454" y="6117464"/>
                    <a:pt x="4154575" y="6054249"/>
                    <a:pt x="4154575" y="6037774"/>
                  </a:cubicBezTo>
                  <a:cubicBezTo>
                    <a:pt x="4154575" y="6034569"/>
                    <a:pt x="4156011" y="6032991"/>
                    <a:pt x="4158644" y="6032810"/>
                  </a:cubicBezTo>
                  <a:close/>
                  <a:moveTo>
                    <a:pt x="2052881" y="6039540"/>
                  </a:moveTo>
                  <a:lnTo>
                    <a:pt x="1954574" y="6093189"/>
                  </a:lnTo>
                  <a:cubicBezTo>
                    <a:pt x="1900495" y="6122691"/>
                    <a:pt x="1764985" y="6223331"/>
                    <a:pt x="1653447" y="6316877"/>
                  </a:cubicBezTo>
                  <a:cubicBezTo>
                    <a:pt x="1541911" y="6410423"/>
                    <a:pt x="1450652" y="6476560"/>
                    <a:pt x="1450652" y="6463838"/>
                  </a:cubicBezTo>
                  <a:cubicBezTo>
                    <a:pt x="1450652" y="6451117"/>
                    <a:pt x="1487047" y="6386978"/>
                    <a:pt x="1531527" y="6321280"/>
                  </a:cubicBezTo>
                  <a:cubicBezTo>
                    <a:pt x="1618077" y="6193444"/>
                    <a:pt x="1802795" y="6079756"/>
                    <a:pt x="1966852" y="6053370"/>
                  </a:cubicBezTo>
                  <a:close/>
                  <a:moveTo>
                    <a:pt x="7153146" y="6047714"/>
                  </a:moveTo>
                  <a:cubicBezTo>
                    <a:pt x="7163365" y="6047783"/>
                    <a:pt x="7171851" y="6050540"/>
                    <a:pt x="7177774" y="6056460"/>
                  </a:cubicBezTo>
                  <a:cubicBezTo>
                    <a:pt x="7217741" y="6096430"/>
                    <a:pt x="7177362" y="6189530"/>
                    <a:pt x="7119916" y="6189878"/>
                  </a:cubicBezTo>
                  <a:cubicBezTo>
                    <a:pt x="7091073" y="6190086"/>
                    <a:pt x="7041228" y="6197220"/>
                    <a:pt x="7009187" y="6205796"/>
                  </a:cubicBezTo>
                  <a:cubicBezTo>
                    <a:pt x="6952254" y="6221036"/>
                    <a:pt x="6951856" y="6219984"/>
                    <a:pt x="6990931" y="6160345"/>
                  </a:cubicBezTo>
                  <a:cubicBezTo>
                    <a:pt x="7032092" y="6097523"/>
                    <a:pt x="7108864" y="6047376"/>
                    <a:pt x="7153146" y="6047714"/>
                  </a:cubicBezTo>
                  <a:close/>
                  <a:moveTo>
                    <a:pt x="3597532" y="6133628"/>
                  </a:moveTo>
                  <a:cubicBezTo>
                    <a:pt x="3635399" y="6131901"/>
                    <a:pt x="3795920" y="6193222"/>
                    <a:pt x="3940719" y="6266939"/>
                  </a:cubicBezTo>
                  <a:cubicBezTo>
                    <a:pt x="4056096" y="6325677"/>
                    <a:pt x="4252907" y="6518168"/>
                    <a:pt x="4252907" y="6572293"/>
                  </a:cubicBezTo>
                  <a:cubicBezTo>
                    <a:pt x="4252907" y="6591608"/>
                    <a:pt x="4249646" y="6607446"/>
                    <a:pt x="4245640" y="6607446"/>
                  </a:cubicBezTo>
                  <a:cubicBezTo>
                    <a:pt x="4241633" y="6607446"/>
                    <a:pt x="4150377" y="6539777"/>
                    <a:pt x="4042844" y="6457072"/>
                  </a:cubicBezTo>
                  <a:cubicBezTo>
                    <a:pt x="3935311" y="6374366"/>
                    <a:pt x="3789250" y="6273749"/>
                    <a:pt x="3718271" y="6233480"/>
                  </a:cubicBezTo>
                  <a:cubicBezTo>
                    <a:pt x="3647294" y="6193212"/>
                    <a:pt x="3589216" y="6150410"/>
                    <a:pt x="3589216" y="6138377"/>
                  </a:cubicBezTo>
                  <a:cubicBezTo>
                    <a:pt x="3589216" y="6135409"/>
                    <a:pt x="3592120" y="6133872"/>
                    <a:pt x="3597532" y="6133628"/>
                  </a:cubicBezTo>
                  <a:close/>
                  <a:moveTo>
                    <a:pt x="2237242" y="6141122"/>
                  </a:moveTo>
                  <a:cubicBezTo>
                    <a:pt x="2284561" y="6141122"/>
                    <a:pt x="2339886" y="6151858"/>
                    <a:pt x="2360165" y="6164963"/>
                  </a:cubicBezTo>
                  <a:cubicBezTo>
                    <a:pt x="2386039" y="6181686"/>
                    <a:pt x="2349366" y="6188757"/>
                    <a:pt x="2237242" y="6188757"/>
                  </a:cubicBezTo>
                  <a:cubicBezTo>
                    <a:pt x="2125118" y="6188757"/>
                    <a:pt x="2088468" y="6181686"/>
                    <a:pt x="2114343" y="6164963"/>
                  </a:cubicBezTo>
                  <a:cubicBezTo>
                    <a:pt x="2134622" y="6151858"/>
                    <a:pt x="2189923" y="6141122"/>
                    <a:pt x="2237242" y="6141122"/>
                  </a:cubicBezTo>
                  <a:close/>
                  <a:moveTo>
                    <a:pt x="8405750" y="6164963"/>
                  </a:moveTo>
                  <a:cubicBezTo>
                    <a:pt x="8434160" y="6164963"/>
                    <a:pt x="8505453" y="6263500"/>
                    <a:pt x="8505453" y="6302760"/>
                  </a:cubicBezTo>
                  <a:cubicBezTo>
                    <a:pt x="8505453" y="6318457"/>
                    <a:pt x="8477827" y="6336561"/>
                    <a:pt x="8444028" y="6343021"/>
                  </a:cubicBezTo>
                  <a:cubicBezTo>
                    <a:pt x="8387062" y="6353912"/>
                    <a:pt x="8382554" y="6347871"/>
                    <a:pt x="8382554" y="6259875"/>
                  </a:cubicBezTo>
                  <a:cubicBezTo>
                    <a:pt x="8382554" y="6207669"/>
                    <a:pt x="8392997" y="6164963"/>
                    <a:pt x="8405750" y="6164963"/>
                  </a:cubicBezTo>
                  <a:close/>
                  <a:moveTo>
                    <a:pt x="6879212" y="6179593"/>
                  </a:moveTo>
                  <a:cubicBezTo>
                    <a:pt x="6886232" y="6179856"/>
                    <a:pt x="6891680" y="6183519"/>
                    <a:pt x="6895941" y="6190415"/>
                  </a:cubicBezTo>
                  <a:cubicBezTo>
                    <a:pt x="6907391" y="6208942"/>
                    <a:pt x="6859806" y="6268348"/>
                    <a:pt x="6767971" y="6350157"/>
                  </a:cubicBezTo>
                  <a:cubicBezTo>
                    <a:pt x="6613176" y="6488050"/>
                    <a:pt x="6502919" y="6667298"/>
                    <a:pt x="6428316" y="6902431"/>
                  </a:cubicBezTo>
                  <a:cubicBezTo>
                    <a:pt x="6376093" y="7067024"/>
                    <a:pt x="6338787" y="7115314"/>
                    <a:pt x="6358717" y="6992498"/>
                  </a:cubicBezTo>
                  <a:cubicBezTo>
                    <a:pt x="6368326" y="6933282"/>
                    <a:pt x="6363812" y="6902431"/>
                    <a:pt x="6345532" y="6902431"/>
                  </a:cubicBezTo>
                  <a:cubicBezTo>
                    <a:pt x="6302141" y="6902431"/>
                    <a:pt x="6312729" y="6858247"/>
                    <a:pt x="6369802" y="6801171"/>
                  </a:cubicBezTo>
                  <a:cubicBezTo>
                    <a:pt x="6408859" y="6762112"/>
                    <a:pt x="6414153" y="6744374"/>
                    <a:pt x="6391040" y="6730089"/>
                  </a:cubicBezTo>
                  <a:cubicBezTo>
                    <a:pt x="6354162" y="6707295"/>
                    <a:pt x="6374673" y="6606752"/>
                    <a:pt x="6434974" y="6514718"/>
                  </a:cubicBezTo>
                  <a:lnTo>
                    <a:pt x="6476235" y="6451738"/>
                  </a:lnTo>
                  <a:lnTo>
                    <a:pt x="6490350" y="6511151"/>
                  </a:lnTo>
                  <a:cubicBezTo>
                    <a:pt x="6503130" y="6564962"/>
                    <a:pt x="6511320" y="6557836"/>
                    <a:pt x="6577024" y="6435606"/>
                  </a:cubicBezTo>
                  <a:cubicBezTo>
                    <a:pt x="6621146" y="6353524"/>
                    <a:pt x="6668831" y="6297192"/>
                    <a:pt x="6698730" y="6291854"/>
                  </a:cubicBezTo>
                  <a:cubicBezTo>
                    <a:pt x="6725769" y="6287032"/>
                    <a:pt x="6777103" y="6255596"/>
                    <a:pt x="6812799" y="6222001"/>
                  </a:cubicBezTo>
                  <a:cubicBezTo>
                    <a:pt x="6841696" y="6194805"/>
                    <a:pt x="6861871" y="6181044"/>
                    <a:pt x="6876110" y="6179688"/>
                  </a:cubicBezTo>
                  <a:cubicBezTo>
                    <a:pt x="6877178" y="6179586"/>
                    <a:pt x="6878209" y="6179555"/>
                    <a:pt x="6879212" y="6179593"/>
                  </a:cubicBezTo>
                  <a:close/>
                  <a:moveTo>
                    <a:pt x="3302813" y="6190236"/>
                  </a:moveTo>
                  <a:cubicBezTo>
                    <a:pt x="3446335" y="6189087"/>
                    <a:pt x="3605914" y="6225939"/>
                    <a:pt x="3687559" y="6288692"/>
                  </a:cubicBezTo>
                  <a:cubicBezTo>
                    <a:pt x="3758404" y="6343146"/>
                    <a:pt x="3745339" y="6343980"/>
                    <a:pt x="3576938" y="6295672"/>
                  </a:cubicBezTo>
                  <a:cubicBezTo>
                    <a:pt x="3494648" y="6272066"/>
                    <a:pt x="3391353" y="6264650"/>
                    <a:pt x="3264428" y="6273275"/>
                  </a:cubicBezTo>
                  <a:cubicBezTo>
                    <a:pt x="3062407" y="6287005"/>
                    <a:pt x="2998615" y="6260854"/>
                    <a:pt x="3125874" y="6216488"/>
                  </a:cubicBezTo>
                  <a:cubicBezTo>
                    <a:pt x="3175659" y="6199132"/>
                    <a:pt x="3237576" y="6190760"/>
                    <a:pt x="3302813" y="6190236"/>
                  </a:cubicBezTo>
                  <a:close/>
                  <a:moveTo>
                    <a:pt x="1270933" y="6195534"/>
                  </a:moveTo>
                  <a:cubicBezTo>
                    <a:pt x="1256568" y="6194085"/>
                    <a:pt x="1224909" y="6225979"/>
                    <a:pt x="1201405" y="6270793"/>
                  </a:cubicBezTo>
                  <a:cubicBezTo>
                    <a:pt x="1173312" y="6324360"/>
                    <a:pt x="1173481" y="6324421"/>
                    <a:pt x="1225854" y="6277917"/>
                  </a:cubicBezTo>
                  <a:cubicBezTo>
                    <a:pt x="1254861" y="6252161"/>
                    <a:pt x="1278569" y="6221074"/>
                    <a:pt x="1278569" y="6208851"/>
                  </a:cubicBezTo>
                  <a:cubicBezTo>
                    <a:pt x="1278569" y="6200199"/>
                    <a:pt x="1275723" y="6196018"/>
                    <a:pt x="1270933" y="6195534"/>
                  </a:cubicBezTo>
                  <a:close/>
                  <a:moveTo>
                    <a:pt x="7121276" y="6213254"/>
                  </a:moveTo>
                  <a:cubicBezTo>
                    <a:pt x="7136716" y="6213883"/>
                    <a:pt x="7150241" y="6219058"/>
                    <a:pt x="7160818" y="6229638"/>
                  </a:cubicBezTo>
                  <a:cubicBezTo>
                    <a:pt x="7169356" y="6238176"/>
                    <a:pt x="7164900" y="6266554"/>
                    <a:pt x="7150915" y="6292689"/>
                  </a:cubicBezTo>
                  <a:cubicBezTo>
                    <a:pt x="7130431" y="6330965"/>
                    <a:pt x="7118536" y="6334405"/>
                    <a:pt x="7089740" y="6310505"/>
                  </a:cubicBezTo>
                  <a:cubicBezTo>
                    <a:pt x="7042306" y="6271136"/>
                    <a:pt x="7029208" y="6287631"/>
                    <a:pt x="6956436" y="6478348"/>
                  </a:cubicBezTo>
                  <a:cubicBezTo>
                    <a:pt x="6865475" y="6716748"/>
                    <a:pt x="6794657" y="6713058"/>
                    <a:pt x="6861195" y="6473384"/>
                  </a:cubicBezTo>
                  <a:cubicBezTo>
                    <a:pt x="6898342" y="6339578"/>
                    <a:pt x="7037901" y="6209863"/>
                    <a:pt x="7121276" y="6213254"/>
                  </a:cubicBezTo>
                  <a:close/>
                  <a:moveTo>
                    <a:pt x="8600849" y="6219758"/>
                  </a:moveTo>
                  <a:cubicBezTo>
                    <a:pt x="8601635" y="6219721"/>
                    <a:pt x="8602459" y="6219746"/>
                    <a:pt x="8603319" y="6219819"/>
                  </a:cubicBezTo>
                  <a:lnTo>
                    <a:pt x="8603319" y="6219855"/>
                  </a:lnTo>
                  <a:cubicBezTo>
                    <a:pt x="8615342" y="6221130"/>
                    <a:pt x="8634446" y="6234357"/>
                    <a:pt x="8660783" y="6259101"/>
                  </a:cubicBezTo>
                  <a:cubicBezTo>
                    <a:pt x="8692021" y="6288448"/>
                    <a:pt x="8730470" y="6312476"/>
                    <a:pt x="8746240" y="6312476"/>
                  </a:cubicBezTo>
                  <a:cubicBezTo>
                    <a:pt x="8766163" y="6312476"/>
                    <a:pt x="8770342" y="6348072"/>
                    <a:pt x="8759914" y="6429212"/>
                  </a:cubicBezTo>
                  <a:cubicBezTo>
                    <a:pt x="8733360" y="6635827"/>
                    <a:pt x="8700119" y="6621171"/>
                    <a:pt x="8616862" y="6366160"/>
                  </a:cubicBezTo>
                  <a:cubicBezTo>
                    <a:pt x="8586061" y="6271818"/>
                    <a:pt x="8579550" y="6224130"/>
                    <a:pt x="8598606" y="6220035"/>
                  </a:cubicBezTo>
                  <a:cubicBezTo>
                    <a:pt x="8599320" y="6219894"/>
                    <a:pt x="8600064" y="6219806"/>
                    <a:pt x="8600849" y="6219772"/>
                  </a:cubicBezTo>
                  <a:close/>
                  <a:moveTo>
                    <a:pt x="7754039" y="6228051"/>
                  </a:moveTo>
                  <a:lnTo>
                    <a:pt x="7770171" y="6306949"/>
                  </a:lnTo>
                  <a:cubicBezTo>
                    <a:pt x="7779047" y="6350338"/>
                    <a:pt x="7776336" y="6438479"/>
                    <a:pt x="7764122" y="6502798"/>
                  </a:cubicBezTo>
                  <a:cubicBezTo>
                    <a:pt x="7735150" y="6655370"/>
                    <a:pt x="7757332" y="6780019"/>
                    <a:pt x="7831251" y="6880213"/>
                  </a:cubicBezTo>
                  <a:cubicBezTo>
                    <a:pt x="7864084" y="6924718"/>
                    <a:pt x="7890946" y="6975596"/>
                    <a:pt x="7890946" y="6993250"/>
                  </a:cubicBezTo>
                  <a:lnTo>
                    <a:pt x="7890910" y="6993250"/>
                  </a:lnTo>
                  <a:cubicBezTo>
                    <a:pt x="7890910" y="7026851"/>
                    <a:pt x="7837180" y="7037151"/>
                    <a:pt x="7808985" y="7008953"/>
                  </a:cubicBezTo>
                  <a:cubicBezTo>
                    <a:pt x="7799972" y="6999939"/>
                    <a:pt x="7792603" y="6963167"/>
                    <a:pt x="7792603" y="6927215"/>
                  </a:cubicBezTo>
                  <a:cubicBezTo>
                    <a:pt x="7792603" y="6855336"/>
                    <a:pt x="7702606" y="6754945"/>
                    <a:pt x="7638168" y="6754945"/>
                  </a:cubicBezTo>
                  <a:cubicBezTo>
                    <a:pt x="7615811" y="6754945"/>
                    <a:pt x="7581531" y="6785349"/>
                    <a:pt x="7561982" y="6822531"/>
                  </a:cubicBezTo>
                  <a:lnTo>
                    <a:pt x="7526437" y="6890117"/>
                  </a:lnTo>
                  <a:lnTo>
                    <a:pt x="7510197" y="6825848"/>
                  </a:lnTo>
                  <a:cubicBezTo>
                    <a:pt x="7481548" y="6712421"/>
                    <a:pt x="7561329" y="6485251"/>
                    <a:pt x="7690203" y="6313285"/>
                  </a:cubicBezTo>
                  <a:close/>
                  <a:moveTo>
                    <a:pt x="2230214" y="6238086"/>
                  </a:moveTo>
                  <a:lnTo>
                    <a:pt x="2230214" y="6238098"/>
                  </a:lnTo>
                  <a:cubicBezTo>
                    <a:pt x="2280219" y="6238029"/>
                    <a:pt x="2324463" y="6245550"/>
                    <a:pt x="2354330" y="6261510"/>
                  </a:cubicBezTo>
                  <a:cubicBezTo>
                    <a:pt x="2377806" y="6274055"/>
                    <a:pt x="2457854" y="6302706"/>
                    <a:pt x="2532212" y="6325170"/>
                  </a:cubicBezTo>
                  <a:cubicBezTo>
                    <a:pt x="2611751" y="6349200"/>
                    <a:pt x="2697779" y="6396944"/>
                    <a:pt x="2741164" y="6441155"/>
                  </a:cubicBezTo>
                  <a:lnTo>
                    <a:pt x="2814904" y="6516306"/>
                  </a:lnTo>
                  <a:lnTo>
                    <a:pt x="2822683" y="6451238"/>
                  </a:lnTo>
                  <a:cubicBezTo>
                    <a:pt x="2833064" y="6364415"/>
                    <a:pt x="2891428" y="6337702"/>
                    <a:pt x="3060952" y="6342162"/>
                  </a:cubicBezTo>
                  <a:lnTo>
                    <a:pt x="3202239" y="6345873"/>
                  </a:lnTo>
                  <a:lnTo>
                    <a:pt x="3079351" y="6400107"/>
                  </a:lnTo>
                  <a:cubicBezTo>
                    <a:pt x="2961100" y="6452297"/>
                    <a:pt x="2906801" y="6498583"/>
                    <a:pt x="2933054" y="6524838"/>
                  </a:cubicBezTo>
                  <a:cubicBezTo>
                    <a:pt x="2939910" y="6531694"/>
                    <a:pt x="2979192" y="6519896"/>
                    <a:pt x="3020336" y="6498622"/>
                  </a:cubicBezTo>
                  <a:cubicBezTo>
                    <a:pt x="3111892" y="6451274"/>
                    <a:pt x="3145272" y="6451084"/>
                    <a:pt x="3206749" y="6497584"/>
                  </a:cubicBezTo>
                  <a:cubicBezTo>
                    <a:pt x="3253982" y="6533311"/>
                    <a:pt x="3253982" y="6534060"/>
                    <a:pt x="3206749" y="6570575"/>
                  </a:cubicBezTo>
                  <a:cubicBezTo>
                    <a:pt x="3180506" y="6590863"/>
                    <a:pt x="3110511" y="6629644"/>
                    <a:pt x="3051192" y="6656740"/>
                  </a:cubicBezTo>
                  <a:cubicBezTo>
                    <a:pt x="2951043" y="6702487"/>
                    <a:pt x="2827287" y="6815160"/>
                    <a:pt x="2827217" y="6860667"/>
                  </a:cubicBezTo>
                  <a:cubicBezTo>
                    <a:pt x="2827199" y="6871496"/>
                    <a:pt x="2788491" y="6850824"/>
                    <a:pt x="2741200" y="6814751"/>
                  </a:cubicBezTo>
                  <a:cubicBezTo>
                    <a:pt x="2693909" y="6778678"/>
                    <a:pt x="2613722" y="6734364"/>
                    <a:pt x="2562996" y="6716260"/>
                  </a:cubicBezTo>
                  <a:cubicBezTo>
                    <a:pt x="2440008" y="6672367"/>
                    <a:pt x="2199094" y="6674505"/>
                    <a:pt x="2077473" y="6720579"/>
                  </a:cubicBezTo>
                  <a:cubicBezTo>
                    <a:pt x="2023395" y="6741067"/>
                    <a:pt x="1914043" y="6780822"/>
                    <a:pt x="1834491" y="6808916"/>
                  </a:cubicBezTo>
                  <a:cubicBezTo>
                    <a:pt x="1742153" y="6841525"/>
                    <a:pt x="1656530" y="6894348"/>
                    <a:pt x="1597701" y="6954971"/>
                  </a:cubicBezTo>
                  <a:cubicBezTo>
                    <a:pt x="1496316" y="7059445"/>
                    <a:pt x="1471523" y="7067841"/>
                    <a:pt x="1426060" y="7013058"/>
                  </a:cubicBezTo>
                  <a:cubicBezTo>
                    <a:pt x="1401573" y="6983551"/>
                    <a:pt x="1401915" y="6968381"/>
                    <a:pt x="1427778" y="6937215"/>
                  </a:cubicBezTo>
                  <a:cubicBezTo>
                    <a:pt x="1475623" y="6879563"/>
                    <a:pt x="1777950" y="6733152"/>
                    <a:pt x="2014496" y="6653065"/>
                  </a:cubicBezTo>
                  <a:cubicBezTo>
                    <a:pt x="2232952" y="6579103"/>
                    <a:pt x="2322748" y="6566827"/>
                    <a:pt x="2347851" y="6607447"/>
                  </a:cubicBezTo>
                  <a:cubicBezTo>
                    <a:pt x="2372902" y="6647982"/>
                    <a:pt x="2411996" y="6635201"/>
                    <a:pt x="2404242" y="6589011"/>
                  </a:cubicBezTo>
                  <a:cubicBezTo>
                    <a:pt x="2392083" y="6516596"/>
                    <a:pt x="2561300" y="6518250"/>
                    <a:pt x="2692983" y="6591851"/>
                  </a:cubicBezTo>
                  <a:cubicBezTo>
                    <a:pt x="2753272" y="6625551"/>
                    <a:pt x="2802626" y="6642683"/>
                    <a:pt x="2802626" y="6629916"/>
                  </a:cubicBezTo>
                  <a:cubicBezTo>
                    <a:pt x="2802626" y="6593712"/>
                    <a:pt x="2662220" y="6517210"/>
                    <a:pt x="2536030" y="6484649"/>
                  </a:cubicBezTo>
                  <a:cubicBezTo>
                    <a:pt x="2347390" y="6435973"/>
                    <a:pt x="2341390" y="6432737"/>
                    <a:pt x="2397035" y="6409855"/>
                  </a:cubicBezTo>
                  <a:cubicBezTo>
                    <a:pt x="2438173" y="6392936"/>
                    <a:pt x="2433656" y="6389366"/>
                    <a:pt x="2369317" y="6387923"/>
                  </a:cubicBezTo>
                  <a:cubicBezTo>
                    <a:pt x="2327029" y="6386977"/>
                    <a:pt x="2252679" y="6402796"/>
                    <a:pt x="2204143" y="6423077"/>
                  </a:cubicBezTo>
                  <a:cubicBezTo>
                    <a:pt x="2155607" y="6443357"/>
                    <a:pt x="2082040" y="6459948"/>
                    <a:pt x="2040639" y="6459948"/>
                  </a:cubicBezTo>
                  <a:cubicBezTo>
                    <a:pt x="1999239" y="6459948"/>
                    <a:pt x="1898124" y="6488231"/>
                    <a:pt x="1815949" y="6522821"/>
                  </a:cubicBezTo>
                  <a:cubicBezTo>
                    <a:pt x="1733773" y="6557409"/>
                    <a:pt x="1662154" y="6581298"/>
                    <a:pt x="1656788" y="6575933"/>
                  </a:cubicBezTo>
                  <a:cubicBezTo>
                    <a:pt x="1635392" y="6554533"/>
                    <a:pt x="1863313" y="6353701"/>
                    <a:pt x="1972186" y="6298012"/>
                  </a:cubicBezTo>
                  <a:cubicBezTo>
                    <a:pt x="2047554" y="6259459"/>
                    <a:pt x="2146872" y="6238208"/>
                    <a:pt x="2230214" y="6238086"/>
                  </a:cubicBezTo>
                  <a:close/>
                  <a:moveTo>
                    <a:pt x="7577172" y="6271151"/>
                  </a:moveTo>
                  <a:cubicBezTo>
                    <a:pt x="7584173" y="6270733"/>
                    <a:pt x="7590064" y="6273157"/>
                    <a:pt x="7595249" y="6278179"/>
                  </a:cubicBezTo>
                  <a:cubicBezTo>
                    <a:pt x="7632293" y="6314065"/>
                    <a:pt x="7528567" y="6533504"/>
                    <a:pt x="7474306" y="6534061"/>
                  </a:cubicBezTo>
                  <a:cubicBezTo>
                    <a:pt x="7452109" y="6534269"/>
                    <a:pt x="7446450" y="6541981"/>
                    <a:pt x="7460764" y="6552497"/>
                  </a:cubicBezTo>
                  <a:cubicBezTo>
                    <a:pt x="7474283" y="6562430"/>
                    <a:pt x="7487911" y="6650764"/>
                    <a:pt x="7491047" y="6748787"/>
                  </a:cubicBezTo>
                  <a:cubicBezTo>
                    <a:pt x="7501777" y="7084249"/>
                    <a:pt x="7509925" y="7170375"/>
                    <a:pt x="7529181" y="7151118"/>
                  </a:cubicBezTo>
                  <a:cubicBezTo>
                    <a:pt x="7539781" y="7140517"/>
                    <a:pt x="7557614" y="7073827"/>
                    <a:pt x="7568819" y="7002939"/>
                  </a:cubicBezTo>
                  <a:cubicBezTo>
                    <a:pt x="7580025" y="6932050"/>
                    <a:pt x="7606212" y="6857017"/>
                    <a:pt x="7627011" y="6836217"/>
                  </a:cubicBezTo>
                  <a:cubicBezTo>
                    <a:pt x="7661045" y="6802182"/>
                    <a:pt x="7669077" y="6804882"/>
                    <a:pt x="7707158" y="6863006"/>
                  </a:cubicBezTo>
                  <a:cubicBezTo>
                    <a:pt x="7766887" y="6954167"/>
                    <a:pt x="7740433" y="7051982"/>
                    <a:pt x="7607741" y="7230553"/>
                  </a:cubicBezTo>
                  <a:cubicBezTo>
                    <a:pt x="7546675" y="7312734"/>
                    <a:pt x="7485759" y="7420569"/>
                    <a:pt x="7472397" y="7470194"/>
                  </a:cubicBezTo>
                  <a:cubicBezTo>
                    <a:pt x="7459035" y="7519820"/>
                    <a:pt x="7431620" y="7574117"/>
                    <a:pt x="7411437" y="7590868"/>
                  </a:cubicBezTo>
                  <a:cubicBezTo>
                    <a:pt x="7379838" y="7617093"/>
                    <a:pt x="7374015" y="7604707"/>
                    <a:pt x="7369556" y="7501565"/>
                  </a:cubicBezTo>
                  <a:cubicBezTo>
                    <a:pt x="7361134" y="7306740"/>
                    <a:pt x="7376851" y="7112969"/>
                    <a:pt x="7402357" y="7097206"/>
                  </a:cubicBezTo>
                  <a:cubicBezTo>
                    <a:pt x="7415429" y="7089126"/>
                    <a:pt x="7389988" y="7047206"/>
                    <a:pt x="7345823" y="7004025"/>
                  </a:cubicBezTo>
                  <a:cubicBezTo>
                    <a:pt x="7276543" y="6936287"/>
                    <a:pt x="7269597" y="6918959"/>
                    <a:pt x="7295232" y="6877910"/>
                  </a:cubicBezTo>
                  <a:cubicBezTo>
                    <a:pt x="7345217" y="6797859"/>
                    <a:pt x="7376071" y="6623449"/>
                    <a:pt x="7343771" y="6603485"/>
                  </a:cubicBezTo>
                  <a:cubicBezTo>
                    <a:pt x="7306873" y="6580680"/>
                    <a:pt x="7347461" y="6504032"/>
                    <a:pt x="7472934" y="6359524"/>
                  </a:cubicBezTo>
                  <a:cubicBezTo>
                    <a:pt x="7525133" y="6299404"/>
                    <a:pt x="7556166" y="6272410"/>
                    <a:pt x="7577172" y="6271151"/>
                  </a:cubicBezTo>
                  <a:close/>
                  <a:moveTo>
                    <a:pt x="7392847" y="6273645"/>
                  </a:moveTo>
                  <a:cubicBezTo>
                    <a:pt x="7393160" y="6273664"/>
                    <a:pt x="7393400" y="6273746"/>
                    <a:pt x="7393575" y="6273919"/>
                  </a:cubicBezTo>
                  <a:cubicBezTo>
                    <a:pt x="7397825" y="6278170"/>
                    <a:pt x="7379146" y="6319244"/>
                    <a:pt x="7352052" y="6365168"/>
                  </a:cubicBezTo>
                  <a:cubicBezTo>
                    <a:pt x="7324958" y="6411091"/>
                    <a:pt x="7285507" y="6497677"/>
                    <a:pt x="7264376" y="6557568"/>
                  </a:cubicBezTo>
                  <a:cubicBezTo>
                    <a:pt x="7243245" y="6617460"/>
                    <a:pt x="7207930" y="6686343"/>
                    <a:pt x="7185911" y="6710675"/>
                  </a:cubicBezTo>
                  <a:cubicBezTo>
                    <a:pt x="7163893" y="6735007"/>
                    <a:pt x="7137895" y="6754933"/>
                    <a:pt x="7128160" y="6754933"/>
                  </a:cubicBezTo>
                  <a:cubicBezTo>
                    <a:pt x="7112857" y="6754933"/>
                    <a:pt x="7079765" y="6637054"/>
                    <a:pt x="7079765" y="6582591"/>
                  </a:cubicBezTo>
                  <a:cubicBezTo>
                    <a:pt x="7079765" y="6561065"/>
                    <a:pt x="7363766" y="6281070"/>
                    <a:pt x="7391701" y="6273776"/>
                  </a:cubicBezTo>
                  <a:cubicBezTo>
                    <a:pt x="7392151" y="6273673"/>
                    <a:pt x="7392534" y="6273628"/>
                    <a:pt x="7392847" y="6273645"/>
                  </a:cubicBezTo>
                  <a:close/>
                  <a:moveTo>
                    <a:pt x="8198779" y="6278716"/>
                  </a:moveTo>
                  <a:cubicBezTo>
                    <a:pt x="8254228" y="6277684"/>
                    <a:pt x="8302394" y="6382393"/>
                    <a:pt x="8380789" y="6668159"/>
                  </a:cubicBezTo>
                  <a:cubicBezTo>
                    <a:pt x="8409704" y="6773563"/>
                    <a:pt x="8428736" y="6864420"/>
                    <a:pt x="8423099" y="6870058"/>
                  </a:cubicBezTo>
                  <a:cubicBezTo>
                    <a:pt x="8395942" y="6897215"/>
                    <a:pt x="8136732" y="6383434"/>
                    <a:pt x="8136732" y="6302450"/>
                  </a:cubicBezTo>
                  <a:cubicBezTo>
                    <a:pt x="8136732" y="6297573"/>
                    <a:pt x="8159614" y="6287615"/>
                    <a:pt x="8187574" y="6280303"/>
                  </a:cubicBezTo>
                  <a:cubicBezTo>
                    <a:pt x="8191344" y="6279313"/>
                    <a:pt x="8195081" y="6278786"/>
                    <a:pt x="8198779" y="6278716"/>
                  </a:cubicBezTo>
                  <a:close/>
                  <a:moveTo>
                    <a:pt x="6502091" y="6287857"/>
                  </a:moveTo>
                  <a:cubicBezTo>
                    <a:pt x="6522371" y="6287857"/>
                    <a:pt x="6538961" y="6298941"/>
                    <a:pt x="6538961" y="6312462"/>
                  </a:cubicBezTo>
                  <a:cubicBezTo>
                    <a:pt x="6538961" y="6325982"/>
                    <a:pt x="6522371" y="6337019"/>
                    <a:pt x="6502091" y="6337019"/>
                  </a:cubicBezTo>
                  <a:cubicBezTo>
                    <a:pt x="6481812" y="6337019"/>
                    <a:pt x="6465221" y="6325982"/>
                    <a:pt x="6465221" y="6312462"/>
                  </a:cubicBezTo>
                  <a:cubicBezTo>
                    <a:pt x="6465221" y="6298941"/>
                    <a:pt x="6481812" y="6287857"/>
                    <a:pt x="6502091" y="6287857"/>
                  </a:cubicBezTo>
                  <a:close/>
                  <a:moveTo>
                    <a:pt x="9545287" y="6292355"/>
                  </a:moveTo>
                  <a:cubicBezTo>
                    <a:pt x="9546037" y="6292274"/>
                    <a:pt x="9546854" y="6292337"/>
                    <a:pt x="9547733" y="6292546"/>
                  </a:cubicBezTo>
                  <a:cubicBezTo>
                    <a:pt x="9551949" y="6293541"/>
                    <a:pt x="9557697" y="6297831"/>
                    <a:pt x="9565225" y="6305362"/>
                  </a:cubicBezTo>
                  <a:cubicBezTo>
                    <a:pt x="9580265" y="6320402"/>
                    <a:pt x="9588307" y="6345455"/>
                    <a:pt x="9583123" y="6361003"/>
                  </a:cubicBezTo>
                  <a:cubicBezTo>
                    <a:pt x="9570907" y="6397653"/>
                    <a:pt x="9537865" y="6364598"/>
                    <a:pt x="9537865" y="6315731"/>
                  </a:cubicBezTo>
                  <a:cubicBezTo>
                    <a:pt x="9537865" y="6300599"/>
                    <a:pt x="9540035" y="6292924"/>
                    <a:pt x="9545287" y="6292355"/>
                  </a:cubicBezTo>
                  <a:close/>
                  <a:moveTo>
                    <a:pt x="9231656" y="6296436"/>
                  </a:moveTo>
                  <a:cubicBezTo>
                    <a:pt x="9275038" y="6299009"/>
                    <a:pt x="9380459" y="6402286"/>
                    <a:pt x="9467682" y="6530959"/>
                  </a:cubicBezTo>
                  <a:cubicBezTo>
                    <a:pt x="9568250" y="6679318"/>
                    <a:pt x="9525319" y="6714139"/>
                    <a:pt x="9391210" y="6592972"/>
                  </a:cubicBezTo>
                  <a:cubicBezTo>
                    <a:pt x="9273628" y="6486740"/>
                    <a:pt x="9179324" y="6324253"/>
                    <a:pt x="9220487" y="6298811"/>
                  </a:cubicBezTo>
                  <a:cubicBezTo>
                    <a:pt x="9222550" y="6297536"/>
                    <a:pt x="9224953" y="6296775"/>
                    <a:pt x="9227658" y="6296496"/>
                  </a:cubicBezTo>
                  <a:lnTo>
                    <a:pt x="9227658" y="6296508"/>
                  </a:lnTo>
                  <a:cubicBezTo>
                    <a:pt x="9228926" y="6296379"/>
                    <a:pt x="9230256" y="6296354"/>
                    <a:pt x="9231656" y="6296436"/>
                  </a:cubicBezTo>
                  <a:close/>
                  <a:moveTo>
                    <a:pt x="9146748" y="6324728"/>
                  </a:moveTo>
                  <a:lnTo>
                    <a:pt x="9197733" y="6423076"/>
                  </a:lnTo>
                  <a:cubicBezTo>
                    <a:pt x="9225783" y="6477158"/>
                    <a:pt x="9265092" y="6540058"/>
                    <a:pt x="9285087" y="6562866"/>
                  </a:cubicBezTo>
                  <a:cubicBezTo>
                    <a:pt x="9305083" y="6585675"/>
                    <a:pt x="9314170" y="6616080"/>
                    <a:pt x="9305288" y="6630452"/>
                  </a:cubicBezTo>
                  <a:cubicBezTo>
                    <a:pt x="9283114" y="6666332"/>
                    <a:pt x="9264143" y="6662439"/>
                    <a:pt x="9199857" y="6608807"/>
                  </a:cubicBezTo>
                  <a:cubicBezTo>
                    <a:pt x="9156097" y="6572299"/>
                    <a:pt x="9144817" y="6537839"/>
                    <a:pt x="9145674" y="6443708"/>
                  </a:cubicBezTo>
                  <a:close/>
                  <a:moveTo>
                    <a:pt x="4187448" y="6330026"/>
                  </a:moveTo>
                  <a:cubicBezTo>
                    <a:pt x="4188681" y="6329888"/>
                    <a:pt x="4190018" y="6329962"/>
                    <a:pt x="4191481" y="6330169"/>
                  </a:cubicBezTo>
                  <a:cubicBezTo>
                    <a:pt x="4202114" y="6331513"/>
                    <a:pt x="4218839" y="6341165"/>
                    <a:pt x="4240629" y="6361636"/>
                  </a:cubicBezTo>
                  <a:cubicBezTo>
                    <a:pt x="4274428" y="6393390"/>
                    <a:pt x="4302066" y="6428511"/>
                    <a:pt x="4302066" y="6439675"/>
                  </a:cubicBezTo>
                  <a:cubicBezTo>
                    <a:pt x="4302066" y="6474066"/>
                    <a:pt x="4262568" y="6462209"/>
                    <a:pt x="4219855" y="6415010"/>
                  </a:cubicBezTo>
                  <a:cubicBezTo>
                    <a:pt x="4176939" y="6367587"/>
                    <a:pt x="4168997" y="6331895"/>
                    <a:pt x="4187448" y="6330062"/>
                  </a:cubicBezTo>
                  <a:close/>
                  <a:moveTo>
                    <a:pt x="9422316" y="6339346"/>
                  </a:moveTo>
                  <a:lnTo>
                    <a:pt x="9422316" y="6339358"/>
                  </a:lnTo>
                  <a:cubicBezTo>
                    <a:pt x="9422804" y="6339219"/>
                    <a:pt x="9423350" y="6339327"/>
                    <a:pt x="9424046" y="6339561"/>
                  </a:cubicBezTo>
                  <a:cubicBezTo>
                    <a:pt x="9427398" y="6340745"/>
                    <a:pt x="9433484" y="6346011"/>
                    <a:pt x="9442589" y="6355049"/>
                  </a:cubicBezTo>
                  <a:cubicBezTo>
                    <a:pt x="9459388" y="6371724"/>
                    <a:pt x="9466934" y="6391559"/>
                    <a:pt x="9459365" y="6399128"/>
                  </a:cubicBezTo>
                  <a:cubicBezTo>
                    <a:pt x="9451797" y="6406696"/>
                    <a:pt x="9438062" y="6393051"/>
                    <a:pt x="9428831" y="6368807"/>
                  </a:cubicBezTo>
                  <a:cubicBezTo>
                    <a:pt x="9421536" y="6349648"/>
                    <a:pt x="9419078" y="6340105"/>
                    <a:pt x="9422316" y="6339346"/>
                  </a:cubicBezTo>
                  <a:close/>
                  <a:moveTo>
                    <a:pt x="9055075" y="6344823"/>
                  </a:moveTo>
                  <a:cubicBezTo>
                    <a:pt x="9058747" y="6345030"/>
                    <a:pt x="9063886" y="6350839"/>
                    <a:pt x="9070849" y="6361612"/>
                  </a:cubicBezTo>
                  <a:cubicBezTo>
                    <a:pt x="9083954" y="6381893"/>
                    <a:pt x="9094838" y="6412298"/>
                    <a:pt x="9095047" y="6429198"/>
                  </a:cubicBezTo>
                  <a:cubicBezTo>
                    <a:pt x="9095257" y="6446099"/>
                    <a:pt x="9084368" y="6459948"/>
                    <a:pt x="9070849" y="6459948"/>
                  </a:cubicBezTo>
                  <a:cubicBezTo>
                    <a:pt x="9057329" y="6459948"/>
                    <a:pt x="9046406" y="6429507"/>
                    <a:pt x="9046615" y="6392326"/>
                  </a:cubicBezTo>
                  <a:cubicBezTo>
                    <a:pt x="9046825" y="6359402"/>
                    <a:pt x="9048947" y="6344425"/>
                    <a:pt x="9055075" y="6344823"/>
                  </a:cubicBezTo>
                  <a:close/>
                  <a:moveTo>
                    <a:pt x="4397414" y="6350586"/>
                  </a:moveTo>
                  <a:cubicBezTo>
                    <a:pt x="4414742" y="6348907"/>
                    <a:pt x="4443220" y="6401783"/>
                    <a:pt x="4476046" y="6509862"/>
                  </a:cubicBezTo>
                  <a:cubicBezTo>
                    <a:pt x="4513413" y="6632831"/>
                    <a:pt x="4524317" y="6714080"/>
                    <a:pt x="4512999" y="6784860"/>
                  </a:cubicBezTo>
                  <a:cubicBezTo>
                    <a:pt x="4498847" y="6873369"/>
                    <a:pt x="4501437" y="6881608"/>
                    <a:pt x="4534703" y="6853997"/>
                  </a:cubicBezTo>
                  <a:cubicBezTo>
                    <a:pt x="4556785" y="6835670"/>
                    <a:pt x="4572480" y="6783059"/>
                    <a:pt x="4572480" y="6727321"/>
                  </a:cubicBezTo>
                  <a:cubicBezTo>
                    <a:pt x="4572480" y="6674894"/>
                    <a:pt x="4582254" y="6632004"/>
                    <a:pt x="4594196" y="6632004"/>
                  </a:cubicBezTo>
                  <a:cubicBezTo>
                    <a:pt x="4639727" y="6632004"/>
                    <a:pt x="4663797" y="6871145"/>
                    <a:pt x="4630708" y="6994622"/>
                  </a:cubicBezTo>
                  <a:cubicBezTo>
                    <a:pt x="4613660" y="7058241"/>
                    <a:pt x="4556782" y="7065714"/>
                    <a:pt x="4483038" y="7014060"/>
                  </a:cubicBezTo>
                  <a:cubicBezTo>
                    <a:pt x="4443963" y="6986689"/>
                    <a:pt x="4428343" y="6941601"/>
                    <a:pt x="4416923" y="6823533"/>
                  </a:cubicBezTo>
                  <a:cubicBezTo>
                    <a:pt x="4408694" y="6738470"/>
                    <a:pt x="4394678" y="6601256"/>
                    <a:pt x="4385781" y="6518608"/>
                  </a:cubicBezTo>
                  <a:cubicBezTo>
                    <a:pt x="4373927" y="6408494"/>
                    <a:pt x="4380085" y="6352268"/>
                    <a:pt x="4397414" y="6350586"/>
                  </a:cubicBezTo>
                  <a:close/>
                  <a:moveTo>
                    <a:pt x="6449161" y="6384582"/>
                  </a:moveTo>
                  <a:cubicBezTo>
                    <a:pt x="6461229" y="6383760"/>
                    <a:pt x="6462787" y="6393672"/>
                    <a:pt x="6447610" y="6416919"/>
                  </a:cubicBezTo>
                  <a:cubicBezTo>
                    <a:pt x="6436575" y="6433820"/>
                    <a:pt x="6403185" y="6486382"/>
                    <a:pt x="6373405" y="6533703"/>
                  </a:cubicBezTo>
                  <a:cubicBezTo>
                    <a:pt x="6343623" y="6581025"/>
                    <a:pt x="6286272" y="6641569"/>
                    <a:pt x="6245972" y="6668267"/>
                  </a:cubicBezTo>
                  <a:cubicBezTo>
                    <a:pt x="6178159" y="6713190"/>
                    <a:pt x="6173809" y="6724873"/>
                    <a:pt x="6187529" y="6824977"/>
                  </a:cubicBezTo>
                  <a:cubicBezTo>
                    <a:pt x="6199202" y="6910150"/>
                    <a:pt x="6193800" y="6937929"/>
                    <a:pt x="6162114" y="6955662"/>
                  </a:cubicBezTo>
                  <a:cubicBezTo>
                    <a:pt x="6139984" y="6968047"/>
                    <a:pt x="6104319" y="7038560"/>
                    <a:pt x="6082862" y="7112372"/>
                  </a:cubicBezTo>
                  <a:cubicBezTo>
                    <a:pt x="6041383" y="7255065"/>
                    <a:pt x="6029941" y="7269363"/>
                    <a:pt x="6006414" y="7208048"/>
                  </a:cubicBezTo>
                  <a:cubicBezTo>
                    <a:pt x="5955022" y="7074114"/>
                    <a:pt x="6089473" y="6640571"/>
                    <a:pt x="6203375" y="6572949"/>
                  </a:cubicBezTo>
                  <a:cubicBezTo>
                    <a:pt x="6228366" y="6558112"/>
                    <a:pt x="6285338" y="6510011"/>
                    <a:pt x="6329973" y="6466069"/>
                  </a:cubicBezTo>
                  <a:cubicBezTo>
                    <a:pt x="6379707" y="6417108"/>
                    <a:pt x="6429047" y="6385947"/>
                    <a:pt x="6449161" y="6384582"/>
                  </a:cubicBezTo>
                  <a:close/>
                  <a:moveTo>
                    <a:pt x="3358583" y="6396896"/>
                  </a:moveTo>
                  <a:cubicBezTo>
                    <a:pt x="3454787" y="6398164"/>
                    <a:pt x="3510504" y="6442365"/>
                    <a:pt x="3411012" y="6469029"/>
                  </a:cubicBezTo>
                  <a:cubicBezTo>
                    <a:pt x="3330255" y="6490672"/>
                    <a:pt x="3308644" y="6488183"/>
                    <a:pt x="3258414" y="6451452"/>
                  </a:cubicBezTo>
                  <a:cubicBezTo>
                    <a:pt x="3216332" y="6420679"/>
                    <a:pt x="3218313" y="6417350"/>
                    <a:pt x="3286931" y="6403626"/>
                  </a:cubicBezTo>
                  <a:cubicBezTo>
                    <a:pt x="3312038" y="6398602"/>
                    <a:pt x="3336382" y="6396601"/>
                    <a:pt x="3358583" y="6396896"/>
                  </a:cubicBezTo>
                  <a:close/>
                  <a:moveTo>
                    <a:pt x="3609452" y="6400751"/>
                  </a:moveTo>
                  <a:cubicBezTo>
                    <a:pt x="3634211" y="6401030"/>
                    <a:pt x="3662955" y="6411128"/>
                    <a:pt x="3662955" y="6425702"/>
                  </a:cubicBezTo>
                  <a:cubicBezTo>
                    <a:pt x="3662955" y="6431019"/>
                    <a:pt x="3640177" y="6435355"/>
                    <a:pt x="3612340" y="6435355"/>
                  </a:cubicBezTo>
                  <a:cubicBezTo>
                    <a:pt x="3584503" y="6435355"/>
                    <a:pt x="3568266" y="6424766"/>
                    <a:pt x="3576257" y="6411836"/>
                  </a:cubicBezTo>
                  <a:cubicBezTo>
                    <a:pt x="3581177" y="6403877"/>
                    <a:pt x="3594596" y="6400564"/>
                    <a:pt x="3609452" y="6400751"/>
                  </a:cubicBezTo>
                  <a:close/>
                  <a:moveTo>
                    <a:pt x="6799471" y="6404843"/>
                  </a:moveTo>
                  <a:cubicBezTo>
                    <a:pt x="6800293" y="6404862"/>
                    <a:pt x="6801054" y="6404969"/>
                    <a:pt x="6801750" y="6405178"/>
                  </a:cubicBezTo>
                  <a:cubicBezTo>
                    <a:pt x="6820313" y="6410014"/>
                    <a:pt x="6794271" y="6472747"/>
                    <a:pt x="6723321" y="6582878"/>
                  </a:cubicBezTo>
                  <a:cubicBezTo>
                    <a:pt x="6676002" y="6656328"/>
                    <a:pt x="6637268" y="6735504"/>
                    <a:pt x="6637268" y="6758823"/>
                  </a:cubicBezTo>
                  <a:cubicBezTo>
                    <a:pt x="6637268" y="6817482"/>
                    <a:pt x="6599550" y="6835231"/>
                    <a:pt x="6564531" y="6793034"/>
                  </a:cubicBezTo>
                  <a:cubicBezTo>
                    <a:pt x="6523614" y="6743729"/>
                    <a:pt x="6604588" y="6571221"/>
                    <a:pt x="6720231" y="6461309"/>
                  </a:cubicBezTo>
                  <a:cubicBezTo>
                    <a:pt x="6758038" y="6425375"/>
                    <a:pt x="6783568" y="6407130"/>
                    <a:pt x="6796822" y="6405071"/>
                  </a:cubicBezTo>
                  <a:lnTo>
                    <a:pt x="6796822" y="6405034"/>
                  </a:lnTo>
                  <a:cubicBezTo>
                    <a:pt x="6797770" y="6404894"/>
                    <a:pt x="6798649" y="6404826"/>
                    <a:pt x="6799471" y="6404843"/>
                  </a:cubicBezTo>
                  <a:close/>
                  <a:moveTo>
                    <a:pt x="8456007" y="6424138"/>
                  </a:moveTo>
                  <a:lnTo>
                    <a:pt x="8456020" y="6424163"/>
                  </a:lnTo>
                  <a:cubicBezTo>
                    <a:pt x="8487915" y="6423745"/>
                    <a:pt x="8677896" y="6616038"/>
                    <a:pt x="8677107" y="6649903"/>
                  </a:cubicBezTo>
                  <a:cubicBezTo>
                    <a:pt x="8676897" y="6660346"/>
                    <a:pt x="8633418" y="6704759"/>
                    <a:pt x="8580601" y="6748609"/>
                  </a:cubicBezTo>
                  <a:lnTo>
                    <a:pt x="8484573" y="6828331"/>
                  </a:lnTo>
                  <a:lnTo>
                    <a:pt x="8455936" y="6741509"/>
                  </a:lnTo>
                  <a:cubicBezTo>
                    <a:pt x="8433095" y="6672304"/>
                    <a:pt x="8433970" y="6646617"/>
                    <a:pt x="8460232" y="6614798"/>
                  </a:cubicBezTo>
                  <a:cubicBezTo>
                    <a:pt x="8486084" y="6583476"/>
                    <a:pt x="8486573" y="6572640"/>
                    <a:pt x="8462463" y="6564526"/>
                  </a:cubicBezTo>
                  <a:cubicBezTo>
                    <a:pt x="8427469" y="6552747"/>
                    <a:pt x="8420529" y="6445194"/>
                    <a:pt x="8453454" y="6424843"/>
                  </a:cubicBezTo>
                  <a:cubicBezTo>
                    <a:pt x="8454151" y="6424425"/>
                    <a:pt x="8454976" y="6424139"/>
                    <a:pt x="8456008" y="6424139"/>
                  </a:cubicBezTo>
                  <a:close/>
                  <a:moveTo>
                    <a:pt x="8826805" y="6445390"/>
                  </a:moveTo>
                  <a:cubicBezTo>
                    <a:pt x="8828064" y="6445390"/>
                    <a:pt x="8829353" y="6445439"/>
                    <a:pt x="8830671" y="6445545"/>
                  </a:cubicBezTo>
                  <a:cubicBezTo>
                    <a:pt x="8844718" y="6446702"/>
                    <a:pt x="8861905" y="6453877"/>
                    <a:pt x="8882169" y="6467155"/>
                  </a:cubicBezTo>
                  <a:cubicBezTo>
                    <a:pt x="8946738" y="6509465"/>
                    <a:pt x="8994826" y="6621615"/>
                    <a:pt x="9003946" y="6751234"/>
                  </a:cubicBezTo>
                  <a:cubicBezTo>
                    <a:pt x="9006936" y="6793772"/>
                    <a:pt x="9011857" y="6828592"/>
                    <a:pt x="9014888" y="6828617"/>
                  </a:cubicBezTo>
                  <a:cubicBezTo>
                    <a:pt x="9017919" y="6828641"/>
                    <a:pt x="9038547" y="6793598"/>
                    <a:pt x="9060731" y="6750697"/>
                  </a:cubicBezTo>
                  <a:lnTo>
                    <a:pt x="9101060" y="6672694"/>
                  </a:lnTo>
                  <a:lnTo>
                    <a:pt x="9148943" y="6732249"/>
                  </a:lnTo>
                  <a:cubicBezTo>
                    <a:pt x="9196114" y="6790934"/>
                    <a:pt x="9196575" y="6791005"/>
                    <a:pt x="9181315" y="6736509"/>
                  </a:cubicBezTo>
                  <a:cubicBezTo>
                    <a:pt x="9172798" y="6706088"/>
                    <a:pt x="9175718" y="6681190"/>
                    <a:pt x="9187794" y="6681190"/>
                  </a:cubicBezTo>
                  <a:cubicBezTo>
                    <a:pt x="9216509" y="6681190"/>
                    <a:pt x="9302431" y="6776173"/>
                    <a:pt x="9340690" y="6850227"/>
                  </a:cubicBezTo>
                  <a:cubicBezTo>
                    <a:pt x="9362320" y="6892098"/>
                    <a:pt x="9363226" y="6913425"/>
                    <a:pt x="9343888" y="6925378"/>
                  </a:cubicBezTo>
                  <a:cubicBezTo>
                    <a:pt x="9327313" y="6935621"/>
                    <a:pt x="9368285" y="6995081"/>
                    <a:pt x="9450046" y="7079499"/>
                  </a:cubicBezTo>
                  <a:cubicBezTo>
                    <a:pt x="9523270" y="7155101"/>
                    <a:pt x="9601435" y="7252310"/>
                    <a:pt x="9623775" y="7295514"/>
                  </a:cubicBezTo>
                  <a:cubicBezTo>
                    <a:pt x="9646115" y="7338716"/>
                    <a:pt x="9670804" y="7367677"/>
                    <a:pt x="9678615" y="7359866"/>
                  </a:cubicBezTo>
                  <a:cubicBezTo>
                    <a:pt x="9686426" y="7352054"/>
                    <a:pt x="9652405" y="7280217"/>
                    <a:pt x="9603038" y="7200232"/>
                  </a:cubicBezTo>
                  <a:cubicBezTo>
                    <a:pt x="9553670" y="7120247"/>
                    <a:pt x="9513309" y="7024332"/>
                    <a:pt x="9513309" y="6987093"/>
                  </a:cubicBezTo>
                  <a:cubicBezTo>
                    <a:pt x="9513309" y="6922038"/>
                    <a:pt x="9515140" y="6921045"/>
                    <a:pt x="9560190" y="6961820"/>
                  </a:cubicBezTo>
                  <a:cubicBezTo>
                    <a:pt x="9634898" y="7029433"/>
                    <a:pt x="9711092" y="7232945"/>
                    <a:pt x="9705581" y="7350141"/>
                  </a:cubicBezTo>
                  <a:cubicBezTo>
                    <a:pt x="9702856" y="7408097"/>
                    <a:pt x="9709519" y="7523239"/>
                    <a:pt x="9720388" y="7605987"/>
                  </a:cubicBezTo>
                  <a:cubicBezTo>
                    <a:pt x="9733032" y="7702254"/>
                    <a:pt x="9731232" y="7761962"/>
                    <a:pt x="9715353" y="7771778"/>
                  </a:cubicBezTo>
                  <a:cubicBezTo>
                    <a:pt x="9676809" y="7795600"/>
                    <a:pt x="9659432" y="7720415"/>
                    <a:pt x="9686836" y="7648336"/>
                  </a:cubicBezTo>
                  <a:cubicBezTo>
                    <a:pt x="9707665" y="7593547"/>
                    <a:pt x="9706093" y="7587906"/>
                    <a:pt x="9676717" y="7612287"/>
                  </a:cubicBezTo>
                  <a:cubicBezTo>
                    <a:pt x="9648190" y="7635964"/>
                    <a:pt x="9639169" y="7626530"/>
                    <a:pt x="9626663" y="7559867"/>
                  </a:cubicBezTo>
                  <a:cubicBezTo>
                    <a:pt x="9618264" y="7515096"/>
                    <a:pt x="9550706" y="7402358"/>
                    <a:pt x="9476332" y="7309021"/>
                  </a:cubicBezTo>
                  <a:cubicBezTo>
                    <a:pt x="9402034" y="7215780"/>
                    <a:pt x="9341227" y="7122828"/>
                    <a:pt x="9341227" y="7102469"/>
                  </a:cubicBezTo>
                  <a:cubicBezTo>
                    <a:pt x="9341227" y="7082110"/>
                    <a:pt x="9317711" y="7016895"/>
                    <a:pt x="9288977" y="6957536"/>
                  </a:cubicBezTo>
                  <a:cubicBezTo>
                    <a:pt x="9251728" y="6880584"/>
                    <a:pt x="9229144" y="6857165"/>
                    <a:pt x="9210309" y="6876001"/>
                  </a:cubicBezTo>
                  <a:cubicBezTo>
                    <a:pt x="9191474" y="6894836"/>
                    <a:pt x="9192371" y="6910896"/>
                    <a:pt x="9213400" y="6931928"/>
                  </a:cubicBezTo>
                  <a:cubicBezTo>
                    <a:pt x="9229623" y="6948152"/>
                    <a:pt x="9242884" y="6975961"/>
                    <a:pt x="9242884" y="6993751"/>
                  </a:cubicBezTo>
                  <a:cubicBezTo>
                    <a:pt x="9242884" y="7011541"/>
                    <a:pt x="9210023" y="6989982"/>
                    <a:pt x="9169860" y="6945830"/>
                  </a:cubicBezTo>
                  <a:cubicBezTo>
                    <a:pt x="9062171" y="6827438"/>
                    <a:pt x="9073348" y="6920532"/>
                    <a:pt x="9182508" y="7051195"/>
                  </a:cubicBezTo>
                  <a:cubicBezTo>
                    <a:pt x="9345788" y="7246639"/>
                    <a:pt x="9364105" y="7345905"/>
                    <a:pt x="9214080" y="7222236"/>
                  </a:cubicBezTo>
                  <a:cubicBezTo>
                    <a:pt x="9114151" y="7139862"/>
                    <a:pt x="8988680" y="6935870"/>
                    <a:pt x="9013373" y="6895916"/>
                  </a:cubicBezTo>
                  <a:cubicBezTo>
                    <a:pt x="9022100" y="6881791"/>
                    <a:pt x="9017739" y="6877372"/>
                    <a:pt x="9003648" y="6886084"/>
                  </a:cubicBezTo>
                  <a:cubicBezTo>
                    <a:pt x="8961331" y="6912238"/>
                    <a:pt x="8808291" y="6702610"/>
                    <a:pt x="8791033" y="6594846"/>
                  </a:cubicBezTo>
                  <a:cubicBezTo>
                    <a:pt x="8775703" y="6499133"/>
                    <a:pt x="8786919" y="6448634"/>
                    <a:pt x="8823106" y="6445545"/>
                  </a:cubicBezTo>
                  <a:cubicBezTo>
                    <a:pt x="8824311" y="6445442"/>
                    <a:pt x="8825545" y="6445390"/>
                    <a:pt x="8826805" y="6445390"/>
                  </a:cubicBezTo>
                  <a:close/>
                  <a:moveTo>
                    <a:pt x="9536935" y="6461034"/>
                  </a:moveTo>
                  <a:cubicBezTo>
                    <a:pt x="9544580" y="6461583"/>
                    <a:pt x="9554441" y="6466658"/>
                    <a:pt x="9565631" y="6477847"/>
                  </a:cubicBezTo>
                  <a:cubicBezTo>
                    <a:pt x="9580445" y="6492663"/>
                    <a:pt x="9588158" y="6518054"/>
                    <a:pt x="9582765" y="6534240"/>
                  </a:cubicBezTo>
                  <a:cubicBezTo>
                    <a:pt x="9575985" y="6554581"/>
                    <a:pt x="9562669" y="6551272"/>
                    <a:pt x="9539631" y="6523513"/>
                  </a:cubicBezTo>
                  <a:cubicBezTo>
                    <a:pt x="9513444" y="6491949"/>
                    <a:pt x="9516207" y="6462861"/>
                    <a:pt x="9533797" y="6461070"/>
                  </a:cubicBezTo>
                  <a:cubicBezTo>
                    <a:pt x="9534796" y="6460968"/>
                    <a:pt x="9535842" y="6460958"/>
                    <a:pt x="9536935" y="6461033"/>
                  </a:cubicBezTo>
                  <a:close/>
                  <a:moveTo>
                    <a:pt x="3618127" y="6485436"/>
                  </a:moveTo>
                  <a:cubicBezTo>
                    <a:pt x="3627992" y="6485339"/>
                    <a:pt x="3638032" y="6485371"/>
                    <a:pt x="3648124" y="6485520"/>
                  </a:cubicBezTo>
                  <a:cubicBezTo>
                    <a:pt x="3728859" y="6486704"/>
                    <a:pt x="3812792" y="6495682"/>
                    <a:pt x="3835038" y="6511485"/>
                  </a:cubicBezTo>
                  <a:cubicBezTo>
                    <a:pt x="3863429" y="6531656"/>
                    <a:pt x="3856341" y="6534284"/>
                    <a:pt x="3804289" y="6522928"/>
                  </a:cubicBezTo>
                  <a:cubicBezTo>
                    <a:pt x="3696800" y="6499478"/>
                    <a:pt x="3725476" y="6531431"/>
                    <a:pt x="3868781" y="6594810"/>
                  </a:cubicBezTo>
                  <a:cubicBezTo>
                    <a:pt x="3941428" y="6626940"/>
                    <a:pt x="4021895" y="6678875"/>
                    <a:pt x="4047593" y="6710222"/>
                  </a:cubicBezTo>
                  <a:cubicBezTo>
                    <a:pt x="4073291" y="6741570"/>
                    <a:pt x="4110641" y="6770880"/>
                    <a:pt x="4130592" y="6775326"/>
                  </a:cubicBezTo>
                  <a:cubicBezTo>
                    <a:pt x="4174785" y="6785172"/>
                    <a:pt x="4252907" y="6853076"/>
                    <a:pt x="4252907" y="6881657"/>
                  </a:cubicBezTo>
                  <a:cubicBezTo>
                    <a:pt x="4252907" y="6915059"/>
                    <a:pt x="4216664" y="6905747"/>
                    <a:pt x="4165374" y="6859152"/>
                  </a:cubicBezTo>
                  <a:cubicBezTo>
                    <a:pt x="4121950" y="6819704"/>
                    <a:pt x="3740202" y="6634554"/>
                    <a:pt x="3546511" y="6559012"/>
                  </a:cubicBezTo>
                  <a:cubicBezTo>
                    <a:pt x="3502744" y="6541941"/>
                    <a:pt x="3472974" y="6518209"/>
                    <a:pt x="3480360" y="6506259"/>
                  </a:cubicBezTo>
                  <a:cubicBezTo>
                    <a:pt x="3488653" y="6492840"/>
                    <a:pt x="3549068" y="6486112"/>
                    <a:pt x="3618127" y="6485436"/>
                  </a:cubicBezTo>
                  <a:close/>
                  <a:moveTo>
                    <a:pt x="2145056" y="6510220"/>
                  </a:moveTo>
                  <a:cubicBezTo>
                    <a:pt x="2231259" y="6507996"/>
                    <a:pt x="2184884" y="6550317"/>
                    <a:pt x="2056879" y="6590669"/>
                  </a:cubicBezTo>
                  <a:cubicBezTo>
                    <a:pt x="1984711" y="6613419"/>
                    <a:pt x="1915563" y="6631545"/>
                    <a:pt x="1903231" y="6630918"/>
                  </a:cubicBezTo>
                  <a:cubicBezTo>
                    <a:pt x="1864319" y="6628987"/>
                    <a:pt x="2099947" y="6511384"/>
                    <a:pt x="2145056" y="6510220"/>
                  </a:cubicBezTo>
                  <a:close/>
                  <a:moveTo>
                    <a:pt x="1945076" y="6513597"/>
                  </a:moveTo>
                  <a:lnTo>
                    <a:pt x="1945076" y="6513609"/>
                  </a:lnTo>
                  <a:cubicBezTo>
                    <a:pt x="1951954" y="6514027"/>
                    <a:pt x="1957180" y="6515820"/>
                    <a:pt x="1960480" y="6519122"/>
                  </a:cubicBezTo>
                  <a:cubicBezTo>
                    <a:pt x="1966940" y="6525582"/>
                    <a:pt x="1912924" y="6568464"/>
                    <a:pt x="1840469" y="6614403"/>
                  </a:cubicBezTo>
                  <a:cubicBezTo>
                    <a:pt x="1596411" y="6769147"/>
                    <a:pt x="1475244" y="6833488"/>
                    <a:pt x="1475244" y="6808343"/>
                  </a:cubicBezTo>
                  <a:cubicBezTo>
                    <a:pt x="1475244" y="6740458"/>
                    <a:pt x="1835225" y="6519540"/>
                    <a:pt x="1937655" y="6513645"/>
                  </a:cubicBezTo>
                  <a:cubicBezTo>
                    <a:pt x="1940302" y="6513506"/>
                    <a:pt x="1942780" y="6513440"/>
                    <a:pt x="1945076" y="6513596"/>
                  </a:cubicBezTo>
                  <a:close/>
                  <a:moveTo>
                    <a:pt x="7995208" y="6517284"/>
                  </a:moveTo>
                  <a:cubicBezTo>
                    <a:pt x="7996180" y="6517219"/>
                    <a:pt x="7997161" y="6517260"/>
                    <a:pt x="7998143" y="6517392"/>
                  </a:cubicBezTo>
                  <a:cubicBezTo>
                    <a:pt x="8014607" y="6519650"/>
                    <a:pt x="8032416" y="6550023"/>
                    <a:pt x="8048376" y="6613282"/>
                  </a:cubicBezTo>
                  <a:cubicBezTo>
                    <a:pt x="8063548" y="6673409"/>
                    <a:pt x="8060554" y="6737267"/>
                    <a:pt x="8039010" y="6814214"/>
                  </a:cubicBezTo>
                  <a:cubicBezTo>
                    <a:pt x="7991732" y="6983082"/>
                    <a:pt x="7940094" y="6964439"/>
                    <a:pt x="7940094" y="6778500"/>
                  </a:cubicBezTo>
                  <a:cubicBezTo>
                    <a:pt x="7940094" y="6616464"/>
                    <a:pt x="7965069" y="6519285"/>
                    <a:pt x="7995208" y="6517284"/>
                  </a:cubicBezTo>
                  <a:close/>
                  <a:moveTo>
                    <a:pt x="4002479" y="6558260"/>
                  </a:moveTo>
                  <a:cubicBezTo>
                    <a:pt x="4037927" y="6558260"/>
                    <a:pt x="4130019" y="6647029"/>
                    <a:pt x="4130019" y="6681201"/>
                  </a:cubicBezTo>
                  <a:cubicBezTo>
                    <a:pt x="4130019" y="6717727"/>
                    <a:pt x="4121278" y="6712716"/>
                    <a:pt x="4043954" y="6632004"/>
                  </a:cubicBezTo>
                  <a:cubicBezTo>
                    <a:pt x="4005096" y="6591443"/>
                    <a:pt x="3986429" y="6558260"/>
                    <a:pt x="4002479" y="6558260"/>
                  </a:cubicBezTo>
                  <a:close/>
                  <a:moveTo>
                    <a:pt x="9046245" y="6582853"/>
                  </a:moveTo>
                  <a:cubicBezTo>
                    <a:pt x="9059765" y="6582853"/>
                    <a:pt x="9070849" y="6598810"/>
                    <a:pt x="9070849" y="6618293"/>
                  </a:cubicBezTo>
                  <a:cubicBezTo>
                    <a:pt x="9070849" y="6637776"/>
                    <a:pt x="9059765" y="6660531"/>
                    <a:pt x="9046245" y="6668887"/>
                  </a:cubicBezTo>
                  <a:cubicBezTo>
                    <a:pt x="9032725" y="6677243"/>
                    <a:pt x="9021653" y="6661322"/>
                    <a:pt x="9021653" y="6633483"/>
                  </a:cubicBezTo>
                  <a:cubicBezTo>
                    <a:pt x="9021653" y="6605644"/>
                    <a:pt x="9032725" y="6582853"/>
                    <a:pt x="9046245" y="6582853"/>
                  </a:cubicBezTo>
                  <a:close/>
                  <a:moveTo>
                    <a:pt x="3313373" y="6597196"/>
                  </a:moveTo>
                  <a:cubicBezTo>
                    <a:pt x="3463760" y="6598874"/>
                    <a:pt x="3859594" y="6706090"/>
                    <a:pt x="3859594" y="6757940"/>
                  </a:cubicBezTo>
                  <a:cubicBezTo>
                    <a:pt x="3859594" y="6769814"/>
                    <a:pt x="3851298" y="6778141"/>
                    <a:pt x="3841159" y="6776447"/>
                  </a:cubicBezTo>
                  <a:cubicBezTo>
                    <a:pt x="3660193" y="6746245"/>
                    <a:pt x="3260994" y="6656158"/>
                    <a:pt x="3247258" y="6642421"/>
                  </a:cubicBezTo>
                  <a:cubicBezTo>
                    <a:pt x="3241091" y="6636254"/>
                    <a:pt x="3246769" y="6620511"/>
                    <a:pt x="3259822" y="6607446"/>
                  </a:cubicBezTo>
                  <a:cubicBezTo>
                    <a:pt x="3265933" y="6601335"/>
                    <a:pt x="3279860" y="6598145"/>
                    <a:pt x="3299603" y="6597363"/>
                  </a:cubicBezTo>
                  <a:cubicBezTo>
                    <a:pt x="3303922" y="6597193"/>
                    <a:pt x="3308522" y="6597142"/>
                    <a:pt x="3313373" y="6597197"/>
                  </a:cubicBezTo>
                  <a:close/>
                  <a:moveTo>
                    <a:pt x="1522339" y="6622863"/>
                  </a:moveTo>
                  <a:cubicBezTo>
                    <a:pt x="1523286" y="6623002"/>
                    <a:pt x="1523750" y="6623700"/>
                    <a:pt x="1523699" y="6625023"/>
                  </a:cubicBezTo>
                  <a:cubicBezTo>
                    <a:pt x="1522752" y="6652684"/>
                    <a:pt x="1378339" y="6820696"/>
                    <a:pt x="1377545" y="6795062"/>
                  </a:cubicBezTo>
                  <a:cubicBezTo>
                    <a:pt x="1377197" y="6783326"/>
                    <a:pt x="1410081" y="6735929"/>
                    <a:pt x="1450640" y="6689733"/>
                  </a:cubicBezTo>
                  <a:cubicBezTo>
                    <a:pt x="1486129" y="6649311"/>
                    <a:pt x="1515726" y="6621960"/>
                    <a:pt x="1522339" y="6622863"/>
                  </a:cubicBezTo>
                  <a:close/>
                  <a:moveTo>
                    <a:pt x="311413" y="6658732"/>
                  </a:moveTo>
                  <a:cubicBezTo>
                    <a:pt x="315346" y="6658690"/>
                    <a:pt x="319319" y="6658702"/>
                    <a:pt x="323321" y="6658769"/>
                  </a:cubicBezTo>
                  <a:lnTo>
                    <a:pt x="323321" y="6658818"/>
                  </a:lnTo>
                  <a:cubicBezTo>
                    <a:pt x="379359" y="6660044"/>
                    <a:pt x="442390" y="6674261"/>
                    <a:pt x="505988" y="6703148"/>
                  </a:cubicBezTo>
                  <a:cubicBezTo>
                    <a:pt x="676432" y="6780565"/>
                    <a:pt x="795498" y="6968118"/>
                    <a:pt x="817996" y="7194709"/>
                  </a:cubicBezTo>
                  <a:cubicBezTo>
                    <a:pt x="825139" y="7266636"/>
                    <a:pt x="790410" y="7281403"/>
                    <a:pt x="726931" y="7233454"/>
                  </a:cubicBezTo>
                  <a:cubicBezTo>
                    <a:pt x="700688" y="7213632"/>
                    <a:pt x="653309" y="7197442"/>
                    <a:pt x="621644" y="7197442"/>
                  </a:cubicBezTo>
                  <a:cubicBezTo>
                    <a:pt x="457441" y="7197442"/>
                    <a:pt x="123258" y="6931308"/>
                    <a:pt x="123258" y="6800553"/>
                  </a:cubicBezTo>
                  <a:cubicBezTo>
                    <a:pt x="123258" y="6714702"/>
                    <a:pt x="197063" y="6663734"/>
                    <a:pt x="299732" y="6659069"/>
                  </a:cubicBezTo>
                  <a:cubicBezTo>
                    <a:pt x="303582" y="6658895"/>
                    <a:pt x="307480" y="6658790"/>
                    <a:pt x="311413" y="6658747"/>
                  </a:cubicBezTo>
                  <a:close/>
                  <a:moveTo>
                    <a:pt x="7009044" y="6684292"/>
                  </a:moveTo>
                  <a:cubicBezTo>
                    <a:pt x="7021424" y="6683943"/>
                    <a:pt x="7031121" y="6696304"/>
                    <a:pt x="7040234" y="6720054"/>
                  </a:cubicBezTo>
                  <a:cubicBezTo>
                    <a:pt x="7073137" y="6805803"/>
                    <a:pt x="7049217" y="6869171"/>
                    <a:pt x="6916500" y="7047734"/>
                  </a:cubicBezTo>
                  <a:cubicBezTo>
                    <a:pt x="6840238" y="7150340"/>
                    <a:pt x="6769075" y="7244043"/>
                    <a:pt x="6758365" y="7255981"/>
                  </a:cubicBezTo>
                  <a:cubicBezTo>
                    <a:pt x="6739921" y="7276542"/>
                    <a:pt x="6753565" y="6924607"/>
                    <a:pt x="6773734" y="6859414"/>
                  </a:cubicBezTo>
                  <a:cubicBezTo>
                    <a:pt x="6787703" y="6814267"/>
                    <a:pt x="6829044" y="6822007"/>
                    <a:pt x="6838584" y="6871550"/>
                  </a:cubicBezTo>
                  <a:cubicBezTo>
                    <a:pt x="6844360" y="6901552"/>
                    <a:pt x="6867338" y="6879428"/>
                    <a:pt x="6915175" y="6797794"/>
                  </a:cubicBezTo>
                  <a:cubicBezTo>
                    <a:pt x="6960351" y="6720706"/>
                    <a:pt x="6988408" y="6684858"/>
                    <a:pt x="7009044" y="6684292"/>
                  </a:cubicBezTo>
                  <a:close/>
                  <a:moveTo>
                    <a:pt x="9750171" y="6687908"/>
                  </a:moveTo>
                  <a:cubicBezTo>
                    <a:pt x="9750533" y="6687956"/>
                    <a:pt x="9750919" y="6688063"/>
                    <a:pt x="9751316" y="6688206"/>
                  </a:cubicBezTo>
                  <a:cubicBezTo>
                    <a:pt x="9758968" y="6691014"/>
                    <a:pt x="9773937" y="6712348"/>
                    <a:pt x="9795643" y="6754324"/>
                  </a:cubicBezTo>
                  <a:cubicBezTo>
                    <a:pt x="9817740" y="6797057"/>
                    <a:pt x="9832173" y="6856148"/>
                    <a:pt x="9827692" y="6885654"/>
                  </a:cubicBezTo>
                  <a:cubicBezTo>
                    <a:pt x="9821651" y="6925414"/>
                    <a:pt x="9808550" y="6907986"/>
                    <a:pt x="9777101" y="6818354"/>
                  </a:cubicBezTo>
                  <a:cubicBezTo>
                    <a:pt x="9748116" y="6735747"/>
                    <a:pt x="9739597" y="6689516"/>
                    <a:pt x="9749156" y="6687919"/>
                  </a:cubicBezTo>
                  <a:lnTo>
                    <a:pt x="9749156" y="6687932"/>
                  </a:lnTo>
                  <a:cubicBezTo>
                    <a:pt x="9749470" y="6687863"/>
                    <a:pt x="9749808" y="6687859"/>
                    <a:pt x="9750171" y="6687907"/>
                  </a:cubicBezTo>
                  <a:close/>
                  <a:moveTo>
                    <a:pt x="6860551" y="6705759"/>
                  </a:moveTo>
                  <a:cubicBezTo>
                    <a:pt x="6890589" y="6705759"/>
                    <a:pt x="6907524" y="6718485"/>
                    <a:pt x="6901525" y="6736509"/>
                  </a:cubicBezTo>
                  <a:cubicBezTo>
                    <a:pt x="6886038" y="6783023"/>
                    <a:pt x="6809351" y="6789611"/>
                    <a:pt x="6809351" y="6744432"/>
                  </a:cubicBezTo>
                  <a:cubicBezTo>
                    <a:pt x="6809351" y="6721629"/>
                    <a:pt x="6830358" y="6705759"/>
                    <a:pt x="6860551" y="6705759"/>
                  </a:cubicBezTo>
                  <a:close/>
                  <a:moveTo>
                    <a:pt x="6311466" y="6716092"/>
                  </a:moveTo>
                  <a:cubicBezTo>
                    <a:pt x="6317312" y="6715395"/>
                    <a:pt x="6322236" y="6717749"/>
                    <a:pt x="6325689" y="6723335"/>
                  </a:cubicBezTo>
                  <a:cubicBezTo>
                    <a:pt x="6334194" y="6737097"/>
                    <a:pt x="6319290" y="6768147"/>
                    <a:pt x="6292566" y="6792329"/>
                  </a:cubicBezTo>
                  <a:cubicBezTo>
                    <a:pt x="6237237" y="6842404"/>
                    <a:pt x="6227450" y="6811567"/>
                    <a:pt x="6277114" y="6743645"/>
                  </a:cubicBezTo>
                  <a:cubicBezTo>
                    <a:pt x="6289438" y="6726792"/>
                    <a:pt x="6301726" y="6717230"/>
                    <a:pt x="6311466" y="6716092"/>
                  </a:cubicBezTo>
                  <a:close/>
                  <a:moveTo>
                    <a:pt x="7287034" y="6717011"/>
                  </a:moveTo>
                  <a:cubicBezTo>
                    <a:pt x="7287301" y="6716993"/>
                    <a:pt x="7287580" y="6717042"/>
                    <a:pt x="7287858" y="6717143"/>
                  </a:cubicBezTo>
                  <a:cubicBezTo>
                    <a:pt x="7289342" y="6717699"/>
                    <a:pt x="7290971" y="6719967"/>
                    <a:pt x="7292678" y="6724195"/>
                  </a:cubicBezTo>
                  <a:cubicBezTo>
                    <a:pt x="7299500" y="6741095"/>
                    <a:pt x="7299500" y="6768759"/>
                    <a:pt x="7292678" y="6785659"/>
                  </a:cubicBezTo>
                  <a:cubicBezTo>
                    <a:pt x="7285864" y="6802560"/>
                    <a:pt x="7280293" y="6788748"/>
                    <a:pt x="7280293" y="6754945"/>
                  </a:cubicBezTo>
                  <a:cubicBezTo>
                    <a:pt x="7280293" y="6731179"/>
                    <a:pt x="7283029" y="6717290"/>
                    <a:pt x="7287034" y="6717011"/>
                  </a:cubicBezTo>
                  <a:close/>
                  <a:moveTo>
                    <a:pt x="2310946" y="6730352"/>
                  </a:moveTo>
                  <a:cubicBezTo>
                    <a:pt x="2457382" y="6730352"/>
                    <a:pt x="2611451" y="6774697"/>
                    <a:pt x="2693925" y="6840608"/>
                  </a:cubicBezTo>
                  <a:cubicBezTo>
                    <a:pt x="2798363" y="6924073"/>
                    <a:pt x="2760815" y="6932602"/>
                    <a:pt x="2593101" y="6863483"/>
                  </a:cubicBezTo>
                  <a:cubicBezTo>
                    <a:pt x="2512290" y="6830181"/>
                    <a:pt x="2398878" y="6796110"/>
                    <a:pt x="2341050" y="6787783"/>
                  </a:cubicBezTo>
                  <a:cubicBezTo>
                    <a:pt x="2202377" y="6767816"/>
                    <a:pt x="2182738" y="6730352"/>
                    <a:pt x="2310946" y="6730352"/>
                  </a:cubicBezTo>
                  <a:close/>
                  <a:moveTo>
                    <a:pt x="9344830" y="6733812"/>
                  </a:moveTo>
                  <a:cubicBezTo>
                    <a:pt x="9349429" y="6734509"/>
                    <a:pt x="9362253" y="6747168"/>
                    <a:pt x="9386735" y="6772342"/>
                  </a:cubicBezTo>
                  <a:cubicBezTo>
                    <a:pt x="9415768" y="6802198"/>
                    <a:pt x="9439558" y="6848560"/>
                    <a:pt x="9439558" y="6875368"/>
                  </a:cubicBezTo>
                  <a:cubicBezTo>
                    <a:pt x="9439558" y="6902176"/>
                    <a:pt x="9450606" y="6930959"/>
                    <a:pt x="9464126" y="6939315"/>
                  </a:cubicBezTo>
                  <a:cubicBezTo>
                    <a:pt x="9477646" y="6947671"/>
                    <a:pt x="9488718" y="6964908"/>
                    <a:pt x="9488718" y="6977630"/>
                  </a:cubicBezTo>
                  <a:cubicBezTo>
                    <a:pt x="9488718" y="7008657"/>
                    <a:pt x="9446358" y="7007136"/>
                    <a:pt x="9426743" y="6975399"/>
                  </a:cubicBezTo>
                  <a:cubicBezTo>
                    <a:pt x="9418115" y="6961438"/>
                    <a:pt x="9402036" y="6919961"/>
                    <a:pt x="9390995" y="6883220"/>
                  </a:cubicBezTo>
                  <a:cubicBezTo>
                    <a:pt x="9379952" y="6846480"/>
                    <a:pt x="9362617" y="6794264"/>
                    <a:pt x="9352455" y="6767223"/>
                  </a:cubicBezTo>
                  <a:cubicBezTo>
                    <a:pt x="9343886" y="6744421"/>
                    <a:pt x="9340231" y="6733127"/>
                    <a:pt x="9344830" y="6733812"/>
                  </a:cubicBezTo>
                  <a:close/>
                  <a:moveTo>
                    <a:pt x="8687225" y="6738108"/>
                  </a:moveTo>
                  <a:lnTo>
                    <a:pt x="8687225" y="6738132"/>
                  </a:lnTo>
                  <a:cubicBezTo>
                    <a:pt x="8707118" y="6740404"/>
                    <a:pt x="8825015" y="6977811"/>
                    <a:pt x="8825015" y="7017891"/>
                  </a:cubicBezTo>
                  <a:cubicBezTo>
                    <a:pt x="8825015" y="7031458"/>
                    <a:pt x="8858207" y="7088359"/>
                    <a:pt x="8898766" y="7144352"/>
                  </a:cubicBezTo>
                  <a:cubicBezTo>
                    <a:pt x="8939326" y="7200345"/>
                    <a:pt x="8973200" y="7265627"/>
                    <a:pt x="8974057" y="7289405"/>
                  </a:cubicBezTo>
                  <a:cubicBezTo>
                    <a:pt x="8975304" y="7323950"/>
                    <a:pt x="8979934" y="7321934"/>
                    <a:pt x="8997062" y="7279465"/>
                  </a:cubicBezTo>
                  <a:cubicBezTo>
                    <a:pt x="9008849" y="7250233"/>
                    <a:pt x="9041844" y="7218917"/>
                    <a:pt x="9070407" y="7209850"/>
                  </a:cubicBezTo>
                  <a:cubicBezTo>
                    <a:pt x="9127192" y="7191827"/>
                    <a:pt x="9201172" y="7237407"/>
                    <a:pt x="9185885" y="7281004"/>
                  </a:cubicBezTo>
                  <a:cubicBezTo>
                    <a:pt x="9180673" y="7295875"/>
                    <a:pt x="9210736" y="7324666"/>
                    <a:pt x="9252680" y="7344998"/>
                  </a:cubicBezTo>
                  <a:cubicBezTo>
                    <a:pt x="9320437" y="7377845"/>
                    <a:pt x="9329770" y="7395358"/>
                    <a:pt x="9336549" y="7502067"/>
                  </a:cubicBezTo>
                  <a:cubicBezTo>
                    <a:pt x="9340744" y="7568123"/>
                    <a:pt x="9334335" y="7632046"/>
                    <a:pt x="9322255" y="7644124"/>
                  </a:cubicBezTo>
                  <a:cubicBezTo>
                    <a:pt x="9288222" y="7678157"/>
                    <a:pt x="9217002" y="7639660"/>
                    <a:pt x="9191898" y="7573626"/>
                  </a:cubicBezTo>
                  <a:cubicBezTo>
                    <a:pt x="9179440" y="7540857"/>
                    <a:pt x="9159008" y="7520371"/>
                    <a:pt x="9146497" y="7528104"/>
                  </a:cubicBezTo>
                  <a:cubicBezTo>
                    <a:pt x="9124323" y="7541807"/>
                    <a:pt x="9042553" y="7443303"/>
                    <a:pt x="9014816" y="7369484"/>
                  </a:cubicBezTo>
                  <a:cubicBezTo>
                    <a:pt x="9004234" y="7341325"/>
                    <a:pt x="9000491" y="7343372"/>
                    <a:pt x="8999007" y="7378087"/>
                  </a:cubicBezTo>
                  <a:cubicBezTo>
                    <a:pt x="8997940" y="7403090"/>
                    <a:pt x="9034906" y="7486057"/>
                    <a:pt x="9081146" y="7562457"/>
                  </a:cubicBezTo>
                  <a:cubicBezTo>
                    <a:pt x="9127386" y="7638857"/>
                    <a:pt x="9172415" y="7747254"/>
                    <a:pt x="9181207" y="7803328"/>
                  </a:cubicBezTo>
                  <a:cubicBezTo>
                    <a:pt x="9190968" y="7865575"/>
                    <a:pt x="9187101" y="7911505"/>
                    <a:pt x="9171268" y="7921293"/>
                  </a:cubicBezTo>
                  <a:cubicBezTo>
                    <a:pt x="9133916" y="7944378"/>
                    <a:pt x="9046398" y="7788702"/>
                    <a:pt x="9046329" y="7698942"/>
                  </a:cubicBezTo>
                  <a:cubicBezTo>
                    <a:pt x="9046274" y="7653845"/>
                    <a:pt x="8980455" y="7493602"/>
                    <a:pt x="8884973" y="7306074"/>
                  </a:cubicBezTo>
                  <a:cubicBezTo>
                    <a:pt x="8738741" y="7018875"/>
                    <a:pt x="8652067" y="6772205"/>
                    <a:pt x="8685602" y="6738669"/>
                  </a:cubicBezTo>
                  <a:cubicBezTo>
                    <a:pt x="8686020" y="6738251"/>
                    <a:pt x="8686577" y="6738037"/>
                    <a:pt x="8687225" y="6738109"/>
                  </a:cubicBezTo>
                  <a:close/>
                  <a:moveTo>
                    <a:pt x="6720553" y="6739277"/>
                  </a:moveTo>
                  <a:cubicBezTo>
                    <a:pt x="6729311" y="6738721"/>
                    <a:pt x="6735398" y="6746349"/>
                    <a:pt x="6735241" y="6759622"/>
                  </a:cubicBezTo>
                  <a:cubicBezTo>
                    <a:pt x="6735031" y="6777320"/>
                    <a:pt x="6724149" y="6808407"/>
                    <a:pt x="6711043" y="6828688"/>
                  </a:cubicBezTo>
                  <a:cubicBezTo>
                    <a:pt x="6691674" y="6858666"/>
                    <a:pt x="6687089" y="6855483"/>
                    <a:pt x="6686810" y="6811696"/>
                  </a:cubicBezTo>
                  <a:cubicBezTo>
                    <a:pt x="6686599" y="6782073"/>
                    <a:pt x="6697524" y="6750987"/>
                    <a:pt x="6711043" y="6742630"/>
                  </a:cubicBezTo>
                  <a:cubicBezTo>
                    <a:pt x="6714423" y="6740541"/>
                    <a:pt x="6717632" y="6739465"/>
                    <a:pt x="6720553" y="6739277"/>
                  </a:cubicBezTo>
                  <a:close/>
                  <a:moveTo>
                    <a:pt x="9651267" y="6748608"/>
                  </a:moveTo>
                  <a:cubicBezTo>
                    <a:pt x="9663917" y="6749197"/>
                    <a:pt x="9675990" y="6761370"/>
                    <a:pt x="9680667" y="6785659"/>
                  </a:cubicBezTo>
                  <a:cubicBezTo>
                    <a:pt x="9685851" y="6812567"/>
                    <a:pt x="9673794" y="6828688"/>
                    <a:pt x="9648475" y="6828688"/>
                  </a:cubicBezTo>
                  <a:cubicBezTo>
                    <a:pt x="9624859" y="6828688"/>
                    <a:pt x="9611319" y="6812787"/>
                    <a:pt x="9615960" y="6790516"/>
                  </a:cubicBezTo>
                  <a:cubicBezTo>
                    <a:pt x="9621520" y="6763817"/>
                    <a:pt x="9635194" y="6749659"/>
                    <a:pt x="9648737" y="6748644"/>
                  </a:cubicBezTo>
                  <a:cubicBezTo>
                    <a:pt x="9649583" y="6748581"/>
                    <a:pt x="9650423" y="6748572"/>
                    <a:pt x="9651267" y="6748608"/>
                  </a:cubicBezTo>
                  <a:close/>
                  <a:moveTo>
                    <a:pt x="5054483" y="6754945"/>
                  </a:moveTo>
                  <a:cubicBezTo>
                    <a:pt x="5117748" y="6754945"/>
                    <a:pt x="5186987" y="6859430"/>
                    <a:pt x="5186987" y="6954899"/>
                  </a:cubicBezTo>
                  <a:cubicBezTo>
                    <a:pt x="5186987" y="7052578"/>
                    <a:pt x="5087858" y="7218169"/>
                    <a:pt x="4961187" y="7332063"/>
                  </a:cubicBezTo>
                  <a:cubicBezTo>
                    <a:pt x="4893188" y="7393203"/>
                    <a:pt x="4827663" y="7443227"/>
                    <a:pt x="4815605" y="7443227"/>
                  </a:cubicBezTo>
                  <a:cubicBezTo>
                    <a:pt x="4780114" y="7443227"/>
                    <a:pt x="4789951" y="7032725"/>
                    <a:pt x="4827597" y="6942620"/>
                  </a:cubicBezTo>
                  <a:cubicBezTo>
                    <a:pt x="4868806" y="6843989"/>
                    <a:pt x="4976469" y="6754945"/>
                    <a:pt x="5054483" y="6754945"/>
                  </a:cubicBezTo>
                  <a:close/>
                  <a:moveTo>
                    <a:pt x="3474645" y="6778010"/>
                  </a:moveTo>
                  <a:cubicBezTo>
                    <a:pt x="3569069" y="6778416"/>
                    <a:pt x="3654891" y="6784193"/>
                    <a:pt x="3715169" y="6796637"/>
                  </a:cubicBezTo>
                  <a:cubicBezTo>
                    <a:pt x="3790068" y="6812098"/>
                    <a:pt x="3780248" y="6816690"/>
                    <a:pt x="3613807" y="6843926"/>
                  </a:cubicBezTo>
                  <a:cubicBezTo>
                    <a:pt x="3512410" y="6860519"/>
                    <a:pt x="3368605" y="6876217"/>
                    <a:pt x="3294246" y="6878817"/>
                  </a:cubicBezTo>
                  <a:cubicBezTo>
                    <a:pt x="3219888" y="6881416"/>
                    <a:pt x="3178400" y="6888625"/>
                    <a:pt x="3202060" y="6894806"/>
                  </a:cubicBezTo>
                  <a:cubicBezTo>
                    <a:pt x="3278971" y="6914906"/>
                    <a:pt x="3247841" y="6942766"/>
                    <a:pt x="3103728" y="6982845"/>
                  </a:cubicBezTo>
                  <a:cubicBezTo>
                    <a:pt x="3025991" y="7004464"/>
                    <a:pt x="2945546" y="7028633"/>
                    <a:pt x="2924952" y="7036541"/>
                  </a:cubicBezTo>
                  <a:cubicBezTo>
                    <a:pt x="2872332" y="7056748"/>
                    <a:pt x="2813434" y="6904498"/>
                    <a:pt x="2858014" y="6863507"/>
                  </a:cubicBezTo>
                  <a:cubicBezTo>
                    <a:pt x="2909246" y="6816399"/>
                    <a:pt x="3190979" y="6780938"/>
                    <a:pt x="3433694" y="6778165"/>
                  </a:cubicBezTo>
                  <a:cubicBezTo>
                    <a:pt x="3447485" y="6778008"/>
                    <a:pt x="3461156" y="6777952"/>
                    <a:pt x="3474645" y="6778010"/>
                  </a:cubicBezTo>
                  <a:close/>
                  <a:moveTo>
                    <a:pt x="8591507" y="6779502"/>
                  </a:moveTo>
                  <a:cubicBezTo>
                    <a:pt x="8611786" y="6779502"/>
                    <a:pt x="8628376" y="6796093"/>
                    <a:pt x="8628376" y="6816373"/>
                  </a:cubicBezTo>
                  <a:cubicBezTo>
                    <a:pt x="8628376" y="6836655"/>
                    <a:pt x="8611786" y="6853245"/>
                    <a:pt x="8591507" y="6853245"/>
                  </a:cubicBezTo>
                  <a:cubicBezTo>
                    <a:pt x="8571227" y="6853245"/>
                    <a:pt x="8554637" y="6836655"/>
                    <a:pt x="8554637" y="6816373"/>
                  </a:cubicBezTo>
                  <a:cubicBezTo>
                    <a:pt x="8554637" y="6796093"/>
                    <a:pt x="8571227" y="6779502"/>
                    <a:pt x="8591507" y="6779502"/>
                  </a:cubicBezTo>
                  <a:close/>
                  <a:moveTo>
                    <a:pt x="2173072" y="6805634"/>
                  </a:moveTo>
                  <a:cubicBezTo>
                    <a:pt x="2292648" y="6806121"/>
                    <a:pt x="2409313" y="6825487"/>
                    <a:pt x="2409313" y="6859295"/>
                  </a:cubicBezTo>
                  <a:cubicBezTo>
                    <a:pt x="2409313" y="6873996"/>
                    <a:pt x="2350442" y="6879500"/>
                    <a:pt x="2261834" y="6873089"/>
                  </a:cubicBezTo>
                  <a:cubicBezTo>
                    <a:pt x="2157313" y="6865529"/>
                    <a:pt x="2114343" y="6871051"/>
                    <a:pt x="2114343" y="6892026"/>
                  </a:cubicBezTo>
                  <a:cubicBezTo>
                    <a:pt x="2114343" y="6908308"/>
                    <a:pt x="2028604" y="6944418"/>
                    <a:pt x="1923825" y="6972260"/>
                  </a:cubicBezTo>
                  <a:cubicBezTo>
                    <a:pt x="1575597" y="7064796"/>
                    <a:pt x="1589290" y="7063173"/>
                    <a:pt x="1619060" y="7007545"/>
                  </a:cubicBezTo>
                  <a:cubicBezTo>
                    <a:pt x="1653995" y="6942263"/>
                    <a:pt x="1755099" y="6878059"/>
                    <a:pt x="1824623" y="6876979"/>
                  </a:cubicBezTo>
                  <a:cubicBezTo>
                    <a:pt x="1855519" y="6876492"/>
                    <a:pt x="1908461" y="6860289"/>
                    <a:pt x="1942261" y="6840966"/>
                  </a:cubicBezTo>
                  <a:cubicBezTo>
                    <a:pt x="1985303" y="6816360"/>
                    <a:pt x="2080069" y="6805273"/>
                    <a:pt x="2173072" y="6805634"/>
                  </a:cubicBezTo>
                  <a:close/>
                  <a:moveTo>
                    <a:pt x="6540870" y="6836170"/>
                  </a:moveTo>
                  <a:cubicBezTo>
                    <a:pt x="6550971" y="6836234"/>
                    <a:pt x="6562412" y="6839223"/>
                    <a:pt x="6575878" y="6844391"/>
                  </a:cubicBezTo>
                  <a:cubicBezTo>
                    <a:pt x="6604917" y="6855535"/>
                    <a:pt x="6614232" y="6880822"/>
                    <a:pt x="6607128" y="6929220"/>
                  </a:cubicBezTo>
                  <a:cubicBezTo>
                    <a:pt x="6601561" y="6967140"/>
                    <a:pt x="6605177" y="6993116"/>
                    <a:pt x="6615158" y="6986949"/>
                  </a:cubicBezTo>
                  <a:cubicBezTo>
                    <a:pt x="6640448" y="6971318"/>
                    <a:pt x="6711043" y="7045964"/>
                    <a:pt x="6711043" y="7088352"/>
                  </a:cubicBezTo>
                  <a:cubicBezTo>
                    <a:pt x="6711043" y="7107563"/>
                    <a:pt x="6678783" y="7152035"/>
                    <a:pt x="6639356" y="7187166"/>
                  </a:cubicBezTo>
                  <a:cubicBezTo>
                    <a:pt x="6526590" y="7287646"/>
                    <a:pt x="6501405" y="7372754"/>
                    <a:pt x="6538603" y="7527816"/>
                  </a:cubicBezTo>
                  <a:cubicBezTo>
                    <a:pt x="6585368" y="7722767"/>
                    <a:pt x="6521941" y="8046194"/>
                    <a:pt x="6422052" y="8122034"/>
                  </a:cubicBezTo>
                  <a:cubicBezTo>
                    <a:pt x="6339779" y="8184500"/>
                    <a:pt x="6293139" y="8160510"/>
                    <a:pt x="6293139" y="8055713"/>
                  </a:cubicBezTo>
                  <a:cubicBezTo>
                    <a:pt x="6293139" y="7963823"/>
                    <a:pt x="6317467" y="7907222"/>
                    <a:pt x="6348670" y="7926507"/>
                  </a:cubicBezTo>
                  <a:cubicBezTo>
                    <a:pt x="6366306" y="7937407"/>
                    <a:pt x="6369105" y="7890377"/>
                    <a:pt x="6357559" y="7777684"/>
                  </a:cubicBezTo>
                  <a:cubicBezTo>
                    <a:pt x="6342856" y="7634161"/>
                    <a:pt x="6347242" y="7603681"/>
                    <a:pt x="6391446" y="7541599"/>
                  </a:cubicBezTo>
                  <a:cubicBezTo>
                    <a:pt x="6426435" y="7492511"/>
                    <a:pt x="6437323" y="7450854"/>
                    <a:pt x="6426514" y="7407787"/>
                  </a:cubicBezTo>
                  <a:cubicBezTo>
                    <a:pt x="6417881" y="7373391"/>
                    <a:pt x="6400922" y="7351351"/>
                    <a:pt x="6388845" y="7358816"/>
                  </a:cubicBezTo>
                  <a:cubicBezTo>
                    <a:pt x="6344595" y="7386165"/>
                    <a:pt x="6368654" y="7304547"/>
                    <a:pt x="6432922" y="7209277"/>
                  </a:cubicBezTo>
                  <a:cubicBezTo>
                    <a:pt x="6469241" y="7155437"/>
                    <a:pt x="6480314" y="7126548"/>
                    <a:pt x="6457513" y="7145104"/>
                  </a:cubicBezTo>
                  <a:cubicBezTo>
                    <a:pt x="6403394" y="7189150"/>
                    <a:pt x="6402527" y="7153548"/>
                    <a:pt x="6453564" y="6981687"/>
                  </a:cubicBezTo>
                  <a:cubicBezTo>
                    <a:pt x="6484535" y="6877393"/>
                    <a:pt x="6503248" y="6839030"/>
                    <a:pt x="6536622" y="6836325"/>
                  </a:cubicBezTo>
                  <a:lnTo>
                    <a:pt x="6536634" y="6836325"/>
                  </a:lnTo>
                  <a:cubicBezTo>
                    <a:pt x="6538022" y="6836213"/>
                    <a:pt x="6539431" y="6836161"/>
                    <a:pt x="6540870" y="6836170"/>
                  </a:cubicBezTo>
                  <a:close/>
                  <a:moveTo>
                    <a:pt x="7191782" y="6836742"/>
                  </a:moveTo>
                  <a:cubicBezTo>
                    <a:pt x="7198324" y="6837160"/>
                    <a:pt x="7202664" y="6841932"/>
                    <a:pt x="7202664" y="6850381"/>
                  </a:cubicBezTo>
                  <a:cubicBezTo>
                    <a:pt x="7202664" y="6863902"/>
                    <a:pt x="7191580" y="6881784"/>
                    <a:pt x="7178060" y="6890141"/>
                  </a:cubicBezTo>
                  <a:cubicBezTo>
                    <a:pt x="7164540" y="6898496"/>
                    <a:pt x="7153504" y="6894296"/>
                    <a:pt x="7153504" y="6880773"/>
                  </a:cubicBezTo>
                  <a:cubicBezTo>
                    <a:pt x="7153504" y="6867253"/>
                    <a:pt x="7164540" y="6849346"/>
                    <a:pt x="7178060" y="6840990"/>
                  </a:cubicBezTo>
                  <a:cubicBezTo>
                    <a:pt x="7183133" y="6837854"/>
                    <a:pt x="7187857" y="6836512"/>
                    <a:pt x="7191782" y="6836742"/>
                  </a:cubicBezTo>
                  <a:close/>
                  <a:moveTo>
                    <a:pt x="8865094" y="6869115"/>
                  </a:moveTo>
                  <a:cubicBezTo>
                    <a:pt x="8877418" y="6868154"/>
                    <a:pt x="8900242" y="6895112"/>
                    <a:pt x="8943595" y="6957941"/>
                  </a:cubicBezTo>
                  <a:cubicBezTo>
                    <a:pt x="8987985" y="7022276"/>
                    <a:pt x="9017518" y="7085912"/>
                    <a:pt x="9009232" y="7099318"/>
                  </a:cubicBezTo>
                  <a:cubicBezTo>
                    <a:pt x="8978325" y="7149329"/>
                    <a:pt x="8929487" y="7120766"/>
                    <a:pt x="8887813" y="7028343"/>
                  </a:cubicBezTo>
                  <a:cubicBezTo>
                    <a:pt x="8864171" y="6975913"/>
                    <a:pt x="8848905" y="6912314"/>
                    <a:pt x="8853866" y="6887002"/>
                  </a:cubicBezTo>
                  <a:cubicBezTo>
                    <a:pt x="8856068" y="6875767"/>
                    <a:pt x="8859490" y="6869553"/>
                    <a:pt x="8865094" y="6869115"/>
                  </a:cubicBezTo>
                  <a:close/>
                  <a:moveTo>
                    <a:pt x="3686926" y="6877957"/>
                  </a:moveTo>
                  <a:cubicBezTo>
                    <a:pt x="3763077" y="6878054"/>
                    <a:pt x="3857064" y="6890900"/>
                    <a:pt x="3891213" y="6912824"/>
                  </a:cubicBezTo>
                  <a:cubicBezTo>
                    <a:pt x="3921156" y="6932048"/>
                    <a:pt x="4017549" y="6961203"/>
                    <a:pt x="4105427" y="6977606"/>
                  </a:cubicBezTo>
                  <a:cubicBezTo>
                    <a:pt x="4193306" y="6994010"/>
                    <a:pt x="4274473" y="7015729"/>
                    <a:pt x="4285791" y="7025897"/>
                  </a:cubicBezTo>
                  <a:cubicBezTo>
                    <a:pt x="4297109" y="7036065"/>
                    <a:pt x="4297109" y="7049297"/>
                    <a:pt x="4285791" y="7055311"/>
                  </a:cubicBezTo>
                  <a:cubicBezTo>
                    <a:pt x="4240038" y="7079616"/>
                    <a:pt x="3560826" y="6928455"/>
                    <a:pt x="3579563" y="6898135"/>
                  </a:cubicBezTo>
                  <a:cubicBezTo>
                    <a:pt x="3587371" y="6885502"/>
                    <a:pt x="3624970" y="6879149"/>
                    <a:pt x="3671964" y="6878113"/>
                  </a:cubicBezTo>
                  <a:cubicBezTo>
                    <a:pt x="3676859" y="6878004"/>
                    <a:pt x="3681850" y="6877951"/>
                    <a:pt x="3686926" y="6877957"/>
                  </a:cubicBezTo>
                  <a:close/>
                  <a:moveTo>
                    <a:pt x="2512262" y="6906596"/>
                  </a:moveTo>
                  <a:cubicBezTo>
                    <a:pt x="2526645" y="6906644"/>
                    <a:pt x="2546932" y="6908955"/>
                    <a:pt x="2573329" y="6913910"/>
                  </a:cubicBezTo>
                  <a:cubicBezTo>
                    <a:pt x="2697447" y="6937196"/>
                    <a:pt x="2853625" y="7007478"/>
                    <a:pt x="2844185" y="7035801"/>
                  </a:cubicBezTo>
                  <a:cubicBezTo>
                    <a:pt x="2830972" y="7075442"/>
                    <a:pt x="2795824" y="7070314"/>
                    <a:pt x="2636700" y="7005516"/>
                  </a:cubicBezTo>
                  <a:cubicBezTo>
                    <a:pt x="2498127" y="6949090"/>
                    <a:pt x="2449936" y="6906437"/>
                    <a:pt x="2512262" y="6906596"/>
                  </a:cubicBezTo>
                  <a:close/>
                  <a:moveTo>
                    <a:pt x="7210837" y="6921869"/>
                  </a:moveTo>
                  <a:lnTo>
                    <a:pt x="7255379" y="6979766"/>
                  </a:lnTo>
                  <a:cubicBezTo>
                    <a:pt x="7319983" y="7063768"/>
                    <a:pt x="7311676" y="7120728"/>
                    <a:pt x="7213677" y="7266255"/>
                  </a:cubicBezTo>
                  <a:cubicBezTo>
                    <a:pt x="7078717" y="7466668"/>
                    <a:pt x="7030581" y="7599750"/>
                    <a:pt x="7030581" y="7772445"/>
                  </a:cubicBezTo>
                  <a:cubicBezTo>
                    <a:pt x="7030581" y="7859291"/>
                    <a:pt x="7017303" y="7941095"/>
                    <a:pt x="6999868" y="7961529"/>
                  </a:cubicBezTo>
                  <a:cubicBezTo>
                    <a:pt x="6982969" y="7981335"/>
                    <a:pt x="6945504" y="8017216"/>
                    <a:pt x="6916619" y="8041262"/>
                  </a:cubicBezTo>
                  <a:lnTo>
                    <a:pt x="6864118" y="8084971"/>
                  </a:lnTo>
                  <a:lnTo>
                    <a:pt x="6917621" y="7831715"/>
                  </a:lnTo>
                  <a:cubicBezTo>
                    <a:pt x="6948928" y="7683499"/>
                    <a:pt x="6982443" y="7580670"/>
                    <a:pt x="6998424" y="7583792"/>
                  </a:cubicBezTo>
                  <a:cubicBezTo>
                    <a:pt x="7018330" y="7587680"/>
                    <a:pt x="7018448" y="7569921"/>
                    <a:pt x="6998914" y="7518115"/>
                  </a:cubicBezTo>
                  <a:cubicBezTo>
                    <a:pt x="6960122" y="7415337"/>
                    <a:pt x="7011017" y="7222973"/>
                    <a:pt x="7120763" y="7057626"/>
                  </a:cubicBezTo>
                  <a:close/>
                  <a:moveTo>
                    <a:pt x="2237242" y="6953514"/>
                  </a:moveTo>
                  <a:cubicBezTo>
                    <a:pt x="2288053" y="6953863"/>
                    <a:pt x="2337468" y="6962056"/>
                    <a:pt x="2397035" y="6977677"/>
                  </a:cubicBezTo>
                  <a:cubicBezTo>
                    <a:pt x="2564805" y="7021675"/>
                    <a:pt x="2574805" y="7031775"/>
                    <a:pt x="2470786" y="7052292"/>
                  </a:cubicBezTo>
                  <a:cubicBezTo>
                    <a:pt x="2339019" y="7078282"/>
                    <a:pt x="1938174" y="7078968"/>
                    <a:pt x="1897646" y="7053271"/>
                  </a:cubicBezTo>
                  <a:cubicBezTo>
                    <a:pt x="1875995" y="7039539"/>
                    <a:pt x="1913065" y="7019343"/>
                    <a:pt x="2009843" y="6992187"/>
                  </a:cubicBezTo>
                  <a:cubicBezTo>
                    <a:pt x="2104254" y="6965696"/>
                    <a:pt x="2171914" y="6953093"/>
                    <a:pt x="2237242" y="6953514"/>
                  </a:cubicBezTo>
                  <a:close/>
                  <a:moveTo>
                    <a:pt x="9660251" y="6964027"/>
                  </a:moveTo>
                  <a:cubicBezTo>
                    <a:pt x="9660878" y="6964096"/>
                    <a:pt x="9661560" y="6964383"/>
                    <a:pt x="9662375" y="6964898"/>
                  </a:cubicBezTo>
                  <a:cubicBezTo>
                    <a:pt x="9685184" y="6978994"/>
                    <a:pt x="9783687" y="7157023"/>
                    <a:pt x="9783687" y="7184159"/>
                  </a:cubicBezTo>
                  <a:cubicBezTo>
                    <a:pt x="9783687" y="7232503"/>
                    <a:pt x="9738535" y="7177450"/>
                    <a:pt x="9692766" y="7073281"/>
                  </a:cubicBezTo>
                  <a:cubicBezTo>
                    <a:pt x="9664877" y="7009857"/>
                    <a:pt x="9651133" y="6963003"/>
                    <a:pt x="9660251" y="6964027"/>
                  </a:cubicBezTo>
                  <a:close/>
                  <a:moveTo>
                    <a:pt x="3495383" y="6976520"/>
                  </a:moveTo>
                  <a:lnTo>
                    <a:pt x="3495383" y="6976532"/>
                  </a:lnTo>
                  <a:cubicBezTo>
                    <a:pt x="3749348" y="6977089"/>
                    <a:pt x="3855446" y="7028270"/>
                    <a:pt x="3669124" y="7060358"/>
                  </a:cubicBezTo>
                  <a:cubicBezTo>
                    <a:pt x="3536824" y="7083143"/>
                    <a:pt x="3146755" y="7202421"/>
                    <a:pt x="3146755" y="7220100"/>
                  </a:cubicBezTo>
                  <a:cubicBezTo>
                    <a:pt x="3146755" y="7228305"/>
                    <a:pt x="3291961" y="7238070"/>
                    <a:pt x="3469455" y="7241805"/>
                  </a:cubicBezTo>
                  <a:cubicBezTo>
                    <a:pt x="3781961" y="7248383"/>
                    <a:pt x="3902019" y="7274354"/>
                    <a:pt x="3945551" y="7344795"/>
                  </a:cubicBezTo>
                  <a:cubicBezTo>
                    <a:pt x="3978307" y="7397798"/>
                    <a:pt x="3828025" y="7423273"/>
                    <a:pt x="3643518" y="7395997"/>
                  </a:cubicBezTo>
                  <a:cubicBezTo>
                    <a:pt x="3324686" y="7348865"/>
                    <a:pt x="2950116" y="7374712"/>
                    <a:pt x="2950116" y="7443823"/>
                  </a:cubicBezTo>
                  <a:cubicBezTo>
                    <a:pt x="2950116" y="7457558"/>
                    <a:pt x="2975208" y="7457065"/>
                    <a:pt x="3013165" y="7442630"/>
                  </a:cubicBezTo>
                  <a:cubicBezTo>
                    <a:pt x="3101847" y="7408909"/>
                    <a:pt x="3238996" y="7412818"/>
                    <a:pt x="3251243" y="7449396"/>
                  </a:cubicBezTo>
                  <a:cubicBezTo>
                    <a:pt x="3258735" y="7471776"/>
                    <a:pt x="3344448" y="7480110"/>
                    <a:pt x="3566712" y="7480110"/>
                  </a:cubicBezTo>
                  <a:cubicBezTo>
                    <a:pt x="3777139" y="7480110"/>
                    <a:pt x="3882000" y="7470584"/>
                    <a:pt x="3904398" y="7449396"/>
                  </a:cubicBezTo>
                  <a:cubicBezTo>
                    <a:pt x="3942529" y="7413324"/>
                    <a:pt x="4071489" y="7408253"/>
                    <a:pt x="4092350" y="7442009"/>
                  </a:cubicBezTo>
                  <a:cubicBezTo>
                    <a:pt x="4113059" y="7475518"/>
                    <a:pt x="4044269" y="7505524"/>
                    <a:pt x="3842459" y="7550942"/>
                  </a:cubicBezTo>
                  <a:cubicBezTo>
                    <a:pt x="3640062" y="7596493"/>
                    <a:pt x="3450353" y="7602140"/>
                    <a:pt x="3354049" y="7565523"/>
                  </a:cubicBezTo>
                  <a:cubicBezTo>
                    <a:pt x="3276808" y="7536155"/>
                    <a:pt x="3177601" y="7557663"/>
                    <a:pt x="3215495" y="7595558"/>
                  </a:cubicBezTo>
                  <a:cubicBezTo>
                    <a:pt x="3228978" y="7609041"/>
                    <a:pt x="3299213" y="7628227"/>
                    <a:pt x="3371589" y="7638193"/>
                  </a:cubicBezTo>
                  <a:cubicBezTo>
                    <a:pt x="3491704" y="7654731"/>
                    <a:pt x="3497818" y="7658530"/>
                    <a:pt x="3441725" y="7681448"/>
                  </a:cubicBezTo>
                  <a:cubicBezTo>
                    <a:pt x="3407926" y="7695258"/>
                    <a:pt x="3319408" y="7713030"/>
                    <a:pt x="3245050" y="7720981"/>
                  </a:cubicBezTo>
                  <a:cubicBezTo>
                    <a:pt x="3110029" y="7735417"/>
                    <a:pt x="3109694" y="7735284"/>
                    <a:pt x="2974672" y="7612740"/>
                  </a:cubicBezTo>
                  <a:cubicBezTo>
                    <a:pt x="2900314" y="7545254"/>
                    <a:pt x="2801248" y="7469787"/>
                    <a:pt x="2754492" y="7445040"/>
                  </a:cubicBezTo>
                  <a:lnTo>
                    <a:pt x="2669477" y="7400066"/>
                  </a:lnTo>
                  <a:lnTo>
                    <a:pt x="2815918" y="7324521"/>
                  </a:lnTo>
                  <a:cubicBezTo>
                    <a:pt x="2971288" y="7244379"/>
                    <a:pt x="2969528" y="7224905"/>
                    <a:pt x="2811849" y="7279643"/>
                  </a:cubicBezTo>
                  <a:cubicBezTo>
                    <a:pt x="2759450" y="7297834"/>
                    <a:pt x="2677862" y="7319788"/>
                    <a:pt x="2630543" y="7328400"/>
                  </a:cubicBezTo>
                  <a:cubicBezTo>
                    <a:pt x="2554688" y="7342205"/>
                    <a:pt x="2549642" y="7340102"/>
                    <a:pt x="2587946" y="7310727"/>
                  </a:cubicBezTo>
                  <a:cubicBezTo>
                    <a:pt x="2613155" y="7291397"/>
                    <a:pt x="2625123" y="7261049"/>
                    <a:pt x="2616439" y="7238416"/>
                  </a:cubicBezTo>
                  <a:cubicBezTo>
                    <a:pt x="2605769" y="7210609"/>
                    <a:pt x="2625039" y="7189395"/>
                    <a:pt x="2683592" y="7164494"/>
                  </a:cubicBezTo>
                  <a:cubicBezTo>
                    <a:pt x="2753705" y="7134679"/>
                    <a:pt x="2773731" y="7134518"/>
                    <a:pt x="2820309" y="7163563"/>
                  </a:cubicBezTo>
                  <a:cubicBezTo>
                    <a:pt x="2860965" y="7188912"/>
                    <a:pt x="2871862" y="7189727"/>
                    <a:pt x="2863049" y="7166761"/>
                  </a:cubicBezTo>
                  <a:cubicBezTo>
                    <a:pt x="2855921" y="7148184"/>
                    <a:pt x="2899127" y="7113991"/>
                    <a:pt x="2971761" y="7080668"/>
                  </a:cubicBezTo>
                  <a:cubicBezTo>
                    <a:pt x="3112542" y="7016080"/>
                    <a:pt x="3157494" y="7011079"/>
                    <a:pt x="3137866" y="7062232"/>
                  </a:cubicBezTo>
                  <a:cubicBezTo>
                    <a:pt x="3116712" y="7117361"/>
                    <a:pt x="3168881" y="7106804"/>
                    <a:pt x="3259572" y="7037627"/>
                  </a:cubicBezTo>
                  <a:cubicBezTo>
                    <a:pt x="3326022" y="6986940"/>
                    <a:pt x="3367318" y="6976242"/>
                    <a:pt x="3495383" y="6976520"/>
                  </a:cubicBezTo>
                  <a:close/>
                  <a:moveTo>
                    <a:pt x="6221845" y="7000767"/>
                  </a:moveTo>
                  <a:cubicBezTo>
                    <a:pt x="6286869" y="7000767"/>
                    <a:pt x="6312156" y="7073571"/>
                    <a:pt x="6260302" y="7111489"/>
                  </a:cubicBezTo>
                  <a:cubicBezTo>
                    <a:pt x="6229428" y="7134067"/>
                    <a:pt x="6170252" y="7330040"/>
                    <a:pt x="6170252" y="7409720"/>
                  </a:cubicBezTo>
                  <a:cubicBezTo>
                    <a:pt x="6170252" y="7414632"/>
                    <a:pt x="6158840" y="7418693"/>
                    <a:pt x="6144896" y="7418693"/>
                  </a:cubicBezTo>
                  <a:cubicBezTo>
                    <a:pt x="6106505" y="7418693"/>
                    <a:pt x="6088938" y="7352144"/>
                    <a:pt x="6107490" y="7276922"/>
                  </a:cubicBezTo>
                  <a:cubicBezTo>
                    <a:pt x="6116603" y="7239967"/>
                    <a:pt x="6126628" y="7187609"/>
                    <a:pt x="6129743" y="7160568"/>
                  </a:cubicBezTo>
                  <a:cubicBezTo>
                    <a:pt x="6141569" y="7057985"/>
                    <a:pt x="6174546" y="7000767"/>
                    <a:pt x="6221845" y="7000767"/>
                  </a:cubicBezTo>
                  <a:close/>
                  <a:moveTo>
                    <a:pt x="1355137" y="7002187"/>
                  </a:moveTo>
                  <a:cubicBezTo>
                    <a:pt x="1356738" y="7002090"/>
                    <a:pt x="1358298" y="7002100"/>
                    <a:pt x="1359802" y="7002236"/>
                  </a:cubicBezTo>
                  <a:cubicBezTo>
                    <a:pt x="1378522" y="7003859"/>
                    <a:pt x="1389602" y="7023103"/>
                    <a:pt x="1390300" y="7060467"/>
                  </a:cubicBezTo>
                  <a:cubicBezTo>
                    <a:pt x="1391554" y="7127571"/>
                    <a:pt x="1307360" y="7181246"/>
                    <a:pt x="1253286" y="7147825"/>
                  </a:cubicBezTo>
                  <a:cubicBezTo>
                    <a:pt x="1225850" y="7130867"/>
                    <a:pt x="1226238" y="7119836"/>
                    <a:pt x="1255553" y="7082542"/>
                  </a:cubicBezTo>
                  <a:cubicBezTo>
                    <a:pt x="1296311" y="7030696"/>
                    <a:pt x="1331114" y="7003649"/>
                    <a:pt x="1355137" y="7002188"/>
                  </a:cubicBezTo>
                  <a:close/>
                  <a:moveTo>
                    <a:pt x="7838804" y="7072959"/>
                  </a:moveTo>
                  <a:cubicBezTo>
                    <a:pt x="7867676" y="7071578"/>
                    <a:pt x="7859070" y="7112915"/>
                    <a:pt x="7809427" y="7171916"/>
                  </a:cubicBezTo>
                  <a:cubicBezTo>
                    <a:pt x="7773085" y="7215108"/>
                    <a:pt x="7740598" y="7291024"/>
                    <a:pt x="7732657" y="7351203"/>
                  </a:cubicBezTo>
                  <a:cubicBezTo>
                    <a:pt x="7725083" y="7408599"/>
                    <a:pt x="7716093" y="7499783"/>
                    <a:pt x="7712707" y="7553865"/>
                  </a:cubicBezTo>
                  <a:cubicBezTo>
                    <a:pt x="7707362" y="7639325"/>
                    <a:pt x="7704204" y="7644150"/>
                    <a:pt x="7688473" y="7590737"/>
                  </a:cubicBezTo>
                  <a:cubicBezTo>
                    <a:pt x="7636400" y="7413934"/>
                    <a:pt x="7693137" y="7153312"/>
                    <a:pt x="7797579" y="7089521"/>
                  </a:cubicBezTo>
                  <a:cubicBezTo>
                    <a:pt x="7815392" y="7078641"/>
                    <a:pt x="7829180" y="7073419"/>
                    <a:pt x="7838804" y="7072959"/>
                  </a:cubicBezTo>
                  <a:close/>
                  <a:moveTo>
                    <a:pt x="4402199" y="7076062"/>
                  </a:moveTo>
                  <a:cubicBezTo>
                    <a:pt x="4402939" y="7075992"/>
                    <a:pt x="4403769" y="7075997"/>
                    <a:pt x="4404681" y="7076098"/>
                  </a:cubicBezTo>
                  <a:cubicBezTo>
                    <a:pt x="4416024" y="7077317"/>
                    <a:pt x="4440566" y="7091573"/>
                    <a:pt x="4475402" y="7119783"/>
                  </a:cubicBezTo>
                  <a:cubicBezTo>
                    <a:pt x="4506133" y="7144670"/>
                    <a:pt x="4520964" y="7171397"/>
                    <a:pt x="4508346" y="7179196"/>
                  </a:cubicBezTo>
                  <a:cubicBezTo>
                    <a:pt x="4495727" y="7186995"/>
                    <a:pt x="4461559" y="7166656"/>
                    <a:pt x="4432447" y="7133971"/>
                  </a:cubicBezTo>
                  <a:cubicBezTo>
                    <a:pt x="4399501" y="7096982"/>
                    <a:pt x="4391101" y="7077111"/>
                    <a:pt x="4402199" y="7076062"/>
                  </a:cubicBezTo>
                  <a:close/>
                  <a:moveTo>
                    <a:pt x="1144729" y="7077243"/>
                  </a:moveTo>
                  <a:cubicBezTo>
                    <a:pt x="1146519" y="7077381"/>
                    <a:pt x="1148098" y="7077735"/>
                    <a:pt x="1149478" y="7078329"/>
                  </a:cubicBezTo>
                  <a:cubicBezTo>
                    <a:pt x="1160504" y="7082984"/>
                    <a:pt x="1163666" y="7118446"/>
                    <a:pt x="1156470" y="7157120"/>
                  </a:cubicBezTo>
                  <a:cubicBezTo>
                    <a:pt x="1143584" y="7226374"/>
                    <a:pt x="1142737" y="7226711"/>
                    <a:pt x="1099757" y="7179087"/>
                  </a:cubicBezTo>
                  <a:cubicBezTo>
                    <a:pt x="1061351" y="7136530"/>
                    <a:pt x="1060495" y="7127080"/>
                    <a:pt x="1092765" y="7100297"/>
                  </a:cubicBezTo>
                  <a:cubicBezTo>
                    <a:pt x="1110410" y="7085653"/>
                    <a:pt x="1132178" y="7076241"/>
                    <a:pt x="1144729" y="7077243"/>
                  </a:cubicBezTo>
                  <a:close/>
                  <a:moveTo>
                    <a:pt x="2666840" y="7078639"/>
                  </a:moveTo>
                  <a:cubicBezTo>
                    <a:pt x="2670414" y="7078512"/>
                    <a:pt x="2673728" y="7078515"/>
                    <a:pt x="2676779" y="7078651"/>
                  </a:cubicBezTo>
                  <a:cubicBezTo>
                    <a:pt x="2729676" y="7081013"/>
                    <a:pt x="2704017" y="7121464"/>
                    <a:pt x="2612108" y="7148194"/>
                  </a:cubicBezTo>
                  <a:cubicBezTo>
                    <a:pt x="2401864" y="7209344"/>
                    <a:pt x="1801511" y="7187763"/>
                    <a:pt x="1730253" y="7116501"/>
                  </a:cubicBezTo>
                  <a:cubicBezTo>
                    <a:pt x="1720685" y="7106932"/>
                    <a:pt x="1901342" y="7099115"/>
                    <a:pt x="2131740" y="7099115"/>
                  </a:cubicBezTo>
                  <a:cubicBezTo>
                    <a:pt x="2362138" y="7099115"/>
                    <a:pt x="2585239" y="7092183"/>
                    <a:pt x="2627488" y="7083734"/>
                  </a:cubicBezTo>
                  <a:cubicBezTo>
                    <a:pt x="2643034" y="7080625"/>
                    <a:pt x="2656117" y="7079020"/>
                    <a:pt x="2666840" y="7078639"/>
                  </a:cubicBezTo>
                  <a:close/>
                  <a:moveTo>
                    <a:pt x="3862087" y="7084283"/>
                  </a:moveTo>
                  <a:cubicBezTo>
                    <a:pt x="3903646" y="7084717"/>
                    <a:pt x="3938366" y="7088648"/>
                    <a:pt x="3953796" y="7096908"/>
                  </a:cubicBezTo>
                  <a:cubicBezTo>
                    <a:pt x="3980923" y="7111426"/>
                    <a:pt x="4006787" y="7113563"/>
                    <a:pt x="4011261" y="7101657"/>
                  </a:cubicBezTo>
                  <a:cubicBezTo>
                    <a:pt x="4020671" y="7076598"/>
                    <a:pt x="4277498" y="7096753"/>
                    <a:pt x="4277498" y="7122551"/>
                  </a:cubicBezTo>
                  <a:cubicBezTo>
                    <a:pt x="4277498" y="7132013"/>
                    <a:pt x="4207068" y="7152741"/>
                    <a:pt x="4121011" y="7168598"/>
                  </a:cubicBezTo>
                  <a:cubicBezTo>
                    <a:pt x="4034954" y="7184456"/>
                    <a:pt x="3921587" y="7196610"/>
                    <a:pt x="3869067" y="7195578"/>
                  </a:cubicBezTo>
                  <a:cubicBezTo>
                    <a:pt x="3760904" y="7193461"/>
                    <a:pt x="3592187" y="7139720"/>
                    <a:pt x="3627457" y="7118625"/>
                  </a:cubicBezTo>
                  <a:cubicBezTo>
                    <a:pt x="3660730" y="7098724"/>
                    <a:pt x="3761503" y="7085369"/>
                    <a:pt x="3843903" y="7084307"/>
                  </a:cubicBezTo>
                  <a:cubicBezTo>
                    <a:pt x="3850083" y="7084229"/>
                    <a:pt x="3856150" y="7084223"/>
                    <a:pt x="3862087" y="7084283"/>
                  </a:cubicBezTo>
                  <a:close/>
                  <a:moveTo>
                    <a:pt x="9021653" y="7148266"/>
                  </a:moveTo>
                  <a:cubicBezTo>
                    <a:pt x="9035173" y="7148266"/>
                    <a:pt x="9046245" y="7159338"/>
                    <a:pt x="9046245" y="7172859"/>
                  </a:cubicBezTo>
                  <a:cubicBezTo>
                    <a:pt x="9046245" y="7186379"/>
                    <a:pt x="9035173" y="7197452"/>
                    <a:pt x="9021653" y="7197452"/>
                  </a:cubicBezTo>
                  <a:cubicBezTo>
                    <a:pt x="9008134" y="7197452"/>
                    <a:pt x="8997097" y="7186379"/>
                    <a:pt x="8997097" y="7172859"/>
                  </a:cubicBezTo>
                  <a:cubicBezTo>
                    <a:pt x="8997097" y="7159338"/>
                    <a:pt x="9008134" y="7148266"/>
                    <a:pt x="9021653" y="7148266"/>
                  </a:cubicBezTo>
                  <a:close/>
                  <a:moveTo>
                    <a:pt x="4382845" y="7150115"/>
                  </a:moveTo>
                  <a:cubicBezTo>
                    <a:pt x="4394632" y="7150785"/>
                    <a:pt x="4400972" y="7168266"/>
                    <a:pt x="4395971" y="7203322"/>
                  </a:cubicBezTo>
                  <a:cubicBezTo>
                    <a:pt x="4391650" y="7233605"/>
                    <a:pt x="4368607" y="7262117"/>
                    <a:pt x="4344771" y="7266660"/>
                  </a:cubicBezTo>
                  <a:cubicBezTo>
                    <a:pt x="4306696" y="7273918"/>
                    <a:pt x="4304905" y="7267218"/>
                    <a:pt x="4330249" y="7211604"/>
                  </a:cubicBezTo>
                  <a:cubicBezTo>
                    <a:pt x="4347997" y="7172648"/>
                    <a:pt x="4367094" y="7151873"/>
                    <a:pt x="4380411" y="7150199"/>
                  </a:cubicBezTo>
                  <a:cubicBezTo>
                    <a:pt x="4381244" y="7150094"/>
                    <a:pt x="4382060" y="7150070"/>
                    <a:pt x="4382845" y="7150115"/>
                  </a:cubicBezTo>
                  <a:close/>
                  <a:moveTo>
                    <a:pt x="7887546" y="7158122"/>
                  </a:moveTo>
                  <a:cubicBezTo>
                    <a:pt x="7889054" y="7158043"/>
                    <a:pt x="7890556" y="7158091"/>
                    <a:pt x="7892056" y="7158265"/>
                  </a:cubicBezTo>
                  <a:cubicBezTo>
                    <a:pt x="7910722" y="7160433"/>
                    <a:pt x="7928825" y="7182182"/>
                    <a:pt x="7949174" y="7222975"/>
                  </a:cubicBezTo>
                  <a:cubicBezTo>
                    <a:pt x="7986388" y="7297575"/>
                    <a:pt x="7984797" y="7305822"/>
                    <a:pt x="7902103" y="7470039"/>
                  </a:cubicBezTo>
                  <a:cubicBezTo>
                    <a:pt x="7855050" y="7563479"/>
                    <a:pt x="7805630" y="7639934"/>
                    <a:pt x="7792281" y="7639934"/>
                  </a:cubicBezTo>
                  <a:cubicBezTo>
                    <a:pt x="7749938" y="7639934"/>
                    <a:pt x="7764334" y="7340080"/>
                    <a:pt x="7811086" y="7248081"/>
                  </a:cubicBezTo>
                  <a:cubicBezTo>
                    <a:pt x="7841112" y="7188994"/>
                    <a:pt x="7864912" y="7159303"/>
                    <a:pt x="7887546" y="7158122"/>
                  </a:cubicBezTo>
                  <a:close/>
                  <a:moveTo>
                    <a:pt x="1548589" y="7161654"/>
                  </a:moveTo>
                  <a:cubicBezTo>
                    <a:pt x="1570144" y="7161585"/>
                    <a:pt x="1605316" y="7175983"/>
                    <a:pt x="1668494" y="7208000"/>
                  </a:cubicBezTo>
                  <a:cubicBezTo>
                    <a:pt x="1737951" y="7243198"/>
                    <a:pt x="1794769" y="7277468"/>
                    <a:pt x="1794769" y="7284130"/>
                  </a:cubicBezTo>
                  <a:cubicBezTo>
                    <a:pt x="1794769" y="7303012"/>
                    <a:pt x="1575416" y="7285829"/>
                    <a:pt x="1535488" y="7263821"/>
                  </a:cubicBezTo>
                  <a:cubicBezTo>
                    <a:pt x="1494796" y="7241390"/>
                    <a:pt x="1491858" y="7223421"/>
                    <a:pt x="1521373" y="7176856"/>
                  </a:cubicBezTo>
                  <a:cubicBezTo>
                    <a:pt x="1527623" y="7166994"/>
                    <a:pt x="1535657" y="7161712"/>
                    <a:pt x="1548589" y="7161654"/>
                  </a:cubicBezTo>
                  <a:close/>
                  <a:moveTo>
                    <a:pt x="6907431" y="7161869"/>
                  </a:moveTo>
                  <a:cubicBezTo>
                    <a:pt x="6918538" y="7160795"/>
                    <a:pt x="6907225" y="7185355"/>
                    <a:pt x="6862245" y="7240910"/>
                  </a:cubicBezTo>
                  <a:cubicBezTo>
                    <a:pt x="6786636" y="7334226"/>
                    <a:pt x="6681277" y="7566466"/>
                    <a:pt x="6696534" y="7606225"/>
                  </a:cubicBezTo>
                  <a:cubicBezTo>
                    <a:pt x="6717988" y="7662136"/>
                    <a:pt x="6773209" y="7618788"/>
                    <a:pt x="6834766" y="7497687"/>
                  </a:cubicBezTo>
                  <a:cubicBezTo>
                    <a:pt x="6893325" y="7382483"/>
                    <a:pt x="6893703" y="7382221"/>
                    <a:pt x="6902826" y="7454837"/>
                  </a:cubicBezTo>
                  <a:cubicBezTo>
                    <a:pt x="6907877" y="7494997"/>
                    <a:pt x="6904852" y="7584842"/>
                    <a:pt x="6896156" y="7654445"/>
                  </a:cubicBezTo>
                  <a:cubicBezTo>
                    <a:pt x="6882228" y="7765926"/>
                    <a:pt x="6869544" y="7787957"/>
                    <a:pt x="6789544" y="7839531"/>
                  </a:cubicBezTo>
                  <a:cubicBezTo>
                    <a:pt x="6668159" y="7917784"/>
                    <a:pt x="6594157" y="8075037"/>
                    <a:pt x="6559018" y="8329398"/>
                  </a:cubicBezTo>
                  <a:cubicBezTo>
                    <a:pt x="6543229" y="8443696"/>
                    <a:pt x="6523691" y="8545236"/>
                    <a:pt x="6515598" y="8555030"/>
                  </a:cubicBezTo>
                  <a:cubicBezTo>
                    <a:pt x="6497900" y="8576450"/>
                    <a:pt x="6416038" y="8354394"/>
                    <a:pt x="6416038" y="8284961"/>
                  </a:cubicBezTo>
                  <a:cubicBezTo>
                    <a:pt x="6416038" y="8258011"/>
                    <a:pt x="6432505" y="8222293"/>
                    <a:pt x="6452621" y="8205598"/>
                  </a:cubicBezTo>
                  <a:cubicBezTo>
                    <a:pt x="6548103" y="8126351"/>
                    <a:pt x="6589376" y="8009284"/>
                    <a:pt x="6625921" y="7714072"/>
                  </a:cubicBezTo>
                  <a:lnTo>
                    <a:pt x="6663089" y="7414039"/>
                  </a:lnTo>
                  <a:lnTo>
                    <a:pt x="6777516" y="7281493"/>
                  </a:lnTo>
                  <a:cubicBezTo>
                    <a:pt x="6841852" y="7206969"/>
                    <a:pt x="6893152" y="7163247"/>
                    <a:pt x="6907431" y="7161869"/>
                  </a:cubicBezTo>
                  <a:close/>
                  <a:moveTo>
                    <a:pt x="4625231" y="7172882"/>
                  </a:moveTo>
                  <a:cubicBezTo>
                    <a:pt x="4670431" y="7172882"/>
                    <a:pt x="4642114" y="7314417"/>
                    <a:pt x="4572731" y="7435399"/>
                  </a:cubicBezTo>
                  <a:cubicBezTo>
                    <a:pt x="4475245" y="7605382"/>
                    <a:pt x="4437039" y="7627619"/>
                    <a:pt x="4457718" y="7502412"/>
                  </a:cubicBezTo>
                  <a:cubicBezTo>
                    <a:pt x="4466440" y="7449608"/>
                    <a:pt x="4473711" y="7381005"/>
                    <a:pt x="4473850" y="7349938"/>
                  </a:cubicBezTo>
                  <a:cubicBezTo>
                    <a:pt x="4474130" y="7296576"/>
                    <a:pt x="4579870" y="7172882"/>
                    <a:pt x="4625231" y="7172882"/>
                  </a:cubicBezTo>
                  <a:close/>
                  <a:moveTo>
                    <a:pt x="8006364" y="7172919"/>
                  </a:moveTo>
                  <a:cubicBezTo>
                    <a:pt x="8020116" y="7173301"/>
                    <a:pt x="8038525" y="7186947"/>
                    <a:pt x="8047291" y="7209791"/>
                  </a:cubicBezTo>
                  <a:cubicBezTo>
                    <a:pt x="8055070" y="7230072"/>
                    <a:pt x="8052584" y="7246663"/>
                    <a:pt x="8041742" y="7246663"/>
                  </a:cubicBezTo>
                  <a:cubicBezTo>
                    <a:pt x="8016124" y="7246663"/>
                    <a:pt x="7989242" y="7219404"/>
                    <a:pt x="7989242" y="7193408"/>
                  </a:cubicBezTo>
                  <a:cubicBezTo>
                    <a:pt x="7989242" y="7180371"/>
                    <a:pt x="7995316" y="7173925"/>
                    <a:pt x="8003679" y="7173027"/>
                  </a:cubicBezTo>
                  <a:lnTo>
                    <a:pt x="8003691" y="7173027"/>
                  </a:lnTo>
                  <a:cubicBezTo>
                    <a:pt x="8004563" y="7172933"/>
                    <a:pt x="8005447" y="7172894"/>
                    <a:pt x="8006364" y="7172919"/>
                  </a:cubicBezTo>
                  <a:close/>
                  <a:moveTo>
                    <a:pt x="1720028" y="7176654"/>
                  </a:moveTo>
                  <a:lnTo>
                    <a:pt x="1720028" y="7176667"/>
                  </a:lnTo>
                  <a:cubicBezTo>
                    <a:pt x="1729516" y="7176318"/>
                    <a:pt x="1743135" y="7177844"/>
                    <a:pt x="1760966" y="7181272"/>
                  </a:cubicBezTo>
                  <a:cubicBezTo>
                    <a:pt x="1799837" y="7188755"/>
                    <a:pt x="1878695" y="7201968"/>
                    <a:pt x="1936210" y="7210651"/>
                  </a:cubicBezTo>
                  <a:cubicBezTo>
                    <a:pt x="1993727" y="7219332"/>
                    <a:pt x="2034570" y="7236500"/>
                    <a:pt x="2026953" y="7248822"/>
                  </a:cubicBezTo>
                  <a:cubicBezTo>
                    <a:pt x="1999069" y="7293941"/>
                    <a:pt x="1741301" y="7250178"/>
                    <a:pt x="1706879" y="7194482"/>
                  </a:cubicBezTo>
                  <a:cubicBezTo>
                    <a:pt x="1699907" y="7183202"/>
                    <a:pt x="1704216" y="7177273"/>
                    <a:pt x="1720028" y="7176654"/>
                  </a:cubicBezTo>
                  <a:close/>
                  <a:moveTo>
                    <a:pt x="4260364" y="7182812"/>
                  </a:moveTo>
                  <a:cubicBezTo>
                    <a:pt x="4262482" y="7182763"/>
                    <a:pt x="4264344" y="7182793"/>
                    <a:pt x="4265948" y="7182895"/>
                  </a:cubicBezTo>
                  <a:cubicBezTo>
                    <a:pt x="4269613" y="7183103"/>
                    <a:pt x="4271929" y="7183728"/>
                    <a:pt x="4272928" y="7184733"/>
                  </a:cubicBezTo>
                  <a:cubicBezTo>
                    <a:pt x="4298082" y="7209888"/>
                    <a:pt x="4241131" y="7301512"/>
                    <a:pt x="4187734" y="7321814"/>
                  </a:cubicBezTo>
                  <a:cubicBezTo>
                    <a:pt x="4092870" y="7357884"/>
                    <a:pt x="4018660" y="7349358"/>
                    <a:pt x="3971253" y="7296970"/>
                  </a:cubicBezTo>
                  <a:cubicBezTo>
                    <a:pt x="3929394" y="7250714"/>
                    <a:pt x="3929965" y="7248491"/>
                    <a:pt x="3985917" y="7235720"/>
                  </a:cubicBezTo>
                  <a:cubicBezTo>
                    <a:pt x="4138728" y="7200843"/>
                    <a:pt x="4228588" y="7183505"/>
                    <a:pt x="4260364" y="7182812"/>
                  </a:cubicBezTo>
                  <a:close/>
                  <a:moveTo>
                    <a:pt x="8277124" y="7234384"/>
                  </a:moveTo>
                  <a:lnTo>
                    <a:pt x="8305247" y="7303557"/>
                  </a:lnTo>
                  <a:cubicBezTo>
                    <a:pt x="8320718" y="7341619"/>
                    <a:pt x="8333407" y="7399699"/>
                    <a:pt x="8333407" y="7432620"/>
                  </a:cubicBezTo>
                  <a:cubicBezTo>
                    <a:pt x="8333407" y="7469982"/>
                    <a:pt x="8319234" y="7492497"/>
                    <a:pt x="8295738" y="7492497"/>
                  </a:cubicBezTo>
                  <a:cubicBezTo>
                    <a:pt x="8241624" y="7492497"/>
                    <a:pt x="8226521" y="7433141"/>
                    <a:pt x="8253582" y="7326861"/>
                  </a:cubicBezTo>
                  <a:close/>
                  <a:moveTo>
                    <a:pt x="9857654" y="7237129"/>
                  </a:moveTo>
                  <a:cubicBezTo>
                    <a:pt x="9869248" y="7235101"/>
                    <a:pt x="9886651" y="7270905"/>
                    <a:pt x="9906980" y="7346407"/>
                  </a:cubicBezTo>
                  <a:cubicBezTo>
                    <a:pt x="9941604" y="7474998"/>
                    <a:pt x="9914646" y="7617892"/>
                    <a:pt x="9852714" y="7634089"/>
                  </a:cubicBezTo>
                  <a:cubicBezTo>
                    <a:pt x="9825933" y="7641093"/>
                    <a:pt x="9810925" y="7660691"/>
                    <a:pt x="9818075" y="7679325"/>
                  </a:cubicBezTo>
                  <a:cubicBezTo>
                    <a:pt x="9825008" y="7697396"/>
                    <a:pt x="9820136" y="7718682"/>
                    <a:pt x="9807205" y="7726674"/>
                  </a:cubicBezTo>
                  <a:cubicBezTo>
                    <a:pt x="9792898" y="7735516"/>
                    <a:pt x="9783687" y="7652459"/>
                    <a:pt x="9783687" y="7514429"/>
                  </a:cubicBezTo>
                  <a:cubicBezTo>
                    <a:pt x="9783687" y="7275871"/>
                    <a:pt x="9806094" y="7243642"/>
                    <a:pt x="9836725" y="7438204"/>
                  </a:cubicBezTo>
                  <a:cubicBezTo>
                    <a:pt x="9851510" y="7532135"/>
                    <a:pt x="9853051" y="7522491"/>
                    <a:pt x="9844755" y="7387061"/>
                  </a:cubicBezTo>
                  <a:cubicBezTo>
                    <a:pt x="9838825" y="7290303"/>
                    <a:pt x="9844484" y="7239431"/>
                    <a:pt x="9857654" y="7237129"/>
                  </a:cubicBezTo>
                  <a:close/>
                  <a:moveTo>
                    <a:pt x="1301073" y="7249622"/>
                  </a:moveTo>
                  <a:cubicBezTo>
                    <a:pt x="1311078" y="7250534"/>
                    <a:pt x="1325663" y="7258652"/>
                    <a:pt x="1343455" y="7276446"/>
                  </a:cubicBezTo>
                  <a:cubicBezTo>
                    <a:pt x="1364981" y="7297974"/>
                    <a:pt x="1378271" y="7328576"/>
                    <a:pt x="1372975" y="7344462"/>
                  </a:cubicBezTo>
                  <a:cubicBezTo>
                    <a:pt x="1366885" y="7362739"/>
                    <a:pt x="1346346" y="7354536"/>
                    <a:pt x="1317026" y="7322136"/>
                  </a:cubicBezTo>
                  <a:cubicBezTo>
                    <a:pt x="1279332" y="7280482"/>
                    <a:pt x="1279062" y="7247611"/>
                    <a:pt x="1301073" y="7249622"/>
                  </a:cubicBezTo>
                  <a:close/>
                  <a:moveTo>
                    <a:pt x="2395269" y="7250242"/>
                  </a:moveTo>
                  <a:cubicBezTo>
                    <a:pt x="2446043" y="7250242"/>
                    <a:pt x="2483064" y="7257282"/>
                    <a:pt x="2483064" y="7271279"/>
                  </a:cubicBezTo>
                  <a:cubicBezTo>
                    <a:pt x="2483064" y="7285527"/>
                    <a:pt x="2413305" y="7294599"/>
                    <a:pt x="2317138" y="7292913"/>
                  </a:cubicBezTo>
                  <a:cubicBezTo>
                    <a:pt x="2188929" y="7290669"/>
                    <a:pt x="2167983" y="7285780"/>
                    <a:pt x="2224964" y="7271279"/>
                  </a:cubicBezTo>
                  <a:cubicBezTo>
                    <a:pt x="2279970" y="7257282"/>
                    <a:pt x="2344495" y="7250242"/>
                    <a:pt x="2395269" y="7250242"/>
                  </a:cubicBezTo>
                  <a:close/>
                  <a:moveTo>
                    <a:pt x="5222449" y="7251173"/>
                  </a:moveTo>
                  <a:lnTo>
                    <a:pt x="5222449" y="7251185"/>
                  </a:lnTo>
                  <a:cubicBezTo>
                    <a:pt x="5235019" y="7250978"/>
                    <a:pt x="5249094" y="7252944"/>
                    <a:pt x="5266204" y="7256364"/>
                  </a:cubicBezTo>
                  <a:cubicBezTo>
                    <a:pt x="5467603" y="7296646"/>
                    <a:pt x="5403023" y="7468662"/>
                    <a:pt x="5155403" y="7551504"/>
                  </a:cubicBezTo>
                  <a:cubicBezTo>
                    <a:pt x="5027043" y="7594447"/>
                    <a:pt x="4898342" y="7601884"/>
                    <a:pt x="4847034" y="7569355"/>
                  </a:cubicBezTo>
                  <a:cubicBezTo>
                    <a:pt x="4823241" y="7554270"/>
                    <a:pt x="4843308" y="7531598"/>
                    <a:pt x="4920785" y="7485994"/>
                  </a:cubicBezTo>
                  <a:cubicBezTo>
                    <a:pt x="4979322" y="7451539"/>
                    <a:pt x="5063398" y="7382267"/>
                    <a:pt x="5107628" y="7332052"/>
                  </a:cubicBezTo>
                  <a:cubicBezTo>
                    <a:pt x="5160454" y="7272080"/>
                    <a:pt x="5184740" y="7251790"/>
                    <a:pt x="5222449" y="7251174"/>
                  </a:cubicBezTo>
                  <a:close/>
                  <a:moveTo>
                    <a:pt x="397085" y="7253261"/>
                  </a:moveTo>
                  <a:cubicBezTo>
                    <a:pt x="418136" y="7253703"/>
                    <a:pt x="440363" y="7257968"/>
                    <a:pt x="463068" y="7266268"/>
                  </a:cubicBezTo>
                  <a:cubicBezTo>
                    <a:pt x="499250" y="7279498"/>
                    <a:pt x="576180" y="7303181"/>
                    <a:pt x="634029" y="7318878"/>
                  </a:cubicBezTo>
                  <a:cubicBezTo>
                    <a:pt x="752043" y="7350902"/>
                    <a:pt x="749624" y="7381472"/>
                    <a:pt x="624961" y="7433562"/>
                  </a:cubicBezTo>
                  <a:cubicBezTo>
                    <a:pt x="437670" y="7511822"/>
                    <a:pt x="205482" y="7442347"/>
                    <a:pt x="267432" y="7326587"/>
                  </a:cubicBezTo>
                  <a:cubicBezTo>
                    <a:pt x="292093" y="7280504"/>
                    <a:pt x="336085" y="7254930"/>
                    <a:pt x="388136" y="7253309"/>
                  </a:cubicBezTo>
                  <a:cubicBezTo>
                    <a:pt x="391093" y="7253217"/>
                    <a:pt x="394078" y="7253203"/>
                    <a:pt x="397085" y="7253260"/>
                  </a:cubicBezTo>
                  <a:close/>
                  <a:moveTo>
                    <a:pt x="1158701" y="7273893"/>
                  </a:moveTo>
                  <a:cubicBezTo>
                    <a:pt x="1160220" y="7273880"/>
                    <a:pt x="1161747" y="7273917"/>
                    <a:pt x="1163271" y="7274012"/>
                  </a:cubicBezTo>
                  <a:cubicBezTo>
                    <a:pt x="1205912" y="7276562"/>
                    <a:pt x="1249986" y="7318295"/>
                    <a:pt x="1268630" y="7377037"/>
                  </a:cubicBezTo>
                  <a:cubicBezTo>
                    <a:pt x="1277734" y="7405724"/>
                    <a:pt x="1311800" y="7450118"/>
                    <a:pt x="1344314" y="7475696"/>
                  </a:cubicBezTo>
                  <a:cubicBezTo>
                    <a:pt x="1376829" y="7501274"/>
                    <a:pt x="1443113" y="7601261"/>
                    <a:pt x="1491591" y="7697880"/>
                  </a:cubicBezTo>
                  <a:cubicBezTo>
                    <a:pt x="1540069" y="7794499"/>
                    <a:pt x="1601668" y="7904597"/>
                    <a:pt x="1628486" y="7942557"/>
                  </a:cubicBezTo>
                  <a:cubicBezTo>
                    <a:pt x="1724635" y="8078655"/>
                    <a:pt x="1650578" y="8031642"/>
                    <a:pt x="1478442" y="7847311"/>
                  </a:cubicBezTo>
                  <a:cubicBezTo>
                    <a:pt x="1360682" y="7721208"/>
                    <a:pt x="1303161" y="7639983"/>
                    <a:pt x="1303161" y="7599854"/>
                  </a:cubicBezTo>
                  <a:cubicBezTo>
                    <a:pt x="1303161" y="7566999"/>
                    <a:pt x="1285732" y="7533432"/>
                    <a:pt x="1264418" y="7525252"/>
                  </a:cubicBezTo>
                  <a:cubicBezTo>
                    <a:pt x="1243102" y="7517073"/>
                    <a:pt x="1214971" y="7486994"/>
                    <a:pt x="1201907" y="7458417"/>
                  </a:cubicBezTo>
                  <a:cubicBezTo>
                    <a:pt x="1188843" y="7429841"/>
                    <a:pt x="1162300" y="7378823"/>
                    <a:pt x="1142927" y="7345022"/>
                  </a:cubicBezTo>
                  <a:cubicBezTo>
                    <a:pt x="1111979" y="7291024"/>
                    <a:pt x="1112246" y="7282556"/>
                    <a:pt x="1145158" y="7275372"/>
                  </a:cubicBezTo>
                  <a:cubicBezTo>
                    <a:pt x="1149621" y="7274401"/>
                    <a:pt x="1154145" y="7273921"/>
                    <a:pt x="1158701" y="7273892"/>
                  </a:cubicBezTo>
                  <a:close/>
                  <a:moveTo>
                    <a:pt x="9397438" y="7279227"/>
                  </a:moveTo>
                  <a:cubicBezTo>
                    <a:pt x="9398417" y="7279171"/>
                    <a:pt x="9399424" y="7279208"/>
                    <a:pt x="9400457" y="7279346"/>
                  </a:cubicBezTo>
                  <a:cubicBezTo>
                    <a:pt x="9418631" y="7281743"/>
                    <a:pt x="9445726" y="7314417"/>
                    <a:pt x="9499373" y="7391834"/>
                  </a:cubicBezTo>
                  <a:cubicBezTo>
                    <a:pt x="9596002" y="7531275"/>
                    <a:pt x="9567695" y="7553732"/>
                    <a:pt x="9457742" y="7424851"/>
                  </a:cubicBezTo>
                  <a:cubicBezTo>
                    <a:pt x="9406911" y="7365270"/>
                    <a:pt x="9371714" y="7306162"/>
                    <a:pt x="9379540" y="7293498"/>
                  </a:cubicBezTo>
                  <a:cubicBezTo>
                    <a:pt x="9384985" y="7284688"/>
                    <a:pt x="9390587" y="7279624"/>
                    <a:pt x="9397438" y="7279226"/>
                  </a:cubicBezTo>
                  <a:close/>
                  <a:moveTo>
                    <a:pt x="6277520" y="7304333"/>
                  </a:moveTo>
                  <a:cubicBezTo>
                    <a:pt x="6279757" y="7304681"/>
                    <a:pt x="6282415" y="7308456"/>
                    <a:pt x="6285359" y="7315812"/>
                  </a:cubicBezTo>
                  <a:cubicBezTo>
                    <a:pt x="6292464" y="7333557"/>
                    <a:pt x="6291581" y="7354753"/>
                    <a:pt x="6283414" y="7362922"/>
                  </a:cubicBezTo>
                  <a:cubicBezTo>
                    <a:pt x="6275249" y="7371090"/>
                    <a:pt x="6269426" y="7356572"/>
                    <a:pt x="6270492" y="7330656"/>
                  </a:cubicBezTo>
                  <a:cubicBezTo>
                    <a:pt x="6271231" y="7312757"/>
                    <a:pt x="6273794" y="7303769"/>
                    <a:pt x="6277520" y="7304333"/>
                  </a:cubicBezTo>
                  <a:close/>
                  <a:moveTo>
                    <a:pt x="7628264" y="7308688"/>
                  </a:moveTo>
                  <a:cubicBezTo>
                    <a:pt x="7641896" y="7308131"/>
                    <a:pt x="7645124" y="7336618"/>
                    <a:pt x="7645124" y="7414303"/>
                  </a:cubicBezTo>
                  <a:cubicBezTo>
                    <a:pt x="7645124" y="7552863"/>
                    <a:pt x="7624747" y="7580434"/>
                    <a:pt x="7558343" y="7531875"/>
                  </a:cubicBezTo>
                  <a:cubicBezTo>
                    <a:pt x="7518733" y="7502910"/>
                    <a:pt x="7517197" y="7490207"/>
                    <a:pt x="7545087" y="7422871"/>
                  </a:cubicBezTo>
                  <a:cubicBezTo>
                    <a:pt x="7562452" y="7380945"/>
                    <a:pt x="7592055" y="7333846"/>
                    <a:pt x="7610879" y="7318222"/>
                  </a:cubicBezTo>
                  <a:cubicBezTo>
                    <a:pt x="7618001" y="7312313"/>
                    <a:pt x="7623720" y="7308882"/>
                    <a:pt x="7628264" y="7308688"/>
                  </a:cubicBezTo>
                  <a:close/>
                  <a:moveTo>
                    <a:pt x="1561261" y="7317685"/>
                  </a:moveTo>
                  <a:lnTo>
                    <a:pt x="1647291" y="7332124"/>
                  </a:lnTo>
                  <a:cubicBezTo>
                    <a:pt x="1694609" y="7340063"/>
                    <a:pt x="1826041" y="7362795"/>
                    <a:pt x="1939349" y="7382646"/>
                  </a:cubicBezTo>
                  <a:cubicBezTo>
                    <a:pt x="2052657" y="7402498"/>
                    <a:pt x="2185391" y="7418915"/>
                    <a:pt x="2234319" y="7419124"/>
                  </a:cubicBezTo>
                  <a:cubicBezTo>
                    <a:pt x="2300804" y="7419403"/>
                    <a:pt x="2313982" y="7425515"/>
                    <a:pt x="2286426" y="7443323"/>
                  </a:cubicBezTo>
                  <a:cubicBezTo>
                    <a:pt x="2192478" y="7504040"/>
                    <a:pt x="1794326" y="7453531"/>
                    <a:pt x="1635013" y="7360678"/>
                  </a:cubicBezTo>
                  <a:close/>
                  <a:moveTo>
                    <a:pt x="1991408" y="7324606"/>
                  </a:moveTo>
                  <a:cubicBezTo>
                    <a:pt x="2038727" y="7324188"/>
                    <a:pt x="2099581" y="7333402"/>
                    <a:pt x="2126621" y="7345023"/>
                  </a:cubicBezTo>
                  <a:cubicBezTo>
                    <a:pt x="2168365" y="7362960"/>
                    <a:pt x="2164645" y="7366030"/>
                    <a:pt x="2102029" y="7365404"/>
                  </a:cubicBezTo>
                  <a:cubicBezTo>
                    <a:pt x="2061470" y="7364985"/>
                    <a:pt x="2000651" y="7355847"/>
                    <a:pt x="1966852" y="7345023"/>
                  </a:cubicBezTo>
                  <a:cubicBezTo>
                    <a:pt x="1910987" y="7327134"/>
                    <a:pt x="1913195" y="7325233"/>
                    <a:pt x="1991408" y="7324606"/>
                  </a:cubicBezTo>
                  <a:close/>
                  <a:moveTo>
                    <a:pt x="4330953" y="7327351"/>
                  </a:moveTo>
                  <a:cubicBezTo>
                    <a:pt x="4332279" y="7327289"/>
                    <a:pt x="4333419" y="7327320"/>
                    <a:pt x="4334390" y="7327446"/>
                  </a:cubicBezTo>
                  <a:cubicBezTo>
                    <a:pt x="4346042" y="7328986"/>
                    <a:pt x="4332208" y="7344527"/>
                    <a:pt x="4289776" y="7380522"/>
                  </a:cubicBezTo>
                  <a:cubicBezTo>
                    <a:pt x="4214993" y="7443956"/>
                    <a:pt x="4176039" y="7456578"/>
                    <a:pt x="4146402" y="7426939"/>
                  </a:cubicBezTo>
                  <a:cubicBezTo>
                    <a:pt x="4114951" y="7395487"/>
                    <a:pt x="4130489" y="7374812"/>
                    <a:pt x="4197602" y="7358805"/>
                  </a:cubicBezTo>
                  <a:cubicBezTo>
                    <a:pt x="4234780" y="7349936"/>
                    <a:pt x="4287305" y="7337109"/>
                    <a:pt x="4314344" y="7330322"/>
                  </a:cubicBezTo>
                  <a:cubicBezTo>
                    <a:pt x="4321416" y="7328545"/>
                    <a:pt x="4326977" y="7327532"/>
                    <a:pt x="4330953" y="7327351"/>
                  </a:cubicBezTo>
                  <a:close/>
                  <a:moveTo>
                    <a:pt x="7243924" y="7330035"/>
                  </a:moveTo>
                  <a:cubicBezTo>
                    <a:pt x="7244621" y="7329987"/>
                    <a:pt x="7245202" y="7330178"/>
                    <a:pt x="7245654" y="7330668"/>
                  </a:cubicBezTo>
                  <a:cubicBezTo>
                    <a:pt x="7252969" y="7337982"/>
                    <a:pt x="7244887" y="7426247"/>
                    <a:pt x="7227685" y="7526803"/>
                  </a:cubicBezTo>
                  <a:cubicBezTo>
                    <a:pt x="7210485" y="7627360"/>
                    <a:pt x="7204144" y="7750879"/>
                    <a:pt x="7213605" y="7801312"/>
                  </a:cubicBezTo>
                  <a:cubicBezTo>
                    <a:pt x="7225757" y="7866086"/>
                    <a:pt x="7221265" y="7899058"/>
                    <a:pt x="7198297" y="7913621"/>
                  </a:cubicBezTo>
                  <a:cubicBezTo>
                    <a:pt x="7180414" y="7924960"/>
                    <a:pt x="7145172" y="7934401"/>
                    <a:pt x="7119987" y="7934610"/>
                  </a:cubicBezTo>
                  <a:cubicBezTo>
                    <a:pt x="7046198" y="7935238"/>
                    <a:pt x="7072357" y="7644437"/>
                    <a:pt x="7162692" y="7459790"/>
                  </a:cubicBezTo>
                  <a:cubicBezTo>
                    <a:pt x="7198618" y="7386356"/>
                    <a:pt x="7233655" y="7330690"/>
                    <a:pt x="7243924" y="7330047"/>
                  </a:cubicBezTo>
                  <a:close/>
                  <a:moveTo>
                    <a:pt x="8049271" y="7345011"/>
                  </a:moveTo>
                  <a:cubicBezTo>
                    <a:pt x="8068753" y="7345011"/>
                    <a:pt x="8091508" y="7356060"/>
                    <a:pt x="8099863" y="7369580"/>
                  </a:cubicBezTo>
                  <a:cubicBezTo>
                    <a:pt x="8108219" y="7383101"/>
                    <a:pt x="8092262" y="7394173"/>
                    <a:pt x="8064425" y="7394173"/>
                  </a:cubicBezTo>
                  <a:cubicBezTo>
                    <a:pt x="8036587" y="7394173"/>
                    <a:pt x="8013845" y="7383101"/>
                    <a:pt x="8013845" y="7369580"/>
                  </a:cubicBezTo>
                  <a:cubicBezTo>
                    <a:pt x="8013845" y="7356060"/>
                    <a:pt x="8029790" y="7345011"/>
                    <a:pt x="8049271" y="7345011"/>
                  </a:cubicBezTo>
                  <a:close/>
                  <a:moveTo>
                    <a:pt x="8388711" y="7373685"/>
                  </a:moveTo>
                  <a:cubicBezTo>
                    <a:pt x="8389174" y="7373642"/>
                    <a:pt x="8389665" y="7373703"/>
                    <a:pt x="8390191" y="7373864"/>
                  </a:cubicBezTo>
                  <a:cubicBezTo>
                    <a:pt x="8399426" y="7376672"/>
                    <a:pt x="8418260" y="7411065"/>
                    <a:pt x="8446510" y="7476770"/>
                  </a:cubicBezTo>
                  <a:lnTo>
                    <a:pt x="8508436" y="7620844"/>
                  </a:lnTo>
                  <a:lnTo>
                    <a:pt x="8464121" y="7744107"/>
                  </a:lnTo>
                  <a:cubicBezTo>
                    <a:pt x="8439745" y="7811899"/>
                    <a:pt x="8405895" y="7872696"/>
                    <a:pt x="8388890" y="7879219"/>
                  </a:cubicBezTo>
                  <a:cubicBezTo>
                    <a:pt x="8371887" y="7885742"/>
                    <a:pt x="8357963" y="7909799"/>
                    <a:pt x="8357963" y="7932689"/>
                  </a:cubicBezTo>
                  <a:cubicBezTo>
                    <a:pt x="8357963" y="7955579"/>
                    <a:pt x="8344702" y="7987583"/>
                    <a:pt x="8328479" y="8003807"/>
                  </a:cubicBezTo>
                  <a:cubicBezTo>
                    <a:pt x="8245832" y="8086459"/>
                    <a:pt x="8210472" y="8021685"/>
                    <a:pt x="8210472" y="7787506"/>
                  </a:cubicBezTo>
                  <a:cubicBezTo>
                    <a:pt x="8210472" y="7588246"/>
                    <a:pt x="8224784" y="7541659"/>
                    <a:pt x="8285989" y="7541659"/>
                  </a:cubicBezTo>
                  <a:cubicBezTo>
                    <a:pt x="8338130" y="7541659"/>
                    <a:pt x="8382085" y="7473176"/>
                    <a:pt x="8383569" y="7389627"/>
                  </a:cubicBezTo>
                  <a:cubicBezTo>
                    <a:pt x="8383753" y="7379300"/>
                    <a:pt x="8385470" y="7373995"/>
                    <a:pt x="8388711" y="7373685"/>
                  </a:cubicBezTo>
                  <a:close/>
                  <a:moveTo>
                    <a:pt x="6574184" y="7380832"/>
                  </a:moveTo>
                  <a:cubicBezTo>
                    <a:pt x="6574451" y="7380814"/>
                    <a:pt x="6574729" y="7380851"/>
                    <a:pt x="6575007" y="7380951"/>
                  </a:cubicBezTo>
                  <a:cubicBezTo>
                    <a:pt x="6576491" y="7381508"/>
                    <a:pt x="6578128" y="7383787"/>
                    <a:pt x="6579828" y="7388015"/>
                  </a:cubicBezTo>
                  <a:cubicBezTo>
                    <a:pt x="6586649" y="7404916"/>
                    <a:pt x="6586649" y="7432580"/>
                    <a:pt x="6579828" y="7449480"/>
                  </a:cubicBezTo>
                  <a:cubicBezTo>
                    <a:pt x="6573013" y="7466381"/>
                    <a:pt x="6567407" y="7452569"/>
                    <a:pt x="6567407" y="7418766"/>
                  </a:cubicBezTo>
                  <a:cubicBezTo>
                    <a:pt x="6567407" y="7395000"/>
                    <a:pt x="6570173" y="7381110"/>
                    <a:pt x="6574184" y="7380832"/>
                  </a:cubicBezTo>
                  <a:close/>
                  <a:moveTo>
                    <a:pt x="1030266" y="7392765"/>
                  </a:moveTo>
                  <a:cubicBezTo>
                    <a:pt x="1035394" y="7392208"/>
                    <a:pt x="1041368" y="7394585"/>
                    <a:pt x="1047615" y="7400831"/>
                  </a:cubicBezTo>
                  <a:cubicBezTo>
                    <a:pt x="1055765" y="7409013"/>
                    <a:pt x="1057801" y="7429646"/>
                    <a:pt x="1052113" y="7446712"/>
                  </a:cubicBezTo>
                  <a:cubicBezTo>
                    <a:pt x="1043787" y="7471721"/>
                    <a:pt x="1038009" y="7471697"/>
                    <a:pt x="1022522" y="7446640"/>
                  </a:cubicBezTo>
                  <a:cubicBezTo>
                    <a:pt x="1007147" y="7421760"/>
                    <a:pt x="1014886" y="7394359"/>
                    <a:pt x="1030266" y="7392765"/>
                  </a:cubicBezTo>
                  <a:close/>
                  <a:moveTo>
                    <a:pt x="4389563" y="7418766"/>
                  </a:moveTo>
                  <a:cubicBezTo>
                    <a:pt x="4395528" y="7418766"/>
                    <a:pt x="4400397" y="7429802"/>
                    <a:pt x="4400397" y="7443323"/>
                  </a:cubicBezTo>
                  <a:cubicBezTo>
                    <a:pt x="4400397" y="7456843"/>
                    <a:pt x="4388679" y="7467916"/>
                    <a:pt x="4374362" y="7467916"/>
                  </a:cubicBezTo>
                  <a:cubicBezTo>
                    <a:pt x="4360045" y="7467916"/>
                    <a:pt x="4355172" y="7456843"/>
                    <a:pt x="4363528" y="7443323"/>
                  </a:cubicBezTo>
                  <a:cubicBezTo>
                    <a:pt x="4371883" y="7429802"/>
                    <a:pt x="4383599" y="7418766"/>
                    <a:pt x="4389563" y="7418766"/>
                  </a:cubicBezTo>
                  <a:close/>
                  <a:moveTo>
                    <a:pt x="8056765" y="7419995"/>
                  </a:moveTo>
                  <a:cubicBezTo>
                    <a:pt x="8072756" y="7420274"/>
                    <a:pt x="8089697" y="7423865"/>
                    <a:pt x="8107463" y="7430794"/>
                  </a:cubicBezTo>
                  <a:cubicBezTo>
                    <a:pt x="8140693" y="7443746"/>
                    <a:pt x="8133166" y="7453719"/>
                    <a:pt x="8070009" y="7480481"/>
                  </a:cubicBezTo>
                  <a:cubicBezTo>
                    <a:pt x="7981485" y="7517993"/>
                    <a:pt x="7954200" y="7584968"/>
                    <a:pt x="7953100" y="7767268"/>
                  </a:cubicBezTo>
                  <a:cubicBezTo>
                    <a:pt x="7952312" y="7897285"/>
                    <a:pt x="8007495" y="7990819"/>
                    <a:pt x="8131840" y="8070176"/>
                  </a:cubicBezTo>
                  <a:cubicBezTo>
                    <a:pt x="8241210" y="8139975"/>
                    <a:pt x="8253726" y="8197902"/>
                    <a:pt x="8176203" y="8275428"/>
                  </a:cubicBezTo>
                  <a:lnTo>
                    <a:pt x="8112177" y="8339494"/>
                  </a:lnTo>
                  <a:lnTo>
                    <a:pt x="8112177" y="8246408"/>
                  </a:lnTo>
                  <a:cubicBezTo>
                    <a:pt x="8112177" y="8190617"/>
                    <a:pt x="8102318" y="8159418"/>
                    <a:pt x="8087585" y="8168524"/>
                  </a:cubicBezTo>
                  <a:cubicBezTo>
                    <a:pt x="8074065" y="8176880"/>
                    <a:pt x="8062993" y="8225805"/>
                    <a:pt x="8062993" y="8277266"/>
                  </a:cubicBezTo>
                  <a:cubicBezTo>
                    <a:pt x="8062993" y="8334699"/>
                    <a:pt x="8043317" y="8395839"/>
                    <a:pt x="8012044" y="8435599"/>
                  </a:cubicBezTo>
                  <a:cubicBezTo>
                    <a:pt x="7944964" y="8520880"/>
                    <a:pt x="7920928" y="8517320"/>
                    <a:pt x="7902544" y="8419323"/>
                  </a:cubicBezTo>
                  <a:cubicBezTo>
                    <a:pt x="7872714" y="8260309"/>
                    <a:pt x="7900634" y="7583634"/>
                    <a:pt x="7940273" y="7505074"/>
                  </a:cubicBezTo>
                  <a:cubicBezTo>
                    <a:pt x="7969192" y="7447757"/>
                    <a:pt x="8008790" y="7419082"/>
                    <a:pt x="8056765" y="7419995"/>
                  </a:cubicBezTo>
                  <a:close/>
                  <a:moveTo>
                    <a:pt x="9388179" y="7443323"/>
                  </a:moveTo>
                  <a:cubicBezTo>
                    <a:pt x="9441390" y="7443323"/>
                    <a:pt x="9625977" y="7715773"/>
                    <a:pt x="9594256" y="7747496"/>
                  </a:cubicBezTo>
                  <a:cubicBezTo>
                    <a:pt x="9572786" y="7768967"/>
                    <a:pt x="9487016" y="7764043"/>
                    <a:pt x="9421123" y="7737556"/>
                  </a:cubicBezTo>
                  <a:cubicBezTo>
                    <a:pt x="9373111" y="7718256"/>
                    <a:pt x="9365819" y="7697387"/>
                    <a:pt x="9365819" y="7579330"/>
                  </a:cubicBezTo>
                  <a:cubicBezTo>
                    <a:pt x="9365819" y="7504533"/>
                    <a:pt x="9375861" y="7443323"/>
                    <a:pt x="9388179" y="7443323"/>
                  </a:cubicBezTo>
                  <a:close/>
                  <a:moveTo>
                    <a:pt x="2550647" y="7443669"/>
                  </a:moveTo>
                  <a:cubicBezTo>
                    <a:pt x="2664876" y="7444087"/>
                    <a:pt x="2753442" y="7466645"/>
                    <a:pt x="2753442" y="7495349"/>
                  </a:cubicBezTo>
                  <a:cubicBezTo>
                    <a:pt x="2753442" y="7507290"/>
                    <a:pt x="2745147" y="7515021"/>
                    <a:pt x="2735007" y="7512520"/>
                  </a:cubicBezTo>
                  <a:cubicBezTo>
                    <a:pt x="2724868" y="7510018"/>
                    <a:pt x="2658495" y="7503909"/>
                    <a:pt x="2587516" y="7498940"/>
                  </a:cubicBezTo>
                  <a:cubicBezTo>
                    <a:pt x="2440687" y="7488668"/>
                    <a:pt x="2410327" y="7443181"/>
                    <a:pt x="2550647" y="7443669"/>
                  </a:cubicBezTo>
                  <a:close/>
                  <a:moveTo>
                    <a:pt x="1489968" y="7447487"/>
                  </a:moveTo>
                  <a:cubicBezTo>
                    <a:pt x="1491166" y="7447626"/>
                    <a:pt x="1492375" y="7448053"/>
                    <a:pt x="1493643" y="7448680"/>
                  </a:cubicBezTo>
                  <a:cubicBezTo>
                    <a:pt x="1503783" y="7453879"/>
                    <a:pt x="1567415" y="7483317"/>
                    <a:pt x="1635013" y="7514107"/>
                  </a:cubicBezTo>
                  <a:cubicBezTo>
                    <a:pt x="1845319" y="7609898"/>
                    <a:pt x="1955718" y="7670146"/>
                    <a:pt x="2030223" y="7729764"/>
                  </a:cubicBezTo>
                  <a:lnTo>
                    <a:pt x="2102029" y="7787231"/>
                  </a:lnTo>
                  <a:lnTo>
                    <a:pt x="2040603" y="7784498"/>
                  </a:lnTo>
                  <a:cubicBezTo>
                    <a:pt x="1827966" y="7775054"/>
                    <a:pt x="1475244" y="7580935"/>
                    <a:pt x="1475244" y="7473345"/>
                  </a:cubicBezTo>
                  <a:cubicBezTo>
                    <a:pt x="1475244" y="7456933"/>
                    <a:pt x="1481588" y="7446384"/>
                    <a:pt x="1489968" y="7447487"/>
                  </a:cubicBezTo>
                  <a:close/>
                  <a:moveTo>
                    <a:pt x="6232250" y="7455625"/>
                  </a:moveTo>
                  <a:cubicBezTo>
                    <a:pt x="6256206" y="7455625"/>
                    <a:pt x="6252828" y="7903132"/>
                    <a:pt x="6228217" y="7990299"/>
                  </a:cubicBezTo>
                  <a:lnTo>
                    <a:pt x="6228254" y="7990299"/>
                  </a:lnTo>
                  <a:cubicBezTo>
                    <a:pt x="6221572" y="8013960"/>
                    <a:pt x="6204321" y="8033292"/>
                    <a:pt x="6189940" y="8033292"/>
                  </a:cubicBezTo>
                  <a:cubicBezTo>
                    <a:pt x="6172258" y="8033292"/>
                    <a:pt x="6168323" y="7951743"/>
                    <a:pt x="6177770" y="7781336"/>
                  </a:cubicBezTo>
                  <a:cubicBezTo>
                    <a:pt x="6193947" y="7489526"/>
                    <a:pt x="6199631" y="7455625"/>
                    <a:pt x="6232251" y="7455625"/>
                  </a:cubicBezTo>
                  <a:close/>
                  <a:moveTo>
                    <a:pt x="8580959" y="7455625"/>
                  </a:moveTo>
                  <a:lnTo>
                    <a:pt x="8616063" y="7517066"/>
                  </a:lnTo>
                  <a:cubicBezTo>
                    <a:pt x="8635384" y="7550866"/>
                    <a:pt x="8651585" y="7586827"/>
                    <a:pt x="8652073" y="7596966"/>
                  </a:cubicBezTo>
                  <a:cubicBezTo>
                    <a:pt x="8653153" y="7619819"/>
                    <a:pt x="8617664" y="7621107"/>
                    <a:pt x="8595575" y="7599019"/>
                  </a:cubicBezTo>
                  <a:cubicBezTo>
                    <a:pt x="8586560" y="7590005"/>
                    <a:pt x="8579575" y="7554046"/>
                    <a:pt x="8580064" y="7519118"/>
                  </a:cubicBezTo>
                  <a:close/>
                  <a:moveTo>
                    <a:pt x="6098624" y="7469240"/>
                  </a:moveTo>
                  <a:cubicBezTo>
                    <a:pt x="6105790" y="7469945"/>
                    <a:pt x="6114140" y="7475712"/>
                    <a:pt x="6124158" y="7485731"/>
                  </a:cubicBezTo>
                  <a:cubicBezTo>
                    <a:pt x="6142743" y="7504319"/>
                    <a:pt x="6144537" y="7575714"/>
                    <a:pt x="6129922" y="7717628"/>
                  </a:cubicBezTo>
                  <a:cubicBezTo>
                    <a:pt x="6108909" y="7921644"/>
                    <a:pt x="6108629" y="7922278"/>
                    <a:pt x="6074724" y="7841906"/>
                  </a:cubicBezTo>
                  <a:cubicBezTo>
                    <a:pt x="6052146" y="7788378"/>
                    <a:pt x="6045411" y="7714945"/>
                    <a:pt x="6054774" y="7624220"/>
                  </a:cubicBezTo>
                  <a:cubicBezTo>
                    <a:pt x="6066473" y="7510860"/>
                    <a:pt x="6077126" y="7467126"/>
                    <a:pt x="6098624" y="7469240"/>
                  </a:cubicBezTo>
                  <a:close/>
                  <a:moveTo>
                    <a:pt x="4679056" y="7477271"/>
                  </a:moveTo>
                  <a:cubicBezTo>
                    <a:pt x="4685697" y="7477410"/>
                    <a:pt x="4686475" y="7487115"/>
                    <a:pt x="4680178" y="7503522"/>
                  </a:cubicBezTo>
                  <a:cubicBezTo>
                    <a:pt x="4663836" y="7546109"/>
                    <a:pt x="4646184" y="7553894"/>
                    <a:pt x="4646184" y="7518534"/>
                  </a:cubicBezTo>
                  <a:cubicBezTo>
                    <a:pt x="4646184" y="7505811"/>
                    <a:pt x="4657124" y="7488621"/>
                    <a:pt x="4670489" y="7480361"/>
                  </a:cubicBezTo>
                  <a:cubicBezTo>
                    <a:pt x="4673973" y="7478207"/>
                    <a:pt x="4676841" y="7477215"/>
                    <a:pt x="4679056" y="7477271"/>
                  </a:cubicBezTo>
                  <a:close/>
                  <a:moveTo>
                    <a:pt x="1865633" y="7492497"/>
                  </a:moveTo>
                  <a:cubicBezTo>
                    <a:pt x="1892673" y="7492497"/>
                    <a:pt x="1921626" y="7503546"/>
                    <a:pt x="1929982" y="7517066"/>
                  </a:cubicBezTo>
                  <a:cubicBezTo>
                    <a:pt x="1938338" y="7530587"/>
                    <a:pt x="1923026" y="7541659"/>
                    <a:pt x="1895988" y="7541659"/>
                  </a:cubicBezTo>
                  <a:cubicBezTo>
                    <a:pt x="1868949" y="7541659"/>
                    <a:pt x="1840007" y="7530587"/>
                    <a:pt x="1831651" y="7517066"/>
                  </a:cubicBezTo>
                  <a:cubicBezTo>
                    <a:pt x="1823295" y="7503546"/>
                    <a:pt x="1838596" y="7492497"/>
                    <a:pt x="1865633" y="7492497"/>
                  </a:cubicBezTo>
                  <a:close/>
                  <a:moveTo>
                    <a:pt x="8112833" y="7516982"/>
                  </a:moveTo>
                  <a:cubicBezTo>
                    <a:pt x="8169348" y="7516650"/>
                    <a:pt x="8166814" y="7522842"/>
                    <a:pt x="8170583" y="7805894"/>
                  </a:cubicBezTo>
                  <a:cubicBezTo>
                    <a:pt x="8173573" y="8030137"/>
                    <a:pt x="8154531" y="8078852"/>
                    <a:pt x="8093670" y="8002578"/>
                  </a:cubicBezTo>
                  <a:cubicBezTo>
                    <a:pt x="7949838" y="7822322"/>
                    <a:pt x="7954264" y="7517066"/>
                    <a:pt x="8100722" y="7517066"/>
                  </a:cubicBezTo>
                  <a:cubicBezTo>
                    <a:pt x="8105034" y="7517066"/>
                    <a:pt x="8109065" y="7517005"/>
                    <a:pt x="8112833" y="7516982"/>
                  </a:cubicBezTo>
                  <a:close/>
                  <a:moveTo>
                    <a:pt x="7305076" y="7528271"/>
                  </a:moveTo>
                  <a:cubicBezTo>
                    <a:pt x="7317983" y="7529596"/>
                    <a:pt x="7325551" y="7579517"/>
                    <a:pt x="7325551" y="7665388"/>
                  </a:cubicBezTo>
                  <a:cubicBezTo>
                    <a:pt x="7325551" y="7779033"/>
                    <a:pt x="7337680" y="7832015"/>
                    <a:pt x="7374376" y="7878670"/>
                  </a:cubicBezTo>
                  <a:cubicBezTo>
                    <a:pt x="7401232" y="7912813"/>
                    <a:pt x="7417188" y="7950530"/>
                    <a:pt x="7409814" y="7962461"/>
                  </a:cubicBezTo>
                  <a:lnTo>
                    <a:pt x="7409778" y="7962461"/>
                  </a:lnTo>
                  <a:cubicBezTo>
                    <a:pt x="7383260" y="8005370"/>
                    <a:pt x="7323850" y="7982905"/>
                    <a:pt x="7300350" y="7921090"/>
                  </a:cubicBezTo>
                  <a:cubicBezTo>
                    <a:pt x="7268963" y="7838486"/>
                    <a:pt x="7269428" y="7548888"/>
                    <a:pt x="7300970" y="7529380"/>
                  </a:cubicBezTo>
                  <a:cubicBezTo>
                    <a:pt x="7301932" y="7528752"/>
                    <a:pt x="7302873" y="7528422"/>
                    <a:pt x="7303786" y="7528294"/>
                  </a:cubicBezTo>
                  <a:lnTo>
                    <a:pt x="7303798" y="7528294"/>
                  </a:lnTo>
                  <a:cubicBezTo>
                    <a:pt x="7304226" y="7528233"/>
                    <a:pt x="7304659" y="7528230"/>
                    <a:pt x="7305075" y="7528270"/>
                  </a:cubicBezTo>
                  <a:close/>
                  <a:moveTo>
                    <a:pt x="2507047" y="7537602"/>
                  </a:moveTo>
                  <a:lnTo>
                    <a:pt x="2507047" y="7537626"/>
                  </a:lnTo>
                  <a:cubicBezTo>
                    <a:pt x="2662472" y="7538839"/>
                    <a:pt x="2732570" y="7550975"/>
                    <a:pt x="2831107" y="7588650"/>
                  </a:cubicBezTo>
                  <a:cubicBezTo>
                    <a:pt x="3023663" y="7662274"/>
                    <a:pt x="3057380" y="7707564"/>
                    <a:pt x="2919833" y="7707773"/>
                  </a:cubicBezTo>
                  <a:cubicBezTo>
                    <a:pt x="2862119" y="7707842"/>
                    <a:pt x="2737471" y="7714556"/>
                    <a:pt x="2642833" y="7722677"/>
                  </a:cubicBezTo>
                  <a:cubicBezTo>
                    <a:pt x="2548195" y="7730794"/>
                    <a:pt x="2459714" y="7733051"/>
                    <a:pt x="2446194" y="7727724"/>
                  </a:cubicBezTo>
                  <a:cubicBezTo>
                    <a:pt x="2432674" y="7722393"/>
                    <a:pt x="2388410" y="7710272"/>
                    <a:pt x="2347851" y="7700780"/>
                  </a:cubicBezTo>
                  <a:cubicBezTo>
                    <a:pt x="2282554" y="7685499"/>
                    <a:pt x="2279728" y="7681402"/>
                    <a:pt x="2323259" y="7665138"/>
                  </a:cubicBezTo>
                  <a:cubicBezTo>
                    <a:pt x="2359612" y="7651556"/>
                    <a:pt x="2337211" y="7641968"/>
                    <a:pt x="2237242" y="7628338"/>
                  </a:cubicBezTo>
                  <a:cubicBezTo>
                    <a:pt x="1925793" y="7585875"/>
                    <a:pt x="2022870" y="7541371"/>
                    <a:pt x="2434883" y="7537734"/>
                  </a:cubicBezTo>
                  <a:cubicBezTo>
                    <a:pt x="2460901" y="7537526"/>
                    <a:pt x="2484844" y="7537461"/>
                    <a:pt x="2507047" y="7537602"/>
                  </a:cubicBezTo>
                  <a:close/>
                  <a:moveTo>
                    <a:pt x="4351023" y="7540609"/>
                  </a:moveTo>
                  <a:lnTo>
                    <a:pt x="4351035" y="7540645"/>
                  </a:lnTo>
                  <a:cubicBezTo>
                    <a:pt x="4368707" y="7538904"/>
                    <a:pt x="4371408" y="7574640"/>
                    <a:pt x="4350272" y="7630414"/>
                  </a:cubicBezTo>
                  <a:cubicBezTo>
                    <a:pt x="4317644" y="7716524"/>
                    <a:pt x="4231815" y="7812052"/>
                    <a:pt x="4187054" y="7812052"/>
                  </a:cubicBezTo>
                  <a:cubicBezTo>
                    <a:pt x="4169065" y="7812052"/>
                    <a:pt x="4003209" y="7867670"/>
                    <a:pt x="3818512" y="7935637"/>
                  </a:cubicBezTo>
                  <a:cubicBezTo>
                    <a:pt x="3633815" y="8003604"/>
                    <a:pt x="3389708" y="8074111"/>
                    <a:pt x="3276050" y="8092311"/>
                  </a:cubicBezTo>
                  <a:cubicBezTo>
                    <a:pt x="3045268" y="8129269"/>
                    <a:pt x="2949201" y="8180798"/>
                    <a:pt x="3111103" y="8180792"/>
                  </a:cubicBezTo>
                  <a:cubicBezTo>
                    <a:pt x="3164505" y="8180789"/>
                    <a:pt x="3294892" y="8164186"/>
                    <a:pt x="3400858" y="8143908"/>
                  </a:cubicBezTo>
                  <a:cubicBezTo>
                    <a:pt x="3627953" y="8100451"/>
                    <a:pt x="3613808" y="8101478"/>
                    <a:pt x="3613808" y="8128718"/>
                  </a:cubicBezTo>
                  <a:cubicBezTo>
                    <a:pt x="3613808" y="8157023"/>
                    <a:pt x="3419935" y="8205385"/>
                    <a:pt x="3306476" y="8205385"/>
                  </a:cubicBezTo>
                  <a:cubicBezTo>
                    <a:pt x="3247452" y="8205385"/>
                    <a:pt x="3223273" y="8214576"/>
                    <a:pt x="3234503" y="8232746"/>
                  </a:cubicBezTo>
                  <a:cubicBezTo>
                    <a:pt x="3267608" y="8286314"/>
                    <a:pt x="3497889" y="8241101"/>
                    <a:pt x="3733175" y="8134839"/>
                  </a:cubicBezTo>
                  <a:cubicBezTo>
                    <a:pt x="3977536" y="8024480"/>
                    <a:pt x="4103612" y="8007412"/>
                    <a:pt x="3896464" y="8112728"/>
                  </a:cubicBezTo>
                  <a:cubicBezTo>
                    <a:pt x="3744377" y="8190051"/>
                    <a:pt x="3495569" y="8267607"/>
                    <a:pt x="3325639" y="8290691"/>
                  </a:cubicBezTo>
                  <a:cubicBezTo>
                    <a:pt x="3214590" y="8305776"/>
                    <a:pt x="3198015" y="8315097"/>
                    <a:pt x="3202740" y="8359720"/>
                  </a:cubicBezTo>
                  <a:cubicBezTo>
                    <a:pt x="3206294" y="8393246"/>
                    <a:pt x="3186696" y="8422468"/>
                    <a:pt x="3146755" y="8443188"/>
                  </a:cubicBezTo>
                  <a:lnTo>
                    <a:pt x="3146755" y="8443139"/>
                  </a:lnTo>
                  <a:cubicBezTo>
                    <a:pt x="3073651" y="8481063"/>
                    <a:pt x="2816872" y="8487777"/>
                    <a:pt x="2839496" y="8451170"/>
                  </a:cubicBezTo>
                  <a:cubicBezTo>
                    <a:pt x="2847851" y="8437650"/>
                    <a:pt x="2885102" y="8426577"/>
                    <a:pt x="2922280" y="8426577"/>
                  </a:cubicBezTo>
                  <a:cubicBezTo>
                    <a:pt x="2959457" y="8426577"/>
                    <a:pt x="3011334" y="8410343"/>
                    <a:pt x="3037578" y="8390493"/>
                  </a:cubicBezTo>
                  <a:cubicBezTo>
                    <a:pt x="3081139" y="8357540"/>
                    <a:pt x="3071394" y="8354305"/>
                    <a:pt x="2925525" y="8353371"/>
                  </a:cubicBezTo>
                  <a:cubicBezTo>
                    <a:pt x="2809262" y="8352625"/>
                    <a:pt x="2730605" y="8335986"/>
                    <a:pt x="2636700" y="8292264"/>
                  </a:cubicBezTo>
                  <a:cubicBezTo>
                    <a:pt x="2565722" y="8259217"/>
                    <a:pt x="2507656" y="8226655"/>
                    <a:pt x="2507656" y="8219917"/>
                  </a:cubicBezTo>
                  <a:cubicBezTo>
                    <a:pt x="2507656" y="8213179"/>
                    <a:pt x="2560168" y="8223624"/>
                    <a:pt x="2624386" y="8243114"/>
                  </a:cubicBezTo>
                  <a:cubicBezTo>
                    <a:pt x="2688605" y="8262601"/>
                    <a:pt x="2796453" y="8277715"/>
                    <a:pt x="2864052" y="8276704"/>
                  </a:cubicBezTo>
                  <a:lnTo>
                    <a:pt x="2986951" y="8274867"/>
                  </a:lnTo>
                  <a:lnTo>
                    <a:pt x="2814904" y="8229893"/>
                  </a:lnTo>
                  <a:cubicBezTo>
                    <a:pt x="2720266" y="8205146"/>
                    <a:pt x="2565412" y="8162615"/>
                    <a:pt x="2470775" y="8135399"/>
                  </a:cubicBezTo>
                  <a:lnTo>
                    <a:pt x="2298704" y="8085926"/>
                  </a:lnTo>
                  <a:lnTo>
                    <a:pt x="2502895" y="8084160"/>
                  </a:lnTo>
                  <a:cubicBezTo>
                    <a:pt x="2744288" y="8082099"/>
                    <a:pt x="2906297" y="8046075"/>
                    <a:pt x="2964805" y="7981421"/>
                  </a:cubicBezTo>
                  <a:cubicBezTo>
                    <a:pt x="3023944" y="7916069"/>
                    <a:pt x="2997284" y="7902852"/>
                    <a:pt x="2902079" y="7950349"/>
                  </a:cubicBezTo>
                  <a:cubicBezTo>
                    <a:pt x="2797488" y="8002524"/>
                    <a:pt x="2664602" y="8002877"/>
                    <a:pt x="2556804" y="7951279"/>
                  </a:cubicBezTo>
                  <a:lnTo>
                    <a:pt x="2470775" y="7910124"/>
                  </a:lnTo>
                  <a:lnTo>
                    <a:pt x="2624494" y="7920207"/>
                  </a:lnTo>
                  <a:cubicBezTo>
                    <a:pt x="2797301" y="7931543"/>
                    <a:pt x="2876395" y="7917859"/>
                    <a:pt x="2876186" y="7876737"/>
                  </a:cubicBezTo>
                  <a:cubicBezTo>
                    <a:pt x="2876117" y="7857934"/>
                    <a:pt x="2787973" y="7847484"/>
                    <a:pt x="2605092" y="7844578"/>
                  </a:cubicBezTo>
                  <a:cubicBezTo>
                    <a:pt x="2379723" y="7840997"/>
                    <a:pt x="2314790" y="7830932"/>
                    <a:pt x="2219368" y="7784737"/>
                  </a:cubicBezTo>
                  <a:cubicBezTo>
                    <a:pt x="2083396" y="7718910"/>
                    <a:pt x="2115713" y="7697319"/>
                    <a:pt x="2288251" y="7738713"/>
                  </a:cubicBezTo>
                  <a:cubicBezTo>
                    <a:pt x="2446453" y="7776699"/>
                    <a:pt x="2755023" y="7776933"/>
                    <a:pt x="2825631" y="7739131"/>
                  </a:cubicBezTo>
                  <a:cubicBezTo>
                    <a:pt x="2869283" y="7715768"/>
                    <a:pt x="2899622" y="7717668"/>
                    <a:pt x="2977119" y="7748677"/>
                  </a:cubicBezTo>
                  <a:cubicBezTo>
                    <a:pt x="3037028" y="7772649"/>
                    <a:pt x="3148875" y="7787458"/>
                    <a:pt x="3270156" y="7787458"/>
                  </a:cubicBezTo>
                  <a:cubicBezTo>
                    <a:pt x="3378039" y="7787458"/>
                    <a:pt x="3466317" y="7797141"/>
                    <a:pt x="3466317" y="7808996"/>
                  </a:cubicBezTo>
                  <a:cubicBezTo>
                    <a:pt x="3466317" y="7820852"/>
                    <a:pt x="3410639" y="7854515"/>
                    <a:pt x="3342594" y="7883789"/>
                  </a:cubicBezTo>
                  <a:cubicBezTo>
                    <a:pt x="3176084" y="7955423"/>
                    <a:pt x="3205359" y="7993788"/>
                    <a:pt x="3414329" y="7977770"/>
                  </a:cubicBezTo>
                  <a:cubicBezTo>
                    <a:pt x="3604445" y="7963199"/>
                    <a:pt x="3792427" y="7896628"/>
                    <a:pt x="3996286" y="7771647"/>
                  </a:cubicBezTo>
                  <a:cubicBezTo>
                    <a:pt x="4076590" y="7722415"/>
                    <a:pt x="4175478" y="7665084"/>
                    <a:pt x="4216037" y="7644243"/>
                  </a:cubicBezTo>
                  <a:cubicBezTo>
                    <a:pt x="4256596" y="7623402"/>
                    <a:pt x="4302678" y="7589031"/>
                    <a:pt x="4318473" y="7567875"/>
                  </a:cubicBezTo>
                  <a:cubicBezTo>
                    <a:pt x="4331855" y="7549950"/>
                    <a:pt x="4342990" y="7541401"/>
                    <a:pt x="4351023" y="7540609"/>
                  </a:cubicBezTo>
                  <a:close/>
                  <a:moveTo>
                    <a:pt x="4177723" y="7542446"/>
                  </a:moveTo>
                  <a:cubicBezTo>
                    <a:pt x="4208358" y="7543074"/>
                    <a:pt x="4206480" y="7550464"/>
                    <a:pt x="4168333" y="7579318"/>
                  </a:cubicBezTo>
                  <a:cubicBezTo>
                    <a:pt x="4142090" y="7599168"/>
                    <a:pt x="4103343" y="7615021"/>
                    <a:pt x="4082268" y="7614603"/>
                  </a:cubicBezTo>
                  <a:cubicBezTo>
                    <a:pt x="4051633" y="7613975"/>
                    <a:pt x="4053523" y="7606585"/>
                    <a:pt x="4091670" y="7577731"/>
                  </a:cubicBezTo>
                  <a:cubicBezTo>
                    <a:pt x="4117914" y="7557879"/>
                    <a:pt x="4156648" y="7542029"/>
                    <a:pt x="4177723" y="7542446"/>
                  </a:cubicBezTo>
                  <a:close/>
                  <a:moveTo>
                    <a:pt x="3884197" y="7590809"/>
                  </a:moveTo>
                  <a:cubicBezTo>
                    <a:pt x="3911237" y="7590809"/>
                    <a:pt x="3933345" y="7595052"/>
                    <a:pt x="3933345" y="7600236"/>
                  </a:cubicBezTo>
                  <a:cubicBezTo>
                    <a:pt x="3933345" y="7605420"/>
                    <a:pt x="3911237" y="7615455"/>
                    <a:pt x="3884197" y="7622526"/>
                  </a:cubicBezTo>
                  <a:cubicBezTo>
                    <a:pt x="3857158" y="7629597"/>
                    <a:pt x="3835038" y="7625356"/>
                    <a:pt x="3835038" y="7613099"/>
                  </a:cubicBezTo>
                  <a:cubicBezTo>
                    <a:pt x="3835038" y="7600845"/>
                    <a:pt x="3857158" y="7590809"/>
                    <a:pt x="3884197" y="7590809"/>
                  </a:cubicBezTo>
                  <a:close/>
                  <a:moveTo>
                    <a:pt x="726931" y="7598840"/>
                  </a:moveTo>
                  <a:cubicBezTo>
                    <a:pt x="733474" y="7599258"/>
                    <a:pt x="737801" y="7604030"/>
                    <a:pt x="737801" y="7612479"/>
                  </a:cubicBezTo>
                  <a:cubicBezTo>
                    <a:pt x="737801" y="7625999"/>
                    <a:pt x="726730" y="7643918"/>
                    <a:pt x="713210" y="7652274"/>
                  </a:cubicBezTo>
                  <a:cubicBezTo>
                    <a:pt x="699690" y="7660630"/>
                    <a:pt x="688618" y="7656387"/>
                    <a:pt x="688618" y="7642871"/>
                  </a:cubicBezTo>
                  <a:cubicBezTo>
                    <a:pt x="688618" y="7629350"/>
                    <a:pt x="699690" y="7611480"/>
                    <a:pt x="713210" y="7603124"/>
                  </a:cubicBezTo>
                  <a:cubicBezTo>
                    <a:pt x="718282" y="7599988"/>
                    <a:pt x="723006" y="7598610"/>
                    <a:pt x="726931" y="7598840"/>
                  </a:cubicBezTo>
                  <a:close/>
                  <a:moveTo>
                    <a:pt x="7599246" y="7621166"/>
                  </a:moveTo>
                  <a:cubicBezTo>
                    <a:pt x="7614815" y="7620253"/>
                    <a:pt x="7633651" y="7643995"/>
                    <a:pt x="7646747" y="7692964"/>
                  </a:cubicBezTo>
                  <a:cubicBezTo>
                    <a:pt x="7656061" y="7727793"/>
                    <a:pt x="7650190" y="7779589"/>
                    <a:pt x="7633383" y="7811001"/>
                  </a:cubicBezTo>
                  <a:cubicBezTo>
                    <a:pt x="7607194" y="7859938"/>
                    <a:pt x="7601408" y="7861739"/>
                    <a:pt x="7587397" y="7825224"/>
                  </a:cubicBezTo>
                  <a:cubicBezTo>
                    <a:pt x="7578582" y="7802253"/>
                    <a:pt x="7571373" y="7744733"/>
                    <a:pt x="7571373" y="7697391"/>
                  </a:cubicBezTo>
                  <a:cubicBezTo>
                    <a:pt x="7571373" y="7647654"/>
                    <a:pt x="7583677" y="7622078"/>
                    <a:pt x="7599246" y="7621166"/>
                  </a:cubicBezTo>
                  <a:close/>
                  <a:moveTo>
                    <a:pt x="4540252" y="7639995"/>
                  </a:moveTo>
                  <a:cubicBezTo>
                    <a:pt x="4545394" y="7639995"/>
                    <a:pt x="4537769" y="7662105"/>
                    <a:pt x="4523296" y="7689145"/>
                  </a:cubicBezTo>
                  <a:cubicBezTo>
                    <a:pt x="4508826" y="7716186"/>
                    <a:pt x="4484599" y="7738296"/>
                    <a:pt x="4469459" y="7738296"/>
                  </a:cubicBezTo>
                  <a:cubicBezTo>
                    <a:pt x="4454320" y="7738296"/>
                    <a:pt x="4461944" y="7716186"/>
                    <a:pt x="4486415" y="7689145"/>
                  </a:cubicBezTo>
                  <a:cubicBezTo>
                    <a:pt x="4510885" y="7662105"/>
                    <a:pt x="4535109" y="7639995"/>
                    <a:pt x="4540252" y="7639995"/>
                  </a:cubicBezTo>
                  <a:close/>
                  <a:moveTo>
                    <a:pt x="9947048" y="7649899"/>
                  </a:moveTo>
                  <a:lnTo>
                    <a:pt x="9947060" y="7649899"/>
                  </a:lnTo>
                  <a:cubicBezTo>
                    <a:pt x="9972999" y="7647662"/>
                    <a:pt x="9985267" y="7721872"/>
                    <a:pt x="9994871" y="7904516"/>
                  </a:cubicBezTo>
                  <a:cubicBezTo>
                    <a:pt x="10003594" y="8070380"/>
                    <a:pt x="9996187" y="8146833"/>
                    <a:pt x="9962500" y="8239916"/>
                  </a:cubicBezTo>
                  <a:cubicBezTo>
                    <a:pt x="9938500" y="8306227"/>
                    <a:pt x="9893967" y="8376715"/>
                    <a:pt x="9863548" y="8396555"/>
                  </a:cubicBezTo>
                  <a:cubicBezTo>
                    <a:pt x="9795798" y="8440744"/>
                    <a:pt x="9795755" y="8437340"/>
                    <a:pt x="9860207" y="8247625"/>
                  </a:cubicBezTo>
                  <a:cubicBezTo>
                    <a:pt x="9902346" y="8123581"/>
                    <a:pt x="9909470" y="8059465"/>
                    <a:pt x="9898079" y="7907547"/>
                  </a:cubicBezTo>
                  <a:cubicBezTo>
                    <a:pt x="9888013" y="7773313"/>
                    <a:pt x="9893140" y="7707910"/>
                    <a:pt x="9916156" y="7676437"/>
                  </a:cubicBezTo>
                  <a:cubicBezTo>
                    <a:pt x="9928255" y="7659892"/>
                    <a:pt x="9938401" y="7650645"/>
                    <a:pt x="9947048" y="7649899"/>
                  </a:cubicBezTo>
                  <a:close/>
                  <a:moveTo>
                    <a:pt x="3682428" y="7664517"/>
                  </a:moveTo>
                  <a:cubicBezTo>
                    <a:pt x="3685291" y="7664504"/>
                    <a:pt x="3688094" y="7664547"/>
                    <a:pt x="3690828" y="7664660"/>
                  </a:cubicBezTo>
                  <a:cubicBezTo>
                    <a:pt x="3717072" y="7665720"/>
                    <a:pt x="3736706" y="7672482"/>
                    <a:pt x="3736706" y="7686091"/>
                  </a:cubicBezTo>
                  <a:cubicBezTo>
                    <a:pt x="3736706" y="7697920"/>
                    <a:pt x="3702114" y="7714512"/>
                    <a:pt x="3659865" y="7722962"/>
                  </a:cubicBezTo>
                  <a:cubicBezTo>
                    <a:pt x="3546103" y="7745715"/>
                    <a:pt x="3530767" y="7742222"/>
                    <a:pt x="3564624" y="7701424"/>
                  </a:cubicBezTo>
                  <a:cubicBezTo>
                    <a:pt x="3583681" y="7678460"/>
                    <a:pt x="3639485" y="7664694"/>
                    <a:pt x="3682428" y="7664517"/>
                  </a:cubicBezTo>
                  <a:close/>
                  <a:moveTo>
                    <a:pt x="9229174" y="7689145"/>
                  </a:moveTo>
                  <a:cubicBezTo>
                    <a:pt x="9277774" y="7689145"/>
                    <a:pt x="9298273" y="7729168"/>
                    <a:pt x="9279694" y="7787708"/>
                  </a:cubicBezTo>
                  <a:cubicBezTo>
                    <a:pt x="9259095" y="7852609"/>
                    <a:pt x="9227558" y="7849747"/>
                    <a:pt x="9209224" y="7781324"/>
                  </a:cubicBezTo>
                  <a:cubicBezTo>
                    <a:pt x="9187531" y="7700375"/>
                    <a:pt x="9189982" y="7689145"/>
                    <a:pt x="9229174" y="7689145"/>
                  </a:cubicBezTo>
                  <a:close/>
                  <a:moveTo>
                    <a:pt x="8693954" y="7690291"/>
                  </a:moveTo>
                  <a:lnTo>
                    <a:pt x="8693954" y="7690303"/>
                  </a:lnTo>
                  <a:cubicBezTo>
                    <a:pt x="8723629" y="7684380"/>
                    <a:pt x="8897146" y="7891551"/>
                    <a:pt x="8898003" y="7936424"/>
                  </a:cubicBezTo>
                  <a:cubicBezTo>
                    <a:pt x="8898420" y="7957500"/>
                    <a:pt x="8884428" y="7994364"/>
                    <a:pt x="8866896" y="8018341"/>
                  </a:cubicBezTo>
                  <a:cubicBezTo>
                    <a:pt x="8837546" y="8058481"/>
                    <a:pt x="8827022" y="8053299"/>
                    <a:pt x="8734463" y="7952879"/>
                  </a:cubicBezTo>
                  <a:cubicBezTo>
                    <a:pt x="8633029" y="7842832"/>
                    <a:pt x="8585370" y="7748502"/>
                    <a:pt x="8615812" y="7718058"/>
                  </a:cubicBezTo>
                  <a:cubicBezTo>
                    <a:pt x="8624908" y="7708962"/>
                    <a:pt x="8653895" y="7731064"/>
                    <a:pt x="8680197" y="7767173"/>
                  </a:cubicBezTo>
                  <a:cubicBezTo>
                    <a:pt x="8770463" y="7891094"/>
                    <a:pt x="8823376" y="7947250"/>
                    <a:pt x="8824192" y="7919933"/>
                  </a:cubicBezTo>
                  <a:cubicBezTo>
                    <a:pt x="8824609" y="7904892"/>
                    <a:pt x="8791687" y="7850626"/>
                    <a:pt x="8750953" y="7799367"/>
                  </a:cubicBezTo>
                  <a:cubicBezTo>
                    <a:pt x="8710220" y="7748107"/>
                    <a:pt x="8683497" y="7699567"/>
                    <a:pt x="8691544" y="7691520"/>
                  </a:cubicBezTo>
                  <a:cubicBezTo>
                    <a:pt x="8692171" y="7690892"/>
                    <a:pt x="8693000" y="7690485"/>
                    <a:pt x="8693954" y="7690291"/>
                  </a:cubicBezTo>
                  <a:close/>
                  <a:moveTo>
                    <a:pt x="8813500" y="7699121"/>
                  </a:moveTo>
                  <a:cubicBezTo>
                    <a:pt x="8820913" y="7698913"/>
                    <a:pt x="8832273" y="7703018"/>
                    <a:pt x="8847161" y="7712223"/>
                  </a:cubicBezTo>
                  <a:cubicBezTo>
                    <a:pt x="8865316" y="7723444"/>
                    <a:pt x="8875667" y="7746179"/>
                    <a:pt x="8870141" y="7762745"/>
                  </a:cubicBezTo>
                  <a:cubicBezTo>
                    <a:pt x="8863001" y="7784170"/>
                    <a:pt x="8850452" y="7781265"/>
                    <a:pt x="8826745" y="7752698"/>
                  </a:cubicBezTo>
                  <a:cubicBezTo>
                    <a:pt x="8800019" y="7720493"/>
                    <a:pt x="8797193" y="7699517"/>
                    <a:pt x="8813500" y="7699121"/>
                  </a:cubicBezTo>
                  <a:close/>
                  <a:moveTo>
                    <a:pt x="3960741" y="7706137"/>
                  </a:moveTo>
                  <a:cubicBezTo>
                    <a:pt x="3962971" y="7706137"/>
                    <a:pt x="3964994" y="7706214"/>
                    <a:pt x="3966826" y="7706388"/>
                  </a:cubicBezTo>
                  <a:cubicBezTo>
                    <a:pt x="4010784" y="7710360"/>
                    <a:pt x="3939599" y="7761964"/>
                    <a:pt x="3784017" y="7827706"/>
                  </a:cubicBezTo>
                  <a:cubicBezTo>
                    <a:pt x="3683638" y="7870121"/>
                    <a:pt x="3568313" y="7912421"/>
                    <a:pt x="3527754" y="7921663"/>
                  </a:cubicBezTo>
                  <a:cubicBezTo>
                    <a:pt x="3412648" y="7947894"/>
                    <a:pt x="3484902" y="7897773"/>
                    <a:pt x="3630082" y="7850688"/>
                  </a:cubicBezTo>
                  <a:cubicBezTo>
                    <a:pt x="3699881" y="7828052"/>
                    <a:pt x="3762520" y="7795090"/>
                    <a:pt x="3769293" y="7777446"/>
                  </a:cubicBezTo>
                  <a:cubicBezTo>
                    <a:pt x="3776065" y="7759801"/>
                    <a:pt x="3827406" y="7733742"/>
                    <a:pt x="3883362" y="7719538"/>
                  </a:cubicBezTo>
                  <a:cubicBezTo>
                    <a:pt x="3914399" y="7711659"/>
                    <a:pt x="3937602" y="7707437"/>
                    <a:pt x="3953438" y="7706388"/>
                  </a:cubicBezTo>
                  <a:cubicBezTo>
                    <a:pt x="3956079" y="7706214"/>
                    <a:pt x="3958510" y="7706137"/>
                    <a:pt x="3960741" y="7706137"/>
                  </a:cubicBezTo>
                  <a:close/>
                  <a:moveTo>
                    <a:pt x="1589635" y="7720075"/>
                  </a:moveTo>
                  <a:cubicBezTo>
                    <a:pt x="1599584" y="7719657"/>
                    <a:pt x="1620776" y="7736735"/>
                    <a:pt x="1652505" y="7774630"/>
                  </a:cubicBezTo>
                  <a:cubicBezTo>
                    <a:pt x="1756804" y="7899201"/>
                    <a:pt x="1954263" y="8061437"/>
                    <a:pt x="2242564" y="8259462"/>
                  </a:cubicBezTo>
                  <a:cubicBezTo>
                    <a:pt x="2346884" y="8331117"/>
                    <a:pt x="2432558" y="8398037"/>
                    <a:pt x="2433045" y="8408177"/>
                  </a:cubicBezTo>
                  <a:cubicBezTo>
                    <a:pt x="2435512" y="8462886"/>
                    <a:pt x="2174346" y="8379639"/>
                    <a:pt x="2028432" y="8279198"/>
                  </a:cubicBezTo>
                  <a:cubicBezTo>
                    <a:pt x="1896532" y="8188404"/>
                    <a:pt x="1720867" y="7997663"/>
                    <a:pt x="1636444" y="7853600"/>
                  </a:cubicBezTo>
                  <a:cubicBezTo>
                    <a:pt x="1587649" y="7770333"/>
                    <a:pt x="1573054" y="7720830"/>
                    <a:pt x="1589635" y="7720075"/>
                  </a:cubicBezTo>
                  <a:close/>
                  <a:moveTo>
                    <a:pt x="7471383" y="7738296"/>
                  </a:moveTo>
                  <a:cubicBezTo>
                    <a:pt x="7483991" y="7738296"/>
                    <a:pt x="7500403" y="7757664"/>
                    <a:pt x="7507859" y="7781324"/>
                  </a:cubicBezTo>
                  <a:cubicBezTo>
                    <a:pt x="7515316" y="7804985"/>
                    <a:pt x="7512640" y="7857133"/>
                    <a:pt x="7501881" y="7897178"/>
                  </a:cubicBezTo>
                  <a:cubicBezTo>
                    <a:pt x="7485777" y="7957112"/>
                    <a:pt x="7479296" y="7962170"/>
                    <a:pt x="7465369" y="7925875"/>
                  </a:cubicBezTo>
                  <a:cubicBezTo>
                    <a:pt x="7440722" y="7861641"/>
                    <a:pt x="7444678" y="7738296"/>
                    <a:pt x="7471383" y="7738296"/>
                  </a:cubicBezTo>
                  <a:close/>
                  <a:moveTo>
                    <a:pt x="1210354" y="7740062"/>
                  </a:moveTo>
                  <a:lnTo>
                    <a:pt x="1210354" y="7740062"/>
                  </a:lnTo>
                  <a:cubicBezTo>
                    <a:pt x="1213987" y="7740495"/>
                    <a:pt x="1220412" y="7750292"/>
                    <a:pt x="1231773" y="7769809"/>
                  </a:cubicBezTo>
                  <a:cubicBezTo>
                    <a:pt x="1245786" y="7793895"/>
                    <a:pt x="1253418" y="7832596"/>
                    <a:pt x="1248728" y="7855831"/>
                  </a:cubicBezTo>
                  <a:cubicBezTo>
                    <a:pt x="1240944" y="7894417"/>
                    <a:pt x="1238651" y="7894188"/>
                    <a:pt x="1222477" y="7853063"/>
                  </a:cubicBezTo>
                  <a:cubicBezTo>
                    <a:pt x="1212737" y="7828297"/>
                    <a:pt x="1205104" y="7789584"/>
                    <a:pt x="1205522" y="7767029"/>
                  </a:cubicBezTo>
                  <a:cubicBezTo>
                    <a:pt x="1205870" y="7748756"/>
                    <a:pt x="1206716" y="7739698"/>
                    <a:pt x="1210343" y="7740062"/>
                  </a:cubicBezTo>
                  <a:close/>
                  <a:moveTo>
                    <a:pt x="4607691" y="7743021"/>
                  </a:moveTo>
                  <a:cubicBezTo>
                    <a:pt x="4609021" y="7742882"/>
                    <a:pt x="4610158" y="7743221"/>
                    <a:pt x="4611008" y="7744059"/>
                  </a:cubicBezTo>
                  <a:cubicBezTo>
                    <a:pt x="4634361" y="7767413"/>
                    <a:pt x="4519692" y="8019822"/>
                    <a:pt x="4412425" y="8181184"/>
                  </a:cubicBezTo>
                  <a:cubicBezTo>
                    <a:pt x="4353504" y="8269818"/>
                    <a:pt x="4280319" y="8364050"/>
                    <a:pt x="4249780" y="8390612"/>
                  </a:cubicBezTo>
                  <a:lnTo>
                    <a:pt x="4194249" y="8438904"/>
                  </a:lnTo>
                  <a:lnTo>
                    <a:pt x="4252513" y="8340591"/>
                  </a:lnTo>
                  <a:cubicBezTo>
                    <a:pt x="4316359" y="8232839"/>
                    <a:pt x="4497817" y="7914907"/>
                    <a:pt x="4559581" y="7802576"/>
                  </a:cubicBezTo>
                  <a:cubicBezTo>
                    <a:pt x="4578351" y="7768441"/>
                    <a:pt x="4598390" y="7744015"/>
                    <a:pt x="4607691" y="7743021"/>
                  </a:cubicBezTo>
                  <a:close/>
                  <a:moveTo>
                    <a:pt x="4757413" y="7764082"/>
                  </a:moveTo>
                  <a:cubicBezTo>
                    <a:pt x="4762256" y="7764980"/>
                    <a:pt x="4766316" y="7773363"/>
                    <a:pt x="4770515" y="7787494"/>
                  </a:cubicBezTo>
                  <a:cubicBezTo>
                    <a:pt x="4802146" y="7893954"/>
                    <a:pt x="4796784" y="8221459"/>
                    <a:pt x="4762962" y="8248520"/>
                  </a:cubicBezTo>
                  <a:cubicBezTo>
                    <a:pt x="4746061" y="8262041"/>
                    <a:pt x="4705698" y="8281252"/>
                    <a:pt x="4673233" y="8291226"/>
                  </a:cubicBezTo>
                  <a:cubicBezTo>
                    <a:pt x="4625111" y="8306013"/>
                    <a:pt x="4616984" y="8302027"/>
                    <a:pt x="4629407" y="8269652"/>
                  </a:cubicBezTo>
                  <a:cubicBezTo>
                    <a:pt x="4637788" y="8247812"/>
                    <a:pt x="4634297" y="8229977"/>
                    <a:pt x="4621628" y="8229977"/>
                  </a:cubicBezTo>
                  <a:cubicBezTo>
                    <a:pt x="4608938" y="8229977"/>
                    <a:pt x="4603063" y="8216127"/>
                    <a:pt x="4608526" y="8199226"/>
                  </a:cubicBezTo>
                  <a:cubicBezTo>
                    <a:pt x="4613989" y="8182327"/>
                    <a:pt x="4648566" y="8068942"/>
                    <a:pt x="4685368" y="7947259"/>
                  </a:cubicBezTo>
                  <a:cubicBezTo>
                    <a:pt x="4724052" y="7819354"/>
                    <a:pt x="4742519" y="7767361"/>
                    <a:pt x="4755289" y="7764153"/>
                  </a:cubicBezTo>
                  <a:cubicBezTo>
                    <a:pt x="4756014" y="7763946"/>
                    <a:pt x="4756725" y="7763943"/>
                    <a:pt x="4757413" y="7764082"/>
                  </a:cubicBezTo>
                  <a:close/>
                  <a:moveTo>
                    <a:pt x="4482346" y="7766027"/>
                  </a:moveTo>
                  <a:lnTo>
                    <a:pt x="4482358" y="7766027"/>
                  </a:lnTo>
                  <a:cubicBezTo>
                    <a:pt x="4484275" y="7765891"/>
                    <a:pt x="4485731" y="7766233"/>
                    <a:pt x="4486642" y="7767172"/>
                  </a:cubicBezTo>
                  <a:cubicBezTo>
                    <a:pt x="4536466" y="7816998"/>
                    <a:pt x="3761654" y="8558424"/>
                    <a:pt x="3559481" y="8654382"/>
                  </a:cubicBezTo>
                  <a:cubicBezTo>
                    <a:pt x="3495817" y="8684599"/>
                    <a:pt x="3443297" y="8717627"/>
                    <a:pt x="3442739" y="8727767"/>
                  </a:cubicBezTo>
                  <a:cubicBezTo>
                    <a:pt x="3440830" y="8762648"/>
                    <a:pt x="3527869" y="8745778"/>
                    <a:pt x="3601494" y="8697017"/>
                  </a:cubicBezTo>
                  <a:cubicBezTo>
                    <a:pt x="3680658" y="8644586"/>
                    <a:pt x="3785854" y="8631326"/>
                    <a:pt x="3785854" y="8673784"/>
                  </a:cubicBezTo>
                  <a:cubicBezTo>
                    <a:pt x="3785854" y="8721493"/>
                    <a:pt x="3509670" y="8830797"/>
                    <a:pt x="3398412" y="8827117"/>
                  </a:cubicBezTo>
                  <a:cubicBezTo>
                    <a:pt x="3328853" y="8824818"/>
                    <a:pt x="3299182" y="8832610"/>
                    <a:pt x="3310092" y="8850267"/>
                  </a:cubicBezTo>
                  <a:cubicBezTo>
                    <a:pt x="3326519" y="8876848"/>
                    <a:pt x="3281447" y="8870113"/>
                    <a:pt x="3189496" y="8832272"/>
                  </a:cubicBezTo>
                  <a:cubicBezTo>
                    <a:pt x="3157431" y="8819076"/>
                    <a:pt x="3149808" y="8823872"/>
                    <a:pt x="3160119" y="8850744"/>
                  </a:cubicBezTo>
                  <a:cubicBezTo>
                    <a:pt x="3175662" y="8891251"/>
                    <a:pt x="3274835" y="8942851"/>
                    <a:pt x="3337165" y="8942851"/>
                  </a:cubicBezTo>
                  <a:cubicBezTo>
                    <a:pt x="3407847" y="8942851"/>
                    <a:pt x="3337095" y="8983879"/>
                    <a:pt x="3215746" y="9013253"/>
                  </a:cubicBezTo>
                  <a:cubicBezTo>
                    <a:pt x="3076136" y="9047049"/>
                    <a:pt x="2876342" y="9049925"/>
                    <a:pt x="2876342" y="9018146"/>
                  </a:cubicBezTo>
                  <a:cubicBezTo>
                    <a:pt x="2876342" y="9005483"/>
                    <a:pt x="2911466" y="8991668"/>
                    <a:pt x="2954365" y="8987431"/>
                  </a:cubicBezTo>
                  <a:cubicBezTo>
                    <a:pt x="2997263" y="8983195"/>
                    <a:pt x="3037190" y="8964947"/>
                    <a:pt x="3043126" y="8946884"/>
                  </a:cubicBezTo>
                  <a:cubicBezTo>
                    <a:pt x="3051703" y="8920783"/>
                    <a:pt x="3025620" y="8917589"/>
                    <a:pt x="2915979" y="8931289"/>
                  </a:cubicBezTo>
                  <a:cubicBezTo>
                    <a:pt x="2840107" y="8940768"/>
                    <a:pt x="2778034" y="8941860"/>
                    <a:pt x="2778034" y="8933735"/>
                  </a:cubicBezTo>
                  <a:cubicBezTo>
                    <a:pt x="2778034" y="8925611"/>
                    <a:pt x="2842300" y="8886543"/>
                    <a:pt x="2920848" y="8846890"/>
                  </a:cubicBezTo>
                  <a:cubicBezTo>
                    <a:pt x="2999395" y="8807237"/>
                    <a:pt x="3079580" y="8755469"/>
                    <a:pt x="3099051" y="8731872"/>
                  </a:cubicBezTo>
                  <a:cubicBezTo>
                    <a:pt x="3131452" y="8692603"/>
                    <a:pt x="3130117" y="8691284"/>
                    <a:pt x="3083134" y="8716312"/>
                  </a:cubicBezTo>
                  <a:cubicBezTo>
                    <a:pt x="3021165" y="8749322"/>
                    <a:pt x="2925525" y="8728789"/>
                    <a:pt x="2925525" y="8682471"/>
                  </a:cubicBezTo>
                  <a:cubicBezTo>
                    <a:pt x="2925525" y="8656778"/>
                    <a:pt x="2910984" y="8654625"/>
                    <a:pt x="2862477" y="8673068"/>
                  </a:cubicBezTo>
                  <a:cubicBezTo>
                    <a:pt x="2827798" y="8686254"/>
                    <a:pt x="2769720" y="8696322"/>
                    <a:pt x="2733421" y="8695465"/>
                  </a:cubicBezTo>
                  <a:cubicBezTo>
                    <a:pt x="2669430" y="8693953"/>
                    <a:pt x="2669104" y="8693218"/>
                    <a:pt x="2722730" y="8671660"/>
                  </a:cubicBezTo>
                  <a:cubicBezTo>
                    <a:pt x="2753149" y="8659432"/>
                    <a:pt x="2778034" y="8645799"/>
                    <a:pt x="2778034" y="8641339"/>
                  </a:cubicBezTo>
                  <a:cubicBezTo>
                    <a:pt x="2778034" y="8636880"/>
                    <a:pt x="2706143" y="8637797"/>
                    <a:pt x="2618265" y="8643392"/>
                  </a:cubicBezTo>
                  <a:cubicBezTo>
                    <a:pt x="2524207" y="8649385"/>
                    <a:pt x="2458473" y="8643750"/>
                    <a:pt x="2458473" y="8629681"/>
                  </a:cubicBezTo>
                  <a:cubicBezTo>
                    <a:pt x="2458473" y="8616538"/>
                    <a:pt x="2540425" y="8599585"/>
                    <a:pt x="2640590" y="8592010"/>
                  </a:cubicBezTo>
                  <a:cubicBezTo>
                    <a:pt x="2740754" y="8584434"/>
                    <a:pt x="2843096" y="8567481"/>
                    <a:pt x="2867989" y="8554315"/>
                  </a:cubicBezTo>
                  <a:cubicBezTo>
                    <a:pt x="2892882" y="8541149"/>
                    <a:pt x="3028028" y="8517991"/>
                    <a:pt x="3168328" y="8502850"/>
                  </a:cubicBezTo>
                  <a:cubicBezTo>
                    <a:pt x="3312572" y="8487284"/>
                    <a:pt x="3471475" y="8454029"/>
                    <a:pt x="3534019" y="8426362"/>
                  </a:cubicBezTo>
                  <a:cubicBezTo>
                    <a:pt x="3594852" y="8399451"/>
                    <a:pt x="3651187" y="8377463"/>
                    <a:pt x="3659185" y="8377463"/>
                  </a:cubicBezTo>
                  <a:cubicBezTo>
                    <a:pt x="3667183" y="8377463"/>
                    <a:pt x="3608026" y="8443839"/>
                    <a:pt x="3527754" y="8524961"/>
                  </a:cubicBezTo>
                  <a:cubicBezTo>
                    <a:pt x="3264474" y="8791031"/>
                    <a:pt x="3439876" y="8679172"/>
                    <a:pt x="3745417" y="8386150"/>
                  </a:cubicBezTo>
                  <a:cubicBezTo>
                    <a:pt x="3909617" y="8228676"/>
                    <a:pt x="4104809" y="8055086"/>
                    <a:pt x="4179167" y="8000406"/>
                  </a:cubicBezTo>
                  <a:cubicBezTo>
                    <a:pt x="4253526" y="7945727"/>
                    <a:pt x="4350146" y="7867886"/>
                    <a:pt x="4393883" y="7827456"/>
                  </a:cubicBezTo>
                  <a:cubicBezTo>
                    <a:pt x="4432142" y="7792088"/>
                    <a:pt x="4468874" y="7766907"/>
                    <a:pt x="4482346" y="7766027"/>
                  </a:cubicBezTo>
                  <a:close/>
                  <a:moveTo>
                    <a:pt x="611776" y="7767495"/>
                  </a:moveTo>
                  <a:cubicBezTo>
                    <a:pt x="613359" y="7767594"/>
                    <a:pt x="614267" y="7768805"/>
                    <a:pt x="614330" y="7771325"/>
                  </a:cubicBezTo>
                  <a:cubicBezTo>
                    <a:pt x="614611" y="7782713"/>
                    <a:pt x="592758" y="7820130"/>
                    <a:pt x="565719" y="7854507"/>
                  </a:cubicBezTo>
                  <a:cubicBezTo>
                    <a:pt x="538680" y="7888882"/>
                    <a:pt x="516829" y="7907231"/>
                    <a:pt x="517108" y="7895268"/>
                  </a:cubicBezTo>
                  <a:cubicBezTo>
                    <a:pt x="517736" y="7870184"/>
                    <a:pt x="591151" y="7773542"/>
                    <a:pt x="609974" y="7767757"/>
                  </a:cubicBezTo>
                  <a:cubicBezTo>
                    <a:pt x="610646" y="7767550"/>
                    <a:pt x="611248" y="7767461"/>
                    <a:pt x="611776" y="7767495"/>
                  </a:cubicBezTo>
                  <a:close/>
                  <a:moveTo>
                    <a:pt x="9462026" y="7779928"/>
                  </a:moveTo>
                  <a:cubicBezTo>
                    <a:pt x="9469810" y="7779997"/>
                    <a:pt x="9478523" y="7780751"/>
                    <a:pt x="9488133" y="7782160"/>
                  </a:cubicBezTo>
                  <a:cubicBezTo>
                    <a:pt x="9551179" y="7791414"/>
                    <a:pt x="9557847" y="7799304"/>
                    <a:pt x="9536422" y="7839340"/>
                  </a:cubicBezTo>
                  <a:cubicBezTo>
                    <a:pt x="9507559" y="7893273"/>
                    <a:pt x="9485500" y="7897337"/>
                    <a:pt x="9444462" y="7856297"/>
                  </a:cubicBezTo>
                  <a:cubicBezTo>
                    <a:pt x="9398465" y="7810298"/>
                    <a:pt x="9407539" y="7779380"/>
                    <a:pt x="9462026" y="7779928"/>
                  </a:cubicBezTo>
                  <a:close/>
                  <a:moveTo>
                    <a:pt x="8526442" y="7795047"/>
                  </a:moveTo>
                  <a:cubicBezTo>
                    <a:pt x="8549727" y="7796963"/>
                    <a:pt x="8572730" y="7837441"/>
                    <a:pt x="8595826" y="7916652"/>
                  </a:cubicBezTo>
                  <a:cubicBezTo>
                    <a:pt x="8627708" y="8025995"/>
                    <a:pt x="8686686" y="8110570"/>
                    <a:pt x="8660068" y="8008771"/>
                  </a:cubicBezTo>
                  <a:cubicBezTo>
                    <a:pt x="8641258" y="7936843"/>
                    <a:pt x="8684805" y="7948681"/>
                    <a:pt x="8746634" y="8032314"/>
                  </a:cubicBezTo>
                  <a:cubicBezTo>
                    <a:pt x="8815002" y="8124791"/>
                    <a:pt x="8814356" y="8135425"/>
                    <a:pt x="8732841" y="8253269"/>
                  </a:cubicBezTo>
                  <a:cubicBezTo>
                    <a:pt x="8649764" y="8373372"/>
                    <a:pt x="8566526" y="8386328"/>
                    <a:pt x="8526907" y="8285284"/>
                  </a:cubicBezTo>
                  <a:cubicBezTo>
                    <a:pt x="8471405" y="8143733"/>
                    <a:pt x="8445288" y="7917272"/>
                    <a:pt x="8476542" y="7848672"/>
                  </a:cubicBezTo>
                  <a:cubicBezTo>
                    <a:pt x="8491834" y="7815108"/>
                    <a:pt x="8506871" y="7797254"/>
                    <a:pt x="8521800" y="7795190"/>
                  </a:cubicBezTo>
                  <a:cubicBezTo>
                    <a:pt x="8523354" y="7794982"/>
                    <a:pt x="8524888" y="7794918"/>
                    <a:pt x="8526442" y="7795059"/>
                  </a:cubicBezTo>
                  <a:close/>
                  <a:moveTo>
                    <a:pt x="9820557" y="7799772"/>
                  </a:moveTo>
                  <a:cubicBezTo>
                    <a:pt x="9834077" y="7799772"/>
                    <a:pt x="9848391" y="7879572"/>
                    <a:pt x="9852356" y="7977114"/>
                  </a:cubicBezTo>
                  <a:cubicBezTo>
                    <a:pt x="9857951" y="8114809"/>
                    <a:pt x="9847904" y="8181479"/>
                    <a:pt x="9807527" y="8275344"/>
                  </a:cubicBezTo>
                  <a:cubicBezTo>
                    <a:pt x="9778924" y="8341837"/>
                    <a:pt x="9724612" y="8425883"/>
                    <a:pt x="9686824" y="8462088"/>
                  </a:cubicBezTo>
                  <a:cubicBezTo>
                    <a:pt x="9619152" y="8526926"/>
                    <a:pt x="9617919" y="8527115"/>
                    <a:pt x="9604410" y="8475453"/>
                  </a:cubicBezTo>
                  <a:cubicBezTo>
                    <a:pt x="9595433" y="8441125"/>
                    <a:pt x="9621399" y="8370620"/>
                    <a:pt x="9679557" y="8271383"/>
                  </a:cubicBezTo>
                  <a:cubicBezTo>
                    <a:pt x="9748300" y="8154086"/>
                    <a:pt x="9771549" y="8083531"/>
                    <a:pt x="9782208" y="7959764"/>
                  </a:cubicBezTo>
                  <a:cubicBezTo>
                    <a:pt x="9789786" y="7871767"/>
                    <a:pt x="9807037" y="7799772"/>
                    <a:pt x="9820557" y="7799772"/>
                  </a:cubicBezTo>
                  <a:close/>
                  <a:moveTo>
                    <a:pt x="9326968" y="7836644"/>
                  </a:moveTo>
                  <a:cubicBezTo>
                    <a:pt x="9345217" y="7836644"/>
                    <a:pt x="9377451" y="7863068"/>
                    <a:pt x="9398619" y="7895376"/>
                  </a:cubicBezTo>
                  <a:cubicBezTo>
                    <a:pt x="9433837" y="7949126"/>
                    <a:pt x="9433564" y="7957164"/>
                    <a:pt x="9395314" y="7989965"/>
                  </a:cubicBezTo>
                  <a:cubicBezTo>
                    <a:pt x="9323500" y="8051546"/>
                    <a:pt x="9292093" y="8062243"/>
                    <a:pt x="9281531" y="8028710"/>
                  </a:cubicBezTo>
                  <a:cubicBezTo>
                    <a:pt x="9275936" y="8010952"/>
                    <a:pt x="9266466" y="7979817"/>
                    <a:pt x="9260459" y="7959537"/>
                  </a:cubicBezTo>
                  <a:cubicBezTo>
                    <a:pt x="9245854" y="7910203"/>
                    <a:pt x="9285667" y="7836644"/>
                    <a:pt x="9326968" y="7836644"/>
                  </a:cubicBezTo>
                  <a:close/>
                  <a:moveTo>
                    <a:pt x="7731118" y="7844710"/>
                  </a:moveTo>
                  <a:cubicBezTo>
                    <a:pt x="7739517" y="7845223"/>
                    <a:pt x="7743455" y="7861080"/>
                    <a:pt x="7743455" y="7893180"/>
                  </a:cubicBezTo>
                  <a:cubicBezTo>
                    <a:pt x="7743455" y="7969014"/>
                    <a:pt x="7731156" y="7977901"/>
                    <a:pt x="7708387" y="7918561"/>
                  </a:cubicBezTo>
                  <a:cubicBezTo>
                    <a:pt x="7699737" y="7896019"/>
                    <a:pt x="7704077" y="7866156"/>
                    <a:pt x="7718040" y="7852192"/>
                  </a:cubicBezTo>
                  <a:cubicBezTo>
                    <a:pt x="7722409" y="7847823"/>
                    <a:pt x="7726177" y="7845364"/>
                    <a:pt x="7729376" y="7844818"/>
                  </a:cubicBezTo>
                  <a:cubicBezTo>
                    <a:pt x="7729975" y="7844716"/>
                    <a:pt x="7730558" y="7844676"/>
                    <a:pt x="7731118" y="7844710"/>
                  </a:cubicBezTo>
                  <a:close/>
                  <a:moveTo>
                    <a:pt x="9633572" y="7861237"/>
                  </a:moveTo>
                  <a:cubicBezTo>
                    <a:pt x="9667808" y="7861237"/>
                    <a:pt x="9678153" y="7913518"/>
                    <a:pt x="9666408" y="8027171"/>
                  </a:cubicBezTo>
                  <a:cubicBezTo>
                    <a:pt x="9650845" y="8177796"/>
                    <a:pt x="9611605" y="8155774"/>
                    <a:pt x="9611605" y="7996421"/>
                  </a:cubicBezTo>
                  <a:cubicBezTo>
                    <a:pt x="9611605" y="7922058"/>
                    <a:pt x="9621499" y="7861237"/>
                    <a:pt x="9633572" y="7861237"/>
                  </a:cubicBezTo>
                  <a:close/>
                  <a:moveTo>
                    <a:pt x="5060294" y="7862549"/>
                  </a:moveTo>
                  <a:cubicBezTo>
                    <a:pt x="5060943" y="7862513"/>
                    <a:pt x="5061637" y="7862574"/>
                    <a:pt x="5062358" y="7862716"/>
                  </a:cubicBezTo>
                  <a:lnTo>
                    <a:pt x="5062370" y="7862716"/>
                  </a:lnTo>
                  <a:cubicBezTo>
                    <a:pt x="5073988" y="7865029"/>
                    <a:pt x="5094652" y="7890107"/>
                    <a:pt x="5113570" y="7935779"/>
                  </a:cubicBezTo>
                  <a:cubicBezTo>
                    <a:pt x="5130552" y="7976774"/>
                    <a:pt x="5138539" y="8016198"/>
                    <a:pt x="5131313" y="8023424"/>
                  </a:cubicBezTo>
                  <a:cubicBezTo>
                    <a:pt x="5115711" y="8039027"/>
                    <a:pt x="5098878" y="8014226"/>
                    <a:pt x="5065425" y="7926233"/>
                  </a:cubicBezTo>
                  <a:cubicBezTo>
                    <a:pt x="5049260" y="7883714"/>
                    <a:pt x="5050503" y="7863068"/>
                    <a:pt x="5060294" y="7862549"/>
                  </a:cubicBezTo>
                  <a:close/>
                  <a:moveTo>
                    <a:pt x="6813169" y="7885794"/>
                  </a:moveTo>
                  <a:cubicBezTo>
                    <a:pt x="6847854" y="7885794"/>
                    <a:pt x="6835062" y="7988943"/>
                    <a:pt x="6782707" y="8131628"/>
                  </a:cubicBezTo>
                  <a:cubicBezTo>
                    <a:pt x="6755421" y="8205991"/>
                    <a:pt x="6729053" y="8300031"/>
                    <a:pt x="6724085" y="8340591"/>
                  </a:cubicBezTo>
                  <a:cubicBezTo>
                    <a:pt x="6719117" y="8381152"/>
                    <a:pt x="6698365" y="8453047"/>
                    <a:pt x="6677992" y="8500368"/>
                  </a:cubicBezTo>
                  <a:cubicBezTo>
                    <a:pt x="6647337" y="8571573"/>
                    <a:pt x="6637990" y="8578792"/>
                    <a:pt x="6623761" y="8542251"/>
                  </a:cubicBezTo>
                  <a:cubicBezTo>
                    <a:pt x="6599383" y="8479645"/>
                    <a:pt x="6634581" y="8161068"/>
                    <a:pt x="6677133" y="8059222"/>
                  </a:cubicBezTo>
                  <a:cubicBezTo>
                    <a:pt x="6715545" y="7967286"/>
                    <a:pt x="6779474" y="7885794"/>
                    <a:pt x="6813169" y="7885794"/>
                  </a:cubicBezTo>
                  <a:close/>
                  <a:moveTo>
                    <a:pt x="2062057" y="7887381"/>
                  </a:moveTo>
                  <a:cubicBezTo>
                    <a:pt x="2085513" y="7887102"/>
                    <a:pt x="2121076" y="7889409"/>
                    <a:pt x="2168645" y="7893646"/>
                  </a:cubicBezTo>
                  <a:cubicBezTo>
                    <a:pt x="2309900" y="7906240"/>
                    <a:pt x="2532212" y="7984435"/>
                    <a:pt x="2532212" y="8021515"/>
                  </a:cubicBezTo>
                  <a:cubicBezTo>
                    <a:pt x="2532212" y="8055684"/>
                    <a:pt x="2304442" y="8024391"/>
                    <a:pt x="2179658" y="7973081"/>
                  </a:cubicBezTo>
                  <a:cubicBezTo>
                    <a:pt x="2030183" y="7911619"/>
                    <a:pt x="1991691" y="7888129"/>
                    <a:pt x="2062057" y="7887381"/>
                  </a:cubicBezTo>
                  <a:close/>
                  <a:moveTo>
                    <a:pt x="9534799" y="7910387"/>
                  </a:moveTo>
                  <a:cubicBezTo>
                    <a:pt x="9565393" y="7910387"/>
                    <a:pt x="9607062" y="8165107"/>
                    <a:pt x="9585068" y="8217650"/>
                  </a:cubicBezTo>
                  <a:lnTo>
                    <a:pt x="9585105" y="8217650"/>
                  </a:lnTo>
                  <a:cubicBezTo>
                    <a:pt x="9560342" y="8276809"/>
                    <a:pt x="9416564" y="8447370"/>
                    <a:pt x="9415623" y="8418702"/>
                  </a:cubicBezTo>
                  <a:cubicBezTo>
                    <a:pt x="9415275" y="8407588"/>
                    <a:pt x="9444074" y="8348803"/>
                    <a:pt x="9479674" y="8288052"/>
                  </a:cubicBezTo>
                  <a:cubicBezTo>
                    <a:pt x="9535213" y="8193281"/>
                    <a:pt x="9542453" y="8158618"/>
                    <a:pt x="9530623" y="8043984"/>
                  </a:cubicBezTo>
                  <a:cubicBezTo>
                    <a:pt x="9523037" y="7970502"/>
                    <a:pt x="9524933" y="7910387"/>
                    <a:pt x="9534800" y="7910387"/>
                  </a:cubicBezTo>
                  <a:close/>
                  <a:moveTo>
                    <a:pt x="4016654" y="7918370"/>
                  </a:moveTo>
                  <a:cubicBezTo>
                    <a:pt x="4017971" y="7918321"/>
                    <a:pt x="4019156" y="7918346"/>
                    <a:pt x="4020198" y="7918431"/>
                  </a:cubicBezTo>
                  <a:cubicBezTo>
                    <a:pt x="4022421" y="7918639"/>
                    <a:pt x="4024003" y="7919131"/>
                    <a:pt x="4024839" y="7919946"/>
                  </a:cubicBezTo>
                  <a:cubicBezTo>
                    <a:pt x="4031222" y="7926329"/>
                    <a:pt x="3991584" y="7954442"/>
                    <a:pt x="3936734" y="7982425"/>
                  </a:cubicBezTo>
                  <a:cubicBezTo>
                    <a:pt x="3837501" y="8033052"/>
                    <a:pt x="3729335" y="8053079"/>
                    <a:pt x="3774805" y="8012412"/>
                  </a:cubicBezTo>
                  <a:cubicBezTo>
                    <a:pt x="3806515" y="7984051"/>
                    <a:pt x="3975821" y="7919908"/>
                    <a:pt x="4016654" y="7918383"/>
                  </a:cubicBezTo>
                  <a:close/>
                  <a:moveTo>
                    <a:pt x="1383010" y="7921269"/>
                  </a:moveTo>
                  <a:cubicBezTo>
                    <a:pt x="1383498" y="7921178"/>
                    <a:pt x="1384076" y="7921202"/>
                    <a:pt x="1384752" y="7921331"/>
                  </a:cubicBezTo>
                  <a:lnTo>
                    <a:pt x="1384752" y="7921294"/>
                  </a:lnTo>
                  <a:cubicBezTo>
                    <a:pt x="1426573" y="7928360"/>
                    <a:pt x="1806527" y="8331250"/>
                    <a:pt x="1806797" y="8371128"/>
                  </a:cubicBezTo>
                  <a:cubicBezTo>
                    <a:pt x="1807004" y="8399553"/>
                    <a:pt x="1877419" y="8448612"/>
                    <a:pt x="2021941" y="8521000"/>
                  </a:cubicBezTo>
                  <a:cubicBezTo>
                    <a:pt x="2140127" y="8580196"/>
                    <a:pt x="2230750" y="8638482"/>
                    <a:pt x="2223306" y="8650528"/>
                  </a:cubicBezTo>
                  <a:cubicBezTo>
                    <a:pt x="2208735" y="8674107"/>
                    <a:pt x="2051882" y="8677207"/>
                    <a:pt x="1991408" y="8655098"/>
                  </a:cubicBezTo>
                  <a:cubicBezTo>
                    <a:pt x="1971129" y="8647685"/>
                    <a:pt x="1932430" y="8621995"/>
                    <a:pt x="1905391" y="8598025"/>
                  </a:cubicBezTo>
                  <a:cubicBezTo>
                    <a:pt x="1878351" y="8574055"/>
                    <a:pt x="1834404" y="8550479"/>
                    <a:pt x="1807704" y="8545629"/>
                  </a:cubicBezTo>
                  <a:cubicBezTo>
                    <a:pt x="1781004" y="8540779"/>
                    <a:pt x="1746949" y="8512333"/>
                    <a:pt x="1732043" y="8482434"/>
                  </a:cubicBezTo>
                  <a:cubicBezTo>
                    <a:pt x="1717137" y="8452534"/>
                    <a:pt x="1678134" y="8406961"/>
                    <a:pt x="1645381" y="8381139"/>
                  </a:cubicBezTo>
                  <a:cubicBezTo>
                    <a:pt x="1587616" y="8335595"/>
                    <a:pt x="1361713" y="7941960"/>
                    <a:pt x="1381805" y="7921867"/>
                  </a:cubicBezTo>
                  <a:cubicBezTo>
                    <a:pt x="1382116" y="7921553"/>
                    <a:pt x="1382518" y="7921362"/>
                    <a:pt x="1383010" y="7921270"/>
                  </a:cubicBezTo>
                  <a:close/>
                  <a:moveTo>
                    <a:pt x="1933204" y="7922129"/>
                  </a:moveTo>
                  <a:lnTo>
                    <a:pt x="1933204" y="7922129"/>
                  </a:lnTo>
                  <a:cubicBezTo>
                    <a:pt x="1941067" y="7922132"/>
                    <a:pt x="1958176" y="7930101"/>
                    <a:pt x="1989045" y="7946065"/>
                  </a:cubicBezTo>
                  <a:cubicBezTo>
                    <a:pt x="2027604" y="7966006"/>
                    <a:pt x="2065693" y="7999327"/>
                    <a:pt x="2073666" y="8020107"/>
                  </a:cubicBezTo>
                  <a:cubicBezTo>
                    <a:pt x="2081641" y="8040888"/>
                    <a:pt x="2103383" y="8057885"/>
                    <a:pt x="2121991" y="8057885"/>
                  </a:cubicBezTo>
                  <a:cubicBezTo>
                    <a:pt x="2140600" y="8057885"/>
                    <a:pt x="2174216" y="8078218"/>
                    <a:pt x="2196709" y="8103074"/>
                  </a:cubicBezTo>
                  <a:cubicBezTo>
                    <a:pt x="2219202" y="8127930"/>
                    <a:pt x="2330887" y="8196442"/>
                    <a:pt x="2444870" y="8255321"/>
                  </a:cubicBezTo>
                  <a:cubicBezTo>
                    <a:pt x="2558852" y="8314200"/>
                    <a:pt x="2646588" y="8371304"/>
                    <a:pt x="2639850" y="8382212"/>
                  </a:cubicBezTo>
                  <a:cubicBezTo>
                    <a:pt x="2633112" y="8393119"/>
                    <a:pt x="2607326" y="8402020"/>
                    <a:pt x="2582564" y="8402020"/>
                  </a:cubicBezTo>
                  <a:cubicBezTo>
                    <a:pt x="2522090" y="8402020"/>
                    <a:pt x="2099971" y="8122980"/>
                    <a:pt x="2066865" y="8061119"/>
                  </a:cubicBezTo>
                  <a:cubicBezTo>
                    <a:pt x="2052421" y="8034128"/>
                    <a:pt x="2019467" y="8005362"/>
                    <a:pt x="1993663" y="7997172"/>
                  </a:cubicBezTo>
                  <a:cubicBezTo>
                    <a:pt x="1967858" y="7988981"/>
                    <a:pt x="1940492" y="7965955"/>
                    <a:pt x="1932846" y="7946029"/>
                  </a:cubicBezTo>
                  <a:cubicBezTo>
                    <a:pt x="1926721" y="7930076"/>
                    <a:pt x="1925330" y="7922125"/>
                    <a:pt x="1933194" y="7922129"/>
                  </a:cubicBezTo>
                  <a:close/>
                  <a:moveTo>
                    <a:pt x="7220406" y="7934980"/>
                  </a:moveTo>
                  <a:cubicBezTo>
                    <a:pt x="7270086" y="7934980"/>
                    <a:pt x="7257815" y="7971360"/>
                    <a:pt x="7171939" y="8078552"/>
                  </a:cubicBezTo>
                  <a:cubicBezTo>
                    <a:pt x="7066539" y="8210116"/>
                    <a:pt x="7033245" y="8217076"/>
                    <a:pt x="7078464" y="8098134"/>
                  </a:cubicBezTo>
                  <a:cubicBezTo>
                    <a:pt x="7109070" y="8017632"/>
                    <a:pt x="7180981" y="7934980"/>
                    <a:pt x="7220406" y="7934980"/>
                  </a:cubicBezTo>
                  <a:close/>
                  <a:moveTo>
                    <a:pt x="7595499" y="7934980"/>
                  </a:moveTo>
                  <a:cubicBezTo>
                    <a:pt x="7651068" y="7934980"/>
                    <a:pt x="7657409" y="7955356"/>
                    <a:pt x="7694988" y="8254522"/>
                  </a:cubicBezTo>
                  <a:cubicBezTo>
                    <a:pt x="7709424" y="8369445"/>
                    <a:pt x="7726976" y="8482865"/>
                    <a:pt x="7733993" y="8506525"/>
                  </a:cubicBezTo>
                  <a:cubicBezTo>
                    <a:pt x="7773970" y="8641301"/>
                    <a:pt x="7559645" y="8420982"/>
                    <a:pt x="7474450" y="8239726"/>
                  </a:cubicBezTo>
                  <a:cubicBezTo>
                    <a:pt x="7446645" y="8180571"/>
                    <a:pt x="7423894" y="8108194"/>
                    <a:pt x="7423894" y="8078910"/>
                  </a:cubicBezTo>
                  <a:cubicBezTo>
                    <a:pt x="7423894" y="8028861"/>
                    <a:pt x="7426589" y="8028123"/>
                    <a:pt x="7468901" y="8066417"/>
                  </a:cubicBezTo>
                  <a:cubicBezTo>
                    <a:pt x="7523459" y="8115793"/>
                    <a:pt x="7546781" y="8097277"/>
                    <a:pt x="7546781" y="8004618"/>
                  </a:cubicBezTo>
                  <a:cubicBezTo>
                    <a:pt x="7546781" y="7951579"/>
                    <a:pt x="7558419" y="7934980"/>
                    <a:pt x="7595499" y="7934980"/>
                  </a:cubicBezTo>
                  <a:close/>
                  <a:moveTo>
                    <a:pt x="4952787" y="7942796"/>
                  </a:moveTo>
                  <a:lnTo>
                    <a:pt x="4952799" y="7942796"/>
                  </a:lnTo>
                  <a:cubicBezTo>
                    <a:pt x="4983075" y="7942790"/>
                    <a:pt x="5064696" y="8107495"/>
                    <a:pt x="5089909" y="8225072"/>
                  </a:cubicBezTo>
                  <a:cubicBezTo>
                    <a:pt x="5138592" y="8452079"/>
                    <a:pt x="5102790" y="8437001"/>
                    <a:pt x="5017852" y="8194752"/>
                  </a:cubicBezTo>
                  <a:cubicBezTo>
                    <a:pt x="4972149" y="8064403"/>
                    <a:pt x="4940483" y="7952045"/>
                    <a:pt x="4947466" y="7945063"/>
                  </a:cubicBezTo>
                  <a:cubicBezTo>
                    <a:pt x="4948989" y="7943533"/>
                    <a:pt x="4950772" y="7942806"/>
                    <a:pt x="4952787" y="7942796"/>
                  </a:cubicBezTo>
                  <a:close/>
                  <a:moveTo>
                    <a:pt x="7792102" y="7948559"/>
                  </a:moveTo>
                  <a:cubicBezTo>
                    <a:pt x="7819199" y="7951890"/>
                    <a:pt x="7848468" y="8256145"/>
                    <a:pt x="7828005" y="8337680"/>
                  </a:cubicBezTo>
                  <a:lnTo>
                    <a:pt x="7828041" y="8337680"/>
                  </a:lnTo>
                  <a:cubicBezTo>
                    <a:pt x="7819156" y="8373086"/>
                    <a:pt x="7801996" y="8402020"/>
                    <a:pt x="7789943" y="8402020"/>
                  </a:cubicBezTo>
                  <a:cubicBezTo>
                    <a:pt x="7761583" y="8402020"/>
                    <a:pt x="7761155" y="7966706"/>
                    <a:pt x="7789453" y="7949204"/>
                  </a:cubicBezTo>
                  <a:cubicBezTo>
                    <a:pt x="7790324" y="7948647"/>
                    <a:pt x="7791207" y="7948447"/>
                    <a:pt x="7792078" y="7948571"/>
                  </a:cubicBezTo>
                  <a:close/>
                  <a:moveTo>
                    <a:pt x="9191111" y="7959537"/>
                  </a:moveTo>
                  <a:cubicBezTo>
                    <a:pt x="9213066" y="7959537"/>
                    <a:pt x="9242884" y="8017367"/>
                    <a:pt x="9242884" y="8059902"/>
                  </a:cubicBezTo>
                  <a:cubicBezTo>
                    <a:pt x="9242884" y="8072317"/>
                    <a:pt x="9226294" y="8082478"/>
                    <a:pt x="9206014" y="8082478"/>
                  </a:cubicBezTo>
                  <a:cubicBezTo>
                    <a:pt x="9183072" y="8082478"/>
                    <a:pt x="9169144" y="8059241"/>
                    <a:pt x="9169144" y="8021002"/>
                  </a:cubicBezTo>
                  <a:cubicBezTo>
                    <a:pt x="9169144" y="7987201"/>
                    <a:pt x="9179038" y="7959537"/>
                    <a:pt x="9191111" y="7959537"/>
                  </a:cubicBezTo>
                  <a:close/>
                  <a:moveTo>
                    <a:pt x="490500" y="7971852"/>
                  </a:moveTo>
                  <a:lnTo>
                    <a:pt x="475454" y="8070164"/>
                  </a:lnTo>
                  <a:cubicBezTo>
                    <a:pt x="467172" y="8124245"/>
                    <a:pt x="451626" y="8190609"/>
                    <a:pt x="440887" y="8217650"/>
                  </a:cubicBezTo>
                  <a:cubicBezTo>
                    <a:pt x="423357" y="8261776"/>
                    <a:pt x="421374" y="8260530"/>
                    <a:pt x="421653" y="8205372"/>
                  </a:cubicBezTo>
                  <a:cubicBezTo>
                    <a:pt x="421793" y="8171572"/>
                    <a:pt x="437417" y="8105207"/>
                    <a:pt x="456267" y="8057885"/>
                  </a:cubicBezTo>
                  <a:close/>
                  <a:moveTo>
                    <a:pt x="9067031" y="7987233"/>
                  </a:moveTo>
                  <a:cubicBezTo>
                    <a:pt x="9088343" y="7986300"/>
                    <a:pt x="9119997" y="8011195"/>
                    <a:pt x="9119997" y="8034760"/>
                  </a:cubicBezTo>
                  <a:cubicBezTo>
                    <a:pt x="9119997" y="8047483"/>
                    <a:pt x="9109558" y="8057885"/>
                    <a:pt x="9096837" y="8057885"/>
                  </a:cubicBezTo>
                  <a:cubicBezTo>
                    <a:pt x="9067834" y="8057885"/>
                    <a:pt x="9036823" y="8009948"/>
                    <a:pt x="9054430" y="7992340"/>
                  </a:cubicBezTo>
                  <a:cubicBezTo>
                    <a:pt x="9057733" y="7989037"/>
                    <a:pt x="9062112" y="7987449"/>
                    <a:pt x="9067031" y="7987233"/>
                  </a:cubicBezTo>
                  <a:close/>
                  <a:moveTo>
                    <a:pt x="9454735" y="8019379"/>
                  </a:moveTo>
                  <a:cubicBezTo>
                    <a:pt x="9456008" y="8019336"/>
                    <a:pt x="9457209" y="8019361"/>
                    <a:pt x="9458327" y="8019463"/>
                  </a:cubicBezTo>
                  <a:cubicBezTo>
                    <a:pt x="9460884" y="8019671"/>
                    <a:pt x="9463004" y="8020311"/>
                    <a:pt x="9464663" y="8021336"/>
                  </a:cubicBezTo>
                  <a:cubicBezTo>
                    <a:pt x="9527776" y="8060344"/>
                    <a:pt x="9469192" y="8260542"/>
                    <a:pt x="9355056" y="8395911"/>
                  </a:cubicBezTo>
                  <a:cubicBezTo>
                    <a:pt x="9282237" y="8482275"/>
                    <a:pt x="9242896" y="8497335"/>
                    <a:pt x="9242896" y="8438904"/>
                  </a:cubicBezTo>
                  <a:cubicBezTo>
                    <a:pt x="9242896" y="8384007"/>
                    <a:pt x="9166567" y="8394315"/>
                    <a:pt x="9151688" y="8451218"/>
                  </a:cubicBezTo>
                  <a:cubicBezTo>
                    <a:pt x="9144617" y="8478259"/>
                    <a:pt x="9123150" y="8500368"/>
                    <a:pt x="9103972" y="8500368"/>
                  </a:cubicBezTo>
                  <a:cubicBezTo>
                    <a:pt x="9075515" y="8500368"/>
                    <a:pt x="9074509" y="8490285"/>
                    <a:pt x="9098459" y="8445526"/>
                  </a:cubicBezTo>
                  <a:cubicBezTo>
                    <a:pt x="9114603" y="8415361"/>
                    <a:pt x="9140097" y="8335256"/>
                    <a:pt x="9155136" y="8267529"/>
                  </a:cubicBezTo>
                  <a:cubicBezTo>
                    <a:pt x="9174586" y="8179938"/>
                    <a:pt x="9195720" y="8141840"/>
                    <a:pt x="9228339" y="8135555"/>
                  </a:cubicBezTo>
                  <a:cubicBezTo>
                    <a:pt x="9269538" y="8127620"/>
                    <a:pt x="9272976" y="8139679"/>
                    <a:pt x="9261975" y="8254176"/>
                  </a:cubicBezTo>
                  <a:cubicBezTo>
                    <a:pt x="9254856" y="8328264"/>
                    <a:pt x="9258419" y="8367874"/>
                    <a:pt x="9270506" y="8348801"/>
                  </a:cubicBezTo>
                  <a:cubicBezTo>
                    <a:pt x="9281945" y="8330756"/>
                    <a:pt x="9291476" y="8271066"/>
                    <a:pt x="9291685" y="8216147"/>
                  </a:cubicBezTo>
                  <a:cubicBezTo>
                    <a:pt x="9291964" y="8133772"/>
                    <a:pt x="9305049" y="8106683"/>
                    <a:pt x="9366320" y="8061382"/>
                  </a:cubicBezTo>
                  <a:cubicBezTo>
                    <a:pt x="9399828" y="8036607"/>
                    <a:pt x="9435648" y="8020024"/>
                    <a:pt x="9454735" y="8019379"/>
                  </a:cubicBezTo>
                  <a:close/>
                  <a:moveTo>
                    <a:pt x="8946780" y="8034474"/>
                  </a:moveTo>
                  <a:cubicBezTo>
                    <a:pt x="8969710" y="8034953"/>
                    <a:pt x="9000297" y="8048394"/>
                    <a:pt x="9037284" y="8077908"/>
                  </a:cubicBezTo>
                  <a:cubicBezTo>
                    <a:pt x="9127731" y="8150079"/>
                    <a:pt x="9142887" y="8230660"/>
                    <a:pt x="9092994" y="8373788"/>
                  </a:cubicBezTo>
                  <a:cubicBezTo>
                    <a:pt x="9063805" y="8457526"/>
                    <a:pt x="9021755" y="8477769"/>
                    <a:pt x="9021546" y="8408177"/>
                  </a:cubicBezTo>
                  <a:cubicBezTo>
                    <a:pt x="9021477" y="8384517"/>
                    <a:pt x="8994144" y="8320930"/>
                    <a:pt x="8960836" y="8266848"/>
                  </a:cubicBezTo>
                  <a:cubicBezTo>
                    <a:pt x="8880339" y="8136146"/>
                    <a:pt x="8882587" y="8037902"/>
                    <a:pt x="8942294" y="8034545"/>
                  </a:cubicBezTo>
                  <a:cubicBezTo>
                    <a:pt x="8943754" y="8034463"/>
                    <a:pt x="8945252" y="8034442"/>
                    <a:pt x="8946780" y="8034474"/>
                  </a:cubicBezTo>
                  <a:close/>
                  <a:moveTo>
                    <a:pt x="4346525" y="8046502"/>
                  </a:moveTo>
                  <a:cubicBezTo>
                    <a:pt x="4346911" y="8046399"/>
                    <a:pt x="4347180" y="8046403"/>
                    <a:pt x="4347324" y="8046539"/>
                  </a:cubicBezTo>
                  <a:cubicBezTo>
                    <a:pt x="4364763" y="8062427"/>
                    <a:pt x="4307415" y="8126112"/>
                    <a:pt x="4076910" y="8346786"/>
                  </a:cubicBezTo>
                  <a:cubicBezTo>
                    <a:pt x="3946313" y="8471812"/>
                    <a:pt x="3825495" y="8574112"/>
                    <a:pt x="3808429" y="8574112"/>
                  </a:cubicBezTo>
                  <a:cubicBezTo>
                    <a:pt x="3791363" y="8574112"/>
                    <a:pt x="3903755" y="8453675"/>
                    <a:pt x="4058177" y="8306489"/>
                  </a:cubicBezTo>
                  <a:cubicBezTo>
                    <a:pt x="4207774" y="8163902"/>
                    <a:pt x="4334548" y="8049676"/>
                    <a:pt x="4346525" y="8046503"/>
                  </a:cubicBezTo>
                  <a:close/>
                  <a:moveTo>
                    <a:pt x="7251704" y="8054103"/>
                  </a:moveTo>
                  <a:cubicBezTo>
                    <a:pt x="7265259" y="8053008"/>
                    <a:pt x="7267591" y="8081792"/>
                    <a:pt x="7269781" y="8163107"/>
                  </a:cubicBezTo>
                  <a:cubicBezTo>
                    <a:pt x="7271676" y="8233677"/>
                    <a:pt x="7290536" y="8339840"/>
                    <a:pt x="7311686" y="8399001"/>
                  </a:cubicBezTo>
                  <a:cubicBezTo>
                    <a:pt x="7332836" y="8458162"/>
                    <a:pt x="7350143" y="8549425"/>
                    <a:pt x="7350143" y="8601807"/>
                  </a:cubicBezTo>
                  <a:cubicBezTo>
                    <a:pt x="7350143" y="8711153"/>
                    <a:pt x="7319386" y="8723427"/>
                    <a:pt x="7262610" y="8636769"/>
                  </a:cubicBezTo>
                  <a:cubicBezTo>
                    <a:pt x="7157848" y="8476875"/>
                    <a:pt x="7136392" y="8152411"/>
                    <a:pt x="7225239" y="8072001"/>
                  </a:cubicBezTo>
                  <a:cubicBezTo>
                    <a:pt x="7237079" y="8061286"/>
                    <a:pt x="7245543" y="8054601"/>
                    <a:pt x="7251704" y="8054103"/>
                  </a:cubicBezTo>
                  <a:close/>
                  <a:moveTo>
                    <a:pt x="8284223" y="8082478"/>
                  </a:moveTo>
                  <a:cubicBezTo>
                    <a:pt x="8297743" y="8082478"/>
                    <a:pt x="8308815" y="8093515"/>
                    <a:pt x="8308815" y="8107035"/>
                  </a:cubicBezTo>
                  <a:cubicBezTo>
                    <a:pt x="8308815" y="8120555"/>
                    <a:pt x="8297743" y="8131628"/>
                    <a:pt x="8284223" y="8131628"/>
                  </a:cubicBezTo>
                  <a:cubicBezTo>
                    <a:pt x="8270703" y="8131628"/>
                    <a:pt x="8259667" y="8120555"/>
                    <a:pt x="8259667" y="8107035"/>
                  </a:cubicBezTo>
                  <a:cubicBezTo>
                    <a:pt x="8259667" y="8093515"/>
                    <a:pt x="8270703" y="8082478"/>
                    <a:pt x="8284223" y="8082478"/>
                  </a:cubicBezTo>
                  <a:close/>
                  <a:moveTo>
                    <a:pt x="7007063" y="8117596"/>
                  </a:moveTo>
                  <a:cubicBezTo>
                    <a:pt x="7007340" y="8117578"/>
                    <a:pt x="7007586" y="8117620"/>
                    <a:pt x="7007791" y="8117727"/>
                  </a:cubicBezTo>
                  <a:cubicBezTo>
                    <a:pt x="7008209" y="8117935"/>
                    <a:pt x="7008481" y="8118500"/>
                    <a:pt x="7008578" y="8119350"/>
                  </a:cubicBezTo>
                  <a:cubicBezTo>
                    <a:pt x="7017683" y="8197733"/>
                    <a:pt x="6993277" y="8268533"/>
                    <a:pt x="6919101" y="8378764"/>
                  </a:cubicBezTo>
                  <a:cubicBezTo>
                    <a:pt x="6826108" y="8516958"/>
                    <a:pt x="6796958" y="8628441"/>
                    <a:pt x="6816259" y="8772347"/>
                  </a:cubicBezTo>
                  <a:cubicBezTo>
                    <a:pt x="6823401" y="8825572"/>
                    <a:pt x="6822018" y="8868229"/>
                    <a:pt x="6813169" y="8867163"/>
                  </a:cubicBezTo>
                  <a:cubicBezTo>
                    <a:pt x="6762608" y="8861066"/>
                    <a:pt x="6735542" y="8832714"/>
                    <a:pt x="6711914" y="8761118"/>
                  </a:cubicBezTo>
                  <a:cubicBezTo>
                    <a:pt x="6685980" y="8682534"/>
                    <a:pt x="6706434" y="8601105"/>
                    <a:pt x="6783637" y="8475775"/>
                  </a:cubicBezTo>
                  <a:cubicBezTo>
                    <a:pt x="6796129" y="8455495"/>
                    <a:pt x="6851205" y="8361491"/>
                    <a:pt x="6906035" y="8266848"/>
                  </a:cubicBezTo>
                  <a:cubicBezTo>
                    <a:pt x="6955833" y="8180894"/>
                    <a:pt x="6998480" y="8118244"/>
                    <a:pt x="7007063" y="8117596"/>
                  </a:cubicBezTo>
                  <a:close/>
                  <a:moveTo>
                    <a:pt x="1239325" y="8131628"/>
                  </a:moveTo>
                  <a:cubicBezTo>
                    <a:pt x="1245464" y="8131628"/>
                    <a:pt x="1301802" y="8199106"/>
                    <a:pt x="1364515" y="8281573"/>
                  </a:cubicBezTo>
                  <a:cubicBezTo>
                    <a:pt x="1490407" y="8447119"/>
                    <a:pt x="1501067" y="8502847"/>
                    <a:pt x="1380611" y="8365650"/>
                  </a:cubicBezTo>
                  <a:cubicBezTo>
                    <a:pt x="1306882" y="8281673"/>
                    <a:pt x="1216306" y="8131628"/>
                    <a:pt x="1239325" y="8131628"/>
                  </a:cubicBezTo>
                  <a:close/>
                  <a:moveTo>
                    <a:pt x="4502583" y="8168500"/>
                  </a:moveTo>
                  <a:lnTo>
                    <a:pt x="4435286" y="8297563"/>
                  </a:lnTo>
                  <a:cubicBezTo>
                    <a:pt x="4398278" y="8368545"/>
                    <a:pt x="4353177" y="8426613"/>
                    <a:pt x="4335046" y="8426613"/>
                  </a:cubicBezTo>
                  <a:cubicBezTo>
                    <a:pt x="4283058" y="8426613"/>
                    <a:pt x="4296387" y="8397696"/>
                    <a:pt x="4403058" y="8279127"/>
                  </a:cubicBezTo>
                  <a:close/>
                  <a:moveTo>
                    <a:pt x="8846838" y="8204799"/>
                  </a:moveTo>
                  <a:cubicBezTo>
                    <a:pt x="8874987" y="8202346"/>
                    <a:pt x="8898504" y="8248581"/>
                    <a:pt x="8944776" y="8351939"/>
                  </a:cubicBezTo>
                  <a:cubicBezTo>
                    <a:pt x="9002620" y="8481144"/>
                    <a:pt x="8990303" y="8524961"/>
                    <a:pt x="8896129" y="8524961"/>
                  </a:cubicBezTo>
                  <a:cubicBezTo>
                    <a:pt x="8849304" y="8524961"/>
                    <a:pt x="8825015" y="8537554"/>
                    <a:pt x="8825015" y="8561833"/>
                  </a:cubicBezTo>
                  <a:cubicBezTo>
                    <a:pt x="8825015" y="8623707"/>
                    <a:pt x="8777828" y="8603103"/>
                    <a:pt x="8726433" y="8518804"/>
                  </a:cubicBezTo>
                  <a:cubicBezTo>
                    <a:pt x="8699643" y="8474863"/>
                    <a:pt x="8677657" y="8432584"/>
                    <a:pt x="8677608" y="8424823"/>
                  </a:cubicBezTo>
                  <a:cubicBezTo>
                    <a:pt x="8677557" y="8417063"/>
                    <a:pt x="8714565" y="8358576"/>
                    <a:pt x="8759843" y="8294890"/>
                  </a:cubicBezTo>
                  <a:cubicBezTo>
                    <a:pt x="8800239" y="8238068"/>
                    <a:pt x="8824945" y="8206705"/>
                    <a:pt x="8846838" y="8204799"/>
                  </a:cubicBezTo>
                  <a:close/>
                  <a:moveTo>
                    <a:pt x="7350107" y="8228712"/>
                  </a:moveTo>
                  <a:cubicBezTo>
                    <a:pt x="7373910" y="8229834"/>
                    <a:pt x="7408880" y="8251964"/>
                    <a:pt x="7425982" y="8285284"/>
                  </a:cubicBezTo>
                  <a:cubicBezTo>
                    <a:pt x="7441596" y="8315705"/>
                    <a:pt x="7497505" y="8392623"/>
                    <a:pt x="7550241" y="8456218"/>
                  </a:cubicBezTo>
                  <a:cubicBezTo>
                    <a:pt x="7602976" y="8519811"/>
                    <a:pt x="7679481" y="8636966"/>
                    <a:pt x="7720236" y="8716598"/>
                  </a:cubicBezTo>
                  <a:cubicBezTo>
                    <a:pt x="7782446" y="8838153"/>
                    <a:pt x="7790238" y="8872132"/>
                    <a:pt x="7768882" y="8928305"/>
                  </a:cubicBezTo>
                  <a:cubicBezTo>
                    <a:pt x="7754891" y="8965104"/>
                    <a:pt x="7743455" y="9027017"/>
                    <a:pt x="7743455" y="9065900"/>
                  </a:cubicBezTo>
                  <a:cubicBezTo>
                    <a:pt x="7743455" y="9165392"/>
                    <a:pt x="7712279" y="9173289"/>
                    <a:pt x="7635543" y="9093190"/>
                  </a:cubicBezTo>
                  <a:cubicBezTo>
                    <a:pt x="7584475" y="9039884"/>
                    <a:pt x="7560612" y="8976664"/>
                    <a:pt x="7531413" y="8817500"/>
                  </a:cubicBezTo>
                  <a:cubicBezTo>
                    <a:pt x="7510576" y="8703917"/>
                    <a:pt x="7486154" y="8572282"/>
                    <a:pt x="7477146" y="8524961"/>
                  </a:cubicBezTo>
                  <a:cubicBezTo>
                    <a:pt x="7465230" y="8462349"/>
                    <a:pt x="7446471" y="8436859"/>
                    <a:pt x="7408263" y="8431410"/>
                  </a:cubicBezTo>
                  <a:cubicBezTo>
                    <a:pt x="7361283" y="8424707"/>
                    <a:pt x="7325551" y="8347004"/>
                    <a:pt x="7325551" y="8251467"/>
                  </a:cubicBezTo>
                  <a:cubicBezTo>
                    <a:pt x="7325551" y="8234930"/>
                    <a:pt x="7335825" y="8228038"/>
                    <a:pt x="7350107" y="8228712"/>
                  </a:cubicBezTo>
                  <a:close/>
                  <a:moveTo>
                    <a:pt x="3752146" y="8233819"/>
                  </a:moveTo>
                  <a:cubicBezTo>
                    <a:pt x="3753274" y="8233788"/>
                    <a:pt x="3754297" y="8233807"/>
                    <a:pt x="3755213" y="8233890"/>
                  </a:cubicBezTo>
                  <a:cubicBezTo>
                    <a:pt x="3786947" y="8236720"/>
                    <a:pt x="3692830" y="8305591"/>
                    <a:pt x="3570423" y="8360113"/>
                  </a:cubicBezTo>
                  <a:cubicBezTo>
                    <a:pt x="3492880" y="8394651"/>
                    <a:pt x="3386854" y="8430692"/>
                    <a:pt x="3334826" y="8440228"/>
                  </a:cubicBezTo>
                  <a:cubicBezTo>
                    <a:pt x="3251157" y="8455562"/>
                    <a:pt x="3241234" y="8452313"/>
                    <a:pt x="3249012" y="8411924"/>
                  </a:cubicBezTo>
                  <a:cubicBezTo>
                    <a:pt x="3255631" y="8377564"/>
                    <a:pt x="3306467" y="8353615"/>
                    <a:pt x="3454265" y="8315163"/>
                  </a:cubicBezTo>
                  <a:cubicBezTo>
                    <a:pt x="3562296" y="8287058"/>
                    <a:pt x="3678242" y="8254798"/>
                    <a:pt x="3711936" y="8243472"/>
                  </a:cubicBezTo>
                  <a:cubicBezTo>
                    <a:pt x="3731120" y="8237023"/>
                    <a:pt x="3744254" y="8234030"/>
                    <a:pt x="3752146" y="8233819"/>
                  </a:cubicBezTo>
                  <a:close/>
                  <a:moveTo>
                    <a:pt x="8342630" y="8240215"/>
                  </a:moveTo>
                  <a:cubicBezTo>
                    <a:pt x="8346097" y="8240166"/>
                    <a:pt x="8349493" y="8240196"/>
                    <a:pt x="8352784" y="8240310"/>
                  </a:cubicBezTo>
                  <a:cubicBezTo>
                    <a:pt x="8384376" y="8241391"/>
                    <a:pt x="8407146" y="8250092"/>
                    <a:pt x="8407146" y="8267922"/>
                  </a:cubicBezTo>
                  <a:cubicBezTo>
                    <a:pt x="8407146" y="8284449"/>
                    <a:pt x="8385002" y="8303737"/>
                    <a:pt x="8357963" y="8310808"/>
                  </a:cubicBezTo>
                  <a:cubicBezTo>
                    <a:pt x="8320771" y="8320534"/>
                    <a:pt x="8308815" y="8344348"/>
                    <a:pt x="8308815" y="8408583"/>
                  </a:cubicBezTo>
                  <a:cubicBezTo>
                    <a:pt x="8308815" y="8455283"/>
                    <a:pt x="8301781" y="8544841"/>
                    <a:pt x="8293184" y="8607570"/>
                  </a:cubicBezTo>
                  <a:cubicBezTo>
                    <a:pt x="8284587" y="8670299"/>
                    <a:pt x="8267422" y="8721610"/>
                    <a:pt x="8255050" y="8721610"/>
                  </a:cubicBezTo>
                  <a:cubicBezTo>
                    <a:pt x="8223377" y="8721610"/>
                    <a:pt x="8169033" y="8582230"/>
                    <a:pt x="8149404" y="8450633"/>
                  </a:cubicBezTo>
                  <a:cubicBezTo>
                    <a:pt x="8135248" y="8355719"/>
                    <a:pt x="8140559" y="8332439"/>
                    <a:pt x="8185701" y="8291584"/>
                  </a:cubicBezTo>
                  <a:cubicBezTo>
                    <a:pt x="8220605" y="8259995"/>
                    <a:pt x="8290629" y="8240983"/>
                    <a:pt x="8342630" y="8240215"/>
                  </a:cubicBezTo>
                  <a:close/>
                  <a:moveTo>
                    <a:pt x="6264777" y="8260834"/>
                  </a:moveTo>
                  <a:cubicBezTo>
                    <a:pt x="6266802" y="8260717"/>
                    <a:pt x="6268930" y="8260742"/>
                    <a:pt x="6271172" y="8260906"/>
                  </a:cubicBezTo>
                  <a:cubicBezTo>
                    <a:pt x="6279452" y="8261534"/>
                    <a:pt x="6289230" y="8264019"/>
                    <a:pt x="6300525" y="8268352"/>
                  </a:cubicBezTo>
                  <a:cubicBezTo>
                    <a:pt x="6333992" y="8281195"/>
                    <a:pt x="6440630" y="8529875"/>
                    <a:pt x="6440630" y="8595065"/>
                  </a:cubicBezTo>
                  <a:cubicBezTo>
                    <a:pt x="6440630" y="8695089"/>
                    <a:pt x="6274717" y="8501417"/>
                    <a:pt x="6244098" y="8365650"/>
                  </a:cubicBezTo>
                  <a:cubicBezTo>
                    <a:pt x="6228389" y="8295991"/>
                    <a:pt x="6234400" y="8262583"/>
                    <a:pt x="6264777" y="8260834"/>
                  </a:cubicBezTo>
                  <a:close/>
                  <a:moveTo>
                    <a:pt x="7092019" y="8289735"/>
                  </a:moveTo>
                  <a:cubicBezTo>
                    <a:pt x="7102162" y="8290365"/>
                    <a:pt x="7104320" y="8309315"/>
                    <a:pt x="7104320" y="8354385"/>
                  </a:cubicBezTo>
                  <a:cubicBezTo>
                    <a:pt x="7104320" y="8461122"/>
                    <a:pt x="7188321" y="8631445"/>
                    <a:pt x="7278312" y="8707171"/>
                  </a:cubicBezTo>
                  <a:cubicBezTo>
                    <a:pt x="7317818" y="8740415"/>
                    <a:pt x="7350143" y="8784891"/>
                    <a:pt x="7350143" y="8806044"/>
                  </a:cubicBezTo>
                  <a:cubicBezTo>
                    <a:pt x="7350143" y="8874886"/>
                    <a:pt x="7314877" y="8847303"/>
                    <a:pt x="7187212" y="8678581"/>
                  </a:cubicBezTo>
                  <a:cubicBezTo>
                    <a:pt x="7049412" y="8496465"/>
                    <a:pt x="7004344" y="8356104"/>
                    <a:pt x="7066985" y="8304114"/>
                  </a:cubicBezTo>
                  <a:cubicBezTo>
                    <a:pt x="7077025" y="8295781"/>
                    <a:pt x="7084437" y="8290715"/>
                    <a:pt x="7089883" y="8289854"/>
                  </a:cubicBezTo>
                  <a:cubicBezTo>
                    <a:pt x="7090632" y="8289736"/>
                    <a:pt x="7091342" y="8289693"/>
                    <a:pt x="7092019" y="8289735"/>
                  </a:cubicBezTo>
                  <a:close/>
                  <a:moveTo>
                    <a:pt x="8463644" y="8306047"/>
                  </a:moveTo>
                  <a:lnTo>
                    <a:pt x="8463644" y="8306059"/>
                  </a:lnTo>
                  <a:cubicBezTo>
                    <a:pt x="8464131" y="8305920"/>
                    <a:pt x="8464677" y="8306028"/>
                    <a:pt x="8465374" y="8306262"/>
                  </a:cubicBezTo>
                  <a:cubicBezTo>
                    <a:pt x="8468725" y="8307447"/>
                    <a:pt x="8474813" y="8312677"/>
                    <a:pt x="8483916" y="8321714"/>
                  </a:cubicBezTo>
                  <a:cubicBezTo>
                    <a:pt x="8500715" y="8338389"/>
                    <a:pt x="8508272" y="8358225"/>
                    <a:pt x="8500704" y="8365793"/>
                  </a:cubicBezTo>
                  <a:cubicBezTo>
                    <a:pt x="8493136" y="8373362"/>
                    <a:pt x="8479390" y="8359717"/>
                    <a:pt x="8470159" y="8335473"/>
                  </a:cubicBezTo>
                  <a:cubicBezTo>
                    <a:pt x="8462864" y="8316314"/>
                    <a:pt x="8460406" y="8306799"/>
                    <a:pt x="8463644" y="8306047"/>
                  </a:cubicBezTo>
                  <a:close/>
                  <a:moveTo>
                    <a:pt x="5367816" y="8312025"/>
                  </a:moveTo>
                  <a:lnTo>
                    <a:pt x="5367816" y="8312037"/>
                  </a:lnTo>
                  <a:cubicBezTo>
                    <a:pt x="5384049" y="8309758"/>
                    <a:pt x="5457401" y="8460264"/>
                    <a:pt x="5457401" y="8497958"/>
                  </a:cubicBezTo>
                  <a:cubicBezTo>
                    <a:pt x="5457401" y="8512816"/>
                    <a:pt x="5448079" y="8524961"/>
                    <a:pt x="5436699" y="8524961"/>
                  </a:cubicBezTo>
                  <a:cubicBezTo>
                    <a:pt x="5413827" y="8524961"/>
                    <a:pt x="5349226" y="8329901"/>
                    <a:pt x="5366408" y="8312717"/>
                  </a:cubicBezTo>
                  <a:cubicBezTo>
                    <a:pt x="5366826" y="8312299"/>
                    <a:pt x="5367285" y="8312095"/>
                    <a:pt x="5367816" y="8312025"/>
                  </a:cubicBezTo>
                  <a:close/>
                  <a:moveTo>
                    <a:pt x="1906763" y="8329184"/>
                  </a:moveTo>
                  <a:cubicBezTo>
                    <a:pt x="1921036" y="8328697"/>
                    <a:pt x="1970199" y="8355941"/>
                    <a:pt x="2016011" y="8389741"/>
                  </a:cubicBezTo>
                  <a:cubicBezTo>
                    <a:pt x="2061826" y="8423542"/>
                    <a:pt x="2083313" y="8451144"/>
                    <a:pt x="2063787" y="8451075"/>
                  </a:cubicBezTo>
                  <a:cubicBezTo>
                    <a:pt x="2022794" y="8450936"/>
                    <a:pt x="1867667" y="8330515"/>
                    <a:pt x="1906763" y="8329184"/>
                  </a:cubicBezTo>
                  <a:close/>
                  <a:moveTo>
                    <a:pt x="500069" y="8366640"/>
                  </a:moveTo>
                  <a:cubicBezTo>
                    <a:pt x="500326" y="8366610"/>
                    <a:pt x="500601" y="8366641"/>
                    <a:pt x="500881" y="8366736"/>
                  </a:cubicBezTo>
                  <a:cubicBezTo>
                    <a:pt x="508283" y="8369265"/>
                    <a:pt x="522956" y="8417613"/>
                    <a:pt x="551424" y="8524961"/>
                  </a:cubicBezTo>
                  <a:cubicBezTo>
                    <a:pt x="581901" y="8639884"/>
                    <a:pt x="625398" y="8775366"/>
                    <a:pt x="648073" y="8826067"/>
                  </a:cubicBezTo>
                  <a:cubicBezTo>
                    <a:pt x="670752" y="8876769"/>
                    <a:pt x="678870" y="8918258"/>
                    <a:pt x="666150" y="8918258"/>
                  </a:cubicBezTo>
                  <a:cubicBezTo>
                    <a:pt x="631512" y="8918258"/>
                    <a:pt x="533846" y="8785509"/>
                    <a:pt x="561662" y="8776237"/>
                  </a:cubicBezTo>
                  <a:cubicBezTo>
                    <a:pt x="575647" y="8771575"/>
                    <a:pt x="566085" y="8712467"/>
                    <a:pt x="538824" y="8634896"/>
                  </a:cubicBezTo>
                  <a:cubicBezTo>
                    <a:pt x="513056" y="8561575"/>
                    <a:pt x="492888" y="8459837"/>
                    <a:pt x="493996" y="8408798"/>
                  </a:cubicBezTo>
                  <a:cubicBezTo>
                    <a:pt x="494582" y="8381980"/>
                    <a:pt x="496211" y="8367139"/>
                    <a:pt x="500069" y="8366640"/>
                  </a:cubicBezTo>
                  <a:close/>
                  <a:moveTo>
                    <a:pt x="2705738" y="8377463"/>
                  </a:moveTo>
                  <a:cubicBezTo>
                    <a:pt x="2720055" y="8377463"/>
                    <a:pt x="2724928" y="8388500"/>
                    <a:pt x="2716572" y="8402020"/>
                  </a:cubicBezTo>
                  <a:cubicBezTo>
                    <a:pt x="2708216" y="8415540"/>
                    <a:pt x="2696501" y="8426625"/>
                    <a:pt x="2690537" y="8426625"/>
                  </a:cubicBezTo>
                  <a:cubicBezTo>
                    <a:pt x="2684572" y="8426625"/>
                    <a:pt x="2679703" y="8415540"/>
                    <a:pt x="2679703" y="8402020"/>
                  </a:cubicBezTo>
                  <a:cubicBezTo>
                    <a:pt x="2679703" y="8388500"/>
                    <a:pt x="2691421" y="8377463"/>
                    <a:pt x="2705738" y="8377463"/>
                  </a:cubicBezTo>
                  <a:close/>
                  <a:moveTo>
                    <a:pt x="4997770" y="8381926"/>
                  </a:moveTo>
                  <a:cubicBezTo>
                    <a:pt x="4998521" y="8381845"/>
                    <a:pt x="4999338" y="8381908"/>
                    <a:pt x="5000216" y="8382116"/>
                  </a:cubicBezTo>
                  <a:cubicBezTo>
                    <a:pt x="5004439" y="8383112"/>
                    <a:pt x="5010145" y="8387436"/>
                    <a:pt x="5017673" y="8394967"/>
                  </a:cubicBezTo>
                  <a:cubicBezTo>
                    <a:pt x="5032712" y="8410008"/>
                    <a:pt x="5040791" y="8435061"/>
                    <a:pt x="5035607" y="8450609"/>
                  </a:cubicBezTo>
                  <a:cubicBezTo>
                    <a:pt x="5023391" y="8487259"/>
                    <a:pt x="4990349" y="8454169"/>
                    <a:pt x="4990349" y="8405301"/>
                  </a:cubicBezTo>
                  <a:cubicBezTo>
                    <a:pt x="4990349" y="8390170"/>
                    <a:pt x="4992518" y="8382495"/>
                    <a:pt x="4997770" y="8381925"/>
                  </a:cubicBezTo>
                  <a:close/>
                  <a:moveTo>
                    <a:pt x="1541239" y="8397712"/>
                  </a:moveTo>
                  <a:cubicBezTo>
                    <a:pt x="1548413" y="8398555"/>
                    <a:pt x="1566115" y="8411087"/>
                    <a:pt x="1594325" y="8437352"/>
                  </a:cubicBezTo>
                  <a:cubicBezTo>
                    <a:pt x="1636975" y="8477063"/>
                    <a:pt x="1671882" y="8513023"/>
                    <a:pt x="1671882" y="8517253"/>
                  </a:cubicBezTo>
                  <a:cubicBezTo>
                    <a:pt x="1671882" y="8540160"/>
                    <a:pt x="1625448" y="8519271"/>
                    <a:pt x="1593382" y="8481932"/>
                  </a:cubicBezTo>
                  <a:cubicBezTo>
                    <a:pt x="1546592" y="8427445"/>
                    <a:pt x="1529284" y="8396310"/>
                    <a:pt x="1541239" y="8397712"/>
                  </a:cubicBezTo>
                  <a:close/>
                  <a:moveTo>
                    <a:pt x="8407146" y="8402032"/>
                  </a:moveTo>
                  <a:cubicBezTo>
                    <a:pt x="8420665" y="8402032"/>
                    <a:pt x="8431714" y="8429049"/>
                    <a:pt x="8431714" y="8462053"/>
                  </a:cubicBezTo>
                  <a:cubicBezTo>
                    <a:pt x="8431714" y="8495056"/>
                    <a:pt x="8420665" y="8528884"/>
                    <a:pt x="8407146" y="8537240"/>
                  </a:cubicBezTo>
                  <a:cubicBezTo>
                    <a:pt x="8392805" y="8546104"/>
                    <a:pt x="8382554" y="8521128"/>
                    <a:pt x="8382554" y="8477255"/>
                  </a:cubicBezTo>
                  <a:cubicBezTo>
                    <a:pt x="8382554" y="8435896"/>
                    <a:pt x="8393626" y="8402032"/>
                    <a:pt x="8407146" y="8402032"/>
                  </a:cubicBezTo>
                  <a:close/>
                  <a:moveTo>
                    <a:pt x="2217113" y="8429178"/>
                  </a:moveTo>
                  <a:cubicBezTo>
                    <a:pt x="2235425" y="8429178"/>
                    <a:pt x="2264558" y="8436544"/>
                    <a:pt x="2298704" y="8451218"/>
                  </a:cubicBezTo>
                  <a:cubicBezTo>
                    <a:pt x="2342602" y="8470080"/>
                    <a:pt x="2340765" y="8472505"/>
                    <a:pt x="2281700" y="8474045"/>
                  </a:cubicBezTo>
                  <a:cubicBezTo>
                    <a:pt x="2245320" y="8474991"/>
                    <a:pt x="2208716" y="8464738"/>
                    <a:pt x="2200360" y="8451218"/>
                  </a:cubicBezTo>
                  <a:cubicBezTo>
                    <a:pt x="2191292" y="8436544"/>
                    <a:pt x="2198801" y="8429178"/>
                    <a:pt x="2217113" y="8429178"/>
                  </a:cubicBezTo>
                  <a:close/>
                  <a:moveTo>
                    <a:pt x="6997446" y="8431267"/>
                  </a:moveTo>
                  <a:cubicBezTo>
                    <a:pt x="7002874" y="8431261"/>
                    <a:pt x="7006025" y="8436491"/>
                    <a:pt x="7006025" y="8447757"/>
                  </a:cubicBezTo>
                  <a:cubicBezTo>
                    <a:pt x="7006025" y="8460970"/>
                    <a:pt x="7012724" y="8489244"/>
                    <a:pt x="7020928" y="8510630"/>
                  </a:cubicBezTo>
                  <a:cubicBezTo>
                    <a:pt x="7031560" y="8538339"/>
                    <a:pt x="7021272" y="8549518"/>
                    <a:pt x="6985168" y="8549518"/>
                  </a:cubicBezTo>
                  <a:cubicBezTo>
                    <a:pt x="6947058" y="8549518"/>
                    <a:pt x="6931259" y="8569352"/>
                    <a:pt x="6921439" y="8629431"/>
                  </a:cubicBezTo>
                  <a:cubicBezTo>
                    <a:pt x="6914257" y="8673372"/>
                    <a:pt x="6905451" y="8740790"/>
                    <a:pt x="6901883" y="8779268"/>
                  </a:cubicBezTo>
                  <a:cubicBezTo>
                    <a:pt x="6898315" y="8817747"/>
                    <a:pt x="6887109" y="8840817"/>
                    <a:pt x="6876969" y="8830506"/>
                  </a:cubicBezTo>
                  <a:cubicBezTo>
                    <a:pt x="6842308" y="8795261"/>
                    <a:pt x="6858463" y="8645991"/>
                    <a:pt x="6907324" y="8550210"/>
                  </a:cubicBezTo>
                  <a:cubicBezTo>
                    <a:pt x="6943998" y="8478320"/>
                    <a:pt x="6981154" y="8431285"/>
                    <a:pt x="6997446" y="8431267"/>
                  </a:cubicBezTo>
                  <a:close/>
                  <a:moveTo>
                    <a:pt x="9529191" y="8451218"/>
                  </a:moveTo>
                  <a:cubicBezTo>
                    <a:pt x="9548232" y="8451218"/>
                    <a:pt x="9562457" y="8477272"/>
                    <a:pt x="9562457" y="8512146"/>
                  </a:cubicBezTo>
                  <a:cubicBezTo>
                    <a:pt x="9562457" y="8558512"/>
                    <a:pt x="9538917" y="8585116"/>
                    <a:pt x="9464126" y="8623273"/>
                  </a:cubicBezTo>
                  <a:lnTo>
                    <a:pt x="9365819" y="8673426"/>
                  </a:lnTo>
                  <a:lnTo>
                    <a:pt x="9365819" y="8622617"/>
                  </a:lnTo>
                  <a:cubicBezTo>
                    <a:pt x="9365819" y="8566935"/>
                    <a:pt x="9476119" y="8451218"/>
                    <a:pt x="9529191" y="8451218"/>
                  </a:cubicBezTo>
                  <a:close/>
                  <a:moveTo>
                    <a:pt x="7823435" y="8477219"/>
                  </a:moveTo>
                  <a:cubicBezTo>
                    <a:pt x="7834608" y="8478341"/>
                    <a:pt x="7848119" y="8491546"/>
                    <a:pt x="7862751" y="8517694"/>
                  </a:cubicBezTo>
                  <a:cubicBezTo>
                    <a:pt x="7882683" y="8553312"/>
                    <a:pt x="7895955" y="8555141"/>
                    <a:pt x="7951191" y="8529973"/>
                  </a:cubicBezTo>
                  <a:cubicBezTo>
                    <a:pt x="8038357" y="8490269"/>
                    <a:pt x="8038437" y="8490316"/>
                    <a:pt x="8038437" y="8570269"/>
                  </a:cubicBezTo>
                  <a:cubicBezTo>
                    <a:pt x="8038437" y="8608713"/>
                    <a:pt x="8060852" y="8705384"/>
                    <a:pt x="8088265" y="8785067"/>
                  </a:cubicBezTo>
                  <a:cubicBezTo>
                    <a:pt x="8147555" y="8957406"/>
                    <a:pt x="8142215" y="9042416"/>
                    <a:pt x="8079519" y="8924308"/>
                  </a:cubicBezTo>
                  <a:cubicBezTo>
                    <a:pt x="8056162" y="8880310"/>
                    <a:pt x="7990339" y="8814033"/>
                    <a:pt x="7933257" y="8777036"/>
                  </a:cubicBezTo>
                  <a:cubicBezTo>
                    <a:pt x="7801567" y="8691683"/>
                    <a:pt x="7793392" y="8679553"/>
                    <a:pt x="7792973" y="8567954"/>
                  </a:cubicBezTo>
                  <a:cubicBezTo>
                    <a:pt x="7792694" y="8506980"/>
                    <a:pt x="7804813" y="8475350"/>
                    <a:pt x="7823435" y="8477219"/>
                  </a:cubicBezTo>
                  <a:close/>
                  <a:moveTo>
                    <a:pt x="5197428" y="8480739"/>
                  </a:moveTo>
                  <a:cubicBezTo>
                    <a:pt x="5211638" y="8482856"/>
                    <a:pt x="5223748" y="8587398"/>
                    <a:pt x="5223249" y="8783659"/>
                  </a:cubicBezTo>
                  <a:cubicBezTo>
                    <a:pt x="5222762" y="8986006"/>
                    <a:pt x="5213678" y="9045290"/>
                    <a:pt x="5172729" y="9115408"/>
                  </a:cubicBezTo>
                  <a:cubicBezTo>
                    <a:pt x="5145304" y="9162368"/>
                    <a:pt x="5103405" y="9204553"/>
                    <a:pt x="5079612" y="9209138"/>
                  </a:cubicBezTo>
                  <a:cubicBezTo>
                    <a:pt x="5040811" y="9216610"/>
                    <a:pt x="5042089" y="9206468"/>
                    <a:pt x="5091854" y="9110874"/>
                  </a:cubicBezTo>
                  <a:cubicBezTo>
                    <a:pt x="5136223" y="9025644"/>
                    <a:pt x="5150301" y="8947677"/>
                    <a:pt x="5162109" y="8721610"/>
                  </a:cubicBezTo>
                  <a:cubicBezTo>
                    <a:pt x="5170721" y="8556726"/>
                    <a:pt x="5184890" y="8478870"/>
                    <a:pt x="5197428" y="8480739"/>
                  </a:cubicBezTo>
                  <a:close/>
                  <a:moveTo>
                    <a:pt x="403468" y="8482040"/>
                  </a:moveTo>
                  <a:cubicBezTo>
                    <a:pt x="407621" y="8481832"/>
                    <a:pt x="413244" y="8485541"/>
                    <a:pt x="420543" y="8492839"/>
                  </a:cubicBezTo>
                  <a:cubicBezTo>
                    <a:pt x="435327" y="8507628"/>
                    <a:pt x="443625" y="8538474"/>
                    <a:pt x="438978" y="8561403"/>
                  </a:cubicBezTo>
                  <a:cubicBezTo>
                    <a:pt x="428031" y="8615408"/>
                    <a:pt x="393648" y="8580907"/>
                    <a:pt x="393648" y="8515916"/>
                  </a:cubicBezTo>
                  <a:cubicBezTo>
                    <a:pt x="393648" y="8493304"/>
                    <a:pt x="396543" y="8482337"/>
                    <a:pt x="403468" y="8482040"/>
                  </a:cubicBezTo>
                  <a:close/>
                  <a:moveTo>
                    <a:pt x="2643656" y="8492373"/>
                  </a:moveTo>
                  <a:cubicBezTo>
                    <a:pt x="2696175" y="8492512"/>
                    <a:pt x="2744307" y="8499034"/>
                    <a:pt x="2790312" y="8511990"/>
                  </a:cubicBezTo>
                  <a:lnTo>
                    <a:pt x="2864063" y="8532741"/>
                  </a:lnTo>
                  <a:lnTo>
                    <a:pt x="2765720" y="8552000"/>
                  </a:lnTo>
                  <a:cubicBezTo>
                    <a:pt x="2639535" y="8576722"/>
                    <a:pt x="2484345" y="8576169"/>
                    <a:pt x="2421591" y="8550747"/>
                  </a:cubicBezTo>
                  <a:cubicBezTo>
                    <a:pt x="2380488" y="8534097"/>
                    <a:pt x="2388580" y="8527589"/>
                    <a:pt x="2470786" y="8511167"/>
                  </a:cubicBezTo>
                  <a:cubicBezTo>
                    <a:pt x="2534261" y="8498487"/>
                    <a:pt x="2591137" y="8492241"/>
                    <a:pt x="2643656" y="8492373"/>
                  </a:cubicBezTo>
                  <a:close/>
                  <a:moveTo>
                    <a:pt x="4282223" y="8498471"/>
                  </a:moveTo>
                  <a:cubicBezTo>
                    <a:pt x="4283338" y="8498459"/>
                    <a:pt x="4284398" y="8498501"/>
                    <a:pt x="4285421" y="8498602"/>
                  </a:cubicBezTo>
                  <a:cubicBezTo>
                    <a:pt x="4296339" y="8499662"/>
                    <a:pt x="4302066" y="8507184"/>
                    <a:pt x="4302066" y="8521429"/>
                  </a:cubicBezTo>
                  <a:cubicBezTo>
                    <a:pt x="4302066" y="8533005"/>
                    <a:pt x="4264743" y="8591336"/>
                    <a:pt x="4219139" y="8651064"/>
                  </a:cubicBezTo>
                  <a:cubicBezTo>
                    <a:pt x="4111435" y="8792127"/>
                    <a:pt x="3885497" y="8945881"/>
                    <a:pt x="3687738" y="9012669"/>
                  </a:cubicBezTo>
                  <a:cubicBezTo>
                    <a:pt x="3529824" y="9066000"/>
                    <a:pt x="3353712" y="9084124"/>
                    <a:pt x="3378175" y="9044540"/>
                  </a:cubicBezTo>
                  <a:cubicBezTo>
                    <a:pt x="3385384" y="9032875"/>
                    <a:pt x="3444132" y="9009183"/>
                    <a:pt x="3508699" y="8991894"/>
                  </a:cubicBezTo>
                  <a:cubicBezTo>
                    <a:pt x="3685208" y="8944632"/>
                    <a:pt x="3877594" y="8827382"/>
                    <a:pt x="4061422" y="8655026"/>
                  </a:cubicBezTo>
                  <a:cubicBezTo>
                    <a:pt x="4169692" y="8553515"/>
                    <a:pt x="4247677" y="8498894"/>
                    <a:pt x="4282223" y="8498471"/>
                  </a:cubicBezTo>
                  <a:close/>
                  <a:moveTo>
                    <a:pt x="8466030" y="8512301"/>
                  </a:moveTo>
                  <a:cubicBezTo>
                    <a:pt x="8466928" y="8512240"/>
                    <a:pt x="8467841" y="8512264"/>
                    <a:pt x="8468763" y="8512362"/>
                  </a:cubicBezTo>
                  <a:cubicBezTo>
                    <a:pt x="8477609" y="8513274"/>
                    <a:pt x="8487760" y="8521213"/>
                    <a:pt x="8502530" y="8534580"/>
                  </a:cubicBezTo>
                  <a:cubicBezTo>
                    <a:pt x="8526004" y="8555825"/>
                    <a:pt x="8570984" y="8635425"/>
                    <a:pt x="8602496" y="8711457"/>
                  </a:cubicBezTo>
                  <a:cubicBezTo>
                    <a:pt x="8650054" y="8826204"/>
                    <a:pt x="8653988" y="8853355"/>
                    <a:pt x="8625644" y="8871305"/>
                  </a:cubicBezTo>
                  <a:cubicBezTo>
                    <a:pt x="8598489" y="8888506"/>
                    <a:pt x="8600367" y="8893030"/>
                    <a:pt x="8634831" y="8893309"/>
                  </a:cubicBezTo>
                  <a:cubicBezTo>
                    <a:pt x="8681002" y="8893727"/>
                    <a:pt x="8798097" y="9100887"/>
                    <a:pt x="8768744" y="9130241"/>
                  </a:cubicBezTo>
                  <a:cubicBezTo>
                    <a:pt x="8730288" y="9168694"/>
                    <a:pt x="8517320" y="9167647"/>
                    <a:pt x="8468584" y="9128762"/>
                  </a:cubicBezTo>
                  <a:cubicBezTo>
                    <a:pt x="8421954" y="9091558"/>
                    <a:pt x="8422935" y="9091075"/>
                    <a:pt x="8487913" y="9118906"/>
                  </a:cubicBezTo>
                  <a:cubicBezTo>
                    <a:pt x="8544211" y="9143018"/>
                    <a:pt x="8563068" y="9141619"/>
                    <a:pt x="8593595" y="9111090"/>
                  </a:cubicBezTo>
                  <a:cubicBezTo>
                    <a:pt x="8626738" y="9077945"/>
                    <a:pt x="8622732" y="9075094"/>
                    <a:pt x="8556582" y="9084802"/>
                  </a:cubicBezTo>
                  <a:cubicBezTo>
                    <a:pt x="8498435" y="9093337"/>
                    <a:pt x="8466359" y="9079617"/>
                    <a:pt x="8407910" y="9021166"/>
                  </a:cubicBezTo>
                  <a:cubicBezTo>
                    <a:pt x="8336619" y="8949872"/>
                    <a:pt x="8313179" y="8872920"/>
                    <a:pt x="8351162" y="8834935"/>
                  </a:cubicBezTo>
                  <a:cubicBezTo>
                    <a:pt x="8360935" y="8825161"/>
                    <a:pt x="8371318" y="8779844"/>
                    <a:pt x="8374238" y="8734212"/>
                  </a:cubicBezTo>
                  <a:cubicBezTo>
                    <a:pt x="8377157" y="8688579"/>
                    <a:pt x="8397605" y="8616315"/>
                    <a:pt x="8419686" y="8573612"/>
                  </a:cubicBezTo>
                  <a:cubicBezTo>
                    <a:pt x="8441395" y="8531629"/>
                    <a:pt x="8452568" y="8513188"/>
                    <a:pt x="8466030" y="8512302"/>
                  </a:cubicBezTo>
                  <a:close/>
                  <a:moveTo>
                    <a:pt x="9315442" y="8524890"/>
                  </a:moveTo>
                  <a:cubicBezTo>
                    <a:pt x="9321107" y="8524682"/>
                    <a:pt x="9326895" y="8527011"/>
                    <a:pt x="9332373" y="8532491"/>
                  </a:cubicBezTo>
                  <a:cubicBezTo>
                    <a:pt x="9341482" y="8541600"/>
                    <a:pt x="9338118" y="8573319"/>
                    <a:pt x="9324880" y="8602988"/>
                  </a:cubicBezTo>
                  <a:cubicBezTo>
                    <a:pt x="9302455" y="8653246"/>
                    <a:pt x="9299597" y="8653842"/>
                    <a:pt x="9283321" y="8611424"/>
                  </a:cubicBezTo>
                  <a:cubicBezTo>
                    <a:pt x="9268626" y="8573129"/>
                    <a:pt x="9290901" y="8525666"/>
                    <a:pt x="9315442" y="8524890"/>
                  </a:cubicBezTo>
                  <a:close/>
                  <a:moveTo>
                    <a:pt x="1498976" y="8526691"/>
                  </a:moveTo>
                  <a:cubicBezTo>
                    <a:pt x="1513771" y="8527994"/>
                    <a:pt x="1546527" y="8546354"/>
                    <a:pt x="1590614" y="8584302"/>
                  </a:cubicBezTo>
                  <a:cubicBezTo>
                    <a:pt x="1628547" y="8616952"/>
                    <a:pt x="1652357" y="8650938"/>
                    <a:pt x="1643508" y="8659811"/>
                  </a:cubicBezTo>
                  <a:cubicBezTo>
                    <a:pt x="1634659" y="8668684"/>
                    <a:pt x="1590395" y="8642278"/>
                    <a:pt x="1545165" y="8601151"/>
                  </a:cubicBezTo>
                  <a:cubicBezTo>
                    <a:pt x="1490631" y="8551563"/>
                    <a:pt x="1479956" y="8525019"/>
                    <a:pt x="1498976" y="8526691"/>
                  </a:cubicBezTo>
                  <a:close/>
                  <a:moveTo>
                    <a:pt x="9113637" y="8533481"/>
                  </a:moveTo>
                  <a:cubicBezTo>
                    <a:pt x="9114248" y="8533518"/>
                    <a:pt x="9114863" y="8533605"/>
                    <a:pt x="9115462" y="8533744"/>
                  </a:cubicBezTo>
                  <a:cubicBezTo>
                    <a:pt x="9121239" y="8534893"/>
                    <a:pt x="9126512" y="8540215"/>
                    <a:pt x="9132274" y="8549543"/>
                  </a:cubicBezTo>
                  <a:cubicBezTo>
                    <a:pt x="9144450" y="8569243"/>
                    <a:pt x="9136781" y="8592811"/>
                    <a:pt x="9112324" y="8610697"/>
                  </a:cubicBezTo>
                  <a:cubicBezTo>
                    <a:pt x="9087344" y="8628964"/>
                    <a:pt x="9081168" y="8648413"/>
                    <a:pt x="9095763" y="8663009"/>
                  </a:cubicBezTo>
                  <a:cubicBezTo>
                    <a:pt x="9110357" y="8677605"/>
                    <a:pt x="9109258" y="8722530"/>
                    <a:pt x="9092768" y="8783826"/>
                  </a:cubicBezTo>
                  <a:cubicBezTo>
                    <a:pt x="9052049" y="8935187"/>
                    <a:pt x="9014611" y="8960618"/>
                    <a:pt x="8951231" y="8880038"/>
                  </a:cubicBezTo>
                  <a:cubicBezTo>
                    <a:pt x="8922366" y="8843342"/>
                    <a:pt x="8898766" y="8800372"/>
                    <a:pt x="8898766" y="8784542"/>
                  </a:cubicBezTo>
                  <a:cubicBezTo>
                    <a:pt x="8898766" y="8748601"/>
                    <a:pt x="9019951" y="8581973"/>
                    <a:pt x="9033896" y="8598740"/>
                  </a:cubicBezTo>
                  <a:cubicBezTo>
                    <a:pt x="9039519" y="8605500"/>
                    <a:pt x="9059497" y="8589988"/>
                    <a:pt x="9078294" y="8564279"/>
                  </a:cubicBezTo>
                  <a:cubicBezTo>
                    <a:pt x="9092802" y="8544437"/>
                    <a:pt x="9103018" y="8534450"/>
                    <a:pt x="9111787" y="8533553"/>
                  </a:cubicBezTo>
                  <a:lnTo>
                    <a:pt x="9111787" y="8533528"/>
                  </a:lnTo>
                  <a:cubicBezTo>
                    <a:pt x="9112414" y="8533459"/>
                    <a:pt x="9113025" y="8533451"/>
                    <a:pt x="9113637" y="8533479"/>
                  </a:cubicBezTo>
                  <a:close/>
                  <a:moveTo>
                    <a:pt x="8949716" y="8555568"/>
                  </a:moveTo>
                  <a:cubicBezTo>
                    <a:pt x="8962383" y="8556127"/>
                    <a:pt x="8972506" y="8565346"/>
                    <a:pt x="8972506" y="8584338"/>
                  </a:cubicBezTo>
                  <a:cubicBezTo>
                    <a:pt x="8972506" y="8605745"/>
                    <a:pt x="8954990" y="8623262"/>
                    <a:pt x="8933584" y="8623262"/>
                  </a:cubicBezTo>
                  <a:cubicBezTo>
                    <a:pt x="8912178" y="8623262"/>
                    <a:pt x="8899035" y="8610154"/>
                    <a:pt x="8904386" y="8594098"/>
                  </a:cubicBezTo>
                  <a:cubicBezTo>
                    <a:pt x="8912932" y="8568459"/>
                    <a:pt x="8933430" y="8554843"/>
                    <a:pt x="8949716" y="8555568"/>
                  </a:cubicBezTo>
                  <a:close/>
                  <a:moveTo>
                    <a:pt x="8104397" y="8556654"/>
                  </a:moveTo>
                  <a:cubicBezTo>
                    <a:pt x="8110361" y="8556097"/>
                    <a:pt x="8117192" y="8566003"/>
                    <a:pt x="8124812" y="8586390"/>
                  </a:cubicBezTo>
                  <a:cubicBezTo>
                    <a:pt x="8134920" y="8613431"/>
                    <a:pt x="8170465" y="8698216"/>
                    <a:pt x="8203814" y="8774793"/>
                  </a:cubicBezTo>
                  <a:cubicBezTo>
                    <a:pt x="8245662" y="8870891"/>
                    <a:pt x="8257540" y="8926401"/>
                    <a:pt x="8242092" y="8954008"/>
                  </a:cubicBezTo>
                  <a:cubicBezTo>
                    <a:pt x="8224962" y="8984617"/>
                    <a:pt x="8203624" y="8947851"/>
                    <a:pt x="8151242" y="8797369"/>
                  </a:cubicBezTo>
                  <a:cubicBezTo>
                    <a:pt x="8113595" y="8689218"/>
                    <a:pt x="8088100" y="8586469"/>
                    <a:pt x="8094601" y="8569004"/>
                  </a:cubicBezTo>
                  <a:cubicBezTo>
                    <a:pt x="8097541" y="8561103"/>
                    <a:pt x="8100818" y="8556991"/>
                    <a:pt x="8104397" y="8556654"/>
                  </a:cubicBezTo>
                  <a:close/>
                  <a:moveTo>
                    <a:pt x="7436172" y="8561833"/>
                  </a:moveTo>
                  <a:lnTo>
                    <a:pt x="7468615" y="8767013"/>
                  </a:lnTo>
                  <a:cubicBezTo>
                    <a:pt x="7502537" y="8981715"/>
                    <a:pt x="7499313" y="9016390"/>
                    <a:pt x="7450860" y="8958006"/>
                  </a:cubicBezTo>
                  <a:cubicBezTo>
                    <a:pt x="7432496" y="8935874"/>
                    <a:pt x="7424322" y="8855815"/>
                    <a:pt x="7428893" y="8742313"/>
                  </a:cubicBezTo>
                  <a:close/>
                  <a:moveTo>
                    <a:pt x="1703717" y="8574111"/>
                  </a:moveTo>
                  <a:cubicBezTo>
                    <a:pt x="1728243" y="8574111"/>
                    <a:pt x="1932722" y="8717370"/>
                    <a:pt x="1966780" y="8758410"/>
                  </a:cubicBezTo>
                  <a:cubicBezTo>
                    <a:pt x="2023239" y="8826442"/>
                    <a:pt x="1977086" y="8822011"/>
                    <a:pt x="1878603" y="8749950"/>
                  </a:cubicBezTo>
                  <a:cubicBezTo>
                    <a:pt x="1780384" y="8678082"/>
                    <a:pt x="1676974" y="8574111"/>
                    <a:pt x="1703717" y="8574111"/>
                  </a:cubicBezTo>
                  <a:close/>
                  <a:moveTo>
                    <a:pt x="8709549" y="8630182"/>
                  </a:moveTo>
                  <a:cubicBezTo>
                    <a:pt x="8716120" y="8629834"/>
                    <a:pt x="8728529" y="8643379"/>
                    <a:pt x="8751275" y="8672459"/>
                  </a:cubicBezTo>
                  <a:cubicBezTo>
                    <a:pt x="8777713" y="8706260"/>
                    <a:pt x="8799607" y="8747738"/>
                    <a:pt x="8799886" y="8764638"/>
                  </a:cubicBezTo>
                  <a:cubicBezTo>
                    <a:pt x="8800165" y="8781539"/>
                    <a:pt x="8789783" y="8795353"/>
                    <a:pt x="8776738" y="8795353"/>
                  </a:cubicBezTo>
                  <a:cubicBezTo>
                    <a:pt x="8745851" y="8795353"/>
                    <a:pt x="8701968" y="8712594"/>
                    <a:pt x="8702665" y="8655635"/>
                  </a:cubicBezTo>
                  <a:cubicBezTo>
                    <a:pt x="8702875" y="8639207"/>
                    <a:pt x="8704435" y="8630477"/>
                    <a:pt x="8709549" y="8630182"/>
                  </a:cubicBezTo>
                  <a:close/>
                  <a:moveTo>
                    <a:pt x="9516877" y="8647855"/>
                  </a:moveTo>
                  <a:cubicBezTo>
                    <a:pt x="9546150" y="8647855"/>
                    <a:pt x="9529257" y="8793321"/>
                    <a:pt x="9491880" y="8863166"/>
                  </a:cubicBezTo>
                  <a:cubicBezTo>
                    <a:pt x="9475660" y="8893473"/>
                    <a:pt x="9454397" y="8918258"/>
                    <a:pt x="9444605" y="8918258"/>
                  </a:cubicBezTo>
                  <a:cubicBezTo>
                    <a:pt x="9425261" y="8918258"/>
                    <a:pt x="9351197" y="8809174"/>
                    <a:pt x="9367907" y="8805293"/>
                  </a:cubicBezTo>
                  <a:cubicBezTo>
                    <a:pt x="9373509" y="8803991"/>
                    <a:pt x="9363351" y="8785156"/>
                    <a:pt x="9345331" y="8763445"/>
                  </a:cubicBezTo>
                  <a:cubicBezTo>
                    <a:pt x="9316716" y="8728965"/>
                    <a:pt x="9324081" y="8719159"/>
                    <a:pt x="9403631" y="8685919"/>
                  </a:cubicBezTo>
                  <a:cubicBezTo>
                    <a:pt x="9453718" y="8664990"/>
                    <a:pt x="9504690" y="8647855"/>
                    <a:pt x="9516877" y="8647855"/>
                  </a:cubicBezTo>
                  <a:close/>
                  <a:moveTo>
                    <a:pt x="8840037" y="8657257"/>
                  </a:moveTo>
                  <a:cubicBezTo>
                    <a:pt x="8842978" y="8657119"/>
                    <a:pt x="8846242" y="8658050"/>
                    <a:pt x="8849619" y="8660133"/>
                  </a:cubicBezTo>
                  <a:cubicBezTo>
                    <a:pt x="8863138" y="8668489"/>
                    <a:pt x="8874174" y="8685762"/>
                    <a:pt x="8874174" y="8698484"/>
                  </a:cubicBezTo>
                  <a:cubicBezTo>
                    <a:pt x="8874174" y="8711207"/>
                    <a:pt x="8863138" y="8721610"/>
                    <a:pt x="8849619" y="8721610"/>
                  </a:cubicBezTo>
                  <a:cubicBezTo>
                    <a:pt x="8836099" y="8721610"/>
                    <a:pt x="8825015" y="8704372"/>
                    <a:pt x="8825015" y="8683294"/>
                  </a:cubicBezTo>
                  <a:cubicBezTo>
                    <a:pt x="8825015" y="8667482"/>
                    <a:pt x="8831223" y="8657647"/>
                    <a:pt x="8840037" y="8657257"/>
                  </a:cubicBezTo>
                  <a:close/>
                  <a:moveTo>
                    <a:pt x="6568194" y="8659739"/>
                  </a:moveTo>
                  <a:cubicBezTo>
                    <a:pt x="6579962" y="8659795"/>
                    <a:pt x="6593253" y="8674387"/>
                    <a:pt x="6600363" y="8696790"/>
                  </a:cubicBezTo>
                  <a:cubicBezTo>
                    <a:pt x="6627780" y="8783178"/>
                    <a:pt x="6734138" y="8889397"/>
                    <a:pt x="6822452" y="8918545"/>
                  </a:cubicBezTo>
                  <a:cubicBezTo>
                    <a:pt x="6869328" y="8934016"/>
                    <a:pt x="6907682" y="8956882"/>
                    <a:pt x="6907682" y="8969353"/>
                  </a:cubicBezTo>
                  <a:cubicBezTo>
                    <a:pt x="6907682" y="9006729"/>
                    <a:pt x="6826562" y="8994863"/>
                    <a:pt x="6747913" y="8946013"/>
                  </a:cubicBezTo>
                  <a:cubicBezTo>
                    <a:pt x="6609773" y="8860214"/>
                    <a:pt x="6502761" y="8697726"/>
                    <a:pt x="6560784" y="8661863"/>
                  </a:cubicBezTo>
                  <a:cubicBezTo>
                    <a:pt x="6562422" y="8660852"/>
                    <a:pt x="6564111" y="8660211"/>
                    <a:pt x="6565867" y="8659918"/>
                  </a:cubicBezTo>
                  <a:cubicBezTo>
                    <a:pt x="6566636" y="8659791"/>
                    <a:pt x="6567410" y="8659736"/>
                    <a:pt x="6568194" y="8659739"/>
                  </a:cubicBezTo>
                  <a:close/>
                  <a:moveTo>
                    <a:pt x="3917070" y="8672448"/>
                  </a:moveTo>
                  <a:cubicBezTo>
                    <a:pt x="3953507" y="8672448"/>
                    <a:pt x="3929692" y="8718373"/>
                    <a:pt x="3874473" y="8754555"/>
                  </a:cubicBezTo>
                  <a:cubicBezTo>
                    <a:pt x="3810511" y="8796467"/>
                    <a:pt x="3687559" y="8833816"/>
                    <a:pt x="3687559" y="8811343"/>
                  </a:cubicBezTo>
                  <a:cubicBezTo>
                    <a:pt x="3687559" y="8795835"/>
                    <a:pt x="3891446" y="8672448"/>
                    <a:pt x="3917070" y="8672448"/>
                  </a:cubicBezTo>
                  <a:close/>
                  <a:moveTo>
                    <a:pt x="2307056" y="8681671"/>
                  </a:moveTo>
                  <a:cubicBezTo>
                    <a:pt x="2363455" y="8681184"/>
                    <a:pt x="2410698" y="8685099"/>
                    <a:pt x="2428046" y="8695203"/>
                  </a:cubicBezTo>
                  <a:cubicBezTo>
                    <a:pt x="2462403" y="8715221"/>
                    <a:pt x="2451528" y="8720893"/>
                    <a:pt x="2372443" y="8724092"/>
                  </a:cubicBezTo>
                  <a:cubicBezTo>
                    <a:pt x="2300959" y="8726983"/>
                    <a:pt x="2331160" y="8736728"/>
                    <a:pt x="2483064" y="8759842"/>
                  </a:cubicBezTo>
                  <a:cubicBezTo>
                    <a:pt x="2597982" y="8777328"/>
                    <a:pt x="2694758" y="8792462"/>
                    <a:pt x="2698137" y="8793479"/>
                  </a:cubicBezTo>
                  <a:cubicBezTo>
                    <a:pt x="2701517" y="8794498"/>
                    <a:pt x="2704294" y="8805455"/>
                    <a:pt x="2704294" y="8817786"/>
                  </a:cubicBezTo>
                  <a:cubicBezTo>
                    <a:pt x="2704294" y="8862917"/>
                    <a:pt x="2514705" y="8871232"/>
                    <a:pt x="2335931" y="8833955"/>
                  </a:cubicBezTo>
                  <a:cubicBezTo>
                    <a:pt x="2136062" y="8792278"/>
                    <a:pt x="2087141" y="8798025"/>
                    <a:pt x="2223127" y="8847200"/>
                  </a:cubicBezTo>
                  <a:cubicBezTo>
                    <a:pt x="2271457" y="8864678"/>
                    <a:pt x="2310981" y="8887825"/>
                    <a:pt x="2310981" y="8898629"/>
                  </a:cubicBezTo>
                  <a:cubicBezTo>
                    <a:pt x="2310981" y="8909433"/>
                    <a:pt x="2301130" y="8918246"/>
                    <a:pt x="2289086" y="8918246"/>
                  </a:cubicBezTo>
                  <a:cubicBezTo>
                    <a:pt x="2256582" y="8918246"/>
                    <a:pt x="2032917" y="8759988"/>
                    <a:pt x="2022884" y="8729891"/>
                  </a:cubicBezTo>
                  <a:cubicBezTo>
                    <a:pt x="2014619" y="8705092"/>
                    <a:pt x="2182979" y="8682728"/>
                    <a:pt x="2307056" y="8681671"/>
                  </a:cubicBezTo>
                  <a:close/>
                  <a:moveTo>
                    <a:pt x="5484880" y="8697005"/>
                  </a:moveTo>
                  <a:cubicBezTo>
                    <a:pt x="5511287" y="8697005"/>
                    <a:pt x="5496467" y="8773170"/>
                    <a:pt x="5428633" y="8985880"/>
                  </a:cubicBezTo>
                  <a:cubicBezTo>
                    <a:pt x="5398903" y="9079107"/>
                    <a:pt x="5365933" y="9139500"/>
                    <a:pt x="5344775" y="9139500"/>
                  </a:cubicBezTo>
                  <a:cubicBezTo>
                    <a:pt x="5300060" y="9139500"/>
                    <a:pt x="5300675" y="9133867"/>
                    <a:pt x="5356326" y="9036438"/>
                  </a:cubicBezTo>
                  <a:cubicBezTo>
                    <a:pt x="5381865" y="8991724"/>
                    <a:pt x="5416155" y="8897050"/>
                    <a:pt x="5432523" y="8826067"/>
                  </a:cubicBezTo>
                  <a:cubicBezTo>
                    <a:pt x="5448891" y="8755086"/>
                    <a:pt x="5472452" y="8697005"/>
                    <a:pt x="5484880" y="8697005"/>
                  </a:cubicBezTo>
                  <a:close/>
                  <a:moveTo>
                    <a:pt x="5266860" y="8726562"/>
                  </a:moveTo>
                  <a:cubicBezTo>
                    <a:pt x="5267422" y="8726513"/>
                    <a:pt x="5268016" y="8726531"/>
                    <a:pt x="5268650" y="8726611"/>
                  </a:cubicBezTo>
                  <a:cubicBezTo>
                    <a:pt x="5273715" y="8727238"/>
                    <a:pt x="5281009" y="8732053"/>
                    <a:pt x="5289829" y="8740870"/>
                  </a:cubicBezTo>
                  <a:cubicBezTo>
                    <a:pt x="5305799" y="8756869"/>
                    <a:pt x="5313196" y="8775661"/>
                    <a:pt x="5306211" y="8782646"/>
                  </a:cubicBezTo>
                  <a:cubicBezTo>
                    <a:pt x="5299226" y="8789633"/>
                    <a:pt x="5286122" y="8787980"/>
                    <a:pt x="5277109" y="8778971"/>
                  </a:cubicBezTo>
                  <a:cubicBezTo>
                    <a:pt x="5268096" y="8769957"/>
                    <a:pt x="5260727" y="8751130"/>
                    <a:pt x="5260727" y="8737159"/>
                  </a:cubicBezTo>
                  <a:cubicBezTo>
                    <a:pt x="5260727" y="8730420"/>
                    <a:pt x="5262920" y="8726906"/>
                    <a:pt x="5266860" y="8726563"/>
                  </a:cubicBezTo>
                  <a:close/>
                  <a:moveTo>
                    <a:pt x="7159732" y="8746203"/>
                  </a:moveTo>
                  <a:cubicBezTo>
                    <a:pt x="7166554" y="8746203"/>
                    <a:pt x="7212932" y="8795971"/>
                    <a:pt x="7262789" y="8856817"/>
                  </a:cubicBezTo>
                  <a:cubicBezTo>
                    <a:pt x="7327222" y="8935453"/>
                    <a:pt x="7348917" y="8981655"/>
                    <a:pt x="7337829" y="9016594"/>
                  </a:cubicBezTo>
                  <a:cubicBezTo>
                    <a:pt x="7315666" y="9086429"/>
                    <a:pt x="7287891" y="9077823"/>
                    <a:pt x="7229308" y="8983028"/>
                  </a:cubicBezTo>
                  <a:cubicBezTo>
                    <a:pt x="7180238" y="8903627"/>
                    <a:pt x="7133974" y="8746203"/>
                    <a:pt x="7159732" y="8746203"/>
                  </a:cubicBezTo>
                  <a:close/>
                  <a:moveTo>
                    <a:pt x="9181136" y="8746203"/>
                  </a:moveTo>
                  <a:cubicBezTo>
                    <a:pt x="9242853" y="8746203"/>
                    <a:pt x="9247266" y="8794772"/>
                    <a:pt x="9193450" y="8881852"/>
                  </a:cubicBezTo>
                  <a:cubicBezTo>
                    <a:pt x="9136851" y="8973437"/>
                    <a:pt x="9129912" y="8978820"/>
                    <a:pt x="9110057" y="8946694"/>
                  </a:cubicBezTo>
                  <a:cubicBezTo>
                    <a:pt x="9087477" y="8910156"/>
                    <a:pt x="9145604" y="8746203"/>
                    <a:pt x="9181136" y="8746203"/>
                  </a:cubicBezTo>
                  <a:close/>
                  <a:moveTo>
                    <a:pt x="1633354" y="8753422"/>
                  </a:moveTo>
                  <a:lnTo>
                    <a:pt x="1633354" y="8753434"/>
                  </a:lnTo>
                  <a:cubicBezTo>
                    <a:pt x="1648006" y="8753713"/>
                    <a:pt x="1734565" y="8791172"/>
                    <a:pt x="1834491" y="8840792"/>
                  </a:cubicBezTo>
                  <a:cubicBezTo>
                    <a:pt x="1941078" y="8893720"/>
                    <a:pt x="2067024" y="8944530"/>
                    <a:pt x="2114343" y="8953686"/>
                  </a:cubicBezTo>
                  <a:cubicBezTo>
                    <a:pt x="2316392" y="8992787"/>
                    <a:pt x="2532212" y="9053503"/>
                    <a:pt x="2532212" y="9071222"/>
                  </a:cubicBezTo>
                  <a:cubicBezTo>
                    <a:pt x="2532073" y="9098428"/>
                    <a:pt x="2379622" y="9094223"/>
                    <a:pt x="2335573" y="9065781"/>
                  </a:cubicBezTo>
                  <a:cubicBezTo>
                    <a:pt x="2315294" y="9052686"/>
                    <a:pt x="2254439" y="9042992"/>
                    <a:pt x="2200360" y="9044219"/>
                  </a:cubicBezTo>
                  <a:cubicBezTo>
                    <a:pt x="2146282" y="9045445"/>
                    <a:pt x="2057801" y="9027384"/>
                    <a:pt x="2003722" y="9004101"/>
                  </a:cubicBezTo>
                  <a:cubicBezTo>
                    <a:pt x="1897720" y="8958463"/>
                    <a:pt x="1616099" y="8769222"/>
                    <a:pt x="1631409" y="8753911"/>
                  </a:cubicBezTo>
                  <a:cubicBezTo>
                    <a:pt x="1631757" y="8753562"/>
                    <a:pt x="1632377" y="8753422"/>
                    <a:pt x="1633354" y="8753422"/>
                  </a:cubicBezTo>
                  <a:close/>
                  <a:moveTo>
                    <a:pt x="9283906" y="8814361"/>
                  </a:moveTo>
                  <a:lnTo>
                    <a:pt x="9338566" y="8906982"/>
                  </a:lnTo>
                  <a:cubicBezTo>
                    <a:pt x="9381779" y="8980227"/>
                    <a:pt x="9386487" y="9003899"/>
                    <a:pt x="9361070" y="9020019"/>
                  </a:cubicBezTo>
                  <a:cubicBezTo>
                    <a:pt x="9311020" y="9051763"/>
                    <a:pt x="9193594" y="9044998"/>
                    <a:pt x="9194750" y="9010437"/>
                  </a:cubicBezTo>
                  <a:cubicBezTo>
                    <a:pt x="9195307" y="8993536"/>
                    <a:pt x="9215633" y="8942517"/>
                    <a:pt x="9239865" y="8897042"/>
                  </a:cubicBezTo>
                  <a:close/>
                  <a:moveTo>
                    <a:pt x="7886770" y="8822857"/>
                  </a:moveTo>
                  <a:cubicBezTo>
                    <a:pt x="7905103" y="8822996"/>
                    <a:pt x="7936821" y="8847700"/>
                    <a:pt x="7985936" y="8897937"/>
                  </a:cubicBezTo>
                  <a:cubicBezTo>
                    <a:pt x="8071268" y="8985222"/>
                    <a:pt x="8150364" y="9166856"/>
                    <a:pt x="8128201" y="9224615"/>
                  </a:cubicBezTo>
                  <a:cubicBezTo>
                    <a:pt x="8110189" y="9271482"/>
                    <a:pt x="8027207" y="9271651"/>
                    <a:pt x="7919857" y="9225044"/>
                  </a:cubicBezTo>
                  <a:cubicBezTo>
                    <a:pt x="7854800" y="9196788"/>
                    <a:pt x="7841397" y="9179455"/>
                    <a:pt x="7853933" y="9139953"/>
                  </a:cubicBezTo>
                  <a:cubicBezTo>
                    <a:pt x="7865150" y="9104612"/>
                    <a:pt x="7858586" y="9090362"/>
                    <a:pt x="7831131" y="9090362"/>
                  </a:cubicBezTo>
                  <a:cubicBezTo>
                    <a:pt x="7779675" y="9090362"/>
                    <a:pt x="7778220" y="8946841"/>
                    <a:pt x="7829473" y="8927172"/>
                  </a:cubicBezTo>
                  <a:cubicBezTo>
                    <a:pt x="7849752" y="8919389"/>
                    <a:pt x="7866354" y="8892089"/>
                    <a:pt x="7866354" y="8866495"/>
                  </a:cubicBezTo>
                  <a:cubicBezTo>
                    <a:pt x="7866354" y="8837470"/>
                    <a:pt x="7872513" y="8822758"/>
                    <a:pt x="7886770" y="8822881"/>
                  </a:cubicBezTo>
                  <a:close/>
                  <a:moveTo>
                    <a:pt x="8778027" y="8877628"/>
                  </a:moveTo>
                  <a:cubicBezTo>
                    <a:pt x="8815613" y="8876610"/>
                    <a:pt x="8891382" y="8904459"/>
                    <a:pt x="8935636" y="8943603"/>
                  </a:cubicBezTo>
                  <a:cubicBezTo>
                    <a:pt x="8962675" y="8967520"/>
                    <a:pt x="9006927" y="8991522"/>
                    <a:pt x="9033967" y="8996930"/>
                  </a:cubicBezTo>
                  <a:cubicBezTo>
                    <a:pt x="9077098" y="9005559"/>
                    <a:pt x="9074071" y="9011511"/>
                    <a:pt x="9009375" y="9045435"/>
                  </a:cubicBezTo>
                  <a:cubicBezTo>
                    <a:pt x="8857293" y="9125182"/>
                    <a:pt x="8837818" y="9123070"/>
                    <a:pt x="8801938" y="9022823"/>
                  </a:cubicBezTo>
                  <a:cubicBezTo>
                    <a:pt x="8783777" y="8972078"/>
                    <a:pt x="8763524" y="8916181"/>
                    <a:pt x="8756967" y="8898593"/>
                  </a:cubicBezTo>
                  <a:cubicBezTo>
                    <a:pt x="8751727" y="8884552"/>
                    <a:pt x="8760941" y="8878091"/>
                    <a:pt x="8778027" y="8877628"/>
                  </a:cubicBezTo>
                  <a:close/>
                  <a:moveTo>
                    <a:pt x="8330245" y="8989376"/>
                  </a:moveTo>
                  <a:lnTo>
                    <a:pt x="8359478" y="9046008"/>
                  </a:lnTo>
                  <a:cubicBezTo>
                    <a:pt x="8408243" y="9140505"/>
                    <a:pt x="8486556" y="9213207"/>
                    <a:pt x="8540450" y="9213995"/>
                  </a:cubicBezTo>
                  <a:cubicBezTo>
                    <a:pt x="8586661" y="9214692"/>
                    <a:pt x="8587467" y="9217107"/>
                    <a:pt x="8548802" y="9239638"/>
                  </a:cubicBezTo>
                  <a:cubicBezTo>
                    <a:pt x="8519665" y="9256610"/>
                    <a:pt x="8490403" y="9256096"/>
                    <a:pt x="8456628" y="9238015"/>
                  </a:cubicBezTo>
                  <a:cubicBezTo>
                    <a:pt x="8415024" y="9215749"/>
                    <a:pt x="8407146" y="9219033"/>
                    <a:pt x="8407146" y="9258682"/>
                  </a:cubicBezTo>
                  <a:cubicBezTo>
                    <a:pt x="8407146" y="9286812"/>
                    <a:pt x="8384828" y="9311819"/>
                    <a:pt x="8351842" y="9320660"/>
                  </a:cubicBezTo>
                  <a:cubicBezTo>
                    <a:pt x="8270501" y="9342459"/>
                    <a:pt x="8259667" y="9339966"/>
                    <a:pt x="8259667" y="9299301"/>
                  </a:cubicBezTo>
                  <a:cubicBezTo>
                    <a:pt x="8259667" y="9279020"/>
                    <a:pt x="8271504" y="9262429"/>
                    <a:pt x="8285989" y="9262429"/>
                  </a:cubicBezTo>
                  <a:cubicBezTo>
                    <a:pt x="8300474" y="9262429"/>
                    <a:pt x="8294956" y="9245038"/>
                    <a:pt x="8273711" y="9223791"/>
                  </a:cubicBezTo>
                  <a:cubicBezTo>
                    <a:pt x="8222451" y="9172530"/>
                    <a:pt x="8224990" y="9123233"/>
                    <a:pt x="8282672" y="9049898"/>
                  </a:cubicBezTo>
                  <a:close/>
                  <a:moveTo>
                    <a:pt x="713210" y="9042739"/>
                  </a:moveTo>
                  <a:cubicBezTo>
                    <a:pt x="733489" y="9042739"/>
                    <a:pt x="771552" y="9058972"/>
                    <a:pt x="797795" y="9078823"/>
                  </a:cubicBezTo>
                  <a:cubicBezTo>
                    <a:pt x="833837" y="9106085"/>
                    <a:pt x="836481" y="9114931"/>
                    <a:pt x="808630" y="9114931"/>
                  </a:cubicBezTo>
                  <a:cubicBezTo>
                    <a:pt x="788350" y="9114931"/>
                    <a:pt x="750299" y="9098673"/>
                    <a:pt x="724056" y="9078823"/>
                  </a:cubicBezTo>
                  <a:cubicBezTo>
                    <a:pt x="688014" y="9051560"/>
                    <a:pt x="685358" y="9042739"/>
                    <a:pt x="713210" y="9042739"/>
                  </a:cubicBezTo>
                  <a:close/>
                  <a:moveTo>
                    <a:pt x="9091587" y="9066508"/>
                  </a:moveTo>
                  <a:cubicBezTo>
                    <a:pt x="9098843" y="9066787"/>
                    <a:pt x="9091451" y="9075838"/>
                    <a:pt x="9070849" y="9097509"/>
                  </a:cubicBezTo>
                  <a:cubicBezTo>
                    <a:pt x="9025984" y="9144682"/>
                    <a:pt x="8898766" y="9179631"/>
                    <a:pt x="8898766" y="9144822"/>
                  </a:cubicBezTo>
                  <a:cubicBezTo>
                    <a:pt x="8898766" y="9131301"/>
                    <a:pt x="8925382" y="9113565"/>
                    <a:pt x="8957925" y="9105397"/>
                  </a:cubicBezTo>
                  <a:cubicBezTo>
                    <a:pt x="8990468" y="9097228"/>
                    <a:pt x="9037461" y="9083419"/>
                    <a:pt x="9062377" y="9074682"/>
                  </a:cubicBezTo>
                  <a:cubicBezTo>
                    <a:pt x="9077580" y="9069351"/>
                    <a:pt x="9087232" y="9066340"/>
                    <a:pt x="9091587" y="9066508"/>
                  </a:cubicBezTo>
                  <a:close/>
                  <a:moveTo>
                    <a:pt x="7209847" y="9068668"/>
                  </a:moveTo>
                  <a:cubicBezTo>
                    <a:pt x="7210203" y="9068631"/>
                    <a:pt x="7210580" y="9068644"/>
                    <a:pt x="7210980" y="9068705"/>
                  </a:cubicBezTo>
                  <a:cubicBezTo>
                    <a:pt x="7217384" y="9069700"/>
                    <a:pt x="7229464" y="9083705"/>
                    <a:pt x="7252635" y="9111519"/>
                  </a:cubicBezTo>
                  <a:cubicBezTo>
                    <a:pt x="7279224" y="9143438"/>
                    <a:pt x="7300995" y="9179361"/>
                    <a:pt x="7300995" y="9191383"/>
                  </a:cubicBezTo>
                  <a:cubicBezTo>
                    <a:pt x="7300995" y="9203406"/>
                    <a:pt x="7292111" y="9213244"/>
                    <a:pt x="7281295" y="9213244"/>
                  </a:cubicBezTo>
                  <a:cubicBezTo>
                    <a:pt x="7244503" y="9213244"/>
                    <a:pt x="7202665" y="9154400"/>
                    <a:pt x="7203487" y="9103846"/>
                  </a:cubicBezTo>
                  <a:cubicBezTo>
                    <a:pt x="7203879" y="9081204"/>
                    <a:pt x="7204496" y="9069255"/>
                    <a:pt x="7209847" y="9068669"/>
                  </a:cubicBezTo>
                  <a:close/>
                  <a:moveTo>
                    <a:pt x="2788844" y="9075720"/>
                  </a:moveTo>
                  <a:cubicBezTo>
                    <a:pt x="2815666" y="9076138"/>
                    <a:pt x="2841326" y="9078530"/>
                    <a:pt x="2863228" y="9083500"/>
                  </a:cubicBezTo>
                  <a:lnTo>
                    <a:pt x="2962394" y="9106005"/>
                  </a:lnTo>
                  <a:lnTo>
                    <a:pt x="2864063" y="9134882"/>
                  </a:lnTo>
                  <a:cubicBezTo>
                    <a:pt x="2747257" y="9169229"/>
                    <a:pt x="2631701" y="9171855"/>
                    <a:pt x="2583304" y="9141218"/>
                  </a:cubicBezTo>
                  <a:cubicBezTo>
                    <a:pt x="2534335" y="9110223"/>
                    <a:pt x="2672613" y="9074003"/>
                    <a:pt x="2788844" y="9075720"/>
                  </a:cubicBezTo>
                  <a:close/>
                  <a:moveTo>
                    <a:pt x="3236054" y="9116911"/>
                  </a:moveTo>
                  <a:cubicBezTo>
                    <a:pt x="3246051" y="9117540"/>
                    <a:pt x="3245750" y="9126833"/>
                    <a:pt x="3238070" y="9146838"/>
                  </a:cubicBezTo>
                  <a:cubicBezTo>
                    <a:pt x="3229529" y="9169096"/>
                    <a:pt x="3238698" y="9278886"/>
                    <a:pt x="3258378" y="9390799"/>
                  </a:cubicBezTo>
                  <a:cubicBezTo>
                    <a:pt x="3278073" y="9502713"/>
                    <a:pt x="3294180" y="9601505"/>
                    <a:pt x="3294198" y="9610323"/>
                  </a:cubicBezTo>
                  <a:cubicBezTo>
                    <a:pt x="3294216" y="9619141"/>
                    <a:pt x="3259396" y="9638509"/>
                    <a:pt x="3216819" y="9653352"/>
                  </a:cubicBezTo>
                  <a:cubicBezTo>
                    <a:pt x="3174243" y="9668195"/>
                    <a:pt x="3132768" y="9678806"/>
                    <a:pt x="3124645" y="9676966"/>
                  </a:cubicBezTo>
                  <a:cubicBezTo>
                    <a:pt x="3116522" y="9675126"/>
                    <a:pt x="3082211" y="9668662"/>
                    <a:pt x="3048412" y="9662599"/>
                  </a:cubicBezTo>
                  <a:cubicBezTo>
                    <a:pt x="2949572" y="9644867"/>
                    <a:pt x="2937803" y="9615504"/>
                    <a:pt x="2937803" y="9386730"/>
                  </a:cubicBezTo>
                  <a:lnTo>
                    <a:pt x="2937803" y="9169808"/>
                  </a:lnTo>
                  <a:lnTo>
                    <a:pt x="3048412" y="9156420"/>
                  </a:lnTo>
                  <a:cubicBezTo>
                    <a:pt x="3109250" y="9149047"/>
                    <a:pt x="3180300" y="9134758"/>
                    <a:pt x="3206307" y="9124691"/>
                  </a:cubicBezTo>
                  <a:cubicBezTo>
                    <a:pt x="3220333" y="9119263"/>
                    <a:pt x="3230056" y="9116530"/>
                    <a:pt x="3236054" y="9116911"/>
                  </a:cubicBezTo>
                  <a:close/>
                  <a:moveTo>
                    <a:pt x="8860954" y="9188113"/>
                  </a:moveTo>
                  <a:cubicBezTo>
                    <a:pt x="8910481" y="9188917"/>
                    <a:pt x="8947914" y="9195965"/>
                    <a:pt x="8947914" y="9210582"/>
                  </a:cubicBezTo>
                  <a:cubicBezTo>
                    <a:pt x="8947914" y="9222634"/>
                    <a:pt x="8903457" y="9250298"/>
                    <a:pt x="8849105" y="9272047"/>
                  </a:cubicBezTo>
                  <a:cubicBezTo>
                    <a:pt x="8672004" y="9342913"/>
                    <a:pt x="8514883" y="9310249"/>
                    <a:pt x="8633424" y="9227216"/>
                  </a:cubicBezTo>
                  <a:cubicBezTo>
                    <a:pt x="8666597" y="9203980"/>
                    <a:pt x="8761966" y="9189531"/>
                    <a:pt x="8839059" y="9188137"/>
                  </a:cubicBezTo>
                  <a:cubicBezTo>
                    <a:pt x="8846554" y="9188001"/>
                    <a:pt x="8853879" y="9188001"/>
                    <a:pt x="8860954" y="9188112"/>
                  </a:cubicBezTo>
                  <a:close/>
                  <a:moveTo>
                    <a:pt x="7790921" y="9215081"/>
                  </a:moveTo>
                  <a:cubicBezTo>
                    <a:pt x="7800837" y="9215799"/>
                    <a:pt x="7821520" y="9227395"/>
                    <a:pt x="7852597" y="9250902"/>
                  </a:cubicBezTo>
                  <a:cubicBezTo>
                    <a:pt x="7878841" y="9270753"/>
                    <a:pt x="7951693" y="9286986"/>
                    <a:pt x="8014454" y="9286986"/>
                  </a:cubicBezTo>
                  <a:cubicBezTo>
                    <a:pt x="8142659" y="9286986"/>
                    <a:pt x="8173648" y="9304005"/>
                    <a:pt x="8133535" y="9352341"/>
                  </a:cubicBezTo>
                  <a:cubicBezTo>
                    <a:pt x="8118178" y="9370845"/>
                    <a:pt x="8061603" y="9384565"/>
                    <a:pt x="8004693" y="9383568"/>
                  </a:cubicBezTo>
                  <a:cubicBezTo>
                    <a:pt x="7920235" y="9382091"/>
                    <a:pt x="7891470" y="9367642"/>
                    <a:pt x="7833184" y="9297499"/>
                  </a:cubicBezTo>
                  <a:cubicBezTo>
                    <a:pt x="7787811" y="9242896"/>
                    <a:pt x="7774393" y="9213879"/>
                    <a:pt x="7790921" y="9215081"/>
                  </a:cubicBezTo>
                  <a:close/>
                  <a:moveTo>
                    <a:pt x="8094279" y="9420870"/>
                  </a:moveTo>
                  <a:cubicBezTo>
                    <a:pt x="8136569" y="9419406"/>
                    <a:pt x="8137090" y="9440970"/>
                    <a:pt x="8148438" y="9501462"/>
                  </a:cubicBezTo>
                  <a:cubicBezTo>
                    <a:pt x="8157840" y="9551581"/>
                    <a:pt x="8181161" y="9622854"/>
                    <a:pt x="8200282" y="9659831"/>
                  </a:cubicBezTo>
                  <a:cubicBezTo>
                    <a:pt x="8247687" y="9751506"/>
                    <a:pt x="8244740" y="9766363"/>
                    <a:pt x="8172457" y="9799299"/>
                  </a:cubicBezTo>
                  <a:cubicBezTo>
                    <a:pt x="8042655" y="9858444"/>
                    <a:pt x="7821750" y="9814111"/>
                    <a:pt x="7854470" y="9735483"/>
                  </a:cubicBezTo>
                  <a:cubicBezTo>
                    <a:pt x="7864280" y="9711911"/>
                    <a:pt x="7877933" y="9639927"/>
                    <a:pt x="7884789" y="9575527"/>
                  </a:cubicBezTo>
                  <a:cubicBezTo>
                    <a:pt x="7895670" y="9473385"/>
                    <a:pt x="7905490" y="9456710"/>
                    <a:pt x="7961703" y="9444926"/>
                  </a:cubicBezTo>
                  <a:cubicBezTo>
                    <a:pt x="8028518" y="9430919"/>
                    <a:pt x="8068904" y="9421746"/>
                    <a:pt x="8094279" y="9420870"/>
                  </a:cubicBezTo>
                  <a:close/>
                  <a:moveTo>
                    <a:pt x="3414222" y="9669377"/>
                  </a:moveTo>
                  <a:cubicBezTo>
                    <a:pt x="3453584" y="9668403"/>
                    <a:pt x="3498870" y="9689045"/>
                    <a:pt x="3612113" y="9742726"/>
                  </a:cubicBezTo>
                  <a:cubicBezTo>
                    <a:pt x="3821622" y="9842044"/>
                    <a:pt x="3916347" y="9921195"/>
                    <a:pt x="3984760" y="10054202"/>
                  </a:cubicBezTo>
                  <a:cubicBezTo>
                    <a:pt x="4046932" y="10175078"/>
                    <a:pt x="4044200" y="10206332"/>
                    <a:pt x="3963592" y="10296552"/>
                  </a:cubicBezTo>
                  <a:cubicBezTo>
                    <a:pt x="3900821" y="10366808"/>
                    <a:pt x="3890297" y="10370343"/>
                    <a:pt x="3828308" y="10342099"/>
                  </a:cubicBezTo>
                  <a:cubicBezTo>
                    <a:pt x="3791333" y="10325250"/>
                    <a:pt x="3753390" y="10319149"/>
                    <a:pt x="3744009" y="10328531"/>
                  </a:cubicBezTo>
                  <a:cubicBezTo>
                    <a:pt x="3730347" y="10342194"/>
                    <a:pt x="3755220" y="10544275"/>
                    <a:pt x="3791832" y="10716996"/>
                  </a:cubicBezTo>
                  <a:cubicBezTo>
                    <a:pt x="3795302" y="10733359"/>
                    <a:pt x="3781038" y="10750556"/>
                    <a:pt x="3760105" y="10755204"/>
                  </a:cubicBezTo>
                  <a:cubicBezTo>
                    <a:pt x="3736330" y="10760486"/>
                    <a:pt x="3706577" y="10731264"/>
                    <a:pt x="3680889" y="10677392"/>
                  </a:cubicBezTo>
                  <a:cubicBezTo>
                    <a:pt x="3610457" y="10529688"/>
                    <a:pt x="3470324" y="10528765"/>
                    <a:pt x="3295463" y="10674862"/>
                  </a:cubicBezTo>
                  <a:lnTo>
                    <a:pt x="3193313" y="10760204"/>
                  </a:lnTo>
                  <a:lnTo>
                    <a:pt x="3048531" y="10684301"/>
                  </a:lnTo>
                  <a:cubicBezTo>
                    <a:pt x="2877023" y="10594394"/>
                    <a:pt x="2799417" y="10601810"/>
                    <a:pt x="2753585" y="10712461"/>
                  </a:cubicBezTo>
                  <a:cubicBezTo>
                    <a:pt x="2736714" y="10753194"/>
                    <a:pt x="2707382" y="10786527"/>
                    <a:pt x="2688413" y="10786527"/>
                  </a:cubicBezTo>
                  <a:cubicBezTo>
                    <a:pt x="2661195" y="10786527"/>
                    <a:pt x="2654981" y="10743773"/>
                    <a:pt x="2658953" y="10583721"/>
                  </a:cubicBezTo>
                  <a:cubicBezTo>
                    <a:pt x="2663113" y="10416322"/>
                    <a:pt x="2654531" y="10362693"/>
                    <a:pt x="2609877" y="10276458"/>
                  </a:cubicBezTo>
                  <a:cubicBezTo>
                    <a:pt x="2549392" y="10159645"/>
                    <a:pt x="2541736" y="10155753"/>
                    <a:pt x="2480618" y="10211067"/>
                  </a:cubicBezTo>
                  <a:cubicBezTo>
                    <a:pt x="2426046" y="10260456"/>
                    <a:pt x="2347628" y="10237815"/>
                    <a:pt x="2294993" y="10157478"/>
                  </a:cubicBezTo>
                  <a:cubicBezTo>
                    <a:pt x="2257885" y="10100842"/>
                    <a:pt x="2259359" y="10092092"/>
                    <a:pt x="2321529" y="9998143"/>
                  </a:cubicBezTo>
                  <a:cubicBezTo>
                    <a:pt x="2401324" y="9877559"/>
                    <a:pt x="2567724" y="9756049"/>
                    <a:pt x="2728528" y="9700950"/>
                  </a:cubicBezTo>
                  <a:cubicBezTo>
                    <a:pt x="2832526" y="9665316"/>
                    <a:pt x="2859664" y="9664391"/>
                    <a:pt x="2941907" y="9693719"/>
                  </a:cubicBezTo>
                  <a:cubicBezTo>
                    <a:pt x="3067670" y="9738571"/>
                    <a:pt x="3226571" y="9737865"/>
                    <a:pt x="3336366" y="9691989"/>
                  </a:cubicBezTo>
                  <a:cubicBezTo>
                    <a:pt x="3369128" y="9678300"/>
                    <a:pt x="3390605" y="9669963"/>
                    <a:pt x="3414222" y="9669377"/>
                  </a:cubicBezTo>
                  <a:close/>
                  <a:moveTo>
                    <a:pt x="8400918" y="9779001"/>
                  </a:moveTo>
                  <a:cubicBezTo>
                    <a:pt x="8403332" y="9778877"/>
                    <a:pt x="8405871" y="9778898"/>
                    <a:pt x="8408554" y="9779063"/>
                  </a:cubicBezTo>
                  <a:cubicBezTo>
                    <a:pt x="8428070" y="9780212"/>
                    <a:pt x="8454855" y="9788652"/>
                    <a:pt x="8491553" y="9802605"/>
                  </a:cubicBezTo>
                  <a:cubicBezTo>
                    <a:pt x="8542776" y="9822082"/>
                    <a:pt x="8554601" y="9842841"/>
                    <a:pt x="8554601" y="9913232"/>
                  </a:cubicBezTo>
                  <a:cubicBezTo>
                    <a:pt x="8554601" y="9960889"/>
                    <a:pt x="8551771" y="9999910"/>
                    <a:pt x="8548301" y="9999910"/>
                  </a:cubicBezTo>
                  <a:cubicBezTo>
                    <a:pt x="8544831" y="9999910"/>
                    <a:pt x="8506952" y="10009951"/>
                    <a:pt x="8464121" y="10022236"/>
                  </a:cubicBezTo>
                  <a:cubicBezTo>
                    <a:pt x="8421288" y="10034520"/>
                    <a:pt x="8379892" y="10038224"/>
                    <a:pt x="8372114" y="10030446"/>
                  </a:cubicBezTo>
                  <a:cubicBezTo>
                    <a:pt x="8364335" y="10022668"/>
                    <a:pt x="8357963" y="9962806"/>
                    <a:pt x="8357963" y="9897457"/>
                  </a:cubicBezTo>
                  <a:cubicBezTo>
                    <a:pt x="8357963" y="9814946"/>
                    <a:pt x="8364699" y="9780861"/>
                    <a:pt x="8400918" y="9779003"/>
                  </a:cubicBezTo>
                  <a:close/>
                  <a:moveTo>
                    <a:pt x="7764658" y="9803499"/>
                  </a:moveTo>
                  <a:cubicBezTo>
                    <a:pt x="7766334" y="9803523"/>
                    <a:pt x="7768039" y="9803611"/>
                    <a:pt x="7769777" y="9803749"/>
                  </a:cubicBezTo>
                  <a:cubicBezTo>
                    <a:pt x="7788296" y="9805199"/>
                    <a:pt x="7810459" y="9813123"/>
                    <a:pt x="7835964" y="9827805"/>
                  </a:cubicBezTo>
                  <a:cubicBezTo>
                    <a:pt x="7859440" y="9841320"/>
                    <a:pt x="7909072" y="9863156"/>
                    <a:pt x="7946251" y="9876347"/>
                  </a:cubicBezTo>
                  <a:cubicBezTo>
                    <a:pt x="8004825" y="9897130"/>
                    <a:pt x="8013845" y="9913558"/>
                    <a:pt x="8013845" y="9999288"/>
                  </a:cubicBezTo>
                  <a:lnTo>
                    <a:pt x="8013845" y="10098209"/>
                  </a:lnTo>
                  <a:lnTo>
                    <a:pt x="7877881" y="10098209"/>
                  </a:lnTo>
                  <a:cubicBezTo>
                    <a:pt x="7734712" y="10098209"/>
                    <a:pt x="7733551" y="10097249"/>
                    <a:pt x="7709354" y="9957119"/>
                  </a:cubicBezTo>
                  <a:cubicBezTo>
                    <a:pt x="7692535" y="9859719"/>
                    <a:pt x="7711516" y="9806316"/>
                    <a:pt x="7759731" y="9803606"/>
                  </a:cubicBezTo>
                  <a:lnTo>
                    <a:pt x="7759731" y="9803618"/>
                  </a:lnTo>
                  <a:cubicBezTo>
                    <a:pt x="7761337" y="9803515"/>
                    <a:pt x="7762983" y="9803473"/>
                    <a:pt x="7764658" y="9803499"/>
                  </a:cubicBezTo>
                  <a:close/>
                  <a:moveTo>
                    <a:pt x="8258164" y="9845680"/>
                  </a:moveTo>
                  <a:cubicBezTo>
                    <a:pt x="8259674" y="9845656"/>
                    <a:pt x="8261105" y="9845682"/>
                    <a:pt x="8262471" y="9845788"/>
                  </a:cubicBezTo>
                  <a:cubicBezTo>
                    <a:pt x="8281597" y="9847028"/>
                    <a:pt x="8286977" y="9859561"/>
                    <a:pt x="8294163" y="9886335"/>
                  </a:cubicBezTo>
                  <a:cubicBezTo>
                    <a:pt x="8301852" y="9914999"/>
                    <a:pt x="8308284" y="9967473"/>
                    <a:pt x="8308493" y="10002964"/>
                  </a:cubicBezTo>
                  <a:cubicBezTo>
                    <a:pt x="8308772" y="10055677"/>
                    <a:pt x="8294759" y="10070325"/>
                    <a:pt x="8232009" y="10082876"/>
                  </a:cubicBezTo>
                  <a:cubicBezTo>
                    <a:pt x="8079213" y="10113437"/>
                    <a:pt x="8051667" y="10093145"/>
                    <a:pt x="8067312" y="9961522"/>
                  </a:cubicBezTo>
                  <a:cubicBezTo>
                    <a:pt x="8073862" y="9906445"/>
                    <a:pt x="8093650" y="9888987"/>
                    <a:pt x="8177707" y="9864295"/>
                  </a:cubicBezTo>
                  <a:cubicBezTo>
                    <a:pt x="8213793" y="9853695"/>
                    <a:pt x="8237373" y="9847256"/>
                    <a:pt x="8253403" y="9845931"/>
                  </a:cubicBezTo>
                  <a:cubicBezTo>
                    <a:pt x="8255072" y="9845792"/>
                    <a:pt x="8256654" y="9845706"/>
                    <a:pt x="8258164" y="9845681"/>
                  </a:cubicBezTo>
                  <a:close/>
                  <a:moveTo>
                    <a:pt x="8652682" y="9855692"/>
                  </a:moveTo>
                  <a:cubicBezTo>
                    <a:pt x="8661525" y="9855553"/>
                    <a:pt x="8672321" y="9862483"/>
                    <a:pt x="8689086" y="9876395"/>
                  </a:cubicBezTo>
                  <a:cubicBezTo>
                    <a:pt x="8720761" y="9902684"/>
                    <a:pt x="8722427" y="9913701"/>
                    <a:pt x="8697116" y="9929757"/>
                  </a:cubicBezTo>
                  <a:cubicBezTo>
                    <a:pt x="8634249" y="9969639"/>
                    <a:pt x="8591279" y="9937020"/>
                    <a:pt x="8628126" y="9877397"/>
                  </a:cubicBezTo>
                  <a:cubicBezTo>
                    <a:pt x="8636983" y="9863064"/>
                    <a:pt x="8643839" y="9855837"/>
                    <a:pt x="8652682" y="9855692"/>
                  </a:cubicBezTo>
                  <a:close/>
                  <a:moveTo>
                    <a:pt x="7632118" y="9871133"/>
                  </a:moveTo>
                  <a:cubicBezTo>
                    <a:pt x="7641297" y="9871830"/>
                    <a:pt x="7645124" y="9877047"/>
                    <a:pt x="7645124" y="9886514"/>
                  </a:cubicBezTo>
                  <a:cubicBezTo>
                    <a:pt x="7645124" y="9904928"/>
                    <a:pt x="7652043" y="9954555"/>
                    <a:pt x="7660493" y="9996806"/>
                  </a:cubicBezTo>
                  <a:cubicBezTo>
                    <a:pt x="7671794" y="10053318"/>
                    <a:pt x="7666918" y="10073321"/>
                    <a:pt x="7642058" y="10072387"/>
                  </a:cubicBezTo>
                  <a:cubicBezTo>
                    <a:pt x="7592179" y="10070520"/>
                    <a:pt x="7423894" y="9997387"/>
                    <a:pt x="7423894" y="9977583"/>
                  </a:cubicBezTo>
                  <a:cubicBezTo>
                    <a:pt x="7423894" y="9968203"/>
                    <a:pt x="7473664" y="9936346"/>
                    <a:pt x="7534503" y="9906787"/>
                  </a:cubicBezTo>
                  <a:cubicBezTo>
                    <a:pt x="7586645" y="9881454"/>
                    <a:pt x="7616820" y="9869989"/>
                    <a:pt x="7632118" y="9871133"/>
                  </a:cubicBezTo>
                  <a:close/>
                  <a:moveTo>
                    <a:pt x="8818070" y="9957417"/>
                  </a:moveTo>
                  <a:lnTo>
                    <a:pt x="8882992" y="10038797"/>
                  </a:lnTo>
                  <a:cubicBezTo>
                    <a:pt x="8918704" y="10083557"/>
                    <a:pt x="8947914" y="10132207"/>
                    <a:pt x="8947914" y="10146930"/>
                  </a:cubicBezTo>
                  <a:cubicBezTo>
                    <a:pt x="8947914" y="10161653"/>
                    <a:pt x="8897236" y="10195449"/>
                    <a:pt x="8835276" y="10222010"/>
                  </a:cubicBezTo>
                  <a:cubicBezTo>
                    <a:pt x="8653935" y="10299745"/>
                    <a:pt x="8628376" y="10290976"/>
                    <a:pt x="8628376" y="10151106"/>
                  </a:cubicBezTo>
                  <a:cubicBezTo>
                    <a:pt x="8628376" y="10035613"/>
                    <a:pt x="8631312" y="10030787"/>
                    <a:pt x="8723223" y="9994682"/>
                  </a:cubicBezTo>
                  <a:close/>
                  <a:moveTo>
                    <a:pt x="7337865" y="10026125"/>
                  </a:moveTo>
                  <a:lnTo>
                    <a:pt x="7503790" y="10080454"/>
                  </a:lnTo>
                  <a:cubicBezTo>
                    <a:pt x="7669574" y="10134748"/>
                    <a:pt x="7669716" y="10134906"/>
                    <a:pt x="7669716" y="10227129"/>
                  </a:cubicBezTo>
                  <a:lnTo>
                    <a:pt x="7669716" y="10319451"/>
                  </a:lnTo>
                  <a:lnTo>
                    <a:pt x="7565216" y="10317792"/>
                  </a:lnTo>
                  <a:cubicBezTo>
                    <a:pt x="7440455" y="10315813"/>
                    <a:pt x="7235535" y="10263856"/>
                    <a:pt x="7195815" y="10224133"/>
                  </a:cubicBezTo>
                  <a:cubicBezTo>
                    <a:pt x="7174321" y="10202638"/>
                    <a:pt x="7188167" y="10175079"/>
                    <a:pt x="7252635" y="10110917"/>
                  </a:cubicBezTo>
                  <a:close/>
                  <a:moveTo>
                    <a:pt x="8512613" y="10076420"/>
                  </a:moveTo>
                  <a:cubicBezTo>
                    <a:pt x="8553824" y="10074929"/>
                    <a:pt x="8559646" y="10100758"/>
                    <a:pt x="8572141" y="10193920"/>
                  </a:cubicBezTo>
                  <a:cubicBezTo>
                    <a:pt x="8584368" y="10285080"/>
                    <a:pt x="8579815" y="10295876"/>
                    <a:pt x="8519318" y="10318878"/>
                  </a:cubicBezTo>
                  <a:cubicBezTo>
                    <a:pt x="8399736" y="10364346"/>
                    <a:pt x="8382554" y="10350268"/>
                    <a:pt x="8382554" y="10206712"/>
                  </a:cubicBezTo>
                  <a:cubicBezTo>
                    <a:pt x="8382554" y="10109969"/>
                    <a:pt x="8388221" y="10100879"/>
                    <a:pt x="8458072" y="10085537"/>
                  </a:cubicBezTo>
                  <a:cubicBezTo>
                    <a:pt x="8481237" y="10080450"/>
                    <a:pt x="8498876" y="10076918"/>
                    <a:pt x="8512613" y="10076420"/>
                  </a:cubicBezTo>
                  <a:close/>
                  <a:moveTo>
                    <a:pt x="8270740" y="10129162"/>
                  </a:moveTo>
                  <a:cubicBezTo>
                    <a:pt x="8272656" y="10129138"/>
                    <a:pt x="8274487" y="10129160"/>
                    <a:pt x="8276229" y="10129246"/>
                  </a:cubicBezTo>
                  <a:cubicBezTo>
                    <a:pt x="8306893" y="10130737"/>
                    <a:pt x="8311661" y="10149894"/>
                    <a:pt x="8322608" y="10208251"/>
                  </a:cubicBezTo>
                  <a:cubicBezTo>
                    <a:pt x="8333040" y="10263858"/>
                    <a:pt x="8327972" y="10308669"/>
                    <a:pt x="8308600" y="10332016"/>
                  </a:cubicBezTo>
                  <a:cubicBezTo>
                    <a:pt x="8291893" y="10352148"/>
                    <a:pt x="8241222" y="10368637"/>
                    <a:pt x="8196034" y="10368637"/>
                  </a:cubicBezTo>
                  <a:cubicBezTo>
                    <a:pt x="8108641" y="10368637"/>
                    <a:pt x="8062993" y="10318300"/>
                    <a:pt x="8062993" y="10221974"/>
                  </a:cubicBezTo>
                  <a:cubicBezTo>
                    <a:pt x="8062993" y="10166549"/>
                    <a:pt x="8075919" y="10159262"/>
                    <a:pt x="8215340" y="10136131"/>
                  </a:cubicBezTo>
                  <a:cubicBezTo>
                    <a:pt x="8239541" y="10132119"/>
                    <a:pt x="8257332" y="10129340"/>
                    <a:pt x="8270740" y="10129162"/>
                  </a:cubicBezTo>
                  <a:close/>
                  <a:moveTo>
                    <a:pt x="7823328" y="10147729"/>
                  </a:moveTo>
                  <a:cubicBezTo>
                    <a:pt x="7982829" y="10148426"/>
                    <a:pt x="8013845" y="10168818"/>
                    <a:pt x="8013845" y="10273176"/>
                  </a:cubicBezTo>
                  <a:cubicBezTo>
                    <a:pt x="8013845" y="10376636"/>
                    <a:pt x="8017851" y="10374999"/>
                    <a:pt x="7823328" y="10350857"/>
                  </a:cubicBezTo>
                  <a:cubicBezTo>
                    <a:pt x="7748408" y="10341559"/>
                    <a:pt x="7743455" y="10334913"/>
                    <a:pt x="7743455" y="10244156"/>
                  </a:cubicBezTo>
                  <a:cubicBezTo>
                    <a:pt x="7743455" y="10151294"/>
                    <a:pt x="7746668" y="10147381"/>
                    <a:pt x="7823328" y="10147729"/>
                  </a:cubicBezTo>
                  <a:close/>
                  <a:moveTo>
                    <a:pt x="2252539" y="10216139"/>
                  </a:moveTo>
                  <a:cubicBezTo>
                    <a:pt x="2263927" y="10215511"/>
                    <a:pt x="2272309" y="10221080"/>
                    <a:pt x="2281343" y="10230112"/>
                  </a:cubicBezTo>
                  <a:cubicBezTo>
                    <a:pt x="2317475" y="10266246"/>
                    <a:pt x="2312526" y="10276572"/>
                    <a:pt x="2221325" y="10354640"/>
                  </a:cubicBezTo>
                  <a:cubicBezTo>
                    <a:pt x="2166642" y="10401449"/>
                    <a:pt x="2039983" y="10536299"/>
                    <a:pt x="1939886" y="10654338"/>
                  </a:cubicBezTo>
                  <a:cubicBezTo>
                    <a:pt x="1682232" y="10958176"/>
                    <a:pt x="1426344" y="11171706"/>
                    <a:pt x="1295489" y="11192031"/>
                  </a:cubicBezTo>
                  <a:cubicBezTo>
                    <a:pt x="1238866" y="11200826"/>
                    <a:pt x="1173133" y="11213524"/>
                    <a:pt x="1149406" y="11220228"/>
                  </a:cubicBezTo>
                  <a:cubicBezTo>
                    <a:pt x="1101595" y="11233738"/>
                    <a:pt x="1068416" y="11176752"/>
                    <a:pt x="1090534" y="11119111"/>
                  </a:cubicBezTo>
                  <a:cubicBezTo>
                    <a:pt x="1098165" y="11099226"/>
                    <a:pt x="1178902" y="11049200"/>
                    <a:pt x="1269931" y="11007924"/>
                  </a:cubicBezTo>
                  <a:cubicBezTo>
                    <a:pt x="1490793" y="10907775"/>
                    <a:pt x="1645374" y="10787370"/>
                    <a:pt x="1970240" y="10462486"/>
                  </a:cubicBezTo>
                  <a:cubicBezTo>
                    <a:pt x="2157188" y="10275531"/>
                    <a:pt x="2218375" y="10217984"/>
                    <a:pt x="2252539" y="10216139"/>
                  </a:cubicBezTo>
                  <a:close/>
                  <a:moveTo>
                    <a:pt x="8983710" y="10244121"/>
                  </a:moveTo>
                  <a:cubicBezTo>
                    <a:pt x="8992356" y="10243910"/>
                    <a:pt x="8997256" y="10245391"/>
                    <a:pt x="8997348" y="10248798"/>
                  </a:cubicBezTo>
                  <a:cubicBezTo>
                    <a:pt x="8997487" y="10253871"/>
                    <a:pt x="9013571" y="10310608"/>
                    <a:pt x="9033072" y="10374878"/>
                  </a:cubicBezTo>
                  <a:lnTo>
                    <a:pt x="9068534" y="10491721"/>
                  </a:lnTo>
                  <a:lnTo>
                    <a:pt x="8968508" y="10542745"/>
                  </a:lnTo>
                  <a:cubicBezTo>
                    <a:pt x="8906289" y="10574491"/>
                    <a:pt x="8846133" y="10588166"/>
                    <a:pt x="8809360" y="10578936"/>
                  </a:cubicBezTo>
                  <a:cubicBezTo>
                    <a:pt x="8776849" y="10570776"/>
                    <a:pt x="8729483" y="10575237"/>
                    <a:pt x="8704073" y="10588840"/>
                  </a:cubicBezTo>
                  <a:cubicBezTo>
                    <a:pt x="8648913" y="10618362"/>
                    <a:pt x="8628376" y="10581178"/>
                    <a:pt x="8628376" y="10451795"/>
                  </a:cubicBezTo>
                  <a:cubicBezTo>
                    <a:pt x="8628376" y="10373928"/>
                    <a:pt x="8638032" y="10362736"/>
                    <a:pt x="8745118" y="10316790"/>
                  </a:cubicBezTo>
                  <a:cubicBezTo>
                    <a:pt x="8838297" y="10276813"/>
                    <a:pt x="8946243" y="10244937"/>
                    <a:pt x="8983710" y="10244121"/>
                  </a:cubicBezTo>
                  <a:close/>
                  <a:moveTo>
                    <a:pt x="7145044" y="10279584"/>
                  </a:moveTo>
                  <a:cubicBezTo>
                    <a:pt x="7162746" y="10280953"/>
                    <a:pt x="7198998" y="10291810"/>
                    <a:pt x="7237588" y="10307936"/>
                  </a:cubicBezTo>
                  <a:cubicBezTo>
                    <a:pt x="7287991" y="10328997"/>
                    <a:pt x="7400288" y="10352867"/>
                    <a:pt x="7487121" y="10360976"/>
                  </a:cubicBezTo>
                  <a:cubicBezTo>
                    <a:pt x="7661364" y="10377248"/>
                    <a:pt x="7701747" y="10406247"/>
                    <a:pt x="7689917" y="10506589"/>
                  </a:cubicBezTo>
                  <a:cubicBezTo>
                    <a:pt x="7685562" y="10543545"/>
                    <a:pt x="7670922" y="10576682"/>
                    <a:pt x="7657402" y="10580201"/>
                  </a:cubicBezTo>
                  <a:cubicBezTo>
                    <a:pt x="7618794" y="10590246"/>
                    <a:pt x="7522225" y="10545048"/>
                    <a:pt x="7522225" y="10516935"/>
                  </a:cubicBezTo>
                  <a:cubicBezTo>
                    <a:pt x="7522225" y="10478978"/>
                    <a:pt x="7461968" y="10486227"/>
                    <a:pt x="7375713" y="10534571"/>
                  </a:cubicBezTo>
                  <a:lnTo>
                    <a:pt x="7298943" y="10577564"/>
                  </a:lnTo>
                  <a:lnTo>
                    <a:pt x="7226241" y="10491542"/>
                  </a:lnTo>
                  <a:cubicBezTo>
                    <a:pt x="7156027" y="10408438"/>
                    <a:pt x="7110808" y="10304790"/>
                    <a:pt x="7134461" y="10281135"/>
                  </a:cubicBezTo>
                  <a:cubicBezTo>
                    <a:pt x="7135248" y="10280348"/>
                    <a:pt x="7136672" y="10279826"/>
                    <a:pt x="7138637" y="10279596"/>
                  </a:cubicBezTo>
                  <a:cubicBezTo>
                    <a:pt x="7140361" y="10279392"/>
                    <a:pt x="7142515" y="10279388"/>
                    <a:pt x="7145044" y="10279584"/>
                  </a:cubicBezTo>
                  <a:close/>
                  <a:moveTo>
                    <a:pt x="4028622" y="10355666"/>
                  </a:moveTo>
                  <a:cubicBezTo>
                    <a:pt x="4065548" y="10356401"/>
                    <a:pt x="4139300" y="10408448"/>
                    <a:pt x="4317256" y="10554880"/>
                  </a:cubicBezTo>
                  <a:cubicBezTo>
                    <a:pt x="4750292" y="10911204"/>
                    <a:pt x="4817074" y="10960998"/>
                    <a:pt x="5100779" y="11138597"/>
                  </a:cubicBezTo>
                  <a:cubicBezTo>
                    <a:pt x="5393739" y="11321990"/>
                    <a:pt x="5487708" y="11396479"/>
                    <a:pt x="5467448" y="11429262"/>
                  </a:cubicBezTo>
                  <a:cubicBezTo>
                    <a:pt x="5452082" y="11454127"/>
                    <a:pt x="5441063" y="11453368"/>
                    <a:pt x="5245609" y="11414466"/>
                  </a:cubicBezTo>
                  <a:cubicBezTo>
                    <a:pt x="5047698" y="11375073"/>
                    <a:pt x="5105962" y="11418080"/>
                    <a:pt x="4182520" y="10629888"/>
                  </a:cubicBezTo>
                  <a:cubicBezTo>
                    <a:pt x="4057834" y="10523464"/>
                    <a:pt x="3959721" y="10424706"/>
                    <a:pt x="3964487" y="10410413"/>
                  </a:cubicBezTo>
                  <a:cubicBezTo>
                    <a:pt x="3969253" y="10396119"/>
                    <a:pt x="3990587" y="10373446"/>
                    <a:pt x="4011905" y="10359998"/>
                  </a:cubicBezTo>
                  <a:cubicBezTo>
                    <a:pt x="4015723" y="10357594"/>
                    <a:pt x="4020055" y="10356126"/>
                    <a:pt x="4025161" y="10355750"/>
                  </a:cubicBezTo>
                  <a:cubicBezTo>
                    <a:pt x="4026278" y="10355668"/>
                    <a:pt x="4027430" y="10355643"/>
                    <a:pt x="4028622" y="10355666"/>
                  </a:cubicBezTo>
                  <a:close/>
                  <a:moveTo>
                    <a:pt x="8523423" y="10374257"/>
                  </a:moveTo>
                  <a:cubicBezTo>
                    <a:pt x="8568171" y="10376160"/>
                    <a:pt x="8580364" y="10416847"/>
                    <a:pt x="8574408" y="10509727"/>
                  </a:cubicBezTo>
                  <a:cubicBezTo>
                    <a:pt x="8566975" y="10625657"/>
                    <a:pt x="8566063" y="10626828"/>
                    <a:pt x="8474740" y="10634387"/>
                  </a:cubicBezTo>
                  <a:lnTo>
                    <a:pt x="8382554" y="10641988"/>
                  </a:lnTo>
                  <a:lnTo>
                    <a:pt x="8382554" y="10529285"/>
                  </a:lnTo>
                  <a:cubicBezTo>
                    <a:pt x="8382554" y="10429737"/>
                    <a:pt x="8390221" y="10413678"/>
                    <a:pt x="8448240" y="10391619"/>
                  </a:cubicBezTo>
                  <a:cubicBezTo>
                    <a:pt x="8474831" y="10381508"/>
                    <a:pt x="8496544" y="10375542"/>
                    <a:pt x="8514020" y="10374400"/>
                  </a:cubicBezTo>
                  <a:cubicBezTo>
                    <a:pt x="8517295" y="10374190"/>
                    <a:pt x="8520443" y="10374129"/>
                    <a:pt x="8523423" y="10374269"/>
                  </a:cubicBezTo>
                  <a:close/>
                  <a:moveTo>
                    <a:pt x="7804881" y="10393958"/>
                  </a:moveTo>
                  <a:cubicBezTo>
                    <a:pt x="7831098" y="10394515"/>
                    <a:pt x="7868451" y="10400211"/>
                    <a:pt x="7921659" y="10409005"/>
                  </a:cubicBezTo>
                  <a:cubicBezTo>
                    <a:pt x="8009671" y="10423552"/>
                    <a:pt x="8013845" y="10428534"/>
                    <a:pt x="8013845" y="10519345"/>
                  </a:cubicBezTo>
                  <a:lnTo>
                    <a:pt x="8013845" y="10614447"/>
                  </a:lnTo>
                  <a:lnTo>
                    <a:pt x="7895015" y="10614447"/>
                  </a:lnTo>
                  <a:cubicBezTo>
                    <a:pt x="7829671" y="10614447"/>
                    <a:pt x="7768851" y="10607077"/>
                    <a:pt x="7759838" y="10598064"/>
                  </a:cubicBezTo>
                  <a:cubicBezTo>
                    <a:pt x="7750825" y="10589051"/>
                    <a:pt x="7743455" y="10539266"/>
                    <a:pt x="7743455" y="10487437"/>
                  </a:cubicBezTo>
                  <a:cubicBezTo>
                    <a:pt x="7743455" y="10416556"/>
                    <a:pt x="7747208" y="10392768"/>
                    <a:pt x="7804881" y="10393958"/>
                  </a:cubicBezTo>
                  <a:close/>
                  <a:moveTo>
                    <a:pt x="7058669" y="10403683"/>
                  </a:moveTo>
                  <a:cubicBezTo>
                    <a:pt x="7088309" y="10404171"/>
                    <a:pt x="7115855" y="10437289"/>
                    <a:pt x="7159410" y="10511493"/>
                  </a:cubicBezTo>
                  <a:lnTo>
                    <a:pt x="7202186" y="10584377"/>
                  </a:lnTo>
                  <a:lnTo>
                    <a:pt x="7122541" y="10643539"/>
                  </a:lnTo>
                  <a:cubicBezTo>
                    <a:pt x="6859301" y="10838959"/>
                    <a:pt x="6442327" y="11044610"/>
                    <a:pt x="5966263" y="11213856"/>
                  </a:cubicBezTo>
                  <a:cubicBezTo>
                    <a:pt x="5752671" y="11289790"/>
                    <a:pt x="5563187" y="11351915"/>
                    <a:pt x="5545220" y="11351915"/>
                  </a:cubicBezTo>
                  <a:cubicBezTo>
                    <a:pt x="5498639" y="11351915"/>
                    <a:pt x="5444793" y="11280678"/>
                    <a:pt x="5471946" y="11254975"/>
                  </a:cubicBezTo>
                  <a:cubicBezTo>
                    <a:pt x="5484216" y="11243360"/>
                    <a:pt x="5593824" y="11193120"/>
                    <a:pt x="5715501" y="11143346"/>
                  </a:cubicBezTo>
                  <a:cubicBezTo>
                    <a:pt x="6114647" y="10980069"/>
                    <a:pt x="6845152" y="10577630"/>
                    <a:pt x="6999140" y="10436163"/>
                  </a:cubicBezTo>
                  <a:cubicBezTo>
                    <a:pt x="7022351" y="10414839"/>
                    <a:pt x="7040885" y="10403382"/>
                    <a:pt x="7058669" y="10403683"/>
                  </a:cubicBezTo>
                  <a:close/>
                  <a:moveTo>
                    <a:pt x="8087585" y="10417799"/>
                  </a:moveTo>
                  <a:lnTo>
                    <a:pt x="8198958" y="10417799"/>
                  </a:lnTo>
                  <a:cubicBezTo>
                    <a:pt x="8326128" y="10417799"/>
                    <a:pt x="8347505" y="10445424"/>
                    <a:pt x="8322680" y="10577755"/>
                  </a:cubicBezTo>
                  <a:cubicBezTo>
                    <a:pt x="8308802" y="10651735"/>
                    <a:pt x="8297401" y="10663206"/>
                    <a:pt x="8240111" y="10660746"/>
                  </a:cubicBezTo>
                  <a:cubicBezTo>
                    <a:pt x="8101989" y="10654823"/>
                    <a:pt x="8087585" y="10642178"/>
                    <a:pt x="8087585" y="10526612"/>
                  </a:cubicBezTo>
                  <a:close/>
                  <a:moveTo>
                    <a:pt x="9018706" y="10565584"/>
                  </a:moveTo>
                  <a:lnTo>
                    <a:pt x="9356750" y="10928011"/>
                  </a:lnTo>
                  <a:cubicBezTo>
                    <a:pt x="9542678" y="11127361"/>
                    <a:pt x="9775628" y="11366233"/>
                    <a:pt x="9874430" y="11458831"/>
                  </a:cubicBezTo>
                  <a:cubicBezTo>
                    <a:pt x="9973233" y="11551429"/>
                    <a:pt x="10054065" y="11642691"/>
                    <a:pt x="10054065" y="11661637"/>
                  </a:cubicBezTo>
                  <a:cubicBezTo>
                    <a:pt x="10054065" y="11706542"/>
                    <a:pt x="10005200" y="11704273"/>
                    <a:pt x="9943456" y="11656482"/>
                  </a:cubicBezTo>
                  <a:cubicBezTo>
                    <a:pt x="9916417" y="11635553"/>
                    <a:pt x="9842253" y="11591696"/>
                    <a:pt x="9778616" y="11559041"/>
                  </a:cubicBezTo>
                  <a:cubicBezTo>
                    <a:pt x="9714980" y="11526385"/>
                    <a:pt x="9555519" y="11397289"/>
                    <a:pt x="9424297" y="11272158"/>
                  </a:cubicBezTo>
                  <a:cubicBezTo>
                    <a:pt x="9185103" y="11044067"/>
                    <a:pt x="8874174" y="10698352"/>
                    <a:pt x="8874174" y="10660495"/>
                  </a:cubicBezTo>
                  <a:cubicBezTo>
                    <a:pt x="8874174" y="10649385"/>
                    <a:pt x="8906691" y="10623474"/>
                    <a:pt x="8946434" y="10602921"/>
                  </a:cubicBezTo>
                  <a:close/>
                  <a:moveTo>
                    <a:pt x="7561362" y="10618254"/>
                  </a:moveTo>
                  <a:cubicBezTo>
                    <a:pt x="7577350" y="10619000"/>
                    <a:pt x="7599797" y="10626471"/>
                    <a:pt x="7631223" y="10638420"/>
                  </a:cubicBezTo>
                  <a:cubicBezTo>
                    <a:pt x="7688403" y="10660162"/>
                    <a:pt x="7694272" y="10675031"/>
                    <a:pt x="7694272" y="10798197"/>
                  </a:cubicBezTo>
                  <a:cubicBezTo>
                    <a:pt x="7694272" y="10931591"/>
                    <a:pt x="7693005" y="10934025"/>
                    <a:pt x="7623157" y="10934025"/>
                  </a:cubicBezTo>
                  <a:cubicBezTo>
                    <a:pt x="7539089" y="10934025"/>
                    <a:pt x="7522225" y="10900799"/>
                    <a:pt x="7522225" y="10735360"/>
                  </a:cubicBezTo>
                  <a:cubicBezTo>
                    <a:pt x="7522225" y="10647600"/>
                    <a:pt x="7526186" y="10616619"/>
                    <a:pt x="7561362" y="10618254"/>
                  </a:cubicBezTo>
                  <a:close/>
                  <a:moveTo>
                    <a:pt x="3518710" y="10627919"/>
                  </a:moveTo>
                  <a:cubicBezTo>
                    <a:pt x="3521635" y="10627938"/>
                    <a:pt x="3524536" y="10628057"/>
                    <a:pt x="3527396" y="10628301"/>
                  </a:cubicBezTo>
                  <a:cubicBezTo>
                    <a:pt x="3540471" y="10629374"/>
                    <a:pt x="3552822" y="10632697"/>
                    <a:pt x="3563979" y="10638671"/>
                  </a:cubicBezTo>
                  <a:cubicBezTo>
                    <a:pt x="3620396" y="10668866"/>
                    <a:pt x="3670882" y="10818444"/>
                    <a:pt x="3659005" y="10920267"/>
                  </a:cubicBezTo>
                  <a:cubicBezTo>
                    <a:pt x="3654427" y="10959541"/>
                    <a:pt x="3638840" y="10995543"/>
                    <a:pt x="3624391" y="11000275"/>
                  </a:cubicBezTo>
                  <a:cubicBezTo>
                    <a:pt x="3571537" y="11017587"/>
                    <a:pt x="3331369" y="10868222"/>
                    <a:pt x="3323085" y="10812886"/>
                  </a:cubicBezTo>
                  <a:cubicBezTo>
                    <a:pt x="3310640" y="10729749"/>
                    <a:pt x="3420645" y="10633643"/>
                    <a:pt x="3509856" y="10628158"/>
                  </a:cubicBezTo>
                  <a:cubicBezTo>
                    <a:pt x="3512831" y="10627984"/>
                    <a:pt x="3515784" y="10627902"/>
                    <a:pt x="3518710" y="10627919"/>
                  </a:cubicBezTo>
                  <a:close/>
                  <a:moveTo>
                    <a:pt x="7862715" y="10664528"/>
                  </a:moveTo>
                  <a:cubicBezTo>
                    <a:pt x="7911879" y="10665156"/>
                    <a:pt x="7964459" y="10672028"/>
                    <a:pt x="7984600" y="10684802"/>
                  </a:cubicBezTo>
                  <a:cubicBezTo>
                    <a:pt x="8005851" y="10698278"/>
                    <a:pt x="8014237" y="10745665"/>
                    <a:pt x="8009192" y="10823876"/>
                  </a:cubicBezTo>
                  <a:cubicBezTo>
                    <a:pt x="8000949" y="10951745"/>
                    <a:pt x="7997396" y="10954548"/>
                    <a:pt x="7862572" y="10940612"/>
                  </a:cubicBezTo>
                  <a:cubicBezTo>
                    <a:pt x="7775075" y="10931567"/>
                    <a:pt x="7772477" y="10928367"/>
                    <a:pt x="7762248" y="10815917"/>
                  </a:cubicBezTo>
                  <a:cubicBezTo>
                    <a:pt x="7756472" y="10752434"/>
                    <a:pt x="7756086" y="10692210"/>
                    <a:pt x="7761353" y="10682069"/>
                  </a:cubicBezTo>
                  <a:cubicBezTo>
                    <a:pt x="7767820" y="10669623"/>
                    <a:pt x="7813550" y="10663922"/>
                    <a:pt x="7862715" y="10664528"/>
                  </a:cubicBezTo>
                  <a:close/>
                  <a:moveTo>
                    <a:pt x="8695028" y="10666879"/>
                  </a:moveTo>
                  <a:cubicBezTo>
                    <a:pt x="8719102" y="10666252"/>
                    <a:pt x="8726684" y="10683713"/>
                    <a:pt x="8726684" y="10732556"/>
                  </a:cubicBezTo>
                  <a:cubicBezTo>
                    <a:pt x="8726684" y="10818629"/>
                    <a:pt x="8662308" y="10888703"/>
                    <a:pt x="8639008" y="10827981"/>
                  </a:cubicBezTo>
                  <a:cubicBezTo>
                    <a:pt x="8614283" y="10763545"/>
                    <a:pt x="8638520" y="10676809"/>
                    <a:pt x="8683693" y="10668204"/>
                  </a:cubicBezTo>
                  <a:cubicBezTo>
                    <a:pt x="8687832" y="10667416"/>
                    <a:pt x="8691589" y="10666970"/>
                    <a:pt x="8695028" y="10666879"/>
                  </a:cubicBezTo>
                  <a:close/>
                  <a:moveTo>
                    <a:pt x="8087585" y="10683871"/>
                  </a:moveTo>
                  <a:lnTo>
                    <a:pt x="8192037" y="10701149"/>
                  </a:lnTo>
                  <a:cubicBezTo>
                    <a:pt x="8249496" y="10710657"/>
                    <a:pt x="8303064" y="10722274"/>
                    <a:pt x="8311046" y="10726936"/>
                  </a:cubicBezTo>
                  <a:cubicBezTo>
                    <a:pt x="8340604" y="10744210"/>
                    <a:pt x="8318163" y="10913081"/>
                    <a:pt x="8283388" y="10935075"/>
                  </a:cubicBezTo>
                  <a:cubicBezTo>
                    <a:pt x="8246094" y="10958663"/>
                    <a:pt x="8235617" y="10959129"/>
                    <a:pt x="8142889" y="10941268"/>
                  </a:cubicBezTo>
                  <a:cubicBezTo>
                    <a:pt x="8094299" y="10931909"/>
                    <a:pt x="8087585" y="10915630"/>
                    <a:pt x="8087585" y="10807242"/>
                  </a:cubicBezTo>
                  <a:close/>
                  <a:moveTo>
                    <a:pt x="2897473" y="10688334"/>
                  </a:moveTo>
                  <a:cubicBezTo>
                    <a:pt x="2933184" y="10688403"/>
                    <a:pt x="2993928" y="10707785"/>
                    <a:pt x="3032471" y="10731375"/>
                  </a:cubicBezTo>
                  <a:cubicBezTo>
                    <a:pt x="3090470" y="10766872"/>
                    <a:pt x="3104093" y="10794046"/>
                    <a:pt x="3111472" y="10889230"/>
                  </a:cubicBezTo>
                  <a:cubicBezTo>
                    <a:pt x="3119660" y="10994827"/>
                    <a:pt x="3113341" y="11010427"/>
                    <a:pt x="3034380" y="11079758"/>
                  </a:cubicBezTo>
                  <a:cubicBezTo>
                    <a:pt x="2938434" y="11164005"/>
                    <a:pt x="2840908" y="11177679"/>
                    <a:pt x="2805656" y="11111808"/>
                  </a:cubicBezTo>
                  <a:cubicBezTo>
                    <a:pt x="2719264" y="10950377"/>
                    <a:pt x="2776137" y="10688054"/>
                    <a:pt x="2897473" y="10688334"/>
                  </a:cubicBezTo>
                  <a:close/>
                  <a:moveTo>
                    <a:pt x="8480897" y="10700505"/>
                  </a:moveTo>
                  <a:cubicBezTo>
                    <a:pt x="8562069" y="10700505"/>
                    <a:pt x="8567335" y="10705536"/>
                    <a:pt x="8574372" y="10789808"/>
                  </a:cubicBezTo>
                  <a:cubicBezTo>
                    <a:pt x="8581138" y="10870869"/>
                    <a:pt x="8574584" y="10881686"/>
                    <a:pt x="8503115" y="10906592"/>
                  </a:cubicBezTo>
                  <a:cubicBezTo>
                    <a:pt x="8384853" y="10947821"/>
                    <a:pt x="8379252" y="10943490"/>
                    <a:pt x="8387351" y="10817253"/>
                  </a:cubicBezTo>
                  <a:cubicBezTo>
                    <a:pt x="8394770" y="10701623"/>
                    <a:pt x="8395699" y="10700505"/>
                    <a:pt x="8480897" y="10700505"/>
                  </a:cubicBezTo>
                  <a:close/>
                  <a:moveTo>
                    <a:pt x="3223442" y="10791968"/>
                  </a:moveTo>
                  <a:cubicBezTo>
                    <a:pt x="3231144" y="10792285"/>
                    <a:pt x="3238772" y="10795471"/>
                    <a:pt x="3245742" y="10802338"/>
                  </a:cubicBezTo>
                  <a:cubicBezTo>
                    <a:pt x="3261437" y="10817802"/>
                    <a:pt x="3270483" y="10850100"/>
                    <a:pt x="3265836" y="10874076"/>
                  </a:cubicBezTo>
                  <a:cubicBezTo>
                    <a:pt x="3254834" y="10930828"/>
                    <a:pt x="3210656" y="10944514"/>
                    <a:pt x="3175451" y="10902094"/>
                  </a:cubicBezTo>
                  <a:cubicBezTo>
                    <a:pt x="3143822" y="10863981"/>
                    <a:pt x="3181939" y="10794335"/>
                    <a:pt x="3220136" y="10792004"/>
                  </a:cubicBezTo>
                  <a:cubicBezTo>
                    <a:pt x="3221238" y="10791934"/>
                    <a:pt x="3222341" y="10791925"/>
                    <a:pt x="3223442" y="10791967"/>
                  </a:cubicBezTo>
                  <a:close/>
                  <a:moveTo>
                    <a:pt x="3781964" y="10835689"/>
                  </a:moveTo>
                  <a:cubicBezTo>
                    <a:pt x="3817030" y="10835689"/>
                    <a:pt x="3834259" y="10867521"/>
                    <a:pt x="3858555" y="10977054"/>
                  </a:cubicBezTo>
                  <a:cubicBezTo>
                    <a:pt x="3875800" y="11054796"/>
                    <a:pt x="3920550" y="11186315"/>
                    <a:pt x="3958008" y="11269318"/>
                  </a:cubicBezTo>
                  <a:lnTo>
                    <a:pt x="4026140" y="11420229"/>
                  </a:lnTo>
                  <a:lnTo>
                    <a:pt x="3968198" y="11465967"/>
                  </a:lnTo>
                  <a:cubicBezTo>
                    <a:pt x="3877089" y="11537909"/>
                    <a:pt x="3869359" y="11625530"/>
                    <a:pt x="3946124" y="11716765"/>
                  </a:cubicBezTo>
                  <a:cubicBezTo>
                    <a:pt x="3995926" y="11775954"/>
                    <a:pt x="4031386" y="11794398"/>
                    <a:pt x="4095309" y="11794398"/>
                  </a:cubicBezTo>
                  <a:cubicBezTo>
                    <a:pt x="4141426" y="11794398"/>
                    <a:pt x="4180814" y="11805483"/>
                    <a:pt x="4182842" y="11819003"/>
                  </a:cubicBezTo>
                  <a:cubicBezTo>
                    <a:pt x="4194766" y="11898495"/>
                    <a:pt x="4187177" y="11903673"/>
                    <a:pt x="4055910" y="11905813"/>
                  </a:cubicBezTo>
                  <a:cubicBezTo>
                    <a:pt x="3960429" y="11907367"/>
                    <a:pt x="3878456" y="11928540"/>
                    <a:pt x="3778432" y="11977480"/>
                  </a:cubicBezTo>
                  <a:cubicBezTo>
                    <a:pt x="3589511" y="12069914"/>
                    <a:pt x="3365600" y="12083091"/>
                    <a:pt x="3159033" y="12013922"/>
                  </a:cubicBezTo>
                  <a:cubicBezTo>
                    <a:pt x="3011415" y="11964492"/>
                    <a:pt x="2969402" y="11963817"/>
                    <a:pt x="2637106" y="12005641"/>
                  </a:cubicBezTo>
                  <a:cubicBezTo>
                    <a:pt x="2537539" y="12018172"/>
                    <a:pt x="2494106" y="12012450"/>
                    <a:pt x="2445073" y="11980320"/>
                  </a:cubicBezTo>
                  <a:cubicBezTo>
                    <a:pt x="2354295" y="11920836"/>
                    <a:pt x="2375326" y="11858648"/>
                    <a:pt x="2487527" y="11854753"/>
                  </a:cubicBezTo>
                  <a:cubicBezTo>
                    <a:pt x="2628852" y="11849848"/>
                    <a:pt x="2704294" y="11787192"/>
                    <a:pt x="2704294" y="11674739"/>
                  </a:cubicBezTo>
                  <a:cubicBezTo>
                    <a:pt x="2704294" y="11579400"/>
                    <a:pt x="2664110" y="11523249"/>
                    <a:pt x="2572578" y="11490631"/>
                  </a:cubicBezTo>
                  <a:cubicBezTo>
                    <a:pt x="2521425" y="11472402"/>
                    <a:pt x="2522219" y="11458762"/>
                    <a:pt x="2594974" y="11106117"/>
                  </a:cubicBezTo>
                  <a:cubicBezTo>
                    <a:pt x="2645927" y="10859140"/>
                    <a:pt x="2670524" y="10819396"/>
                    <a:pt x="2692124" y="10949263"/>
                  </a:cubicBezTo>
                  <a:cubicBezTo>
                    <a:pt x="2720613" y="11120553"/>
                    <a:pt x="2753271" y="11175975"/>
                    <a:pt x="2843170" y="11205646"/>
                  </a:cubicBezTo>
                  <a:cubicBezTo>
                    <a:pt x="2926543" y="11233163"/>
                    <a:pt x="2927586" y="11235254"/>
                    <a:pt x="2911588" y="11341940"/>
                  </a:cubicBezTo>
                  <a:cubicBezTo>
                    <a:pt x="2892895" y="11466601"/>
                    <a:pt x="2898893" y="11468834"/>
                    <a:pt x="3080747" y="11404741"/>
                  </a:cubicBezTo>
                  <a:lnTo>
                    <a:pt x="3199148" y="11363013"/>
                  </a:lnTo>
                  <a:lnTo>
                    <a:pt x="3205412" y="11209464"/>
                  </a:lnTo>
                  <a:cubicBezTo>
                    <a:pt x="3215198" y="10970065"/>
                    <a:pt x="3248929" y="10974383"/>
                    <a:pt x="3355600" y="11228771"/>
                  </a:cubicBezTo>
                  <a:cubicBezTo>
                    <a:pt x="3407072" y="11351523"/>
                    <a:pt x="3457347" y="11457019"/>
                    <a:pt x="3467331" y="11463186"/>
                  </a:cubicBezTo>
                  <a:cubicBezTo>
                    <a:pt x="3481518" y="11471955"/>
                    <a:pt x="3685008" y="11374814"/>
                    <a:pt x="3734511" y="11335639"/>
                  </a:cubicBezTo>
                  <a:cubicBezTo>
                    <a:pt x="3740064" y="11331249"/>
                    <a:pt x="3726627" y="11307816"/>
                    <a:pt x="3704693" y="11283578"/>
                  </a:cubicBezTo>
                  <a:cubicBezTo>
                    <a:pt x="3682759" y="11259339"/>
                    <a:pt x="3647671" y="11198421"/>
                    <a:pt x="3626694" y="11148215"/>
                  </a:cubicBezTo>
                  <a:cubicBezTo>
                    <a:pt x="3590853" y="11062428"/>
                    <a:pt x="3591221" y="11056931"/>
                    <a:pt x="3633113" y="11056931"/>
                  </a:cubicBezTo>
                  <a:cubicBezTo>
                    <a:pt x="3700034" y="11056931"/>
                    <a:pt x="3736706" y="11007354"/>
                    <a:pt x="3736706" y="10916818"/>
                  </a:cubicBezTo>
                  <a:cubicBezTo>
                    <a:pt x="3736706" y="10854422"/>
                    <a:pt x="3747159" y="10835689"/>
                    <a:pt x="3781964" y="10835689"/>
                  </a:cubicBezTo>
                  <a:close/>
                  <a:moveTo>
                    <a:pt x="8677786" y="10934025"/>
                  </a:moveTo>
                  <a:cubicBezTo>
                    <a:pt x="8699617" y="10934025"/>
                    <a:pt x="8725874" y="11022299"/>
                    <a:pt x="8726361" y="11097334"/>
                  </a:cubicBezTo>
                  <a:cubicBezTo>
                    <a:pt x="8726710" y="11152006"/>
                    <a:pt x="8664778" y="11194318"/>
                    <a:pt x="8640917" y="11155708"/>
                  </a:cubicBezTo>
                  <a:cubicBezTo>
                    <a:pt x="8622525" y="11125948"/>
                    <a:pt x="8654441" y="10934025"/>
                    <a:pt x="8677786" y="10934025"/>
                  </a:cubicBezTo>
                  <a:close/>
                  <a:moveTo>
                    <a:pt x="3355003" y="10949275"/>
                  </a:moveTo>
                  <a:cubicBezTo>
                    <a:pt x="3356188" y="10949263"/>
                    <a:pt x="3357409" y="10949312"/>
                    <a:pt x="3358690" y="10949406"/>
                  </a:cubicBezTo>
                  <a:cubicBezTo>
                    <a:pt x="3372356" y="10950445"/>
                    <a:pt x="3391540" y="10957657"/>
                    <a:pt x="3416381" y="10970503"/>
                  </a:cubicBezTo>
                  <a:cubicBezTo>
                    <a:pt x="3502933" y="11015263"/>
                    <a:pt x="3649492" y="11288500"/>
                    <a:pt x="3605204" y="11322537"/>
                  </a:cubicBezTo>
                  <a:cubicBezTo>
                    <a:pt x="3512468" y="11393809"/>
                    <a:pt x="3493240" y="11376701"/>
                    <a:pt x="3381134" y="11122894"/>
                  </a:cubicBezTo>
                  <a:cubicBezTo>
                    <a:pt x="3328083" y="11002787"/>
                    <a:pt x="3318291" y="10949647"/>
                    <a:pt x="3355003" y="10949275"/>
                  </a:cubicBezTo>
                  <a:close/>
                  <a:moveTo>
                    <a:pt x="8579193" y="10954704"/>
                  </a:moveTo>
                  <a:lnTo>
                    <a:pt x="8579193" y="11078719"/>
                  </a:lnTo>
                  <a:cubicBezTo>
                    <a:pt x="8579193" y="11176157"/>
                    <a:pt x="8569029" y="11208167"/>
                    <a:pt x="8531668" y="11228163"/>
                  </a:cubicBezTo>
                  <a:cubicBezTo>
                    <a:pt x="8421593" y="11287076"/>
                    <a:pt x="8382554" y="11257664"/>
                    <a:pt x="8382554" y="11115770"/>
                  </a:cubicBezTo>
                  <a:cubicBezTo>
                    <a:pt x="8382554" y="10999620"/>
                    <a:pt x="8385242" y="10996311"/>
                    <a:pt x="8499332" y="10971840"/>
                  </a:cubicBezTo>
                  <a:close/>
                  <a:moveTo>
                    <a:pt x="7596549" y="10983187"/>
                  </a:moveTo>
                  <a:cubicBezTo>
                    <a:pt x="7654603" y="10983187"/>
                    <a:pt x="7676413" y="10997662"/>
                    <a:pt x="7696002" y="11049186"/>
                  </a:cubicBezTo>
                  <a:cubicBezTo>
                    <a:pt x="7709802" y="11085481"/>
                    <a:pt x="7717821" y="11137931"/>
                    <a:pt x="7713828" y="11165720"/>
                  </a:cubicBezTo>
                  <a:cubicBezTo>
                    <a:pt x="7705552" y="11223315"/>
                    <a:pt x="7657869" y="11236684"/>
                    <a:pt x="7577530" y="11203964"/>
                  </a:cubicBezTo>
                  <a:cubicBezTo>
                    <a:pt x="7533042" y="11185845"/>
                    <a:pt x="7522225" y="11162054"/>
                    <a:pt x="7522225" y="11082323"/>
                  </a:cubicBezTo>
                  <a:cubicBezTo>
                    <a:pt x="7522225" y="10988392"/>
                    <a:pt x="7526097" y="10983187"/>
                    <a:pt x="7596549" y="10983187"/>
                  </a:cubicBezTo>
                  <a:close/>
                  <a:moveTo>
                    <a:pt x="7867524" y="10990824"/>
                  </a:moveTo>
                  <a:cubicBezTo>
                    <a:pt x="7870405" y="10990824"/>
                    <a:pt x="7873358" y="10990900"/>
                    <a:pt x="7876365" y="10991039"/>
                  </a:cubicBezTo>
                  <a:cubicBezTo>
                    <a:pt x="7898573" y="10991959"/>
                    <a:pt x="7924300" y="10996303"/>
                    <a:pt x="7953529" y="11004070"/>
                  </a:cubicBezTo>
                  <a:cubicBezTo>
                    <a:pt x="8017455" y="11021051"/>
                    <a:pt x="8027022" y="11035625"/>
                    <a:pt x="8033676" y="11126175"/>
                  </a:cubicBezTo>
                  <a:lnTo>
                    <a:pt x="8041241" y="11229022"/>
                  </a:lnTo>
                  <a:lnTo>
                    <a:pt x="7919786" y="11229022"/>
                  </a:lnTo>
                  <a:cubicBezTo>
                    <a:pt x="7814614" y="11229022"/>
                    <a:pt x="7796334" y="11221611"/>
                    <a:pt x="7783499" y="11173715"/>
                  </a:cubicBezTo>
                  <a:cubicBezTo>
                    <a:pt x="7751775" y="11055334"/>
                    <a:pt x="7776563" y="10994845"/>
                    <a:pt x="7859076" y="10991039"/>
                  </a:cubicBezTo>
                  <a:cubicBezTo>
                    <a:pt x="7861828" y="10990900"/>
                    <a:pt x="7864643" y="10990824"/>
                    <a:pt x="7867524" y="10990824"/>
                  </a:cubicBezTo>
                  <a:close/>
                  <a:moveTo>
                    <a:pt x="8195569" y="11007780"/>
                  </a:moveTo>
                  <a:cubicBezTo>
                    <a:pt x="8314921" y="11007780"/>
                    <a:pt x="8333407" y="11029464"/>
                    <a:pt x="8333407" y="11169574"/>
                  </a:cubicBezTo>
                  <a:cubicBezTo>
                    <a:pt x="8333407" y="11252445"/>
                    <a:pt x="8331897" y="11253615"/>
                    <a:pt x="8225637" y="11253615"/>
                  </a:cubicBezTo>
                  <a:cubicBezTo>
                    <a:pt x="8109648" y="11253615"/>
                    <a:pt x="8088659" y="11226431"/>
                    <a:pt x="8087907" y="11075366"/>
                  </a:cubicBezTo>
                  <a:cubicBezTo>
                    <a:pt x="8087559" y="11011827"/>
                    <a:pt x="8094072" y="11007780"/>
                    <a:pt x="8195569" y="11007780"/>
                  </a:cubicBezTo>
                  <a:close/>
                  <a:moveTo>
                    <a:pt x="3110279" y="11116450"/>
                  </a:moveTo>
                  <a:cubicBezTo>
                    <a:pt x="3121380" y="11117245"/>
                    <a:pt x="3122163" y="11143512"/>
                    <a:pt x="3122163" y="11210300"/>
                  </a:cubicBezTo>
                  <a:cubicBezTo>
                    <a:pt x="3122163" y="11289571"/>
                    <a:pt x="3110845" y="11326432"/>
                    <a:pt x="3083277" y="11337012"/>
                  </a:cubicBezTo>
                  <a:cubicBezTo>
                    <a:pt x="2994219" y="11371188"/>
                    <a:pt x="2977926" y="11356294"/>
                    <a:pt x="3005636" y="11266001"/>
                  </a:cubicBezTo>
                  <a:cubicBezTo>
                    <a:pt x="3020140" y="11218739"/>
                    <a:pt x="3052295" y="11161723"/>
                    <a:pt x="3077084" y="11139289"/>
                  </a:cubicBezTo>
                  <a:cubicBezTo>
                    <a:pt x="3093239" y="11124668"/>
                    <a:pt x="3103619" y="11115974"/>
                    <a:pt x="3110279" y="11116450"/>
                  </a:cubicBezTo>
                  <a:close/>
                  <a:moveTo>
                    <a:pt x="8703130" y="11245226"/>
                  </a:moveTo>
                  <a:cubicBezTo>
                    <a:pt x="8738361" y="11242153"/>
                    <a:pt x="8751275" y="11287860"/>
                    <a:pt x="8751275" y="11400457"/>
                  </a:cubicBezTo>
                  <a:cubicBezTo>
                    <a:pt x="8751275" y="11463212"/>
                    <a:pt x="8738434" y="11499108"/>
                    <a:pt x="8712389" y="11509103"/>
                  </a:cubicBezTo>
                  <a:cubicBezTo>
                    <a:pt x="8641992" y="11536119"/>
                    <a:pt x="8628376" y="11516088"/>
                    <a:pt x="8628376" y="11385589"/>
                  </a:cubicBezTo>
                  <a:cubicBezTo>
                    <a:pt x="8628376" y="11306942"/>
                    <a:pt x="8640325" y="11273522"/>
                    <a:pt x="8675090" y="11254916"/>
                  </a:cubicBezTo>
                  <a:cubicBezTo>
                    <a:pt x="8685715" y="11249229"/>
                    <a:pt x="8694999" y="11245935"/>
                    <a:pt x="8703130" y="11245226"/>
                  </a:cubicBezTo>
                  <a:close/>
                  <a:moveTo>
                    <a:pt x="7522225" y="11251384"/>
                  </a:moveTo>
                  <a:lnTo>
                    <a:pt x="7614411" y="11268053"/>
                  </a:lnTo>
                  <a:cubicBezTo>
                    <a:pt x="7665111" y="11277220"/>
                    <a:pt x="7709661" y="11287279"/>
                    <a:pt x="7713458" y="11290415"/>
                  </a:cubicBezTo>
                  <a:cubicBezTo>
                    <a:pt x="7717256" y="11293551"/>
                    <a:pt x="7726954" y="11351405"/>
                    <a:pt x="7734960" y="11419012"/>
                  </a:cubicBezTo>
                  <a:lnTo>
                    <a:pt x="7734924" y="11419012"/>
                  </a:lnTo>
                  <a:cubicBezTo>
                    <a:pt x="7751287" y="11557176"/>
                    <a:pt x="7737401" y="11574848"/>
                    <a:pt x="7634898" y="11546165"/>
                  </a:cubicBezTo>
                  <a:cubicBezTo>
                    <a:pt x="7543033" y="11520459"/>
                    <a:pt x="7523035" y="11486745"/>
                    <a:pt x="7522547" y="11356963"/>
                  </a:cubicBezTo>
                  <a:close/>
                  <a:moveTo>
                    <a:pt x="7792603" y="11278172"/>
                  </a:moveTo>
                  <a:lnTo>
                    <a:pt x="7900205" y="11278172"/>
                  </a:lnTo>
                  <a:cubicBezTo>
                    <a:pt x="7959387" y="11278172"/>
                    <a:pt x="8019203" y="11292033"/>
                    <a:pt x="8033139" y="11308934"/>
                  </a:cubicBezTo>
                  <a:cubicBezTo>
                    <a:pt x="8047075" y="11325834"/>
                    <a:pt x="8062263" y="11400494"/>
                    <a:pt x="8066883" y="11474856"/>
                  </a:cubicBezTo>
                  <a:cubicBezTo>
                    <a:pt x="8076138" y="11623832"/>
                    <a:pt x="8060697" y="11635829"/>
                    <a:pt x="7904310" y="11601365"/>
                  </a:cubicBezTo>
                  <a:cubicBezTo>
                    <a:pt x="7825102" y="11583909"/>
                    <a:pt x="7799284" y="11529304"/>
                    <a:pt x="7795061" y="11370363"/>
                  </a:cubicBezTo>
                  <a:close/>
                  <a:moveTo>
                    <a:pt x="8197788" y="11301584"/>
                  </a:moveTo>
                  <a:cubicBezTo>
                    <a:pt x="8200196" y="11301559"/>
                    <a:pt x="8202672" y="11301589"/>
                    <a:pt x="8205222" y="11301691"/>
                  </a:cubicBezTo>
                  <a:cubicBezTo>
                    <a:pt x="8224055" y="11302430"/>
                    <a:pt x="8246816" y="11306565"/>
                    <a:pt x="8273890" y="11313361"/>
                  </a:cubicBezTo>
                  <a:cubicBezTo>
                    <a:pt x="8328549" y="11327081"/>
                    <a:pt x="8333407" y="11340288"/>
                    <a:pt x="8333407" y="11475334"/>
                  </a:cubicBezTo>
                  <a:lnTo>
                    <a:pt x="8333407" y="11622355"/>
                  </a:lnTo>
                  <a:lnTo>
                    <a:pt x="8248463" y="11622355"/>
                  </a:lnTo>
                  <a:cubicBezTo>
                    <a:pt x="8172023" y="11622355"/>
                    <a:pt x="8162089" y="11614404"/>
                    <a:pt x="8149010" y="11542490"/>
                  </a:cubicBezTo>
                  <a:cubicBezTo>
                    <a:pt x="8116683" y="11364738"/>
                    <a:pt x="8123157" y="11302390"/>
                    <a:pt x="8197788" y="11301584"/>
                  </a:cubicBezTo>
                  <a:close/>
                  <a:moveTo>
                    <a:pt x="8495800" y="11302801"/>
                  </a:moveTo>
                  <a:lnTo>
                    <a:pt x="8579193" y="11302801"/>
                  </a:lnTo>
                  <a:lnTo>
                    <a:pt x="8579193" y="11435360"/>
                  </a:lnTo>
                  <a:cubicBezTo>
                    <a:pt x="8579193" y="11533572"/>
                    <a:pt x="8569111" y="11571792"/>
                    <a:pt x="8540307" y="11582846"/>
                  </a:cubicBezTo>
                  <a:cubicBezTo>
                    <a:pt x="8441709" y="11620684"/>
                    <a:pt x="8413868" y="11600721"/>
                    <a:pt x="8400560" y="11482637"/>
                  </a:cubicBezTo>
                  <a:cubicBezTo>
                    <a:pt x="8383242" y="11328984"/>
                    <a:pt x="8397104" y="11302801"/>
                    <a:pt x="8495800" y="11302801"/>
                  </a:cubicBezTo>
                  <a:close/>
                  <a:moveTo>
                    <a:pt x="3632863" y="11483066"/>
                  </a:moveTo>
                  <a:cubicBezTo>
                    <a:pt x="3629163" y="11482997"/>
                    <a:pt x="3625471" y="11483084"/>
                    <a:pt x="3621766" y="11483412"/>
                  </a:cubicBezTo>
                  <a:cubicBezTo>
                    <a:pt x="3603979" y="11484861"/>
                    <a:pt x="3585596" y="11490775"/>
                    <a:pt x="3561629" y="11500702"/>
                  </a:cubicBezTo>
                  <a:cubicBezTo>
                    <a:pt x="3418615" y="11559944"/>
                    <a:pt x="3380545" y="11705198"/>
                    <a:pt x="3481554" y="11806211"/>
                  </a:cubicBezTo>
                  <a:cubicBezTo>
                    <a:pt x="3510077" y="11834735"/>
                    <a:pt x="3556305" y="11843909"/>
                    <a:pt x="3644962" y="11838656"/>
                  </a:cubicBezTo>
                  <a:cubicBezTo>
                    <a:pt x="3746657" y="11832629"/>
                    <a:pt x="3777518" y="11819325"/>
                    <a:pt x="3818870" y="11763755"/>
                  </a:cubicBezTo>
                  <a:cubicBezTo>
                    <a:pt x="3888111" y="11670707"/>
                    <a:pt x="3854117" y="11576388"/>
                    <a:pt x="3729356" y="11515355"/>
                  </a:cubicBezTo>
                  <a:cubicBezTo>
                    <a:pt x="3685712" y="11494005"/>
                    <a:pt x="3658776" y="11483710"/>
                    <a:pt x="3632863" y="11483090"/>
                  </a:cubicBezTo>
                  <a:close/>
                  <a:moveTo>
                    <a:pt x="3083707" y="11492266"/>
                  </a:moveTo>
                  <a:cubicBezTo>
                    <a:pt x="2980072" y="11493290"/>
                    <a:pt x="2881846" y="11555079"/>
                    <a:pt x="2862261" y="11633118"/>
                  </a:cubicBezTo>
                  <a:cubicBezTo>
                    <a:pt x="2842745" y="11710883"/>
                    <a:pt x="2897510" y="11821927"/>
                    <a:pt x="2974672" y="11860958"/>
                  </a:cubicBezTo>
                  <a:cubicBezTo>
                    <a:pt x="3008471" y="11878055"/>
                    <a:pt x="3071652" y="11892180"/>
                    <a:pt x="3115064" y="11892389"/>
                  </a:cubicBezTo>
                  <a:cubicBezTo>
                    <a:pt x="3364486" y="11893531"/>
                    <a:pt x="3343493" y="11499441"/>
                    <a:pt x="3093753" y="11492362"/>
                  </a:cubicBezTo>
                  <a:cubicBezTo>
                    <a:pt x="3090401" y="11492267"/>
                    <a:pt x="3087050" y="11492233"/>
                    <a:pt x="3083707" y="11492266"/>
                  </a:cubicBezTo>
                  <a:close/>
                  <a:moveTo>
                    <a:pt x="4030817" y="11499414"/>
                  </a:moveTo>
                  <a:cubicBezTo>
                    <a:pt x="4054127" y="11499414"/>
                    <a:pt x="4130019" y="11652168"/>
                    <a:pt x="4130019" y="11699093"/>
                  </a:cubicBezTo>
                  <a:cubicBezTo>
                    <a:pt x="4130019" y="11744613"/>
                    <a:pt x="4008210" y="11719567"/>
                    <a:pt x="3980834" y="11668415"/>
                  </a:cubicBezTo>
                  <a:cubicBezTo>
                    <a:pt x="3950532" y="11611790"/>
                    <a:pt x="3983772" y="11499414"/>
                    <a:pt x="4030817" y="11499414"/>
                  </a:cubicBezTo>
                  <a:close/>
                  <a:moveTo>
                    <a:pt x="2519110" y="11548612"/>
                  </a:moveTo>
                  <a:cubicBezTo>
                    <a:pt x="2564284" y="11548612"/>
                    <a:pt x="2630543" y="11616364"/>
                    <a:pt x="2630543" y="11662579"/>
                  </a:cubicBezTo>
                  <a:cubicBezTo>
                    <a:pt x="2630543" y="11682783"/>
                    <a:pt x="2619087" y="11720720"/>
                    <a:pt x="2605092" y="11746871"/>
                  </a:cubicBezTo>
                  <a:cubicBezTo>
                    <a:pt x="2578475" y="11796608"/>
                    <a:pt x="2472471" y="11812329"/>
                    <a:pt x="2446552" y="11770390"/>
                  </a:cubicBezTo>
                  <a:cubicBezTo>
                    <a:pt x="2422248" y="11731062"/>
                    <a:pt x="2481935" y="11548612"/>
                    <a:pt x="2519110" y="11548612"/>
                  </a:cubicBezTo>
                  <a:close/>
                  <a:moveTo>
                    <a:pt x="3649782" y="11548612"/>
                  </a:moveTo>
                  <a:cubicBezTo>
                    <a:pt x="3754820" y="11548612"/>
                    <a:pt x="3804658" y="11720321"/>
                    <a:pt x="3713737" y="11768982"/>
                  </a:cubicBezTo>
                  <a:cubicBezTo>
                    <a:pt x="3615661" y="11821473"/>
                    <a:pt x="3490884" y="11772799"/>
                    <a:pt x="3490884" y="11682053"/>
                  </a:cubicBezTo>
                  <a:cubicBezTo>
                    <a:pt x="3490884" y="11626366"/>
                    <a:pt x="3583468" y="11548612"/>
                    <a:pt x="3649782" y="11548612"/>
                  </a:cubicBezTo>
                  <a:close/>
                  <a:moveTo>
                    <a:pt x="3101497" y="11553576"/>
                  </a:moveTo>
                  <a:cubicBezTo>
                    <a:pt x="3117366" y="11553684"/>
                    <a:pt x="3130875" y="11557563"/>
                    <a:pt x="3142937" y="11565174"/>
                  </a:cubicBezTo>
                  <a:cubicBezTo>
                    <a:pt x="3187910" y="11593545"/>
                    <a:pt x="3216822" y="11687155"/>
                    <a:pt x="3200663" y="11752169"/>
                  </a:cubicBezTo>
                  <a:cubicBezTo>
                    <a:pt x="3185111" y="11814724"/>
                    <a:pt x="3120114" y="11841629"/>
                    <a:pt x="3049104" y="11814863"/>
                  </a:cubicBezTo>
                  <a:cubicBezTo>
                    <a:pt x="2974320" y="11786674"/>
                    <a:pt x="2950963" y="11751966"/>
                    <a:pt x="2950474" y="11668343"/>
                  </a:cubicBezTo>
                  <a:cubicBezTo>
                    <a:pt x="2950195" y="11619006"/>
                    <a:pt x="2968221" y="11596217"/>
                    <a:pt x="3026743" y="11571976"/>
                  </a:cubicBezTo>
                  <a:cubicBezTo>
                    <a:pt x="3053459" y="11560909"/>
                    <a:pt x="3075615" y="11554863"/>
                    <a:pt x="3094541" y="11553755"/>
                  </a:cubicBezTo>
                  <a:cubicBezTo>
                    <a:pt x="3096907" y="11553616"/>
                    <a:pt x="3099230" y="11553560"/>
                    <a:pt x="3101497" y="11553576"/>
                  </a:cubicBezTo>
                  <a:close/>
                  <a:moveTo>
                    <a:pt x="8717210" y="11598048"/>
                  </a:moveTo>
                  <a:cubicBezTo>
                    <a:pt x="8735045" y="11597910"/>
                    <a:pt x="8750126" y="11702969"/>
                    <a:pt x="8760320" y="11898940"/>
                  </a:cubicBezTo>
                  <a:cubicBezTo>
                    <a:pt x="8768935" y="12064564"/>
                    <a:pt x="8782799" y="12269034"/>
                    <a:pt x="8791140" y="12353343"/>
                  </a:cubicBezTo>
                  <a:cubicBezTo>
                    <a:pt x="8808517" y="12528983"/>
                    <a:pt x="8817754" y="12520801"/>
                    <a:pt x="8577355" y="12542439"/>
                  </a:cubicBezTo>
                  <a:lnTo>
                    <a:pt x="8415725" y="12556984"/>
                  </a:lnTo>
                  <a:lnTo>
                    <a:pt x="8385979" y="12403114"/>
                  </a:lnTo>
                  <a:cubicBezTo>
                    <a:pt x="8369628" y="12318478"/>
                    <a:pt x="8349959" y="12219501"/>
                    <a:pt x="8342260" y="12183197"/>
                  </a:cubicBezTo>
                  <a:cubicBezTo>
                    <a:pt x="8329387" y="12122487"/>
                    <a:pt x="8335852" y="12115846"/>
                    <a:pt x="8422992" y="12100099"/>
                  </a:cubicBezTo>
                  <a:cubicBezTo>
                    <a:pt x="8539587" y="12079027"/>
                    <a:pt x="8609395" y="12044707"/>
                    <a:pt x="8592199" y="12016881"/>
                  </a:cubicBezTo>
                  <a:cubicBezTo>
                    <a:pt x="8585077" y="12005358"/>
                    <a:pt x="8531661" y="12010243"/>
                    <a:pt x="8473476" y="12027752"/>
                  </a:cubicBezTo>
                  <a:cubicBezTo>
                    <a:pt x="8386605" y="12053868"/>
                    <a:pt x="8353963" y="12053785"/>
                    <a:pt x="8291025" y="12027334"/>
                  </a:cubicBezTo>
                  <a:cubicBezTo>
                    <a:pt x="8227013" y="12000416"/>
                    <a:pt x="8206984" y="12000740"/>
                    <a:pt x="8169426" y="12029207"/>
                  </a:cubicBezTo>
                  <a:cubicBezTo>
                    <a:pt x="8111381" y="12073202"/>
                    <a:pt x="7993610" y="12072633"/>
                    <a:pt x="7915502" y="12027978"/>
                  </a:cubicBezTo>
                  <a:cubicBezTo>
                    <a:pt x="7881703" y="12008656"/>
                    <a:pt x="7837862" y="11992454"/>
                    <a:pt x="7818066" y="11991966"/>
                  </a:cubicBezTo>
                  <a:cubicBezTo>
                    <a:pt x="7751476" y="11990356"/>
                    <a:pt x="7847842" y="12062561"/>
                    <a:pt x="7978443" y="12112139"/>
                  </a:cubicBezTo>
                  <a:lnTo>
                    <a:pt x="8099863" y="12158222"/>
                  </a:lnTo>
                  <a:lnTo>
                    <a:pt x="8099863" y="12350551"/>
                  </a:lnTo>
                  <a:lnTo>
                    <a:pt x="8099863" y="12542844"/>
                  </a:lnTo>
                  <a:lnTo>
                    <a:pt x="8001555" y="12558762"/>
                  </a:lnTo>
                  <a:lnTo>
                    <a:pt x="8001519" y="12558798"/>
                  </a:lnTo>
                  <a:cubicBezTo>
                    <a:pt x="7768931" y="12596426"/>
                    <a:pt x="7623577" y="12601031"/>
                    <a:pt x="7583985" y="12572079"/>
                  </a:cubicBezTo>
                  <a:cubicBezTo>
                    <a:pt x="7546823" y="12544902"/>
                    <a:pt x="7546474" y="12524169"/>
                    <a:pt x="7579761" y="12322104"/>
                  </a:cubicBezTo>
                  <a:cubicBezTo>
                    <a:pt x="7599727" y="12200911"/>
                    <a:pt x="7622599" y="11997549"/>
                    <a:pt x="7630603" y="11870218"/>
                  </a:cubicBezTo>
                  <a:cubicBezTo>
                    <a:pt x="7638607" y="11742888"/>
                    <a:pt x="7650481" y="11633381"/>
                    <a:pt x="7656996" y="11626866"/>
                  </a:cubicBezTo>
                  <a:cubicBezTo>
                    <a:pt x="7663511" y="11620350"/>
                    <a:pt x="7745829" y="11627742"/>
                    <a:pt x="7839925" y="11643285"/>
                  </a:cubicBezTo>
                  <a:cubicBezTo>
                    <a:pt x="8078517" y="11682689"/>
                    <a:pt x="8424801" y="11678723"/>
                    <a:pt x="8569146" y="11634932"/>
                  </a:cubicBezTo>
                  <a:cubicBezTo>
                    <a:pt x="8635513" y="11614798"/>
                    <a:pt x="8702135" y="11598200"/>
                    <a:pt x="8717209" y="11598060"/>
                  </a:cubicBezTo>
                  <a:close/>
                  <a:moveTo>
                    <a:pt x="3023856" y="12040675"/>
                  </a:moveTo>
                  <a:cubicBezTo>
                    <a:pt x="3110738" y="12041462"/>
                    <a:pt x="3129074" y="12079467"/>
                    <a:pt x="3111281" y="12221882"/>
                  </a:cubicBezTo>
                  <a:cubicBezTo>
                    <a:pt x="3097267" y="12334062"/>
                    <a:pt x="3085454" y="12359835"/>
                    <a:pt x="3048090" y="12359835"/>
                  </a:cubicBezTo>
                  <a:cubicBezTo>
                    <a:pt x="2984127" y="12359835"/>
                    <a:pt x="2976456" y="12338861"/>
                    <a:pt x="2982058" y="12179820"/>
                  </a:cubicBezTo>
                  <a:cubicBezTo>
                    <a:pt x="2985779" y="12074212"/>
                    <a:pt x="2995943" y="12040396"/>
                    <a:pt x="3023856" y="12040675"/>
                  </a:cubicBezTo>
                  <a:close/>
                  <a:moveTo>
                    <a:pt x="3253510" y="12105289"/>
                  </a:moveTo>
                  <a:cubicBezTo>
                    <a:pt x="3273419" y="12105696"/>
                    <a:pt x="3295987" y="12107505"/>
                    <a:pt x="3318802" y="12110719"/>
                  </a:cubicBezTo>
                  <a:lnTo>
                    <a:pt x="3429411" y="12126267"/>
                  </a:lnTo>
                  <a:lnTo>
                    <a:pt x="3436940" y="12243051"/>
                  </a:lnTo>
                  <a:cubicBezTo>
                    <a:pt x="3441058" y="12307273"/>
                    <a:pt x="3434566" y="12359835"/>
                    <a:pt x="3422538" y="12359835"/>
                  </a:cubicBezTo>
                  <a:cubicBezTo>
                    <a:pt x="3410512" y="12359835"/>
                    <a:pt x="3371372" y="12326915"/>
                    <a:pt x="3335542" y="12286700"/>
                  </a:cubicBezTo>
                  <a:cubicBezTo>
                    <a:pt x="3298343" y="12244948"/>
                    <a:pt x="3255372" y="12219351"/>
                    <a:pt x="3235374" y="12227025"/>
                  </a:cubicBezTo>
                  <a:cubicBezTo>
                    <a:pt x="3195446" y="12242348"/>
                    <a:pt x="3153991" y="12145115"/>
                    <a:pt x="3187335" y="12114358"/>
                  </a:cubicBezTo>
                  <a:cubicBezTo>
                    <a:pt x="3193077" y="12109062"/>
                    <a:pt x="3210740" y="12106014"/>
                    <a:pt x="3234574" y="12105349"/>
                  </a:cubicBezTo>
                  <a:cubicBezTo>
                    <a:pt x="3240532" y="12105175"/>
                    <a:pt x="3246874" y="12105154"/>
                    <a:pt x="3253510" y="12105289"/>
                  </a:cubicBezTo>
                  <a:close/>
                  <a:moveTo>
                    <a:pt x="3575828" y="12113988"/>
                  </a:moveTo>
                  <a:cubicBezTo>
                    <a:pt x="3624988" y="12113988"/>
                    <a:pt x="3639060" y="12129478"/>
                    <a:pt x="3651834" y="12197576"/>
                  </a:cubicBezTo>
                  <a:cubicBezTo>
                    <a:pt x="3660459" y="12243547"/>
                    <a:pt x="3663588" y="12301614"/>
                    <a:pt x="3658815" y="12326626"/>
                  </a:cubicBezTo>
                  <a:cubicBezTo>
                    <a:pt x="3654049" y="12351636"/>
                    <a:pt x="3626890" y="12375440"/>
                    <a:pt x="3598439" y="12379523"/>
                  </a:cubicBezTo>
                  <a:cubicBezTo>
                    <a:pt x="3557623" y="12385377"/>
                    <a:pt x="3543418" y="12370454"/>
                    <a:pt x="3531095" y="12308835"/>
                  </a:cubicBezTo>
                  <a:cubicBezTo>
                    <a:pt x="3500584" y="12156272"/>
                    <a:pt x="3510303" y="12113988"/>
                    <a:pt x="3575828" y="12113988"/>
                  </a:cubicBezTo>
                  <a:close/>
                  <a:moveTo>
                    <a:pt x="3810446" y="12359835"/>
                  </a:moveTo>
                  <a:cubicBezTo>
                    <a:pt x="3823966" y="12359835"/>
                    <a:pt x="3835038" y="12370227"/>
                    <a:pt x="3835038" y="12382948"/>
                  </a:cubicBezTo>
                  <a:cubicBezTo>
                    <a:pt x="3835038" y="12395671"/>
                    <a:pt x="3823966" y="12412907"/>
                    <a:pt x="3810446" y="12421263"/>
                  </a:cubicBezTo>
                  <a:cubicBezTo>
                    <a:pt x="3796926" y="12429620"/>
                    <a:pt x="3785854" y="12419214"/>
                    <a:pt x="3785854" y="12398138"/>
                  </a:cubicBezTo>
                  <a:cubicBezTo>
                    <a:pt x="3785854" y="12377060"/>
                    <a:pt x="3796926" y="12359835"/>
                    <a:pt x="3810446" y="12359835"/>
                  </a:cubicBezTo>
                  <a:close/>
                  <a:moveTo>
                    <a:pt x="3974033" y="12408985"/>
                  </a:moveTo>
                  <a:cubicBezTo>
                    <a:pt x="4025951" y="12408985"/>
                    <a:pt x="4012713" y="12475999"/>
                    <a:pt x="3952460" y="12518204"/>
                  </a:cubicBezTo>
                  <a:cubicBezTo>
                    <a:pt x="3886418" y="12564463"/>
                    <a:pt x="3824996" y="12568978"/>
                    <a:pt x="3849583" y="12525757"/>
                  </a:cubicBezTo>
                  <a:cubicBezTo>
                    <a:pt x="3886047" y="12461658"/>
                    <a:pt x="3942192" y="12408985"/>
                    <a:pt x="3974033" y="12408985"/>
                  </a:cubicBezTo>
                  <a:close/>
                  <a:moveTo>
                    <a:pt x="3023247" y="12433578"/>
                  </a:moveTo>
                  <a:cubicBezTo>
                    <a:pt x="3115336" y="12433578"/>
                    <a:pt x="3188459" y="12558647"/>
                    <a:pt x="3160799" y="12668864"/>
                  </a:cubicBezTo>
                  <a:cubicBezTo>
                    <a:pt x="3140292" y="12750570"/>
                    <a:pt x="3016226" y="12752703"/>
                    <a:pt x="2963516" y="12672253"/>
                  </a:cubicBezTo>
                  <a:cubicBezTo>
                    <a:pt x="2913663" y="12596164"/>
                    <a:pt x="2954355" y="12433578"/>
                    <a:pt x="3023247" y="12433578"/>
                  </a:cubicBezTo>
                  <a:close/>
                  <a:moveTo>
                    <a:pt x="3622768" y="12460832"/>
                  </a:moveTo>
                  <a:cubicBezTo>
                    <a:pt x="3656889" y="12460918"/>
                    <a:pt x="3671515" y="12473293"/>
                    <a:pt x="3679707" y="12504624"/>
                  </a:cubicBezTo>
                  <a:cubicBezTo>
                    <a:pt x="3686914" y="12532181"/>
                    <a:pt x="3730333" y="12576875"/>
                    <a:pt x="3776201" y="12603939"/>
                  </a:cubicBezTo>
                  <a:cubicBezTo>
                    <a:pt x="3876579" y="12663166"/>
                    <a:pt x="3879311" y="12684898"/>
                    <a:pt x="3794815" y="12751366"/>
                  </a:cubicBezTo>
                  <a:cubicBezTo>
                    <a:pt x="3724199" y="12806915"/>
                    <a:pt x="3702508" y="12810160"/>
                    <a:pt x="3621229" y="12777426"/>
                  </a:cubicBezTo>
                  <a:cubicBezTo>
                    <a:pt x="3586263" y="12763344"/>
                    <a:pt x="3557571" y="12719913"/>
                    <a:pt x="3539889" y="12654247"/>
                  </a:cubicBezTo>
                  <a:cubicBezTo>
                    <a:pt x="3502330" y="12514755"/>
                    <a:pt x="3515162" y="12471941"/>
                    <a:pt x="3597389" y="12462490"/>
                  </a:cubicBezTo>
                  <a:cubicBezTo>
                    <a:pt x="3603988" y="12461731"/>
                    <a:pt x="3610076" y="12461205"/>
                    <a:pt x="3615681" y="12460975"/>
                  </a:cubicBezTo>
                  <a:cubicBezTo>
                    <a:pt x="3618133" y="12460874"/>
                    <a:pt x="3620494" y="12460826"/>
                    <a:pt x="3622768" y="12460832"/>
                  </a:cubicBezTo>
                  <a:close/>
                  <a:moveTo>
                    <a:pt x="3294246" y="12605633"/>
                  </a:moveTo>
                  <a:cubicBezTo>
                    <a:pt x="3307765" y="12605633"/>
                    <a:pt x="3318802" y="12627778"/>
                    <a:pt x="3318802" y="12654819"/>
                  </a:cubicBezTo>
                  <a:cubicBezTo>
                    <a:pt x="3318802" y="12681859"/>
                    <a:pt x="3307765" y="12703970"/>
                    <a:pt x="3294246" y="12703970"/>
                  </a:cubicBezTo>
                  <a:cubicBezTo>
                    <a:pt x="3280727" y="12703970"/>
                    <a:pt x="3269654" y="12681859"/>
                    <a:pt x="3269654" y="12654819"/>
                  </a:cubicBezTo>
                  <a:cubicBezTo>
                    <a:pt x="3269654" y="12627778"/>
                    <a:pt x="3280727" y="12605633"/>
                    <a:pt x="3294246" y="12605633"/>
                  </a:cubicBezTo>
                  <a:close/>
                  <a:moveTo>
                    <a:pt x="8683943" y="12614845"/>
                  </a:moveTo>
                  <a:cubicBezTo>
                    <a:pt x="8730983" y="12614635"/>
                    <a:pt x="8756199" y="12635151"/>
                    <a:pt x="8824764" y="12703719"/>
                  </a:cubicBezTo>
                  <a:cubicBezTo>
                    <a:pt x="8936138" y="12815098"/>
                    <a:pt x="8943263" y="12839087"/>
                    <a:pt x="8875785" y="12875202"/>
                  </a:cubicBezTo>
                  <a:cubicBezTo>
                    <a:pt x="8818262" y="12905959"/>
                    <a:pt x="8612694" y="12906006"/>
                    <a:pt x="8536202" y="12875263"/>
                  </a:cubicBezTo>
                  <a:cubicBezTo>
                    <a:pt x="8498743" y="12860205"/>
                    <a:pt x="8480897" y="12832424"/>
                    <a:pt x="8480897" y="12789170"/>
                  </a:cubicBezTo>
                  <a:cubicBezTo>
                    <a:pt x="8480897" y="12684110"/>
                    <a:pt x="8521064" y="12637946"/>
                    <a:pt x="8627231" y="12620968"/>
                  </a:cubicBezTo>
                  <a:cubicBezTo>
                    <a:pt x="8650176" y="12617296"/>
                    <a:pt x="8668263" y="12614923"/>
                    <a:pt x="8683943" y="12614847"/>
                  </a:cubicBezTo>
                  <a:close/>
                  <a:moveTo>
                    <a:pt x="7827934" y="12654819"/>
                  </a:moveTo>
                  <a:cubicBezTo>
                    <a:pt x="7924845" y="12654819"/>
                    <a:pt x="7937732" y="12661883"/>
                    <a:pt x="7960688" y="12727739"/>
                  </a:cubicBezTo>
                  <a:cubicBezTo>
                    <a:pt x="7981118" y="12786345"/>
                    <a:pt x="7977973" y="12810456"/>
                    <a:pt x="7944664" y="12850346"/>
                  </a:cubicBezTo>
                  <a:cubicBezTo>
                    <a:pt x="7872604" y="12936643"/>
                    <a:pt x="7522225" y="12938775"/>
                    <a:pt x="7522225" y="12852912"/>
                  </a:cubicBezTo>
                  <a:cubicBezTo>
                    <a:pt x="7522225" y="12839303"/>
                    <a:pt x="7555054" y="12811165"/>
                    <a:pt x="7595213" y="12790397"/>
                  </a:cubicBezTo>
                  <a:cubicBezTo>
                    <a:pt x="7635370" y="12769629"/>
                    <a:pt x="7680019" y="12730620"/>
                    <a:pt x="7694415" y="12703719"/>
                  </a:cubicBezTo>
                  <a:cubicBezTo>
                    <a:pt x="7714410" y="12666357"/>
                    <a:pt x="7745932" y="12654819"/>
                    <a:pt x="7827934" y="12654819"/>
                  </a:cubicBezTo>
                  <a:close/>
                </a:path>
              </a:pathLst>
            </a:custGeom>
            <a:solidFill>
              <a:srgbClr val="000000"/>
            </a:solidFill>
            <a:ln w="245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F1D10FC-3AF2-EC66-EEBE-9154C4569E91}"/>
                </a:ext>
              </a:extLst>
            </p:cNvPr>
            <p:cNvSpPr/>
            <p:nvPr/>
          </p:nvSpPr>
          <p:spPr>
            <a:xfrm>
              <a:off x="3671578" y="0"/>
              <a:ext cx="23089" cy="23090"/>
            </a:xfrm>
            <a:custGeom>
              <a:avLst/>
              <a:gdLst/>
              <a:ahLst/>
              <a:cxnLst/>
              <a:rect l="l" t="t" r="r" b="b"/>
              <a:pathLst>
                <a:path w="23089" h="23090"/>
              </a:pathLst>
            </a:custGeom>
            <a:solidFill>
              <a:srgbClr val="009100"/>
            </a:solidFill>
            <a:ln w="27127" cap="flat">
              <a:solidFill>
                <a:srgbClr val="0091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0" name="组合 399">
            <a:extLst>
              <a:ext uri="{FF2B5EF4-FFF2-40B4-BE49-F238E27FC236}">
                <a16:creationId xmlns:a16="http://schemas.microsoft.com/office/drawing/2014/main" id="{A9EDCF44-7FCC-AD40-7A3D-D71BB2A652F2}"/>
              </a:ext>
            </a:extLst>
          </p:cNvPr>
          <p:cNvGrpSpPr/>
          <p:nvPr/>
        </p:nvGrpSpPr>
        <p:grpSpPr>
          <a:xfrm>
            <a:off x="5205151" y="1369114"/>
            <a:ext cx="5771910" cy="4107595"/>
            <a:chOff x="1451322" y="114363"/>
            <a:chExt cx="9297481" cy="6616577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7A9C0A9-98AB-9EAE-B8F8-24D3CD784D74}"/>
                </a:ext>
              </a:extLst>
            </p:cNvPr>
            <p:cNvSpPr/>
            <p:nvPr/>
          </p:nvSpPr>
          <p:spPr>
            <a:xfrm>
              <a:off x="1451322" y="114363"/>
              <a:ext cx="7671553" cy="6616577"/>
            </a:xfrm>
            <a:custGeom>
              <a:avLst/>
              <a:gdLst>
                <a:gd name="connsiteX0" fmla="*/ 2256761 w 7671553"/>
                <a:gd name="connsiteY0" fmla="*/ 6552672 h 6616577"/>
                <a:gd name="connsiteX1" fmla="*/ 2249414 w 7671553"/>
                <a:gd name="connsiteY1" fmla="*/ 6550765 h 6616577"/>
                <a:gd name="connsiteX2" fmla="*/ 2149766 w 7671553"/>
                <a:gd name="connsiteY2" fmla="*/ 6562520 h 6616577"/>
                <a:gd name="connsiteX3" fmla="*/ 2110672 w 7671553"/>
                <a:gd name="connsiteY3" fmla="*/ 6566877 h 6616577"/>
                <a:gd name="connsiteX4" fmla="*/ 2110672 w 7671553"/>
                <a:gd name="connsiteY4" fmla="*/ 6545566 h 6616577"/>
                <a:gd name="connsiteX5" fmla="*/ 2128487 w 7671553"/>
                <a:gd name="connsiteY5" fmla="*/ 6542017 h 6616577"/>
                <a:gd name="connsiteX6" fmla="*/ 2167681 w 7671553"/>
                <a:gd name="connsiteY6" fmla="*/ 6541129 h 6616577"/>
                <a:gd name="connsiteX7" fmla="*/ 2185496 w 7671553"/>
                <a:gd name="connsiteY7" fmla="*/ 6542017 h 6616577"/>
                <a:gd name="connsiteX8" fmla="*/ 2228253 w 7671553"/>
                <a:gd name="connsiteY8" fmla="*/ 6542017 h 6616577"/>
                <a:gd name="connsiteX9" fmla="*/ 2242508 w 7671553"/>
                <a:gd name="connsiteY9" fmla="*/ 6538464 h 6616577"/>
                <a:gd name="connsiteX10" fmla="*/ 2249636 w 7671553"/>
                <a:gd name="connsiteY10" fmla="*/ 6542017 h 6616577"/>
                <a:gd name="connsiteX11" fmla="*/ 2267451 w 7671553"/>
                <a:gd name="connsiteY11" fmla="*/ 6545566 h 6616577"/>
                <a:gd name="connsiteX12" fmla="*/ 2256760 w 7671553"/>
                <a:gd name="connsiteY12" fmla="*/ 6552672 h 6616577"/>
                <a:gd name="connsiteX13" fmla="*/ 2417105 w 7671553"/>
                <a:gd name="connsiteY13" fmla="*/ 6510052 h 6616577"/>
                <a:gd name="connsiteX14" fmla="*/ 2474149 w 7671553"/>
                <a:gd name="connsiteY14" fmla="*/ 6503492 h 6616577"/>
                <a:gd name="connsiteX15" fmla="*/ 2563213 w 7671553"/>
                <a:gd name="connsiteY15" fmla="*/ 6498548 h 6616577"/>
                <a:gd name="connsiteX16" fmla="*/ 2812763 w 7671553"/>
                <a:gd name="connsiteY16" fmla="*/ 6502187 h 6616577"/>
                <a:gd name="connsiteX17" fmla="*/ 2837990 w 7671553"/>
                <a:gd name="connsiteY17" fmla="*/ 6506566 h 6616577"/>
                <a:gd name="connsiteX18" fmla="*/ 2833940 w 7671553"/>
                <a:gd name="connsiteY18" fmla="*/ 6537908 h 6616577"/>
                <a:gd name="connsiteX19" fmla="*/ 2787676 w 7671553"/>
                <a:gd name="connsiteY19" fmla="*/ 6542018 h 6616577"/>
                <a:gd name="connsiteX20" fmla="*/ 2762687 w 7671553"/>
                <a:gd name="connsiteY20" fmla="*/ 6541026 h 6616577"/>
                <a:gd name="connsiteX21" fmla="*/ 2655839 w 7671553"/>
                <a:gd name="connsiteY21" fmla="*/ 6545567 h 6616577"/>
                <a:gd name="connsiteX22" fmla="*/ 2627333 w 7671553"/>
                <a:gd name="connsiteY22" fmla="*/ 6552673 h 6616577"/>
                <a:gd name="connsiteX23" fmla="*/ 2516823 w 7671553"/>
                <a:gd name="connsiteY23" fmla="*/ 6553525 h 6616577"/>
                <a:gd name="connsiteX24" fmla="*/ 2427795 w 7671553"/>
                <a:gd name="connsiteY24" fmla="*/ 6549121 h 6616577"/>
                <a:gd name="connsiteX25" fmla="*/ 2424232 w 7671553"/>
                <a:gd name="connsiteY25" fmla="*/ 6524260 h 6616577"/>
                <a:gd name="connsiteX26" fmla="*/ 2417104 w 7671553"/>
                <a:gd name="connsiteY26" fmla="*/ 6510052 h 6616577"/>
                <a:gd name="connsiteX27" fmla="*/ 4615605 w 7671553"/>
                <a:gd name="connsiteY27" fmla="*/ 6492294 h 6616577"/>
                <a:gd name="connsiteX28" fmla="*/ 4626293 w 7671553"/>
                <a:gd name="connsiteY28" fmla="*/ 6495847 h 6616577"/>
                <a:gd name="connsiteX29" fmla="*/ 4629900 w 7671553"/>
                <a:gd name="connsiteY29" fmla="*/ 6494916 h 6616577"/>
                <a:gd name="connsiteX30" fmla="*/ 4704752 w 7671553"/>
                <a:gd name="connsiteY30" fmla="*/ 6498387 h 6616577"/>
                <a:gd name="connsiteX31" fmla="*/ 4775949 w 7671553"/>
                <a:gd name="connsiteY31" fmla="*/ 6502949 h 6616577"/>
                <a:gd name="connsiteX32" fmla="*/ 4804452 w 7671553"/>
                <a:gd name="connsiteY32" fmla="*/ 6510051 h 6616577"/>
                <a:gd name="connsiteX33" fmla="*/ 4825348 w 7671553"/>
                <a:gd name="connsiteY33" fmla="*/ 6510318 h 6616577"/>
                <a:gd name="connsiteX34" fmla="*/ 4832958 w 7671553"/>
                <a:gd name="connsiteY34" fmla="*/ 6527809 h 6616577"/>
                <a:gd name="connsiteX35" fmla="*/ 4815050 w 7671553"/>
                <a:gd name="connsiteY35" fmla="*/ 6525277 h 6616577"/>
                <a:gd name="connsiteX36" fmla="*/ 4768671 w 7671553"/>
                <a:gd name="connsiteY36" fmla="*/ 6521839 h 6616577"/>
                <a:gd name="connsiteX37" fmla="*/ 4697560 w 7671553"/>
                <a:gd name="connsiteY37" fmla="*/ 6513604 h 6616577"/>
                <a:gd name="connsiteX38" fmla="*/ 4672505 w 7671553"/>
                <a:gd name="connsiteY38" fmla="*/ 6511018 h 6616577"/>
                <a:gd name="connsiteX39" fmla="*/ 4633422 w 7671553"/>
                <a:gd name="connsiteY39" fmla="*/ 6506502 h 6616577"/>
                <a:gd name="connsiteX40" fmla="*/ 4615607 w 7671553"/>
                <a:gd name="connsiteY40" fmla="*/ 6492294 h 6616577"/>
                <a:gd name="connsiteX41" fmla="*/ 3646427 w 7671553"/>
                <a:gd name="connsiteY41" fmla="*/ 6499400 h 6616577"/>
                <a:gd name="connsiteX42" fmla="*/ 3646427 w 7671553"/>
                <a:gd name="connsiteY42" fmla="*/ 6492294 h 6616577"/>
                <a:gd name="connsiteX43" fmla="*/ 3660682 w 7671553"/>
                <a:gd name="connsiteY43" fmla="*/ 6492294 h 6616577"/>
                <a:gd name="connsiteX44" fmla="*/ 3778198 w 7671553"/>
                <a:gd name="connsiteY44" fmla="*/ 6500255 h 6616577"/>
                <a:gd name="connsiteX45" fmla="*/ 3799627 w 7671553"/>
                <a:gd name="connsiteY45" fmla="*/ 6503050 h 6616577"/>
                <a:gd name="connsiteX46" fmla="*/ 3810333 w 7671553"/>
                <a:gd name="connsiteY46" fmla="*/ 6502950 h 6616577"/>
                <a:gd name="connsiteX47" fmla="*/ 3799645 w 7671553"/>
                <a:gd name="connsiteY47" fmla="*/ 6513605 h 6616577"/>
                <a:gd name="connsiteX48" fmla="*/ 3781830 w 7671553"/>
                <a:gd name="connsiteY48" fmla="*/ 6513605 h 6616577"/>
                <a:gd name="connsiteX49" fmla="*/ 3745512 w 7671553"/>
                <a:gd name="connsiteY49" fmla="*/ 6503438 h 6616577"/>
                <a:gd name="connsiteX50" fmla="*/ 3703439 w 7671553"/>
                <a:gd name="connsiteY50" fmla="*/ 6506503 h 6616577"/>
                <a:gd name="connsiteX51" fmla="*/ 3671498 w 7671553"/>
                <a:gd name="connsiteY51" fmla="*/ 6502001 h 6616577"/>
                <a:gd name="connsiteX52" fmla="*/ 3646425 w 7671553"/>
                <a:gd name="connsiteY52" fmla="*/ 6499400 h 6616577"/>
                <a:gd name="connsiteX53" fmla="*/ 6703666 w 7671553"/>
                <a:gd name="connsiteY53" fmla="*/ 6456779 h 6616577"/>
                <a:gd name="connsiteX54" fmla="*/ 6810562 w 7671553"/>
                <a:gd name="connsiteY54" fmla="*/ 6478090 h 6616577"/>
                <a:gd name="connsiteX55" fmla="*/ 6824813 w 7671553"/>
                <a:gd name="connsiteY55" fmla="*/ 6478090 h 6616577"/>
                <a:gd name="connsiteX56" fmla="*/ 6928050 w 7671553"/>
                <a:gd name="connsiteY56" fmla="*/ 6486321 h 6616577"/>
                <a:gd name="connsiteX57" fmla="*/ 7002928 w 7671553"/>
                <a:gd name="connsiteY57" fmla="*/ 6480961 h 6616577"/>
                <a:gd name="connsiteX58" fmla="*/ 7017226 w 7671553"/>
                <a:gd name="connsiteY58" fmla="*/ 6485193 h 6616577"/>
                <a:gd name="connsiteX59" fmla="*/ 7031478 w 7671553"/>
                <a:gd name="connsiteY59" fmla="*/ 6481643 h 6616577"/>
                <a:gd name="connsiteX60" fmla="*/ 7081363 w 7671553"/>
                <a:gd name="connsiteY60" fmla="*/ 6474537 h 6616577"/>
                <a:gd name="connsiteX61" fmla="*/ 7081363 w 7671553"/>
                <a:gd name="connsiteY61" fmla="*/ 6492295 h 6616577"/>
                <a:gd name="connsiteX62" fmla="*/ 7059984 w 7671553"/>
                <a:gd name="connsiteY62" fmla="*/ 6499401 h 6616577"/>
                <a:gd name="connsiteX63" fmla="*/ 7010196 w 7671553"/>
                <a:gd name="connsiteY63" fmla="*/ 6503963 h 6616577"/>
                <a:gd name="connsiteX64" fmla="*/ 6910380 w 7671553"/>
                <a:gd name="connsiteY64" fmla="*/ 6507606 h 6616577"/>
                <a:gd name="connsiteX65" fmla="*/ 6881823 w 7671553"/>
                <a:gd name="connsiteY65" fmla="*/ 6506504 h 6616577"/>
                <a:gd name="connsiteX66" fmla="*/ 6799902 w 7671553"/>
                <a:gd name="connsiteY66" fmla="*/ 6510567 h 6616577"/>
                <a:gd name="connsiteX67" fmla="*/ 6771377 w 7671553"/>
                <a:gd name="connsiteY67" fmla="*/ 6513689 h 6616577"/>
                <a:gd name="connsiteX68" fmla="*/ 6721570 w 7671553"/>
                <a:gd name="connsiteY68" fmla="*/ 6518068 h 6616577"/>
                <a:gd name="connsiteX69" fmla="*/ 6710789 w 7671553"/>
                <a:gd name="connsiteY69" fmla="*/ 6520709 h 6616577"/>
                <a:gd name="connsiteX70" fmla="*/ 6703665 w 7671553"/>
                <a:gd name="connsiteY70" fmla="*/ 6506503 h 6616577"/>
                <a:gd name="connsiteX71" fmla="*/ 6703665 w 7671553"/>
                <a:gd name="connsiteY71" fmla="*/ 6456779 h 6616577"/>
                <a:gd name="connsiteX72" fmla="*/ 2171300 w 7671553"/>
                <a:gd name="connsiteY72" fmla="*/ 6481643 h 6616577"/>
                <a:gd name="connsiteX73" fmla="*/ 2249692 w 7671553"/>
                <a:gd name="connsiteY73" fmla="*/ 6442574 h 6616577"/>
                <a:gd name="connsiteX74" fmla="*/ 2254020 w 7671553"/>
                <a:gd name="connsiteY74" fmla="*/ 6467290 h 6616577"/>
                <a:gd name="connsiteX75" fmla="*/ 2257767 w 7671553"/>
                <a:gd name="connsiteY75" fmla="*/ 6499268 h 6616577"/>
                <a:gd name="connsiteX76" fmla="*/ 2231873 w 7671553"/>
                <a:gd name="connsiteY76" fmla="*/ 6502951 h 6616577"/>
                <a:gd name="connsiteX77" fmla="*/ 2189116 w 7671553"/>
                <a:gd name="connsiteY77" fmla="*/ 6502951 h 6616577"/>
                <a:gd name="connsiteX78" fmla="*/ 2089227 w 7671553"/>
                <a:gd name="connsiteY78" fmla="*/ 6493323 h 6616577"/>
                <a:gd name="connsiteX79" fmla="*/ 2089346 w 7671553"/>
                <a:gd name="connsiteY79" fmla="*/ 6478090 h 6616577"/>
                <a:gd name="connsiteX80" fmla="*/ 2107165 w 7671553"/>
                <a:gd name="connsiteY80" fmla="*/ 6460332 h 6616577"/>
                <a:gd name="connsiteX81" fmla="*/ 2117852 w 7671553"/>
                <a:gd name="connsiteY81" fmla="*/ 6460332 h 6616577"/>
                <a:gd name="connsiteX82" fmla="*/ 2149923 w 7671553"/>
                <a:gd name="connsiteY82" fmla="*/ 6467435 h 6616577"/>
                <a:gd name="connsiteX83" fmla="*/ 2171301 w 7671553"/>
                <a:gd name="connsiteY83" fmla="*/ 6481643 h 6616577"/>
                <a:gd name="connsiteX84" fmla="*/ 5039607 w 7671553"/>
                <a:gd name="connsiteY84" fmla="*/ 6455734 h 6616577"/>
                <a:gd name="connsiteX85" fmla="*/ 5132331 w 7671553"/>
                <a:gd name="connsiteY85" fmla="*/ 6456779 h 6616577"/>
                <a:gd name="connsiteX86" fmla="*/ 5143022 w 7671553"/>
                <a:gd name="connsiteY86" fmla="*/ 6467435 h 6616577"/>
                <a:gd name="connsiteX87" fmla="*/ 5143022 w 7671553"/>
                <a:gd name="connsiteY87" fmla="*/ 6485192 h 6616577"/>
                <a:gd name="connsiteX88" fmla="*/ 5071810 w 7671553"/>
                <a:gd name="connsiteY88" fmla="*/ 6480878 h 6616577"/>
                <a:gd name="connsiteX89" fmla="*/ 4972010 w 7671553"/>
                <a:gd name="connsiteY89" fmla="*/ 6485692 h 6616577"/>
                <a:gd name="connsiteX90" fmla="*/ 4946534 w 7671553"/>
                <a:gd name="connsiteY90" fmla="*/ 6474447 h 6616577"/>
                <a:gd name="connsiteX91" fmla="*/ 4982658 w 7671553"/>
                <a:gd name="connsiteY91" fmla="*/ 6460109 h 6616577"/>
                <a:gd name="connsiteX92" fmla="*/ 5039604 w 7671553"/>
                <a:gd name="connsiteY92" fmla="*/ 6455733 h 6616577"/>
                <a:gd name="connsiteX93" fmla="*/ 3098390 w 7671553"/>
                <a:gd name="connsiteY93" fmla="*/ 6474404 h 6616577"/>
                <a:gd name="connsiteX94" fmla="*/ 3176151 w 7671553"/>
                <a:gd name="connsiteY94" fmla="*/ 6474537 h 6616577"/>
                <a:gd name="connsiteX95" fmla="*/ 3297296 w 7671553"/>
                <a:gd name="connsiteY95" fmla="*/ 6474537 h 6616577"/>
                <a:gd name="connsiteX96" fmla="*/ 3311739 w 7671553"/>
                <a:gd name="connsiteY96" fmla="*/ 6478392 h 6616577"/>
                <a:gd name="connsiteX97" fmla="*/ 3318679 w 7671553"/>
                <a:gd name="connsiteY97" fmla="*/ 6474537 h 6616577"/>
                <a:gd name="connsiteX98" fmla="*/ 3332930 w 7671553"/>
                <a:gd name="connsiteY98" fmla="*/ 6478090 h 6616577"/>
                <a:gd name="connsiteX99" fmla="*/ 3340108 w 7671553"/>
                <a:gd name="connsiteY99" fmla="*/ 6477059 h 6616577"/>
                <a:gd name="connsiteX100" fmla="*/ 3436405 w 7671553"/>
                <a:gd name="connsiteY100" fmla="*/ 6480878 h 6616577"/>
                <a:gd name="connsiteX101" fmla="*/ 3461204 w 7671553"/>
                <a:gd name="connsiteY101" fmla="*/ 6485192 h 6616577"/>
                <a:gd name="connsiteX102" fmla="*/ 3461204 w 7671553"/>
                <a:gd name="connsiteY102" fmla="*/ 6492295 h 6616577"/>
                <a:gd name="connsiteX103" fmla="*/ 3439828 w 7671553"/>
                <a:gd name="connsiteY103" fmla="*/ 6492234 h 6616577"/>
                <a:gd name="connsiteX104" fmla="*/ 3404195 w 7671553"/>
                <a:gd name="connsiteY104" fmla="*/ 6492295 h 6616577"/>
                <a:gd name="connsiteX105" fmla="*/ 3389940 w 7671553"/>
                <a:gd name="connsiteY105" fmla="*/ 6488745 h 6616577"/>
                <a:gd name="connsiteX106" fmla="*/ 3318628 w 7671553"/>
                <a:gd name="connsiteY106" fmla="*/ 6487653 h 6616577"/>
                <a:gd name="connsiteX107" fmla="*/ 3211781 w 7671553"/>
                <a:gd name="connsiteY107" fmla="*/ 6492295 h 6616577"/>
                <a:gd name="connsiteX108" fmla="*/ 3154726 w 7671553"/>
                <a:gd name="connsiteY108" fmla="*/ 6499354 h 6616577"/>
                <a:gd name="connsiteX109" fmla="*/ 3106616 w 7671553"/>
                <a:gd name="connsiteY109" fmla="*/ 6513243 h 6616577"/>
                <a:gd name="connsiteX110" fmla="*/ 3098389 w 7671553"/>
                <a:gd name="connsiteY110" fmla="*/ 6474404 h 6616577"/>
                <a:gd name="connsiteX111" fmla="*/ 6033823 w 7671553"/>
                <a:gd name="connsiteY111" fmla="*/ 6495848 h 6616577"/>
                <a:gd name="connsiteX112" fmla="*/ 6033823 w 7671553"/>
                <a:gd name="connsiteY112" fmla="*/ 6488745 h 6616577"/>
                <a:gd name="connsiteX113" fmla="*/ 6030457 w 7671553"/>
                <a:gd name="connsiteY113" fmla="*/ 6471063 h 6616577"/>
                <a:gd name="connsiteX114" fmla="*/ 6034489 w 7671553"/>
                <a:gd name="connsiteY114" fmla="*/ 6460587 h 6616577"/>
                <a:gd name="connsiteX115" fmla="*/ 6051641 w 7671553"/>
                <a:gd name="connsiteY115" fmla="*/ 6463885 h 6616577"/>
                <a:gd name="connsiteX116" fmla="*/ 6194132 w 7671553"/>
                <a:gd name="connsiteY116" fmla="*/ 6468408 h 6616577"/>
                <a:gd name="connsiteX117" fmla="*/ 6201291 w 7671553"/>
                <a:gd name="connsiteY117" fmla="*/ 6467435 h 6616577"/>
                <a:gd name="connsiteX118" fmla="*/ 6215547 w 7671553"/>
                <a:gd name="connsiteY118" fmla="*/ 6470988 h 6616577"/>
                <a:gd name="connsiteX119" fmla="*/ 6225978 w 7671553"/>
                <a:gd name="connsiteY119" fmla="*/ 6466774 h 6616577"/>
                <a:gd name="connsiteX120" fmla="*/ 6244049 w 7671553"/>
                <a:gd name="connsiteY120" fmla="*/ 6470988 h 6616577"/>
                <a:gd name="connsiteX121" fmla="*/ 6308188 w 7671553"/>
                <a:gd name="connsiteY121" fmla="*/ 6470988 h 6616577"/>
                <a:gd name="connsiteX122" fmla="*/ 6322439 w 7671553"/>
                <a:gd name="connsiteY122" fmla="*/ 6474537 h 6616577"/>
                <a:gd name="connsiteX123" fmla="*/ 6336488 w 7671553"/>
                <a:gd name="connsiteY123" fmla="*/ 6470212 h 6616577"/>
                <a:gd name="connsiteX124" fmla="*/ 6415063 w 7671553"/>
                <a:gd name="connsiteY124" fmla="*/ 6463688 h 6616577"/>
                <a:gd name="connsiteX125" fmla="*/ 6432896 w 7671553"/>
                <a:gd name="connsiteY125" fmla="*/ 6495848 h 6616577"/>
                <a:gd name="connsiteX126" fmla="*/ 6415081 w 7671553"/>
                <a:gd name="connsiteY126" fmla="*/ 6492295 h 6616577"/>
                <a:gd name="connsiteX127" fmla="*/ 6372428 w 7671553"/>
                <a:gd name="connsiteY127" fmla="*/ 6496850 h 6616577"/>
                <a:gd name="connsiteX128" fmla="*/ 6318936 w 7671553"/>
                <a:gd name="connsiteY128" fmla="*/ 6491365 h 6616577"/>
                <a:gd name="connsiteX129" fmla="*/ 6190602 w 7671553"/>
                <a:gd name="connsiteY129" fmla="*/ 6492295 h 6616577"/>
                <a:gd name="connsiteX130" fmla="*/ 6098012 w 7671553"/>
                <a:gd name="connsiteY130" fmla="*/ 6499954 h 6616577"/>
                <a:gd name="connsiteX131" fmla="*/ 6076594 w 7671553"/>
                <a:gd name="connsiteY131" fmla="*/ 6503051 h 6616577"/>
                <a:gd name="connsiteX132" fmla="*/ 6048073 w 7671553"/>
                <a:gd name="connsiteY132" fmla="*/ 6502951 h 6616577"/>
                <a:gd name="connsiteX133" fmla="*/ 6033818 w 7671553"/>
                <a:gd name="connsiteY133" fmla="*/ 6495848 h 6616577"/>
                <a:gd name="connsiteX134" fmla="*/ 1056057 w 7671553"/>
                <a:gd name="connsiteY134" fmla="*/ 6460965 h 6616577"/>
                <a:gd name="connsiteX135" fmla="*/ 1056112 w 7671553"/>
                <a:gd name="connsiteY135" fmla="*/ 6467435 h 6616577"/>
                <a:gd name="connsiteX136" fmla="*/ 1063239 w 7671553"/>
                <a:gd name="connsiteY136" fmla="*/ 6467435 h 6616577"/>
                <a:gd name="connsiteX137" fmla="*/ 1067592 w 7671553"/>
                <a:gd name="connsiteY137" fmla="*/ 6499282 h 6616577"/>
                <a:gd name="connsiteX138" fmla="*/ 721184 w 7671553"/>
                <a:gd name="connsiteY138" fmla="*/ 6494967 h 6616577"/>
                <a:gd name="connsiteX139" fmla="*/ 699791 w 7671553"/>
                <a:gd name="connsiteY139" fmla="*/ 6495848 h 6616577"/>
                <a:gd name="connsiteX140" fmla="*/ 685540 w 7671553"/>
                <a:gd name="connsiteY140" fmla="*/ 6453231 h 6616577"/>
                <a:gd name="connsiteX141" fmla="*/ 803126 w 7671553"/>
                <a:gd name="connsiteY141" fmla="*/ 6453231 h 6616577"/>
                <a:gd name="connsiteX142" fmla="*/ 845872 w 7671553"/>
                <a:gd name="connsiteY142" fmla="*/ 6456898 h 6616577"/>
                <a:gd name="connsiteX143" fmla="*/ 945654 w 7671553"/>
                <a:gd name="connsiteY143" fmla="*/ 6456780 h 6616577"/>
                <a:gd name="connsiteX144" fmla="*/ 959905 w 7671553"/>
                <a:gd name="connsiteY144" fmla="*/ 6460333 h 6616577"/>
                <a:gd name="connsiteX145" fmla="*/ 974160 w 7671553"/>
                <a:gd name="connsiteY145" fmla="*/ 6456780 h 6616577"/>
                <a:gd name="connsiteX146" fmla="*/ 995539 w 7671553"/>
                <a:gd name="connsiteY146" fmla="*/ 6456780 h 6616577"/>
                <a:gd name="connsiteX147" fmla="*/ 1056060 w 7671553"/>
                <a:gd name="connsiteY147" fmla="*/ 6460966 h 6616577"/>
                <a:gd name="connsiteX148" fmla="*/ 1587044 w 7671553"/>
                <a:gd name="connsiteY148" fmla="*/ 6474537 h 6616577"/>
                <a:gd name="connsiteX149" fmla="*/ 1540814 w 7671553"/>
                <a:gd name="connsiteY149" fmla="*/ 6478909 h 6616577"/>
                <a:gd name="connsiteX150" fmla="*/ 1530036 w 7671553"/>
                <a:gd name="connsiteY150" fmla="*/ 6478090 h 6616577"/>
                <a:gd name="connsiteX151" fmla="*/ 1465868 w 7671553"/>
                <a:gd name="connsiteY151" fmla="*/ 6474996 h 6616577"/>
                <a:gd name="connsiteX152" fmla="*/ 1394782 w 7671553"/>
                <a:gd name="connsiteY152" fmla="*/ 6466306 h 6616577"/>
                <a:gd name="connsiteX153" fmla="*/ 1330495 w 7671553"/>
                <a:gd name="connsiteY153" fmla="*/ 6467434 h 6616577"/>
                <a:gd name="connsiteX154" fmla="*/ 1248562 w 7671553"/>
                <a:gd name="connsiteY154" fmla="*/ 6471275 h 6616577"/>
                <a:gd name="connsiteX155" fmla="*/ 1216474 w 7671553"/>
                <a:gd name="connsiteY155" fmla="*/ 6446127 h 6616577"/>
                <a:gd name="connsiteX156" fmla="*/ 1248544 w 7671553"/>
                <a:gd name="connsiteY156" fmla="*/ 6439021 h 6616577"/>
                <a:gd name="connsiteX157" fmla="*/ 1497967 w 7671553"/>
                <a:gd name="connsiteY157" fmla="*/ 6439021 h 6616577"/>
                <a:gd name="connsiteX158" fmla="*/ 1547853 w 7671553"/>
                <a:gd name="connsiteY158" fmla="*/ 6440066 h 6616577"/>
                <a:gd name="connsiteX159" fmla="*/ 1554980 w 7671553"/>
                <a:gd name="connsiteY159" fmla="*/ 6439021 h 6616577"/>
                <a:gd name="connsiteX160" fmla="*/ 1562104 w 7671553"/>
                <a:gd name="connsiteY160" fmla="*/ 6439021 h 6616577"/>
                <a:gd name="connsiteX161" fmla="*/ 1566331 w 7671553"/>
                <a:gd name="connsiteY161" fmla="*/ 6449421 h 6616577"/>
                <a:gd name="connsiteX162" fmla="*/ 1587252 w 7671553"/>
                <a:gd name="connsiteY162" fmla="*/ 6456240 h 6616577"/>
                <a:gd name="connsiteX163" fmla="*/ 1587047 w 7671553"/>
                <a:gd name="connsiteY163" fmla="*/ 6463885 h 6616577"/>
                <a:gd name="connsiteX164" fmla="*/ 1587047 w 7671553"/>
                <a:gd name="connsiteY164" fmla="*/ 6474537 h 6616577"/>
                <a:gd name="connsiteX165" fmla="*/ 3683314 w 7671553"/>
                <a:gd name="connsiteY165" fmla="*/ 6382736 h 6616577"/>
                <a:gd name="connsiteX166" fmla="*/ 3803048 w 7671553"/>
                <a:gd name="connsiteY166" fmla="*/ 6408470 h 6616577"/>
                <a:gd name="connsiteX167" fmla="*/ 3803362 w 7671553"/>
                <a:gd name="connsiteY167" fmla="*/ 6421263 h 6616577"/>
                <a:gd name="connsiteX168" fmla="*/ 3803362 w 7671553"/>
                <a:gd name="connsiteY168" fmla="*/ 6428369 h 6616577"/>
                <a:gd name="connsiteX169" fmla="*/ 3764164 w 7671553"/>
                <a:gd name="connsiteY169" fmla="*/ 6449676 h 6616577"/>
                <a:gd name="connsiteX170" fmla="*/ 3728494 w 7671553"/>
                <a:gd name="connsiteY170" fmla="*/ 6452899 h 6616577"/>
                <a:gd name="connsiteX171" fmla="*/ 3710719 w 7671553"/>
                <a:gd name="connsiteY171" fmla="*/ 6449676 h 6616577"/>
                <a:gd name="connsiteX172" fmla="*/ 3689340 w 7671553"/>
                <a:gd name="connsiteY172" fmla="*/ 6453229 h 6616577"/>
                <a:gd name="connsiteX173" fmla="*/ 3671521 w 7671553"/>
                <a:gd name="connsiteY173" fmla="*/ 6453229 h 6616577"/>
                <a:gd name="connsiteX174" fmla="*/ 3651071 w 7671553"/>
                <a:gd name="connsiteY174" fmla="*/ 6448394 h 6616577"/>
                <a:gd name="connsiteX175" fmla="*/ 3683314 w 7671553"/>
                <a:gd name="connsiteY175" fmla="*/ 6382737 h 6616577"/>
                <a:gd name="connsiteX176" fmla="*/ 4494616 w 7671553"/>
                <a:gd name="connsiteY176" fmla="*/ 6321820 h 6616577"/>
                <a:gd name="connsiteX177" fmla="*/ 4498180 w 7671553"/>
                <a:gd name="connsiteY177" fmla="*/ 6304062 h 6616577"/>
                <a:gd name="connsiteX178" fmla="*/ 4565881 w 7671553"/>
                <a:gd name="connsiteY178" fmla="*/ 6332472 h 6616577"/>
                <a:gd name="connsiteX179" fmla="*/ 4651395 w 7671553"/>
                <a:gd name="connsiteY179" fmla="*/ 6346680 h 6616577"/>
                <a:gd name="connsiteX180" fmla="*/ 4726158 w 7671553"/>
                <a:gd name="connsiteY180" fmla="*/ 6351307 h 6616577"/>
                <a:gd name="connsiteX181" fmla="*/ 4740474 w 7671553"/>
                <a:gd name="connsiteY181" fmla="*/ 6346680 h 6616577"/>
                <a:gd name="connsiteX182" fmla="*/ 4754729 w 7671553"/>
                <a:gd name="connsiteY182" fmla="*/ 6350230 h 6616577"/>
                <a:gd name="connsiteX183" fmla="*/ 4790359 w 7671553"/>
                <a:gd name="connsiteY183" fmla="*/ 6350230 h 6616577"/>
                <a:gd name="connsiteX184" fmla="*/ 4833116 w 7671553"/>
                <a:gd name="connsiteY184" fmla="*/ 6336024 h 6616577"/>
                <a:gd name="connsiteX185" fmla="*/ 4843807 w 7671553"/>
                <a:gd name="connsiteY185" fmla="*/ 6336024 h 6616577"/>
                <a:gd name="connsiteX186" fmla="*/ 4858059 w 7671553"/>
                <a:gd name="connsiteY186" fmla="*/ 6399956 h 6616577"/>
                <a:gd name="connsiteX187" fmla="*/ 4858059 w 7671553"/>
                <a:gd name="connsiteY187" fmla="*/ 6407058 h 6616577"/>
                <a:gd name="connsiteX188" fmla="*/ 4858949 w 7671553"/>
                <a:gd name="connsiteY188" fmla="*/ 6424816 h 6616577"/>
                <a:gd name="connsiteX189" fmla="*/ 4858059 w 7671553"/>
                <a:gd name="connsiteY189" fmla="*/ 6439021 h 6616577"/>
                <a:gd name="connsiteX190" fmla="*/ 4840243 w 7671553"/>
                <a:gd name="connsiteY190" fmla="*/ 6463885 h 6616577"/>
                <a:gd name="connsiteX191" fmla="*/ 4779671 w 7671553"/>
                <a:gd name="connsiteY191" fmla="*/ 6470987 h 6616577"/>
                <a:gd name="connsiteX192" fmla="*/ 4619401 w 7671553"/>
                <a:gd name="connsiteY192" fmla="*/ 6462520 h 6616577"/>
                <a:gd name="connsiteX193" fmla="*/ 4601507 w 7671553"/>
                <a:gd name="connsiteY193" fmla="*/ 6463885 h 6616577"/>
                <a:gd name="connsiteX194" fmla="*/ 4601507 w 7671553"/>
                <a:gd name="connsiteY194" fmla="*/ 6453229 h 6616577"/>
                <a:gd name="connsiteX195" fmla="*/ 4569441 w 7671553"/>
                <a:gd name="connsiteY195" fmla="*/ 6417714 h 6616577"/>
                <a:gd name="connsiteX196" fmla="*/ 4462493 w 7671553"/>
                <a:gd name="connsiteY196" fmla="*/ 6446073 h 6616577"/>
                <a:gd name="connsiteX197" fmla="*/ 4411412 w 7671553"/>
                <a:gd name="connsiteY197" fmla="*/ 6462638 h 6616577"/>
                <a:gd name="connsiteX198" fmla="*/ 4373465 w 7671553"/>
                <a:gd name="connsiteY198" fmla="*/ 6488745 h 6616577"/>
                <a:gd name="connsiteX199" fmla="*/ 4359214 w 7671553"/>
                <a:gd name="connsiteY199" fmla="*/ 6485192 h 6616577"/>
                <a:gd name="connsiteX200" fmla="*/ 4337835 w 7671553"/>
                <a:gd name="connsiteY200" fmla="*/ 6492294 h 6616577"/>
                <a:gd name="connsiteX201" fmla="*/ 4273696 w 7671553"/>
                <a:gd name="connsiteY201" fmla="*/ 6492294 h 6616577"/>
                <a:gd name="connsiteX202" fmla="*/ 4252336 w 7671553"/>
                <a:gd name="connsiteY202" fmla="*/ 6488645 h 6616577"/>
                <a:gd name="connsiteX203" fmla="*/ 4091973 w 7671553"/>
                <a:gd name="connsiteY203" fmla="*/ 6488745 h 6616577"/>
                <a:gd name="connsiteX204" fmla="*/ 4074158 w 7671553"/>
                <a:gd name="connsiteY204" fmla="*/ 6481643 h 6616577"/>
                <a:gd name="connsiteX205" fmla="*/ 4063467 w 7671553"/>
                <a:gd name="connsiteY205" fmla="*/ 6481643 h 6616577"/>
                <a:gd name="connsiteX206" fmla="*/ 4056343 w 7671553"/>
                <a:gd name="connsiteY206" fmla="*/ 6467434 h 6616577"/>
                <a:gd name="connsiteX207" fmla="*/ 4056343 w 7671553"/>
                <a:gd name="connsiteY207" fmla="*/ 6460332 h 6616577"/>
                <a:gd name="connsiteX208" fmla="*/ 4085747 w 7671553"/>
                <a:gd name="connsiteY208" fmla="*/ 6404404 h 6616577"/>
                <a:gd name="connsiteX209" fmla="*/ 4148987 w 7671553"/>
                <a:gd name="connsiteY209" fmla="*/ 6382199 h 6616577"/>
                <a:gd name="connsiteX210" fmla="*/ 4152551 w 7671553"/>
                <a:gd name="connsiteY210" fmla="*/ 6382199 h 6616577"/>
                <a:gd name="connsiteX211" fmla="*/ 4238064 w 7671553"/>
                <a:gd name="connsiteY211" fmla="*/ 6435471 h 6616577"/>
                <a:gd name="connsiteX212" fmla="*/ 4306207 w 7671553"/>
                <a:gd name="connsiteY212" fmla="*/ 6407500 h 6616577"/>
                <a:gd name="connsiteX213" fmla="*/ 4377029 w 7671553"/>
                <a:gd name="connsiteY213" fmla="*/ 6385746 h 6616577"/>
                <a:gd name="connsiteX214" fmla="*/ 4451856 w 7671553"/>
                <a:gd name="connsiteY214" fmla="*/ 6371541 h 6616577"/>
                <a:gd name="connsiteX215" fmla="*/ 4458979 w 7671553"/>
                <a:gd name="connsiteY215" fmla="*/ 6371541 h 6616577"/>
                <a:gd name="connsiteX216" fmla="*/ 4494613 w 7671553"/>
                <a:gd name="connsiteY216" fmla="*/ 6343128 h 6616577"/>
                <a:gd name="connsiteX217" fmla="*/ 4494613 w 7671553"/>
                <a:gd name="connsiteY217" fmla="*/ 6321820 h 6616577"/>
                <a:gd name="connsiteX218" fmla="*/ 5203688 w 7671553"/>
                <a:gd name="connsiteY218" fmla="*/ 6346680 h 6616577"/>
                <a:gd name="connsiteX219" fmla="*/ 5232183 w 7671553"/>
                <a:gd name="connsiteY219" fmla="*/ 6343044 h 6616577"/>
                <a:gd name="connsiteX220" fmla="*/ 5257136 w 7671553"/>
                <a:gd name="connsiteY220" fmla="*/ 6339578 h 6616577"/>
                <a:gd name="connsiteX221" fmla="*/ 5278515 w 7671553"/>
                <a:gd name="connsiteY221" fmla="*/ 6328922 h 6616577"/>
                <a:gd name="connsiteX222" fmla="*/ 5285643 w 7671553"/>
                <a:gd name="connsiteY222" fmla="*/ 6328922 h 6616577"/>
                <a:gd name="connsiteX223" fmla="*/ 5317709 w 7671553"/>
                <a:gd name="connsiteY223" fmla="*/ 6307611 h 6616577"/>
                <a:gd name="connsiteX224" fmla="*/ 5347419 w 7671553"/>
                <a:gd name="connsiteY224" fmla="*/ 6334824 h 6616577"/>
                <a:gd name="connsiteX225" fmla="*/ 5378286 w 7671553"/>
                <a:gd name="connsiteY225" fmla="*/ 6360884 h 6616577"/>
                <a:gd name="connsiteX226" fmla="*/ 5399664 w 7671553"/>
                <a:gd name="connsiteY226" fmla="*/ 6357335 h 6616577"/>
                <a:gd name="connsiteX227" fmla="*/ 5456686 w 7671553"/>
                <a:gd name="connsiteY227" fmla="*/ 6356078 h 6616577"/>
                <a:gd name="connsiteX228" fmla="*/ 5467366 w 7671553"/>
                <a:gd name="connsiteY228" fmla="*/ 6357335 h 6616577"/>
                <a:gd name="connsiteX229" fmla="*/ 5499371 w 7671553"/>
                <a:gd name="connsiteY229" fmla="*/ 6361312 h 6616577"/>
                <a:gd name="connsiteX230" fmla="*/ 5542195 w 7671553"/>
                <a:gd name="connsiteY230" fmla="*/ 6385745 h 6616577"/>
                <a:gd name="connsiteX231" fmla="*/ 5556446 w 7671553"/>
                <a:gd name="connsiteY231" fmla="*/ 6385745 h 6616577"/>
                <a:gd name="connsiteX232" fmla="*/ 5567137 w 7671553"/>
                <a:gd name="connsiteY232" fmla="*/ 6389298 h 6616577"/>
                <a:gd name="connsiteX233" fmla="*/ 5614916 w 7671553"/>
                <a:gd name="connsiteY233" fmla="*/ 6363870 h 6616577"/>
                <a:gd name="connsiteX234" fmla="*/ 5638403 w 7671553"/>
                <a:gd name="connsiteY234" fmla="*/ 6353782 h 6616577"/>
                <a:gd name="connsiteX235" fmla="*/ 5659782 w 7671553"/>
                <a:gd name="connsiteY235" fmla="*/ 6360884 h 6616577"/>
                <a:gd name="connsiteX236" fmla="*/ 5688285 w 7671553"/>
                <a:gd name="connsiteY236" fmla="*/ 6403501 h 6616577"/>
                <a:gd name="connsiteX237" fmla="*/ 5688285 w 7671553"/>
                <a:gd name="connsiteY237" fmla="*/ 6421260 h 6616577"/>
                <a:gd name="connsiteX238" fmla="*/ 5670470 w 7671553"/>
                <a:gd name="connsiteY238" fmla="*/ 6449673 h 6616577"/>
                <a:gd name="connsiteX239" fmla="*/ 5520817 w 7671553"/>
                <a:gd name="connsiteY239" fmla="*/ 6449673 h 6616577"/>
                <a:gd name="connsiteX240" fmla="*/ 5506562 w 7671553"/>
                <a:gd name="connsiteY240" fmla="*/ 6446123 h 6616577"/>
                <a:gd name="connsiteX241" fmla="*/ 5499626 w 7671553"/>
                <a:gd name="connsiteY241" fmla="*/ 6449978 h 6616577"/>
                <a:gd name="connsiteX242" fmla="*/ 5485183 w 7671553"/>
                <a:gd name="connsiteY242" fmla="*/ 6446123 h 6616577"/>
                <a:gd name="connsiteX243" fmla="*/ 5307024 w 7671553"/>
                <a:gd name="connsiteY243" fmla="*/ 6446123 h 6616577"/>
                <a:gd name="connsiteX244" fmla="*/ 5292769 w 7671553"/>
                <a:gd name="connsiteY244" fmla="*/ 6449673 h 6616577"/>
                <a:gd name="connsiteX245" fmla="*/ 5278518 w 7671553"/>
                <a:gd name="connsiteY245" fmla="*/ 6446123 h 6616577"/>
                <a:gd name="connsiteX246" fmla="*/ 5260703 w 7671553"/>
                <a:gd name="connsiteY246" fmla="*/ 6439017 h 6616577"/>
                <a:gd name="connsiteX247" fmla="*/ 5203689 w 7671553"/>
                <a:gd name="connsiteY247" fmla="*/ 6424813 h 6616577"/>
                <a:gd name="connsiteX248" fmla="*/ 5175186 w 7671553"/>
                <a:gd name="connsiteY248" fmla="*/ 6414157 h 6616577"/>
                <a:gd name="connsiteX249" fmla="*/ 5071852 w 7671553"/>
                <a:gd name="connsiteY249" fmla="*/ 6414157 h 6616577"/>
                <a:gd name="connsiteX250" fmla="*/ 4997004 w 7671553"/>
                <a:gd name="connsiteY250" fmla="*/ 6417311 h 6616577"/>
                <a:gd name="connsiteX251" fmla="*/ 4922282 w 7671553"/>
                <a:gd name="connsiteY251" fmla="*/ 6425477 h 6616577"/>
                <a:gd name="connsiteX252" fmla="*/ 4922199 w 7671553"/>
                <a:gd name="connsiteY252" fmla="*/ 6414157 h 6616577"/>
                <a:gd name="connsiteX253" fmla="*/ 4961397 w 7671553"/>
                <a:gd name="connsiteY253" fmla="*/ 6304061 h 6616577"/>
                <a:gd name="connsiteX254" fmla="*/ 4972085 w 7671553"/>
                <a:gd name="connsiteY254" fmla="*/ 6307611 h 6616577"/>
                <a:gd name="connsiteX255" fmla="*/ 5000487 w 7671553"/>
                <a:gd name="connsiteY255" fmla="*/ 6311770 h 6616577"/>
                <a:gd name="connsiteX256" fmla="*/ 5139556 w 7671553"/>
                <a:gd name="connsiteY256" fmla="*/ 6343126 h 6616577"/>
                <a:gd name="connsiteX257" fmla="*/ 5189355 w 7671553"/>
                <a:gd name="connsiteY257" fmla="*/ 6347703 h 6616577"/>
                <a:gd name="connsiteX258" fmla="*/ 5203693 w 7671553"/>
                <a:gd name="connsiteY258" fmla="*/ 6346679 h 6616577"/>
                <a:gd name="connsiteX259" fmla="*/ 2367401 w 7671553"/>
                <a:gd name="connsiteY259" fmla="*/ 6542018 h 6616577"/>
                <a:gd name="connsiteX260" fmla="*/ 2374525 w 7671553"/>
                <a:gd name="connsiteY260" fmla="*/ 6542018 h 6616577"/>
                <a:gd name="connsiteX261" fmla="*/ 2374525 w 7671553"/>
                <a:gd name="connsiteY261" fmla="*/ 6549120 h 6616577"/>
                <a:gd name="connsiteX262" fmla="*/ 2367401 w 7671553"/>
                <a:gd name="connsiteY262" fmla="*/ 6549120 h 6616577"/>
                <a:gd name="connsiteX263" fmla="*/ 2334712 w 7671553"/>
                <a:gd name="connsiteY263" fmla="*/ 6549778 h 6616577"/>
                <a:gd name="connsiteX264" fmla="*/ 2317517 w 7671553"/>
                <a:gd name="connsiteY264" fmla="*/ 6534915 h 6616577"/>
                <a:gd name="connsiteX265" fmla="*/ 2306825 w 7671553"/>
                <a:gd name="connsiteY265" fmla="*/ 6485191 h 6616577"/>
                <a:gd name="connsiteX266" fmla="*/ 2306825 w 7671553"/>
                <a:gd name="connsiteY266" fmla="*/ 6481642 h 6616577"/>
                <a:gd name="connsiteX267" fmla="*/ 2289010 w 7671553"/>
                <a:gd name="connsiteY267" fmla="*/ 6399955 h 6616577"/>
                <a:gd name="connsiteX268" fmla="*/ 2289010 w 7671553"/>
                <a:gd name="connsiteY268" fmla="*/ 6392853 h 6616577"/>
                <a:gd name="connsiteX269" fmla="*/ 2331767 w 7671553"/>
                <a:gd name="connsiteY269" fmla="*/ 6375095 h 6616577"/>
                <a:gd name="connsiteX270" fmla="*/ 2337857 w 7671553"/>
                <a:gd name="connsiteY270" fmla="*/ 6385837 h 6616577"/>
                <a:gd name="connsiteX271" fmla="*/ 2341056 w 7671553"/>
                <a:gd name="connsiteY271" fmla="*/ 6439228 h 6616577"/>
                <a:gd name="connsiteX272" fmla="*/ 2349582 w 7671553"/>
                <a:gd name="connsiteY272" fmla="*/ 6499403 h 6616577"/>
                <a:gd name="connsiteX273" fmla="*/ 2367401 w 7671553"/>
                <a:gd name="connsiteY273" fmla="*/ 6542020 h 6616577"/>
                <a:gd name="connsiteX274" fmla="*/ 4223811 w 7671553"/>
                <a:gd name="connsiteY274" fmla="*/ 6392853 h 6616577"/>
                <a:gd name="connsiteX275" fmla="*/ 4220247 w 7671553"/>
                <a:gd name="connsiteY275" fmla="*/ 6392853 h 6616577"/>
                <a:gd name="connsiteX276" fmla="*/ 4198868 w 7671553"/>
                <a:gd name="connsiteY276" fmla="*/ 6367989 h 6616577"/>
                <a:gd name="connsiteX277" fmla="*/ 4227371 w 7671553"/>
                <a:gd name="connsiteY277" fmla="*/ 6367989 h 6616577"/>
                <a:gd name="connsiteX278" fmla="*/ 4266569 w 7671553"/>
                <a:gd name="connsiteY278" fmla="*/ 6375094 h 6616577"/>
                <a:gd name="connsiteX279" fmla="*/ 4223813 w 7671553"/>
                <a:gd name="connsiteY279" fmla="*/ 6392853 h 6616577"/>
                <a:gd name="connsiteX280" fmla="*/ 835216 w 7671553"/>
                <a:gd name="connsiteY280" fmla="*/ 6261442 h 6616577"/>
                <a:gd name="connsiteX281" fmla="*/ 881538 w 7671553"/>
                <a:gd name="connsiteY281" fmla="*/ 6254340 h 6616577"/>
                <a:gd name="connsiteX282" fmla="*/ 967019 w 7671553"/>
                <a:gd name="connsiteY282" fmla="*/ 6258515 h 6616577"/>
                <a:gd name="connsiteX283" fmla="*/ 1006395 w 7671553"/>
                <a:gd name="connsiteY283" fmla="*/ 6271951 h 6616577"/>
                <a:gd name="connsiteX284" fmla="*/ 1039142 w 7671553"/>
                <a:gd name="connsiteY284" fmla="*/ 6292583 h 6616577"/>
                <a:gd name="connsiteX285" fmla="*/ 1077512 w 7671553"/>
                <a:gd name="connsiteY285" fmla="*/ 6360888 h 6616577"/>
                <a:gd name="connsiteX286" fmla="*/ 1077512 w 7671553"/>
                <a:gd name="connsiteY286" fmla="*/ 6364441 h 6616577"/>
                <a:gd name="connsiteX287" fmla="*/ 1049006 w 7671553"/>
                <a:gd name="connsiteY287" fmla="*/ 6424817 h 6616577"/>
                <a:gd name="connsiteX288" fmla="*/ 739025 w 7671553"/>
                <a:gd name="connsiteY288" fmla="*/ 6420351 h 6616577"/>
                <a:gd name="connsiteX289" fmla="*/ 703377 w 7671553"/>
                <a:gd name="connsiteY289" fmla="*/ 6421264 h 6616577"/>
                <a:gd name="connsiteX290" fmla="*/ 696253 w 7671553"/>
                <a:gd name="connsiteY290" fmla="*/ 6396403 h 6616577"/>
                <a:gd name="connsiteX291" fmla="*/ 724756 w 7671553"/>
                <a:gd name="connsiteY291" fmla="*/ 6307614 h 6616577"/>
                <a:gd name="connsiteX292" fmla="*/ 788894 w 7671553"/>
                <a:gd name="connsiteY292" fmla="*/ 6272098 h 6616577"/>
                <a:gd name="connsiteX293" fmla="*/ 813833 w 7671553"/>
                <a:gd name="connsiteY293" fmla="*/ 6268549 h 6616577"/>
                <a:gd name="connsiteX294" fmla="*/ 831652 w 7671553"/>
                <a:gd name="connsiteY294" fmla="*/ 6261442 h 6616577"/>
                <a:gd name="connsiteX295" fmla="*/ 835216 w 7671553"/>
                <a:gd name="connsiteY295" fmla="*/ 6261442 h 6616577"/>
                <a:gd name="connsiteX296" fmla="*/ 1234291 w 7671553"/>
                <a:gd name="connsiteY296" fmla="*/ 6357339 h 6616577"/>
                <a:gd name="connsiteX297" fmla="*/ 1260250 w 7671553"/>
                <a:gd name="connsiteY297" fmla="*/ 6329935 h 6616577"/>
                <a:gd name="connsiteX298" fmla="*/ 1283294 w 7671553"/>
                <a:gd name="connsiteY298" fmla="*/ 6303185 h 6616577"/>
                <a:gd name="connsiteX299" fmla="*/ 1351875 w 7671553"/>
                <a:gd name="connsiteY299" fmla="*/ 6268549 h 6616577"/>
                <a:gd name="connsiteX300" fmla="*/ 1476561 w 7671553"/>
                <a:gd name="connsiteY300" fmla="*/ 6272745 h 6616577"/>
                <a:gd name="connsiteX301" fmla="*/ 1551417 w 7671553"/>
                <a:gd name="connsiteY301" fmla="*/ 6304065 h 6616577"/>
                <a:gd name="connsiteX302" fmla="*/ 1558541 w 7671553"/>
                <a:gd name="connsiteY302" fmla="*/ 6304065 h 6616577"/>
                <a:gd name="connsiteX303" fmla="*/ 1594174 w 7671553"/>
                <a:gd name="connsiteY303" fmla="*/ 6332475 h 6616577"/>
                <a:gd name="connsiteX304" fmla="*/ 1598347 w 7671553"/>
                <a:gd name="connsiteY304" fmla="*/ 6360787 h 6616577"/>
                <a:gd name="connsiteX305" fmla="*/ 1558540 w 7671553"/>
                <a:gd name="connsiteY305" fmla="*/ 6403504 h 6616577"/>
                <a:gd name="connsiteX306" fmla="*/ 1490838 w 7671553"/>
                <a:gd name="connsiteY306" fmla="*/ 6403504 h 6616577"/>
                <a:gd name="connsiteX307" fmla="*/ 1473023 w 7671553"/>
                <a:gd name="connsiteY307" fmla="*/ 6404395 h 6616577"/>
                <a:gd name="connsiteX308" fmla="*/ 1430267 w 7671553"/>
                <a:gd name="connsiteY308" fmla="*/ 6403504 h 6616577"/>
                <a:gd name="connsiteX309" fmla="*/ 1412451 w 7671553"/>
                <a:gd name="connsiteY309" fmla="*/ 6404395 h 6616577"/>
                <a:gd name="connsiteX310" fmla="*/ 1387509 w 7671553"/>
                <a:gd name="connsiteY310" fmla="*/ 6403504 h 6616577"/>
                <a:gd name="connsiteX311" fmla="*/ 1337623 w 7671553"/>
                <a:gd name="connsiteY311" fmla="*/ 6404550 h 6616577"/>
                <a:gd name="connsiteX312" fmla="*/ 1248544 w 7671553"/>
                <a:gd name="connsiteY312" fmla="*/ 6403504 h 6616577"/>
                <a:gd name="connsiteX313" fmla="*/ 1241416 w 7671553"/>
                <a:gd name="connsiteY313" fmla="*/ 6403504 h 6616577"/>
                <a:gd name="connsiteX314" fmla="*/ 1234289 w 7671553"/>
                <a:gd name="connsiteY314" fmla="*/ 6382197 h 6616577"/>
                <a:gd name="connsiteX315" fmla="*/ 1234289 w 7671553"/>
                <a:gd name="connsiteY315" fmla="*/ 6357337 h 6616577"/>
                <a:gd name="connsiteX316" fmla="*/ 6144448 w 7671553"/>
                <a:gd name="connsiteY316" fmla="*/ 6360888 h 6616577"/>
                <a:gd name="connsiteX317" fmla="*/ 6201458 w 7671553"/>
                <a:gd name="connsiteY317" fmla="*/ 6325373 h 6616577"/>
                <a:gd name="connsiteX318" fmla="*/ 6244215 w 7671553"/>
                <a:gd name="connsiteY318" fmla="*/ 6357339 h 6616577"/>
                <a:gd name="connsiteX319" fmla="*/ 6169448 w 7671553"/>
                <a:gd name="connsiteY319" fmla="*/ 6361733 h 6616577"/>
                <a:gd name="connsiteX320" fmla="*/ 6144448 w 7671553"/>
                <a:gd name="connsiteY320" fmla="*/ 6360888 h 6616577"/>
                <a:gd name="connsiteX321" fmla="*/ 6832123 w 7671553"/>
                <a:gd name="connsiteY321" fmla="*/ 6357339 h 6616577"/>
                <a:gd name="connsiteX322" fmla="*/ 6882008 w 7671553"/>
                <a:gd name="connsiteY322" fmla="*/ 6325373 h 6616577"/>
                <a:gd name="connsiteX323" fmla="*/ 6921202 w 7671553"/>
                <a:gd name="connsiteY323" fmla="*/ 6353786 h 6616577"/>
                <a:gd name="connsiteX324" fmla="*/ 6832123 w 7671553"/>
                <a:gd name="connsiteY324" fmla="*/ 6357339 h 6616577"/>
                <a:gd name="connsiteX325" fmla="*/ 4330758 w 7671553"/>
                <a:gd name="connsiteY325" fmla="*/ 6357339 h 6616577"/>
                <a:gd name="connsiteX326" fmla="*/ 4320067 w 7671553"/>
                <a:gd name="connsiteY326" fmla="*/ 6364441 h 6616577"/>
                <a:gd name="connsiteX327" fmla="*/ 4309380 w 7671553"/>
                <a:gd name="connsiteY327" fmla="*/ 6364441 h 6616577"/>
                <a:gd name="connsiteX328" fmla="*/ 4288001 w 7671553"/>
                <a:gd name="connsiteY328" fmla="*/ 6350233 h 6616577"/>
                <a:gd name="connsiteX329" fmla="*/ 4305816 w 7671553"/>
                <a:gd name="connsiteY329" fmla="*/ 6350233 h 6616577"/>
                <a:gd name="connsiteX330" fmla="*/ 4320067 w 7671553"/>
                <a:gd name="connsiteY330" fmla="*/ 6346684 h 6616577"/>
                <a:gd name="connsiteX331" fmla="*/ 4330758 w 7671553"/>
                <a:gd name="connsiteY331" fmla="*/ 6357339 h 6616577"/>
                <a:gd name="connsiteX332" fmla="*/ 5556477 w 7671553"/>
                <a:gd name="connsiteY332" fmla="*/ 6350233 h 6616577"/>
                <a:gd name="connsiteX333" fmla="*/ 5545790 w 7671553"/>
                <a:gd name="connsiteY333" fmla="*/ 6339581 h 6616577"/>
                <a:gd name="connsiteX334" fmla="*/ 5563605 w 7671553"/>
                <a:gd name="connsiteY334" fmla="*/ 6339581 h 6616577"/>
                <a:gd name="connsiteX335" fmla="*/ 5574292 w 7671553"/>
                <a:gd name="connsiteY335" fmla="*/ 6346684 h 6616577"/>
                <a:gd name="connsiteX336" fmla="*/ 5563605 w 7671553"/>
                <a:gd name="connsiteY336" fmla="*/ 6350233 h 6616577"/>
                <a:gd name="connsiteX337" fmla="*/ 5556477 w 7671553"/>
                <a:gd name="connsiteY337" fmla="*/ 6350233 h 6616577"/>
                <a:gd name="connsiteX338" fmla="*/ 4366383 w 7671553"/>
                <a:gd name="connsiteY338" fmla="*/ 6336028 h 6616577"/>
                <a:gd name="connsiteX339" fmla="*/ 4413412 w 7671553"/>
                <a:gd name="connsiteY339" fmla="*/ 6322527 h 6616577"/>
                <a:gd name="connsiteX340" fmla="*/ 4455466 w 7671553"/>
                <a:gd name="connsiteY340" fmla="*/ 6304066 h 6616577"/>
                <a:gd name="connsiteX341" fmla="*/ 4455466 w 7671553"/>
                <a:gd name="connsiteY341" fmla="*/ 6325373 h 6616577"/>
                <a:gd name="connsiteX342" fmla="*/ 4412706 w 7671553"/>
                <a:gd name="connsiteY342" fmla="*/ 6343131 h 6616577"/>
                <a:gd name="connsiteX343" fmla="*/ 4384203 w 7671553"/>
                <a:gd name="connsiteY343" fmla="*/ 6350233 h 6616577"/>
                <a:gd name="connsiteX344" fmla="*/ 4366384 w 7671553"/>
                <a:gd name="connsiteY344" fmla="*/ 6336028 h 6616577"/>
                <a:gd name="connsiteX345" fmla="*/ 3596724 w 7671553"/>
                <a:gd name="connsiteY345" fmla="*/ 6478089 h 6616577"/>
                <a:gd name="connsiteX346" fmla="*/ 3596724 w 7671553"/>
                <a:gd name="connsiteY346" fmla="*/ 6499401 h 6616577"/>
                <a:gd name="connsiteX347" fmla="*/ 3571781 w 7671553"/>
                <a:gd name="connsiteY347" fmla="*/ 6495848 h 6616577"/>
                <a:gd name="connsiteX348" fmla="*/ 3543275 w 7671553"/>
                <a:gd name="connsiteY348" fmla="*/ 6495848 h 6616577"/>
                <a:gd name="connsiteX349" fmla="*/ 3554380 w 7671553"/>
                <a:gd name="connsiteY349" fmla="*/ 6474745 h 6616577"/>
                <a:gd name="connsiteX350" fmla="*/ 3535492 w 7671553"/>
                <a:gd name="connsiteY350" fmla="*/ 6446579 h 6616577"/>
                <a:gd name="connsiteX351" fmla="*/ 3567580 w 7671553"/>
                <a:gd name="connsiteY351" fmla="*/ 6385115 h 6616577"/>
                <a:gd name="connsiteX352" fmla="*/ 3603847 w 7671553"/>
                <a:gd name="connsiteY352" fmla="*/ 6328924 h 6616577"/>
                <a:gd name="connsiteX353" fmla="*/ 3603847 w 7671553"/>
                <a:gd name="connsiteY353" fmla="*/ 6318269 h 6616577"/>
                <a:gd name="connsiteX354" fmla="*/ 3614538 w 7671553"/>
                <a:gd name="connsiteY354" fmla="*/ 6318269 h 6616577"/>
                <a:gd name="connsiteX355" fmla="*/ 3646623 w 7671553"/>
                <a:gd name="connsiteY355" fmla="*/ 6321689 h 6616577"/>
                <a:gd name="connsiteX356" fmla="*/ 3625230 w 7671553"/>
                <a:gd name="connsiteY356" fmla="*/ 6392853 h 6616577"/>
                <a:gd name="connsiteX357" fmla="*/ 3596724 w 7671553"/>
                <a:gd name="connsiteY357" fmla="*/ 6478090 h 6616577"/>
                <a:gd name="connsiteX358" fmla="*/ 5385450 w 7671553"/>
                <a:gd name="connsiteY358" fmla="*/ 6318269 h 6616577"/>
                <a:gd name="connsiteX359" fmla="*/ 5371199 w 7671553"/>
                <a:gd name="connsiteY359" fmla="*/ 6304064 h 6616577"/>
                <a:gd name="connsiteX360" fmla="*/ 5403269 w 7671553"/>
                <a:gd name="connsiteY360" fmla="*/ 6311166 h 6616577"/>
                <a:gd name="connsiteX361" fmla="*/ 5406833 w 7671553"/>
                <a:gd name="connsiteY361" fmla="*/ 6311166 h 6616577"/>
                <a:gd name="connsiteX362" fmla="*/ 5417520 w 7671553"/>
                <a:gd name="connsiteY362" fmla="*/ 6318269 h 6616577"/>
                <a:gd name="connsiteX363" fmla="*/ 5385450 w 7671553"/>
                <a:gd name="connsiteY363" fmla="*/ 6318269 h 6616577"/>
                <a:gd name="connsiteX364" fmla="*/ 7088663 w 7671553"/>
                <a:gd name="connsiteY364" fmla="*/ 6403507 h 6616577"/>
                <a:gd name="connsiteX365" fmla="*/ 7092732 w 7671553"/>
                <a:gd name="connsiteY365" fmla="*/ 6414066 h 6616577"/>
                <a:gd name="connsiteX366" fmla="*/ 7081536 w 7671553"/>
                <a:gd name="connsiteY366" fmla="*/ 6414162 h 6616577"/>
                <a:gd name="connsiteX367" fmla="*/ 7038779 w 7671553"/>
                <a:gd name="connsiteY367" fmla="*/ 6435474 h 6616577"/>
                <a:gd name="connsiteX368" fmla="*/ 6996126 w 7671553"/>
                <a:gd name="connsiteY368" fmla="*/ 6440025 h 6616577"/>
                <a:gd name="connsiteX369" fmla="*/ 6903429 w 7671553"/>
                <a:gd name="connsiteY369" fmla="*/ 6443485 h 6616577"/>
                <a:gd name="connsiteX370" fmla="*/ 6792956 w 7671553"/>
                <a:gd name="connsiteY370" fmla="*/ 6434978 h 6616577"/>
                <a:gd name="connsiteX371" fmla="*/ 6703839 w 7671553"/>
                <a:gd name="connsiteY371" fmla="*/ 6414163 h 6616577"/>
                <a:gd name="connsiteX372" fmla="*/ 6707399 w 7671553"/>
                <a:gd name="connsiteY372" fmla="*/ 6403507 h 6616577"/>
                <a:gd name="connsiteX373" fmla="*/ 6707399 w 7671553"/>
                <a:gd name="connsiteY373" fmla="*/ 6396405 h 6616577"/>
                <a:gd name="connsiteX374" fmla="*/ 6723888 w 7671553"/>
                <a:gd name="connsiteY374" fmla="*/ 6348910 h 6616577"/>
                <a:gd name="connsiteX375" fmla="*/ 6752052 w 7671553"/>
                <a:gd name="connsiteY375" fmla="*/ 6316606 h 6616577"/>
                <a:gd name="connsiteX376" fmla="*/ 6842803 w 7671553"/>
                <a:gd name="connsiteY376" fmla="*/ 6293409 h 6616577"/>
                <a:gd name="connsiteX377" fmla="*/ 6767977 w 7671553"/>
                <a:gd name="connsiteY377" fmla="*/ 6375095 h 6616577"/>
                <a:gd name="connsiteX378" fmla="*/ 6767977 w 7671553"/>
                <a:gd name="connsiteY378" fmla="*/ 6385747 h 6616577"/>
                <a:gd name="connsiteX379" fmla="*/ 6792920 w 7671553"/>
                <a:gd name="connsiteY379" fmla="*/ 6396402 h 6616577"/>
                <a:gd name="connsiteX380" fmla="*/ 6849930 w 7671553"/>
                <a:gd name="connsiteY380" fmla="*/ 6382197 h 6616577"/>
                <a:gd name="connsiteX381" fmla="*/ 6853494 w 7671553"/>
                <a:gd name="connsiteY381" fmla="*/ 6382197 h 6616577"/>
                <a:gd name="connsiteX382" fmla="*/ 6885582 w 7671553"/>
                <a:gd name="connsiteY382" fmla="*/ 6378777 h 6616577"/>
                <a:gd name="connsiteX383" fmla="*/ 6903379 w 7671553"/>
                <a:gd name="connsiteY383" fmla="*/ 6379532 h 6616577"/>
                <a:gd name="connsiteX384" fmla="*/ 6928322 w 7671553"/>
                <a:gd name="connsiteY384" fmla="*/ 6378644 h 6616577"/>
                <a:gd name="connsiteX385" fmla="*/ 6988724 w 7671553"/>
                <a:gd name="connsiteY385" fmla="*/ 6386868 h 6616577"/>
                <a:gd name="connsiteX386" fmla="*/ 6992460 w 7671553"/>
                <a:gd name="connsiteY386" fmla="*/ 6385747 h 6616577"/>
                <a:gd name="connsiteX387" fmla="*/ 7006715 w 7671553"/>
                <a:gd name="connsiteY387" fmla="*/ 6371542 h 6616577"/>
                <a:gd name="connsiteX388" fmla="*/ 7006715 w 7671553"/>
                <a:gd name="connsiteY388" fmla="*/ 6360886 h 6616577"/>
                <a:gd name="connsiteX389" fmla="*/ 6921194 w 7671553"/>
                <a:gd name="connsiteY389" fmla="*/ 6304062 h 6616577"/>
                <a:gd name="connsiteX390" fmla="*/ 6985330 w 7671553"/>
                <a:gd name="connsiteY390" fmla="*/ 6286304 h 6616577"/>
                <a:gd name="connsiteX391" fmla="*/ 6992457 w 7671553"/>
                <a:gd name="connsiteY391" fmla="*/ 6286304 h 6616577"/>
                <a:gd name="connsiteX392" fmla="*/ 7055700 w 7671553"/>
                <a:gd name="connsiteY392" fmla="*/ 6322711 h 6616577"/>
                <a:gd name="connsiteX393" fmla="*/ 7085100 w 7671553"/>
                <a:gd name="connsiteY393" fmla="*/ 6392853 h 6616577"/>
                <a:gd name="connsiteX394" fmla="*/ 7088664 w 7671553"/>
                <a:gd name="connsiteY394" fmla="*/ 6403505 h 6616577"/>
                <a:gd name="connsiteX395" fmla="*/ 6240623 w 7671553"/>
                <a:gd name="connsiteY395" fmla="*/ 6307614 h 6616577"/>
                <a:gd name="connsiteX396" fmla="*/ 6276253 w 7671553"/>
                <a:gd name="connsiteY396" fmla="*/ 6289856 h 6616577"/>
                <a:gd name="connsiteX397" fmla="*/ 6422347 w 7671553"/>
                <a:gd name="connsiteY397" fmla="*/ 6410611 h 6616577"/>
                <a:gd name="connsiteX398" fmla="*/ 6365333 w 7671553"/>
                <a:gd name="connsiteY398" fmla="*/ 6424816 h 6616577"/>
                <a:gd name="connsiteX399" fmla="*/ 6358209 w 7671553"/>
                <a:gd name="connsiteY399" fmla="*/ 6424816 h 6616577"/>
                <a:gd name="connsiteX400" fmla="*/ 6333267 w 7671553"/>
                <a:gd name="connsiteY400" fmla="*/ 6428369 h 6616577"/>
                <a:gd name="connsiteX401" fmla="*/ 6290506 w 7671553"/>
                <a:gd name="connsiteY401" fmla="*/ 6431919 h 6616577"/>
                <a:gd name="connsiteX402" fmla="*/ 6215747 w 7671553"/>
                <a:gd name="connsiteY402" fmla="*/ 6427403 h 6616577"/>
                <a:gd name="connsiteX403" fmla="*/ 6133725 w 7671553"/>
                <a:gd name="connsiteY403" fmla="*/ 6428369 h 6616577"/>
                <a:gd name="connsiteX404" fmla="*/ 6115910 w 7671553"/>
                <a:gd name="connsiteY404" fmla="*/ 6427478 h 6616577"/>
                <a:gd name="connsiteX405" fmla="*/ 6098246 w 7671553"/>
                <a:gd name="connsiteY405" fmla="*/ 6424019 h 6616577"/>
                <a:gd name="connsiteX406" fmla="*/ 6030463 w 7671553"/>
                <a:gd name="connsiteY406" fmla="*/ 6420297 h 6616577"/>
                <a:gd name="connsiteX407" fmla="*/ 6063322 w 7671553"/>
                <a:gd name="connsiteY407" fmla="*/ 6336882 h 6616577"/>
                <a:gd name="connsiteX408" fmla="*/ 6137291 w 7671553"/>
                <a:gd name="connsiteY408" fmla="*/ 6296957 h 6616577"/>
                <a:gd name="connsiteX409" fmla="*/ 6151542 w 7671553"/>
                <a:gd name="connsiteY409" fmla="*/ 6296957 h 6616577"/>
                <a:gd name="connsiteX410" fmla="*/ 6162233 w 7671553"/>
                <a:gd name="connsiteY410" fmla="*/ 6300510 h 6616577"/>
                <a:gd name="connsiteX411" fmla="*/ 6113703 w 7671553"/>
                <a:gd name="connsiteY411" fmla="*/ 6337377 h 6616577"/>
                <a:gd name="connsiteX412" fmla="*/ 6094461 w 7671553"/>
                <a:gd name="connsiteY412" fmla="*/ 6360814 h 6616577"/>
                <a:gd name="connsiteX413" fmla="*/ 6076718 w 7671553"/>
                <a:gd name="connsiteY413" fmla="*/ 6385746 h 6616577"/>
                <a:gd name="connsiteX414" fmla="*/ 6094533 w 7671553"/>
                <a:gd name="connsiteY414" fmla="*/ 6389300 h 6616577"/>
                <a:gd name="connsiteX415" fmla="*/ 6158594 w 7671553"/>
                <a:gd name="connsiteY415" fmla="*/ 6384734 h 6616577"/>
                <a:gd name="connsiteX416" fmla="*/ 6180048 w 7671553"/>
                <a:gd name="connsiteY416" fmla="*/ 6385746 h 6616577"/>
                <a:gd name="connsiteX417" fmla="*/ 6254793 w 7671553"/>
                <a:gd name="connsiteY417" fmla="*/ 6377979 h 6616577"/>
                <a:gd name="connsiteX418" fmla="*/ 6290506 w 7671553"/>
                <a:gd name="connsiteY418" fmla="*/ 6385746 h 6616577"/>
                <a:gd name="connsiteX419" fmla="*/ 6307947 w 7671553"/>
                <a:gd name="connsiteY419" fmla="*/ 6374524 h 6616577"/>
                <a:gd name="connsiteX420" fmla="*/ 6308325 w 7671553"/>
                <a:gd name="connsiteY420" fmla="*/ 6367989 h 6616577"/>
                <a:gd name="connsiteX421" fmla="*/ 6240623 w 7671553"/>
                <a:gd name="connsiteY421" fmla="*/ 6307613 h 6616577"/>
                <a:gd name="connsiteX422" fmla="*/ 4922258 w 7671553"/>
                <a:gd name="connsiteY422" fmla="*/ 6286307 h 6616577"/>
                <a:gd name="connsiteX423" fmla="*/ 4918698 w 7671553"/>
                <a:gd name="connsiteY423" fmla="*/ 6293409 h 6616577"/>
                <a:gd name="connsiteX424" fmla="*/ 4915134 w 7671553"/>
                <a:gd name="connsiteY424" fmla="*/ 6300511 h 6616577"/>
                <a:gd name="connsiteX425" fmla="*/ 4911570 w 7671553"/>
                <a:gd name="connsiteY425" fmla="*/ 6311167 h 6616577"/>
                <a:gd name="connsiteX426" fmla="*/ 4908007 w 7671553"/>
                <a:gd name="connsiteY426" fmla="*/ 6321822 h 6616577"/>
                <a:gd name="connsiteX427" fmla="*/ 4904443 w 7671553"/>
                <a:gd name="connsiteY427" fmla="*/ 6332474 h 6616577"/>
                <a:gd name="connsiteX428" fmla="*/ 4900879 w 7671553"/>
                <a:gd name="connsiteY428" fmla="*/ 6343130 h 6616577"/>
                <a:gd name="connsiteX429" fmla="*/ 4897315 w 7671553"/>
                <a:gd name="connsiteY429" fmla="*/ 6350232 h 6616577"/>
                <a:gd name="connsiteX430" fmla="*/ 4895712 w 7671553"/>
                <a:gd name="connsiteY430" fmla="*/ 6361423 h 6616577"/>
                <a:gd name="connsiteX431" fmla="*/ 4893755 w 7671553"/>
                <a:gd name="connsiteY431" fmla="*/ 6353785 h 6616577"/>
                <a:gd name="connsiteX432" fmla="*/ 4890191 w 7671553"/>
                <a:gd name="connsiteY432" fmla="*/ 6307613 h 6616577"/>
                <a:gd name="connsiteX433" fmla="*/ 4886628 w 7671553"/>
                <a:gd name="connsiteY433" fmla="*/ 6304063 h 6616577"/>
                <a:gd name="connsiteX434" fmla="*/ 4883064 w 7671553"/>
                <a:gd name="connsiteY434" fmla="*/ 6300510 h 6616577"/>
                <a:gd name="connsiteX435" fmla="*/ 4883064 w 7671553"/>
                <a:gd name="connsiteY435" fmla="*/ 6289855 h 6616577"/>
                <a:gd name="connsiteX436" fmla="*/ 4897315 w 7671553"/>
                <a:gd name="connsiteY436" fmla="*/ 6289855 h 6616577"/>
                <a:gd name="connsiteX437" fmla="*/ 4900879 w 7671553"/>
                <a:gd name="connsiteY437" fmla="*/ 6286305 h 6616577"/>
                <a:gd name="connsiteX438" fmla="*/ 4900879 w 7671553"/>
                <a:gd name="connsiteY438" fmla="*/ 6279200 h 6616577"/>
                <a:gd name="connsiteX439" fmla="*/ 4929980 w 7671553"/>
                <a:gd name="connsiteY439" fmla="*/ 6279792 h 6616577"/>
                <a:gd name="connsiteX440" fmla="*/ 4925822 w 7671553"/>
                <a:gd name="connsiteY440" fmla="*/ 6282753 h 6616577"/>
                <a:gd name="connsiteX441" fmla="*/ 4922258 w 7671553"/>
                <a:gd name="connsiteY441" fmla="*/ 6286305 h 6616577"/>
                <a:gd name="connsiteX442" fmla="*/ 4665762 w 7671553"/>
                <a:gd name="connsiteY442" fmla="*/ 6306349 h 6616577"/>
                <a:gd name="connsiteX443" fmla="*/ 4601571 w 7671553"/>
                <a:gd name="connsiteY443" fmla="*/ 6296959 h 6616577"/>
                <a:gd name="connsiteX444" fmla="*/ 4530307 w 7671553"/>
                <a:gd name="connsiteY444" fmla="*/ 6268549 h 6616577"/>
                <a:gd name="connsiteX445" fmla="*/ 4540998 w 7671553"/>
                <a:gd name="connsiteY445" fmla="*/ 6272098 h 6616577"/>
                <a:gd name="connsiteX446" fmla="*/ 4619387 w 7671553"/>
                <a:gd name="connsiteY446" fmla="*/ 6286307 h 6616577"/>
                <a:gd name="connsiteX447" fmla="*/ 4711903 w 7671553"/>
                <a:gd name="connsiteY447" fmla="*/ 6294832 h 6616577"/>
                <a:gd name="connsiteX448" fmla="*/ 4722720 w 7671553"/>
                <a:gd name="connsiteY448" fmla="*/ 6293409 h 6616577"/>
                <a:gd name="connsiteX449" fmla="*/ 4776112 w 7671553"/>
                <a:gd name="connsiteY449" fmla="*/ 6297562 h 6616577"/>
                <a:gd name="connsiteX450" fmla="*/ 4776170 w 7671553"/>
                <a:gd name="connsiteY450" fmla="*/ 6304064 h 6616577"/>
                <a:gd name="connsiteX451" fmla="*/ 4747664 w 7671553"/>
                <a:gd name="connsiteY451" fmla="*/ 6304064 h 6616577"/>
                <a:gd name="connsiteX452" fmla="*/ 4665761 w 7671553"/>
                <a:gd name="connsiteY452" fmla="*/ 6306349 h 6616577"/>
                <a:gd name="connsiteX453" fmla="*/ 5235828 w 7671553"/>
                <a:gd name="connsiteY453" fmla="*/ 6275651 h 6616577"/>
                <a:gd name="connsiteX454" fmla="*/ 5271458 w 7671553"/>
                <a:gd name="connsiteY454" fmla="*/ 6264995 h 6616577"/>
                <a:gd name="connsiteX455" fmla="*/ 5271458 w 7671553"/>
                <a:gd name="connsiteY455" fmla="*/ 6272098 h 6616577"/>
                <a:gd name="connsiteX456" fmla="*/ 5239759 w 7671553"/>
                <a:gd name="connsiteY456" fmla="*/ 6280576 h 6616577"/>
                <a:gd name="connsiteX457" fmla="*/ 5214449 w 7671553"/>
                <a:gd name="connsiteY457" fmla="*/ 6300511 h 6616577"/>
                <a:gd name="connsiteX458" fmla="*/ 5175366 w 7671553"/>
                <a:gd name="connsiteY458" fmla="*/ 6305027 h 6616577"/>
                <a:gd name="connsiteX459" fmla="*/ 5164563 w 7671553"/>
                <a:gd name="connsiteY459" fmla="*/ 6304064 h 6616577"/>
                <a:gd name="connsiteX460" fmla="*/ 5057668 w 7671553"/>
                <a:gd name="connsiteY460" fmla="*/ 6286306 h 6616577"/>
                <a:gd name="connsiteX461" fmla="*/ 5082606 w 7671553"/>
                <a:gd name="connsiteY461" fmla="*/ 6286306 h 6616577"/>
                <a:gd name="connsiteX462" fmla="*/ 5100425 w 7671553"/>
                <a:gd name="connsiteY462" fmla="*/ 6285415 h 6616577"/>
                <a:gd name="connsiteX463" fmla="*/ 5168060 w 7671553"/>
                <a:gd name="connsiteY463" fmla="*/ 6281912 h 6616577"/>
                <a:gd name="connsiteX464" fmla="*/ 5175252 w 7671553"/>
                <a:gd name="connsiteY464" fmla="*/ 6282753 h 6616577"/>
                <a:gd name="connsiteX465" fmla="*/ 5228470 w 7671553"/>
                <a:gd name="connsiteY465" fmla="*/ 6274303 h 6616577"/>
                <a:gd name="connsiteX466" fmla="*/ 5235824 w 7671553"/>
                <a:gd name="connsiteY466" fmla="*/ 6275651 h 6616577"/>
                <a:gd name="connsiteX467" fmla="*/ 2485835 w 7671553"/>
                <a:gd name="connsiteY467" fmla="*/ 5693227 h 6616577"/>
                <a:gd name="connsiteX468" fmla="*/ 2524305 w 7671553"/>
                <a:gd name="connsiteY468" fmla="*/ 5696219 h 6616577"/>
                <a:gd name="connsiteX469" fmla="*/ 2584655 w 7671553"/>
                <a:gd name="connsiteY469" fmla="*/ 5704946 h 6616577"/>
                <a:gd name="connsiteX470" fmla="*/ 2645328 w 7671553"/>
                <a:gd name="connsiteY470" fmla="*/ 5708430 h 6616577"/>
                <a:gd name="connsiteX471" fmla="*/ 2713104 w 7671553"/>
                <a:gd name="connsiteY471" fmla="*/ 5707382 h 6616577"/>
                <a:gd name="connsiteX472" fmla="*/ 2730919 w 7671553"/>
                <a:gd name="connsiteY472" fmla="*/ 5710931 h 6616577"/>
                <a:gd name="connsiteX473" fmla="*/ 2730919 w 7671553"/>
                <a:gd name="connsiteY473" fmla="*/ 5721587 h 6616577"/>
                <a:gd name="connsiteX474" fmla="*/ 2719842 w 7671553"/>
                <a:gd name="connsiteY474" fmla="*/ 5849404 h 6616577"/>
                <a:gd name="connsiteX475" fmla="*/ 2709540 w 7671553"/>
                <a:gd name="connsiteY475" fmla="*/ 5899166 h 6616577"/>
                <a:gd name="connsiteX476" fmla="*/ 2702412 w 7671553"/>
                <a:gd name="connsiteY476" fmla="*/ 5931132 h 6616577"/>
                <a:gd name="connsiteX477" fmla="*/ 2698849 w 7671553"/>
                <a:gd name="connsiteY477" fmla="*/ 5970197 h 6616577"/>
                <a:gd name="connsiteX478" fmla="*/ 2703220 w 7671553"/>
                <a:gd name="connsiteY478" fmla="*/ 6009166 h 6616577"/>
                <a:gd name="connsiteX479" fmla="*/ 2713104 w 7671553"/>
                <a:gd name="connsiteY479" fmla="*/ 6041230 h 6616577"/>
                <a:gd name="connsiteX480" fmla="*/ 2720227 w 7671553"/>
                <a:gd name="connsiteY480" fmla="*/ 6058987 h 6616577"/>
                <a:gd name="connsiteX481" fmla="*/ 2724602 w 7671553"/>
                <a:gd name="connsiteY481" fmla="*/ 6097956 h 6616577"/>
                <a:gd name="connsiteX482" fmla="*/ 2730919 w 7671553"/>
                <a:gd name="connsiteY482" fmla="*/ 6137121 h 6616577"/>
                <a:gd name="connsiteX483" fmla="*/ 2730919 w 7671553"/>
                <a:gd name="connsiteY483" fmla="*/ 6172638 h 6616577"/>
                <a:gd name="connsiteX484" fmla="*/ 2722670 w 7671553"/>
                <a:gd name="connsiteY484" fmla="*/ 6232843 h 6616577"/>
                <a:gd name="connsiteX485" fmla="*/ 2723791 w 7671553"/>
                <a:gd name="connsiteY485" fmla="*/ 6236568 h 6616577"/>
                <a:gd name="connsiteX486" fmla="*/ 2716664 w 7671553"/>
                <a:gd name="connsiteY486" fmla="*/ 6254326 h 6616577"/>
                <a:gd name="connsiteX487" fmla="*/ 2702412 w 7671553"/>
                <a:gd name="connsiteY487" fmla="*/ 6332461 h 6616577"/>
                <a:gd name="connsiteX488" fmla="*/ 2759426 w 7671553"/>
                <a:gd name="connsiteY488" fmla="*/ 6410599 h 6616577"/>
                <a:gd name="connsiteX489" fmla="*/ 2709541 w 7671553"/>
                <a:gd name="connsiteY489" fmla="*/ 6439008 h 6616577"/>
                <a:gd name="connsiteX490" fmla="*/ 2688162 w 7671553"/>
                <a:gd name="connsiteY490" fmla="*/ 6439008 h 6616577"/>
                <a:gd name="connsiteX491" fmla="*/ 2618228 w 7671553"/>
                <a:gd name="connsiteY491" fmla="*/ 6436785 h 6616577"/>
                <a:gd name="connsiteX492" fmla="*/ 2542072 w 7671553"/>
                <a:gd name="connsiteY492" fmla="*/ 6435459 h 6616577"/>
                <a:gd name="connsiteX493" fmla="*/ 2527821 w 7671553"/>
                <a:gd name="connsiteY493" fmla="*/ 6435459 h 6616577"/>
                <a:gd name="connsiteX494" fmla="*/ 2445866 w 7671553"/>
                <a:gd name="connsiteY494" fmla="*/ 6449664 h 6616577"/>
                <a:gd name="connsiteX495" fmla="*/ 2392418 w 7671553"/>
                <a:gd name="connsiteY495" fmla="*/ 6460320 h 6616577"/>
                <a:gd name="connsiteX496" fmla="*/ 2388487 w 7671553"/>
                <a:gd name="connsiteY496" fmla="*/ 6399973 h 6616577"/>
                <a:gd name="connsiteX497" fmla="*/ 2458116 w 7671553"/>
                <a:gd name="connsiteY497" fmla="*/ 6369534 h 6616577"/>
                <a:gd name="connsiteX498" fmla="*/ 2506445 w 7671553"/>
                <a:gd name="connsiteY498" fmla="*/ 6314706 h 6616577"/>
                <a:gd name="connsiteX499" fmla="*/ 2506445 w 7671553"/>
                <a:gd name="connsiteY499" fmla="*/ 6275641 h 6616577"/>
                <a:gd name="connsiteX500" fmla="*/ 2510005 w 7671553"/>
                <a:gd name="connsiteY500" fmla="*/ 6261432 h 6616577"/>
                <a:gd name="connsiteX501" fmla="*/ 2492190 w 7671553"/>
                <a:gd name="connsiteY501" fmla="*/ 6161991 h 6616577"/>
                <a:gd name="connsiteX502" fmla="*/ 2492190 w 7671553"/>
                <a:gd name="connsiteY502" fmla="*/ 6151336 h 6616577"/>
                <a:gd name="connsiteX503" fmla="*/ 2484180 w 7671553"/>
                <a:gd name="connsiteY503" fmla="*/ 6083975 h 6616577"/>
                <a:gd name="connsiteX504" fmla="*/ 2485062 w 7671553"/>
                <a:gd name="connsiteY504" fmla="*/ 6080304 h 6616577"/>
                <a:gd name="connsiteX505" fmla="*/ 2476699 w 7671553"/>
                <a:gd name="connsiteY505" fmla="*/ 6002318 h 6616577"/>
                <a:gd name="connsiteX506" fmla="*/ 2477939 w 7671553"/>
                <a:gd name="connsiteY506" fmla="*/ 5991515 h 6616577"/>
                <a:gd name="connsiteX507" fmla="*/ 2477048 w 7671553"/>
                <a:gd name="connsiteY507" fmla="*/ 5973757 h 6616577"/>
                <a:gd name="connsiteX508" fmla="*/ 2474375 w 7671553"/>
                <a:gd name="connsiteY508" fmla="*/ 5959549 h 6616577"/>
                <a:gd name="connsiteX509" fmla="*/ 2477939 w 7671553"/>
                <a:gd name="connsiteY509" fmla="*/ 5948897 h 6616577"/>
                <a:gd name="connsiteX510" fmla="*/ 2474375 w 7671553"/>
                <a:gd name="connsiteY510" fmla="*/ 5938241 h 6616577"/>
                <a:gd name="connsiteX511" fmla="*/ 2477939 w 7671553"/>
                <a:gd name="connsiteY511" fmla="*/ 5931139 h 6616577"/>
                <a:gd name="connsiteX512" fmla="*/ 2469222 w 7671553"/>
                <a:gd name="connsiteY512" fmla="*/ 5906771 h 6616577"/>
                <a:gd name="connsiteX513" fmla="*/ 2431617 w 7671553"/>
                <a:gd name="connsiteY513" fmla="*/ 5824592 h 6616577"/>
                <a:gd name="connsiteX514" fmla="*/ 2431617 w 7671553"/>
                <a:gd name="connsiteY514" fmla="*/ 5813936 h 6616577"/>
                <a:gd name="connsiteX515" fmla="*/ 2452996 w 7671553"/>
                <a:gd name="connsiteY515" fmla="*/ 5785523 h 6616577"/>
                <a:gd name="connsiteX516" fmla="*/ 2460124 w 7671553"/>
                <a:gd name="connsiteY516" fmla="*/ 5785523 h 6616577"/>
                <a:gd name="connsiteX517" fmla="*/ 2481503 w 7671553"/>
                <a:gd name="connsiteY517" fmla="*/ 5778421 h 6616577"/>
                <a:gd name="connsiteX518" fmla="*/ 2480724 w 7671553"/>
                <a:gd name="connsiteY518" fmla="*/ 5771268 h 6616577"/>
                <a:gd name="connsiteX519" fmla="*/ 2485841 w 7671553"/>
                <a:gd name="connsiteY519" fmla="*/ 5693234 h 6616577"/>
                <a:gd name="connsiteX520" fmla="*/ 3379047 w 7671553"/>
                <a:gd name="connsiteY520" fmla="*/ 5597293 h 6616577"/>
                <a:gd name="connsiteX521" fmla="*/ 3379418 w 7671553"/>
                <a:gd name="connsiteY521" fmla="*/ 5600835 h 6616577"/>
                <a:gd name="connsiteX522" fmla="*/ 3400797 w 7671553"/>
                <a:gd name="connsiteY522" fmla="*/ 5597283 h 6616577"/>
                <a:gd name="connsiteX523" fmla="*/ 3411488 w 7671553"/>
                <a:gd name="connsiteY523" fmla="*/ 5597283 h 6616577"/>
                <a:gd name="connsiteX524" fmla="*/ 3407063 w 7671553"/>
                <a:gd name="connsiteY524" fmla="*/ 5707345 h 6616577"/>
                <a:gd name="connsiteX525" fmla="*/ 3407924 w 7671553"/>
                <a:gd name="connsiteY525" fmla="*/ 5739347 h 6616577"/>
                <a:gd name="connsiteX526" fmla="*/ 3436427 w 7671553"/>
                <a:gd name="connsiteY526" fmla="*/ 5813933 h 6616577"/>
                <a:gd name="connsiteX527" fmla="*/ 3436427 w 7671553"/>
                <a:gd name="connsiteY527" fmla="*/ 5817483 h 6616577"/>
                <a:gd name="connsiteX528" fmla="*/ 3393670 w 7671553"/>
                <a:gd name="connsiteY528" fmla="*/ 5902725 h 6616577"/>
                <a:gd name="connsiteX529" fmla="*/ 3393670 w 7671553"/>
                <a:gd name="connsiteY529" fmla="*/ 5920482 h 6616577"/>
                <a:gd name="connsiteX530" fmla="*/ 3400797 w 7671553"/>
                <a:gd name="connsiteY530" fmla="*/ 5920482 h 6616577"/>
                <a:gd name="connsiteX531" fmla="*/ 3392250 w 7671553"/>
                <a:gd name="connsiteY531" fmla="*/ 5977103 h 6616577"/>
                <a:gd name="connsiteX532" fmla="*/ 3393670 w 7671553"/>
                <a:gd name="connsiteY532" fmla="*/ 6005721 h 6616577"/>
                <a:gd name="connsiteX533" fmla="*/ 3390077 w 7671553"/>
                <a:gd name="connsiteY533" fmla="*/ 6087407 h 6616577"/>
                <a:gd name="connsiteX534" fmla="*/ 3379419 w 7671553"/>
                <a:gd name="connsiteY534" fmla="*/ 6144235 h 6616577"/>
                <a:gd name="connsiteX535" fmla="*/ 3350912 w 7671553"/>
                <a:gd name="connsiteY535" fmla="*/ 6261434 h 6616577"/>
                <a:gd name="connsiteX536" fmla="*/ 3529072 w 7671553"/>
                <a:gd name="connsiteY536" fmla="*/ 6350224 h 6616577"/>
                <a:gd name="connsiteX537" fmla="*/ 3484584 w 7671553"/>
                <a:gd name="connsiteY537" fmla="*/ 6441717 h 6616577"/>
                <a:gd name="connsiteX538" fmla="*/ 3438566 w 7671553"/>
                <a:gd name="connsiteY538" fmla="*/ 6429783 h 6616577"/>
                <a:gd name="connsiteX539" fmla="*/ 3393669 w 7671553"/>
                <a:gd name="connsiteY539" fmla="*/ 6421254 h 6616577"/>
                <a:gd name="connsiteX540" fmla="*/ 3329582 w 7671553"/>
                <a:gd name="connsiteY540" fmla="*/ 6416066 h 6616577"/>
                <a:gd name="connsiteX541" fmla="*/ 3276083 w 7671553"/>
                <a:gd name="connsiteY541" fmla="*/ 6417705 h 6616577"/>
                <a:gd name="connsiteX542" fmla="*/ 3258267 w 7671553"/>
                <a:gd name="connsiteY542" fmla="*/ 6421254 h 6616577"/>
                <a:gd name="connsiteX543" fmla="*/ 3176316 w 7671553"/>
                <a:gd name="connsiteY543" fmla="*/ 6435462 h 6616577"/>
                <a:gd name="connsiteX544" fmla="*/ 3169189 w 7671553"/>
                <a:gd name="connsiteY544" fmla="*/ 6435462 h 6616577"/>
                <a:gd name="connsiteX545" fmla="*/ 3105053 w 7671553"/>
                <a:gd name="connsiteY545" fmla="*/ 6396393 h 6616577"/>
                <a:gd name="connsiteX546" fmla="*/ 3105053 w 7671553"/>
                <a:gd name="connsiteY546" fmla="*/ 6392844 h 6616577"/>
                <a:gd name="connsiteX547" fmla="*/ 3183442 w 7671553"/>
                <a:gd name="connsiteY547" fmla="*/ 6243675 h 6616577"/>
                <a:gd name="connsiteX548" fmla="*/ 3179042 w 7671553"/>
                <a:gd name="connsiteY548" fmla="*/ 6183370 h 6616577"/>
                <a:gd name="connsiteX549" fmla="*/ 3180751 w 7671553"/>
                <a:gd name="connsiteY549" fmla="*/ 6098051 h 6616577"/>
                <a:gd name="connsiteX550" fmla="*/ 3191009 w 7671553"/>
                <a:gd name="connsiteY550" fmla="*/ 5984458 h 6616577"/>
                <a:gd name="connsiteX551" fmla="*/ 3197697 w 7671553"/>
                <a:gd name="connsiteY551" fmla="*/ 5945341 h 6616577"/>
                <a:gd name="connsiteX552" fmla="*/ 3197697 w 7671553"/>
                <a:gd name="connsiteY552" fmla="*/ 5909825 h 6616577"/>
                <a:gd name="connsiteX553" fmla="*/ 3194076 w 7671553"/>
                <a:gd name="connsiteY553" fmla="*/ 5877995 h 6616577"/>
                <a:gd name="connsiteX554" fmla="*/ 3201261 w 7671553"/>
                <a:gd name="connsiteY554" fmla="*/ 5852999 h 6616577"/>
                <a:gd name="connsiteX555" fmla="*/ 3201261 w 7671553"/>
                <a:gd name="connsiteY555" fmla="*/ 5845896 h 6616577"/>
                <a:gd name="connsiteX556" fmla="*/ 3190570 w 7671553"/>
                <a:gd name="connsiteY556" fmla="*/ 5810380 h 6616577"/>
                <a:gd name="connsiteX557" fmla="*/ 3190570 w 7671553"/>
                <a:gd name="connsiteY557" fmla="*/ 5792622 h 6616577"/>
                <a:gd name="connsiteX558" fmla="*/ 3187417 w 7671553"/>
                <a:gd name="connsiteY558" fmla="*/ 5742864 h 6616577"/>
                <a:gd name="connsiteX559" fmla="*/ 3179878 w 7671553"/>
                <a:gd name="connsiteY559" fmla="*/ 5707385 h 6616577"/>
                <a:gd name="connsiteX560" fmla="*/ 3184109 w 7671553"/>
                <a:gd name="connsiteY560" fmla="*/ 5696985 h 6616577"/>
                <a:gd name="connsiteX561" fmla="*/ 3179878 w 7671553"/>
                <a:gd name="connsiteY561" fmla="*/ 5678971 h 6616577"/>
                <a:gd name="connsiteX562" fmla="*/ 3179878 w 7671553"/>
                <a:gd name="connsiteY562" fmla="*/ 5639902 h 6616577"/>
                <a:gd name="connsiteX563" fmla="*/ 3245385 w 7671553"/>
                <a:gd name="connsiteY563" fmla="*/ 5616407 h 6616577"/>
                <a:gd name="connsiteX564" fmla="*/ 3318758 w 7671553"/>
                <a:gd name="connsiteY564" fmla="*/ 5603535 h 6616577"/>
                <a:gd name="connsiteX565" fmla="*/ 3379049 w 7671553"/>
                <a:gd name="connsiteY565" fmla="*/ 5597295 h 6616577"/>
                <a:gd name="connsiteX566" fmla="*/ 3058731 w 7671553"/>
                <a:gd name="connsiteY566" fmla="*/ 4563773 h 6616577"/>
                <a:gd name="connsiteX567" fmla="*/ 3115968 w 7671553"/>
                <a:gd name="connsiteY567" fmla="*/ 4567096 h 6616577"/>
                <a:gd name="connsiteX568" fmla="*/ 3172755 w 7671553"/>
                <a:gd name="connsiteY568" fmla="*/ 4574429 h 6616577"/>
                <a:gd name="connsiteX569" fmla="*/ 3197698 w 7671553"/>
                <a:gd name="connsiteY569" fmla="*/ 4602838 h 6616577"/>
                <a:gd name="connsiteX570" fmla="*/ 3030226 w 7671553"/>
                <a:gd name="connsiteY570" fmla="*/ 4666770 h 6616577"/>
                <a:gd name="connsiteX571" fmla="*/ 2966819 w 7671553"/>
                <a:gd name="connsiteY571" fmla="*/ 4678154 h 6616577"/>
                <a:gd name="connsiteX572" fmla="*/ 2901952 w 7671553"/>
                <a:gd name="connsiteY572" fmla="*/ 4677425 h 6616577"/>
                <a:gd name="connsiteX573" fmla="*/ 2901952 w 7671553"/>
                <a:gd name="connsiteY573" fmla="*/ 4645462 h 6616577"/>
                <a:gd name="connsiteX574" fmla="*/ 2961325 w 7671553"/>
                <a:gd name="connsiteY574" fmla="*/ 4598090 h 6616577"/>
                <a:gd name="connsiteX575" fmla="*/ 3030230 w 7671553"/>
                <a:gd name="connsiteY575" fmla="*/ 4563774 h 6616577"/>
                <a:gd name="connsiteX576" fmla="*/ 3058736 w 7671553"/>
                <a:gd name="connsiteY576" fmla="*/ 4563774 h 6616577"/>
                <a:gd name="connsiteX577" fmla="*/ 2873447 w 7671553"/>
                <a:gd name="connsiteY577" fmla="*/ 4602839 h 6616577"/>
                <a:gd name="connsiteX578" fmla="*/ 2848504 w 7671553"/>
                <a:gd name="connsiteY578" fmla="*/ 4585081 h 6616577"/>
                <a:gd name="connsiteX579" fmla="*/ 2866319 w 7671553"/>
                <a:gd name="connsiteY579" fmla="*/ 4585081 h 6616577"/>
                <a:gd name="connsiteX580" fmla="*/ 2873447 w 7671553"/>
                <a:gd name="connsiteY580" fmla="*/ 4602839 h 6616577"/>
                <a:gd name="connsiteX581" fmla="*/ 2673846 w 7671553"/>
                <a:gd name="connsiteY581" fmla="*/ 4517179 h 6616577"/>
                <a:gd name="connsiteX582" fmla="*/ 2681230 w 7671553"/>
                <a:gd name="connsiteY582" fmla="*/ 4531703 h 6616577"/>
                <a:gd name="connsiteX583" fmla="*/ 2848505 w 7671553"/>
                <a:gd name="connsiteY583" fmla="*/ 4627704 h 6616577"/>
                <a:gd name="connsiteX584" fmla="*/ 2852858 w 7671553"/>
                <a:gd name="connsiteY584" fmla="*/ 4659548 h 6616577"/>
                <a:gd name="connsiteX585" fmla="*/ 2852069 w 7671553"/>
                <a:gd name="connsiteY585" fmla="*/ 4677424 h 6616577"/>
                <a:gd name="connsiteX586" fmla="*/ 2777242 w 7671553"/>
                <a:gd name="connsiteY586" fmla="*/ 4677424 h 6616577"/>
                <a:gd name="connsiteX587" fmla="*/ 2652338 w 7671553"/>
                <a:gd name="connsiteY587" fmla="*/ 4660892 h 6616577"/>
                <a:gd name="connsiteX588" fmla="*/ 2645405 w 7671553"/>
                <a:gd name="connsiteY588" fmla="*/ 4659667 h 6616577"/>
                <a:gd name="connsiteX589" fmla="*/ 2488620 w 7671553"/>
                <a:gd name="connsiteY589" fmla="*/ 4585080 h 6616577"/>
                <a:gd name="connsiteX590" fmla="*/ 2517126 w 7671553"/>
                <a:gd name="connsiteY590" fmla="*/ 4528257 h 6616577"/>
                <a:gd name="connsiteX591" fmla="*/ 2552666 w 7671553"/>
                <a:gd name="connsiteY591" fmla="*/ 4524050 h 6616577"/>
                <a:gd name="connsiteX592" fmla="*/ 2570575 w 7671553"/>
                <a:gd name="connsiteY592" fmla="*/ 4525591 h 6616577"/>
                <a:gd name="connsiteX593" fmla="*/ 2584826 w 7671553"/>
                <a:gd name="connsiteY593" fmla="*/ 4524703 h 6616577"/>
                <a:gd name="connsiteX594" fmla="*/ 2641959 w 7671553"/>
                <a:gd name="connsiteY594" fmla="*/ 4521941 h 6616577"/>
                <a:gd name="connsiteX595" fmla="*/ 2673846 w 7671553"/>
                <a:gd name="connsiteY595" fmla="*/ 4517177 h 6616577"/>
                <a:gd name="connsiteX596" fmla="*/ 2913184 w 7671553"/>
                <a:gd name="connsiteY596" fmla="*/ 4531926 h 6616577"/>
                <a:gd name="connsiteX597" fmla="*/ 2916207 w 7671553"/>
                <a:gd name="connsiteY597" fmla="*/ 4531807 h 6616577"/>
                <a:gd name="connsiteX598" fmla="*/ 2916207 w 7671553"/>
                <a:gd name="connsiteY598" fmla="*/ 4542463 h 6616577"/>
                <a:gd name="connsiteX599" fmla="*/ 2908539 w 7671553"/>
                <a:gd name="connsiteY599" fmla="*/ 4553000 h 6616577"/>
                <a:gd name="connsiteX600" fmla="*/ 2913184 w 7671553"/>
                <a:gd name="connsiteY600" fmla="*/ 4531926 h 6616577"/>
                <a:gd name="connsiteX601" fmla="*/ 2991034 w 7671553"/>
                <a:gd name="connsiteY601" fmla="*/ 4517602 h 6616577"/>
                <a:gd name="connsiteX602" fmla="*/ 2998157 w 7671553"/>
                <a:gd name="connsiteY602" fmla="*/ 4531808 h 6616577"/>
                <a:gd name="connsiteX603" fmla="*/ 2991034 w 7671553"/>
                <a:gd name="connsiteY603" fmla="*/ 4531808 h 6616577"/>
                <a:gd name="connsiteX604" fmla="*/ 2991034 w 7671553"/>
                <a:gd name="connsiteY604" fmla="*/ 4517602 h 6616577"/>
                <a:gd name="connsiteX605" fmla="*/ 3361606 w 7671553"/>
                <a:gd name="connsiteY605" fmla="*/ 4577978 h 6616577"/>
                <a:gd name="connsiteX606" fmla="*/ 3424474 w 7671553"/>
                <a:gd name="connsiteY606" fmla="*/ 4530546 h 6616577"/>
                <a:gd name="connsiteX607" fmla="*/ 3464935 w 7671553"/>
                <a:gd name="connsiteY607" fmla="*/ 4464330 h 6616577"/>
                <a:gd name="connsiteX608" fmla="*/ 3489878 w 7671553"/>
                <a:gd name="connsiteY608" fmla="*/ 4471433 h 6616577"/>
                <a:gd name="connsiteX609" fmla="*/ 3514821 w 7671553"/>
                <a:gd name="connsiteY609" fmla="*/ 4471433 h 6616577"/>
                <a:gd name="connsiteX610" fmla="*/ 3525512 w 7671553"/>
                <a:gd name="connsiteY610" fmla="*/ 4467883 h 6616577"/>
                <a:gd name="connsiteX611" fmla="*/ 3529800 w 7671553"/>
                <a:gd name="connsiteY611" fmla="*/ 4485457 h 6616577"/>
                <a:gd name="connsiteX612" fmla="*/ 3533652 w 7671553"/>
                <a:gd name="connsiteY612" fmla="*/ 4549492 h 6616577"/>
                <a:gd name="connsiteX613" fmla="*/ 3532636 w 7671553"/>
                <a:gd name="connsiteY613" fmla="*/ 4602842 h 6616577"/>
                <a:gd name="connsiteX614" fmla="*/ 3536066 w 7671553"/>
                <a:gd name="connsiteY614" fmla="*/ 4634827 h 6616577"/>
                <a:gd name="connsiteX615" fmla="*/ 3535310 w 7671553"/>
                <a:gd name="connsiteY615" fmla="*/ 4652567 h 6616577"/>
                <a:gd name="connsiteX616" fmla="*/ 3536200 w 7671553"/>
                <a:gd name="connsiteY616" fmla="*/ 4663222 h 6616577"/>
                <a:gd name="connsiteX617" fmla="*/ 3543680 w 7671553"/>
                <a:gd name="connsiteY617" fmla="*/ 4734209 h 6616577"/>
                <a:gd name="connsiteX618" fmla="*/ 3543327 w 7671553"/>
                <a:gd name="connsiteY618" fmla="*/ 4744908 h 6616577"/>
                <a:gd name="connsiteX619" fmla="*/ 3551658 w 7671553"/>
                <a:gd name="connsiteY619" fmla="*/ 4801550 h 6616577"/>
                <a:gd name="connsiteX620" fmla="*/ 3547396 w 7671553"/>
                <a:gd name="connsiteY620" fmla="*/ 4940179 h 6616577"/>
                <a:gd name="connsiteX621" fmla="*/ 3551572 w 7671553"/>
                <a:gd name="connsiteY621" fmla="*/ 4940243 h 6616577"/>
                <a:gd name="connsiteX622" fmla="*/ 3551572 w 7671553"/>
                <a:gd name="connsiteY622" fmla="*/ 5053899 h 6616577"/>
                <a:gd name="connsiteX623" fmla="*/ 3550455 w 7671553"/>
                <a:gd name="connsiteY623" fmla="*/ 5068103 h 6616577"/>
                <a:gd name="connsiteX624" fmla="*/ 3558699 w 7671553"/>
                <a:gd name="connsiteY624" fmla="*/ 5128309 h 6616577"/>
                <a:gd name="connsiteX625" fmla="*/ 3557579 w 7671553"/>
                <a:gd name="connsiteY625" fmla="*/ 5139137 h 6616577"/>
                <a:gd name="connsiteX626" fmla="*/ 3560706 w 7671553"/>
                <a:gd name="connsiteY626" fmla="*/ 5174685 h 6616577"/>
                <a:gd name="connsiteX627" fmla="*/ 3564706 w 7671553"/>
                <a:gd name="connsiteY627" fmla="*/ 5199513 h 6616577"/>
                <a:gd name="connsiteX628" fmla="*/ 3571833 w 7671553"/>
                <a:gd name="connsiteY628" fmla="*/ 5249237 h 6616577"/>
                <a:gd name="connsiteX629" fmla="*/ 3573257 w 7671553"/>
                <a:gd name="connsiteY629" fmla="*/ 5345130 h 6616577"/>
                <a:gd name="connsiteX630" fmla="*/ 3557578 w 7671553"/>
                <a:gd name="connsiteY630" fmla="*/ 5430368 h 6616577"/>
                <a:gd name="connsiteX631" fmla="*/ 3539763 w 7671553"/>
                <a:gd name="connsiteY631" fmla="*/ 5512054 h 6616577"/>
                <a:gd name="connsiteX632" fmla="*/ 3532636 w 7671553"/>
                <a:gd name="connsiteY632" fmla="*/ 5540468 h 6616577"/>
                <a:gd name="connsiteX633" fmla="*/ 3521948 w 7671553"/>
                <a:gd name="connsiteY633" fmla="*/ 5579533 h 6616577"/>
                <a:gd name="connsiteX634" fmla="*/ 3497005 w 7671553"/>
                <a:gd name="connsiteY634" fmla="*/ 5579533 h 6616577"/>
                <a:gd name="connsiteX635" fmla="*/ 3425741 w 7671553"/>
                <a:gd name="connsiteY635" fmla="*/ 5561775 h 6616577"/>
                <a:gd name="connsiteX636" fmla="*/ 3372383 w 7671553"/>
                <a:gd name="connsiteY636" fmla="*/ 5557191 h 6616577"/>
                <a:gd name="connsiteX637" fmla="*/ 3325908 w 7671553"/>
                <a:gd name="connsiteY637" fmla="*/ 5560963 h 6616577"/>
                <a:gd name="connsiteX638" fmla="*/ 3276086 w 7671553"/>
                <a:gd name="connsiteY638" fmla="*/ 5568855 h 6616577"/>
                <a:gd name="connsiteX639" fmla="*/ 3215516 w 7671553"/>
                <a:gd name="connsiteY639" fmla="*/ 5579533 h 6616577"/>
                <a:gd name="connsiteX640" fmla="*/ 3008850 w 7671553"/>
                <a:gd name="connsiteY640" fmla="*/ 5636360 h 6616577"/>
                <a:gd name="connsiteX641" fmla="*/ 2998159 w 7671553"/>
                <a:gd name="connsiteY641" fmla="*/ 5604394 h 6616577"/>
                <a:gd name="connsiteX642" fmla="*/ 2998159 w 7671553"/>
                <a:gd name="connsiteY642" fmla="*/ 5554674 h 6616577"/>
                <a:gd name="connsiteX643" fmla="*/ 2981072 w 7671553"/>
                <a:gd name="connsiteY643" fmla="*/ 5429645 h 6616577"/>
                <a:gd name="connsiteX644" fmla="*/ 2955402 w 7671553"/>
                <a:gd name="connsiteY644" fmla="*/ 5313163 h 6616577"/>
                <a:gd name="connsiteX645" fmla="*/ 2912645 w 7671553"/>
                <a:gd name="connsiteY645" fmla="*/ 5220826 h 6616577"/>
                <a:gd name="connsiteX646" fmla="*/ 2912645 w 7671553"/>
                <a:gd name="connsiteY646" fmla="*/ 5217273 h 6616577"/>
                <a:gd name="connsiteX647" fmla="*/ 2905517 w 7671553"/>
                <a:gd name="connsiteY647" fmla="*/ 5171100 h 6616577"/>
                <a:gd name="connsiteX648" fmla="*/ 2901344 w 7671553"/>
                <a:gd name="connsiteY648" fmla="*/ 5142791 h 6616577"/>
                <a:gd name="connsiteX649" fmla="*/ 2877014 w 7671553"/>
                <a:gd name="connsiteY649" fmla="*/ 5121379 h 6616577"/>
                <a:gd name="connsiteX650" fmla="*/ 2852071 w 7671553"/>
                <a:gd name="connsiteY650" fmla="*/ 5142690 h 6616577"/>
                <a:gd name="connsiteX651" fmla="*/ 2863008 w 7671553"/>
                <a:gd name="connsiteY651" fmla="*/ 5177958 h 6616577"/>
                <a:gd name="connsiteX652" fmla="*/ 2868503 w 7671553"/>
                <a:gd name="connsiteY652" fmla="*/ 5215098 h 6616577"/>
                <a:gd name="connsiteX653" fmla="*/ 2877014 w 7671553"/>
                <a:gd name="connsiteY653" fmla="*/ 5295406 h 6616577"/>
                <a:gd name="connsiteX654" fmla="*/ 2873022 w 7671553"/>
                <a:gd name="connsiteY654" fmla="*/ 5327308 h 6616577"/>
                <a:gd name="connsiteX655" fmla="*/ 2866345 w 7671553"/>
                <a:gd name="connsiteY655" fmla="*/ 5377099 h 6616577"/>
                <a:gd name="connsiteX656" fmla="*/ 2859196 w 7671553"/>
                <a:gd name="connsiteY656" fmla="*/ 5416164 h 6616577"/>
                <a:gd name="connsiteX657" fmla="*/ 2841381 w 7671553"/>
                <a:gd name="connsiteY657" fmla="*/ 5497850 h 6616577"/>
                <a:gd name="connsiteX658" fmla="*/ 2810518 w 7671553"/>
                <a:gd name="connsiteY658" fmla="*/ 5657926 h 6616577"/>
                <a:gd name="connsiteX659" fmla="*/ 2817670 w 7671553"/>
                <a:gd name="connsiteY659" fmla="*/ 5671107 h 6616577"/>
                <a:gd name="connsiteX660" fmla="*/ 2798655 w 7671553"/>
                <a:gd name="connsiteY660" fmla="*/ 5668197 h 6616577"/>
                <a:gd name="connsiteX661" fmla="*/ 2780808 w 7671553"/>
                <a:gd name="connsiteY661" fmla="*/ 5671876 h 6616577"/>
                <a:gd name="connsiteX662" fmla="*/ 2741714 w 7671553"/>
                <a:gd name="connsiteY662" fmla="*/ 5667342 h 6616577"/>
                <a:gd name="connsiteX663" fmla="*/ 2709543 w 7671553"/>
                <a:gd name="connsiteY663" fmla="*/ 5668323 h 6616577"/>
                <a:gd name="connsiteX664" fmla="*/ 2691728 w 7671553"/>
                <a:gd name="connsiteY664" fmla="*/ 5667436 h 6616577"/>
                <a:gd name="connsiteX665" fmla="*/ 2620408 w 7671553"/>
                <a:gd name="connsiteY665" fmla="*/ 5665851 h 6616577"/>
                <a:gd name="connsiteX666" fmla="*/ 2570508 w 7671553"/>
                <a:gd name="connsiteY666" fmla="*/ 5662165 h 6616577"/>
                <a:gd name="connsiteX667" fmla="*/ 2499460 w 7671553"/>
                <a:gd name="connsiteY667" fmla="*/ 5652990 h 6616577"/>
                <a:gd name="connsiteX668" fmla="*/ 2470910 w 7671553"/>
                <a:gd name="connsiteY668" fmla="*/ 5649958 h 6616577"/>
                <a:gd name="connsiteX669" fmla="*/ 2442299 w 7671553"/>
                <a:gd name="connsiteY669" fmla="*/ 5650565 h 6616577"/>
                <a:gd name="connsiteX670" fmla="*/ 2331852 w 7671553"/>
                <a:gd name="connsiteY670" fmla="*/ 5639798 h 6616577"/>
                <a:gd name="connsiteX671" fmla="*/ 2224945 w 7671553"/>
                <a:gd name="connsiteY671" fmla="*/ 5618602 h 6616577"/>
                <a:gd name="connsiteX672" fmla="*/ 2220819 w 7671553"/>
                <a:gd name="connsiteY672" fmla="*/ 5572492 h 6616577"/>
                <a:gd name="connsiteX673" fmla="*/ 2225644 w 7671553"/>
                <a:gd name="connsiteY673" fmla="*/ 5490788 h 6616577"/>
                <a:gd name="connsiteX674" fmla="*/ 2235633 w 7671553"/>
                <a:gd name="connsiteY674" fmla="*/ 5426820 h 6616577"/>
                <a:gd name="connsiteX675" fmla="*/ 2235633 w 7671553"/>
                <a:gd name="connsiteY675" fmla="*/ 5409062 h 6616577"/>
                <a:gd name="connsiteX676" fmla="*/ 2239197 w 7671553"/>
                <a:gd name="connsiteY676" fmla="*/ 5409062 h 6616577"/>
                <a:gd name="connsiteX677" fmla="*/ 2274827 w 7671553"/>
                <a:gd name="connsiteY677" fmla="*/ 5472986 h 6616577"/>
                <a:gd name="connsiteX678" fmla="*/ 2285518 w 7671553"/>
                <a:gd name="connsiteY678" fmla="*/ 5472986 h 6616577"/>
                <a:gd name="connsiteX679" fmla="*/ 2303333 w 7671553"/>
                <a:gd name="connsiteY679" fmla="*/ 5455228 h 6616577"/>
                <a:gd name="connsiteX680" fmla="*/ 2280520 w 7671553"/>
                <a:gd name="connsiteY680" fmla="*/ 5403389 h 6616577"/>
                <a:gd name="connsiteX681" fmla="*/ 2271267 w 7671553"/>
                <a:gd name="connsiteY681" fmla="*/ 5338028 h 6616577"/>
                <a:gd name="connsiteX682" fmla="*/ 2257581 w 7671553"/>
                <a:gd name="connsiteY682" fmla="*/ 5224306 h 6616577"/>
                <a:gd name="connsiteX683" fmla="*/ 2246325 w 7671553"/>
                <a:gd name="connsiteY683" fmla="*/ 5192412 h 6616577"/>
                <a:gd name="connsiteX684" fmla="*/ 2247218 w 7671553"/>
                <a:gd name="connsiteY684" fmla="*/ 5146232 h 6616577"/>
                <a:gd name="connsiteX685" fmla="*/ 2234617 w 7671553"/>
                <a:gd name="connsiteY685" fmla="*/ 5064705 h 6616577"/>
                <a:gd name="connsiteX686" fmla="*/ 2235633 w 7671553"/>
                <a:gd name="connsiteY686" fmla="*/ 5039690 h 6616577"/>
                <a:gd name="connsiteX687" fmla="*/ 2220016 w 7671553"/>
                <a:gd name="connsiteY687" fmla="*/ 4944027 h 6616577"/>
                <a:gd name="connsiteX688" fmla="*/ 2196439 w 7671553"/>
                <a:gd name="connsiteY688" fmla="*/ 4805287 h 6616577"/>
                <a:gd name="connsiteX689" fmla="*/ 2196439 w 7671553"/>
                <a:gd name="connsiteY689" fmla="*/ 4794632 h 6616577"/>
                <a:gd name="connsiteX690" fmla="*/ 2170412 w 7671553"/>
                <a:gd name="connsiteY690" fmla="*/ 4634997 h 6616577"/>
                <a:gd name="connsiteX691" fmla="*/ 2142990 w 7671553"/>
                <a:gd name="connsiteY691" fmla="*/ 4499849 h 6616577"/>
                <a:gd name="connsiteX692" fmla="*/ 2192876 w 7671553"/>
                <a:gd name="connsiteY692" fmla="*/ 4489194 h 6616577"/>
                <a:gd name="connsiteX693" fmla="*/ 2257011 w 7671553"/>
                <a:gd name="connsiteY693" fmla="*/ 4489194 h 6616577"/>
                <a:gd name="connsiteX694" fmla="*/ 2317413 w 7671553"/>
                <a:gd name="connsiteY694" fmla="*/ 4497413 h 6616577"/>
                <a:gd name="connsiteX695" fmla="*/ 2335404 w 7671553"/>
                <a:gd name="connsiteY695" fmla="*/ 4496296 h 6616577"/>
                <a:gd name="connsiteX696" fmla="*/ 2381623 w 7671553"/>
                <a:gd name="connsiteY696" fmla="*/ 4498581 h 6616577"/>
                <a:gd name="connsiteX697" fmla="*/ 2484351 w 7671553"/>
                <a:gd name="connsiteY697" fmla="*/ 4639065 h 6616577"/>
                <a:gd name="connsiteX698" fmla="*/ 2663216 w 7671553"/>
                <a:gd name="connsiteY698" fmla="*/ 4705844 h 6616577"/>
                <a:gd name="connsiteX699" fmla="*/ 2734480 w 7671553"/>
                <a:gd name="connsiteY699" fmla="*/ 4720049 h 6616577"/>
                <a:gd name="connsiteX700" fmla="*/ 2816390 w 7671553"/>
                <a:gd name="connsiteY700" fmla="*/ 4724299 h 6616577"/>
                <a:gd name="connsiteX701" fmla="*/ 2834248 w 7671553"/>
                <a:gd name="connsiteY701" fmla="*/ 4723602 h 6616577"/>
                <a:gd name="connsiteX702" fmla="*/ 2930468 w 7671553"/>
                <a:gd name="connsiteY702" fmla="*/ 4724242 h 6616577"/>
                <a:gd name="connsiteX703" fmla="*/ 2962527 w 7671553"/>
                <a:gd name="connsiteY703" fmla="*/ 4723602 h 6616577"/>
                <a:gd name="connsiteX704" fmla="*/ 3008828 w 7671553"/>
                <a:gd name="connsiteY704" fmla="*/ 4719855 h 6616577"/>
                <a:gd name="connsiteX705" fmla="*/ 3026665 w 7671553"/>
                <a:gd name="connsiteY705" fmla="*/ 4712947 h 6616577"/>
                <a:gd name="connsiteX706" fmla="*/ 3122787 w 7671553"/>
                <a:gd name="connsiteY706" fmla="*/ 4691553 h 6616577"/>
                <a:gd name="connsiteX707" fmla="*/ 3166822 w 7671553"/>
                <a:gd name="connsiteY707" fmla="*/ 4675071 h 6616577"/>
                <a:gd name="connsiteX708" fmla="*/ 3207811 w 7671553"/>
                <a:gd name="connsiteY708" fmla="*/ 4659098 h 6616577"/>
                <a:gd name="connsiteX709" fmla="*/ 3282685 w 7671553"/>
                <a:gd name="connsiteY709" fmla="*/ 4616526 h 6616577"/>
                <a:gd name="connsiteX710" fmla="*/ 3361605 w 7671553"/>
                <a:gd name="connsiteY710" fmla="*/ 4577986 h 6616577"/>
                <a:gd name="connsiteX711" fmla="*/ 3222641 w 7671553"/>
                <a:gd name="connsiteY711" fmla="*/ 4546015 h 6616577"/>
                <a:gd name="connsiteX712" fmla="*/ 3283214 w 7671553"/>
                <a:gd name="connsiteY712" fmla="*/ 4489187 h 6616577"/>
                <a:gd name="connsiteX713" fmla="*/ 3311720 w 7671553"/>
                <a:gd name="connsiteY713" fmla="*/ 4496290 h 6616577"/>
                <a:gd name="connsiteX714" fmla="*/ 3315284 w 7671553"/>
                <a:gd name="connsiteY714" fmla="*/ 4496290 h 6616577"/>
                <a:gd name="connsiteX715" fmla="*/ 3354478 w 7671553"/>
                <a:gd name="connsiteY715" fmla="*/ 4503396 h 6616577"/>
                <a:gd name="connsiteX716" fmla="*/ 3365169 w 7671553"/>
                <a:gd name="connsiteY716" fmla="*/ 4506945 h 6616577"/>
                <a:gd name="connsiteX717" fmla="*/ 3236891 w 7671553"/>
                <a:gd name="connsiteY717" fmla="*/ 4585079 h 6616577"/>
                <a:gd name="connsiteX718" fmla="*/ 3233328 w 7671553"/>
                <a:gd name="connsiteY718" fmla="*/ 4567322 h 6616577"/>
                <a:gd name="connsiteX719" fmla="*/ 3222640 w 7671553"/>
                <a:gd name="connsiteY719" fmla="*/ 4546014 h 6616577"/>
                <a:gd name="connsiteX720" fmla="*/ 2495739 w 7671553"/>
                <a:gd name="connsiteY720" fmla="*/ 4492743 h 6616577"/>
                <a:gd name="connsiteX721" fmla="*/ 2502866 w 7671553"/>
                <a:gd name="connsiteY721" fmla="*/ 4492743 h 6616577"/>
                <a:gd name="connsiteX722" fmla="*/ 2495739 w 7671553"/>
                <a:gd name="connsiteY722" fmla="*/ 4499845 h 6616577"/>
                <a:gd name="connsiteX723" fmla="*/ 2495739 w 7671553"/>
                <a:gd name="connsiteY723" fmla="*/ 4492743 h 6616577"/>
                <a:gd name="connsiteX724" fmla="*/ 2809297 w 7671553"/>
                <a:gd name="connsiteY724" fmla="*/ 4482087 h 6616577"/>
                <a:gd name="connsiteX725" fmla="*/ 2827116 w 7671553"/>
                <a:gd name="connsiteY725" fmla="*/ 4457227 h 6616577"/>
                <a:gd name="connsiteX726" fmla="*/ 2809297 w 7671553"/>
                <a:gd name="connsiteY726" fmla="*/ 4482087 h 6616577"/>
                <a:gd name="connsiteX727" fmla="*/ 2741596 w 7671553"/>
                <a:gd name="connsiteY727" fmla="*/ 4482087 h 6616577"/>
                <a:gd name="connsiteX728" fmla="*/ 2766538 w 7671553"/>
                <a:gd name="connsiteY728" fmla="*/ 4453674 h 6616577"/>
                <a:gd name="connsiteX729" fmla="*/ 2741596 w 7671553"/>
                <a:gd name="connsiteY729" fmla="*/ 4482087 h 6616577"/>
                <a:gd name="connsiteX730" fmla="*/ 2405177 w 7671553"/>
                <a:gd name="connsiteY730" fmla="*/ 4407882 h 6616577"/>
                <a:gd name="connsiteX731" fmla="*/ 2442395 w 7671553"/>
                <a:gd name="connsiteY731" fmla="*/ 4450037 h 6616577"/>
                <a:gd name="connsiteX732" fmla="*/ 2417892 w 7671553"/>
                <a:gd name="connsiteY732" fmla="*/ 4457085 h 6616577"/>
                <a:gd name="connsiteX733" fmla="*/ 2405176 w 7671553"/>
                <a:gd name="connsiteY733" fmla="*/ 4407883 h 6616577"/>
                <a:gd name="connsiteX734" fmla="*/ 2962501 w 7671553"/>
                <a:gd name="connsiteY734" fmla="*/ 4411055 h 6616577"/>
                <a:gd name="connsiteX735" fmla="*/ 2973189 w 7671553"/>
                <a:gd name="connsiteY735" fmla="*/ 4393297 h 6616577"/>
                <a:gd name="connsiteX736" fmla="*/ 2969498 w 7671553"/>
                <a:gd name="connsiteY736" fmla="*/ 4411022 h 6616577"/>
                <a:gd name="connsiteX737" fmla="*/ 2962501 w 7671553"/>
                <a:gd name="connsiteY737" fmla="*/ 4411055 h 6616577"/>
                <a:gd name="connsiteX738" fmla="*/ 2847811 w 7671553"/>
                <a:gd name="connsiteY738" fmla="*/ 4393552 h 6616577"/>
                <a:gd name="connsiteX739" fmla="*/ 2866293 w 7671553"/>
                <a:gd name="connsiteY739" fmla="*/ 4393297 h 6616577"/>
                <a:gd name="connsiteX740" fmla="*/ 2850002 w 7671553"/>
                <a:gd name="connsiteY740" fmla="*/ 4419120 h 6616577"/>
                <a:gd name="connsiteX741" fmla="*/ 2851847 w 7671553"/>
                <a:gd name="connsiteY741" fmla="*/ 4404028 h 6616577"/>
                <a:gd name="connsiteX742" fmla="*/ 2847811 w 7671553"/>
                <a:gd name="connsiteY742" fmla="*/ 4393552 h 6616577"/>
                <a:gd name="connsiteX743" fmla="*/ 1847132 w 7671553"/>
                <a:gd name="connsiteY743" fmla="*/ 4363727 h 6616577"/>
                <a:gd name="connsiteX744" fmla="*/ 1893540 w 7671553"/>
                <a:gd name="connsiteY744" fmla="*/ 4364884 h 6616577"/>
                <a:gd name="connsiteX745" fmla="*/ 1889170 w 7671553"/>
                <a:gd name="connsiteY745" fmla="*/ 4403853 h 6616577"/>
                <a:gd name="connsiteX746" fmla="*/ 1889977 w 7671553"/>
                <a:gd name="connsiteY746" fmla="*/ 4411056 h 6616577"/>
                <a:gd name="connsiteX747" fmla="*/ 1882849 w 7671553"/>
                <a:gd name="connsiteY747" fmla="*/ 4439469 h 6616577"/>
                <a:gd name="connsiteX748" fmla="*/ 1861471 w 7671553"/>
                <a:gd name="connsiteY748" fmla="*/ 4560220 h 6616577"/>
                <a:gd name="connsiteX749" fmla="*/ 1861471 w 7671553"/>
                <a:gd name="connsiteY749" fmla="*/ 4567323 h 6616577"/>
                <a:gd name="connsiteX750" fmla="*/ 1841825 w 7671553"/>
                <a:gd name="connsiteY750" fmla="*/ 4687796 h 6616577"/>
                <a:gd name="connsiteX751" fmla="*/ 1843655 w 7671553"/>
                <a:gd name="connsiteY751" fmla="*/ 4720043 h 6616577"/>
                <a:gd name="connsiteX752" fmla="*/ 1840030 w 7671553"/>
                <a:gd name="connsiteY752" fmla="*/ 4759104 h 6616577"/>
                <a:gd name="connsiteX753" fmla="*/ 1836431 w 7671553"/>
                <a:gd name="connsiteY753" fmla="*/ 4780404 h 6616577"/>
                <a:gd name="connsiteX754" fmla="*/ 1836528 w 7671553"/>
                <a:gd name="connsiteY754" fmla="*/ 4791074 h 6616577"/>
                <a:gd name="connsiteX755" fmla="*/ 1829404 w 7671553"/>
                <a:gd name="connsiteY755" fmla="*/ 4819488 h 6616577"/>
                <a:gd name="connsiteX756" fmla="*/ 1820857 w 7671553"/>
                <a:gd name="connsiteY756" fmla="*/ 4876108 h 6616577"/>
                <a:gd name="connsiteX757" fmla="*/ 1817664 w 7671553"/>
                <a:gd name="connsiteY757" fmla="*/ 4940173 h 6616577"/>
                <a:gd name="connsiteX758" fmla="*/ 1818713 w 7671553"/>
                <a:gd name="connsiteY758" fmla="*/ 4950896 h 6616577"/>
                <a:gd name="connsiteX759" fmla="*/ 1810436 w 7671553"/>
                <a:gd name="connsiteY759" fmla="*/ 5053786 h 6616577"/>
                <a:gd name="connsiteX760" fmla="*/ 1811585 w 7671553"/>
                <a:gd name="connsiteY760" fmla="*/ 5089409 h 6616577"/>
                <a:gd name="connsiteX761" fmla="*/ 1800303 w 7671553"/>
                <a:gd name="connsiteY761" fmla="*/ 5202990 h 6616577"/>
                <a:gd name="connsiteX762" fmla="*/ 1800898 w 7671553"/>
                <a:gd name="connsiteY762" fmla="*/ 5217264 h 6616577"/>
                <a:gd name="connsiteX763" fmla="*/ 1782633 w 7671553"/>
                <a:gd name="connsiteY763" fmla="*/ 5362814 h 6616577"/>
                <a:gd name="connsiteX764" fmla="*/ 1783083 w 7671553"/>
                <a:gd name="connsiteY764" fmla="*/ 5384186 h 6616577"/>
                <a:gd name="connsiteX765" fmla="*/ 1775109 w 7671553"/>
                <a:gd name="connsiteY765" fmla="*/ 5462235 h 6616577"/>
                <a:gd name="connsiteX766" fmla="*/ 1775956 w 7671553"/>
                <a:gd name="connsiteY766" fmla="*/ 5476530 h 6616577"/>
                <a:gd name="connsiteX767" fmla="*/ 1757258 w 7671553"/>
                <a:gd name="connsiteY767" fmla="*/ 5714418 h 6616577"/>
                <a:gd name="connsiteX768" fmla="*/ 1747449 w 7671553"/>
                <a:gd name="connsiteY768" fmla="*/ 5778416 h 6616577"/>
                <a:gd name="connsiteX769" fmla="*/ 1735691 w 7671553"/>
                <a:gd name="connsiteY769" fmla="*/ 5877720 h 6616577"/>
                <a:gd name="connsiteX770" fmla="*/ 1725786 w 7671553"/>
                <a:gd name="connsiteY770" fmla="*/ 5952398 h 6616577"/>
                <a:gd name="connsiteX771" fmla="*/ 1726070 w 7671553"/>
                <a:gd name="connsiteY771" fmla="*/ 5963097 h 6616577"/>
                <a:gd name="connsiteX772" fmla="*/ 1717559 w 7671553"/>
                <a:gd name="connsiteY772" fmla="*/ 6033958 h 6616577"/>
                <a:gd name="connsiteX773" fmla="*/ 1718943 w 7671553"/>
                <a:gd name="connsiteY773" fmla="*/ 6044785 h 6616577"/>
                <a:gd name="connsiteX774" fmla="*/ 1704126 w 7671553"/>
                <a:gd name="connsiteY774" fmla="*/ 6158355 h 6616577"/>
                <a:gd name="connsiteX775" fmla="*/ 1697564 w 7671553"/>
                <a:gd name="connsiteY775" fmla="*/ 6186848 h 6616577"/>
                <a:gd name="connsiteX776" fmla="*/ 1683313 w 7671553"/>
                <a:gd name="connsiteY776" fmla="*/ 6268534 h 6616577"/>
                <a:gd name="connsiteX777" fmla="*/ 1683313 w 7671553"/>
                <a:gd name="connsiteY777" fmla="*/ 6279186 h 6616577"/>
                <a:gd name="connsiteX778" fmla="*/ 1676185 w 7671553"/>
                <a:gd name="connsiteY778" fmla="*/ 6289841 h 6616577"/>
                <a:gd name="connsiteX779" fmla="*/ 1651243 w 7671553"/>
                <a:gd name="connsiteY779" fmla="*/ 6282739 h 6616577"/>
                <a:gd name="connsiteX780" fmla="*/ 1636991 w 7671553"/>
                <a:gd name="connsiteY780" fmla="*/ 6282739 h 6616577"/>
                <a:gd name="connsiteX781" fmla="*/ 1451707 w 7671553"/>
                <a:gd name="connsiteY781" fmla="*/ 6233019 h 6616577"/>
                <a:gd name="connsiteX782" fmla="*/ 1376881 w 7671553"/>
                <a:gd name="connsiteY782" fmla="*/ 6225912 h 6616577"/>
                <a:gd name="connsiteX783" fmla="*/ 1327066 w 7671553"/>
                <a:gd name="connsiteY783" fmla="*/ 6230180 h 6616577"/>
                <a:gd name="connsiteX784" fmla="*/ 1259294 w 7671553"/>
                <a:gd name="connsiteY784" fmla="*/ 6257879 h 6616577"/>
                <a:gd name="connsiteX785" fmla="*/ 1259294 w 7671553"/>
                <a:gd name="connsiteY785" fmla="*/ 6165538 h 6616577"/>
                <a:gd name="connsiteX786" fmla="*/ 1247284 w 7671553"/>
                <a:gd name="connsiteY786" fmla="*/ 6052038 h 6616577"/>
                <a:gd name="connsiteX787" fmla="*/ 1252170 w 7671553"/>
                <a:gd name="connsiteY787" fmla="*/ 6037682 h 6616577"/>
                <a:gd name="connsiteX788" fmla="*/ 1248607 w 7671553"/>
                <a:gd name="connsiteY788" fmla="*/ 6019924 h 6616577"/>
                <a:gd name="connsiteX789" fmla="*/ 1248607 w 7671553"/>
                <a:gd name="connsiteY789" fmla="*/ 5902721 h 6616577"/>
                <a:gd name="connsiteX790" fmla="*/ 1252595 w 7671553"/>
                <a:gd name="connsiteY790" fmla="*/ 5781984 h 6616577"/>
                <a:gd name="connsiteX791" fmla="*/ 1259294 w 7671553"/>
                <a:gd name="connsiteY791" fmla="*/ 5732245 h 6616577"/>
                <a:gd name="connsiteX792" fmla="*/ 1259294 w 7671553"/>
                <a:gd name="connsiteY792" fmla="*/ 5696730 h 6616577"/>
                <a:gd name="connsiteX793" fmla="*/ 1261791 w 7671553"/>
                <a:gd name="connsiteY793" fmla="*/ 5643387 h 6616577"/>
                <a:gd name="connsiteX794" fmla="*/ 1269985 w 7671553"/>
                <a:gd name="connsiteY794" fmla="*/ 5561768 h 6616577"/>
                <a:gd name="connsiteX795" fmla="*/ 1265369 w 7671553"/>
                <a:gd name="connsiteY795" fmla="*/ 5501466 h 6616577"/>
                <a:gd name="connsiteX796" fmla="*/ 1267315 w 7671553"/>
                <a:gd name="connsiteY796" fmla="*/ 5359323 h 6616577"/>
                <a:gd name="connsiteX797" fmla="*/ 1266422 w 7671553"/>
                <a:gd name="connsiteY797" fmla="*/ 5323810 h 6616577"/>
                <a:gd name="connsiteX798" fmla="*/ 1258739 w 7671553"/>
                <a:gd name="connsiteY798" fmla="*/ 5231525 h 6616577"/>
                <a:gd name="connsiteX799" fmla="*/ 1259294 w 7671553"/>
                <a:gd name="connsiteY799" fmla="*/ 5220815 h 6616577"/>
                <a:gd name="connsiteX800" fmla="*/ 1250768 w 7671553"/>
                <a:gd name="connsiteY800" fmla="*/ 5160640 h 6616577"/>
                <a:gd name="connsiteX801" fmla="*/ 1241562 w 7671553"/>
                <a:gd name="connsiteY801" fmla="*/ 5075187 h 6616577"/>
                <a:gd name="connsiteX802" fmla="*/ 1241479 w 7671553"/>
                <a:gd name="connsiteY802" fmla="*/ 5068096 h 6616577"/>
                <a:gd name="connsiteX803" fmla="*/ 1229000 w 7671553"/>
                <a:gd name="connsiteY803" fmla="*/ 4990254 h 6616577"/>
                <a:gd name="connsiteX804" fmla="*/ 1215776 w 7671553"/>
                <a:gd name="connsiteY804" fmla="*/ 4855089 h 6616577"/>
                <a:gd name="connsiteX805" fmla="*/ 1188030 w 7671553"/>
                <a:gd name="connsiteY805" fmla="*/ 4833691 h 6616577"/>
                <a:gd name="connsiteX806" fmla="*/ 1170214 w 7671553"/>
                <a:gd name="connsiteY806" fmla="*/ 4908278 h 6616577"/>
                <a:gd name="connsiteX807" fmla="*/ 1174729 w 7671553"/>
                <a:gd name="connsiteY807" fmla="*/ 4957931 h 6616577"/>
                <a:gd name="connsiteX808" fmla="*/ 1195770 w 7671553"/>
                <a:gd name="connsiteY808" fmla="*/ 5124836 h 6616577"/>
                <a:gd name="connsiteX809" fmla="*/ 1199330 w 7671553"/>
                <a:gd name="connsiteY809" fmla="*/ 5153236 h 6616577"/>
                <a:gd name="connsiteX810" fmla="*/ 1206980 w 7671553"/>
                <a:gd name="connsiteY810" fmla="*/ 5224222 h 6616577"/>
                <a:gd name="connsiteX811" fmla="*/ 1214389 w 7671553"/>
                <a:gd name="connsiteY811" fmla="*/ 5313034 h 6616577"/>
                <a:gd name="connsiteX812" fmla="*/ 1212973 w 7671553"/>
                <a:gd name="connsiteY812" fmla="*/ 5369988 h 6616577"/>
                <a:gd name="connsiteX813" fmla="*/ 1216619 w 7671553"/>
                <a:gd name="connsiteY813" fmla="*/ 5398390 h 6616577"/>
                <a:gd name="connsiteX814" fmla="*/ 1216536 w 7671553"/>
                <a:gd name="connsiteY814" fmla="*/ 5575980 h 6616577"/>
                <a:gd name="connsiteX815" fmla="*/ 1208263 w 7671553"/>
                <a:gd name="connsiteY815" fmla="*/ 5668203 h 6616577"/>
                <a:gd name="connsiteX816" fmla="*/ 1209409 w 7671553"/>
                <a:gd name="connsiteY816" fmla="*/ 5696731 h 6616577"/>
                <a:gd name="connsiteX817" fmla="*/ 1197161 w 7671553"/>
                <a:gd name="connsiteY817" fmla="*/ 5824423 h 6616577"/>
                <a:gd name="connsiteX818" fmla="*/ 1198721 w 7671553"/>
                <a:gd name="connsiteY818" fmla="*/ 5831691 h 6616577"/>
                <a:gd name="connsiteX819" fmla="*/ 1194862 w 7671553"/>
                <a:gd name="connsiteY819" fmla="*/ 5884937 h 6616577"/>
                <a:gd name="connsiteX820" fmla="*/ 1196047 w 7671553"/>
                <a:gd name="connsiteY820" fmla="*/ 5902724 h 6616577"/>
                <a:gd name="connsiteX821" fmla="*/ 1195157 w 7671553"/>
                <a:gd name="connsiteY821" fmla="*/ 5927584 h 6616577"/>
                <a:gd name="connsiteX822" fmla="*/ 1199247 w 7671553"/>
                <a:gd name="connsiteY822" fmla="*/ 6076731 h 6616577"/>
                <a:gd name="connsiteX823" fmla="*/ 1201236 w 7671553"/>
                <a:gd name="connsiteY823" fmla="*/ 6112093 h 6616577"/>
                <a:gd name="connsiteX824" fmla="*/ 1207236 w 7671553"/>
                <a:gd name="connsiteY824" fmla="*/ 6165342 h 6616577"/>
                <a:gd name="connsiteX825" fmla="*/ 1205849 w 7671553"/>
                <a:gd name="connsiteY825" fmla="*/ 6268539 h 6616577"/>
                <a:gd name="connsiteX826" fmla="*/ 1202285 w 7671553"/>
                <a:gd name="connsiteY826" fmla="*/ 6293399 h 6616577"/>
                <a:gd name="connsiteX827" fmla="*/ 1170334 w 7671553"/>
                <a:gd name="connsiteY827" fmla="*/ 6289059 h 6616577"/>
                <a:gd name="connsiteX828" fmla="*/ 1134584 w 7671553"/>
                <a:gd name="connsiteY828" fmla="*/ 6289846 h 6616577"/>
                <a:gd name="connsiteX829" fmla="*/ 1120329 w 7671553"/>
                <a:gd name="connsiteY829" fmla="*/ 6293399 h 6616577"/>
                <a:gd name="connsiteX830" fmla="*/ 1106078 w 7671553"/>
                <a:gd name="connsiteY830" fmla="*/ 6289846 h 6616577"/>
                <a:gd name="connsiteX831" fmla="*/ 1102514 w 7671553"/>
                <a:gd name="connsiteY831" fmla="*/ 6289846 h 6616577"/>
                <a:gd name="connsiteX832" fmla="*/ 1038825 w 7671553"/>
                <a:gd name="connsiteY832" fmla="*/ 6243233 h 6616577"/>
                <a:gd name="connsiteX833" fmla="*/ 956424 w 7671553"/>
                <a:gd name="connsiteY833" fmla="*/ 6218815 h 6616577"/>
                <a:gd name="connsiteX834" fmla="*/ 942173 w 7671553"/>
                <a:gd name="connsiteY834" fmla="*/ 6218815 h 6616577"/>
                <a:gd name="connsiteX835" fmla="*/ 873056 w 7671553"/>
                <a:gd name="connsiteY835" fmla="*/ 6217407 h 6616577"/>
                <a:gd name="connsiteX836" fmla="*/ 806770 w 7671553"/>
                <a:gd name="connsiteY836" fmla="*/ 6225917 h 6616577"/>
                <a:gd name="connsiteX837" fmla="*/ 674930 w 7671553"/>
                <a:gd name="connsiteY837" fmla="*/ 6296948 h 6616577"/>
                <a:gd name="connsiteX838" fmla="*/ 628466 w 7671553"/>
                <a:gd name="connsiteY838" fmla="*/ 6303203 h 6616577"/>
                <a:gd name="connsiteX839" fmla="*/ 632902 w 7671553"/>
                <a:gd name="connsiteY839" fmla="*/ 6286476 h 6616577"/>
                <a:gd name="connsiteX840" fmla="*/ 643071 w 7671553"/>
                <a:gd name="connsiteY840" fmla="*/ 6208189 h 6616577"/>
                <a:gd name="connsiteX841" fmla="*/ 642865 w 7671553"/>
                <a:gd name="connsiteY841" fmla="*/ 6201055 h 6616577"/>
                <a:gd name="connsiteX842" fmla="*/ 654872 w 7671553"/>
                <a:gd name="connsiteY842" fmla="*/ 6123139 h 6616577"/>
                <a:gd name="connsiteX843" fmla="*/ 653553 w 7671553"/>
                <a:gd name="connsiteY843" fmla="*/ 6112264 h 6616577"/>
                <a:gd name="connsiteX844" fmla="*/ 660659 w 7671553"/>
                <a:gd name="connsiteY844" fmla="*/ 6062540 h 6616577"/>
                <a:gd name="connsiteX845" fmla="*/ 667808 w 7671553"/>
                <a:gd name="connsiteY845" fmla="*/ 6023475 h 6616577"/>
                <a:gd name="connsiteX846" fmla="*/ 667808 w 7671553"/>
                <a:gd name="connsiteY846" fmla="*/ 6009270 h 6616577"/>
                <a:gd name="connsiteX847" fmla="*/ 676056 w 7671553"/>
                <a:gd name="connsiteY847" fmla="*/ 5949065 h 6616577"/>
                <a:gd name="connsiteX848" fmla="*/ 679551 w 7671553"/>
                <a:gd name="connsiteY848" fmla="*/ 5888589 h 6616577"/>
                <a:gd name="connsiteX849" fmla="*/ 678496 w 7671553"/>
                <a:gd name="connsiteY849" fmla="*/ 5870755 h 6616577"/>
                <a:gd name="connsiteX850" fmla="*/ 674982 w 7671553"/>
                <a:gd name="connsiteY850" fmla="*/ 5764207 h 6616577"/>
                <a:gd name="connsiteX851" fmla="*/ 671321 w 7671553"/>
                <a:gd name="connsiteY851" fmla="*/ 5714490 h 6616577"/>
                <a:gd name="connsiteX852" fmla="*/ 667808 w 7671553"/>
                <a:gd name="connsiteY852" fmla="*/ 5700282 h 6616577"/>
                <a:gd name="connsiteX853" fmla="*/ 671372 w 7671553"/>
                <a:gd name="connsiteY853" fmla="*/ 5689627 h 6616577"/>
                <a:gd name="connsiteX854" fmla="*/ 667808 w 7671553"/>
                <a:gd name="connsiteY854" fmla="*/ 5682524 h 6616577"/>
                <a:gd name="connsiteX855" fmla="*/ 671372 w 7671553"/>
                <a:gd name="connsiteY855" fmla="*/ 5668315 h 6616577"/>
                <a:gd name="connsiteX856" fmla="*/ 671372 w 7671553"/>
                <a:gd name="connsiteY856" fmla="*/ 5622143 h 6616577"/>
                <a:gd name="connsiteX857" fmla="*/ 667808 w 7671553"/>
                <a:gd name="connsiteY857" fmla="*/ 5604386 h 6616577"/>
                <a:gd name="connsiteX858" fmla="*/ 671173 w 7671553"/>
                <a:gd name="connsiteY858" fmla="*/ 5593658 h 6616577"/>
                <a:gd name="connsiteX859" fmla="*/ 667808 w 7671553"/>
                <a:gd name="connsiteY859" fmla="*/ 5583078 h 6616577"/>
                <a:gd name="connsiteX860" fmla="*/ 671372 w 7671553"/>
                <a:gd name="connsiteY860" fmla="*/ 5572422 h 6616577"/>
                <a:gd name="connsiteX861" fmla="*/ 667808 w 7671553"/>
                <a:gd name="connsiteY861" fmla="*/ 5558217 h 6616577"/>
                <a:gd name="connsiteX862" fmla="*/ 663992 w 7671553"/>
                <a:gd name="connsiteY862" fmla="*/ 5398404 h 6616577"/>
                <a:gd name="connsiteX863" fmla="*/ 664244 w 7671553"/>
                <a:gd name="connsiteY863" fmla="*/ 5345125 h 6616577"/>
                <a:gd name="connsiteX864" fmla="*/ 659812 w 7671553"/>
                <a:gd name="connsiteY864" fmla="*/ 5281234 h 6616577"/>
                <a:gd name="connsiteX865" fmla="*/ 659791 w 7671553"/>
                <a:gd name="connsiteY865" fmla="*/ 5263437 h 6616577"/>
                <a:gd name="connsiteX866" fmla="*/ 656144 w 7671553"/>
                <a:gd name="connsiteY866" fmla="*/ 5210249 h 6616577"/>
                <a:gd name="connsiteX867" fmla="*/ 657117 w 7671553"/>
                <a:gd name="connsiteY867" fmla="*/ 5171096 h 6616577"/>
                <a:gd name="connsiteX868" fmla="*/ 643046 w 7671553"/>
                <a:gd name="connsiteY868" fmla="*/ 5075173 h 6616577"/>
                <a:gd name="connsiteX869" fmla="*/ 639205 w 7671553"/>
                <a:gd name="connsiteY869" fmla="*/ 5053912 h 6616577"/>
                <a:gd name="connsiteX870" fmla="*/ 635313 w 7671553"/>
                <a:gd name="connsiteY870" fmla="*/ 5021996 h 6616577"/>
                <a:gd name="connsiteX871" fmla="*/ 635738 w 7671553"/>
                <a:gd name="connsiteY871" fmla="*/ 5007727 h 6616577"/>
                <a:gd name="connsiteX872" fmla="*/ 614360 w 7671553"/>
                <a:gd name="connsiteY872" fmla="*/ 4890523 h 6616577"/>
                <a:gd name="connsiteX873" fmla="*/ 578729 w 7671553"/>
                <a:gd name="connsiteY873" fmla="*/ 4741358 h 6616577"/>
                <a:gd name="connsiteX874" fmla="*/ 564474 w 7671553"/>
                <a:gd name="connsiteY874" fmla="*/ 4663224 h 6616577"/>
                <a:gd name="connsiteX875" fmla="*/ 559898 w 7671553"/>
                <a:gd name="connsiteY875" fmla="*/ 4606466 h 6616577"/>
                <a:gd name="connsiteX876" fmla="*/ 560911 w 7671553"/>
                <a:gd name="connsiteY876" fmla="*/ 4592193 h 6616577"/>
                <a:gd name="connsiteX877" fmla="*/ 560021 w 7671553"/>
                <a:gd name="connsiteY877" fmla="*/ 4574435 h 6616577"/>
                <a:gd name="connsiteX878" fmla="*/ 532408 w 7671553"/>
                <a:gd name="connsiteY878" fmla="*/ 4453680 h 6616577"/>
                <a:gd name="connsiteX879" fmla="*/ 614388 w 7671553"/>
                <a:gd name="connsiteY879" fmla="*/ 4446876 h 6616577"/>
                <a:gd name="connsiteX880" fmla="*/ 710378 w 7671553"/>
                <a:gd name="connsiteY880" fmla="*/ 4434571 h 6616577"/>
                <a:gd name="connsiteX881" fmla="*/ 714129 w 7671553"/>
                <a:gd name="connsiteY881" fmla="*/ 4435922 h 6616577"/>
                <a:gd name="connsiteX882" fmla="*/ 788955 w 7671553"/>
                <a:gd name="connsiteY882" fmla="*/ 4425267 h 6616577"/>
                <a:gd name="connsiteX883" fmla="*/ 845984 w 7671553"/>
                <a:gd name="connsiteY883" fmla="*/ 4421936 h 6616577"/>
                <a:gd name="connsiteX884" fmla="*/ 984930 w 7671553"/>
                <a:gd name="connsiteY884" fmla="*/ 4411065 h 6616577"/>
                <a:gd name="connsiteX885" fmla="*/ 1034611 w 7671553"/>
                <a:gd name="connsiteY885" fmla="*/ 4393103 h 6616577"/>
                <a:gd name="connsiteX886" fmla="*/ 1088267 w 7671553"/>
                <a:gd name="connsiteY886" fmla="*/ 4379099 h 6616577"/>
                <a:gd name="connsiteX887" fmla="*/ 1081140 w 7671553"/>
                <a:gd name="connsiteY887" fmla="*/ 4446578 h 6616577"/>
                <a:gd name="connsiteX888" fmla="*/ 1106083 w 7671553"/>
                <a:gd name="connsiteY888" fmla="*/ 4446578 h 6616577"/>
                <a:gd name="connsiteX889" fmla="*/ 1152788 w 7671553"/>
                <a:gd name="connsiteY889" fmla="*/ 4418549 h 6616577"/>
                <a:gd name="connsiteX890" fmla="*/ 1212974 w 7671553"/>
                <a:gd name="connsiteY890" fmla="*/ 4407509 h 6616577"/>
                <a:gd name="connsiteX891" fmla="*/ 1227229 w 7671553"/>
                <a:gd name="connsiteY891" fmla="*/ 4403960 h 6616577"/>
                <a:gd name="connsiteX892" fmla="*/ 1241481 w 7671553"/>
                <a:gd name="connsiteY892" fmla="*/ 4411062 h 6616577"/>
                <a:gd name="connsiteX893" fmla="*/ 1294197 w 7671553"/>
                <a:gd name="connsiteY893" fmla="*/ 4396128 h 6616577"/>
                <a:gd name="connsiteX894" fmla="*/ 1351939 w 7671553"/>
                <a:gd name="connsiteY894" fmla="*/ 4389751 h 6616577"/>
                <a:gd name="connsiteX895" fmla="*/ 1405327 w 7671553"/>
                <a:gd name="connsiteY895" fmla="*/ 4385271 h 6616577"/>
                <a:gd name="connsiteX896" fmla="*/ 1487278 w 7671553"/>
                <a:gd name="connsiteY896" fmla="*/ 4381571 h 6616577"/>
                <a:gd name="connsiteX897" fmla="*/ 1583409 w 7671553"/>
                <a:gd name="connsiteY897" fmla="*/ 4370965 h 6616577"/>
                <a:gd name="connsiteX898" fmla="*/ 1594237 w 7671553"/>
                <a:gd name="connsiteY898" fmla="*/ 4371993 h 6616577"/>
                <a:gd name="connsiteX899" fmla="*/ 1686886 w 7671553"/>
                <a:gd name="connsiteY899" fmla="*/ 4371156 h 6616577"/>
                <a:gd name="connsiteX900" fmla="*/ 1722600 w 7671553"/>
                <a:gd name="connsiteY900" fmla="*/ 4373150 h 6616577"/>
                <a:gd name="connsiteX901" fmla="*/ 1847137 w 7671553"/>
                <a:gd name="connsiteY901" fmla="*/ 4363734 h 6616577"/>
                <a:gd name="connsiteX902" fmla="*/ 3162599 w 7671553"/>
                <a:gd name="connsiteY902" fmla="*/ 4273774 h 6616577"/>
                <a:gd name="connsiteX903" fmla="*/ 3148186 w 7671553"/>
                <a:gd name="connsiteY903" fmla="*/ 4315302 h 6616577"/>
                <a:gd name="connsiteX904" fmla="*/ 3265353 w 7671553"/>
                <a:gd name="connsiteY904" fmla="*/ 4315162 h 6616577"/>
                <a:gd name="connsiteX905" fmla="*/ 3290296 w 7671553"/>
                <a:gd name="connsiteY905" fmla="*/ 4325818 h 6616577"/>
                <a:gd name="connsiteX906" fmla="*/ 3276040 w 7671553"/>
                <a:gd name="connsiteY906" fmla="*/ 4357781 h 6616577"/>
                <a:gd name="connsiteX907" fmla="*/ 3272480 w 7671553"/>
                <a:gd name="connsiteY907" fmla="*/ 4379092 h 6616577"/>
                <a:gd name="connsiteX908" fmla="*/ 3258225 w 7671553"/>
                <a:gd name="connsiteY908" fmla="*/ 4453674 h 6616577"/>
                <a:gd name="connsiteX909" fmla="*/ 3181404 w 7671553"/>
                <a:gd name="connsiteY909" fmla="*/ 4526283 h 6616577"/>
                <a:gd name="connsiteX910" fmla="*/ 3126563 w 7671553"/>
                <a:gd name="connsiteY910" fmla="*/ 4531633 h 6616577"/>
                <a:gd name="connsiteX911" fmla="*/ 3062250 w 7671553"/>
                <a:gd name="connsiteY911" fmla="*/ 4521157 h 6616577"/>
                <a:gd name="connsiteX912" fmla="*/ 3033920 w 7671553"/>
                <a:gd name="connsiteY912" fmla="*/ 4471255 h 6616577"/>
                <a:gd name="connsiteX913" fmla="*/ 3026616 w 7671553"/>
                <a:gd name="connsiteY913" fmla="*/ 4400398 h 6616577"/>
                <a:gd name="connsiteX914" fmla="*/ 3037307 w 7671553"/>
                <a:gd name="connsiteY914" fmla="*/ 4393296 h 6616577"/>
                <a:gd name="connsiteX915" fmla="*/ 3040244 w 7671553"/>
                <a:gd name="connsiteY915" fmla="*/ 4378925 h 6616577"/>
                <a:gd name="connsiteX916" fmla="*/ 3013619 w 7671553"/>
                <a:gd name="connsiteY916" fmla="*/ 4356130 h 6616577"/>
                <a:gd name="connsiteX917" fmla="*/ 3065811 w 7671553"/>
                <a:gd name="connsiteY917" fmla="*/ 4297403 h 6616577"/>
                <a:gd name="connsiteX918" fmla="*/ 3076502 w 7671553"/>
                <a:gd name="connsiteY918" fmla="*/ 4297403 h 6616577"/>
                <a:gd name="connsiteX919" fmla="*/ 3104911 w 7671553"/>
                <a:gd name="connsiteY919" fmla="*/ 4300751 h 6616577"/>
                <a:gd name="connsiteX920" fmla="*/ 3162597 w 7671553"/>
                <a:gd name="connsiteY920" fmla="*/ 4273771 h 6616577"/>
                <a:gd name="connsiteX921" fmla="*/ 3375258 w 7671553"/>
                <a:gd name="connsiteY921" fmla="*/ 4168748 h 6616577"/>
                <a:gd name="connsiteX922" fmla="*/ 3375813 w 7671553"/>
                <a:gd name="connsiteY922" fmla="*/ 4194410 h 6616577"/>
                <a:gd name="connsiteX923" fmla="*/ 3371881 w 7671553"/>
                <a:gd name="connsiteY923" fmla="*/ 4254756 h 6616577"/>
                <a:gd name="connsiteX924" fmla="*/ 3322364 w 7671553"/>
                <a:gd name="connsiteY924" fmla="*/ 4300954 h 6616577"/>
                <a:gd name="connsiteX925" fmla="*/ 3287487 w 7671553"/>
                <a:gd name="connsiteY925" fmla="*/ 4285266 h 6616577"/>
                <a:gd name="connsiteX926" fmla="*/ 3312408 w 7671553"/>
                <a:gd name="connsiteY926" fmla="*/ 4248410 h 6616577"/>
                <a:gd name="connsiteX927" fmla="*/ 3340182 w 7671553"/>
                <a:gd name="connsiteY927" fmla="*/ 4212165 h 6616577"/>
                <a:gd name="connsiteX928" fmla="*/ 3337022 w 7671553"/>
                <a:gd name="connsiteY928" fmla="*/ 4194996 h 6616577"/>
                <a:gd name="connsiteX929" fmla="*/ 3375258 w 7671553"/>
                <a:gd name="connsiteY929" fmla="*/ 4168746 h 6616577"/>
                <a:gd name="connsiteX930" fmla="*/ 2556267 w 7671553"/>
                <a:gd name="connsiteY930" fmla="*/ 4425262 h 6616577"/>
                <a:gd name="connsiteX931" fmla="*/ 2631093 w 7671553"/>
                <a:gd name="connsiteY931" fmla="*/ 4361338 h 6616577"/>
                <a:gd name="connsiteX932" fmla="*/ 2609714 w 7671553"/>
                <a:gd name="connsiteY932" fmla="*/ 4318717 h 6616577"/>
                <a:gd name="connsiteX933" fmla="*/ 2659599 w 7671553"/>
                <a:gd name="connsiteY933" fmla="*/ 4258341 h 6616577"/>
                <a:gd name="connsiteX934" fmla="*/ 2634657 w 7671553"/>
                <a:gd name="connsiteY934" fmla="*/ 4190862 h 6616577"/>
                <a:gd name="connsiteX935" fmla="*/ 2652472 w 7671553"/>
                <a:gd name="connsiteY935" fmla="*/ 4190862 h 6616577"/>
                <a:gd name="connsiteX936" fmla="*/ 2670287 w 7671553"/>
                <a:gd name="connsiteY936" fmla="*/ 4180207 h 6616577"/>
                <a:gd name="connsiteX937" fmla="*/ 2674518 w 7671553"/>
                <a:gd name="connsiteY937" fmla="*/ 4190607 h 6616577"/>
                <a:gd name="connsiteX938" fmla="*/ 2688106 w 7671553"/>
                <a:gd name="connsiteY938" fmla="*/ 4190862 h 6616577"/>
                <a:gd name="connsiteX939" fmla="*/ 2680979 w 7671553"/>
                <a:gd name="connsiteY939" fmla="*/ 4205067 h 6616577"/>
                <a:gd name="connsiteX940" fmla="*/ 2780749 w 7671553"/>
                <a:gd name="connsiteY940" fmla="*/ 4379098 h 6616577"/>
                <a:gd name="connsiteX941" fmla="*/ 2749652 w 7671553"/>
                <a:gd name="connsiteY941" fmla="*/ 4404925 h 6616577"/>
                <a:gd name="connsiteX942" fmla="*/ 2716624 w 7671553"/>
                <a:gd name="connsiteY942" fmla="*/ 4432383 h 6616577"/>
                <a:gd name="connsiteX943" fmla="*/ 2648907 w 7671553"/>
                <a:gd name="connsiteY943" fmla="*/ 4489196 h 6616577"/>
                <a:gd name="connsiteX944" fmla="*/ 2534932 w 7671553"/>
                <a:gd name="connsiteY944" fmla="*/ 4493733 h 6616577"/>
                <a:gd name="connsiteX945" fmla="*/ 2524197 w 7671553"/>
                <a:gd name="connsiteY945" fmla="*/ 4492749 h 6616577"/>
                <a:gd name="connsiteX946" fmla="*/ 2556263 w 7671553"/>
                <a:gd name="connsiteY946" fmla="*/ 4425266 h 6616577"/>
                <a:gd name="connsiteX947" fmla="*/ 2135794 w 7671553"/>
                <a:gd name="connsiteY947" fmla="*/ 3931575 h 6616577"/>
                <a:gd name="connsiteX948" fmla="*/ 2196322 w 7671553"/>
                <a:gd name="connsiteY948" fmla="*/ 4016861 h 6616577"/>
                <a:gd name="connsiteX949" fmla="*/ 2249819 w 7671553"/>
                <a:gd name="connsiteY949" fmla="*/ 4105598 h 6616577"/>
                <a:gd name="connsiteX950" fmla="*/ 2306829 w 7671553"/>
                <a:gd name="connsiteY950" fmla="*/ 4176629 h 6616577"/>
                <a:gd name="connsiteX951" fmla="*/ 2306829 w 7671553"/>
                <a:gd name="connsiteY951" fmla="*/ 4183735 h 6616577"/>
                <a:gd name="connsiteX952" fmla="*/ 2317520 w 7671553"/>
                <a:gd name="connsiteY952" fmla="*/ 4233456 h 6616577"/>
                <a:gd name="connsiteX953" fmla="*/ 2321084 w 7671553"/>
                <a:gd name="connsiteY953" fmla="*/ 4247661 h 6616577"/>
                <a:gd name="connsiteX954" fmla="*/ 2310393 w 7671553"/>
                <a:gd name="connsiteY954" fmla="*/ 4265419 h 6616577"/>
                <a:gd name="connsiteX955" fmla="*/ 2349587 w 7671553"/>
                <a:gd name="connsiteY955" fmla="*/ 4329350 h 6616577"/>
                <a:gd name="connsiteX956" fmla="*/ 2346023 w 7671553"/>
                <a:gd name="connsiteY956" fmla="*/ 4350661 h 6616577"/>
                <a:gd name="connsiteX957" fmla="*/ 2353151 w 7671553"/>
                <a:gd name="connsiteY957" fmla="*/ 4393278 h 6616577"/>
                <a:gd name="connsiteX958" fmla="*/ 2353151 w 7671553"/>
                <a:gd name="connsiteY958" fmla="*/ 4400381 h 6616577"/>
                <a:gd name="connsiteX959" fmla="*/ 2360278 w 7671553"/>
                <a:gd name="connsiteY959" fmla="*/ 4446553 h 6616577"/>
                <a:gd name="connsiteX960" fmla="*/ 2346023 w 7671553"/>
                <a:gd name="connsiteY960" fmla="*/ 4446553 h 6616577"/>
                <a:gd name="connsiteX961" fmla="*/ 2328208 w 7671553"/>
                <a:gd name="connsiteY961" fmla="*/ 4453655 h 6616577"/>
                <a:gd name="connsiteX962" fmla="*/ 2310393 w 7671553"/>
                <a:gd name="connsiteY962" fmla="*/ 4453655 h 6616577"/>
                <a:gd name="connsiteX963" fmla="*/ 2249820 w 7671553"/>
                <a:gd name="connsiteY963" fmla="*/ 4450063 h 6616577"/>
                <a:gd name="connsiteX964" fmla="*/ 2232001 w 7671553"/>
                <a:gd name="connsiteY964" fmla="*/ 4446553 h 6616577"/>
                <a:gd name="connsiteX965" fmla="*/ 2210622 w 7671553"/>
                <a:gd name="connsiteY965" fmla="*/ 4450106 h 6616577"/>
                <a:gd name="connsiteX966" fmla="*/ 2207059 w 7671553"/>
                <a:gd name="connsiteY966" fmla="*/ 4450106 h 6616577"/>
                <a:gd name="connsiteX967" fmla="*/ 2189243 w 7671553"/>
                <a:gd name="connsiteY967" fmla="*/ 4449215 h 6616577"/>
                <a:gd name="connsiteX968" fmla="*/ 2114588 w 7671553"/>
                <a:gd name="connsiteY968" fmla="*/ 4458538 h 6616577"/>
                <a:gd name="connsiteX969" fmla="*/ 2111024 w 7671553"/>
                <a:gd name="connsiteY969" fmla="*/ 4435865 h 6616577"/>
                <a:gd name="connsiteX970" fmla="*/ 2118667 w 7671553"/>
                <a:gd name="connsiteY970" fmla="*/ 4396948 h 6616577"/>
                <a:gd name="connsiteX971" fmla="*/ 2132234 w 7671553"/>
                <a:gd name="connsiteY971" fmla="*/ 4300936 h 6616577"/>
                <a:gd name="connsiteX972" fmla="*/ 2132234 w 7671553"/>
                <a:gd name="connsiteY972" fmla="*/ 4276076 h 6616577"/>
                <a:gd name="connsiteX973" fmla="*/ 2128782 w 7671553"/>
                <a:gd name="connsiteY973" fmla="*/ 4155321 h 6616577"/>
                <a:gd name="connsiteX974" fmla="*/ 2135794 w 7671553"/>
                <a:gd name="connsiteY974" fmla="*/ 4041673 h 6616577"/>
                <a:gd name="connsiteX975" fmla="*/ 2135794 w 7671553"/>
                <a:gd name="connsiteY975" fmla="*/ 3931573 h 6616577"/>
                <a:gd name="connsiteX976" fmla="*/ 3414968 w 7671553"/>
                <a:gd name="connsiteY976" fmla="*/ 4148223 h 6616577"/>
                <a:gd name="connsiteX977" fmla="*/ 3457729 w 7671553"/>
                <a:gd name="connsiteY977" fmla="*/ 4130465 h 6616577"/>
                <a:gd name="connsiteX978" fmla="*/ 3468417 w 7671553"/>
                <a:gd name="connsiteY978" fmla="*/ 4130465 h 6616577"/>
                <a:gd name="connsiteX979" fmla="*/ 3477176 w 7671553"/>
                <a:gd name="connsiteY979" fmla="*/ 4187645 h 6616577"/>
                <a:gd name="connsiteX980" fmla="*/ 3475544 w 7671553"/>
                <a:gd name="connsiteY980" fmla="*/ 4208600 h 6616577"/>
                <a:gd name="connsiteX981" fmla="*/ 3475544 w 7671553"/>
                <a:gd name="connsiteY981" fmla="*/ 4226358 h 6616577"/>
                <a:gd name="connsiteX982" fmla="*/ 3467750 w 7671553"/>
                <a:gd name="connsiteY982" fmla="*/ 4300859 h 6616577"/>
                <a:gd name="connsiteX983" fmla="*/ 3419194 w 7671553"/>
                <a:gd name="connsiteY983" fmla="*/ 4278269 h 6616577"/>
                <a:gd name="connsiteX984" fmla="*/ 3421900 w 7671553"/>
                <a:gd name="connsiteY984" fmla="*/ 4268900 h 6616577"/>
                <a:gd name="connsiteX985" fmla="*/ 3410831 w 7671553"/>
                <a:gd name="connsiteY985" fmla="*/ 4251590 h 6616577"/>
                <a:gd name="connsiteX986" fmla="*/ 3414967 w 7671553"/>
                <a:gd name="connsiteY986" fmla="*/ 4229906 h 6616577"/>
                <a:gd name="connsiteX987" fmla="*/ 3418531 w 7671553"/>
                <a:gd name="connsiteY987" fmla="*/ 4197943 h 6616577"/>
                <a:gd name="connsiteX988" fmla="*/ 3414279 w 7671553"/>
                <a:gd name="connsiteY988" fmla="*/ 4155404 h 6616577"/>
                <a:gd name="connsiteX989" fmla="*/ 3414967 w 7671553"/>
                <a:gd name="connsiteY989" fmla="*/ 4148222 h 6616577"/>
                <a:gd name="connsiteX990" fmla="*/ 3514739 w 7671553"/>
                <a:gd name="connsiteY990" fmla="*/ 4109154 h 6616577"/>
                <a:gd name="connsiteX991" fmla="*/ 3632326 w 7671553"/>
                <a:gd name="connsiteY991" fmla="*/ 4038123 h 6616577"/>
                <a:gd name="connsiteX992" fmla="*/ 3632326 w 7671553"/>
                <a:gd name="connsiteY992" fmla="*/ 4070086 h 6616577"/>
                <a:gd name="connsiteX993" fmla="*/ 3626106 w 7671553"/>
                <a:gd name="connsiteY993" fmla="*/ 4155405 h 6616577"/>
                <a:gd name="connsiteX994" fmla="*/ 3608889 w 7671553"/>
                <a:gd name="connsiteY994" fmla="*/ 4318489 h 6616577"/>
                <a:gd name="connsiteX995" fmla="*/ 3610947 w 7671553"/>
                <a:gd name="connsiteY995" fmla="*/ 4322250 h 6616577"/>
                <a:gd name="connsiteX996" fmla="*/ 3600414 w 7671553"/>
                <a:gd name="connsiteY996" fmla="*/ 4414610 h 6616577"/>
                <a:gd name="connsiteX997" fmla="*/ 3596695 w 7671553"/>
                <a:gd name="connsiteY997" fmla="*/ 4432350 h 6616577"/>
                <a:gd name="connsiteX998" fmla="*/ 3564625 w 7671553"/>
                <a:gd name="connsiteY998" fmla="*/ 4425244 h 6616577"/>
                <a:gd name="connsiteX999" fmla="*/ 3536742 w 7671553"/>
                <a:gd name="connsiteY999" fmla="*/ 4419938 h 6616577"/>
                <a:gd name="connsiteX1000" fmla="*/ 3511176 w 7671553"/>
                <a:gd name="connsiteY1000" fmla="*/ 4428797 h 6616577"/>
                <a:gd name="connsiteX1001" fmla="*/ 3486233 w 7671553"/>
                <a:gd name="connsiteY1001" fmla="*/ 4425244 h 6616577"/>
                <a:gd name="connsiteX1002" fmla="*/ 3521867 w 7671553"/>
                <a:gd name="connsiteY1002" fmla="*/ 4290286 h 6616577"/>
                <a:gd name="connsiteX1003" fmla="*/ 3521867 w 7671553"/>
                <a:gd name="connsiteY1003" fmla="*/ 4286733 h 6616577"/>
                <a:gd name="connsiteX1004" fmla="*/ 3528991 w 7671553"/>
                <a:gd name="connsiteY1004" fmla="*/ 4240560 h 6616577"/>
                <a:gd name="connsiteX1005" fmla="*/ 3532616 w 7671553"/>
                <a:gd name="connsiteY1005" fmla="*/ 4201502 h 6616577"/>
                <a:gd name="connsiteX1006" fmla="*/ 3539682 w 7671553"/>
                <a:gd name="connsiteY1006" fmla="*/ 4183737 h 6616577"/>
                <a:gd name="connsiteX1007" fmla="*/ 3532554 w 7671553"/>
                <a:gd name="connsiteY1007" fmla="*/ 4165979 h 6616577"/>
                <a:gd name="connsiteX1008" fmla="*/ 3532554 w 7671553"/>
                <a:gd name="connsiteY1008" fmla="*/ 4155324 h 6616577"/>
                <a:gd name="connsiteX1009" fmla="*/ 3521867 w 7671553"/>
                <a:gd name="connsiteY1009" fmla="*/ 4141115 h 6616577"/>
                <a:gd name="connsiteX1010" fmla="*/ 3514739 w 7671553"/>
                <a:gd name="connsiteY1010" fmla="*/ 4109152 h 6616577"/>
                <a:gd name="connsiteX1011" fmla="*/ 7149028 w 7671553"/>
                <a:gd name="connsiteY1011" fmla="*/ 4058300 h 6616577"/>
                <a:gd name="connsiteX1012" fmla="*/ 7188374 w 7671553"/>
                <a:gd name="connsiteY1012" fmla="*/ 4059432 h 6616577"/>
                <a:gd name="connsiteX1013" fmla="*/ 7248973 w 7671553"/>
                <a:gd name="connsiteY1013" fmla="*/ 4062636 h 6616577"/>
                <a:gd name="connsiteX1014" fmla="*/ 7305961 w 7671553"/>
                <a:gd name="connsiteY1014" fmla="*/ 4080739 h 6616577"/>
                <a:gd name="connsiteX1015" fmla="*/ 7305961 w 7671553"/>
                <a:gd name="connsiteY1015" fmla="*/ 4094947 h 6616577"/>
                <a:gd name="connsiteX1016" fmla="*/ 7312008 w 7671553"/>
                <a:gd name="connsiteY1016" fmla="*/ 4180007 h 6616577"/>
                <a:gd name="connsiteX1017" fmla="*/ 7297641 w 7671553"/>
                <a:gd name="connsiteY1017" fmla="*/ 4389660 h 6616577"/>
                <a:gd name="connsiteX1018" fmla="*/ 7298834 w 7671553"/>
                <a:gd name="connsiteY1018" fmla="*/ 4393281 h 6616577"/>
                <a:gd name="connsiteX1019" fmla="*/ 7290470 w 7671553"/>
                <a:gd name="connsiteY1019" fmla="*/ 4481941 h 6616577"/>
                <a:gd name="connsiteX1020" fmla="*/ 7291706 w 7671553"/>
                <a:gd name="connsiteY1020" fmla="*/ 4545998 h 6616577"/>
                <a:gd name="connsiteX1021" fmla="*/ 7295270 w 7671553"/>
                <a:gd name="connsiteY1021" fmla="*/ 4567305 h 6616577"/>
                <a:gd name="connsiteX1022" fmla="*/ 7292178 w 7671553"/>
                <a:gd name="connsiteY1022" fmla="*/ 4759106 h 6616577"/>
                <a:gd name="connsiteX1023" fmla="*/ 7291706 w 7671553"/>
                <a:gd name="connsiteY1023" fmla="*/ 4769747 h 6616577"/>
                <a:gd name="connsiteX1024" fmla="*/ 7278168 w 7671553"/>
                <a:gd name="connsiteY1024" fmla="*/ 4894139 h 6616577"/>
                <a:gd name="connsiteX1025" fmla="*/ 7278344 w 7671553"/>
                <a:gd name="connsiteY1025" fmla="*/ 4911811 h 6616577"/>
                <a:gd name="connsiteX1026" fmla="*/ 7272979 w 7671553"/>
                <a:gd name="connsiteY1026" fmla="*/ 4968557 h 6616577"/>
                <a:gd name="connsiteX1027" fmla="*/ 7273891 w 7671553"/>
                <a:gd name="connsiteY1027" fmla="*/ 4972189 h 6616577"/>
                <a:gd name="connsiteX1028" fmla="*/ 7266763 w 7671553"/>
                <a:gd name="connsiteY1028" fmla="*/ 5018362 h 6616577"/>
                <a:gd name="connsiteX1029" fmla="*/ 7242069 w 7671553"/>
                <a:gd name="connsiteY1029" fmla="*/ 5181771 h 6616577"/>
                <a:gd name="connsiteX1030" fmla="*/ 7237284 w 7671553"/>
                <a:gd name="connsiteY1030" fmla="*/ 5234917 h 6616577"/>
                <a:gd name="connsiteX1031" fmla="*/ 7234596 w 7671553"/>
                <a:gd name="connsiteY1031" fmla="*/ 5256296 h 6616577"/>
                <a:gd name="connsiteX1032" fmla="*/ 7209754 w 7671553"/>
                <a:gd name="connsiteY1032" fmla="*/ 5387721 h 6616577"/>
                <a:gd name="connsiteX1033" fmla="*/ 7202627 w 7671553"/>
                <a:gd name="connsiteY1033" fmla="*/ 5405479 h 6616577"/>
                <a:gd name="connsiteX1034" fmla="*/ 7202627 w 7671553"/>
                <a:gd name="connsiteY1034" fmla="*/ 5409032 h 6616577"/>
                <a:gd name="connsiteX1035" fmla="*/ 7183305 w 7671553"/>
                <a:gd name="connsiteY1035" fmla="*/ 5496321 h 6616577"/>
                <a:gd name="connsiteX1036" fmla="*/ 7170560 w 7671553"/>
                <a:gd name="connsiteY1036" fmla="*/ 5586611 h 6616577"/>
                <a:gd name="connsiteX1037" fmla="*/ 7170560 w 7671553"/>
                <a:gd name="connsiteY1037" fmla="*/ 5597267 h 6616577"/>
                <a:gd name="connsiteX1038" fmla="*/ 7158795 w 7671553"/>
                <a:gd name="connsiteY1038" fmla="*/ 5703693 h 6616577"/>
                <a:gd name="connsiteX1039" fmla="*/ 7159869 w 7671553"/>
                <a:gd name="connsiteY1039" fmla="*/ 5714471 h 6616577"/>
                <a:gd name="connsiteX1040" fmla="*/ 7158921 w 7671553"/>
                <a:gd name="connsiteY1040" fmla="*/ 5849436 h 6616577"/>
                <a:gd name="connsiteX1041" fmla="*/ 7163198 w 7671553"/>
                <a:gd name="connsiteY1041" fmla="*/ 5941785 h 6616577"/>
                <a:gd name="connsiteX1042" fmla="*/ 7171735 w 7671553"/>
                <a:gd name="connsiteY1042" fmla="*/ 6204546 h 6616577"/>
                <a:gd name="connsiteX1043" fmla="*/ 7170560 w 7671553"/>
                <a:gd name="connsiteY1043" fmla="*/ 6261411 h 6616577"/>
                <a:gd name="connsiteX1044" fmla="*/ 7174120 w 7671553"/>
                <a:gd name="connsiteY1044" fmla="*/ 6275619 h 6616577"/>
                <a:gd name="connsiteX1045" fmla="*/ 7173562 w 7671553"/>
                <a:gd name="connsiteY1045" fmla="*/ 6325365 h 6616577"/>
                <a:gd name="connsiteX1046" fmla="*/ 7163432 w 7671553"/>
                <a:gd name="connsiteY1046" fmla="*/ 6325341 h 6616577"/>
                <a:gd name="connsiteX1047" fmla="*/ 7110059 w 7671553"/>
                <a:gd name="connsiteY1047" fmla="*/ 6317789 h 6616577"/>
                <a:gd name="connsiteX1048" fmla="*/ 7067225 w 7671553"/>
                <a:gd name="connsiteY1048" fmla="*/ 6264965 h 6616577"/>
                <a:gd name="connsiteX1049" fmla="*/ 7010619 w 7671553"/>
                <a:gd name="connsiteY1049" fmla="*/ 6246805 h 6616577"/>
                <a:gd name="connsiteX1050" fmla="*/ 6949638 w 7671553"/>
                <a:gd name="connsiteY1050" fmla="*/ 6236552 h 6616577"/>
                <a:gd name="connsiteX1051" fmla="*/ 6931822 w 7671553"/>
                <a:gd name="connsiteY1051" fmla="*/ 6235664 h 6616577"/>
                <a:gd name="connsiteX1052" fmla="*/ 6860547 w 7671553"/>
                <a:gd name="connsiteY1052" fmla="*/ 6235531 h 6616577"/>
                <a:gd name="connsiteX1053" fmla="*/ 6853431 w 7671553"/>
                <a:gd name="connsiteY1053" fmla="*/ 6236552 h 6616577"/>
                <a:gd name="connsiteX1054" fmla="*/ 6751234 w 7671553"/>
                <a:gd name="connsiteY1054" fmla="*/ 6262547 h 6616577"/>
                <a:gd name="connsiteX1055" fmla="*/ 6678834 w 7671553"/>
                <a:gd name="connsiteY1055" fmla="*/ 6314686 h 6616577"/>
                <a:gd name="connsiteX1056" fmla="*/ 6614034 w 7671553"/>
                <a:gd name="connsiteY1056" fmla="*/ 6295534 h 6616577"/>
                <a:gd name="connsiteX1057" fmla="*/ 6610340 w 7671553"/>
                <a:gd name="connsiteY1057" fmla="*/ 6261531 h 6616577"/>
                <a:gd name="connsiteX1058" fmla="*/ 6611133 w 7671553"/>
                <a:gd name="connsiteY1058" fmla="*/ 6247208 h 6616577"/>
                <a:gd name="connsiteX1059" fmla="*/ 6614693 w 7671553"/>
                <a:gd name="connsiteY1059" fmla="*/ 6229450 h 6616577"/>
                <a:gd name="connsiteX1060" fmla="*/ 6611176 w 7671553"/>
                <a:gd name="connsiteY1060" fmla="*/ 6204582 h 6616577"/>
                <a:gd name="connsiteX1061" fmla="*/ 6611133 w 7671553"/>
                <a:gd name="connsiteY1061" fmla="*/ 6193934 h 6616577"/>
                <a:gd name="connsiteX1062" fmla="*/ 6614023 w 7671553"/>
                <a:gd name="connsiteY1062" fmla="*/ 6151254 h 6616577"/>
                <a:gd name="connsiteX1063" fmla="*/ 6618156 w 7671553"/>
                <a:gd name="connsiteY1063" fmla="*/ 6108685 h 6616577"/>
                <a:gd name="connsiteX1064" fmla="*/ 6622797 w 7671553"/>
                <a:gd name="connsiteY1064" fmla="*/ 6055509 h 6616577"/>
                <a:gd name="connsiteX1065" fmla="*/ 6617194 w 7671553"/>
                <a:gd name="connsiteY1065" fmla="*/ 5977342 h 6616577"/>
                <a:gd name="connsiteX1066" fmla="*/ 6618257 w 7671553"/>
                <a:gd name="connsiteY1066" fmla="*/ 5785500 h 6616577"/>
                <a:gd name="connsiteX1067" fmla="*/ 6615007 w 7671553"/>
                <a:gd name="connsiteY1067" fmla="*/ 5689592 h 6616577"/>
                <a:gd name="connsiteX1068" fmla="*/ 6615807 w 7671553"/>
                <a:gd name="connsiteY1068" fmla="*/ 5586607 h 6616577"/>
                <a:gd name="connsiteX1069" fmla="*/ 6614693 w 7671553"/>
                <a:gd name="connsiteY1069" fmla="*/ 5526231 h 6616577"/>
                <a:gd name="connsiteX1070" fmla="*/ 6615587 w 7671553"/>
                <a:gd name="connsiteY1070" fmla="*/ 5508473 h 6616577"/>
                <a:gd name="connsiteX1071" fmla="*/ 6619205 w 7671553"/>
                <a:gd name="connsiteY1071" fmla="*/ 5377100 h 6616577"/>
                <a:gd name="connsiteX1072" fmla="*/ 6622429 w 7671553"/>
                <a:gd name="connsiteY1072" fmla="*/ 5348754 h 6616577"/>
                <a:gd name="connsiteX1073" fmla="*/ 6625846 w 7671553"/>
                <a:gd name="connsiteY1073" fmla="*/ 5238573 h 6616577"/>
                <a:gd name="connsiteX1074" fmla="*/ 6628948 w 7671553"/>
                <a:gd name="connsiteY1074" fmla="*/ 5220794 h 6616577"/>
                <a:gd name="connsiteX1075" fmla="*/ 6628058 w 7671553"/>
                <a:gd name="connsiteY1075" fmla="*/ 5203036 h 6616577"/>
                <a:gd name="connsiteX1076" fmla="*/ 6628948 w 7671553"/>
                <a:gd name="connsiteY1076" fmla="*/ 5181725 h 6616577"/>
                <a:gd name="connsiteX1077" fmla="*/ 6620840 w 7671553"/>
                <a:gd name="connsiteY1077" fmla="*/ 5000646 h 6616577"/>
                <a:gd name="connsiteX1078" fmla="*/ 6625384 w 7671553"/>
                <a:gd name="connsiteY1078" fmla="*/ 4876291 h 6616577"/>
                <a:gd name="connsiteX1079" fmla="*/ 6621954 w 7671553"/>
                <a:gd name="connsiteY1079" fmla="*/ 4844307 h 6616577"/>
                <a:gd name="connsiteX1080" fmla="*/ 6622711 w 7671553"/>
                <a:gd name="connsiteY1080" fmla="*/ 4826566 h 6616577"/>
                <a:gd name="connsiteX1081" fmla="*/ 6620736 w 7671553"/>
                <a:gd name="connsiteY1081" fmla="*/ 4755536 h 6616577"/>
                <a:gd name="connsiteX1082" fmla="*/ 6625384 w 7671553"/>
                <a:gd name="connsiteY1082" fmla="*/ 4737778 h 6616577"/>
                <a:gd name="connsiteX1083" fmla="*/ 6621384 w 7671553"/>
                <a:gd name="connsiteY1083" fmla="*/ 4723709 h 6616577"/>
                <a:gd name="connsiteX1084" fmla="*/ 6625687 w 7671553"/>
                <a:gd name="connsiteY1084" fmla="*/ 4716657 h 6616577"/>
                <a:gd name="connsiteX1085" fmla="*/ 6624494 w 7671553"/>
                <a:gd name="connsiteY1085" fmla="*/ 4698712 h 6616577"/>
                <a:gd name="connsiteX1086" fmla="*/ 6625384 w 7671553"/>
                <a:gd name="connsiteY1086" fmla="*/ 4684504 h 6616577"/>
                <a:gd name="connsiteX1087" fmla="*/ 6621723 w 7671553"/>
                <a:gd name="connsiteY1087" fmla="*/ 4663211 h 6616577"/>
                <a:gd name="connsiteX1088" fmla="*/ 6625384 w 7671553"/>
                <a:gd name="connsiteY1088" fmla="*/ 4648988 h 6616577"/>
                <a:gd name="connsiteX1089" fmla="*/ 6621821 w 7671553"/>
                <a:gd name="connsiteY1089" fmla="*/ 4634783 h 6616577"/>
                <a:gd name="connsiteX1090" fmla="*/ 6621821 w 7671553"/>
                <a:gd name="connsiteY1090" fmla="*/ 4617025 h 6616577"/>
                <a:gd name="connsiteX1091" fmla="*/ 6618256 w 7671553"/>
                <a:gd name="connsiteY1091" fmla="*/ 4577956 h 6616577"/>
                <a:gd name="connsiteX1092" fmla="*/ 6624188 w 7671553"/>
                <a:gd name="connsiteY1092" fmla="*/ 4485533 h 6616577"/>
                <a:gd name="connsiteX1093" fmla="*/ 6628948 w 7671553"/>
                <a:gd name="connsiteY1093" fmla="*/ 4467858 h 6616577"/>
                <a:gd name="connsiteX1094" fmla="*/ 6628057 w 7671553"/>
                <a:gd name="connsiteY1094" fmla="*/ 4450100 h 6616577"/>
                <a:gd name="connsiteX1095" fmla="*/ 6628948 w 7671553"/>
                <a:gd name="connsiteY1095" fmla="*/ 4290280 h 6616577"/>
                <a:gd name="connsiteX1096" fmla="*/ 6614693 w 7671553"/>
                <a:gd name="connsiteY1096" fmla="*/ 4212142 h 6616577"/>
                <a:gd name="connsiteX1097" fmla="*/ 6614693 w 7671553"/>
                <a:gd name="connsiteY1097" fmla="*/ 4208592 h 6616577"/>
                <a:gd name="connsiteX1098" fmla="*/ 6607569 w 7671553"/>
                <a:gd name="connsiteY1098" fmla="*/ 4180179 h 6616577"/>
                <a:gd name="connsiteX1099" fmla="*/ 6607569 w 7671553"/>
                <a:gd name="connsiteY1099" fmla="*/ 4123351 h 6616577"/>
                <a:gd name="connsiteX1100" fmla="*/ 6589754 w 7671553"/>
                <a:gd name="connsiteY1100" fmla="*/ 4094941 h 6616577"/>
                <a:gd name="connsiteX1101" fmla="*/ 6579063 w 7671553"/>
                <a:gd name="connsiteY1101" fmla="*/ 4094941 h 6616577"/>
                <a:gd name="connsiteX1102" fmla="*/ 6550556 w 7671553"/>
                <a:gd name="connsiteY1102" fmla="*/ 4116249 h 6616577"/>
                <a:gd name="connsiteX1103" fmla="*/ 6561247 w 7671553"/>
                <a:gd name="connsiteY1103" fmla="*/ 4144662 h 6616577"/>
                <a:gd name="connsiteX1104" fmla="*/ 6564141 w 7671553"/>
                <a:gd name="connsiteY1104" fmla="*/ 4187342 h 6616577"/>
                <a:gd name="connsiteX1105" fmla="*/ 6585686 w 7671553"/>
                <a:gd name="connsiteY1105" fmla="*/ 4314649 h 6616577"/>
                <a:gd name="connsiteX1106" fmla="*/ 6582626 w 7671553"/>
                <a:gd name="connsiteY1106" fmla="*/ 4332899 h 6616577"/>
                <a:gd name="connsiteX1107" fmla="*/ 6579196 w 7671553"/>
                <a:gd name="connsiteY1107" fmla="*/ 4364880 h 6616577"/>
                <a:gd name="connsiteX1108" fmla="*/ 6579953 w 7671553"/>
                <a:gd name="connsiteY1108" fmla="*/ 4382620 h 6616577"/>
                <a:gd name="connsiteX1109" fmla="*/ 6579063 w 7671553"/>
                <a:gd name="connsiteY1109" fmla="*/ 4428793 h 6616577"/>
                <a:gd name="connsiteX1110" fmla="*/ 6575416 w 7671553"/>
                <a:gd name="connsiteY1110" fmla="*/ 4457195 h 6616577"/>
                <a:gd name="connsiteX1111" fmla="*/ 6570948 w 7671553"/>
                <a:gd name="connsiteY1111" fmla="*/ 4570814 h 6616577"/>
                <a:gd name="connsiteX1112" fmla="*/ 6571935 w 7671553"/>
                <a:gd name="connsiteY1112" fmla="*/ 4673851 h 6616577"/>
                <a:gd name="connsiteX1113" fmla="*/ 6575499 w 7671553"/>
                <a:gd name="connsiteY1113" fmla="*/ 4691608 h 6616577"/>
                <a:gd name="connsiteX1114" fmla="*/ 6572130 w 7671553"/>
                <a:gd name="connsiteY1114" fmla="*/ 4702339 h 6616577"/>
                <a:gd name="connsiteX1115" fmla="*/ 6571997 w 7671553"/>
                <a:gd name="connsiteY1115" fmla="*/ 4737783 h 6616577"/>
                <a:gd name="connsiteX1116" fmla="*/ 6571935 w 7671553"/>
                <a:gd name="connsiteY1116" fmla="*/ 4833673 h 6616577"/>
                <a:gd name="connsiteX1117" fmla="*/ 6575499 w 7671553"/>
                <a:gd name="connsiteY1117" fmla="*/ 4854983 h 6616577"/>
                <a:gd name="connsiteX1118" fmla="*/ 6571063 w 7671553"/>
                <a:gd name="connsiteY1118" fmla="*/ 5021882 h 6616577"/>
                <a:gd name="connsiteX1119" fmla="*/ 6580227 w 7671553"/>
                <a:gd name="connsiteY1119" fmla="*/ 5156788 h 6616577"/>
                <a:gd name="connsiteX1120" fmla="*/ 6570678 w 7671553"/>
                <a:gd name="connsiteY1120" fmla="*/ 5327275 h 6616577"/>
                <a:gd name="connsiteX1121" fmla="*/ 6571935 w 7671553"/>
                <a:gd name="connsiteY1121" fmla="*/ 5345101 h 6616577"/>
                <a:gd name="connsiteX1122" fmla="*/ 6568256 w 7671553"/>
                <a:gd name="connsiteY1122" fmla="*/ 5387706 h 6616577"/>
                <a:gd name="connsiteX1123" fmla="*/ 6563778 w 7671553"/>
                <a:gd name="connsiteY1123" fmla="*/ 5483555 h 6616577"/>
                <a:gd name="connsiteX1124" fmla="*/ 6568995 w 7671553"/>
                <a:gd name="connsiteY1124" fmla="*/ 5959502 h 6616577"/>
                <a:gd name="connsiteX1125" fmla="*/ 6570768 w 7671553"/>
                <a:gd name="connsiteY1125" fmla="*/ 6034140 h 6616577"/>
                <a:gd name="connsiteX1126" fmla="*/ 6567900 w 7671553"/>
                <a:gd name="connsiteY1126" fmla="*/ 6108641 h 6616577"/>
                <a:gd name="connsiteX1127" fmla="*/ 6564711 w 7671553"/>
                <a:gd name="connsiteY1127" fmla="*/ 6129963 h 6616577"/>
                <a:gd name="connsiteX1128" fmla="*/ 6564812 w 7671553"/>
                <a:gd name="connsiteY1128" fmla="*/ 6190357 h 6616577"/>
                <a:gd name="connsiteX1129" fmla="*/ 6563918 w 7671553"/>
                <a:gd name="connsiteY1129" fmla="*/ 6208115 h 6616577"/>
                <a:gd name="connsiteX1130" fmla="*/ 6564812 w 7671553"/>
                <a:gd name="connsiteY1130" fmla="*/ 6215221 h 6616577"/>
                <a:gd name="connsiteX1131" fmla="*/ 6554121 w 7671553"/>
                <a:gd name="connsiteY1131" fmla="*/ 6286252 h 6616577"/>
                <a:gd name="connsiteX1132" fmla="*/ 6422284 w 7671553"/>
                <a:gd name="connsiteY1132" fmla="*/ 6307559 h 6616577"/>
                <a:gd name="connsiteX1133" fmla="*/ 6415157 w 7671553"/>
                <a:gd name="connsiteY1133" fmla="*/ 6307559 h 6616577"/>
                <a:gd name="connsiteX1134" fmla="*/ 6351136 w 7671553"/>
                <a:gd name="connsiteY1134" fmla="*/ 6264827 h 6616577"/>
                <a:gd name="connsiteX1135" fmla="*/ 6269067 w 7671553"/>
                <a:gd name="connsiteY1135" fmla="*/ 6243631 h 6616577"/>
                <a:gd name="connsiteX1136" fmla="*/ 6251251 w 7671553"/>
                <a:gd name="connsiteY1136" fmla="*/ 6243631 h 6616577"/>
                <a:gd name="connsiteX1137" fmla="*/ 6212072 w 7671553"/>
                <a:gd name="connsiteY1137" fmla="*/ 6236784 h 6616577"/>
                <a:gd name="connsiteX1138" fmla="*/ 6176193 w 7671553"/>
                <a:gd name="connsiteY1138" fmla="*/ 6243401 h 6616577"/>
                <a:gd name="connsiteX1139" fmla="*/ 6103808 w 7671553"/>
                <a:gd name="connsiteY1139" fmla="*/ 6260042 h 6616577"/>
                <a:gd name="connsiteX1140" fmla="*/ 6040957 w 7671553"/>
                <a:gd name="connsiteY1140" fmla="*/ 6286188 h 6616577"/>
                <a:gd name="connsiteX1141" fmla="*/ 5998264 w 7671553"/>
                <a:gd name="connsiteY1141" fmla="*/ 6332420 h 6616577"/>
                <a:gd name="connsiteX1142" fmla="*/ 5973321 w 7671553"/>
                <a:gd name="connsiteY1142" fmla="*/ 6318215 h 6616577"/>
                <a:gd name="connsiteX1143" fmla="*/ 5973321 w 7671553"/>
                <a:gd name="connsiteY1143" fmla="*/ 6311113 h 6616577"/>
                <a:gd name="connsiteX1144" fmla="*/ 5980449 w 7671553"/>
                <a:gd name="connsiteY1144" fmla="*/ 6296904 h 6616577"/>
                <a:gd name="connsiteX1145" fmla="*/ 5976885 w 7671553"/>
                <a:gd name="connsiteY1145" fmla="*/ 6282699 h 6616577"/>
                <a:gd name="connsiteX1146" fmla="*/ 5981422 w 7671553"/>
                <a:gd name="connsiteY1146" fmla="*/ 6222402 h 6616577"/>
                <a:gd name="connsiteX1147" fmla="*/ 5981339 w 7671553"/>
                <a:gd name="connsiteY1147" fmla="*/ 6204564 h 6616577"/>
                <a:gd name="connsiteX1148" fmla="*/ 5984611 w 7671553"/>
                <a:gd name="connsiteY1148" fmla="*/ 6126467 h 6616577"/>
                <a:gd name="connsiteX1149" fmla="*/ 5987573 w 7671553"/>
                <a:gd name="connsiteY1149" fmla="*/ 6098017 h 6616577"/>
                <a:gd name="connsiteX1150" fmla="*/ 5983350 w 7671553"/>
                <a:gd name="connsiteY1150" fmla="*/ 6030587 h 6616577"/>
                <a:gd name="connsiteX1151" fmla="*/ 5984012 w 7671553"/>
                <a:gd name="connsiteY1151" fmla="*/ 6012779 h 6616577"/>
                <a:gd name="connsiteX1152" fmla="*/ 5980903 w 7671553"/>
                <a:gd name="connsiteY1152" fmla="*/ 5774820 h 6616577"/>
                <a:gd name="connsiteX1153" fmla="*/ 5984978 w 7671553"/>
                <a:gd name="connsiteY1153" fmla="*/ 5707396 h 6616577"/>
                <a:gd name="connsiteX1154" fmla="*/ 5979847 w 7671553"/>
                <a:gd name="connsiteY1154" fmla="*/ 5654131 h 6616577"/>
                <a:gd name="connsiteX1155" fmla="*/ 5981534 w 7671553"/>
                <a:gd name="connsiteY1155" fmla="*/ 5583041 h 6616577"/>
                <a:gd name="connsiteX1156" fmla="*/ 5980449 w 7671553"/>
                <a:gd name="connsiteY1156" fmla="*/ 5394807 h 6616577"/>
                <a:gd name="connsiteX1157" fmla="*/ 5979559 w 7671553"/>
                <a:gd name="connsiteY1157" fmla="*/ 5377049 h 6616577"/>
                <a:gd name="connsiteX1158" fmla="*/ 5980009 w 7671553"/>
                <a:gd name="connsiteY1158" fmla="*/ 5362812 h 6616577"/>
                <a:gd name="connsiteX1159" fmla="*/ 5980449 w 7671553"/>
                <a:gd name="connsiteY1159" fmla="*/ 5266953 h 6616577"/>
                <a:gd name="connsiteX1160" fmla="*/ 5973321 w 7671553"/>
                <a:gd name="connsiteY1160" fmla="*/ 5220780 h 6616577"/>
                <a:gd name="connsiteX1161" fmla="*/ 5977653 w 7671553"/>
                <a:gd name="connsiteY1161" fmla="*/ 5036119 h 6616577"/>
                <a:gd name="connsiteX1162" fmla="*/ 5977934 w 7671553"/>
                <a:gd name="connsiteY1162" fmla="*/ 4986373 h 6616577"/>
                <a:gd name="connsiteX1163" fmla="*/ 5976885 w 7671553"/>
                <a:gd name="connsiteY1163" fmla="*/ 4982824 h 6616577"/>
                <a:gd name="connsiteX1164" fmla="*/ 5979400 w 7671553"/>
                <a:gd name="connsiteY1164" fmla="*/ 4947480 h 6616577"/>
                <a:gd name="connsiteX1165" fmla="*/ 5980449 w 7671553"/>
                <a:gd name="connsiteY1165" fmla="*/ 4933099 h 6616577"/>
                <a:gd name="connsiteX1166" fmla="*/ 5980449 w 7671553"/>
                <a:gd name="connsiteY1166" fmla="*/ 4901136 h 6616577"/>
                <a:gd name="connsiteX1167" fmla="*/ 5966194 w 7671553"/>
                <a:gd name="connsiteY1167" fmla="*/ 4823002 h 6616577"/>
                <a:gd name="connsiteX1168" fmla="*/ 5967610 w 7671553"/>
                <a:gd name="connsiteY1168" fmla="*/ 4737819 h 6616577"/>
                <a:gd name="connsiteX1169" fmla="*/ 5967344 w 7671553"/>
                <a:gd name="connsiteY1169" fmla="*/ 4705753 h 6616577"/>
                <a:gd name="connsiteX1170" fmla="*/ 5966194 w 7671553"/>
                <a:gd name="connsiteY1170" fmla="*/ 4691591 h 6616577"/>
                <a:gd name="connsiteX1171" fmla="*/ 5957928 w 7671553"/>
                <a:gd name="connsiteY1171" fmla="*/ 4610038 h 6616577"/>
                <a:gd name="connsiteX1172" fmla="*/ 5959070 w 7671553"/>
                <a:gd name="connsiteY1172" fmla="*/ 4574393 h 6616577"/>
                <a:gd name="connsiteX1173" fmla="*/ 5962634 w 7671553"/>
                <a:gd name="connsiteY1173" fmla="*/ 4560185 h 6616577"/>
                <a:gd name="connsiteX1174" fmla="*/ 5959070 w 7671553"/>
                <a:gd name="connsiteY1174" fmla="*/ 4545980 h 6616577"/>
                <a:gd name="connsiteX1175" fmla="*/ 5959070 w 7671553"/>
                <a:gd name="connsiteY1175" fmla="*/ 4524668 h 6616577"/>
                <a:gd name="connsiteX1176" fmla="*/ 5948379 w 7671553"/>
                <a:gd name="connsiteY1176" fmla="*/ 4467845 h 6616577"/>
                <a:gd name="connsiteX1177" fmla="*/ 5935919 w 7671553"/>
                <a:gd name="connsiteY1177" fmla="*/ 4354371 h 6616577"/>
                <a:gd name="connsiteX1178" fmla="*/ 5912749 w 7671553"/>
                <a:gd name="connsiteY1178" fmla="*/ 4279610 h 6616577"/>
                <a:gd name="connsiteX1179" fmla="*/ 5908205 w 7671553"/>
                <a:gd name="connsiteY1179" fmla="*/ 4244209 h 6616577"/>
                <a:gd name="connsiteX1180" fmla="*/ 5909185 w 7671553"/>
                <a:gd name="connsiteY1180" fmla="*/ 4222783 h 6616577"/>
                <a:gd name="connsiteX1181" fmla="*/ 5912749 w 7671553"/>
                <a:gd name="connsiteY1181" fmla="*/ 4201476 h 6616577"/>
                <a:gd name="connsiteX1182" fmla="*/ 5908382 w 7671553"/>
                <a:gd name="connsiteY1182" fmla="*/ 4183869 h 6616577"/>
                <a:gd name="connsiteX1183" fmla="*/ 5904886 w 7671553"/>
                <a:gd name="connsiteY1183" fmla="*/ 4126956 h 6616577"/>
                <a:gd name="connsiteX1184" fmla="*/ 5902058 w 7671553"/>
                <a:gd name="connsiteY1184" fmla="*/ 4102031 h 6616577"/>
                <a:gd name="connsiteX1185" fmla="*/ 5941252 w 7671553"/>
                <a:gd name="connsiteY1185" fmla="*/ 4094928 h 6616577"/>
                <a:gd name="connsiteX1186" fmla="*/ 5944816 w 7671553"/>
                <a:gd name="connsiteY1186" fmla="*/ 4094928 h 6616577"/>
                <a:gd name="connsiteX1187" fmla="*/ 6008984 w 7671553"/>
                <a:gd name="connsiteY1187" fmla="*/ 4091835 h 6616577"/>
                <a:gd name="connsiteX1188" fmla="*/ 6090776 w 7671553"/>
                <a:gd name="connsiteY1188" fmla="*/ 4083134 h 6616577"/>
                <a:gd name="connsiteX1189" fmla="*/ 6176364 w 7671553"/>
                <a:gd name="connsiteY1189" fmla="*/ 4079718 h 6616577"/>
                <a:gd name="connsiteX1190" fmla="*/ 6194240 w 7671553"/>
                <a:gd name="connsiteY1190" fmla="*/ 4080720 h 6616577"/>
                <a:gd name="connsiteX1191" fmla="*/ 6276235 w 7671553"/>
                <a:gd name="connsiteY1191" fmla="*/ 4078104 h 6616577"/>
                <a:gd name="connsiteX1192" fmla="*/ 6432946 w 7671553"/>
                <a:gd name="connsiteY1192" fmla="*/ 4069633 h 6616577"/>
                <a:gd name="connsiteX1193" fmla="*/ 6450790 w 7671553"/>
                <a:gd name="connsiteY1193" fmla="*/ 4069177 h 6616577"/>
                <a:gd name="connsiteX1194" fmla="*/ 6497009 w 7671553"/>
                <a:gd name="connsiteY1194" fmla="*/ 4065545 h 6616577"/>
                <a:gd name="connsiteX1195" fmla="*/ 6511361 w 7671553"/>
                <a:gd name="connsiteY1195" fmla="*/ 4066515 h 6616577"/>
                <a:gd name="connsiteX1196" fmla="*/ 6529176 w 7671553"/>
                <a:gd name="connsiteY1196" fmla="*/ 4067402 h 6616577"/>
                <a:gd name="connsiteX1197" fmla="*/ 6603940 w 7671553"/>
                <a:gd name="connsiteY1197" fmla="*/ 4071031 h 6616577"/>
                <a:gd name="connsiteX1198" fmla="*/ 6639634 w 7671553"/>
                <a:gd name="connsiteY1198" fmla="*/ 4070064 h 6616577"/>
                <a:gd name="connsiteX1199" fmla="*/ 6764261 w 7671553"/>
                <a:gd name="connsiteY1199" fmla="*/ 4061809 h 6616577"/>
                <a:gd name="connsiteX1200" fmla="*/ 6999519 w 7671553"/>
                <a:gd name="connsiteY1200" fmla="*/ 4062962 h 6616577"/>
                <a:gd name="connsiteX1201" fmla="*/ 7028033 w 7671553"/>
                <a:gd name="connsiteY1201" fmla="*/ 4066450 h 6616577"/>
                <a:gd name="connsiteX1202" fmla="*/ 7078060 w 7671553"/>
                <a:gd name="connsiteY1202" fmla="*/ 4067643 h 6616577"/>
                <a:gd name="connsiteX1203" fmla="*/ 7149027 w 7671553"/>
                <a:gd name="connsiteY1203" fmla="*/ 4058281 h 6616577"/>
                <a:gd name="connsiteX1204" fmla="*/ 4027820 w 7671553"/>
                <a:gd name="connsiteY1204" fmla="*/ 4080739 h 6616577"/>
                <a:gd name="connsiteX1205" fmla="*/ 4035434 w 7671553"/>
                <a:gd name="connsiteY1205" fmla="*/ 4119701 h 6616577"/>
                <a:gd name="connsiteX1206" fmla="*/ 4013569 w 7671553"/>
                <a:gd name="connsiteY1206" fmla="*/ 4091395 h 6616577"/>
                <a:gd name="connsiteX1207" fmla="*/ 4027820 w 7671553"/>
                <a:gd name="connsiteY1207" fmla="*/ 4080740 h 6616577"/>
                <a:gd name="connsiteX1208" fmla="*/ 2841292 w 7671553"/>
                <a:gd name="connsiteY1208" fmla="*/ 4354212 h 6616577"/>
                <a:gd name="connsiteX1209" fmla="*/ 2823477 w 7671553"/>
                <a:gd name="connsiteY1209" fmla="*/ 4357764 h 6616577"/>
                <a:gd name="connsiteX1210" fmla="*/ 2769561 w 7671553"/>
                <a:gd name="connsiteY1210" fmla="*/ 4269441 h 6616577"/>
                <a:gd name="connsiteX1211" fmla="*/ 2743721 w 7671553"/>
                <a:gd name="connsiteY1211" fmla="*/ 4224169 h 6616577"/>
                <a:gd name="connsiteX1212" fmla="*/ 2728771 w 7671553"/>
                <a:gd name="connsiteY1212" fmla="*/ 4203551 h 6616577"/>
                <a:gd name="connsiteX1213" fmla="*/ 2709457 w 7671553"/>
                <a:gd name="connsiteY1213" fmla="*/ 4187288 h 6616577"/>
                <a:gd name="connsiteX1214" fmla="*/ 2794970 w 7671553"/>
                <a:gd name="connsiteY1214" fmla="*/ 4080740 h 6616577"/>
                <a:gd name="connsiteX1215" fmla="*/ 2827040 w 7671553"/>
                <a:gd name="connsiteY1215" fmla="*/ 4073637 h 6616577"/>
                <a:gd name="connsiteX1216" fmla="*/ 2851983 w 7671553"/>
                <a:gd name="connsiteY1216" fmla="*/ 4072750 h 6616577"/>
                <a:gd name="connsiteX1217" fmla="*/ 2869798 w 7671553"/>
                <a:gd name="connsiteY1217" fmla="*/ 4072750 h 6616577"/>
                <a:gd name="connsiteX1218" fmla="*/ 2901865 w 7671553"/>
                <a:gd name="connsiteY1218" fmla="*/ 4073637 h 6616577"/>
                <a:gd name="connsiteX1219" fmla="*/ 2983820 w 7671553"/>
                <a:gd name="connsiteY1219" fmla="*/ 4102051 h 6616577"/>
                <a:gd name="connsiteX1220" fmla="*/ 3005198 w 7671553"/>
                <a:gd name="connsiteY1220" fmla="*/ 4102051 h 6616577"/>
                <a:gd name="connsiteX1221" fmla="*/ 3004305 w 7671553"/>
                <a:gd name="connsiteY1221" fmla="*/ 4148231 h 6616577"/>
                <a:gd name="connsiteX1222" fmla="*/ 3051519 w 7671553"/>
                <a:gd name="connsiteY1222" fmla="*/ 4176633 h 6616577"/>
                <a:gd name="connsiteX1223" fmla="*/ 3065770 w 7671553"/>
                <a:gd name="connsiteY1223" fmla="*/ 4180186 h 6616577"/>
                <a:gd name="connsiteX1224" fmla="*/ 3104638 w 7671553"/>
                <a:gd name="connsiteY1224" fmla="*/ 4161756 h 6616577"/>
                <a:gd name="connsiteX1225" fmla="*/ 3008764 w 7671553"/>
                <a:gd name="connsiteY1225" fmla="*/ 4268975 h 6616577"/>
                <a:gd name="connsiteX1226" fmla="*/ 3008764 w 7671553"/>
                <a:gd name="connsiteY1226" fmla="*/ 4272528 h 6616577"/>
                <a:gd name="connsiteX1227" fmla="*/ 3015891 w 7671553"/>
                <a:gd name="connsiteY1227" fmla="*/ 4286733 h 6616577"/>
                <a:gd name="connsiteX1228" fmla="*/ 2976693 w 7671553"/>
                <a:gd name="connsiteY1228" fmla="*/ 4357764 h 6616577"/>
                <a:gd name="connsiteX1229" fmla="*/ 2951751 w 7671553"/>
                <a:gd name="connsiteY1229" fmla="*/ 4354211 h 6616577"/>
                <a:gd name="connsiteX1230" fmla="*/ 2841293 w 7671553"/>
                <a:gd name="connsiteY1230" fmla="*/ 4354211 h 6616577"/>
                <a:gd name="connsiteX1231" fmla="*/ 2534855 w 7671553"/>
                <a:gd name="connsiteY1231" fmla="*/ 4073636 h 6616577"/>
                <a:gd name="connsiteX1232" fmla="*/ 2552674 w 7671553"/>
                <a:gd name="connsiteY1232" fmla="*/ 4073636 h 6616577"/>
                <a:gd name="connsiteX1233" fmla="*/ 2542747 w 7671553"/>
                <a:gd name="connsiteY1233" fmla="*/ 4085053 h 6616577"/>
                <a:gd name="connsiteX1234" fmla="*/ 2531291 w 7671553"/>
                <a:gd name="connsiteY1234" fmla="*/ 4080738 h 6616577"/>
                <a:gd name="connsiteX1235" fmla="*/ 2523897 w 7671553"/>
                <a:gd name="connsiteY1235" fmla="*/ 4070234 h 6616577"/>
                <a:gd name="connsiteX1236" fmla="*/ 2534855 w 7671553"/>
                <a:gd name="connsiteY1236" fmla="*/ 4073636 h 6616577"/>
                <a:gd name="connsiteX1237" fmla="*/ 3053657 w 7671553"/>
                <a:gd name="connsiteY1237" fmla="*/ 4026382 h 6616577"/>
                <a:gd name="connsiteX1238" fmla="*/ 3051373 w 7671553"/>
                <a:gd name="connsiteY1238" fmla="*/ 4045189 h 6616577"/>
                <a:gd name="connsiteX1239" fmla="*/ 3036674 w 7671553"/>
                <a:gd name="connsiteY1239" fmla="*/ 4048332 h 6616577"/>
                <a:gd name="connsiteX1240" fmla="*/ 3053657 w 7671553"/>
                <a:gd name="connsiteY1240" fmla="*/ 4026382 h 6616577"/>
                <a:gd name="connsiteX1241" fmla="*/ 2748628 w 7671553"/>
                <a:gd name="connsiteY1241" fmla="*/ 4038119 h 6616577"/>
                <a:gd name="connsiteX1242" fmla="*/ 2748628 w 7671553"/>
                <a:gd name="connsiteY1242" fmla="*/ 4031017 h 6616577"/>
                <a:gd name="connsiteX1243" fmla="*/ 2755755 w 7671553"/>
                <a:gd name="connsiteY1243" fmla="*/ 4031017 h 6616577"/>
                <a:gd name="connsiteX1244" fmla="*/ 2755755 w 7671553"/>
                <a:gd name="connsiteY1244" fmla="*/ 4038119 h 6616577"/>
                <a:gd name="connsiteX1245" fmla="*/ 2748628 w 7671553"/>
                <a:gd name="connsiteY1245" fmla="*/ 4038119 h 6616577"/>
                <a:gd name="connsiteX1246" fmla="*/ 2588284 w 7671553"/>
                <a:gd name="connsiteY1246" fmla="*/ 4070082 h 6616577"/>
                <a:gd name="connsiteX1247" fmla="*/ 2636223 w 7671553"/>
                <a:gd name="connsiteY1247" fmla="*/ 4050388 h 6616577"/>
                <a:gd name="connsiteX1248" fmla="*/ 2670235 w 7671553"/>
                <a:gd name="connsiteY1248" fmla="*/ 4016808 h 6616577"/>
                <a:gd name="connsiteX1249" fmla="*/ 2670235 w 7671553"/>
                <a:gd name="connsiteY1249" fmla="*/ 4027464 h 6616577"/>
                <a:gd name="connsiteX1250" fmla="*/ 2648856 w 7671553"/>
                <a:gd name="connsiteY1250" fmla="*/ 4048775 h 6616577"/>
                <a:gd name="connsiteX1251" fmla="*/ 2596898 w 7671553"/>
                <a:gd name="connsiteY1251" fmla="*/ 4100073 h 6616577"/>
                <a:gd name="connsiteX1252" fmla="*/ 2588283 w 7671553"/>
                <a:gd name="connsiteY1252" fmla="*/ 4070083 h 6616577"/>
                <a:gd name="connsiteX1253" fmla="*/ 671176 w 7671553"/>
                <a:gd name="connsiteY1253" fmla="*/ 3963341 h 6616577"/>
                <a:gd name="connsiteX1254" fmla="*/ 685532 w 7671553"/>
                <a:gd name="connsiteY1254" fmla="*/ 3967088 h 6616577"/>
                <a:gd name="connsiteX1255" fmla="*/ 703347 w 7671553"/>
                <a:gd name="connsiteY1255" fmla="*/ 3967088 h 6616577"/>
                <a:gd name="connsiteX1256" fmla="*/ 703347 w 7671553"/>
                <a:gd name="connsiteY1256" fmla="*/ 4009705 h 6616577"/>
                <a:gd name="connsiteX1257" fmla="*/ 706911 w 7671553"/>
                <a:gd name="connsiteY1257" fmla="*/ 4031016 h 6616577"/>
                <a:gd name="connsiteX1258" fmla="*/ 703347 w 7671553"/>
                <a:gd name="connsiteY1258" fmla="*/ 4048774 h 6616577"/>
                <a:gd name="connsiteX1259" fmla="*/ 703347 w 7671553"/>
                <a:gd name="connsiteY1259" fmla="*/ 4144667 h 6616577"/>
                <a:gd name="connsiteX1260" fmla="*/ 704237 w 7671553"/>
                <a:gd name="connsiteY1260" fmla="*/ 4162425 h 6616577"/>
                <a:gd name="connsiteX1261" fmla="*/ 703347 w 7671553"/>
                <a:gd name="connsiteY1261" fmla="*/ 4229904 h 6616577"/>
                <a:gd name="connsiteX1262" fmla="*/ 704237 w 7671553"/>
                <a:gd name="connsiteY1262" fmla="*/ 4247662 h 6616577"/>
                <a:gd name="connsiteX1263" fmla="*/ 703347 w 7671553"/>
                <a:gd name="connsiteY1263" fmla="*/ 4290283 h 6616577"/>
                <a:gd name="connsiteX1264" fmla="*/ 707650 w 7671553"/>
                <a:gd name="connsiteY1264" fmla="*/ 4393242 h 6616577"/>
                <a:gd name="connsiteX1265" fmla="*/ 667716 w 7671553"/>
                <a:gd name="connsiteY1265" fmla="*/ 4400381 h 6616577"/>
                <a:gd name="connsiteX1266" fmla="*/ 657025 w 7671553"/>
                <a:gd name="connsiteY1266" fmla="*/ 4400381 h 6616577"/>
                <a:gd name="connsiteX1267" fmla="*/ 657025 w 7671553"/>
                <a:gd name="connsiteY1267" fmla="*/ 4393278 h 6616577"/>
                <a:gd name="connsiteX1268" fmla="*/ 664152 w 7671553"/>
                <a:gd name="connsiteY1268" fmla="*/ 4393278 h 6616577"/>
                <a:gd name="connsiteX1269" fmla="*/ 653461 w 7671553"/>
                <a:gd name="connsiteY1269" fmla="*/ 4371967 h 6616577"/>
                <a:gd name="connsiteX1270" fmla="*/ 653461 w 7671553"/>
                <a:gd name="connsiteY1270" fmla="*/ 4165978 h 6616577"/>
                <a:gd name="connsiteX1271" fmla="*/ 657760 w 7671553"/>
                <a:gd name="connsiteY1271" fmla="*/ 3977762 h 6616577"/>
                <a:gd name="connsiteX1272" fmla="*/ 657130 w 7671553"/>
                <a:gd name="connsiteY1272" fmla="*/ 3970836 h 6616577"/>
                <a:gd name="connsiteX1273" fmla="*/ 671175 w 7671553"/>
                <a:gd name="connsiteY1273" fmla="*/ 3963341 h 6616577"/>
                <a:gd name="connsiteX1274" fmla="*/ 7359212 w 7671553"/>
                <a:gd name="connsiteY1274" fmla="*/ 4031017 h 6616577"/>
                <a:gd name="connsiteX1275" fmla="*/ 7380591 w 7671553"/>
                <a:gd name="connsiteY1275" fmla="*/ 3999050 h 6616577"/>
                <a:gd name="connsiteX1276" fmla="*/ 7426602 w 7671553"/>
                <a:gd name="connsiteY1276" fmla="*/ 4010708 h 6616577"/>
                <a:gd name="connsiteX1277" fmla="*/ 7426912 w 7671553"/>
                <a:gd name="connsiteY1277" fmla="*/ 4020361 h 6616577"/>
                <a:gd name="connsiteX1278" fmla="*/ 7423352 w 7671553"/>
                <a:gd name="connsiteY1278" fmla="*/ 4038119 h 6616577"/>
                <a:gd name="connsiteX1279" fmla="*/ 7359212 w 7671553"/>
                <a:gd name="connsiteY1279" fmla="*/ 4031017 h 6616577"/>
                <a:gd name="connsiteX1280" fmla="*/ 5891180 w 7671553"/>
                <a:gd name="connsiteY1280" fmla="*/ 4031017 h 6616577"/>
                <a:gd name="connsiteX1281" fmla="*/ 5916122 w 7671553"/>
                <a:gd name="connsiteY1281" fmla="*/ 4027464 h 6616577"/>
                <a:gd name="connsiteX1282" fmla="*/ 5866237 w 7671553"/>
                <a:gd name="connsiteY1282" fmla="*/ 4066532 h 6616577"/>
                <a:gd name="connsiteX1283" fmla="*/ 5862245 w 7671553"/>
                <a:gd name="connsiteY1283" fmla="*/ 4034631 h 6616577"/>
                <a:gd name="connsiteX1284" fmla="*/ 5880488 w 7671553"/>
                <a:gd name="connsiteY1284" fmla="*/ 4031017 h 6616577"/>
                <a:gd name="connsiteX1285" fmla="*/ 5891180 w 7671553"/>
                <a:gd name="connsiteY1285" fmla="*/ 4031017 h 6616577"/>
                <a:gd name="connsiteX1286" fmla="*/ 5933937 w 7671553"/>
                <a:gd name="connsiteY1286" fmla="*/ 4052324 h 6616577"/>
                <a:gd name="connsiteX1287" fmla="*/ 5966003 w 7671553"/>
                <a:gd name="connsiteY1287" fmla="*/ 4020361 h 6616577"/>
                <a:gd name="connsiteX1288" fmla="*/ 5990946 w 7671553"/>
                <a:gd name="connsiteY1288" fmla="*/ 4020361 h 6616577"/>
                <a:gd name="connsiteX1289" fmla="*/ 5951751 w 7671553"/>
                <a:gd name="connsiteY1289" fmla="*/ 4052324 h 6616577"/>
                <a:gd name="connsiteX1290" fmla="*/ 5933937 w 7671553"/>
                <a:gd name="connsiteY1290" fmla="*/ 4052324 h 6616577"/>
                <a:gd name="connsiteX1291" fmla="*/ 5994509 w 7671553"/>
                <a:gd name="connsiteY1291" fmla="*/ 4048775 h 6616577"/>
                <a:gd name="connsiteX1292" fmla="*/ 6030143 w 7671553"/>
                <a:gd name="connsiteY1292" fmla="*/ 4020361 h 6616577"/>
                <a:gd name="connsiteX1293" fmla="*/ 6065774 w 7671553"/>
                <a:gd name="connsiteY1293" fmla="*/ 4020361 h 6616577"/>
                <a:gd name="connsiteX1294" fmla="*/ 6019451 w 7671553"/>
                <a:gd name="connsiteY1294" fmla="*/ 4048775 h 6616577"/>
                <a:gd name="connsiteX1295" fmla="*/ 5994508 w 7671553"/>
                <a:gd name="connsiteY1295" fmla="*/ 4048775 h 6616577"/>
                <a:gd name="connsiteX1296" fmla="*/ 6154749 w 7671553"/>
                <a:gd name="connsiteY1296" fmla="*/ 4012256 h 6616577"/>
                <a:gd name="connsiteX1297" fmla="*/ 6139975 w 7671553"/>
                <a:gd name="connsiteY1297" fmla="*/ 4037691 h 6616577"/>
                <a:gd name="connsiteX1298" fmla="*/ 6133475 w 7671553"/>
                <a:gd name="connsiteY1298" fmla="*/ 4038119 h 6616577"/>
                <a:gd name="connsiteX1299" fmla="*/ 6076549 w 7671553"/>
                <a:gd name="connsiteY1299" fmla="*/ 4042685 h 6616577"/>
                <a:gd name="connsiteX1300" fmla="*/ 6112086 w 7671553"/>
                <a:gd name="connsiteY1300" fmla="*/ 4016700 h 6616577"/>
                <a:gd name="connsiteX1301" fmla="*/ 6154750 w 7671553"/>
                <a:gd name="connsiteY1301" fmla="*/ 4012256 h 6616577"/>
                <a:gd name="connsiteX1302" fmla="*/ 6247466 w 7671553"/>
                <a:gd name="connsiteY1302" fmla="*/ 4002477 h 6616577"/>
                <a:gd name="connsiteX1303" fmla="*/ 6222555 w 7671553"/>
                <a:gd name="connsiteY1303" fmla="*/ 4038119 h 6616577"/>
                <a:gd name="connsiteX1304" fmla="*/ 6165545 w 7671553"/>
                <a:gd name="connsiteY1304" fmla="*/ 4038119 h 6616577"/>
                <a:gd name="connsiteX1305" fmla="*/ 6201175 w 7671553"/>
                <a:gd name="connsiteY1305" fmla="*/ 4009706 h 6616577"/>
                <a:gd name="connsiteX1306" fmla="*/ 6229865 w 7671553"/>
                <a:gd name="connsiteY1306" fmla="*/ 4006878 h 6616577"/>
                <a:gd name="connsiteX1307" fmla="*/ 6247464 w 7671553"/>
                <a:gd name="connsiteY1307" fmla="*/ 4002477 h 6616577"/>
                <a:gd name="connsiteX1308" fmla="*/ 7287967 w 7671553"/>
                <a:gd name="connsiteY1308" fmla="*/ 4020361 h 6616577"/>
                <a:gd name="connsiteX1309" fmla="*/ 7320037 w 7671553"/>
                <a:gd name="connsiteY1309" fmla="*/ 3995501 h 6616577"/>
                <a:gd name="connsiteX1310" fmla="*/ 7323601 w 7671553"/>
                <a:gd name="connsiteY1310" fmla="*/ 3995501 h 6616577"/>
                <a:gd name="connsiteX1311" fmla="*/ 7362732 w 7671553"/>
                <a:gd name="connsiteY1311" fmla="*/ 3999557 h 6616577"/>
                <a:gd name="connsiteX1312" fmla="*/ 7323601 w 7671553"/>
                <a:gd name="connsiteY1312" fmla="*/ 4027464 h 6616577"/>
                <a:gd name="connsiteX1313" fmla="*/ 7316473 w 7671553"/>
                <a:gd name="connsiteY1313" fmla="*/ 4027464 h 6616577"/>
                <a:gd name="connsiteX1314" fmla="*/ 7298658 w 7671553"/>
                <a:gd name="connsiteY1314" fmla="*/ 4020362 h 6616577"/>
                <a:gd name="connsiteX1315" fmla="*/ 7287967 w 7671553"/>
                <a:gd name="connsiteY1315" fmla="*/ 4020362 h 6616577"/>
                <a:gd name="connsiteX1316" fmla="*/ 6251069 w 7671553"/>
                <a:gd name="connsiteY1316" fmla="*/ 4034566 h 6616577"/>
                <a:gd name="connsiteX1317" fmla="*/ 6311645 w 7671553"/>
                <a:gd name="connsiteY1317" fmla="*/ 3999050 h 6616577"/>
                <a:gd name="connsiteX1318" fmla="*/ 6350839 w 7671553"/>
                <a:gd name="connsiteY1318" fmla="*/ 3999050 h 6616577"/>
                <a:gd name="connsiteX1319" fmla="*/ 6308083 w 7671553"/>
                <a:gd name="connsiteY1319" fmla="*/ 4031017 h 6616577"/>
                <a:gd name="connsiteX1320" fmla="*/ 6272564 w 7671553"/>
                <a:gd name="connsiteY1320" fmla="*/ 4035543 h 6616577"/>
                <a:gd name="connsiteX1321" fmla="*/ 6251070 w 7671553"/>
                <a:gd name="connsiteY1321" fmla="*/ 4034566 h 6616577"/>
                <a:gd name="connsiteX1322" fmla="*/ 7223813 w 7671553"/>
                <a:gd name="connsiteY1322" fmla="*/ 4013259 h 6616577"/>
                <a:gd name="connsiteX1323" fmla="*/ 7245192 w 7671553"/>
                <a:gd name="connsiteY1323" fmla="*/ 3995501 h 6616577"/>
                <a:gd name="connsiteX1324" fmla="*/ 7259447 w 7671553"/>
                <a:gd name="connsiteY1324" fmla="*/ 3999050 h 6616577"/>
                <a:gd name="connsiteX1325" fmla="*/ 7280653 w 7671553"/>
                <a:gd name="connsiteY1325" fmla="*/ 3994646 h 6616577"/>
                <a:gd name="connsiteX1326" fmla="*/ 7252319 w 7671553"/>
                <a:gd name="connsiteY1326" fmla="*/ 4016809 h 6616577"/>
                <a:gd name="connsiteX1327" fmla="*/ 7248756 w 7671553"/>
                <a:gd name="connsiteY1327" fmla="*/ 4016809 h 6616577"/>
                <a:gd name="connsiteX1328" fmla="*/ 7223813 w 7671553"/>
                <a:gd name="connsiteY1328" fmla="*/ 4013259 h 6616577"/>
                <a:gd name="connsiteX1329" fmla="*/ 1437347 w 7671553"/>
                <a:gd name="connsiteY1329" fmla="*/ 3952883 h 6616577"/>
                <a:gd name="connsiteX1330" fmla="*/ 1455162 w 7671553"/>
                <a:gd name="connsiteY1330" fmla="*/ 3949330 h 6616577"/>
                <a:gd name="connsiteX1331" fmla="*/ 1458726 w 7671553"/>
                <a:gd name="connsiteY1331" fmla="*/ 3967088 h 6616577"/>
                <a:gd name="connsiteX1332" fmla="*/ 1458726 w 7671553"/>
                <a:gd name="connsiteY1332" fmla="*/ 3991948 h 6616577"/>
                <a:gd name="connsiteX1333" fmla="*/ 1457832 w 7671553"/>
                <a:gd name="connsiteY1333" fmla="*/ 4009706 h 6616577"/>
                <a:gd name="connsiteX1334" fmla="*/ 1458726 w 7671553"/>
                <a:gd name="connsiteY1334" fmla="*/ 4343558 h 6616577"/>
                <a:gd name="connsiteX1335" fmla="*/ 1362458 w 7671553"/>
                <a:gd name="connsiteY1335" fmla="*/ 4349927 h 6616577"/>
                <a:gd name="connsiteX1336" fmla="*/ 1273542 w 7671553"/>
                <a:gd name="connsiteY1336" fmla="*/ 4358718 h 6616577"/>
                <a:gd name="connsiteX1337" fmla="*/ 1277729 w 7671553"/>
                <a:gd name="connsiteY1337" fmla="*/ 4340187 h 6616577"/>
                <a:gd name="connsiteX1338" fmla="*/ 1281581 w 7671553"/>
                <a:gd name="connsiteY1338" fmla="*/ 4276153 h 6616577"/>
                <a:gd name="connsiteX1339" fmla="*/ 1280565 w 7671553"/>
                <a:gd name="connsiteY1339" fmla="*/ 4180182 h 6616577"/>
                <a:gd name="connsiteX1340" fmla="*/ 1284129 w 7671553"/>
                <a:gd name="connsiteY1340" fmla="*/ 4165976 h 6616577"/>
                <a:gd name="connsiteX1341" fmla="*/ 1280565 w 7671553"/>
                <a:gd name="connsiteY1341" fmla="*/ 4151768 h 6616577"/>
                <a:gd name="connsiteX1342" fmla="*/ 1280565 w 7671553"/>
                <a:gd name="connsiteY1342" fmla="*/ 4134010 h 6616577"/>
                <a:gd name="connsiteX1343" fmla="*/ 1284129 w 7671553"/>
                <a:gd name="connsiteY1343" fmla="*/ 4119805 h 6616577"/>
                <a:gd name="connsiteX1344" fmla="*/ 1280565 w 7671553"/>
                <a:gd name="connsiteY1344" fmla="*/ 4105597 h 6616577"/>
                <a:gd name="connsiteX1345" fmla="*/ 1288853 w 7671553"/>
                <a:gd name="connsiteY1345" fmla="*/ 3981383 h 6616577"/>
                <a:gd name="connsiteX1346" fmla="*/ 1287692 w 7671553"/>
                <a:gd name="connsiteY1346" fmla="*/ 3970641 h 6616577"/>
                <a:gd name="connsiteX1347" fmla="*/ 1337578 w 7671553"/>
                <a:gd name="connsiteY1347" fmla="*/ 3959985 h 6616577"/>
                <a:gd name="connsiteX1348" fmla="*/ 1344705 w 7671553"/>
                <a:gd name="connsiteY1348" fmla="*/ 3959985 h 6616577"/>
                <a:gd name="connsiteX1349" fmla="*/ 1419368 w 7671553"/>
                <a:gd name="connsiteY1349" fmla="*/ 3951564 h 6616577"/>
                <a:gd name="connsiteX1350" fmla="*/ 1437349 w 7671553"/>
                <a:gd name="connsiteY1350" fmla="*/ 3952883 h 6616577"/>
                <a:gd name="connsiteX1351" fmla="*/ 628497 w 7671553"/>
                <a:gd name="connsiteY1351" fmla="*/ 3967006 h 6616577"/>
                <a:gd name="connsiteX1352" fmla="*/ 639196 w 7671553"/>
                <a:gd name="connsiteY1352" fmla="*/ 3967088 h 6616577"/>
                <a:gd name="connsiteX1353" fmla="*/ 653447 w 7671553"/>
                <a:gd name="connsiteY1353" fmla="*/ 3991948 h 6616577"/>
                <a:gd name="connsiteX1354" fmla="*/ 647840 w 7671553"/>
                <a:gd name="connsiteY1354" fmla="*/ 4016471 h 6616577"/>
                <a:gd name="connsiteX1355" fmla="*/ 645354 w 7671553"/>
                <a:gd name="connsiteY1355" fmla="*/ 4091328 h 6616577"/>
                <a:gd name="connsiteX1356" fmla="*/ 641786 w 7671553"/>
                <a:gd name="connsiteY1356" fmla="*/ 4151689 h 6616577"/>
                <a:gd name="connsiteX1357" fmla="*/ 640143 w 7671553"/>
                <a:gd name="connsiteY1357" fmla="*/ 4201557 h 6616577"/>
                <a:gd name="connsiteX1358" fmla="*/ 637664 w 7671553"/>
                <a:gd name="connsiteY1358" fmla="*/ 4265403 h 6616577"/>
                <a:gd name="connsiteX1359" fmla="*/ 638305 w 7671553"/>
                <a:gd name="connsiteY1359" fmla="*/ 4283176 h 6616577"/>
                <a:gd name="connsiteX1360" fmla="*/ 635632 w 7671553"/>
                <a:gd name="connsiteY1360" fmla="*/ 4343555 h 6616577"/>
                <a:gd name="connsiteX1361" fmla="*/ 643022 w 7671553"/>
                <a:gd name="connsiteY1361" fmla="*/ 4403894 h 6616577"/>
                <a:gd name="connsiteX1362" fmla="*/ 628504 w 7671553"/>
                <a:gd name="connsiteY1362" fmla="*/ 4403930 h 6616577"/>
                <a:gd name="connsiteX1363" fmla="*/ 585747 w 7671553"/>
                <a:gd name="connsiteY1363" fmla="*/ 4411032 h 6616577"/>
                <a:gd name="connsiteX1364" fmla="*/ 503856 w 7671553"/>
                <a:gd name="connsiteY1364" fmla="*/ 4415624 h 6616577"/>
                <a:gd name="connsiteX1365" fmla="*/ 496667 w 7671553"/>
                <a:gd name="connsiteY1365" fmla="*/ 4414585 h 6616577"/>
                <a:gd name="connsiteX1366" fmla="*/ 485979 w 7671553"/>
                <a:gd name="connsiteY1366" fmla="*/ 4403930 h 6616577"/>
                <a:gd name="connsiteX1367" fmla="*/ 481442 w 7671553"/>
                <a:gd name="connsiteY1367" fmla="*/ 4343632 h 6616577"/>
                <a:gd name="connsiteX1368" fmla="*/ 474145 w 7671553"/>
                <a:gd name="connsiteY1368" fmla="*/ 4261994 h 6616577"/>
                <a:gd name="connsiteX1369" fmla="*/ 475288 w 7671553"/>
                <a:gd name="connsiteY1369" fmla="*/ 4244107 h 6616577"/>
                <a:gd name="connsiteX1370" fmla="*/ 465018 w 7671553"/>
                <a:gd name="connsiteY1370" fmla="*/ 4155258 h 6616577"/>
                <a:gd name="connsiteX1371" fmla="*/ 464600 w 7671553"/>
                <a:gd name="connsiteY1371" fmla="*/ 4137557 h 6616577"/>
                <a:gd name="connsiteX1372" fmla="*/ 456053 w 7671553"/>
                <a:gd name="connsiteY1372" fmla="*/ 4073808 h 6616577"/>
                <a:gd name="connsiteX1373" fmla="*/ 456582 w 7671553"/>
                <a:gd name="connsiteY1373" fmla="*/ 4055870 h 6616577"/>
                <a:gd name="connsiteX1374" fmla="*/ 448767 w 7671553"/>
                <a:gd name="connsiteY1374" fmla="*/ 3981484 h 6616577"/>
                <a:gd name="connsiteX1375" fmla="*/ 482415 w 7671553"/>
                <a:gd name="connsiteY1375" fmla="*/ 3981286 h 6616577"/>
                <a:gd name="connsiteX1376" fmla="*/ 599990 w 7671553"/>
                <a:gd name="connsiteY1376" fmla="*/ 3970570 h 6616577"/>
                <a:gd name="connsiteX1377" fmla="*/ 628497 w 7671553"/>
                <a:gd name="connsiteY1377" fmla="*/ 3966999 h 6616577"/>
                <a:gd name="connsiteX1378" fmla="*/ 7148998 w 7671553"/>
                <a:gd name="connsiteY1378" fmla="*/ 4013259 h 6616577"/>
                <a:gd name="connsiteX1379" fmla="*/ 7177504 w 7671553"/>
                <a:gd name="connsiteY1379" fmla="*/ 3984846 h 6616577"/>
                <a:gd name="connsiteX1380" fmla="*/ 7191760 w 7671553"/>
                <a:gd name="connsiteY1380" fmla="*/ 3984846 h 6616577"/>
                <a:gd name="connsiteX1381" fmla="*/ 7216702 w 7671553"/>
                <a:gd name="connsiteY1381" fmla="*/ 3988399 h 6616577"/>
                <a:gd name="connsiteX1382" fmla="*/ 7192350 w 7671553"/>
                <a:gd name="connsiteY1382" fmla="*/ 4013852 h 6616577"/>
                <a:gd name="connsiteX1383" fmla="*/ 7148999 w 7671553"/>
                <a:gd name="connsiteY1383" fmla="*/ 4013259 h 6616577"/>
                <a:gd name="connsiteX1384" fmla="*/ 6461212 w 7671553"/>
                <a:gd name="connsiteY1384" fmla="*/ 3987379 h 6616577"/>
                <a:gd name="connsiteX1385" fmla="*/ 6418548 w 7671553"/>
                <a:gd name="connsiteY1385" fmla="*/ 4027467 h 6616577"/>
                <a:gd name="connsiteX1386" fmla="*/ 6386478 w 7671553"/>
                <a:gd name="connsiteY1386" fmla="*/ 4027467 h 6616577"/>
                <a:gd name="connsiteX1387" fmla="*/ 6347347 w 7671553"/>
                <a:gd name="connsiteY1387" fmla="*/ 4031523 h 6616577"/>
                <a:gd name="connsiteX1388" fmla="*/ 6414963 w 7671553"/>
                <a:gd name="connsiteY1388" fmla="*/ 3991683 h 6616577"/>
                <a:gd name="connsiteX1389" fmla="*/ 6461215 w 7671553"/>
                <a:gd name="connsiteY1389" fmla="*/ 3987379 h 6616577"/>
                <a:gd name="connsiteX1390" fmla="*/ 7038558 w 7671553"/>
                <a:gd name="connsiteY1390" fmla="*/ 4020362 h 6616577"/>
                <a:gd name="connsiteX1391" fmla="*/ 7095573 w 7671553"/>
                <a:gd name="connsiteY1391" fmla="*/ 3977745 h 6616577"/>
                <a:gd name="connsiteX1392" fmla="*/ 7138225 w 7671553"/>
                <a:gd name="connsiteY1392" fmla="*/ 3982297 h 6616577"/>
                <a:gd name="connsiteX1393" fmla="*/ 7149017 w 7671553"/>
                <a:gd name="connsiteY1393" fmla="*/ 3981294 h 6616577"/>
                <a:gd name="connsiteX1394" fmla="*/ 7119502 w 7671553"/>
                <a:gd name="connsiteY1394" fmla="*/ 4012176 h 6616577"/>
                <a:gd name="connsiteX1395" fmla="*/ 7092109 w 7671553"/>
                <a:gd name="connsiteY1395" fmla="*/ 4017418 h 6616577"/>
                <a:gd name="connsiteX1396" fmla="*/ 7088445 w 7671553"/>
                <a:gd name="connsiteY1396" fmla="*/ 4016811 h 6616577"/>
                <a:gd name="connsiteX1397" fmla="*/ 7038559 w 7671553"/>
                <a:gd name="connsiteY1397" fmla="*/ 4020364 h 6616577"/>
                <a:gd name="connsiteX1398" fmla="*/ 6536027 w 7671553"/>
                <a:gd name="connsiteY1398" fmla="*/ 3980389 h 6616577"/>
                <a:gd name="connsiteX1399" fmla="*/ 6482684 w 7671553"/>
                <a:gd name="connsiteY1399" fmla="*/ 4023918 h 6616577"/>
                <a:gd name="connsiteX1400" fmla="*/ 6457740 w 7671553"/>
                <a:gd name="connsiteY1400" fmla="*/ 4023918 h 6616577"/>
                <a:gd name="connsiteX1401" fmla="*/ 6493414 w 7671553"/>
                <a:gd name="connsiteY1401" fmla="*/ 3985197 h 6616577"/>
                <a:gd name="connsiteX1402" fmla="*/ 6536030 w 7671553"/>
                <a:gd name="connsiteY1402" fmla="*/ 3980390 h 6616577"/>
                <a:gd name="connsiteX1403" fmla="*/ 6956574 w 7671553"/>
                <a:gd name="connsiteY1403" fmla="*/ 4013261 h 6616577"/>
                <a:gd name="connsiteX1404" fmla="*/ 7031397 w 7671553"/>
                <a:gd name="connsiteY1404" fmla="*/ 3970644 h 6616577"/>
                <a:gd name="connsiteX1405" fmla="*/ 7042087 w 7671553"/>
                <a:gd name="connsiteY1405" fmla="*/ 3970644 h 6616577"/>
                <a:gd name="connsiteX1406" fmla="*/ 7052778 w 7671553"/>
                <a:gd name="connsiteY1406" fmla="*/ 3977747 h 6616577"/>
                <a:gd name="connsiteX1407" fmla="*/ 7017145 w 7671553"/>
                <a:gd name="connsiteY1407" fmla="*/ 4020364 h 6616577"/>
                <a:gd name="connsiteX1408" fmla="*/ 6956572 w 7671553"/>
                <a:gd name="connsiteY1408" fmla="*/ 4020364 h 6616577"/>
                <a:gd name="connsiteX1409" fmla="*/ 6956572 w 7671553"/>
                <a:gd name="connsiteY1409" fmla="*/ 4013261 h 6616577"/>
                <a:gd name="connsiteX1410" fmla="*/ 6617982 w 7671553"/>
                <a:gd name="connsiteY1410" fmla="*/ 3973222 h 6616577"/>
                <a:gd name="connsiteX1411" fmla="*/ 6579902 w 7671553"/>
                <a:gd name="connsiteY1411" fmla="*/ 4021709 h 6616577"/>
                <a:gd name="connsiteX1412" fmla="*/ 6521863 w 7671553"/>
                <a:gd name="connsiteY1412" fmla="*/ 4023915 h 6616577"/>
                <a:gd name="connsiteX1413" fmla="*/ 6559694 w 7671553"/>
                <a:gd name="connsiteY1413" fmla="*/ 3993644 h 6616577"/>
                <a:gd name="connsiteX1414" fmla="*/ 6564648 w 7671553"/>
                <a:gd name="connsiteY1414" fmla="*/ 3978038 h 6616577"/>
                <a:gd name="connsiteX1415" fmla="*/ 6617981 w 7671553"/>
                <a:gd name="connsiteY1415" fmla="*/ 3973221 h 6616577"/>
                <a:gd name="connsiteX1416" fmla="*/ 6881744 w 7671553"/>
                <a:gd name="connsiteY1416" fmla="*/ 4016809 h 6616577"/>
                <a:gd name="connsiteX1417" fmla="*/ 6938755 w 7671553"/>
                <a:gd name="connsiteY1417" fmla="*/ 3967089 h 6616577"/>
                <a:gd name="connsiteX1418" fmla="*/ 6988640 w 7671553"/>
                <a:gd name="connsiteY1418" fmla="*/ 3967089 h 6616577"/>
                <a:gd name="connsiteX1419" fmla="*/ 6928067 w 7671553"/>
                <a:gd name="connsiteY1419" fmla="*/ 4016809 h 6616577"/>
                <a:gd name="connsiteX1420" fmla="*/ 6881744 w 7671553"/>
                <a:gd name="connsiteY1420" fmla="*/ 4016809 h 6616577"/>
                <a:gd name="connsiteX1421" fmla="*/ 6867392 w 7671553"/>
                <a:gd name="connsiteY1421" fmla="*/ 3962567 h 6616577"/>
                <a:gd name="connsiteX1422" fmla="*/ 6895995 w 7671553"/>
                <a:gd name="connsiteY1422" fmla="*/ 3963537 h 6616577"/>
                <a:gd name="connsiteX1423" fmla="*/ 6846110 w 7671553"/>
                <a:gd name="connsiteY1423" fmla="*/ 4016809 h 6616577"/>
                <a:gd name="connsiteX1424" fmla="*/ 6774850 w 7671553"/>
                <a:gd name="connsiteY1424" fmla="*/ 4016809 h 6616577"/>
                <a:gd name="connsiteX1425" fmla="*/ 6821188 w 7671553"/>
                <a:gd name="connsiteY1425" fmla="*/ 3967285 h 6616577"/>
                <a:gd name="connsiteX1426" fmla="*/ 6867392 w 7671553"/>
                <a:gd name="connsiteY1426" fmla="*/ 3962564 h 6616577"/>
                <a:gd name="connsiteX1427" fmla="*/ 6785537 w 7671553"/>
                <a:gd name="connsiteY1427" fmla="*/ 3966202 h 6616577"/>
                <a:gd name="connsiteX1428" fmla="*/ 6796228 w 7671553"/>
                <a:gd name="connsiteY1428" fmla="*/ 3967090 h 6616577"/>
                <a:gd name="connsiteX1429" fmla="*/ 6757030 w 7671553"/>
                <a:gd name="connsiteY1429" fmla="*/ 4020362 h 6616577"/>
                <a:gd name="connsiteX1430" fmla="*/ 6700020 w 7671553"/>
                <a:gd name="connsiteY1430" fmla="*/ 4020362 h 6616577"/>
                <a:gd name="connsiteX1431" fmla="*/ 6753464 w 7671553"/>
                <a:gd name="connsiteY1431" fmla="*/ 3967090 h 6616577"/>
                <a:gd name="connsiteX1432" fmla="*/ 6767719 w 7671553"/>
                <a:gd name="connsiteY1432" fmla="*/ 3966202 h 6616577"/>
                <a:gd name="connsiteX1433" fmla="*/ 6785534 w 7671553"/>
                <a:gd name="connsiteY1433" fmla="*/ 3966202 h 6616577"/>
                <a:gd name="connsiteX1434" fmla="*/ 6603815 w 7671553"/>
                <a:gd name="connsiteY1434" fmla="*/ 4023915 h 6616577"/>
                <a:gd name="connsiteX1435" fmla="*/ 6696457 w 7671553"/>
                <a:gd name="connsiteY1435" fmla="*/ 3967088 h 6616577"/>
                <a:gd name="connsiteX1436" fmla="*/ 6724964 w 7671553"/>
                <a:gd name="connsiteY1436" fmla="*/ 3967088 h 6616577"/>
                <a:gd name="connsiteX1437" fmla="*/ 6676795 w 7671553"/>
                <a:gd name="connsiteY1437" fmla="*/ 4022245 h 6616577"/>
                <a:gd name="connsiteX1438" fmla="*/ 6603815 w 7671553"/>
                <a:gd name="connsiteY1438" fmla="*/ 4023916 h 6616577"/>
                <a:gd name="connsiteX1439" fmla="*/ 5260487 w 7671553"/>
                <a:gd name="connsiteY1439" fmla="*/ 3967088 h 6616577"/>
                <a:gd name="connsiteX1440" fmla="*/ 5299682 w 7671553"/>
                <a:gd name="connsiteY1440" fmla="*/ 3959985 h 6616577"/>
                <a:gd name="connsiteX1441" fmla="*/ 5292554 w 7671553"/>
                <a:gd name="connsiteY1441" fmla="*/ 3988399 h 6616577"/>
                <a:gd name="connsiteX1442" fmla="*/ 5346002 w 7671553"/>
                <a:gd name="connsiteY1442" fmla="*/ 4041671 h 6616577"/>
                <a:gd name="connsiteX1443" fmla="*/ 5374508 w 7671553"/>
                <a:gd name="connsiteY1443" fmla="*/ 4041671 h 6616577"/>
                <a:gd name="connsiteX1444" fmla="*/ 5499220 w 7671553"/>
                <a:gd name="connsiteY1444" fmla="*/ 3984843 h 6616577"/>
                <a:gd name="connsiteX1445" fmla="*/ 5486904 w 7671553"/>
                <a:gd name="connsiteY1445" fmla="*/ 4007516 h 6616577"/>
                <a:gd name="connsiteX1446" fmla="*/ 5484965 w 7671553"/>
                <a:gd name="connsiteY1446" fmla="*/ 4013257 h 6616577"/>
                <a:gd name="connsiteX1447" fmla="*/ 5481402 w 7671553"/>
                <a:gd name="connsiteY1447" fmla="*/ 4034564 h 6616577"/>
                <a:gd name="connsiteX1448" fmla="*/ 5481402 w 7671553"/>
                <a:gd name="connsiteY1448" fmla="*/ 4045220 h 6616577"/>
                <a:gd name="connsiteX1449" fmla="*/ 5462138 w 7671553"/>
                <a:gd name="connsiteY1449" fmla="*/ 4143220 h 6616577"/>
                <a:gd name="connsiteX1450" fmla="*/ 5442207 w 7671553"/>
                <a:gd name="connsiteY1450" fmla="*/ 4240558 h 6616577"/>
                <a:gd name="connsiteX1451" fmla="*/ 5442207 w 7671553"/>
                <a:gd name="connsiteY1451" fmla="*/ 4251213 h 6616577"/>
                <a:gd name="connsiteX1452" fmla="*/ 5509909 w 7671553"/>
                <a:gd name="connsiteY1452" fmla="*/ 4336451 h 6616577"/>
                <a:gd name="connsiteX1453" fmla="*/ 5517036 w 7671553"/>
                <a:gd name="connsiteY1453" fmla="*/ 4336451 h 6616577"/>
                <a:gd name="connsiteX1454" fmla="*/ 5559793 w 7671553"/>
                <a:gd name="connsiteY1454" fmla="*/ 4297386 h 6616577"/>
                <a:gd name="connsiteX1455" fmla="*/ 5570481 w 7671553"/>
                <a:gd name="connsiteY1455" fmla="*/ 4318693 h 6616577"/>
                <a:gd name="connsiteX1456" fmla="*/ 5577608 w 7671553"/>
                <a:gd name="connsiteY1456" fmla="*/ 4332901 h 6616577"/>
                <a:gd name="connsiteX1457" fmla="*/ 5570481 w 7671553"/>
                <a:gd name="connsiteY1457" fmla="*/ 4368417 h 6616577"/>
                <a:gd name="connsiteX1458" fmla="*/ 5566110 w 7671553"/>
                <a:gd name="connsiteY1458" fmla="*/ 4407382 h 6616577"/>
                <a:gd name="connsiteX1459" fmla="*/ 5520600 w 7671553"/>
                <a:gd name="connsiteY1459" fmla="*/ 4641889 h 6616577"/>
                <a:gd name="connsiteX1460" fmla="*/ 5516936 w 7671553"/>
                <a:gd name="connsiteY1460" fmla="*/ 4663182 h 6616577"/>
                <a:gd name="connsiteX1461" fmla="*/ 5474279 w 7671553"/>
                <a:gd name="connsiteY1461" fmla="*/ 4915362 h 6616577"/>
                <a:gd name="connsiteX1462" fmla="*/ 5469952 w 7671553"/>
                <a:gd name="connsiteY1462" fmla="*/ 4986341 h 6616577"/>
                <a:gd name="connsiteX1463" fmla="*/ 5460024 w 7671553"/>
                <a:gd name="connsiteY1463" fmla="*/ 5057428 h 6616577"/>
                <a:gd name="connsiteX1464" fmla="*/ 5460024 w 7671553"/>
                <a:gd name="connsiteY1464" fmla="*/ 5114255 h 6616577"/>
                <a:gd name="connsiteX1465" fmla="*/ 5448191 w 7671553"/>
                <a:gd name="connsiteY1465" fmla="*/ 5227770 h 6616577"/>
                <a:gd name="connsiteX1466" fmla="*/ 5449337 w 7671553"/>
                <a:gd name="connsiteY1466" fmla="*/ 5242111 h 6616577"/>
                <a:gd name="connsiteX1467" fmla="*/ 5431803 w 7671553"/>
                <a:gd name="connsiteY1467" fmla="*/ 5359363 h 6616577"/>
                <a:gd name="connsiteX1468" fmla="*/ 5431518 w 7671553"/>
                <a:gd name="connsiteY1468" fmla="*/ 5369972 h 6616577"/>
                <a:gd name="connsiteX1469" fmla="*/ 5423007 w 7671553"/>
                <a:gd name="connsiteY1469" fmla="*/ 5440832 h 6616577"/>
                <a:gd name="connsiteX1470" fmla="*/ 5416881 w 7671553"/>
                <a:gd name="connsiteY1470" fmla="*/ 5508441 h 6616577"/>
                <a:gd name="connsiteX1471" fmla="*/ 5398889 w 7671553"/>
                <a:gd name="connsiteY1471" fmla="*/ 5629148 h 6616577"/>
                <a:gd name="connsiteX1472" fmla="*/ 5387503 w 7671553"/>
                <a:gd name="connsiteY1472" fmla="*/ 5703620 h 6616577"/>
                <a:gd name="connsiteX1473" fmla="*/ 5364009 w 7671553"/>
                <a:gd name="connsiteY1473" fmla="*/ 5881428 h 6616577"/>
                <a:gd name="connsiteX1474" fmla="*/ 5363818 w 7671553"/>
                <a:gd name="connsiteY1474" fmla="*/ 5888502 h 6616577"/>
                <a:gd name="connsiteX1475" fmla="*/ 5355559 w 7671553"/>
                <a:gd name="connsiteY1475" fmla="*/ 5959388 h 6616577"/>
                <a:gd name="connsiteX1476" fmla="*/ 5356694 w 7671553"/>
                <a:gd name="connsiteY1476" fmla="*/ 5963085 h 6616577"/>
                <a:gd name="connsiteX1477" fmla="*/ 5335315 w 7671553"/>
                <a:gd name="connsiteY1477" fmla="*/ 6083836 h 6616577"/>
                <a:gd name="connsiteX1478" fmla="*/ 5321060 w 7671553"/>
                <a:gd name="connsiteY1478" fmla="*/ 6154867 h 6616577"/>
                <a:gd name="connsiteX1479" fmla="*/ 5306809 w 7671553"/>
                <a:gd name="connsiteY1479" fmla="*/ 6197488 h 6616577"/>
                <a:gd name="connsiteX1480" fmla="*/ 5306809 w 7671553"/>
                <a:gd name="connsiteY1480" fmla="*/ 6208140 h 6616577"/>
                <a:gd name="connsiteX1481" fmla="*/ 5296118 w 7671553"/>
                <a:gd name="connsiteY1481" fmla="*/ 6218796 h 6616577"/>
                <a:gd name="connsiteX1482" fmla="*/ 5264051 w 7671553"/>
                <a:gd name="connsiteY1482" fmla="*/ 6218796 h 6616577"/>
                <a:gd name="connsiteX1483" fmla="*/ 5117957 w 7671553"/>
                <a:gd name="connsiteY1483" fmla="*/ 6243656 h 6616577"/>
                <a:gd name="connsiteX1484" fmla="*/ 5046694 w 7671553"/>
                <a:gd name="connsiteY1484" fmla="*/ 6243656 h 6616577"/>
                <a:gd name="connsiteX1485" fmla="*/ 5032443 w 7671553"/>
                <a:gd name="connsiteY1485" fmla="*/ 6240106 h 6616577"/>
                <a:gd name="connsiteX1486" fmla="*/ 5018188 w 7671553"/>
                <a:gd name="connsiteY1486" fmla="*/ 6243656 h 6616577"/>
                <a:gd name="connsiteX1487" fmla="*/ 4986121 w 7671553"/>
                <a:gd name="connsiteY1487" fmla="*/ 6243656 h 6616577"/>
                <a:gd name="connsiteX1488" fmla="*/ 4907747 w 7671553"/>
                <a:gd name="connsiteY1488" fmla="*/ 6236395 h 6616577"/>
                <a:gd name="connsiteX1489" fmla="*/ 4907729 w 7671553"/>
                <a:gd name="connsiteY1489" fmla="*/ 6169075 h 6616577"/>
                <a:gd name="connsiteX1490" fmla="*/ 4900602 w 7671553"/>
                <a:gd name="connsiteY1490" fmla="*/ 6130006 h 6616577"/>
                <a:gd name="connsiteX1491" fmla="*/ 4900602 w 7671553"/>
                <a:gd name="connsiteY1491" fmla="*/ 6105146 h 6616577"/>
                <a:gd name="connsiteX1492" fmla="*/ 4903211 w 7671553"/>
                <a:gd name="connsiteY1492" fmla="*/ 6073111 h 6616577"/>
                <a:gd name="connsiteX1493" fmla="*/ 4899802 w 7671553"/>
                <a:gd name="connsiteY1493" fmla="*/ 6055576 h 6616577"/>
                <a:gd name="connsiteX1494" fmla="*/ 4895993 w 7671553"/>
                <a:gd name="connsiteY1494" fmla="*/ 5995126 h 6616577"/>
                <a:gd name="connsiteX1495" fmla="*/ 4897038 w 7671553"/>
                <a:gd name="connsiteY1495" fmla="*/ 5959528 h 6616577"/>
                <a:gd name="connsiteX1496" fmla="*/ 4900602 w 7671553"/>
                <a:gd name="connsiteY1496" fmla="*/ 5945323 h 6616577"/>
                <a:gd name="connsiteX1497" fmla="*/ 4897038 w 7671553"/>
                <a:gd name="connsiteY1497" fmla="*/ 5931117 h 6616577"/>
                <a:gd name="connsiteX1498" fmla="*/ 4897038 w 7671553"/>
                <a:gd name="connsiteY1498" fmla="*/ 5927565 h 6616577"/>
                <a:gd name="connsiteX1499" fmla="*/ 4900602 w 7671553"/>
                <a:gd name="connsiteY1499" fmla="*/ 5877844 h 6616577"/>
                <a:gd name="connsiteX1500" fmla="*/ 4897370 w 7671553"/>
                <a:gd name="connsiteY1500" fmla="*/ 5842289 h 6616577"/>
                <a:gd name="connsiteX1501" fmla="*/ 4900602 w 7671553"/>
                <a:gd name="connsiteY1501" fmla="*/ 5828120 h 6616577"/>
                <a:gd name="connsiteX1502" fmla="*/ 4897038 w 7671553"/>
                <a:gd name="connsiteY1502" fmla="*/ 5813914 h 6616577"/>
                <a:gd name="connsiteX1503" fmla="*/ 4897038 w 7671553"/>
                <a:gd name="connsiteY1503" fmla="*/ 5735780 h 6616577"/>
                <a:gd name="connsiteX1504" fmla="*/ 4905301 w 7671553"/>
                <a:gd name="connsiteY1504" fmla="*/ 5664894 h 6616577"/>
                <a:gd name="connsiteX1505" fmla="*/ 4904166 w 7671553"/>
                <a:gd name="connsiteY1505" fmla="*/ 5654091 h 6616577"/>
                <a:gd name="connsiteX1506" fmla="*/ 4907827 w 7671553"/>
                <a:gd name="connsiteY1506" fmla="*/ 5632798 h 6616577"/>
                <a:gd name="connsiteX1507" fmla="*/ 4911675 w 7671553"/>
                <a:gd name="connsiteY1507" fmla="*/ 5554671 h 6616577"/>
                <a:gd name="connsiteX1508" fmla="*/ 4919559 w 7671553"/>
                <a:gd name="connsiteY1508" fmla="*/ 5473093 h 6616577"/>
                <a:gd name="connsiteX1509" fmla="*/ 4923076 w 7671553"/>
                <a:gd name="connsiteY1509" fmla="*/ 5380673 h 6616577"/>
                <a:gd name="connsiteX1510" fmla="*/ 4918460 w 7671553"/>
                <a:gd name="connsiteY1510" fmla="*/ 5252759 h 6616577"/>
                <a:gd name="connsiteX1511" fmla="*/ 4910130 w 7671553"/>
                <a:gd name="connsiteY1511" fmla="*/ 5117883 h 6616577"/>
                <a:gd name="connsiteX1512" fmla="*/ 4911293 w 7671553"/>
                <a:gd name="connsiteY1512" fmla="*/ 5110698 h 6616577"/>
                <a:gd name="connsiteX1513" fmla="*/ 4914954 w 7671553"/>
                <a:gd name="connsiteY1513" fmla="*/ 5089405 h 6616577"/>
                <a:gd name="connsiteX1514" fmla="*/ 4919376 w 7671553"/>
                <a:gd name="connsiteY1514" fmla="*/ 4986438 h 6616577"/>
                <a:gd name="connsiteX1515" fmla="*/ 4913747 w 7671553"/>
                <a:gd name="connsiteY1515" fmla="*/ 4819499 h 6616577"/>
                <a:gd name="connsiteX1516" fmla="*/ 4931094 w 7671553"/>
                <a:gd name="connsiteY1516" fmla="*/ 4659853 h 6616577"/>
                <a:gd name="connsiteX1517" fmla="*/ 4929109 w 7671553"/>
                <a:gd name="connsiteY1517" fmla="*/ 4656092 h 6616577"/>
                <a:gd name="connsiteX1518" fmla="*/ 4927984 w 7671553"/>
                <a:gd name="connsiteY1518" fmla="*/ 4531785 h 6616577"/>
                <a:gd name="connsiteX1519" fmla="*/ 4933641 w 7671553"/>
                <a:gd name="connsiteY1519" fmla="*/ 4492831 h 6616577"/>
                <a:gd name="connsiteX1520" fmla="*/ 4932672 w 7671553"/>
                <a:gd name="connsiteY1520" fmla="*/ 4457203 h 6616577"/>
                <a:gd name="connsiteX1521" fmla="*/ 4936236 w 7671553"/>
                <a:gd name="connsiteY1521" fmla="*/ 4400376 h 6616577"/>
                <a:gd name="connsiteX1522" fmla="*/ 4923765 w 7671553"/>
                <a:gd name="connsiteY1522" fmla="*/ 4294050 h 6616577"/>
                <a:gd name="connsiteX1523" fmla="*/ 4925544 w 7671553"/>
                <a:gd name="connsiteY1523" fmla="*/ 4290278 h 6616577"/>
                <a:gd name="connsiteX1524" fmla="*/ 4889914 w 7671553"/>
                <a:gd name="connsiteY1524" fmla="*/ 4261864 h 6616577"/>
                <a:gd name="connsiteX1525" fmla="*/ 4872099 w 7671553"/>
                <a:gd name="connsiteY1525" fmla="*/ 4286725 h 6616577"/>
                <a:gd name="connsiteX1526" fmla="*/ 4872099 w 7671553"/>
                <a:gd name="connsiteY1526" fmla="*/ 4297380 h 6616577"/>
                <a:gd name="connsiteX1527" fmla="*/ 4879223 w 7671553"/>
                <a:gd name="connsiteY1527" fmla="*/ 4347101 h 6616577"/>
                <a:gd name="connsiteX1528" fmla="*/ 4883810 w 7671553"/>
                <a:gd name="connsiteY1528" fmla="*/ 4393180 h 6616577"/>
                <a:gd name="connsiteX1529" fmla="*/ 4882786 w 7671553"/>
                <a:gd name="connsiteY1529" fmla="*/ 4396827 h 6616577"/>
                <a:gd name="connsiteX1530" fmla="*/ 4883680 w 7671553"/>
                <a:gd name="connsiteY1530" fmla="*/ 4443007 h 6616577"/>
                <a:gd name="connsiteX1531" fmla="*/ 4878156 w 7671553"/>
                <a:gd name="connsiteY1531" fmla="*/ 4513960 h 6616577"/>
                <a:gd name="connsiteX1532" fmla="*/ 4874542 w 7671553"/>
                <a:gd name="connsiteY1532" fmla="*/ 4641848 h 6616577"/>
                <a:gd name="connsiteX1533" fmla="*/ 4875659 w 7671553"/>
                <a:gd name="connsiteY1533" fmla="*/ 4702264 h 6616577"/>
                <a:gd name="connsiteX1534" fmla="*/ 4867400 w 7671553"/>
                <a:gd name="connsiteY1534" fmla="*/ 4773151 h 6616577"/>
                <a:gd name="connsiteX1535" fmla="*/ 4860442 w 7671553"/>
                <a:gd name="connsiteY1535" fmla="*/ 4865566 h 6616577"/>
                <a:gd name="connsiteX1536" fmla="*/ 4869616 w 7671553"/>
                <a:gd name="connsiteY1536" fmla="*/ 5004084 h 6616577"/>
                <a:gd name="connsiteX1537" fmla="*/ 4860082 w 7671553"/>
                <a:gd name="connsiteY1537" fmla="*/ 5128361 h 6616577"/>
                <a:gd name="connsiteX1538" fmla="*/ 4861407 w 7671553"/>
                <a:gd name="connsiteY1538" fmla="*/ 5132011 h 6616577"/>
                <a:gd name="connsiteX1539" fmla="*/ 4869699 w 7671553"/>
                <a:gd name="connsiteY1539" fmla="*/ 5277546 h 6616577"/>
                <a:gd name="connsiteX1540" fmla="*/ 4868535 w 7671553"/>
                <a:gd name="connsiteY1540" fmla="*/ 5345104 h 6616577"/>
                <a:gd name="connsiteX1541" fmla="*/ 4869425 w 7671553"/>
                <a:gd name="connsiteY1541" fmla="*/ 5362861 h 6616577"/>
                <a:gd name="connsiteX1542" fmla="*/ 4872099 w 7671553"/>
                <a:gd name="connsiteY1542" fmla="*/ 5377066 h 6616577"/>
                <a:gd name="connsiteX1543" fmla="*/ 4868535 w 7671553"/>
                <a:gd name="connsiteY1543" fmla="*/ 5391275 h 6616577"/>
                <a:gd name="connsiteX1544" fmla="*/ 4869425 w 7671553"/>
                <a:gd name="connsiteY1544" fmla="*/ 5409033 h 6616577"/>
                <a:gd name="connsiteX1545" fmla="*/ 4865735 w 7671553"/>
                <a:gd name="connsiteY1545" fmla="*/ 5483652 h 6616577"/>
                <a:gd name="connsiteX1546" fmla="*/ 4856690 w 7671553"/>
                <a:gd name="connsiteY1546" fmla="*/ 5586504 h 6616577"/>
                <a:gd name="connsiteX1547" fmla="*/ 4857844 w 7671553"/>
                <a:gd name="connsiteY1547" fmla="*/ 5607919 h 6616577"/>
                <a:gd name="connsiteX1548" fmla="*/ 4849567 w 7671553"/>
                <a:gd name="connsiteY1548" fmla="*/ 5710809 h 6616577"/>
                <a:gd name="connsiteX1549" fmla="*/ 4850717 w 7671553"/>
                <a:gd name="connsiteY1549" fmla="*/ 5764188 h 6616577"/>
                <a:gd name="connsiteX1550" fmla="*/ 4848561 w 7671553"/>
                <a:gd name="connsiteY1550" fmla="*/ 5870777 h 6616577"/>
                <a:gd name="connsiteX1551" fmla="*/ 4850882 w 7671553"/>
                <a:gd name="connsiteY1551" fmla="*/ 5977273 h 6616577"/>
                <a:gd name="connsiteX1552" fmla="*/ 4848911 w 7671553"/>
                <a:gd name="connsiteY1552" fmla="*/ 6037623 h 6616577"/>
                <a:gd name="connsiteX1553" fmla="*/ 4850717 w 7671553"/>
                <a:gd name="connsiteY1553" fmla="*/ 6048311 h 6616577"/>
                <a:gd name="connsiteX1554" fmla="*/ 4854889 w 7671553"/>
                <a:gd name="connsiteY1554" fmla="*/ 6076624 h 6616577"/>
                <a:gd name="connsiteX1555" fmla="*/ 4855174 w 7671553"/>
                <a:gd name="connsiteY1555" fmla="*/ 6094482 h 6616577"/>
                <a:gd name="connsiteX1556" fmla="*/ 4854280 w 7671553"/>
                <a:gd name="connsiteY1556" fmla="*/ 6105138 h 6616577"/>
                <a:gd name="connsiteX1557" fmla="*/ 4858168 w 7671553"/>
                <a:gd name="connsiteY1557" fmla="*/ 6176146 h 6616577"/>
                <a:gd name="connsiteX1558" fmla="*/ 4861407 w 7671553"/>
                <a:gd name="connsiteY1558" fmla="*/ 6190373 h 6616577"/>
                <a:gd name="connsiteX1559" fmla="*/ 4857844 w 7671553"/>
                <a:gd name="connsiteY1559" fmla="*/ 6204582 h 6616577"/>
                <a:gd name="connsiteX1560" fmla="*/ 4857844 w 7671553"/>
                <a:gd name="connsiteY1560" fmla="*/ 6225889 h 6616577"/>
                <a:gd name="connsiteX1561" fmla="*/ 4839831 w 7671553"/>
                <a:gd name="connsiteY1561" fmla="*/ 6254104 h 6616577"/>
                <a:gd name="connsiteX1562" fmla="*/ 4804247 w 7671553"/>
                <a:gd name="connsiteY1562" fmla="*/ 6254456 h 6616577"/>
                <a:gd name="connsiteX1563" fmla="*/ 4726007 w 7671553"/>
                <a:gd name="connsiteY1563" fmla="*/ 6247200 h 6616577"/>
                <a:gd name="connsiteX1564" fmla="*/ 4672559 w 7671553"/>
                <a:gd name="connsiteY1564" fmla="*/ 6247200 h 6616577"/>
                <a:gd name="connsiteX1565" fmla="*/ 4522732 w 7671553"/>
                <a:gd name="connsiteY1565" fmla="*/ 6227020 h 6616577"/>
                <a:gd name="connsiteX1566" fmla="*/ 4494402 w 7671553"/>
                <a:gd name="connsiteY1566" fmla="*/ 6211684 h 6616577"/>
                <a:gd name="connsiteX1567" fmla="*/ 4487268 w 7671553"/>
                <a:gd name="connsiteY1567" fmla="*/ 6183084 h 6616577"/>
                <a:gd name="connsiteX1568" fmla="*/ 4490839 w 7671553"/>
                <a:gd name="connsiteY1568" fmla="*/ 6151308 h 6616577"/>
                <a:gd name="connsiteX1569" fmla="*/ 4486270 w 7671553"/>
                <a:gd name="connsiteY1569" fmla="*/ 6066129 h 6616577"/>
                <a:gd name="connsiteX1570" fmla="*/ 4473023 w 7671553"/>
                <a:gd name="connsiteY1570" fmla="*/ 6019901 h 6616577"/>
                <a:gd name="connsiteX1571" fmla="*/ 4437390 w 7671553"/>
                <a:gd name="connsiteY1571" fmla="*/ 5892043 h 6616577"/>
                <a:gd name="connsiteX1572" fmla="*/ 4433170 w 7671553"/>
                <a:gd name="connsiteY1572" fmla="*/ 5856616 h 6616577"/>
                <a:gd name="connsiteX1573" fmla="*/ 4426702 w 7671553"/>
                <a:gd name="connsiteY1573" fmla="*/ 5838769 h 6616577"/>
                <a:gd name="connsiteX1574" fmla="*/ 4419575 w 7671553"/>
                <a:gd name="connsiteY1574" fmla="*/ 5799700 h 6616577"/>
                <a:gd name="connsiteX1575" fmla="*/ 4405323 w 7671553"/>
                <a:gd name="connsiteY1575" fmla="*/ 5735776 h 6616577"/>
                <a:gd name="connsiteX1576" fmla="*/ 4397825 w 7671553"/>
                <a:gd name="connsiteY1576" fmla="*/ 5682552 h 6616577"/>
                <a:gd name="connsiteX1577" fmla="*/ 4397306 w 7671553"/>
                <a:gd name="connsiteY1577" fmla="*/ 5664744 h 6616577"/>
                <a:gd name="connsiteX1578" fmla="*/ 4391068 w 7671553"/>
                <a:gd name="connsiteY1578" fmla="*/ 5643433 h 6616577"/>
                <a:gd name="connsiteX1579" fmla="*/ 4391068 w 7671553"/>
                <a:gd name="connsiteY1579" fmla="*/ 5625675 h 6616577"/>
                <a:gd name="connsiteX1580" fmla="*/ 4383945 w 7671553"/>
                <a:gd name="connsiteY1580" fmla="*/ 5583057 h 6616577"/>
                <a:gd name="connsiteX1581" fmla="*/ 4376817 w 7671553"/>
                <a:gd name="connsiteY1581" fmla="*/ 5501371 h 6616577"/>
                <a:gd name="connsiteX1582" fmla="*/ 4373253 w 7671553"/>
                <a:gd name="connsiteY1582" fmla="*/ 5480064 h 6616577"/>
                <a:gd name="connsiteX1583" fmla="*/ 4369690 w 7671553"/>
                <a:gd name="connsiteY1583" fmla="*/ 5455200 h 6616577"/>
                <a:gd name="connsiteX1584" fmla="*/ 4369690 w 7671553"/>
                <a:gd name="connsiteY1584" fmla="*/ 5440995 h 6616577"/>
                <a:gd name="connsiteX1585" fmla="*/ 4359045 w 7671553"/>
                <a:gd name="connsiteY1585" fmla="*/ 5369957 h 6616577"/>
                <a:gd name="connsiteX1586" fmla="*/ 4351875 w 7671553"/>
                <a:gd name="connsiteY1586" fmla="*/ 5330895 h 6616577"/>
                <a:gd name="connsiteX1587" fmla="*/ 4337624 w 7671553"/>
                <a:gd name="connsiteY1587" fmla="*/ 5249213 h 6616577"/>
                <a:gd name="connsiteX1588" fmla="*/ 4321960 w 7671553"/>
                <a:gd name="connsiteY1588" fmla="*/ 5161827 h 6616577"/>
                <a:gd name="connsiteX1589" fmla="*/ 4301990 w 7671553"/>
                <a:gd name="connsiteY1589" fmla="*/ 5078733 h 6616577"/>
                <a:gd name="connsiteX1590" fmla="*/ 4301990 w 7671553"/>
                <a:gd name="connsiteY1590" fmla="*/ 5075180 h 6616577"/>
                <a:gd name="connsiteX1591" fmla="*/ 4273483 w 7671553"/>
                <a:gd name="connsiteY1591" fmla="*/ 4954429 h 6616577"/>
                <a:gd name="connsiteX1592" fmla="*/ 4266360 w 7671553"/>
                <a:gd name="connsiteY1592" fmla="*/ 4911812 h 6616577"/>
                <a:gd name="connsiteX1593" fmla="*/ 4266360 w 7671553"/>
                <a:gd name="connsiteY1593" fmla="*/ 4908259 h 6616577"/>
                <a:gd name="connsiteX1594" fmla="*/ 4259232 w 7671553"/>
                <a:gd name="connsiteY1594" fmla="*/ 4869190 h 6616577"/>
                <a:gd name="connsiteX1595" fmla="*/ 4237853 w 7671553"/>
                <a:gd name="connsiteY1595" fmla="*/ 4751990 h 6616577"/>
                <a:gd name="connsiteX1596" fmla="*/ 4212911 w 7671553"/>
                <a:gd name="connsiteY1596" fmla="*/ 4652546 h 6616577"/>
                <a:gd name="connsiteX1597" fmla="*/ 4173716 w 7671553"/>
                <a:gd name="connsiteY1597" fmla="*/ 4517584 h 6616577"/>
                <a:gd name="connsiteX1598" fmla="*/ 4133344 w 7671553"/>
                <a:gd name="connsiteY1598" fmla="*/ 4383796 h 6616577"/>
                <a:gd name="connsiteX1599" fmla="*/ 4088199 w 7671553"/>
                <a:gd name="connsiteY1599" fmla="*/ 4258319 h 6616577"/>
                <a:gd name="connsiteX1600" fmla="*/ 4120269 w 7671553"/>
                <a:gd name="connsiteY1600" fmla="*/ 4258319 h 6616577"/>
                <a:gd name="connsiteX1601" fmla="*/ 4180842 w 7671553"/>
                <a:gd name="connsiteY1601" fmla="*/ 4226356 h 6616577"/>
                <a:gd name="connsiteX1602" fmla="*/ 4212912 w 7671553"/>
                <a:gd name="connsiteY1602" fmla="*/ 4237011 h 6616577"/>
                <a:gd name="connsiteX1603" fmla="*/ 4234291 w 7671553"/>
                <a:gd name="connsiteY1603" fmla="*/ 4237011 h 6616577"/>
                <a:gd name="connsiteX1604" fmla="*/ 4294864 w 7671553"/>
                <a:gd name="connsiteY1604" fmla="*/ 4201495 h 6616577"/>
                <a:gd name="connsiteX1605" fmla="*/ 4323269 w 7671553"/>
                <a:gd name="connsiteY1605" fmla="*/ 4197335 h 6616577"/>
                <a:gd name="connsiteX1606" fmla="*/ 4362817 w 7671553"/>
                <a:gd name="connsiteY1606" fmla="*/ 4140900 h 6616577"/>
                <a:gd name="connsiteX1607" fmla="*/ 4356187 w 7671553"/>
                <a:gd name="connsiteY1607" fmla="*/ 4094205 h 6616577"/>
                <a:gd name="connsiteX1608" fmla="*/ 4359004 w 7671553"/>
                <a:gd name="connsiteY1608" fmla="*/ 4062983 h 6616577"/>
                <a:gd name="connsiteX1609" fmla="*/ 4426524 w 7671553"/>
                <a:gd name="connsiteY1609" fmla="*/ 4054465 h 6616577"/>
                <a:gd name="connsiteX1610" fmla="*/ 4458770 w 7671553"/>
                <a:gd name="connsiteY1610" fmla="*/ 4055880 h 6616577"/>
                <a:gd name="connsiteX1611" fmla="*/ 4569191 w 7671553"/>
                <a:gd name="connsiteY1611" fmla="*/ 4048300 h 6616577"/>
                <a:gd name="connsiteX1612" fmla="*/ 4583482 w 7671553"/>
                <a:gd name="connsiteY1612" fmla="*/ 4048778 h 6616577"/>
                <a:gd name="connsiteX1613" fmla="*/ 4654798 w 7671553"/>
                <a:gd name="connsiteY1613" fmla="*/ 4042171 h 6616577"/>
                <a:gd name="connsiteX1614" fmla="*/ 4711756 w 7671553"/>
                <a:gd name="connsiteY1614" fmla="*/ 4031020 h 6616577"/>
                <a:gd name="connsiteX1615" fmla="*/ 4718884 w 7671553"/>
                <a:gd name="connsiteY1615" fmla="*/ 4031020 h 6616577"/>
                <a:gd name="connsiteX1616" fmla="*/ 4896764 w 7671553"/>
                <a:gd name="connsiteY1616" fmla="*/ 4000990 h 6616577"/>
                <a:gd name="connsiteX1617" fmla="*/ 4989812 w 7671553"/>
                <a:gd name="connsiteY1617" fmla="*/ 3989235 h 6616577"/>
                <a:gd name="connsiteX1618" fmla="*/ 4996813 w 7671553"/>
                <a:gd name="connsiteY1618" fmla="*/ 3988402 h 6616577"/>
                <a:gd name="connsiteX1619" fmla="*/ 5039570 w 7671553"/>
                <a:gd name="connsiteY1619" fmla="*/ 3981296 h 6616577"/>
                <a:gd name="connsiteX1620" fmla="*/ 5060949 w 7671553"/>
                <a:gd name="connsiteY1620" fmla="*/ 3981296 h 6616577"/>
                <a:gd name="connsiteX1621" fmla="*/ 5115767 w 7671553"/>
                <a:gd name="connsiteY1621" fmla="*/ 3975548 h 6616577"/>
                <a:gd name="connsiteX1622" fmla="*/ 5171411 w 7671553"/>
                <a:gd name="connsiteY1622" fmla="*/ 3977746 h 6616577"/>
                <a:gd name="connsiteX1623" fmla="*/ 5246233 w 7671553"/>
                <a:gd name="connsiteY1623" fmla="*/ 3967091 h 6616577"/>
                <a:gd name="connsiteX1624" fmla="*/ 5260488 w 7671553"/>
                <a:gd name="connsiteY1624" fmla="*/ 3967091 h 6616577"/>
                <a:gd name="connsiteX1625" fmla="*/ 1518991 w 7671553"/>
                <a:gd name="connsiteY1625" fmla="*/ 3945913 h 6616577"/>
                <a:gd name="connsiteX1626" fmla="*/ 1529664 w 7671553"/>
                <a:gd name="connsiteY1626" fmla="*/ 3952882 h 6616577"/>
                <a:gd name="connsiteX1627" fmla="*/ 1527160 w 7671553"/>
                <a:gd name="connsiteY1627" fmla="*/ 3984677 h 6616577"/>
                <a:gd name="connsiteX1628" fmla="*/ 1526101 w 7671553"/>
                <a:gd name="connsiteY1628" fmla="*/ 3999050 h 6616577"/>
                <a:gd name="connsiteX1629" fmla="*/ 1528090 w 7671553"/>
                <a:gd name="connsiteY1629" fmla="*/ 4027553 h 6616577"/>
                <a:gd name="connsiteX1630" fmla="*/ 1526101 w 7671553"/>
                <a:gd name="connsiteY1630" fmla="*/ 4041672 h 6616577"/>
                <a:gd name="connsiteX1631" fmla="*/ 1526101 w 7671553"/>
                <a:gd name="connsiteY1631" fmla="*/ 4119806 h 6616577"/>
                <a:gd name="connsiteX1632" fmla="*/ 1522537 w 7671553"/>
                <a:gd name="connsiteY1632" fmla="*/ 4137564 h 6616577"/>
                <a:gd name="connsiteX1633" fmla="*/ 1522977 w 7671553"/>
                <a:gd name="connsiteY1633" fmla="*/ 4151802 h 6616577"/>
                <a:gd name="connsiteX1634" fmla="*/ 1522537 w 7671553"/>
                <a:gd name="connsiteY1634" fmla="*/ 4283179 h 6616577"/>
                <a:gd name="connsiteX1635" fmla="*/ 1526702 w 7671553"/>
                <a:gd name="connsiteY1635" fmla="*/ 4336399 h 6616577"/>
                <a:gd name="connsiteX1636" fmla="*/ 1501158 w 7671553"/>
                <a:gd name="connsiteY1636" fmla="*/ 4340006 h 6616577"/>
                <a:gd name="connsiteX1637" fmla="*/ 1476215 w 7671553"/>
                <a:gd name="connsiteY1637" fmla="*/ 4340006 h 6616577"/>
                <a:gd name="connsiteX1638" fmla="*/ 1476215 w 7671553"/>
                <a:gd name="connsiteY1638" fmla="*/ 4329350 h 6616577"/>
                <a:gd name="connsiteX1639" fmla="*/ 1467956 w 7671553"/>
                <a:gd name="connsiteY1639" fmla="*/ 4258471 h 6616577"/>
                <a:gd name="connsiteX1640" fmla="*/ 1464490 w 7671553"/>
                <a:gd name="connsiteY1640" fmla="*/ 4045249 h 6616577"/>
                <a:gd name="connsiteX1641" fmla="*/ 1465524 w 7671553"/>
                <a:gd name="connsiteY1641" fmla="*/ 4016810 h 6616577"/>
                <a:gd name="connsiteX1642" fmla="*/ 1461300 w 7671553"/>
                <a:gd name="connsiteY1642" fmla="*/ 3949383 h 6616577"/>
                <a:gd name="connsiteX1643" fmla="*/ 1487036 w 7671553"/>
                <a:gd name="connsiteY1643" fmla="*/ 3950281 h 6616577"/>
                <a:gd name="connsiteX1644" fmla="*/ 1518991 w 7671553"/>
                <a:gd name="connsiteY1644" fmla="*/ 3945916 h 6616577"/>
                <a:gd name="connsiteX1645" fmla="*/ 2666329 w 7671553"/>
                <a:gd name="connsiteY1645" fmla="*/ 3963535 h 6616577"/>
                <a:gd name="connsiteX1646" fmla="*/ 2644950 w 7671553"/>
                <a:gd name="connsiteY1646" fmla="*/ 3945777 h 6616577"/>
                <a:gd name="connsiteX1647" fmla="*/ 2659201 w 7671553"/>
                <a:gd name="connsiteY1647" fmla="*/ 3945777 h 6616577"/>
                <a:gd name="connsiteX1648" fmla="*/ 2666329 w 7671553"/>
                <a:gd name="connsiteY1648" fmla="*/ 3963535 h 6616577"/>
                <a:gd name="connsiteX1649" fmla="*/ 1191164 w 7671553"/>
                <a:gd name="connsiteY1649" fmla="*/ 3928019 h 6616577"/>
                <a:gd name="connsiteX1650" fmla="*/ 1219671 w 7671553"/>
                <a:gd name="connsiteY1650" fmla="*/ 3924470 h 6616577"/>
                <a:gd name="connsiteX1651" fmla="*/ 1230358 w 7671553"/>
                <a:gd name="connsiteY1651" fmla="*/ 3924470 h 6616577"/>
                <a:gd name="connsiteX1652" fmla="*/ 1248177 w 7671553"/>
                <a:gd name="connsiteY1652" fmla="*/ 3917367 h 6616577"/>
                <a:gd name="connsiteX1653" fmla="*/ 1243767 w 7671553"/>
                <a:gd name="connsiteY1653" fmla="*/ 3991890 h 6616577"/>
                <a:gd name="connsiteX1654" fmla="*/ 1244614 w 7671553"/>
                <a:gd name="connsiteY1654" fmla="*/ 4023915 h 6616577"/>
                <a:gd name="connsiteX1655" fmla="*/ 1245504 w 7671553"/>
                <a:gd name="connsiteY1655" fmla="*/ 4041673 h 6616577"/>
                <a:gd name="connsiteX1656" fmla="*/ 1244614 w 7671553"/>
                <a:gd name="connsiteY1656" fmla="*/ 4212144 h 6616577"/>
                <a:gd name="connsiteX1657" fmla="*/ 1243724 w 7671553"/>
                <a:gd name="connsiteY1657" fmla="*/ 4229903 h 6616577"/>
                <a:gd name="connsiteX1658" fmla="*/ 1241050 w 7671553"/>
                <a:gd name="connsiteY1658" fmla="*/ 4247660 h 6616577"/>
                <a:gd name="connsiteX1659" fmla="*/ 1241050 w 7671553"/>
                <a:gd name="connsiteY1659" fmla="*/ 4254766 h 6616577"/>
                <a:gd name="connsiteX1660" fmla="*/ 1231000 w 7671553"/>
                <a:gd name="connsiteY1660" fmla="*/ 4325342 h 6616577"/>
                <a:gd name="connsiteX1661" fmla="*/ 1233922 w 7671553"/>
                <a:gd name="connsiteY1661" fmla="*/ 4332900 h 6616577"/>
                <a:gd name="connsiteX1662" fmla="*/ 1219671 w 7671553"/>
                <a:gd name="connsiteY1662" fmla="*/ 4368416 h 6616577"/>
                <a:gd name="connsiteX1663" fmla="*/ 1134470 w 7671553"/>
                <a:gd name="connsiteY1663" fmla="*/ 4381015 h 6616577"/>
                <a:gd name="connsiteX1664" fmla="*/ 1137799 w 7671553"/>
                <a:gd name="connsiteY1664" fmla="*/ 4350669 h 6616577"/>
                <a:gd name="connsiteX1665" fmla="*/ 1137716 w 7671553"/>
                <a:gd name="connsiteY1665" fmla="*/ 4340003 h 6616577"/>
                <a:gd name="connsiteX1666" fmla="*/ 1155535 w 7671553"/>
                <a:gd name="connsiteY1666" fmla="*/ 4254765 h 6616577"/>
                <a:gd name="connsiteX1667" fmla="*/ 1155535 w 7671553"/>
                <a:gd name="connsiteY1667" fmla="*/ 4247659 h 6616577"/>
                <a:gd name="connsiteX1668" fmla="*/ 1163509 w 7671553"/>
                <a:gd name="connsiteY1668" fmla="*/ 4190968 h 6616577"/>
                <a:gd name="connsiteX1669" fmla="*/ 1162659 w 7671553"/>
                <a:gd name="connsiteY1669" fmla="*/ 4183733 h 6616577"/>
                <a:gd name="connsiteX1670" fmla="*/ 1176914 w 7671553"/>
                <a:gd name="connsiteY1670" fmla="*/ 4102047 h 6616577"/>
                <a:gd name="connsiteX1671" fmla="*/ 1176914 w 7671553"/>
                <a:gd name="connsiteY1671" fmla="*/ 4084289 h 6616577"/>
                <a:gd name="connsiteX1672" fmla="*/ 1177804 w 7671553"/>
                <a:gd name="connsiteY1672" fmla="*/ 4066531 h 6616577"/>
                <a:gd name="connsiteX1673" fmla="*/ 1181278 w 7671553"/>
                <a:gd name="connsiteY1673" fmla="*/ 4048924 h 6616577"/>
                <a:gd name="connsiteX1674" fmla="*/ 1189011 w 7671553"/>
                <a:gd name="connsiteY1674" fmla="*/ 3977897 h 6616577"/>
                <a:gd name="connsiteX1675" fmla="*/ 1191165 w 7671553"/>
                <a:gd name="connsiteY1675" fmla="*/ 3928017 h 6616577"/>
                <a:gd name="connsiteX1676" fmla="*/ 660252 w 7671553"/>
                <a:gd name="connsiteY1676" fmla="*/ 3935125 h 6616577"/>
                <a:gd name="connsiteX1677" fmla="*/ 706575 w 7671553"/>
                <a:gd name="connsiteY1677" fmla="*/ 3935125 h 6616577"/>
                <a:gd name="connsiteX1678" fmla="*/ 706575 w 7671553"/>
                <a:gd name="connsiteY1678" fmla="*/ 3945777 h 6616577"/>
                <a:gd name="connsiteX1679" fmla="*/ 695888 w 7671553"/>
                <a:gd name="connsiteY1679" fmla="*/ 3956433 h 6616577"/>
                <a:gd name="connsiteX1680" fmla="*/ 660254 w 7671553"/>
                <a:gd name="connsiteY1680" fmla="*/ 3956433 h 6616577"/>
                <a:gd name="connsiteX1681" fmla="*/ 660254 w 7671553"/>
                <a:gd name="connsiteY1681" fmla="*/ 3935125 h 6616577"/>
                <a:gd name="connsiteX1682" fmla="*/ 1287376 w 7671553"/>
                <a:gd name="connsiteY1682" fmla="*/ 3945777 h 6616577"/>
                <a:gd name="connsiteX1683" fmla="*/ 1340824 w 7671553"/>
                <a:gd name="connsiteY1683" fmla="*/ 3945777 h 6616577"/>
                <a:gd name="connsiteX1684" fmla="*/ 1323005 w 7671553"/>
                <a:gd name="connsiteY1684" fmla="*/ 3952883 h 6616577"/>
                <a:gd name="connsiteX1685" fmla="*/ 1287375 w 7671553"/>
                <a:gd name="connsiteY1685" fmla="*/ 3952883 h 6616577"/>
                <a:gd name="connsiteX1686" fmla="*/ 1287375 w 7671553"/>
                <a:gd name="connsiteY1686" fmla="*/ 3945777 h 6616577"/>
                <a:gd name="connsiteX1687" fmla="*/ 2488170 w 7671553"/>
                <a:gd name="connsiteY1687" fmla="*/ 3952883 h 6616577"/>
                <a:gd name="connsiteX1688" fmla="*/ 2541617 w 7671553"/>
                <a:gd name="connsiteY1688" fmla="*/ 3896055 h 6616577"/>
                <a:gd name="connsiteX1689" fmla="*/ 2570123 w 7671553"/>
                <a:gd name="connsiteY1689" fmla="*/ 3924469 h 6616577"/>
                <a:gd name="connsiteX1690" fmla="*/ 2573514 w 7671553"/>
                <a:gd name="connsiteY1690" fmla="*/ 3945812 h 6616577"/>
                <a:gd name="connsiteX1691" fmla="*/ 2534491 w 7671553"/>
                <a:gd name="connsiteY1691" fmla="*/ 3945776 h 6616577"/>
                <a:gd name="connsiteX1692" fmla="*/ 2488168 w 7671553"/>
                <a:gd name="connsiteY1692" fmla="*/ 3952882 h 6616577"/>
                <a:gd name="connsiteX1693" fmla="*/ 1148333 w 7671553"/>
                <a:gd name="connsiteY1693" fmla="*/ 3937816 h 6616577"/>
                <a:gd name="connsiteX1694" fmla="*/ 1144777 w 7671553"/>
                <a:gd name="connsiteY1694" fmla="*/ 3967077 h 6616577"/>
                <a:gd name="connsiteX1695" fmla="*/ 1144860 w 7671553"/>
                <a:gd name="connsiteY1695" fmla="*/ 3984845 h 6616577"/>
                <a:gd name="connsiteX1696" fmla="*/ 1134590 w 7671553"/>
                <a:gd name="connsiteY1696" fmla="*/ 4073694 h 6616577"/>
                <a:gd name="connsiteX1697" fmla="*/ 1134172 w 7671553"/>
                <a:gd name="connsiteY1697" fmla="*/ 4091395 h 6616577"/>
                <a:gd name="connsiteX1698" fmla="*/ 1113330 w 7671553"/>
                <a:gd name="connsiteY1698" fmla="*/ 4244190 h 6616577"/>
                <a:gd name="connsiteX1699" fmla="*/ 1102102 w 7671553"/>
                <a:gd name="connsiteY1699" fmla="*/ 4293836 h 6616577"/>
                <a:gd name="connsiteX1700" fmla="*/ 1097929 w 7671553"/>
                <a:gd name="connsiteY1700" fmla="*/ 4322145 h 6616577"/>
                <a:gd name="connsiteX1701" fmla="*/ 1023708 w 7671553"/>
                <a:gd name="connsiteY1701" fmla="*/ 4347110 h 6616577"/>
                <a:gd name="connsiteX1702" fmla="*/ 1019355 w 7671553"/>
                <a:gd name="connsiteY1702" fmla="*/ 4315266 h 6616577"/>
                <a:gd name="connsiteX1703" fmla="*/ 1023708 w 7671553"/>
                <a:gd name="connsiteY1703" fmla="*/ 4304492 h 6616577"/>
                <a:gd name="connsiteX1704" fmla="*/ 1020285 w 7671553"/>
                <a:gd name="connsiteY1704" fmla="*/ 4283167 h 6616577"/>
                <a:gd name="connsiteX1705" fmla="*/ 1024645 w 7671553"/>
                <a:gd name="connsiteY1705" fmla="*/ 4116287 h 6616577"/>
                <a:gd name="connsiteX1706" fmla="*/ 1023708 w 7671553"/>
                <a:gd name="connsiteY1706" fmla="*/ 4109156 h 6616577"/>
                <a:gd name="connsiteX1707" fmla="*/ 1027272 w 7671553"/>
                <a:gd name="connsiteY1707" fmla="*/ 4091398 h 6616577"/>
                <a:gd name="connsiteX1708" fmla="*/ 1020148 w 7671553"/>
                <a:gd name="connsiteY1708" fmla="*/ 4091398 h 6616577"/>
                <a:gd name="connsiteX1709" fmla="*/ 1015791 w 7671553"/>
                <a:gd name="connsiteY1709" fmla="*/ 4123242 h 6616577"/>
                <a:gd name="connsiteX1710" fmla="*/ 1017633 w 7671553"/>
                <a:gd name="connsiteY1710" fmla="*/ 4173085 h 6616577"/>
                <a:gd name="connsiteX1711" fmla="*/ 1011993 w 7671553"/>
                <a:gd name="connsiteY1711" fmla="*/ 4222720 h 6616577"/>
                <a:gd name="connsiteX1712" fmla="*/ 1013020 w 7671553"/>
                <a:gd name="connsiteY1712" fmla="*/ 4240565 h 6616577"/>
                <a:gd name="connsiteX1713" fmla="*/ 1010311 w 7671553"/>
                <a:gd name="connsiteY1713" fmla="*/ 4283011 h 6616577"/>
                <a:gd name="connsiteX1714" fmla="*/ 1009457 w 7671553"/>
                <a:gd name="connsiteY1714" fmla="*/ 4297392 h 6616577"/>
                <a:gd name="connsiteX1715" fmla="*/ 1009457 w 7671553"/>
                <a:gd name="connsiteY1715" fmla="*/ 4300942 h 6616577"/>
                <a:gd name="connsiteX1716" fmla="*/ 1010347 w 7671553"/>
                <a:gd name="connsiteY1716" fmla="*/ 4318700 h 6616577"/>
                <a:gd name="connsiteX1717" fmla="*/ 1009457 w 7671553"/>
                <a:gd name="connsiteY1717" fmla="*/ 4325805 h 6616577"/>
                <a:gd name="connsiteX1718" fmla="*/ 1013020 w 7671553"/>
                <a:gd name="connsiteY1718" fmla="*/ 4340011 h 6616577"/>
                <a:gd name="connsiteX1719" fmla="*/ 1008678 w 7671553"/>
                <a:gd name="connsiteY1719" fmla="*/ 4354014 h 6616577"/>
                <a:gd name="connsiteX1720" fmla="*/ 970621 w 7671553"/>
                <a:gd name="connsiteY1720" fmla="*/ 4362852 h 6616577"/>
                <a:gd name="connsiteX1721" fmla="*/ 964376 w 7671553"/>
                <a:gd name="connsiteY1721" fmla="*/ 4329067 h 6616577"/>
                <a:gd name="connsiteX1722" fmla="*/ 963547 w 7671553"/>
                <a:gd name="connsiteY1722" fmla="*/ 4290272 h 6616577"/>
                <a:gd name="connsiteX1723" fmla="*/ 963137 w 7671553"/>
                <a:gd name="connsiteY1723" fmla="*/ 4180191 h 6616577"/>
                <a:gd name="connsiteX1724" fmla="*/ 966700 w 7671553"/>
                <a:gd name="connsiteY1724" fmla="*/ 4165986 h 6616577"/>
                <a:gd name="connsiteX1725" fmla="*/ 963137 w 7671553"/>
                <a:gd name="connsiteY1725" fmla="*/ 4151778 h 6616577"/>
                <a:gd name="connsiteX1726" fmla="*/ 963137 w 7671553"/>
                <a:gd name="connsiteY1726" fmla="*/ 4116262 h 6616577"/>
                <a:gd name="connsiteX1727" fmla="*/ 966700 w 7671553"/>
                <a:gd name="connsiteY1727" fmla="*/ 4087848 h 6616577"/>
                <a:gd name="connsiteX1728" fmla="*/ 962131 w 7671553"/>
                <a:gd name="connsiteY1728" fmla="*/ 4045335 h 6616577"/>
                <a:gd name="connsiteX1729" fmla="*/ 963137 w 7671553"/>
                <a:gd name="connsiteY1729" fmla="*/ 4034575 h 6616577"/>
                <a:gd name="connsiteX1730" fmla="*/ 959573 w 7671553"/>
                <a:gd name="connsiteY1730" fmla="*/ 4034575 h 6616577"/>
                <a:gd name="connsiteX1731" fmla="*/ 955407 w 7671553"/>
                <a:gd name="connsiteY1731" fmla="*/ 4087796 h 6616577"/>
                <a:gd name="connsiteX1732" fmla="*/ 956903 w 7671553"/>
                <a:gd name="connsiteY1732" fmla="*/ 4105607 h 6616577"/>
                <a:gd name="connsiteX1733" fmla="*/ 958485 w 7671553"/>
                <a:gd name="connsiteY1733" fmla="*/ 4162461 h 6616577"/>
                <a:gd name="connsiteX1734" fmla="*/ 959011 w 7671553"/>
                <a:gd name="connsiteY1734" fmla="*/ 4212174 h 6616577"/>
                <a:gd name="connsiteX1735" fmla="*/ 955040 w 7671553"/>
                <a:gd name="connsiteY1735" fmla="*/ 4258254 h 6616577"/>
                <a:gd name="connsiteX1736" fmla="*/ 956009 w 7671553"/>
                <a:gd name="connsiteY1736" fmla="*/ 4357777 h 6616577"/>
                <a:gd name="connsiteX1737" fmla="*/ 941758 w 7671553"/>
                <a:gd name="connsiteY1737" fmla="*/ 4371982 h 6616577"/>
                <a:gd name="connsiteX1738" fmla="*/ 913356 w 7671553"/>
                <a:gd name="connsiteY1738" fmla="*/ 4376142 h 6616577"/>
                <a:gd name="connsiteX1739" fmla="*/ 895436 w 7671553"/>
                <a:gd name="connsiteY1739" fmla="*/ 4379088 h 6616577"/>
                <a:gd name="connsiteX1740" fmla="*/ 884673 w 7671553"/>
                <a:gd name="connsiteY1740" fmla="*/ 4375729 h 6616577"/>
                <a:gd name="connsiteX1741" fmla="*/ 842206 w 7671553"/>
                <a:gd name="connsiteY1741" fmla="*/ 4383956 h 6616577"/>
                <a:gd name="connsiteX1742" fmla="*/ 788543 w 7671553"/>
                <a:gd name="connsiteY1742" fmla="*/ 4382637 h 6616577"/>
                <a:gd name="connsiteX1743" fmla="*/ 724605 w 7671553"/>
                <a:gd name="connsiteY1743" fmla="*/ 4391091 h 6616577"/>
                <a:gd name="connsiteX1744" fmla="*/ 712259 w 7671553"/>
                <a:gd name="connsiteY1744" fmla="*/ 4318960 h 6616577"/>
                <a:gd name="connsiteX1745" fmla="*/ 713715 w 7671553"/>
                <a:gd name="connsiteY1745" fmla="*/ 4311606 h 6616577"/>
                <a:gd name="connsiteX1746" fmla="*/ 712825 w 7671553"/>
                <a:gd name="connsiteY1746" fmla="*/ 4293848 h 6616577"/>
                <a:gd name="connsiteX1747" fmla="*/ 712746 w 7671553"/>
                <a:gd name="connsiteY1747" fmla="*/ 4187297 h 6616577"/>
                <a:gd name="connsiteX1748" fmla="*/ 709031 w 7671553"/>
                <a:gd name="connsiteY1748" fmla="*/ 4066590 h 6616577"/>
                <a:gd name="connsiteX1749" fmla="*/ 710151 w 7671553"/>
                <a:gd name="connsiteY1749" fmla="*/ 3963549 h 6616577"/>
                <a:gd name="connsiteX1750" fmla="*/ 724403 w 7671553"/>
                <a:gd name="connsiteY1750" fmla="*/ 3963549 h 6616577"/>
                <a:gd name="connsiteX1751" fmla="*/ 902555 w 7671553"/>
                <a:gd name="connsiteY1751" fmla="*/ 3959615 h 6616577"/>
                <a:gd name="connsiteX1752" fmla="*/ 952444 w 7671553"/>
                <a:gd name="connsiteY1752" fmla="*/ 3956399 h 6616577"/>
                <a:gd name="connsiteX1753" fmla="*/ 980961 w 7671553"/>
                <a:gd name="connsiteY1753" fmla="*/ 3952961 h 6616577"/>
                <a:gd name="connsiteX1754" fmla="*/ 1013024 w 7671553"/>
                <a:gd name="connsiteY1754" fmla="*/ 3952897 h 6616577"/>
                <a:gd name="connsiteX1755" fmla="*/ 1023711 w 7671553"/>
                <a:gd name="connsiteY1755" fmla="*/ 3970654 h 6616577"/>
                <a:gd name="connsiteX1756" fmla="*/ 1023711 w 7671553"/>
                <a:gd name="connsiteY1756" fmla="*/ 3984860 h 6616577"/>
                <a:gd name="connsiteX1757" fmla="*/ 1030839 w 7671553"/>
                <a:gd name="connsiteY1757" fmla="*/ 3959999 h 6616577"/>
                <a:gd name="connsiteX1758" fmla="*/ 1030918 w 7671553"/>
                <a:gd name="connsiteY1758" fmla="*/ 3950102 h 6616577"/>
                <a:gd name="connsiteX1759" fmla="*/ 1148334 w 7671553"/>
                <a:gd name="connsiteY1759" fmla="*/ 3937830 h 6616577"/>
                <a:gd name="connsiteX1760" fmla="*/ 959520 w 7671553"/>
                <a:gd name="connsiteY1760" fmla="*/ 3927110 h 6616577"/>
                <a:gd name="connsiteX1761" fmla="*/ 959574 w 7671553"/>
                <a:gd name="connsiteY1761" fmla="*/ 3938674 h 6616577"/>
                <a:gd name="connsiteX1762" fmla="*/ 948886 w 7671553"/>
                <a:gd name="connsiteY1762" fmla="*/ 3949330 h 6616577"/>
                <a:gd name="connsiteX1763" fmla="*/ 859862 w 7671553"/>
                <a:gd name="connsiteY1763" fmla="*/ 3953842 h 6616577"/>
                <a:gd name="connsiteX1764" fmla="*/ 831291 w 7671553"/>
                <a:gd name="connsiteY1764" fmla="*/ 3956368 h 6616577"/>
                <a:gd name="connsiteX1765" fmla="*/ 710153 w 7671553"/>
                <a:gd name="connsiteY1765" fmla="*/ 3956432 h 6616577"/>
                <a:gd name="connsiteX1766" fmla="*/ 710153 w 7671553"/>
                <a:gd name="connsiteY1766" fmla="*/ 3935125 h 6616577"/>
                <a:gd name="connsiteX1767" fmla="*/ 817060 w 7671553"/>
                <a:gd name="connsiteY1767" fmla="*/ 3931992 h 6616577"/>
                <a:gd name="connsiteX1768" fmla="*/ 834868 w 7671553"/>
                <a:gd name="connsiteY1768" fmla="*/ 3931572 h 6616577"/>
                <a:gd name="connsiteX1769" fmla="*/ 856246 w 7671553"/>
                <a:gd name="connsiteY1769" fmla="*/ 3935125 h 6616577"/>
                <a:gd name="connsiteX1770" fmla="*/ 874098 w 7671553"/>
                <a:gd name="connsiteY1770" fmla="*/ 3932193 h 6616577"/>
                <a:gd name="connsiteX1771" fmla="*/ 959522 w 7671553"/>
                <a:gd name="connsiteY1771" fmla="*/ 3927110 h 6616577"/>
                <a:gd name="connsiteX1772" fmla="*/ 4009664 w 7671553"/>
                <a:gd name="connsiteY1772" fmla="*/ 3871197 h 6616577"/>
                <a:gd name="connsiteX1773" fmla="*/ 4031043 w 7671553"/>
                <a:gd name="connsiteY1773" fmla="*/ 3856989 h 6616577"/>
                <a:gd name="connsiteX1774" fmla="*/ 4034607 w 7671553"/>
                <a:gd name="connsiteY1774" fmla="*/ 3874746 h 6616577"/>
                <a:gd name="connsiteX1775" fmla="*/ 4034607 w 7671553"/>
                <a:gd name="connsiteY1775" fmla="*/ 3910262 h 6616577"/>
                <a:gd name="connsiteX1776" fmla="*/ 4030748 w 7671553"/>
                <a:gd name="connsiteY1776" fmla="*/ 3963512 h 6616577"/>
                <a:gd name="connsiteX1777" fmla="*/ 4016788 w 7671553"/>
                <a:gd name="connsiteY1777" fmla="*/ 3991951 h 6616577"/>
                <a:gd name="connsiteX1778" fmla="*/ 4016788 w 7671553"/>
                <a:gd name="connsiteY1778" fmla="*/ 4041675 h 6616577"/>
                <a:gd name="connsiteX1779" fmla="*/ 3988361 w 7671553"/>
                <a:gd name="connsiteY1779" fmla="*/ 4049040 h 6616577"/>
                <a:gd name="connsiteX1780" fmla="*/ 3988285 w 7671553"/>
                <a:gd name="connsiteY1780" fmla="*/ 4038122 h 6616577"/>
                <a:gd name="connsiteX1781" fmla="*/ 3998973 w 7671553"/>
                <a:gd name="connsiteY1781" fmla="*/ 3988401 h 6616577"/>
                <a:gd name="connsiteX1782" fmla="*/ 3998973 w 7671553"/>
                <a:gd name="connsiteY1782" fmla="*/ 3981295 h 6616577"/>
                <a:gd name="connsiteX1783" fmla="*/ 4009664 w 7671553"/>
                <a:gd name="connsiteY1783" fmla="*/ 3871199 h 6616577"/>
                <a:gd name="connsiteX1784" fmla="*/ 1950058 w 7671553"/>
                <a:gd name="connsiteY1784" fmla="*/ 3909758 h 6616577"/>
                <a:gd name="connsiteX1785" fmla="*/ 1941626 w 7671553"/>
                <a:gd name="connsiteY1785" fmla="*/ 4030913 h 6616577"/>
                <a:gd name="connsiteX1786" fmla="*/ 1942996 w 7671553"/>
                <a:gd name="connsiteY1786" fmla="*/ 4048776 h 6616577"/>
                <a:gd name="connsiteX1787" fmla="*/ 1939136 w 7671553"/>
                <a:gd name="connsiteY1787" fmla="*/ 4102022 h 6616577"/>
                <a:gd name="connsiteX1788" fmla="*/ 1940322 w 7671553"/>
                <a:gd name="connsiteY1788" fmla="*/ 4119809 h 6616577"/>
                <a:gd name="connsiteX1789" fmla="*/ 1939432 w 7671553"/>
                <a:gd name="connsiteY1789" fmla="*/ 4219253 h 6616577"/>
                <a:gd name="connsiteX1790" fmla="*/ 1938542 w 7671553"/>
                <a:gd name="connsiteY1790" fmla="*/ 4237011 h 6616577"/>
                <a:gd name="connsiteX1791" fmla="*/ 1939432 w 7671553"/>
                <a:gd name="connsiteY1791" fmla="*/ 4240561 h 6616577"/>
                <a:gd name="connsiteX1792" fmla="*/ 1943655 w 7671553"/>
                <a:gd name="connsiteY1792" fmla="*/ 4307992 h 6616577"/>
                <a:gd name="connsiteX1793" fmla="*/ 1914490 w 7671553"/>
                <a:gd name="connsiteY1793" fmla="*/ 4315144 h 6616577"/>
                <a:gd name="connsiteX1794" fmla="*/ 1907362 w 7671553"/>
                <a:gd name="connsiteY1794" fmla="*/ 4315144 h 6616577"/>
                <a:gd name="connsiteX1795" fmla="*/ 1889547 w 7671553"/>
                <a:gd name="connsiteY1795" fmla="*/ 4322247 h 6616577"/>
                <a:gd name="connsiteX1796" fmla="*/ 1832537 w 7671553"/>
                <a:gd name="connsiteY1796" fmla="*/ 4322247 h 6616577"/>
                <a:gd name="connsiteX1797" fmla="*/ 1821932 w 7671553"/>
                <a:gd name="connsiteY1797" fmla="*/ 4272348 h 6616577"/>
                <a:gd name="connsiteX1798" fmla="*/ 1825409 w 7671553"/>
                <a:gd name="connsiteY1798" fmla="*/ 4219251 h 6616577"/>
                <a:gd name="connsiteX1799" fmla="*/ 1825409 w 7671553"/>
                <a:gd name="connsiteY1799" fmla="*/ 4190837 h 6616577"/>
                <a:gd name="connsiteX1800" fmla="*/ 1833668 w 7671553"/>
                <a:gd name="connsiteY1800" fmla="*/ 4119951 h 6616577"/>
                <a:gd name="connsiteX1801" fmla="*/ 1837001 w 7671553"/>
                <a:gd name="connsiteY1801" fmla="*/ 4084406 h 6616577"/>
                <a:gd name="connsiteX1802" fmla="*/ 1836097 w 7671553"/>
                <a:gd name="connsiteY1802" fmla="*/ 4062976 h 6616577"/>
                <a:gd name="connsiteX1803" fmla="*/ 1843743 w 7671553"/>
                <a:gd name="connsiteY1803" fmla="*/ 3999112 h 6616577"/>
                <a:gd name="connsiteX1804" fmla="*/ 1843224 w 7671553"/>
                <a:gd name="connsiteY1804" fmla="*/ 3981289 h 6616577"/>
                <a:gd name="connsiteX1805" fmla="*/ 1851267 w 7671553"/>
                <a:gd name="connsiteY1805" fmla="*/ 3917476 h 6616577"/>
                <a:gd name="connsiteX1806" fmla="*/ 1882299 w 7671553"/>
                <a:gd name="connsiteY1806" fmla="*/ 3913018 h 6616577"/>
                <a:gd name="connsiteX1807" fmla="*/ 1911026 w 7671553"/>
                <a:gd name="connsiteY1807" fmla="*/ 3914613 h 6616577"/>
                <a:gd name="connsiteX1808" fmla="*/ 1950056 w 7671553"/>
                <a:gd name="connsiteY1808" fmla="*/ 3909752 h 6616577"/>
                <a:gd name="connsiteX1809" fmla="*/ 1404956 w 7671553"/>
                <a:gd name="connsiteY1809" fmla="*/ 3945777 h 6616577"/>
                <a:gd name="connsiteX1810" fmla="*/ 1422771 w 7671553"/>
                <a:gd name="connsiteY1810" fmla="*/ 3935125 h 6616577"/>
                <a:gd name="connsiteX1811" fmla="*/ 1454841 w 7671553"/>
                <a:gd name="connsiteY1811" fmla="*/ 3935125 h 6616577"/>
                <a:gd name="connsiteX1812" fmla="*/ 1454841 w 7671553"/>
                <a:gd name="connsiteY1812" fmla="*/ 3942228 h 6616577"/>
                <a:gd name="connsiteX1813" fmla="*/ 1444150 w 7671553"/>
                <a:gd name="connsiteY1813" fmla="*/ 3942228 h 6616577"/>
                <a:gd name="connsiteX1814" fmla="*/ 1404956 w 7671553"/>
                <a:gd name="connsiteY1814" fmla="*/ 3945777 h 6616577"/>
                <a:gd name="connsiteX1815" fmla="*/ 1016579 w 7671553"/>
                <a:gd name="connsiteY1815" fmla="*/ 3924470 h 6616577"/>
                <a:gd name="connsiteX1816" fmla="*/ 1027266 w 7671553"/>
                <a:gd name="connsiteY1816" fmla="*/ 3920917 h 6616577"/>
                <a:gd name="connsiteX1817" fmla="*/ 1027266 w 7671553"/>
                <a:gd name="connsiteY1817" fmla="*/ 3935125 h 6616577"/>
                <a:gd name="connsiteX1818" fmla="*/ 1016579 w 7671553"/>
                <a:gd name="connsiteY1818" fmla="*/ 3945777 h 6616577"/>
                <a:gd name="connsiteX1819" fmla="*/ 963131 w 7671553"/>
                <a:gd name="connsiteY1819" fmla="*/ 3945777 h 6616577"/>
                <a:gd name="connsiteX1820" fmla="*/ 963131 w 7671553"/>
                <a:gd name="connsiteY1820" fmla="*/ 3928019 h 6616577"/>
                <a:gd name="connsiteX1821" fmla="*/ 1016579 w 7671553"/>
                <a:gd name="connsiteY1821" fmla="*/ 3924470 h 6616577"/>
                <a:gd name="connsiteX1822" fmla="*/ 614606 w 7671553"/>
                <a:gd name="connsiteY1822" fmla="*/ 3935377 h 6616577"/>
                <a:gd name="connsiteX1823" fmla="*/ 642449 w 7671553"/>
                <a:gd name="connsiteY1823" fmla="*/ 3935125 h 6616577"/>
                <a:gd name="connsiteX1824" fmla="*/ 649577 w 7671553"/>
                <a:gd name="connsiteY1824" fmla="*/ 3949330 h 6616577"/>
                <a:gd name="connsiteX1825" fmla="*/ 621380 w 7671553"/>
                <a:gd name="connsiteY1825" fmla="*/ 3941197 h 6616577"/>
                <a:gd name="connsiteX1826" fmla="*/ 546242 w 7671553"/>
                <a:gd name="connsiteY1826" fmla="*/ 3967088 h 6616577"/>
                <a:gd name="connsiteX1827" fmla="*/ 467849 w 7671553"/>
                <a:gd name="connsiteY1827" fmla="*/ 3967088 h 6616577"/>
                <a:gd name="connsiteX1828" fmla="*/ 450034 w 7671553"/>
                <a:gd name="connsiteY1828" fmla="*/ 3963535 h 6616577"/>
                <a:gd name="connsiteX1829" fmla="*/ 450034 w 7671553"/>
                <a:gd name="connsiteY1829" fmla="*/ 3952884 h 6616577"/>
                <a:gd name="connsiteX1830" fmla="*/ 457695 w 7671553"/>
                <a:gd name="connsiteY1830" fmla="*/ 3950929 h 6616577"/>
                <a:gd name="connsiteX1831" fmla="*/ 467597 w 7671553"/>
                <a:gd name="connsiteY1831" fmla="*/ 3953544 h 6616577"/>
                <a:gd name="connsiteX1832" fmla="*/ 496378 w 7671553"/>
                <a:gd name="connsiteY1832" fmla="*/ 3949718 h 6616577"/>
                <a:gd name="connsiteX1833" fmla="*/ 499920 w 7671553"/>
                <a:gd name="connsiteY1833" fmla="*/ 3949330 h 6616577"/>
                <a:gd name="connsiteX1834" fmla="*/ 521298 w 7671553"/>
                <a:gd name="connsiteY1834" fmla="*/ 3952883 h 6616577"/>
                <a:gd name="connsiteX1835" fmla="*/ 539114 w 7671553"/>
                <a:gd name="connsiteY1835" fmla="*/ 3949330 h 6616577"/>
                <a:gd name="connsiteX1836" fmla="*/ 564056 w 7671553"/>
                <a:gd name="connsiteY1836" fmla="*/ 3949330 h 6616577"/>
                <a:gd name="connsiteX1837" fmla="*/ 603247 w 7671553"/>
                <a:gd name="connsiteY1837" fmla="*/ 3945716 h 6616577"/>
                <a:gd name="connsiteX1838" fmla="*/ 610572 w 7671553"/>
                <a:gd name="connsiteY1838" fmla="*/ 3945853 h 6616577"/>
                <a:gd name="connsiteX1839" fmla="*/ 614605 w 7671553"/>
                <a:gd name="connsiteY1839" fmla="*/ 3935377 h 6616577"/>
                <a:gd name="connsiteX1840" fmla="*/ 1515432 w 7671553"/>
                <a:gd name="connsiteY1840" fmla="*/ 3931573 h 6616577"/>
                <a:gd name="connsiteX1841" fmla="*/ 1526123 w 7671553"/>
                <a:gd name="connsiteY1841" fmla="*/ 3928019 h 6616577"/>
                <a:gd name="connsiteX1842" fmla="*/ 1515432 w 7671553"/>
                <a:gd name="connsiteY1842" fmla="*/ 3942228 h 6616577"/>
                <a:gd name="connsiteX1843" fmla="*/ 1461988 w 7671553"/>
                <a:gd name="connsiteY1843" fmla="*/ 3942228 h 6616577"/>
                <a:gd name="connsiteX1844" fmla="*/ 1461988 w 7671553"/>
                <a:gd name="connsiteY1844" fmla="*/ 3935125 h 6616577"/>
                <a:gd name="connsiteX1845" fmla="*/ 1472676 w 7671553"/>
                <a:gd name="connsiteY1845" fmla="*/ 3935125 h 6616577"/>
                <a:gd name="connsiteX1846" fmla="*/ 1494037 w 7671553"/>
                <a:gd name="connsiteY1846" fmla="*/ 3931476 h 6616577"/>
                <a:gd name="connsiteX1847" fmla="*/ 1515434 w 7671553"/>
                <a:gd name="connsiteY1847" fmla="*/ 3931573 h 6616577"/>
                <a:gd name="connsiteX1848" fmla="*/ 1686363 w 7671553"/>
                <a:gd name="connsiteY1848" fmla="*/ 3920310 h 6616577"/>
                <a:gd name="connsiteX1849" fmla="*/ 1686467 w 7671553"/>
                <a:gd name="connsiteY1849" fmla="*/ 3928020 h 6616577"/>
                <a:gd name="connsiteX1850" fmla="*/ 1647336 w 7671553"/>
                <a:gd name="connsiteY1850" fmla="*/ 3932076 h 6616577"/>
                <a:gd name="connsiteX1851" fmla="*/ 1658067 w 7671553"/>
                <a:gd name="connsiteY1851" fmla="*/ 3925078 h 6616577"/>
                <a:gd name="connsiteX1852" fmla="*/ 1686365 w 7671553"/>
                <a:gd name="connsiteY1852" fmla="*/ 3920310 h 6616577"/>
                <a:gd name="connsiteX1853" fmla="*/ 1148244 w 7671553"/>
                <a:gd name="connsiteY1853" fmla="*/ 3905699 h 6616577"/>
                <a:gd name="connsiteX1854" fmla="*/ 1148410 w 7671553"/>
                <a:gd name="connsiteY1854" fmla="*/ 3917367 h 6616577"/>
                <a:gd name="connsiteX1855" fmla="*/ 1030823 w 7671553"/>
                <a:gd name="connsiteY1855" fmla="*/ 3942228 h 6616577"/>
                <a:gd name="connsiteX1856" fmla="*/ 1034214 w 7671553"/>
                <a:gd name="connsiteY1856" fmla="*/ 3920884 h 6616577"/>
                <a:gd name="connsiteX1857" fmla="*/ 1062879 w 7671553"/>
                <a:gd name="connsiteY1857" fmla="*/ 3917285 h 6616577"/>
                <a:gd name="connsiteX1858" fmla="*/ 1073667 w 7671553"/>
                <a:gd name="connsiteY1858" fmla="*/ 3917895 h 6616577"/>
                <a:gd name="connsiteX1859" fmla="*/ 1148245 w 7671553"/>
                <a:gd name="connsiteY1859" fmla="*/ 3905699 h 6616577"/>
                <a:gd name="connsiteX1860" fmla="*/ 1782649 w 7671553"/>
                <a:gd name="connsiteY1860" fmla="*/ 4034569 h 6616577"/>
                <a:gd name="connsiteX1861" fmla="*/ 1775522 w 7671553"/>
                <a:gd name="connsiteY1861" fmla="*/ 4034569 h 6616577"/>
                <a:gd name="connsiteX1862" fmla="*/ 1771115 w 7671553"/>
                <a:gd name="connsiteY1862" fmla="*/ 4101985 h 6616577"/>
                <a:gd name="connsiteX1863" fmla="*/ 1771958 w 7671553"/>
                <a:gd name="connsiteY1863" fmla="*/ 4134012 h 6616577"/>
                <a:gd name="connsiteX1864" fmla="*/ 1768643 w 7671553"/>
                <a:gd name="connsiteY1864" fmla="*/ 4205054 h 6616577"/>
                <a:gd name="connsiteX1865" fmla="*/ 1768394 w 7671553"/>
                <a:gd name="connsiteY1865" fmla="*/ 4318695 h 6616577"/>
                <a:gd name="connsiteX1866" fmla="*/ 1757707 w 7671553"/>
                <a:gd name="connsiteY1866" fmla="*/ 4329350 h 6616577"/>
                <a:gd name="connsiteX1867" fmla="*/ 1593801 w 7671553"/>
                <a:gd name="connsiteY1867" fmla="*/ 4329350 h 6616577"/>
                <a:gd name="connsiteX1868" fmla="*/ 1540409 w 7671553"/>
                <a:gd name="connsiteY1868" fmla="*/ 4333503 h 6616577"/>
                <a:gd name="connsiteX1869" fmla="*/ 1532831 w 7671553"/>
                <a:gd name="connsiteY1869" fmla="*/ 4297488 h 6616577"/>
                <a:gd name="connsiteX1870" fmla="*/ 1528683 w 7671553"/>
                <a:gd name="connsiteY1870" fmla="*/ 4261987 h 6616577"/>
                <a:gd name="connsiteX1871" fmla="*/ 1529663 w 7671553"/>
                <a:gd name="connsiteY1871" fmla="*/ 4222803 h 6616577"/>
                <a:gd name="connsiteX1872" fmla="*/ 1534059 w 7671553"/>
                <a:gd name="connsiteY1872" fmla="*/ 3949346 h 6616577"/>
                <a:gd name="connsiteX1873" fmla="*/ 1558022 w 7671553"/>
                <a:gd name="connsiteY1873" fmla="*/ 3945017 h 6616577"/>
                <a:gd name="connsiteX1874" fmla="*/ 1625860 w 7671553"/>
                <a:gd name="connsiteY1874" fmla="*/ 3942085 h 6616577"/>
                <a:gd name="connsiteX1875" fmla="*/ 1704375 w 7671553"/>
                <a:gd name="connsiteY1875" fmla="*/ 3932317 h 6616577"/>
                <a:gd name="connsiteX1876" fmla="*/ 1747017 w 7671553"/>
                <a:gd name="connsiteY1876" fmla="*/ 3917369 h 6616577"/>
                <a:gd name="connsiteX1877" fmla="*/ 1768396 w 7671553"/>
                <a:gd name="connsiteY1877" fmla="*/ 3917369 h 6616577"/>
                <a:gd name="connsiteX1878" fmla="*/ 1779087 w 7671553"/>
                <a:gd name="connsiteY1878" fmla="*/ 3977744 h 6616577"/>
                <a:gd name="connsiteX1879" fmla="*/ 1786214 w 7671553"/>
                <a:gd name="connsiteY1879" fmla="*/ 3977744 h 6616577"/>
                <a:gd name="connsiteX1880" fmla="*/ 1786214 w 7671553"/>
                <a:gd name="connsiteY1880" fmla="*/ 3917369 h 6616577"/>
                <a:gd name="connsiteX1881" fmla="*/ 1843224 w 7671553"/>
                <a:gd name="connsiteY1881" fmla="*/ 3917369 h 6616577"/>
                <a:gd name="connsiteX1882" fmla="*/ 1839661 w 7671553"/>
                <a:gd name="connsiteY1882" fmla="*/ 3928020 h 6616577"/>
                <a:gd name="connsiteX1883" fmla="*/ 1843224 w 7671553"/>
                <a:gd name="connsiteY1883" fmla="*/ 3942229 h 6616577"/>
                <a:gd name="connsiteX1884" fmla="*/ 1839661 w 7671553"/>
                <a:gd name="connsiteY1884" fmla="*/ 3956434 h 6616577"/>
                <a:gd name="connsiteX1885" fmla="*/ 1836097 w 7671553"/>
                <a:gd name="connsiteY1885" fmla="*/ 3977745 h 6616577"/>
                <a:gd name="connsiteX1886" fmla="*/ 1836097 w 7671553"/>
                <a:gd name="connsiteY1886" fmla="*/ 3991950 h 6616577"/>
                <a:gd name="connsiteX1887" fmla="*/ 1832537 w 7671553"/>
                <a:gd name="connsiteY1887" fmla="*/ 4016810 h 6616577"/>
                <a:gd name="connsiteX1888" fmla="*/ 1833427 w 7671553"/>
                <a:gd name="connsiteY1888" fmla="*/ 4034568 h 6616577"/>
                <a:gd name="connsiteX1889" fmla="*/ 1828180 w 7671553"/>
                <a:gd name="connsiteY1889" fmla="*/ 4066416 h 6616577"/>
                <a:gd name="connsiteX1890" fmla="*/ 1828973 w 7671553"/>
                <a:gd name="connsiteY1890" fmla="*/ 4073637 h 6616577"/>
                <a:gd name="connsiteX1891" fmla="*/ 1820509 w 7671553"/>
                <a:gd name="connsiteY1891" fmla="*/ 4137375 h 6616577"/>
                <a:gd name="connsiteX1892" fmla="*/ 1821845 w 7671553"/>
                <a:gd name="connsiteY1892" fmla="*/ 4155323 h 6616577"/>
                <a:gd name="connsiteX1893" fmla="*/ 1819330 w 7671553"/>
                <a:gd name="connsiteY1893" fmla="*/ 4190667 h 6616577"/>
                <a:gd name="connsiteX1894" fmla="*/ 1818282 w 7671553"/>
                <a:gd name="connsiteY1894" fmla="*/ 4205045 h 6616577"/>
                <a:gd name="connsiteX1895" fmla="*/ 1818282 w 7671553"/>
                <a:gd name="connsiteY1895" fmla="*/ 4325800 h 6616577"/>
                <a:gd name="connsiteX1896" fmla="*/ 1782651 w 7671553"/>
                <a:gd name="connsiteY1896" fmla="*/ 4325800 h 6616577"/>
                <a:gd name="connsiteX1897" fmla="*/ 1778320 w 7671553"/>
                <a:gd name="connsiteY1897" fmla="*/ 4301079 h 6616577"/>
                <a:gd name="connsiteX1898" fmla="*/ 1774536 w 7671553"/>
                <a:gd name="connsiteY1898" fmla="*/ 4261970 h 6616577"/>
                <a:gd name="connsiteX1899" fmla="*/ 1775524 w 7671553"/>
                <a:gd name="connsiteY1899" fmla="*/ 4240558 h 6616577"/>
                <a:gd name="connsiteX1900" fmla="*/ 1779603 w 7671553"/>
                <a:gd name="connsiteY1900" fmla="*/ 4073649 h 6616577"/>
                <a:gd name="connsiteX1901" fmla="*/ 1782651 w 7671553"/>
                <a:gd name="connsiteY1901" fmla="*/ 4034565 h 6616577"/>
                <a:gd name="connsiteX1902" fmla="*/ 2951310 w 7671553"/>
                <a:gd name="connsiteY1902" fmla="*/ 3791992 h 6616577"/>
                <a:gd name="connsiteX1903" fmla="*/ 2958502 w 7671553"/>
                <a:gd name="connsiteY1903" fmla="*/ 3793062 h 6616577"/>
                <a:gd name="connsiteX1904" fmla="*/ 2990507 w 7671553"/>
                <a:gd name="connsiteY1904" fmla="*/ 3797039 h 6616577"/>
                <a:gd name="connsiteX1905" fmla="*/ 3058272 w 7671553"/>
                <a:gd name="connsiteY1905" fmla="*/ 3864093 h 6616577"/>
                <a:gd name="connsiteX1906" fmla="*/ 3072523 w 7671553"/>
                <a:gd name="connsiteY1906" fmla="*/ 3864093 h 6616577"/>
                <a:gd name="connsiteX1907" fmla="*/ 3089268 w 7671553"/>
                <a:gd name="connsiteY1907" fmla="*/ 3914217 h 6616577"/>
                <a:gd name="connsiteX1908" fmla="*/ 3001258 w 7671553"/>
                <a:gd name="connsiteY1908" fmla="*/ 4055879 h 6616577"/>
                <a:gd name="connsiteX1909" fmla="*/ 3011949 w 7671553"/>
                <a:gd name="connsiteY1909" fmla="*/ 4062981 h 6616577"/>
                <a:gd name="connsiteX1910" fmla="*/ 3033328 w 7671553"/>
                <a:gd name="connsiteY1910" fmla="*/ 4048776 h 6616577"/>
                <a:gd name="connsiteX1911" fmla="*/ 3015207 w 7671553"/>
                <a:gd name="connsiteY1911" fmla="*/ 4076970 h 6616577"/>
                <a:gd name="connsiteX1912" fmla="*/ 2872984 w 7671553"/>
                <a:gd name="connsiteY1912" fmla="*/ 4031016 h 6616577"/>
                <a:gd name="connsiteX1913" fmla="*/ 2812407 w 7671553"/>
                <a:gd name="connsiteY1913" fmla="*/ 4031016 h 6616577"/>
                <a:gd name="connsiteX1914" fmla="*/ 2737585 w 7671553"/>
                <a:gd name="connsiteY1914" fmla="*/ 3924468 h 6616577"/>
                <a:gd name="connsiteX1915" fmla="*/ 2744709 w 7671553"/>
                <a:gd name="connsiteY1915" fmla="*/ 3906710 h 6616577"/>
                <a:gd name="connsiteX1916" fmla="*/ 2833788 w 7671553"/>
                <a:gd name="connsiteY1916" fmla="*/ 3800162 h 6616577"/>
                <a:gd name="connsiteX1917" fmla="*/ 2840916 w 7671553"/>
                <a:gd name="connsiteY1917" fmla="*/ 3800162 h 6616577"/>
                <a:gd name="connsiteX1918" fmla="*/ 2880092 w 7671553"/>
                <a:gd name="connsiteY1918" fmla="*/ 3796314 h 6616577"/>
                <a:gd name="connsiteX1919" fmla="*/ 2951311 w 7671553"/>
                <a:gd name="connsiteY1919" fmla="*/ 3791989 h 6616577"/>
                <a:gd name="connsiteX1920" fmla="*/ 1768422 w 7671553"/>
                <a:gd name="connsiteY1920" fmla="*/ 3899744 h 6616577"/>
                <a:gd name="connsiteX1921" fmla="*/ 1779095 w 7671553"/>
                <a:gd name="connsiteY1921" fmla="*/ 3913816 h 6616577"/>
                <a:gd name="connsiteX1922" fmla="*/ 1761280 w 7671553"/>
                <a:gd name="connsiteY1922" fmla="*/ 3913816 h 6616577"/>
                <a:gd name="connsiteX1923" fmla="*/ 1707888 w 7671553"/>
                <a:gd name="connsiteY1923" fmla="*/ 3917968 h 6616577"/>
                <a:gd name="connsiteX1924" fmla="*/ 1716190 w 7671553"/>
                <a:gd name="connsiteY1924" fmla="*/ 3903929 h 6616577"/>
                <a:gd name="connsiteX1925" fmla="*/ 1736466 w 7671553"/>
                <a:gd name="connsiteY1925" fmla="*/ 3904109 h 6616577"/>
                <a:gd name="connsiteX1926" fmla="*/ 1768421 w 7671553"/>
                <a:gd name="connsiteY1926" fmla="*/ 3899744 h 6616577"/>
                <a:gd name="connsiteX1927" fmla="*/ 1818289 w 7671553"/>
                <a:gd name="connsiteY1927" fmla="*/ 3899611 h 6616577"/>
                <a:gd name="connsiteX1928" fmla="*/ 1843231 w 7671553"/>
                <a:gd name="connsiteY1928" fmla="*/ 3896058 h 6616577"/>
                <a:gd name="connsiteX1929" fmla="*/ 1843231 w 7671553"/>
                <a:gd name="connsiteY1929" fmla="*/ 3910263 h 6616577"/>
                <a:gd name="connsiteX1930" fmla="*/ 1818289 w 7671553"/>
                <a:gd name="connsiteY1930" fmla="*/ 3910263 h 6616577"/>
                <a:gd name="connsiteX1931" fmla="*/ 1804037 w 7671553"/>
                <a:gd name="connsiteY1931" fmla="*/ 3913816 h 6616577"/>
                <a:gd name="connsiteX1932" fmla="*/ 1797097 w 7671553"/>
                <a:gd name="connsiteY1932" fmla="*/ 3909961 h 6616577"/>
                <a:gd name="connsiteX1933" fmla="*/ 1786474 w 7671553"/>
                <a:gd name="connsiteY1933" fmla="*/ 3914477 h 6616577"/>
                <a:gd name="connsiteX1934" fmla="*/ 1786222 w 7671553"/>
                <a:gd name="connsiteY1934" fmla="*/ 3899611 h 6616577"/>
                <a:gd name="connsiteX1935" fmla="*/ 1818289 w 7671553"/>
                <a:gd name="connsiteY1935" fmla="*/ 3899611 h 6616577"/>
                <a:gd name="connsiteX1936" fmla="*/ 1949898 w 7671553"/>
                <a:gd name="connsiteY1936" fmla="*/ 3880452 h 6616577"/>
                <a:gd name="connsiteX1937" fmla="*/ 1950125 w 7671553"/>
                <a:gd name="connsiteY1937" fmla="*/ 3896058 h 6616577"/>
                <a:gd name="connsiteX1938" fmla="*/ 1914495 w 7671553"/>
                <a:gd name="connsiteY1938" fmla="*/ 3896058 h 6616577"/>
                <a:gd name="connsiteX1939" fmla="*/ 1896680 w 7671553"/>
                <a:gd name="connsiteY1939" fmla="*/ 3903160 h 6616577"/>
                <a:gd name="connsiteX1940" fmla="*/ 1853923 w 7671553"/>
                <a:gd name="connsiteY1940" fmla="*/ 3910262 h 6616577"/>
                <a:gd name="connsiteX1941" fmla="*/ 1853923 w 7671553"/>
                <a:gd name="connsiteY1941" fmla="*/ 3892505 h 6616577"/>
                <a:gd name="connsiteX1942" fmla="*/ 1864885 w 7671553"/>
                <a:gd name="connsiteY1942" fmla="*/ 3894193 h 6616577"/>
                <a:gd name="connsiteX1943" fmla="*/ 1949900 w 7671553"/>
                <a:gd name="connsiteY1943" fmla="*/ 3880452 h 6616577"/>
                <a:gd name="connsiteX1944" fmla="*/ 3317632 w 7671553"/>
                <a:gd name="connsiteY1944" fmla="*/ 3845220 h 6616577"/>
                <a:gd name="connsiteX1945" fmla="*/ 3375389 w 7671553"/>
                <a:gd name="connsiteY1945" fmla="*/ 3920917 h 6616577"/>
                <a:gd name="connsiteX1946" fmla="*/ 3364701 w 7671553"/>
                <a:gd name="connsiteY1946" fmla="*/ 3924470 h 6616577"/>
                <a:gd name="connsiteX1947" fmla="*/ 3354010 w 7671553"/>
                <a:gd name="connsiteY1947" fmla="*/ 3924470 h 6616577"/>
                <a:gd name="connsiteX1948" fmla="*/ 3304125 w 7671553"/>
                <a:gd name="connsiteY1948" fmla="*/ 3906712 h 6616577"/>
                <a:gd name="connsiteX1949" fmla="*/ 3265785 w 7671553"/>
                <a:gd name="connsiteY1949" fmla="*/ 3879578 h 6616577"/>
                <a:gd name="connsiteX1950" fmla="*/ 3317636 w 7671553"/>
                <a:gd name="connsiteY1950" fmla="*/ 3845218 h 6616577"/>
                <a:gd name="connsiteX1951" fmla="*/ 1233732 w 7671553"/>
                <a:gd name="connsiteY1951" fmla="*/ 3871920 h 6616577"/>
                <a:gd name="connsiteX1952" fmla="*/ 1237476 w 7671553"/>
                <a:gd name="connsiteY1952" fmla="*/ 3888955 h 6616577"/>
                <a:gd name="connsiteX1953" fmla="*/ 1213488 w 7671553"/>
                <a:gd name="connsiteY1953" fmla="*/ 3885585 h 6616577"/>
                <a:gd name="connsiteX1954" fmla="*/ 1216900 w 7671553"/>
                <a:gd name="connsiteY1954" fmla="*/ 3867798 h 6616577"/>
                <a:gd name="connsiteX1955" fmla="*/ 1233732 w 7671553"/>
                <a:gd name="connsiteY1955" fmla="*/ 3871919 h 6616577"/>
                <a:gd name="connsiteX1956" fmla="*/ 4038888 w 7671553"/>
                <a:gd name="connsiteY1956" fmla="*/ 3828758 h 6616577"/>
                <a:gd name="connsiteX1957" fmla="*/ 4045288 w 7671553"/>
                <a:gd name="connsiteY1957" fmla="*/ 3828578 h 6616577"/>
                <a:gd name="connsiteX1958" fmla="*/ 4049288 w 7671553"/>
                <a:gd name="connsiteY1958" fmla="*/ 3842647 h 6616577"/>
                <a:gd name="connsiteX1959" fmla="*/ 4034470 w 7671553"/>
                <a:gd name="connsiteY1959" fmla="*/ 3846304 h 6616577"/>
                <a:gd name="connsiteX1960" fmla="*/ 4038888 w 7671553"/>
                <a:gd name="connsiteY1960" fmla="*/ 3828758 h 6616577"/>
                <a:gd name="connsiteX1961" fmla="*/ 3033342 w 7671553"/>
                <a:gd name="connsiteY1961" fmla="*/ 3778852 h 6616577"/>
                <a:gd name="connsiteX1962" fmla="*/ 3090353 w 7671553"/>
                <a:gd name="connsiteY1962" fmla="*/ 3697166 h 6616577"/>
                <a:gd name="connsiteX1963" fmla="*/ 3154492 w 7671553"/>
                <a:gd name="connsiteY1963" fmla="*/ 3714924 h 6616577"/>
                <a:gd name="connsiteX1964" fmla="*/ 3190122 w 7671553"/>
                <a:gd name="connsiteY1964" fmla="*/ 3722030 h 6616577"/>
                <a:gd name="connsiteX1965" fmla="*/ 3300580 w 7671553"/>
                <a:gd name="connsiteY1965" fmla="*/ 3810820 h 6616577"/>
                <a:gd name="connsiteX1966" fmla="*/ 3300580 w 7671553"/>
                <a:gd name="connsiteY1966" fmla="*/ 3817922 h 6616577"/>
                <a:gd name="connsiteX1967" fmla="*/ 3229903 w 7671553"/>
                <a:gd name="connsiteY1967" fmla="*/ 3861428 h 6616577"/>
                <a:gd name="connsiteX1968" fmla="*/ 3165178 w 7671553"/>
                <a:gd name="connsiteY1968" fmla="*/ 3839230 h 6616577"/>
                <a:gd name="connsiteX1969" fmla="*/ 3154490 w 7671553"/>
                <a:gd name="connsiteY1969" fmla="*/ 3832127 h 6616577"/>
                <a:gd name="connsiteX1970" fmla="*/ 3122549 w 7671553"/>
                <a:gd name="connsiteY1970" fmla="*/ 3827629 h 6616577"/>
                <a:gd name="connsiteX1971" fmla="*/ 3108168 w 7671553"/>
                <a:gd name="connsiteY1971" fmla="*/ 3828578 h 6616577"/>
                <a:gd name="connsiteX1972" fmla="*/ 3079662 w 7671553"/>
                <a:gd name="connsiteY1972" fmla="*/ 3835680 h 6616577"/>
                <a:gd name="connsiteX1973" fmla="*/ 3033339 w 7671553"/>
                <a:gd name="connsiteY1973" fmla="*/ 3782408 h 6616577"/>
                <a:gd name="connsiteX1974" fmla="*/ 3033339 w 7671553"/>
                <a:gd name="connsiteY1974" fmla="*/ 3778855 h 6616577"/>
                <a:gd name="connsiteX1975" fmla="*/ 2577245 w 7671553"/>
                <a:gd name="connsiteY1975" fmla="*/ 3860538 h 6616577"/>
                <a:gd name="connsiteX1976" fmla="*/ 2762530 w 7671553"/>
                <a:gd name="connsiteY1976" fmla="*/ 3732680 h 6616577"/>
                <a:gd name="connsiteX1977" fmla="*/ 2801728 w 7671553"/>
                <a:gd name="connsiteY1977" fmla="*/ 3775301 h 6616577"/>
                <a:gd name="connsiteX1978" fmla="*/ 2768840 w 7671553"/>
                <a:gd name="connsiteY1978" fmla="*/ 3813551 h 6616577"/>
                <a:gd name="connsiteX1979" fmla="*/ 2756429 w 7671553"/>
                <a:gd name="connsiteY1979" fmla="*/ 3836698 h 6616577"/>
                <a:gd name="connsiteX1980" fmla="*/ 2741821 w 7671553"/>
                <a:gd name="connsiteY1980" fmla="*/ 3854104 h 6616577"/>
                <a:gd name="connsiteX1981" fmla="*/ 2680580 w 7671553"/>
                <a:gd name="connsiteY1981" fmla="*/ 3928016 h 6616577"/>
                <a:gd name="connsiteX1982" fmla="*/ 2627132 w 7671553"/>
                <a:gd name="connsiteY1982" fmla="*/ 3917364 h 6616577"/>
                <a:gd name="connsiteX1983" fmla="*/ 2612881 w 7671553"/>
                <a:gd name="connsiteY1983" fmla="*/ 3917364 h 6616577"/>
                <a:gd name="connsiteX1984" fmla="*/ 2592381 w 7671553"/>
                <a:gd name="connsiteY1984" fmla="*/ 3891627 h 6616577"/>
                <a:gd name="connsiteX1985" fmla="*/ 2577247 w 7671553"/>
                <a:gd name="connsiteY1985" fmla="*/ 3860537 h 6616577"/>
                <a:gd name="connsiteX1986" fmla="*/ 1333696 w 7671553"/>
                <a:gd name="connsiteY1986" fmla="*/ 3590614 h 6616577"/>
                <a:gd name="connsiteX1987" fmla="*/ 1347947 w 7671553"/>
                <a:gd name="connsiteY1987" fmla="*/ 3587065 h 6616577"/>
                <a:gd name="connsiteX1988" fmla="*/ 1354887 w 7671553"/>
                <a:gd name="connsiteY1988" fmla="*/ 3590920 h 6616577"/>
                <a:gd name="connsiteX1989" fmla="*/ 1369326 w 7671553"/>
                <a:gd name="connsiteY1989" fmla="*/ 3587065 h 6616577"/>
                <a:gd name="connsiteX1990" fmla="*/ 1376454 w 7671553"/>
                <a:gd name="connsiteY1990" fmla="*/ 3587065 h 6616577"/>
                <a:gd name="connsiteX1991" fmla="*/ 1390709 w 7671553"/>
                <a:gd name="connsiteY1991" fmla="*/ 3590614 h 6616577"/>
                <a:gd name="connsiteX1992" fmla="*/ 1404960 w 7671553"/>
                <a:gd name="connsiteY1992" fmla="*/ 3587065 h 6616577"/>
                <a:gd name="connsiteX1993" fmla="*/ 1444154 w 7671553"/>
                <a:gd name="connsiteY1993" fmla="*/ 3587065 h 6616577"/>
                <a:gd name="connsiteX1994" fmla="*/ 1451282 w 7671553"/>
                <a:gd name="connsiteY1994" fmla="*/ 3629682 h 6616577"/>
                <a:gd name="connsiteX1995" fmla="*/ 1451282 w 7671553"/>
                <a:gd name="connsiteY1995" fmla="*/ 3672299 h 6616577"/>
                <a:gd name="connsiteX1996" fmla="*/ 1452172 w 7671553"/>
                <a:gd name="connsiteY1996" fmla="*/ 3690057 h 6616577"/>
                <a:gd name="connsiteX1997" fmla="*/ 1455087 w 7671553"/>
                <a:gd name="connsiteY1997" fmla="*/ 3725541 h 6616577"/>
                <a:gd name="connsiteX1998" fmla="*/ 1453955 w 7671553"/>
                <a:gd name="connsiteY1998" fmla="*/ 3743331 h 6616577"/>
                <a:gd name="connsiteX1999" fmla="*/ 1454845 w 7671553"/>
                <a:gd name="connsiteY1999" fmla="*/ 3793055 h 6616577"/>
                <a:gd name="connsiteX2000" fmla="*/ 1451282 w 7671553"/>
                <a:gd name="connsiteY2000" fmla="*/ 3814362 h 6616577"/>
                <a:gd name="connsiteX2001" fmla="*/ 1454845 w 7671553"/>
                <a:gd name="connsiteY2001" fmla="*/ 3832120 h 6616577"/>
                <a:gd name="connsiteX2002" fmla="*/ 1454845 w 7671553"/>
                <a:gd name="connsiteY2002" fmla="*/ 3849878 h 6616577"/>
                <a:gd name="connsiteX2003" fmla="*/ 1455736 w 7671553"/>
                <a:gd name="connsiteY2003" fmla="*/ 3867636 h 6616577"/>
                <a:gd name="connsiteX2004" fmla="*/ 1454845 w 7671553"/>
                <a:gd name="connsiteY2004" fmla="*/ 3928012 h 6616577"/>
                <a:gd name="connsiteX2005" fmla="*/ 1444154 w 7671553"/>
                <a:gd name="connsiteY2005" fmla="*/ 3928012 h 6616577"/>
                <a:gd name="connsiteX2006" fmla="*/ 1406424 w 7671553"/>
                <a:gd name="connsiteY2006" fmla="*/ 3930304 h 6616577"/>
                <a:gd name="connsiteX2007" fmla="*/ 1369313 w 7671553"/>
                <a:gd name="connsiteY2007" fmla="*/ 3924254 h 6616577"/>
                <a:gd name="connsiteX2008" fmla="*/ 1298067 w 7671553"/>
                <a:gd name="connsiteY2008" fmla="*/ 3938667 h 6616577"/>
                <a:gd name="connsiteX2009" fmla="*/ 1287376 w 7671553"/>
                <a:gd name="connsiteY2009" fmla="*/ 3942220 h 6616577"/>
                <a:gd name="connsiteX2010" fmla="*/ 1290940 w 7671553"/>
                <a:gd name="connsiteY2010" fmla="*/ 3917360 h 6616577"/>
                <a:gd name="connsiteX2011" fmla="*/ 1290940 w 7671553"/>
                <a:gd name="connsiteY2011" fmla="*/ 3881844 h 6616577"/>
                <a:gd name="connsiteX2012" fmla="*/ 1298651 w 7671553"/>
                <a:gd name="connsiteY2012" fmla="*/ 3722053 h 6616577"/>
                <a:gd name="connsiteX2013" fmla="*/ 1294504 w 7671553"/>
                <a:gd name="connsiteY2013" fmla="*/ 3707812 h 6616577"/>
                <a:gd name="connsiteX2014" fmla="*/ 1298067 w 7671553"/>
                <a:gd name="connsiteY2014" fmla="*/ 3693607 h 6616577"/>
                <a:gd name="connsiteX2015" fmla="*/ 1302489 w 7671553"/>
                <a:gd name="connsiteY2015" fmla="*/ 3590652 h 6616577"/>
                <a:gd name="connsiteX2016" fmla="*/ 1333698 w 7671553"/>
                <a:gd name="connsiteY2016" fmla="*/ 3590608 h 6616577"/>
                <a:gd name="connsiteX2017" fmla="*/ 6542890 w 7671553"/>
                <a:gd name="connsiteY2017" fmla="*/ 3593848 h 6616577"/>
                <a:gd name="connsiteX2018" fmla="*/ 6531464 w 7671553"/>
                <a:gd name="connsiteY2018" fmla="*/ 3640102 h 6616577"/>
                <a:gd name="connsiteX2019" fmla="*/ 6525302 w 7671553"/>
                <a:gd name="connsiteY2019" fmla="*/ 3640339 h 6616577"/>
                <a:gd name="connsiteX2020" fmla="*/ 6520884 w 7671553"/>
                <a:gd name="connsiteY2020" fmla="*/ 3619200 h 6616577"/>
                <a:gd name="connsiteX2021" fmla="*/ 6509462 w 7671553"/>
                <a:gd name="connsiteY2021" fmla="*/ 3606044 h 6616577"/>
                <a:gd name="connsiteX2022" fmla="*/ 6521969 w 7671553"/>
                <a:gd name="connsiteY2022" fmla="*/ 3608696 h 6616577"/>
                <a:gd name="connsiteX2023" fmla="*/ 6542890 w 7671553"/>
                <a:gd name="connsiteY2023" fmla="*/ 3593848 h 6616577"/>
                <a:gd name="connsiteX2024" fmla="*/ 1461855 w 7671553"/>
                <a:gd name="connsiteY2024" fmla="*/ 3551549 h 6616577"/>
                <a:gd name="connsiteX2025" fmla="*/ 1486793 w 7671553"/>
                <a:gd name="connsiteY2025" fmla="*/ 3547996 h 6616577"/>
                <a:gd name="connsiteX2026" fmla="*/ 1533116 w 7671553"/>
                <a:gd name="connsiteY2026" fmla="*/ 3547996 h 6616577"/>
                <a:gd name="connsiteX2027" fmla="*/ 1533116 w 7671553"/>
                <a:gd name="connsiteY2027" fmla="*/ 3569307 h 6616577"/>
                <a:gd name="connsiteX2028" fmla="*/ 1472611 w 7671553"/>
                <a:gd name="connsiteY2028" fmla="*/ 3573694 h 6616577"/>
                <a:gd name="connsiteX2029" fmla="*/ 1461855 w 7671553"/>
                <a:gd name="connsiteY2029" fmla="*/ 3572857 h 6616577"/>
                <a:gd name="connsiteX2030" fmla="*/ 1461855 w 7671553"/>
                <a:gd name="connsiteY2030" fmla="*/ 3551549 h 6616577"/>
                <a:gd name="connsiteX2031" fmla="*/ 1540243 w 7671553"/>
                <a:gd name="connsiteY2031" fmla="*/ 3920914 h 6616577"/>
                <a:gd name="connsiteX2032" fmla="*/ 1540243 w 7671553"/>
                <a:gd name="connsiteY2032" fmla="*/ 3928017 h 6616577"/>
                <a:gd name="connsiteX2033" fmla="*/ 1615040 w 7671553"/>
                <a:gd name="connsiteY2033" fmla="*/ 3923993 h 6616577"/>
                <a:gd name="connsiteX2034" fmla="*/ 1629324 w 7671553"/>
                <a:gd name="connsiteY2034" fmla="*/ 3917365 h 6616577"/>
                <a:gd name="connsiteX2035" fmla="*/ 1644591 w 7671553"/>
                <a:gd name="connsiteY2035" fmla="*/ 3921280 h 6616577"/>
                <a:gd name="connsiteX2036" fmla="*/ 1636451 w 7671553"/>
                <a:gd name="connsiteY2036" fmla="*/ 3924467 h 6616577"/>
                <a:gd name="connsiteX2037" fmla="*/ 1636451 w 7671553"/>
                <a:gd name="connsiteY2037" fmla="*/ 3931569 h 6616577"/>
                <a:gd name="connsiteX2038" fmla="*/ 1604500 w 7671553"/>
                <a:gd name="connsiteY2038" fmla="*/ 3935909 h 6616577"/>
                <a:gd name="connsiteX2039" fmla="*/ 1561713 w 7671553"/>
                <a:gd name="connsiteY2039" fmla="*/ 3939653 h 6616577"/>
                <a:gd name="connsiteX2040" fmla="*/ 1533117 w 7671553"/>
                <a:gd name="connsiteY2040" fmla="*/ 3938672 h 6616577"/>
                <a:gd name="connsiteX2041" fmla="*/ 1533117 w 7671553"/>
                <a:gd name="connsiteY2041" fmla="*/ 3920914 h 6616577"/>
                <a:gd name="connsiteX2042" fmla="*/ 1534429 w 7671553"/>
                <a:gd name="connsiteY2042" fmla="*/ 3867561 h 6616577"/>
                <a:gd name="connsiteX2043" fmla="*/ 1533117 w 7671553"/>
                <a:gd name="connsiteY2043" fmla="*/ 3853434 h 6616577"/>
                <a:gd name="connsiteX2044" fmla="*/ 1533117 w 7671553"/>
                <a:gd name="connsiteY2044" fmla="*/ 3842779 h 6616577"/>
                <a:gd name="connsiteX2045" fmla="*/ 1529557 w 7671553"/>
                <a:gd name="connsiteY2045" fmla="*/ 3842779 h 6616577"/>
                <a:gd name="connsiteX2046" fmla="*/ 1529557 w 7671553"/>
                <a:gd name="connsiteY2046" fmla="*/ 3860537 h 6616577"/>
                <a:gd name="connsiteX2047" fmla="*/ 1526058 w 7671553"/>
                <a:gd name="connsiteY2047" fmla="*/ 3888957 h 6616577"/>
                <a:gd name="connsiteX2048" fmla="*/ 1529557 w 7671553"/>
                <a:gd name="connsiteY2048" fmla="*/ 3903155 h 6616577"/>
                <a:gd name="connsiteX2049" fmla="*/ 1518866 w 7671553"/>
                <a:gd name="connsiteY2049" fmla="*/ 3924466 h 6616577"/>
                <a:gd name="connsiteX2050" fmla="*/ 1501050 w 7671553"/>
                <a:gd name="connsiteY2050" fmla="*/ 3924466 h 6616577"/>
                <a:gd name="connsiteX2051" fmla="*/ 1469045 w 7671553"/>
                <a:gd name="connsiteY2051" fmla="*/ 3928443 h 6616577"/>
                <a:gd name="connsiteX2052" fmla="*/ 1461857 w 7671553"/>
                <a:gd name="connsiteY2052" fmla="*/ 3906708 h 6616577"/>
                <a:gd name="connsiteX2053" fmla="*/ 1461857 w 7671553"/>
                <a:gd name="connsiteY2053" fmla="*/ 3803712 h 6616577"/>
                <a:gd name="connsiteX2054" fmla="*/ 1458293 w 7671553"/>
                <a:gd name="connsiteY2054" fmla="*/ 3789507 h 6616577"/>
                <a:gd name="connsiteX2055" fmla="*/ 1461857 w 7671553"/>
                <a:gd name="connsiteY2055" fmla="*/ 3775302 h 6616577"/>
                <a:gd name="connsiteX2056" fmla="*/ 1461857 w 7671553"/>
                <a:gd name="connsiteY2056" fmla="*/ 3753991 h 6616577"/>
                <a:gd name="connsiteX2057" fmla="*/ 1460667 w 7671553"/>
                <a:gd name="connsiteY2057" fmla="*/ 3729131 h 6616577"/>
                <a:gd name="connsiteX2058" fmla="*/ 1457648 w 7671553"/>
                <a:gd name="connsiteY2058" fmla="*/ 3636823 h 6616577"/>
                <a:gd name="connsiteX2059" fmla="*/ 1462829 w 7671553"/>
                <a:gd name="connsiteY2059" fmla="*/ 3583602 h 6616577"/>
                <a:gd name="connsiteX2060" fmla="*/ 1515226 w 7671553"/>
                <a:gd name="connsiteY2060" fmla="*/ 3579133 h 6616577"/>
                <a:gd name="connsiteX2061" fmla="*/ 1533117 w 7671553"/>
                <a:gd name="connsiteY2061" fmla="*/ 3579963 h 6616577"/>
                <a:gd name="connsiteX2062" fmla="*/ 1533117 w 7671553"/>
                <a:gd name="connsiteY2062" fmla="*/ 3601270 h 6616577"/>
                <a:gd name="connsiteX2063" fmla="*/ 1536681 w 7671553"/>
                <a:gd name="connsiteY2063" fmla="*/ 3622582 h 6616577"/>
                <a:gd name="connsiteX2064" fmla="*/ 1536681 w 7671553"/>
                <a:gd name="connsiteY2064" fmla="*/ 3587066 h 6616577"/>
                <a:gd name="connsiteX2065" fmla="*/ 1547372 w 7671553"/>
                <a:gd name="connsiteY2065" fmla="*/ 3576410 h 6616577"/>
                <a:gd name="connsiteX2066" fmla="*/ 1583002 w 7671553"/>
                <a:gd name="connsiteY2066" fmla="*/ 3576410 h 6616577"/>
                <a:gd name="connsiteX2067" fmla="*/ 1600821 w 7671553"/>
                <a:gd name="connsiteY2067" fmla="*/ 3575523 h 6616577"/>
                <a:gd name="connsiteX2068" fmla="*/ 1629223 w 7671553"/>
                <a:gd name="connsiteY2068" fmla="*/ 3572254 h 6616577"/>
                <a:gd name="connsiteX2069" fmla="*/ 1640015 w 7671553"/>
                <a:gd name="connsiteY2069" fmla="*/ 3572857 h 6616577"/>
                <a:gd name="connsiteX2070" fmla="*/ 1714808 w 7671553"/>
                <a:gd name="connsiteY2070" fmla="*/ 3565445 h 6616577"/>
                <a:gd name="connsiteX2071" fmla="*/ 1775243 w 7671553"/>
                <a:gd name="connsiteY2071" fmla="*/ 3557534 h 6616577"/>
                <a:gd name="connsiteX2072" fmla="*/ 1789667 w 7671553"/>
                <a:gd name="connsiteY2072" fmla="*/ 3558652 h 6616577"/>
                <a:gd name="connsiteX2073" fmla="*/ 1775416 w 7671553"/>
                <a:gd name="connsiteY2073" fmla="*/ 3579963 h 6616577"/>
                <a:gd name="connsiteX2074" fmla="*/ 1772476 w 7671553"/>
                <a:gd name="connsiteY2074" fmla="*/ 3594329 h 6616577"/>
                <a:gd name="connsiteX2075" fmla="*/ 1778980 w 7671553"/>
                <a:gd name="connsiteY2075" fmla="*/ 3615479 h 6616577"/>
                <a:gd name="connsiteX2076" fmla="*/ 1778980 w 7671553"/>
                <a:gd name="connsiteY2076" fmla="*/ 3693613 h 6616577"/>
                <a:gd name="connsiteX2077" fmla="*/ 1782464 w 7671553"/>
                <a:gd name="connsiteY2077" fmla="*/ 3757544 h 6616577"/>
                <a:gd name="connsiteX2078" fmla="*/ 1781117 w 7671553"/>
                <a:gd name="connsiteY2078" fmla="*/ 3842775 h 6616577"/>
                <a:gd name="connsiteX2079" fmla="*/ 1778980 w 7671553"/>
                <a:gd name="connsiteY2079" fmla="*/ 3853433 h 6616577"/>
                <a:gd name="connsiteX2080" fmla="*/ 1782544 w 7671553"/>
                <a:gd name="connsiteY2080" fmla="*/ 3864089 h 6616577"/>
                <a:gd name="connsiteX2081" fmla="*/ 1778187 w 7671553"/>
                <a:gd name="connsiteY2081" fmla="*/ 3895934 h 6616577"/>
                <a:gd name="connsiteX2082" fmla="*/ 1725530 w 7671553"/>
                <a:gd name="connsiteY2082" fmla="*/ 3896052 h 6616577"/>
                <a:gd name="connsiteX2083" fmla="*/ 1689864 w 7671553"/>
                <a:gd name="connsiteY2083" fmla="*/ 3899192 h 6616577"/>
                <a:gd name="connsiteX2084" fmla="*/ 1664957 w 7671553"/>
                <a:gd name="connsiteY2084" fmla="*/ 3896052 h 6616577"/>
                <a:gd name="connsiteX2085" fmla="*/ 1640015 w 7671553"/>
                <a:gd name="connsiteY2085" fmla="*/ 3913810 h 6616577"/>
                <a:gd name="connsiteX2086" fmla="*/ 1540244 w 7671553"/>
                <a:gd name="connsiteY2086" fmla="*/ 3920912 h 6616577"/>
                <a:gd name="connsiteX2087" fmla="*/ 1048447 w 7671553"/>
                <a:gd name="connsiteY2087" fmla="*/ 3536372 h 6616577"/>
                <a:gd name="connsiteX2088" fmla="*/ 1045410 w 7671553"/>
                <a:gd name="connsiteY2088" fmla="*/ 3562274 h 6616577"/>
                <a:gd name="connsiteX2089" fmla="*/ 984466 w 7671553"/>
                <a:gd name="connsiteY2089" fmla="*/ 3566592 h 6616577"/>
                <a:gd name="connsiteX2090" fmla="*/ 970146 w 7671553"/>
                <a:gd name="connsiteY2090" fmla="*/ 3565755 h 6616577"/>
                <a:gd name="connsiteX2091" fmla="*/ 970146 w 7671553"/>
                <a:gd name="connsiteY2091" fmla="*/ 3544448 h 6616577"/>
                <a:gd name="connsiteX2092" fmla="*/ 995114 w 7671553"/>
                <a:gd name="connsiteY2092" fmla="*/ 3541189 h 6616577"/>
                <a:gd name="connsiteX2093" fmla="*/ 1048446 w 7671553"/>
                <a:gd name="connsiteY2093" fmla="*/ 3536372 h 6616577"/>
                <a:gd name="connsiteX2094" fmla="*/ 567499 w 7671553"/>
                <a:gd name="connsiteY2094" fmla="*/ 3604825 h 6616577"/>
                <a:gd name="connsiteX2095" fmla="*/ 578190 w 7671553"/>
                <a:gd name="connsiteY2095" fmla="*/ 3601272 h 6616577"/>
                <a:gd name="connsiteX2096" fmla="*/ 596005 w 7671553"/>
                <a:gd name="connsiteY2096" fmla="*/ 3601272 h 6616577"/>
                <a:gd name="connsiteX2097" fmla="*/ 613820 w 7671553"/>
                <a:gd name="connsiteY2097" fmla="*/ 3602159 h 6616577"/>
                <a:gd name="connsiteX2098" fmla="*/ 656477 w 7671553"/>
                <a:gd name="connsiteY2098" fmla="*/ 3596817 h 6616577"/>
                <a:gd name="connsiteX2099" fmla="*/ 656578 w 7671553"/>
                <a:gd name="connsiteY2099" fmla="*/ 3604825 h 6616577"/>
                <a:gd name="connsiteX2100" fmla="*/ 659547 w 7671553"/>
                <a:gd name="connsiteY2100" fmla="*/ 3608967 h 6616577"/>
                <a:gd name="connsiteX2101" fmla="*/ 663705 w 7671553"/>
                <a:gd name="connsiteY2101" fmla="*/ 3611928 h 6616577"/>
                <a:gd name="connsiteX2102" fmla="*/ 663705 w 7671553"/>
                <a:gd name="connsiteY2102" fmla="*/ 3604825 h 6616577"/>
                <a:gd name="connsiteX2103" fmla="*/ 685084 w 7671553"/>
                <a:gd name="connsiteY2103" fmla="*/ 3597723 h 6616577"/>
                <a:gd name="connsiteX2104" fmla="*/ 706463 w 7671553"/>
                <a:gd name="connsiteY2104" fmla="*/ 3594170 h 6616577"/>
                <a:gd name="connsiteX2105" fmla="*/ 717154 w 7671553"/>
                <a:gd name="connsiteY2105" fmla="*/ 3597723 h 6616577"/>
                <a:gd name="connsiteX2106" fmla="*/ 727841 w 7671553"/>
                <a:gd name="connsiteY2106" fmla="*/ 3590617 h 6616577"/>
                <a:gd name="connsiteX2107" fmla="*/ 809737 w 7671553"/>
                <a:gd name="connsiteY2107" fmla="*/ 3586104 h 6616577"/>
                <a:gd name="connsiteX2108" fmla="*/ 831177 w 7671553"/>
                <a:gd name="connsiteY2108" fmla="*/ 3587067 h 6616577"/>
                <a:gd name="connsiteX2109" fmla="*/ 841865 w 7671553"/>
                <a:gd name="connsiteY2109" fmla="*/ 3579965 h 6616577"/>
                <a:gd name="connsiteX2110" fmla="*/ 852556 w 7671553"/>
                <a:gd name="connsiteY2110" fmla="*/ 3583514 h 6616577"/>
                <a:gd name="connsiteX2111" fmla="*/ 1019990 w 7671553"/>
                <a:gd name="connsiteY2111" fmla="*/ 3572399 h 6616577"/>
                <a:gd name="connsiteX2112" fmla="*/ 1123253 w 7671553"/>
                <a:gd name="connsiteY2112" fmla="*/ 3564607 h 6616577"/>
                <a:gd name="connsiteX2113" fmla="*/ 1151864 w 7671553"/>
                <a:gd name="connsiteY2113" fmla="*/ 3572859 h 6616577"/>
                <a:gd name="connsiteX2114" fmla="*/ 1151864 w 7671553"/>
                <a:gd name="connsiteY2114" fmla="*/ 3888951 h 6616577"/>
                <a:gd name="connsiteX2115" fmla="*/ 1069909 w 7671553"/>
                <a:gd name="connsiteY2115" fmla="*/ 3910259 h 6616577"/>
                <a:gd name="connsiteX2116" fmla="*/ 1030778 w 7671553"/>
                <a:gd name="connsiteY2116" fmla="*/ 3914315 h 6616577"/>
                <a:gd name="connsiteX2117" fmla="*/ 1034277 w 7671553"/>
                <a:gd name="connsiteY2117" fmla="*/ 3896054 h 6616577"/>
                <a:gd name="connsiteX2118" fmla="*/ 1034277 w 7671553"/>
                <a:gd name="connsiteY2118" fmla="*/ 3892501 h 6616577"/>
                <a:gd name="connsiteX2119" fmla="*/ 1038266 w 7671553"/>
                <a:gd name="connsiteY2119" fmla="*/ 3860603 h 6616577"/>
                <a:gd name="connsiteX2120" fmla="*/ 1030713 w 7671553"/>
                <a:gd name="connsiteY2120" fmla="*/ 3860538 h 6616577"/>
                <a:gd name="connsiteX2121" fmla="*/ 1027149 w 7671553"/>
                <a:gd name="connsiteY2121" fmla="*/ 3874743 h 6616577"/>
                <a:gd name="connsiteX2122" fmla="*/ 1030713 w 7671553"/>
                <a:gd name="connsiteY2122" fmla="*/ 3892501 h 6616577"/>
                <a:gd name="connsiteX2123" fmla="*/ 1026360 w 7671553"/>
                <a:gd name="connsiteY2123" fmla="*/ 3913697 h 6616577"/>
                <a:gd name="connsiteX2124" fmla="*/ 966686 w 7671553"/>
                <a:gd name="connsiteY2124" fmla="*/ 3921637 h 6616577"/>
                <a:gd name="connsiteX2125" fmla="*/ 966578 w 7671553"/>
                <a:gd name="connsiteY2125" fmla="*/ 3849884 h 6616577"/>
                <a:gd name="connsiteX2126" fmla="*/ 965688 w 7671553"/>
                <a:gd name="connsiteY2126" fmla="*/ 3832126 h 6616577"/>
                <a:gd name="connsiteX2127" fmla="*/ 966578 w 7671553"/>
                <a:gd name="connsiteY2127" fmla="*/ 3778854 h 6616577"/>
                <a:gd name="connsiteX2128" fmla="*/ 970142 w 7671553"/>
                <a:gd name="connsiteY2128" fmla="*/ 3761095 h 6616577"/>
                <a:gd name="connsiteX2129" fmla="*/ 963015 w 7671553"/>
                <a:gd name="connsiteY2129" fmla="*/ 3761095 h 6616577"/>
                <a:gd name="connsiteX2130" fmla="*/ 958593 w 7671553"/>
                <a:gd name="connsiteY2130" fmla="*/ 3864051 h 6616577"/>
                <a:gd name="connsiteX2131" fmla="*/ 959451 w 7671553"/>
                <a:gd name="connsiteY2131" fmla="*/ 3910261 h 6616577"/>
                <a:gd name="connsiteX2132" fmla="*/ 948763 w 7671553"/>
                <a:gd name="connsiteY2132" fmla="*/ 3920916 h 6616577"/>
                <a:gd name="connsiteX2133" fmla="*/ 874000 w 7671553"/>
                <a:gd name="connsiteY2133" fmla="*/ 3925432 h 6616577"/>
                <a:gd name="connsiteX2134" fmla="*/ 806236 w 7671553"/>
                <a:gd name="connsiteY2134" fmla="*/ 3924469 h 6616577"/>
                <a:gd name="connsiteX2135" fmla="*/ 763650 w 7671553"/>
                <a:gd name="connsiteY2135" fmla="*/ 3927171 h 6616577"/>
                <a:gd name="connsiteX2136" fmla="*/ 745658 w 7671553"/>
                <a:gd name="connsiteY2136" fmla="*/ 3925357 h 6616577"/>
                <a:gd name="connsiteX2137" fmla="*/ 738534 w 7671553"/>
                <a:gd name="connsiteY2137" fmla="*/ 3924469 h 6616577"/>
                <a:gd name="connsiteX2138" fmla="*/ 720715 w 7671553"/>
                <a:gd name="connsiteY2138" fmla="*/ 3925357 h 6616577"/>
                <a:gd name="connsiteX2139" fmla="*/ 710028 w 7671553"/>
                <a:gd name="connsiteY2139" fmla="*/ 3924469 h 6616577"/>
                <a:gd name="connsiteX2140" fmla="*/ 710028 w 7671553"/>
                <a:gd name="connsiteY2140" fmla="*/ 3913814 h 6616577"/>
                <a:gd name="connsiteX2141" fmla="*/ 713483 w 7671553"/>
                <a:gd name="connsiteY2141" fmla="*/ 3871185 h 6616577"/>
                <a:gd name="connsiteX2142" fmla="*/ 706464 w 7671553"/>
                <a:gd name="connsiteY2142" fmla="*/ 3853438 h 6616577"/>
                <a:gd name="connsiteX2143" fmla="*/ 706464 w 7671553"/>
                <a:gd name="connsiteY2143" fmla="*/ 3924469 h 6616577"/>
                <a:gd name="connsiteX2144" fmla="*/ 663707 w 7671553"/>
                <a:gd name="connsiteY2144" fmla="*/ 3924469 h 6616577"/>
                <a:gd name="connsiteX2145" fmla="*/ 659610 w 7671553"/>
                <a:gd name="connsiteY2145" fmla="*/ 3917543 h 6616577"/>
                <a:gd name="connsiteX2146" fmla="*/ 653016 w 7671553"/>
                <a:gd name="connsiteY2146" fmla="*/ 3917367 h 6616577"/>
                <a:gd name="connsiteX2147" fmla="*/ 649456 w 7671553"/>
                <a:gd name="connsiteY2147" fmla="*/ 3928019 h 6616577"/>
                <a:gd name="connsiteX2148" fmla="*/ 571008 w 7671553"/>
                <a:gd name="connsiteY2148" fmla="*/ 3938318 h 6616577"/>
                <a:gd name="connsiteX2149" fmla="*/ 531973 w 7671553"/>
                <a:gd name="connsiteY2149" fmla="*/ 3943212 h 6616577"/>
                <a:gd name="connsiteX2150" fmla="*/ 446352 w 7671553"/>
                <a:gd name="connsiteY2150" fmla="*/ 3942227 h 6616577"/>
                <a:gd name="connsiteX2151" fmla="*/ 438075 w 7671553"/>
                <a:gd name="connsiteY2151" fmla="*/ 3839338 h 6616577"/>
                <a:gd name="connsiteX2152" fmla="*/ 438760 w 7671553"/>
                <a:gd name="connsiteY2152" fmla="*/ 3626131 h 6616577"/>
                <a:gd name="connsiteX2153" fmla="*/ 439228 w 7671553"/>
                <a:gd name="connsiteY2153" fmla="*/ 3601274 h 6616577"/>
                <a:gd name="connsiteX2154" fmla="*/ 464171 w 7671553"/>
                <a:gd name="connsiteY2154" fmla="*/ 3601274 h 6616577"/>
                <a:gd name="connsiteX2155" fmla="*/ 517615 w 7671553"/>
                <a:gd name="connsiteY2155" fmla="*/ 3597724 h 6616577"/>
                <a:gd name="connsiteX2156" fmla="*/ 521179 w 7671553"/>
                <a:gd name="connsiteY2156" fmla="*/ 3594171 h 6616577"/>
                <a:gd name="connsiteX2157" fmla="*/ 503364 w 7671553"/>
                <a:gd name="connsiteY2157" fmla="*/ 3594171 h 6616577"/>
                <a:gd name="connsiteX2158" fmla="*/ 511424 w 7671553"/>
                <a:gd name="connsiteY2158" fmla="*/ 3576913 h 6616577"/>
                <a:gd name="connsiteX2159" fmla="*/ 485581 w 7671553"/>
                <a:gd name="connsiteY2159" fmla="*/ 3587148 h 6616577"/>
                <a:gd name="connsiteX2160" fmla="*/ 471434 w 7671553"/>
                <a:gd name="connsiteY2160" fmla="*/ 3583081 h 6616577"/>
                <a:gd name="connsiteX2161" fmla="*/ 453478 w 7671553"/>
                <a:gd name="connsiteY2161" fmla="*/ 3587068 h 6616577"/>
                <a:gd name="connsiteX2162" fmla="*/ 442787 w 7671553"/>
                <a:gd name="connsiteY2162" fmla="*/ 3587068 h 6616577"/>
                <a:gd name="connsiteX2163" fmla="*/ 442787 w 7671553"/>
                <a:gd name="connsiteY2163" fmla="*/ 3565757 h 6616577"/>
                <a:gd name="connsiteX2164" fmla="*/ 463863 w 7671553"/>
                <a:gd name="connsiteY2164" fmla="*/ 3557918 h 6616577"/>
                <a:gd name="connsiteX2165" fmla="*/ 464169 w 7671553"/>
                <a:gd name="connsiteY2165" fmla="*/ 3547999 h 6616577"/>
                <a:gd name="connsiteX2166" fmla="*/ 506844 w 7671553"/>
                <a:gd name="connsiteY2166" fmla="*/ 3565926 h 6616577"/>
                <a:gd name="connsiteX2167" fmla="*/ 524742 w 7671553"/>
                <a:gd name="connsiteY2167" fmla="*/ 3555102 h 6616577"/>
                <a:gd name="connsiteX2168" fmla="*/ 649417 w 7671553"/>
                <a:gd name="connsiteY2168" fmla="*/ 3550607 h 6616577"/>
                <a:gd name="connsiteX2169" fmla="*/ 667272 w 7671553"/>
                <a:gd name="connsiteY2169" fmla="*/ 3552440 h 6616577"/>
                <a:gd name="connsiteX2170" fmla="*/ 717157 w 7671553"/>
                <a:gd name="connsiteY2170" fmla="*/ 3551552 h 6616577"/>
                <a:gd name="connsiteX2171" fmla="*/ 717157 w 7671553"/>
                <a:gd name="connsiteY2171" fmla="*/ 3558655 h 6616577"/>
                <a:gd name="connsiteX2172" fmla="*/ 721254 w 7671553"/>
                <a:gd name="connsiteY2172" fmla="*/ 3551728 h 6616577"/>
                <a:gd name="connsiteX2173" fmla="*/ 752787 w 7671553"/>
                <a:gd name="connsiteY2173" fmla="*/ 3551552 h 6616577"/>
                <a:gd name="connsiteX2174" fmla="*/ 770602 w 7671553"/>
                <a:gd name="connsiteY2174" fmla="*/ 3547999 h 6616577"/>
                <a:gd name="connsiteX2175" fmla="*/ 791981 w 7671553"/>
                <a:gd name="connsiteY2175" fmla="*/ 3551552 h 6616577"/>
                <a:gd name="connsiteX2176" fmla="*/ 831075 w 7671553"/>
                <a:gd name="connsiteY2176" fmla="*/ 3547018 h 6616577"/>
                <a:gd name="connsiteX2177" fmla="*/ 966541 w 7671553"/>
                <a:gd name="connsiteY2177" fmla="*/ 3543415 h 6616577"/>
                <a:gd name="connsiteX2178" fmla="*/ 962249 w 7671553"/>
                <a:gd name="connsiteY2178" fmla="*/ 3569166 h 6616577"/>
                <a:gd name="connsiteX2179" fmla="*/ 881115 w 7671553"/>
                <a:gd name="connsiteY2179" fmla="*/ 3573711 h 6616577"/>
                <a:gd name="connsiteX2180" fmla="*/ 774205 w 7671553"/>
                <a:gd name="connsiteY2180" fmla="*/ 3580544 h 6616577"/>
                <a:gd name="connsiteX2181" fmla="*/ 720779 w 7671553"/>
                <a:gd name="connsiteY2181" fmla="*/ 3584115 h 6616577"/>
                <a:gd name="connsiteX2182" fmla="*/ 720721 w 7671553"/>
                <a:gd name="connsiteY2182" fmla="*/ 3565757 h 6616577"/>
                <a:gd name="connsiteX2183" fmla="*/ 685091 w 7671553"/>
                <a:gd name="connsiteY2183" fmla="*/ 3583515 h 6616577"/>
                <a:gd name="connsiteX2184" fmla="*/ 667276 w 7671553"/>
                <a:gd name="connsiteY2184" fmla="*/ 3583515 h 6616577"/>
                <a:gd name="connsiteX2185" fmla="*/ 667276 w 7671553"/>
                <a:gd name="connsiteY2185" fmla="*/ 3569310 h 6616577"/>
                <a:gd name="connsiteX2186" fmla="*/ 663712 w 7671553"/>
                <a:gd name="connsiteY2186" fmla="*/ 3569310 h 6616577"/>
                <a:gd name="connsiteX2187" fmla="*/ 663712 w 7671553"/>
                <a:gd name="connsiteY2187" fmla="*/ 3587068 h 6616577"/>
                <a:gd name="connsiteX2188" fmla="*/ 653162 w 7671553"/>
                <a:gd name="connsiteY2188" fmla="*/ 3579815 h 6616577"/>
                <a:gd name="connsiteX2189" fmla="*/ 653021 w 7671553"/>
                <a:gd name="connsiteY2189" fmla="*/ 3590617 h 6616577"/>
                <a:gd name="connsiteX2190" fmla="*/ 599651 w 7671553"/>
                <a:gd name="connsiteY2190" fmla="*/ 3594996 h 6616577"/>
                <a:gd name="connsiteX2191" fmla="*/ 549777 w 7671553"/>
                <a:gd name="connsiteY2191" fmla="*/ 3598743 h 6616577"/>
                <a:gd name="connsiteX2192" fmla="*/ 549690 w 7671553"/>
                <a:gd name="connsiteY2192" fmla="*/ 3601272 h 6616577"/>
                <a:gd name="connsiteX2193" fmla="*/ 567506 w 7671553"/>
                <a:gd name="connsiteY2193" fmla="*/ 3604825 h 6616577"/>
                <a:gd name="connsiteX2194" fmla="*/ 1949497 w 7671553"/>
                <a:gd name="connsiteY2194" fmla="*/ 3867579 h 6616577"/>
                <a:gd name="connsiteX2195" fmla="*/ 1864485 w 7671553"/>
                <a:gd name="connsiteY2195" fmla="*/ 3881848 h 6616577"/>
                <a:gd name="connsiteX2196" fmla="*/ 1853797 w 7671553"/>
                <a:gd name="connsiteY2196" fmla="*/ 3881848 h 6616577"/>
                <a:gd name="connsiteX2197" fmla="*/ 1857646 w 7671553"/>
                <a:gd name="connsiteY2197" fmla="*/ 3771763 h 6616577"/>
                <a:gd name="connsiteX2198" fmla="*/ 1850234 w 7671553"/>
                <a:gd name="connsiteY2198" fmla="*/ 3722028 h 6616577"/>
                <a:gd name="connsiteX2199" fmla="*/ 1850234 w 7671553"/>
                <a:gd name="connsiteY2199" fmla="*/ 3718475 h 6616577"/>
                <a:gd name="connsiteX2200" fmla="*/ 1839543 w 7671553"/>
                <a:gd name="connsiteY2200" fmla="*/ 3643889 h 6616577"/>
                <a:gd name="connsiteX2201" fmla="*/ 1843478 w 7671553"/>
                <a:gd name="connsiteY2201" fmla="*/ 3583546 h 6616577"/>
                <a:gd name="connsiteX2202" fmla="*/ 1853798 w 7671553"/>
                <a:gd name="connsiteY2202" fmla="*/ 3555101 h 6616577"/>
                <a:gd name="connsiteX2203" fmla="*/ 1850234 w 7671553"/>
                <a:gd name="connsiteY2203" fmla="*/ 3540896 h 6616577"/>
                <a:gd name="connsiteX2204" fmla="*/ 1850234 w 7671553"/>
                <a:gd name="connsiteY2204" fmla="*/ 3526691 h 6616577"/>
                <a:gd name="connsiteX2205" fmla="*/ 1900119 w 7671553"/>
                <a:gd name="connsiteY2205" fmla="*/ 3505380 h 6616577"/>
                <a:gd name="connsiteX2206" fmla="*/ 1925811 w 7671553"/>
                <a:gd name="connsiteY2206" fmla="*/ 3572589 h 6616577"/>
                <a:gd name="connsiteX2207" fmla="*/ 1907243 w 7671553"/>
                <a:gd name="connsiteY2207" fmla="*/ 3608374 h 6616577"/>
                <a:gd name="connsiteX2208" fmla="*/ 1919257 w 7671553"/>
                <a:gd name="connsiteY2208" fmla="*/ 3646124 h 6616577"/>
                <a:gd name="connsiteX2209" fmla="*/ 1939313 w 7671553"/>
                <a:gd name="connsiteY2209" fmla="*/ 3672303 h 6616577"/>
                <a:gd name="connsiteX2210" fmla="*/ 1953564 w 7671553"/>
                <a:gd name="connsiteY2210" fmla="*/ 3686512 h 6616577"/>
                <a:gd name="connsiteX2211" fmla="*/ 1953564 w 7671553"/>
                <a:gd name="connsiteY2211" fmla="*/ 3693614 h 6616577"/>
                <a:gd name="connsiteX2212" fmla="*/ 1960692 w 7671553"/>
                <a:gd name="connsiteY2212" fmla="*/ 3711372 h 6616577"/>
                <a:gd name="connsiteX2213" fmla="*/ 1960692 w 7671553"/>
                <a:gd name="connsiteY2213" fmla="*/ 3729130 h 6616577"/>
                <a:gd name="connsiteX2214" fmla="*/ 1953871 w 7671553"/>
                <a:gd name="connsiteY2214" fmla="*/ 3828601 h 6616577"/>
                <a:gd name="connsiteX2215" fmla="*/ 1949496 w 7671553"/>
                <a:gd name="connsiteY2215" fmla="*/ 3867581 h 6616577"/>
                <a:gd name="connsiteX2216" fmla="*/ 1793102 w 7671553"/>
                <a:gd name="connsiteY2216" fmla="*/ 3525809 h 6616577"/>
                <a:gd name="connsiteX2217" fmla="*/ 1793221 w 7671553"/>
                <a:gd name="connsiteY2217" fmla="*/ 3540894 h 6616577"/>
                <a:gd name="connsiteX2218" fmla="*/ 1733094 w 7671553"/>
                <a:gd name="connsiteY2218" fmla="*/ 3557000 h 6616577"/>
                <a:gd name="connsiteX2219" fmla="*/ 1675731 w 7671553"/>
                <a:gd name="connsiteY2219" fmla="*/ 3562866 h 6616577"/>
                <a:gd name="connsiteX2220" fmla="*/ 1664946 w 7671553"/>
                <a:gd name="connsiteY2220" fmla="*/ 3562205 h 6616577"/>
                <a:gd name="connsiteX2221" fmla="*/ 1540324 w 7671553"/>
                <a:gd name="connsiteY2221" fmla="*/ 3570464 h 6616577"/>
                <a:gd name="connsiteX2222" fmla="*/ 1540234 w 7671553"/>
                <a:gd name="connsiteY2222" fmla="*/ 3547997 h 6616577"/>
                <a:gd name="connsiteX2223" fmla="*/ 1572185 w 7671553"/>
                <a:gd name="connsiteY2223" fmla="*/ 3543657 h 6616577"/>
                <a:gd name="connsiteX2224" fmla="*/ 1600810 w 7671553"/>
                <a:gd name="connsiteY2224" fmla="*/ 3544447 h 6616577"/>
                <a:gd name="connsiteX2225" fmla="*/ 1725693 w 7671553"/>
                <a:gd name="connsiteY2225" fmla="*/ 3535031 h 6616577"/>
                <a:gd name="connsiteX2226" fmla="*/ 1793101 w 7671553"/>
                <a:gd name="connsiteY2226" fmla="*/ 3525809 h 6616577"/>
                <a:gd name="connsiteX2227" fmla="*/ 1800425 w 7671553"/>
                <a:gd name="connsiteY2227" fmla="*/ 3605018 h 6616577"/>
                <a:gd name="connsiteX2228" fmla="*/ 1799264 w 7671553"/>
                <a:gd name="connsiteY2228" fmla="*/ 3583545 h 6616577"/>
                <a:gd name="connsiteX2229" fmla="*/ 1796785 w 7671553"/>
                <a:gd name="connsiteY2229" fmla="*/ 3565755 h 6616577"/>
                <a:gd name="connsiteX2230" fmla="*/ 1796785 w 7671553"/>
                <a:gd name="connsiteY2230" fmla="*/ 3551550 h 6616577"/>
                <a:gd name="connsiteX2231" fmla="*/ 1820027 w 7671553"/>
                <a:gd name="connsiteY2231" fmla="*/ 3540319 h 6616577"/>
                <a:gd name="connsiteX2232" fmla="*/ 1796785 w 7671553"/>
                <a:gd name="connsiteY2232" fmla="*/ 3540894 h 6616577"/>
                <a:gd name="connsiteX2233" fmla="*/ 1796785 w 7671553"/>
                <a:gd name="connsiteY2233" fmla="*/ 3526689 h 6616577"/>
                <a:gd name="connsiteX2234" fmla="*/ 1835623 w 7671553"/>
                <a:gd name="connsiteY2234" fmla="*/ 3535322 h 6616577"/>
                <a:gd name="connsiteX2235" fmla="*/ 1835086 w 7671553"/>
                <a:gd name="connsiteY2235" fmla="*/ 3579969 h 6616577"/>
                <a:gd name="connsiteX2236" fmla="*/ 1835980 w 7671553"/>
                <a:gd name="connsiteY2236" fmla="*/ 3583511 h 6616577"/>
                <a:gd name="connsiteX2237" fmla="*/ 1832553 w 7671553"/>
                <a:gd name="connsiteY2237" fmla="*/ 3615495 h 6616577"/>
                <a:gd name="connsiteX2238" fmla="*/ 1833310 w 7671553"/>
                <a:gd name="connsiteY2238" fmla="*/ 3633236 h 6616577"/>
                <a:gd name="connsiteX2239" fmla="*/ 1832420 w 7671553"/>
                <a:gd name="connsiteY2239" fmla="*/ 3675853 h 6616577"/>
                <a:gd name="connsiteX2240" fmla="*/ 1833533 w 7671553"/>
                <a:gd name="connsiteY2240" fmla="*/ 3720903 h 6616577"/>
                <a:gd name="connsiteX2241" fmla="*/ 1846671 w 7671553"/>
                <a:gd name="connsiteY2241" fmla="*/ 3757540 h 6616577"/>
                <a:gd name="connsiteX2242" fmla="*/ 1846671 w 7671553"/>
                <a:gd name="connsiteY2242" fmla="*/ 3856981 h 6616577"/>
                <a:gd name="connsiteX2243" fmla="*/ 1844718 w 7671553"/>
                <a:gd name="connsiteY2243" fmla="*/ 3878141 h 6616577"/>
                <a:gd name="connsiteX2244" fmla="*/ 1842574 w 7671553"/>
                <a:gd name="connsiteY2244" fmla="*/ 3885218 h 6616577"/>
                <a:gd name="connsiteX2245" fmla="*/ 1786303 w 7671553"/>
                <a:gd name="connsiteY2245" fmla="*/ 3893915 h 6616577"/>
                <a:gd name="connsiteX2246" fmla="*/ 1786098 w 7671553"/>
                <a:gd name="connsiteY2246" fmla="*/ 3878292 h 6616577"/>
                <a:gd name="connsiteX2247" fmla="*/ 1789658 w 7671553"/>
                <a:gd name="connsiteY2247" fmla="*/ 3860534 h 6616577"/>
                <a:gd name="connsiteX2248" fmla="*/ 1788768 w 7671553"/>
                <a:gd name="connsiteY2248" fmla="*/ 3842776 h 6616577"/>
                <a:gd name="connsiteX2249" fmla="*/ 1789658 w 7671553"/>
                <a:gd name="connsiteY2249" fmla="*/ 3778845 h 6616577"/>
                <a:gd name="connsiteX2250" fmla="*/ 1788523 w 7671553"/>
                <a:gd name="connsiteY2250" fmla="*/ 3622576 h 6616577"/>
                <a:gd name="connsiteX2251" fmla="*/ 1789658 w 7671553"/>
                <a:gd name="connsiteY2251" fmla="*/ 3608368 h 6616577"/>
                <a:gd name="connsiteX2252" fmla="*/ 1800424 w 7671553"/>
                <a:gd name="connsiteY2252" fmla="*/ 3605012 h 6616577"/>
                <a:gd name="connsiteX2253" fmla="*/ 1148115 w 7671553"/>
                <a:gd name="connsiteY2253" fmla="*/ 3522135 h 6616577"/>
                <a:gd name="connsiteX2254" fmla="*/ 1149369 w 7671553"/>
                <a:gd name="connsiteY2254" fmla="*/ 3544417 h 6616577"/>
                <a:gd name="connsiteX2255" fmla="*/ 1148284 w 7671553"/>
                <a:gd name="connsiteY2255" fmla="*/ 3555100 h 6616577"/>
                <a:gd name="connsiteX2256" fmla="*/ 1073513 w 7671553"/>
                <a:gd name="connsiteY2256" fmla="*/ 3559498 h 6616577"/>
                <a:gd name="connsiteX2257" fmla="*/ 1052077 w 7671553"/>
                <a:gd name="connsiteY2257" fmla="*/ 3558654 h 6616577"/>
                <a:gd name="connsiteX2258" fmla="*/ 1056408 w 7671553"/>
                <a:gd name="connsiteY2258" fmla="*/ 3533937 h 6616577"/>
                <a:gd name="connsiteX2259" fmla="*/ 1070112 w 7671553"/>
                <a:gd name="connsiteY2259" fmla="*/ 3535104 h 6616577"/>
                <a:gd name="connsiteX2260" fmla="*/ 1148115 w 7671553"/>
                <a:gd name="connsiteY2260" fmla="*/ 3522135 h 6616577"/>
                <a:gd name="connsiteX2261" fmla="*/ 3047466 w 7671553"/>
                <a:gd name="connsiteY2261" fmla="*/ 4116263 h 6616577"/>
                <a:gd name="connsiteX2262" fmla="*/ 3069955 w 7671553"/>
                <a:gd name="connsiteY2262" fmla="*/ 4077887 h 6616577"/>
                <a:gd name="connsiteX2263" fmla="*/ 3250566 w 7671553"/>
                <a:gd name="connsiteY2263" fmla="*/ 3991956 h 6616577"/>
                <a:gd name="connsiteX2264" fmla="*/ 3214821 w 7671553"/>
                <a:gd name="connsiteY2264" fmla="*/ 3963658 h 6616577"/>
                <a:gd name="connsiteX2265" fmla="*/ 3177012 w 7671553"/>
                <a:gd name="connsiteY2265" fmla="*/ 3937414 h 6616577"/>
                <a:gd name="connsiteX2266" fmla="*/ 3118728 w 7671553"/>
                <a:gd name="connsiteY2266" fmla="*/ 3871202 h 6616577"/>
                <a:gd name="connsiteX2267" fmla="*/ 3132979 w 7671553"/>
                <a:gd name="connsiteY2267" fmla="*/ 3867649 h 6616577"/>
                <a:gd name="connsiteX2268" fmla="*/ 3168613 w 7671553"/>
                <a:gd name="connsiteY2268" fmla="*/ 3874751 h 6616577"/>
                <a:gd name="connsiteX2269" fmla="*/ 3172176 w 7671553"/>
                <a:gd name="connsiteY2269" fmla="*/ 3874751 h 6616577"/>
                <a:gd name="connsiteX2270" fmla="*/ 3235520 w 7671553"/>
                <a:gd name="connsiteY2270" fmla="*/ 3907508 h 6616577"/>
                <a:gd name="connsiteX2271" fmla="*/ 3261187 w 7671553"/>
                <a:gd name="connsiteY2271" fmla="*/ 3931646 h 6616577"/>
                <a:gd name="connsiteX2272" fmla="*/ 3293325 w 7671553"/>
                <a:gd name="connsiteY2272" fmla="*/ 3945783 h 6616577"/>
                <a:gd name="connsiteX2273" fmla="*/ 3387216 w 7671553"/>
                <a:gd name="connsiteY2273" fmla="*/ 3954132 h 6616577"/>
                <a:gd name="connsiteX2274" fmla="*/ 3467922 w 7671553"/>
                <a:gd name="connsiteY2274" fmla="*/ 3903163 h 6616577"/>
                <a:gd name="connsiteX2275" fmla="*/ 3626884 w 7671553"/>
                <a:gd name="connsiteY2275" fmla="*/ 3834310 h 6616577"/>
                <a:gd name="connsiteX2276" fmla="*/ 3760102 w 7671553"/>
                <a:gd name="connsiteY2276" fmla="*/ 3743343 h 6616577"/>
                <a:gd name="connsiteX2277" fmla="*/ 3755933 w 7671553"/>
                <a:gd name="connsiteY2277" fmla="*/ 3715033 h 6616577"/>
                <a:gd name="connsiteX2278" fmla="*/ 3763666 w 7671553"/>
                <a:gd name="connsiteY2278" fmla="*/ 3714929 h 6616577"/>
                <a:gd name="connsiteX2279" fmla="*/ 3763666 w 7671553"/>
                <a:gd name="connsiteY2279" fmla="*/ 3704277 h 6616577"/>
                <a:gd name="connsiteX2280" fmla="*/ 3695965 w 7671553"/>
                <a:gd name="connsiteY2280" fmla="*/ 3526698 h 6616577"/>
                <a:gd name="connsiteX2281" fmla="*/ 3720908 w 7671553"/>
                <a:gd name="connsiteY2281" fmla="*/ 3523145 h 6616577"/>
                <a:gd name="connsiteX2282" fmla="*/ 3724471 w 7671553"/>
                <a:gd name="connsiteY2282" fmla="*/ 3523145 h 6616577"/>
                <a:gd name="connsiteX2283" fmla="*/ 3809944 w 7671553"/>
                <a:gd name="connsiteY2283" fmla="*/ 3512181 h 6616577"/>
                <a:gd name="connsiteX2284" fmla="*/ 3824296 w 7671553"/>
                <a:gd name="connsiteY2284" fmla="*/ 3512871 h 6616577"/>
                <a:gd name="connsiteX2285" fmla="*/ 3881136 w 7671553"/>
                <a:gd name="connsiteY2285" fmla="*/ 3504586 h 6616577"/>
                <a:gd name="connsiteX2286" fmla="*/ 3901899 w 7671553"/>
                <a:gd name="connsiteY2286" fmla="*/ 3562943 h 6616577"/>
                <a:gd name="connsiteX2287" fmla="*/ 3919804 w 7671553"/>
                <a:gd name="connsiteY2287" fmla="*/ 3623234 h 6616577"/>
                <a:gd name="connsiteX2288" fmla="*/ 3959641 w 7671553"/>
                <a:gd name="connsiteY2288" fmla="*/ 3736241 h 6616577"/>
                <a:gd name="connsiteX2289" fmla="*/ 3956271 w 7671553"/>
                <a:gd name="connsiteY2289" fmla="*/ 3746972 h 6616577"/>
                <a:gd name="connsiteX2290" fmla="*/ 3963204 w 7671553"/>
                <a:gd name="connsiteY2290" fmla="*/ 3757552 h 6616577"/>
                <a:gd name="connsiteX2291" fmla="*/ 3963204 w 7671553"/>
                <a:gd name="connsiteY2291" fmla="*/ 3775310 h 6616577"/>
                <a:gd name="connsiteX2292" fmla="*/ 3981020 w 7671553"/>
                <a:gd name="connsiteY2292" fmla="*/ 3803719 h 6616577"/>
                <a:gd name="connsiteX2293" fmla="*/ 3971997 w 7671553"/>
                <a:gd name="connsiteY2293" fmla="*/ 3833789 h 6616577"/>
                <a:gd name="connsiteX2294" fmla="*/ 3941826 w 7671553"/>
                <a:gd name="connsiteY2294" fmla="*/ 3846341 h 6616577"/>
                <a:gd name="connsiteX2295" fmla="*/ 3924007 w 7671553"/>
                <a:gd name="connsiteY2295" fmla="*/ 3846341 h 6616577"/>
                <a:gd name="connsiteX2296" fmla="*/ 3828950 w 7671553"/>
                <a:gd name="connsiteY2296" fmla="*/ 3900758 h 6616577"/>
                <a:gd name="connsiteX2297" fmla="*/ 3729402 w 7671553"/>
                <a:gd name="connsiteY2297" fmla="*/ 3947149 h 6616577"/>
                <a:gd name="connsiteX2298" fmla="*/ 3631875 w 7671553"/>
                <a:gd name="connsiteY2298" fmla="*/ 3995558 h 6616577"/>
                <a:gd name="connsiteX2299" fmla="*/ 3529630 w 7671553"/>
                <a:gd name="connsiteY2299" fmla="*/ 4039257 h 6616577"/>
                <a:gd name="connsiteX2300" fmla="*/ 3438775 w 7671553"/>
                <a:gd name="connsiteY2300" fmla="*/ 4097866 h 6616577"/>
                <a:gd name="connsiteX2301" fmla="*/ 3341686 w 7671553"/>
                <a:gd name="connsiteY2301" fmla="*/ 4146709 h 6616577"/>
                <a:gd name="connsiteX2302" fmla="*/ 3275474 w 7671553"/>
                <a:gd name="connsiteY2302" fmla="*/ 4226328 h 6616577"/>
                <a:gd name="connsiteX2303" fmla="*/ 3200682 w 7671553"/>
                <a:gd name="connsiteY2303" fmla="*/ 4297392 h 6616577"/>
                <a:gd name="connsiteX2304" fmla="*/ 3200682 w 7671553"/>
                <a:gd name="connsiteY2304" fmla="*/ 4283184 h 6616577"/>
                <a:gd name="connsiteX2305" fmla="*/ 3235018 w 7671553"/>
                <a:gd name="connsiteY2305" fmla="*/ 4214416 h 6616577"/>
                <a:gd name="connsiteX2306" fmla="*/ 3282634 w 7671553"/>
                <a:gd name="connsiteY2306" fmla="*/ 4158877 h 6616577"/>
                <a:gd name="connsiteX2307" fmla="*/ 3254852 w 7671553"/>
                <a:gd name="connsiteY2307" fmla="*/ 4133280 h 6616577"/>
                <a:gd name="connsiteX2308" fmla="*/ 3216400 w 7671553"/>
                <a:gd name="connsiteY2308" fmla="*/ 4163892 h 6616577"/>
                <a:gd name="connsiteX2309" fmla="*/ 3180648 w 7671553"/>
                <a:gd name="connsiteY2309" fmla="*/ 4192183 h 6616577"/>
                <a:gd name="connsiteX2310" fmla="*/ 3111598 w 7671553"/>
                <a:gd name="connsiteY2310" fmla="*/ 4254774 h 6616577"/>
                <a:gd name="connsiteX2311" fmla="*/ 3090219 w 7671553"/>
                <a:gd name="connsiteY2311" fmla="*/ 4254774 h 6616577"/>
                <a:gd name="connsiteX2312" fmla="*/ 3058214 w 7671553"/>
                <a:gd name="connsiteY2312" fmla="*/ 4258751 h 6616577"/>
                <a:gd name="connsiteX2313" fmla="*/ 3143438 w 7671553"/>
                <a:gd name="connsiteY2313" fmla="*/ 4176405 h 6616577"/>
                <a:gd name="connsiteX2314" fmla="*/ 3187108 w 7671553"/>
                <a:gd name="connsiteY2314" fmla="*/ 4138247 h 6616577"/>
                <a:gd name="connsiteX2315" fmla="*/ 3229185 w 7671553"/>
                <a:gd name="connsiteY2315" fmla="*/ 4098500 h 6616577"/>
                <a:gd name="connsiteX2316" fmla="*/ 3229185 w 7671553"/>
                <a:gd name="connsiteY2316" fmla="*/ 4084296 h 6616577"/>
                <a:gd name="connsiteX2317" fmla="*/ 3207807 w 7671553"/>
                <a:gd name="connsiteY2317" fmla="*/ 4073640 h 6616577"/>
                <a:gd name="connsiteX2318" fmla="*/ 3200683 w 7671553"/>
                <a:gd name="connsiteY2318" fmla="*/ 4073640 h 6616577"/>
                <a:gd name="connsiteX2319" fmla="*/ 3172288 w 7671553"/>
                <a:gd name="connsiteY2319" fmla="*/ 4095063 h 6616577"/>
                <a:gd name="connsiteX2320" fmla="*/ 3137191 w 7671553"/>
                <a:gd name="connsiteY2320" fmla="*/ 4106250 h 6616577"/>
                <a:gd name="connsiteX2321" fmla="*/ 3068843 w 7671553"/>
                <a:gd name="connsiteY2321" fmla="*/ 4134016 h 6616577"/>
                <a:gd name="connsiteX2322" fmla="*/ 3047465 w 7671553"/>
                <a:gd name="connsiteY2322" fmla="*/ 4116259 h 6616577"/>
                <a:gd name="connsiteX2323" fmla="*/ 6507311 w 7671553"/>
                <a:gd name="connsiteY2323" fmla="*/ 3551542 h 6616577"/>
                <a:gd name="connsiteX2324" fmla="*/ 6557196 w 7671553"/>
                <a:gd name="connsiteY2324" fmla="*/ 3501817 h 6616577"/>
                <a:gd name="connsiteX2325" fmla="*/ 6552864 w 7671553"/>
                <a:gd name="connsiteY2325" fmla="*/ 3526538 h 6616577"/>
                <a:gd name="connsiteX2326" fmla="*/ 6549117 w 7671553"/>
                <a:gd name="connsiteY2326" fmla="*/ 3558515 h 6616577"/>
                <a:gd name="connsiteX2327" fmla="*/ 6510874 w 7671553"/>
                <a:gd name="connsiteY2327" fmla="*/ 3590608 h 6616577"/>
                <a:gd name="connsiteX2328" fmla="*/ 6503746 w 7671553"/>
                <a:gd name="connsiteY2328" fmla="*/ 3579956 h 6616577"/>
                <a:gd name="connsiteX2329" fmla="*/ 6507310 w 7671553"/>
                <a:gd name="connsiteY2329" fmla="*/ 3551542 h 6616577"/>
                <a:gd name="connsiteX2330" fmla="*/ 4005946 w 7671553"/>
                <a:gd name="connsiteY2330" fmla="*/ 3739776 h 6616577"/>
                <a:gd name="connsiteX2331" fmla="*/ 3961752 w 7671553"/>
                <a:gd name="connsiteY2331" fmla="*/ 3627558 h 6616577"/>
                <a:gd name="connsiteX2332" fmla="*/ 3931119 w 7671553"/>
                <a:gd name="connsiteY2332" fmla="*/ 3505373 h 6616577"/>
                <a:gd name="connsiteX2333" fmla="*/ 3974003 w 7671553"/>
                <a:gd name="connsiteY2333" fmla="*/ 3558519 h 6616577"/>
                <a:gd name="connsiteX2334" fmla="*/ 3995255 w 7671553"/>
                <a:gd name="connsiteY2334" fmla="*/ 3629676 h 6616577"/>
                <a:gd name="connsiteX2335" fmla="*/ 4027326 w 7671553"/>
                <a:gd name="connsiteY2335" fmla="*/ 3725569 h 6616577"/>
                <a:gd name="connsiteX2336" fmla="*/ 4038013 w 7671553"/>
                <a:gd name="connsiteY2336" fmla="*/ 3757535 h 6616577"/>
                <a:gd name="connsiteX2337" fmla="*/ 4038013 w 7671553"/>
                <a:gd name="connsiteY2337" fmla="*/ 3775293 h 6616577"/>
                <a:gd name="connsiteX2338" fmla="*/ 4042006 w 7671553"/>
                <a:gd name="connsiteY2338" fmla="*/ 3807191 h 6616577"/>
                <a:gd name="connsiteX2339" fmla="*/ 4034453 w 7671553"/>
                <a:gd name="connsiteY2339" fmla="*/ 3807256 h 6616577"/>
                <a:gd name="connsiteX2340" fmla="*/ 4034453 w 7671553"/>
                <a:gd name="connsiteY2340" fmla="*/ 3793051 h 6616577"/>
                <a:gd name="connsiteX2341" fmla="*/ 4002383 w 7671553"/>
                <a:gd name="connsiteY2341" fmla="*/ 3757535 h 6616577"/>
                <a:gd name="connsiteX2342" fmla="*/ 4005947 w 7671553"/>
                <a:gd name="connsiteY2342" fmla="*/ 3739777 h 6616577"/>
                <a:gd name="connsiteX2343" fmla="*/ 2509422 w 7671553"/>
                <a:gd name="connsiteY2343" fmla="*/ 4411012 h 6616577"/>
                <a:gd name="connsiteX2344" fmla="*/ 2505862 w 7671553"/>
                <a:gd name="connsiteY2344" fmla="*/ 4435872 h 6616577"/>
                <a:gd name="connsiteX2345" fmla="*/ 2418643 w 7671553"/>
                <a:gd name="connsiteY2345" fmla="*/ 4348779 h 6616577"/>
                <a:gd name="connsiteX2346" fmla="*/ 2352643 w 7671553"/>
                <a:gd name="connsiteY2346" fmla="*/ 4244090 h 6616577"/>
                <a:gd name="connsiteX2347" fmla="*/ 2356207 w 7671553"/>
                <a:gd name="connsiteY2347" fmla="*/ 4229882 h 6616577"/>
                <a:gd name="connsiteX2348" fmla="*/ 2356207 w 7671553"/>
                <a:gd name="connsiteY2348" fmla="*/ 4222779 h 6616577"/>
                <a:gd name="connsiteX2349" fmla="*/ 2357097 w 7671553"/>
                <a:gd name="connsiteY2349" fmla="*/ 4205021 h 6616577"/>
                <a:gd name="connsiteX2350" fmla="*/ 2356207 w 7671553"/>
                <a:gd name="connsiteY2350" fmla="*/ 4187263 h 6616577"/>
                <a:gd name="connsiteX2351" fmla="*/ 2334828 w 7671553"/>
                <a:gd name="connsiteY2351" fmla="*/ 4123332 h 6616577"/>
                <a:gd name="connsiteX2352" fmla="*/ 2232201 w 7671553"/>
                <a:gd name="connsiteY2352" fmla="*/ 3984119 h 6616577"/>
                <a:gd name="connsiteX2353" fmla="*/ 2183965 w 7671553"/>
                <a:gd name="connsiteY2353" fmla="*/ 3911447 h 6616577"/>
                <a:gd name="connsiteX2354" fmla="*/ 2138849 w 7671553"/>
                <a:gd name="connsiteY2354" fmla="*/ 3839209 h 6616577"/>
                <a:gd name="connsiteX2355" fmla="*/ 2138849 w 7671553"/>
                <a:gd name="connsiteY2355" fmla="*/ 3825004 h 6616577"/>
                <a:gd name="connsiteX2356" fmla="*/ 2046920 w 7671553"/>
                <a:gd name="connsiteY2356" fmla="*/ 3714196 h 6616577"/>
                <a:gd name="connsiteX2357" fmla="*/ 2005742 w 7671553"/>
                <a:gd name="connsiteY2357" fmla="*/ 3655795 h 6616577"/>
                <a:gd name="connsiteX2358" fmla="*/ 1957131 w 7671553"/>
                <a:gd name="connsiteY2358" fmla="*/ 3604804 h 6616577"/>
                <a:gd name="connsiteX2359" fmla="*/ 1982074 w 7671553"/>
                <a:gd name="connsiteY2359" fmla="*/ 3565735 h 6616577"/>
                <a:gd name="connsiteX2360" fmla="*/ 1962918 w 7671553"/>
                <a:gd name="connsiteY2360" fmla="*/ 3528003 h 6616577"/>
                <a:gd name="connsiteX2361" fmla="*/ 1946444 w 7671553"/>
                <a:gd name="connsiteY2361" fmla="*/ 3487601 h 6616577"/>
                <a:gd name="connsiteX2362" fmla="*/ 2031957 w 7671553"/>
                <a:gd name="connsiteY2362" fmla="*/ 3462740 h 6616577"/>
                <a:gd name="connsiteX2363" fmla="*/ 2060539 w 7671553"/>
                <a:gd name="connsiteY2363" fmla="*/ 3456087 h 6616577"/>
                <a:gd name="connsiteX2364" fmla="*/ 2113682 w 7671553"/>
                <a:gd name="connsiteY2364" fmla="*/ 3447188 h 6616577"/>
                <a:gd name="connsiteX2365" fmla="*/ 2142416 w 7671553"/>
                <a:gd name="connsiteY2365" fmla="*/ 3448532 h 6616577"/>
                <a:gd name="connsiteX2366" fmla="*/ 2204181 w 7671553"/>
                <a:gd name="connsiteY2366" fmla="*/ 3536136 h 6616577"/>
                <a:gd name="connsiteX2367" fmla="*/ 2261221 w 7671553"/>
                <a:gd name="connsiteY2367" fmla="*/ 3628448 h 6616577"/>
                <a:gd name="connsiteX2368" fmla="*/ 2287043 w 7671553"/>
                <a:gd name="connsiteY2368" fmla="*/ 3677295 h 6616577"/>
                <a:gd name="connsiteX2369" fmla="*/ 2309063 w 7671553"/>
                <a:gd name="connsiteY2369" fmla="*/ 3729930 h 6616577"/>
                <a:gd name="connsiteX2370" fmla="*/ 2335259 w 7671553"/>
                <a:gd name="connsiteY2370" fmla="*/ 3778402 h 6616577"/>
                <a:gd name="connsiteX2371" fmla="*/ 2352642 w 7671553"/>
                <a:gd name="connsiteY2371" fmla="*/ 3832104 h 6616577"/>
                <a:gd name="connsiteX2372" fmla="*/ 2374626 w 7671553"/>
                <a:gd name="connsiteY2372" fmla="*/ 3870569 h 6616577"/>
                <a:gd name="connsiteX2373" fmla="*/ 2395400 w 7671553"/>
                <a:gd name="connsiteY2373" fmla="*/ 3910238 h 6616577"/>
                <a:gd name="connsiteX2374" fmla="*/ 2394907 w 7671553"/>
                <a:gd name="connsiteY2374" fmla="*/ 3945787 h 6616577"/>
                <a:gd name="connsiteX2375" fmla="*/ 2413219 w 7671553"/>
                <a:gd name="connsiteY2375" fmla="*/ 3988378 h 6616577"/>
                <a:gd name="connsiteX2376" fmla="*/ 2431034 w 7671553"/>
                <a:gd name="connsiteY2376" fmla="*/ 3984825 h 6616577"/>
                <a:gd name="connsiteX2377" fmla="*/ 2459540 w 7671553"/>
                <a:gd name="connsiteY2377" fmla="*/ 3999030 h 6616577"/>
                <a:gd name="connsiteX2378" fmla="*/ 2484479 w 7671553"/>
                <a:gd name="connsiteY2378" fmla="*/ 3991927 h 6616577"/>
                <a:gd name="connsiteX2379" fmla="*/ 2537927 w 7671553"/>
                <a:gd name="connsiteY2379" fmla="*/ 3988378 h 6616577"/>
                <a:gd name="connsiteX2380" fmla="*/ 2580606 w 7671553"/>
                <a:gd name="connsiteY2380" fmla="*/ 3992617 h 6616577"/>
                <a:gd name="connsiteX2381" fmla="*/ 2598504 w 7671553"/>
                <a:gd name="connsiteY2381" fmla="*/ 3984825 h 6616577"/>
                <a:gd name="connsiteX2382" fmla="*/ 2605627 w 7671553"/>
                <a:gd name="connsiteY2382" fmla="*/ 3984825 h 6616577"/>
                <a:gd name="connsiteX2383" fmla="*/ 2619883 w 7671553"/>
                <a:gd name="connsiteY2383" fmla="*/ 3995480 h 6616577"/>
                <a:gd name="connsiteX2384" fmla="*/ 2541490 w 7671553"/>
                <a:gd name="connsiteY2384" fmla="*/ 4030996 h 6616577"/>
                <a:gd name="connsiteX2385" fmla="*/ 2512984 w 7671553"/>
                <a:gd name="connsiteY2385" fmla="*/ 4030996 h 6616577"/>
                <a:gd name="connsiteX2386" fmla="*/ 2455974 w 7671553"/>
                <a:gd name="connsiteY2386" fmla="*/ 4073613 h 6616577"/>
                <a:gd name="connsiteX2387" fmla="*/ 2480916 w 7671553"/>
                <a:gd name="connsiteY2387" fmla="*/ 4094924 h 6616577"/>
                <a:gd name="connsiteX2388" fmla="*/ 2520947 w 7671553"/>
                <a:gd name="connsiteY2388" fmla="*/ 4133160 h 6616577"/>
                <a:gd name="connsiteX2389" fmla="*/ 2553006 w 7671553"/>
                <a:gd name="connsiteY2389" fmla="*/ 4175784 h 6616577"/>
                <a:gd name="connsiteX2390" fmla="*/ 2609191 w 7671553"/>
                <a:gd name="connsiteY2390" fmla="*/ 4272503 h 6616577"/>
                <a:gd name="connsiteX2391" fmla="*/ 2495171 w 7671553"/>
                <a:gd name="connsiteY2391" fmla="*/ 4173059 h 6616577"/>
                <a:gd name="connsiteX2392" fmla="*/ 2488043 w 7671553"/>
                <a:gd name="connsiteY2392" fmla="*/ 4173059 h 6616577"/>
                <a:gd name="connsiteX2393" fmla="*/ 2470228 w 7671553"/>
                <a:gd name="connsiteY2393" fmla="*/ 4190816 h 6616577"/>
                <a:gd name="connsiteX2394" fmla="*/ 2521492 w 7671553"/>
                <a:gd name="connsiteY2394" fmla="*/ 4285332 h 6616577"/>
                <a:gd name="connsiteX2395" fmla="*/ 2580683 w 7671553"/>
                <a:gd name="connsiteY2395" fmla="*/ 4368396 h 6616577"/>
                <a:gd name="connsiteX2396" fmla="*/ 2573559 w 7671553"/>
                <a:gd name="connsiteY2396" fmla="*/ 4382601 h 6616577"/>
                <a:gd name="connsiteX2397" fmla="*/ 2506541 w 7671553"/>
                <a:gd name="connsiteY2397" fmla="*/ 4317992 h 6616577"/>
                <a:gd name="connsiteX2398" fmla="*/ 2441719 w 7671553"/>
                <a:gd name="connsiteY2398" fmla="*/ 4254746 h 6616577"/>
                <a:gd name="connsiteX2399" fmla="*/ 2427467 w 7671553"/>
                <a:gd name="connsiteY2399" fmla="*/ 4254746 h 6616577"/>
                <a:gd name="connsiteX2400" fmla="*/ 2416776 w 7671553"/>
                <a:gd name="connsiteY2400" fmla="*/ 4265398 h 6616577"/>
                <a:gd name="connsiteX2401" fmla="*/ 2416776 w 7671553"/>
                <a:gd name="connsiteY2401" fmla="*/ 4268951 h 6616577"/>
                <a:gd name="connsiteX2402" fmla="*/ 2462275 w 7671553"/>
                <a:gd name="connsiteY2402" fmla="*/ 4340804 h 6616577"/>
                <a:gd name="connsiteX2403" fmla="*/ 2509422 w 7671553"/>
                <a:gd name="connsiteY2403" fmla="*/ 4411012 h 6616577"/>
                <a:gd name="connsiteX2404" fmla="*/ 6688888 w 7671553"/>
                <a:gd name="connsiteY2404" fmla="*/ 3473007 h 6616577"/>
                <a:gd name="connsiteX2405" fmla="*/ 6806474 w 7671553"/>
                <a:gd name="connsiteY2405" fmla="*/ 3477969 h 6616577"/>
                <a:gd name="connsiteX2406" fmla="*/ 6700072 w 7671553"/>
                <a:gd name="connsiteY2406" fmla="*/ 3527126 h 6616577"/>
                <a:gd name="connsiteX2407" fmla="*/ 6596290 w 7671553"/>
                <a:gd name="connsiteY2407" fmla="*/ 3576399 h 6616577"/>
                <a:gd name="connsiteX2408" fmla="*/ 6598906 w 7671553"/>
                <a:gd name="connsiteY2408" fmla="*/ 3526608 h 6616577"/>
                <a:gd name="connsiteX2409" fmla="*/ 6607157 w 7671553"/>
                <a:gd name="connsiteY2409" fmla="*/ 3482098 h 6616577"/>
                <a:gd name="connsiteX2410" fmla="*/ 6688890 w 7671553"/>
                <a:gd name="connsiteY2410" fmla="*/ 3473006 h 6616577"/>
                <a:gd name="connsiteX2411" fmla="*/ 3877564 w 7671553"/>
                <a:gd name="connsiteY2411" fmla="*/ 3455645 h 6616577"/>
                <a:gd name="connsiteX2412" fmla="*/ 3895751 w 7671553"/>
                <a:gd name="connsiteY2412" fmla="*/ 3469386 h 6616577"/>
                <a:gd name="connsiteX2413" fmla="*/ 3877564 w 7671553"/>
                <a:gd name="connsiteY2413" fmla="*/ 3469849 h 6616577"/>
                <a:gd name="connsiteX2414" fmla="*/ 3877564 w 7671553"/>
                <a:gd name="connsiteY2414" fmla="*/ 3455645 h 6616577"/>
                <a:gd name="connsiteX2415" fmla="*/ 6510765 w 7671553"/>
                <a:gd name="connsiteY2415" fmla="*/ 3491160 h 6616577"/>
                <a:gd name="connsiteX2416" fmla="*/ 6564213 w 7671553"/>
                <a:gd name="connsiteY2416" fmla="*/ 3444988 h 6616577"/>
                <a:gd name="connsiteX2417" fmla="*/ 6540402 w 7671553"/>
                <a:gd name="connsiteY2417" fmla="*/ 3481632 h 6616577"/>
                <a:gd name="connsiteX2418" fmla="*/ 6510764 w 7671553"/>
                <a:gd name="connsiteY2418" fmla="*/ 3512467 h 6616577"/>
                <a:gd name="connsiteX2419" fmla="*/ 6510764 w 7671553"/>
                <a:gd name="connsiteY2419" fmla="*/ 3491159 h 6616577"/>
                <a:gd name="connsiteX2420" fmla="*/ 3624590 w 7671553"/>
                <a:gd name="connsiteY2420" fmla="*/ 3444988 h 6616577"/>
                <a:gd name="connsiteX2421" fmla="*/ 3649533 w 7671553"/>
                <a:gd name="connsiteY2421" fmla="*/ 3455644 h 6616577"/>
                <a:gd name="connsiteX2422" fmla="*/ 3660138 w 7671553"/>
                <a:gd name="connsiteY2422" fmla="*/ 3494731 h 6616577"/>
                <a:gd name="connsiteX2423" fmla="*/ 3638809 w 7671553"/>
                <a:gd name="connsiteY2423" fmla="*/ 3498090 h 6616577"/>
                <a:gd name="connsiteX2424" fmla="*/ 3628409 w 7671553"/>
                <a:gd name="connsiteY2424" fmla="*/ 3494048 h 6616577"/>
                <a:gd name="connsiteX2425" fmla="*/ 3631717 w 7671553"/>
                <a:gd name="connsiteY2425" fmla="*/ 3473402 h 6616577"/>
                <a:gd name="connsiteX2426" fmla="*/ 3624590 w 7671553"/>
                <a:gd name="connsiteY2426" fmla="*/ 3452091 h 6616577"/>
                <a:gd name="connsiteX2427" fmla="*/ 3624590 w 7671553"/>
                <a:gd name="connsiteY2427" fmla="*/ 3444989 h 6616577"/>
                <a:gd name="connsiteX2428" fmla="*/ 1907112 w 7671553"/>
                <a:gd name="connsiteY2428" fmla="*/ 3388160 h 6616577"/>
                <a:gd name="connsiteX2429" fmla="*/ 1939182 w 7671553"/>
                <a:gd name="connsiteY2429" fmla="*/ 3377505 h 6616577"/>
                <a:gd name="connsiteX2430" fmla="*/ 1949870 w 7671553"/>
                <a:gd name="connsiteY2430" fmla="*/ 3388160 h 6616577"/>
                <a:gd name="connsiteX2431" fmla="*/ 1949870 w 7671553"/>
                <a:gd name="connsiteY2431" fmla="*/ 3416574 h 6616577"/>
                <a:gd name="connsiteX2432" fmla="*/ 1953434 w 7671553"/>
                <a:gd name="connsiteY2432" fmla="*/ 3441434 h 6616577"/>
                <a:gd name="connsiteX2433" fmla="*/ 1893322 w 7671553"/>
                <a:gd name="connsiteY2433" fmla="*/ 3460514 h 6616577"/>
                <a:gd name="connsiteX2434" fmla="*/ 1903548 w 7671553"/>
                <a:gd name="connsiteY2434" fmla="*/ 3434332 h 6616577"/>
                <a:gd name="connsiteX2435" fmla="*/ 1907112 w 7671553"/>
                <a:gd name="connsiteY2435" fmla="*/ 3388159 h 6616577"/>
                <a:gd name="connsiteX2436" fmla="*/ 6924254 w 7671553"/>
                <a:gd name="connsiteY2436" fmla="*/ 3416574 h 6616577"/>
                <a:gd name="connsiteX2437" fmla="*/ 6927818 w 7671553"/>
                <a:gd name="connsiteY2437" fmla="*/ 3398816 h 6616577"/>
                <a:gd name="connsiteX2438" fmla="*/ 6956324 w 7671553"/>
                <a:gd name="connsiteY2438" fmla="*/ 3462747 h 6616577"/>
                <a:gd name="connsiteX2439" fmla="*/ 6956324 w 7671553"/>
                <a:gd name="connsiteY2439" fmla="*/ 3469849 h 6616577"/>
                <a:gd name="connsiteX2440" fmla="*/ 6952663 w 7671553"/>
                <a:gd name="connsiteY2440" fmla="*/ 3491142 h 6616577"/>
                <a:gd name="connsiteX2441" fmla="*/ 6924254 w 7671553"/>
                <a:gd name="connsiteY2441" fmla="*/ 3420130 h 6616577"/>
                <a:gd name="connsiteX2442" fmla="*/ 6924254 w 7671553"/>
                <a:gd name="connsiteY2442" fmla="*/ 3416577 h 6616577"/>
                <a:gd name="connsiteX2443" fmla="*/ 1889282 w 7671553"/>
                <a:gd name="connsiteY2443" fmla="*/ 3459191 h 6616577"/>
                <a:gd name="connsiteX2444" fmla="*/ 1889282 w 7671553"/>
                <a:gd name="connsiteY2444" fmla="*/ 3466293 h 6616577"/>
                <a:gd name="connsiteX2445" fmla="*/ 1850537 w 7671553"/>
                <a:gd name="connsiteY2445" fmla="*/ 3478267 h 6616577"/>
                <a:gd name="connsiteX2446" fmla="*/ 1846584 w 7671553"/>
                <a:gd name="connsiteY2446" fmla="*/ 3452081 h 6616577"/>
                <a:gd name="connsiteX2447" fmla="*/ 1841989 w 7671553"/>
                <a:gd name="connsiteY2447" fmla="*/ 3413134 h 6616577"/>
                <a:gd name="connsiteX2448" fmla="*/ 1867909 w 7671553"/>
                <a:gd name="connsiteY2448" fmla="*/ 3413238 h 6616577"/>
                <a:gd name="connsiteX2449" fmla="*/ 1871465 w 7671553"/>
                <a:gd name="connsiteY2449" fmla="*/ 3430777 h 6616577"/>
                <a:gd name="connsiteX2450" fmla="*/ 1889280 w 7671553"/>
                <a:gd name="connsiteY2450" fmla="*/ 3459191 h 6616577"/>
                <a:gd name="connsiteX2451" fmla="*/ 3909623 w 7671553"/>
                <a:gd name="connsiteY2451" fmla="*/ 3441433 h 6616577"/>
                <a:gd name="connsiteX2452" fmla="*/ 3902495 w 7671553"/>
                <a:gd name="connsiteY2452" fmla="*/ 3416573 h 6616577"/>
                <a:gd name="connsiteX2453" fmla="*/ 3934565 w 7671553"/>
                <a:gd name="connsiteY2453" fmla="*/ 3416573 h 6616577"/>
                <a:gd name="connsiteX2454" fmla="*/ 3973760 w 7671553"/>
                <a:gd name="connsiteY2454" fmla="*/ 3459190 h 6616577"/>
                <a:gd name="connsiteX2455" fmla="*/ 3956128 w 7671553"/>
                <a:gd name="connsiteY2455" fmla="*/ 3463468 h 6616577"/>
                <a:gd name="connsiteX2456" fmla="*/ 3920404 w 7671553"/>
                <a:gd name="connsiteY2456" fmla="*/ 3466950 h 6616577"/>
                <a:gd name="connsiteX2457" fmla="*/ 3911738 w 7671553"/>
                <a:gd name="connsiteY2457" fmla="*/ 3447277 h 6616577"/>
                <a:gd name="connsiteX2458" fmla="*/ 3909623 w 7671553"/>
                <a:gd name="connsiteY2458" fmla="*/ 3441432 h 6616577"/>
                <a:gd name="connsiteX2459" fmla="*/ 6517897 w 7671553"/>
                <a:gd name="connsiteY2459" fmla="*/ 3441433 h 6616577"/>
                <a:gd name="connsiteX2460" fmla="*/ 6539276 w 7671553"/>
                <a:gd name="connsiteY2460" fmla="*/ 3413019 h 6616577"/>
                <a:gd name="connsiteX2461" fmla="*/ 6517897 w 7671553"/>
                <a:gd name="connsiteY2461" fmla="*/ 3441433 h 6616577"/>
                <a:gd name="connsiteX2462" fmla="*/ 3802749 w 7671553"/>
                <a:gd name="connsiteY2462" fmla="*/ 3466293 h 6616577"/>
                <a:gd name="connsiteX2463" fmla="*/ 3813437 w 7671553"/>
                <a:gd name="connsiteY2463" fmla="*/ 3427228 h 6616577"/>
                <a:gd name="connsiteX2464" fmla="*/ 3824128 w 7671553"/>
                <a:gd name="connsiteY2464" fmla="*/ 3413019 h 6616577"/>
                <a:gd name="connsiteX2465" fmla="*/ 3863323 w 7671553"/>
                <a:gd name="connsiteY2465" fmla="*/ 3413019 h 6616577"/>
                <a:gd name="connsiteX2466" fmla="*/ 3863323 w 7671553"/>
                <a:gd name="connsiteY2466" fmla="*/ 3427228 h 6616577"/>
                <a:gd name="connsiteX2467" fmla="*/ 3849273 w 7671553"/>
                <a:gd name="connsiteY2467" fmla="*/ 3422899 h 6616577"/>
                <a:gd name="connsiteX2468" fmla="*/ 3837616 w 7671553"/>
                <a:gd name="connsiteY2468" fmla="*/ 3433569 h 6616577"/>
                <a:gd name="connsiteX2469" fmla="*/ 3845857 w 7671553"/>
                <a:gd name="connsiteY2469" fmla="*/ 3473334 h 6616577"/>
                <a:gd name="connsiteX2470" fmla="*/ 3820565 w 7671553"/>
                <a:gd name="connsiteY2470" fmla="*/ 3476948 h 6616577"/>
                <a:gd name="connsiteX2471" fmla="*/ 3802749 w 7671553"/>
                <a:gd name="connsiteY2471" fmla="*/ 3480501 h 6616577"/>
                <a:gd name="connsiteX2472" fmla="*/ 3802749 w 7671553"/>
                <a:gd name="connsiteY2472" fmla="*/ 3466293 h 6616577"/>
                <a:gd name="connsiteX2473" fmla="*/ 3774243 w 7671553"/>
                <a:gd name="connsiteY2473" fmla="*/ 3484051 h 6616577"/>
                <a:gd name="connsiteX2474" fmla="*/ 3759988 w 7671553"/>
                <a:gd name="connsiteY2474" fmla="*/ 3484051 h 6616577"/>
                <a:gd name="connsiteX2475" fmla="*/ 3685333 w 7671553"/>
                <a:gd name="connsiteY2475" fmla="*/ 3492486 h 6616577"/>
                <a:gd name="connsiteX2476" fmla="*/ 3689336 w 7671553"/>
                <a:gd name="connsiteY2476" fmla="*/ 3462844 h 6616577"/>
                <a:gd name="connsiteX2477" fmla="*/ 3688727 w 7671553"/>
                <a:gd name="connsiteY2477" fmla="*/ 3459191 h 6616577"/>
                <a:gd name="connsiteX2478" fmla="*/ 3695851 w 7671553"/>
                <a:gd name="connsiteY2478" fmla="*/ 3430777 h 6616577"/>
                <a:gd name="connsiteX2479" fmla="*/ 3684554 w 7671553"/>
                <a:gd name="connsiteY2479" fmla="*/ 3417122 h 6616577"/>
                <a:gd name="connsiteX2480" fmla="*/ 3702982 w 7671553"/>
                <a:gd name="connsiteY2480" fmla="*/ 3413070 h 6616577"/>
                <a:gd name="connsiteX2481" fmla="*/ 3752771 w 7671553"/>
                <a:gd name="connsiteY2481" fmla="*/ 3408457 h 6616577"/>
                <a:gd name="connsiteX2482" fmla="*/ 3774244 w 7671553"/>
                <a:gd name="connsiteY2482" fmla="*/ 3409470 h 6616577"/>
                <a:gd name="connsiteX2483" fmla="*/ 3767116 w 7671553"/>
                <a:gd name="connsiteY2483" fmla="*/ 3455643 h 6616577"/>
                <a:gd name="connsiteX2484" fmla="*/ 3774244 w 7671553"/>
                <a:gd name="connsiteY2484" fmla="*/ 3484052 h 6616577"/>
                <a:gd name="connsiteX2485" fmla="*/ 1989083 w 7671553"/>
                <a:gd name="connsiteY2485" fmla="*/ 3370399 h 6616577"/>
                <a:gd name="connsiteX2486" fmla="*/ 2035406 w 7671553"/>
                <a:gd name="connsiteY2486" fmla="*/ 3352642 h 6616577"/>
                <a:gd name="connsiteX2487" fmla="*/ 2035406 w 7671553"/>
                <a:gd name="connsiteY2487" fmla="*/ 3370399 h 6616577"/>
                <a:gd name="connsiteX2488" fmla="*/ 2056784 w 7671553"/>
                <a:gd name="connsiteY2488" fmla="*/ 3420124 h 6616577"/>
                <a:gd name="connsiteX2489" fmla="*/ 1989232 w 7671553"/>
                <a:gd name="connsiteY2489" fmla="*/ 3431591 h 6616577"/>
                <a:gd name="connsiteX2490" fmla="*/ 1989084 w 7671553"/>
                <a:gd name="connsiteY2490" fmla="*/ 3370401 h 6616577"/>
                <a:gd name="connsiteX2491" fmla="*/ 1187365 w 7671553"/>
                <a:gd name="connsiteY2491" fmla="*/ 3430775 h 6616577"/>
                <a:gd name="connsiteX2492" fmla="*/ 1190929 w 7671553"/>
                <a:gd name="connsiteY2492" fmla="*/ 3416570 h 6616577"/>
                <a:gd name="connsiteX2493" fmla="*/ 1191722 w 7671553"/>
                <a:gd name="connsiteY2493" fmla="*/ 3384488 h 6616577"/>
                <a:gd name="connsiteX2494" fmla="*/ 1186940 w 7671553"/>
                <a:gd name="connsiteY2494" fmla="*/ 3352705 h 6616577"/>
                <a:gd name="connsiteX2495" fmla="*/ 1219435 w 7671553"/>
                <a:gd name="connsiteY2495" fmla="*/ 3373952 h 6616577"/>
                <a:gd name="connsiteX2496" fmla="*/ 1226563 w 7671553"/>
                <a:gd name="connsiteY2496" fmla="*/ 3373952 h 6616577"/>
                <a:gd name="connsiteX2497" fmla="*/ 1258629 w 7671553"/>
                <a:gd name="connsiteY2497" fmla="*/ 3359743 h 6616577"/>
                <a:gd name="connsiteX2498" fmla="*/ 1258629 w 7671553"/>
                <a:gd name="connsiteY2498" fmla="*/ 3416571 h 6616577"/>
                <a:gd name="connsiteX2499" fmla="*/ 1257739 w 7671553"/>
                <a:gd name="connsiteY2499" fmla="*/ 3434329 h 6616577"/>
                <a:gd name="connsiteX2500" fmla="*/ 1258629 w 7671553"/>
                <a:gd name="connsiteY2500" fmla="*/ 3690042 h 6616577"/>
                <a:gd name="connsiteX2501" fmla="*/ 1255066 w 7671553"/>
                <a:gd name="connsiteY2501" fmla="*/ 3704250 h 6616577"/>
                <a:gd name="connsiteX2502" fmla="*/ 1258629 w 7671553"/>
                <a:gd name="connsiteY2502" fmla="*/ 3718456 h 6616577"/>
                <a:gd name="connsiteX2503" fmla="*/ 1254056 w 7671553"/>
                <a:gd name="connsiteY2503" fmla="*/ 3796527 h 6616577"/>
                <a:gd name="connsiteX2504" fmla="*/ 1255065 w 7671553"/>
                <a:gd name="connsiteY2504" fmla="*/ 3817899 h 6616577"/>
                <a:gd name="connsiteX2505" fmla="*/ 1251505 w 7671553"/>
                <a:gd name="connsiteY2505" fmla="*/ 3842759 h 6616577"/>
                <a:gd name="connsiteX2506" fmla="*/ 1230123 w 7671553"/>
                <a:gd name="connsiteY2506" fmla="*/ 3835657 h 6616577"/>
                <a:gd name="connsiteX2507" fmla="*/ 1219435 w 7671553"/>
                <a:gd name="connsiteY2507" fmla="*/ 3839206 h 6616577"/>
                <a:gd name="connsiteX2508" fmla="*/ 1205184 w 7671553"/>
                <a:gd name="connsiteY2508" fmla="*/ 3835657 h 6616577"/>
                <a:gd name="connsiteX2509" fmla="*/ 1194493 w 7671553"/>
                <a:gd name="connsiteY2509" fmla="*/ 3839206 h 6616577"/>
                <a:gd name="connsiteX2510" fmla="*/ 1194493 w 7671553"/>
                <a:gd name="connsiteY2510" fmla="*/ 3714899 h 6616577"/>
                <a:gd name="connsiteX2511" fmla="*/ 1191470 w 7671553"/>
                <a:gd name="connsiteY2511" fmla="*/ 3444972 h 6616577"/>
                <a:gd name="connsiteX2512" fmla="*/ 1187366 w 7671553"/>
                <a:gd name="connsiteY2512" fmla="*/ 3430774 h 6616577"/>
                <a:gd name="connsiteX2513" fmla="*/ 6909938 w 7671553"/>
                <a:gd name="connsiteY2513" fmla="*/ 3384606 h 6616577"/>
                <a:gd name="connsiteX2514" fmla="*/ 6899247 w 7671553"/>
                <a:gd name="connsiteY2514" fmla="*/ 3377500 h 6616577"/>
                <a:gd name="connsiteX2515" fmla="*/ 6884996 w 7671553"/>
                <a:gd name="connsiteY2515" fmla="*/ 3341985 h 6616577"/>
                <a:gd name="connsiteX2516" fmla="*/ 6895683 w 7671553"/>
                <a:gd name="connsiteY2516" fmla="*/ 3331333 h 6616577"/>
                <a:gd name="connsiteX2517" fmla="*/ 6920626 w 7671553"/>
                <a:gd name="connsiteY2517" fmla="*/ 3373950 h 6616577"/>
                <a:gd name="connsiteX2518" fmla="*/ 6909938 w 7671553"/>
                <a:gd name="connsiteY2518" fmla="*/ 3384605 h 6616577"/>
                <a:gd name="connsiteX2519" fmla="*/ 6022707 w 7671553"/>
                <a:gd name="connsiteY2519" fmla="*/ 3363295 h 6616577"/>
                <a:gd name="connsiteX2520" fmla="*/ 6079717 w 7671553"/>
                <a:gd name="connsiteY2520" fmla="*/ 3334882 h 6616577"/>
                <a:gd name="connsiteX2521" fmla="*/ 6083087 w 7671553"/>
                <a:gd name="connsiteY2521" fmla="*/ 3345613 h 6616577"/>
                <a:gd name="connsiteX2522" fmla="*/ 6022707 w 7671553"/>
                <a:gd name="connsiteY2522" fmla="*/ 3363295 h 6616577"/>
                <a:gd name="connsiteX2523" fmla="*/ 2092501 w 7671553"/>
                <a:gd name="connsiteY2523" fmla="*/ 3341197 h 6616577"/>
                <a:gd name="connsiteX2524" fmla="*/ 2103312 w 7671553"/>
                <a:gd name="connsiteY2524" fmla="*/ 3341984 h 6616577"/>
                <a:gd name="connsiteX2525" fmla="*/ 2092621 w 7671553"/>
                <a:gd name="connsiteY2525" fmla="*/ 3373951 h 6616577"/>
                <a:gd name="connsiteX2526" fmla="*/ 2092621 w 7671553"/>
                <a:gd name="connsiteY2526" fmla="*/ 3395258 h 6616577"/>
                <a:gd name="connsiteX2527" fmla="*/ 2085497 w 7671553"/>
                <a:gd name="connsiteY2527" fmla="*/ 3416569 h 6616577"/>
                <a:gd name="connsiteX2528" fmla="*/ 2067678 w 7671553"/>
                <a:gd name="connsiteY2528" fmla="*/ 3416569 h 6616577"/>
                <a:gd name="connsiteX2529" fmla="*/ 2074805 w 7671553"/>
                <a:gd name="connsiteY2529" fmla="*/ 3398811 h 6616577"/>
                <a:gd name="connsiteX2530" fmla="*/ 2060615 w 7671553"/>
                <a:gd name="connsiteY2530" fmla="*/ 3345965 h 6616577"/>
                <a:gd name="connsiteX2531" fmla="*/ 2092502 w 7671553"/>
                <a:gd name="connsiteY2531" fmla="*/ 3341198 h 6616577"/>
                <a:gd name="connsiteX2532" fmla="*/ 6788689 w 7671553"/>
                <a:gd name="connsiteY2532" fmla="*/ 3252704 h 6616577"/>
                <a:gd name="connsiteX2533" fmla="*/ 6870784 w 7671553"/>
                <a:gd name="connsiteY2533" fmla="*/ 3427224 h 6616577"/>
                <a:gd name="connsiteX2534" fmla="*/ 6824554 w 7671553"/>
                <a:gd name="connsiteY2534" fmla="*/ 3431592 h 6616577"/>
                <a:gd name="connsiteX2535" fmla="*/ 6749665 w 7671553"/>
                <a:gd name="connsiteY2535" fmla="*/ 3432983 h 6616577"/>
                <a:gd name="connsiteX2536" fmla="*/ 6699754 w 7671553"/>
                <a:gd name="connsiteY2536" fmla="*/ 3431819 h 6616577"/>
                <a:gd name="connsiteX2537" fmla="*/ 6657082 w 7671553"/>
                <a:gd name="connsiteY2537" fmla="*/ 3435304 h 6616577"/>
                <a:gd name="connsiteX2538" fmla="*/ 6642741 w 7671553"/>
                <a:gd name="connsiteY2538" fmla="*/ 3437879 h 6616577"/>
                <a:gd name="connsiteX2539" fmla="*/ 6635804 w 7671553"/>
                <a:gd name="connsiteY2539" fmla="*/ 3434025 h 6616577"/>
                <a:gd name="connsiteX2540" fmla="*/ 6621362 w 7671553"/>
                <a:gd name="connsiteY2540" fmla="*/ 3437879 h 6616577"/>
                <a:gd name="connsiteX2541" fmla="*/ 6607111 w 7671553"/>
                <a:gd name="connsiteY2541" fmla="*/ 3437879 h 6616577"/>
                <a:gd name="connsiteX2542" fmla="*/ 6560788 w 7671553"/>
                <a:gd name="connsiteY2542" fmla="*/ 3352638 h 6616577"/>
                <a:gd name="connsiteX2543" fmla="*/ 6539409 w 7671553"/>
                <a:gd name="connsiteY2543" fmla="*/ 3356191 h 6616577"/>
                <a:gd name="connsiteX2544" fmla="*/ 6507339 w 7671553"/>
                <a:gd name="connsiteY2544" fmla="*/ 3363293 h 6616577"/>
                <a:gd name="connsiteX2545" fmla="*/ 6475269 w 7671553"/>
                <a:gd name="connsiteY2545" fmla="*/ 3363293 h 6616577"/>
                <a:gd name="connsiteX2546" fmla="*/ 6354124 w 7671553"/>
                <a:gd name="connsiteY2546" fmla="*/ 3341982 h 6616577"/>
                <a:gd name="connsiteX2547" fmla="*/ 6386190 w 7671553"/>
                <a:gd name="connsiteY2547" fmla="*/ 3331330 h 6616577"/>
                <a:gd name="connsiteX2548" fmla="*/ 6389754 w 7671553"/>
                <a:gd name="connsiteY2548" fmla="*/ 3331330 h 6616577"/>
                <a:gd name="connsiteX2549" fmla="*/ 6485962 w 7671553"/>
                <a:gd name="connsiteY2549" fmla="*/ 3310019 h 6616577"/>
                <a:gd name="connsiteX2550" fmla="*/ 6493089 w 7671553"/>
                <a:gd name="connsiteY2550" fmla="*/ 3310019 h 6616577"/>
                <a:gd name="connsiteX2551" fmla="*/ 6656995 w 7671553"/>
                <a:gd name="connsiteY2551" fmla="*/ 3278056 h 6616577"/>
                <a:gd name="connsiteX2552" fmla="*/ 6752988 w 7671553"/>
                <a:gd name="connsiteY2552" fmla="*/ 3263133 h 6616577"/>
                <a:gd name="connsiteX2553" fmla="*/ 6788687 w 7671553"/>
                <a:gd name="connsiteY2553" fmla="*/ 3252703 h 6616577"/>
                <a:gd name="connsiteX2554" fmla="*/ 2213602 w 7671553"/>
                <a:gd name="connsiteY2554" fmla="*/ 3323420 h 6616577"/>
                <a:gd name="connsiteX2555" fmla="*/ 2217307 w 7671553"/>
                <a:gd name="connsiteY2555" fmla="*/ 3324225 h 6616577"/>
                <a:gd name="connsiteX2556" fmla="*/ 2227994 w 7671553"/>
                <a:gd name="connsiteY2556" fmla="*/ 3334881 h 6616577"/>
                <a:gd name="connsiteX2557" fmla="*/ 2227994 w 7671553"/>
                <a:gd name="connsiteY2557" fmla="*/ 3384605 h 6616577"/>
                <a:gd name="connsiteX2558" fmla="*/ 2210179 w 7671553"/>
                <a:gd name="connsiteY2558" fmla="*/ 3384605 h 6616577"/>
                <a:gd name="connsiteX2559" fmla="*/ 2210179 w 7671553"/>
                <a:gd name="connsiteY2559" fmla="*/ 3391707 h 6616577"/>
                <a:gd name="connsiteX2560" fmla="*/ 2192364 w 7671553"/>
                <a:gd name="connsiteY2560" fmla="*/ 3391707 h 6616577"/>
                <a:gd name="connsiteX2561" fmla="*/ 2192364 w 7671553"/>
                <a:gd name="connsiteY2561" fmla="*/ 3377499 h 6616577"/>
                <a:gd name="connsiteX2562" fmla="*/ 2188375 w 7671553"/>
                <a:gd name="connsiteY2562" fmla="*/ 3345601 h 6616577"/>
                <a:gd name="connsiteX2563" fmla="*/ 2178541 w 7671553"/>
                <a:gd name="connsiteY2563" fmla="*/ 3337920 h 6616577"/>
                <a:gd name="connsiteX2564" fmla="*/ 2153170 w 7671553"/>
                <a:gd name="connsiteY2564" fmla="*/ 3366847 h 6616577"/>
                <a:gd name="connsiteX2565" fmla="*/ 2153170 w 7671553"/>
                <a:gd name="connsiteY2565" fmla="*/ 3384605 h 6616577"/>
                <a:gd name="connsiteX2566" fmla="*/ 2160294 w 7671553"/>
                <a:gd name="connsiteY2566" fmla="*/ 3398810 h 6616577"/>
                <a:gd name="connsiteX2567" fmla="*/ 2138915 w 7671553"/>
                <a:gd name="connsiteY2567" fmla="*/ 3405912 h 6616577"/>
                <a:gd name="connsiteX2568" fmla="*/ 2128227 w 7671553"/>
                <a:gd name="connsiteY2568" fmla="*/ 3395257 h 6616577"/>
                <a:gd name="connsiteX2569" fmla="*/ 2128227 w 7671553"/>
                <a:gd name="connsiteY2569" fmla="*/ 3366847 h 6616577"/>
                <a:gd name="connsiteX2570" fmla="*/ 2124710 w 7671553"/>
                <a:gd name="connsiteY2570" fmla="*/ 3338703 h 6616577"/>
                <a:gd name="connsiteX2571" fmla="*/ 2213601 w 7671553"/>
                <a:gd name="connsiteY2571" fmla="*/ 3323420 h 6616577"/>
                <a:gd name="connsiteX2572" fmla="*/ 1241006 w 7671553"/>
                <a:gd name="connsiteY2572" fmla="*/ 3331331 h 6616577"/>
                <a:gd name="connsiteX2573" fmla="*/ 1241006 w 7671553"/>
                <a:gd name="connsiteY2573" fmla="*/ 3334881 h 6616577"/>
                <a:gd name="connsiteX2574" fmla="*/ 1230315 w 7671553"/>
                <a:gd name="connsiteY2574" fmla="*/ 3349089 h 6616577"/>
                <a:gd name="connsiteX2575" fmla="*/ 1219884 w 7671553"/>
                <a:gd name="connsiteY2575" fmla="*/ 3344875 h 6616577"/>
                <a:gd name="connsiteX2576" fmla="*/ 1216064 w 7671553"/>
                <a:gd name="connsiteY2576" fmla="*/ 3320676 h 6616577"/>
                <a:gd name="connsiteX2577" fmla="*/ 1230315 w 7671553"/>
                <a:gd name="connsiteY2577" fmla="*/ 3310020 h 6616577"/>
                <a:gd name="connsiteX2578" fmla="*/ 1241006 w 7671553"/>
                <a:gd name="connsiteY2578" fmla="*/ 3331331 h 6616577"/>
                <a:gd name="connsiteX2579" fmla="*/ 6934976 w 7671553"/>
                <a:gd name="connsiteY2579" fmla="*/ 3565734 h 6616577"/>
                <a:gd name="connsiteX2580" fmla="*/ 7062072 w 7671553"/>
                <a:gd name="connsiteY2580" fmla="*/ 3493529 h 6616577"/>
                <a:gd name="connsiteX2581" fmla="*/ 7206527 w 7671553"/>
                <a:gd name="connsiteY2581" fmla="*/ 3438624 h 6616577"/>
                <a:gd name="connsiteX2582" fmla="*/ 7465891 w 7671553"/>
                <a:gd name="connsiteY2582" fmla="*/ 3299366 h 6616577"/>
                <a:gd name="connsiteX2583" fmla="*/ 7455438 w 7671553"/>
                <a:gd name="connsiteY2583" fmla="*/ 3384633 h 6616577"/>
                <a:gd name="connsiteX2584" fmla="*/ 7446934 w 7671553"/>
                <a:gd name="connsiteY2584" fmla="*/ 3466160 h 6616577"/>
                <a:gd name="connsiteX2585" fmla="*/ 7443460 w 7671553"/>
                <a:gd name="connsiteY2585" fmla="*/ 3523036 h 6616577"/>
                <a:gd name="connsiteX2586" fmla="*/ 7437385 w 7671553"/>
                <a:gd name="connsiteY2586" fmla="*/ 3551528 h 6616577"/>
                <a:gd name="connsiteX2587" fmla="*/ 7437385 w 7671553"/>
                <a:gd name="connsiteY2587" fmla="*/ 3558630 h 6616577"/>
                <a:gd name="connsiteX2588" fmla="*/ 7424881 w 7671553"/>
                <a:gd name="connsiteY2588" fmla="*/ 3700526 h 6616577"/>
                <a:gd name="connsiteX2589" fmla="*/ 7426694 w 7671553"/>
                <a:gd name="connsiteY2589" fmla="*/ 3739765 h 6616577"/>
                <a:gd name="connsiteX2590" fmla="*/ 7425440 w 7671553"/>
                <a:gd name="connsiteY2590" fmla="*/ 3849861 h 6616577"/>
                <a:gd name="connsiteX2591" fmla="*/ 7422334 w 7671553"/>
                <a:gd name="connsiteY2591" fmla="*/ 3949265 h 6616577"/>
                <a:gd name="connsiteX2592" fmla="*/ 7405315 w 7671553"/>
                <a:gd name="connsiteY2592" fmla="*/ 3949304 h 6616577"/>
                <a:gd name="connsiteX2593" fmla="*/ 7391064 w 7671553"/>
                <a:gd name="connsiteY2593" fmla="*/ 3952858 h 6616577"/>
                <a:gd name="connsiteX2594" fmla="*/ 7376812 w 7671553"/>
                <a:gd name="connsiteY2594" fmla="*/ 3949304 h 6616577"/>
                <a:gd name="connsiteX2595" fmla="*/ 7245005 w 7671553"/>
                <a:gd name="connsiteY2595" fmla="*/ 3944983 h 6616577"/>
                <a:gd name="connsiteX2596" fmla="*/ 7227158 w 7671553"/>
                <a:gd name="connsiteY2596" fmla="*/ 3945751 h 6616577"/>
                <a:gd name="connsiteX2597" fmla="*/ 7116890 w 7671553"/>
                <a:gd name="connsiteY2597" fmla="*/ 3933243 h 6616577"/>
                <a:gd name="connsiteX2598" fmla="*/ 6974288 w 7671553"/>
                <a:gd name="connsiteY2598" fmla="*/ 3922906 h 6616577"/>
                <a:gd name="connsiteX2599" fmla="*/ 6967041 w 7671553"/>
                <a:gd name="connsiteY2599" fmla="*/ 3924444 h 6616577"/>
                <a:gd name="connsiteX2600" fmla="*/ 6945681 w 7671553"/>
                <a:gd name="connsiteY2600" fmla="*/ 3920794 h 6616577"/>
                <a:gd name="connsiteX2601" fmla="*/ 6934975 w 7671553"/>
                <a:gd name="connsiteY2601" fmla="*/ 3920891 h 6616577"/>
                <a:gd name="connsiteX2602" fmla="*/ 6920720 w 7671553"/>
                <a:gd name="connsiteY2602" fmla="*/ 3924444 h 6616577"/>
                <a:gd name="connsiteX2603" fmla="*/ 6906469 w 7671553"/>
                <a:gd name="connsiteY2603" fmla="*/ 3920891 h 6616577"/>
                <a:gd name="connsiteX2604" fmla="*/ 6835205 w 7671553"/>
                <a:gd name="connsiteY2604" fmla="*/ 3920891 h 6616577"/>
                <a:gd name="connsiteX2605" fmla="*/ 6657060 w 7671553"/>
                <a:gd name="connsiteY2605" fmla="*/ 3924933 h 6616577"/>
                <a:gd name="connsiteX2606" fmla="*/ 6592989 w 7671553"/>
                <a:gd name="connsiteY2606" fmla="*/ 3932121 h 6616577"/>
                <a:gd name="connsiteX2607" fmla="*/ 6585782 w 7671553"/>
                <a:gd name="connsiteY2607" fmla="*/ 3931547 h 6616577"/>
                <a:gd name="connsiteX2608" fmla="*/ 6535907 w 7671553"/>
                <a:gd name="connsiteY2608" fmla="*/ 3938714 h 6616577"/>
                <a:gd name="connsiteX2609" fmla="*/ 6521642 w 7671553"/>
                <a:gd name="connsiteY2609" fmla="*/ 3938649 h 6616577"/>
                <a:gd name="connsiteX2610" fmla="*/ 6414939 w 7671553"/>
                <a:gd name="connsiteY2610" fmla="*/ 3950910 h 6616577"/>
                <a:gd name="connsiteX2611" fmla="*/ 6411184 w 7671553"/>
                <a:gd name="connsiteY2611" fmla="*/ 3949305 h 6616577"/>
                <a:gd name="connsiteX2612" fmla="*/ 6329363 w 7671553"/>
                <a:gd name="connsiteY2612" fmla="*/ 3957546 h 6616577"/>
                <a:gd name="connsiteX2613" fmla="*/ 6322106 w 7671553"/>
                <a:gd name="connsiteY2613" fmla="*/ 3956407 h 6616577"/>
                <a:gd name="connsiteX2614" fmla="*/ 6172602 w 7671553"/>
                <a:gd name="connsiteY2614" fmla="*/ 3968730 h 6616577"/>
                <a:gd name="connsiteX2615" fmla="*/ 6168891 w 7671553"/>
                <a:gd name="connsiteY2615" fmla="*/ 3967063 h 6616577"/>
                <a:gd name="connsiteX2616" fmla="*/ 6154636 w 7671553"/>
                <a:gd name="connsiteY2616" fmla="*/ 3970616 h 6616577"/>
                <a:gd name="connsiteX2617" fmla="*/ 6147699 w 7671553"/>
                <a:gd name="connsiteY2617" fmla="*/ 3966761 h 6616577"/>
                <a:gd name="connsiteX2618" fmla="*/ 6133462 w 7671553"/>
                <a:gd name="connsiteY2618" fmla="*/ 3971388 h 6616577"/>
                <a:gd name="connsiteX2619" fmla="*/ 6080037 w 7671553"/>
                <a:gd name="connsiteY2619" fmla="*/ 3979065 h 6616577"/>
                <a:gd name="connsiteX2620" fmla="*/ 5997915 w 7671553"/>
                <a:gd name="connsiteY2620" fmla="*/ 3982349 h 6616577"/>
                <a:gd name="connsiteX2621" fmla="*/ 5976475 w 7671553"/>
                <a:gd name="connsiteY2621" fmla="*/ 3981268 h 6616577"/>
                <a:gd name="connsiteX2622" fmla="*/ 5922986 w 7671553"/>
                <a:gd name="connsiteY2622" fmla="*/ 3984275 h 6616577"/>
                <a:gd name="connsiteX2623" fmla="*/ 5859092 w 7671553"/>
                <a:gd name="connsiteY2623" fmla="*/ 3993274 h 6616577"/>
                <a:gd name="connsiteX2624" fmla="*/ 5855326 w 7671553"/>
                <a:gd name="connsiteY2624" fmla="*/ 3967062 h 6616577"/>
                <a:gd name="connsiteX2625" fmla="*/ 5855326 w 7671553"/>
                <a:gd name="connsiteY2625" fmla="*/ 3896032 h 6616577"/>
                <a:gd name="connsiteX2626" fmla="*/ 5843565 w 7671553"/>
                <a:gd name="connsiteY2626" fmla="*/ 3810964 h 6616577"/>
                <a:gd name="connsiteX2627" fmla="*/ 5822420 w 7671553"/>
                <a:gd name="connsiteY2627" fmla="*/ 3658203 h 6616577"/>
                <a:gd name="connsiteX2628" fmla="*/ 5809005 w 7671553"/>
                <a:gd name="connsiteY2628" fmla="*/ 3590594 h 6616577"/>
                <a:gd name="connsiteX2629" fmla="*/ 5801878 w 7671553"/>
                <a:gd name="connsiteY2629" fmla="*/ 3547977 h 6616577"/>
                <a:gd name="connsiteX2630" fmla="*/ 5801878 w 7671553"/>
                <a:gd name="connsiteY2630" fmla="*/ 3526670 h 6616577"/>
                <a:gd name="connsiteX2631" fmla="*/ 5786559 w 7671553"/>
                <a:gd name="connsiteY2631" fmla="*/ 3517387 h 6616577"/>
                <a:gd name="connsiteX2632" fmla="*/ 5801787 w 7671553"/>
                <a:gd name="connsiteY2632" fmla="*/ 3480462 h 6616577"/>
                <a:gd name="connsiteX2633" fmla="*/ 5875306 w 7671553"/>
                <a:gd name="connsiteY2633" fmla="*/ 3591988 h 6616577"/>
                <a:gd name="connsiteX2634" fmla="*/ 5969348 w 7671553"/>
                <a:gd name="connsiteY2634" fmla="*/ 3682937 h 6616577"/>
                <a:gd name="connsiteX2635" fmla="*/ 6004867 w 7671553"/>
                <a:gd name="connsiteY2635" fmla="*/ 3687463 h 6616577"/>
                <a:gd name="connsiteX2636" fmla="*/ 6119002 w 7671553"/>
                <a:gd name="connsiteY2636" fmla="*/ 3686490 h 6616577"/>
                <a:gd name="connsiteX2637" fmla="*/ 6243625 w 7671553"/>
                <a:gd name="connsiteY2637" fmla="*/ 3694749 h 6616577"/>
                <a:gd name="connsiteX2638" fmla="*/ 6339919 w 7671553"/>
                <a:gd name="connsiteY2638" fmla="*/ 3693592 h 6616577"/>
                <a:gd name="connsiteX2639" fmla="*/ 6400495 w 7671553"/>
                <a:gd name="connsiteY2639" fmla="*/ 3700694 h 6616577"/>
                <a:gd name="connsiteX2640" fmla="*/ 6453865 w 7671553"/>
                <a:gd name="connsiteY2640" fmla="*/ 3696125 h 6616577"/>
                <a:gd name="connsiteX2641" fmla="*/ 6457505 w 7671553"/>
                <a:gd name="connsiteY2641" fmla="*/ 3697142 h 6616577"/>
                <a:gd name="connsiteX2642" fmla="*/ 6518077 w 7671553"/>
                <a:gd name="connsiteY2642" fmla="*/ 3693549 h 6616577"/>
                <a:gd name="connsiteX2643" fmla="*/ 6535896 w 7671553"/>
                <a:gd name="connsiteY2643" fmla="*/ 3697142 h 6616577"/>
                <a:gd name="connsiteX2644" fmla="*/ 6578653 w 7671553"/>
                <a:gd name="connsiteY2644" fmla="*/ 3668732 h 6616577"/>
                <a:gd name="connsiteX2645" fmla="*/ 6578653 w 7671553"/>
                <a:gd name="connsiteY2645" fmla="*/ 3647421 h 6616577"/>
                <a:gd name="connsiteX2646" fmla="*/ 6648557 w 7671553"/>
                <a:gd name="connsiteY2646" fmla="*/ 3599900 h 6616577"/>
                <a:gd name="connsiteX2647" fmla="*/ 6685449 w 7671553"/>
                <a:gd name="connsiteY2647" fmla="*/ 3579843 h 6616577"/>
                <a:gd name="connsiteX2648" fmla="*/ 6726894 w 7671553"/>
                <a:gd name="connsiteY2648" fmla="*/ 3564330 h 6616577"/>
                <a:gd name="connsiteX2649" fmla="*/ 6773299 w 7671553"/>
                <a:gd name="connsiteY2649" fmla="*/ 3550208 h 6616577"/>
                <a:gd name="connsiteX2650" fmla="*/ 6811583 w 7671553"/>
                <a:gd name="connsiteY2650" fmla="*/ 3531541 h 6616577"/>
                <a:gd name="connsiteX2651" fmla="*/ 6892211 w 7671553"/>
                <a:gd name="connsiteY2651" fmla="*/ 3498256 h 6616577"/>
                <a:gd name="connsiteX2652" fmla="*/ 6902902 w 7671553"/>
                <a:gd name="connsiteY2652" fmla="*/ 3526669 h 6616577"/>
                <a:gd name="connsiteX2653" fmla="*/ 6902902 w 7671553"/>
                <a:gd name="connsiteY2653" fmla="*/ 3533772 h 6616577"/>
                <a:gd name="connsiteX2654" fmla="*/ 6934973 w 7671553"/>
                <a:gd name="connsiteY2654" fmla="*/ 3565735 h 6616577"/>
                <a:gd name="connsiteX2655" fmla="*/ 6877961 w 7671553"/>
                <a:gd name="connsiteY2655" fmla="*/ 3295818 h 6616577"/>
                <a:gd name="connsiteX2656" fmla="*/ 6877961 w 7671553"/>
                <a:gd name="connsiteY2656" fmla="*/ 3306470 h 6616577"/>
                <a:gd name="connsiteX2657" fmla="*/ 6867274 w 7671553"/>
                <a:gd name="connsiteY2657" fmla="*/ 3317125 h 6616577"/>
                <a:gd name="connsiteX2658" fmla="*/ 6853019 w 7671553"/>
                <a:gd name="connsiteY2658" fmla="*/ 3278060 h 6616577"/>
                <a:gd name="connsiteX2659" fmla="*/ 6853019 w 7671553"/>
                <a:gd name="connsiteY2659" fmla="*/ 3274507 h 6616577"/>
                <a:gd name="connsiteX2660" fmla="*/ 6856582 w 7671553"/>
                <a:gd name="connsiteY2660" fmla="*/ 3256749 h 6616577"/>
                <a:gd name="connsiteX2661" fmla="*/ 6877961 w 7671553"/>
                <a:gd name="connsiteY2661" fmla="*/ 3295818 h 6616577"/>
                <a:gd name="connsiteX2662" fmla="*/ 6842331 w 7671553"/>
                <a:gd name="connsiteY2662" fmla="*/ 3228335 h 6616577"/>
                <a:gd name="connsiteX2663" fmla="*/ 6835203 w 7671553"/>
                <a:gd name="connsiteY2663" fmla="*/ 3238990 h 6616577"/>
                <a:gd name="connsiteX2664" fmla="*/ 6824617 w 7671553"/>
                <a:gd name="connsiteY2664" fmla="*/ 3214324 h 6616577"/>
                <a:gd name="connsiteX2665" fmla="*/ 6838663 w 7671553"/>
                <a:gd name="connsiteY2665" fmla="*/ 3206833 h 6616577"/>
                <a:gd name="connsiteX2666" fmla="*/ 6842331 w 7671553"/>
                <a:gd name="connsiteY2666" fmla="*/ 3224785 h 6616577"/>
                <a:gd name="connsiteX2667" fmla="*/ 6842331 w 7671553"/>
                <a:gd name="connsiteY2667" fmla="*/ 3228335 h 6616577"/>
                <a:gd name="connsiteX2668" fmla="*/ 1422510 w 7671553"/>
                <a:gd name="connsiteY2668" fmla="*/ 3540876 h 6616577"/>
                <a:gd name="connsiteX2669" fmla="*/ 1440326 w 7671553"/>
                <a:gd name="connsiteY2669" fmla="*/ 3547978 h 6616577"/>
                <a:gd name="connsiteX2670" fmla="*/ 1454581 w 7671553"/>
                <a:gd name="connsiteY2670" fmla="*/ 3547978 h 6616577"/>
                <a:gd name="connsiteX2671" fmla="*/ 1454581 w 7671553"/>
                <a:gd name="connsiteY2671" fmla="*/ 3558634 h 6616577"/>
                <a:gd name="connsiteX2672" fmla="*/ 1447453 w 7671553"/>
                <a:gd name="connsiteY2672" fmla="*/ 3572839 h 6616577"/>
                <a:gd name="connsiteX2673" fmla="*/ 1415502 w 7671553"/>
                <a:gd name="connsiteY2673" fmla="*/ 3577182 h 6616577"/>
                <a:gd name="connsiteX2674" fmla="*/ 1388249 w 7671553"/>
                <a:gd name="connsiteY2674" fmla="*/ 3573924 h 6616577"/>
                <a:gd name="connsiteX2675" fmla="*/ 1361937 w 7671553"/>
                <a:gd name="connsiteY2675" fmla="*/ 3579945 h 6616577"/>
                <a:gd name="connsiteX2676" fmla="*/ 1312145 w 7671553"/>
                <a:gd name="connsiteY2676" fmla="*/ 3584508 h 6616577"/>
                <a:gd name="connsiteX2677" fmla="*/ 1297800 w 7671553"/>
                <a:gd name="connsiteY2677" fmla="*/ 3579945 h 6616577"/>
                <a:gd name="connsiteX2678" fmla="*/ 1297800 w 7671553"/>
                <a:gd name="connsiteY2678" fmla="*/ 3551532 h 6616577"/>
                <a:gd name="connsiteX2679" fmla="*/ 1308488 w 7671553"/>
                <a:gd name="connsiteY2679" fmla="*/ 3551532 h 6616577"/>
                <a:gd name="connsiteX2680" fmla="*/ 1354811 w 7671553"/>
                <a:gd name="connsiteY2680" fmla="*/ 3558634 h 6616577"/>
                <a:gd name="connsiteX2681" fmla="*/ 1369062 w 7671553"/>
                <a:gd name="connsiteY2681" fmla="*/ 3551532 h 6616577"/>
                <a:gd name="connsiteX2682" fmla="*/ 1418947 w 7671553"/>
                <a:gd name="connsiteY2682" fmla="*/ 3551532 h 6616577"/>
                <a:gd name="connsiteX2683" fmla="*/ 1418947 w 7671553"/>
                <a:gd name="connsiteY2683" fmla="*/ 3544429 h 6616577"/>
                <a:gd name="connsiteX2684" fmla="*/ 1386881 w 7671553"/>
                <a:gd name="connsiteY2684" fmla="*/ 3540876 h 6616577"/>
                <a:gd name="connsiteX2685" fmla="*/ 1336996 w 7671553"/>
                <a:gd name="connsiteY2685" fmla="*/ 3537323 h 6616577"/>
                <a:gd name="connsiteX2686" fmla="*/ 1297901 w 7671553"/>
                <a:gd name="connsiteY2686" fmla="*/ 3541681 h 6616577"/>
                <a:gd name="connsiteX2687" fmla="*/ 1298954 w 7671553"/>
                <a:gd name="connsiteY2687" fmla="*/ 3516059 h 6616577"/>
                <a:gd name="connsiteX2688" fmla="*/ 1302337 w 7671553"/>
                <a:gd name="connsiteY2688" fmla="*/ 3469946 h 6616577"/>
                <a:gd name="connsiteX2689" fmla="*/ 1301361 w 7671553"/>
                <a:gd name="connsiteY2689" fmla="*/ 3359746 h 6616577"/>
                <a:gd name="connsiteX2690" fmla="*/ 1297801 w 7671553"/>
                <a:gd name="connsiteY2690" fmla="*/ 3345541 h 6616577"/>
                <a:gd name="connsiteX2691" fmla="*/ 1297775 w 7671553"/>
                <a:gd name="connsiteY2691" fmla="*/ 3302924 h 6616577"/>
                <a:gd name="connsiteX2692" fmla="*/ 1297801 w 7671553"/>
                <a:gd name="connsiteY2692" fmla="*/ 3263855 h 6616577"/>
                <a:gd name="connsiteX2693" fmla="*/ 1301299 w 7671553"/>
                <a:gd name="connsiteY2693" fmla="*/ 3235434 h 6616577"/>
                <a:gd name="connsiteX2694" fmla="*/ 1301361 w 7671553"/>
                <a:gd name="connsiteY2694" fmla="*/ 3221236 h 6616577"/>
                <a:gd name="connsiteX2695" fmla="*/ 1297700 w 7671553"/>
                <a:gd name="connsiteY2695" fmla="*/ 3199944 h 6616577"/>
                <a:gd name="connsiteX2696" fmla="*/ 1297801 w 7671553"/>
                <a:gd name="connsiteY2696" fmla="*/ 3182171 h 6616577"/>
                <a:gd name="connsiteX2697" fmla="*/ 1344124 w 7671553"/>
                <a:gd name="connsiteY2697" fmla="*/ 3182171 h 6616577"/>
                <a:gd name="connsiteX2698" fmla="*/ 1390383 w 7671553"/>
                <a:gd name="connsiteY2698" fmla="*/ 3178058 h 6616577"/>
                <a:gd name="connsiteX2699" fmla="*/ 1390445 w 7671553"/>
                <a:gd name="connsiteY2699" fmla="*/ 3214134 h 6616577"/>
                <a:gd name="connsiteX2700" fmla="*/ 1397568 w 7671553"/>
                <a:gd name="connsiteY2700" fmla="*/ 3214134 h 6616577"/>
                <a:gd name="connsiteX2701" fmla="*/ 1397568 w 7671553"/>
                <a:gd name="connsiteY2701" fmla="*/ 3224789 h 6616577"/>
                <a:gd name="connsiteX2702" fmla="*/ 1479523 w 7671553"/>
                <a:gd name="connsiteY2702" fmla="*/ 3263855 h 6616577"/>
                <a:gd name="connsiteX2703" fmla="*/ 1471340 w 7671553"/>
                <a:gd name="connsiteY2703" fmla="*/ 3348981 h 6616577"/>
                <a:gd name="connsiteX2704" fmla="*/ 1472396 w 7671553"/>
                <a:gd name="connsiteY2704" fmla="*/ 3352646 h 6616577"/>
                <a:gd name="connsiteX2705" fmla="*/ 1450840 w 7671553"/>
                <a:gd name="connsiteY2705" fmla="*/ 3487578 h 6616577"/>
                <a:gd name="connsiteX2706" fmla="*/ 1458144 w 7671553"/>
                <a:gd name="connsiteY2706" fmla="*/ 3501812 h 6616577"/>
                <a:gd name="connsiteX2707" fmla="*/ 1453690 w 7671553"/>
                <a:gd name="connsiteY2707" fmla="*/ 3530085 h 6616577"/>
                <a:gd name="connsiteX2708" fmla="*/ 1454580 w 7671553"/>
                <a:gd name="connsiteY2708" fmla="*/ 3540881 h 6616577"/>
                <a:gd name="connsiteX2709" fmla="*/ 1422510 w 7671553"/>
                <a:gd name="connsiteY2709" fmla="*/ 3540881 h 6616577"/>
                <a:gd name="connsiteX2710" fmla="*/ 663550 w 7671553"/>
                <a:gd name="connsiteY2710" fmla="*/ 3420124 h 6616577"/>
                <a:gd name="connsiteX2711" fmla="*/ 659986 w 7671553"/>
                <a:gd name="connsiteY2711" fmla="*/ 3434330 h 6616577"/>
                <a:gd name="connsiteX2712" fmla="*/ 656120 w 7671553"/>
                <a:gd name="connsiteY2712" fmla="*/ 3441245 h 6616577"/>
                <a:gd name="connsiteX2713" fmla="*/ 663550 w 7671553"/>
                <a:gd name="connsiteY2713" fmla="*/ 3473398 h 6616577"/>
                <a:gd name="connsiteX2714" fmla="*/ 663550 w 7671553"/>
                <a:gd name="connsiteY2714" fmla="*/ 3476948 h 6616577"/>
                <a:gd name="connsiteX2715" fmla="*/ 659986 w 7671553"/>
                <a:gd name="connsiteY2715" fmla="*/ 3487604 h 6616577"/>
                <a:gd name="connsiteX2716" fmla="*/ 670677 w 7671553"/>
                <a:gd name="connsiteY2716" fmla="*/ 3501809 h 6616577"/>
                <a:gd name="connsiteX2717" fmla="*/ 666609 w 7671553"/>
                <a:gd name="connsiteY2717" fmla="*/ 3540815 h 6616577"/>
                <a:gd name="connsiteX2718" fmla="*/ 642171 w 7671553"/>
                <a:gd name="connsiteY2718" fmla="*/ 3544429 h 6616577"/>
                <a:gd name="connsiteX2719" fmla="*/ 588723 w 7671553"/>
                <a:gd name="connsiteY2719" fmla="*/ 3544429 h 6616577"/>
                <a:gd name="connsiteX2720" fmla="*/ 442629 w 7671553"/>
                <a:gd name="connsiteY2720" fmla="*/ 3545557 h 6616577"/>
                <a:gd name="connsiteX2721" fmla="*/ 442629 w 7671553"/>
                <a:gd name="connsiteY2721" fmla="*/ 3523118 h 6616577"/>
                <a:gd name="connsiteX2722" fmla="*/ 441739 w 7671553"/>
                <a:gd name="connsiteY2722" fmla="*/ 3505360 h 6616577"/>
                <a:gd name="connsiteX2723" fmla="*/ 438096 w 7671553"/>
                <a:gd name="connsiteY2723" fmla="*/ 3437947 h 6616577"/>
                <a:gd name="connsiteX2724" fmla="*/ 442399 w 7671553"/>
                <a:gd name="connsiteY2724" fmla="*/ 3345525 h 6616577"/>
                <a:gd name="connsiteX2725" fmla="*/ 442629 w 7671553"/>
                <a:gd name="connsiteY2725" fmla="*/ 3267401 h 6616577"/>
                <a:gd name="connsiteX2726" fmla="*/ 446986 w 7671553"/>
                <a:gd name="connsiteY2726" fmla="*/ 3164423 h 6616577"/>
                <a:gd name="connsiteX2727" fmla="*/ 460610 w 7671553"/>
                <a:gd name="connsiteY2727" fmla="*/ 3167333 h 6616577"/>
                <a:gd name="connsiteX2728" fmla="*/ 474699 w 7671553"/>
                <a:gd name="connsiteY2728" fmla="*/ 3164405 h 6616577"/>
                <a:gd name="connsiteX2729" fmla="*/ 556654 w 7671553"/>
                <a:gd name="connsiteY2729" fmla="*/ 3164405 h 6616577"/>
                <a:gd name="connsiteX2730" fmla="*/ 578033 w 7671553"/>
                <a:gd name="connsiteY2730" fmla="*/ 3153750 h 6616577"/>
                <a:gd name="connsiteX2731" fmla="*/ 645660 w 7671553"/>
                <a:gd name="connsiteY2731" fmla="*/ 3149230 h 6616577"/>
                <a:gd name="connsiteX2732" fmla="*/ 656420 w 7671553"/>
                <a:gd name="connsiteY2732" fmla="*/ 3150197 h 6616577"/>
                <a:gd name="connsiteX2733" fmla="*/ 659789 w 7671553"/>
                <a:gd name="connsiteY2733" fmla="*/ 3160928 h 6616577"/>
                <a:gd name="connsiteX2734" fmla="*/ 656420 w 7671553"/>
                <a:gd name="connsiteY2734" fmla="*/ 3182163 h 6616577"/>
                <a:gd name="connsiteX2735" fmla="*/ 667111 w 7671553"/>
                <a:gd name="connsiteY2735" fmla="*/ 3199921 h 6616577"/>
                <a:gd name="connsiteX2736" fmla="*/ 667111 w 7671553"/>
                <a:gd name="connsiteY2736" fmla="*/ 3306465 h 6616577"/>
                <a:gd name="connsiteX2737" fmla="*/ 663291 w 7671553"/>
                <a:gd name="connsiteY2737" fmla="*/ 3370378 h 6616577"/>
                <a:gd name="connsiteX2738" fmla="*/ 667111 w 7671553"/>
                <a:gd name="connsiteY2738" fmla="*/ 3384605 h 6616577"/>
                <a:gd name="connsiteX2739" fmla="*/ 663547 w 7671553"/>
                <a:gd name="connsiteY2739" fmla="*/ 3420120 h 6616577"/>
                <a:gd name="connsiteX2740" fmla="*/ 290180 w 7671553"/>
                <a:gd name="connsiteY2740" fmla="*/ 3157511 h 6616577"/>
                <a:gd name="connsiteX2741" fmla="*/ 296530 w 7671553"/>
                <a:gd name="connsiteY2741" fmla="*/ 3157307 h 6616577"/>
                <a:gd name="connsiteX2742" fmla="*/ 286462 w 7671553"/>
                <a:gd name="connsiteY2742" fmla="*/ 3171677 h 6616577"/>
                <a:gd name="connsiteX2743" fmla="*/ 290181 w 7671553"/>
                <a:gd name="connsiteY2743" fmla="*/ 3157511 h 6616577"/>
                <a:gd name="connsiteX2744" fmla="*/ 1390415 w 7671553"/>
                <a:gd name="connsiteY2744" fmla="*/ 3146701 h 6616577"/>
                <a:gd name="connsiteX2745" fmla="*/ 1390412 w 7671553"/>
                <a:gd name="connsiteY2745" fmla="*/ 3160859 h 6616577"/>
                <a:gd name="connsiteX2746" fmla="*/ 1336964 w 7671553"/>
                <a:gd name="connsiteY2746" fmla="*/ 3171515 h 6616577"/>
                <a:gd name="connsiteX2747" fmla="*/ 1308457 w 7671553"/>
                <a:gd name="connsiteY2747" fmla="*/ 3171515 h 6616577"/>
                <a:gd name="connsiteX2748" fmla="*/ 1297896 w 7671553"/>
                <a:gd name="connsiteY2748" fmla="*/ 3158309 h 6616577"/>
                <a:gd name="connsiteX2749" fmla="*/ 1390416 w 7671553"/>
                <a:gd name="connsiteY2749" fmla="*/ 3146701 h 6616577"/>
                <a:gd name="connsiteX2750" fmla="*/ 1618389 w 7671553"/>
                <a:gd name="connsiteY2750" fmla="*/ 3089400 h 6616577"/>
                <a:gd name="connsiteX2751" fmla="*/ 1618454 w 7671553"/>
                <a:gd name="connsiteY2751" fmla="*/ 3132446 h 6616577"/>
                <a:gd name="connsiteX2752" fmla="*/ 1615024 w 7671553"/>
                <a:gd name="connsiteY2752" fmla="*/ 3164431 h 6616577"/>
                <a:gd name="connsiteX2753" fmla="*/ 1615780 w 7671553"/>
                <a:gd name="connsiteY2753" fmla="*/ 3182171 h 6616577"/>
                <a:gd name="connsiteX2754" fmla="*/ 1614890 w 7671553"/>
                <a:gd name="connsiteY2754" fmla="*/ 3189273 h 6616577"/>
                <a:gd name="connsiteX2755" fmla="*/ 1572134 w 7671553"/>
                <a:gd name="connsiteY2755" fmla="*/ 3217687 h 6616577"/>
                <a:gd name="connsiteX2756" fmla="*/ 1567777 w 7671553"/>
                <a:gd name="connsiteY2756" fmla="*/ 3185839 h 6616577"/>
                <a:gd name="connsiteX2757" fmla="*/ 1568570 w 7671553"/>
                <a:gd name="connsiteY2757" fmla="*/ 3104034 h 6616577"/>
                <a:gd name="connsiteX2758" fmla="*/ 1579257 w 7671553"/>
                <a:gd name="connsiteY2758" fmla="*/ 3093382 h 6616577"/>
                <a:gd name="connsiteX2759" fmla="*/ 1586504 w 7671553"/>
                <a:gd name="connsiteY2759" fmla="*/ 3094169 h 6616577"/>
                <a:gd name="connsiteX2760" fmla="*/ 1618390 w 7671553"/>
                <a:gd name="connsiteY2760" fmla="*/ 3089402 h 6616577"/>
                <a:gd name="connsiteX2761" fmla="*/ 1540064 w 7671553"/>
                <a:gd name="connsiteY2761" fmla="*/ 3533792 h 6616577"/>
                <a:gd name="connsiteX2762" fmla="*/ 1540064 w 7671553"/>
                <a:gd name="connsiteY2762" fmla="*/ 3484067 h 6616577"/>
                <a:gd name="connsiteX2763" fmla="*/ 1536500 w 7671553"/>
                <a:gd name="connsiteY2763" fmla="*/ 3484067 h 6616577"/>
                <a:gd name="connsiteX2764" fmla="*/ 1536500 w 7671553"/>
                <a:gd name="connsiteY2764" fmla="*/ 3508931 h 6616577"/>
                <a:gd name="connsiteX2765" fmla="*/ 1532511 w 7671553"/>
                <a:gd name="connsiteY2765" fmla="*/ 3540829 h 6616577"/>
                <a:gd name="connsiteX2766" fmla="*/ 1461675 w 7671553"/>
                <a:gd name="connsiteY2766" fmla="*/ 3540894 h 6616577"/>
                <a:gd name="connsiteX2767" fmla="*/ 1461675 w 7671553"/>
                <a:gd name="connsiteY2767" fmla="*/ 3505378 h 6616577"/>
                <a:gd name="connsiteX2768" fmla="*/ 1472362 w 7671553"/>
                <a:gd name="connsiteY2768" fmla="*/ 3469863 h 6616577"/>
                <a:gd name="connsiteX2769" fmla="*/ 1472362 w 7671553"/>
                <a:gd name="connsiteY2769" fmla="*/ 3459207 h 6616577"/>
                <a:gd name="connsiteX2770" fmla="*/ 1475926 w 7671553"/>
                <a:gd name="connsiteY2770" fmla="*/ 3366869 h 6616577"/>
                <a:gd name="connsiteX2771" fmla="*/ 1486614 w 7671553"/>
                <a:gd name="connsiteY2771" fmla="*/ 3274528 h 6616577"/>
                <a:gd name="connsiteX2772" fmla="*/ 1497305 w 7671553"/>
                <a:gd name="connsiteY2772" fmla="*/ 3263873 h 6616577"/>
                <a:gd name="connsiteX2773" fmla="*/ 1525811 w 7671553"/>
                <a:gd name="connsiteY2773" fmla="*/ 3263873 h 6616577"/>
                <a:gd name="connsiteX2774" fmla="*/ 1529375 w 7671553"/>
                <a:gd name="connsiteY2774" fmla="*/ 3281631 h 6616577"/>
                <a:gd name="connsiteX2775" fmla="*/ 1524845 w 7671553"/>
                <a:gd name="connsiteY2775" fmla="*/ 3363261 h 6616577"/>
                <a:gd name="connsiteX2776" fmla="*/ 1525811 w 7671553"/>
                <a:gd name="connsiteY2776" fmla="*/ 3366872 h 6616577"/>
                <a:gd name="connsiteX2777" fmla="*/ 1540062 w 7671553"/>
                <a:gd name="connsiteY2777" fmla="*/ 3391732 h 6616577"/>
                <a:gd name="connsiteX2778" fmla="*/ 1540062 w 7671553"/>
                <a:gd name="connsiteY2778" fmla="*/ 3409490 h 6616577"/>
                <a:gd name="connsiteX2779" fmla="*/ 1535839 w 7671553"/>
                <a:gd name="connsiteY2779" fmla="*/ 3476921 h 6616577"/>
                <a:gd name="connsiteX2780" fmla="*/ 1540062 w 7671553"/>
                <a:gd name="connsiteY2780" fmla="*/ 3476967 h 6616577"/>
                <a:gd name="connsiteX2781" fmla="*/ 1543626 w 7671553"/>
                <a:gd name="connsiteY2781" fmla="*/ 3459210 h 6616577"/>
                <a:gd name="connsiteX2782" fmla="*/ 1543626 w 7671553"/>
                <a:gd name="connsiteY2782" fmla="*/ 3448554 h 6616577"/>
                <a:gd name="connsiteX2783" fmla="*/ 1550281 w 7671553"/>
                <a:gd name="connsiteY2783" fmla="*/ 3370368 h 6616577"/>
                <a:gd name="connsiteX2784" fmla="*/ 1550754 w 7671553"/>
                <a:gd name="connsiteY2784" fmla="*/ 3363315 h 6616577"/>
                <a:gd name="connsiteX2785" fmla="*/ 1536603 w 7671553"/>
                <a:gd name="connsiteY2785" fmla="*/ 3356019 h 6616577"/>
                <a:gd name="connsiteX2786" fmla="*/ 1536498 w 7671553"/>
                <a:gd name="connsiteY2786" fmla="*/ 3349110 h 6616577"/>
                <a:gd name="connsiteX2787" fmla="*/ 1536498 w 7671553"/>
                <a:gd name="connsiteY2787" fmla="*/ 3292283 h 6616577"/>
                <a:gd name="connsiteX2788" fmla="*/ 1543626 w 7671553"/>
                <a:gd name="connsiteY2788" fmla="*/ 3260320 h 6616577"/>
                <a:gd name="connsiteX2789" fmla="*/ 1557877 w 7671553"/>
                <a:gd name="connsiteY2789" fmla="*/ 3260320 h 6616577"/>
                <a:gd name="connsiteX2790" fmla="*/ 1639832 w 7671553"/>
                <a:gd name="connsiteY2790" fmla="*/ 3239009 h 6616577"/>
                <a:gd name="connsiteX2791" fmla="*/ 1679026 w 7671553"/>
                <a:gd name="connsiteY2791" fmla="*/ 3231906 h 6616577"/>
                <a:gd name="connsiteX2792" fmla="*/ 1700405 w 7671553"/>
                <a:gd name="connsiteY2792" fmla="*/ 3231906 h 6616577"/>
                <a:gd name="connsiteX2793" fmla="*/ 1750290 w 7671553"/>
                <a:gd name="connsiteY2793" fmla="*/ 3199943 h 6616577"/>
                <a:gd name="connsiteX2794" fmla="*/ 1750290 w 7671553"/>
                <a:gd name="connsiteY2794" fmla="*/ 3182185 h 6616577"/>
                <a:gd name="connsiteX2795" fmla="*/ 1736039 w 7671553"/>
                <a:gd name="connsiteY2795" fmla="*/ 3153772 h 6616577"/>
                <a:gd name="connsiteX2796" fmla="*/ 1775133 w 7671553"/>
                <a:gd name="connsiteY2796" fmla="*/ 3149414 h 6616577"/>
                <a:gd name="connsiteX2797" fmla="*/ 1835776 w 7671553"/>
                <a:gd name="connsiteY2797" fmla="*/ 3142915 h 6616577"/>
                <a:gd name="connsiteX2798" fmla="*/ 1846496 w 7671553"/>
                <a:gd name="connsiteY2798" fmla="*/ 3139563 h 6616577"/>
                <a:gd name="connsiteX2799" fmla="*/ 1839369 w 7671553"/>
                <a:gd name="connsiteY2799" fmla="*/ 3175079 h 6616577"/>
                <a:gd name="connsiteX2800" fmla="*/ 1817990 w 7671553"/>
                <a:gd name="connsiteY2800" fmla="*/ 3292283 h 6616577"/>
                <a:gd name="connsiteX2801" fmla="*/ 1826505 w 7671553"/>
                <a:gd name="connsiteY2801" fmla="*/ 3384487 h 6616577"/>
                <a:gd name="connsiteX2802" fmla="*/ 1807303 w 7671553"/>
                <a:gd name="connsiteY2802" fmla="*/ 3384627 h 6616577"/>
                <a:gd name="connsiteX2803" fmla="*/ 1793048 w 7671553"/>
                <a:gd name="connsiteY2803" fmla="*/ 3398832 h 6616577"/>
                <a:gd name="connsiteX2804" fmla="*/ 1800175 w 7671553"/>
                <a:gd name="connsiteY2804" fmla="*/ 3427246 h 6616577"/>
                <a:gd name="connsiteX2805" fmla="*/ 1803739 w 7671553"/>
                <a:gd name="connsiteY2805" fmla="*/ 3452106 h 6616577"/>
                <a:gd name="connsiteX2806" fmla="*/ 1800175 w 7671553"/>
                <a:gd name="connsiteY2806" fmla="*/ 3476966 h 6616577"/>
                <a:gd name="connsiteX2807" fmla="*/ 1796514 w 7671553"/>
                <a:gd name="connsiteY2807" fmla="*/ 3498259 h 6616577"/>
                <a:gd name="connsiteX2808" fmla="*/ 1803739 w 7671553"/>
                <a:gd name="connsiteY2808" fmla="*/ 3498277 h 6616577"/>
                <a:gd name="connsiteX2809" fmla="*/ 1686153 w 7671553"/>
                <a:gd name="connsiteY2809" fmla="*/ 3530240 h 6616577"/>
                <a:gd name="connsiteX2810" fmla="*/ 1632783 w 7671553"/>
                <a:gd name="connsiteY2810" fmla="*/ 3534813 h 6616577"/>
                <a:gd name="connsiteX2811" fmla="*/ 1579316 w 7671553"/>
                <a:gd name="connsiteY2811" fmla="*/ 3538273 h 6616577"/>
                <a:gd name="connsiteX2812" fmla="*/ 1568567 w 7671553"/>
                <a:gd name="connsiteY2812" fmla="*/ 3537342 h 6616577"/>
                <a:gd name="connsiteX2813" fmla="*/ 1540205 w 7671553"/>
                <a:gd name="connsiteY2813" fmla="*/ 3541779 h 6616577"/>
                <a:gd name="connsiteX2814" fmla="*/ 1540061 w 7671553"/>
                <a:gd name="connsiteY2814" fmla="*/ 3533793 h 6616577"/>
                <a:gd name="connsiteX2815" fmla="*/ 720516 w 7671553"/>
                <a:gd name="connsiteY2815" fmla="*/ 3476964 h 6616577"/>
                <a:gd name="connsiteX2816" fmla="*/ 718537 w 7671553"/>
                <a:gd name="connsiteY2816" fmla="*/ 3498275 h 6616577"/>
                <a:gd name="connsiteX2817" fmla="*/ 716955 w 7671553"/>
                <a:gd name="connsiteY2817" fmla="*/ 3512480 h 6616577"/>
                <a:gd name="connsiteX2818" fmla="*/ 716955 w 7671553"/>
                <a:gd name="connsiteY2818" fmla="*/ 3544446 h 6616577"/>
                <a:gd name="connsiteX2819" fmla="*/ 681322 w 7671553"/>
                <a:gd name="connsiteY2819" fmla="*/ 3544446 h 6616577"/>
                <a:gd name="connsiteX2820" fmla="*/ 674194 w 7671553"/>
                <a:gd name="connsiteY2820" fmla="*/ 3508931 h 6616577"/>
                <a:gd name="connsiteX2821" fmla="*/ 674194 w 7671553"/>
                <a:gd name="connsiteY2821" fmla="*/ 3494722 h 6616577"/>
                <a:gd name="connsiteX2822" fmla="*/ 681322 w 7671553"/>
                <a:gd name="connsiteY2822" fmla="*/ 3494722 h 6616577"/>
                <a:gd name="connsiteX2823" fmla="*/ 676969 w 7671553"/>
                <a:gd name="connsiteY2823" fmla="*/ 3462878 h 6616577"/>
                <a:gd name="connsiteX2824" fmla="*/ 669214 w 7671553"/>
                <a:gd name="connsiteY2824" fmla="*/ 3399010 h 6616577"/>
                <a:gd name="connsiteX2825" fmla="*/ 675301 w 7671553"/>
                <a:gd name="connsiteY2825" fmla="*/ 3295887 h 6616577"/>
                <a:gd name="connsiteX2826" fmla="*/ 678810 w 7671553"/>
                <a:gd name="connsiteY2826" fmla="*/ 3160903 h 6616577"/>
                <a:gd name="connsiteX2827" fmla="*/ 677758 w 7671553"/>
                <a:gd name="connsiteY2827" fmla="*/ 3150219 h 6616577"/>
                <a:gd name="connsiteX2828" fmla="*/ 702657 w 7671553"/>
                <a:gd name="connsiteY2828" fmla="*/ 3149069 h 6616577"/>
                <a:gd name="connsiteX2829" fmla="*/ 727643 w 7671553"/>
                <a:gd name="connsiteY2829" fmla="*/ 3150219 h 6616577"/>
                <a:gd name="connsiteX2830" fmla="*/ 727643 w 7671553"/>
                <a:gd name="connsiteY2830" fmla="*/ 3185735 h 6616577"/>
                <a:gd name="connsiteX2831" fmla="*/ 731246 w 7671553"/>
                <a:gd name="connsiteY2831" fmla="*/ 3246107 h 6616577"/>
                <a:gd name="connsiteX2832" fmla="*/ 724079 w 7671553"/>
                <a:gd name="connsiteY2832" fmla="*/ 3285180 h 6616577"/>
                <a:gd name="connsiteX2833" fmla="*/ 731207 w 7671553"/>
                <a:gd name="connsiteY2833" fmla="*/ 3299384 h 6616577"/>
                <a:gd name="connsiteX2834" fmla="*/ 727643 w 7671553"/>
                <a:gd name="connsiteY2834" fmla="*/ 3313593 h 6616577"/>
                <a:gd name="connsiteX2835" fmla="*/ 727643 w 7671553"/>
                <a:gd name="connsiteY2835" fmla="*/ 3363313 h 6616577"/>
                <a:gd name="connsiteX2836" fmla="*/ 720515 w 7671553"/>
                <a:gd name="connsiteY2836" fmla="*/ 3473413 h 6616577"/>
                <a:gd name="connsiteX2837" fmla="*/ 727643 w 7671553"/>
                <a:gd name="connsiteY2837" fmla="*/ 3473413 h 6616577"/>
                <a:gd name="connsiteX2838" fmla="*/ 730536 w 7671553"/>
                <a:gd name="connsiteY2838" fmla="*/ 3430733 h 6616577"/>
                <a:gd name="connsiteX2839" fmla="*/ 731207 w 7671553"/>
                <a:gd name="connsiteY2839" fmla="*/ 3405931 h 6616577"/>
                <a:gd name="connsiteX2840" fmla="*/ 735405 w 7671553"/>
                <a:gd name="connsiteY2840" fmla="*/ 3345607 h 6616577"/>
                <a:gd name="connsiteX2841" fmla="*/ 738003 w 7671553"/>
                <a:gd name="connsiteY2841" fmla="*/ 3309997 h 6616577"/>
                <a:gd name="connsiteX2842" fmla="*/ 749022 w 7671553"/>
                <a:gd name="connsiteY2842" fmla="*/ 3285176 h 6616577"/>
                <a:gd name="connsiteX2843" fmla="*/ 744680 w 7671553"/>
                <a:gd name="connsiteY2843" fmla="*/ 3271173 h 6616577"/>
                <a:gd name="connsiteX2844" fmla="*/ 733415 w 7671553"/>
                <a:gd name="connsiteY2844" fmla="*/ 3150355 h 6616577"/>
                <a:gd name="connsiteX2845" fmla="*/ 752585 w 7671553"/>
                <a:gd name="connsiteY2845" fmla="*/ 3146665 h 6616577"/>
                <a:gd name="connsiteX2846" fmla="*/ 887988 w 7671553"/>
                <a:gd name="connsiteY2846" fmla="*/ 3146665 h 6616577"/>
                <a:gd name="connsiteX2847" fmla="*/ 905803 w 7671553"/>
                <a:gd name="connsiteY2847" fmla="*/ 3143112 h 6616577"/>
                <a:gd name="connsiteX2848" fmla="*/ 916570 w 7671553"/>
                <a:gd name="connsiteY2848" fmla="*/ 3146468 h 6616577"/>
                <a:gd name="connsiteX2849" fmla="*/ 930746 w 7671553"/>
                <a:gd name="connsiteY2849" fmla="*/ 3143112 h 6616577"/>
                <a:gd name="connsiteX2850" fmla="*/ 966207 w 7671553"/>
                <a:gd name="connsiteY2850" fmla="*/ 3145620 h 6616577"/>
                <a:gd name="connsiteX2851" fmla="*/ 984195 w 7671553"/>
                <a:gd name="connsiteY2851" fmla="*/ 3144000 h 6616577"/>
                <a:gd name="connsiteX2852" fmla="*/ 1059021 w 7671553"/>
                <a:gd name="connsiteY2852" fmla="*/ 3143112 h 6616577"/>
                <a:gd name="connsiteX2853" fmla="*/ 1059021 w 7671553"/>
                <a:gd name="connsiteY2853" fmla="*/ 3167973 h 6616577"/>
                <a:gd name="connsiteX2854" fmla="*/ 1066149 w 7671553"/>
                <a:gd name="connsiteY2854" fmla="*/ 3150215 h 6616577"/>
                <a:gd name="connsiteX2855" fmla="*/ 1066149 w 7671553"/>
                <a:gd name="connsiteY2855" fmla="*/ 3139559 h 6616577"/>
                <a:gd name="connsiteX2856" fmla="*/ 1144478 w 7671553"/>
                <a:gd name="connsiteY2856" fmla="*/ 3135097 h 6616577"/>
                <a:gd name="connsiteX2857" fmla="*/ 1144535 w 7671553"/>
                <a:gd name="connsiteY2857" fmla="*/ 3267418 h 6616577"/>
                <a:gd name="connsiteX2858" fmla="*/ 1143429 w 7671553"/>
                <a:gd name="connsiteY2858" fmla="*/ 3359756 h 6616577"/>
                <a:gd name="connsiteX2859" fmla="*/ 1147198 w 7671553"/>
                <a:gd name="connsiteY2859" fmla="*/ 3359813 h 6616577"/>
                <a:gd name="connsiteX2860" fmla="*/ 1145054 w 7671553"/>
                <a:gd name="connsiteY2860" fmla="*/ 3459210 h 6616577"/>
                <a:gd name="connsiteX2861" fmla="*/ 1149011 w 7671553"/>
                <a:gd name="connsiteY2861" fmla="*/ 3508834 h 6616577"/>
                <a:gd name="connsiteX2862" fmla="*/ 1076833 w 7671553"/>
                <a:gd name="connsiteY2862" fmla="*/ 3523129 h 6616577"/>
                <a:gd name="connsiteX2863" fmla="*/ 1073269 w 7671553"/>
                <a:gd name="connsiteY2863" fmla="*/ 3523129 h 6616577"/>
                <a:gd name="connsiteX2864" fmla="*/ 1055454 w 7671553"/>
                <a:gd name="connsiteY2864" fmla="*/ 3526682 h 6616577"/>
                <a:gd name="connsiteX2865" fmla="*/ 1055454 w 7671553"/>
                <a:gd name="connsiteY2865" fmla="*/ 3487613 h 6616577"/>
                <a:gd name="connsiteX2866" fmla="*/ 1048327 w 7671553"/>
                <a:gd name="connsiteY2866" fmla="*/ 3505371 h 6616577"/>
                <a:gd name="connsiteX2867" fmla="*/ 1048327 w 7671553"/>
                <a:gd name="connsiteY2867" fmla="*/ 3519576 h 6616577"/>
                <a:gd name="connsiteX2868" fmla="*/ 1037639 w 7671553"/>
                <a:gd name="connsiteY2868" fmla="*/ 3530231 h 6616577"/>
                <a:gd name="connsiteX2869" fmla="*/ 969986 w 7671553"/>
                <a:gd name="connsiteY2869" fmla="*/ 3534442 h 6616577"/>
                <a:gd name="connsiteX2870" fmla="*/ 970224 w 7671553"/>
                <a:gd name="connsiteY2870" fmla="*/ 3512452 h 6616577"/>
                <a:gd name="connsiteX2871" fmla="*/ 974472 w 7671553"/>
                <a:gd name="connsiteY2871" fmla="*/ 3356239 h 6616577"/>
                <a:gd name="connsiteX2872" fmla="*/ 978209 w 7671553"/>
                <a:gd name="connsiteY2872" fmla="*/ 3150239 h 6616577"/>
                <a:gd name="connsiteX2873" fmla="*/ 969939 w 7671553"/>
                <a:gd name="connsiteY2873" fmla="*/ 3160869 h 6616577"/>
                <a:gd name="connsiteX2874" fmla="*/ 969939 w 7671553"/>
                <a:gd name="connsiteY2874" fmla="*/ 3164422 h 6616577"/>
                <a:gd name="connsiteX2875" fmla="*/ 970987 w 7671553"/>
                <a:gd name="connsiteY2875" fmla="*/ 3214142 h 6616577"/>
                <a:gd name="connsiteX2876" fmla="*/ 969939 w 7671553"/>
                <a:gd name="connsiteY2876" fmla="*/ 3285173 h 6616577"/>
                <a:gd name="connsiteX2877" fmla="*/ 966483 w 7671553"/>
                <a:gd name="connsiteY2877" fmla="*/ 3327802 h 6616577"/>
                <a:gd name="connsiteX2878" fmla="*/ 969939 w 7671553"/>
                <a:gd name="connsiteY2878" fmla="*/ 3341996 h 6616577"/>
                <a:gd name="connsiteX2879" fmla="*/ 966375 w 7671553"/>
                <a:gd name="connsiteY2879" fmla="*/ 3356204 h 6616577"/>
                <a:gd name="connsiteX2880" fmla="*/ 966375 w 7671553"/>
                <a:gd name="connsiteY2880" fmla="*/ 3377512 h 6616577"/>
                <a:gd name="connsiteX2881" fmla="*/ 967881 w 7671553"/>
                <a:gd name="connsiteY2881" fmla="*/ 3391605 h 6616577"/>
                <a:gd name="connsiteX2882" fmla="*/ 966815 w 7671553"/>
                <a:gd name="connsiteY2882" fmla="*/ 3405957 h 6616577"/>
                <a:gd name="connsiteX2883" fmla="*/ 966375 w 7671553"/>
                <a:gd name="connsiteY2883" fmla="*/ 3537334 h 6616577"/>
                <a:gd name="connsiteX2884" fmla="*/ 955684 w 7671553"/>
                <a:gd name="connsiteY2884" fmla="*/ 3533785 h 6616577"/>
                <a:gd name="connsiteX2885" fmla="*/ 909465 w 7671553"/>
                <a:gd name="connsiteY2885" fmla="*/ 3538308 h 6616577"/>
                <a:gd name="connsiteX2886" fmla="*/ 823896 w 7671553"/>
                <a:gd name="connsiteY2886" fmla="*/ 3541671 h 6616577"/>
                <a:gd name="connsiteX2887" fmla="*/ 784661 w 7671553"/>
                <a:gd name="connsiteY2887" fmla="*/ 3544502 h 6616577"/>
                <a:gd name="connsiteX2888" fmla="*/ 766835 w 7671553"/>
                <a:gd name="connsiteY2888" fmla="*/ 3543553 h 6616577"/>
                <a:gd name="connsiteX2889" fmla="*/ 720512 w 7671553"/>
                <a:gd name="connsiteY2889" fmla="*/ 3544441 h 6616577"/>
                <a:gd name="connsiteX2890" fmla="*/ 724886 w 7671553"/>
                <a:gd name="connsiteY2890" fmla="*/ 3505472 h 6616577"/>
                <a:gd name="connsiteX2891" fmla="*/ 724075 w 7671553"/>
                <a:gd name="connsiteY2891" fmla="*/ 3494716 h 6616577"/>
                <a:gd name="connsiteX2892" fmla="*/ 727639 w 7671553"/>
                <a:gd name="connsiteY2892" fmla="*/ 3476958 h 6616577"/>
                <a:gd name="connsiteX2893" fmla="*/ 720512 w 7671553"/>
                <a:gd name="connsiteY2893" fmla="*/ 3476958 h 6616577"/>
                <a:gd name="connsiteX2894" fmla="*/ 1561386 w 7671553"/>
                <a:gd name="connsiteY2894" fmla="*/ 3092792 h 6616577"/>
                <a:gd name="connsiteX2895" fmla="*/ 1561440 w 7671553"/>
                <a:gd name="connsiteY2895" fmla="*/ 3125358 h 6616577"/>
                <a:gd name="connsiteX2896" fmla="*/ 1558010 w 7671553"/>
                <a:gd name="connsiteY2896" fmla="*/ 3157339 h 6616577"/>
                <a:gd name="connsiteX2897" fmla="*/ 1558770 w 7671553"/>
                <a:gd name="connsiteY2897" fmla="*/ 3175079 h 6616577"/>
                <a:gd name="connsiteX2898" fmla="*/ 1557877 w 7671553"/>
                <a:gd name="connsiteY2898" fmla="*/ 3221252 h 6616577"/>
                <a:gd name="connsiteX2899" fmla="*/ 1532934 w 7671553"/>
                <a:gd name="connsiteY2899" fmla="*/ 3224805 h 6616577"/>
                <a:gd name="connsiteX2900" fmla="*/ 1486611 w 7671553"/>
                <a:gd name="connsiteY2900" fmla="*/ 3224805 h 6616577"/>
                <a:gd name="connsiteX2901" fmla="*/ 1451521 w 7671553"/>
                <a:gd name="connsiteY2901" fmla="*/ 3202955 h 6616577"/>
                <a:gd name="connsiteX2902" fmla="*/ 1429602 w 7671553"/>
                <a:gd name="connsiteY2902" fmla="*/ 3171531 h 6616577"/>
                <a:gd name="connsiteX2903" fmla="*/ 1429602 w 7671553"/>
                <a:gd name="connsiteY2903" fmla="*/ 3111155 h 6616577"/>
                <a:gd name="connsiteX2904" fmla="*/ 1461690 w 7671553"/>
                <a:gd name="connsiteY2904" fmla="*/ 3107735 h 6616577"/>
                <a:gd name="connsiteX2905" fmla="*/ 1490175 w 7671553"/>
                <a:gd name="connsiteY2905" fmla="*/ 3096946 h 6616577"/>
                <a:gd name="connsiteX2906" fmla="*/ 1508069 w 7671553"/>
                <a:gd name="connsiteY2906" fmla="*/ 3097773 h 6616577"/>
                <a:gd name="connsiteX2907" fmla="*/ 1561383 w 7671553"/>
                <a:gd name="connsiteY2907" fmla="*/ 3092794 h 6616577"/>
                <a:gd name="connsiteX2908" fmla="*/ 446144 w 7671553"/>
                <a:gd name="connsiteY2908" fmla="*/ 3121805 h 6616577"/>
                <a:gd name="connsiteX2909" fmla="*/ 478214 w 7671553"/>
                <a:gd name="connsiteY2909" fmla="*/ 3128912 h 6616577"/>
                <a:gd name="connsiteX2910" fmla="*/ 503157 w 7671553"/>
                <a:gd name="connsiteY2910" fmla="*/ 3121805 h 6616577"/>
                <a:gd name="connsiteX2911" fmla="*/ 520972 w 7671553"/>
                <a:gd name="connsiteY2911" fmla="*/ 3121805 h 6616577"/>
                <a:gd name="connsiteX2912" fmla="*/ 538787 w 7671553"/>
                <a:gd name="connsiteY2912" fmla="*/ 3122693 h 6616577"/>
                <a:gd name="connsiteX2913" fmla="*/ 570858 w 7671553"/>
                <a:gd name="connsiteY2913" fmla="*/ 3121805 h 6616577"/>
                <a:gd name="connsiteX2914" fmla="*/ 588673 w 7671553"/>
                <a:gd name="connsiteY2914" fmla="*/ 3122693 h 6616577"/>
                <a:gd name="connsiteX2915" fmla="*/ 656374 w 7671553"/>
                <a:gd name="connsiteY2915" fmla="*/ 3121805 h 6616577"/>
                <a:gd name="connsiteX2916" fmla="*/ 656374 w 7671553"/>
                <a:gd name="connsiteY2916" fmla="*/ 3143117 h 6616577"/>
                <a:gd name="connsiteX2917" fmla="*/ 545916 w 7671553"/>
                <a:gd name="connsiteY2917" fmla="*/ 3143117 h 6616577"/>
                <a:gd name="connsiteX2918" fmla="*/ 545916 w 7671553"/>
                <a:gd name="connsiteY2918" fmla="*/ 3150219 h 6616577"/>
                <a:gd name="connsiteX2919" fmla="*/ 485410 w 7671553"/>
                <a:gd name="connsiteY2919" fmla="*/ 3154606 h 6616577"/>
                <a:gd name="connsiteX2920" fmla="*/ 481778 w 7671553"/>
                <a:gd name="connsiteY2920" fmla="*/ 3153772 h 6616577"/>
                <a:gd name="connsiteX2921" fmla="*/ 446144 w 7671553"/>
                <a:gd name="connsiteY2921" fmla="*/ 3146670 h 6616577"/>
                <a:gd name="connsiteX2922" fmla="*/ 446144 w 7671553"/>
                <a:gd name="connsiteY2922" fmla="*/ 3121806 h 6616577"/>
                <a:gd name="connsiteX2923" fmla="*/ 731199 w 7671553"/>
                <a:gd name="connsiteY2923" fmla="*/ 3114703 h 6616577"/>
                <a:gd name="connsiteX2924" fmla="*/ 749014 w 7671553"/>
                <a:gd name="connsiteY2924" fmla="*/ 3111154 h 6616577"/>
                <a:gd name="connsiteX2925" fmla="*/ 973497 w 7671553"/>
                <a:gd name="connsiteY2925" fmla="*/ 3111154 h 6616577"/>
                <a:gd name="connsiteX2926" fmla="*/ 973497 w 7671553"/>
                <a:gd name="connsiteY2926" fmla="*/ 3132461 h 6616577"/>
                <a:gd name="connsiteX2927" fmla="*/ 959242 w 7671553"/>
                <a:gd name="connsiteY2927" fmla="*/ 3136014 h 6616577"/>
                <a:gd name="connsiteX2928" fmla="*/ 948554 w 7671553"/>
                <a:gd name="connsiteY2928" fmla="*/ 3132461 h 6616577"/>
                <a:gd name="connsiteX2929" fmla="*/ 927345 w 7671553"/>
                <a:gd name="connsiteY2929" fmla="*/ 3136865 h 6616577"/>
                <a:gd name="connsiteX2930" fmla="*/ 745478 w 7671553"/>
                <a:gd name="connsiteY2930" fmla="*/ 3140548 h 6616577"/>
                <a:gd name="connsiteX2931" fmla="*/ 741889 w 7671553"/>
                <a:gd name="connsiteY2931" fmla="*/ 3139563 h 6616577"/>
                <a:gd name="connsiteX2932" fmla="*/ 731198 w 7671553"/>
                <a:gd name="connsiteY2932" fmla="*/ 3128912 h 6616577"/>
                <a:gd name="connsiteX2933" fmla="*/ 731198 w 7671553"/>
                <a:gd name="connsiteY2933" fmla="*/ 3114703 h 6616577"/>
                <a:gd name="connsiteX2934" fmla="*/ 1144688 w 7671553"/>
                <a:gd name="connsiteY2934" fmla="*/ 3094355 h 6616577"/>
                <a:gd name="connsiteX2935" fmla="*/ 1144540 w 7671553"/>
                <a:gd name="connsiteY2935" fmla="*/ 3121805 h 6616577"/>
                <a:gd name="connsiteX2936" fmla="*/ 1112589 w 7671553"/>
                <a:gd name="connsiteY2936" fmla="*/ 3126145 h 6616577"/>
                <a:gd name="connsiteX2937" fmla="*/ 1009245 w 7671553"/>
                <a:gd name="connsiteY2937" fmla="*/ 3133848 h 6616577"/>
                <a:gd name="connsiteX2938" fmla="*/ 977070 w 7671553"/>
                <a:gd name="connsiteY2938" fmla="*/ 3132461 h 6616577"/>
                <a:gd name="connsiteX2939" fmla="*/ 977070 w 7671553"/>
                <a:gd name="connsiteY2939" fmla="*/ 3111153 h 6616577"/>
                <a:gd name="connsiteX2940" fmla="*/ 1005576 w 7671553"/>
                <a:gd name="connsiteY2940" fmla="*/ 3111153 h 6616577"/>
                <a:gd name="connsiteX2941" fmla="*/ 1055465 w 7671553"/>
                <a:gd name="connsiteY2941" fmla="*/ 3104069 h 6616577"/>
                <a:gd name="connsiteX2942" fmla="*/ 1073436 w 7671553"/>
                <a:gd name="connsiteY2942" fmla="*/ 3105086 h 6616577"/>
                <a:gd name="connsiteX2943" fmla="*/ 1144688 w 7671553"/>
                <a:gd name="connsiteY2943" fmla="*/ 3094355 h 6616577"/>
                <a:gd name="connsiteX2944" fmla="*/ 681756 w 7671553"/>
                <a:gd name="connsiteY2944" fmla="*/ 3128772 h 6616577"/>
                <a:gd name="connsiteX2945" fmla="*/ 677320 w 7671553"/>
                <a:gd name="connsiteY2945" fmla="*/ 3114843 h 6616577"/>
                <a:gd name="connsiteX2946" fmla="*/ 724078 w 7671553"/>
                <a:gd name="connsiteY2946" fmla="*/ 3114703 h 6616577"/>
                <a:gd name="connsiteX2947" fmla="*/ 724078 w 7671553"/>
                <a:gd name="connsiteY2947" fmla="*/ 3139563 h 6616577"/>
                <a:gd name="connsiteX2948" fmla="*/ 695564 w 7671553"/>
                <a:gd name="connsiteY2948" fmla="*/ 3143052 h 6616577"/>
                <a:gd name="connsiteX2949" fmla="*/ 677756 w 7671553"/>
                <a:gd name="connsiteY2949" fmla="*/ 3143116 h 6616577"/>
                <a:gd name="connsiteX2950" fmla="*/ 681756 w 7671553"/>
                <a:gd name="connsiteY2950" fmla="*/ 3128771 h 6616577"/>
                <a:gd name="connsiteX2951" fmla="*/ 1732473 w 7671553"/>
                <a:gd name="connsiteY2951" fmla="*/ 3136014 h 6616577"/>
                <a:gd name="connsiteX2952" fmla="*/ 1728909 w 7671553"/>
                <a:gd name="connsiteY2952" fmla="*/ 3111154 h 6616577"/>
                <a:gd name="connsiteX2953" fmla="*/ 1778795 w 7671553"/>
                <a:gd name="connsiteY2953" fmla="*/ 3118256 h 6616577"/>
                <a:gd name="connsiteX2954" fmla="*/ 1793046 w 7671553"/>
                <a:gd name="connsiteY2954" fmla="*/ 3118256 h 6616577"/>
                <a:gd name="connsiteX2955" fmla="*/ 1835817 w 7671553"/>
                <a:gd name="connsiteY2955" fmla="*/ 3114811 h 6616577"/>
                <a:gd name="connsiteX2956" fmla="*/ 1853622 w 7671553"/>
                <a:gd name="connsiteY2956" fmla="*/ 3111154 h 6616577"/>
                <a:gd name="connsiteX2957" fmla="*/ 1814424 w 7671553"/>
                <a:gd name="connsiteY2957" fmla="*/ 3136014 h 6616577"/>
                <a:gd name="connsiteX2958" fmla="*/ 1789481 w 7671553"/>
                <a:gd name="connsiteY2958" fmla="*/ 3139563 h 6616577"/>
                <a:gd name="connsiteX2959" fmla="*/ 1750287 w 7671553"/>
                <a:gd name="connsiteY2959" fmla="*/ 3146670 h 6616577"/>
                <a:gd name="connsiteX2960" fmla="*/ 1732472 w 7671553"/>
                <a:gd name="connsiteY2960" fmla="*/ 3146670 h 6616577"/>
                <a:gd name="connsiteX2961" fmla="*/ 1732472 w 7671553"/>
                <a:gd name="connsiteY2961" fmla="*/ 3136014 h 6616577"/>
                <a:gd name="connsiteX2962" fmla="*/ 200287 w 7671553"/>
                <a:gd name="connsiteY2962" fmla="*/ 3288731 h 6616577"/>
                <a:gd name="connsiteX2963" fmla="*/ 251543 w 7671553"/>
                <a:gd name="connsiteY2963" fmla="*/ 3194205 h 6616577"/>
                <a:gd name="connsiteX2964" fmla="*/ 307183 w 7671553"/>
                <a:gd name="connsiteY2964" fmla="*/ 3107604 h 6616577"/>
                <a:gd name="connsiteX2965" fmla="*/ 263746 w 7671553"/>
                <a:gd name="connsiteY2965" fmla="*/ 3217030 h 6616577"/>
                <a:gd name="connsiteX2966" fmla="*/ 214537 w 7671553"/>
                <a:gd name="connsiteY2966" fmla="*/ 3317145 h 6616577"/>
                <a:gd name="connsiteX2967" fmla="*/ 200286 w 7671553"/>
                <a:gd name="connsiteY2967" fmla="*/ 3288732 h 6616577"/>
                <a:gd name="connsiteX2968" fmla="*/ 220343 w 7671553"/>
                <a:gd name="connsiteY2968" fmla="*/ 3227037 h 6616577"/>
                <a:gd name="connsiteX2969" fmla="*/ 193160 w 7671553"/>
                <a:gd name="connsiteY2969" fmla="*/ 3274528 h 6616577"/>
                <a:gd name="connsiteX2970" fmla="*/ 93456 w 7671553"/>
                <a:gd name="connsiteY2970" fmla="*/ 3097453 h 6616577"/>
                <a:gd name="connsiteX2971" fmla="*/ 132487 w 7671553"/>
                <a:gd name="connsiteY2971" fmla="*/ 3092592 h 6616577"/>
                <a:gd name="connsiteX2972" fmla="*/ 161094 w 7671553"/>
                <a:gd name="connsiteY2972" fmla="*/ 3093400 h 6616577"/>
                <a:gd name="connsiteX2973" fmla="*/ 278651 w 7671553"/>
                <a:gd name="connsiteY2973" fmla="*/ 3100844 h 6616577"/>
                <a:gd name="connsiteX2974" fmla="*/ 289367 w 7671553"/>
                <a:gd name="connsiteY2974" fmla="*/ 3111158 h 6616577"/>
                <a:gd name="connsiteX2975" fmla="*/ 253737 w 7671553"/>
                <a:gd name="connsiteY2975" fmla="*/ 3157327 h 6616577"/>
                <a:gd name="connsiteX2976" fmla="*/ 239482 w 7671553"/>
                <a:gd name="connsiteY2976" fmla="*/ 3171535 h 6616577"/>
                <a:gd name="connsiteX2977" fmla="*/ 227367 w 7671553"/>
                <a:gd name="connsiteY2977" fmla="*/ 3198526 h 6616577"/>
                <a:gd name="connsiteX2978" fmla="*/ 220344 w 7671553"/>
                <a:gd name="connsiteY2978" fmla="*/ 3227040 h 6616577"/>
                <a:gd name="connsiteX2979" fmla="*/ 1686147 w 7671553"/>
                <a:gd name="connsiteY2979" fmla="*/ 3189290 h 6616577"/>
                <a:gd name="connsiteX2980" fmla="*/ 1668332 w 7671553"/>
                <a:gd name="connsiteY2980" fmla="*/ 3192840 h 6616577"/>
                <a:gd name="connsiteX2981" fmla="*/ 1625571 w 7671553"/>
                <a:gd name="connsiteY2981" fmla="*/ 3189290 h 6616577"/>
                <a:gd name="connsiteX2982" fmla="*/ 1625571 w 7671553"/>
                <a:gd name="connsiteY2982" fmla="*/ 3104049 h 6616577"/>
                <a:gd name="connsiteX2983" fmla="*/ 1657641 w 7671553"/>
                <a:gd name="connsiteY2983" fmla="*/ 3079189 h 6616577"/>
                <a:gd name="connsiteX2984" fmla="*/ 1653415 w 7671553"/>
                <a:gd name="connsiteY2984" fmla="*/ 3089589 h 6616577"/>
                <a:gd name="connsiteX2985" fmla="*/ 1668192 w 7671553"/>
                <a:gd name="connsiteY2985" fmla="*/ 3085856 h 6616577"/>
                <a:gd name="connsiteX2986" fmla="*/ 1668469 w 7671553"/>
                <a:gd name="connsiteY2986" fmla="*/ 3076074 h 6616577"/>
                <a:gd name="connsiteX2987" fmla="*/ 1682447 w 7671553"/>
                <a:gd name="connsiteY2987" fmla="*/ 3071651 h 6616577"/>
                <a:gd name="connsiteX2988" fmla="*/ 1686911 w 7671553"/>
                <a:gd name="connsiteY2988" fmla="*/ 3096803 h 6616577"/>
                <a:gd name="connsiteX2989" fmla="*/ 1693019 w 7671553"/>
                <a:gd name="connsiteY2989" fmla="*/ 3157356 h 6616577"/>
                <a:gd name="connsiteX2990" fmla="*/ 1686148 w 7671553"/>
                <a:gd name="connsiteY2990" fmla="*/ 3189290 h 6616577"/>
                <a:gd name="connsiteX2991" fmla="*/ 307194 w 7671553"/>
                <a:gd name="connsiteY2991" fmla="*/ 3096949 h 6616577"/>
                <a:gd name="connsiteX2992" fmla="*/ 325010 w 7671553"/>
                <a:gd name="connsiteY2992" fmla="*/ 3079191 h 6616577"/>
                <a:gd name="connsiteX2993" fmla="*/ 307194 w 7671553"/>
                <a:gd name="connsiteY2993" fmla="*/ 3096949 h 6616577"/>
                <a:gd name="connsiteX2994" fmla="*/ 1564860 w 7671553"/>
                <a:gd name="connsiteY2994" fmla="*/ 3063847 h 6616577"/>
                <a:gd name="connsiteX2995" fmla="*/ 1560572 w 7671553"/>
                <a:gd name="connsiteY2995" fmla="*/ 3086125 h 6616577"/>
                <a:gd name="connsiteX2996" fmla="*/ 1515193 w 7671553"/>
                <a:gd name="connsiteY2996" fmla="*/ 3090666 h 6616577"/>
                <a:gd name="connsiteX2997" fmla="*/ 1461656 w 7671553"/>
                <a:gd name="connsiteY2997" fmla="*/ 3089846 h 6616577"/>
                <a:gd name="connsiteX2998" fmla="*/ 1429586 w 7671553"/>
                <a:gd name="connsiteY2998" fmla="*/ 3104052 h 6616577"/>
                <a:gd name="connsiteX2999" fmla="*/ 1429586 w 7671553"/>
                <a:gd name="connsiteY2999" fmla="*/ 3079191 h 6616577"/>
                <a:gd name="connsiteX3000" fmla="*/ 1475860 w 7671553"/>
                <a:gd name="connsiteY3000" fmla="*/ 3071719 h 6616577"/>
                <a:gd name="connsiteX3001" fmla="*/ 1483164 w 7671553"/>
                <a:gd name="connsiteY3001" fmla="*/ 3073228 h 6616577"/>
                <a:gd name="connsiteX3002" fmla="*/ 1564855 w 7671553"/>
                <a:gd name="connsiteY3002" fmla="*/ 3063848 h 6616577"/>
                <a:gd name="connsiteX3003" fmla="*/ 357083 w 7671553"/>
                <a:gd name="connsiteY3003" fmla="*/ 3068535 h 6616577"/>
                <a:gd name="connsiteX3004" fmla="*/ 361242 w 7671553"/>
                <a:gd name="connsiteY3004" fmla="*/ 3069128 h 6616577"/>
                <a:gd name="connsiteX3005" fmla="*/ 357083 w 7671553"/>
                <a:gd name="connsiteY3005" fmla="*/ 3072089 h 6616577"/>
                <a:gd name="connsiteX3006" fmla="*/ 357083 w 7671553"/>
                <a:gd name="connsiteY3006" fmla="*/ 3068535 h 6616577"/>
                <a:gd name="connsiteX3007" fmla="*/ 371335 w 7671553"/>
                <a:gd name="connsiteY3007" fmla="*/ 3086293 h 6616577"/>
                <a:gd name="connsiteX3008" fmla="*/ 399841 w 7671553"/>
                <a:gd name="connsiteY3008" fmla="*/ 3104051 h 6616577"/>
                <a:gd name="connsiteX3009" fmla="*/ 399841 w 7671553"/>
                <a:gd name="connsiteY3009" fmla="*/ 3114707 h 6616577"/>
                <a:gd name="connsiteX3010" fmla="*/ 398745 w 7671553"/>
                <a:gd name="connsiteY3010" fmla="*/ 3196393 h 6616577"/>
                <a:gd name="connsiteX3011" fmla="*/ 395196 w 7671553"/>
                <a:gd name="connsiteY3011" fmla="*/ 3356180 h 6616577"/>
                <a:gd name="connsiteX3012" fmla="*/ 396277 w 7671553"/>
                <a:gd name="connsiteY3012" fmla="*/ 3569310 h 6616577"/>
                <a:gd name="connsiteX3013" fmla="*/ 345500 w 7671553"/>
                <a:gd name="connsiteY3013" fmla="*/ 3516923 h 6616577"/>
                <a:gd name="connsiteX3014" fmla="*/ 302940 w 7671553"/>
                <a:gd name="connsiteY3014" fmla="*/ 3456347 h 6616577"/>
                <a:gd name="connsiteX3015" fmla="*/ 225243 w 7671553"/>
                <a:gd name="connsiteY3015" fmla="*/ 3331351 h 6616577"/>
                <a:gd name="connsiteX3016" fmla="*/ 246067 w 7671553"/>
                <a:gd name="connsiteY3016" fmla="*/ 3277524 h 6616577"/>
                <a:gd name="connsiteX3017" fmla="*/ 272754 w 7671553"/>
                <a:gd name="connsiteY3017" fmla="*/ 3233092 h 6616577"/>
                <a:gd name="connsiteX3018" fmla="*/ 314322 w 7671553"/>
                <a:gd name="connsiteY3018" fmla="*/ 3132462 h 6616577"/>
                <a:gd name="connsiteX3019" fmla="*/ 310952 w 7671553"/>
                <a:gd name="connsiteY3019" fmla="*/ 3121734 h 6616577"/>
                <a:gd name="connsiteX3020" fmla="*/ 320685 w 7671553"/>
                <a:gd name="connsiteY3020" fmla="*/ 3110392 h 6616577"/>
                <a:gd name="connsiteX3021" fmla="*/ 371332 w 7671553"/>
                <a:gd name="connsiteY3021" fmla="*/ 3104048 h 6616577"/>
                <a:gd name="connsiteX3022" fmla="*/ 339997 w 7671553"/>
                <a:gd name="connsiteY3022" fmla="*/ 3088467 h 6616577"/>
                <a:gd name="connsiteX3023" fmla="*/ 355391 w 7671553"/>
                <a:gd name="connsiteY3023" fmla="*/ 3105560 h 6616577"/>
                <a:gd name="connsiteX3024" fmla="*/ 325324 w 7671553"/>
                <a:gd name="connsiteY3024" fmla="*/ 3099467 h 6616577"/>
                <a:gd name="connsiteX3025" fmla="*/ 342829 w 7671553"/>
                <a:gd name="connsiteY3025" fmla="*/ 3075638 h 6616577"/>
                <a:gd name="connsiteX3026" fmla="*/ 342829 w 7671553"/>
                <a:gd name="connsiteY3026" fmla="*/ 3072085 h 6616577"/>
                <a:gd name="connsiteX3027" fmla="*/ 346393 w 7671553"/>
                <a:gd name="connsiteY3027" fmla="*/ 3043672 h 6616577"/>
                <a:gd name="connsiteX3028" fmla="*/ 353517 w 7671553"/>
                <a:gd name="connsiteY3028" fmla="*/ 3043672 h 6616577"/>
                <a:gd name="connsiteX3029" fmla="*/ 353517 w 7671553"/>
                <a:gd name="connsiteY3029" fmla="*/ 3057880 h 6616577"/>
                <a:gd name="connsiteX3030" fmla="*/ 357081 w 7671553"/>
                <a:gd name="connsiteY3030" fmla="*/ 3068532 h 6616577"/>
                <a:gd name="connsiteX3031" fmla="*/ 353517 w 7671553"/>
                <a:gd name="connsiteY3031" fmla="*/ 3068532 h 6616577"/>
                <a:gd name="connsiteX3032" fmla="*/ 353517 w 7671553"/>
                <a:gd name="connsiteY3032" fmla="*/ 3072085 h 6616577"/>
                <a:gd name="connsiteX3033" fmla="*/ 371332 w 7671553"/>
                <a:gd name="connsiteY3033" fmla="*/ 3086290 h 6616577"/>
                <a:gd name="connsiteX3034" fmla="*/ 1568562 w 7671553"/>
                <a:gd name="connsiteY3034" fmla="*/ 3082744 h 6616577"/>
                <a:gd name="connsiteX3035" fmla="*/ 1622009 w 7671553"/>
                <a:gd name="connsiteY3035" fmla="*/ 3057884 h 6616577"/>
                <a:gd name="connsiteX3036" fmla="*/ 1607754 w 7671553"/>
                <a:gd name="connsiteY3036" fmla="*/ 3079191 h 6616577"/>
                <a:gd name="connsiteX3037" fmla="*/ 1568560 w 7671553"/>
                <a:gd name="connsiteY3037" fmla="*/ 3082744 h 6616577"/>
                <a:gd name="connsiteX3038" fmla="*/ 1636263 w 7671553"/>
                <a:gd name="connsiteY3038" fmla="*/ 3050778 h 6616577"/>
                <a:gd name="connsiteX3039" fmla="*/ 1682586 w 7671553"/>
                <a:gd name="connsiteY3039" fmla="*/ 3040126 h 6616577"/>
                <a:gd name="connsiteX3040" fmla="*/ 1682586 w 7671553"/>
                <a:gd name="connsiteY3040" fmla="*/ 3054331 h 6616577"/>
                <a:gd name="connsiteX3041" fmla="*/ 1650516 w 7671553"/>
                <a:gd name="connsiteY3041" fmla="*/ 3054331 h 6616577"/>
                <a:gd name="connsiteX3042" fmla="*/ 1625573 w 7671553"/>
                <a:gd name="connsiteY3042" fmla="*/ 3075642 h 6616577"/>
                <a:gd name="connsiteX3043" fmla="*/ 1625573 w 7671553"/>
                <a:gd name="connsiteY3043" fmla="*/ 3061434 h 6616577"/>
                <a:gd name="connsiteX3044" fmla="*/ 1636264 w 7671553"/>
                <a:gd name="connsiteY3044" fmla="*/ 3050778 h 6616577"/>
                <a:gd name="connsiteX3045" fmla="*/ 334391 w 7671553"/>
                <a:gd name="connsiteY3045" fmla="*/ 3043018 h 6616577"/>
                <a:gd name="connsiteX3046" fmla="*/ 321290 w 7671553"/>
                <a:gd name="connsiteY3046" fmla="*/ 3068467 h 6616577"/>
                <a:gd name="connsiteX3047" fmla="*/ 334391 w 7671553"/>
                <a:gd name="connsiteY3047" fmla="*/ 3043018 h 6616577"/>
                <a:gd name="connsiteX3048" fmla="*/ 5698119 w 7671553"/>
                <a:gd name="connsiteY3048" fmla="*/ 3004612 h 6616577"/>
                <a:gd name="connsiteX3049" fmla="*/ 5833522 w 7671553"/>
                <a:gd name="connsiteY3049" fmla="*/ 2972645 h 6616577"/>
                <a:gd name="connsiteX3050" fmla="*/ 5851337 w 7671553"/>
                <a:gd name="connsiteY3050" fmla="*/ 2972645 h 6616577"/>
                <a:gd name="connsiteX3051" fmla="*/ 5859586 w 7671553"/>
                <a:gd name="connsiteY3051" fmla="*/ 3032851 h 6616577"/>
                <a:gd name="connsiteX3052" fmla="*/ 5858464 w 7671553"/>
                <a:gd name="connsiteY3052" fmla="*/ 3036576 h 6616577"/>
                <a:gd name="connsiteX3053" fmla="*/ 5829958 w 7671553"/>
                <a:gd name="connsiteY3053" fmla="*/ 3132469 h 6616577"/>
                <a:gd name="connsiteX3054" fmla="*/ 5812143 w 7671553"/>
                <a:gd name="connsiteY3054" fmla="*/ 3210604 h 6616577"/>
                <a:gd name="connsiteX3055" fmla="*/ 5772949 w 7671553"/>
                <a:gd name="connsiteY3055" fmla="*/ 3377527 h 6616577"/>
                <a:gd name="connsiteX3056" fmla="*/ 5768592 w 7671553"/>
                <a:gd name="connsiteY3056" fmla="*/ 3409375 h 6616577"/>
                <a:gd name="connsiteX3057" fmla="*/ 5744853 w 7671553"/>
                <a:gd name="connsiteY3057" fmla="*/ 3509350 h 6616577"/>
                <a:gd name="connsiteX3058" fmla="*/ 5726627 w 7671553"/>
                <a:gd name="connsiteY3058" fmla="*/ 3615487 h 6616577"/>
                <a:gd name="connsiteX3059" fmla="*/ 5704174 w 7671553"/>
                <a:gd name="connsiteY3059" fmla="*/ 3743164 h 6616577"/>
                <a:gd name="connsiteX3060" fmla="*/ 5690993 w 7671553"/>
                <a:gd name="connsiteY3060" fmla="*/ 3828579 h 6616577"/>
                <a:gd name="connsiteX3061" fmla="*/ 5687570 w 7671553"/>
                <a:gd name="connsiteY3061" fmla="*/ 3867659 h 6616577"/>
                <a:gd name="connsiteX3062" fmla="*/ 5683870 w 7671553"/>
                <a:gd name="connsiteY3062" fmla="*/ 3881854 h 6616577"/>
                <a:gd name="connsiteX3063" fmla="*/ 5687430 w 7671553"/>
                <a:gd name="connsiteY3063" fmla="*/ 3896059 h 6616577"/>
                <a:gd name="connsiteX3064" fmla="*/ 5687430 w 7671553"/>
                <a:gd name="connsiteY3064" fmla="*/ 3903161 h 6616577"/>
                <a:gd name="connsiteX3065" fmla="*/ 5702243 w 7671553"/>
                <a:gd name="connsiteY3065" fmla="*/ 3931018 h 6616577"/>
                <a:gd name="connsiteX3066" fmla="*/ 5710138 w 7671553"/>
                <a:gd name="connsiteY3066" fmla="*/ 3962215 h 6616577"/>
                <a:gd name="connsiteX3067" fmla="*/ 5726627 w 7671553"/>
                <a:gd name="connsiteY3067" fmla="*/ 4023917 h 6616577"/>
                <a:gd name="connsiteX3068" fmla="*/ 5722757 w 7671553"/>
                <a:gd name="connsiteY3068" fmla="*/ 4030833 h 6616577"/>
                <a:gd name="connsiteX3069" fmla="*/ 5733751 w 7671553"/>
                <a:gd name="connsiteY3069" fmla="*/ 4055880 h 6616577"/>
                <a:gd name="connsiteX3070" fmla="*/ 5726303 w 7671553"/>
                <a:gd name="connsiteY3070" fmla="*/ 4144640 h 6616577"/>
                <a:gd name="connsiteX3071" fmla="*/ 5687428 w 7671553"/>
                <a:gd name="connsiteY3071" fmla="*/ 4265421 h 6616577"/>
                <a:gd name="connsiteX3072" fmla="*/ 5673177 w 7671553"/>
                <a:gd name="connsiteY3072" fmla="*/ 4240561 h 6616577"/>
                <a:gd name="connsiteX3073" fmla="*/ 5676802 w 7671553"/>
                <a:gd name="connsiteY3073" fmla="*/ 4201503 h 6616577"/>
                <a:gd name="connsiteX3074" fmla="*/ 5687428 w 7671553"/>
                <a:gd name="connsiteY3074" fmla="*/ 4123357 h 6616577"/>
                <a:gd name="connsiteX3075" fmla="*/ 5682845 w 7671553"/>
                <a:gd name="connsiteY3075" fmla="*/ 4070163 h 6616577"/>
                <a:gd name="connsiteX3076" fmla="*/ 5683868 w 7671553"/>
                <a:gd name="connsiteY3076" fmla="*/ 4048776 h 6616577"/>
                <a:gd name="connsiteX3077" fmla="*/ 5666049 w 7671553"/>
                <a:gd name="connsiteY3077" fmla="*/ 4027465 h 6616577"/>
                <a:gd name="connsiteX3078" fmla="*/ 5648234 w 7671553"/>
                <a:gd name="connsiteY3078" fmla="*/ 4073638 h 6616577"/>
                <a:gd name="connsiteX3079" fmla="*/ 5648234 w 7671553"/>
                <a:gd name="connsiteY3079" fmla="*/ 4109154 h 6616577"/>
                <a:gd name="connsiteX3080" fmla="*/ 5640656 w 7671553"/>
                <a:gd name="connsiteY3080" fmla="*/ 4162352 h 6616577"/>
                <a:gd name="connsiteX3081" fmla="*/ 5641106 w 7671553"/>
                <a:gd name="connsiteY3081" fmla="*/ 4169530 h 6616577"/>
                <a:gd name="connsiteX3082" fmla="*/ 5612603 w 7671553"/>
                <a:gd name="connsiteY3082" fmla="*/ 4279630 h 6616577"/>
                <a:gd name="connsiteX3083" fmla="*/ 5601836 w 7671553"/>
                <a:gd name="connsiteY3083" fmla="*/ 4282985 h 6616577"/>
                <a:gd name="connsiteX3084" fmla="*/ 5594785 w 7671553"/>
                <a:gd name="connsiteY3084" fmla="*/ 4261872 h 6616577"/>
                <a:gd name="connsiteX3085" fmla="*/ 5591333 w 7671553"/>
                <a:gd name="connsiteY3085" fmla="*/ 4226345 h 6616577"/>
                <a:gd name="connsiteX3086" fmla="*/ 5595762 w 7671553"/>
                <a:gd name="connsiteY3086" fmla="*/ 4173169 h 6616577"/>
                <a:gd name="connsiteX3087" fmla="*/ 5602597 w 7671553"/>
                <a:gd name="connsiteY3087" fmla="*/ 4109838 h 6616577"/>
                <a:gd name="connsiteX3088" fmla="*/ 5616163 w 7671553"/>
                <a:gd name="connsiteY3088" fmla="*/ 4052329 h 6616577"/>
                <a:gd name="connsiteX3089" fmla="*/ 5612604 w 7671553"/>
                <a:gd name="connsiteY3089" fmla="*/ 4034571 h 6616577"/>
                <a:gd name="connsiteX3090" fmla="*/ 5619727 w 7671553"/>
                <a:gd name="connsiteY3090" fmla="*/ 4020366 h 6616577"/>
                <a:gd name="connsiteX3091" fmla="*/ 5612604 w 7671553"/>
                <a:gd name="connsiteY3091" fmla="*/ 4002608 h 6616577"/>
                <a:gd name="connsiteX3092" fmla="*/ 5594784 w 7671553"/>
                <a:gd name="connsiteY3092" fmla="*/ 4002608 h 6616577"/>
                <a:gd name="connsiteX3093" fmla="*/ 5569842 w 7671553"/>
                <a:gd name="connsiteY3093" fmla="*/ 4045225 h 6616577"/>
                <a:gd name="connsiteX3094" fmla="*/ 5566282 w 7671553"/>
                <a:gd name="connsiteY3094" fmla="*/ 4070085 h 6616577"/>
                <a:gd name="connsiteX3095" fmla="*/ 5558034 w 7671553"/>
                <a:gd name="connsiteY3095" fmla="*/ 4130291 h 6616577"/>
                <a:gd name="connsiteX3096" fmla="*/ 5552027 w 7671553"/>
                <a:gd name="connsiteY3096" fmla="*/ 4173085 h 6616577"/>
                <a:gd name="connsiteX3097" fmla="*/ 5541339 w 7671553"/>
                <a:gd name="connsiteY3097" fmla="*/ 4215703 h 6616577"/>
                <a:gd name="connsiteX3098" fmla="*/ 5534212 w 7671553"/>
                <a:gd name="connsiteY3098" fmla="*/ 4233461 h 6616577"/>
                <a:gd name="connsiteX3099" fmla="*/ 5509269 w 7671553"/>
                <a:gd name="connsiteY3099" fmla="*/ 4297392 h 6616577"/>
                <a:gd name="connsiteX3100" fmla="*/ 5480763 w 7671553"/>
                <a:gd name="connsiteY3100" fmla="*/ 4244120 h 6616577"/>
                <a:gd name="connsiteX3101" fmla="*/ 5480763 w 7671553"/>
                <a:gd name="connsiteY3101" fmla="*/ 4229911 h 6616577"/>
                <a:gd name="connsiteX3102" fmla="*/ 5496466 w 7671553"/>
                <a:gd name="connsiteY3102" fmla="*/ 4163876 h 6616577"/>
                <a:gd name="connsiteX3103" fmla="*/ 5512833 w 7671553"/>
                <a:gd name="connsiteY3103" fmla="*/ 4102056 h 6616577"/>
                <a:gd name="connsiteX3104" fmla="*/ 5544903 w 7671553"/>
                <a:gd name="connsiteY3104" fmla="*/ 3981301 h 6616577"/>
                <a:gd name="connsiteX3105" fmla="*/ 5544903 w 7671553"/>
                <a:gd name="connsiteY3105" fmla="*/ 3963543 h 6616577"/>
                <a:gd name="connsiteX3106" fmla="*/ 5555591 w 7671553"/>
                <a:gd name="connsiteY3106" fmla="*/ 3935133 h 6616577"/>
                <a:gd name="connsiteX3107" fmla="*/ 5555591 w 7671553"/>
                <a:gd name="connsiteY3107" fmla="*/ 3931580 h 6616577"/>
                <a:gd name="connsiteX3108" fmla="*/ 5548463 w 7671553"/>
                <a:gd name="connsiteY3108" fmla="*/ 3920925 h 6616577"/>
                <a:gd name="connsiteX3109" fmla="*/ 5352488 w 7671553"/>
                <a:gd name="connsiteY3109" fmla="*/ 4009714 h 6616577"/>
                <a:gd name="connsiteX3110" fmla="*/ 5338233 w 7671553"/>
                <a:gd name="connsiteY3110" fmla="*/ 4006165 h 6616577"/>
                <a:gd name="connsiteX3111" fmla="*/ 5360415 w 7671553"/>
                <a:gd name="connsiteY3111" fmla="*/ 3971446 h 6616577"/>
                <a:gd name="connsiteX3112" fmla="*/ 5391682 w 7671553"/>
                <a:gd name="connsiteY3112" fmla="*/ 3949338 h 6616577"/>
                <a:gd name="connsiteX3113" fmla="*/ 5548463 w 7671553"/>
                <a:gd name="connsiteY3113" fmla="*/ 3800173 h 6616577"/>
                <a:gd name="connsiteX3114" fmla="*/ 5551695 w 7671553"/>
                <a:gd name="connsiteY3114" fmla="*/ 3764617 h 6616577"/>
                <a:gd name="connsiteX3115" fmla="*/ 5562718 w 7671553"/>
                <a:gd name="connsiteY3115" fmla="*/ 3722037 h 6616577"/>
                <a:gd name="connsiteX3116" fmla="*/ 5569842 w 7671553"/>
                <a:gd name="connsiteY3116" fmla="*/ 3679417 h 6616577"/>
                <a:gd name="connsiteX3117" fmla="*/ 5587660 w 7671553"/>
                <a:gd name="connsiteY3117" fmla="*/ 3622593 h 6616577"/>
                <a:gd name="connsiteX3118" fmla="*/ 5584097 w 7671553"/>
                <a:gd name="connsiteY3118" fmla="*/ 3604835 h 6616577"/>
                <a:gd name="connsiteX3119" fmla="*/ 5600395 w 7671553"/>
                <a:gd name="connsiteY3119" fmla="*/ 3509245 h 6616577"/>
                <a:gd name="connsiteX3120" fmla="*/ 5602341 w 7671553"/>
                <a:gd name="connsiteY3120" fmla="*/ 3441492 h 6616577"/>
                <a:gd name="connsiteX3121" fmla="*/ 5610185 w 7671553"/>
                <a:gd name="connsiteY3121" fmla="*/ 3349236 h 6616577"/>
                <a:gd name="connsiteX3122" fmla="*/ 5609039 w 7671553"/>
                <a:gd name="connsiteY3122" fmla="*/ 3338466 h 6616577"/>
                <a:gd name="connsiteX3123" fmla="*/ 5608149 w 7671553"/>
                <a:gd name="connsiteY3123" fmla="*/ 3320708 h 6616577"/>
                <a:gd name="connsiteX3124" fmla="*/ 5613554 w 7671553"/>
                <a:gd name="connsiteY3124" fmla="*/ 3210652 h 6616577"/>
                <a:gd name="connsiteX3125" fmla="*/ 5616102 w 7671553"/>
                <a:gd name="connsiteY3125" fmla="*/ 3182185 h 6616577"/>
                <a:gd name="connsiteX3126" fmla="*/ 5620700 w 7671553"/>
                <a:gd name="connsiteY3126" fmla="*/ 3114784 h 6616577"/>
                <a:gd name="connsiteX3127" fmla="*/ 5619727 w 7671553"/>
                <a:gd name="connsiteY3127" fmla="*/ 3064993 h 6616577"/>
                <a:gd name="connsiteX3128" fmla="*/ 5620620 w 7671553"/>
                <a:gd name="connsiteY3128" fmla="*/ 3047235 h 6616577"/>
                <a:gd name="connsiteX3129" fmla="*/ 5619727 w 7671553"/>
                <a:gd name="connsiteY3129" fmla="*/ 3040133 h 6616577"/>
                <a:gd name="connsiteX3130" fmla="*/ 5694553 w 7671553"/>
                <a:gd name="connsiteY3130" fmla="*/ 3004617 h 6616577"/>
                <a:gd name="connsiteX3131" fmla="*/ 5698117 w 7671553"/>
                <a:gd name="connsiteY3131" fmla="*/ 3004617 h 6616577"/>
                <a:gd name="connsiteX3132" fmla="*/ 4105383 w 7671553"/>
                <a:gd name="connsiteY3132" fmla="*/ 4197941 h 6616577"/>
                <a:gd name="connsiteX3133" fmla="*/ 4076877 w 7671553"/>
                <a:gd name="connsiteY3133" fmla="*/ 4119807 h 6616577"/>
                <a:gd name="connsiteX3134" fmla="*/ 4068798 w 7671553"/>
                <a:gd name="connsiteY3134" fmla="*/ 4066683 h 6616577"/>
                <a:gd name="connsiteX3135" fmla="*/ 4073313 w 7671553"/>
                <a:gd name="connsiteY3135" fmla="*/ 4052323 h 6616577"/>
                <a:gd name="connsiteX3136" fmla="*/ 4063385 w 7671553"/>
                <a:gd name="connsiteY3136" fmla="*/ 4040909 h 6616577"/>
                <a:gd name="connsiteX3137" fmla="*/ 4062622 w 7671553"/>
                <a:gd name="connsiteY3137" fmla="*/ 4034565 h 6616577"/>
                <a:gd name="connsiteX3138" fmla="*/ 4059061 w 7671553"/>
                <a:gd name="connsiteY3138" fmla="*/ 4009704 h 6616577"/>
                <a:gd name="connsiteX3139" fmla="*/ 4071723 w 7671553"/>
                <a:gd name="connsiteY3139" fmla="*/ 3935418 h 6616577"/>
                <a:gd name="connsiteX3140" fmla="*/ 4069749 w 7671553"/>
                <a:gd name="connsiteY3140" fmla="*/ 3931571 h 6616577"/>
                <a:gd name="connsiteX3141" fmla="*/ 4070639 w 7671553"/>
                <a:gd name="connsiteY3141" fmla="*/ 3913813 h 6616577"/>
                <a:gd name="connsiteX3142" fmla="*/ 4073313 w 7671553"/>
                <a:gd name="connsiteY3142" fmla="*/ 3896055 h 6616577"/>
                <a:gd name="connsiteX3143" fmla="*/ 4073313 w 7671553"/>
                <a:gd name="connsiteY3143" fmla="*/ 3878297 h 6616577"/>
                <a:gd name="connsiteX3144" fmla="*/ 4094691 w 7671553"/>
                <a:gd name="connsiteY3144" fmla="*/ 3817921 h 6616577"/>
                <a:gd name="connsiteX3145" fmla="*/ 4050386 w 7671553"/>
                <a:gd name="connsiteY3145" fmla="*/ 3659641 h 6616577"/>
                <a:gd name="connsiteX3146" fmla="*/ 4002049 w 7671553"/>
                <a:gd name="connsiteY3146" fmla="*/ 3505380 h 6616577"/>
                <a:gd name="connsiteX3147" fmla="*/ 4019922 w 7671553"/>
                <a:gd name="connsiteY3147" fmla="*/ 3498403 h 6616577"/>
                <a:gd name="connsiteX3148" fmla="*/ 4000684 w 7671553"/>
                <a:gd name="connsiteY3148" fmla="*/ 3385989 h 6616577"/>
                <a:gd name="connsiteX3149" fmla="*/ 3973543 w 7671553"/>
                <a:gd name="connsiteY3149" fmla="*/ 3274526 h 6616577"/>
                <a:gd name="connsiteX3150" fmla="*/ 3966419 w 7671553"/>
                <a:gd name="connsiteY3150" fmla="*/ 3246112 h 6616577"/>
                <a:gd name="connsiteX3151" fmla="*/ 3966419 w 7671553"/>
                <a:gd name="connsiteY3151" fmla="*/ 3242563 h 6616577"/>
                <a:gd name="connsiteX3152" fmla="*/ 3945037 w 7671553"/>
                <a:gd name="connsiteY3152" fmla="*/ 3178632 h 6616577"/>
                <a:gd name="connsiteX3153" fmla="*/ 3912970 w 7671553"/>
                <a:gd name="connsiteY3153" fmla="*/ 3082739 h 6616577"/>
                <a:gd name="connsiteX3154" fmla="*/ 3866551 w 7671553"/>
                <a:gd name="connsiteY3154" fmla="*/ 2979787 h 6616577"/>
                <a:gd name="connsiteX3155" fmla="*/ 3941477 w 7671553"/>
                <a:gd name="connsiteY3155" fmla="*/ 2979740 h 6616577"/>
                <a:gd name="connsiteX3156" fmla="*/ 3959292 w 7671553"/>
                <a:gd name="connsiteY3156" fmla="*/ 2976191 h 6616577"/>
                <a:gd name="connsiteX3157" fmla="*/ 3977108 w 7671553"/>
                <a:gd name="connsiteY3157" fmla="*/ 2977078 h 6616577"/>
                <a:gd name="connsiteX3158" fmla="*/ 4016239 w 7671553"/>
                <a:gd name="connsiteY3158" fmla="*/ 2971693 h 6616577"/>
                <a:gd name="connsiteX3159" fmla="*/ 4066121 w 7671553"/>
                <a:gd name="connsiteY3159" fmla="*/ 2968136 h 6616577"/>
                <a:gd name="connsiteX3160" fmla="*/ 4090454 w 7671553"/>
                <a:gd name="connsiteY3160" fmla="*/ 3012379 h 6616577"/>
                <a:gd name="connsiteX3161" fmla="*/ 4101823 w 7671553"/>
                <a:gd name="connsiteY3161" fmla="*/ 3068529 h 6616577"/>
                <a:gd name="connsiteX3162" fmla="*/ 4116647 w 7671553"/>
                <a:gd name="connsiteY3162" fmla="*/ 3149645 h 6616577"/>
                <a:gd name="connsiteX3163" fmla="*/ 4144581 w 7671553"/>
                <a:gd name="connsiteY3163" fmla="*/ 3214146 h 6616577"/>
                <a:gd name="connsiteX3164" fmla="*/ 4144581 w 7671553"/>
                <a:gd name="connsiteY3164" fmla="*/ 3235457 h 6616577"/>
                <a:gd name="connsiteX3165" fmla="*/ 4152159 w 7671553"/>
                <a:gd name="connsiteY3165" fmla="*/ 3288652 h 6616577"/>
                <a:gd name="connsiteX3166" fmla="*/ 4151708 w 7671553"/>
                <a:gd name="connsiteY3166" fmla="*/ 3295833 h 6616577"/>
                <a:gd name="connsiteX3167" fmla="*/ 4169524 w 7671553"/>
                <a:gd name="connsiteY3167" fmla="*/ 3398830 h 6616577"/>
                <a:gd name="connsiteX3168" fmla="*/ 4176647 w 7671553"/>
                <a:gd name="connsiteY3168" fmla="*/ 3427243 h 6616577"/>
                <a:gd name="connsiteX3169" fmla="*/ 4176647 w 7671553"/>
                <a:gd name="connsiteY3169" fmla="*/ 3434345 h 6616577"/>
                <a:gd name="connsiteX3170" fmla="*/ 4183775 w 7671553"/>
                <a:gd name="connsiteY3170" fmla="*/ 3462759 h 6616577"/>
                <a:gd name="connsiteX3171" fmla="*/ 4198030 w 7671553"/>
                <a:gd name="connsiteY3171" fmla="*/ 3526690 h 6616577"/>
                <a:gd name="connsiteX3172" fmla="*/ 4198030 w 7671553"/>
                <a:gd name="connsiteY3172" fmla="*/ 3533793 h 6616577"/>
                <a:gd name="connsiteX3173" fmla="*/ 4208718 w 7671553"/>
                <a:gd name="connsiteY3173" fmla="*/ 3583513 h 6616577"/>
                <a:gd name="connsiteX3174" fmla="*/ 4208718 w 7671553"/>
                <a:gd name="connsiteY3174" fmla="*/ 3587066 h 6616577"/>
                <a:gd name="connsiteX3175" fmla="*/ 4230097 w 7671553"/>
                <a:gd name="connsiteY3175" fmla="*/ 3693614 h 6616577"/>
                <a:gd name="connsiteX3176" fmla="*/ 4230097 w 7671553"/>
                <a:gd name="connsiteY3176" fmla="*/ 3697164 h 6616577"/>
                <a:gd name="connsiteX3177" fmla="*/ 4240788 w 7671553"/>
                <a:gd name="connsiteY3177" fmla="*/ 3743336 h 6616577"/>
                <a:gd name="connsiteX3178" fmla="*/ 4251475 w 7671553"/>
                <a:gd name="connsiteY3178" fmla="*/ 3778852 h 6616577"/>
                <a:gd name="connsiteX3179" fmla="*/ 4291476 w 7671553"/>
                <a:gd name="connsiteY3179" fmla="*/ 3824217 h 6616577"/>
                <a:gd name="connsiteX3180" fmla="*/ 4339831 w 7671553"/>
                <a:gd name="connsiteY3180" fmla="*/ 3857710 h 6616577"/>
                <a:gd name="connsiteX3181" fmla="*/ 4429638 w 7671553"/>
                <a:gd name="connsiteY3181" fmla="*/ 3935122 h 6616577"/>
                <a:gd name="connsiteX3182" fmla="*/ 4397568 w 7671553"/>
                <a:gd name="connsiteY3182" fmla="*/ 3938672 h 6616577"/>
                <a:gd name="connsiteX3183" fmla="*/ 4369062 w 7671553"/>
                <a:gd name="connsiteY3183" fmla="*/ 3935122 h 6616577"/>
                <a:gd name="connsiteX3184" fmla="*/ 4297798 w 7671553"/>
                <a:gd name="connsiteY3184" fmla="*/ 3874743 h 6616577"/>
                <a:gd name="connsiteX3185" fmla="*/ 4255042 w 7671553"/>
                <a:gd name="connsiteY3185" fmla="*/ 3906709 h 6616577"/>
                <a:gd name="connsiteX3186" fmla="*/ 4290675 w 7671553"/>
                <a:gd name="connsiteY3186" fmla="*/ 4045219 h 6616577"/>
                <a:gd name="connsiteX3187" fmla="*/ 4315618 w 7671553"/>
                <a:gd name="connsiteY3187" fmla="*/ 4126905 h 6616577"/>
                <a:gd name="connsiteX3188" fmla="*/ 4315618 w 7671553"/>
                <a:gd name="connsiteY3188" fmla="*/ 4162421 h 6616577"/>
                <a:gd name="connsiteX3189" fmla="*/ 4283530 w 7671553"/>
                <a:gd name="connsiteY3189" fmla="*/ 4159005 h 6616577"/>
                <a:gd name="connsiteX3190" fmla="*/ 4269296 w 7671553"/>
                <a:gd name="connsiteY3190" fmla="*/ 4080733 h 6616577"/>
                <a:gd name="connsiteX3191" fmla="*/ 4240790 w 7671553"/>
                <a:gd name="connsiteY3191" fmla="*/ 4006151 h 6616577"/>
                <a:gd name="connsiteX3192" fmla="*/ 4240790 w 7671553"/>
                <a:gd name="connsiteY3192" fmla="*/ 3981287 h 6616577"/>
                <a:gd name="connsiteX3193" fmla="*/ 4214197 w 7671553"/>
                <a:gd name="connsiteY3193" fmla="*/ 3962016 h 6616577"/>
                <a:gd name="connsiteX3194" fmla="*/ 4201592 w 7671553"/>
                <a:gd name="connsiteY3194" fmla="*/ 3959979 h 6616577"/>
                <a:gd name="connsiteX3195" fmla="*/ 4190905 w 7671553"/>
                <a:gd name="connsiteY3195" fmla="*/ 3988393 h 6616577"/>
                <a:gd name="connsiteX3196" fmla="*/ 4190905 w 7671553"/>
                <a:gd name="connsiteY3196" fmla="*/ 3991942 h 6616577"/>
                <a:gd name="connsiteX3197" fmla="*/ 4213019 w 7671553"/>
                <a:gd name="connsiteY3197" fmla="*/ 4040933 h 6616577"/>
                <a:gd name="connsiteX3198" fmla="*/ 4230099 w 7671553"/>
                <a:gd name="connsiteY3198" fmla="*/ 4094939 h 6616577"/>
                <a:gd name="connsiteX3199" fmla="*/ 4242682 w 7671553"/>
                <a:gd name="connsiteY3199" fmla="*/ 4172755 h 6616577"/>
                <a:gd name="connsiteX3200" fmla="*/ 4240790 w 7671553"/>
                <a:gd name="connsiteY3200" fmla="*/ 4176624 h 6616577"/>
                <a:gd name="connsiteX3201" fmla="*/ 4230099 w 7671553"/>
                <a:gd name="connsiteY3201" fmla="*/ 4205037 h 6616577"/>
                <a:gd name="connsiteX3202" fmla="*/ 4180213 w 7671553"/>
                <a:gd name="connsiteY3202" fmla="*/ 4119799 h 6616577"/>
                <a:gd name="connsiteX3203" fmla="*/ 4173111 w 7671553"/>
                <a:gd name="connsiteY3203" fmla="*/ 4070071 h 6616577"/>
                <a:gd name="connsiteX3204" fmla="*/ 4151710 w 7671553"/>
                <a:gd name="connsiteY3204" fmla="*/ 4002596 h 6616577"/>
                <a:gd name="connsiteX3205" fmla="*/ 4130328 w 7671553"/>
                <a:gd name="connsiteY3205" fmla="*/ 3981285 h 6616577"/>
                <a:gd name="connsiteX3206" fmla="*/ 4112513 w 7671553"/>
                <a:gd name="connsiteY3206" fmla="*/ 3984838 h 6616577"/>
                <a:gd name="connsiteX3207" fmla="*/ 4111432 w 7671553"/>
                <a:gd name="connsiteY3207" fmla="*/ 4006116 h 6616577"/>
                <a:gd name="connsiteX3208" fmla="*/ 4112513 w 7671553"/>
                <a:gd name="connsiteY3208" fmla="*/ 4027456 h 6616577"/>
                <a:gd name="connsiteX3209" fmla="*/ 4128018 w 7671553"/>
                <a:gd name="connsiteY3209" fmla="*/ 4054623 h 6616577"/>
                <a:gd name="connsiteX3210" fmla="*/ 4133892 w 7671553"/>
                <a:gd name="connsiteY3210" fmla="*/ 4087832 h 6616577"/>
                <a:gd name="connsiteX3211" fmla="*/ 4147952 w 7671553"/>
                <a:gd name="connsiteY3211" fmla="*/ 4183755 h 6616577"/>
                <a:gd name="connsiteX3212" fmla="*/ 4123204 w 7671553"/>
                <a:gd name="connsiteY3212" fmla="*/ 4219242 h 6616577"/>
                <a:gd name="connsiteX3213" fmla="*/ 4112513 w 7671553"/>
                <a:gd name="connsiteY3213" fmla="*/ 4219242 h 6616577"/>
                <a:gd name="connsiteX3214" fmla="*/ 4105389 w 7671553"/>
                <a:gd name="connsiteY3214" fmla="*/ 4197931 h 6616577"/>
                <a:gd name="connsiteX3215" fmla="*/ 7294421 w 7671553"/>
                <a:gd name="connsiteY3215" fmla="*/ 3008167 h 6616577"/>
                <a:gd name="connsiteX3216" fmla="*/ 7319365 w 7671553"/>
                <a:gd name="connsiteY3216" fmla="*/ 2940688 h 6616577"/>
                <a:gd name="connsiteX3217" fmla="*/ 7326492 w 7671553"/>
                <a:gd name="connsiteY3217" fmla="*/ 2940688 h 6616577"/>
                <a:gd name="connsiteX3218" fmla="*/ 7294421 w 7671553"/>
                <a:gd name="connsiteY3218" fmla="*/ 3008167 h 6616577"/>
                <a:gd name="connsiteX3219" fmla="*/ 392416 w 7671553"/>
                <a:gd name="connsiteY3219" fmla="*/ 3036581 h 6616577"/>
                <a:gd name="connsiteX3220" fmla="*/ 388852 w 7671553"/>
                <a:gd name="connsiteY3220" fmla="*/ 3025925 h 6616577"/>
                <a:gd name="connsiteX3221" fmla="*/ 385288 w 7671553"/>
                <a:gd name="connsiteY3221" fmla="*/ 3022376 h 6616577"/>
                <a:gd name="connsiteX3222" fmla="*/ 381725 w 7671553"/>
                <a:gd name="connsiteY3222" fmla="*/ 3004618 h 6616577"/>
                <a:gd name="connsiteX3223" fmla="*/ 378161 w 7671553"/>
                <a:gd name="connsiteY3223" fmla="*/ 2997512 h 6616577"/>
                <a:gd name="connsiteX3224" fmla="*/ 378161 w 7671553"/>
                <a:gd name="connsiteY3224" fmla="*/ 2979754 h 6616577"/>
                <a:gd name="connsiteX3225" fmla="*/ 374597 w 7671553"/>
                <a:gd name="connsiteY3225" fmla="*/ 2972652 h 6616577"/>
                <a:gd name="connsiteX3226" fmla="*/ 374597 w 7671553"/>
                <a:gd name="connsiteY3226" fmla="*/ 2954894 h 6616577"/>
                <a:gd name="connsiteX3227" fmla="*/ 378161 w 7671553"/>
                <a:gd name="connsiteY3227" fmla="*/ 2944238 h 6616577"/>
                <a:gd name="connsiteX3228" fmla="*/ 381725 w 7671553"/>
                <a:gd name="connsiteY3228" fmla="*/ 2940689 h 6616577"/>
                <a:gd name="connsiteX3229" fmla="*/ 385288 w 7671553"/>
                <a:gd name="connsiteY3229" fmla="*/ 2933586 h 6616577"/>
                <a:gd name="connsiteX3230" fmla="*/ 388852 w 7671553"/>
                <a:gd name="connsiteY3230" fmla="*/ 2922931 h 6616577"/>
                <a:gd name="connsiteX3231" fmla="*/ 392416 w 7671553"/>
                <a:gd name="connsiteY3231" fmla="*/ 2919378 h 6616577"/>
                <a:gd name="connsiteX3232" fmla="*/ 395976 w 7671553"/>
                <a:gd name="connsiteY3232" fmla="*/ 2908722 h 6616577"/>
                <a:gd name="connsiteX3233" fmla="*/ 395976 w 7671553"/>
                <a:gd name="connsiteY3233" fmla="*/ 2951343 h 6616577"/>
                <a:gd name="connsiteX3234" fmla="*/ 394373 w 7671553"/>
                <a:gd name="connsiteY3234" fmla="*/ 3044214 h 6616577"/>
                <a:gd name="connsiteX3235" fmla="*/ 392416 w 7671553"/>
                <a:gd name="connsiteY3235" fmla="*/ 3036580 h 6616577"/>
                <a:gd name="connsiteX3236" fmla="*/ 1201266 w 7671553"/>
                <a:gd name="connsiteY3236" fmla="*/ 2823484 h 6616577"/>
                <a:gd name="connsiteX3237" fmla="*/ 1251151 w 7671553"/>
                <a:gd name="connsiteY3237" fmla="*/ 2780867 h 6616577"/>
                <a:gd name="connsiteX3238" fmla="*/ 1259540 w 7671553"/>
                <a:gd name="connsiteY3238" fmla="*/ 2816060 h 6616577"/>
                <a:gd name="connsiteX3239" fmla="*/ 1262667 w 7671553"/>
                <a:gd name="connsiteY3239" fmla="*/ 2869576 h 6616577"/>
                <a:gd name="connsiteX3240" fmla="*/ 1257266 w 7671553"/>
                <a:gd name="connsiteY3240" fmla="*/ 2947726 h 6616577"/>
                <a:gd name="connsiteX3241" fmla="*/ 1259165 w 7671553"/>
                <a:gd name="connsiteY3241" fmla="*/ 2965548 h 6616577"/>
                <a:gd name="connsiteX3242" fmla="*/ 1258275 w 7671553"/>
                <a:gd name="connsiteY3242" fmla="*/ 3036579 h 6616577"/>
                <a:gd name="connsiteX3243" fmla="*/ 1255760 w 7671553"/>
                <a:gd name="connsiteY3243" fmla="*/ 3071923 h 6616577"/>
                <a:gd name="connsiteX3244" fmla="*/ 1258213 w 7671553"/>
                <a:gd name="connsiteY3244" fmla="*/ 3107615 h 6616577"/>
                <a:gd name="connsiteX3245" fmla="*/ 1258275 w 7671553"/>
                <a:gd name="connsiteY3245" fmla="*/ 3164439 h 6616577"/>
                <a:gd name="connsiteX3246" fmla="*/ 1251151 w 7671553"/>
                <a:gd name="connsiteY3246" fmla="*/ 3178644 h 6616577"/>
                <a:gd name="connsiteX3247" fmla="*/ 1254711 w 7671553"/>
                <a:gd name="connsiteY3247" fmla="*/ 3192849 h 6616577"/>
                <a:gd name="connsiteX3248" fmla="*/ 1254711 w 7671553"/>
                <a:gd name="connsiteY3248" fmla="*/ 3196402 h 6616577"/>
                <a:gd name="connsiteX3249" fmla="*/ 1255507 w 7671553"/>
                <a:gd name="connsiteY3249" fmla="*/ 3285195 h 6616577"/>
                <a:gd name="connsiteX3250" fmla="*/ 1237534 w 7671553"/>
                <a:gd name="connsiteY3250" fmla="*/ 3270254 h 6616577"/>
                <a:gd name="connsiteX3251" fmla="*/ 1187009 w 7671553"/>
                <a:gd name="connsiteY3251" fmla="*/ 3310052 h 6616577"/>
                <a:gd name="connsiteX3252" fmla="*/ 1190573 w 7671553"/>
                <a:gd name="connsiteY3252" fmla="*/ 3285192 h 6616577"/>
                <a:gd name="connsiteX3253" fmla="*/ 1185993 w 7671553"/>
                <a:gd name="connsiteY3253" fmla="*/ 3160926 h 6616577"/>
                <a:gd name="connsiteX3254" fmla="*/ 1187903 w 7671553"/>
                <a:gd name="connsiteY3254" fmla="*/ 3143129 h 6616577"/>
                <a:gd name="connsiteX3255" fmla="*/ 1187009 w 7671553"/>
                <a:gd name="connsiteY3255" fmla="*/ 3015270 h 6616577"/>
                <a:gd name="connsiteX3256" fmla="*/ 1187903 w 7671553"/>
                <a:gd name="connsiteY3256" fmla="*/ 2997512 h 6616577"/>
                <a:gd name="connsiteX3257" fmla="*/ 1182509 w 7671553"/>
                <a:gd name="connsiteY3257" fmla="*/ 2837721 h 6616577"/>
                <a:gd name="connsiteX3258" fmla="*/ 1183446 w 7671553"/>
                <a:gd name="connsiteY3258" fmla="*/ 2816382 h 6616577"/>
                <a:gd name="connsiteX3259" fmla="*/ 1201264 w 7671553"/>
                <a:gd name="connsiteY3259" fmla="*/ 2823484 h 6616577"/>
                <a:gd name="connsiteX3260" fmla="*/ 1593209 w 7671553"/>
                <a:gd name="connsiteY3260" fmla="*/ 2883860 h 6616577"/>
                <a:gd name="connsiteX3261" fmla="*/ 1657281 w 7671553"/>
                <a:gd name="connsiteY3261" fmla="*/ 2876025 h 6616577"/>
                <a:gd name="connsiteX3262" fmla="*/ 1668037 w 7671553"/>
                <a:gd name="connsiteY3262" fmla="*/ 2887413 h 6616577"/>
                <a:gd name="connsiteX3263" fmla="*/ 1671464 w 7671553"/>
                <a:gd name="connsiteY3263" fmla="*/ 2919394 h 6616577"/>
                <a:gd name="connsiteX3264" fmla="*/ 1671597 w 7671553"/>
                <a:gd name="connsiteY3264" fmla="*/ 2940687 h 6616577"/>
                <a:gd name="connsiteX3265" fmla="*/ 1675666 w 7671553"/>
                <a:gd name="connsiteY3265" fmla="*/ 2979693 h 6616577"/>
                <a:gd name="connsiteX3266" fmla="*/ 1678591 w 7671553"/>
                <a:gd name="connsiteY3266" fmla="*/ 3011739 h 6616577"/>
                <a:gd name="connsiteX3267" fmla="*/ 1678725 w 7671553"/>
                <a:gd name="connsiteY3267" fmla="*/ 3018823 h 6616577"/>
                <a:gd name="connsiteX3268" fmla="*/ 1625277 w 7671553"/>
                <a:gd name="connsiteY3268" fmla="*/ 3043683 h 6616577"/>
                <a:gd name="connsiteX3269" fmla="*/ 1625277 w 7671553"/>
                <a:gd name="connsiteY3269" fmla="*/ 3033028 h 6616577"/>
                <a:gd name="connsiteX3270" fmla="*/ 1626171 w 7671553"/>
                <a:gd name="connsiteY3270" fmla="*/ 3015270 h 6616577"/>
                <a:gd name="connsiteX3271" fmla="*/ 1625277 w 7671553"/>
                <a:gd name="connsiteY3271" fmla="*/ 2983307 h 6616577"/>
                <a:gd name="connsiteX3272" fmla="*/ 1621335 w 7671553"/>
                <a:gd name="connsiteY3272" fmla="*/ 2905195 h 6616577"/>
                <a:gd name="connsiteX3273" fmla="*/ 1618153 w 7671553"/>
                <a:gd name="connsiteY3273" fmla="*/ 2887416 h 6616577"/>
                <a:gd name="connsiteX3274" fmla="*/ 1607462 w 7671553"/>
                <a:gd name="connsiteY3274" fmla="*/ 2887416 h 6616577"/>
                <a:gd name="connsiteX3275" fmla="*/ 1600338 w 7671553"/>
                <a:gd name="connsiteY3275" fmla="*/ 2905173 h 6616577"/>
                <a:gd name="connsiteX3276" fmla="*/ 1600338 w 7671553"/>
                <a:gd name="connsiteY3276" fmla="*/ 2915829 h 6616577"/>
                <a:gd name="connsiteX3277" fmla="*/ 1603898 w 7671553"/>
                <a:gd name="connsiteY3277" fmla="*/ 2933587 h 6616577"/>
                <a:gd name="connsiteX3278" fmla="*/ 1611026 w 7671553"/>
                <a:gd name="connsiteY3278" fmla="*/ 2933587 h 6616577"/>
                <a:gd name="connsiteX3279" fmla="*/ 1611026 w 7671553"/>
                <a:gd name="connsiteY3279" fmla="*/ 2926481 h 6616577"/>
                <a:gd name="connsiteX3280" fmla="*/ 1618153 w 7671553"/>
                <a:gd name="connsiteY3280" fmla="*/ 2937136 h 6616577"/>
                <a:gd name="connsiteX3281" fmla="*/ 1618153 w 7671553"/>
                <a:gd name="connsiteY3281" fmla="*/ 3043685 h 6616577"/>
                <a:gd name="connsiteX3282" fmla="*/ 1572072 w 7671553"/>
                <a:gd name="connsiteY3282" fmla="*/ 3052188 h 6616577"/>
                <a:gd name="connsiteX3283" fmla="*/ 1576230 w 7671553"/>
                <a:gd name="connsiteY3283" fmla="*/ 2990479 h 6616577"/>
                <a:gd name="connsiteX3284" fmla="*/ 1579942 w 7671553"/>
                <a:gd name="connsiteY3284" fmla="*/ 2951447 h 6616577"/>
                <a:gd name="connsiteX3285" fmla="*/ 1582518 w 7671553"/>
                <a:gd name="connsiteY3285" fmla="*/ 2937138 h 6616577"/>
                <a:gd name="connsiteX3286" fmla="*/ 1580540 w 7671553"/>
                <a:gd name="connsiteY3286" fmla="*/ 2915830 h 6616577"/>
                <a:gd name="connsiteX3287" fmla="*/ 1569049 w 7671553"/>
                <a:gd name="connsiteY3287" fmla="*/ 2904262 h 6616577"/>
                <a:gd name="connsiteX3288" fmla="*/ 1562656 w 7671553"/>
                <a:gd name="connsiteY3288" fmla="*/ 2929694 h 6616577"/>
                <a:gd name="connsiteX3289" fmla="*/ 1571831 w 7671553"/>
                <a:gd name="connsiteY3289" fmla="*/ 2969104 h 6616577"/>
                <a:gd name="connsiteX3290" fmla="*/ 1568267 w 7671553"/>
                <a:gd name="connsiteY3290" fmla="*/ 2986862 h 6616577"/>
                <a:gd name="connsiteX3291" fmla="*/ 1568267 w 7671553"/>
                <a:gd name="connsiteY3291" fmla="*/ 2993964 h 6616577"/>
                <a:gd name="connsiteX3292" fmla="*/ 1564069 w 7671553"/>
                <a:gd name="connsiteY3292" fmla="*/ 3054288 h 6616577"/>
                <a:gd name="connsiteX3293" fmla="*/ 1547068 w 7671553"/>
                <a:gd name="connsiteY3293" fmla="*/ 3058617 h 6616577"/>
                <a:gd name="connsiteX3294" fmla="*/ 1496967 w 7671553"/>
                <a:gd name="connsiteY3294" fmla="*/ 3061035 h 6616577"/>
                <a:gd name="connsiteX3295" fmla="*/ 1450704 w 7671553"/>
                <a:gd name="connsiteY3295" fmla="*/ 3065191 h 6616577"/>
                <a:gd name="connsiteX3296" fmla="*/ 1429303 w 7671553"/>
                <a:gd name="connsiteY3296" fmla="*/ 3057895 h 6616577"/>
                <a:gd name="connsiteX3297" fmla="*/ 1424911 w 7671553"/>
                <a:gd name="connsiteY3297" fmla="*/ 3004697 h 6616577"/>
                <a:gd name="connsiteX3298" fmla="*/ 1421264 w 7671553"/>
                <a:gd name="connsiteY3298" fmla="*/ 2933651 h 6616577"/>
                <a:gd name="connsiteX3299" fmla="*/ 1450682 w 7671553"/>
                <a:gd name="connsiteY3299" fmla="*/ 2898074 h 6616577"/>
                <a:gd name="connsiteX3300" fmla="*/ 1593209 w 7671553"/>
                <a:gd name="connsiteY3300" fmla="*/ 2883866 h 6616577"/>
                <a:gd name="connsiteX3301" fmla="*/ 1365123 w 7671553"/>
                <a:gd name="connsiteY3301" fmla="*/ 2805196 h 6616577"/>
                <a:gd name="connsiteX3302" fmla="*/ 1365166 w 7671553"/>
                <a:gd name="connsiteY3302" fmla="*/ 2816383 h 6616577"/>
                <a:gd name="connsiteX3303" fmla="*/ 1368399 w 7671553"/>
                <a:gd name="connsiteY3303" fmla="*/ 2851939 h 6616577"/>
                <a:gd name="connsiteX3304" fmla="*/ 1372290 w 7671553"/>
                <a:gd name="connsiteY3304" fmla="*/ 2866104 h 6616577"/>
                <a:gd name="connsiteX3305" fmla="*/ 1368726 w 7671553"/>
                <a:gd name="connsiteY3305" fmla="*/ 2880312 h 6616577"/>
                <a:gd name="connsiteX3306" fmla="*/ 1386546 w 7671553"/>
                <a:gd name="connsiteY3306" fmla="*/ 2972650 h 6616577"/>
                <a:gd name="connsiteX3307" fmla="*/ 1391165 w 7671553"/>
                <a:gd name="connsiteY3307" fmla="*/ 3111123 h 6616577"/>
                <a:gd name="connsiteX3308" fmla="*/ 1390109 w 7671553"/>
                <a:gd name="connsiteY3308" fmla="*/ 3121814 h 6616577"/>
                <a:gd name="connsiteX3309" fmla="*/ 1301026 w 7671553"/>
                <a:gd name="connsiteY3309" fmla="*/ 3146678 h 6616577"/>
                <a:gd name="connsiteX3310" fmla="*/ 1300013 w 7671553"/>
                <a:gd name="connsiteY3310" fmla="*/ 2958441 h 6616577"/>
                <a:gd name="connsiteX3311" fmla="*/ 1301026 w 7671553"/>
                <a:gd name="connsiteY3311" fmla="*/ 2951342 h 6616577"/>
                <a:gd name="connsiteX3312" fmla="*/ 1301920 w 7671553"/>
                <a:gd name="connsiteY3312" fmla="*/ 2933583 h 6616577"/>
                <a:gd name="connsiteX3313" fmla="*/ 1301098 w 7671553"/>
                <a:gd name="connsiteY3313" fmla="*/ 2810188 h 6616577"/>
                <a:gd name="connsiteX3314" fmla="*/ 1365122 w 7671553"/>
                <a:gd name="connsiteY3314" fmla="*/ 2805194 h 6616577"/>
                <a:gd name="connsiteX3315" fmla="*/ 292638 w 7671553"/>
                <a:gd name="connsiteY3315" fmla="*/ 3064995 h 6616577"/>
                <a:gd name="connsiteX3316" fmla="*/ 281947 w 7671553"/>
                <a:gd name="connsiteY3316" fmla="*/ 3064995 h 6616577"/>
                <a:gd name="connsiteX3317" fmla="*/ 289074 w 7671553"/>
                <a:gd name="connsiteY3317" fmla="*/ 3068544 h 6616577"/>
                <a:gd name="connsiteX3318" fmla="*/ 296202 w 7671553"/>
                <a:gd name="connsiteY3318" fmla="*/ 3068544 h 6616577"/>
                <a:gd name="connsiteX3319" fmla="*/ 296202 w 7671553"/>
                <a:gd name="connsiteY3319" fmla="*/ 3075650 h 6616577"/>
                <a:gd name="connsiteX3320" fmla="*/ 303325 w 7671553"/>
                <a:gd name="connsiteY3320" fmla="*/ 3075650 h 6616577"/>
                <a:gd name="connsiteX3321" fmla="*/ 299636 w 7671553"/>
                <a:gd name="connsiteY3321" fmla="*/ 3093376 h 6616577"/>
                <a:gd name="connsiteX3322" fmla="*/ 267677 w 7671553"/>
                <a:gd name="connsiteY3322" fmla="*/ 3089988 h 6616577"/>
                <a:gd name="connsiteX3323" fmla="*/ 214270 w 7671553"/>
                <a:gd name="connsiteY3323" fmla="*/ 3088271 h 6616577"/>
                <a:gd name="connsiteX3324" fmla="*/ 185890 w 7671553"/>
                <a:gd name="connsiteY3324" fmla="*/ 3087423 h 6616577"/>
                <a:gd name="connsiteX3325" fmla="*/ 178802 w 7671553"/>
                <a:gd name="connsiteY3325" fmla="*/ 3086000 h 6616577"/>
                <a:gd name="connsiteX3326" fmla="*/ 167924 w 7671553"/>
                <a:gd name="connsiteY3326" fmla="*/ 3089855 h 6616577"/>
                <a:gd name="connsiteX3327" fmla="*/ 160800 w 7671553"/>
                <a:gd name="connsiteY3327" fmla="*/ 3086302 h 6616577"/>
                <a:gd name="connsiteX3328" fmla="*/ 150109 w 7671553"/>
                <a:gd name="connsiteY3328" fmla="*/ 3089855 h 6616577"/>
                <a:gd name="connsiteX3329" fmla="*/ 121602 w 7671553"/>
                <a:gd name="connsiteY3329" fmla="*/ 3082753 h 6616577"/>
                <a:gd name="connsiteX3330" fmla="*/ 100224 w 7671553"/>
                <a:gd name="connsiteY3330" fmla="*/ 3086302 h 6616577"/>
                <a:gd name="connsiteX3331" fmla="*/ 85972 w 7671553"/>
                <a:gd name="connsiteY3331" fmla="*/ 3086302 h 6616577"/>
                <a:gd name="connsiteX3332" fmla="*/ 73815 w 7671553"/>
                <a:gd name="connsiteY3332" fmla="*/ 3047722 h 6616577"/>
                <a:gd name="connsiteX3333" fmla="*/ 203597 w 7671553"/>
                <a:gd name="connsiteY3333" fmla="*/ 3057458 h 6616577"/>
                <a:gd name="connsiteX3334" fmla="*/ 217809 w 7671553"/>
                <a:gd name="connsiteY3334" fmla="*/ 3061442 h 6616577"/>
                <a:gd name="connsiteX3335" fmla="*/ 235473 w 7671553"/>
                <a:gd name="connsiteY3335" fmla="*/ 3057091 h 6616577"/>
                <a:gd name="connsiteX3336" fmla="*/ 231757 w 7671553"/>
                <a:gd name="connsiteY3336" fmla="*/ 3064808 h 6616577"/>
                <a:gd name="connsiteX3337" fmla="*/ 274822 w 7671553"/>
                <a:gd name="connsiteY3337" fmla="*/ 3064995 h 6616577"/>
                <a:gd name="connsiteX3338" fmla="*/ 278383 w 7671553"/>
                <a:gd name="connsiteY3338" fmla="*/ 3061442 h 6616577"/>
                <a:gd name="connsiteX3339" fmla="*/ 164652 w 7671553"/>
                <a:gd name="connsiteY3339" fmla="*/ 3042003 h 6616577"/>
                <a:gd name="connsiteX3340" fmla="*/ 150109 w 7671553"/>
                <a:gd name="connsiteY3340" fmla="*/ 3040135 h 6616577"/>
                <a:gd name="connsiteX3341" fmla="*/ 143172 w 7671553"/>
                <a:gd name="connsiteY3341" fmla="*/ 3043989 h 6616577"/>
                <a:gd name="connsiteX3342" fmla="*/ 114478 w 7671553"/>
                <a:gd name="connsiteY3342" fmla="*/ 3036582 h 6616577"/>
                <a:gd name="connsiteX3343" fmla="*/ 93096 w 7671553"/>
                <a:gd name="connsiteY3343" fmla="*/ 3036582 h 6616577"/>
                <a:gd name="connsiteX3344" fmla="*/ 57465 w 7671553"/>
                <a:gd name="connsiteY3344" fmla="*/ 3025926 h 6616577"/>
                <a:gd name="connsiteX3345" fmla="*/ 50338 w 7671553"/>
                <a:gd name="connsiteY3345" fmla="*/ 2993963 h 6616577"/>
                <a:gd name="connsiteX3346" fmla="*/ 50338 w 7671553"/>
                <a:gd name="connsiteY3346" fmla="*/ 2979755 h 6616577"/>
                <a:gd name="connsiteX3347" fmla="*/ 106159 w 7671553"/>
                <a:gd name="connsiteY3347" fmla="*/ 2811642 h 6616577"/>
                <a:gd name="connsiteX3348" fmla="*/ 189303 w 7671553"/>
                <a:gd name="connsiteY3348" fmla="*/ 2674321 h 6616577"/>
                <a:gd name="connsiteX3349" fmla="*/ 246317 w 7671553"/>
                <a:gd name="connsiteY3349" fmla="*/ 2624597 h 6616577"/>
                <a:gd name="connsiteX3350" fmla="*/ 381720 w 7671553"/>
                <a:gd name="connsiteY3350" fmla="*/ 2851900 h 6616577"/>
                <a:gd name="connsiteX3351" fmla="*/ 349649 w 7671553"/>
                <a:gd name="connsiteY3351" fmla="*/ 2905172 h 6616577"/>
                <a:gd name="connsiteX3352" fmla="*/ 324707 w 7671553"/>
                <a:gd name="connsiteY3352" fmla="*/ 2965551 h 6616577"/>
                <a:gd name="connsiteX3353" fmla="*/ 335398 w 7671553"/>
                <a:gd name="connsiteY3353" fmla="*/ 3004620 h 6616577"/>
                <a:gd name="connsiteX3354" fmla="*/ 335398 w 7671553"/>
                <a:gd name="connsiteY3354" fmla="*/ 3008170 h 6616577"/>
                <a:gd name="connsiteX3355" fmla="*/ 314019 w 7671553"/>
                <a:gd name="connsiteY3355" fmla="*/ 3064997 h 6616577"/>
                <a:gd name="connsiteX3356" fmla="*/ 292640 w 7671553"/>
                <a:gd name="connsiteY3356" fmla="*/ 3064997 h 6616577"/>
                <a:gd name="connsiteX3357" fmla="*/ 2113423 w 7671553"/>
                <a:gd name="connsiteY3357" fmla="*/ 2738250 h 6616577"/>
                <a:gd name="connsiteX3358" fmla="*/ 2189471 w 7671553"/>
                <a:gd name="connsiteY3358" fmla="*/ 2689745 h 6616577"/>
                <a:gd name="connsiteX3359" fmla="*/ 2269015 w 7671553"/>
                <a:gd name="connsiteY3359" fmla="*/ 2644724 h 6616577"/>
                <a:gd name="connsiteX3360" fmla="*/ 2349736 w 7671553"/>
                <a:gd name="connsiteY3360" fmla="*/ 2600881 h 6616577"/>
                <a:gd name="connsiteX3361" fmla="*/ 2434109 w 7671553"/>
                <a:gd name="connsiteY3361" fmla="*/ 2564223 h 6616577"/>
                <a:gd name="connsiteX3362" fmla="*/ 2758359 w 7671553"/>
                <a:gd name="connsiteY3362" fmla="*/ 2674322 h 6616577"/>
                <a:gd name="connsiteX3363" fmla="*/ 2835492 w 7671553"/>
                <a:gd name="connsiteY3363" fmla="*/ 2725295 h 6616577"/>
                <a:gd name="connsiteX3364" fmla="*/ 2854561 w 7671553"/>
                <a:gd name="connsiteY3364" fmla="*/ 2834147 h 6616577"/>
                <a:gd name="connsiteX3365" fmla="*/ 2858125 w 7671553"/>
                <a:gd name="connsiteY3365" fmla="*/ 2848352 h 6616577"/>
                <a:gd name="connsiteX3366" fmla="*/ 2853898 w 7671553"/>
                <a:gd name="connsiteY3366" fmla="*/ 2858752 h 6616577"/>
                <a:gd name="connsiteX3367" fmla="*/ 2858125 w 7671553"/>
                <a:gd name="connsiteY3367" fmla="*/ 2873212 h 6616577"/>
                <a:gd name="connsiteX3368" fmla="*/ 2854561 w 7671553"/>
                <a:gd name="connsiteY3368" fmla="*/ 2883868 h 6616577"/>
                <a:gd name="connsiteX3369" fmla="*/ 2858561 w 7671553"/>
                <a:gd name="connsiteY3369" fmla="*/ 2897936 h 6616577"/>
                <a:gd name="connsiteX3370" fmla="*/ 2854561 w 7671553"/>
                <a:gd name="connsiteY3370" fmla="*/ 2915834 h 6616577"/>
                <a:gd name="connsiteX3371" fmla="*/ 2854561 w 7671553"/>
                <a:gd name="connsiteY3371" fmla="*/ 2926486 h 6616577"/>
                <a:gd name="connsiteX3372" fmla="*/ 2839704 w 7671553"/>
                <a:gd name="connsiteY3372" fmla="*/ 3047155 h 6616577"/>
                <a:gd name="connsiteX3373" fmla="*/ 2836663 w 7671553"/>
                <a:gd name="connsiteY3373" fmla="*/ 3075641 h 6616577"/>
                <a:gd name="connsiteX3374" fmla="*/ 2826058 w 7671553"/>
                <a:gd name="connsiteY3374" fmla="*/ 3125376 h 6616577"/>
                <a:gd name="connsiteX3375" fmla="*/ 2833182 w 7671553"/>
                <a:gd name="connsiteY3375" fmla="*/ 3146687 h 6616577"/>
                <a:gd name="connsiteX3376" fmla="*/ 2833182 w 7671553"/>
                <a:gd name="connsiteY3376" fmla="*/ 3157339 h 6616577"/>
                <a:gd name="connsiteX3377" fmla="*/ 2886630 w 7671553"/>
                <a:gd name="connsiteY3377" fmla="*/ 3178650 h 6616577"/>
                <a:gd name="connsiteX3378" fmla="*/ 2936445 w 7671553"/>
                <a:gd name="connsiteY3378" fmla="*/ 3174386 h 6616577"/>
                <a:gd name="connsiteX3379" fmla="*/ 3032761 w 7671553"/>
                <a:gd name="connsiteY3379" fmla="*/ 3164733 h 6616577"/>
                <a:gd name="connsiteX3380" fmla="*/ 3071918 w 7671553"/>
                <a:gd name="connsiteY3380" fmla="*/ 3136032 h 6616577"/>
                <a:gd name="connsiteX3381" fmla="*/ 3071918 w 7671553"/>
                <a:gd name="connsiteY3381" fmla="*/ 3132479 h 6616577"/>
                <a:gd name="connsiteX3382" fmla="*/ 3061230 w 7671553"/>
                <a:gd name="connsiteY3382" fmla="*/ 3089862 h 6616577"/>
                <a:gd name="connsiteX3383" fmla="*/ 3064934 w 7671553"/>
                <a:gd name="connsiteY3383" fmla="*/ 3022390 h 6616577"/>
                <a:gd name="connsiteX3384" fmla="*/ 3064790 w 7671553"/>
                <a:gd name="connsiteY3384" fmla="*/ 2986867 h 6616577"/>
                <a:gd name="connsiteX3385" fmla="*/ 3067587 w 7671553"/>
                <a:gd name="connsiteY3385" fmla="*/ 2866105 h 6616577"/>
                <a:gd name="connsiteX3386" fmla="*/ 3068354 w 7671553"/>
                <a:gd name="connsiteY3386" fmla="*/ 2752461 h 6616577"/>
                <a:gd name="connsiteX3387" fmla="*/ 3072347 w 7671553"/>
                <a:gd name="connsiteY3387" fmla="*/ 2720559 h 6616577"/>
                <a:gd name="connsiteX3388" fmla="*/ 3228325 w 7671553"/>
                <a:gd name="connsiteY3388" fmla="*/ 2663297 h 6616577"/>
                <a:gd name="connsiteX3389" fmla="*/ 3385482 w 7671553"/>
                <a:gd name="connsiteY3389" fmla="*/ 2610396 h 6616577"/>
                <a:gd name="connsiteX3390" fmla="*/ 3392605 w 7671553"/>
                <a:gd name="connsiteY3390" fmla="*/ 2610396 h 6616577"/>
                <a:gd name="connsiteX3391" fmla="*/ 3406860 w 7671553"/>
                <a:gd name="connsiteY3391" fmla="*/ 2599740 h 6616577"/>
                <a:gd name="connsiteX3392" fmla="*/ 3514644 w 7671553"/>
                <a:gd name="connsiteY3392" fmla="*/ 2701848 h 6616577"/>
                <a:gd name="connsiteX3393" fmla="*/ 3619779 w 7671553"/>
                <a:gd name="connsiteY3393" fmla="*/ 2803052 h 6616577"/>
                <a:gd name="connsiteX3394" fmla="*/ 3733799 w 7671553"/>
                <a:gd name="connsiteY3394" fmla="*/ 2895389 h 6616577"/>
                <a:gd name="connsiteX3395" fmla="*/ 3784476 w 7671553"/>
                <a:gd name="connsiteY3395" fmla="*/ 2947873 h 6616577"/>
                <a:gd name="connsiteX3396" fmla="*/ 3809526 w 7671553"/>
                <a:gd name="connsiteY3396" fmla="*/ 2976178 h 6616577"/>
                <a:gd name="connsiteX3397" fmla="*/ 3830873 w 7671553"/>
                <a:gd name="connsiteY3397" fmla="*/ 3004624 h 6616577"/>
                <a:gd name="connsiteX3398" fmla="*/ 3871616 w 7671553"/>
                <a:gd name="connsiteY3398" fmla="*/ 3095421 h 6616577"/>
                <a:gd name="connsiteX3399" fmla="*/ 3905701 w 7671553"/>
                <a:gd name="connsiteY3399" fmla="*/ 3192854 h 6616577"/>
                <a:gd name="connsiteX3400" fmla="*/ 3905701 w 7671553"/>
                <a:gd name="connsiteY3400" fmla="*/ 3196408 h 6616577"/>
                <a:gd name="connsiteX3401" fmla="*/ 3916392 w 7671553"/>
                <a:gd name="connsiteY3401" fmla="*/ 3228370 h 6616577"/>
                <a:gd name="connsiteX3402" fmla="*/ 3944895 w 7671553"/>
                <a:gd name="connsiteY3402" fmla="*/ 3356229 h 6616577"/>
                <a:gd name="connsiteX3403" fmla="*/ 3941334 w 7671553"/>
                <a:gd name="connsiteY3403" fmla="*/ 3377536 h 6616577"/>
                <a:gd name="connsiteX3404" fmla="*/ 3916392 w 7671553"/>
                <a:gd name="connsiteY3404" fmla="*/ 3381089 h 6616577"/>
                <a:gd name="connsiteX3405" fmla="*/ 3791699 w 7671553"/>
                <a:gd name="connsiteY3405" fmla="*/ 3377026 h 6616577"/>
                <a:gd name="connsiteX3406" fmla="*/ 3741791 w 7671553"/>
                <a:gd name="connsiteY3406" fmla="*/ 3373987 h 6616577"/>
                <a:gd name="connsiteX3407" fmla="*/ 3713277 w 7671553"/>
                <a:gd name="connsiteY3407" fmla="*/ 3377475 h 6616577"/>
                <a:gd name="connsiteX3408" fmla="*/ 3709725 w 7671553"/>
                <a:gd name="connsiteY3408" fmla="*/ 3377536 h 6616577"/>
                <a:gd name="connsiteX3409" fmla="*/ 3617082 w 7671553"/>
                <a:gd name="connsiteY3409" fmla="*/ 3395294 h 6616577"/>
                <a:gd name="connsiteX3410" fmla="*/ 3617082 w 7671553"/>
                <a:gd name="connsiteY3410" fmla="*/ 3377536 h 6616577"/>
                <a:gd name="connsiteX3411" fmla="*/ 3613684 w 7671553"/>
                <a:gd name="connsiteY3411" fmla="*/ 3299395 h 6616577"/>
                <a:gd name="connsiteX3412" fmla="*/ 3576735 w 7671553"/>
                <a:gd name="connsiteY3412" fmla="*/ 3137178 h 6616577"/>
                <a:gd name="connsiteX3413" fmla="*/ 3555288 w 7671553"/>
                <a:gd name="connsiteY3413" fmla="*/ 3059107 h 6616577"/>
                <a:gd name="connsiteX3414" fmla="*/ 3524439 w 7671553"/>
                <a:gd name="connsiteY3414" fmla="*/ 2990413 h 6616577"/>
                <a:gd name="connsiteX3415" fmla="*/ 3512984 w 7671553"/>
                <a:gd name="connsiteY3415" fmla="*/ 2980519 h 6616577"/>
                <a:gd name="connsiteX3416" fmla="*/ 3506620 w 7671553"/>
                <a:gd name="connsiteY3416" fmla="*/ 2979757 h 6616577"/>
                <a:gd name="connsiteX3417" fmla="*/ 3474554 w 7671553"/>
                <a:gd name="connsiteY3417" fmla="*/ 2969106 h 6616577"/>
                <a:gd name="connsiteX3418" fmla="*/ 3449611 w 7671553"/>
                <a:gd name="connsiteY3418" fmla="*/ 2990413 h 6616577"/>
                <a:gd name="connsiteX3419" fmla="*/ 3472374 w 7671553"/>
                <a:gd name="connsiteY3419" fmla="*/ 3020996 h 6616577"/>
                <a:gd name="connsiteX3420" fmla="*/ 3490225 w 7671553"/>
                <a:gd name="connsiteY3420" fmla="*/ 3056476 h 6616577"/>
                <a:gd name="connsiteX3421" fmla="*/ 3524439 w 7671553"/>
                <a:gd name="connsiteY3421" fmla="*/ 3125374 h 6616577"/>
                <a:gd name="connsiteX3422" fmla="*/ 3538690 w 7671553"/>
                <a:gd name="connsiteY3422" fmla="*/ 3125374 h 6616577"/>
                <a:gd name="connsiteX3423" fmla="*/ 3538690 w 7671553"/>
                <a:gd name="connsiteY3423" fmla="*/ 3132476 h 6616577"/>
                <a:gd name="connsiteX3424" fmla="*/ 3527999 w 7671553"/>
                <a:gd name="connsiteY3424" fmla="*/ 3132476 h 6616577"/>
                <a:gd name="connsiteX3425" fmla="*/ 3524439 w 7671553"/>
                <a:gd name="connsiteY3425" fmla="*/ 3150234 h 6616577"/>
                <a:gd name="connsiteX3426" fmla="*/ 3545915 w 7671553"/>
                <a:gd name="connsiteY3426" fmla="*/ 3185653 h 6616577"/>
                <a:gd name="connsiteX3427" fmla="*/ 3559439 w 7671553"/>
                <a:gd name="connsiteY3427" fmla="*/ 3228999 h 6616577"/>
                <a:gd name="connsiteX3428" fmla="*/ 3574321 w 7671553"/>
                <a:gd name="connsiteY3428" fmla="*/ 3327811 h 6616577"/>
                <a:gd name="connsiteX3429" fmla="*/ 3574321 w 7671553"/>
                <a:gd name="connsiteY3429" fmla="*/ 3413049 h 6616577"/>
                <a:gd name="connsiteX3430" fmla="*/ 3570761 w 7671553"/>
                <a:gd name="connsiteY3430" fmla="*/ 3427257 h 6616577"/>
                <a:gd name="connsiteX3431" fmla="*/ 3577884 w 7671553"/>
                <a:gd name="connsiteY3431" fmla="*/ 3441462 h 6616577"/>
                <a:gd name="connsiteX3432" fmla="*/ 3585837 w 7671553"/>
                <a:gd name="connsiteY3432" fmla="*/ 3498156 h 6616577"/>
                <a:gd name="connsiteX3433" fmla="*/ 3581448 w 7671553"/>
                <a:gd name="connsiteY3433" fmla="*/ 3519597 h 6616577"/>
                <a:gd name="connsiteX3434" fmla="*/ 3609954 w 7671553"/>
                <a:gd name="connsiteY3434" fmla="*/ 3537355 h 6616577"/>
                <a:gd name="connsiteX3435" fmla="*/ 3613518 w 7671553"/>
                <a:gd name="connsiteY3435" fmla="*/ 3537355 h 6616577"/>
                <a:gd name="connsiteX3436" fmla="*/ 3645523 w 7671553"/>
                <a:gd name="connsiteY3436" fmla="*/ 3533378 h 6616577"/>
                <a:gd name="connsiteX3437" fmla="*/ 3683180 w 7671553"/>
                <a:gd name="connsiteY3437" fmla="*/ 3617086 h 6616577"/>
                <a:gd name="connsiteX3438" fmla="*/ 3713286 w 7671553"/>
                <a:gd name="connsiteY3438" fmla="*/ 3704279 h 6616577"/>
                <a:gd name="connsiteX3439" fmla="*/ 3652717 w 7671553"/>
                <a:gd name="connsiteY3439" fmla="*/ 3768210 h 6616577"/>
                <a:gd name="connsiteX3440" fmla="*/ 3578622 w 7671553"/>
                <a:gd name="connsiteY3440" fmla="*/ 3818668 h 6616577"/>
                <a:gd name="connsiteX3441" fmla="*/ 3410418 w 7671553"/>
                <a:gd name="connsiteY3441" fmla="*/ 3896065 h 6616577"/>
                <a:gd name="connsiteX3442" fmla="*/ 3375664 w 7671553"/>
                <a:gd name="connsiteY3442" fmla="*/ 3813501 h 6616577"/>
                <a:gd name="connsiteX3443" fmla="*/ 3354613 w 7671553"/>
                <a:gd name="connsiteY3443" fmla="*/ 3802519 h 6616577"/>
                <a:gd name="connsiteX3444" fmla="*/ 3341889 w 7671553"/>
                <a:gd name="connsiteY3444" fmla="*/ 3786791 h 6616577"/>
                <a:gd name="connsiteX3445" fmla="*/ 3311531 w 7671553"/>
                <a:gd name="connsiteY3445" fmla="*/ 3756674 h 6616577"/>
                <a:gd name="connsiteX3446" fmla="*/ 3248016 w 7671553"/>
                <a:gd name="connsiteY3446" fmla="*/ 3695673 h 6616577"/>
                <a:gd name="connsiteX3447" fmla="*/ 3153866 w 7671553"/>
                <a:gd name="connsiteY3447" fmla="*/ 3668765 h 6616577"/>
                <a:gd name="connsiteX3448" fmla="*/ 3096168 w 7671553"/>
                <a:gd name="connsiteY3448" fmla="*/ 3651689 h 6616577"/>
                <a:gd name="connsiteX3449" fmla="*/ 3032717 w 7671553"/>
                <a:gd name="connsiteY3449" fmla="*/ 3640351 h 6616577"/>
                <a:gd name="connsiteX3450" fmla="*/ 3011338 w 7671553"/>
                <a:gd name="connsiteY3450" fmla="*/ 3640351 h 6616577"/>
                <a:gd name="connsiteX3451" fmla="*/ 2975722 w 7671553"/>
                <a:gd name="connsiteY3451" fmla="*/ 3633040 h 6616577"/>
                <a:gd name="connsiteX3452" fmla="*/ 2940074 w 7671553"/>
                <a:gd name="connsiteY3452" fmla="*/ 3636798 h 6616577"/>
                <a:gd name="connsiteX3453" fmla="*/ 2868873 w 7671553"/>
                <a:gd name="connsiteY3453" fmla="*/ 3641260 h 6616577"/>
                <a:gd name="connsiteX3454" fmla="*/ 2738337 w 7671553"/>
                <a:gd name="connsiteY3454" fmla="*/ 3684333 h 6616577"/>
                <a:gd name="connsiteX3455" fmla="*/ 2705532 w 7671553"/>
                <a:gd name="connsiteY3455" fmla="*/ 3697801 h 6616577"/>
                <a:gd name="connsiteX3456" fmla="*/ 2680002 w 7671553"/>
                <a:gd name="connsiteY3456" fmla="*/ 3714973 h 6616577"/>
                <a:gd name="connsiteX3457" fmla="*/ 2625774 w 7671553"/>
                <a:gd name="connsiteY3457" fmla="*/ 3746164 h 6616577"/>
                <a:gd name="connsiteX3458" fmla="*/ 2531111 w 7671553"/>
                <a:gd name="connsiteY3458" fmla="*/ 3825835 h 6616577"/>
                <a:gd name="connsiteX3459" fmla="*/ 2444787 w 7671553"/>
                <a:gd name="connsiteY3459" fmla="*/ 3910266 h 6616577"/>
                <a:gd name="connsiteX3460" fmla="*/ 2389100 w 7671553"/>
                <a:gd name="connsiteY3460" fmla="*/ 3784640 h 6616577"/>
                <a:gd name="connsiteX3461" fmla="*/ 2363642 w 7671553"/>
                <a:gd name="connsiteY3461" fmla="*/ 3721224 h 6616577"/>
                <a:gd name="connsiteX3462" fmla="*/ 2344915 w 7671553"/>
                <a:gd name="connsiteY3462" fmla="*/ 3693719 h 6616577"/>
                <a:gd name="connsiteX3463" fmla="*/ 2334375 w 7671553"/>
                <a:gd name="connsiteY3463" fmla="*/ 3661606 h 6616577"/>
                <a:gd name="connsiteX3464" fmla="*/ 2301080 w 7671553"/>
                <a:gd name="connsiteY3464" fmla="*/ 3606004 h 6616577"/>
                <a:gd name="connsiteX3465" fmla="*/ 2267568 w 7671553"/>
                <a:gd name="connsiteY3465" fmla="*/ 3550613 h 6616577"/>
                <a:gd name="connsiteX3466" fmla="*/ 2202489 w 7671553"/>
                <a:gd name="connsiteY3466" fmla="*/ 3437906 h 6616577"/>
                <a:gd name="connsiteX3467" fmla="*/ 2202489 w 7671553"/>
                <a:gd name="connsiteY3467" fmla="*/ 3427250 h 6616577"/>
                <a:gd name="connsiteX3468" fmla="*/ 2227428 w 7671553"/>
                <a:gd name="connsiteY3468" fmla="*/ 3420148 h 6616577"/>
                <a:gd name="connsiteX3469" fmla="*/ 2259369 w 7671553"/>
                <a:gd name="connsiteY3469" fmla="*/ 3415647 h 6616577"/>
                <a:gd name="connsiteX3470" fmla="*/ 2263062 w 7671553"/>
                <a:gd name="connsiteY3470" fmla="*/ 3416595 h 6616577"/>
                <a:gd name="connsiteX3471" fmla="*/ 2288005 w 7671553"/>
                <a:gd name="connsiteY3471" fmla="*/ 3402390 h 6616577"/>
                <a:gd name="connsiteX3472" fmla="*/ 2288005 w 7671553"/>
                <a:gd name="connsiteY3472" fmla="*/ 3395284 h 6616577"/>
                <a:gd name="connsiteX3473" fmla="*/ 2270190 w 7671553"/>
                <a:gd name="connsiteY3473" fmla="*/ 3342012 h 6616577"/>
                <a:gd name="connsiteX3474" fmla="*/ 2265639 w 7671553"/>
                <a:gd name="connsiteY3474" fmla="*/ 3303046 h 6616577"/>
                <a:gd name="connsiteX3475" fmla="*/ 2266626 w 7671553"/>
                <a:gd name="connsiteY3475" fmla="*/ 3253226 h 6616577"/>
                <a:gd name="connsiteX3476" fmla="*/ 2269844 w 7671553"/>
                <a:gd name="connsiteY3476" fmla="*/ 3192824 h 6616577"/>
                <a:gd name="connsiteX3477" fmla="*/ 2272900 w 7671553"/>
                <a:gd name="connsiteY3477" fmla="*/ 3150400 h 6616577"/>
                <a:gd name="connsiteX3478" fmla="*/ 2278723 w 7671553"/>
                <a:gd name="connsiteY3478" fmla="*/ 3104298 h 6616577"/>
                <a:gd name="connsiteX3479" fmla="*/ 2277314 w 7671553"/>
                <a:gd name="connsiteY3479" fmla="*/ 3072094 h 6616577"/>
                <a:gd name="connsiteX3480" fmla="*/ 2259499 w 7671553"/>
                <a:gd name="connsiteY3480" fmla="*/ 3047234 h 6616577"/>
                <a:gd name="connsiteX3481" fmla="*/ 2230993 w 7671553"/>
                <a:gd name="connsiteY3481" fmla="*/ 3064992 h 6616577"/>
                <a:gd name="connsiteX3482" fmla="*/ 2234556 w 7671553"/>
                <a:gd name="connsiteY3482" fmla="*/ 3086299 h 6616577"/>
                <a:gd name="connsiteX3483" fmla="*/ 2230193 w 7671553"/>
                <a:gd name="connsiteY3483" fmla="*/ 3103906 h 6616577"/>
                <a:gd name="connsiteX3484" fmla="*/ 2222489 w 7671553"/>
                <a:gd name="connsiteY3484" fmla="*/ 3214047 h 6616577"/>
                <a:gd name="connsiteX3485" fmla="*/ 2223869 w 7671553"/>
                <a:gd name="connsiteY3485" fmla="*/ 3267430 h 6616577"/>
                <a:gd name="connsiteX3486" fmla="*/ 2223869 w 7671553"/>
                <a:gd name="connsiteY3486" fmla="*/ 3274533 h 6616577"/>
                <a:gd name="connsiteX3487" fmla="*/ 2138348 w 7671553"/>
                <a:gd name="connsiteY3487" fmla="*/ 3299393 h 6616577"/>
                <a:gd name="connsiteX3488" fmla="*/ 2063588 w 7671553"/>
                <a:gd name="connsiteY3488" fmla="*/ 3310497 h 6616577"/>
                <a:gd name="connsiteX3489" fmla="*/ 1969512 w 7671553"/>
                <a:gd name="connsiteY3489" fmla="*/ 3329994 h 6616577"/>
                <a:gd name="connsiteX3490" fmla="*/ 1881800 w 7671553"/>
                <a:gd name="connsiteY3490" fmla="*/ 3356220 h 6616577"/>
                <a:gd name="connsiteX3491" fmla="*/ 1871112 w 7671553"/>
                <a:gd name="connsiteY3491" fmla="*/ 3356220 h 6616577"/>
                <a:gd name="connsiteX3492" fmla="*/ 1864637 w 7671553"/>
                <a:gd name="connsiteY3492" fmla="*/ 3274734 h 6616577"/>
                <a:gd name="connsiteX3493" fmla="*/ 1867548 w 7671553"/>
                <a:gd name="connsiteY3493" fmla="*/ 3263877 h 6616577"/>
                <a:gd name="connsiteX3494" fmla="*/ 1903597 w 7671553"/>
                <a:gd name="connsiteY3494" fmla="*/ 3118678 h 6616577"/>
                <a:gd name="connsiteX3495" fmla="*/ 1945941 w 7671553"/>
                <a:gd name="connsiteY3495" fmla="*/ 2979750 h 6616577"/>
                <a:gd name="connsiteX3496" fmla="*/ 1999333 w 7671553"/>
                <a:gd name="connsiteY3496" fmla="*/ 2826977 h 6616577"/>
                <a:gd name="connsiteX3497" fmla="*/ 2057146 w 7671553"/>
                <a:gd name="connsiteY3497" fmla="*/ 2781609 h 6616577"/>
                <a:gd name="connsiteX3498" fmla="*/ 2113410 w 7671553"/>
                <a:gd name="connsiteY3498" fmla="*/ 2738247 h 6616577"/>
                <a:gd name="connsiteX3499" fmla="*/ 1863944 w 7671553"/>
                <a:gd name="connsiteY3499" fmla="*/ 2776716 h 6616577"/>
                <a:gd name="connsiteX3500" fmla="*/ 1871129 w 7671553"/>
                <a:gd name="connsiteY3500" fmla="*/ 2816385 h 6616577"/>
                <a:gd name="connsiteX3501" fmla="*/ 1866909 w 7671553"/>
                <a:gd name="connsiteY3501" fmla="*/ 2851811 h 6616577"/>
                <a:gd name="connsiteX3502" fmla="*/ 1864588 w 7671553"/>
                <a:gd name="connsiteY3502" fmla="*/ 2891006 h 6616577"/>
                <a:gd name="connsiteX3503" fmla="*/ 1864001 w 7671553"/>
                <a:gd name="connsiteY3503" fmla="*/ 2905175 h 6616577"/>
                <a:gd name="connsiteX3504" fmla="*/ 1867565 w 7671553"/>
                <a:gd name="connsiteY3504" fmla="*/ 2905175 h 6616577"/>
                <a:gd name="connsiteX3505" fmla="*/ 1875957 w 7671553"/>
                <a:gd name="connsiteY3505" fmla="*/ 2830737 h 6616577"/>
                <a:gd name="connsiteX3506" fmla="*/ 1917451 w 7671553"/>
                <a:gd name="connsiteY3506" fmla="*/ 2898072 h 6616577"/>
                <a:gd name="connsiteX3507" fmla="*/ 1895398 w 7671553"/>
                <a:gd name="connsiteY3507" fmla="*/ 2993290 h 6616577"/>
                <a:gd name="connsiteX3508" fmla="*/ 1867566 w 7671553"/>
                <a:gd name="connsiteY3508" fmla="*/ 3079199 h 6616577"/>
                <a:gd name="connsiteX3509" fmla="*/ 1860439 w 7671553"/>
                <a:gd name="connsiteY3509" fmla="*/ 3089854 h 6616577"/>
                <a:gd name="connsiteX3510" fmla="*/ 1856875 w 7671553"/>
                <a:gd name="connsiteY3510" fmla="*/ 3057891 h 6616577"/>
                <a:gd name="connsiteX3511" fmla="*/ 1861329 w 7671553"/>
                <a:gd name="connsiteY3511" fmla="*/ 3029618 h 6616577"/>
                <a:gd name="connsiteX3512" fmla="*/ 1860439 w 7671553"/>
                <a:gd name="connsiteY3512" fmla="*/ 3015269 h 6616577"/>
                <a:gd name="connsiteX3513" fmla="*/ 1864856 w 7671553"/>
                <a:gd name="connsiteY3513" fmla="*/ 2926531 h 6616577"/>
                <a:gd name="connsiteX3514" fmla="*/ 1860439 w 7671553"/>
                <a:gd name="connsiteY3514" fmla="*/ 2915829 h 6616577"/>
                <a:gd name="connsiteX3515" fmla="*/ 1856086 w 7671553"/>
                <a:gd name="connsiteY3515" fmla="*/ 2947674 h 6616577"/>
                <a:gd name="connsiteX3516" fmla="*/ 1856875 w 7671553"/>
                <a:gd name="connsiteY3516" fmla="*/ 2958448 h 6616577"/>
                <a:gd name="connsiteX3517" fmla="*/ 1853376 w 7671553"/>
                <a:gd name="connsiteY3517" fmla="*/ 2986868 h 6616577"/>
                <a:gd name="connsiteX3518" fmla="*/ 1853315 w 7671553"/>
                <a:gd name="connsiteY3518" fmla="*/ 3025926 h 6616577"/>
                <a:gd name="connsiteX3519" fmla="*/ 1849066 w 7671553"/>
                <a:gd name="connsiteY3519" fmla="*/ 3100464 h 6616577"/>
                <a:gd name="connsiteX3520" fmla="*/ 1839060 w 7671553"/>
                <a:gd name="connsiteY3520" fmla="*/ 3100511 h 6616577"/>
                <a:gd name="connsiteX3521" fmla="*/ 1799865 w 7671553"/>
                <a:gd name="connsiteY3521" fmla="*/ 3111166 h 6616577"/>
                <a:gd name="connsiteX3522" fmla="*/ 1725039 w 7671553"/>
                <a:gd name="connsiteY3522" fmla="*/ 3093408 h 6616577"/>
                <a:gd name="connsiteX3523" fmla="*/ 1725039 w 7671553"/>
                <a:gd name="connsiteY3523" fmla="*/ 3086303 h 6616577"/>
                <a:gd name="connsiteX3524" fmla="*/ 1717696 w 7671553"/>
                <a:gd name="connsiteY3524" fmla="*/ 3033064 h 6616577"/>
                <a:gd name="connsiteX3525" fmla="*/ 1713512 w 7671553"/>
                <a:gd name="connsiteY3525" fmla="*/ 2972721 h 6616577"/>
                <a:gd name="connsiteX3526" fmla="*/ 1714352 w 7671553"/>
                <a:gd name="connsiteY3526" fmla="*/ 2965550 h 6616577"/>
                <a:gd name="connsiteX3527" fmla="*/ 1710103 w 7671553"/>
                <a:gd name="connsiteY3527" fmla="*/ 2891012 h 6616577"/>
                <a:gd name="connsiteX3528" fmla="*/ 1717912 w 7671553"/>
                <a:gd name="connsiteY3528" fmla="*/ 2873208 h 6616577"/>
                <a:gd name="connsiteX3529" fmla="*/ 1717912 w 7671553"/>
                <a:gd name="connsiteY3529" fmla="*/ 2862556 h 6616577"/>
                <a:gd name="connsiteX3530" fmla="*/ 1716607 w 7671553"/>
                <a:gd name="connsiteY3530" fmla="*/ 2805735 h 6616577"/>
                <a:gd name="connsiteX3531" fmla="*/ 1739294 w 7671553"/>
                <a:gd name="connsiteY3531" fmla="*/ 2780868 h 6616577"/>
                <a:gd name="connsiteX3532" fmla="*/ 1753545 w 7671553"/>
                <a:gd name="connsiteY3532" fmla="*/ 2784417 h 6616577"/>
                <a:gd name="connsiteX3533" fmla="*/ 1810634 w 7671553"/>
                <a:gd name="connsiteY3533" fmla="*/ 2781694 h 6616577"/>
                <a:gd name="connsiteX3534" fmla="*/ 1863948 w 7671553"/>
                <a:gd name="connsiteY3534" fmla="*/ 2776715 h 6616577"/>
                <a:gd name="connsiteX3535" fmla="*/ 1404355 w 7671553"/>
                <a:gd name="connsiteY3535" fmla="*/ 2827040 h 6616577"/>
                <a:gd name="connsiteX3536" fmla="*/ 1465700 w 7671553"/>
                <a:gd name="connsiteY3536" fmla="*/ 2788741 h 6616577"/>
                <a:gd name="connsiteX3537" fmla="*/ 1550448 w 7671553"/>
                <a:gd name="connsiteY3537" fmla="*/ 2777317 h 6616577"/>
                <a:gd name="connsiteX3538" fmla="*/ 1550448 w 7671553"/>
                <a:gd name="connsiteY3538" fmla="*/ 2816386 h 6616577"/>
                <a:gd name="connsiteX3539" fmla="*/ 1546456 w 7671553"/>
                <a:gd name="connsiteY3539" fmla="*/ 2848284 h 6616577"/>
                <a:gd name="connsiteX3540" fmla="*/ 1429330 w 7671553"/>
                <a:gd name="connsiteY3540" fmla="*/ 2862798 h 6616577"/>
                <a:gd name="connsiteX3541" fmla="*/ 1407918 w 7671553"/>
                <a:gd name="connsiteY3541" fmla="*/ 2855451 h 6616577"/>
                <a:gd name="connsiteX3542" fmla="*/ 1404354 w 7671553"/>
                <a:gd name="connsiteY3542" fmla="*/ 2827041 h 6616577"/>
                <a:gd name="connsiteX3543" fmla="*/ 652526 w 7671553"/>
                <a:gd name="connsiteY3543" fmla="*/ 3050788 h 6616577"/>
                <a:gd name="connsiteX3544" fmla="*/ 648966 w 7671553"/>
                <a:gd name="connsiteY3544" fmla="*/ 3050788 h 6616577"/>
                <a:gd name="connsiteX3545" fmla="*/ 652152 w 7671553"/>
                <a:gd name="connsiteY3545" fmla="*/ 3082797 h 6616577"/>
                <a:gd name="connsiteX3546" fmla="*/ 656090 w 7671553"/>
                <a:gd name="connsiteY3546" fmla="*/ 3104062 h 6616577"/>
                <a:gd name="connsiteX3547" fmla="*/ 638275 w 7671553"/>
                <a:gd name="connsiteY3547" fmla="*/ 3104062 h 6616577"/>
                <a:gd name="connsiteX3548" fmla="*/ 588389 w 7671553"/>
                <a:gd name="connsiteY3548" fmla="*/ 3114717 h 6616577"/>
                <a:gd name="connsiteX3549" fmla="*/ 499310 w 7671553"/>
                <a:gd name="connsiteY3549" fmla="*/ 3114717 h 6616577"/>
                <a:gd name="connsiteX3550" fmla="*/ 481495 w 7671553"/>
                <a:gd name="connsiteY3550" fmla="*/ 3111168 h 6616577"/>
                <a:gd name="connsiteX3551" fmla="*/ 470728 w 7671553"/>
                <a:gd name="connsiteY3551" fmla="*/ 3114523 h 6616577"/>
                <a:gd name="connsiteX3552" fmla="*/ 445861 w 7671553"/>
                <a:gd name="connsiteY3552" fmla="*/ 3082754 h 6616577"/>
                <a:gd name="connsiteX3553" fmla="*/ 445861 w 7671553"/>
                <a:gd name="connsiteY3553" fmla="*/ 3011724 h 6616577"/>
                <a:gd name="connsiteX3554" fmla="*/ 444971 w 7671553"/>
                <a:gd name="connsiteY3554" fmla="*/ 2993966 h 6616577"/>
                <a:gd name="connsiteX3555" fmla="*/ 445861 w 7671553"/>
                <a:gd name="connsiteY3555" fmla="*/ 2954897 h 6616577"/>
                <a:gd name="connsiteX3556" fmla="*/ 442297 w 7671553"/>
                <a:gd name="connsiteY3556" fmla="*/ 2937139 h 6616577"/>
                <a:gd name="connsiteX3557" fmla="*/ 443191 w 7671553"/>
                <a:gd name="connsiteY3557" fmla="*/ 2919381 h 6616577"/>
                <a:gd name="connsiteX3558" fmla="*/ 438204 w 7671553"/>
                <a:gd name="connsiteY3558" fmla="*/ 2855494 h 6616577"/>
                <a:gd name="connsiteX3559" fmla="*/ 435173 w 7671553"/>
                <a:gd name="connsiteY3559" fmla="*/ 2841246 h 6616577"/>
                <a:gd name="connsiteX3560" fmla="*/ 457395 w 7671553"/>
                <a:gd name="connsiteY3560" fmla="*/ 2806276 h 6616577"/>
                <a:gd name="connsiteX3561" fmla="*/ 488500 w 7671553"/>
                <a:gd name="connsiteY3561" fmla="*/ 2801390 h 6616577"/>
                <a:gd name="connsiteX3562" fmla="*/ 492182 w 7671553"/>
                <a:gd name="connsiteY3562" fmla="*/ 2802177 h 6616577"/>
                <a:gd name="connsiteX3563" fmla="*/ 525665 w 7671553"/>
                <a:gd name="connsiteY3563" fmla="*/ 2796203 h 6616577"/>
                <a:gd name="connsiteX3564" fmla="*/ 556322 w 7671553"/>
                <a:gd name="connsiteY3564" fmla="*/ 2798628 h 6616577"/>
                <a:gd name="connsiteX3565" fmla="*/ 624023 w 7671553"/>
                <a:gd name="connsiteY3565" fmla="*/ 2787972 h 6616577"/>
                <a:gd name="connsiteX3566" fmla="*/ 627321 w 7671553"/>
                <a:gd name="connsiteY3566" fmla="*/ 2834171 h 6616577"/>
                <a:gd name="connsiteX3567" fmla="*/ 627584 w 7671553"/>
                <a:gd name="connsiteY3567" fmla="*/ 2855453 h 6616577"/>
                <a:gd name="connsiteX3568" fmla="*/ 635608 w 7671553"/>
                <a:gd name="connsiteY3568" fmla="*/ 2944161 h 6616577"/>
                <a:gd name="connsiteX3569" fmla="*/ 641839 w 7671553"/>
                <a:gd name="connsiteY3569" fmla="*/ 2944244 h 6616577"/>
                <a:gd name="connsiteX3570" fmla="*/ 637446 w 7671553"/>
                <a:gd name="connsiteY3570" fmla="*/ 2891049 h 6616577"/>
                <a:gd name="connsiteX3571" fmla="*/ 634470 w 7671553"/>
                <a:gd name="connsiteY3571" fmla="*/ 2855487 h 6616577"/>
                <a:gd name="connsiteX3572" fmla="*/ 630780 w 7671553"/>
                <a:gd name="connsiteY3572" fmla="*/ 2795107 h 6616577"/>
                <a:gd name="connsiteX3573" fmla="*/ 659654 w 7671553"/>
                <a:gd name="connsiteY3573" fmla="*/ 2780874 h 6616577"/>
                <a:gd name="connsiteX3574" fmla="*/ 691724 w 7671553"/>
                <a:gd name="connsiteY3574" fmla="*/ 2780874 h 6616577"/>
                <a:gd name="connsiteX3575" fmla="*/ 696052 w 7671553"/>
                <a:gd name="connsiteY3575" fmla="*/ 2805590 h 6616577"/>
                <a:gd name="connsiteX3576" fmla="*/ 699861 w 7671553"/>
                <a:gd name="connsiteY3576" fmla="*/ 2937104 h 6616577"/>
                <a:gd name="connsiteX3577" fmla="*/ 698848 w 7671553"/>
                <a:gd name="connsiteY3577" fmla="*/ 2947799 h 6616577"/>
                <a:gd name="connsiteX3578" fmla="*/ 716667 w 7671553"/>
                <a:gd name="connsiteY3578" fmla="*/ 3057899 h 6616577"/>
                <a:gd name="connsiteX3579" fmla="*/ 721196 w 7671553"/>
                <a:gd name="connsiteY3579" fmla="*/ 3103990 h 6616577"/>
                <a:gd name="connsiteX3580" fmla="*/ 659654 w 7671553"/>
                <a:gd name="connsiteY3580" fmla="*/ 3104066 h 6616577"/>
                <a:gd name="connsiteX3581" fmla="*/ 655435 w 7671553"/>
                <a:gd name="connsiteY3581" fmla="*/ 3068640 h 6616577"/>
                <a:gd name="connsiteX3582" fmla="*/ 652527 w 7671553"/>
                <a:gd name="connsiteY3582" fmla="*/ 3050792 h 6616577"/>
                <a:gd name="connsiteX3583" fmla="*/ 7116191 w 7671553"/>
                <a:gd name="connsiteY3583" fmla="*/ 2993964 h 6616577"/>
                <a:gd name="connsiteX3584" fmla="*/ 7191983 w 7671553"/>
                <a:gd name="connsiteY3584" fmla="*/ 2891930 h 6616577"/>
                <a:gd name="connsiteX3585" fmla="*/ 7233099 w 7671553"/>
                <a:gd name="connsiteY3585" fmla="*/ 2844121 h 6616577"/>
                <a:gd name="connsiteX3586" fmla="*/ 7269406 w 7671553"/>
                <a:gd name="connsiteY3586" fmla="*/ 2795071 h 6616577"/>
                <a:gd name="connsiteX3587" fmla="*/ 7269406 w 7671553"/>
                <a:gd name="connsiteY3587" fmla="*/ 2805726 h 6616577"/>
                <a:gd name="connsiteX3588" fmla="*/ 7231865 w 7671553"/>
                <a:gd name="connsiteY3588" fmla="*/ 2896164 h 6616577"/>
                <a:gd name="connsiteX3589" fmla="*/ 7213228 w 7671553"/>
                <a:gd name="connsiteY3589" fmla="*/ 2941518 h 6616577"/>
                <a:gd name="connsiteX3590" fmla="*/ 7196811 w 7671553"/>
                <a:gd name="connsiteY3590" fmla="*/ 2957116 h 6616577"/>
                <a:gd name="connsiteX3591" fmla="*/ 7187453 w 7671553"/>
                <a:gd name="connsiteY3591" fmla="*/ 2979753 h 6616577"/>
                <a:gd name="connsiteX3592" fmla="*/ 7205268 w 7671553"/>
                <a:gd name="connsiteY3592" fmla="*/ 2997511 h 6616577"/>
                <a:gd name="connsiteX3593" fmla="*/ 7215960 w 7671553"/>
                <a:gd name="connsiteY3593" fmla="*/ 2997511 h 6616577"/>
                <a:gd name="connsiteX3594" fmla="*/ 7268114 w 7671553"/>
                <a:gd name="connsiteY3594" fmla="*/ 2910984 h 6616577"/>
                <a:gd name="connsiteX3595" fmla="*/ 7329980 w 7671553"/>
                <a:gd name="connsiteY3595" fmla="*/ 2834139 h 6616577"/>
                <a:gd name="connsiteX3596" fmla="*/ 7284400 w 7671553"/>
                <a:gd name="connsiteY3596" fmla="*/ 2927221 h 6616577"/>
                <a:gd name="connsiteX3597" fmla="*/ 7237338 w 7671553"/>
                <a:gd name="connsiteY3597" fmla="*/ 3018821 h 6616577"/>
                <a:gd name="connsiteX3598" fmla="*/ 7237338 w 7671553"/>
                <a:gd name="connsiteY3598" fmla="*/ 3033026 h 6616577"/>
                <a:gd name="connsiteX3599" fmla="*/ 7138978 w 7671553"/>
                <a:gd name="connsiteY3599" fmla="*/ 3066401 h 6616577"/>
                <a:gd name="connsiteX3600" fmla="*/ 7041359 w 7671553"/>
                <a:gd name="connsiteY3600" fmla="*/ 3096956 h 6616577"/>
                <a:gd name="connsiteX3601" fmla="*/ 7030668 w 7671553"/>
                <a:gd name="connsiteY3601" fmla="*/ 3096956 h 6616577"/>
                <a:gd name="connsiteX3602" fmla="*/ 7030668 w 7671553"/>
                <a:gd name="connsiteY3602" fmla="*/ 3064993 h 6616577"/>
                <a:gd name="connsiteX3603" fmla="*/ 7037795 w 7671553"/>
                <a:gd name="connsiteY3603" fmla="*/ 3025924 h 6616577"/>
                <a:gd name="connsiteX3604" fmla="*/ 7029435 w 7671553"/>
                <a:gd name="connsiteY3604" fmla="*/ 2937264 h 6616577"/>
                <a:gd name="connsiteX3605" fmla="*/ 7030668 w 7671553"/>
                <a:gd name="connsiteY3605" fmla="*/ 2933585 h 6616577"/>
                <a:gd name="connsiteX3606" fmla="*/ 7034232 w 7671553"/>
                <a:gd name="connsiteY3606" fmla="*/ 2915827 h 6616577"/>
                <a:gd name="connsiteX3607" fmla="*/ 7062738 w 7671553"/>
                <a:gd name="connsiteY3607" fmla="*/ 2951343 h 6616577"/>
                <a:gd name="connsiteX3608" fmla="*/ 7067307 w 7671553"/>
                <a:gd name="connsiteY3608" fmla="*/ 2993856 h 6616577"/>
                <a:gd name="connsiteX3609" fmla="*/ 7055610 w 7671553"/>
                <a:gd name="connsiteY3609" fmla="*/ 3011718 h 6616577"/>
                <a:gd name="connsiteX3610" fmla="*/ 7101934 w 7671553"/>
                <a:gd name="connsiteY3610" fmla="*/ 3043681 h 6616577"/>
                <a:gd name="connsiteX3611" fmla="*/ 7119752 w 7671553"/>
                <a:gd name="connsiteY3611" fmla="*/ 3001064 h 6616577"/>
                <a:gd name="connsiteX3612" fmla="*/ 7126876 w 7671553"/>
                <a:gd name="connsiteY3612" fmla="*/ 2993962 h 6616577"/>
                <a:gd name="connsiteX3613" fmla="*/ 7116188 w 7671553"/>
                <a:gd name="connsiteY3613" fmla="*/ 2993962 h 6616577"/>
                <a:gd name="connsiteX3614" fmla="*/ 1593101 w 7671553"/>
                <a:gd name="connsiteY3614" fmla="*/ 2784419 h 6616577"/>
                <a:gd name="connsiteX3615" fmla="*/ 1593101 w 7671553"/>
                <a:gd name="connsiteY3615" fmla="*/ 2795075 h 6616577"/>
                <a:gd name="connsiteX3616" fmla="*/ 1595393 w 7671553"/>
                <a:gd name="connsiteY3616" fmla="*/ 2841147 h 6616577"/>
                <a:gd name="connsiteX3617" fmla="*/ 1561161 w 7671553"/>
                <a:gd name="connsiteY3617" fmla="*/ 2845742 h 6616577"/>
                <a:gd name="connsiteX3618" fmla="*/ 1561031 w 7671553"/>
                <a:gd name="connsiteY3618" fmla="*/ 2816384 h 6616577"/>
                <a:gd name="connsiteX3619" fmla="*/ 1561658 w 7671553"/>
                <a:gd name="connsiteY3619" fmla="*/ 2788132 h 6616577"/>
                <a:gd name="connsiteX3620" fmla="*/ 1565373 w 7671553"/>
                <a:gd name="connsiteY3620" fmla="*/ 2773967 h 6616577"/>
                <a:gd name="connsiteX3621" fmla="*/ 1582410 w 7671553"/>
                <a:gd name="connsiteY3621" fmla="*/ 2773766 h 6616577"/>
                <a:gd name="connsiteX3622" fmla="*/ 1593101 w 7671553"/>
                <a:gd name="connsiteY3622" fmla="*/ 2784418 h 6616577"/>
                <a:gd name="connsiteX3623" fmla="*/ 1133029 w 7671553"/>
                <a:gd name="connsiteY3623" fmla="*/ 2748390 h 6616577"/>
                <a:gd name="connsiteX3624" fmla="*/ 1137861 w 7671553"/>
                <a:gd name="connsiteY3624" fmla="*/ 2816321 h 6616577"/>
                <a:gd name="connsiteX3625" fmla="*/ 1137018 w 7671553"/>
                <a:gd name="connsiteY3625" fmla="*/ 2844799 h 6616577"/>
                <a:gd name="connsiteX3626" fmla="*/ 1137912 w 7671553"/>
                <a:gd name="connsiteY3626" fmla="*/ 2862557 h 6616577"/>
                <a:gd name="connsiteX3627" fmla="*/ 1141533 w 7671553"/>
                <a:gd name="connsiteY3627" fmla="*/ 2894391 h 6616577"/>
                <a:gd name="connsiteX3628" fmla="*/ 1140582 w 7671553"/>
                <a:gd name="connsiteY3628" fmla="*/ 2905175 h 6616577"/>
                <a:gd name="connsiteX3629" fmla="*/ 1144265 w 7671553"/>
                <a:gd name="connsiteY3629" fmla="*/ 2947781 h 6616577"/>
                <a:gd name="connsiteX3630" fmla="*/ 1144146 w 7671553"/>
                <a:gd name="connsiteY3630" fmla="*/ 3022379 h 6616577"/>
                <a:gd name="connsiteX3631" fmla="*/ 1139980 w 7671553"/>
                <a:gd name="connsiteY3631" fmla="*/ 3075595 h 6616577"/>
                <a:gd name="connsiteX3632" fmla="*/ 1130150 w 7671553"/>
                <a:gd name="connsiteY3632" fmla="*/ 3071439 h 6616577"/>
                <a:gd name="connsiteX3633" fmla="*/ 1129895 w 7671553"/>
                <a:gd name="connsiteY3633" fmla="*/ 3082756 h 6616577"/>
                <a:gd name="connsiteX3634" fmla="*/ 1066127 w 7671553"/>
                <a:gd name="connsiteY3634" fmla="*/ 3095455 h 6616577"/>
                <a:gd name="connsiteX3635" fmla="*/ 1069320 w 7671553"/>
                <a:gd name="connsiteY3635" fmla="*/ 3082756 h 6616577"/>
                <a:gd name="connsiteX3636" fmla="*/ 1073082 w 7671553"/>
                <a:gd name="connsiteY3636" fmla="*/ 3036605 h 6616577"/>
                <a:gd name="connsiteX3637" fmla="*/ 1072884 w 7671553"/>
                <a:gd name="connsiteY3637" fmla="*/ 3015273 h 6616577"/>
                <a:gd name="connsiteX3638" fmla="*/ 1081424 w 7671553"/>
                <a:gd name="connsiteY3638" fmla="*/ 2891069 h 6616577"/>
                <a:gd name="connsiteX3639" fmla="*/ 1080011 w 7671553"/>
                <a:gd name="connsiteY3639" fmla="*/ 2880317 h 6616577"/>
                <a:gd name="connsiteX3640" fmla="*/ 1083672 w 7671553"/>
                <a:gd name="connsiteY3640" fmla="*/ 2859024 h 6616577"/>
                <a:gd name="connsiteX3641" fmla="*/ 1088025 w 7671553"/>
                <a:gd name="connsiteY3641" fmla="*/ 2830736 h 6616577"/>
                <a:gd name="connsiteX3642" fmla="*/ 1083575 w 7671553"/>
                <a:gd name="connsiteY3642" fmla="*/ 2816388 h 6616577"/>
                <a:gd name="connsiteX3643" fmla="*/ 1069320 w 7671553"/>
                <a:gd name="connsiteY3643" fmla="*/ 2844801 h 6616577"/>
                <a:gd name="connsiteX3644" fmla="*/ 1069320 w 7671553"/>
                <a:gd name="connsiteY3644" fmla="*/ 2869661 h 6616577"/>
                <a:gd name="connsiteX3645" fmla="*/ 1061010 w 7671553"/>
                <a:gd name="connsiteY3645" fmla="*/ 2845089 h 6616577"/>
                <a:gd name="connsiteX3646" fmla="*/ 1057645 w 7671553"/>
                <a:gd name="connsiteY3646" fmla="*/ 2805834 h 6616577"/>
                <a:gd name="connsiteX3647" fmla="*/ 1054081 w 7671553"/>
                <a:gd name="connsiteY3647" fmla="*/ 2766769 h 6616577"/>
                <a:gd name="connsiteX3648" fmla="*/ 1065760 w 7671553"/>
                <a:gd name="connsiteY3648" fmla="*/ 2756013 h 6616577"/>
                <a:gd name="connsiteX3649" fmla="*/ 1094161 w 7671553"/>
                <a:gd name="connsiteY3649" fmla="*/ 2751853 h 6616577"/>
                <a:gd name="connsiteX3650" fmla="*/ 1094262 w 7671553"/>
                <a:gd name="connsiteY3650" fmla="*/ 2759563 h 6616577"/>
                <a:gd name="connsiteX3651" fmla="*/ 1108488 w 7671553"/>
                <a:gd name="connsiteY3651" fmla="*/ 2752417 h 6616577"/>
                <a:gd name="connsiteX3652" fmla="*/ 1123197 w 7671553"/>
                <a:gd name="connsiteY3652" fmla="*/ 2756527 h 6616577"/>
                <a:gd name="connsiteX3653" fmla="*/ 1133031 w 7671553"/>
                <a:gd name="connsiteY3653" fmla="*/ 2748393 h 6616577"/>
                <a:gd name="connsiteX3654" fmla="*/ 1357943 w 7671553"/>
                <a:gd name="connsiteY3654" fmla="*/ 2780891 h 6616577"/>
                <a:gd name="connsiteX3655" fmla="*/ 1357939 w 7671553"/>
                <a:gd name="connsiteY3655" fmla="*/ 2791526 h 6616577"/>
                <a:gd name="connsiteX3656" fmla="*/ 1325869 w 7671553"/>
                <a:gd name="connsiteY3656" fmla="*/ 2798628 h 6616577"/>
                <a:gd name="connsiteX3657" fmla="*/ 1297467 w 7671553"/>
                <a:gd name="connsiteY3657" fmla="*/ 2794468 h 6616577"/>
                <a:gd name="connsiteX3658" fmla="*/ 1297366 w 7671553"/>
                <a:gd name="connsiteY3658" fmla="*/ 2787972 h 6616577"/>
                <a:gd name="connsiteX3659" fmla="*/ 1308295 w 7671553"/>
                <a:gd name="connsiteY3659" fmla="*/ 2789377 h 6616577"/>
                <a:gd name="connsiteX3660" fmla="*/ 1357943 w 7671553"/>
                <a:gd name="connsiteY3660" fmla="*/ 2780891 h 6616577"/>
                <a:gd name="connsiteX3661" fmla="*/ 1037230 w 7671553"/>
                <a:gd name="connsiteY3661" fmla="*/ 2758014 h 6616577"/>
                <a:gd name="connsiteX3662" fmla="*/ 1047939 w 7671553"/>
                <a:gd name="connsiteY3662" fmla="*/ 2770214 h 6616577"/>
                <a:gd name="connsiteX3663" fmla="*/ 1047939 w 7671553"/>
                <a:gd name="connsiteY3663" fmla="*/ 2805730 h 6616577"/>
                <a:gd name="connsiteX3664" fmla="*/ 1051647 w 7671553"/>
                <a:gd name="connsiteY3664" fmla="*/ 2873202 h 6616577"/>
                <a:gd name="connsiteX3665" fmla="*/ 1072881 w 7671553"/>
                <a:gd name="connsiteY3665" fmla="*/ 2901622 h 6616577"/>
                <a:gd name="connsiteX3666" fmla="*/ 1064533 w 7671553"/>
                <a:gd name="connsiteY3666" fmla="*/ 3032944 h 6616577"/>
                <a:gd name="connsiteX3667" fmla="*/ 1065758 w 7671553"/>
                <a:gd name="connsiteY3667" fmla="*/ 3040136 h 6616577"/>
                <a:gd name="connsiteX3668" fmla="*/ 1062194 w 7671553"/>
                <a:gd name="connsiteY3668" fmla="*/ 3054341 h 6616577"/>
                <a:gd name="connsiteX3669" fmla="*/ 1062785 w 7671553"/>
                <a:gd name="connsiteY3669" fmla="*/ 3096988 h 6616577"/>
                <a:gd name="connsiteX3670" fmla="*/ 1030243 w 7671553"/>
                <a:gd name="connsiteY3670" fmla="*/ 3101299 h 6616577"/>
                <a:gd name="connsiteX3671" fmla="*/ 823458 w 7671553"/>
                <a:gd name="connsiteY3671" fmla="*/ 3100512 h 6616577"/>
                <a:gd name="connsiteX3672" fmla="*/ 805642 w 7671553"/>
                <a:gd name="connsiteY3672" fmla="*/ 3101399 h 6616577"/>
                <a:gd name="connsiteX3673" fmla="*/ 730861 w 7671553"/>
                <a:gd name="connsiteY3673" fmla="*/ 3104744 h 6616577"/>
                <a:gd name="connsiteX3674" fmla="*/ 713849 w 7671553"/>
                <a:gd name="connsiteY3674" fmla="*/ 2979626 h 6616577"/>
                <a:gd name="connsiteX3675" fmla="*/ 720393 w 7671553"/>
                <a:gd name="connsiteY3675" fmla="*/ 2990260 h 6616577"/>
                <a:gd name="connsiteX3676" fmla="*/ 751973 w 7671553"/>
                <a:gd name="connsiteY3676" fmla="*/ 3001577 h 6616577"/>
                <a:gd name="connsiteX3677" fmla="*/ 716563 w 7671553"/>
                <a:gd name="connsiteY3677" fmla="*/ 2961997 h 6616577"/>
                <a:gd name="connsiteX3678" fmla="*/ 704383 w 7671553"/>
                <a:gd name="connsiteY3678" fmla="*/ 2848505 h 6616577"/>
                <a:gd name="connsiteX3679" fmla="*/ 702372 w 7671553"/>
                <a:gd name="connsiteY3679" fmla="*/ 2819926 h 6616577"/>
                <a:gd name="connsiteX3680" fmla="*/ 702308 w 7671553"/>
                <a:gd name="connsiteY3680" fmla="*/ 2795073 h 6616577"/>
                <a:gd name="connsiteX3681" fmla="*/ 698744 w 7671553"/>
                <a:gd name="connsiteY3681" fmla="*/ 2777315 h 6616577"/>
                <a:gd name="connsiteX3682" fmla="*/ 752114 w 7671553"/>
                <a:gd name="connsiteY3682" fmla="*/ 2772936 h 6616577"/>
                <a:gd name="connsiteX3683" fmla="*/ 812705 w 7671553"/>
                <a:gd name="connsiteY3683" fmla="*/ 2769214 h 6616577"/>
                <a:gd name="connsiteX3684" fmla="*/ 980177 w 7671553"/>
                <a:gd name="connsiteY3684" fmla="*/ 2761767 h 6616577"/>
                <a:gd name="connsiteX3685" fmla="*/ 975820 w 7671553"/>
                <a:gd name="connsiteY3685" fmla="*/ 2858956 h 6616577"/>
                <a:gd name="connsiteX3686" fmla="*/ 976674 w 7671553"/>
                <a:gd name="connsiteY3686" fmla="*/ 2880314 h 6616577"/>
                <a:gd name="connsiteX3687" fmla="*/ 983802 w 7671553"/>
                <a:gd name="connsiteY3687" fmla="*/ 2855450 h 6616577"/>
                <a:gd name="connsiteX3688" fmla="*/ 983802 w 7671553"/>
                <a:gd name="connsiteY3688" fmla="*/ 2848347 h 6616577"/>
                <a:gd name="connsiteX3689" fmla="*/ 987366 w 7671553"/>
                <a:gd name="connsiteY3689" fmla="*/ 2834143 h 6616577"/>
                <a:gd name="connsiteX3690" fmla="*/ 987304 w 7671553"/>
                <a:gd name="connsiteY3690" fmla="*/ 2798623 h 6616577"/>
                <a:gd name="connsiteX3691" fmla="*/ 987366 w 7671553"/>
                <a:gd name="connsiteY3691" fmla="*/ 2770213 h 6616577"/>
                <a:gd name="connsiteX3692" fmla="*/ 998043 w 7671553"/>
                <a:gd name="connsiteY3692" fmla="*/ 2758577 h 6616577"/>
                <a:gd name="connsiteX3693" fmla="*/ 1037229 w 7671553"/>
                <a:gd name="connsiteY3693" fmla="*/ 2758013 h 6616577"/>
                <a:gd name="connsiteX3694" fmla="*/ 1689243 w 7671553"/>
                <a:gd name="connsiteY3694" fmla="*/ 2762684 h 6616577"/>
                <a:gd name="connsiteX3695" fmla="*/ 1682180 w 7671553"/>
                <a:gd name="connsiteY3695" fmla="*/ 2802176 h 6616577"/>
                <a:gd name="connsiteX3696" fmla="*/ 1682180 w 7671553"/>
                <a:gd name="connsiteY3696" fmla="*/ 2805729 h 6616577"/>
                <a:gd name="connsiteX3697" fmla="*/ 1678007 w 7671553"/>
                <a:gd name="connsiteY3697" fmla="*/ 2834038 h 6616577"/>
                <a:gd name="connsiteX3698" fmla="*/ 1653818 w 7671553"/>
                <a:gd name="connsiteY3698" fmla="*/ 2838457 h 6616577"/>
                <a:gd name="connsiteX3699" fmla="*/ 1611005 w 7671553"/>
                <a:gd name="connsiteY3699" fmla="*/ 2842222 h 6616577"/>
                <a:gd name="connsiteX3700" fmla="*/ 1602382 w 7671553"/>
                <a:gd name="connsiteY3700" fmla="*/ 2795312 h 6616577"/>
                <a:gd name="connsiteX3701" fmla="*/ 1603787 w 7671553"/>
                <a:gd name="connsiteY3701" fmla="*/ 2787969 h 6616577"/>
                <a:gd name="connsiteX3702" fmla="*/ 1607351 w 7671553"/>
                <a:gd name="connsiteY3702" fmla="*/ 2770211 h 6616577"/>
                <a:gd name="connsiteX3703" fmla="*/ 1657355 w 7671553"/>
                <a:gd name="connsiteY3703" fmla="*/ 2767449 h 6616577"/>
                <a:gd name="connsiteX3704" fmla="*/ 1689242 w 7671553"/>
                <a:gd name="connsiteY3704" fmla="*/ 2762681 h 6616577"/>
                <a:gd name="connsiteX3705" fmla="*/ 563339 w 7671553"/>
                <a:gd name="connsiteY3705" fmla="*/ 2741801 h 6616577"/>
                <a:gd name="connsiteX3706" fmla="*/ 606096 w 7671553"/>
                <a:gd name="connsiteY3706" fmla="*/ 2738251 h 6616577"/>
                <a:gd name="connsiteX3707" fmla="*/ 620351 w 7671553"/>
                <a:gd name="connsiteY3707" fmla="*/ 2738251 h 6616577"/>
                <a:gd name="connsiteX3708" fmla="*/ 624880 w 7671553"/>
                <a:gd name="connsiteY3708" fmla="*/ 2777206 h 6616577"/>
                <a:gd name="connsiteX3709" fmla="*/ 609659 w 7671553"/>
                <a:gd name="connsiteY3709" fmla="*/ 2780870 h 6616577"/>
                <a:gd name="connsiteX3710" fmla="*/ 595408 w 7671553"/>
                <a:gd name="connsiteY3710" fmla="*/ 2773768 h 6616577"/>
                <a:gd name="connsiteX3711" fmla="*/ 559774 w 7671553"/>
                <a:gd name="connsiteY3711" fmla="*/ 2780870 h 6616577"/>
                <a:gd name="connsiteX3712" fmla="*/ 541959 w 7671553"/>
                <a:gd name="connsiteY3712" fmla="*/ 2777317 h 6616577"/>
                <a:gd name="connsiteX3713" fmla="*/ 527708 w 7671553"/>
                <a:gd name="connsiteY3713" fmla="*/ 2784420 h 6616577"/>
                <a:gd name="connsiteX3714" fmla="*/ 524144 w 7671553"/>
                <a:gd name="connsiteY3714" fmla="*/ 2784420 h 6616577"/>
                <a:gd name="connsiteX3715" fmla="*/ 484950 w 7671553"/>
                <a:gd name="connsiteY3715" fmla="*/ 2791525 h 6616577"/>
                <a:gd name="connsiteX3716" fmla="*/ 470695 w 7671553"/>
                <a:gd name="connsiteY3716" fmla="*/ 2787972 h 6616577"/>
                <a:gd name="connsiteX3717" fmla="*/ 474694 w 7671553"/>
                <a:gd name="connsiteY3717" fmla="*/ 2773904 h 6616577"/>
                <a:gd name="connsiteX3718" fmla="*/ 484950 w 7671553"/>
                <a:gd name="connsiteY3718" fmla="*/ 2773768 h 6616577"/>
                <a:gd name="connsiteX3719" fmla="*/ 488315 w 7671553"/>
                <a:gd name="connsiteY3719" fmla="*/ 2763037 h 6616577"/>
                <a:gd name="connsiteX3720" fmla="*/ 495637 w 7671553"/>
                <a:gd name="connsiteY3720" fmla="*/ 2763112 h 6616577"/>
                <a:gd name="connsiteX3721" fmla="*/ 506329 w 7671553"/>
                <a:gd name="connsiteY3721" fmla="*/ 2763112 h 6616577"/>
                <a:gd name="connsiteX3722" fmla="*/ 545437 w 7671553"/>
                <a:gd name="connsiteY3722" fmla="*/ 2761054 h 6616577"/>
                <a:gd name="connsiteX3723" fmla="*/ 562586 w 7671553"/>
                <a:gd name="connsiteY3723" fmla="*/ 2754418 h 6616577"/>
                <a:gd name="connsiteX3724" fmla="*/ 563339 w 7671553"/>
                <a:gd name="connsiteY3724" fmla="*/ 2741802 h 6616577"/>
                <a:gd name="connsiteX3725" fmla="*/ 627474 w 7671553"/>
                <a:gd name="connsiteY3725" fmla="*/ 2741801 h 6616577"/>
                <a:gd name="connsiteX3726" fmla="*/ 645293 w 7671553"/>
                <a:gd name="connsiteY3726" fmla="*/ 2738251 h 6616577"/>
                <a:gd name="connsiteX3727" fmla="*/ 688050 w 7671553"/>
                <a:gd name="connsiteY3727" fmla="*/ 2738251 h 6616577"/>
                <a:gd name="connsiteX3728" fmla="*/ 692223 w 7671553"/>
                <a:gd name="connsiteY3728" fmla="*/ 2766561 h 6616577"/>
                <a:gd name="connsiteX3729" fmla="*/ 680922 w 7671553"/>
                <a:gd name="connsiteY3729" fmla="*/ 2773768 h 6616577"/>
                <a:gd name="connsiteX3730" fmla="*/ 627475 w 7671553"/>
                <a:gd name="connsiteY3730" fmla="*/ 2773768 h 6616577"/>
                <a:gd name="connsiteX3731" fmla="*/ 627475 w 7671553"/>
                <a:gd name="connsiteY3731" fmla="*/ 2741802 h 6616577"/>
                <a:gd name="connsiteX3732" fmla="*/ 1856722 w 7671553"/>
                <a:gd name="connsiteY3732" fmla="*/ 2755449 h 6616577"/>
                <a:gd name="connsiteX3733" fmla="*/ 1856780 w 7671553"/>
                <a:gd name="connsiteY3733" fmla="*/ 2766661 h 6616577"/>
                <a:gd name="connsiteX3734" fmla="*/ 1810457 w 7671553"/>
                <a:gd name="connsiteY3734" fmla="*/ 2773767 h 6616577"/>
                <a:gd name="connsiteX3735" fmla="*/ 1767700 w 7671553"/>
                <a:gd name="connsiteY3735" fmla="*/ 2777317 h 6616577"/>
                <a:gd name="connsiteX3736" fmla="*/ 1728569 w 7671553"/>
                <a:gd name="connsiteY3736" fmla="*/ 2773261 h 6616577"/>
                <a:gd name="connsiteX3737" fmla="*/ 1728508 w 7671553"/>
                <a:gd name="connsiteY3737" fmla="*/ 2770214 h 6616577"/>
                <a:gd name="connsiteX3738" fmla="*/ 1753450 w 7671553"/>
                <a:gd name="connsiteY3738" fmla="*/ 2759558 h 6616577"/>
                <a:gd name="connsiteX3739" fmla="*/ 1803224 w 7671553"/>
                <a:gd name="connsiteY3739" fmla="*/ 2760604 h 6616577"/>
                <a:gd name="connsiteX3740" fmla="*/ 1810550 w 7671553"/>
                <a:gd name="connsiteY3740" fmla="*/ 2760378 h 6616577"/>
                <a:gd name="connsiteX3741" fmla="*/ 1856724 w 7671553"/>
                <a:gd name="connsiteY3741" fmla="*/ 2755449 h 6616577"/>
                <a:gd name="connsiteX3742" fmla="*/ 1190445 w 7671553"/>
                <a:gd name="connsiteY3742" fmla="*/ 2759559 h 6616577"/>
                <a:gd name="connsiteX3743" fmla="*/ 1218951 w 7671553"/>
                <a:gd name="connsiteY3743" fmla="*/ 2752457 h 6616577"/>
                <a:gd name="connsiteX3744" fmla="*/ 1229638 w 7671553"/>
                <a:gd name="connsiteY3744" fmla="*/ 2752457 h 6616577"/>
                <a:gd name="connsiteX3745" fmla="*/ 1215048 w 7671553"/>
                <a:gd name="connsiteY3745" fmla="*/ 2794951 h 6616577"/>
                <a:gd name="connsiteX3746" fmla="*/ 1190445 w 7671553"/>
                <a:gd name="connsiteY3746" fmla="*/ 2759558 h 6616577"/>
                <a:gd name="connsiteX3747" fmla="*/ 980167 w 7671553"/>
                <a:gd name="connsiteY3747" fmla="*/ 2719834 h 6616577"/>
                <a:gd name="connsiteX3748" fmla="*/ 980218 w 7671553"/>
                <a:gd name="connsiteY3748" fmla="*/ 2734700 h 6616577"/>
                <a:gd name="connsiteX3749" fmla="*/ 973094 w 7671553"/>
                <a:gd name="connsiteY3749" fmla="*/ 2756011 h 6616577"/>
                <a:gd name="connsiteX3750" fmla="*/ 855548 w 7671553"/>
                <a:gd name="connsiteY3750" fmla="*/ 2760509 h 6616577"/>
                <a:gd name="connsiteX3751" fmla="*/ 851945 w 7671553"/>
                <a:gd name="connsiteY3751" fmla="*/ 2759561 h 6616577"/>
                <a:gd name="connsiteX3752" fmla="*/ 752148 w 7671553"/>
                <a:gd name="connsiteY3752" fmla="*/ 2766361 h 6616577"/>
                <a:gd name="connsiteX3753" fmla="*/ 698782 w 7671553"/>
                <a:gd name="connsiteY3753" fmla="*/ 2770816 h 6616577"/>
                <a:gd name="connsiteX3754" fmla="*/ 694735 w 7671553"/>
                <a:gd name="connsiteY3754" fmla="*/ 2738314 h 6616577"/>
                <a:gd name="connsiteX3755" fmla="*/ 748533 w 7671553"/>
                <a:gd name="connsiteY3755" fmla="*/ 2733873 h 6616577"/>
                <a:gd name="connsiteX3756" fmla="*/ 844756 w 7671553"/>
                <a:gd name="connsiteY3756" fmla="*/ 2726839 h 6616577"/>
                <a:gd name="connsiteX3757" fmla="*/ 866192 w 7671553"/>
                <a:gd name="connsiteY3757" fmla="*/ 2727597 h 6616577"/>
                <a:gd name="connsiteX3758" fmla="*/ 912578 w 7671553"/>
                <a:gd name="connsiteY3758" fmla="*/ 2724885 h 6616577"/>
                <a:gd name="connsiteX3759" fmla="*/ 980164 w 7671553"/>
                <a:gd name="connsiteY3759" fmla="*/ 2719834 h 6616577"/>
                <a:gd name="connsiteX3760" fmla="*/ 1136867 w 7671553"/>
                <a:gd name="connsiteY3760" fmla="*/ 2701832 h 6616577"/>
                <a:gd name="connsiteX3761" fmla="*/ 1136996 w 7671553"/>
                <a:gd name="connsiteY3761" fmla="*/ 2731147 h 6616577"/>
                <a:gd name="connsiteX3762" fmla="*/ 1133436 w 7671553"/>
                <a:gd name="connsiteY3762" fmla="*/ 2741803 h 6616577"/>
                <a:gd name="connsiteX3763" fmla="*/ 1122745 w 7671553"/>
                <a:gd name="connsiteY3763" fmla="*/ 2734700 h 6616577"/>
                <a:gd name="connsiteX3764" fmla="*/ 1069297 w 7671553"/>
                <a:gd name="connsiteY3764" fmla="*/ 2745356 h 6616577"/>
                <a:gd name="connsiteX3765" fmla="*/ 1055046 w 7671553"/>
                <a:gd name="connsiteY3765" fmla="*/ 2738254 h 6616577"/>
                <a:gd name="connsiteX3766" fmla="*/ 1055071 w 7671553"/>
                <a:gd name="connsiteY3766" fmla="*/ 2713558 h 6616577"/>
                <a:gd name="connsiteX3767" fmla="*/ 1136870 w 7671553"/>
                <a:gd name="connsiteY3767" fmla="*/ 2701832 h 6616577"/>
                <a:gd name="connsiteX3768" fmla="*/ 987344 w 7671553"/>
                <a:gd name="connsiteY3768" fmla="*/ 2741801 h 6616577"/>
                <a:gd name="connsiteX3769" fmla="*/ 990908 w 7671553"/>
                <a:gd name="connsiteY3769" fmla="*/ 2716941 h 6616577"/>
                <a:gd name="connsiteX3770" fmla="*/ 1037231 w 7671553"/>
                <a:gd name="connsiteY3770" fmla="*/ 2716941 h 6616577"/>
                <a:gd name="connsiteX3771" fmla="*/ 1044355 w 7671553"/>
                <a:gd name="connsiteY3771" fmla="*/ 2748904 h 6616577"/>
                <a:gd name="connsiteX3772" fmla="*/ 1033667 w 7671553"/>
                <a:gd name="connsiteY3772" fmla="*/ 2748904 h 6616577"/>
                <a:gd name="connsiteX3773" fmla="*/ 987407 w 7671553"/>
                <a:gd name="connsiteY3773" fmla="*/ 2753017 h 6616577"/>
                <a:gd name="connsiteX3774" fmla="*/ 987346 w 7671553"/>
                <a:gd name="connsiteY3774" fmla="*/ 2741801 h 6616577"/>
                <a:gd name="connsiteX3775" fmla="*/ 2950664 w 7671553"/>
                <a:gd name="connsiteY3775" fmla="*/ 2695629 h 6616577"/>
                <a:gd name="connsiteX3776" fmla="*/ 2964919 w 7671553"/>
                <a:gd name="connsiteY3776" fmla="*/ 2677871 h 6616577"/>
                <a:gd name="connsiteX3777" fmla="*/ 2972043 w 7671553"/>
                <a:gd name="connsiteY3777" fmla="*/ 2677871 h 6616577"/>
                <a:gd name="connsiteX3778" fmla="*/ 2982734 w 7671553"/>
                <a:gd name="connsiteY3778" fmla="*/ 2681424 h 6616577"/>
                <a:gd name="connsiteX3779" fmla="*/ 2950664 w 7671553"/>
                <a:gd name="connsiteY3779" fmla="*/ 2695629 h 6616577"/>
                <a:gd name="connsiteX3780" fmla="*/ 392278 w 7671553"/>
                <a:gd name="connsiteY3780" fmla="*/ 2819935 h 6616577"/>
                <a:gd name="connsiteX3781" fmla="*/ 385151 w 7671553"/>
                <a:gd name="connsiteY3781" fmla="*/ 2819935 h 6616577"/>
                <a:gd name="connsiteX3782" fmla="*/ 385151 w 7671553"/>
                <a:gd name="connsiteY3782" fmla="*/ 2834144 h 6616577"/>
                <a:gd name="connsiteX3783" fmla="*/ 321822 w 7671553"/>
                <a:gd name="connsiteY3783" fmla="*/ 2723236 h 6616577"/>
                <a:gd name="connsiteX3784" fmla="*/ 257360 w 7671553"/>
                <a:gd name="connsiteY3784" fmla="*/ 2614777 h 6616577"/>
                <a:gd name="connsiteX3785" fmla="*/ 280667 w 7671553"/>
                <a:gd name="connsiteY3785" fmla="*/ 2601309 h 6616577"/>
                <a:gd name="connsiteX3786" fmla="*/ 332903 w 7671553"/>
                <a:gd name="connsiteY3786" fmla="*/ 2694428 h 6616577"/>
                <a:gd name="connsiteX3787" fmla="*/ 385148 w 7671553"/>
                <a:gd name="connsiteY3787" fmla="*/ 2784417 h 6616577"/>
                <a:gd name="connsiteX3788" fmla="*/ 402959 w 7671553"/>
                <a:gd name="connsiteY3788" fmla="*/ 2816387 h 6616577"/>
                <a:gd name="connsiteX3789" fmla="*/ 398736 w 7671553"/>
                <a:gd name="connsiteY3789" fmla="*/ 2826784 h 6616577"/>
                <a:gd name="connsiteX3790" fmla="*/ 392275 w 7671553"/>
                <a:gd name="connsiteY3790" fmla="*/ 2827039 h 6616577"/>
                <a:gd name="connsiteX3791" fmla="*/ 392275 w 7671553"/>
                <a:gd name="connsiteY3791" fmla="*/ 2819933 h 6616577"/>
                <a:gd name="connsiteX3792" fmla="*/ 1981151 w 7671553"/>
                <a:gd name="connsiteY3792" fmla="*/ 2486021 h 6616577"/>
                <a:gd name="connsiteX3793" fmla="*/ 2019224 w 7671553"/>
                <a:gd name="connsiteY3793" fmla="*/ 2544326 h 6616577"/>
                <a:gd name="connsiteX3794" fmla="*/ 2045586 w 7671553"/>
                <a:gd name="connsiteY3794" fmla="*/ 2610391 h 6616577"/>
                <a:gd name="connsiteX3795" fmla="*/ 2063405 w 7671553"/>
                <a:gd name="connsiteY3795" fmla="*/ 2649460 h 6616577"/>
                <a:gd name="connsiteX3796" fmla="*/ 2070529 w 7671553"/>
                <a:gd name="connsiteY3796" fmla="*/ 2684976 h 6616577"/>
                <a:gd name="connsiteX3797" fmla="*/ 2074093 w 7671553"/>
                <a:gd name="connsiteY3797" fmla="*/ 2709836 h 6616577"/>
                <a:gd name="connsiteX3798" fmla="*/ 2034033 w 7671553"/>
                <a:gd name="connsiteY3798" fmla="*/ 2740937 h 6616577"/>
                <a:gd name="connsiteX3799" fmla="*/ 1989214 w 7671553"/>
                <a:gd name="connsiteY3799" fmla="*/ 2767295 h 6616577"/>
                <a:gd name="connsiteX3800" fmla="*/ 1935128 w 7671553"/>
                <a:gd name="connsiteY3800" fmla="*/ 2855447 h 6616577"/>
                <a:gd name="connsiteX3801" fmla="*/ 1899497 w 7671553"/>
                <a:gd name="connsiteY3801" fmla="*/ 2780865 h 6616577"/>
                <a:gd name="connsiteX3802" fmla="*/ 1903057 w 7671553"/>
                <a:gd name="connsiteY3802" fmla="*/ 2756004 h 6616577"/>
                <a:gd name="connsiteX3803" fmla="*/ 1931564 w 7671553"/>
                <a:gd name="connsiteY3803" fmla="*/ 2649456 h 6616577"/>
                <a:gd name="connsiteX3804" fmla="*/ 1945242 w 7671553"/>
                <a:gd name="connsiteY3804" fmla="*/ 2649331 h 6616577"/>
                <a:gd name="connsiteX3805" fmla="*/ 1981150 w 7671553"/>
                <a:gd name="connsiteY3805" fmla="*/ 2486018 h 6616577"/>
                <a:gd name="connsiteX3806" fmla="*/ 178457 w 7671553"/>
                <a:gd name="connsiteY3806" fmla="*/ 2660111 h 6616577"/>
                <a:gd name="connsiteX3807" fmla="*/ 235468 w 7671553"/>
                <a:gd name="connsiteY3807" fmla="*/ 2606839 h 6616577"/>
                <a:gd name="connsiteX3808" fmla="*/ 238837 w 7671553"/>
                <a:gd name="connsiteY3808" fmla="*/ 2617570 h 6616577"/>
                <a:gd name="connsiteX3809" fmla="*/ 178457 w 7671553"/>
                <a:gd name="connsiteY3809" fmla="*/ 2660113 h 6616577"/>
                <a:gd name="connsiteX3810" fmla="*/ 6075623 w 7671553"/>
                <a:gd name="connsiteY3810" fmla="*/ 2663470 h 6616577"/>
                <a:gd name="connsiteX3811" fmla="*/ 6075699 w 7671553"/>
                <a:gd name="connsiteY3811" fmla="*/ 2677869 h 6616577"/>
                <a:gd name="connsiteX3812" fmla="*/ 6047192 w 7671553"/>
                <a:gd name="connsiteY3812" fmla="*/ 2606838 h 6616577"/>
                <a:gd name="connsiteX3813" fmla="*/ 6086387 w 7671553"/>
                <a:gd name="connsiteY3813" fmla="*/ 2660110 h 6616577"/>
                <a:gd name="connsiteX3814" fmla="*/ 6075624 w 7671553"/>
                <a:gd name="connsiteY3814" fmla="*/ 2663469 h 6616577"/>
                <a:gd name="connsiteX3815" fmla="*/ 2883278 w 7671553"/>
                <a:gd name="connsiteY3815" fmla="*/ 3029495 h 6616577"/>
                <a:gd name="connsiteX3816" fmla="*/ 2890208 w 7671553"/>
                <a:gd name="connsiteY3816" fmla="*/ 2983304 h 6616577"/>
                <a:gd name="connsiteX3817" fmla="*/ 2894799 w 7671553"/>
                <a:gd name="connsiteY3817" fmla="*/ 2933665 h 6616577"/>
                <a:gd name="connsiteX3818" fmla="*/ 2893772 w 7671553"/>
                <a:gd name="connsiteY3818" fmla="*/ 2844794 h 6616577"/>
                <a:gd name="connsiteX3819" fmla="*/ 2875218 w 7671553"/>
                <a:gd name="connsiteY3819" fmla="*/ 2717050 h 6616577"/>
                <a:gd name="connsiteX3820" fmla="*/ 2904459 w 7671553"/>
                <a:gd name="connsiteY3820" fmla="*/ 2638801 h 6616577"/>
                <a:gd name="connsiteX3821" fmla="*/ 2904459 w 7671553"/>
                <a:gd name="connsiteY3821" fmla="*/ 2613940 h 6616577"/>
                <a:gd name="connsiteX3822" fmla="*/ 2908023 w 7671553"/>
                <a:gd name="connsiteY3822" fmla="*/ 2585527 h 6616577"/>
                <a:gd name="connsiteX3823" fmla="*/ 2908023 w 7671553"/>
                <a:gd name="connsiteY3823" fmla="*/ 2560667 h 6616577"/>
                <a:gd name="connsiteX3824" fmla="*/ 2947117 w 7671553"/>
                <a:gd name="connsiteY3824" fmla="*/ 2565021 h 6616577"/>
                <a:gd name="connsiteX3825" fmla="*/ 2982852 w 7671553"/>
                <a:gd name="connsiteY3825" fmla="*/ 2564216 h 6616577"/>
                <a:gd name="connsiteX3826" fmla="*/ 3000667 w 7671553"/>
                <a:gd name="connsiteY3826" fmla="*/ 2567769 h 6616577"/>
                <a:gd name="connsiteX3827" fmla="*/ 3007795 w 7671553"/>
                <a:gd name="connsiteY3827" fmla="*/ 2613942 h 6616577"/>
                <a:gd name="connsiteX3828" fmla="*/ 3007795 w 7671553"/>
                <a:gd name="connsiteY3828" fmla="*/ 2621044 h 6616577"/>
                <a:gd name="connsiteX3829" fmla="*/ 3014922 w 7671553"/>
                <a:gd name="connsiteY3829" fmla="*/ 2667217 h 6616577"/>
                <a:gd name="connsiteX3830" fmla="*/ 2977865 w 7671553"/>
                <a:gd name="connsiteY3830" fmla="*/ 2643771 h 6616577"/>
                <a:gd name="connsiteX3831" fmla="*/ 2940093 w 7671553"/>
                <a:gd name="connsiteY3831" fmla="*/ 2624594 h 6616577"/>
                <a:gd name="connsiteX3832" fmla="*/ 2915151 w 7671553"/>
                <a:gd name="connsiteY3832" fmla="*/ 2663663 h 6616577"/>
                <a:gd name="connsiteX3833" fmla="*/ 2915151 w 7671553"/>
                <a:gd name="connsiteY3833" fmla="*/ 2684975 h 6616577"/>
                <a:gd name="connsiteX3834" fmla="*/ 2957907 w 7671553"/>
                <a:gd name="connsiteY3834" fmla="*/ 2727592 h 6616577"/>
                <a:gd name="connsiteX3835" fmla="*/ 3022042 w 7671553"/>
                <a:gd name="connsiteY3835" fmla="*/ 2699178 h 6616577"/>
                <a:gd name="connsiteX3836" fmla="*/ 3022042 w 7671553"/>
                <a:gd name="connsiteY3836" fmla="*/ 2716936 h 6616577"/>
                <a:gd name="connsiteX3837" fmla="*/ 3029170 w 7671553"/>
                <a:gd name="connsiteY3837" fmla="*/ 2734694 h 6616577"/>
                <a:gd name="connsiteX3838" fmla="*/ 3033707 w 7671553"/>
                <a:gd name="connsiteY3838" fmla="*/ 2780766 h 6616577"/>
                <a:gd name="connsiteX3839" fmla="*/ 3032734 w 7671553"/>
                <a:gd name="connsiteY3839" fmla="*/ 2890963 h 6616577"/>
                <a:gd name="connsiteX3840" fmla="*/ 3029840 w 7671553"/>
                <a:gd name="connsiteY3840" fmla="*/ 3004636 h 6616577"/>
                <a:gd name="connsiteX3841" fmla="*/ 3025606 w 7671553"/>
                <a:gd name="connsiteY3841" fmla="*/ 3100507 h 6616577"/>
                <a:gd name="connsiteX3842" fmla="*/ 3027632 w 7671553"/>
                <a:gd name="connsiteY3842" fmla="*/ 3129132 h 6616577"/>
                <a:gd name="connsiteX3843" fmla="*/ 3000664 w 7671553"/>
                <a:gd name="connsiteY3843" fmla="*/ 3136023 h 6616577"/>
                <a:gd name="connsiteX3844" fmla="*/ 2897383 w 7671553"/>
                <a:gd name="connsiteY3844" fmla="*/ 3140600 h 6616577"/>
                <a:gd name="connsiteX3845" fmla="*/ 2879513 w 7671553"/>
                <a:gd name="connsiteY3845" fmla="*/ 3139573 h 6616577"/>
                <a:gd name="connsiteX3846" fmla="*/ 2879513 w 7671553"/>
                <a:gd name="connsiteY3846" fmla="*/ 3107610 h 6616577"/>
                <a:gd name="connsiteX3847" fmla="*/ 2878624 w 7671553"/>
                <a:gd name="connsiteY3847" fmla="*/ 3089851 h 6616577"/>
                <a:gd name="connsiteX3848" fmla="*/ 2879513 w 7671553"/>
                <a:gd name="connsiteY3848" fmla="*/ 3075647 h 6616577"/>
                <a:gd name="connsiteX3849" fmla="*/ 2883275 w 7671553"/>
                <a:gd name="connsiteY3849" fmla="*/ 3029493 h 6616577"/>
                <a:gd name="connsiteX3850" fmla="*/ 211296 w 7671553"/>
                <a:gd name="connsiteY3850" fmla="*/ 2585769 h 6616577"/>
                <a:gd name="connsiteX3851" fmla="*/ 226725 w 7671553"/>
                <a:gd name="connsiteY3851" fmla="*/ 2601774 h 6616577"/>
                <a:gd name="connsiteX3852" fmla="*/ 198406 w 7671553"/>
                <a:gd name="connsiteY3852" fmla="*/ 2616827 h 6616577"/>
                <a:gd name="connsiteX3853" fmla="*/ 211296 w 7671553"/>
                <a:gd name="connsiteY3853" fmla="*/ 2585769 h 6616577"/>
                <a:gd name="connsiteX3854" fmla="*/ 257013 w 7671553"/>
                <a:gd name="connsiteY3854" fmla="*/ 2581968 h 6616577"/>
                <a:gd name="connsiteX3855" fmla="*/ 267704 w 7671553"/>
                <a:gd name="connsiteY3855" fmla="*/ 2581968 h 6616577"/>
                <a:gd name="connsiteX3856" fmla="*/ 271992 w 7671553"/>
                <a:gd name="connsiteY3856" fmla="*/ 2599546 h 6616577"/>
                <a:gd name="connsiteX3857" fmla="*/ 249889 w 7671553"/>
                <a:gd name="connsiteY3857" fmla="*/ 2610382 h 6616577"/>
                <a:gd name="connsiteX3858" fmla="*/ 239198 w 7671553"/>
                <a:gd name="connsiteY3858" fmla="*/ 2603279 h 6616577"/>
                <a:gd name="connsiteX3859" fmla="*/ 255507 w 7671553"/>
                <a:gd name="connsiteY3859" fmla="*/ 2587296 h 6616577"/>
                <a:gd name="connsiteX3860" fmla="*/ 257013 w 7671553"/>
                <a:gd name="connsiteY3860" fmla="*/ 2581969 h 6616577"/>
                <a:gd name="connsiteX3861" fmla="*/ 257013 w 7671553"/>
                <a:gd name="connsiteY3861" fmla="*/ 2581968 h 6616577"/>
                <a:gd name="connsiteX3862" fmla="*/ 232748 w 7671553"/>
                <a:gd name="connsiteY3862" fmla="*/ 2593877 h 6616577"/>
                <a:gd name="connsiteX3863" fmla="*/ 219106 w 7671553"/>
                <a:gd name="connsiteY3863" fmla="*/ 2573781 h 6616577"/>
                <a:gd name="connsiteX3864" fmla="*/ 231984 w 7671553"/>
                <a:gd name="connsiteY3864" fmla="*/ 2539314 h 6616577"/>
                <a:gd name="connsiteX3865" fmla="*/ 260739 w 7671553"/>
                <a:gd name="connsiteY3865" fmla="*/ 2574747 h 6616577"/>
                <a:gd name="connsiteX3866" fmla="*/ 257013 w 7671553"/>
                <a:gd name="connsiteY3866" fmla="*/ 2581968 h 6616577"/>
                <a:gd name="connsiteX3867" fmla="*/ 3321348 w 7671553"/>
                <a:gd name="connsiteY3867" fmla="*/ 2493179 h 6616577"/>
                <a:gd name="connsiteX3868" fmla="*/ 3346291 w 7671553"/>
                <a:gd name="connsiteY3868" fmla="*/ 2486076 h 6616577"/>
                <a:gd name="connsiteX3869" fmla="*/ 3396176 w 7671553"/>
                <a:gd name="connsiteY3869" fmla="*/ 2546452 h 6616577"/>
                <a:gd name="connsiteX3870" fmla="*/ 3356933 w 7671553"/>
                <a:gd name="connsiteY3870" fmla="*/ 2567713 h 6616577"/>
                <a:gd name="connsiteX3871" fmla="*/ 3318188 w 7671553"/>
                <a:gd name="connsiteY3871" fmla="*/ 2585920 h 6616577"/>
                <a:gd name="connsiteX3872" fmla="*/ 3233607 w 7671553"/>
                <a:gd name="connsiteY3872" fmla="*/ 2615264 h 6616577"/>
                <a:gd name="connsiteX3873" fmla="*/ 3061239 w 7671553"/>
                <a:gd name="connsiteY3873" fmla="*/ 2670758 h 6616577"/>
                <a:gd name="connsiteX3874" fmla="*/ 3050548 w 7671553"/>
                <a:gd name="connsiteY3874" fmla="*/ 2606827 h 6616577"/>
                <a:gd name="connsiteX3875" fmla="*/ 3050548 w 7671553"/>
                <a:gd name="connsiteY3875" fmla="*/ 2596175 h 6616577"/>
                <a:gd name="connsiteX3876" fmla="*/ 3043421 w 7671553"/>
                <a:gd name="connsiteY3876" fmla="*/ 2560659 h 6616577"/>
                <a:gd name="connsiteX3877" fmla="*/ 3118247 w 7671553"/>
                <a:gd name="connsiteY3877" fmla="*/ 2539348 h 6616577"/>
                <a:gd name="connsiteX3878" fmla="*/ 3207326 w 7671553"/>
                <a:gd name="connsiteY3878" fmla="*/ 2518037 h 6616577"/>
                <a:gd name="connsiteX3879" fmla="*/ 3253649 w 7671553"/>
                <a:gd name="connsiteY3879" fmla="*/ 2507385 h 6616577"/>
                <a:gd name="connsiteX3880" fmla="*/ 3257213 w 7671553"/>
                <a:gd name="connsiteY3880" fmla="*/ 2507385 h 6616577"/>
                <a:gd name="connsiteX3881" fmla="*/ 3289283 w 7671553"/>
                <a:gd name="connsiteY3881" fmla="*/ 2496730 h 6616577"/>
                <a:gd name="connsiteX3882" fmla="*/ 3321350 w 7671553"/>
                <a:gd name="connsiteY3882" fmla="*/ 2493177 h 6616577"/>
                <a:gd name="connsiteX3883" fmla="*/ 362289 w 7671553"/>
                <a:gd name="connsiteY3883" fmla="*/ 2522444 h 6616577"/>
                <a:gd name="connsiteX3884" fmla="*/ 364426 w 7671553"/>
                <a:gd name="connsiteY3884" fmla="*/ 2525806 h 6616577"/>
                <a:gd name="connsiteX3885" fmla="*/ 280599 w 7671553"/>
                <a:gd name="connsiteY3885" fmla="*/ 2591871 h 6616577"/>
                <a:gd name="connsiteX3886" fmla="*/ 276106 w 7671553"/>
                <a:gd name="connsiteY3886" fmla="*/ 2573481 h 6616577"/>
                <a:gd name="connsiteX3887" fmla="*/ 362288 w 7671553"/>
                <a:gd name="connsiteY3887" fmla="*/ 2522445 h 6616577"/>
                <a:gd name="connsiteX3888" fmla="*/ 2569520 w 7671553"/>
                <a:gd name="connsiteY3888" fmla="*/ 2468320 h 6616577"/>
                <a:gd name="connsiteX3889" fmla="*/ 2583771 w 7671553"/>
                <a:gd name="connsiteY3889" fmla="*/ 2464767 h 6616577"/>
                <a:gd name="connsiteX3890" fmla="*/ 2655035 w 7671553"/>
                <a:gd name="connsiteY3890" fmla="*/ 2486078 h 6616577"/>
                <a:gd name="connsiteX3891" fmla="*/ 2761848 w 7671553"/>
                <a:gd name="connsiteY3891" fmla="*/ 2518123 h 6616577"/>
                <a:gd name="connsiteX3892" fmla="*/ 2861697 w 7671553"/>
                <a:gd name="connsiteY3892" fmla="*/ 2557111 h 6616577"/>
                <a:gd name="connsiteX3893" fmla="*/ 2861697 w 7671553"/>
                <a:gd name="connsiteY3893" fmla="*/ 2624590 h 6616577"/>
                <a:gd name="connsiteX3894" fmla="*/ 2854570 w 7671553"/>
                <a:gd name="connsiteY3894" fmla="*/ 2660106 h 6616577"/>
                <a:gd name="connsiteX3895" fmla="*/ 2833191 w 7671553"/>
                <a:gd name="connsiteY3895" fmla="*/ 2656556 h 6616577"/>
                <a:gd name="connsiteX3896" fmla="*/ 2788243 w 7671553"/>
                <a:gd name="connsiteY3896" fmla="*/ 2640983 h 6616577"/>
                <a:gd name="connsiteX3897" fmla="*/ 2739130 w 7671553"/>
                <a:gd name="connsiteY3897" fmla="*/ 2629558 h 6616577"/>
                <a:gd name="connsiteX3898" fmla="*/ 2646491 w 7671553"/>
                <a:gd name="connsiteY3898" fmla="*/ 2604694 h 6616577"/>
                <a:gd name="connsiteX3899" fmla="*/ 2557612 w 7671553"/>
                <a:gd name="connsiteY3899" fmla="*/ 2572534 h 6616577"/>
                <a:gd name="connsiteX3900" fmla="*/ 2473314 w 7671553"/>
                <a:gd name="connsiteY3900" fmla="*/ 2539353 h 6616577"/>
                <a:gd name="connsiteX3901" fmla="*/ 2473314 w 7671553"/>
                <a:gd name="connsiteY3901" fmla="*/ 2528698 h 6616577"/>
                <a:gd name="connsiteX3902" fmla="*/ 2462550 w 7671553"/>
                <a:gd name="connsiteY3902" fmla="*/ 2525342 h 6616577"/>
                <a:gd name="connsiteX3903" fmla="*/ 2462622 w 7671553"/>
                <a:gd name="connsiteY3903" fmla="*/ 2510940 h 6616577"/>
                <a:gd name="connsiteX3904" fmla="*/ 2455499 w 7671553"/>
                <a:gd name="connsiteY3904" fmla="*/ 2510940 h 6616577"/>
                <a:gd name="connsiteX3905" fmla="*/ 2569519 w 7671553"/>
                <a:gd name="connsiteY3905" fmla="*/ 2468323 h 6616577"/>
                <a:gd name="connsiteX3906" fmla="*/ 1486298 w 7671553"/>
                <a:gd name="connsiteY3906" fmla="*/ 2397289 h 6616577"/>
                <a:gd name="connsiteX3907" fmla="*/ 1514805 w 7671553"/>
                <a:gd name="connsiteY3907" fmla="*/ 2397289 h 6616577"/>
                <a:gd name="connsiteX3908" fmla="*/ 1514805 w 7671553"/>
                <a:gd name="connsiteY3908" fmla="*/ 2425702 h 6616577"/>
                <a:gd name="connsiteX3909" fmla="*/ 1511100 w 7671553"/>
                <a:gd name="connsiteY3909" fmla="*/ 2493170 h 6616577"/>
                <a:gd name="connsiteX3910" fmla="*/ 1514805 w 7671553"/>
                <a:gd name="connsiteY3910" fmla="*/ 2514492 h 6616577"/>
                <a:gd name="connsiteX3911" fmla="*/ 1511241 w 7671553"/>
                <a:gd name="connsiteY3911" fmla="*/ 2532250 h 6616577"/>
                <a:gd name="connsiteX3912" fmla="*/ 1511241 w 7671553"/>
                <a:gd name="connsiteY3912" fmla="*/ 2571315 h 6616577"/>
                <a:gd name="connsiteX3913" fmla="*/ 1507681 w 7671553"/>
                <a:gd name="connsiteY3913" fmla="*/ 2585524 h 6616577"/>
                <a:gd name="connsiteX3914" fmla="*/ 1511907 w 7671553"/>
                <a:gd name="connsiteY3914" fmla="*/ 2595924 h 6616577"/>
                <a:gd name="connsiteX3915" fmla="*/ 1507681 w 7671553"/>
                <a:gd name="connsiteY3915" fmla="*/ 2613937 h 6616577"/>
                <a:gd name="connsiteX3916" fmla="*/ 1507681 w 7671553"/>
                <a:gd name="connsiteY3916" fmla="*/ 2695620 h 6616577"/>
                <a:gd name="connsiteX3917" fmla="*/ 1504117 w 7671553"/>
                <a:gd name="connsiteY3917" fmla="*/ 2709828 h 6616577"/>
                <a:gd name="connsiteX3918" fmla="*/ 1496990 w 7671553"/>
                <a:gd name="connsiteY3918" fmla="*/ 2745344 h 6616577"/>
                <a:gd name="connsiteX3919" fmla="*/ 1472047 w 7671553"/>
                <a:gd name="connsiteY3919" fmla="*/ 2748893 h 6616577"/>
                <a:gd name="connsiteX3920" fmla="*/ 1450668 w 7671553"/>
                <a:gd name="connsiteY3920" fmla="*/ 2741791 h 6616577"/>
                <a:gd name="connsiteX3921" fmla="*/ 1450668 w 7671553"/>
                <a:gd name="connsiteY3921" fmla="*/ 2734688 h 6616577"/>
                <a:gd name="connsiteX3922" fmla="*/ 1443541 w 7671553"/>
                <a:gd name="connsiteY3922" fmla="*/ 2706275 h 6616577"/>
                <a:gd name="connsiteX3923" fmla="*/ 1443541 w 7671553"/>
                <a:gd name="connsiteY3923" fmla="*/ 2677861 h 6616577"/>
                <a:gd name="connsiteX3924" fmla="*/ 1449850 w 7671553"/>
                <a:gd name="connsiteY3924" fmla="*/ 2542859 h 6616577"/>
                <a:gd name="connsiteX3925" fmla="*/ 1458826 w 7671553"/>
                <a:gd name="connsiteY3925" fmla="*/ 2411571 h 6616577"/>
                <a:gd name="connsiteX3926" fmla="*/ 1468483 w 7671553"/>
                <a:gd name="connsiteY3926" fmla="*/ 2411495 h 6616577"/>
                <a:gd name="connsiteX3927" fmla="*/ 1486298 w 7671553"/>
                <a:gd name="connsiteY3927" fmla="*/ 2407946 h 6616577"/>
                <a:gd name="connsiteX3928" fmla="*/ 1486298 w 7671553"/>
                <a:gd name="connsiteY3928" fmla="*/ 2397290 h 6616577"/>
                <a:gd name="connsiteX3929" fmla="*/ 1917432 w 7671553"/>
                <a:gd name="connsiteY3929" fmla="*/ 2560664 h 6616577"/>
                <a:gd name="connsiteX3930" fmla="*/ 1931683 w 7671553"/>
                <a:gd name="connsiteY3930" fmla="*/ 2510940 h 6616577"/>
                <a:gd name="connsiteX3931" fmla="*/ 1938811 w 7671553"/>
                <a:gd name="connsiteY3931" fmla="*/ 2486080 h 6616577"/>
                <a:gd name="connsiteX3932" fmla="*/ 1938811 w 7671553"/>
                <a:gd name="connsiteY3932" fmla="*/ 2500285 h 6616577"/>
                <a:gd name="connsiteX3933" fmla="*/ 1942375 w 7671553"/>
                <a:gd name="connsiteY3933" fmla="*/ 2500285 h 6616577"/>
                <a:gd name="connsiteX3934" fmla="*/ 1942375 w 7671553"/>
                <a:gd name="connsiteY3934" fmla="*/ 2489633 h 6616577"/>
                <a:gd name="connsiteX3935" fmla="*/ 1945938 w 7671553"/>
                <a:gd name="connsiteY3935" fmla="*/ 2471875 h 6616577"/>
                <a:gd name="connsiteX3936" fmla="*/ 1943477 w 7671553"/>
                <a:gd name="connsiteY3936" fmla="*/ 2461558 h 6616577"/>
                <a:gd name="connsiteX3937" fmla="*/ 1954392 w 7671553"/>
                <a:gd name="connsiteY3937" fmla="*/ 2426110 h 6616577"/>
                <a:gd name="connsiteX3938" fmla="*/ 1970881 w 7671553"/>
                <a:gd name="connsiteY3938" fmla="*/ 2457667 h 6616577"/>
                <a:gd name="connsiteX3939" fmla="*/ 1956626 w 7671553"/>
                <a:gd name="connsiteY3939" fmla="*/ 2510939 h 6616577"/>
                <a:gd name="connsiteX3940" fmla="*/ 1927482 w 7671553"/>
                <a:gd name="connsiteY3940" fmla="*/ 2631061 h 6616577"/>
                <a:gd name="connsiteX3941" fmla="*/ 1888927 w 7671553"/>
                <a:gd name="connsiteY3941" fmla="*/ 2738246 h 6616577"/>
                <a:gd name="connsiteX3942" fmla="*/ 1871695 w 7671553"/>
                <a:gd name="connsiteY3942" fmla="*/ 2689589 h 6616577"/>
                <a:gd name="connsiteX3943" fmla="*/ 1888822 w 7671553"/>
                <a:gd name="connsiteY3943" fmla="*/ 2695818 h 6616577"/>
                <a:gd name="connsiteX3944" fmla="*/ 1896054 w 7671553"/>
                <a:gd name="connsiteY3944" fmla="*/ 2681419 h 6616577"/>
                <a:gd name="connsiteX3945" fmla="*/ 1900104 w 7671553"/>
                <a:gd name="connsiteY3945" fmla="*/ 2624636 h 6616577"/>
                <a:gd name="connsiteX3946" fmla="*/ 1906742 w 7671553"/>
                <a:gd name="connsiteY3946" fmla="*/ 2613941 h 6616577"/>
                <a:gd name="connsiteX3947" fmla="*/ 1906742 w 7671553"/>
                <a:gd name="connsiteY3947" fmla="*/ 2628146 h 6616577"/>
                <a:gd name="connsiteX3948" fmla="*/ 1910306 w 7671553"/>
                <a:gd name="connsiteY3948" fmla="*/ 2628146 h 6616577"/>
                <a:gd name="connsiteX3949" fmla="*/ 1909012 w 7671553"/>
                <a:gd name="connsiteY3949" fmla="*/ 2591430 h 6616577"/>
                <a:gd name="connsiteX3950" fmla="*/ 1917433 w 7671553"/>
                <a:gd name="connsiteY3950" fmla="*/ 2560667 h 6616577"/>
                <a:gd name="connsiteX3951" fmla="*/ 2920823 w 7671553"/>
                <a:gd name="connsiteY3951" fmla="*/ 2526561 h 6616577"/>
                <a:gd name="connsiteX3952" fmla="*/ 2868795 w 7671553"/>
                <a:gd name="connsiteY3952" fmla="*/ 2500285 h 6616577"/>
                <a:gd name="connsiteX3953" fmla="*/ 2773779 w 7671553"/>
                <a:gd name="connsiteY3953" fmla="*/ 2477788 h 6616577"/>
                <a:gd name="connsiteX3954" fmla="*/ 2690635 w 7671553"/>
                <a:gd name="connsiteY3954" fmla="*/ 2447011 h 6616577"/>
                <a:gd name="connsiteX3955" fmla="*/ 2697759 w 7671553"/>
                <a:gd name="connsiteY3955" fmla="*/ 2429253 h 6616577"/>
                <a:gd name="connsiteX3956" fmla="*/ 2722702 w 7671553"/>
                <a:gd name="connsiteY3956" fmla="*/ 2425703 h 6616577"/>
                <a:gd name="connsiteX3957" fmla="*/ 2769025 w 7671553"/>
                <a:gd name="connsiteY3957" fmla="*/ 2432806 h 6616577"/>
                <a:gd name="connsiteX3958" fmla="*/ 2850979 w 7671553"/>
                <a:gd name="connsiteY3958" fmla="*/ 2454117 h 6616577"/>
                <a:gd name="connsiteX3959" fmla="*/ 2911444 w 7671553"/>
                <a:gd name="connsiteY3959" fmla="*/ 2461938 h 6616577"/>
                <a:gd name="connsiteX3960" fmla="*/ 2918680 w 7671553"/>
                <a:gd name="connsiteY3960" fmla="*/ 2461219 h 6616577"/>
                <a:gd name="connsiteX3961" fmla="*/ 2975690 w 7671553"/>
                <a:gd name="connsiteY3961" fmla="*/ 2471875 h 6616577"/>
                <a:gd name="connsiteX3962" fmla="*/ 3043317 w 7671553"/>
                <a:gd name="connsiteY3962" fmla="*/ 2476470 h 6616577"/>
                <a:gd name="connsiteX3963" fmla="*/ 3054081 w 7671553"/>
                <a:gd name="connsiteY3963" fmla="*/ 2475424 h 6616577"/>
                <a:gd name="connsiteX3964" fmla="*/ 3118215 w 7671553"/>
                <a:gd name="connsiteY3964" fmla="*/ 2464769 h 6616577"/>
                <a:gd name="connsiteX3965" fmla="*/ 3203729 w 7671553"/>
                <a:gd name="connsiteY3965" fmla="*/ 2450564 h 6616577"/>
                <a:gd name="connsiteX3966" fmla="*/ 3217984 w 7671553"/>
                <a:gd name="connsiteY3966" fmla="*/ 2447011 h 6616577"/>
                <a:gd name="connsiteX3967" fmla="*/ 3247600 w 7671553"/>
                <a:gd name="connsiteY3967" fmla="*/ 2462764 h 6616577"/>
                <a:gd name="connsiteX3968" fmla="*/ 3109679 w 7671553"/>
                <a:gd name="connsiteY3968" fmla="*/ 2495327 h 6616577"/>
                <a:gd name="connsiteX3969" fmla="*/ 2986379 w 7671553"/>
                <a:gd name="connsiteY3969" fmla="*/ 2539355 h 6616577"/>
                <a:gd name="connsiteX3970" fmla="*/ 2920821 w 7671553"/>
                <a:gd name="connsiteY3970" fmla="*/ 2526562 h 6616577"/>
                <a:gd name="connsiteX3971" fmla="*/ 460061 w 7671553"/>
                <a:gd name="connsiteY3971" fmla="*/ 2443378 h 6616577"/>
                <a:gd name="connsiteX3972" fmla="*/ 460087 w 7671553"/>
                <a:gd name="connsiteY3972" fmla="*/ 2450563 h 6616577"/>
                <a:gd name="connsiteX3973" fmla="*/ 417326 w 7671553"/>
                <a:gd name="connsiteY3973" fmla="*/ 2461219 h 6616577"/>
                <a:gd name="connsiteX3974" fmla="*/ 417823 w 7671553"/>
                <a:gd name="connsiteY3974" fmla="*/ 2455783 h 6616577"/>
                <a:gd name="connsiteX3975" fmla="*/ 460064 w 7671553"/>
                <a:gd name="connsiteY3975" fmla="*/ 2443378 h 6616577"/>
                <a:gd name="connsiteX3976" fmla="*/ 1397219 w 7671553"/>
                <a:gd name="connsiteY3976" fmla="*/ 2418600 h 6616577"/>
                <a:gd name="connsiteX3977" fmla="*/ 1415038 w 7671553"/>
                <a:gd name="connsiteY3977" fmla="*/ 2411495 h 6616577"/>
                <a:gd name="connsiteX3978" fmla="*/ 1454232 w 7671553"/>
                <a:gd name="connsiteY3978" fmla="*/ 2411495 h 6616577"/>
                <a:gd name="connsiteX3979" fmla="*/ 1442269 w 7671553"/>
                <a:gd name="connsiteY3979" fmla="*/ 2546338 h 6616577"/>
                <a:gd name="connsiteX3980" fmla="*/ 1439472 w 7671553"/>
                <a:gd name="connsiteY3980" fmla="*/ 2585463 h 6616577"/>
                <a:gd name="connsiteX3981" fmla="*/ 1435988 w 7671553"/>
                <a:gd name="connsiteY3981" fmla="*/ 2652975 h 6616577"/>
                <a:gd name="connsiteX3982" fmla="*/ 1437307 w 7671553"/>
                <a:gd name="connsiteY3982" fmla="*/ 2670765 h 6616577"/>
                <a:gd name="connsiteX3983" fmla="*/ 1436417 w 7671553"/>
                <a:gd name="connsiteY3983" fmla="*/ 2745352 h 6616577"/>
                <a:gd name="connsiteX3984" fmla="*/ 1400783 w 7671553"/>
                <a:gd name="connsiteY3984" fmla="*/ 2759556 h 6616577"/>
                <a:gd name="connsiteX3985" fmla="*/ 1397219 w 7671553"/>
                <a:gd name="connsiteY3985" fmla="*/ 2759556 h 6616577"/>
                <a:gd name="connsiteX3986" fmla="*/ 1375840 w 7671553"/>
                <a:gd name="connsiteY3986" fmla="*/ 2756007 h 6616577"/>
                <a:gd name="connsiteX3987" fmla="*/ 1360295 w 7671553"/>
                <a:gd name="connsiteY3987" fmla="*/ 2772698 h 6616577"/>
                <a:gd name="connsiteX3988" fmla="*/ 1347438 w 7671553"/>
                <a:gd name="connsiteY3988" fmla="*/ 2766465 h 6616577"/>
                <a:gd name="connsiteX3989" fmla="*/ 1294269 w 7671553"/>
                <a:gd name="connsiteY3989" fmla="*/ 2778988 h 6616577"/>
                <a:gd name="connsiteX3990" fmla="*/ 1289502 w 7671553"/>
                <a:gd name="connsiteY3990" fmla="*/ 2731235 h 6616577"/>
                <a:gd name="connsiteX3991" fmla="*/ 1290324 w 7671553"/>
                <a:gd name="connsiteY3991" fmla="*/ 2716940 h 6616577"/>
                <a:gd name="connsiteX3992" fmla="*/ 1286850 w 7671553"/>
                <a:gd name="connsiteY3992" fmla="*/ 2663660 h 6616577"/>
                <a:gd name="connsiteX3993" fmla="*/ 1283196 w 7671553"/>
                <a:gd name="connsiteY3993" fmla="*/ 2645910 h 6616577"/>
                <a:gd name="connsiteX3994" fmla="*/ 1283607 w 7671553"/>
                <a:gd name="connsiteY3994" fmla="*/ 2606826 h 6616577"/>
                <a:gd name="connsiteX3995" fmla="*/ 1283196 w 7671553"/>
                <a:gd name="connsiteY3995" fmla="*/ 2592635 h 6616577"/>
                <a:gd name="connsiteX3996" fmla="*/ 1268945 w 7671553"/>
                <a:gd name="connsiteY3996" fmla="*/ 2507397 h 6616577"/>
                <a:gd name="connsiteX3997" fmla="*/ 1269835 w 7671553"/>
                <a:gd name="connsiteY3997" fmla="*/ 2489639 h 6616577"/>
                <a:gd name="connsiteX3998" fmla="*/ 1268945 w 7671553"/>
                <a:gd name="connsiteY3998" fmla="*/ 2450570 h 6616577"/>
                <a:gd name="connsiteX3999" fmla="*/ 1261817 w 7671553"/>
                <a:gd name="connsiteY3999" fmla="*/ 2422157 h 6616577"/>
                <a:gd name="connsiteX4000" fmla="*/ 1293888 w 7671553"/>
                <a:gd name="connsiteY4000" fmla="*/ 2422157 h 6616577"/>
                <a:gd name="connsiteX4001" fmla="*/ 1322391 w 7671553"/>
                <a:gd name="connsiteY4001" fmla="*/ 2415054 h 6616577"/>
                <a:gd name="connsiteX4002" fmla="*/ 1350897 w 7671553"/>
                <a:gd name="connsiteY4002" fmla="*/ 2436366 h 6616577"/>
                <a:gd name="connsiteX4003" fmla="*/ 1372276 w 7671553"/>
                <a:gd name="connsiteY4003" fmla="*/ 2429260 h 6616577"/>
                <a:gd name="connsiteX4004" fmla="*/ 1372276 w 7671553"/>
                <a:gd name="connsiteY4004" fmla="*/ 2418608 h 6616577"/>
                <a:gd name="connsiteX4005" fmla="*/ 1397218 w 7671553"/>
                <a:gd name="connsiteY4005" fmla="*/ 2418608 h 6616577"/>
                <a:gd name="connsiteX4006" fmla="*/ 987445 w 7671553"/>
                <a:gd name="connsiteY4006" fmla="*/ 2415048 h 6616577"/>
                <a:gd name="connsiteX4007" fmla="*/ 1030201 w 7671553"/>
                <a:gd name="connsiteY4007" fmla="*/ 2326258 h 6616577"/>
                <a:gd name="connsiteX4008" fmla="*/ 1030201 w 7671553"/>
                <a:gd name="connsiteY4008" fmla="*/ 2336914 h 6616577"/>
                <a:gd name="connsiteX4009" fmla="*/ 1033506 w 7671553"/>
                <a:gd name="connsiteY4009" fmla="*/ 2418611 h 6616577"/>
                <a:gd name="connsiteX4010" fmla="*/ 1036060 w 7671553"/>
                <a:gd name="connsiteY4010" fmla="*/ 2482457 h 6616577"/>
                <a:gd name="connsiteX4011" fmla="*/ 1034655 w 7671553"/>
                <a:gd name="connsiteY4011" fmla="*/ 2500283 h 6616577"/>
                <a:gd name="connsiteX4012" fmla="*/ 1036659 w 7671553"/>
                <a:gd name="connsiteY4012" fmla="*/ 2542963 h 6616577"/>
                <a:gd name="connsiteX4013" fmla="*/ 1034814 w 7671553"/>
                <a:gd name="connsiteY4013" fmla="*/ 2578245 h 6616577"/>
                <a:gd name="connsiteX4014" fmla="*/ 1027546 w 7671553"/>
                <a:gd name="connsiteY4014" fmla="*/ 2621247 h 6616577"/>
                <a:gd name="connsiteX4015" fmla="*/ 1040893 w 7671553"/>
                <a:gd name="connsiteY4015" fmla="*/ 2638797 h 6616577"/>
                <a:gd name="connsiteX4016" fmla="*/ 1045430 w 7671553"/>
                <a:gd name="connsiteY4016" fmla="*/ 2691980 h 6616577"/>
                <a:gd name="connsiteX4017" fmla="*/ 1044453 w 7671553"/>
                <a:gd name="connsiteY4017" fmla="*/ 2706275 h 6616577"/>
                <a:gd name="connsiteX4018" fmla="*/ 991083 w 7671553"/>
                <a:gd name="connsiteY4018" fmla="*/ 2710654 h 6616577"/>
                <a:gd name="connsiteX4019" fmla="*/ 991008 w 7671553"/>
                <a:gd name="connsiteY4019" fmla="*/ 2695620 h 6616577"/>
                <a:gd name="connsiteX4020" fmla="*/ 994611 w 7671553"/>
                <a:gd name="connsiteY4020" fmla="*/ 2635248 h 6616577"/>
                <a:gd name="connsiteX4021" fmla="*/ 1005259 w 7671553"/>
                <a:gd name="connsiteY4021" fmla="*/ 2610384 h 6616577"/>
                <a:gd name="connsiteX4022" fmla="*/ 983880 w 7671553"/>
                <a:gd name="connsiteY4022" fmla="*/ 2496732 h 6616577"/>
                <a:gd name="connsiteX4023" fmla="*/ 983880 w 7671553"/>
                <a:gd name="connsiteY4023" fmla="*/ 2436357 h 6616577"/>
                <a:gd name="connsiteX4024" fmla="*/ 987444 w 7671553"/>
                <a:gd name="connsiteY4024" fmla="*/ 2415045 h 6616577"/>
                <a:gd name="connsiteX4025" fmla="*/ 1521923 w 7671553"/>
                <a:gd name="connsiteY4025" fmla="*/ 2397290 h 6616577"/>
                <a:gd name="connsiteX4026" fmla="*/ 1561117 w 7671553"/>
                <a:gd name="connsiteY4026" fmla="*/ 2397290 h 6616577"/>
                <a:gd name="connsiteX4027" fmla="*/ 1589623 w 7671553"/>
                <a:gd name="connsiteY4027" fmla="*/ 2407945 h 6616577"/>
                <a:gd name="connsiteX4028" fmla="*/ 1603875 w 7671553"/>
                <a:gd name="connsiteY4028" fmla="*/ 2400843 h 6616577"/>
                <a:gd name="connsiteX4029" fmla="*/ 1618130 w 7671553"/>
                <a:gd name="connsiteY4029" fmla="*/ 2400843 h 6616577"/>
                <a:gd name="connsiteX4030" fmla="*/ 1635945 w 7671553"/>
                <a:gd name="connsiteY4030" fmla="*/ 2397290 h 6616577"/>
                <a:gd name="connsiteX4031" fmla="*/ 1657154 w 7671553"/>
                <a:gd name="connsiteY4031" fmla="*/ 2401694 h 6616577"/>
                <a:gd name="connsiteX4032" fmla="*/ 1749834 w 7671553"/>
                <a:gd name="connsiteY4032" fmla="*/ 2409299 h 6616577"/>
                <a:gd name="connsiteX4033" fmla="*/ 1853252 w 7671553"/>
                <a:gd name="connsiteY4033" fmla="*/ 2412601 h 6616577"/>
                <a:gd name="connsiteX4034" fmla="*/ 1888933 w 7671553"/>
                <a:gd name="connsiteY4034" fmla="*/ 2411494 h 6616577"/>
                <a:gd name="connsiteX4035" fmla="*/ 1942325 w 7671553"/>
                <a:gd name="connsiteY4035" fmla="*/ 2415647 h 6616577"/>
                <a:gd name="connsiteX4036" fmla="*/ 1935255 w 7671553"/>
                <a:gd name="connsiteY4036" fmla="*/ 2450563 h 6616577"/>
                <a:gd name="connsiteX4037" fmla="*/ 1935255 w 7671553"/>
                <a:gd name="connsiteY4037" fmla="*/ 2464768 h 6616577"/>
                <a:gd name="connsiteX4038" fmla="*/ 1906749 w 7671553"/>
                <a:gd name="connsiteY4038" fmla="*/ 2567765 h 6616577"/>
                <a:gd name="connsiteX4039" fmla="*/ 1878246 w 7671553"/>
                <a:gd name="connsiteY4039" fmla="*/ 2684968 h 6616577"/>
                <a:gd name="connsiteX4040" fmla="*/ 1871118 w 7671553"/>
                <a:gd name="connsiteY4040" fmla="*/ 2684968 h 6616577"/>
                <a:gd name="connsiteX4041" fmla="*/ 1842612 w 7671553"/>
                <a:gd name="connsiteY4041" fmla="*/ 2653002 h 6616577"/>
                <a:gd name="connsiteX4042" fmla="*/ 1831924 w 7671553"/>
                <a:gd name="connsiteY4042" fmla="*/ 2653002 h 6616577"/>
                <a:gd name="connsiteX4043" fmla="*/ 1824797 w 7671553"/>
                <a:gd name="connsiteY4043" fmla="*/ 2667210 h 6616577"/>
                <a:gd name="connsiteX4044" fmla="*/ 1849739 w 7671553"/>
                <a:gd name="connsiteY4044" fmla="*/ 2741793 h 6616577"/>
                <a:gd name="connsiteX4045" fmla="*/ 1824797 w 7671553"/>
                <a:gd name="connsiteY4045" fmla="*/ 2745346 h 6616577"/>
                <a:gd name="connsiteX4046" fmla="*/ 1803418 w 7671553"/>
                <a:gd name="connsiteY4046" fmla="*/ 2748895 h 6616577"/>
                <a:gd name="connsiteX4047" fmla="*/ 1757344 w 7671553"/>
                <a:gd name="connsiteY4047" fmla="*/ 2754399 h 6616577"/>
                <a:gd name="connsiteX4048" fmla="*/ 1757571 w 7671553"/>
                <a:gd name="connsiteY4048" fmla="*/ 2731126 h 6616577"/>
                <a:gd name="connsiteX4049" fmla="*/ 1740862 w 7671553"/>
                <a:gd name="connsiteY4049" fmla="*/ 2723413 h 6616577"/>
                <a:gd name="connsiteX4050" fmla="*/ 1717898 w 7671553"/>
                <a:gd name="connsiteY4050" fmla="*/ 2716933 h 6616577"/>
                <a:gd name="connsiteX4051" fmla="*/ 1685831 w 7671553"/>
                <a:gd name="connsiteY4051" fmla="*/ 2727588 h 6616577"/>
                <a:gd name="connsiteX4052" fmla="*/ 1571844 w 7671553"/>
                <a:gd name="connsiteY4052" fmla="*/ 2738578 h 6616577"/>
                <a:gd name="connsiteX4053" fmla="*/ 1518419 w 7671553"/>
                <a:gd name="connsiteY4053" fmla="*/ 2742393 h 6616577"/>
                <a:gd name="connsiteX4054" fmla="*/ 1513976 w 7671553"/>
                <a:gd name="connsiteY4054" fmla="*/ 2695713 h 6616577"/>
                <a:gd name="connsiteX4055" fmla="*/ 1514798 w 7671553"/>
                <a:gd name="connsiteY4055" fmla="*/ 2571318 h 6616577"/>
                <a:gd name="connsiteX4056" fmla="*/ 1515688 w 7671553"/>
                <a:gd name="connsiteY4056" fmla="*/ 2553560 h 6616577"/>
                <a:gd name="connsiteX4057" fmla="*/ 1518361 w 7671553"/>
                <a:gd name="connsiteY4057" fmla="*/ 2535802 h 6616577"/>
                <a:gd name="connsiteX4058" fmla="*/ 1518361 w 7671553"/>
                <a:gd name="connsiteY4058" fmla="*/ 2443464 h 6616577"/>
                <a:gd name="connsiteX4059" fmla="*/ 1521925 w 7671553"/>
                <a:gd name="connsiteY4059" fmla="*/ 2429256 h 6616577"/>
                <a:gd name="connsiteX4060" fmla="*/ 1518059 w 7671553"/>
                <a:gd name="connsiteY4060" fmla="*/ 2422340 h 6616577"/>
                <a:gd name="connsiteX4061" fmla="*/ 1521925 w 7671553"/>
                <a:gd name="connsiteY4061" fmla="*/ 2407949 h 6616577"/>
                <a:gd name="connsiteX4062" fmla="*/ 1521925 w 7671553"/>
                <a:gd name="connsiteY4062" fmla="*/ 2397293 h 6616577"/>
                <a:gd name="connsiteX4063" fmla="*/ 524215 w 7671553"/>
                <a:gd name="connsiteY4063" fmla="*/ 2425703 h 6616577"/>
                <a:gd name="connsiteX4064" fmla="*/ 563410 w 7671553"/>
                <a:gd name="connsiteY4064" fmla="*/ 2415048 h 6616577"/>
                <a:gd name="connsiteX4065" fmla="*/ 524215 w 7671553"/>
                <a:gd name="connsiteY4065" fmla="*/ 2425703 h 6616577"/>
                <a:gd name="connsiteX4066" fmla="*/ 616857 w 7671553"/>
                <a:gd name="connsiteY4066" fmla="*/ 2656554 h 6616577"/>
                <a:gd name="connsiteX4067" fmla="*/ 616857 w 7671553"/>
                <a:gd name="connsiteY4067" fmla="*/ 2731137 h 6616577"/>
                <a:gd name="connsiteX4068" fmla="*/ 599042 w 7671553"/>
                <a:gd name="connsiteY4068" fmla="*/ 2734690 h 6616577"/>
                <a:gd name="connsiteX4069" fmla="*/ 588351 w 7671553"/>
                <a:gd name="connsiteY4069" fmla="*/ 2734690 h 6616577"/>
                <a:gd name="connsiteX4070" fmla="*/ 488580 w 7671553"/>
                <a:gd name="connsiteY4070" fmla="*/ 2756001 h 6616577"/>
                <a:gd name="connsiteX4071" fmla="*/ 513523 w 7671553"/>
                <a:gd name="connsiteY4071" fmla="*/ 2692070 h 6616577"/>
                <a:gd name="connsiteX4072" fmla="*/ 513523 w 7671553"/>
                <a:gd name="connsiteY4072" fmla="*/ 2681414 h 6616577"/>
                <a:gd name="connsiteX4073" fmla="*/ 498205 w 7671553"/>
                <a:gd name="connsiteY4073" fmla="*/ 2672135 h 6616577"/>
                <a:gd name="connsiteX4074" fmla="*/ 488580 w 7671553"/>
                <a:gd name="connsiteY4074" fmla="*/ 2674312 h 6616577"/>
                <a:gd name="connsiteX4075" fmla="*/ 449356 w 7671553"/>
                <a:gd name="connsiteY4075" fmla="*/ 2738213 h 6616577"/>
                <a:gd name="connsiteX4076" fmla="*/ 413755 w 7671553"/>
                <a:gd name="connsiteY4076" fmla="*/ 2805722 h 6616577"/>
                <a:gd name="connsiteX4077" fmla="*/ 403064 w 7671553"/>
                <a:gd name="connsiteY4077" fmla="*/ 2805722 h 6616577"/>
                <a:gd name="connsiteX4078" fmla="*/ 379188 w 7671553"/>
                <a:gd name="connsiteY4078" fmla="*/ 2749991 h 6616577"/>
                <a:gd name="connsiteX4079" fmla="*/ 331828 w 7671553"/>
                <a:gd name="connsiteY4079" fmla="*/ 2674286 h 6616577"/>
                <a:gd name="connsiteX4080" fmla="*/ 289042 w 7671553"/>
                <a:gd name="connsiteY4080" fmla="*/ 2596181 h 6616577"/>
                <a:gd name="connsiteX4081" fmla="*/ 355800 w 7671553"/>
                <a:gd name="connsiteY4081" fmla="*/ 2541961 h 6616577"/>
                <a:gd name="connsiteX4082" fmla="*/ 423222 w 7671553"/>
                <a:gd name="connsiteY4082" fmla="*/ 2491962 h 6616577"/>
                <a:gd name="connsiteX4083" fmla="*/ 453375 w 7671553"/>
                <a:gd name="connsiteY4083" fmla="*/ 2461641 h 6616577"/>
                <a:gd name="connsiteX4084" fmla="*/ 496210 w 7671553"/>
                <a:gd name="connsiteY4084" fmla="*/ 2447512 h 6616577"/>
                <a:gd name="connsiteX4085" fmla="*/ 588351 w 7671553"/>
                <a:gd name="connsiteY4085" fmla="*/ 2422149 h 6616577"/>
                <a:gd name="connsiteX4086" fmla="*/ 592642 w 7671553"/>
                <a:gd name="connsiteY4086" fmla="*/ 2439727 h 6616577"/>
                <a:gd name="connsiteX4087" fmla="*/ 604335 w 7671553"/>
                <a:gd name="connsiteY4087" fmla="*/ 2521317 h 6616577"/>
                <a:gd name="connsiteX4088" fmla="*/ 607121 w 7671553"/>
                <a:gd name="connsiteY4088" fmla="*/ 2571245 h 6616577"/>
                <a:gd name="connsiteX4089" fmla="*/ 606166 w 7671553"/>
                <a:gd name="connsiteY4089" fmla="*/ 2592624 h 6616577"/>
                <a:gd name="connsiteX4090" fmla="*/ 599042 w 7671553"/>
                <a:gd name="connsiteY4090" fmla="*/ 2592624 h 6616577"/>
                <a:gd name="connsiteX4091" fmla="*/ 595049 w 7671553"/>
                <a:gd name="connsiteY4091" fmla="*/ 2624526 h 6616577"/>
                <a:gd name="connsiteX4092" fmla="*/ 606166 w 7671553"/>
                <a:gd name="connsiteY4092" fmla="*/ 2624587 h 6616577"/>
                <a:gd name="connsiteX4093" fmla="*/ 611131 w 7671553"/>
                <a:gd name="connsiteY4093" fmla="*/ 2649975 h 6616577"/>
                <a:gd name="connsiteX4094" fmla="*/ 613293 w 7671553"/>
                <a:gd name="connsiteY4094" fmla="*/ 2642345 h 6616577"/>
                <a:gd name="connsiteX4095" fmla="*/ 619567 w 7671553"/>
                <a:gd name="connsiteY4095" fmla="*/ 2596028 h 6616577"/>
                <a:gd name="connsiteX4096" fmla="*/ 616857 w 7671553"/>
                <a:gd name="connsiteY4096" fmla="*/ 2578417 h 6616577"/>
                <a:gd name="connsiteX4097" fmla="*/ 616857 w 7671553"/>
                <a:gd name="connsiteY4097" fmla="*/ 2574864 h 6616577"/>
                <a:gd name="connsiteX4098" fmla="*/ 614108 w 7671553"/>
                <a:gd name="connsiteY4098" fmla="*/ 2528629 h 6616577"/>
                <a:gd name="connsiteX4099" fmla="*/ 597550 w 7671553"/>
                <a:gd name="connsiteY4099" fmla="*/ 2418821 h 6616577"/>
                <a:gd name="connsiteX4100" fmla="*/ 663045 w 7671553"/>
                <a:gd name="connsiteY4100" fmla="*/ 2407146 h 6616577"/>
                <a:gd name="connsiteX4101" fmla="*/ 671336 w 7671553"/>
                <a:gd name="connsiteY4101" fmla="*/ 2493061 h 6616577"/>
                <a:gd name="connsiteX4102" fmla="*/ 674842 w 7671553"/>
                <a:gd name="connsiteY4102" fmla="*/ 2553474 h 6616577"/>
                <a:gd name="connsiteX4103" fmla="*/ 680993 w 7671553"/>
                <a:gd name="connsiteY4103" fmla="*/ 2567762 h 6616577"/>
                <a:gd name="connsiteX4104" fmla="*/ 678100 w 7671553"/>
                <a:gd name="connsiteY4104" fmla="*/ 2496694 h 6616577"/>
                <a:gd name="connsiteX4105" fmla="*/ 670320 w 7671553"/>
                <a:gd name="connsiteY4105" fmla="*/ 2429248 h 6616577"/>
                <a:gd name="connsiteX4106" fmla="*/ 702563 w 7671553"/>
                <a:gd name="connsiteY4106" fmla="*/ 2393923 h 6616577"/>
                <a:gd name="connsiteX4107" fmla="*/ 762950 w 7671553"/>
                <a:gd name="connsiteY4107" fmla="*/ 2379527 h 6616577"/>
                <a:gd name="connsiteX4108" fmla="*/ 876970 w 7671553"/>
                <a:gd name="connsiteY4108" fmla="*/ 2347564 h 6616577"/>
                <a:gd name="connsiteX4109" fmla="*/ 948234 w 7671553"/>
                <a:gd name="connsiteY4109" fmla="*/ 2454112 h 6616577"/>
                <a:gd name="connsiteX4110" fmla="*/ 958922 w 7671553"/>
                <a:gd name="connsiteY4110" fmla="*/ 2454112 h 6616577"/>
                <a:gd name="connsiteX4111" fmla="*/ 976737 w 7671553"/>
                <a:gd name="connsiteY4111" fmla="*/ 2450559 h 6616577"/>
                <a:gd name="connsiteX4112" fmla="*/ 976737 w 7671553"/>
                <a:gd name="connsiteY4112" fmla="*/ 2493176 h 6616577"/>
                <a:gd name="connsiteX4113" fmla="*/ 980301 w 7671553"/>
                <a:gd name="connsiteY4113" fmla="*/ 2514487 h 6616577"/>
                <a:gd name="connsiteX4114" fmla="*/ 979591 w 7671553"/>
                <a:gd name="connsiteY4114" fmla="*/ 2542944 h 6616577"/>
                <a:gd name="connsiteX4115" fmla="*/ 980301 w 7671553"/>
                <a:gd name="connsiteY4115" fmla="*/ 2550003 h 6616577"/>
                <a:gd name="connsiteX4116" fmla="*/ 984293 w 7671553"/>
                <a:gd name="connsiteY4116" fmla="*/ 2581901 h 6616577"/>
                <a:gd name="connsiteX4117" fmla="*/ 973177 w 7671553"/>
                <a:gd name="connsiteY4117" fmla="*/ 2596174 h 6616577"/>
                <a:gd name="connsiteX4118" fmla="*/ 983865 w 7671553"/>
                <a:gd name="connsiteY4118" fmla="*/ 2631690 h 6616577"/>
                <a:gd name="connsiteX4119" fmla="*/ 984755 w 7671553"/>
                <a:gd name="connsiteY4119" fmla="*/ 2649448 h 6616577"/>
                <a:gd name="connsiteX4120" fmla="*/ 983865 w 7671553"/>
                <a:gd name="connsiteY4120" fmla="*/ 2702720 h 6616577"/>
                <a:gd name="connsiteX4121" fmla="*/ 973177 w 7671553"/>
                <a:gd name="connsiteY4121" fmla="*/ 2713372 h 6616577"/>
                <a:gd name="connsiteX4122" fmla="*/ 926954 w 7671553"/>
                <a:gd name="connsiteY4122" fmla="*/ 2717896 h 6616577"/>
                <a:gd name="connsiteX4123" fmla="*/ 866352 w 7671553"/>
                <a:gd name="connsiteY4123" fmla="*/ 2721312 h 6616577"/>
                <a:gd name="connsiteX4124" fmla="*/ 837774 w 7671553"/>
                <a:gd name="connsiteY4124" fmla="*/ 2720478 h 6616577"/>
                <a:gd name="connsiteX4125" fmla="*/ 741684 w 7671553"/>
                <a:gd name="connsiteY4125" fmla="*/ 2728979 h 6616577"/>
                <a:gd name="connsiteX4126" fmla="*/ 695306 w 7671553"/>
                <a:gd name="connsiteY4126" fmla="*/ 2731691 h 6616577"/>
                <a:gd name="connsiteX4127" fmla="*/ 690819 w 7671553"/>
                <a:gd name="connsiteY4127" fmla="*/ 2698686 h 6616577"/>
                <a:gd name="connsiteX4128" fmla="*/ 688120 w 7671553"/>
                <a:gd name="connsiteY4128" fmla="*/ 2731130 h 6616577"/>
                <a:gd name="connsiteX4129" fmla="*/ 623985 w 7671553"/>
                <a:gd name="connsiteY4129" fmla="*/ 2731130 h 6616577"/>
                <a:gd name="connsiteX4130" fmla="*/ 623985 w 7671553"/>
                <a:gd name="connsiteY4130" fmla="*/ 2716925 h 6616577"/>
                <a:gd name="connsiteX4131" fmla="*/ 616858 w 7671553"/>
                <a:gd name="connsiteY4131" fmla="*/ 2656549 h 6616577"/>
                <a:gd name="connsiteX4132" fmla="*/ 588351 w 7671553"/>
                <a:gd name="connsiteY4132" fmla="*/ 2415044 h 6616577"/>
                <a:gd name="connsiteX4133" fmla="*/ 570536 w 7671553"/>
                <a:gd name="connsiteY4133" fmla="*/ 2415044 h 6616577"/>
                <a:gd name="connsiteX4134" fmla="*/ 588351 w 7671553"/>
                <a:gd name="connsiteY4134" fmla="*/ 2407942 h 6616577"/>
                <a:gd name="connsiteX4135" fmla="*/ 588351 w 7671553"/>
                <a:gd name="connsiteY4135" fmla="*/ 2415044 h 6616577"/>
                <a:gd name="connsiteX4136" fmla="*/ 1261798 w 7671553"/>
                <a:gd name="connsiteY4136" fmla="*/ 2294293 h 6616577"/>
                <a:gd name="connsiteX4137" fmla="*/ 1319072 w 7671553"/>
                <a:gd name="connsiteY4137" fmla="*/ 2404256 h 6616577"/>
                <a:gd name="connsiteX4138" fmla="*/ 1261798 w 7671553"/>
                <a:gd name="connsiteY4138" fmla="*/ 2407942 h 6616577"/>
                <a:gd name="connsiteX4139" fmla="*/ 1261798 w 7671553"/>
                <a:gd name="connsiteY4139" fmla="*/ 2294290 h 6616577"/>
                <a:gd name="connsiteX4140" fmla="*/ 595483 w 7671553"/>
                <a:gd name="connsiteY4140" fmla="*/ 2411492 h 6616577"/>
                <a:gd name="connsiteX4141" fmla="*/ 628267 w 7671553"/>
                <a:gd name="connsiteY4141" fmla="*/ 2398003 h 6616577"/>
                <a:gd name="connsiteX4142" fmla="*/ 659620 w 7671553"/>
                <a:gd name="connsiteY4142" fmla="*/ 2397288 h 6616577"/>
                <a:gd name="connsiteX4143" fmla="*/ 648932 w 7671553"/>
                <a:gd name="connsiteY4143" fmla="*/ 2400841 h 6616577"/>
                <a:gd name="connsiteX4144" fmla="*/ 595485 w 7671553"/>
                <a:gd name="connsiteY4144" fmla="*/ 2411493 h 6616577"/>
                <a:gd name="connsiteX4145" fmla="*/ 1372238 w 7671553"/>
                <a:gd name="connsiteY4145" fmla="*/ 2407943 h 6616577"/>
                <a:gd name="connsiteX4146" fmla="*/ 1411436 w 7671553"/>
                <a:gd name="connsiteY4146" fmla="*/ 2379530 h 6616577"/>
                <a:gd name="connsiteX4147" fmla="*/ 1454192 w 7671553"/>
                <a:gd name="connsiteY4147" fmla="*/ 2379530 h 6616577"/>
                <a:gd name="connsiteX4148" fmla="*/ 1439938 w 7671553"/>
                <a:gd name="connsiteY4148" fmla="*/ 2397288 h 6616577"/>
                <a:gd name="connsiteX4149" fmla="*/ 1432814 w 7671553"/>
                <a:gd name="connsiteY4149" fmla="*/ 2397288 h 6616577"/>
                <a:gd name="connsiteX4150" fmla="*/ 1414999 w 7671553"/>
                <a:gd name="connsiteY4150" fmla="*/ 2398175 h 6616577"/>
                <a:gd name="connsiteX4151" fmla="*/ 1400744 w 7671553"/>
                <a:gd name="connsiteY4151" fmla="*/ 2400840 h 6616577"/>
                <a:gd name="connsiteX4152" fmla="*/ 1382928 w 7671553"/>
                <a:gd name="connsiteY4152" fmla="*/ 2407943 h 6616577"/>
                <a:gd name="connsiteX4153" fmla="*/ 1372237 w 7671553"/>
                <a:gd name="connsiteY4153" fmla="*/ 2407943 h 6616577"/>
                <a:gd name="connsiteX4154" fmla="*/ 1472009 w 7671553"/>
                <a:gd name="connsiteY4154" fmla="*/ 2386632 h 6616577"/>
                <a:gd name="connsiteX4155" fmla="*/ 1461321 w 7671553"/>
                <a:gd name="connsiteY4155" fmla="*/ 2379530 h 6616577"/>
                <a:gd name="connsiteX4156" fmla="*/ 1475432 w 7671553"/>
                <a:gd name="connsiteY4156" fmla="*/ 2383517 h 6616577"/>
                <a:gd name="connsiteX4157" fmla="*/ 1493387 w 7671553"/>
                <a:gd name="connsiteY4157" fmla="*/ 2379530 h 6616577"/>
                <a:gd name="connsiteX4158" fmla="*/ 1500515 w 7671553"/>
                <a:gd name="connsiteY4158" fmla="*/ 2379530 h 6616577"/>
                <a:gd name="connsiteX4159" fmla="*/ 1511202 w 7671553"/>
                <a:gd name="connsiteY4159" fmla="*/ 2390185 h 6616577"/>
                <a:gd name="connsiteX4160" fmla="*/ 1472008 w 7671553"/>
                <a:gd name="connsiteY4160" fmla="*/ 2386632 h 6616577"/>
                <a:gd name="connsiteX4161" fmla="*/ 1575342 w 7671553"/>
                <a:gd name="connsiteY4161" fmla="*/ 2365325 h 6616577"/>
                <a:gd name="connsiteX4162" fmla="*/ 1596897 w 7671553"/>
                <a:gd name="connsiteY4162" fmla="*/ 2367670 h 6616577"/>
                <a:gd name="connsiteX4163" fmla="*/ 1614536 w 7671553"/>
                <a:gd name="connsiteY4163" fmla="*/ 2367987 h 6616577"/>
                <a:gd name="connsiteX4164" fmla="*/ 1660755 w 7671553"/>
                <a:gd name="connsiteY4164" fmla="*/ 2373397 h 6616577"/>
                <a:gd name="connsiteX4165" fmla="*/ 1728445 w 7671553"/>
                <a:gd name="connsiteY4165" fmla="*/ 2380517 h 6616577"/>
                <a:gd name="connsiteX4166" fmla="*/ 1739248 w 7671553"/>
                <a:gd name="connsiteY4166" fmla="*/ 2375976 h 6616577"/>
                <a:gd name="connsiteX4167" fmla="*/ 1739248 w 7671553"/>
                <a:gd name="connsiteY4167" fmla="*/ 2383082 h 6616577"/>
                <a:gd name="connsiteX4168" fmla="*/ 1760803 w 7671553"/>
                <a:gd name="connsiteY4168" fmla="*/ 2385428 h 6616577"/>
                <a:gd name="connsiteX4169" fmla="*/ 1767563 w 7671553"/>
                <a:gd name="connsiteY4169" fmla="*/ 2382777 h 6616577"/>
                <a:gd name="connsiteX4170" fmla="*/ 1782005 w 7671553"/>
                <a:gd name="connsiteY4170" fmla="*/ 2386632 h 6616577"/>
                <a:gd name="connsiteX4171" fmla="*/ 1814072 w 7671553"/>
                <a:gd name="connsiteY4171" fmla="*/ 2386632 h 6616577"/>
                <a:gd name="connsiteX4172" fmla="*/ 1835436 w 7671553"/>
                <a:gd name="connsiteY4172" fmla="*/ 2390282 h 6616577"/>
                <a:gd name="connsiteX4173" fmla="*/ 1899590 w 7671553"/>
                <a:gd name="connsiteY4173" fmla="*/ 2390185 h 6616577"/>
                <a:gd name="connsiteX4174" fmla="*/ 1917405 w 7671553"/>
                <a:gd name="connsiteY4174" fmla="*/ 2389297 h 6616577"/>
                <a:gd name="connsiteX4175" fmla="*/ 1924533 w 7671553"/>
                <a:gd name="connsiteY4175" fmla="*/ 2390185 h 6616577"/>
                <a:gd name="connsiteX4176" fmla="*/ 1935220 w 7671553"/>
                <a:gd name="connsiteY4176" fmla="*/ 2397287 h 6616577"/>
                <a:gd name="connsiteX4177" fmla="*/ 1896126 w 7671553"/>
                <a:gd name="connsiteY4177" fmla="*/ 2401645 h 6616577"/>
                <a:gd name="connsiteX4178" fmla="*/ 1839023 w 7671553"/>
                <a:gd name="connsiteY4178" fmla="*/ 2402194 h 6616577"/>
                <a:gd name="connsiteX4179" fmla="*/ 1742804 w 7671553"/>
                <a:gd name="connsiteY4179" fmla="*/ 2400840 h 6616577"/>
                <a:gd name="connsiteX4180" fmla="*/ 1621603 w 7671553"/>
                <a:gd name="connsiteY4180" fmla="*/ 2390719 h 6616577"/>
                <a:gd name="connsiteX4181" fmla="*/ 1603838 w 7671553"/>
                <a:gd name="connsiteY4181" fmla="*/ 2383082 h 6616577"/>
                <a:gd name="connsiteX4182" fmla="*/ 1582459 w 7671553"/>
                <a:gd name="connsiteY4182" fmla="*/ 2379529 h 6616577"/>
                <a:gd name="connsiteX4183" fmla="*/ 1543265 w 7671553"/>
                <a:gd name="connsiteY4183" fmla="*/ 2390184 h 6616577"/>
                <a:gd name="connsiteX4184" fmla="*/ 1521886 w 7671553"/>
                <a:gd name="connsiteY4184" fmla="*/ 2390184 h 6616577"/>
                <a:gd name="connsiteX4185" fmla="*/ 1521886 w 7671553"/>
                <a:gd name="connsiteY4185" fmla="*/ 2383082 h 6616577"/>
                <a:gd name="connsiteX4186" fmla="*/ 1546829 w 7671553"/>
                <a:gd name="connsiteY4186" fmla="*/ 2379529 h 6616577"/>
                <a:gd name="connsiteX4187" fmla="*/ 1575335 w 7671553"/>
                <a:gd name="connsiteY4187" fmla="*/ 2379529 h 6616577"/>
                <a:gd name="connsiteX4188" fmla="*/ 1575335 w 7671553"/>
                <a:gd name="connsiteY4188" fmla="*/ 2365324 h 6616577"/>
                <a:gd name="connsiteX4189" fmla="*/ 1037297 w 7671553"/>
                <a:gd name="connsiteY4189" fmla="*/ 2308497 h 6616577"/>
                <a:gd name="connsiteX4190" fmla="*/ 1087183 w 7671553"/>
                <a:gd name="connsiteY4190" fmla="*/ 2219707 h 6616577"/>
                <a:gd name="connsiteX4191" fmla="*/ 1101434 w 7671553"/>
                <a:gd name="connsiteY4191" fmla="*/ 2219707 h 6616577"/>
                <a:gd name="connsiteX4192" fmla="*/ 1105805 w 7671553"/>
                <a:gd name="connsiteY4192" fmla="*/ 2258676 h 6616577"/>
                <a:gd name="connsiteX4193" fmla="*/ 1104998 w 7671553"/>
                <a:gd name="connsiteY4193" fmla="*/ 2280085 h 6616577"/>
                <a:gd name="connsiteX4194" fmla="*/ 1119249 w 7671553"/>
                <a:gd name="connsiteY4194" fmla="*/ 2358219 h 6616577"/>
                <a:gd name="connsiteX4195" fmla="*/ 1122722 w 7671553"/>
                <a:gd name="connsiteY4195" fmla="*/ 2411499 h 6616577"/>
                <a:gd name="connsiteX4196" fmla="*/ 1133976 w 7671553"/>
                <a:gd name="connsiteY4196" fmla="*/ 2510877 h 6616577"/>
                <a:gd name="connsiteX4197" fmla="*/ 1133504 w 7671553"/>
                <a:gd name="connsiteY4197" fmla="*/ 2535798 h 6616577"/>
                <a:gd name="connsiteX4198" fmla="*/ 1129940 w 7671553"/>
                <a:gd name="connsiteY4198" fmla="*/ 2557109 h 6616577"/>
                <a:gd name="connsiteX4199" fmla="*/ 1134304 w 7671553"/>
                <a:gd name="connsiteY4199" fmla="*/ 2574713 h 6616577"/>
                <a:gd name="connsiteX4200" fmla="*/ 1136956 w 7671553"/>
                <a:gd name="connsiteY4200" fmla="*/ 2610390 h 6616577"/>
                <a:gd name="connsiteX4201" fmla="*/ 1133504 w 7671553"/>
                <a:gd name="connsiteY4201" fmla="*/ 2638796 h 6616577"/>
                <a:gd name="connsiteX4202" fmla="*/ 1138041 w 7671553"/>
                <a:gd name="connsiteY4202" fmla="*/ 2684869 h 6616577"/>
                <a:gd name="connsiteX4203" fmla="*/ 1083609 w 7671553"/>
                <a:gd name="connsiteY4203" fmla="*/ 2685738 h 6616577"/>
                <a:gd name="connsiteX4204" fmla="*/ 1092455 w 7671553"/>
                <a:gd name="connsiteY4204" fmla="*/ 2698158 h 6616577"/>
                <a:gd name="connsiteX4205" fmla="*/ 1055032 w 7671553"/>
                <a:gd name="connsiteY4205" fmla="*/ 2705950 h 6616577"/>
                <a:gd name="connsiteX4206" fmla="*/ 1055112 w 7671553"/>
                <a:gd name="connsiteY4206" fmla="*/ 2684970 h 6616577"/>
                <a:gd name="connsiteX4207" fmla="*/ 1051548 w 7671553"/>
                <a:gd name="connsiteY4207" fmla="*/ 2670762 h 6616577"/>
                <a:gd name="connsiteX4208" fmla="*/ 1055112 w 7671553"/>
                <a:gd name="connsiteY4208" fmla="*/ 2660106 h 6616577"/>
                <a:gd name="connsiteX4209" fmla="*/ 1043098 w 7671553"/>
                <a:gd name="connsiteY4209" fmla="*/ 2567954 h 6616577"/>
                <a:gd name="connsiteX4210" fmla="*/ 1039805 w 7671553"/>
                <a:gd name="connsiteY4210" fmla="*/ 2507463 h 6616577"/>
                <a:gd name="connsiteX4211" fmla="*/ 1044421 w 7671553"/>
                <a:gd name="connsiteY4211" fmla="*/ 2496736 h 6616577"/>
                <a:gd name="connsiteX4212" fmla="*/ 1040860 w 7671553"/>
                <a:gd name="connsiteY4212" fmla="*/ 2482527 h 6616577"/>
                <a:gd name="connsiteX4213" fmla="*/ 1040860 w 7671553"/>
                <a:gd name="connsiteY4213" fmla="*/ 2447011 h 6616577"/>
                <a:gd name="connsiteX4214" fmla="*/ 1036925 w 7671553"/>
                <a:gd name="connsiteY4214" fmla="*/ 2386666 h 6616577"/>
                <a:gd name="connsiteX4215" fmla="*/ 1038187 w 7671553"/>
                <a:gd name="connsiteY4215" fmla="*/ 2368879 h 6616577"/>
                <a:gd name="connsiteX4216" fmla="*/ 1037297 w 7671553"/>
                <a:gd name="connsiteY4216" fmla="*/ 2308503 h 6616577"/>
                <a:gd name="connsiteX4217" fmla="*/ 1455504 w 7671553"/>
                <a:gd name="connsiteY4217" fmla="*/ 2289884 h 6616577"/>
                <a:gd name="connsiteX4218" fmla="*/ 1457734 w 7671553"/>
                <a:gd name="connsiteY4218" fmla="*/ 2365326 h 6616577"/>
                <a:gd name="connsiteX4219" fmla="*/ 1432792 w 7671553"/>
                <a:gd name="connsiteY4219" fmla="*/ 2368875 h 6616577"/>
                <a:gd name="connsiteX4220" fmla="*/ 1414976 w 7671553"/>
                <a:gd name="connsiteY4220" fmla="*/ 2368875 h 6616577"/>
                <a:gd name="connsiteX4221" fmla="*/ 1397157 w 7671553"/>
                <a:gd name="connsiteY4221" fmla="*/ 2372428 h 6616577"/>
                <a:gd name="connsiteX4222" fmla="*/ 1441697 w 7671553"/>
                <a:gd name="connsiteY4222" fmla="*/ 2325570 h 6616577"/>
                <a:gd name="connsiteX4223" fmla="*/ 1455505 w 7671553"/>
                <a:gd name="connsiteY4223" fmla="*/ 2289886 h 6616577"/>
                <a:gd name="connsiteX4224" fmla="*/ 1229688 w 7671553"/>
                <a:gd name="connsiteY4224" fmla="*/ 2528694 h 6616577"/>
                <a:gd name="connsiteX4225" fmla="*/ 1240379 w 7671553"/>
                <a:gd name="connsiteY4225" fmla="*/ 2599725 h 6616577"/>
                <a:gd name="connsiteX4226" fmla="*/ 1240379 w 7671553"/>
                <a:gd name="connsiteY4226" fmla="*/ 2606827 h 6616577"/>
                <a:gd name="connsiteX4227" fmla="*/ 1247441 w 7671553"/>
                <a:gd name="connsiteY4227" fmla="*/ 2709831 h 6616577"/>
                <a:gd name="connsiteX4228" fmla="*/ 1247506 w 7671553"/>
                <a:gd name="connsiteY4228" fmla="*/ 2724032 h 6616577"/>
                <a:gd name="connsiteX4229" fmla="*/ 1215555 w 7671553"/>
                <a:gd name="connsiteY4229" fmla="*/ 2719693 h 6616577"/>
                <a:gd name="connsiteX4230" fmla="*/ 1183366 w 7671553"/>
                <a:gd name="connsiteY4230" fmla="*/ 2731135 h 6616577"/>
                <a:gd name="connsiteX4231" fmla="*/ 1183366 w 7671553"/>
                <a:gd name="connsiteY4231" fmla="*/ 2653000 h 6616577"/>
                <a:gd name="connsiteX4232" fmla="*/ 1182476 w 7671553"/>
                <a:gd name="connsiteY4232" fmla="*/ 2635243 h 6616577"/>
                <a:gd name="connsiteX4233" fmla="*/ 1178844 w 7671553"/>
                <a:gd name="connsiteY4233" fmla="*/ 2546505 h 6616577"/>
                <a:gd name="connsiteX4234" fmla="*/ 1179806 w 7671553"/>
                <a:gd name="connsiteY4234" fmla="*/ 2535796 h 6616577"/>
                <a:gd name="connsiteX4235" fmla="*/ 1169075 w 7671553"/>
                <a:gd name="connsiteY4235" fmla="*/ 2443458 h 6616577"/>
                <a:gd name="connsiteX4236" fmla="*/ 1169115 w 7671553"/>
                <a:gd name="connsiteY4236" fmla="*/ 2429246 h 6616577"/>
                <a:gd name="connsiteX4237" fmla="*/ 1164985 w 7671553"/>
                <a:gd name="connsiteY4237" fmla="*/ 2358256 h 6616577"/>
                <a:gd name="connsiteX4238" fmla="*/ 1161562 w 7671553"/>
                <a:gd name="connsiteY4238" fmla="*/ 2326315 h 6616577"/>
                <a:gd name="connsiteX4239" fmla="*/ 1186930 w 7671553"/>
                <a:gd name="connsiteY4239" fmla="*/ 2326250 h 6616577"/>
                <a:gd name="connsiteX4240" fmla="*/ 1215436 w 7671553"/>
                <a:gd name="connsiteY4240" fmla="*/ 2312045 h 6616577"/>
                <a:gd name="connsiteX4241" fmla="*/ 1219793 w 7671553"/>
                <a:gd name="connsiteY4241" fmla="*/ 2343890 h 6616577"/>
                <a:gd name="connsiteX4242" fmla="*/ 1219000 w 7671553"/>
                <a:gd name="connsiteY4242" fmla="*/ 2432797 h 6616577"/>
                <a:gd name="connsiteX4243" fmla="*/ 1229688 w 7671553"/>
                <a:gd name="connsiteY4243" fmla="*/ 2478970 h 6616577"/>
                <a:gd name="connsiteX4244" fmla="*/ 1225821 w 7671553"/>
                <a:gd name="connsiteY4244" fmla="*/ 2485886 h 6616577"/>
                <a:gd name="connsiteX4245" fmla="*/ 1229688 w 7671553"/>
                <a:gd name="connsiteY4245" fmla="*/ 2500277 h 6616577"/>
                <a:gd name="connsiteX4246" fmla="*/ 1229688 w 7671553"/>
                <a:gd name="connsiteY4246" fmla="*/ 2528691 h 6616577"/>
                <a:gd name="connsiteX4247" fmla="*/ 666718 w 7671553"/>
                <a:gd name="connsiteY4247" fmla="*/ 2393732 h 6616577"/>
                <a:gd name="connsiteX4248" fmla="*/ 715927 w 7671553"/>
                <a:gd name="connsiteY4248" fmla="*/ 2371749 h 6616577"/>
                <a:gd name="connsiteX4249" fmla="*/ 767595 w 7671553"/>
                <a:gd name="connsiteY4249" fmla="*/ 2355770 h 6616577"/>
                <a:gd name="connsiteX4250" fmla="*/ 866255 w 7671553"/>
                <a:gd name="connsiteY4250" fmla="*/ 2319151 h 6616577"/>
                <a:gd name="connsiteX4251" fmla="*/ 806860 w 7671553"/>
                <a:gd name="connsiteY4251" fmla="*/ 2359394 h 6616577"/>
                <a:gd name="connsiteX4252" fmla="*/ 727290 w 7671553"/>
                <a:gd name="connsiteY4252" fmla="*/ 2379527 h 6616577"/>
                <a:gd name="connsiteX4253" fmla="*/ 666718 w 7671553"/>
                <a:gd name="connsiteY4253" fmla="*/ 2393732 h 6616577"/>
                <a:gd name="connsiteX4254" fmla="*/ 1186931 w 7671553"/>
                <a:gd name="connsiteY4254" fmla="*/ 2265877 h 6616577"/>
                <a:gd name="connsiteX4255" fmla="*/ 1190495 w 7671553"/>
                <a:gd name="connsiteY4255" fmla="*/ 2283635 h 6616577"/>
                <a:gd name="connsiteX4256" fmla="*/ 1179807 w 7671553"/>
                <a:gd name="connsiteY4256" fmla="*/ 2294291 h 6616577"/>
                <a:gd name="connsiteX4257" fmla="*/ 1172680 w 7671553"/>
                <a:gd name="connsiteY4257" fmla="*/ 2287185 h 6616577"/>
                <a:gd name="connsiteX4258" fmla="*/ 1179807 w 7671553"/>
                <a:gd name="connsiteY4258" fmla="*/ 2265877 h 6616577"/>
                <a:gd name="connsiteX4259" fmla="*/ 1186931 w 7671553"/>
                <a:gd name="connsiteY4259" fmla="*/ 2265877 h 6616577"/>
                <a:gd name="connsiteX4260" fmla="*/ 948199 w 7671553"/>
                <a:gd name="connsiteY4260" fmla="*/ 2393732 h 6616577"/>
                <a:gd name="connsiteX4261" fmla="*/ 876935 w 7671553"/>
                <a:gd name="connsiteY4261" fmla="*/ 2251670 h 6616577"/>
                <a:gd name="connsiteX4262" fmla="*/ 958886 w 7671553"/>
                <a:gd name="connsiteY4262" fmla="*/ 2354667 h 6616577"/>
                <a:gd name="connsiteX4263" fmla="*/ 951759 w 7671553"/>
                <a:gd name="connsiteY4263" fmla="*/ 2379527 h 6616577"/>
                <a:gd name="connsiteX4264" fmla="*/ 951759 w 7671553"/>
                <a:gd name="connsiteY4264" fmla="*/ 2383080 h 6616577"/>
                <a:gd name="connsiteX4265" fmla="*/ 948199 w 7671553"/>
                <a:gd name="connsiteY4265" fmla="*/ 2393732 h 6616577"/>
                <a:gd name="connsiteX4266" fmla="*/ 1525434 w 7671553"/>
                <a:gd name="connsiteY4266" fmla="*/ 2180636 h 6616577"/>
                <a:gd name="connsiteX4267" fmla="*/ 1563302 w 7671553"/>
                <a:gd name="connsiteY4267" fmla="*/ 2069217 h 6616577"/>
                <a:gd name="connsiteX4268" fmla="*/ 1586007 w 7671553"/>
                <a:gd name="connsiteY4268" fmla="*/ 1942681 h 6616577"/>
                <a:gd name="connsiteX4269" fmla="*/ 1677862 w 7671553"/>
                <a:gd name="connsiteY4269" fmla="*/ 2042914 h 6616577"/>
                <a:gd name="connsiteX4270" fmla="*/ 1700949 w 7671553"/>
                <a:gd name="connsiteY4270" fmla="*/ 2069625 h 6616577"/>
                <a:gd name="connsiteX4271" fmla="*/ 1718627 w 7671553"/>
                <a:gd name="connsiteY4271" fmla="*/ 2098175 h 6616577"/>
                <a:gd name="connsiteX4272" fmla="*/ 1761513 w 7671553"/>
                <a:gd name="connsiteY4272" fmla="*/ 2147770 h 6616577"/>
                <a:gd name="connsiteX4273" fmla="*/ 1844003 w 7671553"/>
                <a:gd name="connsiteY4273" fmla="*/ 2257336 h 6616577"/>
                <a:gd name="connsiteX4274" fmla="*/ 1882585 w 7671553"/>
                <a:gd name="connsiteY4274" fmla="*/ 2314775 h 6616577"/>
                <a:gd name="connsiteX4275" fmla="*/ 1917386 w 7671553"/>
                <a:gd name="connsiteY4275" fmla="*/ 2372429 h 6616577"/>
                <a:gd name="connsiteX4276" fmla="*/ 1892588 w 7671553"/>
                <a:gd name="connsiteY4276" fmla="*/ 2376743 h 6616577"/>
                <a:gd name="connsiteX4277" fmla="*/ 1846216 w 7671553"/>
                <a:gd name="connsiteY4277" fmla="*/ 2380548 h 6616577"/>
                <a:gd name="connsiteX4278" fmla="*/ 1799801 w 7671553"/>
                <a:gd name="connsiteY4278" fmla="*/ 2379531 h 6616577"/>
                <a:gd name="connsiteX4279" fmla="*/ 1728689 w 7671553"/>
                <a:gd name="connsiteY4279" fmla="*/ 2371297 h 6616577"/>
                <a:gd name="connsiteX4280" fmla="*/ 1653726 w 7671553"/>
                <a:gd name="connsiteY4280" fmla="*/ 2365182 h 6616577"/>
                <a:gd name="connsiteX4281" fmla="*/ 1625205 w 7671553"/>
                <a:gd name="connsiteY4281" fmla="*/ 2365326 h 6616577"/>
                <a:gd name="connsiteX4282" fmla="*/ 1543372 w 7671553"/>
                <a:gd name="connsiteY4282" fmla="*/ 2356944 h 6616577"/>
                <a:gd name="connsiteX4283" fmla="*/ 1529002 w 7671553"/>
                <a:gd name="connsiteY4283" fmla="*/ 2361773 h 6616577"/>
                <a:gd name="connsiteX4284" fmla="*/ 1518567 w 7671553"/>
                <a:gd name="connsiteY4284" fmla="*/ 2357559 h 6616577"/>
                <a:gd name="connsiteX4285" fmla="*/ 1518311 w 7671553"/>
                <a:gd name="connsiteY4285" fmla="*/ 2333359 h 6616577"/>
                <a:gd name="connsiteX4286" fmla="*/ 1519561 w 7671553"/>
                <a:gd name="connsiteY4286" fmla="*/ 2212608 h 6616577"/>
                <a:gd name="connsiteX4287" fmla="*/ 1525439 w 7671553"/>
                <a:gd name="connsiteY4287" fmla="*/ 2180642 h 6616577"/>
                <a:gd name="connsiteX4288" fmla="*/ 1183365 w 7671553"/>
                <a:gd name="connsiteY4288" fmla="*/ 2230360 h 6616577"/>
                <a:gd name="connsiteX4289" fmla="*/ 1151558 w 7671553"/>
                <a:gd name="connsiteY4289" fmla="*/ 2244536 h 6616577"/>
                <a:gd name="connsiteX4290" fmla="*/ 1147713 w 7671553"/>
                <a:gd name="connsiteY4290" fmla="*/ 2212606 h 6616577"/>
                <a:gd name="connsiteX4291" fmla="*/ 1183365 w 7671553"/>
                <a:gd name="connsiteY4291" fmla="*/ 2212602 h 6616577"/>
                <a:gd name="connsiteX4292" fmla="*/ 1190492 w 7671553"/>
                <a:gd name="connsiteY4292" fmla="*/ 2212602 h 6616577"/>
                <a:gd name="connsiteX4293" fmla="*/ 1198568 w 7671553"/>
                <a:gd name="connsiteY4293" fmla="*/ 2229929 h 6616577"/>
                <a:gd name="connsiteX4294" fmla="*/ 1183365 w 7671553"/>
                <a:gd name="connsiteY4294" fmla="*/ 2230360 h 6616577"/>
                <a:gd name="connsiteX4295" fmla="*/ 1464858 w 7671553"/>
                <a:gd name="connsiteY4295" fmla="*/ 2294291 h 6616577"/>
                <a:gd name="connsiteX4296" fmla="*/ 1504056 w 7671553"/>
                <a:gd name="connsiteY4296" fmla="*/ 2216153 h 6616577"/>
                <a:gd name="connsiteX4297" fmla="*/ 1511179 w 7671553"/>
                <a:gd name="connsiteY4297" fmla="*/ 2230361 h 6616577"/>
                <a:gd name="connsiteX4298" fmla="*/ 1493364 w 7671553"/>
                <a:gd name="connsiteY4298" fmla="*/ 2283634 h 6616577"/>
                <a:gd name="connsiteX4299" fmla="*/ 1507619 w 7671553"/>
                <a:gd name="connsiteY4299" fmla="*/ 2294289 h 6616577"/>
                <a:gd name="connsiteX4300" fmla="*/ 1511972 w 7671553"/>
                <a:gd name="connsiteY4300" fmla="*/ 2326134 h 6616577"/>
                <a:gd name="connsiteX4301" fmla="*/ 1511179 w 7671553"/>
                <a:gd name="connsiteY4301" fmla="*/ 2358215 h 6616577"/>
                <a:gd name="connsiteX4302" fmla="*/ 1496928 w 7671553"/>
                <a:gd name="connsiteY4302" fmla="*/ 2358215 h 6616577"/>
                <a:gd name="connsiteX4303" fmla="*/ 1482677 w 7671553"/>
                <a:gd name="connsiteY4303" fmla="*/ 2365321 h 6616577"/>
                <a:gd name="connsiteX4304" fmla="*/ 1465042 w 7671553"/>
                <a:gd name="connsiteY4304" fmla="*/ 2361043 h 6616577"/>
                <a:gd name="connsiteX4305" fmla="*/ 1464858 w 7671553"/>
                <a:gd name="connsiteY4305" fmla="*/ 2297837 h 6616577"/>
                <a:gd name="connsiteX4306" fmla="*/ 1471002 w 7671553"/>
                <a:gd name="connsiteY4306" fmla="*/ 2305547 h 6616577"/>
                <a:gd name="connsiteX4307" fmla="*/ 1471986 w 7671553"/>
                <a:gd name="connsiteY4307" fmla="*/ 2294288 h 6616577"/>
                <a:gd name="connsiteX4308" fmla="*/ 1464858 w 7671553"/>
                <a:gd name="connsiteY4308" fmla="*/ 2294288 h 6616577"/>
                <a:gd name="connsiteX4309" fmla="*/ 862697 w 7671553"/>
                <a:gd name="connsiteY4309" fmla="*/ 2201950 h 6616577"/>
                <a:gd name="connsiteX4310" fmla="*/ 887639 w 7671553"/>
                <a:gd name="connsiteY4310" fmla="*/ 2173536 h 6616577"/>
                <a:gd name="connsiteX4311" fmla="*/ 943758 w 7671553"/>
                <a:gd name="connsiteY4311" fmla="*/ 2238356 h 6616577"/>
                <a:gd name="connsiteX4312" fmla="*/ 990972 w 7671553"/>
                <a:gd name="connsiteY4312" fmla="*/ 2308498 h 6616577"/>
                <a:gd name="connsiteX4313" fmla="*/ 975853 w 7671553"/>
                <a:gd name="connsiteY4313" fmla="*/ 2329170 h 6616577"/>
                <a:gd name="connsiteX4314" fmla="*/ 969594 w 7671553"/>
                <a:gd name="connsiteY4314" fmla="*/ 2329809 h 6616577"/>
                <a:gd name="connsiteX4315" fmla="*/ 862694 w 7671553"/>
                <a:gd name="connsiteY4315" fmla="*/ 2201951 h 6616577"/>
                <a:gd name="connsiteX4316" fmla="*/ 1304529 w 7671553"/>
                <a:gd name="connsiteY4316" fmla="*/ 2272981 h 6616577"/>
                <a:gd name="connsiteX4317" fmla="*/ 1361543 w 7671553"/>
                <a:gd name="connsiteY4317" fmla="*/ 2148674 h 6616577"/>
                <a:gd name="connsiteX4318" fmla="*/ 1475564 w 7671553"/>
                <a:gd name="connsiteY4318" fmla="*/ 2187743 h 6616577"/>
                <a:gd name="connsiteX4319" fmla="*/ 1461384 w 7671553"/>
                <a:gd name="connsiteY4319" fmla="*/ 2219742 h 6616577"/>
                <a:gd name="connsiteX4320" fmla="*/ 1447057 w 7671553"/>
                <a:gd name="connsiteY4320" fmla="*/ 2219706 h 6616577"/>
                <a:gd name="connsiteX4321" fmla="*/ 1447057 w 7671553"/>
                <a:gd name="connsiteY4321" fmla="*/ 2241017 h 6616577"/>
                <a:gd name="connsiteX4322" fmla="*/ 1393609 w 7671553"/>
                <a:gd name="connsiteY4322" fmla="*/ 2315600 h 6616577"/>
                <a:gd name="connsiteX4323" fmla="*/ 1352610 w 7671553"/>
                <a:gd name="connsiteY4323" fmla="*/ 2367561 h 6616577"/>
                <a:gd name="connsiteX4324" fmla="*/ 1304530 w 7671553"/>
                <a:gd name="connsiteY4324" fmla="*/ 2276534 h 6616577"/>
                <a:gd name="connsiteX4325" fmla="*/ 1304530 w 7671553"/>
                <a:gd name="connsiteY4325" fmla="*/ 2272981 h 6616577"/>
                <a:gd name="connsiteX4326" fmla="*/ 898321 w 7671553"/>
                <a:gd name="connsiteY4326" fmla="*/ 2162881 h 6616577"/>
                <a:gd name="connsiteX4327" fmla="*/ 973147 w 7671553"/>
                <a:gd name="connsiteY4327" fmla="*/ 2113160 h 6616577"/>
                <a:gd name="connsiteX4328" fmla="*/ 1051536 w 7671553"/>
                <a:gd name="connsiteY4328" fmla="*/ 2191295 h 6616577"/>
                <a:gd name="connsiteX4329" fmla="*/ 1036474 w 7671553"/>
                <a:gd name="connsiteY4329" fmla="*/ 2233575 h 6616577"/>
                <a:gd name="connsiteX4330" fmla="*/ 1023029 w 7671553"/>
                <a:gd name="connsiteY4330" fmla="*/ 2233912 h 6616577"/>
                <a:gd name="connsiteX4331" fmla="*/ 1019664 w 7671553"/>
                <a:gd name="connsiteY4331" fmla="*/ 2244643 h 6616577"/>
                <a:gd name="connsiteX4332" fmla="*/ 1022835 w 7671553"/>
                <a:gd name="connsiteY4332" fmla="*/ 2255299 h 6616577"/>
                <a:gd name="connsiteX4333" fmla="*/ 998087 w 7671553"/>
                <a:gd name="connsiteY4333" fmla="*/ 2290739 h 6616577"/>
                <a:gd name="connsiteX4334" fmla="*/ 974358 w 7671553"/>
                <a:gd name="connsiteY4334" fmla="*/ 2257565 h 6616577"/>
                <a:gd name="connsiteX4335" fmla="*/ 947236 w 7671553"/>
                <a:gd name="connsiteY4335" fmla="*/ 2227772 h 6616577"/>
                <a:gd name="connsiteX4336" fmla="*/ 898320 w 7671553"/>
                <a:gd name="connsiteY4336" fmla="*/ 2162878 h 6616577"/>
                <a:gd name="connsiteX4337" fmla="*/ 871083 w 7671553"/>
                <a:gd name="connsiteY4337" fmla="*/ 2160179 h 6616577"/>
                <a:gd name="connsiteX4338" fmla="*/ 880578 w 7671553"/>
                <a:gd name="connsiteY4338" fmla="*/ 2162687 h 6616577"/>
                <a:gd name="connsiteX4339" fmla="*/ 857858 w 7671553"/>
                <a:gd name="connsiteY4339" fmla="*/ 2179791 h 6616577"/>
                <a:gd name="connsiteX4340" fmla="*/ 871083 w 7671553"/>
                <a:gd name="connsiteY4340" fmla="*/ 2160180 h 6616577"/>
                <a:gd name="connsiteX4341" fmla="*/ 1308086 w 7671553"/>
                <a:gd name="connsiteY4341" fmla="*/ 2138020 h 6616577"/>
                <a:gd name="connsiteX4342" fmla="*/ 1263532 w 7671553"/>
                <a:gd name="connsiteY4342" fmla="*/ 2206729 h 6616577"/>
                <a:gd name="connsiteX4343" fmla="*/ 1243727 w 7671553"/>
                <a:gd name="connsiteY4343" fmla="*/ 2173671 h 6616577"/>
                <a:gd name="connsiteX4344" fmla="*/ 1301184 w 7671553"/>
                <a:gd name="connsiteY4344" fmla="*/ 2138417 h 6616577"/>
                <a:gd name="connsiteX4345" fmla="*/ 1308088 w 7671553"/>
                <a:gd name="connsiteY4345" fmla="*/ 2138022 h 6616577"/>
                <a:gd name="connsiteX4346" fmla="*/ 1454180 w 7671553"/>
                <a:gd name="connsiteY4346" fmla="*/ 2169987 h 6616577"/>
                <a:gd name="connsiteX4347" fmla="*/ 1368659 w 7671553"/>
                <a:gd name="connsiteY4347" fmla="*/ 2134471 h 6616577"/>
                <a:gd name="connsiteX4348" fmla="*/ 1379350 w 7671553"/>
                <a:gd name="connsiteY4348" fmla="*/ 2134471 h 6616577"/>
                <a:gd name="connsiteX4349" fmla="*/ 1443485 w 7671553"/>
                <a:gd name="connsiteY4349" fmla="*/ 2148676 h 6616577"/>
                <a:gd name="connsiteX4350" fmla="*/ 1475555 w 7671553"/>
                <a:gd name="connsiteY4350" fmla="*/ 2159331 h 6616577"/>
                <a:gd name="connsiteX4351" fmla="*/ 1483915 w 7671553"/>
                <a:gd name="connsiteY4351" fmla="*/ 2172771 h 6616577"/>
                <a:gd name="connsiteX4352" fmla="*/ 1454176 w 7671553"/>
                <a:gd name="connsiteY4352" fmla="*/ 2169987 h 6616577"/>
                <a:gd name="connsiteX4353" fmla="*/ 862680 w 7671553"/>
                <a:gd name="connsiteY4353" fmla="*/ 2145123 h 6616577"/>
                <a:gd name="connsiteX4354" fmla="*/ 852302 w 7671553"/>
                <a:gd name="connsiteY4354" fmla="*/ 2152168 h 6616577"/>
                <a:gd name="connsiteX4355" fmla="*/ 847661 w 7671553"/>
                <a:gd name="connsiteY4355" fmla="*/ 2127508 h 6616577"/>
                <a:gd name="connsiteX4356" fmla="*/ 862680 w 7671553"/>
                <a:gd name="connsiteY4356" fmla="*/ 2145123 h 6616577"/>
                <a:gd name="connsiteX4357" fmla="*/ 1308079 w 7671553"/>
                <a:gd name="connsiteY4357" fmla="*/ 2138020 h 6616577"/>
                <a:gd name="connsiteX4358" fmla="*/ 1331774 w 7671553"/>
                <a:gd name="connsiteY4358" fmla="*/ 2121663 h 6616577"/>
                <a:gd name="connsiteX4359" fmla="*/ 1354400 w 7671553"/>
                <a:gd name="connsiteY4359" fmla="*/ 2145123 h 6616577"/>
                <a:gd name="connsiteX4360" fmla="*/ 1297390 w 7671553"/>
                <a:gd name="connsiteY4360" fmla="*/ 2255223 h 6616577"/>
                <a:gd name="connsiteX4361" fmla="*/ 1290262 w 7671553"/>
                <a:gd name="connsiteY4361" fmla="*/ 2255223 h 6616577"/>
                <a:gd name="connsiteX4362" fmla="*/ 1273189 w 7671553"/>
                <a:gd name="connsiteY4362" fmla="*/ 2219304 h 6616577"/>
                <a:gd name="connsiteX4363" fmla="*/ 1316912 w 7671553"/>
                <a:gd name="connsiteY4363" fmla="*/ 2142573 h 6616577"/>
                <a:gd name="connsiteX4364" fmla="*/ 1308077 w 7671553"/>
                <a:gd name="connsiteY4364" fmla="*/ 2138018 h 6616577"/>
                <a:gd name="connsiteX4365" fmla="*/ 1350836 w 7671553"/>
                <a:gd name="connsiteY4365" fmla="*/ 2130918 h 6616577"/>
                <a:gd name="connsiteX4366" fmla="*/ 1350836 w 7671553"/>
                <a:gd name="connsiteY4366" fmla="*/ 2123816 h 6616577"/>
                <a:gd name="connsiteX4367" fmla="*/ 1362485 w 7671553"/>
                <a:gd name="connsiteY4367" fmla="*/ 2129402 h 6616577"/>
                <a:gd name="connsiteX4368" fmla="*/ 1350836 w 7671553"/>
                <a:gd name="connsiteY4368" fmla="*/ 2130918 h 6616577"/>
                <a:gd name="connsiteX4369" fmla="*/ 618250 w 7671553"/>
                <a:gd name="connsiteY4369" fmla="*/ 2219182 h 6616577"/>
                <a:gd name="connsiteX4370" fmla="*/ 616823 w 7671553"/>
                <a:gd name="connsiteY4370" fmla="*/ 2237468 h 6616577"/>
                <a:gd name="connsiteX4371" fmla="*/ 623950 w 7671553"/>
                <a:gd name="connsiteY4371" fmla="*/ 2272983 h 6616577"/>
                <a:gd name="connsiteX4372" fmla="*/ 623950 w 7671553"/>
                <a:gd name="connsiteY4372" fmla="*/ 2276536 h 6616577"/>
                <a:gd name="connsiteX4373" fmla="*/ 636011 w 7671553"/>
                <a:gd name="connsiteY4373" fmla="*/ 2321335 h 6616577"/>
                <a:gd name="connsiteX4374" fmla="*/ 652453 w 7671553"/>
                <a:gd name="connsiteY4374" fmla="*/ 2358220 h 6616577"/>
                <a:gd name="connsiteX4375" fmla="*/ 655847 w 7671553"/>
                <a:gd name="connsiteY4375" fmla="*/ 2379563 h 6616577"/>
                <a:gd name="connsiteX4376" fmla="*/ 592500 w 7671553"/>
                <a:gd name="connsiteY4376" fmla="*/ 2399311 h 6616577"/>
                <a:gd name="connsiteX4377" fmla="*/ 582504 w 7671553"/>
                <a:gd name="connsiteY4377" fmla="*/ 2343750 h 6616577"/>
                <a:gd name="connsiteX4378" fmla="*/ 585059 w 7671553"/>
                <a:gd name="connsiteY4378" fmla="*/ 2337100 h 6616577"/>
                <a:gd name="connsiteX4379" fmla="*/ 577629 w 7671553"/>
                <a:gd name="connsiteY4379" fmla="*/ 2308500 h 6616577"/>
                <a:gd name="connsiteX4380" fmla="*/ 570501 w 7671553"/>
                <a:gd name="connsiteY4380" fmla="*/ 2290742 h 6616577"/>
                <a:gd name="connsiteX4381" fmla="*/ 574065 w 7671553"/>
                <a:gd name="connsiteY4381" fmla="*/ 2280087 h 6616577"/>
                <a:gd name="connsiteX4382" fmla="*/ 549122 w 7671553"/>
                <a:gd name="connsiteY4382" fmla="*/ 2177090 h 6616577"/>
                <a:gd name="connsiteX4383" fmla="*/ 534867 w 7671553"/>
                <a:gd name="connsiteY4383" fmla="*/ 2177090 h 6616577"/>
                <a:gd name="connsiteX4384" fmla="*/ 556203 w 7671553"/>
                <a:gd name="connsiteY4384" fmla="*/ 2290786 h 6616577"/>
                <a:gd name="connsiteX4385" fmla="*/ 581189 w 7671553"/>
                <a:gd name="connsiteY4385" fmla="*/ 2397286 h 6616577"/>
                <a:gd name="connsiteX4386" fmla="*/ 570501 w 7671553"/>
                <a:gd name="connsiteY4386" fmla="*/ 2404389 h 6616577"/>
                <a:gd name="connsiteX4387" fmla="*/ 534867 w 7671553"/>
                <a:gd name="connsiteY4387" fmla="*/ 2411491 h 6616577"/>
                <a:gd name="connsiteX4388" fmla="*/ 467166 w 7671553"/>
                <a:gd name="connsiteY4388" fmla="*/ 2436355 h 6616577"/>
                <a:gd name="connsiteX4389" fmla="*/ 460042 w 7671553"/>
                <a:gd name="connsiteY4389" fmla="*/ 2436355 h 6616577"/>
                <a:gd name="connsiteX4390" fmla="*/ 317515 w 7671553"/>
                <a:gd name="connsiteY4390" fmla="*/ 2471871 h 6616577"/>
                <a:gd name="connsiteX4391" fmla="*/ 289113 w 7671553"/>
                <a:gd name="connsiteY4391" fmla="*/ 2476027 h 6616577"/>
                <a:gd name="connsiteX4392" fmla="*/ 274757 w 7671553"/>
                <a:gd name="connsiteY4392" fmla="*/ 2486076 h 6616577"/>
                <a:gd name="connsiteX4393" fmla="*/ 399465 w 7671553"/>
                <a:gd name="connsiteY4393" fmla="*/ 2461216 h 6616577"/>
                <a:gd name="connsiteX4394" fmla="*/ 377124 w 7671553"/>
                <a:gd name="connsiteY4394" fmla="*/ 2481348 h 6616577"/>
                <a:gd name="connsiteX4395" fmla="*/ 403101 w 7671553"/>
                <a:gd name="connsiteY4395" fmla="*/ 2479408 h 6616577"/>
                <a:gd name="connsiteX4396" fmla="*/ 340437 w 7671553"/>
                <a:gd name="connsiteY4396" fmla="*/ 2526688 h 6616577"/>
                <a:gd name="connsiteX4397" fmla="*/ 271190 w 7671553"/>
                <a:gd name="connsiteY4397" fmla="*/ 2567764 h 6616577"/>
                <a:gd name="connsiteX4398" fmla="*/ 239120 w 7671553"/>
                <a:gd name="connsiteY4398" fmla="*/ 2525148 h 6616577"/>
                <a:gd name="connsiteX4399" fmla="*/ 311572 w 7671553"/>
                <a:gd name="connsiteY4399" fmla="*/ 2409126 h 6616577"/>
                <a:gd name="connsiteX4400" fmla="*/ 342896 w 7671553"/>
                <a:gd name="connsiteY4400" fmla="*/ 2348009 h 6616577"/>
                <a:gd name="connsiteX4401" fmla="*/ 384487 w 7671553"/>
                <a:gd name="connsiteY4401" fmla="*/ 2297122 h 6616577"/>
                <a:gd name="connsiteX4402" fmla="*/ 478563 w 7671553"/>
                <a:gd name="connsiteY4402" fmla="*/ 2202659 h 6616577"/>
                <a:gd name="connsiteX4403" fmla="*/ 588311 w 7671553"/>
                <a:gd name="connsiteY4403" fmla="*/ 2127365 h 6616577"/>
                <a:gd name="connsiteX4404" fmla="*/ 588232 w 7671553"/>
                <a:gd name="connsiteY4404" fmla="*/ 2145130 h 6616577"/>
                <a:gd name="connsiteX4405" fmla="*/ 609690 w 7671553"/>
                <a:gd name="connsiteY4405" fmla="*/ 2177089 h 6616577"/>
                <a:gd name="connsiteX4406" fmla="*/ 609690 w 7671553"/>
                <a:gd name="connsiteY4406" fmla="*/ 2141574 h 6616577"/>
                <a:gd name="connsiteX4407" fmla="*/ 602567 w 7671553"/>
                <a:gd name="connsiteY4407" fmla="*/ 2116713 h 6616577"/>
                <a:gd name="connsiteX4408" fmla="*/ 698834 w 7671553"/>
                <a:gd name="connsiteY4408" fmla="*/ 2052849 h 6616577"/>
                <a:gd name="connsiteX4409" fmla="*/ 791413 w 7671553"/>
                <a:gd name="connsiteY4409" fmla="*/ 1985303 h 6616577"/>
                <a:gd name="connsiteX4410" fmla="*/ 791413 w 7671553"/>
                <a:gd name="connsiteY4410" fmla="*/ 2010167 h 6616577"/>
                <a:gd name="connsiteX4411" fmla="*/ 801813 w 7671553"/>
                <a:gd name="connsiteY4411" fmla="*/ 2084794 h 6616577"/>
                <a:gd name="connsiteX4412" fmla="*/ 802105 w 7671553"/>
                <a:gd name="connsiteY4412" fmla="*/ 2095403 h 6616577"/>
                <a:gd name="connsiteX4413" fmla="*/ 819920 w 7671553"/>
                <a:gd name="connsiteY4413" fmla="*/ 2184193 h 6616577"/>
                <a:gd name="connsiteX4414" fmla="*/ 855554 w 7671553"/>
                <a:gd name="connsiteY4414" fmla="*/ 2301396 h 6616577"/>
                <a:gd name="connsiteX4415" fmla="*/ 771169 w 7671553"/>
                <a:gd name="connsiteY4415" fmla="*/ 2345146 h 6616577"/>
                <a:gd name="connsiteX4416" fmla="*/ 673828 w 7671553"/>
                <a:gd name="connsiteY4416" fmla="*/ 2375977 h 6616577"/>
                <a:gd name="connsiteX4417" fmla="*/ 663140 w 7671553"/>
                <a:gd name="connsiteY4417" fmla="*/ 2358219 h 6616577"/>
                <a:gd name="connsiteX4418" fmla="*/ 670268 w 7671553"/>
                <a:gd name="connsiteY4418" fmla="*/ 2358219 h 6616577"/>
                <a:gd name="connsiteX4419" fmla="*/ 670268 w 7671553"/>
                <a:gd name="connsiteY4419" fmla="*/ 2340462 h 6616577"/>
                <a:gd name="connsiteX4420" fmla="*/ 620382 w 7671553"/>
                <a:gd name="connsiteY4420" fmla="*/ 2241021 h 6616577"/>
                <a:gd name="connsiteX4421" fmla="*/ 624249 w 7671553"/>
                <a:gd name="connsiteY4421" fmla="*/ 2234105 h 6616577"/>
                <a:gd name="connsiteX4422" fmla="*/ 618246 w 7671553"/>
                <a:gd name="connsiteY4422" fmla="*/ 2219181 h 6616577"/>
                <a:gd name="connsiteX4423" fmla="*/ 884062 w 7671553"/>
                <a:gd name="connsiteY4423" fmla="*/ 2152232 h 6616577"/>
                <a:gd name="connsiteX4424" fmla="*/ 966017 w 7671553"/>
                <a:gd name="connsiteY4424" fmla="*/ 2098960 h 6616577"/>
                <a:gd name="connsiteX4425" fmla="*/ 891191 w 7671553"/>
                <a:gd name="connsiteY4425" fmla="*/ 2155784 h 6616577"/>
                <a:gd name="connsiteX4426" fmla="*/ 884063 w 7671553"/>
                <a:gd name="connsiteY4426" fmla="*/ 2152234 h 6616577"/>
                <a:gd name="connsiteX4427" fmla="*/ 6641554 w 7671553"/>
                <a:gd name="connsiteY4427" fmla="*/ 2098123 h 6616577"/>
                <a:gd name="connsiteX4428" fmla="*/ 6652472 w 7671553"/>
                <a:gd name="connsiteY4428" fmla="*/ 2103174 h 6616577"/>
                <a:gd name="connsiteX4429" fmla="*/ 6670543 w 7671553"/>
                <a:gd name="connsiteY4429" fmla="*/ 2098960 h 6616577"/>
                <a:gd name="connsiteX4430" fmla="*/ 6688358 w 7671553"/>
                <a:gd name="connsiteY4430" fmla="*/ 2098960 h 6616577"/>
                <a:gd name="connsiteX4431" fmla="*/ 6659852 w 7671553"/>
                <a:gd name="connsiteY4431" fmla="*/ 2116718 h 6616577"/>
                <a:gd name="connsiteX4432" fmla="*/ 6645600 w 7671553"/>
                <a:gd name="connsiteY4432" fmla="*/ 2116718 h 6616577"/>
                <a:gd name="connsiteX4433" fmla="*/ 6619367 w 7671553"/>
                <a:gd name="connsiteY4433" fmla="*/ 2110945 h 6616577"/>
                <a:gd name="connsiteX4434" fmla="*/ 6641554 w 7671553"/>
                <a:gd name="connsiteY4434" fmla="*/ 2098123 h 6616577"/>
                <a:gd name="connsiteX4435" fmla="*/ 6517325 w 7671553"/>
                <a:gd name="connsiteY4435" fmla="*/ 2102509 h 6616577"/>
                <a:gd name="connsiteX4436" fmla="*/ 6542268 w 7671553"/>
                <a:gd name="connsiteY4436" fmla="*/ 2088304 h 6616577"/>
                <a:gd name="connsiteX4437" fmla="*/ 6559899 w 7671553"/>
                <a:gd name="connsiteY4437" fmla="*/ 2092579 h 6616577"/>
                <a:gd name="connsiteX4438" fmla="*/ 6592031 w 7671553"/>
                <a:gd name="connsiteY4438" fmla="*/ 2096197 h 6616577"/>
                <a:gd name="connsiteX4439" fmla="*/ 6570771 w 7671553"/>
                <a:gd name="connsiteY4439" fmla="*/ 2109612 h 6616577"/>
                <a:gd name="connsiteX4440" fmla="*/ 6538704 w 7671553"/>
                <a:gd name="connsiteY4440" fmla="*/ 2109612 h 6616577"/>
                <a:gd name="connsiteX4441" fmla="*/ 6517325 w 7671553"/>
                <a:gd name="connsiteY4441" fmla="*/ 2102509 h 6616577"/>
                <a:gd name="connsiteX4442" fmla="*/ 1370910 w 7671553"/>
                <a:gd name="connsiteY4442" fmla="*/ 2090273 h 6616577"/>
                <a:gd name="connsiteX4443" fmla="*/ 1373202 w 7671553"/>
                <a:gd name="connsiteY4443" fmla="*/ 2093230 h 6616577"/>
                <a:gd name="connsiteX4444" fmla="*/ 1356817 w 7671553"/>
                <a:gd name="connsiteY4444" fmla="*/ 2101137 h 6616577"/>
                <a:gd name="connsiteX4445" fmla="*/ 1370910 w 7671553"/>
                <a:gd name="connsiteY4445" fmla="*/ 2090273 h 6616577"/>
                <a:gd name="connsiteX4446" fmla="*/ 6706034 w 7671553"/>
                <a:gd name="connsiteY4446" fmla="*/ 2116718 h 6616577"/>
                <a:gd name="connsiteX4447" fmla="*/ 6780861 w 7671553"/>
                <a:gd name="connsiteY4447" fmla="*/ 2084751 h 6616577"/>
                <a:gd name="connsiteX4448" fmla="*/ 6757532 w 7671553"/>
                <a:gd name="connsiteY4448" fmla="*/ 2111412 h 6616577"/>
                <a:gd name="connsiteX4449" fmla="*/ 6706031 w 7671553"/>
                <a:gd name="connsiteY4449" fmla="*/ 2116718 h 6616577"/>
                <a:gd name="connsiteX4450" fmla="*/ 6413854 w 7671553"/>
                <a:gd name="connsiteY4450" fmla="*/ 2091854 h 6616577"/>
                <a:gd name="connsiteX4451" fmla="*/ 6467302 w 7671553"/>
                <a:gd name="connsiteY4451" fmla="*/ 2070546 h 6616577"/>
                <a:gd name="connsiteX4452" fmla="*/ 6513625 w 7671553"/>
                <a:gd name="connsiteY4452" fmla="*/ 2081202 h 6616577"/>
                <a:gd name="connsiteX4453" fmla="*/ 6470868 w 7671553"/>
                <a:gd name="connsiteY4453" fmla="*/ 2102509 h 6616577"/>
                <a:gd name="connsiteX4454" fmla="*/ 6463741 w 7671553"/>
                <a:gd name="connsiteY4454" fmla="*/ 2102509 h 6616577"/>
                <a:gd name="connsiteX4455" fmla="*/ 6424547 w 7671553"/>
                <a:gd name="connsiteY4455" fmla="*/ 2095407 h 6616577"/>
                <a:gd name="connsiteX4456" fmla="*/ 6413855 w 7671553"/>
                <a:gd name="connsiteY4456" fmla="*/ 2091854 h 6616577"/>
                <a:gd name="connsiteX4457" fmla="*/ 6855687 w 7671553"/>
                <a:gd name="connsiteY4457" fmla="*/ 2074096 h 6616577"/>
                <a:gd name="connsiteX4458" fmla="*/ 6873502 w 7671553"/>
                <a:gd name="connsiteY4458" fmla="*/ 2070546 h 6616577"/>
                <a:gd name="connsiteX4459" fmla="*/ 6851888 w 7671553"/>
                <a:gd name="connsiteY4459" fmla="*/ 2098762 h 6616577"/>
                <a:gd name="connsiteX4460" fmla="*/ 6844995 w 7671553"/>
                <a:gd name="connsiteY4460" fmla="*/ 2098960 h 6616577"/>
                <a:gd name="connsiteX4461" fmla="*/ 6816492 w 7671553"/>
                <a:gd name="connsiteY4461" fmla="*/ 2106062 h 6616577"/>
                <a:gd name="connsiteX4462" fmla="*/ 6805802 w 7671553"/>
                <a:gd name="connsiteY4462" fmla="*/ 2106062 h 6616577"/>
                <a:gd name="connsiteX4463" fmla="*/ 6795114 w 7671553"/>
                <a:gd name="connsiteY4463" fmla="*/ 2109612 h 6616577"/>
                <a:gd name="connsiteX4464" fmla="*/ 6837871 w 7671553"/>
                <a:gd name="connsiteY4464" fmla="*/ 2074096 h 6616577"/>
                <a:gd name="connsiteX4465" fmla="*/ 6855686 w 7671553"/>
                <a:gd name="connsiteY4465" fmla="*/ 2074096 h 6616577"/>
                <a:gd name="connsiteX4466" fmla="*/ 6358058 w 7671553"/>
                <a:gd name="connsiteY4466" fmla="*/ 2042902 h 6616577"/>
                <a:gd name="connsiteX4467" fmla="*/ 6413836 w 7671553"/>
                <a:gd name="connsiteY4467" fmla="*/ 2059891 h 6616577"/>
                <a:gd name="connsiteX4468" fmla="*/ 6417399 w 7671553"/>
                <a:gd name="connsiteY4468" fmla="*/ 2059891 h 6616577"/>
                <a:gd name="connsiteX4469" fmla="*/ 6428087 w 7671553"/>
                <a:gd name="connsiteY4469" fmla="*/ 2063444 h 6616577"/>
                <a:gd name="connsiteX4470" fmla="*/ 6374498 w 7671553"/>
                <a:gd name="connsiteY4470" fmla="*/ 2084320 h 6616577"/>
                <a:gd name="connsiteX4471" fmla="*/ 6314721 w 7671553"/>
                <a:gd name="connsiteY4471" fmla="*/ 2064910 h 6616577"/>
                <a:gd name="connsiteX4472" fmla="*/ 6314065 w 7671553"/>
                <a:gd name="connsiteY4472" fmla="*/ 2059891 h 6616577"/>
                <a:gd name="connsiteX4473" fmla="*/ 6349655 w 7671553"/>
                <a:gd name="connsiteY4473" fmla="*/ 2056313 h 6616577"/>
                <a:gd name="connsiteX4474" fmla="*/ 6358058 w 7671553"/>
                <a:gd name="connsiteY4474" fmla="*/ 2042902 h 6616577"/>
                <a:gd name="connsiteX4475" fmla="*/ 6934068 w 7671553"/>
                <a:gd name="connsiteY4475" fmla="*/ 2056338 h 6616577"/>
                <a:gd name="connsiteX4476" fmla="*/ 6944756 w 7671553"/>
                <a:gd name="connsiteY4476" fmla="*/ 2052788 h 6616577"/>
                <a:gd name="connsiteX4477" fmla="*/ 6922014 w 7671553"/>
                <a:gd name="connsiteY4477" fmla="*/ 2076291 h 6616577"/>
                <a:gd name="connsiteX4478" fmla="*/ 6887746 w 7671553"/>
                <a:gd name="connsiteY4478" fmla="*/ 2084751 h 6616577"/>
                <a:gd name="connsiteX4479" fmla="*/ 6930503 w 7671553"/>
                <a:gd name="connsiteY4479" fmla="*/ 2056338 h 6616577"/>
                <a:gd name="connsiteX4480" fmla="*/ 6934067 w 7671553"/>
                <a:gd name="connsiteY4480" fmla="*/ 2056338 h 6616577"/>
                <a:gd name="connsiteX4481" fmla="*/ 5815222 w 7671553"/>
                <a:gd name="connsiteY4481" fmla="*/ 2230369 h 6616577"/>
                <a:gd name="connsiteX4482" fmla="*/ 5886475 w 7671553"/>
                <a:gd name="connsiteY4482" fmla="*/ 2166430 h 6616577"/>
                <a:gd name="connsiteX4483" fmla="*/ 5963931 w 7671553"/>
                <a:gd name="connsiteY4483" fmla="*/ 2112225 h 6616577"/>
                <a:gd name="connsiteX4484" fmla="*/ 6132347 w 7671553"/>
                <a:gd name="connsiteY4484" fmla="*/ 2013721 h 6616577"/>
                <a:gd name="connsiteX4485" fmla="*/ 6324760 w 7671553"/>
                <a:gd name="connsiteY4485" fmla="*/ 2113166 h 6616577"/>
                <a:gd name="connsiteX4486" fmla="*/ 6449471 w 7671553"/>
                <a:gd name="connsiteY4486" fmla="*/ 2145129 h 6616577"/>
                <a:gd name="connsiteX4487" fmla="*/ 6495794 w 7671553"/>
                <a:gd name="connsiteY4487" fmla="*/ 2152235 h 6616577"/>
                <a:gd name="connsiteX4488" fmla="*/ 6538540 w 7671553"/>
                <a:gd name="connsiteY4488" fmla="*/ 2155903 h 6616577"/>
                <a:gd name="connsiteX4489" fmla="*/ 6602686 w 7671553"/>
                <a:gd name="connsiteY4489" fmla="*/ 2155784 h 6616577"/>
                <a:gd name="connsiteX4490" fmla="*/ 6673950 w 7671553"/>
                <a:gd name="connsiteY4490" fmla="*/ 2166440 h 6616577"/>
                <a:gd name="connsiteX4491" fmla="*/ 6716707 w 7671553"/>
                <a:gd name="connsiteY4491" fmla="*/ 2166440 h 6616577"/>
                <a:gd name="connsiteX4492" fmla="*/ 6802180 w 7671553"/>
                <a:gd name="connsiteY4492" fmla="*/ 2155475 h 6616577"/>
                <a:gd name="connsiteX4493" fmla="*/ 6859234 w 7671553"/>
                <a:gd name="connsiteY4493" fmla="*/ 2145129 h 6616577"/>
                <a:gd name="connsiteX4494" fmla="*/ 6901991 w 7671553"/>
                <a:gd name="connsiteY4494" fmla="*/ 2134477 h 6616577"/>
                <a:gd name="connsiteX4495" fmla="*/ 6930497 w 7671553"/>
                <a:gd name="connsiteY4495" fmla="*/ 2123821 h 6616577"/>
                <a:gd name="connsiteX4496" fmla="*/ 7023140 w 7671553"/>
                <a:gd name="connsiteY4496" fmla="*/ 2091855 h 6616577"/>
                <a:gd name="connsiteX4497" fmla="*/ 7030263 w 7671553"/>
                <a:gd name="connsiteY4497" fmla="*/ 2091855 h 6616577"/>
                <a:gd name="connsiteX4498" fmla="*/ 7061011 w 7671553"/>
                <a:gd name="connsiteY4498" fmla="*/ 2068550 h 6616577"/>
                <a:gd name="connsiteX4499" fmla="*/ 7062333 w 7671553"/>
                <a:gd name="connsiteY4499" fmla="*/ 2056339 h 6616577"/>
                <a:gd name="connsiteX4500" fmla="*/ 7058770 w 7671553"/>
                <a:gd name="connsiteY4500" fmla="*/ 2045687 h 6616577"/>
                <a:gd name="connsiteX4501" fmla="*/ 7157263 w 7671553"/>
                <a:gd name="connsiteY4501" fmla="*/ 2117992 h 6616577"/>
                <a:gd name="connsiteX4502" fmla="*/ 7263226 w 7671553"/>
                <a:gd name="connsiteY4502" fmla="*/ 2182845 h 6616577"/>
                <a:gd name="connsiteX4503" fmla="*/ 7363881 w 7671553"/>
                <a:gd name="connsiteY4503" fmla="*/ 2252998 h 6616577"/>
                <a:gd name="connsiteX4504" fmla="*/ 7399345 w 7671553"/>
                <a:gd name="connsiteY4504" fmla="*/ 2302889 h 6616577"/>
                <a:gd name="connsiteX4505" fmla="*/ 7422216 w 7671553"/>
                <a:gd name="connsiteY4505" fmla="*/ 2361784 h 6616577"/>
                <a:gd name="connsiteX4506" fmla="*/ 7422216 w 7671553"/>
                <a:gd name="connsiteY4506" fmla="*/ 2368886 h 6616577"/>
                <a:gd name="connsiteX4507" fmla="*/ 7454282 w 7671553"/>
                <a:gd name="connsiteY4507" fmla="*/ 2468331 h 6616577"/>
                <a:gd name="connsiteX4508" fmla="*/ 7464973 w 7671553"/>
                <a:gd name="connsiteY4508" fmla="*/ 2525158 h 6616577"/>
                <a:gd name="connsiteX4509" fmla="*/ 7464973 w 7671553"/>
                <a:gd name="connsiteY4509" fmla="*/ 2528708 h 6616577"/>
                <a:gd name="connsiteX4510" fmla="*/ 7486352 w 7671553"/>
                <a:gd name="connsiteY4510" fmla="*/ 2649463 h 6616577"/>
                <a:gd name="connsiteX4511" fmla="*/ 7528693 w 7671553"/>
                <a:gd name="connsiteY4511" fmla="*/ 2823901 h 6616577"/>
                <a:gd name="connsiteX4512" fmla="*/ 7582560 w 7671553"/>
                <a:gd name="connsiteY4512" fmla="*/ 2983310 h 6616577"/>
                <a:gd name="connsiteX4513" fmla="*/ 7600375 w 7671553"/>
                <a:gd name="connsiteY4513" fmla="*/ 3057897 h 6616577"/>
                <a:gd name="connsiteX4514" fmla="*/ 7600375 w 7671553"/>
                <a:gd name="connsiteY4514" fmla="*/ 3061446 h 6616577"/>
                <a:gd name="connsiteX4515" fmla="*/ 7614626 w 7671553"/>
                <a:gd name="connsiteY4515" fmla="*/ 3121822 h 6616577"/>
                <a:gd name="connsiteX4516" fmla="*/ 7614626 w 7671553"/>
                <a:gd name="connsiteY4516" fmla="*/ 3128928 h 6616577"/>
                <a:gd name="connsiteX4517" fmla="*/ 7603939 w 7671553"/>
                <a:gd name="connsiteY4517" fmla="*/ 3203511 h 6616577"/>
                <a:gd name="connsiteX4518" fmla="*/ 7482789 w 7671553"/>
                <a:gd name="connsiteY4518" fmla="*/ 3242580 h 6616577"/>
                <a:gd name="connsiteX4519" fmla="*/ 7255993 w 7671553"/>
                <a:gd name="connsiteY4519" fmla="*/ 3361024 h 6616577"/>
                <a:gd name="connsiteX4520" fmla="*/ 7144261 w 7671553"/>
                <a:gd name="connsiteY4520" fmla="*/ 3420133 h 6616577"/>
                <a:gd name="connsiteX4521" fmla="*/ 7080594 w 7671553"/>
                <a:gd name="connsiteY4521" fmla="*/ 3441911 h 6616577"/>
                <a:gd name="connsiteX4522" fmla="*/ 7019579 w 7671553"/>
                <a:gd name="connsiteY4522" fmla="*/ 3466329 h 6616577"/>
                <a:gd name="connsiteX4523" fmla="*/ 6979162 w 7671553"/>
                <a:gd name="connsiteY4523" fmla="*/ 3400069 h 6616577"/>
                <a:gd name="connsiteX4524" fmla="*/ 6947179 w 7671553"/>
                <a:gd name="connsiteY4524" fmla="*/ 3328953 h 6616577"/>
                <a:gd name="connsiteX4525" fmla="*/ 6880614 w 7671553"/>
                <a:gd name="connsiteY4525" fmla="*/ 3185758 h 6616577"/>
                <a:gd name="connsiteX4526" fmla="*/ 6951878 w 7671553"/>
                <a:gd name="connsiteY4526" fmla="*/ 3164450 h 6616577"/>
                <a:gd name="connsiteX4527" fmla="*/ 6966129 w 7671553"/>
                <a:gd name="connsiteY4527" fmla="*/ 3164450 h 6616577"/>
                <a:gd name="connsiteX4528" fmla="*/ 7112840 w 7671553"/>
                <a:gd name="connsiteY4528" fmla="*/ 3118896 h 6616577"/>
                <a:gd name="connsiteX4529" fmla="*/ 7185909 w 7671553"/>
                <a:gd name="connsiteY4529" fmla="*/ 3095836 h 6616577"/>
                <a:gd name="connsiteX4530" fmla="*/ 7258313 w 7671553"/>
                <a:gd name="connsiteY4530" fmla="*/ 3072107 h 6616577"/>
                <a:gd name="connsiteX4531" fmla="*/ 7301070 w 7671553"/>
                <a:gd name="connsiteY4531" fmla="*/ 3079209 h 6616577"/>
                <a:gd name="connsiteX4532" fmla="*/ 7325500 w 7671553"/>
                <a:gd name="connsiteY4532" fmla="*/ 3046736 h 6616577"/>
                <a:gd name="connsiteX4533" fmla="*/ 7350955 w 7671553"/>
                <a:gd name="connsiteY4533" fmla="*/ 3015280 h 6616577"/>
                <a:gd name="connsiteX4534" fmla="*/ 7379458 w 7671553"/>
                <a:gd name="connsiteY4534" fmla="*/ 2933597 h 6616577"/>
                <a:gd name="connsiteX4535" fmla="*/ 7383021 w 7671553"/>
                <a:gd name="connsiteY4535" fmla="*/ 2912286 h 6616577"/>
                <a:gd name="connsiteX4536" fmla="*/ 7361642 w 7671553"/>
                <a:gd name="connsiteY4536" fmla="*/ 2883873 h 6616577"/>
                <a:gd name="connsiteX4537" fmla="*/ 7361642 w 7671553"/>
                <a:gd name="connsiteY4537" fmla="*/ 2876770 h 6616577"/>
                <a:gd name="connsiteX4538" fmla="*/ 7379458 w 7671553"/>
                <a:gd name="connsiteY4538" fmla="*/ 2834153 h 6616577"/>
                <a:gd name="connsiteX4539" fmla="*/ 7379458 w 7671553"/>
                <a:gd name="connsiteY4539" fmla="*/ 2823498 h 6616577"/>
                <a:gd name="connsiteX4540" fmla="*/ 7333135 w 7671553"/>
                <a:gd name="connsiteY4540" fmla="*/ 2791535 h 6616577"/>
                <a:gd name="connsiteX4541" fmla="*/ 7315320 w 7671553"/>
                <a:gd name="connsiteY4541" fmla="*/ 2795084 h 6616577"/>
                <a:gd name="connsiteX4542" fmla="*/ 7310992 w 7671553"/>
                <a:gd name="connsiteY4542" fmla="*/ 2770368 h 6616577"/>
                <a:gd name="connsiteX4543" fmla="*/ 7279044 w 7671553"/>
                <a:gd name="connsiteY4543" fmla="*/ 2749944 h 6616577"/>
                <a:gd name="connsiteX4544" fmla="*/ 7261827 w 7671553"/>
                <a:gd name="connsiteY4544" fmla="*/ 2749664 h 6616577"/>
                <a:gd name="connsiteX4545" fmla="*/ 7244055 w 7671553"/>
                <a:gd name="connsiteY4545" fmla="*/ 2756019 h 6616577"/>
                <a:gd name="connsiteX4546" fmla="*/ 7233368 w 7671553"/>
                <a:gd name="connsiteY4546" fmla="*/ 2727606 h 6616577"/>
                <a:gd name="connsiteX4547" fmla="*/ 7233368 w 7671553"/>
                <a:gd name="connsiteY4547" fmla="*/ 2699192 h 6616577"/>
                <a:gd name="connsiteX4548" fmla="*/ 7229995 w 7671553"/>
                <a:gd name="connsiteY4548" fmla="*/ 2631698 h 6616577"/>
                <a:gd name="connsiteX4549" fmla="*/ 7219012 w 7671553"/>
                <a:gd name="connsiteY4549" fmla="*/ 2560693 h 6616577"/>
                <a:gd name="connsiteX4550" fmla="*/ 7211989 w 7671553"/>
                <a:gd name="connsiteY4550" fmla="*/ 2521610 h 6616577"/>
                <a:gd name="connsiteX4551" fmla="*/ 7176355 w 7671553"/>
                <a:gd name="connsiteY4551" fmla="*/ 2457678 h 6616577"/>
                <a:gd name="connsiteX4552" fmla="*/ 7172791 w 7671553"/>
                <a:gd name="connsiteY4552" fmla="*/ 2457678 h 6616577"/>
                <a:gd name="connsiteX4553" fmla="*/ 7154977 w 7671553"/>
                <a:gd name="connsiteY4553" fmla="*/ 2461231 h 6616577"/>
                <a:gd name="connsiteX4554" fmla="*/ 7146450 w 7671553"/>
                <a:gd name="connsiteY4554" fmla="*/ 2503541 h 6616577"/>
                <a:gd name="connsiteX4555" fmla="*/ 7161963 w 7671553"/>
                <a:gd name="connsiteY4555" fmla="*/ 2507838 h 6616577"/>
                <a:gd name="connsiteX4556" fmla="*/ 7177822 w 7671553"/>
                <a:gd name="connsiteY4556" fmla="*/ 2569869 h 6616577"/>
                <a:gd name="connsiteX4557" fmla="*/ 7187046 w 7671553"/>
                <a:gd name="connsiteY4557" fmla="*/ 2635255 h 6616577"/>
                <a:gd name="connsiteX4558" fmla="*/ 7191579 w 7671553"/>
                <a:gd name="connsiteY4558" fmla="*/ 2681346 h 6616577"/>
                <a:gd name="connsiteX4559" fmla="*/ 7190610 w 7671553"/>
                <a:gd name="connsiteY4559" fmla="*/ 2741804 h 6616577"/>
                <a:gd name="connsiteX4560" fmla="*/ 7211988 w 7671553"/>
                <a:gd name="connsiteY4560" fmla="*/ 2780873 h 6616577"/>
                <a:gd name="connsiteX4561" fmla="*/ 7164770 w 7671553"/>
                <a:gd name="connsiteY4561" fmla="*/ 2861666 h 6616577"/>
                <a:gd name="connsiteX4562" fmla="*/ 7105089 w 7671553"/>
                <a:gd name="connsiteY4562" fmla="*/ 2926486 h 6616577"/>
                <a:gd name="connsiteX4563" fmla="*/ 7085184 w 7671553"/>
                <a:gd name="connsiteY4563" fmla="*/ 2889504 h 6616577"/>
                <a:gd name="connsiteX4564" fmla="*/ 7048080 w 7671553"/>
                <a:gd name="connsiteY4564" fmla="*/ 2873212 h 6616577"/>
                <a:gd name="connsiteX4565" fmla="*/ 7016075 w 7671553"/>
                <a:gd name="connsiteY4565" fmla="*/ 2877189 h 6616577"/>
                <a:gd name="connsiteX4566" fmla="*/ 6980380 w 7671553"/>
                <a:gd name="connsiteY4566" fmla="*/ 2912281 h 6616577"/>
                <a:gd name="connsiteX4567" fmla="*/ 6980380 w 7671553"/>
                <a:gd name="connsiteY4567" fmla="*/ 2937141 h 6616577"/>
                <a:gd name="connsiteX4568" fmla="*/ 6983940 w 7671553"/>
                <a:gd name="connsiteY4568" fmla="*/ 2958453 h 6616577"/>
                <a:gd name="connsiteX4569" fmla="*/ 6980380 w 7671553"/>
                <a:gd name="connsiteY4569" fmla="*/ 2976211 h 6616577"/>
                <a:gd name="connsiteX4570" fmla="*/ 6987504 w 7671553"/>
                <a:gd name="connsiteY4570" fmla="*/ 2993969 h 6616577"/>
                <a:gd name="connsiteX4571" fmla="*/ 6991067 w 7671553"/>
                <a:gd name="connsiteY4571" fmla="*/ 3033034 h 6616577"/>
                <a:gd name="connsiteX4572" fmla="*/ 6986535 w 7671553"/>
                <a:gd name="connsiteY4572" fmla="*/ 3100446 h 6616577"/>
                <a:gd name="connsiteX4573" fmla="*/ 6987504 w 7671553"/>
                <a:gd name="connsiteY4573" fmla="*/ 3104068 h 6616577"/>
                <a:gd name="connsiteX4574" fmla="*/ 6991067 w 7671553"/>
                <a:gd name="connsiteY4574" fmla="*/ 3114723 h 6616577"/>
                <a:gd name="connsiteX4575" fmla="*/ 6909116 w 7671553"/>
                <a:gd name="connsiteY4575" fmla="*/ 3132481 h 6616577"/>
                <a:gd name="connsiteX4576" fmla="*/ 6766589 w 7671553"/>
                <a:gd name="connsiteY4576" fmla="*/ 3192857 h 6616577"/>
                <a:gd name="connsiteX4577" fmla="*/ 6766589 w 7671553"/>
                <a:gd name="connsiteY4577" fmla="*/ 3210615 h 6616577"/>
                <a:gd name="connsiteX4578" fmla="*/ 6734519 w 7671553"/>
                <a:gd name="connsiteY4578" fmla="*/ 3210615 h 6616577"/>
                <a:gd name="connsiteX4579" fmla="*/ 6691762 w 7671553"/>
                <a:gd name="connsiteY4579" fmla="*/ 3221270 h 6616577"/>
                <a:gd name="connsiteX4580" fmla="*/ 6688198 w 7671553"/>
                <a:gd name="connsiteY4580" fmla="*/ 3221270 h 6616577"/>
                <a:gd name="connsiteX4581" fmla="*/ 6575682 w 7671553"/>
                <a:gd name="connsiteY4581" fmla="*/ 3247632 h 6616577"/>
                <a:gd name="connsiteX4582" fmla="*/ 6460153 w 7671553"/>
                <a:gd name="connsiteY4582" fmla="*/ 3270994 h 6616577"/>
                <a:gd name="connsiteX4583" fmla="*/ 6360382 w 7671553"/>
                <a:gd name="connsiteY4583" fmla="*/ 3292302 h 6616577"/>
                <a:gd name="connsiteX4584" fmla="*/ 6356822 w 7671553"/>
                <a:gd name="connsiteY4584" fmla="*/ 3292302 h 6616577"/>
                <a:gd name="connsiteX4585" fmla="*/ 6292684 w 7671553"/>
                <a:gd name="connsiteY4585" fmla="*/ 3302957 h 6616577"/>
                <a:gd name="connsiteX4586" fmla="*/ 6224982 w 7671553"/>
                <a:gd name="connsiteY4586" fmla="*/ 3324265 h 6616577"/>
                <a:gd name="connsiteX4587" fmla="*/ 6178760 w 7671553"/>
                <a:gd name="connsiteY4587" fmla="*/ 3319695 h 6616577"/>
                <a:gd name="connsiteX4588" fmla="*/ 6139469 w 7671553"/>
                <a:gd name="connsiteY4588" fmla="*/ 3320715 h 6616577"/>
                <a:gd name="connsiteX4589" fmla="*/ 6114526 w 7671553"/>
                <a:gd name="connsiteY4589" fmla="*/ 3317162 h 6616577"/>
                <a:gd name="connsiteX4590" fmla="*/ 6115416 w 7671553"/>
                <a:gd name="connsiteY4590" fmla="*/ 3299404 h 6616577"/>
                <a:gd name="connsiteX4591" fmla="*/ 6114526 w 7671553"/>
                <a:gd name="connsiteY4591" fmla="*/ 3295855 h 6616577"/>
                <a:gd name="connsiteX4592" fmla="*/ 6110962 w 7671553"/>
                <a:gd name="connsiteY4592" fmla="*/ 3278097 h 6616577"/>
                <a:gd name="connsiteX4593" fmla="*/ 6121653 w 7671553"/>
                <a:gd name="connsiteY4593" fmla="*/ 3182204 h 6616577"/>
                <a:gd name="connsiteX4594" fmla="*/ 6121653 w 7671553"/>
                <a:gd name="connsiteY4594" fmla="*/ 3175098 h 6616577"/>
                <a:gd name="connsiteX4595" fmla="*/ 6124619 w 7671553"/>
                <a:gd name="connsiteY4595" fmla="*/ 3079179 h 6616577"/>
                <a:gd name="connsiteX4596" fmla="*/ 6127714 w 7671553"/>
                <a:gd name="connsiteY4596" fmla="*/ 3025862 h 6616577"/>
                <a:gd name="connsiteX4597" fmla="*/ 6140582 w 7671553"/>
                <a:gd name="connsiteY4597" fmla="*/ 2926636 h 6616577"/>
                <a:gd name="connsiteX4598" fmla="*/ 6139468 w 7671553"/>
                <a:gd name="connsiteY4598" fmla="*/ 2883867 h 6616577"/>
                <a:gd name="connsiteX4599" fmla="*/ 6120039 w 7671553"/>
                <a:gd name="connsiteY4599" fmla="*/ 2710032 h 6616577"/>
                <a:gd name="connsiteX4600" fmla="*/ 6121653 w 7671553"/>
                <a:gd name="connsiteY4600" fmla="*/ 2677876 h 6616577"/>
                <a:gd name="connsiteX4601" fmla="*/ 6110962 w 7671553"/>
                <a:gd name="connsiteY4601" fmla="*/ 2649466 h 6616577"/>
                <a:gd name="connsiteX4602" fmla="*/ 6110962 w 7671553"/>
                <a:gd name="connsiteY4602" fmla="*/ 2642360 h 6616577"/>
                <a:gd name="connsiteX4603" fmla="*/ 6087302 w 7671553"/>
                <a:gd name="connsiteY4603" fmla="*/ 2598465 h 6616577"/>
                <a:gd name="connsiteX4604" fmla="*/ 6046826 w 7671553"/>
                <a:gd name="connsiteY4604" fmla="*/ 2574880 h 6616577"/>
                <a:gd name="connsiteX4605" fmla="*/ 6018319 w 7671553"/>
                <a:gd name="connsiteY4605" fmla="*/ 2599740 h 6616577"/>
                <a:gd name="connsiteX4606" fmla="*/ 6046091 w 7671553"/>
                <a:gd name="connsiteY4606" fmla="*/ 2675056 h 6616577"/>
                <a:gd name="connsiteX4607" fmla="*/ 6082456 w 7671553"/>
                <a:gd name="connsiteY4607" fmla="*/ 2741802 h 6616577"/>
                <a:gd name="connsiteX4608" fmla="*/ 6100275 w 7671553"/>
                <a:gd name="connsiteY4608" fmla="*/ 2898075 h 6616577"/>
                <a:gd name="connsiteX4609" fmla="*/ 6092766 w 7671553"/>
                <a:gd name="connsiteY4609" fmla="*/ 2954843 h 6616577"/>
                <a:gd name="connsiteX4610" fmla="*/ 6085195 w 7671553"/>
                <a:gd name="connsiteY4610" fmla="*/ 3011589 h 6616577"/>
                <a:gd name="connsiteX4611" fmla="*/ 6082374 w 7671553"/>
                <a:gd name="connsiteY4611" fmla="*/ 3040128 h 6616577"/>
                <a:gd name="connsiteX4612" fmla="*/ 6078234 w 7671553"/>
                <a:gd name="connsiteY4612" fmla="*/ 3171524 h 6616577"/>
                <a:gd name="connsiteX4613" fmla="*/ 6082456 w 7671553"/>
                <a:gd name="connsiteY4613" fmla="*/ 3185753 h 6616577"/>
                <a:gd name="connsiteX4614" fmla="*/ 6078118 w 7671553"/>
                <a:gd name="connsiteY4614" fmla="*/ 3199757 h 6616577"/>
                <a:gd name="connsiteX4615" fmla="*/ 6071704 w 7671553"/>
                <a:gd name="connsiteY4615" fmla="*/ 3267432 h 6616577"/>
                <a:gd name="connsiteX4616" fmla="*/ 6064642 w 7671553"/>
                <a:gd name="connsiteY4616" fmla="*/ 3306505 h 6616577"/>
                <a:gd name="connsiteX4617" fmla="*/ 5964871 w 7671553"/>
                <a:gd name="connsiteY4617" fmla="*/ 3381092 h 6616577"/>
                <a:gd name="connsiteX4618" fmla="*/ 5968435 w 7671553"/>
                <a:gd name="connsiteY4618" fmla="*/ 3398849 h 6616577"/>
                <a:gd name="connsiteX4619" fmla="*/ 5993377 w 7671553"/>
                <a:gd name="connsiteY4619" fmla="*/ 3402403 h 6616577"/>
                <a:gd name="connsiteX4620" fmla="*/ 5996941 w 7671553"/>
                <a:gd name="connsiteY4620" fmla="*/ 3402403 h 6616577"/>
                <a:gd name="connsiteX4621" fmla="*/ 6100275 w 7671553"/>
                <a:gd name="connsiteY4621" fmla="*/ 3356230 h 6616577"/>
                <a:gd name="connsiteX4622" fmla="*/ 6139461 w 7671553"/>
                <a:gd name="connsiteY4622" fmla="*/ 3359844 h 6616577"/>
                <a:gd name="connsiteX4623" fmla="*/ 6153720 w 7671553"/>
                <a:gd name="connsiteY4623" fmla="*/ 3359779 h 6616577"/>
                <a:gd name="connsiteX4624" fmla="*/ 6260593 w 7671553"/>
                <a:gd name="connsiteY4624" fmla="*/ 3367184 h 6616577"/>
                <a:gd name="connsiteX4625" fmla="*/ 6317496 w 7671553"/>
                <a:gd name="connsiteY4625" fmla="*/ 3374811 h 6616577"/>
                <a:gd name="connsiteX4626" fmla="*/ 6321193 w 7671553"/>
                <a:gd name="connsiteY4626" fmla="*/ 3373988 h 6616577"/>
                <a:gd name="connsiteX4627" fmla="*/ 6424526 w 7671553"/>
                <a:gd name="connsiteY4627" fmla="*/ 3395295 h 6616577"/>
                <a:gd name="connsiteX4628" fmla="*/ 6477970 w 7671553"/>
                <a:gd name="connsiteY4628" fmla="*/ 3405951 h 6616577"/>
                <a:gd name="connsiteX4629" fmla="*/ 6465377 w 7671553"/>
                <a:gd name="connsiteY4629" fmla="*/ 3519380 h 6616577"/>
                <a:gd name="connsiteX4630" fmla="*/ 6462749 w 7671553"/>
                <a:gd name="connsiteY4630" fmla="*/ 3587030 h 6616577"/>
                <a:gd name="connsiteX4631" fmla="*/ 6463719 w 7671553"/>
                <a:gd name="connsiteY4631" fmla="*/ 3590630 h 6616577"/>
                <a:gd name="connsiteX4632" fmla="*/ 6470847 w 7671553"/>
                <a:gd name="connsiteY4632" fmla="*/ 3636802 h 6616577"/>
                <a:gd name="connsiteX4633" fmla="*/ 6470847 w 7671553"/>
                <a:gd name="connsiteY4633" fmla="*/ 3651010 h 6616577"/>
                <a:gd name="connsiteX4634" fmla="*/ 6403145 w 7671553"/>
                <a:gd name="connsiteY4634" fmla="*/ 3651010 h 6616577"/>
                <a:gd name="connsiteX4635" fmla="*/ 6356755 w 7671553"/>
                <a:gd name="connsiteY4635" fmla="*/ 3648269 h 6616577"/>
                <a:gd name="connsiteX4636" fmla="*/ 6296220 w 7671553"/>
                <a:gd name="connsiteY4636" fmla="*/ 3650346 h 6616577"/>
                <a:gd name="connsiteX4637" fmla="*/ 6214298 w 7671553"/>
                <a:gd name="connsiteY4637" fmla="*/ 3651010 h 6616577"/>
                <a:gd name="connsiteX4638" fmla="*/ 6111069 w 7671553"/>
                <a:gd name="connsiteY4638" fmla="*/ 3642759 h 6616577"/>
                <a:gd name="connsiteX4639" fmla="*/ 5993379 w 7671553"/>
                <a:gd name="connsiteY4639" fmla="*/ 3643905 h 6616577"/>
                <a:gd name="connsiteX4640" fmla="*/ 5939827 w 7671553"/>
                <a:gd name="connsiteY4640" fmla="*/ 3590736 h 6616577"/>
                <a:gd name="connsiteX4641" fmla="*/ 5889131 w 7671553"/>
                <a:gd name="connsiteY4641" fmla="*/ 3538271 h 6616577"/>
                <a:gd name="connsiteX4642" fmla="*/ 5851627 w 7671553"/>
                <a:gd name="connsiteY4642" fmla="*/ 3469107 h 6616577"/>
                <a:gd name="connsiteX4643" fmla="*/ 5811656 w 7671553"/>
                <a:gd name="connsiteY4643" fmla="*/ 3405950 h 6616577"/>
                <a:gd name="connsiteX4644" fmla="*/ 5819469 w 7671553"/>
                <a:gd name="connsiteY4644" fmla="*/ 3349215 h 6616577"/>
                <a:gd name="connsiteX4645" fmla="*/ 5825908 w 7671553"/>
                <a:gd name="connsiteY4645" fmla="*/ 3331367 h 6616577"/>
                <a:gd name="connsiteX4646" fmla="*/ 5825908 w 7671553"/>
                <a:gd name="connsiteY4646" fmla="*/ 3324261 h 6616577"/>
                <a:gd name="connsiteX4647" fmla="*/ 5833035 w 7671553"/>
                <a:gd name="connsiteY4647" fmla="*/ 3306503 h 6616577"/>
                <a:gd name="connsiteX4648" fmla="*/ 5865106 w 7671553"/>
                <a:gd name="connsiteY4648" fmla="*/ 3160889 h 6616577"/>
                <a:gd name="connsiteX4649" fmla="*/ 5900736 w 7671553"/>
                <a:gd name="connsiteY4649" fmla="*/ 3068548 h 6616577"/>
                <a:gd name="connsiteX4650" fmla="*/ 5900736 w 7671553"/>
                <a:gd name="connsiteY4650" fmla="*/ 3057896 h 6616577"/>
                <a:gd name="connsiteX4651" fmla="*/ 5893317 w 7671553"/>
                <a:gd name="connsiteY4651" fmla="*/ 2969136 h 6616577"/>
                <a:gd name="connsiteX4652" fmla="*/ 5907863 w 7671553"/>
                <a:gd name="connsiteY4652" fmla="*/ 2969108 h 6616577"/>
                <a:gd name="connsiteX4653" fmla="*/ 5932806 w 7671553"/>
                <a:gd name="connsiteY4653" fmla="*/ 2940694 h 6616577"/>
                <a:gd name="connsiteX4654" fmla="*/ 5922115 w 7671553"/>
                <a:gd name="connsiteY4654" fmla="*/ 2890970 h 6616577"/>
                <a:gd name="connsiteX4655" fmla="*/ 5917503 w 7671553"/>
                <a:gd name="connsiteY4655" fmla="*/ 2834224 h 6616577"/>
                <a:gd name="connsiteX4656" fmla="*/ 5918551 w 7671553"/>
                <a:gd name="connsiteY4656" fmla="*/ 2830592 h 6616577"/>
                <a:gd name="connsiteX4657" fmla="*/ 5919445 w 7671553"/>
                <a:gd name="connsiteY4657" fmla="*/ 2812834 h 6616577"/>
                <a:gd name="connsiteX4658" fmla="*/ 5918551 w 7671553"/>
                <a:gd name="connsiteY4658" fmla="*/ 2731148 h 6616577"/>
                <a:gd name="connsiteX4659" fmla="*/ 5910869 w 7671553"/>
                <a:gd name="connsiteY4659" fmla="*/ 2638862 h 6616577"/>
                <a:gd name="connsiteX4660" fmla="*/ 5893609 w 7671553"/>
                <a:gd name="connsiteY4660" fmla="*/ 2539362 h 6616577"/>
                <a:gd name="connsiteX4661" fmla="*/ 5893609 w 7671553"/>
                <a:gd name="connsiteY4661" fmla="*/ 2535809 h 6616577"/>
                <a:gd name="connsiteX4662" fmla="*/ 5875804 w 7671553"/>
                <a:gd name="connsiteY4662" fmla="*/ 2447008 h 6616577"/>
                <a:gd name="connsiteX4663" fmla="*/ 5854415 w 7671553"/>
                <a:gd name="connsiteY4663" fmla="*/ 2365337 h 6616577"/>
                <a:gd name="connsiteX4664" fmla="*/ 5854415 w 7671553"/>
                <a:gd name="connsiteY4664" fmla="*/ 2361784 h 6616577"/>
                <a:gd name="connsiteX4665" fmla="*/ 5815221 w 7671553"/>
                <a:gd name="connsiteY4665" fmla="*/ 2230377 h 6616577"/>
                <a:gd name="connsiteX4666" fmla="*/ 6288481 w 7671553"/>
                <a:gd name="connsiteY4666" fmla="*/ 2002903 h 6616577"/>
                <a:gd name="connsiteX4667" fmla="*/ 6338627 w 7671553"/>
                <a:gd name="connsiteY4667" fmla="*/ 2028618 h 6616577"/>
                <a:gd name="connsiteX4668" fmla="*/ 6285547 w 7671553"/>
                <a:gd name="connsiteY4668" fmla="*/ 2049236 h 6616577"/>
                <a:gd name="connsiteX4669" fmla="*/ 6242786 w 7671553"/>
                <a:gd name="connsiteY4669" fmla="*/ 2027928 h 6616577"/>
                <a:gd name="connsiteX4670" fmla="*/ 6284770 w 7671553"/>
                <a:gd name="connsiteY4670" fmla="*/ 2017068 h 6616577"/>
                <a:gd name="connsiteX4671" fmla="*/ 6288486 w 7671553"/>
                <a:gd name="connsiteY4671" fmla="*/ 2002903 h 6616577"/>
                <a:gd name="connsiteX4672" fmla="*/ 7001750 w 7671553"/>
                <a:gd name="connsiteY4672" fmla="*/ 2031478 h 6616577"/>
                <a:gd name="connsiteX4673" fmla="*/ 7023129 w 7671553"/>
                <a:gd name="connsiteY4673" fmla="*/ 2024375 h 6616577"/>
                <a:gd name="connsiteX4674" fmla="*/ 6980373 w 7671553"/>
                <a:gd name="connsiteY4674" fmla="*/ 2049236 h 6616577"/>
                <a:gd name="connsiteX4675" fmla="*/ 6986949 w 7671553"/>
                <a:gd name="connsiteY4675" fmla="*/ 2031219 h 6616577"/>
                <a:gd name="connsiteX4676" fmla="*/ 7001752 w 7671553"/>
                <a:gd name="connsiteY4676" fmla="*/ 2031478 h 6616577"/>
                <a:gd name="connsiteX4677" fmla="*/ 826721 w 7671553"/>
                <a:gd name="connsiteY4677" fmla="*/ 1960447 h 6616577"/>
                <a:gd name="connsiteX4678" fmla="*/ 894423 w 7671553"/>
                <a:gd name="connsiteY4678" fmla="*/ 1907175 h 6616577"/>
                <a:gd name="connsiteX4679" fmla="*/ 947871 w 7671553"/>
                <a:gd name="connsiteY4679" fmla="*/ 2081206 h 6616577"/>
                <a:gd name="connsiteX4680" fmla="*/ 914622 w 7671553"/>
                <a:gd name="connsiteY4680" fmla="*/ 2111994 h 6616577"/>
                <a:gd name="connsiteX4681" fmla="*/ 876605 w 7671553"/>
                <a:gd name="connsiteY4681" fmla="*/ 2138029 h 6616577"/>
                <a:gd name="connsiteX4682" fmla="*/ 837407 w 7671553"/>
                <a:gd name="connsiteY4682" fmla="*/ 2074098 h 6616577"/>
                <a:gd name="connsiteX4683" fmla="*/ 825603 w 7671553"/>
                <a:gd name="connsiteY4683" fmla="*/ 1981901 h 6616577"/>
                <a:gd name="connsiteX4684" fmla="*/ 826720 w 7671553"/>
                <a:gd name="connsiteY4684" fmla="*/ 1960446 h 6616577"/>
                <a:gd name="connsiteX4685" fmla="*/ 6178562 w 7671553"/>
                <a:gd name="connsiteY4685" fmla="*/ 1992413 h 6616577"/>
                <a:gd name="connsiteX4686" fmla="*/ 6232010 w 7671553"/>
                <a:gd name="connsiteY4686" fmla="*/ 1971102 h 6616577"/>
                <a:gd name="connsiteX4687" fmla="*/ 6267640 w 7671553"/>
                <a:gd name="connsiteY4687" fmla="*/ 1995962 h 6616577"/>
                <a:gd name="connsiteX4688" fmla="*/ 6221317 w 7671553"/>
                <a:gd name="connsiteY4688" fmla="*/ 2013720 h 6616577"/>
                <a:gd name="connsiteX4689" fmla="*/ 6178561 w 7671553"/>
                <a:gd name="connsiteY4689" fmla="*/ 1992413 h 6616577"/>
                <a:gd name="connsiteX4690" fmla="*/ 6795433 w 7671553"/>
                <a:gd name="connsiteY4690" fmla="*/ 1784891 h 6616577"/>
                <a:gd name="connsiteX4691" fmla="*/ 6819955 w 7671553"/>
                <a:gd name="connsiteY4691" fmla="*/ 1868110 h 6616577"/>
                <a:gd name="connsiteX4692" fmla="*/ 6819955 w 7671553"/>
                <a:gd name="connsiteY4692" fmla="*/ 1871659 h 6616577"/>
                <a:gd name="connsiteX4693" fmla="*/ 6836401 w 7671553"/>
                <a:gd name="connsiteY4693" fmla="*/ 1915643 h 6616577"/>
                <a:gd name="connsiteX4694" fmla="*/ 6859729 w 7671553"/>
                <a:gd name="connsiteY4694" fmla="*/ 1949219 h 6616577"/>
                <a:gd name="connsiteX4695" fmla="*/ 6923284 w 7671553"/>
                <a:gd name="connsiteY4695" fmla="*/ 2003069 h 6616577"/>
                <a:gd name="connsiteX4696" fmla="*/ 6812191 w 7671553"/>
                <a:gd name="connsiteY4696" fmla="*/ 2030850 h 6616577"/>
                <a:gd name="connsiteX4697" fmla="*/ 6691677 w 7671553"/>
                <a:gd name="connsiteY4697" fmla="*/ 2049240 h 6616577"/>
                <a:gd name="connsiteX4698" fmla="*/ 6595465 w 7671553"/>
                <a:gd name="connsiteY4698" fmla="*/ 2050146 h 6616577"/>
                <a:gd name="connsiteX4699" fmla="*/ 6591909 w 7671553"/>
                <a:gd name="connsiteY4699" fmla="*/ 2049240 h 6616577"/>
                <a:gd name="connsiteX4700" fmla="*/ 6444451 w 7671553"/>
                <a:gd name="connsiteY4700" fmla="*/ 2018642 h 6616577"/>
                <a:gd name="connsiteX4701" fmla="*/ 6374443 w 7671553"/>
                <a:gd name="connsiteY4701" fmla="*/ 1999627 h 6616577"/>
                <a:gd name="connsiteX4702" fmla="*/ 6317541 w 7671553"/>
                <a:gd name="connsiteY4702" fmla="*/ 1967553 h 6616577"/>
                <a:gd name="connsiteX4703" fmla="*/ 6350224 w 7671553"/>
                <a:gd name="connsiteY4703" fmla="*/ 1932648 h 6616577"/>
                <a:gd name="connsiteX4704" fmla="*/ 6367372 w 7671553"/>
                <a:gd name="connsiteY4704" fmla="*/ 1882265 h 6616577"/>
                <a:gd name="connsiteX4705" fmla="*/ 6410184 w 7671553"/>
                <a:gd name="connsiteY4705" fmla="*/ 1793527 h 6616577"/>
                <a:gd name="connsiteX4706" fmla="*/ 6424439 w 7671553"/>
                <a:gd name="connsiteY4706" fmla="*/ 1797080 h 6616577"/>
                <a:gd name="connsiteX4707" fmla="*/ 6442255 w 7671553"/>
                <a:gd name="connsiteY4707" fmla="*/ 1797080 h 6616577"/>
                <a:gd name="connsiteX4708" fmla="*/ 6523920 w 7671553"/>
                <a:gd name="connsiteY4708" fmla="*/ 1809535 h 6616577"/>
                <a:gd name="connsiteX4709" fmla="*/ 6538459 w 7671553"/>
                <a:gd name="connsiteY4709" fmla="*/ 1811285 h 6616577"/>
                <a:gd name="connsiteX4710" fmla="*/ 6545396 w 7671553"/>
                <a:gd name="connsiteY4710" fmla="*/ 1807430 h 6616577"/>
                <a:gd name="connsiteX4711" fmla="*/ 6581217 w 7671553"/>
                <a:gd name="connsiteY4711" fmla="*/ 1814838 h 6616577"/>
                <a:gd name="connsiteX4712" fmla="*/ 6620300 w 7671553"/>
                <a:gd name="connsiteY4712" fmla="*/ 1810323 h 6616577"/>
                <a:gd name="connsiteX4713" fmla="*/ 6631103 w 7671553"/>
                <a:gd name="connsiteY4713" fmla="*/ 1811285 h 6616577"/>
                <a:gd name="connsiteX4714" fmla="*/ 6670936 w 7671553"/>
                <a:gd name="connsiteY4714" fmla="*/ 1810782 h 6616577"/>
                <a:gd name="connsiteX4715" fmla="*/ 6795432 w 7671553"/>
                <a:gd name="connsiteY4715" fmla="*/ 1784894 h 6616577"/>
                <a:gd name="connsiteX4716" fmla="*/ 1393072 w 7671553"/>
                <a:gd name="connsiteY4716" fmla="*/ 2077651 h 6616577"/>
                <a:gd name="connsiteX4717" fmla="*/ 1432114 w 7671553"/>
                <a:gd name="connsiteY4717" fmla="*/ 2034878 h 6616577"/>
                <a:gd name="connsiteX4718" fmla="*/ 1467175 w 7671553"/>
                <a:gd name="connsiteY4718" fmla="*/ 1991687 h 6616577"/>
                <a:gd name="connsiteX4719" fmla="*/ 1503519 w 7671553"/>
                <a:gd name="connsiteY4719" fmla="*/ 1946226 h 6616577"/>
                <a:gd name="connsiteX4720" fmla="*/ 1542728 w 7671553"/>
                <a:gd name="connsiteY4720" fmla="*/ 1907172 h 6616577"/>
                <a:gd name="connsiteX4721" fmla="*/ 1482155 w 7671553"/>
                <a:gd name="connsiteY4721" fmla="*/ 2145126 h 6616577"/>
                <a:gd name="connsiteX4722" fmla="*/ 1460946 w 7671553"/>
                <a:gd name="connsiteY4722" fmla="*/ 2140722 h 6616577"/>
                <a:gd name="connsiteX4723" fmla="*/ 1432371 w 7671553"/>
                <a:gd name="connsiteY4723" fmla="*/ 2137417 h 6616577"/>
                <a:gd name="connsiteX4724" fmla="*/ 1378819 w 7671553"/>
                <a:gd name="connsiteY4724" fmla="*/ 2123819 h 6616577"/>
                <a:gd name="connsiteX4725" fmla="*/ 1378819 w 7671553"/>
                <a:gd name="connsiteY4725" fmla="*/ 2113164 h 6616577"/>
                <a:gd name="connsiteX4726" fmla="*/ 1393070 w 7671553"/>
                <a:gd name="connsiteY4726" fmla="*/ 2081201 h 6616577"/>
                <a:gd name="connsiteX4727" fmla="*/ 1393070 w 7671553"/>
                <a:gd name="connsiteY4727" fmla="*/ 2077648 h 6616577"/>
                <a:gd name="connsiteX4728" fmla="*/ 1446520 w 7671553"/>
                <a:gd name="connsiteY4728" fmla="*/ 1917831 h 6616577"/>
                <a:gd name="connsiteX4729" fmla="*/ 1464335 w 7671553"/>
                <a:gd name="connsiteY4729" fmla="*/ 1914277 h 6616577"/>
                <a:gd name="connsiteX4730" fmla="*/ 1339627 w 7671553"/>
                <a:gd name="connsiteY4730" fmla="*/ 2063446 h 6616577"/>
                <a:gd name="connsiteX4731" fmla="*/ 1259051 w 7671553"/>
                <a:gd name="connsiteY4731" fmla="*/ 2118096 h 6616577"/>
                <a:gd name="connsiteX4732" fmla="*/ 1182843 w 7671553"/>
                <a:gd name="connsiteY4732" fmla="*/ 2177098 h 6616577"/>
                <a:gd name="connsiteX4733" fmla="*/ 1165028 w 7671553"/>
                <a:gd name="connsiteY4733" fmla="*/ 2177098 h 6616577"/>
                <a:gd name="connsiteX4734" fmla="*/ 1111636 w 7671553"/>
                <a:gd name="connsiteY4734" fmla="*/ 2181251 h 6616577"/>
                <a:gd name="connsiteX4735" fmla="*/ 1086639 w 7671553"/>
                <a:gd name="connsiteY4735" fmla="*/ 2155787 h 6616577"/>
                <a:gd name="connsiteX4736" fmla="*/ 1072384 w 7671553"/>
                <a:gd name="connsiteY4736" fmla="*/ 2155787 h 6616577"/>
                <a:gd name="connsiteX4737" fmla="*/ 985418 w 7671553"/>
                <a:gd name="connsiteY4737" fmla="*/ 2064894 h 6616577"/>
                <a:gd name="connsiteX4738" fmla="*/ 936985 w 7671553"/>
                <a:gd name="connsiteY4738" fmla="*/ 1939139 h 6616577"/>
                <a:gd name="connsiteX4739" fmla="*/ 936985 w 7671553"/>
                <a:gd name="connsiteY4739" fmla="*/ 1921381 h 6616577"/>
                <a:gd name="connsiteX4740" fmla="*/ 1018940 w 7671553"/>
                <a:gd name="connsiteY4740" fmla="*/ 1946241 h 6616577"/>
                <a:gd name="connsiteX4741" fmla="*/ 1086641 w 7671553"/>
                <a:gd name="connsiteY4741" fmla="*/ 1946241 h 6616577"/>
                <a:gd name="connsiteX4742" fmla="*/ 1108002 w 7671553"/>
                <a:gd name="connsiteY4742" fmla="*/ 1949891 h 6616577"/>
                <a:gd name="connsiteX4743" fmla="*/ 1221960 w 7671553"/>
                <a:gd name="connsiteY4743" fmla="*/ 1952808 h 6616577"/>
                <a:gd name="connsiteX4744" fmla="*/ 1343250 w 7671553"/>
                <a:gd name="connsiteY4744" fmla="*/ 1936031 h 6616577"/>
                <a:gd name="connsiteX4745" fmla="*/ 1385962 w 7671553"/>
                <a:gd name="connsiteY4745" fmla="*/ 1932141 h 6616577"/>
                <a:gd name="connsiteX4746" fmla="*/ 1414458 w 7671553"/>
                <a:gd name="connsiteY4746" fmla="*/ 1924930 h 6616577"/>
                <a:gd name="connsiteX4747" fmla="*/ 1428709 w 7671553"/>
                <a:gd name="connsiteY4747" fmla="*/ 1924930 h 6616577"/>
                <a:gd name="connsiteX4748" fmla="*/ 1446524 w 7671553"/>
                <a:gd name="connsiteY4748" fmla="*/ 1917828 h 6616577"/>
                <a:gd name="connsiteX4749" fmla="*/ 2832605 w 7671553"/>
                <a:gd name="connsiteY4749" fmla="*/ 1321147 h 6616577"/>
                <a:gd name="connsiteX4750" fmla="*/ 2903869 w 7671553"/>
                <a:gd name="connsiteY4750" fmla="*/ 1292734 h 6616577"/>
                <a:gd name="connsiteX4751" fmla="*/ 2943000 w 7671553"/>
                <a:gd name="connsiteY4751" fmla="*/ 1296790 h 6616577"/>
                <a:gd name="connsiteX4752" fmla="*/ 2960880 w 7671553"/>
                <a:gd name="connsiteY4752" fmla="*/ 1303390 h 6616577"/>
                <a:gd name="connsiteX4753" fmla="*/ 2992946 w 7671553"/>
                <a:gd name="connsiteY4753" fmla="*/ 1303390 h 6616577"/>
                <a:gd name="connsiteX4754" fmla="*/ 3042831 w 7671553"/>
                <a:gd name="connsiteY4754" fmla="*/ 1310492 h 6616577"/>
                <a:gd name="connsiteX4755" fmla="*/ 3060650 w 7671553"/>
                <a:gd name="connsiteY4755" fmla="*/ 1310492 h 6616577"/>
                <a:gd name="connsiteX4756" fmla="*/ 3103407 w 7671553"/>
                <a:gd name="connsiteY4756" fmla="*/ 1324700 h 6616577"/>
                <a:gd name="connsiteX4757" fmla="*/ 3117658 w 7671553"/>
                <a:gd name="connsiteY4757" fmla="*/ 1321147 h 6616577"/>
                <a:gd name="connsiteX4758" fmla="*/ 3152009 w 7671553"/>
                <a:gd name="connsiteY4758" fmla="*/ 1336631 h 6616577"/>
                <a:gd name="connsiteX4759" fmla="*/ 3181795 w 7671553"/>
                <a:gd name="connsiteY4759" fmla="*/ 1353114 h 6616577"/>
                <a:gd name="connsiteX4760" fmla="*/ 3210301 w 7671553"/>
                <a:gd name="connsiteY4760" fmla="*/ 1346008 h 6616577"/>
                <a:gd name="connsiteX4761" fmla="*/ 3260198 w 7671553"/>
                <a:gd name="connsiteY4761" fmla="*/ 1381513 h 6616577"/>
                <a:gd name="connsiteX4762" fmla="*/ 3298404 w 7671553"/>
                <a:gd name="connsiteY4762" fmla="*/ 1425119 h 6616577"/>
                <a:gd name="connsiteX4763" fmla="*/ 3335886 w 7671553"/>
                <a:gd name="connsiteY4763" fmla="*/ 1469443 h 6616577"/>
                <a:gd name="connsiteX4764" fmla="*/ 3369722 w 7671553"/>
                <a:gd name="connsiteY4764" fmla="*/ 1517404 h 6616577"/>
                <a:gd name="connsiteX4765" fmla="*/ 3441231 w 7671553"/>
                <a:gd name="connsiteY4765" fmla="*/ 1613053 h 6616577"/>
                <a:gd name="connsiteX4766" fmla="*/ 3484667 w 7671553"/>
                <a:gd name="connsiteY4766" fmla="*/ 1733134 h 6616577"/>
                <a:gd name="connsiteX4767" fmla="*/ 3484667 w 7671553"/>
                <a:gd name="connsiteY4767" fmla="*/ 1750892 h 6616577"/>
                <a:gd name="connsiteX4768" fmla="*/ 3495358 w 7671553"/>
                <a:gd name="connsiteY4768" fmla="*/ 1793509 h 6616577"/>
                <a:gd name="connsiteX4769" fmla="*/ 3495358 w 7671553"/>
                <a:gd name="connsiteY4769" fmla="*/ 1846781 h 6616577"/>
                <a:gd name="connsiteX4770" fmla="*/ 3498655 w 7671553"/>
                <a:gd name="connsiteY4770" fmla="*/ 1892979 h 6616577"/>
                <a:gd name="connsiteX4771" fmla="*/ 3502486 w 7671553"/>
                <a:gd name="connsiteY4771" fmla="*/ 1910712 h 6616577"/>
                <a:gd name="connsiteX4772" fmla="*/ 3499116 w 7671553"/>
                <a:gd name="connsiteY4772" fmla="*/ 1921439 h 6616577"/>
                <a:gd name="connsiteX4773" fmla="*/ 3502486 w 7671553"/>
                <a:gd name="connsiteY4773" fmla="*/ 1935573 h 6616577"/>
                <a:gd name="connsiteX4774" fmla="*/ 3502486 w 7671553"/>
                <a:gd name="connsiteY4774" fmla="*/ 1985293 h 6616577"/>
                <a:gd name="connsiteX4775" fmla="*/ 3506046 w 7671553"/>
                <a:gd name="connsiteY4775" fmla="*/ 2006604 h 6616577"/>
                <a:gd name="connsiteX4776" fmla="*/ 3502486 w 7671553"/>
                <a:gd name="connsiteY4776" fmla="*/ 2024362 h 6616577"/>
                <a:gd name="connsiteX4777" fmla="*/ 3502486 w 7671553"/>
                <a:gd name="connsiteY4777" fmla="*/ 2042120 h 6616577"/>
                <a:gd name="connsiteX4778" fmla="*/ 3491795 w 7671553"/>
                <a:gd name="connsiteY4778" fmla="*/ 2081189 h 6616577"/>
                <a:gd name="connsiteX4779" fmla="*/ 3491795 w 7671553"/>
                <a:gd name="connsiteY4779" fmla="*/ 2084739 h 6616577"/>
                <a:gd name="connsiteX4780" fmla="*/ 3477543 w 7671553"/>
                <a:gd name="connsiteY4780" fmla="*/ 2145114 h 6616577"/>
                <a:gd name="connsiteX4781" fmla="*/ 3477543 w 7671553"/>
                <a:gd name="connsiteY4781" fmla="*/ 2148667 h 6616577"/>
                <a:gd name="connsiteX4782" fmla="*/ 3364411 w 7671553"/>
                <a:gd name="connsiteY4782" fmla="*/ 2305825 h 6616577"/>
                <a:gd name="connsiteX4783" fmla="*/ 3192484 w 7671553"/>
                <a:gd name="connsiteY4783" fmla="*/ 2400829 h 6616577"/>
                <a:gd name="connsiteX4784" fmla="*/ 3142595 w 7671553"/>
                <a:gd name="connsiteY4784" fmla="*/ 2407906 h 6616577"/>
                <a:gd name="connsiteX4785" fmla="*/ 3085585 w 7671553"/>
                <a:gd name="connsiteY4785" fmla="*/ 2418587 h 6616577"/>
                <a:gd name="connsiteX4786" fmla="*/ 3028575 w 7671553"/>
                <a:gd name="connsiteY4786" fmla="*/ 2429239 h 6616577"/>
                <a:gd name="connsiteX4787" fmla="*/ 2985896 w 7671553"/>
                <a:gd name="connsiteY4787" fmla="*/ 2425000 h 6616577"/>
                <a:gd name="connsiteX4788" fmla="*/ 2879019 w 7671553"/>
                <a:gd name="connsiteY4788" fmla="*/ 2410852 h 6616577"/>
                <a:gd name="connsiteX4789" fmla="*/ 2764894 w 7671553"/>
                <a:gd name="connsiteY4789" fmla="*/ 2390174 h 6616577"/>
                <a:gd name="connsiteX4790" fmla="*/ 2690072 w 7671553"/>
                <a:gd name="connsiteY4790" fmla="*/ 2365314 h 6616577"/>
                <a:gd name="connsiteX4791" fmla="*/ 2679381 w 7671553"/>
                <a:gd name="connsiteY4791" fmla="*/ 2365314 h 6616577"/>
                <a:gd name="connsiteX4792" fmla="*/ 2611683 w 7671553"/>
                <a:gd name="connsiteY4792" fmla="*/ 2329790 h 6616577"/>
                <a:gd name="connsiteX4793" fmla="*/ 2576871 w 7671553"/>
                <a:gd name="connsiteY4793" fmla="*/ 2311217 h 6616577"/>
                <a:gd name="connsiteX4794" fmla="*/ 2551853 w 7671553"/>
                <a:gd name="connsiteY4794" fmla="*/ 2286432 h 6616577"/>
                <a:gd name="connsiteX4795" fmla="*/ 2500530 w 7671553"/>
                <a:gd name="connsiteY4795" fmla="*/ 2234593 h 6616577"/>
                <a:gd name="connsiteX4796" fmla="*/ 2465588 w 7671553"/>
                <a:gd name="connsiteY4796" fmla="*/ 2166425 h 6616577"/>
                <a:gd name="connsiteX4797" fmla="*/ 2454900 w 7671553"/>
                <a:gd name="connsiteY4797" fmla="*/ 2134462 h 6616577"/>
                <a:gd name="connsiteX4798" fmla="*/ 2437081 w 7671553"/>
                <a:gd name="connsiteY4798" fmla="*/ 2084738 h 6616577"/>
                <a:gd name="connsiteX4799" fmla="*/ 2437081 w 7671553"/>
                <a:gd name="connsiteY4799" fmla="*/ 2081188 h 6616577"/>
                <a:gd name="connsiteX4800" fmla="*/ 2426393 w 7671553"/>
                <a:gd name="connsiteY4800" fmla="*/ 2013705 h 6616577"/>
                <a:gd name="connsiteX4801" fmla="*/ 2426393 w 7671553"/>
                <a:gd name="connsiteY4801" fmla="*/ 1995947 h 6616577"/>
                <a:gd name="connsiteX4802" fmla="*/ 2438915 w 7671553"/>
                <a:gd name="connsiteY4802" fmla="*/ 1903869 h 6616577"/>
                <a:gd name="connsiteX4803" fmla="*/ 2437081 w 7671553"/>
                <a:gd name="connsiteY4803" fmla="*/ 1900054 h 6616577"/>
                <a:gd name="connsiteX4804" fmla="*/ 2447772 w 7671553"/>
                <a:gd name="connsiteY4804" fmla="*/ 1857437 h 6616577"/>
                <a:gd name="connsiteX4805" fmla="*/ 2469789 w 7671553"/>
                <a:gd name="connsiteY4805" fmla="*/ 1765729 h 6616577"/>
                <a:gd name="connsiteX4806" fmla="*/ 2501189 w 7671553"/>
                <a:gd name="connsiteY4806" fmla="*/ 1686928 h 6616577"/>
                <a:gd name="connsiteX4807" fmla="*/ 2537255 w 7671553"/>
                <a:gd name="connsiteY4807" fmla="*/ 1612778 h 6616577"/>
                <a:gd name="connsiteX4808" fmla="*/ 2581033 w 7671553"/>
                <a:gd name="connsiteY4808" fmla="*/ 1546318 h 6616577"/>
                <a:gd name="connsiteX4809" fmla="*/ 2674530 w 7671553"/>
                <a:gd name="connsiteY4809" fmla="*/ 1419311 h 6616577"/>
                <a:gd name="connsiteX4810" fmla="*/ 2737773 w 7671553"/>
                <a:gd name="connsiteY4810" fmla="*/ 1372250 h 6616577"/>
                <a:gd name="connsiteX4811" fmla="*/ 2814780 w 7671553"/>
                <a:gd name="connsiteY4811" fmla="*/ 1338907 h 6616577"/>
                <a:gd name="connsiteX4812" fmla="*/ 2832595 w 7671553"/>
                <a:gd name="connsiteY4812" fmla="*/ 1335358 h 6616577"/>
                <a:gd name="connsiteX4813" fmla="*/ 2832595 w 7671553"/>
                <a:gd name="connsiteY4813" fmla="*/ 1321149 h 6616577"/>
                <a:gd name="connsiteX4814" fmla="*/ 3612962 w 7671553"/>
                <a:gd name="connsiteY4814" fmla="*/ 1857425 h 6616577"/>
                <a:gd name="connsiteX4815" fmla="*/ 3566639 w 7671553"/>
                <a:gd name="connsiteY4815" fmla="*/ 1914249 h 6616577"/>
                <a:gd name="connsiteX4816" fmla="*/ 3548824 w 7671553"/>
                <a:gd name="connsiteY4816" fmla="*/ 1900044 h 6616577"/>
                <a:gd name="connsiteX4817" fmla="*/ 3548824 w 7671553"/>
                <a:gd name="connsiteY4817" fmla="*/ 1864528 h 6616577"/>
                <a:gd name="connsiteX4818" fmla="*/ 3545116 w 7671553"/>
                <a:gd name="connsiteY4818" fmla="*/ 1797057 h 6616577"/>
                <a:gd name="connsiteX4819" fmla="*/ 3552366 w 7671553"/>
                <a:gd name="connsiteY4819" fmla="*/ 1768503 h 6616577"/>
                <a:gd name="connsiteX4820" fmla="*/ 3584325 w 7671553"/>
                <a:gd name="connsiteY4820" fmla="*/ 1764135 h 6616577"/>
                <a:gd name="connsiteX4821" fmla="*/ 3605833 w 7671553"/>
                <a:gd name="connsiteY4821" fmla="*/ 1779292 h 6616577"/>
                <a:gd name="connsiteX4822" fmla="*/ 3614381 w 7671553"/>
                <a:gd name="connsiteY4822" fmla="*/ 1846589 h 6616577"/>
                <a:gd name="connsiteX4823" fmla="*/ 3612961 w 7671553"/>
                <a:gd name="connsiteY4823" fmla="*/ 1857424 h 6616577"/>
                <a:gd name="connsiteX4824" fmla="*/ 2330222 w 7671553"/>
                <a:gd name="connsiteY4824" fmla="*/ 1793494 h 6616577"/>
                <a:gd name="connsiteX4825" fmla="*/ 2429993 w 7671553"/>
                <a:gd name="connsiteY4825" fmla="*/ 1715360 h 6616577"/>
                <a:gd name="connsiteX4826" fmla="*/ 2394359 w 7671553"/>
                <a:gd name="connsiteY4826" fmla="*/ 1860973 h 6616577"/>
                <a:gd name="connsiteX4827" fmla="*/ 2394359 w 7671553"/>
                <a:gd name="connsiteY4827" fmla="*/ 1871629 h 6616577"/>
                <a:gd name="connsiteX4828" fmla="*/ 2383671 w 7671553"/>
                <a:gd name="connsiteY4828" fmla="*/ 1871629 h 6616577"/>
                <a:gd name="connsiteX4829" fmla="*/ 2337348 w 7671553"/>
                <a:gd name="connsiteY4829" fmla="*/ 1853871 h 6616577"/>
                <a:gd name="connsiteX4830" fmla="*/ 2337348 w 7671553"/>
                <a:gd name="connsiteY4830" fmla="*/ 1843216 h 6616577"/>
                <a:gd name="connsiteX4831" fmla="*/ 2330221 w 7671553"/>
                <a:gd name="connsiteY4831" fmla="*/ 1825458 h 6616577"/>
                <a:gd name="connsiteX4832" fmla="*/ 2326657 w 7671553"/>
                <a:gd name="connsiteY4832" fmla="*/ 1811253 h 6616577"/>
                <a:gd name="connsiteX4833" fmla="*/ 2330221 w 7671553"/>
                <a:gd name="connsiteY4833" fmla="*/ 1797048 h 6616577"/>
                <a:gd name="connsiteX4834" fmla="*/ 2330221 w 7671553"/>
                <a:gd name="connsiteY4834" fmla="*/ 1793495 h 6616577"/>
                <a:gd name="connsiteX4835" fmla="*/ 4906402 w 7671553"/>
                <a:gd name="connsiteY4835" fmla="*/ 1441888 h 6616577"/>
                <a:gd name="connsiteX4836" fmla="*/ 4920653 w 7671553"/>
                <a:gd name="connsiteY4836" fmla="*/ 1438335 h 6616577"/>
                <a:gd name="connsiteX4837" fmla="*/ 4942031 w 7671553"/>
                <a:gd name="connsiteY4837" fmla="*/ 1452540 h 6616577"/>
                <a:gd name="connsiteX4838" fmla="*/ 4946499 w 7671553"/>
                <a:gd name="connsiteY4838" fmla="*/ 1487937 h 6616577"/>
                <a:gd name="connsiteX4839" fmla="*/ 4877895 w 7671553"/>
                <a:gd name="connsiteY4839" fmla="*/ 1488056 h 6616577"/>
                <a:gd name="connsiteX4840" fmla="*/ 4877895 w 7671553"/>
                <a:gd name="connsiteY4840" fmla="*/ 1477404 h 6616577"/>
                <a:gd name="connsiteX4841" fmla="*/ 4870771 w 7671553"/>
                <a:gd name="connsiteY4841" fmla="*/ 1459646 h 6616577"/>
                <a:gd name="connsiteX4842" fmla="*/ 4870771 w 7671553"/>
                <a:gd name="connsiteY4842" fmla="*/ 1441888 h 6616577"/>
                <a:gd name="connsiteX4843" fmla="*/ 4906402 w 7671553"/>
                <a:gd name="connsiteY4843" fmla="*/ 1441888 h 6616577"/>
                <a:gd name="connsiteX4844" fmla="*/ 4799506 w 7671553"/>
                <a:gd name="connsiteY4844" fmla="*/ 1456093 h 6616577"/>
                <a:gd name="connsiteX4845" fmla="*/ 4803066 w 7671553"/>
                <a:gd name="connsiteY4845" fmla="*/ 1438335 h 6616577"/>
                <a:gd name="connsiteX4846" fmla="*/ 4845826 w 7671553"/>
                <a:gd name="connsiteY4846" fmla="*/ 1438335 h 6616577"/>
                <a:gd name="connsiteX4847" fmla="*/ 4852622 w 7671553"/>
                <a:gd name="connsiteY4847" fmla="*/ 1459761 h 6616577"/>
                <a:gd name="connsiteX4848" fmla="*/ 4849387 w 7671553"/>
                <a:gd name="connsiteY4848" fmla="*/ 1480953 h 6616577"/>
                <a:gd name="connsiteX4849" fmla="*/ 4849387 w 7671553"/>
                <a:gd name="connsiteY4849" fmla="*/ 1484506 h 6616577"/>
                <a:gd name="connsiteX4850" fmla="*/ 4852950 w 7671553"/>
                <a:gd name="connsiteY4850" fmla="*/ 1495162 h 6616577"/>
                <a:gd name="connsiteX4851" fmla="*/ 4835135 w 7671553"/>
                <a:gd name="connsiteY4851" fmla="*/ 1495162 h 6616577"/>
                <a:gd name="connsiteX4852" fmla="*/ 4788913 w 7671553"/>
                <a:gd name="connsiteY4852" fmla="*/ 1497443 h 6616577"/>
                <a:gd name="connsiteX4853" fmla="*/ 4799507 w 7671553"/>
                <a:gd name="connsiteY4853" fmla="*/ 1466749 h 6616577"/>
                <a:gd name="connsiteX4854" fmla="*/ 4799507 w 7671553"/>
                <a:gd name="connsiteY4854" fmla="*/ 1456093 h 6616577"/>
                <a:gd name="connsiteX4855" fmla="*/ 5009976 w 7671553"/>
                <a:gd name="connsiteY4855" fmla="*/ 1421281 h 6616577"/>
                <a:gd name="connsiteX4856" fmla="*/ 5029005 w 7671553"/>
                <a:gd name="connsiteY4856" fmla="*/ 1473346 h 6616577"/>
                <a:gd name="connsiteX4857" fmla="*/ 4974064 w 7671553"/>
                <a:gd name="connsiteY4857" fmla="*/ 1480729 h 6616577"/>
                <a:gd name="connsiteX4858" fmla="*/ 4974100 w 7671553"/>
                <a:gd name="connsiteY4858" fmla="*/ 1470296 h 6616577"/>
                <a:gd name="connsiteX4859" fmla="*/ 4966973 w 7671553"/>
                <a:gd name="connsiteY4859" fmla="*/ 1470296 h 6616577"/>
                <a:gd name="connsiteX4860" fmla="*/ 4964148 w 7671553"/>
                <a:gd name="connsiteY4860" fmla="*/ 1436925 h 6616577"/>
                <a:gd name="connsiteX4861" fmla="*/ 5009977 w 7671553"/>
                <a:gd name="connsiteY4861" fmla="*/ 1421280 h 6616577"/>
                <a:gd name="connsiteX4862" fmla="*/ 4632037 w 7671553"/>
                <a:gd name="connsiteY4862" fmla="*/ 1470298 h 6616577"/>
                <a:gd name="connsiteX4863" fmla="*/ 4642725 w 7671553"/>
                <a:gd name="connsiteY4863" fmla="*/ 1424129 h 6616577"/>
                <a:gd name="connsiteX4864" fmla="*/ 4656980 w 7671553"/>
                <a:gd name="connsiteY4864" fmla="*/ 1424129 h 6616577"/>
                <a:gd name="connsiteX4865" fmla="*/ 4696111 w 7671553"/>
                <a:gd name="connsiteY4865" fmla="*/ 1428182 h 6616577"/>
                <a:gd name="connsiteX4866" fmla="*/ 4696172 w 7671553"/>
                <a:gd name="connsiteY4866" fmla="*/ 1438334 h 6616577"/>
                <a:gd name="connsiteX4867" fmla="*/ 4688101 w 7671553"/>
                <a:gd name="connsiteY4867" fmla="*/ 1491451 h 6616577"/>
                <a:gd name="connsiteX4868" fmla="*/ 4628502 w 7671553"/>
                <a:gd name="connsiteY4868" fmla="*/ 1487689 h 6616577"/>
                <a:gd name="connsiteX4869" fmla="*/ 4632037 w 7671553"/>
                <a:gd name="connsiteY4869" fmla="*/ 1470298 h 6616577"/>
                <a:gd name="connsiteX4870" fmla="*/ 4713988 w 7671553"/>
                <a:gd name="connsiteY4870" fmla="*/ 1480953 h 6616577"/>
                <a:gd name="connsiteX4871" fmla="*/ 4724679 w 7671553"/>
                <a:gd name="connsiteY4871" fmla="*/ 1427681 h 6616577"/>
                <a:gd name="connsiteX4872" fmla="*/ 4742311 w 7671553"/>
                <a:gd name="connsiteY4872" fmla="*/ 1431960 h 6616577"/>
                <a:gd name="connsiteX4873" fmla="*/ 4774435 w 7671553"/>
                <a:gd name="connsiteY4873" fmla="*/ 1435732 h 6616577"/>
                <a:gd name="connsiteX4874" fmla="*/ 4771001 w 7671553"/>
                <a:gd name="connsiteY4874" fmla="*/ 1459647 h 6616577"/>
                <a:gd name="connsiteX4875" fmla="*/ 4763873 w 7671553"/>
                <a:gd name="connsiteY4875" fmla="*/ 1495163 h 6616577"/>
                <a:gd name="connsiteX4876" fmla="*/ 4731922 w 7671553"/>
                <a:gd name="connsiteY4876" fmla="*/ 1499503 h 6616577"/>
                <a:gd name="connsiteX4877" fmla="*/ 4728243 w 7671553"/>
                <a:gd name="connsiteY4877" fmla="*/ 1498713 h 6616577"/>
                <a:gd name="connsiteX4878" fmla="*/ 4710424 w 7671553"/>
                <a:gd name="connsiteY4878" fmla="*/ 1495163 h 6616577"/>
                <a:gd name="connsiteX4879" fmla="*/ 4713988 w 7671553"/>
                <a:gd name="connsiteY4879" fmla="*/ 1484508 h 6616577"/>
                <a:gd name="connsiteX4880" fmla="*/ 4713988 w 7671553"/>
                <a:gd name="connsiteY4880" fmla="*/ 1480955 h 6616577"/>
                <a:gd name="connsiteX4881" fmla="*/ 4574173 w 7671553"/>
                <a:gd name="connsiteY4881" fmla="*/ 1418300 h 6616577"/>
                <a:gd name="connsiteX4882" fmla="*/ 4610394 w 7671553"/>
                <a:gd name="connsiteY4882" fmla="*/ 1425345 h 6616577"/>
                <a:gd name="connsiteX4883" fmla="*/ 4614026 w 7671553"/>
                <a:gd name="connsiteY4883" fmla="*/ 1434858 h 6616577"/>
                <a:gd name="connsiteX4884" fmla="*/ 4598654 w 7671553"/>
                <a:gd name="connsiteY4884" fmla="*/ 1480530 h 6616577"/>
                <a:gd name="connsiteX4885" fmla="*/ 4549708 w 7671553"/>
                <a:gd name="connsiteY4885" fmla="*/ 1470126 h 6616577"/>
                <a:gd name="connsiteX4886" fmla="*/ 4574172 w 7671553"/>
                <a:gd name="connsiteY4886" fmla="*/ 1418299 h 6616577"/>
                <a:gd name="connsiteX4887" fmla="*/ 5031124 w 7671553"/>
                <a:gd name="connsiteY4887" fmla="*/ 1409922 h 6616577"/>
                <a:gd name="connsiteX4888" fmla="*/ 5070319 w 7671553"/>
                <a:gd name="connsiteY4888" fmla="*/ 1395717 h 6616577"/>
                <a:gd name="connsiteX4889" fmla="*/ 5105949 w 7671553"/>
                <a:gd name="connsiteY4889" fmla="*/ 1431233 h 6616577"/>
                <a:gd name="connsiteX4890" fmla="*/ 5050469 w 7671553"/>
                <a:gd name="connsiteY4890" fmla="*/ 1462696 h 6616577"/>
                <a:gd name="connsiteX4891" fmla="*/ 5045378 w 7671553"/>
                <a:gd name="connsiteY4891" fmla="*/ 1441888 h 6616577"/>
                <a:gd name="connsiteX4892" fmla="*/ 5045378 w 7671553"/>
                <a:gd name="connsiteY4892" fmla="*/ 1427680 h 6616577"/>
                <a:gd name="connsiteX4893" fmla="*/ 5034614 w 7671553"/>
                <a:gd name="connsiteY4893" fmla="*/ 1431039 h 6616577"/>
                <a:gd name="connsiteX4894" fmla="*/ 5031126 w 7671553"/>
                <a:gd name="connsiteY4894" fmla="*/ 1409922 h 6616577"/>
                <a:gd name="connsiteX4895" fmla="*/ 4468154 w 7671553"/>
                <a:gd name="connsiteY4895" fmla="*/ 1445438 h 6616577"/>
                <a:gd name="connsiteX4896" fmla="*/ 4521601 w 7671553"/>
                <a:gd name="connsiteY4896" fmla="*/ 1392166 h 6616577"/>
                <a:gd name="connsiteX4897" fmla="*/ 4553668 w 7671553"/>
                <a:gd name="connsiteY4897" fmla="*/ 1417026 h 6616577"/>
                <a:gd name="connsiteX4898" fmla="*/ 4518037 w 7671553"/>
                <a:gd name="connsiteY4898" fmla="*/ 1463199 h 6616577"/>
                <a:gd name="connsiteX4899" fmla="*/ 4468152 w 7671553"/>
                <a:gd name="connsiteY4899" fmla="*/ 1445441 h 6616577"/>
                <a:gd name="connsiteX4900" fmla="*/ 5120204 w 7671553"/>
                <a:gd name="connsiteY4900" fmla="*/ 1360200 h 6616577"/>
                <a:gd name="connsiteX4901" fmla="*/ 5162961 w 7671553"/>
                <a:gd name="connsiteY4901" fmla="*/ 1395716 h 6616577"/>
                <a:gd name="connsiteX4902" fmla="*/ 5121065 w 7671553"/>
                <a:gd name="connsiteY4902" fmla="*/ 1421888 h 6616577"/>
                <a:gd name="connsiteX4903" fmla="*/ 5116637 w 7671553"/>
                <a:gd name="connsiteY4903" fmla="*/ 1402818 h 6616577"/>
                <a:gd name="connsiteX4904" fmla="*/ 5102386 w 7671553"/>
                <a:gd name="connsiteY4904" fmla="*/ 1395716 h 6616577"/>
                <a:gd name="connsiteX4905" fmla="*/ 5091695 w 7671553"/>
                <a:gd name="connsiteY4905" fmla="*/ 1377958 h 6616577"/>
                <a:gd name="connsiteX4906" fmla="*/ 5120201 w 7671553"/>
                <a:gd name="connsiteY4906" fmla="*/ 1360200 h 6616577"/>
                <a:gd name="connsiteX4907" fmla="*/ 4482493 w 7671553"/>
                <a:gd name="connsiteY4907" fmla="*/ 1360488 h 6616577"/>
                <a:gd name="connsiteX4908" fmla="*/ 4503320 w 7671553"/>
                <a:gd name="connsiteY4908" fmla="*/ 1378529 h 6616577"/>
                <a:gd name="connsiteX4909" fmla="*/ 4446752 w 7671553"/>
                <a:gd name="connsiteY4909" fmla="*/ 1431231 h 6616577"/>
                <a:gd name="connsiteX4910" fmla="*/ 4415251 w 7671553"/>
                <a:gd name="connsiteY4910" fmla="*/ 1386518 h 6616577"/>
                <a:gd name="connsiteX4911" fmla="*/ 4482495 w 7671553"/>
                <a:gd name="connsiteY4911" fmla="*/ 1360486 h 6616577"/>
                <a:gd name="connsiteX4912" fmla="*/ 5152262 w 7671553"/>
                <a:gd name="connsiteY4912" fmla="*/ 1342442 h 6616577"/>
                <a:gd name="connsiteX4913" fmla="*/ 5162953 w 7671553"/>
                <a:gd name="connsiteY4913" fmla="*/ 1321131 h 6616577"/>
                <a:gd name="connsiteX4914" fmla="*/ 5209417 w 7671553"/>
                <a:gd name="connsiteY4914" fmla="*/ 1342137 h 6616577"/>
                <a:gd name="connsiteX4915" fmla="*/ 5184355 w 7671553"/>
                <a:gd name="connsiteY4915" fmla="*/ 1377980 h 6616577"/>
                <a:gd name="connsiteX4916" fmla="*/ 5152260 w 7671553"/>
                <a:gd name="connsiteY4916" fmla="*/ 1342442 h 6616577"/>
                <a:gd name="connsiteX4917" fmla="*/ 4404000 w 7671553"/>
                <a:gd name="connsiteY4917" fmla="*/ 1331787 h 6616577"/>
                <a:gd name="connsiteX4918" fmla="*/ 4421815 w 7671553"/>
                <a:gd name="connsiteY4918" fmla="*/ 1321131 h 6616577"/>
                <a:gd name="connsiteX4919" fmla="*/ 4446758 w 7671553"/>
                <a:gd name="connsiteY4919" fmla="*/ 1321131 h 6616577"/>
                <a:gd name="connsiteX4920" fmla="*/ 4460782 w 7671553"/>
                <a:gd name="connsiteY4920" fmla="*/ 1346142 h 6616577"/>
                <a:gd name="connsiteX4921" fmla="*/ 4401305 w 7671553"/>
                <a:gd name="connsiteY4921" fmla="*/ 1372828 h 6616577"/>
                <a:gd name="connsiteX4922" fmla="*/ 4386117 w 7671553"/>
                <a:gd name="connsiteY4922" fmla="*/ 1328259 h 6616577"/>
                <a:gd name="connsiteX4923" fmla="*/ 4404001 w 7671553"/>
                <a:gd name="connsiteY4923" fmla="*/ 1331787 h 6616577"/>
                <a:gd name="connsiteX4924" fmla="*/ 4404000 w 7671553"/>
                <a:gd name="connsiteY4924" fmla="*/ 1306927 h 6616577"/>
                <a:gd name="connsiteX4925" fmla="*/ 4379057 w 7671553"/>
                <a:gd name="connsiteY4925" fmla="*/ 1310476 h 6616577"/>
                <a:gd name="connsiteX4926" fmla="*/ 4371930 w 7671553"/>
                <a:gd name="connsiteY4926" fmla="*/ 1278513 h 6616577"/>
                <a:gd name="connsiteX4927" fmla="*/ 4382621 w 7671553"/>
                <a:gd name="connsiteY4927" fmla="*/ 1271411 h 6616577"/>
                <a:gd name="connsiteX4928" fmla="*/ 4400436 w 7671553"/>
                <a:gd name="connsiteY4928" fmla="*/ 1274960 h 6616577"/>
                <a:gd name="connsiteX4929" fmla="*/ 4418251 w 7671553"/>
                <a:gd name="connsiteY4929" fmla="*/ 1271411 h 6616577"/>
                <a:gd name="connsiteX4930" fmla="*/ 4432503 w 7671553"/>
                <a:gd name="connsiteY4930" fmla="*/ 1282066 h 6616577"/>
                <a:gd name="connsiteX4931" fmla="*/ 4435115 w 7671553"/>
                <a:gd name="connsiteY4931" fmla="*/ 1300004 h 6616577"/>
                <a:gd name="connsiteX4932" fmla="*/ 4404000 w 7671553"/>
                <a:gd name="connsiteY4932" fmla="*/ 1306926 h 6616577"/>
                <a:gd name="connsiteX4933" fmla="*/ 4218716 w 7671553"/>
                <a:gd name="connsiteY4933" fmla="*/ 1399264 h 6616577"/>
                <a:gd name="connsiteX4934" fmla="*/ 4253070 w 7671553"/>
                <a:gd name="connsiteY4934" fmla="*/ 1323407 h 6616577"/>
                <a:gd name="connsiteX4935" fmla="*/ 4322046 w 7671553"/>
                <a:gd name="connsiteY4935" fmla="*/ 1282064 h 6616577"/>
                <a:gd name="connsiteX4936" fmla="*/ 4380427 w 7671553"/>
                <a:gd name="connsiteY4936" fmla="*/ 1419208 h 6616577"/>
                <a:gd name="connsiteX4937" fmla="*/ 4426750 w 7671553"/>
                <a:gd name="connsiteY4937" fmla="*/ 1468932 h 6616577"/>
                <a:gd name="connsiteX4938" fmla="*/ 4489518 w 7671553"/>
                <a:gd name="connsiteY4938" fmla="*/ 1502260 h 6616577"/>
                <a:gd name="connsiteX4939" fmla="*/ 4592851 w 7671553"/>
                <a:gd name="connsiteY4939" fmla="*/ 1523568 h 6616577"/>
                <a:gd name="connsiteX4940" fmla="*/ 4642733 w 7671553"/>
                <a:gd name="connsiteY4940" fmla="*/ 1530673 h 6616577"/>
                <a:gd name="connsiteX4941" fmla="*/ 4735308 w 7671553"/>
                <a:gd name="connsiteY4941" fmla="*/ 1538566 h 6616577"/>
                <a:gd name="connsiteX4942" fmla="*/ 4749631 w 7671553"/>
                <a:gd name="connsiteY4942" fmla="*/ 1541325 h 6616577"/>
                <a:gd name="connsiteX4943" fmla="*/ 4763883 w 7671553"/>
                <a:gd name="connsiteY4943" fmla="*/ 1537776 h 6616577"/>
                <a:gd name="connsiteX4944" fmla="*/ 4845837 w 7671553"/>
                <a:gd name="connsiteY4944" fmla="*/ 1537776 h 6616577"/>
                <a:gd name="connsiteX4945" fmla="*/ 4863653 w 7671553"/>
                <a:gd name="connsiteY4945" fmla="*/ 1536889 h 6616577"/>
                <a:gd name="connsiteX4946" fmla="*/ 4895719 w 7671553"/>
                <a:gd name="connsiteY4946" fmla="*/ 1530673 h 6616577"/>
                <a:gd name="connsiteX4947" fmla="*/ 4906410 w 7671553"/>
                <a:gd name="connsiteY4947" fmla="*/ 1530673 h 6616577"/>
                <a:gd name="connsiteX4948" fmla="*/ 5146510 w 7671553"/>
                <a:gd name="connsiteY4948" fmla="*/ 1464557 h 6616577"/>
                <a:gd name="connsiteX4949" fmla="*/ 5233346 w 7671553"/>
                <a:gd name="connsiteY4949" fmla="*/ 1398393 h 6616577"/>
                <a:gd name="connsiteX4950" fmla="*/ 5291229 w 7671553"/>
                <a:gd name="connsiteY4950" fmla="*/ 1306922 h 6616577"/>
                <a:gd name="connsiteX4951" fmla="*/ 5277478 w 7671553"/>
                <a:gd name="connsiteY4951" fmla="*/ 1281817 h 6616577"/>
                <a:gd name="connsiteX4952" fmla="*/ 5312611 w 7671553"/>
                <a:gd name="connsiteY4952" fmla="*/ 1282062 h 6616577"/>
                <a:gd name="connsiteX4953" fmla="*/ 5388173 w 7671553"/>
                <a:gd name="connsiteY4953" fmla="*/ 1323942 h 6616577"/>
                <a:gd name="connsiteX4954" fmla="*/ 5438730 w 7671553"/>
                <a:gd name="connsiteY4954" fmla="*/ 1387199 h 6616577"/>
                <a:gd name="connsiteX4955" fmla="*/ 5456423 w 7671553"/>
                <a:gd name="connsiteY4955" fmla="*/ 1426386 h 6616577"/>
                <a:gd name="connsiteX4956" fmla="*/ 5487873 w 7671553"/>
                <a:gd name="connsiteY4956" fmla="*/ 1451868 h 6616577"/>
                <a:gd name="connsiteX4957" fmla="*/ 5527131 w 7671553"/>
                <a:gd name="connsiteY4957" fmla="*/ 1526384 h 6616577"/>
                <a:gd name="connsiteX4958" fmla="*/ 5565608 w 7671553"/>
                <a:gd name="connsiteY4958" fmla="*/ 1605237 h 6616577"/>
                <a:gd name="connsiteX4959" fmla="*/ 5591931 w 7671553"/>
                <a:gd name="connsiteY4959" fmla="*/ 1692649 h 6616577"/>
                <a:gd name="connsiteX4960" fmla="*/ 5628372 w 7671553"/>
                <a:gd name="connsiteY4960" fmla="*/ 1769976 h 6616577"/>
                <a:gd name="connsiteX4961" fmla="*/ 5658237 w 7671553"/>
                <a:gd name="connsiteY4961" fmla="*/ 1853862 h 6616577"/>
                <a:gd name="connsiteX4962" fmla="*/ 5713880 w 7671553"/>
                <a:gd name="connsiteY4962" fmla="*/ 2050566 h 6616577"/>
                <a:gd name="connsiteX4963" fmla="*/ 5768684 w 7671553"/>
                <a:gd name="connsiteY4963" fmla="*/ 2244548 h 6616577"/>
                <a:gd name="connsiteX4964" fmla="*/ 5800184 w 7671553"/>
                <a:gd name="connsiteY4964" fmla="*/ 2337456 h 6616577"/>
                <a:gd name="connsiteX4965" fmla="*/ 5824568 w 7671553"/>
                <a:gd name="connsiteY4965" fmla="*/ 2437460 h 6616577"/>
                <a:gd name="connsiteX4966" fmla="*/ 5864899 w 7671553"/>
                <a:gd name="connsiteY4966" fmla="*/ 2645871 h 6616577"/>
                <a:gd name="connsiteX4967" fmla="*/ 5872023 w 7671553"/>
                <a:gd name="connsiteY4967" fmla="*/ 2695592 h 6616577"/>
                <a:gd name="connsiteX4968" fmla="*/ 5872023 w 7671553"/>
                <a:gd name="connsiteY4968" fmla="*/ 2709800 h 6616577"/>
                <a:gd name="connsiteX4969" fmla="*/ 5875522 w 7671553"/>
                <a:gd name="connsiteY4969" fmla="*/ 2738221 h 6616577"/>
                <a:gd name="connsiteX4970" fmla="*/ 5875587 w 7671553"/>
                <a:gd name="connsiteY4970" fmla="*/ 2837654 h 6616577"/>
                <a:gd name="connsiteX4971" fmla="*/ 5879868 w 7671553"/>
                <a:gd name="connsiteY4971" fmla="*/ 2926403 h 6616577"/>
                <a:gd name="connsiteX4972" fmla="*/ 5847145 w 7671553"/>
                <a:gd name="connsiteY4972" fmla="*/ 2930420 h 6616577"/>
                <a:gd name="connsiteX4973" fmla="*/ 5839956 w 7671553"/>
                <a:gd name="connsiteY4973" fmla="*/ 2929996 h 6616577"/>
                <a:gd name="connsiteX4974" fmla="*/ 5705256 w 7671553"/>
                <a:gd name="connsiteY4974" fmla="*/ 2962659 h 6616577"/>
                <a:gd name="connsiteX4975" fmla="*/ 5641061 w 7671553"/>
                <a:gd name="connsiteY4975" fmla="*/ 2980360 h 6616577"/>
                <a:gd name="connsiteX4976" fmla="*/ 5586971 w 7671553"/>
                <a:gd name="connsiteY4976" fmla="*/ 2986823 h 6616577"/>
                <a:gd name="connsiteX4977" fmla="*/ 5586971 w 7671553"/>
                <a:gd name="connsiteY4977" fmla="*/ 2947754 h 6616577"/>
                <a:gd name="connsiteX4978" fmla="*/ 5568424 w 7671553"/>
                <a:gd name="connsiteY4978" fmla="*/ 2831280 h 6616577"/>
                <a:gd name="connsiteX4979" fmla="*/ 5547773 w 7671553"/>
                <a:gd name="connsiteY4979" fmla="*/ 2716899 h 6616577"/>
                <a:gd name="connsiteX4980" fmla="*/ 5512143 w 7671553"/>
                <a:gd name="connsiteY4980" fmla="*/ 2532216 h 6616577"/>
                <a:gd name="connsiteX4981" fmla="*/ 5501451 w 7671553"/>
                <a:gd name="connsiteY4981" fmla="*/ 2482492 h 6616577"/>
                <a:gd name="connsiteX4982" fmla="*/ 5497892 w 7671553"/>
                <a:gd name="connsiteY4982" fmla="*/ 2457632 h 6616577"/>
                <a:gd name="connsiteX4983" fmla="*/ 5490764 w 7671553"/>
                <a:gd name="connsiteY4983" fmla="*/ 2429219 h 6616577"/>
                <a:gd name="connsiteX4984" fmla="*/ 5455130 w 7671553"/>
                <a:gd name="connsiteY4984" fmla="*/ 2262295 h 6616577"/>
                <a:gd name="connsiteX4985" fmla="*/ 5446597 w 7671553"/>
                <a:gd name="connsiteY4985" fmla="*/ 2212815 h 6616577"/>
                <a:gd name="connsiteX4986" fmla="*/ 5426628 w 7671553"/>
                <a:gd name="connsiteY4986" fmla="*/ 2127333 h 6616577"/>
                <a:gd name="connsiteX4987" fmla="*/ 5426628 w 7671553"/>
                <a:gd name="connsiteY4987" fmla="*/ 2123783 h 6616577"/>
                <a:gd name="connsiteX4988" fmla="*/ 5390994 w 7671553"/>
                <a:gd name="connsiteY4988" fmla="*/ 2056300 h 6616577"/>
                <a:gd name="connsiteX4989" fmla="*/ 5380307 w 7671553"/>
                <a:gd name="connsiteY4989" fmla="*/ 2056300 h 6616577"/>
                <a:gd name="connsiteX4990" fmla="*/ 5362487 w 7671553"/>
                <a:gd name="connsiteY4990" fmla="*/ 2059853 h 6616577"/>
                <a:gd name="connsiteX4991" fmla="*/ 5362487 w 7671553"/>
                <a:gd name="connsiteY4991" fmla="*/ 2081164 h 6616577"/>
                <a:gd name="connsiteX4992" fmla="*/ 5390993 w 7671553"/>
                <a:gd name="connsiteY4992" fmla="*/ 2152195 h 6616577"/>
                <a:gd name="connsiteX4993" fmla="*/ 5398121 w 7671553"/>
                <a:gd name="connsiteY4993" fmla="*/ 2169953 h 6616577"/>
                <a:gd name="connsiteX4994" fmla="*/ 5398121 w 7671553"/>
                <a:gd name="connsiteY4994" fmla="*/ 2173503 h 6616577"/>
                <a:gd name="connsiteX4995" fmla="*/ 5408809 w 7671553"/>
                <a:gd name="connsiteY4995" fmla="*/ 2244534 h 6616577"/>
                <a:gd name="connsiteX4996" fmla="*/ 5408809 w 7671553"/>
                <a:gd name="connsiteY4996" fmla="*/ 2251636 h 6616577"/>
                <a:gd name="connsiteX4997" fmla="*/ 5415936 w 7671553"/>
                <a:gd name="connsiteY4997" fmla="*/ 2287152 h 6616577"/>
                <a:gd name="connsiteX4998" fmla="*/ 5415936 w 7671553"/>
                <a:gd name="connsiteY4998" fmla="*/ 2294258 h 6616577"/>
                <a:gd name="connsiteX4999" fmla="*/ 5452990 w 7671553"/>
                <a:gd name="connsiteY4999" fmla="*/ 2463315 h 6616577"/>
                <a:gd name="connsiteX5000" fmla="*/ 5483637 w 7671553"/>
                <a:gd name="connsiteY5000" fmla="*/ 2638761 h 6616577"/>
                <a:gd name="connsiteX5001" fmla="*/ 5490764 w 7671553"/>
                <a:gd name="connsiteY5001" fmla="*/ 2667174 h 6616577"/>
                <a:gd name="connsiteX5002" fmla="*/ 5512777 w 7671553"/>
                <a:gd name="connsiteY5002" fmla="*/ 2780192 h 6616577"/>
                <a:gd name="connsiteX5003" fmla="*/ 5533522 w 7671553"/>
                <a:gd name="connsiteY5003" fmla="*/ 2890922 h 6616577"/>
                <a:gd name="connsiteX5004" fmla="*/ 5537511 w 7671553"/>
                <a:gd name="connsiteY5004" fmla="*/ 2922824 h 6616577"/>
                <a:gd name="connsiteX5005" fmla="*/ 5540746 w 7671553"/>
                <a:gd name="connsiteY5005" fmla="*/ 2944181 h 6616577"/>
                <a:gd name="connsiteX5006" fmla="*/ 5545160 w 7671553"/>
                <a:gd name="connsiteY5006" fmla="*/ 2976033 h 6616577"/>
                <a:gd name="connsiteX5007" fmla="*/ 5544213 w 7671553"/>
                <a:gd name="connsiteY5007" fmla="*/ 3001023 h 6616577"/>
                <a:gd name="connsiteX5008" fmla="*/ 5547773 w 7671553"/>
                <a:gd name="connsiteY5008" fmla="*/ 3015228 h 6616577"/>
                <a:gd name="connsiteX5009" fmla="*/ 5544213 w 7671553"/>
                <a:gd name="connsiteY5009" fmla="*/ 3029436 h 6616577"/>
                <a:gd name="connsiteX5010" fmla="*/ 5551337 w 7671553"/>
                <a:gd name="connsiteY5010" fmla="*/ 3061399 h 6616577"/>
                <a:gd name="connsiteX5011" fmla="*/ 5576131 w 7671553"/>
                <a:gd name="connsiteY5011" fmla="*/ 3065858 h 6616577"/>
                <a:gd name="connsiteX5012" fmla="*/ 5576279 w 7671553"/>
                <a:gd name="connsiteY5012" fmla="*/ 3096915 h 6616577"/>
                <a:gd name="connsiteX5013" fmla="*/ 5572849 w 7671553"/>
                <a:gd name="connsiteY5013" fmla="*/ 3196367 h 6616577"/>
                <a:gd name="connsiteX5014" fmla="*/ 5564442 w 7671553"/>
                <a:gd name="connsiteY5014" fmla="*/ 3288586 h 6616577"/>
                <a:gd name="connsiteX5015" fmla="*/ 5565591 w 7671553"/>
                <a:gd name="connsiteY5015" fmla="*/ 3295807 h 6616577"/>
                <a:gd name="connsiteX5016" fmla="*/ 5564698 w 7671553"/>
                <a:gd name="connsiteY5016" fmla="*/ 3313565 h 6616577"/>
                <a:gd name="connsiteX5017" fmla="*/ 5562027 w 7671553"/>
                <a:gd name="connsiteY5017" fmla="*/ 3327770 h 6616577"/>
                <a:gd name="connsiteX5018" fmla="*/ 5564741 w 7671553"/>
                <a:gd name="connsiteY5018" fmla="*/ 3366661 h 6616577"/>
                <a:gd name="connsiteX5019" fmla="*/ 5566254 w 7671553"/>
                <a:gd name="connsiteY5019" fmla="*/ 3377238 h 6616577"/>
                <a:gd name="connsiteX5020" fmla="*/ 5554900 w 7671553"/>
                <a:gd name="connsiteY5020" fmla="*/ 3427214 h 6616577"/>
                <a:gd name="connsiteX5021" fmla="*/ 5554900 w 7671553"/>
                <a:gd name="connsiteY5021" fmla="*/ 3437869 h 6616577"/>
                <a:gd name="connsiteX5022" fmla="*/ 5551048 w 7671553"/>
                <a:gd name="connsiteY5022" fmla="*/ 3519540 h 6616577"/>
                <a:gd name="connsiteX5023" fmla="*/ 5538584 w 7671553"/>
                <a:gd name="connsiteY5023" fmla="*/ 3608008 h 6616577"/>
                <a:gd name="connsiteX5024" fmla="*/ 5540649 w 7671553"/>
                <a:gd name="connsiteY5024" fmla="*/ 3619001 h 6616577"/>
                <a:gd name="connsiteX5025" fmla="*/ 5539755 w 7671553"/>
                <a:gd name="connsiteY5025" fmla="*/ 3636759 h 6616577"/>
                <a:gd name="connsiteX5026" fmla="*/ 5533521 w 7671553"/>
                <a:gd name="connsiteY5026" fmla="*/ 3658070 h 6616577"/>
                <a:gd name="connsiteX5027" fmla="*/ 5519270 w 7671553"/>
                <a:gd name="connsiteY5027" fmla="*/ 3711342 h 6616577"/>
                <a:gd name="connsiteX5028" fmla="*/ 5519270 w 7671553"/>
                <a:gd name="connsiteY5028" fmla="*/ 3714892 h 6616577"/>
                <a:gd name="connsiteX5029" fmla="*/ 5500140 w 7671553"/>
                <a:gd name="connsiteY5029" fmla="*/ 3777512 h 6616577"/>
                <a:gd name="connsiteX5030" fmla="*/ 5468780 w 7671553"/>
                <a:gd name="connsiteY5030" fmla="*/ 3827940 h 6616577"/>
                <a:gd name="connsiteX5031" fmla="*/ 5376743 w 7671553"/>
                <a:gd name="connsiteY5031" fmla="*/ 3899574 h 6616577"/>
                <a:gd name="connsiteX5032" fmla="*/ 5366052 w 7671553"/>
                <a:gd name="connsiteY5032" fmla="*/ 3899574 h 6616577"/>
                <a:gd name="connsiteX5033" fmla="*/ 5301917 w 7671553"/>
                <a:gd name="connsiteY5033" fmla="*/ 3910226 h 6616577"/>
                <a:gd name="connsiteX5034" fmla="*/ 5145463 w 7671553"/>
                <a:gd name="connsiteY5034" fmla="*/ 3933811 h 6616577"/>
                <a:gd name="connsiteX5035" fmla="*/ 5141575 w 7671553"/>
                <a:gd name="connsiteY5035" fmla="*/ 3931537 h 6616577"/>
                <a:gd name="connsiteX5036" fmla="*/ 5023970 w 7671553"/>
                <a:gd name="connsiteY5036" fmla="*/ 3938381 h 6616577"/>
                <a:gd name="connsiteX5037" fmla="*/ 4963445 w 7671553"/>
                <a:gd name="connsiteY5037" fmla="*/ 3945943 h 6616577"/>
                <a:gd name="connsiteX5038" fmla="*/ 4906405 w 7671553"/>
                <a:gd name="connsiteY5038" fmla="*/ 3956398 h 6616577"/>
                <a:gd name="connsiteX5039" fmla="*/ 4892154 w 7671553"/>
                <a:gd name="connsiteY5039" fmla="*/ 3956398 h 6616577"/>
                <a:gd name="connsiteX5040" fmla="*/ 4863648 w 7671553"/>
                <a:gd name="connsiteY5040" fmla="*/ 3963500 h 6616577"/>
                <a:gd name="connsiteX5041" fmla="*/ 4838705 w 7671553"/>
                <a:gd name="connsiteY5041" fmla="*/ 3967053 h 6616577"/>
                <a:gd name="connsiteX5042" fmla="*/ 4625062 w 7671553"/>
                <a:gd name="connsiteY5042" fmla="*/ 3999968 h 6616577"/>
                <a:gd name="connsiteX5043" fmla="*/ 4503917 w 7671553"/>
                <a:gd name="connsiteY5043" fmla="*/ 4011245 h 6616577"/>
                <a:gd name="connsiteX5044" fmla="*/ 4404049 w 7671553"/>
                <a:gd name="connsiteY5044" fmla="*/ 4014281 h 6616577"/>
                <a:gd name="connsiteX5045" fmla="*/ 4332882 w 7671553"/>
                <a:gd name="connsiteY5045" fmla="*/ 4021455 h 6616577"/>
                <a:gd name="connsiteX5046" fmla="*/ 4311356 w 7671553"/>
                <a:gd name="connsiteY5046" fmla="*/ 3945743 h 6616577"/>
                <a:gd name="connsiteX5047" fmla="*/ 4307792 w 7671553"/>
                <a:gd name="connsiteY5047" fmla="*/ 3935091 h 6616577"/>
                <a:gd name="connsiteX5048" fmla="*/ 4371927 w 7671553"/>
                <a:gd name="connsiteY5048" fmla="*/ 3977708 h 6616577"/>
                <a:gd name="connsiteX5049" fmla="*/ 4400329 w 7671553"/>
                <a:gd name="connsiteY5049" fmla="*/ 3981864 h 6616577"/>
                <a:gd name="connsiteX5050" fmla="*/ 4425376 w 7671553"/>
                <a:gd name="connsiteY5050" fmla="*/ 3977708 h 6616577"/>
                <a:gd name="connsiteX5051" fmla="*/ 4482386 w 7671553"/>
                <a:gd name="connsiteY5051" fmla="*/ 3917332 h 6616577"/>
                <a:gd name="connsiteX5052" fmla="*/ 4456957 w 7671553"/>
                <a:gd name="connsiteY5052" fmla="*/ 3885854 h 6616577"/>
                <a:gd name="connsiteX5053" fmla="*/ 4431626 w 7671553"/>
                <a:gd name="connsiteY5053" fmla="*/ 3857829 h 6616577"/>
                <a:gd name="connsiteX5054" fmla="*/ 4361239 w 7671553"/>
                <a:gd name="connsiteY5054" fmla="*/ 3817886 h 6616577"/>
                <a:gd name="connsiteX5055" fmla="*/ 4272159 w 7671553"/>
                <a:gd name="connsiteY5055" fmla="*/ 3690028 h 6616577"/>
                <a:gd name="connsiteX5056" fmla="*/ 4272159 w 7671553"/>
                <a:gd name="connsiteY5056" fmla="*/ 3682925 h 6616577"/>
                <a:gd name="connsiteX5057" fmla="*/ 4250780 w 7671553"/>
                <a:gd name="connsiteY5057" fmla="*/ 3587032 h 6616577"/>
                <a:gd name="connsiteX5058" fmla="*/ 4250780 w 7671553"/>
                <a:gd name="connsiteY5058" fmla="*/ 3565721 h 6616577"/>
                <a:gd name="connsiteX5059" fmla="*/ 4240092 w 7671553"/>
                <a:gd name="connsiteY5059" fmla="*/ 3537308 h 6616577"/>
                <a:gd name="connsiteX5060" fmla="*/ 4236446 w 7671553"/>
                <a:gd name="connsiteY5060" fmla="*/ 3508909 h 6616577"/>
                <a:gd name="connsiteX5061" fmla="*/ 4183079 w 7671553"/>
                <a:gd name="connsiteY5061" fmla="*/ 3214115 h 6616577"/>
                <a:gd name="connsiteX5062" fmla="*/ 4183079 w 7671553"/>
                <a:gd name="connsiteY5062" fmla="*/ 3210562 h 6616577"/>
                <a:gd name="connsiteX5063" fmla="*/ 4175952 w 7671553"/>
                <a:gd name="connsiteY5063" fmla="*/ 3192804 h 6616577"/>
                <a:gd name="connsiteX5064" fmla="*/ 4158815 w 7671553"/>
                <a:gd name="connsiteY5064" fmla="*/ 3145961 h 6616577"/>
                <a:gd name="connsiteX5065" fmla="*/ 4146051 w 7671553"/>
                <a:gd name="connsiteY5065" fmla="*/ 3098307 h 6616577"/>
                <a:gd name="connsiteX5066" fmla="*/ 4126070 w 7671553"/>
                <a:gd name="connsiteY5066" fmla="*/ 2997466 h 6616577"/>
                <a:gd name="connsiteX5067" fmla="*/ 4118943 w 7671553"/>
                <a:gd name="connsiteY5067" fmla="*/ 2965503 h 6616577"/>
                <a:gd name="connsiteX5068" fmla="*/ 4129631 w 7671553"/>
                <a:gd name="connsiteY5068" fmla="*/ 2965503 h 6616577"/>
                <a:gd name="connsiteX5069" fmla="*/ 4129631 w 7671553"/>
                <a:gd name="connsiteY5069" fmla="*/ 2983261 h 6616577"/>
                <a:gd name="connsiteX5070" fmla="*/ 4140322 w 7671553"/>
                <a:gd name="connsiteY5070" fmla="*/ 2993917 h 6616577"/>
                <a:gd name="connsiteX5071" fmla="*/ 4147449 w 7671553"/>
                <a:gd name="connsiteY5071" fmla="*/ 2993917 h 6616577"/>
                <a:gd name="connsiteX5072" fmla="*/ 4183079 w 7671553"/>
                <a:gd name="connsiteY5072" fmla="*/ 2940645 h 6616577"/>
                <a:gd name="connsiteX5073" fmla="*/ 4186967 w 7671553"/>
                <a:gd name="connsiteY5073" fmla="*/ 2869636 h 6616577"/>
                <a:gd name="connsiteX5074" fmla="*/ 4198405 w 7671553"/>
                <a:gd name="connsiteY5074" fmla="*/ 2784543 h 6616577"/>
                <a:gd name="connsiteX5075" fmla="*/ 4197334 w 7671553"/>
                <a:gd name="connsiteY5075" fmla="*/ 2766616 h 6616577"/>
                <a:gd name="connsiteX5076" fmla="*/ 4199832 w 7671553"/>
                <a:gd name="connsiteY5076" fmla="*/ 2713273 h 6616577"/>
                <a:gd name="connsiteX5077" fmla="*/ 4211586 w 7671553"/>
                <a:gd name="connsiteY5077" fmla="*/ 2603244 h 6616577"/>
                <a:gd name="connsiteX5078" fmla="*/ 4203626 w 7671553"/>
                <a:gd name="connsiteY5078" fmla="*/ 2496766 h 6616577"/>
                <a:gd name="connsiteX5079" fmla="*/ 4206862 w 7671553"/>
                <a:gd name="connsiteY5079" fmla="*/ 2404317 h 6616577"/>
                <a:gd name="connsiteX5080" fmla="*/ 4212224 w 7671553"/>
                <a:gd name="connsiteY5080" fmla="*/ 2255211 h 6616577"/>
                <a:gd name="connsiteX5081" fmla="*/ 4215149 w 7671553"/>
                <a:gd name="connsiteY5081" fmla="*/ 2240985 h 6616577"/>
                <a:gd name="connsiteX5082" fmla="*/ 4211586 w 7671553"/>
                <a:gd name="connsiteY5082" fmla="*/ 2226776 h 6616577"/>
                <a:gd name="connsiteX5083" fmla="*/ 4215391 w 7671553"/>
                <a:gd name="connsiteY5083" fmla="*/ 2191293 h 6616577"/>
                <a:gd name="connsiteX5084" fmla="*/ 4215149 w 7671553"/>
                <a:gd name="connsiteY5084" fmla="*/ 2169953 h 6616577"/>
                <a:gd name="connsiteX5085" fmla="*/ 4219185 w 7671553"/>
                <a:gd name="connsiteY5085" fmla="*/ 2095400 h 6616577"/>
                <a:gd name="connsiteX5086" fmla="*/ 4222471 w 7671553"/>
                <a:gd name="connsiteY5086" fmla="*/ 2049217 h 6616577"/>
                <a:gd name="connsiteX5087" fmla="*/ 4222277 w 7671553"/>
                <a:gd name="connsiteY5087" fmla="*/ 2042092 h 6616577"/>
                <a:gd name="connsiteX5088" fmla="*/ 4200894 w 7671553"/>
                <a:gd name="connsiteY5088" fmla="*/ 2031437 h 6616577"/>
                <a:gd name="connsiteX5089" fmla="*/ 4183079 w 7671553"/>
                <a:gd name="connsiteY5089" fmla="*/ 2031437 h 6616577"/>
                <a:gd name="connsiteX5090" fmla="*/ 4179515 w 7671553"/>
                <a:gd name="connsiteY5090" fmla="*/ 2077609 h 6616577"/>
                <a:gd name="connsiteX5091" fmla="*/ 4174895 w 7671553"/>
                <a:gd name="connsiteY5091" fmla="*/ 2177002 h 6616577"/>
                <a:gd name="connsiteX5092" fmla="*/ 4169321 w 7671553"/>
                <a:gd name="connsiteY5092" fmla="*/ 2280080 h 6616577"/>
                <a:gd name="connsiteX5093" fmla="*/ 4168827 w 7671553"/>
                <a:gd name="connsiteY5093" fmla="*/ 2333326 h 6616577"/>
                <a:gd name="connsiteX5094" fmla="*/ 4165934 w 7671553"/>
                <a:gd name="connsiteY5094" fmla="*/ 2376006 h 6616577"/>
                <a:gd name="connsiteX5095" fmla="*/ 4163430 w 7671553"/>
                <a:gd name="connsiteY5095" fmla="*/ 2457685 h 6616577"/>
                <a:gd name="connsiteX5096" fmla="*/ 4169198 w 7671553"/>
                <a:gd name="connsiteY5096" fmla="*/ 2603221 h 6616577"/>
                <a:gd name="connsiteX5097" fmla="*/ 4157030 w 7671553"/>
                <a:gd name="connsiteY5097" fmla="*/ 2713217 h 6616577"/>
                <a:gd name="connsiteX5098" fmla="*/ 4153607 w 7671553"/>
                <a:gd name="connsiteY5098" fmla="*/ 2787863 h 6616577"/>
                <a:gd name="connsiteX5099" fmla="*/ 4147448 w 7671553"/>
                <a:gd name="connsiteY5099" fmla="*/ 2834098 h 6616577"/>
                <a:gd name="connsiteX5100" fmla="*/ 4142933 w 7671553"/>
                <a:gd name="connsiteY5100" fmla="*/ 2865932 h 6616577"/>
                <a:gd name="connsiteX5101" fmla="*/ 4143885 w 7671553"/>
                <a:gd name="connsiteY5101" fmla="*/ 2873163 h 6616577"/>
                <a:gd name="connsiteX5102" fmla="*/ 4140454 w 7671553"/>
                <a:gd name="connsiteY5102" fmla="*/ 2905148 h 6616577"/>
                <a:gd name="connsiteX5103" fmla="*/ 4122506 w 7671553"/>
                <a:gd name="connsiteY5103" fmla="*/ 2919335 h 6616577"/>
                <a:gd name="connsiteX5104" fmla="*/ 4108251 w 7671553"/>
                <a:gd name="connsiteY5104" fmla="*/ 2915785 h 6616577"/>
                <a:gd name="connsiteX5105" fmla="*/ 4036987 w 7671553"/>
                <a:gd name="connsiteY5105" fmla="*/ 2933543 h 6616577"/>
                <a:gd name="connsiteX5106" fmla="*/ 4033427 w 7671553"/>
                <a:gd name="connsiteY5106" fmla="*/ 2933543 h 6616577"/>
                <a:gd name="connsiteX5107" fmla="*/ 3923006 w 7671553"/>
                <a:gd name="connsiteY5107" fmla="*/ 2941120 h 6616577"/>
                <a:gd name="connsiteX5108" fmla="*/ 3908715 w 7671553"/>
                <a:gd name="connsiteY5108" fmla="*/ 2940646 h 6616577"/>
                <a:gd name="connsiteX5109" fmla="*/ 3876763 w 7671553"/>
                <a:gd name="connsiteY5109" fmla="*/ 2944986 h 6616577"/>
                <a:gd name="connsiteX5110" fmla="*/ 3858829 w 7671553"/>
                <a:gd name="connsiteY5110" fmla="*/ 2937093 h 6616577"/>
                <a:gd name="connsiteX5111" fmla="*/ 3841014 w 7671553"/>
                <a:gd name="connsiteY5111" fmla="*/ 2937093 h 6616577"/>
                <a:gd name="connsiteX5112" fmla="*/ 3826341 w 7671553"/>
                <a:gd name="connsiteY5112" fmla="*/ 2912491 h 6616577"/>
                <a:gd name="connsiteX5113" fmla="*/ 3844578 w 7671553"/>
                <a:gd name="connsiteY5113" fmla="*/ 2890922 h 6616577"/>
                <a:gd name="connsiteX5114" fmla="*/ 3844578 w 7671553"/>
                <a:gd name="connsiteY5114" fmla="*/ 2883819 h 6616577"/>
                <a:gd name="connsiteX5115" fmla="*/ 3837451 w 7671553"/>
                <a:gd name="connsiteY5115" fmla="*/ 2866061 h 6616577"/>
                <a:gd name="connsiteX5116" fmla="*/ 3837451 w 7671553"/>
                <a:gd name="connsiteY5116" fmla="*/ 2780823 h 6616577"/>
                <a:gd name="connsiteX5117" fmla="*/ 3839573 w 7671553"/>
                <a:gd name="connsiteY5117" fmla="*/ 2724059 h 6616577"/>
                <a:gd name="connsiteX5118" fmla="*/ 3841015 w 7671553"/>
                <a:gd name="connsiteY5118" fmla="*/ 2709793 h 6616577"/>
                <a:gd name="connsiteX5119" fmla="*/ 3837148 w 7671553"/>
                <a:gd name="connsiteY5119" fmla="*/ 2702877 h 6616577"/>
                <a:gd name="connsiteX5120" fmla="*/ 3841015 w 7671553"/>
                <a:gd name="connsiteY5120" fmla="*/ 2688482 h 6616577"/>
                <a:gd name="connsiteX5121" fmla="*/ 3841015 w 7671553"/>
                <a:gd name="connsiteY5121" fmla="*/ 2674276 h 6616577"/>
                <a:gd name="connsiteX5122" fmla="*/ 3844874 w 7671553"/>
                <a:gd name="connsiteY5122" fmla="*/ 2621026 h 6616577"/>
                <a:gd name="connsiteX5123" fmla="*/ 3843688 w 7671553"/>
                <a:gd name="connsiteY5123" fmla="*/ 2603243 h 6616577"/>
                <a:gd name="connsiteX5124" fmla="*/ 3849082 w 7671553"/>
                <a:gd name="connsiteY5124" fmla="*/ 2450556 h 6616577"/>
                <a:gd name="connsiteX5125" fmla="*/ 3848142 w 7671553"/>
                <a:gd name="connsiteY5125" fmla="*/ 2443421 h 6616577"/>
                <a:gd name="connsiteX5126" fmla="*/ 3862606 w 7671553"/>
                <a:gd name="connsiteY5126" fmla="*/ 2340454 h 6616577"/>
                <a:gd name="connsiteX5127" fmla="*/ 3876875 w 7671553"/>
                <a:gd name="connsiteY5127" fmla="*/ 2237658 h 6616577"/>
                <a:gd name="connsiteX5128" fmla="*/ 3901588 w 7671553"/>
                <a:gd name="connsiteY5128" fmla="*/ 2148639 h 6616577"/>
                <a:gd name="connsiteX5129" fmla="*/ 3920786 w 7671553"/>
                <a:gd name="connsiteY5129" fmla="*/ 2100292 h 6616577"/>
                <a:gd name="connsiteX5130" fmla="*/ 3935921 w 7671553"/>
                <a:gd name="connsiteY5130" fmla="*/ 2047894 h 6616577"/>
                <a:gd name="connsiteX5131" fmla="*/ 3957465 w 7671553"/>
                <a:gd name="connsiteY5131" fmla="*/ 2001888 h 6616577"/>
                <a:gd name="connsiteX5132" fmla="*/ 3974261 w 7671553"/>
                <a:gd name="connsiteY5132" fmla="*/ 1954705 h 6616577"/>
                <a:gd name="connsiteX5133" fmla="*/ 4019685 w 7671553"/>
                <a:gd name="connsiteY5133" fmla="*/ 1865019 h 6616577"/>
                <a:gd name="connsiteX5134" fmla="*/ 4060763 w 7671553"/>
                <a:gd name="connsiteY5134" fmla="*/ 1774552 h 6616577"/>
                <a:gd name="connsiteX5135" fmla="*/ 4105481 w 7671553"/>
                <a:gd name="connsiteY5135" fmla="*/ 1684166 h 6616577"/>
                <a:gd name="connsiteX5136" fmla="*/ 4139767 w 7671553"/>
                <a:gd name="connsiteY5136" fmla="*/ 1586932 h 6616577"/>
                <a:gd name="connsiteX5137" fmla="*/ 4218713 w 7671553"/>
                <a:gd name="connsiteY5137" fmla="*/ 1399246 h 6616577"/>
                <a:gd name="connsiteX5138" fmla="*/ 5177195 w 7671553"/>
                <a:gd name="connsiteY5138" fmla="*/ 1296268 h 6616577"/>
                <a:gd name="connsiteX5139" fmla="*/ 5195015 w 7671553"/>
                <a:gd name="connsiteY5139" fmla="*/ 1271407 h 6616577"/>
                <a:gd name="connsiteX5140" fmla="*/ 5251969 w 7671553"/>
                <a:gd name="connsiteY5140" fmla="*/ 1278891 h 6616577"/>
                <a:gd name="connsiteX5141" fmla="*/ 5234784 w 7671553"/>
                <a:gd name="connsiteY5141" fmla="*/ 1300396 h 6616577"/>
                <a:gd name="connsiteX5142" fmla="*/ 5219957 w 7671553"/>
                <a:gd name="connsiteY5142" fmla="*/ 1324681 h 6616577"/>
                <a:gd name="connsiteX5143" fmla="*/ 5177196 w 7671553"/>
                <a:gd name="connsiteY5143" fmla="*/ 1296268 h 6616577"/>
                <a:gd name="connsiteX5144" fmla="*/ 4895703 w 7671553"/>
                <a:gd name="connsiteY5144" fmla="*/ 1399264 h 6616577"/>
                <a:gd name="connsiteX5145" fmla="*/ 4835182 w 7671553"/>
                <a:gd name="connsiteY5145" fmla="*/ 1395082 h 6616577"/>
                <a:gd name="connsiteX5146" fmla="*/ 4707016 w 7671553"/>
                <a:gd name="connsiteY5146" fmla="*/ 1383503 h 6616577"/>
                <a:gd name="connsiteX5147" fmla="*/ 4692599 w 7671553"/>
                <a:gd name="connsiteY5147" fmla="*/ 1385059 h 6616577"/>
                <a:gd name="connsiteX5148" fmla="*/ 4664085 w 7671553"/>
                <a:gd name="connsiteY5148" fmla="*/ 1381571 h 6616577"/>
                <a:gd name="connsiteX5149" fmla="*/ 4628462 w 7671553"/>
                <a:gd name="connsiteY5149" fmla="*/ 1381506 h 6616577"/>
                <a:gd name="connsiteX5150" fmla="*/ 4610647 w 7671553"/>
                <a:gd name="connsiteY5150" fmla="*/ 1380619 h 6616577"/>
                <a:gd name="connsiteX5151" fmla="*/ 4523685 w 7671553"/>
                <a:gd name="connsiteY5151" fmla="*/ 1343881 h 6616577"/>
                <a:gd name="connsiteX5152" fmla="*/ 4475244 w 7671553"/>
                <a:gd name="connsiteY5152" fmla="*/ 1267854 h 6616577"/>
                <a:gd name="connsiteX5153" fmla="*/ 4500187 w 7671553"/>
                <a:gd name="connsiteY5153" fmla="*/ 1257199 h 6616577"/>
                <a:gd name="connsiteX5154" fmla="*/ 4500187 w 7671553"/>
                <a:gd name="connsiteY5154" fmla="*/ 1246547 h 6616577"/>
                <a:gd name="connsiteX5155" fmla="*/ 4582138 w 7671553"/>
                <a:gd name="connsiteY5155" fmla="*/ 1278510 h 6616577"/>
                <a:gd name="connsiteX5156" fmla="*/ 4683276 w 7671553"/>
                <a:gd name="connsiteY5156" fmla="*/ 1298456 h 6616577"/>
                <a:gd name="connsiteX5157" fmla="*/ 4788804 w 7671553"/>
                <a:gd name="connsiteY5157" fmla="*/ 1310473 h 6616577"/>
                <a:gd name="connsiteX5158" fmla="*/ 4845763 w 7671553"/>
                <a:gd name="connsiteY5158" fmla="*/ 1306015 h 6616577"/>
                <a:gd name="connsiteX5159" fmla="*/ 4888575 w 7671553"/>
                <a:gd name="connsiteY5159" fmla="*/ 1306923 h 6616577"/>
                <a:gd name="connsiteX5160" fmla="*/ 4927770 w 7671553"/>
                <a:gd name="connsiteY5160" fmla="*/ 1299821 h 6616577"/>
                <a:gd name="connsiteX5161" fmla="*/ 4931333 w 7671553"/>
                <a:gd name="connsiteY5161" fmla="*/ 1299821 h 6616577"/>
                <a:gd name="connsiteX5162" fmla="*/ 4977656 w 7671553"/>
                <a:gd name="connsiteY5162" fmla="*/ 1289166 h 6616577"/>
                <a:gd name="connsiteX5163" fmla="*/ 4981220 w 7671553"/>
                <a:gd name="connsiteY5163" fmla="*/ 1289166 h 6616577"/>
                <a:gd name="connsiteX5164" fmla="*/ 5048921 w 7671553"/>
                <a:gd name="connsiteY5164" fmla="*/ 1274957 h 6616577"/>
                <a:gd name="connsiteX5165" fmla="*/ 5100007 w 7671553"/>
                <a:gd name="connsiteY5165" fmla="*/ 1308709 h 6616577"/>
                <a:gd name="connsiteX5166" fmla="*/ 5055355 w 7671553"/>
                <a:gd name="connsiteY5166" fmla="*/ 1341750 h 6616577"/>
                <a:gd name="connsiteX5167" fmla="*/ 5006161 w 7671553"/>
                <a:gd name="connsiteY5167" fmla="*/ 1363747 h 6616577"/>
                <a:gd name="connsiteX5168" fmla="*/ 4949147 w 7671553"/>
                <a:gd name="connsiteY5168" fmla="*/ 1392160 h 6616577"/>
                <a:gd name="connsiteX5169" fmla="*/ 4945583 w 7671553"/>
                <a:gd name="connsiteY5169" fmla="*/ 1392160 h 6616577"/>
                <a:gd name="connsiteX5170" fmla="*/ 4895698 w 7671553"/>
                <a:gd name="connsiteY5170" fmla="*/ 1399262 h 6616577"/>
                <a:gd name="connsiteX5171" fmla="*/ 7230906 w 7671553"/>
                <a:gd name="connsiteY5171" fmla="*/ 1143714 h 6616577"/>
                <a:gd name="connsiteX5172" fmla="*/ 7233147 w 7671553"/>
                <a:gd name="connsiteY5172" fmla="*/ 1143552 h 6616577"/>
                <a:gd name="connsiteX5173" fmla="*/ 7237529 w 7671553"/>
                <a:gd name="connsiteY5173" fmla="*/ 1189636 h 6616577"/>
                <a:gd name="connsiteX5174" fmla="*/ 7236711 w 7671553"/>
                <a:gd name="connsiteY5174" fmla="*/ 1196824 h 6616577"/>
                <a:gd name="connsiteX5175" fmla="*/ 7240271 w 7671553"/>
                <a:gd name="connsiteY5175" fmla="*/ 1207480 h 6616577"/>
                <a:gd name="connsiteX5176" fmla="*/ 7221789 w 7671553"/>
                <a:gd name="connsiteY5176" fmla="*/ 1218053 h 6616577"/>
                <a:gd name="connsiteX5177" fmla="*/ 7230906 w 7671553"/>
                <a:gd name="connsiteY5177" fmla="*/ 1143711 h 6616577"/>
                <a:gd name="connsiteX5178" fmla="*/ 1296964 w 7671553"/>
                <a:gd name="connsiteY5178" fmla="*/ 1100934 h 6616577"/>
                <a:gd name="connsiteX5179" fmla="*/ 1336159 w 7671553"/>
                <a:gd name="connsiteY5179" fmla="*/ 1090278 h 6616577"/>
                <a:gd name="connsiteX5180" fmla="*/ 1357537 w 7671553"/>
                <a:gd name="connsiteY5180" fmla="*/ 1090278 h 6616577"/>
                <a:gd name="connsiteX5181" fmla="*/ 1467995 w 7671553"/>
                <a:gd name="connsiteY5181" fmla="*/ 1154209 h 6616577"/>
                <a:gd name="connsiteX5182" fmla="*/ 1467995 w 7671553"/>
                <a:gd name="connsiteY5182" fmla="*/ 1164865 h 6616577"/>
                <a:gd name="connsiteX5183" fmla="*/ 1353975 w 7671553"/>
                <a:gd name="connsiteY5183" fmla="*/ 1239447 h 6616577"/>
                <a:gd name="connsiteX5184" fmla="*/ 1339724 w 7671553"/>
                <a:gd name="connsiteY5184" fmla="*/ 1239447 h 6616577"/>
                <a:gd name="connsiteX5185" fmla="*/ 1254203 w 7671553"/>
                <a:gd name="connsiteY5185" fmla="*/ 1186175 h 6616577"/>
                <a:gd name="connsiteX5186" fmla="*/ 1257766 w 7671553"/>
                <a:gd name="connsiteY5186" fmla="*/ 1161315 h 6616577"/>
                <a:gd name="connsiteX5187" fmla="*/ 1296964 w 7671553"/>
                <a:gd name="connsiteY5187" fmla="*/ 1100939 h 6616577"/>
                <a:gd name="connsiteX5188" fmla="*/ 1853842 w 7671553"/>
                <a:gd name="connsiteY5188" fmla="*/ 1246458 h 6616577"/>
                <a:gd name="connsiteX5189" fmla="*/ 1845702 w 7671553"/>
                <a:gd name="connsiteY5189" fmla="*/ 1296271 h 6616577"/>
                <a:gd name="connsiteX5190" fmla="*/ 1820760 w 7671553"/>
                <a:gd name="connsiteY5190" fmla="*/ 1299824 h 6616577"/>
                <a:gd name="connsiteX5191" fmla="*/ 1795817 w 7671553"/>
                <a:gd name="connsiteY5191" fmla="*/ 1285616 h 6616577"/>
                <a:gd name="connsiteX5192" fmla="*/ 1788689 w 7671553"/>
                <a:gd name="connsiteY5192" fmla="*/ 1235895 h 6616577"/>
                <a:gd name="connsiteX5193" fmla="*/ 1788689 w 7671553"/>
                <a:gd name="connsiteY5193" fmla="*/ 1232342 h 6616577"/>
                <a:gd name="connsiteX5194" fmla="*/ 1781281 w 7671553"/>
                <a:gd name="connsiteY5194" fmla="*/ 1172144 h 6616577"/>
                <a:gd name="connsiteX5195" fmla="*/ 1813632 w 7671553"/>
                <a:gd name="connsiteY5195" fmla="*/ 1143551 h 6616577"/>
                <a:gd name="connsiteX5196" fmla="*/ 1842390 w 7671553"/>
                <a:gd name="connsiteY5196" fmla="*/ 1157235 h 6616577"/>
                <a:gd name="connsiteX5197" fmla="*/ 1850339 w 7671553"/>
                <a:gd name="connsiteY5197" fmla="*/ 1196571 h 6616577"/>
                <a:gd name="connsiteX5198" fmla="*/ 1853842 w 7671553"/>
                <a:gd name="connsiteY5198" fmla="*/ 1246458 h 6616577"/>
                <a:gd name="connsiteX5199" fmla="*/ 1090313 w 7671553"/>
                <a:gd name="connsiteY5199" fmla="*/ 1054765 h 6616577"/>
                <a:gd name="connsiteX5200" fmla="*/ 1158029 w 7671553"/>
                <a:gd name="connsiteY5200" fmla="*/ 1072512 h 6616577"/>
                <a:gd name="connsiteX5201" fmla="*/ 1190085 w 7671553"/>
                <a:gd name="connsiteY5201" fmla="*/ 1136451 h 6616577"/>
                <a:gd name="connsiteX5202" fmla="*/ 1173070 w 7671553"/>
                <a:gd name="connsiteY5202" fmla="*/ 1197626 h 6616577"/>
                <a:gd name="connsiteX5203" fmla="*/ 1129510 w 7671553"/>
                <a:gd name="connsiteY5203" fmla="*/ 1228795 h 6616577"/>
                <a:gd name="connsiteX5204" fmla="*/ 1111695 w 7671553"/>
                <a:gd name="connsiteY5204" fmla="*/ 1227908 h 6616577"/>
                <a:gd name="connsiteX5205" fmla="*/ 1047556 w 7671553"/>
                <a:gd name="connsiteY5205" fmla="*/ 1235897 h 6616577"/>
                <a:gd name="connsiteX5206" fmla="*/ 1019154 w 7671553"/>
                <a:gd name="connsiteY5206" fmla="*/ 1231737 h 6616577"/>
                <a:gd name="connsiteX5207" fmla="*/ 972731 w 7671553"/>
                <a:gd name="connsiteY5207" fmla="*/ 1168414 h 6616577"/>
                <a:gd name="connsiteX5208" fmla="*/ 1054682 w 7671553"/>
                <a:gd name="connsiteY5208" fmla="*/ 1054762 h 6616577"/>
                <a:gd name="connsiteX5209" fmla="*/ 1061810 w 7671553"/>
                <a:gd name="connsiteY5209" fmla="*/ 1054762 h 6616577"/>
                <a:gd name="connsiteX5210" fmla="*/ 1079625 w 7671553"/>
                <a:gd name="connsiteY5210" fmla="*/ 1051212 h 6616577"/>
                <a:gd name="connsiteX5211" fmla="*/ 1090313 w 7671553"/>
                <a:gd name="connsiteY5211" fmla="*/ 1054762 h 6616577"/>
                <a:gd name="connsiteX5212" fmla="*/ 1774458 w 7671553"/>
                <a:gd name="connsiteY5212" fmla="*/ 1100937 h 6616577"/>
                <a:gd name="connsiteX5213" fmla="*/ 1788709 w 7671553"/>
                <a:gd name="connsiteY5213" fmla="*/ 1100937 h 6616577"/>
                <a:gd name="connsiteX5214" fmla="*/ 1788709 w 7671553"/>
                <a:gd name="connsiteY5214" fmla="*/ 1104490 h 6616577"/>
                <a:gd name="connsiteX5215" fmla="*/ 1774458 w 7671553"/>
                <a:gd name="connsiteY5215" fmla="*/ 1104490 h 6616577"/>
                <a:gd name="connsiteX5216" fmla="*/ 1774458 w 7671553"/>
                <a:gd name="connsiteY5216" fmla="*/ 1100937 h 6616577"/>
                <a:gd name="connsiteX5217" fmla="*/ 7226225 w 7671553"/>
                <a:gd name="connsiteY5217" fmla="*/ 1065422 h 6616577"/>
                <a:gd name="connsiteX5218" fmla="*/ 7233353 w 7671553"/>
                <a:gd name="connsiteY5218" fmla="*/ 1068974 h 6616577"/>
                <a:gd name="connsiteX5219" fmla="*/ 7222662 w 7671553"/>
                <a:gd name="connsiteY5219" fmla="*/ 1068974 h 6616577"/>
                <a:gd name="connsiteX5220" fmla="*/ 7223256 w 7671553"/>
                <a:gd name="connsiteY5220" fmla="*/ 1061279 h 6616577"/>
                <a:gd name="connsiteX5221" fmla="*/ 7226226 w 7671553"/>
                <a:gd name="connsiteY5221" fmla="*/ 1065421 h 6616577"/>
                <a:gd name="connsiteX5222" fmla="*/ 673406 w 7671553"/>
                <a:gd name="connsiteY5222" fmla="*/ 1108039 h 6616577"/>
                <a:gd name="connsiteX5223" fmla="*/ 737545 w 7671553"/>
                <a:gd name="connsiteY5223" fmla="*/ 1037008 h 6616577"/>
                <a:gd name="connsiteX5224" fmla="*/ 748233 w 7671553"/>
                <a:gd name="connsiteY5224" fmla="*/ 1058319 h 6616577"/>
                <a:gd name="connsiteX5225" fmla="*/ 723791 w 7671553"/>
                <a:gd name="connsiteY5225" fmla="*/ 1122742 h 6616577"/>
                <a:gd name="connsiteX5226" fmla="*/ 691224 w 7671553"/>
                <a:gd name="connsiteY5226" fmla="*/ 1175522 h 6616577"/>
                <a:gd name="connsiteX5227" fmla="*/ 687660 w 7671553"/>
                <a:gd name="connsiteY5227" fmla="*/ 1175522 h 6616577"/>
                <a:gd name="connsiteX5228" fmla="*/ 680533 w 7671553"/>
                <a:gd name="connsiteY5228" fmla="*/ 1161314 h 6616577"/>
                <a:gd name="connsiteX5229" fmla="*/ 673405 w 7671553"/>
                <a:gd name="connsiteY5229" fmla="*/ 1150658 h 6616577"/>
                <a:gd name="connsiteX5230" fmla="*/ 673405 w 7671553"/>
                <a:gd name="connsiteY5230" fmla="*/ 1136453 h 6616577"/>
                <a:gd name="connsiteX5231" fmla="*/ 676969 w 7671553"/>
                <a:gd name="connsiteY5231" fmla="*/ 1122248 h 6616577"/>
                <a:gd name="connsiteX5232" fmla="*/ 673405 w 7671553"/>
                <a:gd name="connsiteY5232" fmla="*/ 1108040 h 6616577"/>
                <a:gd name="connsiteX5233" fmla="*/ 709040 w 7671553"/>
                <a:gd name="connsiteY5233" fmla="*/ 1406373 h 6616577"/>
                <a:gd name="connsiteX5234" fmla="*/ 723954 w 7671553"/>
                <a:gd name="connsiteY5234" fmla="*/ 1289828 h 6616577"/>
                <a:gd name="connsiteX5235" fmla="*/ 753196 w 7671553"/>
                <a:gd name="connsiteY5235" fmla="*/ 1187562 h 6616577"/>
                <a:gd name="connsiteX5236" fmla="*/ 795258 w 7671553"/>
                <a:gd name="connsiteY5236" fmla="*/ 1098083 h 6616577"/>
                <a:gd name="connsiteX5237" fmla="*/ 833754 w 7671553"/>
                <a:gd name="connsiteY5237" fmla="*/ 1008594 h 6616577"/>
                <a:gd name="connsiteX5238" fmla="*/ 965590 w 7671553"/>
                <a:gd name="connsiteY5238" fmla="*/ 1044106 h 6616577"/>
                <a:gd name="connsiteX5239" fmla="*/ 934695 w 7671553"/>
                <a:gd name="connsiteY5239" fmla="*/ 1098552 h 6616577"/>
                <a:gd name="connsiteX5240" fmla="*/ 912141 w 7671553"/>
                <a:gd name="connsiteY5240" fmla="*/ 1161309 h 6616577"/>
                <a:gd name="connsiteX5241" fmla="*/ 959352 w 7671553"/>
                <a:gd name="connsiteY5241" fmla="*/ 1238558 h 6616577"/>
                <a:gd name="connsiteX5242" fmla="*/ 1040415 w 7671553"/>
                <a:gd name="connsiteY5242" fmla="*/ 1282064 h 6616577"/>
                <a:gd name="connsiteX5243" fmla="*/ 1043975 w 7671553"/>
                <a:gd name="connsiteY5243" fmla="*/ 1282064 h 6616577"/>
                <a:gd name="connsiteX5244" fmla="*/ 1118790 w 7671553"/>
                <a:gd name="connsiteY5244" fmla="*/ 1278289 h 6616577"/>
                <a:gd name="connsiteX5245" fmla="*/ 1168691 w 7671553"/>
                <a:gd name="connsiteY5245" fmla="*/ 1267856 h 6616577"/>
                <a:gd name="connsiteX5246" fmla="*/ 1175818 w 7671553"/>
                <a:gd name="connsiteY5246" fmla="*/ 1267856 h 6616577"/>
                <a:gd name="connsiteX5247" fmla="*/ 1218526 w 7671553"/>
                <a:gd name="connsiteY5247" fmla="*/ 1232279 h 6616577"/>
                <a:gd name="connsiteX5248" fmla="*/ 1253659 w 7671553"/>
                <a:gd name="connsiteY5248" fmla="*/ 1271955 h 6616577"/>
                <a:gd name="connsiteX5249" fmla="*/ 1311220 w 7671553"/>
                <a:gd name="connsiteY5249" fmla="*/ 1289167 h 6616577"/>
                <a:gd name="connsiteX5250" fmla="*/ 1368230 w 7671553"/>
                <a:gd name="connsiteY5250" fmla="*/ 1289167 h 6616577"/>
                <a:gd name="connsiteX5251" fmla="*/ 1525015 w 7671553"/>
                <a:gd name="connsiteY5251" fmla="*/ 1168412 h 6616577"/>
                <a:gd name="connsiteX5252" fmla="*/ 1525015 w 7671553"/>
                <a:gd name="connsiteY5252" fmla="*/ 1161310 h 6616577"/>
                <a:gd name="connsiteX5253" fmla="*/ 1532138 w 7671553"/>
                <a:gd name="connsiteY5253" fmla="*/ 1132897 h 6616577"/>
                <a:gd name="connsiteX5254" fmla="*/ 1653280 w 7671553"/>
                <a:gd name="connsiteY5254" fmla="*/ 1115096 h 6616577"/>
                <a:gd name="connsiteX5255" fmla="*/ 1692486 w 7671553"/>
                <a:gd name="connsiteY5255" fmla="*/ 1108036 h 6616577"/>
                <a:gd name="connsiteX5256" fmla="*/ 1696046 w 7671553"/>
                <a:gd name="connsiteY5256" fmla="*/ 1108036 h 6616577"/>
                <a:gd name="connsiteX5257" fmla="*/ 1713864 w 7671553"/>
                <a:gd name="connsiteY5257" fmla="*/ 1104487 h 6616577"/>
                <a:gd name="connsiteX5258" fmla="*/ 1717425 w 7671553"/>
                <a:gd name="connsiteY5258" fmla="*/ 1122245 h 6616577"/>
                <a:gd name="connsiteX5259" fmla="*/ 1717425 w 7671553"/>
                <a:gd name="connsiteY5259" fmla="*/ 1150655 h 6616577"/>
                <a:gd name="connsiteX5260" fmla="*/ 1731680 w 7671553"/>
                <a:gd name="connsiteY5260" fmla="*/ 1207482 h 6616577"/>
                <a:gd name="connsiteX5261" fmla="*/ 1731680 w 7671553"/>
                <a:gd name="connsiteY5261" fmla="*/ 1218138 h 6616577"/>
                <a:gd name="connsiteX5262" fmla="*/ 1748432 w 7671553"/>
                <a:gd name="connsiteY5262" fmla="*/ 1349700 h 6616577"/>
                <a:gd name="connsiteX5263" fmla="*/ 1749495 w 7671553"/>
                <a:gd name="connsiteY5263" fmla="*/ 1417023 h 6616577"/>
                <a:gd name="connsiteX5264" fmla="*/ 1746443 w 7671553"/>
                <a:gd name="connsiteY5264" fmla="*/ 1456148 h 6616577"/>
                <a:gd name="connsiteX5265" fmla="*/ 1627448 w 7671553"/>
                <a:gd name="connsiteY5265" fmla="*/ 1742875 h 6616577"/>
                <a:gd name="connsiteX5266" fmla="*/ 1511938 w 7671553"/>
                <a:gd name="connsiteY5266" fmla="*/ 1830183 h 6616577"/>
                <a:gd name="connsiteX5267" fmla="*/ 1368233 w 7671553"/>
                <a:gd name="connsiteY5267" fmla="*/ 1885837 h 6616577"/>
                <a:gd name="connsiteX5268" fmla="*/ 1236474 w 7671553"/>
                <a:gd name="connsiteY5268" fmla="*/ 1904141 h 6616577"/>
                <a:gd name="connsiteX5269" fmla="*/ 1122372 w 7671553"/>
                <a:gd name="connsiteY5269" fmla="*/ 1903595 h 6616577"/>
                <a:gd name="connsiteX5270" fmla="*/ 1036851 w 7671553"/>
                <a:gd name="connsiteY5270" fmla="*/ 1900103 h 6616577"/>
                <a:gd name="connsiteX5271" fmla="*/ 953585 w 7671553"/>
                <a:gd name="connsiteY5271" fmla="*/ 1880046 h 6616577"/>
                <a:gd name="connsiteX5272" fmla="*/ 883636 w 7671553"/>
                <a:gd name="connsiteY5272" fmla="*/ 1846768 h 6616577"/>
                <a:gd name="connsiteX5273" fmla="*/ 835865 w 7671553"/>
                <a:gd name="connsiteY5273" fmla="*/ 1802043 h 6616577"/>
                <a:gd name="connsiteX5274" fmla="*/ 801189 w 7671553"/>
                <a:gd name="connsiteY5274" fmla="*/ 1744268 h 6616577"/>
                <a:gd name="connsiteX5275" fmla="*/ 774416 w 7671553"/>
                <a:gd name="connsiteY5275" fmla="*/ 1678611 h 6616577"/>
                <a:gd name="connsiteX5276" fmla="*/ 741114 w 7671553"/>
                <a:gd name="connsiteY5276" fmla="*/ 1623016 h 6616577"/>
                <a:gd name="connsiteX5277" fmla="*/ 738282 w 7671553"/>
                <a:gd name="connsiteY5277" fmla="*/ 1551256 h 6616577"/>
                <a:gd name="connsiteX5278" fmla="*/ 716171 w 7671553"/>
                <a:gd name="connsiteY5278" fmla="*/ 1480955 h 6616577"/>
                <a:gd name="connsiteX5279" fmla="*/ 707628 w 7671553"/>
                <a:gd name="connsiteY5279" fmla="*/ 1417205 h 6616577"/>
                <a:gd name="connsiteX5280" fmla="*/ 709044 w 7671553"/>
                <a:gd name="connsiteY5280" fmla="*/ 1406373 h 6616577"/>
                <a:gd name="connsiteX5281" fmla="*/ 6089484 w 7671553"/>
                <a:gd name="connsiteY5281" fmla="*/ 1100935 h 6616577"/>
                <a:gd name="connsiteX5282" fmla="*/ 6104121 w 7671553"/>
                <a:gd name="connsiteY5282" fmla="*/ 1051600 h 6616577"/>
                <a:gd name="connsiteX5283" fmla="*/ 6135805 w 7671553"/>
                <a:gd name="connsiteY5283" fmla="*/ 1019249 h 6616577"/>
                <a:gd name="connsiteX5284" fmla="*/ 6153621 w 7671553"/>
                <a:gd name="connsiteY5284" fmla="*/ 1026355 h 6616577"/>
                <a:gd name="connsiteX5285" fmla="*/ 6153621 w 7671553"/>
                <a:gd name="connsiteY5285" fmla="*/ 1033457 h 6616577"/>
                <a:gd name="connsiteX5286" fmla="*/ 6125118 w 7671553"/>
                <a:gd name="connsiteY5286" fmla="*/ 1129350 h 6616577"/>
                <a:gd name="connsiteX5287" fmla="*/ 6089484 w 7671553"/>
                <a:gd name="connsiteY5287" fmla="*/ 1100937 h 6616577"/>
                <a:gd name="connsiteX5288" fmla="*/ 1193815 w 7671553"/>
                <a:gd name="connsiteY5288" fmla="*/ 1037004 h 6616577"/>
                <a:gd name="connsiteX5289" fmla="*/ 1247263 w 7671553"/>
                <a:gd name="connsiteY5289" fmla="*/ 1012144 h 6616577"/>
                <a:gd name="connsiteX5290" fmla="*/ 1257950 w 7671553"/>
                <a:gd name="connsiteY5290" fmla="*/ 1012144 h 6616577"/>
                <a:gd name="connsiteX5291" fmla="*/ 1290021 w 7671553"/>
                <a:gd name="connsiteY5291" fmla="*/ 1047660 h 6616577"/>
                <a:gd name="connsiteX5292" fmla="*/ 1236573 w 7671553"/>
                <a:gd name="connsiteY5292" fmla="*/ 1079623 h 6616577"/>
                <a:gd name="connsiteX5293" fmla="*/ 1225885 w 7671553"/>
                <a:gd name="connsiteY5293" fmla="*/ 1079623 h 6616577"/>
                <a:gd name="connsiteX5294" fmla="*/ 1193815 w 7671553"/>
                <a:gd name="connsiteY5294" fmla="*/ 1037005 h 6616577"/>
                <a:gd name="connsiteX5295" fmla="*/ 7194251 w 7671553"/>
                <a:gd name="connsiteY5295" fmla="*/ 955322 h 6616577"/>
                <a:gd name="connsiteX5296" fmla="*/ 7190096 w 7671553"/>
                <a:gd name="connsiteY5296" fmla="*/ 954729 h 6616577"/>
                <a:gd name="connsiteX5297" fmla="*/ 7194251 w 7671553"/>
                <a:gd name="connsiteY5297" fmla="*/ 951769 h 6616577"/>
                <a:gd name="connsiteX5298" fmla="*/ 7194251 w 7671553"/>
                <a:gd name="connsiteY5298" fmla="*/ 955322 h 6616577"/>
                <a:gd name="connsiteX5299" fmla="*/ 954956 w 7671553"/>
                <a:gd name="connsiteY5299" fmla="*/ 841666 h 6616577"/>
                <a:gd name="connsiteX5300" fmla="*/ 937141 w 7671553"/>
                <a:gd name="connsiteY5300" fmla="*/ 838117 h 6616577"/>
                <a:gd name="connsiteX5301" fmla="*/ 919326 w 7671553"/>
                <a:gd name="connsiteY5301" fmla="*/ 838117 h 6616577"/>
                <a:gd name="connsiteX5302" fmla="*/ 919326 w 7671553"/>
                <a:gd name="connsiteY5302" fmla="*/ 834564 h 6616577"/>
                <a:gd name="connsiteX5303" fmla="*/ 944337 w 7671553"/>
                <a:gd name="connsiteY5303" fmla="*/ 831449 h 6616577"/>
                <a:gd name="connsiteX5304" fmla="*/ 954956 w 7671553"/>
                <a:gd name="connsiteY5304" fmla="*/ 841666 h 6616577"/>
                <a:gd name="connsiteX5305" fmla="*/ 4674907 w 7671553"/>
                <a:gd name="connsiteY5305" fmla="*/ 205948 h 6616577"/>
                <a:gd name="connsiteX5306" fmla="*/ 4813872 w 7671553"/>
                <a:gd name="connsiteY5306" fmla="*/ 149120 h 6616577"/>
                <a:gd name="connsiteX5307" fmla="*/ 4820813 w 7671553"/>
                <a:gd name="connsiteY5307" fmla="*/ 152975 h 6616577"/>
                <a:gd name="connsiteX5308" fmla="*/ 4835251 w 7671553"/>
                <a:gd name="connsiteY5308" fmla="*/ 149120 h 6616577"/>
                <a:gd name="connsiteX5309" fmla="*/ 4845943 w 7671553"/>
                <a:gd name="connsiteY5309" fmla="*/ 149120 h 6616577"/>
                <a:gd name="connsiteX5310" fmla="*/ 4925698 w 7671553"/>
                <a:gd name="connsiteY5310" fmla="*/ 176168 h 6616577"/>
                <a:gd name="connsiteX5311" fmla="*/ 5009848 w 7671553"/>
                <a:gd name="connsiteY5311" fmla="*/ 191742 h 6616577"/>
                <a:gd name="connsiteX5312" fmla="*/ 5009848 w 7671553"/>
                <a:gd name="connsiteY5312" fmla="*/ 184636 h 6616577"/>
                <a:gd name="connsiteX5313" fmla="*/ 5059883 w 7671553"/>
                <a:gd name="connsiteY5313" fmla="*/ 183993 h 6616577"/>
                <a:gd name="connsiteX5314" fmla="*/ 5066859 w 7671553"/>
                <a:gd name="connsiteY5314" fmla="*/ 195291 h 6616577"/>
                <a:gd name="connsiteX5315" fmla="*/ 5161224 w 7671553"/>
                <a:gd name="connsiteY5315" fmla="*/ 268159 h 6616577"/>
                <a:gd name="connsiteX5316" fmla="*/ 5222451 w 7671553"/>
                <a:gd name="connsiteY5316" fmla="*/ 370507 h 6616577"/>
                <a:gd name="connsiteX5317" fmla="*/ 5274669 w 7671553"/>
                <a:gd name="connsiteY5317" fmla="*/ 485385 h 6616577"/>
                <a:gd name="connsiteX5318" fmla="*/ 5294239 w 7671553"/>
                <a:gd name="connsiteY5318" fmla="*/ 547564 h 6616577"/>
                <a:gd name="connsiteX5319" fmla="*/ 5319848 w 7671553"/>
                <a:gd name="connsiteY5319" fmla="*/ 603721 h 6616577"/>
                <a:gd name="connsiteX5320" fmla="*/ 5319848 w 7671553"/>
                <a:gd name="connsiteY5320" fmla="*/ 607274 h 6616577"/>
                <a:gd name="connsiteX5321" fmla="*/ 5337664 w 7671553"/>
                <a:gd name="connsiteY5321" fmla="*/ 696064 h 6616577"/>
                <a:gd name="connsiteX5322" fmla="*/ 5333037 w 7671553"/>
                <a:gd name="connsiteY5322" fmla="*/ 767024 h 6616577"/>
                <a:gd name="connsiteX5323" fmla="*/ 5334103 w 7671553"/>
                <a:gd name="connsiteY5323" fmla="*/ 802612 h 6616577"/>
                <a:gd name="connsiteX5324" fmla="*/ 5297385 w 7671553"/>
                <a:gd name="connsiteY5324" fmla="*/ 954251 h 6616577"/>
                <a:gd name="connsiteX5325" fmla="*/ 5226385 w 7671553"/>
                <a:gd name="connsiteY5325" fmla="*/ 1071714 h 6616577"/>
                <a:gd name="connsiteX5326" fmla="*/ 5178227 w 7671553"/>
                <a:gd name="connsiteY5326" fmla="*/ 1119605 h 6616577"/>
                <a:gd name="connsiteX5327" fmla="*/ 5124612 w 7671553"/>
                <a:gd name="connsiteY5327" fmla="*/ 1158504 h 6616577"/>
                <a:gd name="connsiteX5328" fmla="*/ 5067769 w 7671553"/>
                <a:gd name="connsiteY5328" fmla="*/ 1194184 h 6616577"/>
                <a:gd name="connsiteX5329" fmla="*/ 5013415 w 7671553"/>
                <a:gd name="connsiteY5329" fmla="*/ 1232354 h 6616577"/>
                <a:gd name="connsiteX5330" fmla="*/ 4874450 w 7671553"/>
                <a:gd name="connsiteY5330" fmla="*/ 1257214 h 6616577"/>
                <a:gd name="connsiteX5331" fmla="*/ 4853071 w 7671553"/>
                <a:gd name="connsiteY5331" fmla="*/ 1257214 h 6616577"/>
                <a:gd name="connsiteX5332" fmla="*/ 4778230 w 7671553"/>
                <a:gd name="connsiteY5332" fmla="*/ 1260325 h 6616577"/>
                <a:gd name="connsiteX5333" fmla="*/ 4678244 w 7671553"/>
                <a:gd name="connsiteY5333" fmla="*/ 1250345 h 6616577"/>
                <a:gd name="connsiteX5334" fmla="*/ 4585835 w 7671553"/>
                <a:gd name="connsiteY5334" fmla="*/ 1232353 h 6616577"/>
                <a:gd name="connsiteX5335" fmla="*/ 4577476 w 7671553"/>
                <a:gd name="connsiteY5335" fmla="*/ 1218917 h 6616577"/>
                <a:gd name="connsiteX5336" fmla="*/ 4568021 w 7671553"/>
                <a:gd name="connsiteY5336" fmla="*/ 1218148 h 6616577"/>
                <a:gd name="connsiteX5337" fmla="*/ 4498440 w 7671553"/>
                <a:gd name="connsiteY5337" fmla="*/ 1170298 h 6616577"/>
                <a:gd name="connsiteX5338" fmla="*/ 4440404 w 7671553"/>
                <a:gd name="connsiteY5338" fmla="*/ 1114496 h 6616577"/>
                <a:gd name="connsiteX5339" fmla="*/ 4385823 w 7671553"/>
                <a:gd name="connsiteY5339" fmla="*/ 1055247 h 6616577"/>
                <a:gd name="connsiteX5340" fmla="*/ 4357793 w 7671553"/>
                <a:gd name="connsiteY5340" fmla="*/ 969535 h 6616577"/>
                <a:gd name="connsiteX5341" fmla="*/ 4350665 w 7671553"/>
                <a:gd name="connsiteY5341" fmla="*/ 951777 h 6616577"/>
                <a:gd name="connsiteX5342" fmla="*/ 4342186 w 7671553"/>
                <a:gd name="connsiteY5342" fmla="*/ 898730 h 6616577"/>
                <a:gd name="connsiteX5343" fmla="*/ 4339974 w 7671553"/>
                <a:gd name="connsiteY5343" fmla="*/ 873644 h 6616577"/>
                <a:gd name="connsiteX5344" fmla="*/ 4336414 w 7671553"/>
                <a:gd name="connsiteY5344" fmla="*/ 859436 h 6616577"/>
                <a:gd name="connsiteX5345" fmla="*/ 4340640 w 7671553"/>
                <a:gd name="connsiteY5345" fmla="*/ 849035 h 6616577"/>
                <a:gd name="connsiteX5346" fmla="*/ 4336414 w 7671553"/>
                <a:gd name="connsiteY5346" fmla="*/ 831026 h 6616577"/>
                <a:gd name="connsiteX5347" fmla="*/ 4336414 w 7671553"/>
                <a:gd name="connsiteY5347" fmla="*/ 823920 h 6616577"/>
                <a:gd name="connsiteX5348" fmla="*/ 4340093 w 7671553"/>
                <a:gd name="connsiteY5348" fmla="*/ 781314 h 6616577"/>
                <a:gd name="connsiteX5349" fmla="*/ 4344489 w 7671553"/>
                <a:gd name="connsiteY5349" fmla="*/ 749469 h 6616577"/>
                <a:gd name="connsiteX5350" fmla="*/ 4354229 w 7671553"/>
                <a:gd name="connsiteY5350" fmla="*/ 713824 h 6616577"/>
                <a:gd name="connsiteX5351" fmla="*/ 4379089 w 7671553"/>
                <a:gd name="connsiteY5351" fmla="*/ 639157 h 6616577"/>
                <a:gd name="connsiteX5352" fmla="*/ 4403422 w 7671553"/>
                <a:gd name="connsiteY5352" fmla="*/ 563967 h 6616577"/>
                <a:gd name="connsiteX5353" fmla="*/ 4460377 w 7671553"/>
                <a:gd name="connsiteY5353" fmla="*/ 425397 h 6616577"/>
                <a:gd name="connsiteX5354" fmla="*/ 4528784 w 7671553"/>
                <a:gd name="connsiteY5354" fmla="*/ 298242 h 6616577"/>
                <a:gd name="connsiteX5355" fmla="*/ 4625029 w 7671553"/>
                <a:gd name="connsiteY5355" fmla="*/ 198838 h 6616577"/>
                <a:gd name="connsiteX5356" fmla="*/ 4653536 w 7671553"/>
                <a:gd name="connsiteY5356" fmla="*/ 205941 h 6616577"/>
                <a:gd name="connsiteX5357" fmla="*/ 4674915 w 7671553"/>
                <a:gd name="connsiteY5357" fmla="*/ 205941 h 6616577"/>
                <a:gd name="connsiteX5358" fmla="*/ 6958922 w 7671553"/>
                <a:gd name="connsiteY5358" fmla="*/ 657006 h 6616577"/>
                <a:gd name="connsiteX5359" fmla="*/ 6966045 w 7671553"/>
                <a:gd name="connsiteY5359" fmla="*/ 660559 h 6616577"/>
                <a:gd name="connsiteX5360" fmla="*/ 6948230 w 7671553"/>
                <a:gd name="connsiteY5360" fmla="*/ 660559 h 6616577"/>
                <a:gd name="connsiteX5361" fmla="*/ 6948327 w 7671553"/>
                <a:gd name="connsiteY5361" fmla="*/ 652954 h 6616577"/>
                <a:gd name="connsiteX5362" fmla="*/ 6958921 w 7671553"/>
                <a:gd name="connsiteY5362" fmla="*/ 657006 h 6616577"/>
                <a:gd name="connsiteX5363" fmla="*/ 1496381 w 7671553"/>
                <a:gd name="connsiteY5363" fmla="*/ 635699 h 6616577"/>
                <a:gd name="connsiteX5364" fmla="*/ 1500540 w 7671553"/>
                <a:gd name="connsiteY5364" fmla="*/ 636288 h 6616577"/>
                <a:gd name="connsiteX5365" fmla="*/ 1496381 w 7671553"/>
                <a:gd name="connsiteY5365" fmla="*/ 639248 h 6616577"/>
                <a:gd name="connsiteX5366" fmla="*/ 1496381 w 7671553"/>
                <a:gd name="connsiteY5366" fmla="*/ 635699 h 6616577"/>
                <a:gd name="connsiteX5367" fmla="*/ 6880540 w 7671553"/>
                <a:gd name="connsiteY5367" fmla="*/ 657006 h 6616577"/>
                <a:gd name="connsiteX5368" fmla="*/ 6905483 w 7671553"/>
                <a:gd name="connsiteY5368" fmla="*/ 632146 h 6616577"/>
                <a:gd name="connsiteX5369" fmla="*/ 6884104 w 7671553"/>
                <a:gd name="connsiteY5369" fmla="*/ 657006 h 6616577"/>
                <a:gd name="connsiteX5370" fmla="*/ 6876977 w 7671553"/>
                <a:gd name="connsiteY5370" fmla="*/ 674764 h 6616577"/>
                <a:gd name="connsiteX5371" fmla="*/ 6891228 w 7671553"/>
                <a:gd name="connsiteY5371" fmla="*/ 685419 h 6616577"/>
                <a:gd name="connsiteX5372" fmla="*/ 6901919 w 7671553"/>
                <a:gd name="connsiteY5372" fmla="*/ 685419 h 6616577"/>
                <a:gd name="connsiteX5373" fmla="*/ 6919734 w 7671553"/>
                <a:gd name="connsiteY5373" fmla="*/ 681866 h 6616577"/>
                <a:gd name="connsiteX5374" fmla="*/ 6923103 w 7671553"/>
                <a:gd name="connsiteY5374" fmla="*/ 692597 h 6616577"/>
                <a:gd name="connsiteX5375" fmla="*/ 6916171 w 7671553"/>
                <a:gd name="connsiteY5375" fmla="*/ 692522 h 6616577"/>
                <a:gd name="connsiteX5376" fmla="*/ 6955368 w 7671553"/>
                <a:gd name="connsiteY5376" fmla="*/ 720935 h 6616577"/>
                <a:gd name="connsiteX5377" fmla="*/ 7012379 w 7671553"/>
                <a:gd name="connsiteY5377" fmla="*/ 696075 h 6616577"/>
                <a:gd name="connsiteX5378" fmla="*/ 7037322 w 7671553"/>
                <a:gd name="connsiteY5378" fmla="*/ 724488 h 6616577"/>
                <a:gd name="connsiteX5379" fmla="*/ 7026634 w 7671553"/>
                <a:gd name="connsiteY5379" fmla="*/ 728038 h 6616577"/>
                <a:gd name="connsiteX5380" fmla="*/ 7001691 w 7671553"/>
                <a:gd name="connsiteY5380" fmla="*/ 728038 h 6616577"/>
                <a:gd name="connsiteX5381" fmla="*/ 6983872 w 7671553"/>
                <a:gd name="connsiteY5381" fmla="*/ 752898 h 6616577"/>
                <a:gd name="connsiteX5382" fmla="*/ 7001691 w 7671553"/>
                <a:gd name="connsiteY5382" fmla="*/ 767106 h 6616577"/>
                <a:gd name="connsiteX5383" fmla="*/ 7065826 w 7671553"/>
                <a:gd name="connsiteY5383" fmla="*/ 767106 h 6616577"/>
                <a:gd name="connsiteX5384" fmla="*/ 7078852 w 7671553"/>
                <a:gd name="connsiteY5384" fmla="*/ 798092 h 6616577"/>
                <a:gd name="connsiteX5385" fmla="*/ 7040884 w 7671553"/>
                <a:gd name="connsiteY5385" fmla="*/ 823930 h 6616577"/>
                <a:gd name="connsiteX5386" fmla="*/ 7040884 w 7671553"/>
                <a:gd name="connsiteY5386" fmla="*/ 834585 h 6616577"/>
                <a:gd name="connsiteX5387" fmla="*/ 7065870 w 7671553"/>
                <a:gd name="connsiteY5387" fmla="*/ 845147 h 6616577"/>
                <a:gd name="connsiteX5388" fmla="*/ 7080078 w 7671553"/>
                <a:gd name="connsiteY5388" fmla="*/ 841688 h 6616577"/>
                <a:gd name="connsiteX5389" fmla="*/ 7087205 w 7671553"/>
                <a:gd name="connsiteY5389" fmla="*/ 841688 h 6616577"/>
                <a:gd name="connsiteX5390" fmla="*/ 7105020 w 7671553"/>
                <a:gd name="connsiteY5390" fmla="*/ 866552 h 6616577"/>
                <a:gd name="connsiteX5391" fmla="*/ 7072954 w 7671553"/>
                <a:gd name="connsiteY5391" fmla="*/ 866552 h 6616577"/>
                <a:gd name="connsiteX5392" fmla="*/ 7051576 w 7671553"/>
                <a:gd name="connsiteY5392" fmla="*/ 877204 h 6616577"/>
                <a:gd name="connsiteX5393" fmla="*/ 7051576 w 7671553"/>
                <a:gd name="connsiteY5393" fmla="*/ 902068 h 6616577"/>
                <a:gd name="connsiteX5394" fmla="*/ 7080078 w 7671553"/>
                <a:gd name="connsiteY5394" fmla="*/ 912719 h 6616577"/>
                <a:gd name="connsiteX5395" fmla="*/ 7083642 w 7671553"/>
                <a:gd name="connsiteY5395" fmla="*/ 912719 h 6616577"/>
                <a:gd name="connsiteX5396" fmla="*/ 7105020 w 7671553"/>
                <a:gd name="connsiteY5396" fmla="*/ 909170 h 6616577"/>
                <a:gd name="connsiteX5397" fmla="*/ 7137091 w 7671553"/>
                <a:gd name="connsiteY5397" fmla="*/ 958890 h 6616577"/>
                <a:gd name="connsiteX5398" fmla="*/ 7112148 w 7671553"/>
                <a:gd name="connsiteY5398" fmla="*/ 958890 h 6616577"/>
                <a:gd name="connsiteX5399" fmla="*/ 7094333 w 7671553"/>
                <a:gd name="connsiteY5399" fmla="*/ 962444 h 6616577"/>
                <a:gd name="connsiteX5400" fmla="*/ 7090769 w 7671553"/>
                <a:gd name="connsiteY5400" fmla="*/ 983751 h 6616577"/>
                <a:gd name="connsiteX5401" fmla="*/ 7108585 w 7671553"/>
                <a:gd name="connsiteY5401" fmla="*/ 1001509 h 6616577"/>
                <a:gd name="connsiteX5402" fmla="*/ 7154907 w 7671553"/>
                <a:gd name="connsiteY5402" fmla="*/ 1001509 h 6616577"/>
                <a:gd name="connsiteX5403" fmla="*/ 7167221 w 7671553"/>
                <a:gd name="connsiteY5403" fmla="*/ 1082947 h 6616577"/>
                <a:gd name="connsiteX5404" fmla="*/ 7170128 w 7671553"/>
                <a:gd name="connsiteY5404" fmla="*/ 1122149 h 6616577"/>
                <a:gd name="connsiteX5405" fmla="*/ 7169162 w 7671553"/>
                <a:gd name="connsiteY5405" fmla="*/ 1140022 h 6616577"/>
                <a:gd name="connsiteX5406" fmla="*/ 7165390 w 7671553"/>
                <a:gd name="connsiteY5406" fmla="*/ 1250107 h 6616577"/>
                <a:gd name="connsiteX5407" fmla="*/ 7165599 w 7671553"/>
                <a:gd name="connsiteY5407" fmla="*/ 1267876 h 6616577"/>
                <a:gd name="connsiteX5408" fmla="*/ 7158472 w 7671553"/>
                <a:gd name="connsiteY5408" fmla="*/ 1306945 h 6616577"/>
                <a:gd name="connsiteX5409" fmla="*/ 7154021 w 7671553"/>
                <a:gd name="connsiteY5409" fmla="*/ 1335214 h 6616577"/>
                <a:gd name="connsiteX5410" fmla="*/ 7112148 w 7671553"/>
                <a:gd name="connsiteY5410" fmla="*/ 1463214 h 6616577"/>
                <a:gd name="connsiteX5411" fmla="*/ 7052285 w 7671553"/>
                <a:gd name="connsiteY5411" fmla="*/ 1570469 h 6616577"/>
                <a:gd name="connsiteX5412" fmla="*/ 7016947 w 7671553"/>
                <a:gd name="connsiteY5412" fmla="*/ 1620490 h 6616577"/>
                <a:gd name="connsiteX5413" fmla="*/ 6976003 w 7671553"/>
                <a:gd name="connsiteY5413" fmla="*/ 1661362 h 6616577"/>
                <a:gd name="connsiteX5414" fmla="*/ 6869850 w 7671553"/>
                <a:gd name="connsiteY5414" fmla="*/ 1722482 h 6616577"/>
                <a:gd name="connsiteX5415" fmla="*/ 6827093 w 7671553"/>
                <a:gd name="connsiteY5415" fmla="*/ 1729585 h 6616577"/>
                <a:gd name="connsiteX5416" fmla="*/ 6648934 w 7671553"/>
                <a:gd name="connsiteY5416" fmla="*/ 1768654 h 6616577"/>
                <a:gd name="connsiteX5417" fmla="*/ 6645370 w 7671553"/>
                <a:gd name="connsiteY5417" fmla="*/ 1768654 h 6616577"/>
                <a:gd name="connsiteX5418" fmla="*/ 6602784 w 7671553"/>
                <a:gd name="connsiteY5418" fmla="*/ 1771355 h 6616577"/>
                <a:gd name="connsiteX5419" fmla="*/ 6588360 w 7671553"/>
                <a:gd name="connsiteY5419" fmla="*/ 1772203 h 6616577"/>
                <a:gd name="connsiteX5420" fmla="*/ 6502958 w 7671553"/>
                <a:gd name="connsiteY5420" fmla="*/ 1763915 h 6616577"/>
                <a:gd name="connsiteX5421" fmla="*/ 6463645 w 7671553"/>
                <a:gd name="connsiteY5421" fmla="*/ 1757999 h 6616577"/>
                <a:gd name="connsiteX5422" fmla="*/ 6367437 w 7671553"/>
                <a:gd name="connsiteY5422" fmla="*/ 1740241 h 6616577"/>
                <a:gd name="connsiteX5423" fmla="*/ 6217780 w 7671553"/>
                <a:gd name="connsiteY5423" fmla="*/ 1619489 h 6616577"/>
                <a:gd name="connsiteX5424" fmla="*/ 6158296 w 7671553"/>
                <a:gd name="connsiteY5424" fmla="*/ 1543818 h 6616577"/>
                <a:gd name="connsiteX5425" fmla="*/ 6135829 w 7671553"/>
                <a:gd name="connsiteY5425" fmla="*/ 1434803 h 6616577"/>
                <a:gd name="connsiteX5426" fmla="*/ 6128701 w 7671553"/>
                <a:gd name="connsiteY5426" fmla="*/ 1417045 h 6616577"/>
                <a:gd name="connsiteX5427" fmla="*/ 6124168 w 7671553"/>
                <a:gd name="connsiteY5427" fmla="*/ 1349640 h 6616577"/>
                <a:gd name="connsiteX5428" fmla="*/ 6132265 w 7671553"/>
                <a:gd name="connsiteY5428" fmla="*/ 1303397 h 6616577"/>
                <a:gd name="connsiteX5429" fmla="*/ 6132265 w 7671553"/>
                <a:gd name="connsiteY5429" fmla="*/ 1299848 h 6616577"/>
                <a:gd name="connsiteX5430" fmla="*/ 6157208 w 7671553"/>
                <a:gd name="connsiteY5430" fmla="*/ 1193300 h 6616577"/>
                <a:gd name="connsiteX5431" fmla="*/ 6170994 w 7671553"/>
                <a:gd name="connsiteY5431" fmla="*/ 1157317 h 6616577"/>
                <a:gd name="connsiteX5432" fmla="*/ 6180968 w 7671553"/>
                <a:gd name="connsiteY5432" fmla="*/ 1121090 h 6616577"/>
                <a:gd name="connsiteX5433" fmla="*/ 6205734 w 7671553"/>
                <a:gd name="connsiteY5433" fmla="*/ 1049881 h 6616577"/>
                <a:gd name="connsiteX5434" fmla="*/ 6233373 w 7671553"/>
                <a:gd name="connsiteY5434" fmla="*/ 981535 h 6616577"/>
                <a:gd name="connsiteX5435" fmla="*/ 6285483 w 7671553"/>
                <a:gd name="connsiteY5435" fmla="*/ 951789 h 6616577"/>
                <a:gd name="connsiteX5436" fmla="*/ 6292607 w 7671553"/>
                <a:gd name="connsiteY5436" fmla="*/ 951789 h 6616577"/>
                <a:gd name="connsiteX5437" fmla="*/ 6310426 w 7671553"/>
                <a:gd name="connsiteY5437" fmla="*/ 934031 h 6616577"/>
                <a:gd name="connsiteX5438" fmla="*/ 6274792 w 7671553"/>
                <a:gd name="connsiteY5438" fmla="*/ 898515 h 6616577"/>
                <a:gd name="connsiteX5439" fmla="*/ 6299735 w 7671553"/>
                <a:gd name="connsiteY5439" fmla="*/ 887859 h 6616577"/>
                <a:gd name="connsiteX5440" fmla="*/ 6306862 w 7671553"/>
                <a:gd name="connsiteY5440" fmla="*/ 887859 h 6616577"/>
                <a:gd name="connsiteX5441" fmla="*/ 6313986 w 7671553"/>
                <a:gd name="connsiteY5441" fmla="*/ 873654 h 6616577"/>
                <a:gd name="connsiteX5442" fmla="*/ 6306862 w 7671553"/>
                <a:gd name="connsiteY5442" fmla="*/ 852343 h 6616577"/>
                <a:gd name="connsiteX5443" fmla="*/ 6318988 w 7671553"/>
                <a:gd name="connsiteY5443" fmla="*/ 831858 h 6616577"/>
                <a:gd name="connsiteX5444" fmla="*/ 6338929 w 7671553"/>
                <a:gd name="connsiteY5444" fmla="*/ 831036 h 6616577"/>
                <a:gd name="connsiteX5445" fmla="*/ 6346056 w 7671553"/>
                <a:gd name="connsiteY5445" fmla="*/ 831036 h 6616577"/>
                <a:gd name="connsiteX5446" fmla="*/ 6353378 w 7671553"/>
                <a:gd name="connsiteY5446" fmla="*/ 816931 h 6616577"/>
                <a:gd name="connsiteX5447" fmla="*/ 6349620 w 7671553"/>
                <a:gd name="connsiteY5447" fmla="*/ 795520 h 6616577"/>
                <a:gd name="connsiteX5448" fmla="*/ 6381687 w 7671553"/>
                <a:gd name="connsiteY5448" fmla="*/ 763554 h 6616577"/>
                <a:gd name="connsiteX5449" fmla="*/ 6399505 w 7671553"/>
                <a:gd name="connsiteY5449" fmla="*/ 770656 h 6616577"/>
                <a:gd name="connsiteX5450" fmla="*/ 6424448 w 7671553"/>
                <a:gd name="connsiteY5450" fmla="*/ 767107 h 6616577"/>
                <a:gd name="connsiteX5451" fmla="*/ 6431572 w 7671553"/>
                <a:gd name="connsiteY5451" fmla="*/ 752898 h 6616577"/>
                <a:gd name="connsiteX5452" fmla="*/ 6417321 w 7671553"/>
                <a:gd name="connsiteY5452" fmla="*/ 731591 h 6616577"/>
                <a:gd name="connsiteX5453" fmla="*/ 6445827 w 7671553"/>
                <a:gd name="connsiteY5453" fmla="*/ 703177 h 6616577"/>
                <a:gd name="connsiteX5454" fmla="*/ 6460078 w 7671553"/>
                <a:gd name="connsiteY5454" fmla="*/ 710280 h 6616577"/>
                <a:gd name="connsiteX5455" fmla="*/ 6488584 w 7671553"/>
                <a:gd name="connsiteY5455" fmla="*/ 710280 h 6616577"/>
                <a:gd name="connsiteX5456" fmla="*/ 6495712 w 7671553"/>
                <a:gd name="connsiteY5456" fmla="*/ 692522 h 6616577"/>
                <a:gd name="connsiteX5457" fmla="*/ 6488584 w 7671553"/>
                <a:gd name="connsiteY5457" fmla="*/ 667661 h 6616577"/>
                <a:gd name="connsiteX5458" fmla="*/ 6501611 w 7671553"/>
                <a:gd name="connsiteY5458" fmla="*/ 655425 h 6616577"/>
                <a:gd name="connsiteX5459" fmla="*/ 6502835 w 7671553"/>
                <a:gd name="connsiteY5459" fmla="*/ 667661 h 6616577"/>
                <a:gd name="connsiteX5460" fmla="*/ 6502835 w 7671553"/>
                <a:gd name="connsiteY5460" fmla="*/ 674764 h 6616577"/>
                <a:gd name="connsiteX5461" fmla="*/ 6524214 w 7671553"/>
                <a:gd name="connsiteY5461" fmla="*/ 681866 h 6616577"/>
                <a:gd name="connsiteX5462" fmla="*/ 6531342 w 7671553"/>
                <a:gd name="connsiteY5462" fmla="*/ 681866 h 6616577"/>
                <a:gd name="connsiteX5463" fmla="*/ 6552721 w 7671553"/>
                <a:gd name="connsiteY5463" fmla="*/ 646350 h 6616577"/>
                <a:gd name="connsiteX5464" fmla="*/ 6552721 w 7671553"/>
                <a:gd name="connsiteY5464" fmla="*/ 642801 h 6616577"/>
                <a:gd name="connsiteX5465" fmla="*/ 6549157 w 7671553"/>
                <a:gd name="connsiteY5465" fmla="*/ 625043 h 6616577"/>
                <a:gd name="connsiteX5466" fmla="*/ 6556284 w 7671553"/>
                <a:gd name="connsiteY5466" fmla="*/ 625043 h 6616577"/>
                <a:gd name="connsiteX5467" fmla="*/ 6559715 w 7671553"/>
                <a:gd name="connsiteY5467" fmla="*/ 657024 h 6616577"/>
                <a:gd name="connsiteX5468" fmla="*/ 6577663 w 7671553"/>
                <a:gd name="connsiteY5468" fmla="*/ 660559 h 6616577"/>
                <a:gd name="connsiteX5469" fmla="*/ 6581227 w 7671553"/>
                <a:gd name="connsiteY5469" fmla="*/ 660559 h 6616577"/>
                <a:gd name="connsiteX5470" fmla="*/ 6606170 w 7671553"/>
                <a:gd name="connsiteY5470" fmla="*/ 628593 h 6616577"/>
                <a:gd name="connsiteX5471" fmla="*/ 6606170 w 7671553"/>
                <a:gd name="connsiteY5471" fmla="*/ 617941 h 6616577"/>
                <a:gd name="connsiteX5472" fmla="*/ 6613293 w 7671553"/>
                <a:gd name="connsiteY5472" fmla="*/ 617941 h 6616577"/>
                <a:gd name="connsiteX5473" fmla="*/ 6641717 w 7671553"/>
                <a:gd name="connsiteY5473" fmla="*/ 645208 h 6616577"/>
                <a:gd name="connsiteX5474" fmla="*/ 6677434 w 7671553"/>
                <a:gd name="connsiteY5474" fmla="*/ 617941 h 6616577"/>
                <a:gd name="connsiteX5475" fmla="*/ 6691685 w 7671553"/>
                <a:gd name="connsiteY5475" fmla="*/ 617941 h 6616577"/>
                <a:gd name="connsiteX5476" fmla="*/ 6691685 w 7671553"/>
                <a:gd name="connsiteY5476" fmla="*/ 635699 h 6616577"/>
                <a:gd name="connsiteX5477" fmla="*/ 6705936 w 7671553"/>
                <a:gd name="connsiteY5477" fmla="*/ 649904 h 6616577"/>
                <a:gd name="connsiteX5478" fmla="*/ 6720191 w 7671553"/>
                <a:gd name="connsiteY5478" fmla="*/ 649904 h 6616577"/>
                <a:gd name="connsiteX5479" fmla="*/ 6762948 w 7671553"/>
                <a:gd name="connsiteY5479" fmla="*/ 614388 h 6616577"/>
                <a:gd name="connsiteX5480" fmla="*/ 6745983 w 7671553"/>
                <a:gd name="connsiteY5480" fmla="*/ 652246 h 6616577"/>
                <a:gd name="connsiteX5481" fmla="*/ 6770191 w 7671553"/>
                <a:gd name="connsiteY5481" fmla="*/ 660228 h 6616577"/>
                <a:gd name="connsiteX5482" fmla="*/ 6823519 w 7671553"/>
                <a:gd name="connsiteY5482" fmla="*/ 610834 h 6616577"/>
                <a:gd name="connsiteX5483" fmla="*/ 6830647 w 7671553"/>
                <a:gd name="connsiteY5483" fmla="*/ 610834 h 6616577"/>
                <a:gd name="connsiteX5484" fmla="*/ 6855590 w 7671553"/>
                <a:gd name="connsiteY5484" fmla="*/ 621489 h 6616577"/>
                <a:gd name="connsiteX5485" fmla="*/ 6837775 w 7671553"/>
                <a:gd name="connsiteY5485" fmla="*/ 649903 h 6616577"/>
                <a:gd name="connsiteX5486" fmla="*/ 6837775 w 7671553"/>
                <a:gd name="connsiteY5486" fmla="*/ 664108 h 6616577"/>
                <a:gd name="connsiteX5487" fmla="*/ 6859153 w 7671553"/>
                <a:gd name="connsiteY5487" fmla="*/ 664108 h 6616577"/>
                <a:gd name="connsiteX5488" fmla="*/ 6880532 w 7671553"/>
                <a:gd name="connsiteY5488" fmla="*/ 657006 h 6616577"/>
                <a:gd name="connsiteX5489" fmla="*/ 954771 w 7671553"/>
                <a:gd name="connsiteY5489" fmla="*/ 841688 h 6616577"/>
                <a:gd name="connsiteX5490" fmla="*/ 961898 w 7671553"/>
                <a:gd name="connsiteY5490" fmla="*/ 841688 h 6616577"/>
                <a:gd name="connsiteX5491" fmla="*/ 1004655 w 7671553"/>
                <a:gd name="connsiteY5491" fmla="*/ 859446 h 6616577"/>
                <a:gd name="connsiteX5492" fmla="*/ 1022470 w 7671553"/>
                <a:gd name="connsiteY5492" fmla="*/ 855897 h 6616577"/>
                <a:gd name="connsiteX5493" fmla="*/ 1022470 w 7671553"/>
                <a:gd name="connsiteY5493" fmla="*/ 845241 h 6616577"/>
                <a:gd name="connsiteX5494" fmla="*/ 951206 w 7671553"/>
                <a:gd name="connsiteY5494" fmla="*/ 795521 h 6616577"/>
                <a:gd name="connsiteX5495" fmla="*/ 926267 w 7671553"/>
                <a:gd name="connsiteY5495" fmla="*/ 799070 h 6616577"/>
                <a:gd name="connsiteX5496" fmla="*/ 958334 w 7671553"/>
                <a:gd name="connsiteY5496" fmla="*/ 745798 h 6616577"/>
                <a:gd name="connsiteX5497" fmla="*/ 983277 w 7671553"/>
                <a:gd name="connsiteY5497" fmla="*/ 760006 h 6616577"/>
                <a:gd name="connsiteX5498" fmla="*/ 1026033 w 7671553"/>
                <a:gd name="connsiteY5498" fmla="*/ 761188 h 6616577"/>
                <a:gd name="connsiteX5499" fmla="*/ 1050976 w 7671553"/>
                <a:gd name="connsiteY5499" fmla="*/ 774211 h 6616577"/>
                <a:gd name="connsiteX5500" fmla="*/ 1058104 w 7671553"/>
                <a:gd name="connsiteY5500" fmla="*/ 774211 h 6616577"/>
                <a:gd name="connsiteX5501" fmla="*/ 1079482 w 7671553"/>
                <a:gd name="connsiteY5501" fmla="*/ 742248 h 6616577"/>
                <a:gd name="connsiteX5502" fmla="*/ 1043849 w 7671553"/>
                <a:gd name="connsiteY5502" fmla="*/ 717384 h 6616577"/>
                <a:gd name="connsiteX5503" fmla="*/ 1033161 w 7671553"/>
                <a:gd name="connsiteY5503" fmla="*/ 717384 h 6616577"/>
                <a:gd name="connsiteX5504" fmla="*/ 1001091 w 7671553"/>
                <a:gd name="connsiteY5504" fmla="*/ 724490 h 6616577"/>
                <a:gd name="connsiteX5505" fmla="*/ 1005083 w 7671553"/>
                <a:gd name="connsiteY5505" fmla="*/ 692589 h 6616577"/>
                <a:gd name="connsiteX5506" fmla="*/ 1018910 w 7671553"/>
                <a:gd name="connsiteY5506" fmla="*/ 685421 h 6616577"/>
                <a:gd name="connsiteX5507" fmla="*/ 1029597 w 7671553"/>
                <a:gd name="connsiteY5507" fmla="*/ 685421 h 6616577"/>
                <a:gd name="connsiteX5508" fmla="*/ 1054785 w 7671553"/>
                <a:gd name="connsiteY5508" fmla="*/ 683338 h 6616577"/>
                <a:gd name="connsiteX5509" fmla="*/ 1040515 w 7671553"/>
                <a:gd name="connsiteY5509" fmla="*/ 656857 h 6616577"/>
                <a:gd name="connsiteX5510" fmla="*/ 1061689 w 7671553"/>
                <a:gd name="connsiteY5510" fmla="*/ 656724 h 6616577"/>
                <a:gd name="connsiteX5511" fmla="*/ 1072355 w 7671553"/>
                <a:gd name="connsiteY5511" fmla="*/ 657008 h 6616577"/>
                <a:gd name="connsiteX5512" fmla="*/ 1058104 w 7671553"/>
                <a:gd name="connsiteY5512" fmla="*/ 678319 h 6616577"/>
                <a:gd name="connsiteX5513" fmla="*/ 1058104 w 7671553"/>
                <a:gd name="connsiteY5513" fmla="*/ 685422 h 6616577"/>
                <a:gd name="connsiteX5514" fmla="*/ 1097298 w 7671553"/>
                <a:gd name="connsiteY5514" fmla="*/ 717385 h 6616577"/>
                <a:gd name="connsiteX5515" fmla="*/ 1122241 w 7671553"/>
                <a:gd name="connsiteY5515" fmla="*/ 717385 h 6616577"/>
                <a:gd name="connsiteX5516" fmla="*/ 1132932 w 7671553"/>
                <a:gd name="connsiteY5516" fmla="*/ 720938 h 6616577"/>
                <a:gd name="connsiteX5517" fmla="*/ 1144228 w 7671553"/>
                <a:gd name="connsiteY5517" fmla="*/ 707279 h 6616577"/>
                <a:gd name="connsiteX5518" fmla="*/ 1122240 w 7671553"/>
                <a:gd name="connsiteY5518" fmla="*/ 681869 h 6616577"/>
                <a:gd name="connsiteX5519" fmla="*/ 1132931 w 7671553"/>
                <a:gd name="connsiteY5519" fmla="*/ 653459 h 6616577"/>
                <a:gd name="connsiteX5520" fmla="*/ 1122240 w 7671553"/>
                <a:gd name="connsiteY5520" fmla="*/ 628595 h 6616577"/>
                <a:gd name="connsiteX5521" fmla="*/ 1143619 w 7671553"/>
                <a:gd name="connsiteY5521" fmla="*/ 621492 h 6616577"/>
                <a:gd name="connsiteX5522" fmla="*/ 1200633 w 7671553"/>
                <a:gd name="connsiteY5522" fmla="*/ 635701 h 6616577"/>
                <a:gd name="connsiteX5523" fmla="*/ 1200633 w 7671553"/>
                <a:gd name="connsiteY5523" fmla="*/ 642803 h 6616577"/>
                <a:gd name="connsiteX5524" fmla="*/ 1161435 w 7671553"/>
                <a:gd name="connsiteY5524" fmla="*/ 671217 h 6616577"/>
                <a:gd name="connsiteX5525" fmla="*/ 1161435 w 7671553"/>
                <a:gd name="connsiteY5525" fmla="*/ 678319 h 6616577"/>
                <a:gd name="connsiteX5526" fmla="*/ 1182814 w 7671553"/>
                <a:gd name="connsiteY5526" fmla="*/ 688975 h 6616577"/>
                <a:gd name="connsiteX5527" fmla="*/ 1207756 w 7671553"/>
                <a:gd name="connsiteY5527" fmla="*/ 692524 h 6616577"/>
                <a:gd name="connsiteX5528" fmla="*/ 1237110 w 7671553"/>
                <a:gd name="connsiteY5528" fmla="*/ 672061 h 6616577"/>
                <a:gd name="connsiteX5529" fmla="*/ 1254078 w 7671553"/>
                <a:gd name="connsiteY5529" fmla="*/ 642804 h 6616577"/>
                <a:gd name="connsiteX5530" fmla="*/ 1211321 w 7671553"/>
                <a:gd name="connsiteY5530" fmla="*/ 603734 h 6616577"/>
                <a:gd name="connsiteX5531" fmla="*/ 1236264 w 7671553"/>
                <a:gd name="connsiteY5531" fmla="*/ 600185 h 6616577"/>
                <a:gd name="connsiteX5532" fmla="*/ 1243391 w 7671553"/>
                <a:gd name="connsiteY5532" fmla="*/ 600185 h 6616577"/>
                <a:gd name="connsiteX5533" fmla="*/ 1300401 w 7671553"/>
                <a:gd name="connsiteY5533" fmla="*/ 614390 h 6616577"/>
                <a:gd name="connsiteX5534" fmla="*/ 1318220 w 7671553"/>
                <a:gd name="connsiteY5534" fmla="*/ 614390 h 6616577"/>
                <a:gd name="connsiteX5535" fmla="*/ 1261206 w 7671553"/>
                <a:gd name="connsiteY5535" fmla="*/ 657007 h 6616577"/>
                <a:gd name="connsiteX5536" fmla="*/ 1293277 w 7671553"/>
                <a:gd name="connsiteY5536" fmla="*/ 678318 h 6616577"/>
                <a:gd name="connsiteX5537" fmla="*/ 1314655 w 7671553"/>
                <a:gd name="connsiteY5537" fmla="*/ 678318 h 6616577"/>
                <a:gd name="connsiteX5538" fmla="*/ 1323516 w 7671553"/>
                <a:gd name="connsiteY5538" fmla="*/ 654090 h 6616577"/>
                <a:gd name="connsiteX5539" fmla="*/ 1382358 w 7671553"/>
                <a:gd name="connsiteY5539" fmla="*/ 614388 h 6616577"/>
                <a:gd name="connsiteX5540" fmla="*/ 1403737 w 7671553"/>
                <a:gd name="connsiteY5540" fmla="*/ 635699 h 6616577"/>
                <a:gd name="connsiteX5541" fmla="*/ 1368103 w 7671553"/>
                <a:gd name="connsiteY5541" fmla="*/ 681868 h 6616577"/>
                <a:gd name="connsiteX5542" fmla="*/ 1389485 w 7671553"/>
                <a:gd name="connsiteY5542" fmla="*/ 703179 h 6616577"/>
                <a:gd name="connsiteX5543" fmla="*/ 1396609 w 7671553"/>
                <a:gd name="connsiteY5543" fmla="*/ 703179 h 6616577"/>
                <a:gd name="connsiteX5544" fmla="*/ 1435807 w 7671553"/>
                <a:gd name="connsiteY5544" fmla="*/ 660562 h 6616577"/>
                <a:gd name="connsiteX5545" fmla="*/ 1464310 w 7671553"/>
                <a:gd name="connsiteY5545" fmla="*/ 681869 h 6616577"/>
                <a:gd name="connsiteX5546" fmla="*/ 1439367 w 7671553"/>
                <a:gd name="connsiteY5546" fmla="*/ 724490 h 6616577"/>
                <a:gd name="connsiteX5547" fmla="*/ 1464310 w 7671553"/>
                <a:gd name="connsiteY5547" fmla="*/ 738695 h 6616577"/>
                <a:gd name="connsiteX5548" fmla="*/ 1467874 w 7671553"/>
                <a:gd name="connsiteY5548" fmla="*/ 738695 h 6616577"/>
                <a:gd name="connsiteX5549" fmla="*/ 1507072 w 7671553"/>
                <a:gd name="connsiteY5549" fmla="*/ 699626 h 6616577"/>
                <a:gd name="connsiteX5550" fmla="*/ 1539138 w 7671553"/>
                <a:gd name="connsiteY5550" fmla="*/ 713834 h 6616577"/>
                <a:gd name="connsiteX5551" fmla="*/ 1528451 w 7671553"/>
                <a:gd name="connsiteY5551" fmla="*/ 777766 h 6616577"/>
                <a:gd name="connsiteX5552" fmla="*/ 1542702 w 7671553"/>
                <a:gd name="connsiteY5552" fmla="*/ 788417 h 6616577"/>
                <a:gd name="connsiteX5553" fmla="*/ 1574772 w 7671553"/>
                <a:gd name="connsiteY5553" fmla="*/ 749352 h 6616577"/>
                <a:gd name="connsiteX5554" fmla="*/ 1631782 w 7671553"/>
                <a:gd name="connsiteY5554" fmla="*/ 806176 h 6616577"/>
                <a:gd name="connsiteX5555" fmla="*/ 1592588 w 7671553"/>
                <a:gd name="connsiteY5555" fmla="*/ 845245 h 6616577"/>
                <a:gd name="connsiteX5556" fmla="*/ 1621094 w 7671553"/>
                <a:gd name="connsiteY5556" fmla="*/ 866556 h 6616577"/>
                <a:gd name="connsiteX5557" fmla="*/ 1624654 w 7671553"/>
                <a:gd name="connsiteY5557" fmla="*/ 866556 h 6616577"/>
                <a:gd name="connsiteX5558" fmla="*/ 1653161 w 7671553"/>
                <a:gd name="connsiteY5558" fmla="*/ 848798 h 6616577"/>
                <a:gd name="connsiteX5559" fmla="*/ 1660288 w 7671553"/>
                <a:gd name="connsiteY5559" fmla="*/ 873659 h 6616577"/>
                <a:gd name="connsiteX5560" fmla="*/ 1660288 w 7671553"/>
                <a:gd name="connsiteY5560" fmla="*/ 884314 h 6616577"/>
                <a:gd name="connsiteX5561" fmla="*/ 1631782 w 7671553"/>
                <a:gd name="connsiteY5561" fmla="*/ 898519 h 6616577"/>
                <a:gd name="connsiteX5562" fmla="*/ 1621343 w 7671553"/>
                <a:gd name="connsiteY5562" fmla="*/ 919970 h 6616577"/>
                <a:gd name="connsiteX5563" fmla="*/ 1649597 w 7671553"/>
                <a:gd name="connsiteY5563" fmla="*/ 937588 h 6616577"/>
                <a:gd name="connsiteX5564" fmla="*/ 1670975 w 7671553"/>
                <a:gd name="connsiteY5564" fmla="*/ 937588 h 6616577"/>
                <a:gd name="connsiteX5565" fmla="*/ 1675307 w 7671553"/>
                <a:gd name="connsiteY5565" fmla="*/ 962305 h 6616577"/>
                <a:gd name="connsiteX5566" fmla="*/ 1638909 w 7671553"/>
                <a:gd name="connsiteY5566" fmla="*/ 990862 h 6616577"/>
                <a:gd name="connsiteX5567" fmla="*/ 1660288 w 7671553"/>
                <a:gd name="connsiteY5567" fmla="*/ 1012169 h 6616577"/>
                <a:gd name="connsiteX5568" fmla="*/ 1692358 w 7671553"/>
                <a:gd name="connsiteY5568" fmla="*/ 1012169 h 6616577"/>
                <a:gd name="connsiteX5569" fmla="*/ 1703046 w 7671553"/>
                <a:gd name="connsiteY5569" fmla="*/ 1047685 h 6616577"/>
                <a:gd name="connsiteX5570" fmla="*/ 1703046 w 7671553"/>
                <a:gd name="connsiteY5570" fmla="*/ 1061890 h 6616577"/>
                <a:gd name="connsiteX5571" fmla="*/ 1621095 w 7671553"/>
                <a:gd name="connsiteY5571" fmla="*/ 1076099 h 6616577"/>
                <a:gd name="connsiteX5572" fmla="*/ 1617531 w 7671553"/>
                <a:gd name="connsiteY5572" fmla="*/ 1076099 h 6616577"/>
                <a:gd name="connsiteX5573" fmla="*/ 1571208 w 7671553"/>
                <a:gd name="connsiteY5573" fmla="*/ 1083201 h 6616577"/>
                <a:gd name="connsiteX5574" fmla="*/ 1499944 w 7671553"/>
                <a:gd name="connsiteY5574" fmla="*/ 1093857 h 6616577"/>
                <a:gd name="connsiteX5575" fmla="*/ 1446496 w 7671553"/>
                <a:gd name="connsiteY5575" fmla="*/ 1065443 h 6616577"/>
                <a:gd name="connsiteX5576" fmla="*/ 1435808 w 7671553"/>
                <a:gd name="connsiteY5576" fmla="*/ 1065443 h 6616577"/>
                <a:gd name="connsiteX5577" fmla="*/ 1435808 w 7671553"/>
                <a:gd name="connsiteY5577" fmla="*/ 1058341 h 6616577"/>
                <a:gd name="connsiteX5578" fmla="*/ 1425117 w 7671553"/>
                <a:gd name="connsiteY5578" fmla="*/ 1058341 h 6616577"/>
                <a:gd name="connsiteX5579" fmla="*/ 1407302 w 7671553"/>
                <a:gd name="connsiteY5579" fmla="*/ 1051238 h 6616577"/>
                <a:gd name="connsiteX5580" fmla="*/ 1346726 w 7671553"/>
                <a:gd name="connsiteY5580" fmla="*/ 1037030 h 6616577"/>
                <a:gd name="connsiteX5581" fmla="*/ 1257646 w 7671553"/>
                <a:gd name="connsiteY5581" fmla="*/ 969551 h 6616577"/>
                <a:gd name="connsiteX5582" fmla="*/ 1232703 w 7671553"/>
                <a:gd name="connsiteY5582" fmla="*/ 969551 h 6616577"/>
                <a:gd name="connsiteX5583" fmla="*/ 1150752 w 7671553"/>
                <a:gd name="connsiteY5583" fmla="*/ 1008620 h 6616577"/>
                <a:gd name="connsiteX5584" fmla="*/ 1115119 w 7671553"/>
                <a:gd name="connsiteY5584" fmla="*/ 1001514 h 6616577"/>
                <a:gd name="connsiteX5585" fmla="*/ 1111558 w 7671553"/>
                <a:gd name="connsiteY5585" fmla="*/ 1001514 h 6616577"/>
                <a:gd name="connsiteX5586" fmla="*/ 1054496 w 7671553"/>
                <a:gd name="connsiteY5586" fmla="*/ 997821 h 6616577"/>
                <a:gd name="connsiteX5587" fmla="*/ 1001097 w 7671553"/>
                <a:gd name="connsiteY5587" fmla="*/ 1005067 h 6616577"/>
                <a:gd name="connsiteX5588" fmla="*/ 922708 w 7671553"/>
                <a:gd name="connsiteY5588" fmla="*/ 980206 h 6616577"/>
                <a:gd name="connsiteX5589" fmla="*/ 919144 w 7671553"/>
                <a:gd name="connsiteY5589" fmla="*/ 980206 h 6616577"/>
                <a:gd name="connsiteX5590" fmla="*/ 847880 w 7671553"/>
                <a:gd name="connsiteY5590" fmla="*/ 962448 h 6616577"/>
                <a:gd name="connsiteX5591" fmla="*/ 863501 w 7671553"/>
                <a:gd name="connsiteY5591" fmla="*/ 925963 h 6616577"/>
                <a:gd name="connsiteX5592" fmla="*/ 865695 w 7671553"/>
                <a:gd name="connsiteY5592" fmla="*/ 937588 h 6616577"/>
                <a:gd name="connsiteX5593" fmla="*/ 876386 w 7671553"/>
                <a:gd name="connsiteY5593" fmla="*/ 948240 h 6616577"/>
                <a:gd name="connsiteX5594" fmla="*/ 890638 w 7671553"/>
                <a:gd name="connsiteY5594" fmla="*/ 948240 h 6616577"/>
                <a:gd name="connsiteX5595" fmla="*/ 908453 w 7671553"/>
                <a:gd name="connsiteY5595" fmla="*/ 912724 h 6616577"/>
                <a:gd name="connsiteX5596" fmla="*/ 908453 w 7671553"/>
                <a:gd name="connsiteY5596" fmla="*/ 905622 h 6616577"/>
                <a:gd name="connsiteX5597" fmla="*/ 890638 w 7671553"/>
                <a:gd name="connsiteY5597" fmla="*/ 880762 h 6616577"/>
                <a:gd name="connsiteX5598" fmla="*/ 929906 w 7671553"/>
                <a:gd name="connsiteY5598" fmla="*/ 874019 h 6616577"/>
                <a:gd name="connsiteX5599" fmla="*/ 944086 w 7671553"/>
                <a:gd name="connsiteY5599" fmla="*/ 880762 h 6616577"/>
                <a:gd name="connsiteX5600" fmla="*/ 969028 w 7671553"/>
                <a:gd name="connsiteY5600" fmla="*/ 863004 h 6616577"/>
                <a:gd name="connsiteX5601" fmla="*/ 954773 w 7671553"/>
                <a:gd name="connsiteY5601" fmla="*/ 841693 h 6616577"/>
                <a:gd name="connsiteX5602" fmla="*/ 5393897 w 7671553"/>
                <a:gd name="connsiteY5602" fmla="*/ 682072 h 6616577"/>
                <a:gd name="connsiteX5603" fmla="*/ 5363193 w 7671553"/>
                <a:gd name="connsiteY5603" fmla="*/ 571594 h 6616577"/>
                <a:gd name="connsiteX5604" fmla="*/ 5423138 w 7671553"/>
                <a:gd name="connsiteY5604" fmla="*/ 706730 h 6616577"/>
                <a:gd name="connsiteX5605" fmla="*/ 5391068 w 7671553"/>
                <a:gd name="connsiteY5605" fmla="*/ 742246 h 6616577"/>
                <a:gd name="connsiteX5606" fmla="*/ 5391068 w 7671553"/>
                <a:gd name="connsiteY5606" fmla="*/ 696074 h 6616577"/>
                <a:gd name="connsiteX5607" fmla="*/ 5393896 w 7671553"/>
                <a:gd name="connsiteY5607" fmla="*/ 682070 h 6616577"/>
                <a:gd name="connsiteX5608" fmla="*/ 4247302 w 7671553"/>
                <a:gd name="connsiteY5608" fmla="*/ 617941 h 6616577"/>
                <a:gd name="connsiteX5609" fmla="*/ 4294491 w 7671553"/>
                <a:gd name="connsiteY5609" fmla="*/ 572631 h 6616577"/>
                <a:gd name="connsiteX5610" fmla="*/ 4350636 w 7671553"/>
                <a:gd name="connsiteY5610" fmla="*/ 539803 h 6616577"/>
                <a:gd name="connsiteX5611" fmla="*/ 4299725 w 7671553"/>
                <a:gd name="connsiteY5611" fmla="*/ 706401 h 6616577"/>
                <a:gd name="connsiteX5612" fmla="*/ 4240178 w 7671553"/>
                <a:gd name="connsiteY5612" fmla="*/ 639247 h 6616577"/>
                <a:gd name="connsiteX5613" fmla="*/ 4247301 w 7671553"/>
                <a:gd name="connsiteY5613" fmla="*/ 617940 h 6616577"/>
                <a:gd name="connsiteX5614" fmla="*/ 4667775 w 7671553"/>
                <a:gd name="connsiteY5614" fmla="*/ 113625 h 6616577"/>
                <a:gd name="connsiteX5615" fmla="*/ 4706973 w 7671553"/>
                <a:gd name="connsiteY5615" fmla="*/ 67456 h 6616577"/>
                <a:gd name="connsiteX5616" fmla="*/ 4714097 w 7671553"/>
                <a:gd name="connsiteY5616" fmla="*/ 67456 h 6616577"/>
                <a:gd name="connsiteX5617" fmla="*/ 4739039 w 7671553"/>
                <a:gd name="connsiteY5617" fmla="*/ 71005 h 6616577"/>
                <a:gd name="connsiteX5618" fmla="*/ 4756855 w 7671553"/>
                <a:gd name="connsiteY5618" fmla="*/ 127833 h 6616577"/>
                <a:gd name="connsiteX5619" fmla="*/ 4717660 w 7671553"/>
                <a:gd name="connsiteY5619" fmla="*/ 152693 h 6616577"/>
                <a:gd name="connsiteX5620" fmla="*/ 4667775 w 7671553"/>
                <a:gd name="connsiteY5620" fmla="*/ 113624 h 6616577"/>
                <a:gd name="connsiteX5621" fmla="*/ 4617890 w 7671553"/>
                <a:gd name="connsiteY5621" fmla="*/ 131383 h 6616577"/>
                <a:gd name="connsiteX5622" fmla="*/ 4639272 w 7671553"/>
                <a:gd name="connsiteY5622" fmla="*/ 81662 h 6616577"/>
                <a:gd name="connsiteX5623" fmla="*/ 4632145 w 7671553"/>
                <a:gd name="connsiteY5623" fmla="*/ 110076 h 6616577"/>
                <a:gd name="connsiteX5624" fmla="*/ 4667775 w 7671553"/>
                <a:gd name="connsiteY5624" fmla="*/ 174007 h 6616577"/>
                <a:gd name="connsiteX5625" fmla="*/ 4617890 w 7671553"/>
                <a:gd name="connsiteY5625" fmla="*/ 134938 h 6616577"/>
                <a:gd name="connsiteX5626" fmla="*/ 4617890 w 7671553"/>
                <a:gd name="connsiteY5626" fmla="*/ 131385 h 6616577"/>
                <a:gd name="connsiteX5627" fmla="*/ 4945705 w 7671553"/>
                <a:gd name="connsiteY5627" fmla="*/ 53248 h 6616577"/>
                <a:gd name="connsiteX5628" fmla="*/ 4974211 w 7671553"/>
                <a:gd name="connsiteY5628" fmla="*/ 46146 h 6616577"/>
                <a:gd name="connsiteX5629" fmla="*/ 4984902 w 7671553"/>
                <a:gd name="connsiteY5629" fmla="*/ 46146 h 6616577"/>
                <a:gd name="connsiteX5630" fmla="*/ 5013405 w 7671553"/>
                <a:gd name="connsiteY5630" fmla="*/ 74559 h 6616577"/>
                <a:gd name="connsiteX5631" fmla="*/ 5009845 w 7671553"/>
                <a:gd name="connsiteY5631" fmla="*/ 92317 h 6616577"/>
                <a:gd name="connsiteX5632" fmla="*/ 4959455 w 7671553"/>
                <a:gd name="connsiteY5632" fmla="*/ 102470 h 6616577"/>
                <a:gd name="connsiteX5633" fmla="*/ 4920762 w 7671553"/>
                <a:gd name="connsiteY5633" fmla="*/ 120731 h 6616577"/>
                <a:gd name="connsiteX5634" fmla="*/ 4945705 w 7671553"/>
                <a:gd name="connsiteY5634" fmla="*/ 81662 h 6616577"/>
                <a:gd name="connsiteX5635" fmla="*/ 4945705 w 7671553"/>
                <a:gd name="connsiteY5635" fmla="*/ 53248 h 6616577"/>
                <a:gd name="connsiteX5636" fmla="*/ 4867317 w 7671553"/>
                <a:gd name="connsiteY5636" fmla="*/ 106521 h 6616577"/>
                <a:gd name="connsiteX5637" fmla="*/ 4845938 w 7671553"/>
                <a:gd name="connsiteY5637" fmla="*/ 88763 h 6616577"/>
                <a:gd name="connsiteX5638" fmla="*/ 4845938 w 7671553"/>
                <a:gd name="connsiteY5638" fmla="*/ 81660 h 6616577"/>
                <a:gd name="connsiteX5639" fmla="*/ 4842807 w 7671553"/>
                <a:gd name="connsiteY5639" fmla="*/ 64847 h 6616577"/>
                <a:gd name="connsiteX5640" fmla="*/ 4860247 w 7671553"/>
                <a:gd name="connsiteY5640" fmla="*/ 56926 h 6616577"/>
                <a:gd name="connsiteX5641" fmla="*/ 4874441 w 7671553"/>
                <a:gd name="connsiteY5641" fmla="*/ 60349 h 6616577"/>
                <a:gd name="connsiteX5642" fmla="*/ 4878004 w 7671553"/>
                <a:gd name="connsiteY5642" fmla="*/ 60349 h 6616577"/>
                <a:gd name="connsiteX5643" fmla="*/ 4867317 w 7671553"/>
                <a:gd name="connsiteY5643" fmla="*/ 106522 h 6616577"/>
                <a:gd name="connsiteX5644" fmla="*/ 4778237 w 7671553"/>
                <a:gd name="connsiteY5644" fmla="*/ 78107 h 6616577"/>
                <a:gd name="connsiteX5645" fmla="*/ 4796052 w 7671553"/>
                <a:gd name="connsiteY5645" fmla="*/ 46144 h 6616577"/>
                <a:gd name="connsiteX5646" fmla="*/ 4799616 w 7671553"/>
                <a:gd name="connsiteY5646" fmla="*/ 60349 h 6616577"/>
                <a:gd name="connsiteX5647" fmla="*/ 4796052 w 7671553"/>
                <a:gd name="connsiteY5647" fmla="*/ 71005 h 6616577"/>
                <a:gd name="connsiteX5648" fmla="*/ 4803489 w 7671553"/>
                <a:gd name="connsiteY5648" fmla="*/ 95782 h 6616577"/>
                <a:gd name="connsiteX5649" fmla="*/ 4798949 w 7671553"/>
                <a:gd name="connsiteY5649" fmla="*/ 106265 h 6616577"/>
                <a:gd name="connsiteX5650" fmla="*/ 4778237 w 7671553"/>
                <a:gd name="connsiteY5650" fmla="*/ 78107 h 6616577"/>
                <a:gd name="connsiteX5651" fmla="*/ 4774673 w 7671553"/>
                <a:gd name="connsiteY5651" fmla="*/ 3525 h 6616577"/>
                <a:gd name="connsiteX5652" fmla="*/ 4771109 w 7671553"/>
                <a:gd name="connsiteY5652" fmla="*/ 7074 h 6616577"/>
                <a:gd name="connsiteX5653" fmla="*/ 4767546 w 7671553"/>
                <a:gd name="connsiteY5653" fmla="*/ 10627 h 6616577"/>
                <a:gd name="connsiteX5654" fmla="*/ 4763982 w 7671553"/>
                <a:gd name="connsiteY5654" fmla="*/ 14180 h 6616577"/>
                <a:gd name="connsiteX5655" fmla="*/ 4760418 w 7671553"/>
                <a:gd name="connsiteY5655" fmla="*/ 17729 h 6616577"/>
                <a:gd name="connsiteX5656" fmla="*/ 4756854 w 7671553"/>
                <a:gd name="connsiteY5656" fmla="*/ 21282 h 6616577"/>
                <a:gd name="connsiteX5657" fmla="*/ 4753294 w 7671553"/>
                <a:gd name="connsiteY5657" fmla="*/ 24832 h 6616577"/>
                <a:gd name="connsiteX5658" fmla="*/ 4749731 w 7671553"/>
                <a:gd name="connsiteY5658" fmla="*/ 31938 h 6616577"/>
                <a:gd name="connsiteX5659" fmla="*/ 4739039 w 7671553"/>
                <a:gd name="connsiteY5659" fmla="*/ 31938 h 6616577"/>
                <a:gd name="connsiteX5660" fmla="*/ 4724788 w 7671553"/>
                <a:gd name="connsiteY5660" fmla="*/ 28385 h 6616577"/>
                <a:gd name="connsiteX5661" fmla="*/ 4706973 w 7671553"/>
                <a:gd name="connsiteY5661" fmla="*/ 28385 h 6616577"/>
                <a:gd name="connsiteX5662" fmla="*/ 4696282 w 7671553"/>
                <a:gd name="connsiteY5662" fmla="*/ 31938 h 6616577"/>
                <a:gd name="connsiteX5663" fmla="*/ 4685594 w 7671553"/>
                <a:gd name="connsiteY5663" fmla="*/ 35487 h 6616577"/>
                <a:gd name="connsiteX5664" fmla="*/ 4678467 w 7671553"/>
                <a:gd name="connsiteY5664" fmla="*/ 39040 h 6616577"/>
                <a:gd name="connsiteX5665" fmla="*/ 4671339 w 7671553"/>
                <a:gd name="connsiteY5665" fmla="*/ 42590 h 6616577"/>
                <a:gd name="connsiteX5666" fmla="*/ 4646397 w 7671553"/>
                <a:gd name="connsiteY5666" fmla="*/ 46143 h 6616577"/>
                <a:gd name="connsiteX5667" fmla="*/ 4642833 w 7671553"/>
                <a:gd name="connsiteY5667" fmla="*/ 49696 h 6616577"/>
                <a:gd name="connsiteX5668" fmla="*/ 4635709 w 7671553"/>
                <a:gd name="connsiteY5668" fmla="*/ 53245 h 6616577"/>
                <a:gd name="connsiteX5669" fmla="*/ 4632145 w 7671553"/>
                <a:gd name="connsiteY5669" fmla="*/ 56798 h 6616577"/>
                <a:gd name="connsiteX5670" fmla="*/ 4628581 w 7671553"/>
                <a:gd name="connsiteY5670" fmla="*/ 60348 h 6616577"/>
                <a:gd name="connsiteX5671" fmla="*/ 4625018 w 7671553"/>
                <a:gd name="connsiteY5671" fmla="*/ 63901 h 6616577"/>
                <a:gd name="connsiteX5672" fmla="*/ 4621454 w 7671553"/>
                <a:gd name="connsiteY5672" fmla="*/ 67454 h 6616577"/>
                <a:gd name="connsiteX5673" fmla="*/ 4617890 w 7671553"/>
                <a:gd name="connsiteY5673" fmla="*/ 71003 h 6616577"/>
                <a:gd name="connsiteX5674" fmla="*/ 4614330 w 7671553"/>
                <a:gd name="connsiteY5674" fmla="*/ 78106 h 6616577"/>
                <a:gd name="connsiteX5675" fmla="*/ 4610766 w 7671553"/>
                <a:gd name="connsiteY5675" fmla="*/ 81659 h 6616577"/>
                <a:gd name="connsiteX5676" fmla="*/ 4607203 w 7671553"/>
                <a:gd name="connsiteY5676" fmla="*/ 85212 h 6616577"/>
                <a:gd name="connsiteX5677" fmla="*/ 4603639 w 7671553"/>
                <a:gd name="connsiteY5677" fmla="*/ 88761 h 6616577"/>
                <a:gd name="connsiteX5678" fmla="*/ 4600075 w 7671553"/>
                <a:gd name="connsiteY5678" fmla="*/ 95863 h 6616577"/>
                <a:gd name="connsiteX5679" fmla="*/ 4596511 w 7671553"/>
                <a:gd name="connsiteY5679" fmla="*/ 102969 h 6616577"/>
                <a:gd name="connsiteX5680" fmla="*/ 4592951 w 7671553"/>
                <a:gd name="connsiteY5680" fmla="*/ 106519 h 6616577"/>
                <a:gd name="connsiteX5681" fmla="*/ 4589387 w 7671553"/>
                <a:gd name="connsiteY5681" fmla="*/ 110072 h 6616577"/>
                <a:gd name="connsiteX5682" fmla="*/ 4585824 w 7671553"/>
                <a:gd name="connsiteY5682" fmla="*/ 134932 h 6616577"/>
                <a:gd name="connsiteX5683" fmla="*/ 4585824 w 7671553"/>
                <a:gd name="connsiteY5683" fmla="*/ 142035 h 6616577"/>
                <a:gd name="connsiteX5684" fmla="*/ 4582260 w 7671553"/>
                <a:gd name="connsiteY5684" fmla="*/ 152690 h 6616577"/>
                <a:gd name="connsiteX5685" fmla="*/ 4578696 w 7671553"/>
                <a:gd name="connsiteY5685" fmla="*/ 156243 h 6616577"/>
                <a:gd name="connsiteX5686" fmla="*/ 4575133 w 7671553"/>
                <a:gd name="connsiteY5686" fmla="*/ 159793 h 6616577"/>
                <a:gd name="connsiteX5687" fmla="*/ 4568009 w 7671553"/>
                <a:gd name="connsiteY5687" fmla="*/ 163346 h 6616577"/>
                <a:gd name="connsiteX5688" fmla="*/ 4568009 w 7671553"/>
                <a:gd name="connsiteY5688" fmla="*/ 170448 h 6616577"/>
                <a:gd name="connsiteX5689" fmla="*/ 4560881 w 7671553"/>
                <a:gd name="connsiteY5689" fmla="*/ 170448 h 6616577"/>
                <a:gd name="connsiteX5690" fmla="*/ 4557318 w 7671553"/>
                <a:gd name="connsiteY5690" fmla="*/ 174001 h 6616577"/>
                <a:gd name="connsiteX5691" fmla="*/ 4553754 w 7671553"/>
                <a:gd name="connsiteY5691" fmla="*/ 177550 h 6616577"/>
                <a:gd name="connsiteX5692" fmla="*/ 4546630 w 7671553"/>
                <a:gd name="connsiteY5692" fmla="*/ 181103 h 6616577"/>
                <a:gd name="connsiteX5693" fmla="*/ 4543066 w 7671553"/>
                <a:gd name="connsiteY5693" fmla="*/ 184653 h 6616577"/>
                <a:gd name="connsiteX5694" fmla="*/ 4539503 w 7671553"/>
                <a:gd name="connsiteY5694" fmla="*/ 188206 h 6616577"/>
                <a:gd name="connsiteX5695" fmla="*/ 4535939 w 7671553"/>
                <a:gd name="connsiteY5695" fmla="*/ 191759 h 6616577"/>
                <a:gd name="connsiteX5696" fmla="*/ 4535939 w 7671553"/>
                <a:gd name="connsiteY5696" fmla="*/ 198861 h 6616577"/>
                <a:gd name="connsiteX5697" fmla="*/ 4528811 w 7671553"/>
                <a:gd name="connsiteY5697" fmla="*/ 198861 h 6616577"/>
                <a:gd name="connsiteX5698" fmla="*/ 4525247 w 7671553"/>
                <a:gd name="connsiteY5698" fmla="*/ 205964 h 6616577"/>
                <a:gd name="connsiteX5699" fmla="*/ 4521687 w 7671553"/>
                <a:gd name="connsiteY5699" fmla="*/ 216619 h 6616577"/>
                <a:gd name="connsiteX5700" fmla="*/ 4518124 w 7671553"/>
                <a:gd name="connsiteY5700" fmla="*/ 220169 h 6616577"/>
                <a:gd name="connsiteX5701" fmla="*/ 4514560 w 7671553"/>
                <a:gd name="connsiteY5701" fmla="*/ 223722 h 6616577"/>
                <a:gd name="connsiteX5702" fmla="*/ 4510996 w 7671553"/>
                <a:gd name="connsiteY5702" fmla="*/ 227275 h 6616577"/>
                <a:gd name="connsiteX5703" fmla="*/ 4507432 w 7671553"/>
                <a:gd name="connsiteY5703" fmla="*/ 230824 h 6616577"/>
                <a:gd name="connsiteX5704" fmla="*/ 4503869 w 7671553"/>
                <a:gd name="connsiteY5704" fmla="*/ 234377 h 6616577"/>
                <a:gd name="connsiteX5705" fmla="*/ 4496745 w 7671553"/>
                <a:gd name="connsiteY5705" fmla="*/ 237927 h 6616577"/>
                <a:gd name="connsiteX5706" fmla="*/ 4493181 w 7671553"/>
                <a:gd name="connsiteY5706" fmla="*/ 245033 h 6616577"/>
                <a:gd name="connsiteX5707" fmla="*/ 4489617 w 7671553"/>
                <a:gd name="connsiteY5707" fmla="*/ 252135 h 6616577"/>
                <a:gd name="connsiteX5708" fmla="*/ 4486054 w 7671553"/>
                <a:gd name="connsiteY5708" fmla="*/ 259237 h 6616577"/>
                <a:gd name="connsiteX5709" fmla="*/ 4482490 w 7671553"/>
                <a:gd name="connsiteY5709" fmla="*/ 262790 h 6616577"/>
                <a:gd name="connsiteX5710" fmla="*/ 4478926 w 7671553"/>
                <a:gd name="connsiteY5710" fmla="*/ 269893 h 6616577"/>
                <a:gd name="connsiteX5711" fmla="*/ 4475366 w 7671553"/>
                <a:gd name="connsiteY5711" fmla="*/ 276995 h 6616577"/>
                <a:gd name="connsiteX5712" fmla="*/ 4471802 w 7671553"/>
                <a:gd name="connsiteY5712" fmla="*/ 280548 h 6616577"/>
                <a:gd name="connsiteX5713" fmla="*/ 4471802 w 7671553"/>
                <a:gd name="connsiteY5713" fmla="*/ 291200 h 6616577"/>
                <a:gd name="connsiteX5714" fmla="*/ 4464675 w 7671553"/>
                <a:gd name="connsiteY5714" fmla="*/ 291200 h 6616577"/>
                <a:gd name="connsiteX5715" fmla="*/ 4461111 w 7671553"/>
                <a:gd name="connsiteY5715" fmla="*/ 298306 h 6616577"/>
                <a:gd name="connsiteX5716" fmla="*/ 4457547 w 7671553"/>
                <a:gd name="connsiteY5716" fmla="*/ 305408 h 6616577"/>
                <a:gd name="connsiteX5717" fmla="*/ 4453987 w 7671553"/>
                <a:gd name="connsiteY5717" fmla="*/ 312511 h 6616577"/>
                <a:gd name="connsiteX5718" fmla="*/ 4450423 w 7671553"/>
                <a:gd name="connsiteY5718" fmla="*/ 316064 h 6616577"/>
                <a:gd name="connsiteX5719" fmla="*/ 4446860 w 7671553"/>
                <a:gd name="connsiteY5719" fmla="*/ 326715 h 6616577"/>
                <a:gd name="connsiteX5720" fmla="*/ 4443296 w 7671553"/>
                <a:gd name="connsiteY5720" fmla="*/ 333822 h 6616577"/>
                <a:gd name="connsiteX5721" fmla="*/ 4439732 w 7671553"/>
                <a:gd name="connsiteY5721" fmla="*/ 340924 h 6616577"/>
                <a:gd name="connsiteX5722" fmla="*/ 4436168 w 7671553"/>
                <a:gd name="connsiteY5722" fmla="*/ 351579 h 6616577"/>
                <a:gd name="connsiteX5723" fmla="*/ 4432605 w 7671553"/>
                <a:gd name="connsiteY5723" fmla="*/ 355129 h 6616577"/>
                <a:gd name="connsiteX5724" fmla="*/ 4429045 w 7671553"/>
                <a:gd name="connsiteY5724" fmla="*/ 365784 h 6616577"/>
                <a:gd name="connsiteX5725" fmla="*/ 4425481 w 7671553"/>
                <a:gd name="connsiteY5725" fmla="*/ 369337 h 6616577"/>
                <a:gd name="connsiteX5726" fmla="*/ 4421917 w 7671553"/>
                <a:gd name="connsiteY5726" fmla="*/ 376440 h 6616577"/>
                <a:gd name="connsiteX5727" fmla="*/ 4418353 w 7671553"/>
                <a:gd name="connsiteY5727" fmla="*/ 383542 h 6616577"/>
                <a:gd name="connsiteX5728" fmla="*/ 4414790 w 7671553"/>
                <a:gd name="connsiteY5728" fmla="*/ 387095 h 6616577"/>
                <a:gd name="connsiteX5729" fmla="*/ 4411226 w 7671553"/>
                <a:gd name="connsiteY5729" fmla="*/ 394198 h 6616577"/>
                <a:gd name="connsiteX5730" fmla="*/ 4407666 w 7671553"/>
                <a:gd name="connsiteY5730" fmla="*/ 401300 h 6616577"/>
                <a:gd name="connsiteX5731" fmla="*/ 4404102 w 7671553"/>
                <a:gd name="connsiteY5731" fmla="*/ 408402 h 6616577"/>
                <a:gd name="connsiteX5732" fmla="*/ 4400538 w 7671553"/>
                <a:gd name="connsiteY5732" fmla="*/ 415505 h 6616577"/>
                <a:gd name="connsiteX5733" fmla="*/ 4396974 w 7671553"/>
                <a:gd name="connsiteY5733" fmla="*/ 419058 h 6616577"/>
                <a:gd name="connsiteX5734" fmla="*/ 4393411 w 7671553"/>
                <a:gd name="connsiteY5734" fmla="*/ 426160 h 6616577"/>
                <a:gd name="connsiteX5735" fmla="*/ 4389847 w 7671553"/>
                <a:gd name="connsiteY5735" fmla="*/ 433262 h 6616577"/>
                <a:gd name="connsiteX5736" fmla="*/ 4386283 w 7671553"/>
                <a:gd name="connsiteY5736" fmla="*/ 443918 h 6616577"/>
                <a:gd name="connsiteX5737" fmla="*/ 4382723 w 7671553"/>
                <a:gd name="connsiteY5737" fmla="*/ 454573 h 6616577"/>
                <a:gd name="connsiteX5738" fmla="*/ 4379159 w 7671553"/>
                <a:gd name="connsiteY5738" fmla="*/ 461676 h 6616577"/>
                <a:gd name="connsiteX5739" fmla="*/ 4375595 w 7671553"/>
                <a:gd name="connsiteY5739" fmla="*/ 465229 h 6616577"/>
                <a:gd name="connsiteX5740" fmla="*/ 4372032 w 7671553"/>
                <a:gd name="connsiteY5740" fmla="*/ 479434 h 6616577"/>
                <a:gd name="connsiteX5741" fmla="*/ 4368468 w 7671553"/>
                <a:gd name="connsiteY5741" fmla="*/ 482987 h 6616577"/>
                <a:gd name="connsiteX5742" fmla="*/ 4364904 w 7671553"/>
                <a:gd name="connsiteY5742" fmla="*/ 490089 h 6616577"/>
                <a:gd name="connsiteX5743" fmla="*/ 4361344 w 7671553"/>
                <a:gd name="connsiteY5743" fmla="*/ 497192 h 6616577"/>
                <a:gd name="connsiteX5744" fmla="*/ 4350653 w 7671553"/>
                <a:gd name="connsiteY5744" fmla="*/ 500745 h 6616577"/>
                <a:gd name="connsiteX5745" fmla="*/ 4339962 w 7671553"/>
                <a:gd name="connsiteY5745" fmla="*/ 504294 h 6616577"/>
                <a:gd name="connsiteX5746" fmla="*/ 4325711 w 7671553"/>
                <a:gd name="connsiteY5746" fmla="*/ 507847 h 6616577"/>
                <a:gd name="connsiteX5747" fmla="*/ 4315023 w 7671553"/>
                <a:gd name="connsiteY5747" fmla="*/ 511400 h 6616577"/>
                <a:gd name="connsiteX5748" fmla="*/ 4300768 w 7671553"/>
                <a:gd name="connsiteY5748" fmla="*/ 514949 h 6616577"/>
                <a:gd name="connsiteX5749" fmla="*/ 4290080 w 7671553"/>
                <a:gd name="connsiteY5749" fmla="*/ 518503 h 6616577"/>
                <a:gd name="connsiteX5750" fmla="*/ 4290080 w 7671553"/>
                <a:gd name="connsiteY5750" fmla="*/ 525605 h 6616577"/>
                <a:gd name="connsiteX5751" fmla="*/ 4279389 w 7671553"/>
                <a:gd name="connsiteY5751" fmla="*/ 525605 h 6616577"/>
                <a:gd name="connsiteX5752" fmla="*/ 4275826 w 7671553"/>
                <a:gd name="connsiteY5752" fmla="*/ 529158 h 6616577"/>
                <a:gd name="connsiteX5753" fmla="*/ 4272262 w 7671553"/>
                <a:gd name="connsiteY5753" fmla="*/ 532707 h 6616577"/>
                <a:gd name="connsiteX5754" fmla="*/ 4261574 w 7671553"/>
                <a:gd name="connsiteY5754" fmla="*/ 536260 h 6616577"/>
                <a:gd name="connsiteX5755" fmla="*/ 4258010 w 7671553"/>
                <a:gd name="connsiteY5755" fmla="*/ 539810 h 6616577"/>
                <a:gd name="connsiteX5756" fmla="*/ 4250883 w 7671553"/>
                <a:gd name="connsiteY5756" fmla="*/ 543363 h 6616577"/>
                <a:gd name="connsiteX5757" fmla="*/ 4247319 w 7671553"/>
                <a:gd name="connsiteY5757" fmla="*/ 546916 h 6616577"/>
                <a:gd name="connsiteX5758" fmla="*/ 4243759 w 7671553"/>
                <a:gd name="connsiteY5758" fmla="*/ 554018 h 6616577"/>
                <a:gd name="connsiteX5759" fmla="*/ 4240195 w 7671553"/>
                <a:gd name="connsiteY5759" fmla="*/ 557568 h 6616577"/>
                <a:gd name="connsiteX5760" fmla="*/ 4236632 w 7671553"/>
                <a:gd name="connsiteY5760" fmla="*/ 561121 h 6616577"/>
                <a:gd name="connsiteX5761" fmla="*/ 4233068 w 7671553"/>
                <a:gd name="connsiteY5761" fmla="*/ 564674 h 6616577"/>
                <a:gd name="connsiteX5762" fmla="*/ 4229504 w 7671553"/>
                <a:gd name="connsiteY5762" fmla="*/ 568223 h 6616577"/>
                <a:gd name="connsiteX5763" fmla="*/ 4225940 w 7671553"/>
                <a:gd name="connsiteY5763" fmla="*/ 571776 h 6616577"/>
                <a:gd name="connsiteX5764" fmla="*/ 4222380 w 7671553"/>
                <a:gd name="connsiteY5764" fmla="*/ 575326 h 6616577"/>
                <a:gd name="connsiteX5765" fmla="*/ 4218817 w 7671553"/>
                <a:gd name="connsiteY5765" fmla="*/ 578879 h 6616577"/>
                <a:gd name="connsiteX5766" fmla="*/ 4215253 w 7671553"/>
                <a:gd name="connsiteY5766" fmla="*/ 582432 h 6616577"/>
                <a:gd name="connsiteX5767" fmla="*/ 4211689 w 7671553"/>
                <a:gd name="connsiteY5767" fmla="*/ 585981 h 6616577"/>
                <a:gd name="connsiteX5768" fmla="*/ 4208125 w 7671553"/>
                <a:gd name="connsiteY5768" fmla="*/ 589534 h 6616577"/>
                <a:gd name="connsiteX5769" fmla="*/ 4204561 w 7671553"/>
                <a:gd name="connsiteY5769" fmla="*/ 593084 h 6616577"/>
                <a:gd name="connsiteX5770" fmla="*/ 4200998 w 7671553"/>
                <a:gd name="connsiteY5770" fmla="*/ 603739 h 6616577"/>
                <a:gd name="connsiteX5771" fmla="*/ 4197438 w 7671553"/>
                <a:gd name="connsiteY5771" fmla="*/ 607292 h 6616577"/>
                <a:gd name="connsiteX5772" fmla="*/ 4193874 w 7671553"/>
                <a:gd name="connsiteY5772" fmla="*/ 617948 h 6616577"/>
                <a:gd name="connsiteX5773" fmla="*/ 4190310 w 7671553"/>
                <a:gd name="connsiteY5773" fmla="*/ 635706 h 6616577"/>
                <a:gd name="connsiteX5774" fmla="*/ 4190310 w 7671553"/>
                <a:gd name="connsiteY5774" fmla="*/ 642808 h 6616577"/>
                <a:gd name="connsiteX5775" fmla="*/ 4193874 w 7671553"/>
                <a:gd name="connsiteY5775" fmla="*/ 660566 h 6616577"/>
                <a:gd name="connsiteX5776" fmla="*/ 4197438 w 7671553"/>
                <a:gd name="connsiteY5776" fmla="*/ 674771 h 6616577"/>
                <a:gd name="connsiteX5777" fmla="*/ 4200998 w 7671553"/>
                <a:gd name="connsiteY5777" fmla="*/ 678324 h 6616577"/>
                <a:gd name="connsiteX5778" fmla="*/ 4204561 w 7671553"/>
                <a:gd name="connsiteY5778" fmla="*/ 681873 h 6616577"/>
                <a:gd name="connsiteX5779" fmla="*/ 4208125 w 7671553"/>
                <a:gd name="connsiteY5779" fmla="*/ 688979 h 6616577"/>
                <a:gd name="connsiteX5780" fmla="*/ 4211689 w 7671553"/>
                <a:gd name="connsiteY5780" fmla="*/ 696082 h 6616577"/>
                <a:gd name="connsiteX5781" fmla="*/ 4215253 w 7671553"/>
                <a:gd name="connsiteY5781" fmla="*/ 699631 h 6616577"/>
                <a:gd name="connsiteX5782" fmla="*/ 4218817 w 7671553"/>
                <a:gd name="connsiteY5782" fmla="*/ 706737 h 6616577"/>
                <a:gd name="connsiteX5783" fmla="*/ 4225940 w 7671553"/>
                <a:gd name="connsiteY5783" fmla="*/ 710287 h 6616577"/>
                <a:gd name="connsiteX5784" fmla="*/ 4229504 w 7671553"/>
                <a:gd name="connsiteY5784" fmla="*/ 717389 h 6616577"/>
                <a:gd name="connsiteX5785" fmla="*/ 4233068 w 7671553"/>
                <a:gd name="connsiteY5785" fmla="*/ 720942 h 6616577"/>
                <a:gd name="connsiteX5786" fmla="*/ 4236631 w 7671553"/>
                <a:gd name="connsiteY5786" fmla="*/ 724495 h 6616577"/>
                <a:gd name="connsiteX5787" fmla="*/ 4240195 w 7671553"/>
                <a:gd name="connsiteY5787" fmla="*/ 728044 h 6616577"/>
                <a:gd name="connsiteX5788" fmla="*/ 4247319 w 7671553"/>
                <a:gd name="connsiteY5788" fmla="*/ 728044 h 6616577"/>
                <a:gd name="connsiteX5789" fmla="*/ 4247319 w 7671553"/>
                <a:gd name="connsiteY5789" fmla="*/ 735147 h 6616577"/>
                <a:gd name="connsiteX5790" fmla="*/ 4250883 w 7671553"/>
                <a:gd name="connsiteY5790" fmla="*/ 738700 h 6616577"/>
                <a:gd name="connsiteX5791" fmla="*/ 4258010 w 7671553"/>
                <a:gd name="connsiteY5791" fmla="*/ 742253 h 6616577"/>
                <a:gd name="connsiteX5792" fmla="*/ 4261574 w 7671553"/>
                <a:gd name="connsiteY5792" fmla="*/ 745802 h 6616577"/>
                <a:gd name="connsiteX5793" fmla="*/ 4272262 w 7671553"/>
                <a:gd name="connsiteY5793" fmla="*/ 749355 h 6616577"/>
                <a:gd name="connsiteX5794" fmla="*/ 4282953 w 7671553"/>
                <a:gd name="connsiteY5794" fmla="*/ 752905 h 6616577"/>
                <a:gd name="connsiteX5795" fmla="*/ 4290671 w 7671553"/>
                <a:gd name="connsiteY5795" fmla="*/ 753497 h 6616577"/>
                <a:gd name="connsiteX5796" fmla="*/ 4286517 w 7671553"/>
                <a:gd name="connsiteY5796" fmla="*/ 756458 h 6616577"/>
                <a:gd name="connsiteX5797" fmla="*/ 4282953 w 7671553"/>
                <a:gd name="connsiteY5797" fmla="*/ 784871 h 6616577"/>
                <a:gd name="connsiteX5798" fmla="*/ 4282953 w 7671553"/>
                <a:gd name="connsiteY5798" fmla="*/ 841691 h 6616577"/>
                <a:gd name="connsiteX5799" fmla="*/ 4286517 w 7671553"/>
                <a:gd name="connsiteY5799" fmla="*/ 877207 h 6616577"/>
                <a:gd name="connsiteX5800" fmla="*/ 4290080 w 7671553"/>
                <a:gd name="connsiteY5800" fmla="*/ 934035 h 6616577"/>
                <a:gd name="connsiteX5801" fmla="*/ 4293640 w 7671553"/>
                <a:gd name="connsiteY5801" fmla="*/ 948240 h 6616577"/>
                <a:gd name="connsiteX5802" fmla="*/ 4297204 w 7671553"/>
                <a:gd name="connsiteY5802" fmla="*/ 969551 h 6616577"/>
                <a:gd name="connsiteX5803" fmla="*/ 4300768 w 7671553"/>
                <a:gd name="connsiteY5803" fmla="*/ 980207 h 6616577"/>
                <a:gd name="connsiteX5804" fmla="*/ 4304332 w 7671553"/>
                <a:gd name="connsiteY5804" fmla="*/ 994412 h 6616577"/>
                <a:gd name="connsiteX5805" fmla="*/ 4307895 w 7671553"/>
                <a:gd name="connsiteY5805" fmla="*/ 1005067 h 6616577"/>
                <a:gd name="connsiteX5806" fmla="*/ 4311459 w 7671553"/>
                <a:gd name="connsiteY5806" fmla="*/ 1019272 h 6616577"/>
                <a:gd name="connsiteX5807" fmla="*/ 4315023 w 7671553"/>
                <a:gd name="connsiteY5807" fmla="*/ 1026378 h 6616577"/>
                <a:gd name="connsiteX5808" fmla="*/ 4318583 w 7671553"/>
                <a:gd name="connsiteY5808" fmla="*/ 1033481 h 6616577"/>
                <a:gd name="connsiteX5809" fmla="*/ 4322147 w 7671553"/>
                <a:gd name="connsiteY5809" fmla="*/ 1044133 h 6616577"/>
                <a:gd name="connsiteX5810" fmla="*/ 4325711 w 7671553"/>
                <a:gd name="connsiteY5810" fmla="*/ 1047686 h 6616577"/>
                <a:gd name="connsiteX5811" fmla="*/ 4329274 w 7671553"/>
                <a:gd name="connsiteY5811" fmla="*/ 1058341 h 6616577"/>
                <a:gd name="connsiteX5812" fmla="*/ 4332838 w 7671553"/>
                <a:gd name="connsiteY5812" fmla="*/ 1068997 h 6616577"/>
                <a:gd name="connsiteX5813" fmla="*/ 4336402 w 7671553"/>
                <a:gd name="connsiteY5813" fmla="*/ 1076099 h 6616577"/>
                <a:gd name="connsiteX5814" fmla="*/ 4339962 w 7671553"/>
                <a:gd name="connsiteY5814" fmla="*/ 1079649 h 6616577"/>
                <a:gd name="connsiteX5815" fmla="*/ 4343526 w 7671553"/>
                <a:gd name="connsiteY5815" fmla="*/ 1086755 h 6616577"/>
                <a:gd name="connsiteX5816" fmla="*/ 4347090 w 7671553"/>
                <a:gd name="connsiteY5816" fmla="*/ 1090304 h 6616577"/>
                <a:gd name="connsiteX5817" fmla="*/ 4350653 w 7671553"/>
                <a:gd name="connsiteY5817" fmla="*/ 1093857 h 6616577"/>
                <a:gd name="connsiteX5818" fmla="*/ 4354217 w 7671553"/>
                <a:gd name="connsiteY5818" fmla="*/ 1100959 h 6616577"/>
                <a:gd name="connsiteX5819" fmla="*/ 4357781 w 7671553"/>
                <a:gd name="connsiteY5819" fmla="*/ 1104512 h 6616577"/>
                <a:gd name="connsiteX5820" fmla="*/ 4361344 w 7671553"/>
                <a:gd name="connsiteY5820" fmla="*/ 1108062 h 6616577"/>
                <a:gd name="connsiteX5821" fmla="*/ 4364905 w 7671553"/>
                <a:gd name="connsiteY5821" fmla="*/ 1115164 h 6616577"/>
                <a:gd name="connsiteX5822" fmla="*/ 4372032 w 7671553"/>
                <a:gd name="connsiteY5822" fmla="*/ 1118717 h 6616577"/>
                <a:gd name="connsiteX5823" fmla="*/ 4375596 w 7671553"/>
                <a:gd name="connsiteY5823" fmla="*/ 1122270 h 6616577"/>
                <a:gd name="connsiteX5824" fmla="*/ 4379160 w 7671553"/>
                <a:gd name="connsiteY5824" fmla="*/ 1125820 h 6616577"/>
                <a:gd name="connsiteX5825" fmla="*/ 4382723 w 7671553"/>
                <a:gd name="connsiteY5825" fmla="*/ 1129373 h 6616577"/>
                <a:gd name="connsiteX5826" fmla="*/ 4386284 w 7671553"/>
                <a:gd name="connsiteY5826" fmla="*/ 1132922 h 6616577"/>
                <a:gd name="connsiteX5827" fmla="*/ 4389847 w 7671553"/>
                <a:gd name="connsiteY5827" fmla="*/ 1136475 h 6616577"/>
                <a:gd name="connsiteX5828" fmla="*/ 4393411 w 7671553"/>
                <a:gd name="connsiteY5828" fmla="*/ 1140028 h 6616577"/>
                <a:gd name="connsiteX5829" fmla="*/ 4396975 w 7671553"/>
                <a:gd name="connsiteY5829" fmla="*/ 1143578 h 6616577"/>
                <a:gd name="connsiteX5830" fmla="*/ 4400538 w 7671553"/>
                <a:gd name="connsiteY5830" fmla="*/ 1147131 h 6616577"/>
                <a:gd name="connsiteX5831" fmla="*/ 4404102 w 7671553"/>
                <a:gd name="connsiteY5831" fmla="*/ 1150680 h 6616577"/>
                <a:gd name="connsiteX5832" fmla="*/ 4407666 w 7671553"/>
                <a:gd name="connsiteY5832" fmla="*/ 1154233 h 6616577"/>
                <a:gd name="connsiteX5833" fmla="*/ 4411226 w 7671553"/>
                <a:gd name="connsiteY5833" fmla="*/ 1157786 h 6616577"/>
                <a:gd name="connsiteX5834" fmla="*/ 4414790 w 7671553"/>
                <a:gd name="connsiteY5834" fmla="*/ 1161336 h 6616577"/>
                <a:gd name="connsiteX5835" fmla="*/ 4418354 w 7671553"/>
                <a:gd name="connsiteY5835" fmla="*/ 1164889 h 6616577"/>
                <a:gd name="connsiteX5836" fmla="*/ 4421917 w 7671553"/>
                <a:gd name="connsiteY5836" fmla="*/ 1168438 h 6616577"/>
                <a:gd name="connsiteX5837" fmla="*/ 4429045 w 7671553"/>
                <a:gd name="connsiteY5837" fmla="*/ 1171991 h 6616577"/>
                <a:gd name="connsiteX5838" fmla="*/ 4432605 w 7671553"/>
                <a:gd name="connsiteY5838" fmla="*/ 1175544 h 6616577"/>
                <a:gd name="connsiteX5839" fmla="*/ 4436169 w 7671553"/>
                <a:gd name="connsiteY5839" fmla="*/ 1179094 h 6616577"/>
                <a:gd name="connsiteX5840" fmla="*/ 4439732 w 7671553"/>
                <a:gd name="connsiteY5840" fmla="*/ 1182647 h 6616577"/>
                <a:gd name="connsiteX5841" fmla="*/ 4443296 w 7671553"/>
                <a:gd name="connsiteY5841" fmla="*/ 1186196 h 6616577"/>
                <a:gd name="connsiteX5842" fmla="*/ 4446860 w 7671553"/>
                <a:gd name="connsiteY5842" fmla="*/ 1189749 h 6616577"/>
                <a:gd name="connsiteX5843" fmla="*/ 4450424 w 7671553"/>
                <a:gd name="connsiteY5843" fmla="*/ 1196851 h 6616577"/>
                <a:gd name="connsiteX5844" fmla="*/ 4453987 w 7671553"/>
                <a:gd name="connsiteY5844" fmla="*/ 1203954 h 6616577"/>
                <a:gd name="connsiteX5845" fmla="*/ 4461111 w 7671553"/>
                <a:gd name="connsiteY5845" fmla="*/ 1203954 h 6616577"/>
                <a:gd name="connsiteX5846" fmla="*/ 4461111 w 7671553"/>
                <a:gd name="connsiteY5846" fmla="*/ 1211060 h 6616577"/>
                <a:gd name="connsiteX5847" fmla="*/ 4464675 w 7671553"/>
                <a:gd name="connsiteY5847" fmla="*/ 1214609 h 6616577"/>
                <a:gd name="connsiteX5848" fmla="*/ 4468239 w 7671553"/>
                <a:gd name="connsiteY5848" fmla="*/ 1218162 h 6616577"/>
                <a:gd name="connsiteX5849" fmla="*/ 4461111 w 7671553"/>
                <a:gd name="connsiteY5849" fmla="*/ 1218162 h 6616577"/>
                <a:gd name="connsiteX5850" fmla="*/ 4432605 w 7671553"/>
                <a:gd name="connsiteY5850" fmla="*/ 1221712 h 6616577"/>
                <a:gd name="connsiteX5851" fmla="*/ 4411226 w 7671553"/>
                <a:gd name="connsiteY5851" fmla="*/ 1225265 h 6616577"/>
                <a:gd name="connsiteX5852" fmla="*/ 4364903 w 7671553"/>
                <a:gd name="connsiteY5852" fmla="*/ 1228818 h 6616577"/>
                <a:gd name="connsiteX5853" fmla="*/ 4336400 w 7671553"/>
                <a:gd name="connsiteY5853" fmla="*/ 1232367 h 6616577"/>
                <a:gd name="connsiteX5854" fmla="*/ 4307894 w 7671553"/>
                <a:gd name="connsiteY5854" fmla="*/ 1235920 h 6616577"/>
                <a:gd name="connsiteX5855" fmla="*/ 4290079 w 7671553"/>
                <a:gd name="connsiteY5855" fmla="*/ 1239470 h 6616577"/>
                <a:gd name="connsiteX5856" fmla="*/ 4279388 w 7671553"/>
                <a:gd name="connsiteY5856" fmla="*/ 1243023 h 6616577"/>
                <a:gd name="connsiteX5857" fmla="*/ 4272260 w 7671553"/>
                <a:gd name="connsiteY5857" fmla="*/ 1246576 h 6616577"/>
                <a:gd name="connsiteX5858" fmla="*/ 4265137 w 7671553"/>
                <a:gd name="connsiteY5858" fmla="*/ 1250125 h 6616577"/>
                <a:gd name="connsiteX5859" fmla="*/ 4261573 w 7671553"/>
                <a:gd name="connsiteY5859" fmla="*/ 1253678 h 6616577"/>
                <a:gd name="connsiteX5860" fmla="*/ 4254445 w 7671553"/>
                <a:gd name="connsiteY5860" fmla="*/ 1257228 h 6616577"/>
                <a:gd name="connsiteX5861" fmla="*/ 4250882 w 7671553"/>
                <a:gd name="connsiteY5861" fmla="*/ 1264334 h 6616577"/>
                <a:gd name="connsiteX5862" fmla="*/ 4243758 w 7671553"/>
                <a:gd name="connsiteY5862" fmla="*/ 1267883 h 6616577"/>
                <a:gd name="connsiteX5863" fmla="*/ 4240194 w 7671553"/>
                <a:gd name="connsiteY5863" fmla="*/ 1271436 h 6616577"/>
                <a:gd name="connsiteX5864" fmla="*/ 4236630 w 7671553"/>
                <a:gd name="connsiteY5864" fmla="*/ 1274985 h 6616577"/>
                <a:gd name="connsiteX5865" fmla="*/ 4229503 w 7671553"/>
                <a:gd name="connsiteY5865" fmla="*/ 1278539 h 6616577"/>
                <a:gd name="connsiteX5866" fmla="*/ 4225939 w 7671553"/>
                <a:gd name="connsiteY5866" fmla="*/ 1282092 h 6616577"/>
                <a:gd name="connsiteX5867" fmla="*/ 4218815 w 7671553"/>
                <a:gd name="connsiteY5867" fmla="*/ 1285641 h 6616577"/>
                <a:gd name="connsiteX5868" fmla="*/ 4215251 w 7671553"/>
                <a:gd name="connsiteY5868" fmla="*/ 1289194 h 6616577"/>
                <a:gd name="connsiteX5869" fmla="*/ 4211688 w 7671553"/>
                <a:gd name="connsiteY5869" fmla="*/ 1292743 h 6616577"/>
                <a:gd name="connsiteX5870" fmla="*/ 4208124 w 7671553"/>
                <a:gd name="connsiteY5870" fmla="*/ 1296296 h 6616577"/>
                <a:gd name="connsiteX5871" fmla="*/ 4204560 w 7671553"/>
                <a:gd name="connsiteY5871" fmla="*/ 1303399 h 6616577"/>
                <a:gd name="connsiteX5872" fmla="*/ 4200997 w 7671553"/>
                <a:gd name="connsiteY5872" fmla="*/ 1306952 h 6616577"/>
                <a:gd name="connsiteX5873" fmla="*/ 4197436 w 7671553"/>
                <a:gd name="connsiteY5873" fmla="*/ 1310501 h 6616577"/>
                <a:gd name="connsiteX5874" fmla="*/ 4193873 w 7671553"/>
                <a:gd name="connsiteY5874" fmla="*/ 1317607 h 6616577"/>
                <a:gd name="connsiteX5875" fmla="*/ 4190309 w 7671553"/>
                <a:gd name="connsiteY5875" fmla="*/ 1321157 h 6616577"/>
                <a:gd name="connsiteX5876" fmla="*/ 4186745 w 7671553"/>
                <a:gd name="connsiteY5876" fmla="*/ 1331812 h 6616577"/>
                <a:gd name="connsiteX5877" fmla="*/ 4183181 w 7671553"/>
                <a:gd name="connsiteY5877" fmla="*/ 1342468 h 6616577"/>
                <a:gd name="connsiteX5878" fmla="*/ 4179618 w 7671553"/>
                <a:gd name="connsiteY5878" fmla="*/ 1349570 h 6616577"/>
                <a:gd name="connsiteX5879" fmla="*/ 4176054 w 7671553"/>
                <a:gd name="connsiteY5879" fmla="*/ 1356673 h 6616577"/>
                <a:gd name="connsiteX5880" fmla="*/ 4172494 w 7671553"/>
                <a:gd name="connsiteY5880" fmla="*/ 1377984 h 6616577"/>
                <a:gd name="connsiteX5881" fmla="*/ 4168930 w 7671553"/>
                <a:gd name="connsiteY5881" fmla="*/ 1388639 h 6616577"/>
                <a:gd name="connsiteX5882" fmla="*/ 4165366 w 7671553"/>
                <a:gd name="connsiteY5882" fmla="*/ 1399291 h 6616577"/>
                <a:gd name="connsiteX5883" fmla="*/ 4161803 w 7671553"/>
                <a:gd name="connsiteY5883" fmla="*/ 1413499 h 6616577"/>
                <a:gd name="connsiteX5884" fmla="*/ 4158239 w 7671553"/>
                <a:gd name="connsiteY5884" fmla="*/ 1424155 h 6616577"/>
                <a:gd name="connsiteX5885" fmla="*/ 4154675 w 7671553"/>
                <a:gd name="connsiteY5885" fmla="*/ 1434807 h 6616577"/>
                <a:gd name="connsiteX5886" fmla="*/ 4151115 w 7671553"/>
                <a:gd name="connsiteY5886" fmla="*/ 1445462 h 6616577"/>
                <a:gd name="connsiteX5887" fmla="*/ 4147551 w 7671553"/>
                <a:gd name="connsiteY5887" fmla="*/ 1449015 h 6616577"/>
                <a:gd name="connsiteX5888" fmla="*/ 4143987 w 7671553"/>
                <a:gd name="connsiteY5888" fmla="*/ 1459671 h 6616577"/>
                <a:gd name="connsiteX5889" fmla="*/ 4140424 w 7671553"/>
                <a:gd name="connsiteY5889" fmla="*/ 1470323 h 6616577"/>
                <a:gd name="connsiteX5890" fmla="*/ 4136860 w 7671553"/>
                <a:gd name="connsiteY5890" fmla="*/ 1477429 h 6616577"/>
                <a:gd name="connsiteX5891" fmla="*/ 4133296 w 7671553"/>
                <a:gd name="connsiteY5891" fmla="*/ 1484531 h 6616577"/>
                <a:gd name="connsiteX5892" fmla="*/ 4129732 w 7671553"/>
                <a:gd name="connsiteY5892" fmla="*/ 1495187 h 6616577"/>
                <a:gd name="connsiteX5893" fmla="*/ 4126172 w 7671553"/>
                <a:gd name="connsiteY5893" fmla="*/ 1498736 h 6616577"/>
                <a:gd name="connsiteX5894" fmla="*/ 4122608 w 7671553"/>
                <a:gd name="connsiteY5894" fmla="*/ 1509392 h 6616577"/>
                <a:gd name="connsiteX5895" fmla="*/ 4119045 w 7671553"/>
                <a:gd name="connsiteY5895" fmla="*/ 1516494 h 6616577"/>
                <a:gd name="connsiteX5896" fmla="*/ 4115481 w 7671553"/>
                <a:gd name="connsiteY5896" fmla="*/ 1520047 h 6616577"/>
                <a:gd name="connsiteX5897" fmla="*/ 4111917 w 7671553"/>
                <a:gd name="connsiteY5897" fmla="*/ 1530703 h 6616577"/>
                <a:gd name="connsiteX5898" fmla="*/ 4108353 w 7671553"/>
                <a:gd name="connsiteY5898" fmla="*/ 1537805 h 6616577"/>
                <a:gd name="connsiteX5899" fmla="*/ 4104793 w 7671553"/>
                <a:gd name="connsiteY5899" fmla="*/ 1544907 h 6616577"/>
                <a:gd name="connsiteX5900" fmla="*/ 4101230 w 7671553"/>
                <a:gd name="connsiteY5900" fmla="*/ 1555563 h 6616577"/>
                <a:gd name="connsiteX5901" fmla="*/ 4097666 w 7671553"/>
                <a:gd name="connsiteY5901" fmla="*/ 1566218 h 6616577"/>
                <a:gd name="connsiteX5902" fmla="*/ 4094102 w 7671553"/>
                <a:gd name="connsiteY5902" fmla="*/ 1576870 h 6616577"/>
                <a:gd name="connsiteX5903" fmla="*/ 4090538 w 7671553"/>
                <a:gd name="connsiteY5903" fmla="*/ 1583976 h 6616577"/>
                <a:gd name="connsiteX5904" fmla="*/ 4086975 w 7671553"/>
                <a:gd name="connsiteY5904" fmla="*/ 1598182 h 6616577"/>
                <a:gd name="connsiteX5905" fmla="*/ 4083411 w 7671553"/>
                <a:gd name="connsiteY5905" fmla="*/ 1601734 h 6616577"/>
                <a:gd name="connsiteX5906" fmla="*/ 4079851 w 7671553"/>
                <a:gd name="connsiteY5906" fmla="*/ 1612386 h 6616577"/>
                <a:gd name="connsiteX5907" fmla="*/ 4076287 w 7671553"/>
                <a:gd name="connsiteY5907" fmla="*/ 1619492 h 6616577"/>
                <a:gd name="connsiteX5908" fmla="*/ 4072723 w 7671553"/>
                <a:gd name="connsiteY5908" fmla="*/ 1633697 h 6616577"/>
                <a:gd name="connsiteX5909" fmla="*/ 4069160 w 7671553"/>
                <a:gd name="connsiteY5909" fmla="*/ 1637250 h 6616577"/>
                <a:gd name="connsiteX5910" fmla="*/ 4065596 w 7671553"/>
                <a:gd name="connsiteY5910" fmla="*/ 1655008 h 6616577"/>
                <a:gd name="connsiteX5911" fmla="*/ 4062032 w 7671553"/>
                <a:gd name="connsiteY5911" fmla="*/ 1658558 h 6616577"/>
                <a:gd name="connsiteX5912" fmla="*/ 4058472 w 7671553"/>
                <a:gd name="connsiteY5912" fmla="*/ 1665660 h 6616577"/>
                <a:gd name="connsiteX5913" fmla="*/ 4054908 w 7671553"/>
                <a:gd name="connsiteY5913" fmla="*/ 1672766 h 6616577"/>
                <a:gd name="connsiteX5914" fmla="*/ 4051344 w 7671553"/>
                <a:gd name="connsiteY5914" fmla="*/ 1679869 h 6616577"/>
                <a:gd name="connsiteX5915" fmla="*/ 4047781 w 7671553"/>
                <a:gd name="connsiteY5915" fmla="*/ 1683418 h 6616577"/>
                <a:gd name="connsiteX5916" fmla="*/ 4044217 w 7671553"/>
                <a:gd name="connsiteY5916" fmla="*/ 1694074 h 6616577"/>
                <a:gd name="connsiteX5917" fmla="*/ 4040653 w 7671553"/>
                <a:gd name="connsiteY5917" fmla="*/ 1697627 h 6616577"/>
                <a:gd name="connsiteX5918" fmla="*/ 4037089 w 7671553"/>
                <a:gd name="connsiteY5918" fmla="*/ 1704729 h 6616577"/>
                <a:gd name="connsiteX5919" fmla="*/ 4033529 w 7671553"/>
                <a:gd name="connsiteY5919" fmla="*/ 1711831 h 6616577"/>
                <a:gd name="connsiteX5920" fmla="*/ 4029966 w 7671553"/>
                <a:gd name="connsiteY5920" fmla="*/ 1722487 h 6616577"/>
                <a:gd name="connsiteX5921" fmla="*/ 4026402 w 7671553"/>
                <a:gd name="connsiteY5921" fmla="*/ 1729589 h 6616577"/>
                <a:gd name="connsiteX5922" fmla="*/ 4022838 w 7671553"/>
                <a:gd name="connsiteY5922" fmla="*/ 1740245 h 6616577"/>
                <a:gd name="connsiteX5923" fmla="*/ 4019274 w 7671553"/>
                <a:gd name="connsiteY5923" fmla="*/ 1747347 h 6616577"/>
                <a:gd name="connsiteX5924" fmla="*/ 4015711 w 7671553"/>
                <a:gd name="connsiteY5924" fmla="*/ 1754449 h 6616577"/>
                <a:gd name="connsiteX5925" fmla="*/ 4012150 w 7671553"/>
                <a:gd name="connsiteY5925" fmla="*/ 1765105 h 6616577"/>
                <a:gd name="connsiteX5926" fmla="*/ 4008587 w 7671553"/>
                <a:gd name="connsiteY5926" fmla="*/ 1772207 h 6616577"/>
                <a:gd name="connsiteX5927" fmla="*/ 4005023 w 7671553"/>
                <a:gd name="connsiteY5927" fmla="*/ 1775760 h 6616577"/>
                <a:gd name="connsiteX5928" fmla="*/ 4001459 w 7671553"/>
                <a:gd name="connsiteY5928" fmla="*/ 1786416 h 6616577"/>
                <a:gd name="connsiteX5929" fmla="*/ 3997895 w 7671553"/>
                <a:gd name="connsiteY5929" fmla="*/ 1793518 h 6616577"/>
                <a:gd name="connsiteX5930" fmla="*/ 3994332 w 7671553"/>
                <a:gd name="connsiteY5930" fmla="*/ 1800621 h 6616577"/>
                <a:gd name="connsiteX5931" fmla="*/ 3990768 w 7671553"/>
                <a:gd name="connsiteY5931" fmla="*/ 1811276 h 6616577"/>
                <a:gd name="connsiteX5932" fmla="*/ 3987208 w 7671553"/>
                <a:gd name="connsiteY5932" fmla="*/ 1814829 h 6616577"/>
                <a:gd name="connsiteX5933" fmla="*/ 3983644 w 7671553"/>
                <a:gd name="connsiteY5933" fmla="*/ 1829034 h 6616577"/>
                <a:gd name="connsiteX5934" fmla="*/ 3980080 w 7671553"/>
                <a:gd name="connsiteY5934" fmla="*/ 1836137 h 6616577"/>
                <a:gd name="connsiteX5935" fmla="*/ 3976516 w 7671553"/>
                <a:gd name="connsiteY5935" fmla="*/ 1843239 h 6616577"/>
                <a:gd name="connsiteX5936" fmla="*/ 3972953 w 7671553"/>
                <a:gd name="connsiteY5936" fmla="*/ 1850345 h 6616577"/>
                <a:gd name="connsiteX5937" fmla="*/ 3969389 w 7671553"/>
                <a:gd name="connsiteY5937" fmla="*/ 1857447 h 6616577"/>
                <a:gd name="connsiteX5938" fmla="*/ 3965829 w 7671553"/>
                <a:gd name="connsiteY5938" fmla="*/ 1860997 h 6616577"/>
                <a:gd name="connsiteX5939" fmla="*/ 3962265 w 7671553"/>
                <a:gd name="connsiteY5939" fmla="*/ 1868103 h 6616577"/>
                <a:gd name="connsiteX5940" fmla="*/ 3958701 w 7671553"/>
                <a:gd name="connsiteY5940" fmla="*/ 1875205 h 6616577"/>
                <a:gd name="connsiteX5941" fmla="*/ 3955138 w 7671553"/>
                <a:gd name="connsiteY5941" fmla="*/ 1878755 h 6616577"/>
                <a:gd name="connsiteX5942" fmla="*/ 3951574 w 7671553"/>
                <a:gd name="connsiteY5942" fmla="*/ 1885861 h 6616577"/>
                <a:gd name="connsiteX5943" fmla="*/ 3948010 w 7671553"/>
                <a:gd name="connsiteY5943" fmla="*/ 1896512 h 6616577"/>
                <a:gd name="connsiteX5944" fmla="*/ 3944446 w 7671553"/>
                <a:gd name="connsiteY5944" fmla="*/ 1900066 h 6616577"/>
                <a:gd name="connsiteX5945" fmla="*/ 3940886 w 7671553"/>
                <a:gd name="connsiteY5945" fmla="*/ 1910721 h 6616577"/>
                <a:gd name="connsiteX5946" fmla="*/ 3937322 w 7671553"/>
                <a:gd name="connsiteY5946" fmla="*/ 1917823 h 6616577"/>
                <a:gd name="connsiteX5947" fmla="*/ 3933759 w 7671553"/>
                <a:gd name="connsiteY5947" fmla="*/ 1924926 h 6616577"/>
                <a:gd name="connsiteX5948" fmla="*/ 3930195 w 7671553"/>
                <a:gd name="connsiteY5948" fmla="*/ 1932028 h 6616577"/>
                <a:gd name="connsiteX5949" fmla="*/ 3926631 w 7671553"/>
                <a:gd name="connsiteY5949" fmla="*/ 1942684 h 6616577"/>
                <a:gd name="connsiteX5950" fmla="*/ 3923068 w 7671553"/>
                <a:gd name="connsiteY5950" fmla="*/ 1953339 h 6616577"/>
                <a:gd name="connsiteX5951" fmla="*/ 3919507 w 7671553"/>
                <a:gd name="connsiteY5951" fmla="*/ 1960442 h 6616577"/>
                <a:gd name="connsiteX5952" fmla="*/ 3915944 w 7671553"/>
                <a:gd name="connsiteY5952" fmla="*/ 1974650 h 6616577"/>
                <a:gd name="connsiteX5953" fmla="*/ 3912380 w 7671553"/>
                <a:gd name="connsiteY5953" fmla="*/ 1981752 h 6616577"/>
                <a:gd name="connsiteX5954" fmla="*/ 3908816 w 7671553"/>
                <a:gd name="connsiteY5954" fmla="*/ 1988855 h 6616577"/>
                <a:gd name="connsiteX5955" fmla="*/ 3905253 w 7671553"/>
                <a:gd name="connsiteY5955" fmla="*/ 1999510 h 6616577"/>
                <a:gd name="connsiteX5956" fmla="*/ 3901689 w 7671553"/>
                <a:gd name="connsiteY5956" fmla="*/ 2006613 h 6616577"/>
                <a:gd name="connsiteX5957" fmla="*/ 3898125 w 7671553"/>
                <a:gd name="connsiteY5957" fmla="*/ 2013715 h 6616577"/>
                <a:gd name="connsiteX5958" fmla="*/ 3894565 w 7671553"/>
                <a:gd name="connsiteY5958" fmla="*/ 2027923 h 6616577"/>
                <a:gd name="connsiteX5959" fmla="*/ 3891001 w 7671553"/>
                <a:gd name="connsiteY5959" fmla="*/ 2038575 h 6616577"/>
                <a:gd name="connsiteX5960" fmla="*/ 3887437 w 7671553"/>
                <a:gd name="connsiteY5960" fmla="*/ 2042128 h 6616577"/>
                <a:gd name="connsiteX5961" fmla="*/ 3883874 w 7671553"/>
                <a:gd name="connsiteY5961" fmla="*/ 2056333 h 6616577"/>
                <a:gd name="connsiteX5962" fmla="*/ 3880310 w 7671553"/>
                <a:gd name="connsiteY5962" fmla="*/ 2063439 h 6616577"/>
                <a:gd name="connsiteX5963" fmla="*/ 3876746 w 7671553"/>
                <a:gd name="connsiteY5963" fmla="*/ 2074091 h 6616577"/>
                <a:gd name="connsiteX5964" fmla="*/ 3873186 w 7671553"/>
                <a:gd name="connsiteY5964" fmla="*/ 2091849 h 6616577"/>
                <a:gd name="connsiteX5965" fmla="*/ 3869622 w 7671553"/>
                <a:gd name="connsiteY5965" fmla="*/ 2095402 h 6616577"/>
                <a:gd name="connsiteX5966" fmla="*/ 3866059 w 7671553"/>
                <a:gd name="connsiteY5966" fmla="*/ 2102505 h 6616577"/>
                <a:gd name="connsiteX5967" fmla="*/ 3862495 w 7671553"/>
                <a:gd name="connsiteY5967" fmla="*/ 2120262 h 6616577"/>
                <a:gd name="connsiteX5968" fmla="*/ 3858931 w 7671553"/>
                <a:gd name="connsiteY5968" fmla="*/ 2123815 h 6616577"/>
                <a:gd name="connsiteX5969" fmla="*/ 3855367 w 7671553"/>
                <a:gd name="connsiteY5969" fmla="*/ 2134471 h 6616577"/>
                <a:gd name="connsiteX5970" fmla="*/ 3851803 w 7671553"/>
                <a:gd name="connsiteY5970" fmla="*/ 2148676 h 6616577"/>
                <a:gd name="connsiteX5971" fmla="*/ 3848243 w 7671553"/>
                <a:gd name="connsiteY5971" fmla="*/ 2162881 h 6616577"/>
                <a:gd name="connsiteX5972" fmla="*/ 3844680 w 7671553"/>
                <a:gd name="connsiteY5972" fmla="*/ 2169987 h 6616577"/>
                <a:gd name="connsiteX5973" fmla="*/ 3841116 w 7671553"/>
                <a:gd name="connsiteY5973" fmla="*/ 2184192 h 6616577"/>
                <a:gd name="connsiteX5974" fmla="*/ 3837552 w 7671553"/>
                <a:gd name="connsiteY5974" fmla="*/ 2198397 h 6616577"/>
                <a:gd name="connsiteX5975" fmla="*/ 3833988 w 7671553"/>
                <a:gd name="connsiteY5975" fmla="*/ 2209053 h 6616577"/>
                <a:gd name="connsiteX5976" fmla="*/ 3830425 w 7671553"/>
                <a:gd name="connsiteY5976" fmla="*/ 2226811 h 6616577"/>
                <a:gd name="connsiteX5977" fmla="*/ 3826865 w 7671553"/>
                <a:gd name="connsiteY5977" fmla="*/ 2241019 h 6616577"/>
                <a:gd name="connsiteX5978" fmla="*/ 3823301 w 7671553"/>
                <a:gd name="connsiteY5978" fmla="*/ 2255224 h 6616577"/>
                <a:gd name="connsiteX5979" fmla="*/ 3819737 w 7671553"/>
                <a:gd name="connsiteY5979" fmla="*/ 2272982 h 6616577"/>
                <a:gd name="connsiteX5980" fmla="*/ 3816173 w 7671553"/>
                <a:gd name="connsiteY5980" fmla="*/ 2297842 h 6616577"/>
                <a:gd name="connsiteX5981" fmla="*/ 3812609 w 7671553"/>
                <a:gd name="connsiteY5981" fmla="*/ 2326256 h 6616577"/>
                <a:gd name="connsiteX5982" fmla="*/ 3809046 w 7671553"/>
                <a:gd name="connsiteY5982" fmla="*/ 2361772 h 6616577"/>
                <a:gd name="connsiteX5983" fmla="*/ 3805482 w 7671553"/>
                <a:gd name="connsiteY5983" fmla="*/ 2393735 h 6616577"/>
                <a:gd name="connsiteX5984" fmla="*/ 3801922 w 7671553"/>
                <a:gd name="connsiteY5984" fmla="*/ 2418599 h 6616577"/>
                <a:gd name="connsiteX5985" fmla="*/ 3798358 w 7671553"/>
                <a:gd name="connsiteY5985" fmla="*/ 2528695 h 6616577"/>
                <a:gd name="connsiteX5986" fmla="*/ 3794794 w 7671553"/>
                <a:gd name="connsiteY5986" fmla="*/ 2599726 h 6616577"/>
                <a:gd name="connsiteX5987" fmla="*/ 3794794 w 7671553"/>
                <a:gd name="connsiteY5987" fmla="*/ 2610381 h 6616577"/>
                <a:gd name="connsiteX5988" fmla="*/ 3791231 w 7671553"/>
                <a:gd name="connsiteY5988" fmla="*/ 2677860 h 6616577"/>
                <a:gd name="connsiteX5989" fmla="*/ 3791231 w 7671553"/>
                <a:gd name="connsiteY5989" fmla="*/ 2827029 h 6616577"/>
                <a:gd name="connsiteX5990" fmla="*/ 3787667 w 7671553"/>
                <a:gd name="connsiteY5990" fmla="*/ 2869646 h 6616577"/>
                <a:gd name="connsiteX5991" fmla="*/ 3784103 w 7671553"/>
                <a:gd name="connsiteY5991" fmla="*/ 2869646 h 6616577"/>
                <a:gd name="connsiteX5992" fmla="*/ 3780543 w 7671553"/>
                <a:gd name="connsiteY5992" fmla="*/ 2866093 h 6616577"/>
                <a:gd name="connsiteX5993" fmla="*/ 3776979 w 7671553"/>
                <a:gd name="connsiteY5993" fmla="*/ 2862544 h 6616577"/>
                <a:gd name="connsiteX5994" fmla="*/ 3773415 w 7671553"/>
                <a:gd name="connsiteY5994" fmla="*/ 2858990 h 6616577"/>
                <a:gd name="connsiteX5995" fmla="*/ 3769852 w 7671553"/>
                <a:gd name="connsiteY5995" fmla="*/ 2855437 h 6616577"/>
                <a:gd name="connsiteX5996" fmla="*/ 3762724 w 7671553"/>
                <a:gd name="connsiteY5996" fmla="*/ 2855437 h 6616577"/>
                <a:gd name="connsiteX5997" fmla="*/ 3762724 w 7671553"/>
                <a:gd name="connsiteY5997" fmla="*/ 2848335 h 6616577"/>
                <a:gd name="connsiteX5998" fmla="*/ 3759161 w 7671553"/>
                <a:gd name="connsiteY5998" fmla="*/ 2844786 h 6616577"/>
                <a:gd name="connsiteX5999" fmla="*/ 3748473 w 7671553"/>
                <a:gd name="connsiteY5999" fmla="*/ 2841233 h 6616577"/>
                <a:gd name="connsiteX6000" fmla="*/ 3744909 w 7671553"/>
                <a:gd name="connsiteY6000" fmla="*/ 2837680 h 6616577"/>
                <a:gd name="connsiteX6001" fmla="*/ 3741345 w 7671553"/>
                <a:gd name="connsiteY6001" fmla="*/ 2834130 h 6616577"/>
                <a:gd name="connsiteX6002" fmla="*/ 3734222 w 7671553"/>
                <a:gd name="connsiteY6002" fmla="*/ 2830577 h 6616577"/>
                <a:gd name="connsiteX6003" fmla="*/ 3730658 w 7671553"/>
                <a:gd name="connsiteY6003" fmla="*/ 2827028 h 6616577"/>
                <a:gd name="connsiteX6004" fmla="*/ 3727094 w 7671553"/>
                <a:gd name="connsiteY6004" fmla="*/ 2823475 h 6616577"/>
                <a:gd name="connsiteX6005" fmla="*/ 3719967 w 7671553"/>
                <a:gd name="connsiteY6005" fmla="*/ 2823475 h 6616577"/>
                <a:gd name="connsiteX6006" fmla="*/ 3719967 w 7671553"/>
                <a:gd name="connsiteY6006" fmla="*/ 2816372 h 6616577"/>
                <a:gd name="connsiteX6007" fmla="*/ 3712839 w 7671553"/>
                <a:gd name="connsiteY6007" fmla="*/ 2812819 h 6616577"/>
                <a:gd name="connsiteX6008" fmla="*/ 3705715 w 7671553"/>
                <a:gd name="connsiteY6008" fmla="*/ 2809270 h 6616577"/>
                <a:gd name="connsiteX6009" fmla="*/ 3702152 w 7671553"/>
                <a:gd name="connsiteY6009" fmla="*/ 2805717 h 6616577"/>
                <a:gd name="connsiteX6010" fmla="*/ 3698588 w 7671553"/>
                <a:gd name="connsiteY6010" fmla="*/ 2802164 h 6616577"/>
                <a:gd name="connsiteX6011" fmla="*/ 3691460 w 7671553"/>
                <a:gd name="connsiteY6011" fmla="*/ 2798614 h 6616577"/>
                <a:gd name="connsiteX6012" fmla="*/ 3687900 w 7671553"/>
                <a:gd name="connsiteY6012" fmla="*/ 2795061 h 6616577"/>
                <a:gd name="connsiteX6013" fmla="*/ 3684336 w 7671553"/>
                <a:gd name="connsiteY6013" fmla="*/ 2791512 h 6616577"/>
                <a:gd name="connsiteX6014" fmla="*/ 3677209 w 7671553"/>
                <a:gd name="connsiteY6014" fmla="*/ 2787959 h 6616577"/>
                <a:gd name="connsiteX6015" fmla="*/ 3673645 w 7671553"/>
                <a:gd name="connsiteY6015" fmla="*/ 2784406 h 6616577"/>
                <a:gd name="connsiteX6016" fmla="*/ 3670081 w 7671553"/>
                <a:gd name="connsiteY6016" fmla="*/ 2780856 h 6616577"/>
                <a:gd name="connsiteX6017" fmla="*/ 3662958 w 7671553"/>
                <a:gd name="connsiteY6017" fmla="*/ 2777304 h 6616577"/>
                <a:gd name="connsiteX6018" fmla="*/ 3659394 w 7671553"/>
                <a:gd name="connsiteY6018" fmla="*/ 2773754 h 6616577"/>
                <a:gd name="connsiteX6019" fmla="*/ 3655830 w 7671553"/>
                <a:gd name="connsiteY6019" fmla="*/ 2770201 h 6616577"/>
                <a:gd name="connsiteX6020" fmla="*/ 3648703 w 7671553"/>
                <a:gd name="connsiteY6020" fmla="*/ 2766648 h 6616577"/>
                <a:gd name="connsiteX6021" fmla="*/ 3645139 w 7671553"/>
                <a:gd name="connsiteY6021" fmla="*/ 2759545 h 6616577"/>
                <a:gd name="connsiteX6022" fmla="*/ 3638015 w 7671553"/>
                <a:gd name="connsiteY6022" fmla="*/ 2755996 h 6616577"/>
                <a:gd name="connsiteX6023" fmla="*/ 3634452 w 7671553"/>
                <a:gd name="connsiteY6023" fmla="*/ 2752443 h 6616577"/>
                <a:gd name="connsiteX6024" fmla="*/ 3630888 w 7671553"/>
                <a:gd name="connsiteY6024" fmla="*/ 2748890 h 6616577"/>
                <a:gd name="connsiteX6025" fmla="*/ 3627324 w 7671553"/>
                <a:gd name="connsiteY6025" fmla="*/ 2741788 h 6616577"/>
                <a:gd name="connsiteX6026" fmla="*/ 3620196 w 7671553"/>
                <a:gd name="connsiteY6026" fmla="*/ 2738238 h 6616577"/>
                <a:gd name="connsiteX6027" fmla="*/ 3616636 w 7671553"/>
                <a:gd name="connsiteY6027" fmla="*/ 2731132 h 6616577"/>
                <a:gd name="connsiteX6028" fmla="*/ 3609509 w 7671553"/>
                <a:gd name="connsiteY6028" fmla="*/ 2727583 h 6616577"/>
                <a:gd name="connsiteX6029" fmla="*/ 3605945 w 7671553"/>
                <a:gd name="connsiteY6029" fmla="*/ 2724030 h 6616577"/>
                <a:gd name="connsiteX6030" fmla="*/ 3602381 w 7671553"/>
                <a:gd name="connsiteY6030" fmla="*/ 2720480 h 6616577"/>
                <a:gd name="connsiteX6031" fmla="*/ 3598817 w 7671553"/>
                <a:gd name="connsiteY6031" fmla="*/ 2716927 h 6616577"/>
                <a:gd name="connsiteX6032" fmla="*/ 3595258 w 7671553"/>
                <a:gd name="connsiteY6032" fmla="*/ 2713374 h 6616577"/>
                <a:gd name="connsiteX6033" fmla="*/ 3591694 w 7671553"/>
                <a:gd name="connsiteY6033" fmla="*/ 2709825 h 6616577"/>
                <a:gd name="connsiteX6034" fmla="*/ 3584566 w 7671553"/>
                <a:gd name="connsiteY6034" fmla="*/ 2706272 h 6616577"/>
                <a:gd name="connsiteX6035" fmla="*/ 3581002 w 7671553"/>
                <a:gd name="connsiteY6035" fmla="*/ 2702723 h 6616577"/>
                <a:gd name="connsiteX6036" fmla="*/ 3577439 w 7671553"/>
                <a:gd name="connsiteY6036" fmla="*/ 2695616 h 6616577"/>
                <a:gd name="connsiteX6037" fmla="*/ 3570315 w 7671553"/>
                <a:gd name="connsiteY6037" fmla="*/ 2692067 h 6616577"/>
                <a:gd name="connsiteX6038" fmla="*/ 3566751 w 7671553"/>
                <a:gd name="connsiteY6038" fmla="*/ 2688514 h 6616577"/>
                <a:gd name="connsiteX6039" fmla="*/ 3563187 w 7671553"/>
                <a:gd name="connsiteY6039" fmla="*/ 2684965 h 6616577"/>
                <a:gd name="connsiteX6040" fmla="*/ 3559624 w 7671553"/>
                <a:gd name="connsiteY6040" fmla="*/ 2681412 h 6616577"/>
                <a:gd name="connsiteX6041" fmla="*/ 3556060 w 7671553"/>
                <a:gd name="connsiteY6041" fmla="*/ 2677858 h 6616577"/>
                <a:gd name="connsiteX6042" fmla="*/ 3552496 w 7671553"/>
                <a:gd name="connsiteY6042" fmla="*/ 2670756 h 6616577"/>
                <a:gd name="connsiteX6043" fmla="*/ 3545372 w 7671553"/>
                <a:gd name="connsiteY6043" fmla="*/ 2667207 h 6616577"/>
                <a:gd name="connsiteX6044" fmla="*/ 3541809 w 7671553"/>
                <a:gd name="connsiteY6044" fmla="*/ 2663654 h 6616577"/>
                <a:gd name="connsiteX6045" fmla="*/ 3538245 w 7671553"/>
                <a:gd name="connsiteY6045" fmla="*/ 2660101 h 6616577"/>
                <a:gd name="connsiteX6046" fmla="*/ 3534681 w 7671553"/>
                <a:gd name="connsiteY6046" fmla="*/ 2656551 h 6616577"/>
                <a:gd name="connsiteX6047" fmla="*/ 3531117 w 7671553"/>
                <a:gd name="connsiteY6047" fmla="*/ 2652998 h 6616577"/>
                <a:gd name="connsiteX6048" fmla="*/ 3527554 w 7671553"/>
                <a:gd name="connsiteY6048" fmla="*/ 2649449 h 6616577"/>
                <a:gd name="connsiteX6049" fmla="*/ 3523994 w 7671553"/>
                <a:gd name="connsiteY6049" fmla="*/ 2645896 h 6616577"/>
                <a:gd name="connsiteX6050" fmla="*/ 3520430 w 7671553"/>
                <a:gd name="connsiteY6050" fmla="*/ 2642343 h 6616577"/>
                <a:gd name="connsiteX6051" fmla="*/ 3513302 w 7671553"/>
                <a:gd name="connsiteY6051" fmla="*/ 2642343 h 6616577"/>
                <a:gd name="connsiteX6052" fmla="*/ 3513302 w 7671553"/>
                <a:gd name="connsiteY6052" fmla="*/ 2635240 h 6616577"/>
                <a:gd name="connsiteX6053" fmla="*/ 3509739 w 7671553"/>
                <a:gd name="connsiteY6053" fmla="*/ 2631691 h 6616577"/>
                <a:gd name="connsiteX6054" fmla="*/ 3502615 w 7671553"/>
                <a:gd name="connsiteY6054" fmla="*/ 2631691 h 6616577"/>
                <a:gd name="connsiteX6055" fmla="*/ 3502615 w 7671553"/>
                <a:gd name="connsiteY6055" fmla="*/ 2624585 h 6616577"/>
                <a:gd name="connsiteX6056" fmla="*/ 3499051 w 7671553"/>
                <a:gd name="connsiteY6056" fmla="*/ 2621035 h 6616577"/>
                <a:gd name="connsiteX6057" fmla="*/ 3495487 w 7671553"/>
                <a:gd name="connsiteY6057" fmla="*/ 2617482 h 6616577"/>
                <a:gd name="connsiteX6058" fmla="*/ 3491923 w 7671553"/>
                <a:gd name="connsiteY6058" fmla="*/ 2613933 h 6616577"/>
                <a:gd name="connsiteX6059" fmla="*/ 3488360 w 7671553"/>
                <a:gd name="connsiteY6059" fmla="*/ 2610380 h 6616577"/>
                <a:gd name="connsiteX6060" fmla="*/ 3484796 w 7671553"/>
                <a:gd name="connsiteY6060" fmla="*/ 2606827 h 6616577"/>
                <a:gd name="connsiteX6061" fmla="*/ 3481232 w 7671553"/>
                <a:gd name="connsiteY6061" fmla="*/ 2603277 h 6616577"/>
                <a:gd name="connsiteX6062" fmla="*/ 3477672 w 7671553"/>
                <a:gd name="connsiteY6062" fmla="*/ 2596175 h 6616577"/>
                <a:gd name="connsiteX6063" fmla="*/ 3474108 w 7671553"/>
                <a:gd name="connsiteY6063" fmla="*/ 2592622 h 6616577"/>
                <a:gd name="connsiteX6064" fmla="*/ 3470545 w 7671553"/>
                <a:gd name="connsiteY6064" fmla="*/ 2589069 h 6616577"/>
                <a:gd name="connsiteX6065" fmla="*/ 3470545 w 7671553"/>
                <a:gd name="connsiteY6065" fmla="*/ 2578417 h 6616577"/>
                <a:gd name="connsiteX6066" fmla="*/ 3474108 w 7671553"/>
                <a:gd name="connsiteY6066" fmla="*/ 2571311 h 6616577"/>
                <a:gd name="connsiteX6067" fmla="*/ 3474108 w 7671553"/>
                <a:gd name="connsiteY6067" fmla="*/ 2550004 h 6616577"/>
                <a:gd name="connsiteX6068" fmla="*/ 3470545 w 7671553"/>
                <a:gd name="connsiteY6068" fmla="*/ 2546451 h 6616577"/>
                <a:gd name="connsiteX6069" fmla="*/ 3466981 w 7671553"/>
                <a:gd name="connsiteY6069" fmla="*/ 2535795 h 6616577"/>
                <a:gd name="connsiteX6070" fmla="*/ 3459854 w 7671553"/>
                <a:gd name="connsiteY6070" fmla="*/ 2532246 h 6616577"/>
                <a:gd name="connsiteX6071" fmla="*/ 3445602 w 7671553"/>
                <a:gd name="connsiteY6071" fmla="*/ 2532246 h 6616577"/>
                <a:gd name="connsiteX6072" fmla="*/ 3445602 w 7671553"/>
                <a:gd name="connsiteY6072" fmla="*/ 2525144 h 6616577"/>
                <a:gd name="connsiteX6073" fmla="*/ 3438475 w 7671553"/>
                <a:gd name="connsiteY6073" fmla="*/ 2521590 h 6616577"/>
                <a:gd name="connsiteX6074" fmla="*/ 3434911 w 7671553"/>
                <a:gd name="connsiteY6074" fmla="*/ 2518037 h 6616577"/>
                <a:gd name="connsiteX6075" fmla="*/ 3431351 w 7671553"/>
                <a:gd name="connsiteY6075" fmla="*/ 2514488 h 6616577"/>
                <a:gd name="connsiteX6076" fmla="*/ 3427787 w 7671553"/>
                <a:gd name="connsiteY6076" fmla="*/ 2510935 h 6616577"/>
                <a:gd name="connsiteX6077" fmla="*/ 3424223 w 7671553"/>
                <a:gd name="connsiteY6077" fmla="*/ 2503833 h 6616577"/>
                <a:gd name="connsiteX6078" fmla="*/ 3417096 w 7671553"/>
                <a:gd name="connsiteY6078" fmla="*/ 2500280 h 6616577"/>
                <a:gd name="connsiteX6079" fmla="*/ 3413532 w 7671553"/>
                <a:gd name="connsiteY6079" fmla="*/ 2496730 h 6616577"/>
                <a:gd name="connsiteX6080" fmla="*/ 3409972 w 7671553"/>
                <a:gd name="connsiteY6080" fmla="*/ 2493177 h 6616577"/>
                <a:gd name="connsiteX6081" fmla="*/ 3406408 w 7671553"/>
                <a:gd name="connsiteY6081" fmla="*/ 2486075 h 6616577"/>
                <a:gd name="connsiteX6082" fmla="*/ 3402845 w 7671553"/>
                <a:gd name="connsiteY6082" fmla="*/ 2482522 h 6616577"/>
                <a:gd name="connsiteX6083" fmla="*/ 3395717 w 7671553"/>
                <a:gd name="connsiteY6083" fmla="*/ 2482522 h 6616577"/>
                <a:gd name="connsiteX6084" fmla="*/ 3395717 w 7671553"/>
                <a:gd name="connsiteY6084" fmla="*/ 2475419 h 6616577"/>
                <a:gd name="connsiteX6085" fmla="*/ 3392153 w 7671553"/>
                <a:gd name="connsiteY6085" fmla="*/ 2450559 h 6616577"/>
                <a:gd name="connsiteX6086" fmla="*/ 3388589 w 7671553"/>
                <a:gd name="connsiteY6086" fmla="*/ 2447006 h 6616577"/>
                <a:gd name="connsiteX6087" fmla="*/ 3385029 w 7671553"/>
                <a:gd name="connsiteY6087" fmla="*/ 2443457 h 6616577"/>
                <a:gd name="connsiteX6088" fmla="*/ 3381466 w 7671553"/>
                <a:gd name="connsiteY6088" fmla="*/ 2439904 h 6616577"/>
                <a:gd name="connsiteX6089" fmla="*/ 3377902 w 7671553"/>
                <a:gd name="connsiteY6089" fmla="*/ 2436354 h 6616577"/>
                <a:gd name="connsiteX6090" fmla="*/ 3367211 w 7671553"/>
                <a:gd name="connsiteY6090" fmla="*/ 2432801 h 6616577"/>
                <a:gd name="connsiteX6091" fmla="*/ 3352960 w 7671553"/>
                <a:gd name="connsiteY6091" fmla="*/ 2429248 h 6616577"/>
                <a:gd name="connsiteX6092" fmla="*/ 3345832 w 7671553"/>
                <a:gd name="connsiteY6092" fmla="*/ 2429248 h 6616577"/>
                <a:gd name="connsiteX6093" fmla="*/ 3342268 w 7671553"/>
                <a:gd name="connsiteY6093" fmla="*/ 2432801 h 6616577"/>
                <a:gd name="connsiteX6094" fmla="*/ 3338708 w 7671553"/>
                <a:gd name="connsiteY6094" fmla="*/ 2436354 h 6616577"/>
                <a:gd name="connsiteX6095" fmla="*/ 3324453 w 7671553"/>
                <a:gd name="connsiteY6095" fmla="*/ 2439904 h 6616577"/>
                <a:gd name="connsiteX6096" fmla="*/ 3306638 w 7671553"/>
                <a:gd name="connsiteY6096" fmla="*/ 2443457 h 6616577"/>
                <a:gd name="connsiteX6097" fmla="*/ 3295947 w 7671553"/>
                <a:gd name="connsiteY6097" fmla="*/ 2447006 h 6616577"/>
                <a:gd name="connsiteX6098" fmla="*/ 3292387 w 7671553"/>
                <a:gd name="connsiteY6098" fmla="*/ 2450559 h 6616577"/>
                <a:gd name="connsiteX6099" fmla="*/ 3292387 w 7671553"/>
                <a:gd name="connsiteY6099" fmla="*/ 2439904 h 6616577"/>
                <a:gd name="connsiteX6100" fmla="*/ 3288823 w 7671553"/>
                <a:gd name="connsiteY6100" fmla="*/ 2429248 h 6616577"/>
                <a:gd name="connsiteX6101" fmla="*/ 3295947 w 7671553"/>
                <a:gd name="connsiteY6101" fmla="*/ 2429248 h 6616577"/>
                <a:gd name="connsiteX6102" fmla="*/ 3303074 w 7671553"/>
                <a:gd name="connsiteY6102" fmla="*/ 2425699 h 6616577"/>
                <a:gd name="connsiteX6103" fmla="*/ 3306638 w 7671553"/>
                <a:gd name="connsiteY6103" fmla="*/ 2422145 h 6616577"/>
                <a:gd name="connsiteX6104" fmla="*/ 3310202 w 7671553"/>
                <a:gd name="connsiteY6104" fmla="*/ 2418596 h 6616577"/>
                <a:gd name="connsiteX6105" fmla="*/ 3313766 w 7671553"/>
                <a:gd name="connsiteY6105" fmla="*/ 2415043 h 6616577"/>
                <a:gd name="connsiteX6106" fmla="*/ 3320889 w 7671553"/>
                <a:gd name="connsiteY6106" fmla="*/ 2411490 h 6616577"/>
                <a:gd name="connsiteX6107" fmla="*/ 3328017 w 7671553"/>
                <a:gd name="connsiteY6107" fmla="*/ 2407941 h 6616577"/>
                <a:gd name="connsiteX6108" fmla="*/ 3335144 w 7671553"/>
                <a:gd name="connsiteY6108" fmla="*/ 2404388 h 6616577"/>
                <a:gd name="connsiteX6109" fmla="*/ 3349396 w 7671553"/>
                <a:gd name="connsiteY6109" fmla="*/ 2400838 h 6616577"/>
                <a:gd name="connsiteX6110" fmla="*/ 3352959 w 7671553"/>
                <a:gd name="connsiteY6110" fmla="*/ 2397285 h 6616577"/>
                <a:gd name="connsiteX6111" fmla="*/ 3356523 w 7671553"/>
                <a:gd name="connsiteY6111" fmla="*/ 2393732 h 6616577"/>
                <a:gd name="connsiteX6112" fmla="*/ 3360087 w 7671553"/>
                <a:gd name="connsiteY6112" fmla="*/ 2390183 h 6616577"/>
                <a:gd name="connsiteX6113" fmla="*/ 3363650 w 7671553"/>
                <a:gd name="connsiteY6113" fmla="*/ 2386630 h 6616577"/>
                <a:gd name="connsiteX6114" fmla="*/ 3367211 w 7671553"/>
                <a:gd name="connsiteY6114" fmla="*/ 2383080 h 6616577"/>
                <a:gd name="connsiteX6115" fmla="*/ 3370774 w 7671553"/>
                <a:gd name="connsiteY6115" fmla="*/ 2379527 h 6616577"/>
                <a:gd name="connsiteX6116" fmla="*/ 3374338 w 7671553"/>
                <a:gd name="connsiteY6116" fmla="*/ 2375974 h 6616577"/>
                <a:gd name="connsiteX6117" fmla="*/ 3377902 w 7671553"/>
                <a:gd name="connsiteY6117" fmla="*/ 2372425 h 6616577"/>
                <a:gd name="connsiteX6118" fmla="*/ 3385029 w 7671553"/>
                <a:gd name="connsiteY6118" fmla="*/ 2368872 h 6616577"/>
                <a:gd name="connsiteX6119" fmla="*/ 3388589 w 7671553"/>
                <a:gd name="connsiteY6119" fmla="*/ 2365322 h 6616577"/>
                <a:gd name="connsiteX6120" fmla="*/ 3392153 w 7671553"/>
                <a:gd name="connsiteY6120" fmla="*/ 2361769 h 6616577"/>
                <a:gd name="connsiteX6121" fmla="*/ 3395717 w 7671553"/>
                <a:gd name="connsiteY6121" fmla="*/ 2358216 h 6616577"/>
                <a:gd name="connsiteX6122" fmla="*/ 3399281 w 7671553"/>
                <a:gd name="connsiteY6122" fmla="*/ 2354667 h 6616577"/>
                <a:gd name="connsiteX6123" fmla="*/ 3402845 w 7671553"/>
                <a:gd name="connsiteY6123" fmla="*/ 2351114 h 6616577"/>
                <a:gd name="connsiteX6124" fmla="*/ 3406408 w 7671553"/>
                <a:gd name="connsiteY6124" fmla="*/ 2347564 h 6616577"/>
                <a:gd name="connsiteX6125" fmla="*/ 3409972 w 7671553"/>
                <a:gd name="connsiteY6125" fmla="*/ 2344011 h 6616577"/>
                <a:gd name="connsiteX6126" fmla="*/ 3409972 w 7671553"/>
                <a:gd name="connsiteY6126" fmla="*/ 2336909 h 6616577"/>
                <a:gd name="connsiteX6127" fmla="*/ 3417096 w 7671553"/>
                <a:gd name="connsiteY6127" fmla="*/ 2336909 h 6616577"/>
                <a:gd name="connsiteX6128" fmla="*/ 3420660 w 7671553"/>
                <a:gd name="connsiteY6128" fmla="*/ 2333356 h 6616577"/>
                <a:gd name="connsiteX6129" fmla="*/ 3424223 w 7671553"/>
                <a:gd name="connsiteY6129" fmla="*/ 2326254 h 6616577"/>
                <a:gd name="connsiteX6130" fmla="*/ 3424223 w 7671553"/>
                <a:gd name="connsiteY6130" fmla="*/ 2319151 h 6616577"/>
                <a:gd name="connsiteX6131" fmla="*/ 3431351 w 7671553"/>
                <a:gd name="connsiteY6131" fmla="*/ 2319151 h 6616577"/>
                <a:gd name="connsiteX6132" fmla="*/ 3434911 w 7671553"/>
                <a:gd name="connsiteY6132" fmla="*/ 2312049 h 6616577"/>
                <a:gd name="connsiteX6133" fmla="*/ 3442039 w 7671553"/>
                <a:gd name="connsiteY6133" fmla="*/ 2308496 h 6616577"/>
                <a:gd name="connsiteX6134" fmla="*/ 3449166 w 7671553"/>
                <a:gd name="connsiteY6134" fmla="*/ 2304943 h 6616577"/>
                <a:gd name="connsiteX6135" fmla="*/ 3456293 w 7671553"/>
                <a:gd name="connsiteY6135" fmla="*/ 2301393 h 6616577"/>
                <a:gd name="connsiteX6136" fmla="*/ 3456293 w 7671553"/>
                <a:gd name="connsiteY6136" fmla="*/ 2290738 h 6616577"/>
                <a:gd name="connsiteX6137" fmla="*/ 3463417 w 7671553"/>
                <a:gd name="connsiteY6137" fmla="*/ 2290738 h 6616577"/>
                <a:gd name="connsiteX6138" fmla="*/ 3466981 w 7671553"/>
                <a:gd name="connsiteY6138" fmla="*/ 2283636 h 6616577"/>
                <a:gd name="connsiteX6139" fmla="*/ 3470545 w 7671553"/>
                <a:gd name="connsiteY6139" fmla="*/ 2280082 h 6616577"/>
                <a:gd name="connsiteX6140" fmla="*/ 3474108 w 7671553"/>
                <a:gd name="connsiteY6140" fmla="*/ 2276533 h 6616577"/>
                <a:gd name="connsiteX6141" fmla="*/ 3477672 w 7671553"/>
                <a:gd name="connsiteY6141" fmla="*/ 2272980 h 6616577"/>
                <a:gd name="connsiteX6142" fmla="*/ 3477672 w 7671553"/>
                <a:gd name="connsiteY6142" fmla="*/ 2265878 h 6616577"/>
                <a:gd name="connsiteX6143" fmla="*/ 3484796 w 7671553"/>
                <a:gd name="connsiteY6143" fmla="*/ 2265878 h 6616577"/>
                <a:gd name="connsiteX6144" fmla="*/ 3488360 w 7671553"/>
                <a:gd name="connsiteY6144" fmla="*/ 2262325 h 6616577"/>
                <a:gd name="connsiteX6145" fmla="*/ 3491923 w 7671553"/>
                <a:gd name="connsiteY6145" fmla="*/ 2251669 h 6616577"/>
                <a:gd name="connsiteX6146" fmla="*/ 3495487 w 7671553"/>
                <a:gd name="connsiteY6146" fmla="*/ 2244567 h 6616577"/>
                <a:gd name="connsiteX6147" fmla="*/ 3499051 w 7671553"/>
                <a:gd name="connsiteY6147" fmla="*/ 2241017 h 6616577"/>
                <a:gd name="connsiteX6148" fmla="*/ 3502615 w 7671553"/>
                <a:gd name="connsiteY6148" fmla="*/ 2237464 h 6616577"/>
                <a:gd name="connsiteX6149" fmla="*/ 3506175 w 7671553"/>
                <a:gd name="connsiteY6149" fmla="*/ 2233911 h 6616577"/>
                <a:gd name="connsiteX6150" fmla="*/ 3509739 w 7671553"/>
                <a:gd name="connsiteY6150" fmla="*/ 2226809 h 6616577"/>
                <a:gd name="connsiteX6151" fmla="*/ 3513302 w 7671553"/>
                <a:gd name="connsiteY6151" fmla="*/ 2216153 h 6616577"/>
                <a:gd name="connsiteX6152" fmla="*/ 3516866 w 7671553"/>
                <a:gd name="connsiteY6152" fmla="*/ 2205501 h 6616577"/>
                <a:gd name="connsiteX6153" fmla="*/ 3520430 w 7671553"/>
                <a:gd name="connsiteY6153" fmla="*/ 2201948 h 6616577"/>
                <a:gd name="connsiteX6154" fmla="*/ 3523994 w 7671553"/>
                <a:gd name="connsiteY6154" fmla="*/ 2191293 h 6616577"/>
                <a:gd name="connsiteX6155" fmla="*/ 3527554 w 7671553"/>
                <a:gd name="connsiteY6155" fmla="*/ 2187744 h 6616577"/>
                <a:gd name="connsiteX6156" fmla="*/ 3531117 w 7671553"/>
                <a:gd name="connsiteY6156" fmla="*/ 2184191 h 6616577"/>
                <a:gd name="connsiteX6157" fmla="*/ 3534681 w 7671553"/>
                <a:gd name="connsiteY6157" fmla="*/ 2173535 h 6616577"/>
                <a:gd name="connsiteX6158" fmla="*/ 3538245 w 7671553"/>
                <a:gd name="connsiteY6158" fmla="*/ 2145121 h 6616577"/>
                <a:gd name="connsiteX6159" fmla="*/ 3541809 w 7671553"/>
                <a:gd name="connsiteY6159" fmla="*/ 2134470 h 6616577"/>
                <a:gd name="connsiteX6160" fmla="*/ 3545372 w 7671553"/>
                <a:gd name="connsiteY6160" fmla="*/ 2120261 h 6616577"/>
                <a:gd name="connsiteX6161" fmla="*/ 3548936 w 7671553"/>
                <a:gd name="connsiteY6161" fmla="*/ 2109606 h 6616577"/>
                <a:gd name="connsiteX6162" fmla="*/ 3552496 w 7671553"/>
                <a:gd name="connsiteY6162" fmla="*/ 2106056 h 6616577"/>
                <a:gd name="connsiteX6163" fmla="*/ 3552496 w 7671553"/>
                <a:gd name="connsiteY6163" fmla="*/ 2091848 h 6616577"/>
                <a:gd name="connsiteX6164" fmla="*/ 3556060 w 7671553"/>
                <a:gd name="connsiteY6164" fmla="*/ 2059885 h 6616577"/>
                <a:gd name="connsiteX6165" fmla="*/ 3559624 w 7671553"/>
                <a:gd name="connsiteY6165" fmla="*/ 2038574 h 6616577"/>
                <a:gd name="connsiteX6166" fmla="*/ 3563188 w 7671553"/>
                <a:gd name="connsiteY6166" fmla="*/ 2031471 h 6616577"/>
                <a:gd name="connsiteX6167" fmla="*/ 3563188 w 7671553"/>
                <a:gd name="connsiteY6167" fmla="*/ 2006611 h 6616577"/>
                <a:gd name="connsiteX6168" fmla="*/ 3559624 w 7671553"/>
                <a:gd name="connsiteY6168" fmla="*/ 1988853 h 6616577"/>
                <a:gd name="connsiteX6169" fmla="*/ 3559624 w 7671553"/>
                <a:gd name="connsiteY6169" fmla="*/ 1967542 h 6616577"/>
                <a:gd name="connsiteX6170" fmla="*/ 3584566 w 7671553"/>
                <a:gd name="connsiteY6170" fmla="*/ 1967542 h 6616577"/>
                <a:gd name="connsiteX6171" fmla="*/ 3595258 w 7671553"/>
                <a:gd name="connsiteY6171" fmla="*/ 1963992 h 6616577"/>
                <a:gd name="connsiteX6172" fmla="*/ 3602381 w 7671553"/>
                <a:gd name="connsiteY6172" fmla="*/ 1960439 h 6616577"/>
                <a:gd name="connsiteX6173" fmla="*/ 3609509 w 7671553"/>
                <a:gd name="connsiteY6173" fmla="*/ 1956890 h 6616577"/>
                <a:gd name="connsiteX6174" fmla="*/ 3616636 w 7671553"/>
                <a:gd name="connsiteY6174" fmla="*/ 1953337 h 6616577"/>
                <a:gd name="connsiteX6175" fmla="*/ 3620196 w 7671553"/>
                <a:gd name="connsiteY6175" fmla="*/ 1949784 h 6616577"/>
                <a:gd name="connsiteX6176" fmla="*/ 3627324 w 7671553"/>
                <a:gd name="connsiteY6176" fmla="*/ 1946234 h 6616577"/>
                <a:gd name="connsiteX6177" fmla="*/ 3630888 w 7671553"/>
                <a:gd name="connsiteY6177" fmla="*/ 1939132 h 6616577"/>
                <a:gd name="connsiteX6178" fmla="*/ 3638015 w 7671553"/>
                <a:gd name="connsiteY6178" fmla="*/ 1935579 h 6616577"/>
                <a:gd name="connsiteX6179" fmla="*/ 3641579 w 7671553"/>
                <a:gd name="connsiteY6179" fmla="*/ 1928477 h 6616577"/>
                <a:gd name="connsiteX6180" fmla="*/ 3648703 w 7671553"/>
                <a:gd name="connsiteY6180" fmla="*/ 1924924 h 6616577"/>
                <a:gd name="connsiteX6181" fmla="*/ 3652266 w 7671553"/>
                <a:gd name="connsiteY6181" fmla="*/ 1917821 h 6616577"/>
                <a:gd name="connsiteX6182" fmla="*/ 3655830 w 7671553"/>
                <a:gd name="connsiteY6182" fmla="*/ 1910719 h 6616577"/>
                <a:gd name="connsiteX6183" fmla="*/ 3659394 w 7671553"/>
                <a:gd name="connsiteY6183" fmla="*/ 1903617 h 6616577"/>
                <a:gd name="connsiteX6184" fmla="*/ 3662957 w 7671553"/>
                <a:gd name="connsiteY6184" fmla="*/ 1896510 h 6616577"/>
                <a:gd name="connsiteX6185" fmla="*/ 3666518 w 7671553"/>
                <a:gd name="connsiteY6185" fmla="*/ 1889408 h 6616577"/>
                <a:gd name="connsiteX6186" fmla="*/ 3670082 w 7671553"/>
                <a:gd name="connsiteY6186" fmla="*/ 1871650 h 6616577"/>
                <a:gd name="connsiteX6187" fmla="*/ 3670082 w 7671553"/>
                <a:gd name="connsiteY6187" fmla="*/ 1818378 h 6616577"/>
                <a:gd name="connsiteX6188" fmla="*/ 3666518 w 7671553"/>
                <a:gd name="connsiteY6188" fmla="*/ 1804173 h 6616577"/>
                <a:gd name="connsiteX6189" fmla="*/ 3662957 w 7671553"/>
                <a:gd name="connsiteY6189" fmla="*/ 1775759 h 6616577"/>
                <a:gd name="connsiteX6190" fmla="*/ 3659394 w 7671553"/>
                <a:gd name="connsiteY6190" fmla="*/ 1768657 h 6616577"/>
                <a:gd name="connsiteX6191" fmla="*/ 3655830 w 7671553"/>
                <a:gd name="connsiteY6191" fmla="*/ 1765104 h 6616577"/>
                <a:gd name="connsiteX6192" fmla="*/ 3652266 w 7671553"/>
                <a:gd name="connsiteY6192" fmla="*/ 1761555 h 6616577"/>
                <a:gd name="connsiteX6193" fmla="*/ 3648703 w 7671553"/>
                <a:gd name="connsiteY6193" fmla="*/ 1754449 h 6616577"/>
                <a:gd name="connsiteX6194" fmla="*/ 3645139 w 7671553"/>
                <a:gd name="connsiteY6194" fmla="*/ 1750899 h 6616577"/>
                <a:gd name="connsiteX6195" fmla="*/ 3641579 w 7671553"/>
                <a:gd name="connsiteY6195" fmla="*/ 1747346 h 6616577"/>
                <a:gd name="connsiteX6196" fmla="*/ 3638015 w 7671553"/>
                <a:gd name="connsiteY6196" fmla="*/ 1743797 h 6616577"/>
                <a:gd name="connsiteX6197" fmla="*/ 3634451 w 7671553"/>
                <a:gd name="connsiteY6197" fmla="*/ 1740244 h 6616577"/>
                <a:gd name="connsiteX6198" fmla="*/ 3627324 w 7671553"/>
                <a:gd name="connsiteY6198" fmla="*/ 1740244 h 6616577"/>
                <a:gd name="connsiteX6199" fmla="*/ 3627324 w 7671553"/>
                <a:gd name="connsiteY6199" fmla="*/ 1733141 h 6616577"/>
                <a:gd name="connsiteX6200" fmla="*/ 3620196 w 7671553"/>
                <a:gd name="connsiteY6200" fmla="*/ 1733141 h 6616577"/>
                <a:gd name="connsiteX6201" fmla="*/ 3620196 w 7671553"/>
                <a:gd name="connsiteY6201" fmla="*/ 1726039 h 6616577"/>
                <a:gd name="connsiteX6202" fmla="*/ 3609509 w 7671553"/>
                <a:gd name="connsiteY6202" fmla="*/ 1722486 h 6616577"/>
                <a:gd name="connsiteX6203" fmla="*/ 3605945 w 7671553"/>
                <a:gd name="connsiteY6203" fmla="*/ 1718933 h 6616577"/>
                <a:gd name="connsiteX6204" fmla="*/ 3602381 w 7671553"/>
                <a:gd name="connsiteY6204" fmla="*/ 1715384 h 6616577"/>
                <a:gd name="connsiteX6205" fmla="*/ 3538246 w 7671553"/>
                <a:gd name="connsiteY6205" fmla="*/ 1715384 h 6616577"/>
                <a:gd name="connsiteX6206" fmla="*/ 3534682 w 7671553"/>
                <a:gd name="connsiteY6206" fmla="*/ 1708281 h 6616577"/>
                <a:gd name="connsiteX6207" fmla="*/ 3531118 w 7671553"/>
                <a:gd name="connsiteY6207" fmla="*/ 1697626 h 6616577"/>
                <a:gd name="connsiteX6208" fmla="*/ 3527555 w 7671553"/>
                <a:gd name="connsiteY6208" fmla="*/ 1683417 h 6616577"/>
                <a:gd name="connsiteX6209" fmla="*/ 3523994 w 7671553"/>
                <a:gd name="connsiteY6209" fmla="*/ 1672765 h 6616577"/>
                <a:gd name="connsiteX6210" fmla="*/ 3520431 w 7671553"/>
                <a:gd name="connsiteY6210" fmla="*/ 1658557 h 6616577"/>
                <a:gd name="connsiteX6211" fmla="*/ 3516867 w 7671553"/>
                <a:gd name="connsiteY6211" fmla="*/ 1655008 h 6616577"/>
                <a:gd name="connsiteX6212" fmla="*/ 3513303 w 7671553"/>
                <a:gd name="connsiteY6212" fmla="*/ 1647901 h 6616577"/>
                <a:gd name="connsiteX6213" fmla="*/ 3509740 w 7671553"/>
                <a:gd name="connsiteY6213" fmla="*/ 1637250 h 6616577"/>
                <a:gd name="connsiteX6214" fmla="*/ 3506176 w 7671553"/>
                <a:gd name="connsiteY6214" fmla="*/ 1630144 h 6616577"/>
                <a:gd name="connsiteX6215" fmla="*/ 3502616 w 7671553"/>
                <a:gd name="connsiteY6215" fmla="*/ 1619492 h 6616577"/>
                <a:gd name="connsiteX6216" fmla="*/ 3499052 w 7671553"/>
                <a:gd name="connsiteY6216" fmla="*/ 1605283 h 6616577"/>
                <a:gd name="connsiteX6217" fmla="*/ 3491924 w 7671553"/>
                <a:gd name="connsiteY6217" fmla="*/ 1605283 h 6616577"/>
                <a:gd name="connsiteX6218" fmla="*/ 3491924 w 7671553"/>
                <a:gd name="connsiteY6218" fmla="*/ 1598181 h 6616577"/>
                <a:gd name="connsiteX6219" fmla="*/ 3488361 w 7671553"/>
                <a:gd name="connsiteY6219" fmla="*/ 1591079 h 6616577"/>
                <a:gd name="connsiteX6220" fmla="*/ 3484797 w 7671553"/>
                <a:gd name="connsiteY6220" fmla="*/ 1583976 h 6616577"/>
                <a:gd name="connsiteX6221" fmla="*/ 3477673 w 7671553"/>
                <a:gd name="connsiteY6221" fmla="*/ 1583976 h 6616577"/>
                <a:gd name="connsiteX6222" fmla="*/ 3477673 w 7671553"/>
                <a:gd name="connsiteY6222" fmla="*/ 1573321 h 6616577"/>
                <a:gd name="connsiteX6223" fmla="*/ 3470546 w 7671553"/>
                <a:gd name="connsiteY6223" fmla="*/ 1573321 h 6616577"/>
                <a:gd name="connsiteX6224" fmla="*/ 3470546 w 7671553"/>
                <a:gd name="connsiteY6224" fmla="*/ 1566218 h 6616577"/>
                <a:gd name="connsiteX6225" fmla="*/ 3466982 w 7671553"/>
                <a:gd name="connsiteY6225" fmla="*/ 1559112 h 6616577"/>
                <a:gd name="connsiteX6226" fmla="*/ 3463418 w 7671553"/>
                <a:gd name="connsiteY6226" fmla="*/ 1555563 h 6616577"/>
                <a:gd name="connsiteX6227" fmla="*/ 3459854 w 7671553"/>
                <a:gd name="connsiteY6227" fmla="*/ 1552010 h 6616577"/>
                <a:gd name="connsiteX6228" fmla="*/ 3456294 w 7671553"/>
                <a:gd name="connsiteY6228" fmla="*/ 1544908 h 6616577"/>
                <a:gd name="connsiteX6229" fmla="*/ 3452731 w 7671553"/>
                <a:gd name="connsiteY6229" fmla="*/ 1541355 h 6616577"/>
                <a:gd name="connsiteX6230" fmla="*/ 3445603 w 7671553"/>
                <a:gd name="connsiteY6230" fmla="*/ 1537805 h 6616577"/>
                <a:gd name="connsiteX6231" fmla="*/ 3442039 w 7671553"/>
                <a:gd name="connsiteY6231" fmla="*/ 1530703 h 6616577"/>
                <a:gd name="connsiteX6232" fmla="*/ 3438475 w 7671553"/>
                <a:gd name="connsiteY6232" fmla="*/ 1527150 h 6616577"/>
                <a:gd name="connsiteX6233" fmla="*/ 3434912 w 7671553"/>
                <a:gd name="connsiteY6233" fmla="*/ 1520047 h 6616577"/>
                <a:gd name="connsiteX6234" fmla="*/ 3431352 w 7671553"/>
                <a:gd name="connsiteY6234" fmla="*/ 1516494 h 6616577"/>
                <a:gd name="connsiteX6235" fmla="*/ 3427788 w 7671553"/>
                <a:gd name="connsiteY6235" fmla="*/ 1509392 h 6616577"/>
                <a:gd name="connsiteX6236" fmla="*/ 3424224 w 7671553"/>
                <a:gd name="connsiteY6236" fmla="*/ 1505839 h 6616577"/>
                <a:gd name="connsiteX6237" fmla="*/ 3420660 w 7671553"/>
                <a:gd name="connsiteY6237" fmla="*/ 1502290 h 6616577"/>
                <a:gd name="connsiteX6238" fmla="*/ 3417097 w 7671553"/>
                <a:gd name="connsiteY6238" fmla="*/ 1498737 h 6616577"/>
                <a:gd name="connsiteX6239" fmla="*/ 3413533 w 7671553"/>
                <a:gd name="connsiteY6239" fmla="*/ 1495187 h 6616577"/>
                <a:gd name="connsiteX6240" fmla="*/ 3409973 w 7671553"/>
                <a:gd name="connsiteY6240" fmla="*/ 1491634 h 6616577"/>
                <a:gd name="connsiteX6241" fmla="*/ 3406409 w 7671553"/>
                <a:gd name="connsiteY6241" fmla="*/ 1488081 h 6616577"/>
                <a:gd name="connsiteX6242" fmla="*/ 3402845 w 7671553"/>
                <a:gd name="connsiteY6242" fmla="*/ 1480979 h 6616577"/>
                <a:gd name="connsiteX6243" fmla="*/ 3399282 w 7671553"/>
                <a:gd name="connsiteY6243" fmla="*/ 1477429 h 6616577"/>
                <a:gd name="connsiteX6244" fmla="*/ 3395718 w 7671553"/>
                <a:gd name="connsiteY6244" fmla="*/ 1473876 h 6616577"/>
                <a:gd name="connsiteX6245" fmla="*/ 3392154 w 7671553"/>
                <a:gd name="connsiteY6245" fmla="*/ 1466774 h 6616577"/>
                <a:gd name="connsiteX6246" fmla="*/ 3388590 w 7671553"/>
                <a:gd name="connsiteY6246" fmla="*/ 1456118 h 6616577"/>
                <a:gd name="connsiteX6247" fmla="*/ 3385030 w 7671553"/>
                <a:gd name="connsiteY6247" fmla="*/ 1452565 h 6616577"/>
                <a:gd name="connsiteX6248" fmla="*/ 3381466 w 7671553"/>
                <a:gd name="connsiteY6248" fmla="*/ 1445463 h 6616577"/>
                <a:gd name="connsiteX6249" fmla="*/ 3377903 w 7671553"/>
                <a:gd name="connsiteY6249" fmla="*/ 1441914 h 6616577"/>
                <a:gd name="connsiteX6250" fmla="*/ 3370775 w 7671553"/>
                <a:gd name="connsiteY6250" fmla="*/ 1441914 h 6616577"/>
                <a:gd name="connsiteX6251" fmla="*/ 3370775 w 7671553"/>
                <a:gd name="connsiteY6251" fmla="*/ 1431258 h 6616577"/>
                <a:gd name="connsiteX6252" fmla="*/ 3367212 w 7671553"/>
                <a:gd name="connsiteY6252" fmla="*/ 1424156 h 6616577"/>
                <a:gd name="connsiteX6253" fmla="*/ 3363651 w 7671553"/>
                <a:gd name="connsiteY6253" fmla="*/ 1420603 h 6616577"/>
                <a:gd name="connsiteX6254" fmla="*/ 3360088 w 7671553"/>
                <a:gd name="connsiteY6254" fmla="*/ 1409947 h 6616577"/>
                <a:gd name="connsiteX6255" fmla="*/ 3356524 w 7671553"/>
                <a:gd name="connsiteY6255" fmla="*/ 1406398 h 6616577"/>
                <a:gd name="connsiteX6256" fmla="*/ 3352960 w 7671553"/>
                <a:gd name="connsiteY6256" fmla="*/ 1402845 h 6616577"/>
                <a:gd name="connsiteX6257" fmla="*/ 3349396 w 7671553"/>
                <a:gd name="connsiteY6257" fmla="*/ 1399292 h 6616577"/>
                <a:gd name="connsiteX6258" fmla="*/ 3345833 w 7671553"/>
                <a:gd name="connsiteY6258" fmla="*/ 1392189 h 6616577"/>
                <a:gd name="connsiteX6259" fmla="*/ 3338709 w 7671553"/>
                <a:gd name="connsiteY6259" fmla="*/ 1392189 h 6616577"/>
                <a:gd name="connsiteX6260" fmla="*/ 3338709 w 7671553"/>
                <a:gd name="connsiteY6260" fmla="*/ 1385087 h 6616577"/>
                <a:gd name="connsiteX6261" fmla="*/ 3335145 w 7671553"/>
                <a:gd name="connsiteY6261" fmla="*/ 1381534 h 6616577"/>
                <a:gd name="connsiteX6262" fmla="*/ 3331581 w 7671553"/>
                <a:gd name="connsiteY6262" fmla="*/ 1377984 h 6616577"/>
                <a:gd name="connsiteX6263" fmla="*/ 3328018 w 7671553"/>
                <a:gd name="connsiteY6263" fmla="*/ 1374431 h 6616577"/>
                <a:gd name="connsiteX6264" fmla="*/ 3324454 w 7671553"/>
                <a:gd name="connsiteY6264" fmla="*/ 1370882 h 6616577"/>
                <a:gd name="connsiteX6265" fmla="*/ 3324454 w 7671553"/>
                <a:gd name="connsiteY6265" fmla="*/ 1356674 h 6616577"/>
                <a:gd name="connsiteX6266" fmla="*/ 3328018 w 7671553"/>
                <a:gd name="connsiteY6266" fmla="*/ 1353124 h 6616577"/>
                <a:gd name="connsiteX6267" fmla="*/ 3331581 w 7671553"/>
                <a:gd name="connsiteY6267" fmla="*/ 1342469 h 6616577"/>
                <a:gd name="connsiteX6268" fmla="*/ 3331581 w 7671553"/>
                <a:gd name="connsiteY6268" fmla="*/ 1331813 h 6616577"/>
                <a:gd name="connsiteX6269" fmla="*/ 3338709 w 7671553"/>
                <a:gd name="connsiteY6269" fmla="*/ 1331813 h 6616577"/>
                <a:gd name="connsiteX6270" fmla="*/ 3338709 w 7671553"/>
                <a:gd name="connsiteY6270" fmla="*/ 1321158 h 6616577"/>
                <a:gd name="connsiteX6271" fmla="*/ 3345833 w 7671553"/>
                <a:gd name="connsiteY6271" fmla="*/ 1321158 h 6616577"/>
                <a:gd name="connsiteX6272" fmla="*/ 3349396 w 7671553"/>
                <a:gd name="connsiteY6272" fmla="*/ 1314055 h 6616577"/>
                <a:gd name="connsiteX6273" fmla="*/ 3352960 w 7671553"/>
                <a:gd name="connsiteY6273" fmla="*/ 1310502 h 6616577"/>
                <a:gd name="connsiteX6274" fmla="*/ 3356524 w 7671553"/>
                <a:gd name="connsiteY6274" fmla="*/ 1303400 h 6616577"/>
                <a:gd name="connsiteX6275" fmla="*/ 3360088 w 7671553"/>
                <a:gd name="connsiteY6275" fmla="*/ 1299850 h 6616577"/>
                <a:gd name="connsiteX6276" fmla="*/ 3363651 w 7671553"/>
                <a:gd name="connsiteY6276" fmla="*/ 1296297 h 6616577"/>
                <a:gd name="connsiteX6277" fmla="*/ 3363651 w 7671553"/>
                <a:gd name="connsiteY6277" fmla="*/ 1289195 h 6616577"/>
                <a:gd name="connsiteX6278" fmla="*/ 3370775 w 7671553"/>
                <a:gd name="connsiteY6278" fmla="*/ 1289195 h 6616577"/>
                <a:gd name="connsiteX6279" fmla="*/ 3374339 w 7671553"/>
                <a:gd name="connsiteY6279" fmla="*/ 1282093 h 6616577"/>
                <a:gd name="connsiteX6280" fmla="*/ 3377903 w 7671553"/>
                <a:gd name="connsiteY6280" fmla="*/ 1278540 h 6616577"/>
                <a:gd name="connsiteX6281" fmla="*/ 3381466 w 7671553"/>
                <a:gd name="connsiteY6281" fmla="*/ 1274987 h 6616577"/>
                <a:gd name="connsiteX6282" fmla="*/ 3385030 w 7671553"/>
                <a:gd name="connsiteY6282" fmla="*/ 1271437 h 6616577"/>
                <a:gd name="connsiteX6283" fmla="*/ 3388590 w 7671553"/>
                <a:gd name="connsiteY6283" fmla="*/ 1267884 h 6616577"/>
                <a:gd name="connsiteX6284" fmla="*/ 3392154 w 7671553"/>
                <a:gd name="connsiteY6284" fmla="*/ 1264335 h 6616577"/>
                <a:gd name="connsiteX6285" fmla="*/ 3399281 w 7671553"/>
                <a:gd name="connsiteY6285" fmla="*/ 1260782 h 6616577"/>
                <a:gd name="connsiteX6286" fmla="*/ 3402845 w 7671553"/>
                <a:gd name="connsiteY6286" fmla="*/ 1253679 h 6616577"/>
                <a:gd name="connsiteX6287" fmla="*/ 3402845 w 7671553"/>
                <a:gd name="connsiteY6287" fmla="*/ 1232368 h 6616577"/>
                <a:gd name="connsiteX6288" fmla="*/ 3399281 w 7671553"/>
                <a:gd name="connsiteY6288" fmla="*/ 1228819 h 6616577"/>
                <a:gd name="connsiteX6289" fmla="*/ 3392154 w 7671553"/>
                <a:gd name="connsiteY6289" fmla="*/ 1225266 h 6616577"/>
                <a:gd name="connsiteX6290" fmla="*/ 3377903 w 7671553"/>
                <a:gd name="connsiteY6290" fmla="*/ 1221713 h 6616577"/>
                <a:gd name="connsiteX6291" fmla="*/ 3370775 w 7671553"/>
                <a:gd name="connsiteY6291" fmla="*/ 1221713 h 6616577"/>
                <a:gd name="connsiteX6292" fmla="*/ 3360087 w 7671553"/>
                <a:gd name="connsiteY6292" fmla="*/ 1225266 h 6616577"/>
                <a:gd name="connsiteX6293" fmla="*/ 3356524 w 7671553"/>
                <a:gd name="connsiteY6293" fmla="*/ 1228819 h 6616577"/>
                <a:gd name="connsiteX6294" fmla="*/ 3349396 w 7671553"/>
                <a:gd name="connsiteY6294" fmla="*/ 1232368 h 6616577"/>
                <a:gd name="connsiteX6295" fmla="*/ 3345833 w 7671553"/>
                <a:gd name="connsiteY6295" fmla="*/ 1235921 h 6616577"/>
                <a:gd name="connsiteX6296" fmla="*/ 3342269 w 7671553"/>
                <a:gd name="connsiteY6296" fmla="*/ 1239471 h 6616577"/>
                <a:gd name="connsiteX6297" fmla="*/ 3338709 w 7671553"/>
                <a:gd name="connsiteY6297" fmla="*/ 1243024 h 6616577"/>
                <a:gd name="connsiteX6298" fmla="*/ 3335145 w 7671553"/>
                <a:gd name="connsiteY6298" fmla="*/ 1246577 h 6616577"/>
                <a:gd name="connsiteX6299" fmla="*/ 3331581 w 7671553"/>
                <a:gd name="connsiteY6299" fmla="*/ 1253679 h 6616577"/>
                <a:gd name="connsiteX6300" fmla="*/ 3324454 w 7671553"/>
                <a:gd name="connsiteY6300" fmla="*/ 1257229 h 6616577"/>
                <a:gd name="connsiteX6301" fmla="*/ 3320890 w 7671553"/>
                <a:gd name="connsiteY6301" fmla="*/ 1264334 h 6616577"/>
                <a:gd name="connsiteX6302" fmla="*/ 3317330 w 7671553"/>
                <a:gd name="connsiteY6302" fmla="*/ 1267884 h 6616577"/>
                <a:gd name="connsiteX6303" fmla="*/ 3313766 w 7671553"/>
                <a:gd name="connsiteY6303" fmla="*/ 1271437 h 6616577"/>
                <a:gd name="connsiteX6304" fmla="*/ 3310202 w 7671553"/>
                <a:gd name="connsiteY6304" fmla="*/ 1278539 h 6616577"/>
                <a:gd name="connsiteX6305" fmla="*/ 3306639 w 7671553"/>
                <a:gd name="connsiteY6305" fmla="*/ 1282092 h 6616577"/>
                <a:gd name="connsiteX6306" fmla="*/ 3303075 w 7671553"/>
                <a:gd name="connsiteY6306" fmla="*/ 1285642 h 6616577"/>
                <a:gd name="connsiteX6307" fmla="*/ 3299511 w 7671553"/>
                <a:gd name="connsiteY6307" fmla="*/ 1289195 h 6616577"/>
                <a:gd name="connsiteX6308" fmla="*/ 3295947 w 7671553"/>
                <a:gd name="connsiteY6308" fmla="*/ 1296297 h 6616577"/>
                <a:gd name="connsiteX6309" fmla="*/ 3292387 w 7671553"/>
                <a:gd name="connsiteY6309" fmla="*/ 1299850 h 6616577"/>
                <a:gd name="connsiteX6310" fmla="*/ 3288824 w 7671553"/>
                <a:gd name="connsiteY6310" fmla="*/ 1306953 h 6616577"/>
                <a:gd name="connsiteX6311" fmla="*/ 3285260 w 7671553"/>
                <a:gd name="connsiteY6311" fmla="*/ 1310502 h 6616577"/>
                <a:gd name="connsiteX6312" fmla="*/ 3281696 w 7671553"/>
                <a:gd name="connsiteY6312" fmla="*/ 1317608 h 6616577"/>
                <a:gd name="connsiteX6313" fmla="*/ 3278132 w 7671553"/>
                <a:gd name="connsiteY6313" fmla="*/ 1321157 h 6616577"/>
                <a:gd name="connsiteX6314" fmla="*/ 3278132 w 7671553"/>
                <a:gd name="connsiteY6314" fmla="*/ 1328260 h 6616577"/>
                <a:gd name="connsiteX6315" fmla="*/ 3263881 w 7671553"/>
                <a:gd name="connsiteY6315" fmla="*/ 1328260 h 6616577"/>
                <a:gd name="connsiteX6316" fmla="*/ 3263881 w 7671553"/>
                <a:gd name="connsiteY6316" fmla="*/ 1317608 h 6616577"/>
                <a:gd name="connsiteX6317" fmla="*/ 3253190 w 7671553"/>
                <a:gd name="connsiteY6317" fmla="*/ 1314055 h 6616577"/>
                <a:gd name="connsiteX6318" fmla="*/ 3249626 w 7671553"/>
                <a:gd name="connsiteY6318" fmla="*/ 1310502 h 6616577"/>
                <a:gd name="connsiteX6319" fmla="*/ 3242502 w 7671553"/>
                <a:gd name="connsiteY6319" fmla="*/ 1306952 h 6616577"/>
                <a:gd name="connsiteX6320" fmla="*/ 3234841 w 7671553"/>
                <a:gd name="connsiteY6320" fmla="*/ 1306773 h 6616577"/>
                <a:gd name="connsiteX6321" fmla="*/ 3238938 w 7671553"/>
                <a:gd name="connsiteY6321" fmla="*/ 1299850 h 6616577"/>
                <a:gd name="connsiteX6322" fmla="*/ 3242502 w 7671553"/>
                <a:gd name="connsiteY6322" fmla="*/ 1296297 h 6616577"/>
                <a:gd name="connsiteX6323" fmla="*/ 3246066 w 7671553"/>
                <a:gd name="connsiteY6323" fmla="*/ 1289195 h 6616577"/>
                <a:gd name="connsiteX6324" fmla="*/ 3249626 w 7671553"/>
                <a:gd name="connsiteY6324" fmla="*/ 1285642 h 6616577"/>
                <a:gd name="connsiteX6325" fmla="*/ 3253190 w 7671553"/>
                <a:gd name="connsiteY6325" fmla="*/ 1282092 h 6616577"/>
                <a:gd name="connsiteX6326" fmla="*/ 3256754 w 7671553"/>
                <a:gd name="connsiteY6326" fmla="*/ 1278539 h 6616577"/>
                <a:gd name="connsiteX6327" fmla="*/ 3260317 w 7671553"/>
                <a:gd name="connsiteY6327" fmla="*/ 1274986 h 6616577"/>
                <a:gd name="connsiteX6328" fmla="*/ 3263881 w 7671553"/>
                <a:gd name="connsiteY6328" fmla="*/ 1271437 h 6616577"/>
                <a:gd name="connsiteX6329" fmla="*/ 3267445 w 7671553"/>
                <a:gd name="connsiteY6329" fmla="*/ 1267884 h 6616577"/>
                <a:gd name="connsiteX6330" fmla="*/ 3271008 w 7671553"/>
                <a:gd name="connsiteY6330" fmla="*/ 1264334 h 6616577"/>
                <a:gd name="connsiteX6331" fmla="*/ 3274569 w 7671553"/>
                <a:gd name="connsiteY6331" fmla="*/ 1260781 h 6616577"/>
                <a:gd name="connsiteX6332" fmla="*/ 3281696 w 7671553"/>
                <a:gd name="connsiteY6332" fmla="*/ 1257228 h 6616577"/>
                <a:gd name="connsiteX6333" fmla="*/ 3285260 w 7671553"/>
                <a:gd name="connsiteY6333" fmla="*/ 1253679 h 6616577"/>
                <a:gd name="connsiteX6334" fmla="*/ 3288824 w 7671553"/>
                <a:gd name="connsiteY6334" fmla="*/ 1250126 h 6616577"/>
                <a:gd name="connsiteX6335" fmla="*/ 3292387 w 7671553"/>
                <a:gd name="connsiteY6335" fmla="*/ 1246576 h 6616577"/>
                <a:gd name="connsiteX6336" fmla="*/ 3295948 w 7671553"/>
                <a:gd name="connsiteY6336" fmla="*/ 1243023 h 6616577"/>
                <a:gd name="connsiteX6337" fmla="*/ 3299511 w 7671553"/>
                <a:gd name="connsiteY6337" fmla="*/ 1239470 h 6616577"/>
                <a:gd name="connsiteX6338" fmla="*/ 3306639 w 7671553"/>
                <a:gd name="connsiteY6338" fmla="*/ 1235921 h 6616577"/>
                <a:gd name="connsiteX6339" fmla="*/ 3310202 w 7671553"/>
                <a:gd name="connsiteY6339" fmla="*/ 1232368 h 6616577"/>
                <a:gd name="connsiteX6340" fmla="*/ 3317330 w 7671553"/>
                <a:gd name="connsiteY6340" fmla="*/ 1228818 h 6616577"/>
                <a:gd name="connsiteX6341" fmla="*/ 3338709 w 7671553"/>
                <a:gd name="connsiteY6341" fmla="*/ 1225265 h 6616577"/>
                <a:gd name="connsiteX6342" fmla="*/ 3342269 w 7671553"/>
                <a:gd name="connsiteY6342" fmla="*/ 1221712 h 6616577"/>
                <a:gd name="connsiteX6343" fmla="*/ 3342269 w 7671553"/>
                <a:gd name="connsiteY6343" fmla="*/ 1193303 h 6616577"/>
                <a:gd name="connsiteX6344" fmla="*/ 3338709 w 7671553"/>
                <a:gd name="connsiteY6344" fmla="*/ 1189750 h 6616577"/>
                <a:gd name="connsiteX6345" fmla="*/ 3320890 w 7671553"/>
                <a:gd name="connsiteY6345" fmla="*/ 1186197 h 6616577"/>
                <a:gd name="connsiteX6346" fmla="*/ 3292387 w 7671553"/>
                <a:gd name="connsiteY6346" fmla="*/ 1186197 h 6616577"/>
                <a:gd name="connsiteX6347" fmla="*/ 3288823 w 7671553"/>
                <a:gd name="connsiteY6347" fmla="*/ 1189750 h 6616577"/>
                <a:gd name="connsiteX6348" fmla="*/ 3281696 w 7671553"/>
                <a:gd name="connsiteY6348" fmla="*/ 1193303 h 6616577"/>
                <a:gd name="connsiteX6349" fmla="*/ 3274568 w 7671553"/>
                <a:gd name="connsiteY6349" fmla="*/ 1196852 h 6616577"/>
                <a:gd name="connsiteX6350" fmla="*/ 3267445 w 7671553"/>
                <a:gd name="connsiteY6350" fmla="*/ 1200405 h 6616577"/>
                <a:gd name="connsiteX6351" fmla="*/ 3263881 w 7671553"/>
                <a:gd name="connsiteY6351" fmla="*/ 1203955 h 6616577"/>
                <a:gd name="connsiteX6352" fmla="*/ 3256753 w 7671553"/>
                <a:gd name="connsiteY6352" fmla="*/ 1207507 h 6616577"/>
                <a:gd name="connsiteX6353" fmla="*/ 3253189 w 7671553"/>
                <a:gd name="connsiteY6353" fmla="*/ 1211061 h 6616577"/>
                <a:gd name="connsiteX6354" fmla="*/ 3253189 w 7671553"/>
                <a:gd name="connsiteY6354" fmla="*/ 1218163 h 6616577"/>
                <a:gd name="connsiteX6355" fmla="*/ 3246066 w 7671553"/>
                <a:gd name="connsiteY6355" fmla="*/ 1218163 h 6616577"/>
                <a:gd name="connsiteX6356" fmla="*/ 3242502 w 7671553"/>
                <a:gd name="connsiteY6356" fmla="*/ 1221712 h 6616577"/>
                <a:gd name="connsiteX6357" fmla="*/ 3238938 w 7671553"/>
                <a:gd name="connsiteY6357" fmla="*/ 1225265 h 6616577"/>
                <a:gd name="connsiteX6358" fmla="*/ 3235374 w 7671553"/>
                <a:gd name="connsiteY6358" fmla="*/ 1228818 h 6616577"/>
                <a:gd name="connsiteX6359" fmla="*/ 3231811 w 7671553"/>
                <a:gd name="connsiteY6359" fmla="*/ 1232368 h 6616577"/>
                <a:gd name="connsiteX6360" fmla="*/ 3224683 w 7671553"/>
                <a:gd name="connsiteY6360" fmla="*/ 1235921 h 6616577"/>
                <a:gd name="connsiteX6361" fmla="*/ 3221123 w 7671553"/>
                <a:gd name="connsiteY6361" fmla="*/ 1239470 h 6616577"/>
                <a:gd name="connsiteX6362" fmla="*/ 3217559 w 7671553"/>
                <a:gd name="connsiteY6362" fmla="*/ 1243023 h 6616577"/>
                <a:gd name="connsiteX6363" fmla="*/ 3213996 w 7671553"/>
                <a:gd name="connsiteY6363" fmla="*/ 1246576 h 6616577"/>
                <a:gd name="connsiteX6364" fmla="*/ 3210432 w 7671553"/>
                <a:gd name="connsiteY6364" fmla="*/ 1253679 h 6616577"/>
                <a:gd name="connsiteX6365" fmla="*/ 3203304 w 7671553"/>
                <a:gd name="connsiteY6365" fmla="*/ 1257228 h 6616577"/>
                <a:gd name="connsiteX6366" fmla="*/ 3199744 w 7671553"/>
                <a:gd name="connsiteY6366" fmla="*/ 1260781 h 6616577"/>
                <a:gd name="connsiteX6367" fmla="*/ 3196180 w 7671553"/>
                <a:gd name="connsiteY6367" fmla="*/ 1264334 h 6616577"/>
                <a:gd name="connsiteX6368" fmla="*/ 3192617 w 7671553"/>
                <a:gd name="connsiteY6368" fmla="*/ 1271436 h 6616577"/>
                <a:gd name="connsiteX6369" fmla="*/ 3189053 w 7671553"/>
                <a:gd name="connsiteY6369" fmla="*/ 1274986 h 6616577"/>
                <a:gd name="connsiteX6370" fmla="*/ 3185489 w 7671553"/>
                <a:gd name="connsiteY6370" fmla="*/ 1278539 h 6616577"/>
                <a:gd name="connsiteX6371" fmla="*/ 3181926 w 7671553"/>
                <a:gd name="connsiteY6371" fmla="*/ 1282092 h 6616577"/>
                <a:gd name="connsiteX6372" fmla="*/ 3178362 w 7671553"/>
                <a:gd name="connsiteY6372" fmla="*/ 1285641 h 6616577"/>
                <a:gd name="connsiteX6373" fmla="*/ 3160547 w 7671553"/>
                <a:gd name="connsiteY6373" fmla="*/ 1285641 h 6616577"/>
                <a:gd name="connsiteX6374" fmla="*/ 3146295 w 7671553"/>
                <a:gd name="connsiteY6374" fmla="*/ 1282092 h 6616577"/>
                <a:gd name="connsiteX6375" fmla="*/ 3138573 w 7671553"/>
                <a:gd name="connsiteY6375" fmla="*/ 1281499 h 6616577"/>
                <a:gd name="connsiteX6376" fmla="*/ 3142731 w 7671553"/>
                <a:gd name="connsiteY6376" fmla="*/ 1278539 h 6616577"/>
                <a:gd name="connsiteX6377" fmla="*/ 3146295 w 7671553"/>
                <a:gd name="connsiteY6377" fmla="*/ 1271437 h 6616577"/>
                <a:gd name="connsiteX6378" fmla="*/ 3149859 w 7671553"/>
                <a:gd name="connsiteY6378" fmla="*/ 1267884 h 6616577"/>
                <a:gd name="connsiteX6379" fmla="*/ 3153423 w 7671553"/>
                <a:gd name="connsiteY6379" fmla="*/ 1260781 h 6616577"/>
                <a:gd name="connsiteX6380" fmla="*/ 3156983 w 7671553"/>
                <a:gd name="connsiteY6380" fmla="*/ 1253679 h 6616577"/>
                <a:gd name="connsiteX6381" fmla="*/ 3160547 w 7671553"/>
                <a:gd name="connsiteY6381" fmla="*/ 1250126 h 6616577"/>
                <a:gd name="connsiteX6382" fmla="*/ 3167674 w 7671553"/>
                <a:gd name="connsiteY6382" fmla="*/ 1246576 h 6616577"/>
                <a:gd name="connsiteX6383" fmla="*/ 3171238 w 7671553"/>
                <a:gd name="connsiteY6383" fmla="*/ 1243023 h 6616577"/>
                <a:gd name="connsiteX6384" fmla="*/ 3174801 w 7671553"/>
                <a:gd name="connsiteY6384" fmla="*/ 1235921 h 6616577"/>
                <a:gd name="connsiteX6385" fmla="*/ 3178362 w 7671553"/>
                <a:gd name="connsiteY6385" fmla="*/ 1232368 h 6616577"/>
                <a:gd name="connsiteX6386" fmla="*/ 3181925 w 7671553"/>
                <a:gd name="connsiteY6386" fmla="*/ 1228819 h 6616577"/>
                <a:gd name="connsiteX6387" fmla="*/ 3181925 w 7671553"/>
                <a:gd name="connsiteY6387" fmla="*/ 1221713 h 6616577"/>
                <a:gd name="connsiteX6388" fmla="*/ 3189053 w 7671553"/>
                <a:gd name="connsiteY6388" fmla="*/ 1221713 h 6616577"/>
                <a:gd name="connsiteX6389" fmla="*/ 3189053 w 7671553"/>
                <a:gd name="connsiteY6389" fmla="*/ 1214610 h 6616577"/>
                <a:gd name="connsiteX6390" fmla="*/ 3196180 w 7671553"/>
                <a:gd name="connsiteY6390" fmla="*/ 1214610 h 6616577"/>
                <a:gd name="connsiteX6391" fmla="*/ 3199744 w 7671553"/>
                <a:gd name="connsiteY6391" fmla="*/ 1211061 h 6616577"/>
                <a:gd name="connsiteX6392" fmla="*/ 3203304 w 7671553"/>
                <a:gd name="connsiteY6392" fmla="*/ 1203955 h 6616577"/>
                <a:gd name="connsiteX6393" fmla="*/ 3210432 w 7671553"/>
                <a:gd name="connsiteY6393" fmla="*/ 1200405 h 6616577"/>
                <a:gd name="connsiteX6394" fmla="*/ 3213995 w 7671553"/>
                <a:gd name="connsiteY6394" fmla="*/ 1196852 h 6616577"/>
                <a:gd name="connsiteX6395" fmla="*/ 3221123 w 7671553"/>
                <a:gd name="connsiteY6395" fmla="*/ 1193303 h 6616577"/>
                <a:gd name="connsiteX6396" fmla="*/ 3224683 w 7671553"/>
                <a:gd name="connsiteY6396" fmla="*/ 1189750 h 6616577"/>
                <a:gd name="connsiteX6397" fmla="*/ 3228247 w 7671553"/>
                <a:gd name="connsiteY6397" fmla="*/ 1182647 h 6616577"/>
                <a:gd name="connsiteX6398" fmla="*/ 3228247 w 7671553"/>
                <a:gd name="connsiteY6398" fmla="*/ 1168439 h 6616577"/>
                <a:gd name="connsiteX6399" fmla="*/ 3224683 w 7671553"/>
                <a:gd name="connsiteY6399" fmla="*/ 1157787 h 6616577"/>
                <a:gd name="connsiteX6400" fmla="*/ 3217559 w 7671553"/>
                <a:gd name="connsiteY6400" fmla="*/ 1154234 h 6616577"/>
                <a:gd name="connsiteX6401" fmla="*/ 3213995 w 7671553"/>
                <a:gd name="connsiteY6401" fmla="*/ 1150681 h 6616577"/>
                <a:gd name="connsiteX6402" fmla="*/ 3192617 w 7671553"/>
                <a:gd name="connsiteY6402" fmla="*/ 1150681 h 6616577"/>
                <a:gd name="connsiteX6403" fmla="*/ 3189053 w 7671553"/>
                <a:gd name="connsiteY6403" fmla="*/ 1154234 h 6616577"/>
                <a:gd name="connsiteX6404" fmla="*/ 3178362 w 7671553"/>
                <a:gd name="connsiteY6404" fmla="*/ 1157787 h 6616577"/>
                <a:gd name="connsiteX6405" fmla="*/ 3174802 w 7671553"/>
                <a:gd name="connsiteY6405" fmla="*/ 1161337 h 6616577"/>
                <a:gd name="connsiteX6406" fmla="*/ 3171238 w 7671553"/>
                <a:gd name="connsiteY6406" fmla="*/ 1164890 h 6616577"/>
                <a:gd name="connsiteX6407" fmla="*/ 3164110 w 7671553"/>
                <a:gd name="connsiteY6407" fmla="*/ 1168439 h 6616577"/>
                <a:gd name="connsiteX6408" fmla="*/ 3160547 w 7671553"/>
                <a:gd name="connsiteY6408" fmla="*/ 1171992 h 6616577"/>
                <a:gd name="connsiteX6409" fmla="*/ 3156983 w 7671553"/>
                <a:gd name="connsiteY6409" fmla="*/ 1175545 h 6616577"/>
                <a:gd name="connsiteX6410" fmla="*/ 3153423 w 7671553"/>
                <a:gd name="connsiteY6410" fmla="*/ 1182647 h 6616577"/>
                <a:gd name="connsiteX6411" fmla="*/ 3149859 w 7671553"/>
                <a:gd name="connsiteY6411" fmla="*/ 1186197 h 6616577"/>
                <a:gd name="connsiteX6412" fmla="*/ 3146295 w 7671553"/>
                <a:gd name="connsiteY6412" fmla="*/ 1189750 h 6616577"/>
                <a:gd name="connsiteX6413" fmla="*/ 3142732 w 7671553"/>
                <a:gd name="connsiteY6413" fmla="*/ 1193303 h 6616577"/>
                <a:gd name="connsiteX6414" fmla="*/ 3139168 w 7671553"/>
                <a:gd name="connsiteY6414" fmla="*/ 1196852 h 6616577"/>
                <a:gd name="connsiteX6415" fmla="*/ 3135604 w 7671553"/>
                <a:gd name="connsiteY6415" fmla="*/ 1200405 h 6616577"/>
                <a:gd name="connsiteX6416" fmla="*/ 3132041 w 7671553"/>
                <a:gd name="connsiteY6416" fmla="*/ 1203955 h 6616577"/>
                <a:gd name="connsiteX6417" fmla="*/ 3128480 w 7671553"/>
                <a:gd name="connsiteY6417" fmla="*/ 1211061 h 6616577"/>
                <a:gd name="connsiteX6418" fmla="*/ 3124917 w 7671553"/>
                <a:gd name="connsiteY6418" fmla="*/ 1214610 h 6616577"/>
                <a:gd name="connsiteX6419" fmla="*/ 3121353 w 7671553"/>
                <a:gd name="connsiteY6419" fmla="*/ 1218163 h 6616577"/>
                <a:gd name="connsiteX6420" fmla="*/ 3117789 w 7671553"/>
                <a:gd name="connsiteY6420" fmla="*/ 1221713 h 6616577"/>
                <a:gd name="connsiteX6421" fmla="*/ 3114225 w 7671553"/>
                <a:gd name="connsiteY6421" fmla="*/ 1225266 h 6616577"/>
                <a:gd name="connsiteX6422" fmla="*/ 3110662 w 7671553"/>
                <a:gd name="connsiteY6422" fmla="*/ 1232368 h 6616577"/>
                <a:gd name="connsiteX6423" fmla="*/ 3107101 w 7671553"/>
                <a:gd name="connsiteY6423" fmla="*/ 1235921 h 6616577"/>
                <a:gd name="connsiteX6424" fmla="*/ 3103538 w 7671553"/>
                <a:gd name="connsiteY6424" fmla="*/ 1243023 h 6616577"/>
                <a:gd name="connsiteX6425" fmla="*/ 3099974 w 7671553"/>
                <a:gd name="connsiteY6425" fmla="*/ 1246577 h 6616577"/>
                <a:gd name="connsiteX6426" fmla="*/ 3096410 w 7671553"/>
                <a:gd name="connsiteY6426" fmla="*/ 1253679 h 6616577"/>
                <a:gd name="connsiteX6427" fmla="*/ 3092847 w 7671553"/>
                <a:gd name="connsiteY6427" fmla="*/ 1257228 h 6616577"/>
                <a:gd name="connsiteX6428" fmla="*/ 3092749 w 7671553"/>
                <a:gd name="connsiteY6428" fmla="*/ 1264834 h 6616577"/>
                <a:gd name="connsiteX6429" fmla="*/ 3082159 w 7671553"/>
                <a:gd name="connsiteY6429" fmla="*/ 1260781 h 6616577"/>
                <a:gd name="connsiteX6430" fmla="*/ 3042370 w 7671553"/>
                <a:gd name="connsiteY6430" fmla="*/ 1260188 h 6616577"/>
                <a:gd name="connsiteX6431" fmla="*/ 3046525 w 7671553"/>
                <a:gd name="connsiteY6431" fmla="*/ 1257228 h 6616577"/>
                <a:gd name="connsiteX6432" fmla="*/ 3050088 w 7671553"/>
                <a:gd name="connsiteY6432" fmla="*/ 1250126 h 6616577"/>
                <a:gd name="connsiteX6433" fmla="*/ 3053652 w 7671553"/>
                <a:gd name="connsiteY6433" fmla="*/ 1246576 h 6616577"/>
                <a:gd name="connsiteX6434" fmla="*/ 3057216 w 7671553"/>
                <a:gd name="connsiteY6434" fmla="*/ 1235921 h 6616577"/>
                <a:gd name="connsiteX6435" fmla="*/ 3060780 w 7671553"/>
                <a:gd name="connsiteY6435" fmla="*/ 1232368 h 6616577"/>
                <a:gd name="connsiteX6436" fmla="*/ 3064340 w 7671553"/>
                <a:gd name="connsiteY6436" fmla="*/ 1225265 h 6616577"/>
                <a:gd name="connsiteX6437" fmla="*/ 3064340 w 7671553"/>
                <a:gd name="connsiteY6437" fmla="*/ 1214610 h 6616577"/>
                <a:gd name="connsiteX6438" fmla="*/ 3071467 w 7671553"/>
                <a:gd name="connsiteY6438" fmla="*/ 1214610 h 6616577"/>
                <a:gd name="connsiteX6439" fmla="*/ 3075031 w 7671553"/>
                <a:gd name="connsiteY6439" fmla="*/ 1211061 h 6616577"/>
                <a:gd name="connsiteX6440" fmla="*/ 3078595 w 7671553"/>
                <a:gd name="connsiteY6440" fmla="*/ 1203954 h 6616577"/>
                <a:gd name="connsiteX6441" fmla="*/ 3082159 w 7671553"/>
                <a:gd name="connsiteY6441" fmla="*/ 1200405 h 6616577"/>
                <a:gd name="connsiteX6442" fmla="*/ 3085719 w 7671553"/>
                <a:gd name="connsiteY6442" fmla="*/ 1196852 h 6616577"/>
                <a:gd name="connsiteX6443" fmla="*/ 3089282 w 7671553"/>
                <a:gd name="connsiteY6443" fmla="*/ 1193302 h 6616577"/>
                <a:gd name="connsiteX6444" fmla="*/ 3092846 w 7671553"/>
                <a:gd name="connsiteY6444" fmla="*/ 1189750 h 6616577"/>
                <a:gd name="connsiteX6445" fmla="*/ 3096410 w 7671553"/>
                <a:gd name="connsiteY6445" fmla="*/ 1182647 h 6616577"/>
                <a:gd name="connsiteX6446" fmla="*/ 3099974 w 7671553"/>
                <a:gd name="connsiteY6446" fmla="*/ 1179094 h 6616577"/>
                <a:gd name="connsiteX6447" fmla="*/ 3103537 w 7671553"/>
                <a:gd name="connsiteY6447" fmla="*/ 1175545 h 6616577"/>
                <a:gd name="connsiteX6448" fmla="*/ 3110661 w 7671553"/>
                <a:gd name="connsiteY6448" fmla="*/ 1171992 h 6616577"/>
                <a:gd name="connsiteX6449" fmla="*/ 3114225 w 7671553"/>
                <a:gd name="connsiteY6449" fmla="*/ 1168439 h 6616577"/>
                <a:gd name="connsiteX6450" fmla="*/ 3117789 w 7671553"/>
                <a:gd name="connsiteY6450" fmla="*/ 1164889 h 6616577"/>
                <a:gd name="connsiteX6451" fmla="*/ 3121353 w 7671553"/>
                <a:gd name="connsiteY6451" fmla="*/ 1161336 h 6616577"/>
                <a:gd name="connsiteX6452" fmla="*/ 3121353 w 7671553"/>
                <a:gd name="connsiteY6452" fmla="*/ 1150681 h 6616577"/>
                <a:gd name="connsiteX6453" fmla="*/ 3117789 w 7671553"/>
                <a:gd name="connsiteY6453" fmla="*/ 1129373 h 6616577"/>
                <a:gd name="connsiteX6454" fmla="*/ 3103537 w 7671553"/>
                <a:gd name="connsiteY6454" fmla="*/ 1125820 h 6616577"/>
                <a:gd name="connsiteX6455" fmla="*/ 3082159 w 7671553"/>
                <a:gd name="connsiteY6455" fmla="*/ 1125820 h 6616577"/>
                <a:gd name="connsiteX6456" fmla="*/ 3075031 w 7671553"/>
                <a:gd name="connsiteY6456" fmla="*/ 1129373 h 6616577"/>
                <a:gd name="connsiteX6457" fmla="*/ 3071467 w 7671553"/>
                <a:gd name="connsiteY6457" fmla="*/ 1132923 h 6616577"/>
                <a:gd name="connsiteX6458" fmla="*/ 3067904 w 7671553"/>
                <a:gd name="connsiteY6458" fmla="*/ 1136476 h 6616577"/>
                <a:gd name="connsiteX6459" fmla="*/ 3064340 w 7671553"/>
                <a:gd name="connsiteY6459" fmla="*/ 1140029 h 6616577"/>
                <a:gd name="connsiteX6460" fmla="*/ 3060780 w 7671553"/>
                <a:gd name="connsiteY6460" fmla="*/ 1143578 h 6616577"/>
                <a:gd name="connsiteX6461" fmla="*/ 3057216 w 7671553"/>
                <a:gd name="connsiteY6461" fmla="*/ 1147131 h 6616577"/>
                <a:gd name="connsiteX6462" fmla="*/ 3050089 w 7671553"/>
                <a:gd name="connsiteY6462" fmla="*/ 1150681 h 6616577"/>
                <a:gd name="connsiteX6463" fmla="*/ 3046525 w 7671553"/>
                <a:gd name="connsiteY6463" fmla="*/ 1157787 h 6616577"/>
                <a:gd name="connsiteX6464" fmla="*/ 3039397 w 7671553"/>
                <a:gd name="connsiteY6464" fmla="*/ 1161336 h 6616577"/>
                <a:gd name="connsiteX6465" fmla="*/ 3035837 w 7671553"/>
                <a:gd name="connsiteY6465" fmla="*/ 1168438 h 6616577"/>
                <a:gd name="connsiteX6466" fmla="*/ 3032274 w 7671553"/>
                <a:gd name="connsiteY6466" fmla="*/ 1171991 h 6616577"/>
                <a:gd name="connsiteX6467" fmla="*/ 3028710 w 7671553"/>
                <a:gd name="connsiteY6467" fmla="*/ 1175544 h 6616577"/>
                <a:gd name="connsiteX6468" fmla="*/ 3025146 w 7671553"/>
                <a:gd name="connsiteY6468" fmla="*/ 1179094 h 6616577"/>
                <a:gd name="connsiteX6469" fmla="*/ 3021582 w 7671553"/>
                <a:gd name="connsiteY6469" fmla="*/ 1186196 h 6616577"/>
                <a:gd name="connsiteX6470" fmla="*/ 3018018 w 7671553"/>
                <a:gd name="connsiteY6470" fmla="*/ 1193302 h 6616577"/>
                <a:gd name="connsiteX6471" fmla="*/ 3014458 w 7671553"/>
                <a:gd name="connsiteY6471" fmla="*/ 1196852 h 6616577"/>
                <a:gd name="connsiteX6472" fmla="*/ 3010895 w 7671553"/>
                <a:gd name="connsiteY6472" fmla="*/ 1203954 h 6616577"/>
                <a:gd name="connsiteX6473" fmla="*/ 3007331 w 7671553"/>
                <a:gd name="connsiteY6473" fmla="*/ 1207507 h 6616577"/>
                <a:gd name="connsiteX6474" fmla="*/ 3003767 w 7671553"/>
                <a:gd name="connsiteY6474" fmla="*/ 1214610 h 6616577"/>
                <a:gd name="connsiteX6475" fmla="*/ 3000203 w 7671553"/>
                <a:gd name="connsiteY6475" fmla="*/ 1221712 h 6616577"/>
                <a:gd name="connsiteX6476" fmla="*/ 2996640 w 7671553"/>
                <a:gd name="connsiteY6476" fmla="*/ 1228818 h 6616577"/>
                <a:gd name="connsiteX6477" fmla="*/ 2993076 w 7671553"/>
                <a:gd name="connsiteY6477" fmla="*/ 1235920 h 6616577"/>
                <a:gd name="connsiteX6478" fmla="*/ 2989516 w 7671553"/>
                <a:gd name="connsiteY6478" fmla="*/ 1246576 h 6616577"/>
                <a:gd name="connsiteX6479" fmla="*/ 2988921 w 7671553"/>
                <a:gd name="connsiteY6479" fmla="*/ 1254271 h 6616577"/>
                <a:gd name="connsiteX6480" fmla="*/ 2985952 w 7671553"/>
                <a:gd name="connsiteY6480" fmla="*/ 1250125 h 6616577"/>
                <a:gd name="connsiteX6481" fmla="*/ 2978824 w 7671553"/>
                <a:gd name="connsiteY6481" fmla="*/ 1246576 h 6616577"/>
                <a:gd name="connsiteX6482" fmla="*/ 2968137 w 7671553"/>
                <a:gd name="connsiteY6482" fmla="*/ 1243023 h 6616577"/>
                <a:gd name="connsiteX6483" fmla="*/ 2957446 w 7671553"/>
                <a:gd name="connsiteY6483" fmla="*/ 1243023 h 6616577"/>
                <a:gd name="connsiteX6484" fmla="*/ 2953882 w 7671553"/>
                <a:gd name="connsiteY6484" fmla="*/ 1239470 h 6616577"/>
                <a:gd name="connsiteX6485" fmla="*/ 2950318 w 7671553"/>
                <a:gd name="connsiteY6485" fmla="*/ 1235920 h 6616577"/>
                <a:gd name="connsiteX6486" fmla="*/ 2939630 w 7671553"/>
                <a:gd name="connsiteY6486" fmla="*/ 1232367 h 6616577"/>
                <a:gd name="connsiteX6487" fmla="*/ 2928435 w 7671553"/>
                <a:gd name="connsiteY6487" fmla="*/ 1232270 h 6616577"/>
                <a:gd name="connsiteX6488" fmla="*/ 2932503 w 7671553"/>
                <a:gd name="connsiteY6488" fmla="*/ 1221712 h 6616577"/>
                <a:gd name="connsiteX6489" fmla="*/ 2936067 w 7671553"/>
                <a:gd name="connsiteY6489" fmla="*/ 1214610 h 6616577"/>
                <a:gd name="connsiteX6490" fmla="*/ 2939631 w 7671553"/>
                <a:gd name="connsiteY6490" fmla="*/ 1211060 h 6616577"/>
                <a:gd name="connsiteX6491" fmla="*/ 2943195 w 7671553"/>
                <a:gd name="connsiteY6491" fmla="*/ 1203954 h 6616577"/>
                <a:gd name="connsiteX6492" fmla="*/ 2946755 w 7671553"/>
                <a:gd name="connsiteY6492" fmla="*/ 1196852 h 6616577"/>
                <a:gd name="connsiteX6493" fmla="*/ 2950319 w 7671553"/>
                <a:gd name="connsiteY6493" fmla="*/ 1193302 h 6616577"/>
                <a:gd name="connsiteX6494" fmla="*/ 2953882 w 7671553"/>
                <a:gd name="connsiteY6494" fmla="*/ 1189749 h 6616577"/>
                <a:gd name="connsiteX6495" fmla="*/ 2957446 w 7671553"/>
                <a:gd name="connsiteY6495" fmla="*/ 1186196 h 6616577"/>
                <a:gd name="connsiteX6496" fmla="*/ 2957446 w 7671553"/>
                <a:gd name="connsiteY6496" fmla="*/ 1179094 h 6616577"/>
                <a:gd name="connsiteX6497" fmla="*/ 2964574 w 7671553"/>
                <a:gd name="connsiteY6497" fmla="*/ 1179094 h 6616577"/>
                <a:gd name="connsiteX6498" fmla="*/ 2968137 w 7671553"/>
                <a:gd name="connsiteY6498" fmla="*/ 1175544 h 6616577"/>
                <a:gd name="connsiteX6499" fmla="*/ 2971697 w 7671553"/>
                <a:gd name="connsiteY6499" fmla="*/ 1168438 h 6616577"/>
                <a:gd name="connsiteX6500" fmla="*/ 2978825 w 7671553"/>
                <a:gd name="connsiteY6500" fmla="*/ 1164889 h 6616577"/>
                <a:gd name="connsiteX6501" fmla="*/ 2982389 w 7671553"/>
                <a:gd name="connsiteY6501" fmla="*/ 1161336 h 6616577"/>
                <a:gd name="connsiteX6502" fmla="*/ 2985952 w 7671553"/>
                <a:gd name="connsiteY6502" fmla="*/ 1157786 h 6616577"/>
                <a:gd name="connsiteX6503" fmla="*/ 2989516 w 7671553"/>
                <a:gd name="connsiteY6503" fmla="*/ 1150680 h 6616577"/>
                <a:gd name="connsiteX6504" fmla="*/ 2989516 w 7671553"/>
                <a:gd name="connsiteY6504" fmla="*/ 1147131 h 6616577"/>
                <a:gd name="connsiteX6505" fmla="*/ 2985952 w 7671553"/>
                <a:gd name="connsiteY6505" fmla="*/ 1140029 h 6616577"/>
                <a:gd name="connsiteX6506" fmla="*/ 2982389 w 7671553"/>
                <a:gd name="connsiteY6506" fmla="*/ 1129373 h 6616577"/>
                <a:gd name="connsiteX6507" fmla="*/ 2978825 w 7671553"/>
                <a:gd name="connsiteY6507" fmla="*/ 1125820 h 6616577"/>
                <a:gd name="connsiteX6508" fmla="*/ 2968137 w 7671553"/>
                <a:gd name="connsiteY6508" fmla="*/ 1122271 h 6616577"/>
                <a:gd name="connsiteX6509" fmla="*/ 2950318 w 7671553"/>
                <a:gd name="connsiteY6509" fmla="*/ 1122271 h 6616577"/>
                <a:gd name="connsiteX6510" fmla="*/ 2943195 w 7671553"/>
                <a:gd name="connsiteY6510" fmla="*/ 1125820 h 6616577"/>
                <a:gd name="connsiteX6511" fmla="*/ 2932503 w 7671553"/>
                <a:gd name="connsiteY6511" fmla="*/ 1129373 h 6616577"/>
                <a:gd name="connsiteX6512" fmla="*/ 2928940 w 7671553"/>
                <a:gd name="connsiteY6512" fmla="*/ 1132923 h 6616577"/>
                <a:gd name="connsiteX6513" fmla="*/ 2925376 w 7671553"/>
                <a:gd name="connsiteY6513" fmla="*/ 1136475 h 6616577"/>
                <a:gd name="connsiteX6514" fmla="*/ 2921816 w 7671553"/>
                <a:gd name="connsiteY6514" fmla="*/ 1140029 h 6616577"/>
                <a:gd name="connsiteX6515" fmla="*/ 2918252 w 7671553"/>
                <a:gd name="connsiteY6515" fmla="*/ 1143578 h 6616577"/>
                <a:gd name="connsiteX6516" fmla="*/ 2914688 w 7671553"/>
                <a:gd name="connsiteY6516" fmla="*/ 1147131 h 6616577"/>
                <a:gd name="connsiteX6517" fmla="*/ 2911124 w 7671553"/>
                <a:gd name="connsiteY6517" fmla="*/ 1150680 h 6616577"/>
                <a:gd name="connsiteX6518" fmla="*/ 2907561 w 7671553"/>
                <a:gd name="connsiteY6518" fmla="*/ 1157786 h 6616577"/>
                <a:gd name="connsiteX6519" fmla="*/ 2903997 w 7671553"/>
                <a:gd name="connsiteY6519" fmla="*/ 1161336 h 6616577"/>
                <a:gd name="connsiteX6520" fmla="*/ 2900433 w 7671553"/>
                <a:gd name="connsiteY6520" fmla="*/ 1164889 h 6616577"/>
                <a:gd name="connsiteX6521" fmla="*/ 2896873 w 7671553"/>
                <a:gd name="connsiteY6521" fmla="*/ 1168438 h 6616577"/>
                <a:gd name="connsiteX6522" fmla="*/ 2893309 w 7671553"/>
                <a:gd name="connsiteY6522" fmla="*/ 1171991 h 6616577"/>
                <a:gd name="connsiteX6523" fmla="*/ 2889746 w 7671553"/>
                <a:gd name="connsiteY6523" fmla="*/ 1179094 h 6616577"/>
                <a:gd name="connsiteX6524" fmla="*/ 2886182 w 7671553"/>
                <a:gd name="connsiteY6524" fmla="*/ 1186196 h 6616577"/>
                <a:gd name="connsiteX6525" fmla="*/ 2882618 w 7671553"/>
                <a:gd name="connsiteY6525" fmla="*/ 1189749 h 6616577"/>
                <a:gd name="connsiteX6526" fmla="*/ 2879055 w 7671553"/>
                <a:gd name="connsiteY6526" fmla="*/ 1200405 h 6616577"/>
                <a:gd name="connsiteX6527" fmla="*/ 2875494 w 7671553"/>
                <a:gd name="connsiteY6527" fmla="*/ 1211060 h 6616577"/>
                <a:gd name="connsiteX6528" fmla="*/ 2871930 w 7671553"/>
                <a:gd name="connsiteY6528" fmla="*/ 1235920 h 6616577"/>
                <a:gd name="connsiteX6529" fmla="*/ 2868367 w 7671553"/>
                <a:gd name="connsiteY6529" fmla="*/ 1246576 h 6616577"/>
                <a:gd name="connsiteX6530" fmla="*/ 2857676 w 7671553"/>
                <a:gd name="connsiteY6530" fmla="*/ 1250126 h 6616577"/>
                <a:gd name="connsiteX6531" fmla="*/ 2846988 w 7671553"/>
                <a:gd name="connsiteY6531" fmla="*/ 1253678 h 6616577"/>
                <a:gd name="connsiteX6532" fmla="*/ 2839861 w 7671553"/>
                <a:gd name="connsiteY6532" fmla="*/ 1257228 h 6616577"/>
                <a:gd name="connsiteX6533" fmla="*/ 2832733 w 7671553"/>
                <a:gd name="connsiteY6533" fmla="*/ 1260781 h 6616577"/>
                <a:gd name="connsiteX6534" fmla="*/ 2825609 w 7671553"/>
                <a:gd name="connsiteY6534" fmla="*/ 1264334 h 6616577"/>
                <a:gd name="connsiteX6535" fmla="*/ 2818013 w 7671553"/>
                <a:gd name="connsiteY6535" fmla="*/ 1267840 h 6616577"/>
                <a:gd name="connsiteX6536" fmla="*/ 2822046 w 7671553"/>
                <a:gd name="connsiteY6536" fmla="*/ 1250125 h 6616577"/>
                <a:gd name="connsiteX6537" fmla="*/ 2825609 w 7671553"/>
                <a:gd name="connsiteY6537" fmla="*/ 1239470 h 6616577"/>
                <a:gd name="connsiteX6538" fmla="*/ 2825609 w 7671553"/>
                <a:gd name="connsiteY6538" fmla="*/ 1228818 h 6616577"/>
                <a:gd name="connsiteX6539" fmla="*/ 2829173 w 7671553"/>
                <a:gd name="connsiteY6539" fmla="*/ 1221712 h 6616577"/>
                <a:gd name="connsiteX6540" fmla="*/ 2832733 w 7671553"/>
                <a:gd name="connsiteY6540" fmla="*/ 1203954 h 6616577"/>
                <a:gd name="connsiteX6541" fmla="*/ 2836297 w 7671553"/>
                <a:gd name="connsiteY6541" fmla="*/ 1193302 h 6616577"/>
                <a:gd name="connsiteX6542" fmla="*/ 2839861 w 7671553"/>
                <a:gd name="connsiteY6542" fmla="*/ 1186196 h 6616577"/>
                <a:gd name="connsiteX6543" fmla="*/ 2843424 w 7671553"/>
                <a:gd name="connsiteY6543" fmla="*/ 1171991 h 6616577"/>
                <a:gd name="connsiteX6544" fmla="*/ 2846988 w 7671553"/>
                <a:gd name="connsiteY6544" fmla="*/ 1168438 h 6616577"/>
                <a:gd name="connsiteX6545" fmla="*/ 2846988 w 7671553"/>
                <a:gd name="connsiteY6545" fmla="*/ 1132922 h 6616577"/>
                <a:gd name="connsiteX6546" fmla="*/ 2839861 w 7671553"/>
                <a:gd name="connsiteY6546" fmla="*/ 1129373 h 6616577"/>
                <a:gd name="connsiteX6547" fmla="*/ 2818482 w 7671553"/>
                <a:gd name="connsiteY6547" fmla="*/ 1129373 h 6616577"/>
                <a:gd name="connsiteX6548" fmla="*/ 2811354 w 7671553"/>
                <a:gd name="connsiteY6548" fmla="*/ 1132922 h 6616577"/>
                <a:gd name="connsiteX6549" fmla="*/ 2807790 w 7671553"/>
                <a:gd name="connsiteY6549" fmla="*/ 1136475 h 6616577"/>
                <a:gd name="connsiteX6550" fmla="*/ 2804230 w 7671553"/>
                <a:gd name="connsiteY6550" fmla="*/ 1140028 h 6616577"/>
                <a:gd name="connsiteX6551" fmla="*/ 2800667 w 7671553"/>
                <a:gd name="connsiteY6551" fmla="*/ 1143578 h 6616577"/>
                <a:gd name="connsiteX6552" fmla="*/ 2797103 w 7671553"/>
                <a:gd name="connsiteY6552" fmla="*/ 1147131 h 6616577"/>
                <a:gd name="connsiteX6553" fmla="*/ 2793539 w 7671553"/>
                <a:gd name="connsiteY6553" fmla="*/ 1157786 h 6616577"/>
                <a:gd name="connsiteX6554" fmla="*/ 2789975 w 7671553"/>
                <a:gd name="connsiteY6554" fmla="*/ 1161336 h 6616577"/>
                <a:gd name="connsiteX6555" fmla="*/ 2786412 w 7671553"/>
                <a:gd name="connsiteY6555" fmla="*/ 1168438 h 6616577"/>
                <a:gd name="connsiteX6556" fmla="*/ 2782852 w 7671553"/>
                <a:gd name="connsiteY6556" fmla="*/ 1179094 h 6616577"/>
                <a:gd name="connsiteX6557" fmla="*/ 2779288 w 7671553"/>
                <a:gd name="connsiteY6557" fmla="*/ 1189749 h 6616577"/>
                <a:gd name="connsiteX6558" fmla="*/ 2775724 w 7671553"/>
                <a:gd name="connsiteY6558" fmla="*/ 1193302 h 6616577"/>
                <a:gd name="connsiteX6559" fmla="*/ 2772160 w 7671553"/>
                <a:gd name="connsiteY6559" fmla="*/ 1207507 h 6616577"/>
                <a:gd name="connsiteX6560" fmla="*/ 2768596 w 7671553"/>
                <a:gd name="connsiteY6560" fmla="*/ 1221712 h 6616577"/>
                <a:gd name="connsiteX6561" fmla="*/ 2765033 w 7671553"/>
                <a:gd name="connsiteY6561" fmla="*/ 1232368 h 6616577"/>
                <a:gd name="connsiteX6562" fmla="*/ 2761469 w 7671553"/>
                <a:gd name="connsiteY6562" fmla="*/ 1253679 h 6616577"/>
                <a:gd name="connsiteX6563" fmla="*/ 2761469 w 7671553"/>
                <a:gd name="connsiteY6563" fmla="*/ 1289195 h 6616577"/>
                <a:gd name="connsiteX6564" fmla="*/ 2765033 w 7671553"/>
                <a:gd name="connsiteY6564" fmla="*/ 1296297 h 6616577"/>
                <a:gd name="connsiteX6565" fmla="*/ 2757909 w 7671553"/>
                <a:gd name="connsiteY6565" fmla="*/ 1296297 h 6616577"/>
                <a:gd name="connsiteX6566" fmla="*/ 2750782 w 7671553"/>
                <a:gd name="connsiteY6566" fmla="*/ 1299850 h 6616577"/>
                <a:gd name="connsiteX6567" fmla="*/ 2743654 w 7671553"/>
                <a:gd name="connsiteY6567" fmla="*/ 1303400 h 6616577"/>
                <a:gd name="connsiteX6568" fmla="*/ 2740090 w 7671553"/>
                <a:gd name="connsiteY6568" fmla="*/ 1306953 h 6616577"/>
                <a:gd name="connsiteX6569" fmla="*/ 2732967 w 7671553"/>
                <a:gd name="connsiteY6569" fmla="*/ 1310502 h 6616577"/>
                <a:gd name="connsiteX6570" fmla="*/ 2729403 w 7671553"/>
                <a:gd name="connsiteY6570" fmla="*/ 1314055 h 6616577"/>
                <a:gd name="connsiteX6571" fmla="*/ 2718712 w 7671553"/>
                <a:gd name="connsiteY6571" fmla="*/ 1317608 h 6616577"/>
                <a:gd name="connsiteX6572" fmla="*/ 2718712 w 7671553"/>
                <a:gd name="connsiteY6572" fmla="*/ 1260784 h 6616577"/>
                <a:gd name="connsiteX6573" fmla="*/ 2722275 w 7671553"/>
                <a:gd name="connsiteY6573" fmla="*/ 1228821 h 6616577"/>
                <a:gd name="connsiteX6574" fmla="*/ 2725839 w 7671553"/>
                <a:gd name="connsiteY6574" fmla="*/ 1218166 h 6616577"/>
                <a:gd name="connsiteX6575" fmla="*/ 2725839 w 7671553"/>
                <a:gd name="connsiteY6575" fmla="*/ 1179097 h 6616577"/>
                <a:gd name="connsiteX6576" fmla="*/ 2722275 w 7671553"/>
                <a:gd name="connsiteY6576" fmla="*/ 1168441 h 6616577"/>
                <a:gd name="connsiteX6577" fmla="*/ 2718712 w 7671553"/>
                <a:gd name="connsiteY6577" fmla="*/ 1164892 h 6616577"/>
                <a:gd name="connsiteX6578" fmla="*/ 2693769 w 7671553"/>
                <a:gd name="connsiteY6578" fmla="*/ 1164892 h 6616577"/>
                <a:gd name="connsiteX6579" fmla="*/ 2683081 w 7671553"/>
                <a:gd name="connsiteY6579" fmla="*/ 1168441 h 6616577"/>
                <a:gd name="connsiteX6580" fmla="*/ 2679517 w 7671553"/>
                <a:gd name="connsiteY6580" fmla="*/ 1171994 h 6616577"/>
                <a:gd name="connsiteX6581" fmla="*/ 2675954 w 7671553"/>
                <a:gd name="connsiteY6581" fmla="*/ 1186199 h 6616577"/>
                <a:gd name="connsiteX6582" fmla="*/ 2672390 w 7671553"/>
                <a:gd name="connsiteY6582" fmla="*/ 1196855 h 6616577"/>
                <a:gd name="connsiteX6583" fmla="*/ 2668826 w 7671553"/>
                <a:gd name="connsiteY6583" fmla="*/ 1211063 h 6616577"/>
                <a:gd name="connsiteX6584" fmla="*/ 2665266 w 7671553"/>
                <a:gd name="connsiteY6584" fmla="*/ 1253680 h 6616577"/>
                <a:gd name="connsiteX6585" fmla="*/ 2661702 w 7671553"/>
                <a:gd name="connsiteY6585" fmla="*/ 1282094 h 6616577"/>
                <a:gd name="connsiteX6586" fmla="*/ 2661702 w 7671553"/>
                <a:gd name="connsiteY6586" fmla="*/ 1299851 h 6616577"/>
                <a:gd name="connsiteX6587" fmla="*/ 2665266 w 7671553"/>
                <a:gd name="connsiteY6587" fmla="*/ 1324712 h 6616577"/>
                <a:gd name="connsiteX6588" fmla="*/ 2665266 w 7671553"/>
                <a:gd name="connsiteY6588" fmla="*/ 1353125 h 6616577"/>
                <a:gd name="connsiteX6589" fmla="*/ 2661702 w 7671553"/>
                <a:gd name="connsiteY6589" fmla="*/ 1356675 h 6616577"/>
                <a:gd name="connsiteX6590" fmla="*/ 2654575 w 7671553"/>
                <a:gd name="connsiteY6590" fmla="*/ 1360228 h 6616577"/>
                <a:gd name="connsiteX6591" fmla="*/ 2651011 w 7671553"/>
                <a:gd name="connsiteY6591" fmla="*/ 1363777 h 6616577"/>
                <a:gd name="connsiteX6592" fmla="*/ 2647448 w 7671553"/>
                <a:gd name="connsiteY6592" fmla="*/ 1367330 h 6616577"/>
                <a:gd name="connsiteX6593" fmla="*/ 2647448 w 7671553"/>
                <a:gd name="connsiteY6593" fmla="*/ 1374432 h 6616577"/>
                <a:gd name="connsiteX6594" fmla="*/ 2640324 w 7671553"/>
                <a:gd name="connsiteY6594" fmla="*/ 1374432 h 6616577"/>
                <a:gd name="connsiteX6595" fmla="*/ 2636760 w 7671553"/>
                <a:gd name="connsiteY6595" fmla="*/ 1381535 h 6616577"/>
                <a:gd name="connsiteX6596" fmla="*/ 2633196 w 7671553"/>
                <a:gd name="connsiteY6596" fmla="*/ 1385088 h 6616577"/>
                <a:gd name="connsiteX6597" fmla="*/ 2629633 w 7671553"/>
                <a:gd name="connsiteY6597" fmla="*/ 1388641 h 6616577"/>
                <a:gd name="connsiteX6598" fmla="*/ 2626069 w 7671553"/>
                <a:gd name="connsiteY6598" fmla="*/ 1392190 h 6616577"/>
                <a:gd name="connsiteX6599" fmla="*/ 2622505 w 7671553"/>
                <a:gd name="connsiteY6599" fmla="*/ 1399293 h 6616577"/>
                <a:gd name="connsiteX6600" fmla="*/ 2618945 w 7671553"/>
                <a:gd name="connsiteY6600" fmla="*/ 1402846 h 6616577"/>
                <a:gd name="connsiteX6601" fmla="*/ 2615381 w 7671553"/>
                <a:gd name="connsiteY6601" fmla="*/ 1406399 h 6616577"/>
                <a:gd name="connsiteX6602" fmla="*/ 2611817 w 7671553"/>
                <a:gd name="connsiteY6602" fmla="*/ 1413501 h 6616577"/>
                <a:gd name="connsiteX6603" fmla="*/ 2608254 w 7671553"/>
                <a:gd name="connsiteY6603" fmla="*/ 1417050 h 6616577"/>
                <a:gd name="connsiteX6604" fmla="*/ 2604690 w 7671553"/>
                <a:gd name="connsiteY6604" fmla="*/ 1420604 h 6616577"/>
                <a:gd name="connsiteX6605" fmla="*/ 2601126 w 7671553"/>
                <a:gd name="connsiteY6605" fmla="*/ 1424157 h 6616577"/>
                <a:gd name="connsiteX6606" fmla="*/ 2597566 w 7671553"/>
                <a:gd name="connsiteY6606" fmla="*/ 1431259 h 6616577"/>
                <a:gd name="connsiteX6607" fmla="*/ 2594002 w 7671553"/>
                <a:gd name="connsiteY6607" fmla="*/ 1434808 h 6616577"/>
                <a:gd name="connsiteX6608" fmla="*/ 2590439 w 7671553"/>
                <a:gd name="connsiteY6608" fmla="*/ 1441914 h 6616577"/>
                <a:gd name="connsiteX6609" fmla="*/ 2586875 w 7671553"/>
                <a:gd name="connsiteY6609" fmla="*/ 1445464 h 6616577"/>
                <a:gd name="connsiteX6610" fmla="*/ 2583311 w 7671553"/>
                <a:gd name="connsiteY6610" fmla="*/ 1449017 h 6616577"/>
                <a:gd name="connsiteX6611" fmla="*/ 2583311 w 7671553"/>
                <a:gd name="connsiteY6611" fmla="*/ 1456119 h 6616577"/>
                <a:gd name="connsiteX6612" fmla="*/ 2576183 w 7671553"/>
                <a:gd name="connsiteY6612" fmla="*/ 1456119 h 6616577"/>
                <a:gd name="connsiteX6613" fmla="*/ 2572623 w 7671553"/>
                <a:gd name="connsiteY6613" fmla="*/ 1459672 h 6616577"/>
                <a:gd name="connsiteX6614" fmla="*/ 2569060 w 7671553"/>
                <a:gd name="connsiteY6614" fmla="*/ 1466775 h 6616577"/>
                <a:gd name="connsiteX6615" fmla="*/ 2565496 w 7671553"/>
                <a:gd name="connsiteY6615" fmla="*/ 1470324 h 6616577"/>
                <a:gd name="connsiteX6616" fmla="*/ 2561932 w 7671553"/>
                <a:gd name="connsiteY6616" fmla="*/ 1473877 h 6616577"/>
                <a:gd name="connsiteX6617" fmla="*/ 2558368 w 7671553"/>
                <a:gd name="connsiteY6617" fmla="*/ 1480979 h 6616577"/>
                <a:gd name="connsiteX6618" fmla="*/ 2554805 w 7671553"/>
                <a:gd name="connsiteY6618" fmla="*/ 1484532 h 6616577"/>
                <a:gd name="connsiteX6619" fmla="*/ 2551244 w 7671553"/>
                <a:gd name="connsiteY6619" fmla="*/ 1488082 h 6616577"/>
                <a:gd name="connsiteX6620" fmla="*/ 2551244 w 7671553"/>
                <a:gd name="connsiteY6620" fmla="*/ 1498737 h 6616577"/>
                <a:gd name="connsiteX6621" fmla="*/ 2544117 w 7671553"/>
                <a:gd name="connsiteY6621" fmla="*/ 1498737 h 6616577"/>
                <a:gd name="connsiteX6622" fmla="*/ 2540553 w 7671553"/>
                <a:gd name="connsiteY6622" fmla="*/ 1509393 h 6616577"/>
                <a:gd name="connsiteX6623" fmla="*/ 2536989 w 7671553"/>
                <a:gd name="connsiteY6623" fmla="*/ 1512946 h 6616577"/>
                <a:gd name="connsiteX6624" fmla="*/ 2533426 w 7671553"/>
                <a:gd name="connsiteY6624" fmla="*/ 1516495 h 6616577"/>
                <a:gd name="connsiteX6625" fmla="*/ 2529862 w 7671553"/>
                <a:gd name="connsiteY6625" fmla="*/ 1520048 h 6616577"/>
                <a:gd name="connsiteX6626" fmla="*/ 2526302 w 7671553"/>
                <a:gd name="connsiteY6626" fmla="*/ 1527151 h 6616577"/>
                <a:gd name="connsiteX6627" fmla="*/ 2522738 w 7671553"/>
                <a:gd name="connsiteY6627" fmla="*/ 1534253 h 6616577"/>
                <a:gd name="connsiteX6628" fmla="*/ 2519174 w 7671553"/>
                <a:gd name="connsiteY6628" fmla="*/ 1537806 h 6616577"/>
                <a:gd name="connsiteX6629" fmla="*/ 2515611 w 7671553"/>
                <a:gd name="connsiteY6629" fmla="*/ 1544908 h 6616577"/>
                <a:gd name="connsiteX6630" fmla="*/ 2512047 w 7671553"/>
                <a:gd name="connsiteY6630" fmla="*/ 1552011 h 6616577"/>
                <a:gd name="connsiteX6631" fmla="*/ 2508483 w 7671553"/>
                <a:gd name="connsiteY6631" fmla="*/ 1555564 h 6616577"/>
                <a:gd name="connsiteX6632" fmla="*/ 2504923 w 7671553"/>
                <a:gd name="connsiteY6632" fmla="*/ 1562666 h 6616577"/>
                <a:gd name="connsiteX6633" fmla="*/ 2501359 w 7671553"/>
                <a:gd name="connsiteY6633" fmla="*/ 1569769 h 6616577"/>
                <a:gd name="connsiteX6634" fmla="*/ 2497796 w 7671553"/>
                <a:gd name="connsiteY6634" fmla="*/ 1573321 h 6616577"/>
                <a:gd name="connsiteX6635" fmla="*/ 2494232 w 7671553"/>
                <a:gd name="connsiteY6635" fmla="*/ 1580424 h 6616577"/>
                <a:gd name="connsiteX6636" fmla="*/ 2490668 w 7671553"/>
                <a:gd name="connsiteY6636" fmla="*/ 1583977 h 6616577"/>
                <a:gd name="connsiteX6637" fmla="*/ 2487104 w 7671553"/>
                <a:gd name="connsiteY6637" fmla="*/ 1587526 h 6616577"/>
                <a:gd name="connsiteX6638" fmla="*/ 2483541 w 7671553"/>
                <a:gd name="connsiteY6638" fmla="*/ 1594629 h 6616577"/>
                <a:gd name="connsiteX6639" fmla="*/ 2479980 w 7671553"/>
                <a:gd name="connsiteY6639" fmla="*/ 1601735 h 6616577"/>
                <a:gd name="connsiteX6640" fmla="*/ 2476417 w 7671553"/>
                <a:gd name="connsiteY6640" fmla="*/ 1608837 h 6616577"/>
                <a:gd name="connsiteX6641" fmla="*/ 2472853 w 7671553"/>
                <a:gd name="connsiteY6641" fmla="*/ 1619493 h 6616577"/>
                <a:gd name="connsiteX6642" fmla="*/ 2469289 w 7671553"/>
                <a:gd name="connsiteY6642" fmla="*/ 1626595 h 6616577"/>
                <a:gd name="connsiteX6643" fmla="*/ 2465725 w 7671553"/>
                <a:gd name="connsiteY6643" fmla="*/ 1633697 h 6616577"/>
                <a:gd name="connsiteX6644" fmla="*/ 2462162 w 7671553"/>
                <a:gd name="connsiteY6644" fmla="*/ 1637250 h 6616577"/>
                <a:gd name="connsiteX6645" fmla="*/ 2458602 w 7671553"/>
                <a:gd name="connsiteY6645" fmla="*/ 1644353 h 6616577"/>
                <a:gd name="connsiteX6646" fmla="*/ 2455038 w 7671553"/>
                <a:gd name="connsiteY6646" fmla="*/ 1651455 h 6616577"/>
                <a:gd name="connsiteX6647" fmla="*/ 2451474 w 7671553"/>
                <a:gd name="connsiteY6647" fmla="*/ 1662111 h 6616577"/>
                <a:gd name="connsiteX6648" fmla="*/ 2451456 w 7671553"/>
                <a:gd name="connsiteY6648" fmla="*/ 1669601 h 6616577"/>
                <a:gd name="connsiteX6649" fmla="*/ 2419404 w 7671553"/>
                <a:gd name="connsiteY6649" fmla="*/ 1665660 h 6616577"/>
                <a:gd name="connsiteX6650" fmla="*/ 2398025 w 7671553"/>
                <a:gd name="connsiteY6650" fmla="*/ 1665660 h 6616577"/>
                <a:gd name="connsiteX6651" fmla="*/ 2380210 w 7671553"/>
                <a:gd name="connsiteY6651" fmla="*/ 1669213 h 6616577"/>
                <a:gd name="connsiteX6652" fmla="*/ 2373083 w 7671553"/>
                <a:gd name="connsiteY6652" fmla="*/ 1672766 h 6616577"/>
                <a:gd name="connsiteX6653" fmla="*/ 2365959 w 7671553"/>
                <a:gd name="connsiteY6653" fmla="*/ 1676316 h 6616577"/>
                <a:gd name="connsiteX6654" fmla="*/ 2355268 w 7671553"/>
                <a:gd name="connsiteY6654" fmla="*/ 1679869 h 6616577"/>
                <a:gd name="connsiteX6655" fmla="*/ 2348140 w 7671553"/>
                <a:gd name="connsiteY6655" fmla="*/ 1683418 h 6616577"/>
                <a:gd name="connsiteX6656" fmla="*/ 2344577 w 7671553"/>
                <a:gd name="connsiteY6656" fmla="*/ 1686971 h 6616577"/>
                <a:gd name="connsiteX6657" fmla="*/ 2326761 w 7671553"/>
                <a:gd name="connsiteY6657" fmla="*/ 1690524 h 6616577"/>
                <a:gd name="connsiteX6658" fmla="*/ 2323198 w 7671553"/>
                <a:gd name="connsiteY6658" fmla="*/ 1694074 h 6616577"/>
                <a:gd name="connsiteX6659" fmla="*/ 2319637 w 7671553"/>
                <a:gd name="connsiteY6659" fmla="*/ 1697627 h 6616577"/>
                <a:gd name="connsiteX6660" fmla="*/ 2316074 w 7671553"/>
                <a:gd name="connsiteY6660" fmla="*/ 1701176 h 6616577"/>
                <a:gd name="connsiteX6661" fmla="*/ 2312510 w 7671553"/>
                <a:gd name="connsiteY6661" fmla="*/ 1704729 h 6616577"/>
                <a:gd name="connsiteX6662" fmla="*/ 2308946 w 7671553"/>
                <a:gd name="connsiteY6662" fmla="*/ 1708282 h 6616577"/>
                <a:gd name="connsiteX6663" fmla="*/ 2305382 w 7671553"/>
                <a:gd name="connsiteY6663" fmla="*/ 1711831 h 6616577"/>
                <a:gd name="connsiteX6664" fmla="*/ 2301819 w 7671553"/>
                <a:gd name="connsiteY6664" fmla="*/ 1715384 h 6616577"/>
                <a:gd name="connsiteX6665" fmla="*/ 2298255 w 7671553"/>
                <a:gd name="connsiteY6665" fmla="*/ 1718934 h 6616577"/>
                <a:gd name="connsiteX6666" fmla="*/ 2294695 w 7671553"/>
                <a:gd name="connsiteY6666" fmla="*/ 1722487 h 6616577"/>
                <a:gd name="connsiteX6667" fmla="*/ 2291131 w 7671553"/>
                <a:gd name="connsiteY6667" fmla="*/ 1726040 h 6616577"/>
                <a:gd name="connsiteX6668" fmla="*/ 2287567 w 7671553"/>
                <a:gd name="connsiteY6668" fmla="*/ 1733142 h 6616577"/>
                <a:gd name="connsiteX6669" fmla="*/ 2284004 w 7671553"/>
                <a:gd name="connsiteY6669" fmla="*/ 1736692 h 6616577"/>
                <a:gd name="connsiteX6670" fmla="*/ 2280440 w 7671553"/>
                <a:gd name="connsiteY6670" fmla="*/ 1743798 h 6616577"/>
                <a:gd name="connsiteX6671" fmla="*/ 2276876 w 7671553"/>
                <a:gd name="connsiteY6671" fmla="*/ 1754450 h 6616577"/>
                <a:gd name="connsiteX6672" fmla="*/ 2273312 w 7671553"/>
                <a:gd name="connsiteY6672" fmla="*/ 1775761 h 6616577"/>
                <a:gd name="connsiteX6673" fmla="*/ 2269752 w 7671553"/>
                <a:gd name="connsiteY6673" fmla="*/ 1793519 h 6616577"/>
                <a:gd name="connsiteX6674" fmla="*/ 2269752 w 7671553"/>
                <a:gd name="connsiteY6674" fmla="*/ 1818379 h 6616577"/>
                <a:gd name="connsiteX6675" fmla="*/ 2273312 w 7671553"/>
                <a:gd name="connsiteY6675" fmla="*/ 1836137 h 6616577"/>
                <a:gd name="connsiteX6676" fmla="*/ 2276876 w 7671553"/>
                <a:gd name="connsiteY6676" fmla="*/ 1843239 h 6616577"/>
                <a:gd name="connsiteX6677" fmla="*/ 2280440 w 7671553"/>
                <a:gd name="connsiteY6677" fmla="*/ 1853895 h 6616577"/>
                <a:gd name="connsiteX6678" fmla="*/ 2284004 w 7671553"/>
                <a:gd name="connsiteY6678" fmla="*/ 1860997 h 6616577"/>
                <a:gd name="connsiteX6679" fmla="*/ 2287567 w 7671553"/>
                <a:gd name="connsiteY6679" fmla="*/ 1871653 h 6616577"/>
                <a:gd name="connsiteX6680" fmla="*/ 2291131 w 7671553"/>
                <a:gd name="connsiteY6680" fmla="*/ 1875206 h 6616577"/>
                <a:gd name="connsiteX6681" fmla="*/ 2294695 w 7671553"/>
                <a:gd name="connsiteY6681" fmla="*/ 1882308 h 6616577"/>
                <a:gd name="connsiteX6682" fmla="*/ 2301819 w 7671553"/>
                <a:gd name="connsiteY6682" fmla="*/ 1885861 h 6616577"/>
                <a:gd name="connsiteX6683" fmla="*/ 2305382 w 7671553"/>
                <a:gd name="connsiteY6683" fmla="*/ 1889410 h 6616577"/>
                <a:gd name="connsiteX6684" fmla="*/ 2308946 w 7671553"/>
                <a:gd name="connsiteY6684" fmla="*/ 1892964 h 6616577"/>
                <a:gd name="connsiteX6685" fmla="*/ 2316074 w 7671553"/>
                <a:gd name="connsiteY6685" fmla="*/ 1896513 h 6616577"/>
                <a:gd name="connsiteX6686" fmla="*/ 2319637 w 7671553"/>
                <a:gd name="connsiteY6686" fmla="*/ 1900066 h 6616577"/>
                <a:gd name="connsiteX6687" fmla="*/ 2326761 w 7671553"/>
                <a:gd name="connsiteY6687" fmla="*/ 1903619 h 6616577"/>
                <a:gd name="connsiteX6688" fmla="*/ 2330325 w 7671553"/>
                <a:gd name="connsiteY6688" fmla="*/ 1907168 h 6616577"/>
                <a:gd name="connsiteX6689" fmla="*/ 2344576 w 7671553"/>
                <a:gd name="connsiteY6689" fmla="*/ 1910721 h 6616577"/>
                <a:gd name="connsiteX6690" fmla="*/ 2351704 w 7671553"/>
                <a:gd name="connsiteY6690" fmla="*/ 1914271 h 6616577"/>
                <a:gd name="connsiteX6691" fmla="*/ 2362395 w 7671553"/>
                <a:gd name="connsiteY6691" fmla="*/ 1917824 h 6616577"/>
                <a:gd name="connsiteX6692" fmla="*/ 2373082 w 7671553"/>
                <a:gd name="connsiteY6692" fmla="*/ 1921377 h 6616577"/>
                <a:gd name="connsiteX6693" fmla="*/ 2380549 w 7671553"/>
                <a:gd name="connsiteY6693" fmla="*/ 1921384 h 6616577"/>
                <a:gd name="connsiteX6694" fmla="*/ 2376646 w 7671553"/>
                <a:gd name="connsiteY6694" fmla="*/ 1963994 h 6616577"/>
                <a:gd name="connsiteX6695" fmla="*/ 2376646 w 7671553"/>
                <a:gd name="connsiteY6695" fmla="*/ 2049232 h 6616577"/>
                <a:gd name="connsiteX6696" fmla="*/ 2380210 w 7671553"/>
                <a:gd name="connsiteY6696" fmla="*/ 2070543 h 6616577"/>
                <a:gd name="connsiteX6697" fmla="*/ 2383774 w 7671553"/>
                <a:gd name="connsiteY6697" fmla="*/ 2088301 h 6616577"/>
                <a:gd name="connsiteX6698" fmla="*/ 2387337 w 7671553"/>
                <a:gd name="connsiteY6698" fmla="*/ 2098956 h 6616577"/>
                <a:gd name="connsiteX6699" fmla="*/ 2390898 w 7671553"/>
                <a:gd name="connsiteY6699" fmla="*/ 2116714 h 6616577"/>
                <a:gd name="connsiteX6700" fmla="*/ 2394461 w 7671553"/>
                <a:gd name="connsiteY6700" fmla="*/ 2127366 h 6616577"/>
                <a:gd name="connsiteX6701" fmla="*/ 2398025 w 7671553"/>
                <a:gd name="connsiteY6701" fmla="*/ 2130919 h 6616577"/>
                <a:gd name="connsiteX6702" fmla="*/ 2401589 w 7671553"/>
                <a:gd name="connsiteY6702" fmla="*/ 2145124 h 6616577"/>
                <a:gd name="connsiteX6703" fmla="*/ 2405153 w 7671553"/>
                <a:gd name="connsiteY6703" fmla="*/ 2155780 h 6616577"/>
                <a:gd name="connsiteX6704" fmla="*/ 2408716 w 7671553"/>
                <a:gd name="connsiteY6704" fmla="*/ 2162882 h 6616577"/>
                <a:gd name="connsiteX6705" fmla="*/ 2412280 w 7671553"/>
                <a:gd name="connsiteY6705" fmla="*/ 2180640 h 6616577"/>
                <a:gd name="connsiteX6706" fmla="*/ 2415840 w 7671553"/>
                <a:gd name="connsiteY6706" fmla="*/ 2187746 h 6616577"/>
                <a:gd name="connsiteX6707" fmla="*/ 2419404 w 7671553"/>
                <a:gd name="connsiteY6707" fmla="*/ 2194848 h 6616577"/>
                <a:gd name="connsiteX6708" fmla="*/ 2422968 w 7671553"/>
                <a:gd name="connsiteY6708" fmla="*/ 2205504 h 6616577"/>
                <a:gd name="connsiteX6709" fmla="*/ 2426531 w 7671553"/>
                <a:gd name="connsiteY6709" fmla="*/ 2209053 h 6616577"/>
                <a:gd name="connsiteX6710" fmla="*/ 2430095 w 7671553"/>
                <a:gd name="connsiteY6710" fmla="*/ 2216156 h 6616577"/>
                <a:gd name="connsiteX6711" fmla="*/ 2433659 w 7671553"/>
                <a:gd name="connsiteY6711" fmla="*/ 2226811 h 6616577"/>
                <a:gd name="connsiteX6712" fmla="*/ 2437219 w 7671553"/>
                <a:gd name="connsiteY6712" fmla="*/ 2230364 h 6616577"/>
                <a:gd name="connsiteX6713" fmla="*/ 2440783 w 7671553"/>
                <a:gd name="connsiteY6713" fmla="*/ 2233914 h 6616577"/>
                <a:gd name="connsiteX6714" fmla="*/ 2444347 w 7671553"/>
                <a:gd name="connsiteY6714" fmla="*/ 2244569 h 6616577"/>
                <a:gd name="connsiteX6715" fmla="*/ 2447910 w 7671553"/>
                <a:gd name="connsiteY6715" fmla="*/ 2248122 h 6616577"/>
                <a:gd name="connsiteX6716" fmla="*/ 2451474 w 7671553"/>
                <a:gd name="connsiteY6716" fmla="*/ 2251672 h 6616577"/>
                <a:gd name="connsiteX6717" fmla="*/ 2455038 w 7671553"/>
                <a:gd name="connsiteY6717" fmla="*/ 2255225 h 6616577"/>
                <a:gd name="connsiteX6718" fmla="*/ 2458602 w 7671553"/>
                <a:gd name="connsiteY6718" fmla="*/ 2258778 h 6616577"/>
                <a:gd name="connsiteX6719" fmla="*/ 2462162 w 7671553"/>
                <a:gd name="connsiteY6719" fmla="*/ 2262327 h 6616577"/>
                <a:gd name="connsiteX6720" fmla="*/ 2465725 w 7671553"/>
                <a:gd name="connsiteY6720" fmla="*/ 2272983 h 6616577"/>
                <a:gd name="connsiteX6721" fmla="*/ 2472853 w 7671553"/>
                <a:gd name="connsiteY6721" fmla="*/ 2276536 h 6616577"/>
                <a:gd name="connsiteX6722" fmla="*/ 2476417 w 7671553"/>
                <a:gd name="connsiteY6722" fmla="*/ 2283638 h 6616577"/>
                <a:gd name="connsiteX6723" fmla="*/ 2479981 w 7671553"/>
                <a:gd name="connsiteY6723" fmla="*/ 2287187 h 6616577"/>
                <a:gd name="connsiteX6724" fmla="*/ 2483541 w 7671553"/>
                <a:gd name="connsiteY6724" fmla="*/ 2290740 h 6616577"/>
                <a:gd name="connsiteX6725" fmla="*/ 2487104 w 7671553"/>
                <a:gd name="connsiteY6725" fmla="*/ 2294293 h 6616577"/>
                <a:gd name="connsiteX6726" fmla="*/ 2490668 w 7671553"/>
                <a:gd name="connsiteY6726" fmla="*/ 2297843 h 6616577"/>
                <a:gd name="connsiteX6727" fmla="*/ 2497796 w 7671553"/>
                <a:gd name="connsiteY6727" fmla="*/ 2297843 h 6616577"/>
                <a:gd name="connsiteX6728" fmla="*/ 2497796 w 7671553"/>
                <a:gd name="connsiteY6728" fmla="*/ 2304945 h 6616577"/>
                <a:gd name="connsiteX6729" fmla="*/ 2501359 w 7671553"/>
                <a:gd name="connsiteY6729" fmla="*/ 2308498 h 6616577"/>
                <a:gd name="connsiteX6730" fmla="*/ 2508483 w 7671553"/>
                <a:gd name="connsiteY6730" fmla="*/ 2312051 h 6616577"/>
                <a:gd name="connsiteX6731" fmla="*/ 2512047 w 7671553"/>
                <a:gd name="connsiteY6731" fmla="*/ 2315601 h 6616577"/>
                <a:gd name="connsiteX6732" fmla="*/ 2515611 w 7671553"/>
                <a:gd name="connsiteY6732" fmla="*/ 2319154 h 6616577"/>
                <a:gd name="connsiteX6733" fmla="*/ 2519174 w 7671553"/>
                <a:gd name="connsiteY6733" fmla="*/ 2322703 h 6616577"/>
                <a:gd name="connsiteX6734" fmla="*/ 2526302 w 7671553"/>
                <a:gd name="connsiteY6734" fmla="*/ 2326256 h 6616577"/>
                <a:gd name="connsiteX6735" fmla="*/ 2529862 w 7671553"/>
                <a:gd name="connsiteY6735" fmla="*/ 2329809 h 6616577"/>
                <a:gd name="connsiteX6736" fmla="*/ 2533426 w 7671553"/>
                <a:gd name="connsiteY6736" fmla="*/ 2333359 h 6616577"/>
                <a:gd name="connsiteX6737" fmla="*/ 2540553 w 7671553"/>
                <a:gd name="connsiteY6737" fmla="*/ 2336912 h 6616577"/>
                <a:gd name="connsiteX6738" fmla="*/ 2544117 w 7671553"/>
                <a:gd name="connsiteY6738" fmla="*/ 2340461 h 6616577"/>
                <a:gd name="connsiteX6739" fmla="*/ 2547681 w 7671553"/>
                <a:gd name="connsiteY6739" fmla="*/ 2344014 h 6616577"/>
                <a:gd name="connsiteX6740" fmla="*/ 2551244 w 7671553"/>
                <a:gd name="connsiteY6740" fmla="*/ 2347567 h 6616577"/>
                <a:gd name="connsiteX6741" fmla="*/ 2554805 w 7671553"/>
                <a:gd name="connsiteY6741" fmla="*/ 2351117 h 6616577"/>
                <a:gd name="connsiteX6742" fmla="*/ 2558368 w 7671553"/>
                <a:gd name="connsiteY6742" fmla="*/ 2354670 h 6616577"/>
                <a:gd name="connsiteX6743" fmla="*/ 2561932 w 7671553"/>
                <a:gd name="connsiteY6743" fmla="*/ 2358219 h 6616577"/>
                <a:gd name="connsiteX6744" fmla="*/ 2565496 w 7671553"/>
                <a:gd name="connsiteY6744" fmla="*/ 2361772 h 6616577"/>
                <a:gd name="connsiteX6745" fmla="*/ 2572623 w 7671553"/>
                <a:gd name="connsiteY6745" fmla="*/ 2365325 h 6616577"/>
                <a:gd name="connsiteX6746" fmla="*/ 2576183 w 7671553"/>
                <a:gd name="connsiteY6746" fmla="*/ 2368875 h 6616577"/>
                <a:gd name="connsiteX6747" fmla="*/ 2590439 w 7671553"/>
                <a:gd name="connsiteY6747" fmla="*/ 2372428 h 6616577"/>
                <a:gd name="connsiteX6748" fmla="*/ 2594002 w 7671553"/>
                <a:gd name="connsiteY6748" fmla="*/ 2375977 h 6616577"/>
                <a:gd name="connsiteX6749" fmla="*/ 2601126 w 7671553"/>
                <a:gd name="connsiteY6749" fmla="*/ 2379530 h 6616577"/>
                <a:gd name="connsiteX6750" fmla="*/ 2611817 w 7671553"/>
                <a:gd name="connsiteY6750" fmla="*/ 2383083 h 6616577"/>
                <a:gd name="connsiteX6751" fmla="*/ 2615381 w 7671553"/>
                <a:gd name="connsiteY6751" fmla="*/ 2386632 h 6616577"/>
                <a:gd name="connsiteX6752" fmla="*/ 2622505 w 7671553"/>
                <a:gd name="connsiteY6752" fmla="*/ 2390186 h 6616577"/>
                <a:gd name="connsiteX6753" fmla="*/ 2629632 w 7671553"/>
                <a:gd name="connsiteY6753" fmla="*/ 2393735 h 6616577"/>
                <a:gd name="connsiteX6754" fmla="*/ 2636760 w 7671553"/>
                <a:gd name="connsiteY6754" fmla="*/ 2397288 h 6616577"/>
                <a:gd name="connsiteX6755" fmla="*/ 2647952 w 7671553"/>
                <a:gd name="connsiteY6755" fmla="*/ 2397385 h 6616577"/>
                <a:gd name="connsiteX6756" fmla="*/ 2643887 w 7671553"/>
                <a:gd name="connsiteY6756" fmla="*/ 2407943 h 6616577"/>
                <a:gd name="connsiteX6757" fmla="*/ 2643887 w 7671553"/>
                <a:gd name="connsiteY6757" fmla="*/ 2415046 h 6616577"/>
                <a:gd name="connsiteX6758" fmla="*/ 2636760 w 7671553"/>
                <a:gd name="connsiteY6758" fmla="*/ 2415046 h 6616577"/>
                <a:gd name="connsiteX6759" fmla="*/ 2633196 w 7671553"/>
                <a:gd name="connsiteY6759" fmla="*/ 2422148 h 6616577"/>
                <a:gd name="connsiteX6760" fmla="*/ 2629632 w 7671553"/>
                <a:gd name="connsiteY6760" fmla="*/ 2422148 h 6616577"/>
                <a:gd name="connsiteX6761" fmla="*/ 2626068 w 7671553"/>
                <a:gd name="connsiteY6761" fmla="*/ 2418599 h 6616577"/>
                <a:gd name="connsiteX6762" fmla="*/ 2604690 w 7671553"/>
                <a:gd name="connsiteY6762" fmla="*/ 2418599 h 6616577"/>
                <a:gd name="connsiteX6763" fmla="*/ 2586874 w 7671553"/>
                <a:gd name="connsiteY6763" fmla="*/ 2422148 h 6616577"/>
                <a:gd name="connsiteX6764" fmla="*/ 2565496 w 7671553"/>
                <a:gd name="connsiteY6764" fmla="*/ 2425701 h 6616577"/>
                <a:gd name="connsiteX6765" fmla="*/ 2540553 w 7671553"/>
                <a:gd name="connsiteY6765" fmla="*/ 2429251 h 6616577"/>
                <a:gd name="connsiteX6766" fmla="*/ 2519174 w 7671553"/>
                <a:gd name="connsiteY6766" fmla="*/ 2432804 h 6616577"/>
                <a:gd name="connsiteX6767" fmla="*/ 2512047 w 7671553"/>
                <a:gd name="connsiteY6767" fmla="*/ 2436357 h 6616577"/>
                <a:gd name="connsiteX6768" fmla="*/ 2490668 w 7671553"/>
                <a:gd name="connsiteY6768" fmla="*/ 2439906 h 6616577"/>
                <a:gd name="connsiteX6769" fmla="*/ 2479980 w 7671553"/>
                <a:gd name="connsiteY6769" fmla="*/ 2443459 h 6616577"/>
                <a:gd name="connsiteX6770" fmla="*/ 2472853 w 7671553"/>
                <a:gd name="connsiteY6770" fmla="*/ 2447009 h 6616577"/>
                <a:gd name="connsiteX6771" fmla="*/ 2458601 w 7671553"/>
                <a:gd name="connsiteY6771" fmla="*/ 2450562 h 6616577"/>
                <a:gd name="connsiteX6772" fmla="*/ 2455038 w 7671553"/>
                <a:gd name="connsiteY6772" fmla="*/ 2454115 h 6616577"/>
                <a:gd name="connsiteX6773" fmla="*/ 2444347 w 7671553"/>
                <a:gd name="connsiteY6773" fmla="*/ 2457664 h 6616577"/>
                <a:gd name="connsiteX6774" fmla="*/ 2437219 w 7671553"/>
                <a:gd name="connsiteY6774" fmla="*/ 2461217 h 6616577"/>
                <a:gd name="connsiteX6775" fmla="*/ 2433659 w 7671553"/>
                <a:gd name="connsiteY6775" fmla="*/ 2464767 h 6616577"/>
                <a:gd name="connsiteX6776" fmla="*/ 2430095 w 7671553"/>
                <a:gd name="connsiteY6776" fmla="*/ 2468320 h 6616577"/>
                <a:gd name="connsiteX6777" fmla="*/ 2426531 w 7671553"/>
                <a:gd name="connsiteY6777" fmla="*/ 2471873 h 6616577"/>
                <a:gd name="connsiteX6778" fmla="*/ 2422968 w 7671553"/>
                <a:gd name="connsiteY6778" fmla="*/ 2475422 h 6616577"/>
                <a:gd name="connsiteX6779" fmla="*/ 2419404 w 7671553"/>
                <a:gd name="connsiteY6779" fmla="*/ 2478975 h 6616577"/>
                <a:gd name="connsiteX6780" fmla="*/ 2415840 w 7671553"/>
                <a:gd name="connsiteY6780" fmla="*/ 2482524 h 6616577"/>
                <a:gd name="connsiteX6781" fmla="*/ 2412280 w 7671553"/>
                <a:gd name="connsiteY6781" fmla="*/ 2493180 h 6616577"/>
                <a:gd name="connsiteX6782" fmla="*/ 2408716 w 7671553"/>
                <a:gd name="connsiteY6782" fmla="*/ 2510938 h 6616577"/>
                <a:gd name="connsiteX6783" fmla="*/ 2405153 w 7671553"/>
                <a:gd name="connsiteY6783" fmla="*/ 2514491 h 6616577"/>
                <a:gd name="connsiteX6784" fmla="*/ 2401589 w 7671553"/>
                <a:gd name="connsiteY6784" fmla="*/ 2518040 h 6616577"/>
                <a:gd name="connsiteX6785" fmla="*/ 2398025 w 7671553"/>
                <a:gd name="connsiteY6785" fmla="*/ 2525146 h 6616577"/>
                <a:gd name="connsiteX6786" fmla="*/ 2394461 w 7671553"/>
                <a:gd name="connsiteY6786" fmla="*/ 2528696 h 6616577"/>
                <a:gd name="connsiteX6787" fmla="*/ 2390898 w 7671553"/>
                <a:gd name="connsiteY6787" fmla="*/ 2532249 h 6616577"/>
                <a:gd name="connsiteX6788" fmla="*/ 2383774 w 7671553"/>
                <a:gd name="connsiteY6788" fmla="*/ 2535798 h 6616577"/>
                <a:gd name="connsiteX6789" fmla="*/ 2376646 w 7671553"/>
                <a:gd name="connsiteY6789" fmla="*/ 2539351 h 6616577"/>
                <a:gd name="connsiteX6790" fmla="*/ 2369519 w 7671553"/>
                <a:gd name="connsiteY6790" fmla="*/ 2542904 h 6616577"/>
                <a:gd name="connsiteX6791" fmla="*/ 2358831 w 7671553"/>
                <a:gd name="connsiteY6791" fmla="*/ 2546454 h 6616577"/>
                <a:gd name="connsiteX6792" fmla="*/ 2351704 w 7671553"/>
                <a:gd name="connsiteY6792" fmla="*/ 2550007 h 6616577"/>
                <a:gd name="connsiteX6793" fmla="*/ 2344576 w 7671553"/>
                <a:gd name="connsiteY6793" fmla="*/ 2553556 h 6616577"/>
                <a:gd name="connsiteX6794" fmla="*/ 2333889 w 7671553"/>
                <a:gd name="connsiteY6794" fmla="*/ 2557109 h 6616577"/>
                <a:gd name="connsiteX6795" fmla="*/ 2326761 w 7671553"/>
                <a:gd name="connsiteY6795" fmla="*/ 2560662 h 6616577"/>
                <a:gd name="connsiteX6796" fmla="*/ 2319637 w 7671553"/>
                <a:gd name="connsiteY6796" fmla="*/ 2564212 h 6616577"/>
                <a:gd name="connsiteX6797" fmla="*/ 2308946 w 7671553"/>
                <a:gd name="connsiteY6797" fmla="*/ 2567765 h 6616577"/>
                <a:gd name="connsiteX6798" fmla="*/ 2305382 w 7671553"/>
                <a:gd name="connsiteY6798" fmla="*/ 2571314 h 6616577"/>
                <a:gd name="connsiteX6799" fmla="*/ 2298255 w 7671553"/>
                <a:gd name="connsiteY6799" fmla="*/ 2574867 h 6616577"/>
                <a:gd name="connsiteX6800" fmla="*/ 2287567 w 7671553"/>
                <a:gd name="connsiteY6800" fmla="*/ 2578420 h 6616577"/>
                <a:gd name="connsiteX6801" fmla="*/ 2284004 w 7671553"/>
                <a:gd name="connsiteY6801" fmla="*/ 2581970 h 6616577"/>
                <a:gd name="connsiteX6802" fmla="*/ 2280440 w 7671553"/>
                <a:gd name="connsiteY6802" fmla="*/ 2585523 h 6616577"/>
                <a:gd name="connsiteX6803" fmla="*/ 2273312 w 7671553"/>
                <a:gd name="connsiteY6803" fmla="*/ 2589072 h 6616577"/>
                <a:gd name="connsiteX6804" fmla="*/ 2266188 w 7671553"/>
                <a:gd name="connsiteY6804" fmla="*/ 2592625 h 6616577"/>
                <a:gd name="connsiteX6805" fmla="*/ 2259061 w 7671553"/>
                <a:gd name="connsiteY6805" fmla="*/ 2596178 h 6616577"/>
                <a:gd name="connsiteX6806" fmla="*/ 2251933 w 7671553"/>
                <a:gd name="connsiteY6806" fmla="*/ 2599728 h 6616577"/>
                <a:gd name="connsiteX6807" fmla="*/ 2244810 w 7671553"/>
                <a:gd name="connsiteY6807" fmla="*/ 2603281 h 6616577"/>
                <a:gd name="connsiteX6808" fmla="*/ 2244810 w 7671553"/>
                <a:gd name="connsiteY6808" fmla="*/ 2610383 h 6616577"/>
                <a:gd name="connsiteX6809" fmla="*/ 2234119 w 7671553"/>
                <a:gd name="connsiteY6809" fmla="*/ 2610383 h 6616577"/>
                <a:gd name="connsiteX6810" fmla="*/ 2226991 w 7671553"/>
                <a:gd name="connsiteY6810" fmla="*/ 2613936 h 6616577"/>
                <a:gd name="connsiteX6811" fmla="*/ 2223431 w 7671553"/>
                <a:gd name="connsiteY6811" fmla="*/ 2617485 h 6616577"/>
                <a:gd name="connsiteX6812" fmla="*/ 2216304 w 7671553"/>
                <a:gd name="connsiteY6812" fmla="*/ 2621039 h 6616577"/>
                <a:gd name="connsiteX6813" fmla="*/ 2209176 w 7671553"/>
                <a:gd name="connsiteY6813" fmla="*/ 2624588 h 6616577"/>
                <a:gd name="connsiteX6814" fmla="*/ 2202052 w 7671553"/>
                <a:gd name="connsiteY6814" fmla="*/ 2628141 h 6616577"/>
                <a:gd name="connsiteX6815" fmla="*/ 2198489 w 7671553"/>
                <a:gd name="connsiteY6815" fmla="*/ 2631694 h 6616577"/>
                <a:gd name="connsiteX6816" fmla="*/ 2191361 w 7671553"/>
                <a:gd name="connsiteY6816" fmla="*/ 2635243 h 6616577"/>
                <a:gd name="connsiteX6817" fmla="*/ 2184234 w 7671553"/>
                <a:gd name="connsiteY6817" fmla="*/ 2638796 h 6616577"/>
                <a:gd name="connsiteX6818" fmla="*/ 2177110 w 7671553"/>
                <a:gd name="connsiteY6818" fmla="*/ 2642346 h 6616577"/>
                <a:gd name="connsiteX6819" fmla="*/ 2169982 w 7671553"/>
                <a:gd name="connsiteY6819" fmla="*/ 2645899 h 6616577"/>
                <a:gd name="connsiteX6820" fmla="*/ 2162855 w 7671553"/>
                <a:gd name="connsiteY6820" fmla="*/ 2649452 h 6616577"/>
                <a:gd name="connsiteX6821" fmla="*/ 2152167 w 7671553"/>
                <a:gd name="connsiteY6821" fmla="*/ 2653001 h 6616577"/>
                <a:gd name="connsiteX6822" fmla="*/ 2148603 w 7671553"/>
                <a:gd name="connsiteY6822" fmla="*/ 2656554 h 6616577"/>
                <a:gd name="connsiteX6823" fmla="*/ 2145040 w 7671553"/>
                <a:gd name="connsiteY6823" fmla="*/ 2660104 h 6616577"/>
                <a:gd name="connsiteX6824" fmla="*/ 2137912 w 7671553"/>
                <a:gd name="connsiteY6824" fmla="*/ 2663657 h 6616577"/>
                <a:gd name="connsiteX6825" fmla="*/ 2127224 w 7671553"/>
                <a:gd name="connsiteY6825" fmla="*/ 2667210 h 6616577"/>
                <a:gd name="connsiteX6826" fmla="*/ 2123661 w 7671553"/>
                <a:gd name="connsiteY6826" fmla="*/ 2670759 h 6616577"/>
                <a:gd name="connsiteX6827" fmla="*/ 2120097 w 7671553"/>
                <a:gd name="connsiteY6827" fmla="*/ 2674312 h 6616577"/>
                <a:gd name="connsiteX6828" fmla="*/ 2120097 w 7671553"/>
                <a:gd name="connsiteY6828" fmla="*/ 2667210 h 6616577"/>
                <a:gd name="connsiteX6829" fmla="*/ 2116533 w 7671553"/>
                <a:gd name="connsiteY6829" fmla="*/ 2663657 h 6616577"/>
                <a:gd name="connsiteX6830" fmla="*/ 2112969 w 7671553"/>
                <a:gd name="connsiteY6830" fmla="*/ 2656554 h 6616577"/>
                <a:gd name="connsiteX6831" fmla="*/ 2112969 w 7671553"/>
                <a:gd name="connsiteY6831" fmla="*/ 2645899 h 6616577"/>
                <a:gd name="connsiteX6832" fmla="*/ 2109409 w 7671553"/>
                <a:gd name="connsiteY6832" fmla="*/ 2631694 h 6616577"/>
                <a:gd name="connsiteX6833" fmla="*/ 2102282 w 7671553"/>
                <a:gd name="connsiteY6833" fmla="*/ 2631694 h 6616577"/>
                <a:gd name="connsiteX6834" fmla="*/ 2102282 w 7671553"/>
                <a:gd name="connsiteY6834" fmla="*/ 2599728 h 6616577"/>
                <a:gd name="connsiteX6835" fmla="*/ 2098718 w 7671553"/>
                <a:gd name="connsiteY6835" fmla="*/ 2596179 h 6616577"/>
                <a:gd name="connsiteX6836" fmla="*/ 2095154 w 7671553"/>
                <a:gd name="connsiteY6836" fmla="*/ 2592625 h 6616577"/>
                <a:gd name="connsiteX6837" fmla="*/ 2091590 w 7671553"/>
                <a:gd name="connsiteY6837" fmla="*/ 2589073 h 6616577"/>
                <a:gd name="connsiteX6838" fmla="*/ 2088027 w 7671553"/>
                <a:gd name="connsiteY6838" fmla="*/ 2581970 h 6616577"/>
                <a:gd name="connsiteX6839" fmla="*/ 2084467 w 7671553"/>
                <a:gd name="connsiteY6839" fmla="*/ 2574868 h 6616577"/>
                <a:gd name="connsiteX6840" fmla="*/ 2080903 w 7671553"/>
                <a:gd name="connsiteY6840" fmla="*/ 2567766 h 6616577"/>
                <a:gd name="connsiteX6841" fmla="*/ 2077339 w 7671553"/>
                <a:gd name="connsiteY6841" fmla="*/ 2557110 h 6616577"/>
                <a:gd name="connsiteX6842" fmla="*/ 2073775 w 7671553"/>
                <a:gd name="connsiteY6842" fmla="*/ 2550008 h 6616577"/>
                <a:gd name="connsiteX6843" fmla="*/ 2070212 w 7671553"/>
                <a:gd name="connsiteY6843" fmla="*/ 2539352 h 6616577"/>
                <a:gd name="connsiteX6844" fmla="*/ 2066648 w 7671553"/>
                <a:gd name="connsiteY6844" fmla="*/ 2528696 h 6616577"/>
                <a:gd name="connsiteX6845" fmla="*/ 2063088 w 7671553"/>
                <a:gd name="connsiteY6845" fmla="*/ 2521594 h 6616577"/>
                <a:gd name="connsiteX6846" fmla="*/ 2059524 w 7671553"/>
                <a:gd name="connsiteY6846" fmla="*/ 2514492 h 6616577"/>
                <a:gd name="connsiteX6847" fmla="*/ 2055960 w 7671553"/>
                <a:gd name="connsiteY6847" fmla="*/ 2507389 h 6616577"/>
                <a:gd name="connsiteX6848" fmla="*/ 2052397 w 7671553"/>
                <a:gd name="connsiteY6848" fmla="*/ 2503837 h 6616577"/>
                <a:gd name="connsiteX6849" fmla="*/ 2048833 w 7671553"/>
                <a:gd name="connsiteY6849" fmla="*/ 2493181 h 6616577"/>
                <a:gd name="connsiteX6850" fmla="*/ 2045269 w 7671553"/>
                <a:gd name="connsiteY6850" fmla="*/ 2482525 h 6616577"/>
                <a:gd name="connsiteX6851" fmla="*/ 2041705 w 7671553"/>
                <a:gd name="connsiteY6851" fmla="*/ 2478976 h 6616577"/>
                <a:gd name="connsiteX6852" fmla="*/ 2038145 w 7671553"/>
                <a:gd name="connsiteY6852" fmla="*/ 2471874 h 6616577"/>
                <a:gd name="connsiteX6853" fmla="*/ 2034581 w 7671553"/>
                <a:gd name="connsiteY6853" fmla="*/ 2461218 h 6616577"/>
                <a:gd name="connsiteX6854" fmla="*/ 2031018 w 7671553"/>
                <a:gd name="connsiteY6854" fmla="*/ 2450562 h 6616577"/>
                <a:gd name="connsiteX6855" fmla="*/ 2027454 w 7671553"/>
                <a:gd name="connsiteY6855" fmla="*/ 2447009 h 6616577"/>
                <a:gd name="connsiteX6856" fmla="*/ 2023890 w 7671553"/>
                <a:gd name="connsiteY6856" fmla="*/ 2439907 h 6616577"/>
                <a:gd name="connsiteX6857" fmla="*/ 2020326 w 7671553"/>
                <a:gd name="connsiteY6857" fmla="*/ 2436358 h 6616577"/>
                <a:gd name="connsiteX6858" fmla="*/ 2016766 w 7671553"/>
                <a:gd name="connsiteY6858" fmla="*/ 2429252 h 6616577"/>
                <a:gd name="connsiteX6859" fmla="*/ 2013203 w 7671553"/>
                <a:gd name="connsiteY6859" fmla="*/ 2422149 h 6616577"/>
                <a:gd name="connsiteX6860" fmla="*/ 2009639 w 7671553"/>
                <a:gd name="connsiteY6860" fmla="*/ 2415047 h 6616577"/>
                <a:gd name="connsiteX6861" fmla="*/ 2006075 w 7671553"/>
                <a:gd name="connsiteY6861" fmla="*/ 2407945 h 6616577"/>
                <a:gd name="connsiteX6862" fmla="*/ 2002511 w 7671553"/>
                <a:gd name="connsiteY6862" fmla="*/ 2404392 h 6616577"/>
                <a:gd name="connsiteX6863" fmla="*/ 1998948 w 7671553"/>
                <a:gd name="connsiteY6863" fmla="*/ 2397289 h 6616577"/>
                <a:gd name="connsiteX6864" fmla="*/ 1995384 w 7671553"/>
                <a:gd name="connsiteY6864" fmla="*/ 2393736 h 6616577"/>
                <a:gd name="connsiteX6865" fmla="*/ 1991824 w 7671553"/>
                <a:gd name="connsiteY6865" fmla="*/ 2386634 h 6616577"/>
                <a:gd name="connsiteX6866" fmla="*/ 1988260 w 7671553"/>
                <a:gd name="connsiteY6866" fmla="*/ 2383084 h 6616577"/>
                <a:gd name="connsiteX6867" fmla="*/ 1984696 w 7671553"/>
                <a:gd name="connsiteY6867" fmla="*/ 2379531 h 6616577"/>
                <a:gd name="connsiteX6868" fmla="*/ 1981132 w 7671553"/>
                <a:gd name="connsiteY6868" fmla="*/ 2372429 h 6616577"/>
                <a:gd name="connsiteX6869" fmla="*/ 1977569 w 7671553"/>
                <a:gd name="connsiteY6869" fmla="*/ 2368876 h 6616577"/>
                <a:gd name="connsiteX6870" fmla="*/ 1974005 w 7671553"/>
                <a:gd name="connsiteY6870" fmla="*/ 2358220 h 6616577"/>
                <a:gd name="connsiteX6871" fmla="*/ 1970445 w 7671553"/>
                <a:gd name="connsiteY6871" fmla="*/ 2354671 h 6616577"/>
                <a:gd name="connsiteX6872" fmla="*/ 1966881 w 7671553"/>
                <a:gd name="connsiteY6872" fmla="*/ 2351118 h 6616577"/>
                <a:gd name="connsiteX6873" fmla="*/ 1963317 w 7671553"/>
                <a:gd name="connsiteY6873" fmla="*/ 2347568 h 6616577"/>
                <a:gd name="connsiteX6874" fmla="*/ 1959754 w 7671553"/>
                <a:gd name="connsiteY6874" fmla="*/ 2340463 h 6616577"/>
                <a:gd name="connsiteX6875" fmla="*/ 1956190 w 7671553"/>
                <a:gd name="connsiteY6875" fmla="*/ 2336913 h 6616577"/>
                <a:gd name="connsiteX6876" fmla="*/ 1952626 w 7671553"/>
                <a:gd name="connsiteY6876" fmla="*/ 2329811 h 6616577"/>
                <a:gd name="connsiteX6877" fmla="*/ 1949062 w 7671553"/>
                <a:gd name="connsiteY6877" fmla="*/ 2319155 h 6616577"/>
                <a:gd name="connsiteX6878" fmla="*/ 1945502 w 7671553"/>
                <a:gd name="connsiteY6878" fmla="*/ 2315602 h 6616577"/>
                <a:gd name="connsiteX6879" fmla="*/ 1941938 w 7671553"/>
                <a:gd name="connsiteY6879" fmla="*/ 2312053 h 6616577"/>
                <a:gd name="connsiteX6880" fmla="*/ 1938375 w 7671553"/>
                <a:gd name="connsiteY6880" fmla="*/ 2304947 h 6616577"/>
                <a:gd name="connsiteX6881" fmla="*/ 1934811 w 7671553"/>
                <a:gd name="connsiteY6881" fmla="*/ 2297844 h 6616577"/>
                <a:gd name="connsiteX6882" fmla="*/ 1931247 w 7671553"/>
                <a:gd name="connsiteY6882" fmla="*/ 2294295 h 6616577"/>
                <a:gd name="connsiteX6883" fmla="*/ 1927683 w 7671553"/>
                <a:gd name="connsiteY6883" fmla="*/ 2287189 h 6616577"/>
                <a:gd name="connsiteX6884" fmla="*/ 1924123 w 7671553"/>
                <a:gd name="connsiteY6884" fmla="*/ 2283639 h 6616577"/>
                <a:gd name="connsiteX6885" fmla="*/ 1920560 w 7671553"/>
                <a:gd name="connsiteY6885" fmla="*/ 2280086 h 6616577"/>
                <a:gd name="connsiteX6886" fmla="*/ 1916996 w 7671553"/>
                <a:gd name="connsiteY6886" fmla="*/ 2272984 h 6616577"/>
                <a:gd name="connsiteX6887" fmla="*/ 1909868 w 7671553"/>
                <a:gd name="connsiteY6887" fmla="*/ 2272984 h 6616577"/>
                <a:gd name="connsiteX6888" fmla="*/ 1909868 w 7671553"/>
                <a:gd name="connsiteY6888" fmla="*/ 2265882 h 6616577"/>
                <a:gd name="connsiteX6889" fmla="*/ 1906305 w 7671553"/>
                <a:gd name="connsiteY6889" fmla="*/ 2262329 h 6616577"/>
                <a:gd name="connsiteX6890" fmla="*/ 1902741 w 7671553"/>
                <a:gd name="connsiteY6890" fmla="*/ 2255226 h 6616577"/>
                <a:gd name="connsiteX6891" fmla="*/ 1899181 w 7671553"/>
                <a:gd name="connsiteY6891" fmla="*/ 2251673 h 6616577"/>
                <a:gd name="connsiteX6892" fmla="*/ 1895617 w 7671553"/>
                <a:gd name="connsiteY6892" fmla="*/ 2244571 h 6616577"/>
                <a:gd name="connsiteX6893" fmla="*/ 1892053 w 7671553"/>
                <a:gd name="connsiteY6893" fmla="*/ 2241021 h 6616577"/>
                <a:gd name="connsiteX6894" fmla="*/ 1888490 w 7671553"/>
                <a:gd name="connsiteY6894" fmla="*/ 2233915 h 6616577"/>
                <a:gd name="connsiteX6895" fmla="*/ 1884926 w 7671553"/>
                <a:gd name="connsiteY6895" fmla="*/ 2226813 h 6616577"/>
                <a:gd name="connsiteX6896" fmla="*/ 1881362 w 7671553"/>
                <a:gd name="connsiteY6896" fmla="*/ 2219711 h 6616577"/>
                <a:gd name="connsiteX6897" fmla="*/ 1874238 w 7671553"/>
                <a:gd name="connsiteY6897" fmla="*/ 2219711 h 6616577"/>
                <a:gd name="connsiteX6898" fmla="*/ 1874238 w 7671553"/>
                <a:gd name="connsiteY6898" fmla="*/ 2209055 h 6616577"/>
                <a:gd name="connsiteX6899" fmla="*/ 1867111 w 7671553"/>
                <a:gd name="connsiteY6899" fmla="*/ 2205506 h 6616577"/>
                <a:gd name="connsiteX6900" fmla="*/ 1863547 w 7671553"/>
                <a:gd name="connsiteY6900" fmla="*/ 2198400 h 6616577"/>
                <a:gd name="connsiteX6901" fmla="*/ 1859983 w 7671553"/>
                <a:gd name="connsiteY6901" fmla="*/ 2194850 h 6616577"/>
                <a:gd name="connsiteX6902" fmla="*/ 1856419 w 7671553"/>
                <a:gd name="connsiteY6902" fmla="*/ 2191297 h 6616577"/>
                <a:gd name="connsiteX6903" fmla="*/ 1852859 w 7671553"/>
                <a:gd name="connsiteY6903" fmla="*/ 2187748 h 6616577"/>
                <a:gd name="connsiteX6904" fmla="*/ 1849296 w 7671553"/>
                <a:gd name="connsiteY6904" fmla="*/ 2184195 h 6616577"/>
                <a:gd name="connsiteX6905" fmla="*/ 1845732 w 7671553"/>
                <a:gd name="connsiteY6905" fmla="*/ 2177092 h 6616577"/>
                <a:gd name="connsiteX6906" fmla="*/ 1842168 w 7671553"/>
                <a:gd name="connsiteY6906" fmla="*/ 2169990 h 6616577"/>
                <a:gd name="connsiteX6907" fmla="*/ 1838604 w 7671553"/>
                <a:gd name="connsiteY6907" fmla="*/ 2166437 h 6616577"/>
                <a:gd name="connsiteX6908" fmla="*/ 1835041 w 7671553"/>
                <a:gd name="connsiteY6908" fmla="*/ 2159335 h 6616577"/>
                <a:gd name="connsiteX6909" fmla="*/ 1831480 w 7671553"/>
                <a:gd name="connsiteY6909" fmla="*/ 2155782 h 6616577"/>
                <a:gd name="connsiteX6910" fmla="*/ 1827917 w 7671553"/>
                <a:gd name="connsiteY6910" fmla="*/ 2148679 h 6616577"/>
                <a:gd name="connsiteX6911" fmla="*/ 1824353 w 7671553"/>
                <a:gd name="connsiteY6911" fmla="*/ 2141577 h 6616577"/>
                <a:gd name="connsiteX6912" fmla="*/ 1820789 w 7671553"/>
                <a:gd name="connsiteY6912" fmla="*/ 2138024 h 6616577"/>
                <a:gd name="connsiteX6913" fmla="*/ 1817225 w 7671553"/>
                <a:gd name="connsiteY6913" fmla="*/ 2134475 h 6616577"/>
                <a:gd name="connsiteX6914" fmla="*/ 1813662 w 7671553"/>
                <a:gd name="connsiteY6914" fmla="*/ 2127368 h 6616577"/>
                <a:gd name="connsiteX6915" fmla="*/ 1810098 w 7671553"/>
                <a:gd name="connsiteY6915" fmla="*/ 2123819 h 6616577"/>
                <a:gd name="connsiteX6916" fmla="*/ 1806538 w 7671553"/>
                <a:gd name="connsiteY6916" fmla="*/ 2120266 h 6616577"/>
                <a:gd name="connsiteX6917" fmla="*/ 1802974 w 7671553"/>
                <a:gd name="connsiteY6917" fmla="*/ 2116717 h 6616577"/>
                <a:gd name="connsiteX6918" fmla="*/ 1799410 w 7671553"/>
                <a:gd name="connsiteY6918" fmla="*/ 2109611 h 6616577"/>
                <a:gd name="connsiteX6919" fmla="*/ 1795847 w 7671553"/>
                <a:gd name="connsiteY6919" fmla="*/ 2106061 h 6616577"/>
                <a:gd name="connsiteX6920" fmla="*/ 1792283 w 7671553"/>
                <a:gd name="connsiteY6920" fmla="*/ 2098959 h 6616577"/>
                <a:gd name="connsiteX6921" fmla="*/ 1788719 w 7671553"/>
                <a:gd name="connsiteY6921" fmla="*/ 2095406 h 6616577"/>
                <a:gd name="connsiteX6922" fmla="*/ 1785159 w 7671553"/>
                <a:gd name="connsiteY6922" fmla="*/ 2091853 h 6616577"/>
                <a:gd name="connsiteX6923" fmla="*/ 1781595 w 7671553"/>
                <a:gd name="connsiteY6923" fmla="*/ 2084750 h 6616577"/>
                <a:gd name="connsiteX6924" fmla="*/ 1778031 w 7671553"/>
                <a:gd name="connsiteY6924" fmla="*/ 2081201 h 6616577"/>
                <a:gd name="connsiteX6925" fmla="*/ 1774468 w 7671553"/>
                <a:gd name="connsiteY6925" fmla="*/ 2077648 h 6616577"/>
                <a:gd name="connsiteX6926" fmla="*/ 1770904 w 7671553"/>
                <a:gd name="connsiteY6926" fmla="*/ 2074095 h 6616577"/>
                <a:gd name="connsiteX6927" fmla="*/ 1767340 w 7671553"/>
                <a:gd name="connsiteY6927" fmla="*/ 2070545 h 6616577"/>
                <a:gd name="connsiteX6928" fmla="*/ 1760216 w 7671553"/>
                <a:gd name="connsiteY6928" fmla="*/ 2070545 h 6616577"/>
                <a:gd name="connsiteX6929" fmla="*/ 1760216 w 7671553"/>
                <a:gd name="connsiteY6929" fmla="*/ 2063443 h 6616577"/>
                <a:gd name="connsiteX6930" fmla="*/ 1756653 w 7671553"/>
                <a:gd name="connsiteY6930" fmla="*/ 2059890 h 6616577"/>
                <a:gd name="connsiteX6931" fmla="*/ 1753089 w 7671553"/>
                <a:gd name="connsiteY6931" fmla="*/ 2056337 h 6616577"/>
                <a:gd name="connsiteX6932" fmla="*/ 1749525 w 7671553"/>
                <a:gd name="connsiteY6932" fmla="*/ 2045685 h 6616577"/>
                <a:gd name="connsiteX6933" fmla="*/ 1745961 w 7671553"/>
                <a:gd name="connsiteY6933" fmla="*/ 2038579 h 6616577"/>
                <a:gd name="connsiteX6934" fmla="*/ 1742398 w 7671553"/>
                <a:gd name="connsiteY6934" fmla="*/ 2035030 h 6616577"/>
                <a:gd name="connsiteX6935" fmla="*/ 1738838 w 7671553"/>
                <a:gd name="connsiteY6935" fmla="*/ 2027927 h 6616577"/>
                <a:gd name="connsiteX6936" fmla="*/ 1735274 w 7671553"/>
                <a:gd name="connsiteY6936" fmla="*/ 2024374 h 6616577"/>
                <a:gd name="connsiteX6937" fmla="*/ 1731710 w 7671553"/>
                <a:gd name="connsiteY6937" fmla="*/ 2020821 h 6616577"/>
                <a:gd name="connsiteX6938" fmla="*/ 1728146 w 7671553"/>
                <a:gd name="connsiteY6938" fmla="*/ 2017272 h 6616577"/>
                <a:gd name="connsiteX6939" fmla="*/ 1717455 w 7671553"/>
                <a:gd name="connsiteY6939" fmla="*/ 2017272 h 6616577"/>
                <a:gd name="connsiteX6940" fmla="*/ 1717455 w 7671553"/>
                <a:gd name="connsiteY6940" fmla="*/ 2010169 h 6616577"/>
                <a:gd name="connsiteX6941" fmla="*/ 1710331 w 7671553"/>
                <a:gd name="connsiteY6941" fmla="*/ 2010169 h 6616577"/>
                <a:gd name="connsiteX6942" fmla="*/ 1710331 w 7671553"/>
                <a:gd name="connsiteY6942" fmla="*/ 2003063 h 6616577"/>
                <a:gd name="connsiteX6943" fmla="*/ 1706768 w 7671553"/>
                <a:gd name="connsiteY6943" fmla="*/ 1995961 h 6616577"/>
                <a:gd name="connsiteX6944" fmla="*/ 1703204 w 7671553"/>
                <a:gd name="connsiteY6944" fmla="*/ 1992412 h 6616577"/>
                <a:gd name="connsiteX6945" fmla="*/ 1699640 w 7671553"/>
                <a:gd name="connsiteY6945" fmla="*/ 1985306 h 6616577"/>
                <a:gd name="connsiteX6946" fmla="*/ 1696076 w 7671553"/>
                <a:gd name="connsiteY6946" fmla="*/ 1981756 h 6616577"/>
                <a:gd name="connsiteX6947" fmla="*/ 1692516 w 7671553"/>
                <a:gd name="connsiteY6947" fmla="*/ 1974654 h 6616577"/>
                <a:gd name="connsiteX6948" fmla="*/ 1688953 w 7671553"/>
                <a:gd name="connsiteY6948" fmla="*/ 1971101 h 6616577"/>
                <a:gd name="connsiteX6949" fmla="*/ 1685389 w 7671553"/>
                <a:gd name="connsiteY6949" fmla="*/ 1967548 h 6616577"/>
                <a:gd name="connsiteX6950" fmla="*/ 1681825 w 7671553"/>
                <a:gd name="connsiteY6950" fmla="*/ 1963998 h 6616577"/>
                <a:gd name="connsiteX6951" fmla="*/ 1678261 w 7671553"/>
                <a:gd name="connsiteY6951" fmla="*/ 1960445 h 6616577"/>
                <a:gd name="connsiteX6952" fmla="*/ 1674698 w 7671553"/>
                <a:gd name="connsiteY6952" fmla="*/ 1956896 h 6616577"/>
                <a:gd name="connsiteX6953" fmla="*/ 1671134 w 7671553"/>
                <a:gd name="connsiteY6953" fmla="*/ 1953343 h 6616577"/>
                <a:gd name="connsiteX6954" fmla="*/ 1667574 w 7671553"/>
                <a:gd name="connsiteY6954" fmla="*/ 1949790 h 6616577"/>
                <a:gd name="connsiteX6955" fmla="*/ 1664010 w 7671553"/>
                <a:gd name="connsiteY6955" fmla="*/ 1942688 h 6616577"/>
                <a:gd name="connsiteX6956" fmla="*/ 1656882 w 7671553"/>
                <a:gd name="connsiteY6956" fmla="*/ 1939138 h 6616577"/>
                <a:gd name="connsiteX6957" fmla="*/ 1653319 w 7671553"/>
                <a:gd name="connsiteY6957" fmla="*/ 1935585 h 6616577"/>
                <a:gd name="connsiteX6958" fmla="*/ 1649755 w 7671553"/>
                <a:gd name="connsiteY6958" fmla="*/ 1932032 h 6616577"/>
                <a:gd name="connsiteX6959" fmla="*/ 1642631 w 7671553"/>
                <a:gd name="connsiteY6959" fmla="*/ 1932032 h 6616577"/>
                <a:gd name="connsiteX6960" fmla="*/ 1642631 w 7671553"/>
                <a:gd name="connsiteY6960" fmla="*/ 1924930 h 6616577"/>
                <a:gd name="connsiteX6961" fmla="*/ 1639068 w 7671553"/>
                <a:gd name="connsiteY6961" fmla="*/ 1921380 h 6616577"/>
                <a:gd name="connsiteX6962" fmla="*/ 1631940 w 7671553"/>
                <a:gd name="connsiteY6962" fmla="*/ 1921380 h 6616577"/>
                <a:gd name="connsiteX6963" fmla="*/ 1631940 w 7671553"/>
                <a:gd name="connsiteY6963" fmla="*/ 1914274 h 6616577"/>
                <a:gd name="connsiteX6964" fmla="*/ 1628376 w 7671553"/>
                <a:gd name="connsiteY6964" fmla="*/ 1910725 h 6616577"/>
                <a:gd name="connsiteX6965" fmla="*/ 1621253 w 7671553"/>
                <a:gd name="connsiteY6965" fmla="*/ 1910725 h 6616577"/>
                <a:gd name="connsiteX6966" fmla="*/ 1621253 w 7671553"/>
                <a:gd name="connsiteY6966" fmla="*/ 1903622 h 6616577"/>
                <a:gd name="connsiteX6967" fmla="*/ 1617689 w 7671553"/>
                <a:gd name="connsiteY6967" fmla="*/ 1900069 h 6616577"/>
                <a:gd name="connsiteX6968" fmla="*/ 1614125 w 7671553"/>
                <a:gd name="connsiteY6968" fmla="*/ 1892967 h 6616577"/>
                <a:gd name="connsiteX6969" fmla="*/ 1606998 w 7671553"/>
                <a:gd name="connsiteY6969" fmla="*/ 1889414 h 6616577"/>
                <a:gd name="connsiteX6970" fmla="*/ 1585619 w 7671553"/>
                <a:gd name="connsiteY6970" fmla="*/ 1889414 h 6616577"/>
                <a:gd name="connsiteX6971" fmla="*/ 1585619 w 7671553"/>
                <a:gd name="connsiteY6971" fmla="*/ 1882312 h 6616577"/>
                <a:gd name="connsiteX6972" fmla="*/ 1578491 w 7671553"/>
                <a:gd name="connsiteY6972" fmla="*/ 1878759 h 6616577"/>
                <a:gd name="connsiteX6973" fmla="*/ 1574931 w 7671553"/>
                <a:gd name="connsiteY6973" fmla="*/ 1868107 h 6616577"/>
                <a:gd name="connsiteX6974" fmla="*/ 1567804 w 7671553"/>
                <a:gd name="connsiteY6974" fmla="*/ 1868107 h 6616577"/>
                <a:gd name="connsiteX6975" fmla="*/ 1567804 w 7671553"/>
                <a:gd name="connsiteY6975" fmla="*/ 1861001 h 6616577"/>
                <a:gd name="connsiteX6976" fmla="*/ 1574931 w 7671553"/>
                <a:gd name="connsiteY6976" fmla="*/ 1861001 h 6616577"/>
                <a:gd name="connsiteX6977" fmla="*/ 1578491 w 7671553"/>
                <a:gd name="connsiteY6977" fmla="*/ 1857451 h 6616577"/>
                <a:gd name="connsiteX6978" fmla="*/ 1585619 w 7671553"/>
                <a:gd name="connsiteY6978" fmla="*/ 1853898 h 6616577"/>
                <a:gd name="connsiteX6979" fmla="*/ 1596310 w 7671553"/>
                <a:gd name="connsiteY6979" fmla="*/ 1850349 h 6616577"/>
                <a:gd name="connsiteX6980" fmla="*/ 1599874 w 7671553"/>
                <a:gd name="connsiteY6980" fmla="*/ 1846796 h 6616577"/>
                <a:gd name="connsiteX6981" fmla="*/ 1603434 w 7671553"/>
                <a:gd name="connsiteY6981" fmla="*/ 1843243 h 6616577"/>
                <a:gd name="connsiteX6982" fmla="*/ 1610561 w 7671553"/>
                <a:gd name="connsiteY6982" fmla="*/ 1839693 h 6616577"/>
                <a:gd name="connsiteX6983" fmla="*/ 1617689 w 7671553"/>
                <a:gd name="connsiteY6983" fmla="*/ 1836140 h 6616577"/>
                <a:gd name="connsiteX6984" fmla="*/ 1621253 w 7671553"/>
                <a:gd name="connsiteY6984" fmla="*/ 1832591 h 6616577"/>
                <a:gd name="connsiteX6985" fmla="*/ 1628376 w 7671553"/>
                <a:gd name="connsiteY6985" fmla="*/ 1829038 h 6616577"/>
                <a:gd name="connsiteX6986" fmla="*/ 1631940 w 7671553"/>
                <a:gd name="connsiteY6986" fmla="*/ 1825485 h 6616577"/>
                <a:gd name="connsiteX6987" fmla="*/ 1635504 w 7671553"/>
                <a:gd name="connsiteY6987" fmla="*/ 1821935 h 6616577"/>
                <a:gd name="connsiteX6988" fmla="*/ 1639067 w 7671553"/>
                <a:gd name="connsiteY6988" fmla="*/ 1818382 h 6616577"/>
                <a:gd name="connsiteX6989" fmla="*/ 1642631 w 7671553"/>
                <a:gd name="connsiteY6989" fmla="*/ 1814833 h 6616577"/>
                <a:gd name="connsiteX6990" fmla="*/ 1646195 w 7671553"/>
                <a:gd name="connsiteY6990" fmla="*/ 1807727 h 6616577"/>
                <a:gd name="connsiteX6991" fmla="*/ 1649755 w 7671553"/>
                <a:gd name="connsiteY6991" fmla="*/ 1804177 h 6616577"/>
                <a:gd name="connsiteX6992" fmla="*/ 1653319 w 7671553"/>
                <a:gd name="connsiteY6992" fmla="*/ 1800624 h 6616577"/>
                <a:gd name="connsiteX6993" fmla="*/ 1656883 w 7671553"/>
                <a:gd name="connsiteY6993" fmla="*/ 1793522 h 6616577"/>
                <a:gd name="connsiteX6994" fmla="*/ 1664010 w 7671553"/>
                <a:gd name="connsiteY6994" fmla="*/ 1789969 h 6616577"/>
                <a:gd name="connsiteX6995" fmla="*/ 1667574 w 7671553"/>
                <a:gd name="connsiteY6995" fmla="*/ 1782867 h 6616577"/>
                <a:gd name="connsiteX6996" fmla="*/ 1671134 w 7671553"/>
                <a:gd name="connsiteY6996" fmla="*/ 1779317 h 6616577"/>
                <a:gd name="connsiteX6997" fmla="*/ 1678261 w 7671553"/>
                <a:gd name="connsiteY6997" fmla="*/ 1775764 h 6616577"/>
                <a:gd name="connsiteX6998" fmla="*/ 1681825 w 7671553"/>
                <a:gd name="connsiteY6998" fmla="*/ 1772211 h 6616577"/>
                <a:gd name="connsiteX6999" fmla="*/ 1685389 w 7671553"/>
                <a:gd name="connsiteY6999" fmla="*/ 1765109 h 6616577"/>
                <a:gd name="connsiteX7000" fmla="*/ 1688953 w 7671553"/>
                <a:gd name="connsiteY7000" fmla="*/ 1758007 h 6616577"/>
                <a:gd name="connsiteX7001" fmla="*/ 1692516 w 7671553"/>
                <a:gd name="connsiteY7001" fmla="*/ 1754454 h 6616577"/>
                <a:gd name="connsiteX7002" fmla="*/ 1696077 w 7671553"/>
                <a:gd name="connsiteY7002" fmla="*/ 1747351 h 6616577"/>
                <a:gd name="connsiteX7003" fmla="*/ 1699640 w 7671553"/>
                <a:gd name="connsiteY7003" fmla="*/ 1743802 h 6616577"/>
                <a:gd name="connsiteX7004" fmla="*/ 1703204 w 7671553"/>
                <a:gd name="connsiteY7004" fmla="*/ 1740249 h 6616577"/>
                <a:gd name="connsiteX7005" fmla="*/ 1706768 w 7671553"/>
                <a:gd name="connsiteY7005" fmla="*/ 1733146 h 6616577"/>
                <a:gd name="connsiteX7006" fmla="*/ 1713895 w 7671553"/>
                <a:gd name="connsiteY7006" fmla="*/ 1729593 h 6616577"/>
                <a:gd name="connsiteX7007" fmla="*/ 1717455 w 7671553"/>
                <a:gd name="connsiteY7007" fmla="*/ 1722491 h 6616577"/>
                <a:gd name="connsiteX7008" fmla="*/ 1721019 w 7671553"/>
                <a:gd name="connsiteY7008" fmla="*/ 1715389 h 6616577"/>
                <a:gd name="connsiteX7009" fmla="*/ 1724583 w 7671553"/>
                <a:gd name="connsiteY7009" fmla="*/ 1704733 h 6616577"/>
                <a:gd name="connsiteX7010" fmla="*/ 1728147 w 7671553"/>
                <a:gd name="connsiteY7010" fmla="*/ 1697631 h 6616577"/>
                <a:gd name="connsiteX7011" fmla="*/ 1731710 w 7671553"/>
                <a:gd name="connsiteY7011" fmla="*/ 1690528 h 6616577"/>
                <a:gd name="connsiteX7012" fmla="*/ 1735274 w 7671553"/>
                <a:gd name="connsiteY7012" fmla="*/ 1683422 h 6616577"/>
                <a:gd name="connsiteX7013" fmla="*/ 1738838 w 7671553"/>
                <a:gd name="connsiteY7013" fmla="*/ 1679873 h 6616577"/>
                <a:gd name="connsiteX7014" fmla="*/ 1742398 w 7671553"/>
                <a:gd name="connsiteY7014" fmla="*/ 1672771 h 6616577"/>
                <a:gd name="connsiteX7015" fmla="*/ 1745962 w 7671553"/>
                <a:gd name="connsiteY7015" fmla="*/ 1665664 h 6616577"/>
                <a:gd name="connsiteX7016" fmla="*/ 1749525 w 7671553"/>
                <a:gd name="connsiteY7016" fmla="*/ 1658562 h 6616577"/>
                <a:gd name="connsiteX7017" fmla="*/ 1753089 w 7671553"/>
                <a:gd name="connsiteY7017" fmla="*/ 1644357 h 6616577"/>
                <a:gd name="connsiteX7018" fmla="*/ 1756653 w 7671553"/>
                <a:gd name="connsiteY7018" fmla="*/ 1637255 h 6616577"/>
                <a:gd name="connsiteX7019" fmla="*/ 1760217 w 7671553"/>
                <a:gd name="connsiteY7019" fmla="*/ 1630149 h 6616577"/>
                <a:gd name="connsiteX7020" fmla="*/ 1763777 w 7671553"/>
                <a:gd name="connsiteY7020" fmla="*/ 1623046 h 6616577"/>
                <a:gd name="connsiteX7021" fmla="*/ 1767341 w 7671553"/>
                <a:gd name="connsiteY7021" fmla="*/ 1615944 h 6616577"/>
                <a:gd name="connsiteX7022" fmla="*/ 1770904 w 7671553"/>
                <a:gd name="connsiteY7022" fmla="*/ 1608842 h 6616577"/>
                <a:gd name="connsiteX7023" fmla="*/ 1774468 w 7671553"/>
                <a:gd name="connsiteY7023" fmla="*/ 1587531 h 6616577"/>
                <a:gd name="connsiteX7024" fmla="*/ 1778032 w 7671553"/>
                <a:gd name="connsiteY7024" fmla="*/ 1580428 h 6616577"/>
                <a:gd name="connsiteX7025" fmla="*/ 1781596 w 7671553"/>
                <a:gd name="connsiteY7025" fmla="*/ 1573326 h 6616577"/>
                <a:gd name="connsiteX7026" fmla="*/ 1785159 w 7671553"/>
                <a:gd name="connsiteY7026" fmla="*/ 1566224 h 6616577"/>
                <a:gd name="connsiteX7027" fmla="*/ 1788720 w 7671553"/>
                <a:gd name="connsiteY7027" fmla="*/ 1555568 h 6616577"/>
                <a:gd name="connsiteX7028" fmla="*/ 1792283 w 7671553"/>
                <a:gd name="connsiteY7028" fmla="*/ 1541360 h 6616577"/>
                <a:gd name="connsiteX7029" fmla="*/ 1795847 w 7671553"/>
                <a:gd name="connsiteY7029" fmla="*/ 1512950 h 6616577"/>
                <a:gd name="connsiteX7030" fmla="*/ 1799411 w 7671553"/>
                <a:gd name="connsiteY7030" fmla="*/ 1498741 h 6616577"/>
                <a:gd name="connsiteX7031" fmla="*/ 1802974 w 7671553"/>
                <a:gd name="connsiteY7031" fmla="*/ 1484536 h 6616577"/>
                <a:gd name="connsiteX7032" fmla="*/ 1806538 w 7671553"/>
                <a:gd name="connsiteY7032" fmla="*/ 1459676 h 6616577"/>
                <a:gd name="connsiteX7033" fmla="*/ 1810098 w 7671553"/>
                <a:gd name="connsiteY7033" fmla="*/ 1438365 h 6616577"/>
                <a:gd name="connsiteX7034" fmla="*/ 1810098 w 7671553"/>
                <a:gd name="connsiteY7034" fmla="*/ 1392192 h 6616577"/>
                <a:gd name="connsiteX7035" fmla="*/ 1806538 w 7671553"/>
                <a:gd name="connsiteY7035" fmla="*/ 1342472 h 6616577"/>
                <a:gd name="connsiteX7036" fmla="*/ 1845733 w 7671553"/>
                <a:gd name="connsiteY7036" fmla="*/ 1342472 h 6616577"/>
                <a:gd name="connsiteX7037" fmla="*/ 1856420 w 7671553"/>
                <a:gd name="connsiteY7037" fmla="*/ 1338919 h 6616577"/>
                <a:gd name="connsiteX7038" fmla="*/ 1863548 w 7671553"/>
                <a:gd name="connsiteY7038" fmla="*/ 1335370 h 6616577"/>
                <a:gd name="connsiteX7039" fmla="*/ 1874239 w 7671553"/>
                <a:gd name="connsiteY7039" fmla="*/ 1331817 h 6616577"/>
                <a:gd name="connsiteX7040" fmla="*/ 1877803 w 7671553"/>
                <a:gd name="connsiteY7040" fmla="*/ 1328263 h 6616577"/>
                <a:gd name="connsiteX7041" fmla="*/ 1884926 w 7671553"/>
                <a:gd name="connsiteY7041" fmla="*/ 1324714 h 6616577"/>
                <a:gd name="connsiteX7042" fmla="*/ 1888490 w 7671553"/>
                <a:gd name="connsiteY7042" fmla="*/ 1321161 h 6616577"/>
                <a:gd name="connsiteX7043" fmla="*/ 1892054 w 7671553"/>
                <a:gd name="connsiteY7043" fmla="*/ 1317612 h 6616577"/>
                <a:gd name="connsiteX7044" fmla="*/ 1895618 w 7671553"/>
                <a:gd name="connsiteY7044" fmla="*/ 1314059 h 6616577"/>
                <a:gd name="connsiteX7045" fmla="*/ 1899181 w 7671553"/>
                <a:gd name="connsiteY7045" fmla="*/ 1299853 h 6616577"/>
                <a:gd name="connsiteX7046" fmla="*/ 1899181 w 7671553"/>
                <a:gd name="connsiteY7046" fmla="*/ 1274990 h 6616577"/>
                <a:gd name="connsiteX7047" fmla="*/ 1902741 w 7671553"/>
                <a:gd name="connsiteY7047" fmla="*/ 1257232 h 6616577"/>
                <a:gd name="connsiteX7048" fmla="*/ 1902741 w 7671553"/>
                <a:gd name="connsiteY7048" fmla="*/ 1179097 h 6616577"/>
                <a:gd name="connsiteX7049" fmla="*/ 1899181 w 7671553"/>
                <a:gd name="connsiteY7049" fmla="*/ 1164892 h 6616577"/>
                <a:gd name="connsiteX7050" fmla="*/ 1895618 w 7671553"/>
                <a:gd name="connsiteY7050" fmla="*/ 1150684 h 6616577"/>
                <a:gd name="connsiteX7051" fmla="*/ 1892054 w 7671553"/>
                <a:gd name="connsiteY7051" fmla="*/ 1147134 h 6616577"/>
                <a:gd name="connsiteX7052" fmla="*/ 1888490 w 7671553"/>
                <a:gd name="connsiteY7052" fmla="*/ 1140032 h 6616577"/>
                <a:gd name="connsiteX7053" fmla="*/ 1884926 w 7671553"/>
                <a:gd name="connsiteY7053" fmla="*/ 1136479 h 6616577"/>
                <a:gd name="connsiteX7054" fmla="*/ 1881363 w 7671553"/>
                <a:gd name="connsiteY7054" fmla="*/ 1129377 h 6616577"/>
                <a:gd name="connsiteX7055" fmla="*/ 1877802 w 7671553"/>
                <a:gd name="connsiteY7055" fmla="*/ 1125824 h 6616577"/>
                <a:gd name="connsiteX7056" fmla="*/ 1874239 w 7671553"/>
                <a:gd name="connsiteY7056" fmla="*/ 1122274 h 6616577"/>
                <a:gd name="connsiteX7057" fmla="*/ 1867111 w 7671553"/>
                <a:gd name="connsiteY7057" fmla="*/ 1118721 h 6616577"/>
                <a:gd name="connsiteX7058" fmla="*/ 1863547 w 7671553"/>
                <a:gd name="connsiteY7058" fmla="*/ 1115168 h 6616577"/>
                <a:gd name="connsiteX7059" fmla="*/ 1856420 w 7671553"/>
                <a:gd name="connsiteY7059" fmla="*/ 1111619 h 6616577"/>
                <a:gd name="connsiteX7060" fmla="*/ 1849296 w 7671553"/>
                <a:gd name="connsiteY7060" fmla="*/ 1108066 h 6616577"/>
                <a:gd name="connsiteX7061" fmla="*/ 1842169 w 7671553"/>
                <a:gd name="connsiteY7061" fmla="*/ 1104516 h 6616577"/>
                <a:gd name="connsiteX7062" fmla="*/ 1835041 w 7671553"/>
                <a:gd name="connsiteY7062" fmla="*/ 1100963 h 6616577"/>
                <a:gd name="connsiteX7063" fmla="*/ 1824354 w 7671553"/>
                <a:gd name="connsiteY7063" fmla="*/ 1097410 h 6616577"/>
                <a:gd name="connsiteX7064" fmla="*/ 1795847 w 7671553"/>
                <a:gd name="connsiteY7064" fmla="*/ 1097410 h 6616577"/>
                <a:gd name="connsiteX7065" fmla="*/ 1806538 w 7671553"/>
                <a:gd name="connsiteY7065" fmla="*/ 1097410 h 6616577"/>
                <a:gd name="connsiteX7066" fmla="*/ 1810098 w 7671553"/>
                <a:gd name="connsiteY7066" fmla="*/ 1093861 h 6616577"/>
                <a:gd name="connsiteX7067" fmla="*/ 1813662 w 7671553"/>
                <a:gd name="connsiteY7067" fmla="*/ 1090308 h 6616577"/>
                <a:gd name="connsiteX7068" fmla="*/ 1817226 w 7671553"/>
                <a:gd name="connsiteY7068" fmla="*/ 1086758 h 6616577"/>
                <a:gd name="connsiteX7069" fmla="*/ 1820790 w 7671553"/>
                <a:gd name="connsiteY7069" fmla="*/ 1079652 h 6616577"/>
                <a:gd name="connsiteX7070" fmla="*/ 1820790 w 7671553"/>
                <a:gd name="connsiteY7070" fmla="*/ 1065447 h 6616577"/>
                <a:gd name="connsiteX7071" fmla="*/ 1817226 w 7671553"/>
                <a:gd name="connsiteY7071" fmla="*/ 1061894 h 6616577"/>
                <a:gd name="connsiteX7072" fmla="*/ 1810098 w 7671553"/>
                <a:gd name="connsiteY7072" fmla="*/ 1061894 h 6616577"/>
                <a:gd name="connsiteX7073" fmla="*/ 1810098 w 7671553"/>
                <a:gd name="connsiteY7073" fmla="*/ 1054792 h 6616577"/>
                <a:gd name="connsiteX7074" fmla="*/ 1806538 w 7671553"/>
                <a:gd name="connsiteY7074" fmla="*/ 1051242 h 6616577"/>
                <a:gd name="connsiteX7075" fmla="*/ 1802975 w 7671553"/>
                <a:gd name="connsiteY7075" fmla="*/ 1047689 h 6616577"/>
                <a:gd name="connsiteX7076" fmla="*/ 1799411 w 7671553"/>
                <a:gd name="connsiteY7076" fmla="*/ 1044136 h 6616577"/>
                <a:gd name="connsiteX7077" fmla="*/ 1760217 w 7671553"/>
                <a:gd name="connsiteY7077" fmla="*/ 1044136 h 6616577"/>
                <a:gd name="connsiteX7078" fmla="*/ 1760217 w 7671553"/>
                <a:gd name="connsiteY7078" fmla="*/ 1026382 h 6616577"/>
                <a:gd name="connsiteX7079" fmla="*/ 1756653 w 7671553"/>
                <a:gd name="connsiteY7079" fmla="*/ 1019276 h 6616577"/>
                <a:gd name="connsiteX7080" fmla="*/ 1753089 w 7671553"/>
                <a:gd name="connsiteY7080" fmla="*/ 1012174 h 6616577"/>
                <a:gd name="connsiteX7081" fmla="*/ 1753089 w 7671553"/>
                <a:gd name="connsiteY7081" fmla="*/ 1005071 h 6616577"/>
                <a:gd name="connsiteX7082" fmla="*/ 1760217 w 7671553"/>
                <a:gd name="connsiteY7082" fmla="*/ 1001518 h 6616577"/>
                <a:gd name="connsiteX7083" fmla="*/ 1770904 w 7671553"/>
                <a:gd name="connsiteY7083" fmla="*/ 997969 h 6616577"/>
                <a:gd name="connsiteX7084" fmla="*/ 1781595 w 7671553"/>
                <a:gd name="connsiteY7084" fmla="*/ 994416 h 6616577"/>
                <a:gd name="connsiteX7085" fmla="*/ 1788719 w 7671553"/>
                <a:gd name="connsiteY7085" fmla="*/ 990867 h 6616577"/>
                <a:gd name="connsiteX7086" fmla="*/ 1795846 w 7671553"/>
                <a:gd name="connsiteY7086" fmla="*/ 987314 h 6616577"/>
                <a:gd name="connsiteX7087" fmla="*/ 1824353 w 7671553"/>
                <a:gd name="connsiteY7087" fmla="*/ 987314 h 6616577"/>
                <a:gd name="connsiteX7088" fmla="*/ 1835041 w 7671553"/>
                <a:gd name="connsiteY7088" fmla="*/ 983760 h 6616577"/>
                <a:gd name="connsiteX7089" fmla="*/ 1838604 w 7671553"/>
                <a:gd name="connsiteY7089" fmla="*/ 980211 h 6616577"/>
                <a:gd name="connsiteX7090" fmla="*/ 1849295 w 7671553"/>
                <a:gd name="connsiteY7090" fmla="*/ 976658 h 6616577"/>
                <a:gd name="connsiteX7091" fmla="*/ 1856419 w 7671553"/>
                <a:gd name="connsiteY7091" fmla="*/ 973109 h 6616577"/>
                <a:gd name="connsiteX7092" fmla="*/ 1859983 w 7671553"/>
                <a:gd name="connsiteY7092" fmla="*/ 966003 h 6616577"/>
                <a:gd name="connsiteX7093" fmla="*/ 1859983 w 7671553"/>
                <a:gd name="connsiteY7093" fmla="*/ 958900 h 6616577"/>
                <a:gd name="connsiteX7094" fmla="*/ 1856419 w 7671553"/>
                <a:gd name="connsiteY7094" fmla="*/ 948245 h 6616577"/>
                <a:gd name="connsiteX7095" fmla="*/ 1852859 w 7671553"/>
                <a:gd name="connsiteY7095" fmla="*/ 944695 h 6616577"/>
                <a:gd name="connsiteX7096" fmla="*/ 1849295 w 7671553"/>
                <a:gd name="connsiteY7096" fmla="*/ 941142 h 6616577"/>
                <a:gd name="connsiteX7097" fmla="*/ 1842168 w 7671553"/>
                <a:gd name="connsiteY7097" fmla="*/ 937593 h 6616577"/>
                <a:gd name="connsiteX7098" fmla="*/ 1788720 w 7671553"/>
                <a:gd name="connsiteY7098" fmla="*/ 937593 h 6616577"/>
                <a:gd name="connsiteX7099" fmla="*/ 1774469 w 7671553"/>
                <a:gd name="connsiteY7099" fmla="*/ 941142 h 6616577"/>
                <a:gd name="connsiteX7100" fmla="*/ 1767341 w 7671553"/>
                <a:gd name="connsiteY7100" fmla="*/ 944695 h 6616577"/>
                <a:gd name="connsiteX7101" fmla="*/ 1756653 w 7671553"/>
                <a:gd name="connsiteY7101" fmla="*/ 948245 h 6616577"/>
                <a:gd name="connsiteX7102" fmla="*/ 1742398 w 7671553"/>
                <a:gd name="connsiteY7102" fmla="*/ 948245 h 6616577"/>
                <a:gd name="connsiteX7103" fmla="*/ 1738838 w 7671553"/>
                <a:gd name="connsiteY7103" fmla="*/ 944695 h 6616577"/>
                <a:gd name="connsiteX7104" fmla="*/ 1735274 w 7671553"/>
                <a:gd name="connsiteY7104" fmla="*/ 941142 h 6616577"/>
                <a:gd name="connsiteX7105" fmla="*/ 1728147 w 7671553"/>
                <a:gd name="connsiteY7105" fmla="*/ 941142 h 6616577"/>
                <a:gd name="connsiteX7106" fmla="*/ 1728147 w 7671553"/>
                <a:gd name="connsiteY7106" fmla="*/ 926937 h 6616577"/>
                <a:gd name="connsiteX7107" fmla="*/ 1724583 w 7671553"/>
                <a:gd name="connsiteY7107" fmla="*/ 912729 h 6616577"/>
                <a:gd name="connsiteX7108" fmla="*/ 1745962 w 7671553"/>
                <a:gd name="connsiteY7108" fmla="*/ 912729 h 6616577"/>
                <a:gd name="connsiteX7109" fmla="*/ 1756653 w 7671553"/>
                <a:gd name="connsiteY7109" fmla="*/ 909179 h 6616577"/>
                <a:gd name="connsiteX7110" fmla="*/ 1760217 w 7671553"/>
                <a:gd name="connsiteY7110" fmla="*/ 905626 h 6616577"/>
                <a:gd name="connsiteX7111" fmla="*/ 1767341 w 7671553"/>
                <a:gd name="connsiteY7111" fmla="*/ 902077 h 6616577"/>
                <a:gd name="connsiteX7112" fmla="*/ 1774468 w 7671553"/>
                <a:gd name="connsiteY7112" fmla="*/ 898524 h 6616577"/>
                <a:gd name="connsiteX7113" fmla="*/ 1778032 w 7671553"/>
                <a:gd name="connsiteY7113" fmla="*/ 894971 h 6616577"/>
                <a:gd name="connsiteX7114" fmla="*/ 1795847 w 7671553"/>
                <a:gd name="connsiteY7114" fmla="*/ 891421 h 6616577"/>
                <a:gd name="connsiteX7115" fmla="*/ 1799411 w 7671553"/>
                <a:gd name="connsiteY7115" fmla="*/ 887868 h 6616577"/>
                <a:gd name="connsiteX7116" fmla="*/ 1802975 w 7671553"/>
                <a:gd name="connsiteY7116" fmla="*/ 880766 h 6616577"/>
                <a:gd name="connsiteX7117" fmla="*/ 1806538 w 7671553"/>
                <a:gd name="connsiteY7117" fmla="*/ 877213 h 6616577"/>
                <a:gd name="connsiteX7118" fmla="*/ 1810098 w 7671553"/>
                <a:gd name="connsiteY7118" fmla="*/ 873664 h 6616577"/>
                <a:gd name="connsiteX7119" fmla="*/ 1813662 w 7671553"/>
                <a:gd name="connsiteY7119" fmla="*/ 866561 h 6616577"/>
                <a:gd name="connsiteX7120" fmla="*/ 1813662 w 7671553"/>
                <a:gd name="connsiteY7120" fmla="*/ 852353 h 6616577"/>
                <a:gd name="connsiteX7121" fmla="*/ 1810098 w 7671553"/>
                <a:gd name="connsiteY7121" fmla="*/ 845250 h 6616577"/>
                <a:gd name="connsiteX7122" fmla="*/ 1806538 w 7671553"/>
                <a:gd name="connsiteY7122" fmla="*/ 841697 h 6616577"/>
                <a:gd name="connsiteX7123" fmla="*/ 1802975 w 7671553"/>
                <a:gd name="connsiteY7123" fmla="*/ 838148 h 6616577"/>
                <a:gd name="connsiteX7124" fmla="*/ 1799411 w 7671553"/>
                <a:gd name="connsiteY7124" fmla="*/ 834595 h 6616577"/>
                <a:gd name="connsiteX7125" fmla="*/ 1795847 w 7671553"/>
                <a:gd name="connsiteY7125" fmla="*/ 831045 h 6616577"/>
                <a:gd name="connsiteX7126" fmla="*/ 1774468 w 7671553"/>
                <a:gd name="connsiteY7126" fmla="*/ 831045 h 6616577"/>
                <a:gd name="connsiteX7127" fmla="*/ 1770905 w 7671553"/>
                <a:gd name="connsiteY7127" fmla="*/ 834595 h 6616577"/>
                <a:gd name="connsiteX7128" fmla="*/ 1767341 w 7671553"/>
                <a:gd name="connsiteY7128" fmla="*/ 838148 h 6616577"/>
                <a:gd name="connsiteX7129" fmla="*/ 1760217 w 7671553"/>
                <a:gd name="connsiteY7129" fmla="*/ 841697 h 6616577"/>
                <a:gd name="connsiteX7130" fmla="*/ 1756653 w 7671553"/>
                <a:gd name="connsiteY7130" fmla="*/ 845250 h 6616577"/>
                <a:gd name="connsiteX7131" fmla="*/ 1749526 w 7671553"/>
                <a:gd name="connsiteY7131" fmla="*/ 848803 h 6616577"/>
                <a:gd name="connsiteX7132" fmla="*/ 1745962 w 7671553"/>
                <a:gd name="connsiteY7132" fmla="*/ 852353 h 6616577"/>
                <a:gd name="connsiteX7133" fmla="*/ 1735274 w 7671553"/>
                <a:gd name="connsiteY7133" fmla="*/ 855906 h 6616577"/>
                <a:gd name="connsiteX7134" fmla="*/ 1731711 w 7671553"/>
                <a:gd name="connsiteY7134" fmla="*/ 859455 h 6616577"/>
                <a:gd name="connsiteX7135" fmla="*/ 1717456 w 7671553"/>
                <a:gd name="connsiteY7135" fmla="*/ 863008 h 6616577"/>
                <a:gd name="connsiteX7136" fmla="*/ 1717456 w 7671553"/>
                <a:gd name="connsiteY7136" fmla="*/ 855906 h 6616577"/>
                <a:gd name="connsiteX7137" fmla="*/ 1713896 w 7671553"/>
                <a:gd name="connsiteY7137" fmla="*/ 852353 h 6616577"/>
                <a:gd name="connsiteX7138" fmla="*/ 1710332 w 7671553"/>
                <a:gd name="connsiteY7138" fmla="*/ 848804 h 6616577"/>
                <a:gd name="connsiteX7139" fmla="*/ 1721019 w 7671553"/>
                <a:gd name="connsiteY7139" fmla="*/ 848804 h 6616577"/>
                <a:gd name="connsiteX7140" fmla="*/ 1738838 w 7671553"/>
                <a:gd name="connsiteY7140" fmla="*/ 845251 h 6616577"/>
                <a:gd name="connsiteX7141" fmla="*/ 1745962 w 7671553"/>
                <a:gd name="connsiteY7141" fmla="*/ 841698 h 6616577"/>
                <a:gd name="connsiteX7142" fmla="*/ 1749526 w 7671553"/>
                <a:gd name="connsiteY7142" fmla="*/ 838148 h 6616577"/>
                <a:gd name="connsiteX7143" fmla="*/ 1756653 w 7671553"/>
                <a:gd name="connsiteY7143" fmla="*/ 834595 h 6616577"/>
                <a:gd name="connsiteX7144" fmla="*/ 1760217 w 7671553"/>
                <a:gd name="connsiteY7144" fmla="*/ 831046 h 6616577"/>
                <a:gd name="connsiteX7145" fmla="*/ 1763777 w 7671553"/>
                <a:gd name="connsiteY7145" fmla="*/ 827493 h 6616577"/>
                <a:gd name="connsiteX7146" fmla="*/ 1767341 w 7671553"/>
                <a:gd name="connsiteY7146" fmla="*/ 823940 h 6616577"/>
                <a:gd name="connsiteX7147" fmla="*/ 1770905 w 7671553"/>
                <a:gd name="connsiteY7147" fmla="*/ 820390 h 6616577"/>
                <a:gd name="connsiteX7148" fmla="*/ 1774469 w 7671553"/>
                <a:gd name="connsiteY7148" fmla="*/ 813288 h 6616577"/>
                <a:gd name="connsiteX7149" fmla="*/ 1778032 w 7671553"/>
                <a:gd name="connsiteY7149" fmla="*/ 806182 h 6616577"/>
                <a:gd name="connsiteX7150" fmla="*/ 1778032 w 7671553"/>
                <a:gd name="connsiteY7150" fmla="*/ 788424 h 6616577"/>
                <a:gd name="connsiteX7151" fmla="*/ 1774469 w 7671553"/>
                <a:gd name="connsiteY7151" fmla="*/ 781322 h 6616577"/>
                <a:gd name="connsiteX7152" fmla="*/ 1770905 w 7671553"/>
                <a:gd name="connsiteY7152" fmla="*/ 777772 h 6616577"/>
                <a:gd name="connsiteX7153" fmla="*/ 1763777 w 7671553"/>
                <a:gd name="connsiteY7153" fmla="*/ 774219 h 6616577"/>
                <a:gd name="connsiteX7154" fmla="*/ 1760217 w 7671553"/>
                <a:gd name="connsiteY7154" fmla="*/ 770666 h 6616577"/>
                <a:gd name="connsiteX7155" fmla="*/ 1738838 w 7671553"/>
                <a:gd name="connsiteY7155" fmla="*/ 770666 h 6616577"/>
                <a:gd name="connsiteX7156" fmla="*/ 1735275 w 7671553"/>
                <a:gd name="connsiteY7156" fmla="*/ 774219 h 6616577"/>
                <a:gd name="connsiteX7157" fmla="*/ 1731711 w 7671553"/>
                <a:gd name="connsiteY7157" fmla="*/ 788424 h 6616577"/>
                <a:gd name="connsiteX7158" fmla="*/ 1731711 w 7671553"/>
                <a:gd name="connsiteY7158" fmla="*/ 799080 h 6616577"/>
                <a:gd name="connsiteX7159" fmla="*/ 1724583 w 7671553"/>
                <a:gd name="connsiteY7159" fmla="*/ 799080 h 6616577"/>
                <a:gd name="connsiteX7160" fmla="*/ 1717456 w 7671553"/>
                <a:gd name="connsiteY7160" fmla="*/ 802633 h 6616577"/>
                <a:gd name="connsiteX7161" fmla="*/ 1710332 w 7671553"/>
                <a:gd name="connsiteY7161" fmla="*/ 806182 h 6616577"/>
                <a:gd name="connsiteX7162" fmla="*/ 1703205 w 7671553"/>
                <a:gd name="connsiteY7162" fmla="*/ 809735 h 6616577"/>
                <a:gd name="connsiteX7163" fmla="*/ 1703205 w 7671553"/>
                <a:gd name="connsiteY7163" fmla="*/ 791977 h 6616577"/>
                <a:gd name="connsiteX7164" fmla="*/ 1699641 w 7671553"/>
                <a:gd name="connsiteY7164" fmla="*/ 788424 h 6616577"/>
                <a:gd name="connsiteX7165" fmla="*/ 1696077 w 7671553"/>
                <a:gd name="connsiteY7165" fmla="*/ 781322 h 6616577"/>
                <a:gd name="connsiteX7166" fmla="*/ 1692517 w 7671553"/>
                <a:gd name="connsiteY7166" fmla="*/ 777772 h 6616577"/>
                <a:gd name="connsiteX7167" fmla="*/ 1685390 w 7671553"/>
                <a:gd name="connsiteY7167" fmla="*/ 774219 h 6616577"/>
                <a:gd name="connsiteX7168" fmla="*/ 1671134 w 7671553"/>
                <a:gd name="connsiteY7168" fmla="*/ 770666 h 6616577"/>
                <a:gd name="connsiteX7169" fmla="*/ 1667574 w 7671553"/>
                <a:gd name="connsiteY7169" fmla="*/ 767117 h 6616577"/>
                <a:gd name="connsiteX7170" fmla="*/ 1664011 w 7671553"/>
                <a:gd name="connsiteY7170" fmla="*/ 760015 h 6616577"/>
                <a:gd name="connsiteX7171" fmla="*/ 1660447 w 7671553"/>
                <a:gd name="connsiteY7171" fmla="*/ 752909 h 6616577"/>
                <a:gd name="connsiteX7172" fmla="*/ 1660447 w 7671553"/>
                <a:gd name="connsiteY7172" fmla="*/ 731601 h 6616577"/>
                <a:gd name="connsiteX7173" fmla="*/ 1660623 w 7671553"/>
                <a:gd name="connsiteY7173" fmla="*/ 720414 h 6616577"/>
                <a:gd name="connsiteX7174" fmla="*/ 1667575 w 7671553"/>
                <a:gd name="connsiteY7174" fmla="*/ 724499 h 6616577"/>
                <a:gd name="connsiteX7175" fmla="*/ 1674698 w 7671553"/>
                <a:gd name="connsiteY7175" fmla="*/ 728048 h 6616577"/>
                <a:gd name="connsiteX7176" fmla="*/ 1703204 w 7671553"/>
                <a:gd name="connsiteY7176" fmla="*/ 728048 h 6616577"/>
                <a:gd name="connsiteX7177" fmla="*/ 1706768 w 7671553"/>
                <a:gd name="connsiteY7177" fmla="*/ 724499 h 6616577"/>
                <a:gd name="connsiteX7178" fmla="*/ 1706768 w 7671553"/>
                <a:gd name="connsiteY7178" fmla="*/ 706741 h 6616577"/>
                <a:gd name="connsiteX7179" fmla="*/ 1703204 w 7671553"/>
                <a:gd name="connsiteY7179" fmla="*/ 699635 h 6616577"/>
                <a:gd name="connsiteX7180" fmla="*/ 1699641 w 7671553"/>
                <a:gd name="connsiteY7180" fmla="*/ 692532 h 6616577"/>
                <a:gd name="connsiteX7181" fmla="*/ 1688953 w 7671553"/>
                <a:gd name="connsiteY7181" fmla="*/ 688983 h 6616577"/>
                <a:gd name="connsiteX7182" fmla="*/ 1685389 w 7671553"/>
                <a:gd name="connsiteY7182" fmla="*/ 685430 h 6616577"/>
                <a:gd name="connsiteX7183" fmla="*/ 1678262 w 7671553"/>
                <a:gd name="connsiteY7183" fmla="*/ 681877 h 6616577"/>
                <a:gd name="connsiteX7184" fmla="*/ 1674698 w 7671553"/>
                <a:gd name="connsiteY7184" fmla="*/ 678328 h 6616577"/>
                <a:gd name="connsiteX7185" fmla="*/ 1671134 w 7671553"/>
                <a:gd name="connsiteY7185" fmla="*/ 674775 h 6616577"/>
                <a:gd name="connsiteX7186" fmla="*/ 1667574 w 7671553"/>
                <a:gd name="connsiteY7186" fmla="*/ 671225 h 6616577"/>
                <a:gd name="connsiteX7187" fmla="*/ 1660447 w 7671553"/>
                <a:gd name="connsiteY7187" fmla="*/ 667672 h 6616577"/>
                <a:gd name="connsiteX7188" fmla="*/ 1653319 w 7671553"/>
                <a:gd name="connsiteY7188" fmla="*/ 664119 h 6616577"/>
                <a:gd name="connsiteX7189" fmla="*/ 1621253 w 7671553"/>
                <a:gd name="connsiteY7189" fmla="*/ 664119 h 6616577"/>
                <a:gd name="connsiteX7190" fmla="*/ 1617689 w 7671553"/>
                <a:gd name="connsiteY7190" fmla="*/ 667672 h 6616577"/>
                <a:gd name="connsiteX7191" fmla="*/ 1614125 w 7671553"/>
                <a:gd name="connsiteY7191" fmla="*/ 674774 h 6616577"/>
                <a:gd name="connsiteX7192" fmla="*/ 1610561 w 7671553"/>
                <a:gd name="connsiteY7192" fmla="*/ 681877 h 6616577"/>
                <a:gd name="connsiteX7193" fmla="*/ 1610385 w 7671553"/>
                <a:gd name="connsiteY7193" fmla="*/ 700170 h 6616577"/>
                <a:gd name="connsiteX7194" fmla="*/ 1603434 w 7671553"/>
                <a:gd name="connsiteY7194" fmla="*/ 696085 h 6616577"/>
                <a:gd name="connsiteX7195" fmla="*/ 1599874 w 7671553"/>
                <a:gd name="connsiteY7195" fmla="*/ 678327 h 6616577"/>
                <a:gd name="connsiteX7196" fmla="*/ 1596310 w 7671553"/>
                <a:gd name="connsiteY7196" fmla="*/ 671225 h 6616577"/>
                <a:gd name="connsiteX7197" fmla="*/ 1592746 w 7671553"/>
                <a:gd name="connsiteY7197" fmla="*/ 667672 h 6616577"/>
                <a:gd name="connsiteX7198" fmla="*/ 1589182 w 7671553"/>
                <a:gd name="connsiteY7198" fmla="*/ 664119 h 6616577"/>
                <a:gd name="connsiteX7199" fmla="*/ 1585619 w 7671553"/>
                <a:gd name="connsiteY7199" fmla="*/ 657017 h 6616577"/>
                <a:gd name="connsiteX7200" fmla="*/ 1560676 w 7671553"/>
                <a:gd name="connsiteY7200" fmla="*/ 657017 h 6616577"/>
                <a:gd name="connsiteX7201" fmla="*/ 1557112 w 7671553"/>
                <a:gd name="connsiteY7201" fmla="*/ 660570 h 6616577"/>
                <a:gd name="connsiteX7202" fmla="*/ 1557112 w 7671553"/>
                <a:gd name="connsiteY7202" fmla="*/ 646361 h 6616577"/>
                <a:gd name="connsiteX7203" fmla="*/ 1553552 w 7671553"/>
                <a:gd name="connsiteY7203" fmla="*/ 635709 h 6616577"/>
                <a:gd name="connsiteX7204" fmla="*/ 1549988 w 7671553"/>
                <a:gd name="connsiteY7204" fmla="*/ 628603 h 6616577"/>
                <a:gd name="connsiteX7205" fmla="*/ 1546425 w 7671553"/>
                <a:gd name="connsiteY7205" fmla="*/ 617951 h 6616577"/>
                <a:gd name="connsiteX7206" fmla="*/ 1542861 w 7671553"/>
                <a:gd name="connsiteY7206" fmla="*/ 607296 h 6616577"/>
                <a:gd name="connsiteX7207" fmla="*/ 1542861 w 7671553"/>
                <a:gd name="connsiteY7207" fmla="*/ 600194 h 6616577"/>
                <a:gd name="connsiteX7208" fmla="*/ 1546425 w 7671553"/>
                <a:gd name="connsiteY7208" fmla="*/ 600194 h 6616577"/>
                <a:gd name="connsiteX7209" fmla="*/ 1557112 w 7671553"/>
                <a:gd name="connsiteY7209" fmla="*/ 603743 h 6616577"/>
                <a:gd name="connsiteX7210" fmla="*/ 1564240 w 7671553"/>
                <a:gd name="connsiteY7210" fmla="*/ 607296 h 6616577"/>
                <a:gd name="connsiteX7211" fmla="*/ 1567804 w 7671553"/>
                <a:gd name="connsiteY7211" fmla="*/ 610845 h 6616577"/>
                <a:gd name="connsiteX7212" fmla="*/ 1582055 w 7671553"/>
                <a:gd name="connsiteY7212" fmla="*/ 614398 h 6616577"/>
                <a:gd name="connsiteX7213" fmla="*/ 1589182 w 7671553"/>
                <a:gd name="connsiteY7213" fmla="*/ 617951 h 6616577"/>
                <a:gd name="connsiteX7214" fmla="*/ 1599873 w 7671553"/>
                <a:gd name="connsiteY7214" fmla="*/ 617951 h 6616577"/>
                <a:gd name="connsiteX7215" fmla="*/ 1606997 w 7671553"/>
                <a:gd name="connsiteY7215" fmla="*/ 614398 h 6616577"/>
                <a:gd name="connsiteX7216" fmla="*/ 1606997 w 7671553"/>
                <a:gd name="connsiteY7216" fmla="*/ 596641 h 6616577"/>
                <a:gd name="connsiteX7217" fmla="*/ 1603433 w 7671553"/>
                <a:gd name="connsiteY7217" fmla="*/ 585985 h 6616577"/>
                <a:gd name="connsiteX7218" fmla="*/ 1599873 w 7671553"/>
                <a:gd name="connsiteY7218" fmla="*/ 582436 h 6616577"/>
                <a:gd name="connsiteX7219" fmla="*/ 1592746 w 7671553"/>
                <a:gd name="connsiteY7219" fmla="*/ 578882 h 6616577"/>
                <a:gd name="connsiteX7220" fmla="*/ 1589182 w 7671553"/>
                <a:gd name="connsiteY7220" fmla="*/ 575329 h 6616577"/>
                <a:gd name="connsiteX7221" fmla="*/ 1582055 w 7671553"/>
                <a:gd name="connsiteY7221" fmla="*/ 571780 h 6616577"/>
                <a:gd name="connsiteX7222" fmla="*/ 1578491 w 7671553"/>
                <a:gd name="connsiteY7222" fmla="*/ 568227 h 6616577"/>
                <a:gd name="connsiteX7223" fmla="*/ 1571367 w 7671553"/>
                <a:gd name="connsiteY7223" fmla="*/ 564678 h 6616577"/>
                <a:gd name="connsiteX7224" fmla="*/ 1567803 w 7671553"/>
                <a:gd name="connsiteY7224" fmla="*/ 561125 h 6616577"/>
                <a:gd name="connsiteX7225" fmla="*/ 1557112 w 7671553"/>
                <a:gd name="connsiteY7225" fmla="*/ 557572 h 6616577"/>
                <a:gd name="connsiteX7226" fmla="*/ 1553552 w 7671553"/>
                <a:gd name="connsiteY7226" fmla="*/ 554022 h 6616577"/>
                <a:gd name="connsiteX7227" fmla="*/ 1542861 w 7671553"/>
                <a:gd name="connsiteY7227" fmla="*/ 550469 h 6616577"/>
                <a:gd name="connsiteX7228" fmla="*/ 1521482 w 7671553"/>
                <a:gd name="connsiteY7228" fmla="*/ 550469 h 6616577"/>
                <a:gd name="connsiteX7229" fmla="*/ 1510791 w 7671553"/>
                <a:gd name="connsiteY7229" fmla="*/ 554022 h 6616577"/>
                <a:gd name="connsiteX7230" fmla="*/ 1503668 w 7671553"/>
                <a:gd name="connsiteY7230" fmla="*/ 557572 h 6616577"/>
                <a:gd name="connsiteX7231" fmla="*/ 1500104 w 7671553"/>
                <a:gd name="connsiteY7231" fmla="*/ 561125 h 6616577"/>
                <a:gd name="connsiteX7232" fmla="*/ 1496540 w 7671553"/>
                <a:gd name="connsiteY7232" fmla="*/ 568227 h 6616577"/>
                <a:gd name="connsiteX7233" fmla="*/ 1492976 w 7671553"/>
                <a:gd name="connsiteY7233" fmla="*/ 571780 h 6616577"/>
                <a:gd name="connsiteX7234" fmla="*/ 1489412 w 7671553"/>
                <a:gd name="connsiteY7234" fmla="*/ 582435 h 6616577"/>
                <a:gd name="connsiteX7235" fmla="*/ 1489412 w 7671553"/>
                <a:gd name="connsiteY7235" fmla="*/ 610845 h 6616577"/>
                <a:gd name="connsiteX7236" fmla="*/ 1492976 w 7671553"/>
                <a:gd name="connsiteY7236" fmla="*/ 625054 h 6616577"/>
                <a:gd name="connsiteX7237" fmla="*/ 1496540 w 7671553"/>
                <a:gd name="connsiteY7237" fmla="*/ 635709 h 6616577"/>
                <a:gd name="connsiteX7238" fmla="*/ 1492976 w 7671553"/>
                <a:gd name="connsiteY7238" fmla="*/ 628603 h 6616577"/>
                <a:gd name="connsiteX7239" fmla="*/ 1482289 w 7671553"/>
                <a:gd name="connsiteY7239" fmla="*/ 628603 h 6616577"/>
                <a:gd name="connsiteX7240" fmla="*/ 1482289 w 7671553"/>
                <a:gd name="connsiteY7240" fmla="*/ 621501 h 6616577"/>
                <a:gd name="connsiteX7241" fmla="*/ 1475161 w 7671553"/>
                <a:gd name="connsiteY7241" fmla="*/ 617951 h 6616577"/>
                <a:gd name="connsiteX7242" fmla="*/ 1471597 w 7671553"/>
                <a:gd name="connsiteY7242" fmla="*/ 610845 h 6616577"/>
                <a:gd name="connsiteX7243" fmla="*/ 1468034 w 7671553"/>
                <a:gd name="connsiteY7243" fmla="*/ 607296 h 6616577"/>
                <a:gd name="connsiteX7244" fmla="*/ 1464470 w 7671553"/>
                <a:gd name="connsiteY7244" fmla="*/ 600194 h 6616577"/>
                <a:gd name="connsiteX7245" fmla="*/ 1475161 w 7671553"/>
                <a:gd name="connsiteY7245" fmla="*/ 600194 h 6616577"/>
                <a:gd name="connsiteX7246" fmla="*/ 1478725 w 7671553"/>
                <a:gd name="connsiteY7246" fmla="*/ 596641 h 6616577"/>
                <a:gd name="connsiteX7247" fmla="*/ 1482288 w 7671553"/>
                <a:gd name="connsiteY7247" fmla="*/ 593087 h 6616577"/>
                <a:gd name="connsiteX7248" fmla="*/ 1485849 w 7671553"/>
                <a:gd name="connsiteY7248" fmla="*/ 589538 h 6616577"/>
                <a:gd name="connsiteX7249" fmla="*/ 1485849 w 7671553"/>
                <a:gd name="connsiteY7249" fmla="*/ 575330 h 6616577"/>
                <a:gd name="connsiteX7250" fmla="*/ 1482288 w 7671553"/>
                <a:gd name="connsiteY7250" fmla="*/ 557572 h 6616577"/>
                <a:gd name="connsiteX7251" fmla="*/ 1478725 w 7671553"/>
                <a:gd name="connsiteY7251" fmla="*/ 550469 h 6616577"/>
                <a:gd name="connsiteX7252" fmla="*/ 1475161 w 7671553"/>
                <a:gd name="connsiteY7252" fmla="*/ 546920 h 6616577"/>
                <a:gd name="connsiteX7253" fmla="*/ 1471597 w 7671553"/>
                <a:gd name="connsiteY7253" fmla="*/ 543367 h 6616577"/>
                <a:gd name="connsiteX7254" fmla="*/ 1468033 w 7671553"/>
                <a:gd name="connsiteY7254" fmla="*/ 536265 h 6616577"/>
                <a:gd name="connsiteX7255" fmla="*/ 1460910 w 7671553"/>
                <a:gd name="connsiteY7255" fmla="*/ 536265 h 6616577"/>
                <a:gd name="connsiteX7256" fmla="*/ 1460910 w 7671553"/>
                <a:gd name="connsiteY7256" fmla="*/ 525609 h 6616577"/>
                <a:gd name="connsiteX7257" fmla="*/ 1468033 w 7671553"/>
                <a:gd name="connsiteY7257" fmla="*/ 525609 h 6616577"/>
                <a:gd name="connsiteX7258" fmla="*/ 1475161 w 7671553"/>
                <a:gd name="connsiteY7258" fmla="*/ 522056 h 6616577"/>
                <a:gd name="connsiteX7259" fmla="*/ 1485849 w 7671553"/>
                <a:gd name="connsiteY7259" fmla="*/ 518507 h 6616577"/>
                <a:gd name="connsiteX7260" fmla="*/ 1489412 w 7671553"/>
                <a:gd name="connsiteY7260" fmla="*/ 511404 h 6616577"/>
                <a:gd name="connsiteX7261" fmla="*/ 1489412 w 7671553"/>
                <a:gd name="connsiteY7261" fmla="*/ 500749 h 6616577"/>
                <a:gd name="connsiteX7262" fmla="*/ 1485849 w 7671553"/>
                <a:gd name="connsiteY7262" fmla="*/ 490093 h 6616577"/>
                <a:gd name="connsiteX7263" fmla="*/ 1482288 w 7671553"/>
                <a:gd name="connsiteY7263" fmla="*/ 486540 h 6616577"/>
                <a:gd name="connsiteX7264" fmla="*/ 1475161 w 7671553"/>
                <a:gd name="connsiteY7264" fmla="*/ 482991 h 6616577"/>
                <a:gd name="connsiteX7265" fmla="*/ 1468034 w 7671553"/>
                <a:gd name="connsiteY7265" fmla="*/ 479438 h 6616577"/>
                <a:gd name="connsiteX7266" fmla="*/ 1457346 w 7671553"/>
                <a:gd name="connsiteY7266" fmla="*/ 479438 h 6616577"/>
                <a:gd name="connsiteX7267" fmla="*/ 1446655 w 7671553"/>
                <a:gd name="connsiteY7267" fmla="*/ 482991 h 6616577"/>
                <a:gd name="connsiteX7268" fmla="*/ 1435967 w 7671553"/>
                <a:gd name="connsiteY7268" fmla="*/ 486540 h 6616577"/>
                <a:gd name="connsiteX7269" fmla="*/ 1428839 w 7671553"/>
                <a:gd name="connsiteY7269" fmla="*/ 490093 h 6616577"/>
                <a:gd name="connsiteX7270" fmla="*/ 1425276 w 7671553"/>
                <a:gd name="connsiteY7270" fmla="*/ 493646 h 6616577"/>
                <a:gd name="connsiteX7271" fmla="*/ 1418148 w 7671553"/>
                <a:gd name="connsiteY7271" fmla="*/ 497196 h 6616577"/>
                <a:gd name="connsiteX7272" fmla="*/ 1414588 w 7671553"/>
                <a:gd name="connsiteY7272" fmla="*/ 500749 h 6616577"/>
                <a:gd name="connsiteX7273" fmla="*/ 1411024 w 7671553"/>
                <a:gd name="connsiteY7273" fmla="*/ 507851 h 6616577"/>
                <a:gd name="connsiteX7274" fmla="*/ 1407461 w 7671553"/>
                <a:gd name="connsiteY7274" fmla="*/ 514953 h 6616577"/>
                <a:gd name="connsiteX7275" fmla="*/ 1403897 w 7671553"/>
                <a:gd name="connsiteY7275" fmla="*/ 522056 h 6616577"/>
                <a:gd name="connsiteX7276" fmla="*/ 1403897 w 7671553"/>
                <a:gd name="connsiteY7276" fmla="*/ 529162 h 6616577"/>
                <a:gd name="connsiteX7277" fmla="*/ 1396769 w 7671553"/>
                <a:gd name="connsiteY7277" fmla="*/ 529162 h 6616577"/>
                <a:gd name="connsiteX7278" fmla="*/ 1393206 w 7671553"/>
                <a:gd name="connsiteY7278" fmla="*/ 532711 h 6616577"/>
                <a:gd name="connsiteX7279" fmla="*/ 1389645 w 7671553"/>
                <a:gd name="connsiteY7279" fmla="*/ 539813 h 6616577"/>
                <a:gd name="connsiteX7280" fmla="*/ 1386082 w 7671553"/>
                <a:gd name="connsiteY7280" fmla="*/ 546920 h 6616577"/>
                <a:gd name="connsiteX7281" fmla="*/ 1382518 w 7671553"/>
                <a:gd name="connsiteY7281" fmla="*/ 550469 h 6616577"/>
                <a:gd name="connsiteX7282" fmla="*/ 1382338 w 7671553"/>
                <a:gd name="connsiteY7282" fmla="*/ 558107 h 6616577"/>
                <a:gd name="connsiteX7283" fmla="*/ 1375391 w 7671553"/>
                <a:gd name="connsiteY7283" fmla="*/ 554022 h 6616577"/>
                <a:gd name="connsiteX7284" fmla="*/ 1361139 w 7671553"/>
                <a:gd name="connsiteY7284" fmla="*/ 550469 h 6616577"/>
                <a:gd name="connsiteX7285" fmla="*/ 1349853 w 7671553"/>
                <a:gd name="connsiteY7285" fmla="*/ 549876 h 6616577"/>
                <a:gd name="connsiteX7286" fmla="*/ 1354012 w 7671553"/>
                <a:gd name="connsiteY7286" fmla="*/ 546920 h 6616577"/>
                <a:gd name="connsiteX7287" fmla="*/ 1357576 w 7671553"/>
                <a:gd name="connsiteY7287" fmla="*/ 543367 h 6616577"/>
                <a:gd name="connsiteX7288" fmla="*/ 1361139 w 7671553"/>
                <a:gd name="connsiteY7288" fmla="*/ 536264 h 6616577"/>
                <a:gd name="connsiteX7289" fmla="*/ 1364703 w 7671553"/>
                <a:gd name="connsiteY7289" fmla="*/ 532711 h 6616577"/>
                <a:gd name="connsiteX7290" fmla="*/ 1368263 w 7671553"/>
                <a:gd name="connsiteY7290" fmla="*/ 525609 h 6616577"/>
                <a:gd name="connsiteX7291" fmla="*/ 1368263 w 7671553"/>
                <a:gd name="connsiteY7291" fmla="*/ 507851 h 6616577"/>
                <a:gd name="connsiteX7292" fmla="*/ 1364703 w 7671553"/>
                <a:gd name="connsiteY7292" fmla="*/ 504298 h 6616577"/>
                <a:gd name="connsiteX7293" fmla="*/ 1361139 w 7671553"/>
                <a:gd name="connsiteY7293" fmla="*/ 497196 h 6616577"/>
                <a:gd name="connsiteX7294" fmla="*/ 1357576 w 7671553"/>
                <a:gd name="connsiteY7294" fmla="*/ 493646 h 6616577"/>
                <a:gd name="connsiteX7295" fmla="*/ 1354012 w 7671553"/>
                <a:gd name="connsiteY7295" fmla="*/ 490093 h 6616577"/>
                <a:gd name="connsiteX7296" fmla="*/ 1343324 w 7671553"/>
                <a:gd name="connsiteY7296" fmla="*/ 486540 h 6616577"/>
                <a:gd name="connsiteX7297" fmla="*/ 1332633 w 7671553"/>
                <a:gd name="connsiteY7297" fmla="*/ 482991 h 6616577"/>
                <a:gd name="connsiteX7298" fmla="*/ 1268498 w 7671553"/>
                <a:gd name="connsiteY7298" fmla="*/ 482991 h 6616577"/>
                <a:gd name="connsiteX7299" fmla="*/ 1261370 w 7671553"/>
                <a:gd name="connsiteY7299" fmla="*/ 486540 h 6616577"/>
                <a:gd name="connsiteX7300" fmla="*/ 1257807 w 7671553"/>
                <a:gd name="connsiteY7300" fmla="*/ 493646 h 6616577"/>
                <a:gd name="connsiteX7301" fmla="*/ 1257807 w 7671553"/>
                <a:gd name="connsiteY7301" fmla="*/ 507851 h 6616577"/>
                <a:gd name="connsiteX7302" fmla="*/ 1261370 w 7671553"/>
                <a:gd name="connsiteY7302" fmla="*/ 511404 h 6616577"/>
                <a:gd name="connsiteX7303" fmla="*/ 1264934 w 7671553"/>
                <a:gd name="connsiteY7303" fmla="*/ 514954 h 6616577"/>
                <a:gd name="connsiteX7304" fmla="*/ 1268498 w 7671553"/>
                <a:gd name="connsiteY7304" fmla="*/ 518507 h 6616577"/>
                <a:gd name="connsiteX7305" fmla="*/ 1333227 w 7671553"/>
                <a:gd name="connsiteY7305" fmla="*/ 519100 h 6616577"/>
                <a:gd name="connsiteX7306" fmla="*/ 1329069 w 7671553"/>
                <a:gd name="connsiteY7306" fmla="*/ 522056 h 6616577"/>
                <a:gd name="connsiteX7307" fmla="*/ 1321942 w 7671553"/>
                <a:gd name="connsiteY7307" fmla="*/ 525609 h 6616577"/>
                <a:gd name="connsiteX7308" fmla="*/ 1318381 w 7671553"/>
                <a:gd name="connsiteY7308" fmla="*/ 529162 h 6616577"/>
                <a:gd name="connsiteX7309" fmla="*/ 1314818 w 7671553"/>
                <a:gd name="connsiteY7309" fmla="*/ 532712 h 6616577"/>
                <a:gd name="connsiteX7310" fmla="*/ 1304127 w 7671553"/>
                <a:gd name="connsiteY7310" fmla="*/ 536265 h 6616577"/>
                <a:gd name="connsiteX7311" fmla="*/ 1300563 w 7671553"/>
                <a:gd name="connsiteY7311" fmla="*/ 539814 h 6616577"/>
                <a:gd name="connsiteX7312" fmla="*/ 1264933 w 7671553"/>
                <a:gd name="connsiteY7312" fmla="*/ 539814 h 6616577"/>
                <a:gd name="connsiteX7313" fmla="*/ 1239990 w 7671553"/>
                <a:gd name="connsiteY7313" fmla="*/ 543367 h 6616577"/>
                <a:gd name="connsiteX7314" fmla="*/ 1232862 w 7671553"/>
                <a:gd name="connsiteY7314" fmla="*/ 546920 h 6616577"/>
                <a:gd name="connsiteX7315" fmla="*/ 1232862 w 7671553"/>
                <a:gd name="connsiteY7315" fmla="*/ 539814 h 6616577"/>
                <a:gd name="connsiteX7316" fmla="*/ 1239990 w 7671553"/>
                <a:gd name="connsiteY7316" fmla="*/ 539814 h 6616577"/>
                <a:gd name="connsiteX7317" fmla="*/ 1243554 w 7671553"/>
                <a:gd name="connsiteY7317" fmla="*/ 532712 h 6616577"/>
                <a:gd name="connsiteX7318" fmla="*/ 1247117 w 7671553"/>
                <a:gd name="connsiteY7318" fmla="*/ 529162 h 6616577"/>
                <a:gd name="connsiteX7319" fmla="*/ 1250681 w 7671553"/>
                <a:gd name="connsiteY7319" fmla="*/ 522056 h 6616577"/>
                <a:gd name="connsiteX7320" fmla="*/ 1250681 w 7671553"/>
                <a:gd name="connsiteY7320" fmla="*/ 500749 h 6616577"/>
                <a:gd name="connsiteX7321" fmla="*/ 1247117 w 7671553"/>
                <a:gd name="connsiteY7321" fmla="*/ 497196 h 6616577"/>
                <a:gd name="connsiteX7322" fmla="*/ 1243554 w 7671553"/>
                <a:gd name="connsiteY7322" fmla="*/ 490094 h 6616577"/>
                <a:gd name="connsiteX7323" fmla="*/ 1239990 w 7671553"/>
                <a:gd name="connsiteY7323" fmla="*/ 486541 h 6616577"/>
                <a:gd name="connsiteX7324" fmla="*/ 1236426 w 7671553"/>
                <a:gd name="connsiteY7324" fmla="*/ 482991 h 6616577"/>
                <a:gd name="connsiteX7325" fmla="*/ 1225738 w 7671553"/>
                <a:gd name="connsiteY7325" fmla="*/ 479438 h 6616577"/>
                <a:gd name="connsiteX7326" fmla="*/ 1215047 w 7671553"/>
                <a:gd name="connsiteY7326" fmla="*/ 475889 h 6616577"/>
                <a:gd name="connsiteX7327" fmla="*/ 1193669 w 7671553"/>
                <a:gd name="connsiteY7327" fmla="*/ 475889 h 6616577"/>
                <a:gd name="connsiteX7328" fmla="*/ 1182978 w 7671553"/>
                <a:gd name="connsiteY7328" fmla="*/ 479438 h 6616577"/>
                <a:gd name="connsiteX7329" fmla="*/ 1172290 w 7671553"/>
                <a:gd name="connsiteY7329" fmla="*/ 482991 h 6616577"/>
                <a:gd name="connsiteX7330" fmla="*/ 1161599 w 7671553"/>
                <a:gd name="connsiteY7330" fmla="*/ 486541 h 6616577"/>
                <a:gd name="connsiteX7331" fmla="*/ 1154475 w 7671553"/>
                <a:gd name="connsiteY7331" fmla="*/ 490094 h 6616577"/>
                <a:gd name="connsiteX7332" fmla="*/ 1150911 w 7671553"/>
                <a:gd name="connsiteY7332" fmla="*/ 493647 h 6616577"/>
                <a:gd name="connsiteX7333" fmla="*/ 1147348 w 7671553"/>
                <a:gd name="connsiteY7333" fmla="*/ 497196 h 6616577"/>
                <a:gd name="connsiteX7334" fmla="*/ 1143784 w 7671553"/>
                <a:gd name="connsiteY7334" fmla="*/ 500749 h 6616577"/>
                <a:gd name="connsiteX7335" fmla="*/ 1140220 w 7671553"/>
                <a:gd name="connsiteY7335" fmla="*/ 504298 h 6616577"/>
                <a:gd name="connsiteX7336" fmla="*/ 1136656 w 7671553"/>
                <a:gd name="connsiteY7336" fmla="*/ 511405 h 6616577"/>
                <a:gd name="connsiteX7337" fmla="*/ 1136656 w 7671553"/>
                <a:gd name="connsiteY7337" fmla="*/ 525610 h 6616577"/>
                <a:gd name="connsiteX7338" fmla="*/ 1140220 w 7671553"/>
                <a:gd name="connsiteY7338" fmla="*/ 532712 h 6616577"/>
                <a:gd name="connsiteX7339" fmla="*/ 1147348 w 7671553"/>
                <a:gd name="connsiteY7339" fmla="*/ 536265 h 6616577"/>
                <a:gd name="connsiteX7340" fmla="*/ 1165163 w 7671553"/>
                <a:gd name="connsiteY7340" fmla="*/ 536265 h 6616577"/>
                <a:gd name="connsiteX7341" fmla="*/ 1172290 w 7671553"/>
                <a:gd name="connsiteY7341" fmla="*/ 532712 h 6616577"/>
                <a:gd name="connsiteX7342" fmla="*/ 1175854 w 7671553"/>
                <a:gd name="connsiteY7342" fmla="*/ 529163 h 6616577"/>
                <a:gd name="connsiteX7343" fmla="*/ 1182978 w 7671553"/>
                <a:gd name="connsiteY7343" fmla="*/ 525610 h 6616577"/>
                <a:gd name="connsiteX7344" fmla="*/ 1193669 w 7671553"/>
                <a:gd name="connsiteY7344" fmla="*/ 522056 h 6616577"/>
                <a:gd name="connsiteX7345" fmla="*/ 1208515 w 7671553"/>
                <a:gd name="connsiteY7345" fmla="*/ 519100 h 6616577"/>
                <a:gd name="connsiteX7346" fmla="*/ 1204360 w 7671553"/>
                <a:gd name="connsiteY7346" fmla="*/ 522056 h 6616577"/>
                <a:gd name="connsiteX7347" fmla="*/ 1193669 w 7671553"/>
                <a:gd name="connsiteY7347" fmla="*/ 525610 h 6616577"/>
                <a:gd name="connsiteX7348" fmla="*/ 1193669 w 7671553"/>
                <a:gd name="connsiteY7348" fmla="*/ 532712 h 6616577"/>
                <a:gd name="connsiteX7349" fmla="*/ 1186542 w 7671553"/>
                <a:gd name="connsiteY7349" fmla="*/ 532712 h 6616577"/>
                <a:gd name="connsiteX7350" fmla="*/ 1182978 w 7671553"/>
                <a:gd name="connsiteY7350" fmla="*/ 536265 h 6616577"/>
                <a:gd name="connsiteX7351" fmla="*/ 1175854 w 7671553"/>
                <a:gd name="connsiteY7351" fmla="*/ 539814 h 6616577"/>
                <a:gd name="connsiteX7352" fmla="*/ 1172290 w 7671553"/>
                <a:gd name="connsiteY7352" fmla="*/ 543367 h 6616577"/>
                <a:gd name="connsiteX7353" fmla="*/ 1165163 w 7671553"/>
                <a:gd name="connsiteY7353" fmla="*/ 546920 h 6616577"/>
                <a:gd name="connsiteX7354" fmla="*/ 1161599 w 7671553"/>
                <a:gd name="connsiteY7354" fmla="*/ 550470 h 6616577"/>
                <a:gd name="connsiteX7355" fmla="*/ 1154475 w 7671553"/>
                <a:gd name="connsiteY7355" fmla="*/ 554023 h 6616577"/>
                <a:gd name="connsiteX7356" fmla="*/ 1147348 w 7671553"/>
                <a:gd name="connsiteY7356" fmla="*/ 557572 h 6616577"/>
                <a:gd name="connsiteX7357" fmla="*/ 1118842 w 7671553"/>
                <a:gd name="connsiteY7357" fmla="*/ 561125 h 6616577"/>
                <a:gd name="connsiteX7358" fmla="*/ 1115278 w 7671553"/>
                <a:gd name="connsiteY7358" fmla="*/ 564678 h 6616577"/>
                <a:gd name="connsiteX7359" fmla="*/ 1097463 w 7671553"/>
                <a:gd name="connsiteY7359" fmla="*/ 564678 h 6616577"/>
                <a:gd name="connsiteX7360" fmla="*/ 1083212 w 7671553"/>
                <a:gd name="connsiteY7360" fmla="*/ 568228 h 6616577"/>
                <a:gd name="connsiteX7361" fmla="*/ 1083212 w 7671553"/>
                <a:gd name="connsiteY7361" fmla="*/ 557572 h 6616577"/>
                <a:gd name="connsiteX7362" fmla="*/ 1079648 w 7671553"/>
                <a:gd name="connsiteY7362" fmla="*/ 546920 h 6616577"/>
                <a:gd name="connsiteX7363" fmla="*/ 1076084 w 7671553"/>
                <a:gd name="connsiteY7363" fmla="*/ 543367 h 6616577"/>
                <a:gd name="connsiteX7364" fmla="*/ 1072521 w 7671553"/>
                <a:gd name="connsiteY7364" fmla="*/ 536265 h 6616577"/>
                <a:gd name="connsiteX7365" fmla="*/ 1065397 w 7671553"/>
                <a:gd name="connsiteY7365" fmla="*/ 532712 h 6616577"/>
                <a:gd name="connsiteX7366" fmla="*/ 1061833 w 7671553"/>
                <a:gd name="connsiteY7366" fmla="*/ 529162 h 6616577"/>
                <a:gd name="connsiteX7367" fmla="*/ 1054706 w 7671553"/>
                <a:gd name="connsiteY7367" fmla="*/ 525609 h 6616577"/>
                <a:gd name="connsiteX7368" fmla="*/ 1022635 w 7671553"/>
                <a:gd name="connsiteY7368" fmla="*/ 525609 h 6616577"/>
                <a:gd name="connsiteX7369" fmla="*/ 1015512 w 7671553"/>
                <a:gd name="connsiteY7369" fmla="*/ 529162 h 6616577"/>
                <a:gd name="connsiteX7370" fmla="*/ 1008384 w 7671553"/>
                <a:gd name="connsiteY7370" fmla="*/ 532712 h 6616577"/>
                <a:gd name="connsiteX7371" fmla="*/ 1004820 w 7671553"/>
                <a:gd name="connsiteY7371" fmla="*/ 536265 h 6616577"/>
                <a:gd name="connsiteX7372" fmla="*/ 1001257 w 7671553"/>
                <a:gd name="connsiteY7372" fmla="*/ 539814 h 6616577"/>
                <a:gd name="connsiteX7373" fmla="*/ 997693 w 7671553"/>
                <a:gd name="connsiteY7373" fmla="*/ 546920 h 6616577"/>
                <a:gd name="connsiteX7374" fmla="*/ 994133 w 7671553"/>
                <a:gd name="connsiteY7374" fmla="*/ 550470 h 6616577"/>
                <a:gd name="connsiteX7375" fmla="*/ 990569 w 7671553"/>
                <a:gd name="connsiteY7375" fmla="*/ 554023 h 6616577"/>
                <a:gd name="connsiteX7376" fmla="*/ 990569 w 7671553"/>
                <a:gd name="connsiteY7376" fmla="*/ 564678 h 6616577"/>
                <a:gd name="connsiteX7377" fmla="*/ 994133 w 7671553"/>
                <a:gd name="connsiteY7377" fmla="*/ 568228 h 6616577"/>
                <a:gd name="connsiteX7378" fmla="*/ 997693 w 7671553"/>
                <a:gd name="connsiteY7378" fmla="*/ 571781 h 6616577"/>
                <a:gd name="connsiteX7379" fmla="*/ 1029763 w 7671553"/>
                <a:gd name="connsiteY7379" fmla="*/ 571781 h 6616577"/>
                <a:gd name="connsiteX7380" fmla="*/ 1040941 w 7671553"/>
                <a:gd name="connsiteY7380" fmla="*/ 568293 h 6616577"/>
                <a:gd name="connsiteX7381" fmla="*/ 1036891 w 7671553"/>
                <a:gd name="connsiteY7381" fmla="*/ 582437 h 6616577"/>
                <a:gd name="connsiteX7382" fmla="*/ 1033327 w 7671553"/>
                <a:gd name="connsiteY7382" fmla="*/ 593088 h 6616577"/>
                <a:gd name="connsiteX7383" fmla="*/ 1029763 w 7671553"/>
                <a:gd name="connsiteY7383" fmla="*/ 596641 h 6616577"/>
                <a:gd name="connsiteX7384" fmla="*/ 1022636 w 7671553"/>
                <a:gd name="connsiteY7384" fmla="*/ 600194 h 6616577"/>
                <a:gd name="connsiteX7385" fmla="*/ 1011948 w 7671553"/>
                <a:gd name="connsiteY7385" fmla="*/ 600194 h 6616577"/>
                <a:gd name="connsiteX7386" fmla="*/ 1004820 w 7671553"/>
                <a:gd name="connsiteY7386" fmla="*/ 596641 h 6616577"/>
                <a:gd name="connsiteX7387" fmla="*/ 1001257 w 7671553"/>
                <a:gd name="connsiteY7387" fmla="*/ 593088 h 6616577"/>
                <a:gd name="connsiteX7388" fmla="*/ 994133 w 7671553"/>
                <a:gd name="connsiteY7388" fmla="*/ 589539 h 6616577"/>
                <a:gd name="connsiteX7389" fmla="*/ 990569 w 7671553"/>
                <a:gd name="connsiteY7389" fmla="*/ 585986 h 6616577"/>
                <a:gd name="connsiteX7390" fmla="*/ 987005 w 7671553"/>
                <a:gd name="connsiteY7390" fmla="*/ 582436 h 6616577"/>
                <a:gd name="connsiteX7391" fmla="*/ 983442 w 7671553"/>
                <a:gd name="connsiteY7391" fmla="*/ 578883 h 6616577"/>
                <a:gd name="connsiteX7392" fmla="*/ 976314 w 7671553"/>
                <a:gd name="connsiteY7392" fmla="*/ 575330 h 6616577"/>
                <a:gd name="connsiteX7393" fmla="*/ 972754 w 7671553"/>
                <a:gd name="connsiteY7393" fmla="*/ 571781 h 6616577"/>
                <a:gd name="connsiteX7394" fmla="*/ 965626 w 7671553"/>
                <a:gd name="connsiteY7394" fmla="*/ 568228 h 6616577"/>
                <a:gd name="connsiteX7395" fmla="*/ 958499 w 7671553"/>
                <a:gd name="connsiteY7395" fmla="*/ 564679 h 6616577"/>
                <a:gd name="connsiteX7396" fmla="*/ 951371 w 7671553"/>
                <a:gd name="connsiteY7396" fmla="*/ 561125 h 6616577"/>
                <a:gd name="connsiteX7397" fmla="*/ 940684 w 7671553"/>
                <a:gd name="connsiteY7397" fmla="*/ 557572 h 6616577"/>
                <a:gd name="connsiteX7398" fmla="*/ 929993 w 7671553"/>
                <a:gd name="connsiteY7398" fmla="*/ 557572 h 6616577"/>
                <a:gd name="connsiteX7399" fmla="*/ 919305 w 7671553"/>
                <a:gd name="connsiteY7399" fmla="*/ 561125 h 6616577"/>
                <a:gd name="connsiteX7400" fmla="*/ 915741 w 7671553"/>
                <a:gd name="connsiteY7400" fmla="*/ 564679 h 6616577"/>
                <a:gd name="connsiteX7401" fmla="*/ 912177 w 7671553"/>
                <a:gd name="connsiteY7401" fmla="*/ 575330 h 6616577"/>
                <a:gd name="connsiteX7402" fmla="*/ 912177 w 7671553"/>
                <a:gd name="connsiteY7402" fmla="*/ 582436 h 6616577"/>
                <a:gd name="connsiteX7403" fmla="*/ 915741 w 7671553"/>
                <a:gd name="connsiteY7403" fmla="*/ 589539 h 6616577"/>
                <a:gd name="connsiteX7404" fmla="*/ 919305 w 7671553"/>
                <a:gd name="connsiteY7404" fmla="*/ 593088 h 6616577"/>
                <a:gd name="connsiteX7405" fmla="*/ 926433 w 7671553"/>
                <a:gd name="connsiteY7405" fmla="*/ 596641 h 6616577"/>
                <a:gd name="connsiteX7406" fmla="*/ 929993 w 7671553"/>
                <a:gd name="connsiteY7406" fmla="*/ 600194 h 6616577"/>
                <a:gd name="connsiteX7407" fmla="*/ 944248 w 7671553"/>
                <a:gd name="connsiteY7407" fmla="*/ 603744 h 6616577"/>
                <a:gd name="connsiteX7408" fmla="*/ 947811 w 7671553"/>
                <a:gd name="connsiteY7408" fmla="*/ 607297 h 6616577"/>
                <a:gd name="connsiteX7409" fmla="*/ 954935 w 7671553"/>
                <a:gd name="connsiteY7409" fmla="*/ 610846 h 6616577"/>
                <a:gd name="connsiteX7410" fmla="*/ 958499 w 7671553"/>
                <a:gd name="connsiteY7410" fmla="*/ 614399 h 6616577"/>
                <a:gd name="connsiteX7411" fmla="*/ 965626 w 7671553"/>
                <a:gd name="connsiteY7411" fmla="*/ 617952 h 6616577"/>
                <a:gd name="connsiteX7412" fmla="*/ 969190 w 7671553"/>
                <a:gd name="connsiteY7412" fmla="*/ 621502 h 6616577"/>
                <a:gd name="connsiteX7413" fmla="*/ 976314 w 7671553"/>
                <a:gd name="connsiteY7413" fmla="*/ 625055 h 6616577"/>
                <a:gd name="connsiteX7414" fmla="*/ 979878 w 7671553"/>
                <a:gd name="connsiteY7414" fmla="*/ 628604 h 6616577"/>
                <a:gd name="connsiteX7415" fmla="*/ 979878 w 7671553"/>
                <a:gd name="connsiteY7415" fmla="*/ 639260 h 6616577"/>
                <a:gd name="connsiteX7416" fmla="*/ 972754 w 7671553"/>
                <a:gd name="connsiteY7416" fmla="*/ 642813 h 6616577"/>
                <a:gd name="connsiteX7417" fmla="*/ 972657 w 7671553"/>
                <a:gd name="connsiteY7417" fmla="*/ 650418 h 6616577"/>
                <a:gd name="connsiteX7418" fmla="*/ 962062 w 7671553"/>
                <a:gd name="connsiteY7418" fmla="*/ 646362 h 6616577"/>
                <a:gd name="connsiteX7419" fmla="*/ 951371 w 7671553"/>
                <a:gd name="connsiteY7419" fmla="*/ 642812 h 6616577"/>
                <a:gd name="connsiteX7420" fmla="*/ 919305 w 7671553"/>
                <a:gd name="connsiteY7420" fmla="*/ 642812 h 6616577"/>
                <a:gd name="connsiteX7421" fmla="*/ 894362 w 7671553"/>
                <a:gd name="connsiteY7421" fmla="*/ 646362 h 6616577"/>
                <a:gd name="connsiteX7422" fmla="*/ 837348 w 7671553"/>
                <a:gd name="connsiteY7422" fmla="*/ 646362 h 6616577"/>
                <a:gd name="connsiteX7423" fmla="*/ 833788 w 7671553"/>
                <a:gd name="connsiteY7423" fmla="*/ 649915 h 6616577"/>
                <a:gd name="connsiteX7424" fmla="*/ 830224 w 7671553"/>
                <a:gd name="connsiteY7424" fmla="*/ 653468 h 6616577"/>
                <a:gd name="connsiteX7425" fmla="*/ 830224 w 7671553"/>
                <a:gd name="connsiteY7425" fmla="*/ 671226 h 6616577"/>
                <a:gd name="connsiteX7426" fmla="*/ 833788 w 7671553"/>
                <a:gd name="connsiteY7426" fmla="*/ 674775 h 6616577"/>
                <a:gd name="connsiteX7427" fmla="*/ 837348 w 7671553"/>
                <a:gd name="connsiteY7427" fmla="*/ 678328 h 6616577"/>
                <a:gd name="connsiteX7428" fmla="*/ 840912 w 7671553"/>
                <a:gd name="connsiteY7428" fmla="*/ 681878 h 6616577"/>
                <a:gd name="connsiteX7429" fmla="*/ 848040 w 7671553"/>
                <a:gd name="connsiteY7429" fmla="*/ 685431 h 6616577"/>
                <a:gd name="connsiteX7430" fmla="*/ 865855 w 7671553"/>
                <a:gd name="connsiteY7430" fmla="*/ 688984 h 6616577"/>
                <a:gd name="connsiteX7431" fmla="*/ 894361 w 7671553"/>
                <a:gd name="connsiteY7431" fmla="*/ 688984 h 6616577"/>
                <a:gd name="connsiteX7432" fmla="*/ 926431 w 7671553"/>
                <a:gd name="connsiteY7432" fmla="*/ 685431 h 6616577"/>
                <a:gd name="connsiteX7433" fmla="*/ 941277 w 7671553"/>
                <a:gd name="connsiteY7433" fmla="*/ 682470 h 6616577"/>
                <a:gd name="connsiteX7434" fmla="*/ 937119 w 7671553"/>
                <a:gd name="connsiteY7434" fmla="*/ 685431 h 6616577"/>
                <a:gd name="connsiteX7435" fmla="*/ 933555 w 7671553"/>
                <a:gd name="connsiteY7435" fmla="*/ 688984 h 6616577"/>
                <a:gd name="connsiteX7436" fmla="*/ 929991 w 7671553"/>
                <a:gd name="connsiteY7436" fmla="*/ 692533 h 6616577"/>
                <a:gd name="connsiteX7437" fmla="*/ 926431 w 7671553"/>
                <a:gd name="connsiteY7437" fmla="*/ 699635 h 6616577"/>
                <a:gd name="connsiteX7438" fmla="*/ 919304 w 7671553"/>
                <a:gd name="connsiteY7438" fmla="*/ 703188 h 6616577"/>
                <a:gd name="connsiteX7439" fmla="*/ 915740 w 7671553"/>
                <a:gd name="connsiteY7439" fmla="*/ 706742 h 6616577"/>
                <a:gd name="connsiteX7440" fmla="*/ 912176 w 7671553"/>
                <a:gd name="connsiteY7440" fmla="*/ 710291 h 6616577"/>
                <a:gd name="connsiteX7441" fmla="*/ 908612 w 7671553"/>
                <a:gd name="connsiteY7441" fmla="*/ 713844 h 6616577"/>
                <a:gd name="connsiteX7442" fmla="*/ 905049 w 7671553"/>
                <a:gd name="connsiteY7442" fmla="*/ 720946 h 6616577"/>
                <a:gd name="connsiteX7443" fmla="*/ 901489 w 7671553"/>
                <a:gd name="connsiteY7443" fmla="*/ 724499 h 6616577"/>
                <a:gd name="connsiteX7444" fmla="*/ 897925 w 7671553"/>
                <a:gd name="connsiteY7444" fmla="*/ 731602 h 6616577"/>
                <a:gd name="connsiteX7445" fmla="*/ 887234 w 7671553"/>
                <a:gd name="connsiteY7445" fmla="*/ 735151 h 6616577"/>
                <a:gd name="connsiteX7446" fmla="*/ 876546 w 7671553"/>
                <a:gd name="connsiteY7446" fmla="*/ 738704 h 6616577"/>
                <a:gd name="connsiteX7447" fmla="*/ 865855 w 7671553"/>
                <a:gd name="connsiteY7447" fmla="*/ 742257 h 6616577"/>
                <a:gd name="connsiteX7448" fmla="*/ 858728 w 7671553"/>
                <a:gd name="connsiteY7448" fmla="*/ 745807 h 6616577"/>
                <a:gd name="connsiteX7449" fmla="*/ 851604 w 7671553"/>
                <a:gd name="connsiteY7449" fmla="*/ 749360 h 6616577"/>
                <a:gd name="connsiteX7450" fmla="*/ 844476 w 7671553"/>
                <a:gd name="connsiteY7450" fmla="*/ 752909 h 6616577"/>
                <a:gd name="connsiteX7451" fmla="*/ 837349 w 7671553"/>
                <a:gd name="connsiteY7451" fmla="*/ 756462 h 6616577"/>
                <a:gd name="connsiteX7452" fmla="*/ 830225 w 7671553"/>
                <a:gd name="connsiteY7452" fmla="*/ 760015 h 6616577"/>
                <a:gd name="connsiteX7453" fmla="*/ 826661 w 7671553"/>
                <a:gd name="connsiteY7453" fmla="*/ 763565 h 6616577"/>
                <a:gd name="connsiteX7454" fmla="*/ 826661 w 7671553"/>
                <a:gd name="connsiteY7454" fmla="*/ 752909 h 6616577"/>
                <a:gd name="connsiteX7455" fmla="*/ 823098 w 7671553"/>
                <a:gd name="connsiteY7455" fmla="*/ 749360 h 6616577"/>
                <a:gd name="connsiteX7456" fmla="*/ 819534 w 7671553"/>
                <a:gd name="connsiteY7456" fmla="*/ 745807 h 6616577"/>
                <a:gd name="connsiteX7457" fmla="*/ 815970 w 7671553"/>
                <a:gd name="connsiteY7457" fmla="*/ 742257 h 6616577"/>
                <a:gd name="connsiteX7458" fmla="*/ 798155 w 7671553"/>
                <a:gd name="connsiteY7458" fmla="*/ 742257 h 6616577"/>
                <a:gd name="connsiteX7459" fmla="*/ 791027 w 7671553"/>
                <a:gd name="connsiteY7459" fmla="*/ 745807 h 6616577"/>
                <a:gd name="connsiteX7460" fmla="*/ 791027 w 7671553"/>
                <a:gd name="connsiteY7460" fmla="*/ 770667 h 6616577"/>
                <a:gd name="connsiteX7461" fmla="*/ 794591 w 7671553"/>
                <a:gd name="connsiteY7461" fmla="*/ 781322 h 6616577"/>
                <a:gd name="connsiteX7462" fmla="*/ 798155 w 7671553"/>
                <a:gd name="connsiteY7462" fmla="*/ 784875 h 6616577"/>
                <a:gd name="connsiteX7463" fmla="*/ 787467 w 7671553"/>
                <a:gd name="connsiteY7463" fmla="*/ 784875 h 6616577"/>
                <a:gd name="connsiteX7464" fmla="*/ 773212 w 7671553"/>
                <a:gd name="connsiteY7464" fmla="*/ 788425 h 6616577"/>
                <a:gd name="connsiteX7465" fmla="*/ 769648 w 7671553"/>
                <a:gd name="connsiteY7465" fmla="*/ 791978 h 6616577"/>
                <a:gd name="connsiteX7466" fmla="*/ 766085 w 7671553"/>
                <a:gd name="connsiteY7466" fmla="*/ 795531 h 6616577"/>
                <a:gd name="connsiteX7467" fmla="*/ 758961 w 7671553"/>
                <a:gd name="connsiteY7467" fmla="*/ 799080 h 6616577"/>
                <a:gd name="connsiteX7468" fmla="*/ 755397 w 7671553"/>
                <a:gd name="connsiteY7468" fmla="*/ 802633 h 6616577"/>
                <a:gd name="connsiteX7469" fmla="*/ 751833 w 7671553"/>
                <a:gd name="connsiteY7469" fmla="*/ 806183 h 6616577"/>
                <a:gd name="connsiteX7470" fmla="*/ 748270 w 7671553"/>
                <a:gd name="connsiteY7470" fmla="*/ 809736 h 6616577"/>
                <a:gd name="connsiteX7471" fmla="*/ 748270 w 7671553"/>
                <a:gd name="connsiteY7471" fmla="*/ 831047 h 6616577"/>
                <a:gd name="connsiteX7472" fmla="*/ 758961 w 7671553"/>
                <a:gd name="connsiteY7472" fmla="*/ 834596 h 6616577"/>
                <a:gd name="connsiteX7473" fmla="*/ 783903 w 7671553"/>
                <a:gd name="connsiteY7473" fmla="*/ 834596 h 6616577"/>
                <a:gd name="connsiteX7474" fmla="*/ 805282 w 7671553"/>
                <a:gd name="connsiteY7474" fmla="*/ 831047 h 6616577"/>
                <a:gd name="connsiteX7475" fmla="*/ 815970 w 7671553"/>
                <a:gd name="connsiteY7475" fmla="*/ 827494 h 6616577"/>
                <a:gd name="connsiteX7476" fmla="*/ 833789 w 7671553"/>
                <a:gd name="connsiteY7476" fmla="*/ 823941 h 6616577"/>
                <a:gd name="connsiteX7477" fmla="*/ 845010 w 7671553"/>
                <a:gd name="connsiteY7477" fmla="*/ 820567 h 6616577"/>
                <a:gd name="connsiteX7478" fmla="*/ 840913 w 7671553"/>
                <a:gd name="connsiteY7478" fmla="*/ 827494 h 6616577"/>
                <a:gd name="connsiteX7479" fmla="*/ 837349 w 7671553"/>
                <a:gd name="connsiteY7479" fmla="*/ 831047 h 6616577"/>
                <a:gd name="connsiteX7480" fmla="*/ 833789 w 7671553"/>
                <a:gd name="connsiteY7480" fmla="*/ 841699 h 6616577"/>
                <a:gd name="connsiteX7481" fmla="*/ 830225 w 7671553"/>
                <a:gd name="connsiteY7481" fmla="*/ 848805 h 6616577"/>
                <a:gd name="connsiteX7482" fmla="*/ 826661 w 7671553"/>
                <a:gd name="connsiteY7482" fmla="*/ 855907 h 6616577"/>
                <a:gd name="connsiteX7483" fmla="*/ 823097 w 7671553"/>
                <a:gd name="connsiteY7483" fmla="*/ 859457 h 6616577"/>
                <a:gd name="connsiteX7484" fmla="*/ 822503 w 7671553"/>
                <a:gd name="connsiteY7484" fmla="*/ 874254 h 6616577"/>
                <a:gd name="connsiteX7485" fmla="*/ 819534 w 7671553"/>
                <a:gd name="connsiteY7485" fmla="*/ 870112 h 6616577"/>
                <a:gd name="connsiteX7486" fmla="*/ 815970 w 7671553"/>
                <a:gd name="connsiteY7486" fmla="*/ 866563 h 6616577"/>
                <a:gd name="connsiteX7487" fmla="*/ 812406 w 7671553"/>
                <a:gd name="connsiteY7487" fmla="*/ 863010 h 6616577"/>
                <a:gd name="connsiteX7488" fmla="*/ 780340 w 7671553"/>
                <a:gd name="connsiteY7488" fmla="*/ 859457 h 6616577"/>
                <a:gd name="connsiteX7489" fmla="*/ 769649 w 7671553"/>
                <a:gd name="connsiteY7489" fmla="*/ 855907 h 6616577"/>
                <a:gd name="connsiteX7490" fmla="*/ 755397 w 7671553"/>
                <a:gd name="connsiteY7490" fmla="*/ 852354 h 6616577"/>
                <a:gd name="connsiteX7491" fmla="*/ 716203 w 7671553"/>
                <a:gd name="connsiteY7491" fmla="*/ 852354 h 6616577"/>
                <a:gd name="connsiteX7492" fmla="*/ 712639 w 7671553"/>
                <a:gd name="connsiteY7492" fmla="*/ 863010 h 6616577"/>
                <a:gd name="connsiteX7493" fmla="*/ 712639 w 7671553"/>
                <a:gd name="connsiteY7493" fmla="*/ 877215 h 6616577"/>
                <a:gd name="connsiteX7494" fmla="*/ 716203 w 7671553"/>
                <a:gd name="connsiteY7494" fmla="*/ 884321 h 6616577"/>
                <a:gd name="connsiteX7495" fmla="*/ 719763 w 7671553"/>
                <a:gd name="connsiteY7495" fmla="*/ 887870 h 6616577"/>
                <a:gd name="connsiteX7496" fmla="*/ 730454 w 7671553"/>
                <a:gd name="connsiteY7496" fmla="*/ 891423 h 6616577"/>
                <a:gd name="connsiteX7497" fmla="*/ 755397 w 7671553"/>
                <a:gd name="connsiteY7497" fmla="*/ 894973 h 6616577"/>
                <a:gd name="connsiteX7498" fmla="*/ 769648 w 7671553"/>
                <a:gd name="connsiteY7498" fmla="*/ 898526 h 6616577"/>
                <a:gd name="connsiteX7499" fmla="*/ 780339 w 7671553"/>
                <a:gd name="connsiteY7499" fmla="*/ 898526 h 6616577"/>
                <a:gd name="connsiteX7500" fmla="*/ 780339 w 7671553"/>
                <a:gd name="connsiteY7500" fmla="*/ 905628 h 6616577"/>
                <a:gd name="connsiteX7501" fmla="*/ 783903 w 7671553"/>
                <a:gd name="connsiteY7501" fmla="*/ 916284 h 6616577"/>
                <a:gd name="connsiteX7502" fmla="*/ 787467 w 7671553"/>
                <a:gd name="connsiteY7502" fmla="*/ 919837 h 6616577"/>
                <a:gd name="connsiteX7503" fmla="*/ 791027 w 7671553"/>
                <a:gd name="connsiteY7503" fmla="*/ 926939 h 6616577"/>
                <a:gd name="connsiteX7504" fmla="*/ 794591 w 7671553"/>
                <a:gd name="connsiteY7504" fmla="*/ 930488 h 6616577"/>
                <a:gd name="connsiteX7505" fmla="*/ 802252 w 7671553"/>
                <a:gd name="connsiteY7505" fmla="*/ 930668 h 6616577"/>
                <a:gd name="connsiteX7506" fmla="*/ 798155 w 7671553"/>
                <a:gd name="connsiteY7506" fmla="*/ 937595 h 6616577"/>
                <a:gd name="connsiteX7507" fmla="*/ 794591 w 7671553"/>
                <a:gd name="connsiteY7507" fmla="*/ 941144 h 6616577"/>
                <a:gd name="connsiteX7508" fmla="*/ 791027 w 7671553"/>
                <a:gd name="connsiteY7508" fmla="*/ 941144 h 6616577"/>
                <a:gd name="connsiteX7509" fmla="*/ 783903 w 7671553"/>
                <a:gd name="connsiteY7509" fmla="*/ 937595 h 6616577"/>
                <a:gd name="connsiteX7510" fmla="*/ 762525 w 7671553"/>
                <a:gd name="connsiteY7510" fmla="*/ 937595 h 6616577"/>
                <a:gd name="connsiteX7511" fmla="*/ 762525 w 7671553"/>
                <a:gd name="connsiteY7511" fmla="*/ 930488 h 6616577"/>
                <a:gd name="connsiteX7512" fmla="*/ 748270 w 7671553"/>
                <a:gd name="connsiteY7512" fmla="*/ 930488 h 6616577"/>
                <a:gd name="connsiteX7513" fmla="*/ 737582 w 7671553"/>
                <a:gd name="connsiteY7513" fmla="*/ 934042 h 6616577"/>
                <a:gd name="connsiteX7514" fmla="*/ 730454 w 7671553"/>
                <a:gd name="connsiteY7514" fmla="*/ 937595 h 6616577"/>
                <a:gd name="connsiteX7515" fmla="*/ 723327 w 7671553"/>
                <a:gd name="connsiteY7515" fmla="*/ 941144 h 6616577"/>
                <a:gd name="connsiteX7516" fmla="*/ 719763 w 7671553"/>
                <a:gd name="connsiteY7516" fmla="*/ 948246 h 6616577"/>
                <a:gd name="connsiteX7517" fmla="*/ 719763 w 7671553"/>
                <a:gd name="connsiteY7517" fmla="*/ 973110 h 6616577"/>
                <a:gd name="connsiteX7518" fmla="*/ 726891 w 7671553"/>
                <a:gd name="connsiteY7518" fmla="*/ 976660 h 6616577"/>
                <a:gd name="connsiteX7519" fmla="*/ 737582 w 7671553"/>
                <a:gd name="connsiteY7519" fmla="*/ 980213 h 6616577"/>
                <a:gd name="connsiteX7520" fmla="*/ 748269 w 7671553"/>
                <a:gd name="connsiteY7520" fmla="*/ 983762 h 6616577"/>
                <a:gd name="connsiteX7521" fmla="*/ 758960 w 7671553"/>
                <a:gd name="connsiteY7521" fmla="*/ 987315 h 6616577"/>
                <a:gd name="connsiteX7522" fmla="*/ 769648 w 7671553"/>
                <a:gd name="connsiteY7522" fmla="*/ 990868 h 6616577"/>
                <a:gd name="connsiteX7523" fmla="*/ 773212 w 7671553"/>
                <a:gd name="connsiteY7523" fmla="*/ 994418 h 6616577"/>
                <a:gd name="connsiteX7524" fmla="*/ 776711 w 7671553"/>
                <a:gd name="connsiteY7524" fmla="*/ 1002005 h 6616577"/>
                <a:gd name="connsiteX7525" fmla="*/ 762524 w 7671553"/>
                <a:gd name="connsiteY7525" fmla="*/ 997971 h 6616577"/>
                <a:gd name="connsiteX7526" fmla="*/ 758960 w 7671553"/>
                <a:gd name="connsiteY7526" fmla="*/ 990868 h 6616577"/>
                <a:gd name="connsiteX7527" fmla="*/ 744705 w 7671553"/>
                <a:gd name="connsiteY7527" fmla="*/ 987315 h 6616577"/>
                <a:gd name="connsiteX7528" fmla="*/ 726890 w 7671553"/>
                <a:gd name="connsiteY7528" fmla="*/ 983762 h 6616577"/>
                <a:gd name="connsiteX7529" fmla="*/ 719763 w 7671553"/>
                <a:gd name="connsiteY7529" fmla="*/ 983762 h 6616577"/>
                <a:gd name="connsiteX7530" fmla="*/ 705511 w 7671553"/>
                <a:gd name="connsiteY7530" fmla="*/ 987315 h 6616577"/>
                <a:gd name="connsiteX7531" fmla="*/ 694824 w 7671553"/>
                <a:gd name="connsiteY7531" fmla="*/ 990868 h 6616577"/>
                <a:gd name="connsiteX7532" fmla="*/ 691260 w 7671553"/>
                <a:gd name="connsiteY7532" fmla="*/ 994418 h 6616577"/>
                <a:gd name="connsiteX7533" fmla="*/ 684133 w 7671553"/>
                <a:gd name="connsiteY7533" fmla="*/ 997971 h 6616577"/>
                <a:gd name="connsiteX7534" fmla="*/ 680569 w 7671553"/>
                <a:gd name="connsiteY7534" fmla="*/ 1001520 h 6616577"/>
                <a:gd name="connsiteX7535" fmla="*/ 677005 w 7671553"/>
                <a:gd name="connsiteY7535" fmla="*/ 1005073 h 6616577"/>
                <a:gd name="connsiteX7536" fmla="*/ 673441 w 7671553"/>
                <a:gd name="connsiteY7536" fmla="*/ 1008626 h 6616577"/>
                <a:gd name="connsiteX7537" fmla="*/ 662754 w 7671553"/>
                <a:gd name="connsiteY7537" fmla="*/ 1012176 h 6616577"/>
                <a:gd name="connsiteX7538" fmla="*/ 662754 w 7671553"/>
                <a:gd name="connsiteY7538" fmla="*/ 1022831 h 6616577"/>
                <a:gd name="connsiteX7539" fmla="*/ 655626 w 7671553"/>
                <a:gd name="connsiteY7539" fmla="*/ 1022831 h 6616577"/>
                <a:gd name="connsiteX7540" fmla="*/ 652062 w 7671553"/>
                <a:gd name="connsiteY7540" fmla="*/ 1026384 h 6616577"/>
                <a:gd name="connsiteX7541" fmla="*/ 648502 w 7671553"/>
                <a:gd name="connsiteY7541" fmla="*/ 1033487 h 6616577"/>
                <a:gd name="connsiteX7542" fmla="*/ 644938 w 7671553"/>
                <a:gd name="connsiteY7542" fmla="*/ 1037036 h 6616577"/>
                <a:gd name="connsiteX7543" fmla="*/ 641375 w 7671553"/>
                <a:gd name="connsiteY7543" fmla="*/ 1044139 h 6616577"/>
                <a:gd name="connsiteX7544" fmla="*/ 637811 w 7671553"/>
                <a:gd name="connsiteY7544" fmla="*/ 1051245 h 6616577"/>
                <a:gd name="connsiteX7545" fmla="*/ 634247 w 7671553"/>
                <a:gd name="connsiteY7545" fmla="*/ 1058347 h 6616577"/>
                <a:gd name="connsiteX7546" fmla="*/ 630683 w 7671553"/>
                <a:gd name="connsiteY7546" fmla="*/ 1065449 h 6616577"/>
                <a:gd name="connsiteX7547" fmla="*/ 627120 w 7671553"/>
                <a:gd name="connsiteY7547" fmla="*/ 1076105 h 6616577"/>
                <a:gd name="connsiteX7548" fmla="*/ 623560 w 7671553"/>
                <a:gd name="connsiteY7548" fmla="*/ 1083207 h 6616577"/>
                <a:gd name="connsiteX7549" fmla="*/ 619996 w 7671553"/>
                <a:gd name="connsiteY7549" fmla="*/ 1100965 h 6616577"/>
                <a:gd name="connsiteX7550" fmla="*/ 619996 w 7671553"/>
                <a:gd name="connsiteY7550" fmla="*/ 1157793 h 6616577"/>
                <a:gd name="connsiteX7551" fmla="*/ 623560 w 7671553"/>
                <a:gd name="connsiteY7551" fmla="*/ 1179100 h 6616577"/>
                <a:gd name="connsiteX7552" fmla="*/ 627120 w 7671553"/>
                <a:gd name="connsiteY7552" fmla="*/ 1182653 h 6616577"/>
                <a:gd name="connsiteX7553" fmla="*/ 630683 w 7671553"/>
                <a:gd name="connsiteY7553" fmla="*/ 1189756 h 6616577"/>
                <a:gd name="connsiteX7554" fmla="*/ 634247 w 7671553"/>
                <a:gd name="connsiteY7554" fmla="*/ 1200411 h 6616577"/>
                <a:gd name="connsiteX7555" fmla="*/ 637811 w 7671553"/>
                <a:gd name="connsiteY7555" fmla="*/ 1203961 h 6616577"/>
                <a:gd name="connsiteX7556" fmla="*/ 644938 w 7671553"/>
                <a:gd name="connsiteY7556" fmla="*/ 1207514 h 6616577"/>
                <a:gd name="connsiteX7557" fmla="*/ 648502 w 7671553"/>
                <a:gd name="connsiteY7557" fmla="*/ 1211067 h 6616577"/>
                <a:gd name="connsiteX7558" fmla="*/ 652062 w 7671553"/>
                <a:gd name="connsiteY7558" fmla="*/ 1214616 h 6616577"/>
                <a:gd name="connsiteX7559" fmla="*/ 662753 w 7671553"/>
                <a:gd name="connsiteY7559" fmla="*/ 1218169 h 6616577"/>
                <a:gd name="connsiteX7560" fmla="*/ 673441 w 7671553"/>
                <a:gd name="connsiteY7560" fmla="*/ 1221719 h 6616577"/>
                <a:gd name="connsiteX7561" fmla="*/ 681037 w 7671553"/>
                <a:gd name="connsiteY7561" fmla="*/ 1221765 h 6616577"/>
                <a:gd name="connsiteX7562" fmla="*/ 677005 w 7671553"/>
                <a:gd name="connsiteY7562" fmla="*/ 1239477 h 6616577"/>
                <a:gd name="connsiteX7563" fmla="*/ 673441 w 7671553"/>
                <a:gd name="connsiteY7563" fmla="*/ 1253685 h 6616577"/>
                <a:gd name="connsiteX7564" fmla="*/ 669881 w 7671553"/>
                <a:gd name="connsiteY7564" fmla="*/ 1271443 h 6616577"/>
                <a:gd name="connsiteX7565" fmla="*/ 666317 w 7671553"/>
                <a:gd name="connsiteY7565" fmla="*/ 1282098 h 6616577"/>
                <a:gd name="connsiteX7566" fmla="*/ 662754 w 7671553"/>
                <a:gd name="connsiteY7566" fmla="*/ 1289201 h 6616577"/>
                <a:gd name="connsiteX7567" fmla="*/ 662754 w 7671553"/>
                <a:gd name="connsiteY7567" fmla="*/ 1303405 h 6616577"/>
                <a:gd name="connsiteX7568" fmla="*/ 659190 w 7671553"/>
                <a:gd name="connsiteY7568" fmla="*/ 1328266 h 6616577"/>
                <a:gd name="connsiteX7569" fmla="*/ 655626 w 7671553"/>
                <a:gd name="connsiteY7569" fmla="*/ 1342474 h 6616577"/>
                <a:gd name="connsiteX7570" fmla="*/ 652062 w 7671553"/>
                <a:gd name="connsiteY7570" fmla="*/ 1356679 h 6616577"/>
                <a:gd name="connsiteX7571" fmla="*/ 652062 w 7671553"/>
                <a:gd name="connsiteY7571" fmla="*/ 1459676 h 6616577"/>
                <a:gd name="connsiteX7572" fmla="*/ 655626 w 7671553"/>
                <a:gd name="connsiteY7572" fmla="*/ 1473881 h 6616577"/>
                <a:gd name="connsiteX7573" fmla="*/ 659190 w 7671553"/>
                <a:gd name="connsiteY7573" fmla="*/ 1488086 h 6616577"/>
                <a:gd name="connsiteX7574" fmla="*/ 662754 w 7671553"/>
                <a:gd name="connsiteY7574" fmla="*/ 1502294 h 6616577"/>
                <a:gd name="connsiteX7575" fmla="*/ 666317 w 7671553"/>
                <a:gd name="connsiteY7575" fmla="*/ 1512950 h 6616577"/>
                <a:gd name="connsiteX7576" fmla="*/ 669881 w 7671553"/>
                <a:gd name="connsiteY7576" fmla="*/ 1523601 h 6616577"/>
                <a:gd name="connsiteX7577" fmla="*/ 673441 w 7671553"/>
                <a:gd name="connsiteY7577" fmla="*/ 1534257 h 6616577"/>
                <a:gd name="connsiteX7578" fmla="*/ 677005 w 7671553"/>
                <a:gd name="connsiteY7578" fmla="*/ 1544913 h 6616577"/>
                <a:gd name="connsiteX7579" fmla="*/ 680569 w 7671553"/>
                <a:gd name="connsiteY7579" fmla="*/ 1555568 h 6616577"/>
                <a:gd name="connsiteX7580" fmla="*/ 680569 w 7671553"/>
                <a:gd name="connsiteY7580" fmla="*/ 1573326 h 6616577"/>
                <a:gd name="connsiteX7581" fmla="*/ 677005 w 7671553"/>
                <a:gd name="connsiteY7581" fmla="*/ 1576876 h 6616577"/>
                <a:gd name="connsiteX7582" fmla="*/ 673441 w 7671553"/>
                <a:gd name="connsiteY7582" fmla="*/ 1580428 h 6616577"/>
                <a:gd name="connsiteX7583" fmla="*/ 673441 w 7671553"/>
                <a:gd name="connsiteY7583" fmla="*/ 1598186 h 6616577"/>
                <a:gd name="connsiteX7584" fmla="*/ 677005 w 7671553"/>
                <a:gd name="connsiteY7584" fmla="*/ 1605289 h 6616577"/>
                <a:gd name="connsiteX7585" fmla="*/ 680569 w 7671553"/>
                <a:gd name="connsiteY7585" fmla="*/ 1608842 h 6616577"/>
                <a:gd name="connsiteX7586" fmla="*/ 684133 w 7671553"/>
                <a:gd name="connsiteY7586" fmla="*/ 1623047 h 6616577"/>
                <a:gd name="connsiteX7587" fmla="*/ 687696 w 7671553"/>
                <a:gd name="connsiteY7587" fmla="*/ 1630149 h 6616577"/>
                <a:gd name="connsiteX7588" fmla="*/ 691260 w 7671553"/>
                <a:gd name="connsiteY7588" fmla="*/ 1640805 h 6616577"/>
                <a:gd name="connsiteX7589" fmla="*/ 694824 w 7671553"/>
                <a:gd name="connsiteY7589" fmla="*/ 1647907 h 6616577"/>
                <a:gd name="connsiteX7590" fmla="*/ 698384 w 7671553"/>
                <a:gd name="connsiteY7590" fmla="*/ 1651460 h 6616577"/>
                <a:gd name="connsiteX7591" fmla="*/ 701948 w 7671553"/>
                <a:gd name="connsiteY7591" fmla="*/ 1658562 h 6616577"/>
                <a:gd name="connsiteX7592" fmla="*/ 705511 w 7671553"/>
                <a:gd name="connsiteY7592" fmla="*/ 1665665 h 6616577"/>
                <a:gd name="connsiteX7593" fmla="*/ 709075 w 7671553"/>
                <a:gd name="connsiteY7593" fmla="*/ 1672771 h 6616577"/>
                <a:gd name="connsiteX7594" fmla="*/ 712639 w 7671553"/>
                <a:gd name="connsiteY7594" fmla="*/ 1676320 h 6616577"/>
                <a:gd name="connsiteX7595" fmla="*/ 716203 w 7671553"/>
                <a:gd name="connsiteY7595" fmla="*/ 1683423 h 6616577"/>
                <a:gd name="connsiteX7596" fmla="*/ 719763 w 7671553"/>
                <a:gd name="connsiteY7596" fmla="*/ 1694078 h 6616577"/>
                <a:gd name="connsiteX7597" fmla="*/ 723327 w 7671553"/>
                <a:gd name="connsiteY7597" fmla="*/ 1701180 h 6616577"/>
                <a:gd name="connsiteX7598" fmla="*/ 726890 w 7671553"/>
                <a:gd name="connsiteY7598" fmla="*/ 1711836 h 6616577"/>
                <a:gd name="connsiteX7599" fmla="*/ 730454 w 7671553"/>
                <a:gd name="connsiteY7599" fmla="*/ 1718938 h 6616577"/>
                <a:gd name="connsiteX7600" fmla="*/ 734018 w 7671553"/>
                <a:gd name="connsiteY7600" fmla="*/ 1726045 h 6616577"/>
                <a:gd name="connsiteX7601" fmla="*/ 737582 w 7671553"/>
                <a:gd name="connsiteY7601" fmla="*/ 1736696 h 6616577"/>
                <a:gd name="connsiteX7602" fmla="*/ 741145 w 7671553"/>
                <a:gd name="connsiteY7602" fmla="*/ 1743802 h 6616577"/>
                <a:gd name="connsiteX7603" fmla="*/ 744705 w 7671553"/>
                <a:gd name="connsiteY7603" fmla="*/ 1747352 h 6616577"/>
                <a:gd name="connsiteX7604" fmla="*/ 748269 w 7671553"/>
                <a:gd name="connsiteY7604" fmla="*/ 1761560 h 6616577"/>
                <a:gd name="connsiteX7605" fmla="*/ 751833 w 7671553"/>
                <a:gd name="connsiteY7605" fmla="*/ 1768663 h 6616577"/>
                <a:gd name="connsiteX7606" fmla="*/ 755397 w 7671553"/>
                <a:gd name="connsiteY7606" fmla="*/ 1775765 h 6616577"/>
                <a:gd name="connsiteX7607" fmla="*/ 758960 w 7671553"/>
                <a:gd name="connsiteY7607" fmla="*/ 1782867 h 6616577"/>
                <a:gd name="connsiteX7608" fmla="*/ 762524 w 7671553"/>
                <a:gd name="connsiteY7608" fmla="*/ 1786420 h 6616577"/>
                <a:gd name="connsiteX7609" fmla="*/ 766084 w 7671553"/>
                <a:gd name="connsiteY7609" fmla="*/ 1793523 h 6616577"/>
                <a:gd name="connsiteX7610" fmla="*/ 769648 w 7671553"/>
                <a:gd name="connsiteY7610" fmla="*/ 1800625 h 6616577"/>
                <a:gd name="connsiteX7611" fmla="*/ 773212 w 7671553"/>
                <a:gd name="connsiteY7611" fmla="*/ 1807727 h 6616577"/>
                <a:gd name="connsiteX7612" fmla="*/ 780339 w 7671553"/>
                <a:gd name="connsiteY7612" fmla="*/ 1807727 h 6616577"/>
                <a:gd name="connsiteX7613" fmla="*/ 780339 w 7671553"/>
                <a:gd name="connsiteY7613" fmla="*/ 1814833 h 6616577"/>
                <a:gd name="connsiteX7614" fmla="*/ 783903 w 7671553"/>
                <a:gd name="connsiteY7614" fmla="*/ 1818383 h 6616577"/>
                <a:gd name="connsiteX7615" fmla="*/ 787467 w 7671553"/>
                <a:gd name="connsiteY7615" fmla="*/ 1821936 h 6616577"/>
                <a:gd name="connsiteX7616" fmla="*/ 791027 w 7671553"/>
                <a:gd name="connsiteY7616" fmla="*/ 1829038 h 6616577"/>
                <a:gd name="connsiteX7617" fmla="*/ 798154 w 7671553"/>
                <a:gd name="connsiteY7617" fmla="*/ 1832591 h 6616577"/>
                <a:gd name="connsiteX7618" fmla="*/ 801718 w 7671553"/>
                <a:gd name="connsiteY7618" fmla="*/ 1836141 h 6616577"/>
                <a:gd name="connsiteX7619" fmla="*/ 805282 w 7671553"/>
                <a:gd name="connsiteY7619" fmla="*/ 1839694 h 6616577"/>
                <a:gd name="connsiteX7620" fmla="*/ 808846 w 7671553"/>
                <a:gd name="connsiteY7620" fmla="*/ 1843243 h 6616577"/>
                <a:gd name="connsiteX7621" fmla="*/ 812406 w 7671553"/>
                <a:gd name="connsiteY7621" fmla="*/ 1846796 h 6616577"/>
                <a:gd name="connsiteX7622" fmla="*/ 815969 w 7671553"/>
                <a:gd name="connsiteY7622" fmla="*/ 1850349 h 6616577"/>
                <a:gd name="connsiteX7623" fmla="*/ 823097 w 7671553"/>
                <a:gd name="connsiteY7623" fmla="*/ 1853899 h 6616577"/>
                <a:gd name="connsiteX7624" fmla="*/ 826661 w 7671553"/>
                <a:gd name="connsiteY7624" fmla="*/ 1857452 h 6616577"/>
                <a:gd name="connsiteX7625" fmla="*/ 830224 w 7671553"/>
                <a:gd name="connsiteY7625" fmla="*/ 1861001 h 6616577"/>
                <a:gd name="connsiteX7626" fmla="*/ 833788 w 7671553"/>
                <a:gd name="connsiteY7626" fmla="*/ 1864554 h 6616577"/>
                <a:gd name="connsiteX7627" fmla="*/ 837348 w 7671553"/>
                <a:gd name="connsiteY7627" fmla="*/ 1868107 h 6616577"/>
                <a:gd name="connsiteX7628" fmla="*/ 840912 w 7671553"/>
                <a:gd name="connsiteY7628" fmla="*/ 1871656 h 6616577"/>
                <a:gd name="connsiteX7629" fmla="*/ 844476 w 7671553"/>
                <a:gd name="connsiteY7629" fmla="*/ 1875210 h 6616577"/>
                <a:gd name="connsiteX7630" fmla="*/ 848040 w 7671553"/>
                <a:gd name="connsiteY7630" fmla="*/ 1878759 h 6616577"/>
                <a:gd name="connsiteX7631" fmla="*/ 848040 w 7671553"/>
                <a:gd name="connsiteY7631" fmla="*/ 1882312 h 6616577"/>
                <a:gd name="connsiteX7632" fmla="*/ 844476 w 7671553"/>
                <a:gd name="connsiteY7632" fmla="*/ 1885865 h 6616577"/>
                <a:gd name="connsiteX7633" fmla="*/ 840912 w 7671553"/>
                <a:gd name="connsiteY7633" fmla="*/ 1889414 h 6616577"/>
                <a:gd name="connsiteX7634" fmla="*/ 837348 w 7671553"/>
                <a:gd name="connsiteY7634" fmla="*/ 1892967 h 6616577"/>
                <a:gd name="connsiteX7635" fmla="*/ 830225 w 7671553"/>
                <a:gd name="connsiteY7635" fmla="*/ 1896517 h 6616577"/>
                <a:gd name="connsiteX7636" fmla="*/ 823097 w 7671553"/>
                <a:gd name="connsiteY7636" fmla="*/ 1900070 h 6616577"/>
                <a:gd name="connsiteX7637" fmla="*/ 819533 w 7671553"/>
                <a:gd name="connsiteY7637" fmla="*/ 1903623 h 6616577"/>
                <a:gd name="connsiteX7638" fmla="*/ 812406 w 7671553"/>
                <a:gd name="connsiteY7638" fmla="*/ 1907172 h 6616577"/>
                <a:gd name="connsiteX7639" fmla="*/ 791027 w 7671553"/>
                <a:gd name="connsiteY7639" fmla="*/ 1910725 h 6616577"/>
                <a:gd name="connsiteX7640" fmla="*/ 787467 w 7671553"/>
                <a:gd name="connsiteY7640" fmla="*/ 1914275 h 6616577"/>
                <a:gd name="connsiteX7641" fmla="*/ 780339 w 7671553"/>
                <a:gd name="connsiteY7641" fmla="*/ 1917828 h 6616577"/>
                <a:gd name="connsiteX7642" fmla="*/ 780339 w 7671553"/>
                <a:gd name="connsiteY7642" fmla="*/ 1924930 h 6616577"/>
                <a:gd name="connsiteX7643" fmla="*/ 769648 w 7671553"/>
                <a:gd name="connsiteY7643" fmla="*/ 1924930 h 6616577"/>
                <a:gd name="connsiteX7644" fmla="*/ 766085 w 7671553"/>
                <a:gd name="connsiteY7644" fmla="*/ 1935586 h 6616577"/>
                <a:gd name="connsiteX7645" fmla="*/ 762525 w 7671553"/>
                <a:gd name="connsiteY7645" fmla="*/ 1939139 h 6616577"/>
                <a:gd name="connsiteX7646" fmla="*/ 758961 w 7671553"/>
                <a:gd name="connsiteY7646" fmla="*/ 1942688 h 6616577"/>
                <a:gd name="connsiteX7647" fmla="*/ 758961 w 7671553"/>
                <a:gd name="connsiteY7647" fmla="*/ 1949791 h 6616577"/>
                <a:gd name="connsiteX7648" fmla="*/ 751833 w 7671553"/>
                <a:gd name="connsiteY7648" fmla="*/ 1949791 h 6616577"/>
                <a:gd name="connsiteX7649" fmla="*/ 748270 w 7671553"/>
                <a:gd name="connsiteY7649" fmla="*/ 1953344 h 6616577"/>
                <a:gd name="connsiteX7650" fmla="*/ 744706 w 7671553"/>
                <a:gd name="connsiteY7650" fmla="*/ 1956897 h 6616577"/>
                <a:gd name="connsiteX7651" fmla="*/ 741146 w 7671553"/>
                <a:gd name="connsiteY7651" fmla="*/ 1960446 h 6616577"/>
                <a:gd name="connsiteX7652" fmla="*/ 734018 w 7671553"/>
                <a:gd name="connsiteY7652" fmla="*/ 1963999 h 6616577"/>
                <a:gd name="connsiteX7653" fmla="*/ 730454 w 7671553"/>
                <a:gd name="connsiteY7653" fmla="*/ 1967549 h 6616577"/>
                <a:gd name="connsiteX7654" fmla="*/ 726891 w 7671553"/>
                <a:gd name="connsiteY7654" fmla="*/ 1971101 h 6616577"/>
                <a:gd name="connsiteX7655" fmla="*/ 723327 w 7671553"/>
                <a:gd name="connsiteY7655" fmla="*/ 1974655 h 6616577"/>
                <a:gd name="connsiteX7656" fmla="*/ 719763 w 7671553"/>
                <a:gd name="connsiteY7656" fmla="*/ 1978204 h 6616577"/>
                <a:gd name="connsiteX7657" fmla="*/ 716203 w 7671553"/>
                <a:gd name="connsiteY7657" fmla="*/ 1981757 h 6616577"/>
                <a:gd name="connsiteX7658" fmla="*/ 709076 w 7671553"/>
                <a:gd name="connsiteY7658" fmla="*/ 1985307 h 6616577"/>
                <a:gd name="connsiteX7659" fmla="*/ 705512 w 7671553"/>
                <a:gd name="connsiteY7659" fmla="*/ 1988859 h 6616577"/>
                <a:gd name="connsiteX7660" fmla="*/ 701948 w 7671553"/>
                <a:gd name="connsiteY7660" fmla="*/ 1992412 h 6616577"/>
                <a:gd name="connsiteX7661" fmla="*/ 694824 w 7671553"/>
                <a:gd name="connsiteY7661" fmla="*/ 1995962 h 6616577"/>
                <a:gd name="connsiteX7662" fmla="*/ 691261 w 7671553"/>
                <a:gd name="connsiteY7662" fmla="*/ 1999515 h 6616577"/>
                <a:gd name="connsiteX7663" fmla="*/ 687697 w 7671553"/>
                <a:gd name="connsiteY7663" fmla="*/ 2003064 h 6616577"/>
                <a:gd name="connsiteX7664" fmla="*/ 684133 w 7671553"/>
                <a:gd name="connsiteY7664" fmla="*/ 2006617 h 6616577"/>
                <a:gd name="connsiteX7665" fmla="*/ 677006 w 7671553"/>
                <a:gd name="connsiteY7665" fmla="*/ 2010170 h 6616577"/>
                <a:gd name="connsiteX7666" fmla="*/ 673442 w 7671553"/>
                <a:gd name="connsiteY7666" fmla="*/ 2013720 h 6616577"/>
                <a:gd name="connsiteX7667" fmla="*/ 669882 w 7671553"/>
                <a:gd name="connsiteY7667" fmla="*/ 2017273 h 6616577"/>
                <a:gd name="connsiteX7668" fmla="*/ 662754 w 7671553"/>
                <a:gd name="connsiteY7668" fmla="*/ 2020822 h 6616577"/>
                <a:gd name="connsiteX7669" fmla="*/ 659190 w 7671553"/>
                <a:gd name="connsiteY7669" fmla="*/ 2024375 h 6616577"/>
                <a:gd name="connsiteX7670" fmla="*/ 652063 w 7671553"/>
                <a:gd name="connsiteY7670" fmla="*/ 2027928 h 6616577"/>
                <a:gd name="connsiteX7671" fmla="*/ 652063 w 7671553"/>
                <a:gd name="connsiteY7671" fmla="*/ 2035031 h 6616577"/>
                <a:gd name="connsiteX7672" fmla="*/ 644939 w 7671553"/>
                <a:gd name="connsiteY7672" fmla="*/ 2035031 h 6616577"/>
                <a:gd name="connsiteX7673" fmla="*/ 637812 w 7671553"/>
                <a:gd name="connsiteY7673" fmla="*/ 2038580 h 6616577"/>
                <a:gd name="connsiteX7674" fmla="*/ 634248 w 7671553"/>
                <a:gd name="connsiteY7674" fmla="*/ 2042133 h 6616577"/>
                <a:gd name="connsiteX7675" fmla="*/ 630684 w 7671553"/>
                <a:gd name="connsiteY7675" fmla="*/ 2045686 h 6616577"/>
                <a:gd name="connsiteX7676" fmla="*/ 623560 w 7671553"/>
                <a:gd name="connsiteY7676" fmla="*/ 2049236 h 6616577"/>
                <a:gd name="connsiteX7677" fmla="*/ 623560 w 7671553"/>
                <a:gd name="connsiteY7677" fmla="*/ 2056338 h 6616577"/>
                <a:gd name="connsiteX7678" fmla="*/ 616433 w 7671553"/>
                <a:gd name="connsiteY7678" fmla="*/ 2056338 h 6616577"/>
                <a:gd name="connsiteX7679" fmla="*/ 609305 w 7671553"/>
                <a:gd name="connsiteY7679" fmla="*/ 2059891 h 6616577"/>
                <a:gd name="connsiteX7680" fmla="*/ 602182 w 7671553"/>
                <a:gd name="connsiteY7680" fmla="*/ 2063444 h 6616577"/>
                <a:gd name="connsiteX7681" fmla="*/ 598618 w 7671553"/>
                <a:gd name="connsiteY7681" fmla="*/ 2066993 h 6616577"/>
                <a:gd name="connsiteX7682" fmla="*/ 587927 w 7671553"/>
                <a:gd name="connsiteY7682" fmla="*/ 2070546 h 6616577"/>
                <a:gd name="connsiteX7683" fmla="*/ 584363 w 7671553"/>
                <a:gd name="connsiteY7683" fmla="*/ 2074096 h 6616577"/>
                <a:gd name="connsiteX7684" fmla="*/ 577239 w 7671553"/>
                <a:gd name="connsiteY7684" fmla="*/ 2077649 h 6616577"/>
                <a:gd name="connsiteX7685" fmla="*/ 570112 w 7671553"/>
                <a:gd name="connsiteY7685" fmla="*/ 2081202 h 6616577"/>
                <a:gd name="connsiteX7686" fmla="*/ 566548 w 7671553"/>
                <a:gd name="connsiteY7686" fmla="*/ 2084751 h 6616577"/>
                <a:gd name="connsiteX7687" fmla="*/ 559421 w 7671553"/>
                <a:gd name="connsiteY7687" fmla="*/ 2088304 h 6616577"/>
                <a:gd name="connsiteX7688" fmla="*/ 555860 w 7671553"/>
                <a:gd name="connsiteY7688" fmla="*/ 2091854 h 6616577"/>
                <a:gd name="connsiteX7689" fmla="*/ 548733 w 7671553"/>
                <a:gd name="connsiteY7689" fmla="*/ 2095407 h 6616577"/>
                <a:gd name="connsiteX7690" fmla="*/ 545169 w 7671553"/>
                <a:gd name="connsiteY7690" fmla="*/ 2098960 h 6616577"/>
                <a:gd name="connsiteX7691" fmla="*/ 534478 w 7671553"/>
                <a:gd name="connsiteY7691" fmla="*/ 2102509 h 6616577"/>
                <a:gd name="connsiteX7692" fmla="*/ 530918 w 7671553"/>
                <a:gd name="connsiteY7692" fmla="*/ 2106062 h 6616577"/>
                <a:gd name="connsiteX7693" fmla="*/ 523791 w 7671553"/>
                <a:gd name="connsiteY7693" fmla="*/ 2109612 h 6616577"/>
                <a:gd name="connsiteX7694" fmla="*/ 520227 w 7671553"/>
                <a:gd name="connsiteY7694" fmla="*/ 2113165 h 6616577"/>
                <a:gd name="connsiteX7695" fmla="*/ 516663 w 7671553"/>
                <a:gd name="connsiteY7695" fmla="*/ 2116718 h 6616577"/>
                <a:gd name="connsiteX7696" fmla="*/ 509539 w 7671553"/>
                <a:gd name="connsiteY7696" fmla="*/ 2120267 h 6616577"/>
                <a:gd name="connsiteX7697" fmla="*/ 505976 w 7671553"/>
                <a:gd name="connsiteY7697" fmla="*/ 2123820 h 6616577"/>
                <a:gd name="connsiteX7698" fmla="*/ 502412 w 7671553"/>
                <a:gd name="connsiteY7698" fmla="*/ 2127370 h 6616577"/>
                <a:gd name="connsiteX7699" fmla="*/ 495284 w 7671553"/>
                <a:gd name="connsiteY7699" fmla="*/ 2130923 h 6616577"/>
                <a:gd name="connsiteX7700" fmla="*/ 491721 w 7671553"/>
                <a:gd name="connsiteY7700" fmla="*/ 2134476 h 6616577"/>
                <a:gd name="connsiteX7701" fmla="*/ 484597 w 7671553"/>
                <a:gd name="connsiteY7701" fmla="*/ 2138025 h 6616577"/>
                <a:gd name="connsiteX7702" fmla="*/ 481033 w 7671553"/>
                <a:gd name="connsiteY7702" fmla="*/ 2141578 h 6616577"/>
                <a:gd name="connsiteX7703" fmla="*/ 473906 w 7671553"/>
                <a:gd name="connsiteY7703" fmla="*/ 2145128 h 6616577"/>
                <a:gd name="connsiteX7704" fmla="*/ 470342 w 7671553"/>
                <a:gd name="connsiteY7704" fmla="*/ 2148681 h 6616577"/>
                <a:gd name="connsiteX7705" fmla="*/ 463218 w 7671553"/>
                <a:gd name="connsiteY7705" fmla="*/ 2152234 h 6616577"/>
                <a:gd name="connsiteX7706" fmla="*/ 459654 w 7671553"/>
                <a:gd name="connsiteY7706" fmla="*/ 2155783 h 6616577"/>
                <a:gd name="connsiteX7707" fmla="*/ 456091 w 7671553"/>
                <a:gd name="connsiteY7707" fmla="*/ 2159336 h 6616577"/>
                <a:gd name="connsiteX7708" fmla="*/ 452527 w 7671553"/>
                <a:gd name="connsiteY7708" fmla="*/ 2162886 h 6616577"/>
                <a:gd name="connsiteX7709" fmla="*/ 445399 w 7671553"/>
                <a:gd name="connsiteY7709" fmla="*/ 2166439 h 6616577"/>
                <a:gd name="connsiteX7710" fmla="*/ 441836 w 7671553"/>
                <a:gd name="connsiteY7710" fmla="*/ 2169992 h 6616577"/>
                <a:gd name="connsiteX7711" fmla="*/ 434712 w 7671553"/>
                <a:gd name="connsiteY7711" fmla="*/ 2173541 h 6616577"/>
                <a:gd name="connsiteX7712" fmla="*/ 431148 w 7671553"/>
                <a:gd name="connsiteY7712" fmla="*/ 2177094 h 6616577"/>
                <a:gd name="connsiteX7713" fmla="*/ 424021 w 7671553"/>
                <a:gd name="connsiteY7713" fmla="*/ 2180644 h 6616577"/>
                <a:gd name="connsiteX7714" fmla="*/ 420457 w 7671553"/>
                <a:gd name="connsiteY7714" fmla="*/ 2184197 h 6616577"/>
                <a:gd name="connsiteX7715" fmla="*/ 416893 w 7671553"/>
                <a:gd name="connsiteY7715" fmla="*/ 2187750 h 6616577"/>
                <a:gd name="connsiteX7716" fmla="*/ 413333 w 7671553"/>
                <a:gd name="connsiteY7716" fmla="*/ 2191299 h 6616577"/>
                <a:gd name="connsiteX7717" fmla="*/ 409769 w 7671553"/>
                <a:gd name="connsiteY7717" fmla="*/ 2194852 h 6616577"/>
                <a:gd name="connsiteX7718" fmla="*/ 402642 w 7671553"/>
                <a:gd name="connsiteY7718" fmla="*/ 2198402 h 6616577"/>
                <a:gd name="connsiteX7719" fmla="*/ 399078 w 7671553"/>
                <a:gd name="connsiteY7719" fmla="*/ 2201955 h 6616577"/>
                <a:gd name="connsiteX7720" fmla="*/ 399078 w 7671553"/>
                <a:gd name="connsiteY7720" fmla="*/ 2209057 h 6616577"/>
                <a:gd name="connsiteX7721" fmla="*/ 391954 w 7671553"/>
                <a:gd name="connsiteY7721" fmla="*/ 2209057 h 6616577"/>
                <a:gd name="connsiteX7722" fmla="*/ 388390 w 7671553"/>
                <a:gd name="connsiteY7722" fmla="*/ 2212610 h 6616577"/>
                <a:gd name="connsiteX7723" fmla="*/ 384827 w 7671553"/>
                <a:gd name="connsiteY7723" fmla="*/ 2219712 h 6616577"/>
                <a:gd name="connsiteX7724" fmla="*/ 381263 w 7671553"/>
                <a:gd name="connsiteY7724" fmla="*/ 2223265 h 6616577"/>
                <a:gd name="connsiteX7725" fmla="*/ 377699 w 7671553"/>
                <a:gd name="connsiteY7725" fmla="*/ 2226815 h 6616577"/>
                <a:gd name="connsiteX7726" fmla="*/ 374135 w 7671553"/>
                <a:gd name="connsiteY7726" fmla="*/ 2230368 h 6616577"/>
                <a:gd name="connsiteX7727" fmla="*/ 370572 w 7671553"/>
                <a:gd name="connsiteY7727" fmla="*/ 2233917 h 6616577"/>
                <a:gd name="connsiteX7728" fmla="*/ 367012 w 7671553"/>
                <a:gd name="connsiteY7728" fmla="*/ 2237470 h 6616577"/>
                <a:gd name="connsiteX7729" fmla="*/ 363448 w 7671553"/>
                <a:gd name="connsiteY7729" fmla="*/ 2241023 h 6616577"/>
                <a:gd name="connsiteX7730" fmla="*/ 359884 w 7671553"/>
                <a:gd name="connsiteY7730" fmla="*/ 2248126 h 6616577"/>
                <a:gd name="connsiteX7731" fmla="*/ 356320 w 7671553"/>
                <a:gd name="connsiteY7731" fmla="*/ 2251675 h 6616577"/>
                <a:gd name="connsiteX7732" fmla="*/ 352757 w 7671553"/>
                <a:gd name="connsiteY7732" fmla="*/ 2255228 h 6616577"/>
                <a:gd name="connsiteX7733" fmla="*/ 349193 w 7671553"/>
                <a:gd name="connsiteY7733" fmla="*/ 2258781 h 6616577"/>
                <a:gd name="connsiteX7734" fmla="*/ 345633 w 7671553"/>
                <a:gd name="connsiteY7734" fmla="*/ 2262331 h 6616577"/>
                <a:gd name="connsiteX7735" fmla="*/ 342069 w 7671553"/>
                <a:gd name="connsiteY7735" fmla="*/ 2269433 h 6616577"/>
                <a:gd name="connsiteX7736" fmla="*/ 338505 w 7671553"/>
                <a:gd name="connsiteY7736" fmla="*/ 2272986 h 6616577"/>
                <a:gd name="connsiteX7737" fmla="*/ 334941 w 7671553"/>
                <a:gd name="connsiteY7737" fmla="*/ 2276539 h 6616577"/>
                <a:gd name="connsiteX7738" fmla="*/ 334941 w 7671553"/>
                <a:gd name="connsiteY7738" fmla="*/ 2283641 h 6616577"/>
                <a:gd name="connsiteX7739" fmla="*/ 327814 w 7671553"/>
                <a:gd name="connsiteY7739" fmla="*/ 2283641 h 6616577"/>
                <a:gd name="connsiteX7740" fmla="*/ 327814 w 7671553"/>
                <a:gd name="connsiteY7740" fmla="*/ 2294297 h 6616577"/>
                <a:gd name="connsiteX7741" fmla="*/ 320690 w 7671553"/>
                <a:gd name="connsiteY7741" fmla="*/ 2294297 h 6616577"/>
                <a:gd name="connsiteX7742" fmla="*/ 317126 w 7671553"/>
                <a:gd name="connsiteY7742" fmla="*/ 2297846 h 6616577"/>
                <a:gd name="connsiteX7743" fmla="*/ 313563 w 7671553"/>
                <a:gd name="connsiteY7743" fmla="*/ 2304949 h 6616577"/>
                <a:gd name="connsiteX7744" fmla="*/ 309999 w 7671553"/>
                <a:gd name="connsiteY7744" fmla="*/ 2308502 h 6616577"/>
                <a:gd name="connsiteX7745" fmla="*/ 306435 w 7671553"/>
                <a:gd name="connsiteY7745" fmla="*/ 2312055 h 6616577"/>
                <a:gd name="connsiteX7746" fmla="*/ 302871 w 7671553"/>
                <a:gd name="connsiteY7746" fmla="*/ 2315604 h 6616577"/>
                <a:gd name="connsiteX7747" fmla="*/ 299311 w 7671553"/>
                <a:gd name="connsiteY7747" fmla="*/ 2319157 h 6616577"/>
                <a:gd name="connsiteX7748" fmla="*/ 295748 w 7671553"/>
                <a:gd name="connsiteY7748" fmla="*/ 2326259 h 6616577"/>
                <a:gd name="connsiteX7749" fmla="*/ 292184 w 7671553"/>
                <a:gd name="connsiteY7749" fmla="*/ 2329813 h 6616577"/>
                <a:gd name="connsiteX7750" fmla="*/ 288620 w 7671553"/>
                <a:gd name="connsiteY7750" fmla="*/ 2336915 h 6616577"/>
                <a:gd name="connsiteX7751" fmla="*/ 285056 w 7671553"/>
                <a:gd name="connsiteY7751" fmla="*/ 2344017 h 6616577"/>
                <a:gd name="connsiteX7752" fmla="*/ 281493 w 7671553"/>
                <a:gd name="connsiteY7752" fmla="*/ 2347570 h 6616577"/>
                <a:gd name="connsiteX7753" fmla="*/ 277929 w 7671553"/>
                <a:gd name="connsiteY7753" fmla="*/ 2354673 h 6616577"/>
                <a:gd name="connsiteX7754" fmla="*/ 274369 w 7671553"/>
                <a:gd name="connsiteY7754" fmla="*/ 2358222 h 6616577"/>
                <a:gd name="connsiteX7755" fmla="*/ 270805 w 7671553"/>
                <a:gd name="connsiteY7755" fmla="*/ 2361775 h 6616577"/>
                <a:gd name="connsiteX7756" fmla="*/ 267241 w 7671553"/>
                <a:gd name="connsiteY7756" fmla="*/ 2383086 h 6616577"/>
                <a:gd name="connsiteX7757" fmla="*/ 263677 w 7671553"/>
                <a:gd name="connsiteY7757" fmla="*/ 2393738 h 6616577"/>
                <a:gd name="connsiteX7758" fmla="*/ 260114 w 7671553"/>
                <a:gd name="connsiteY7758" fmla="*/ 2400844 h 6616577"/>
                <a:gd name="connsiteX7759" fmla="*/ 256550 w 7671553"/>
                <a:gd name="connsiteY7759" fmla="*/ 2407946 h 6616577"/>
                <a:gd name="connsiteX7760" fmla="*/ 252990 w 7671553"/>
                <a:gd name="connsiteY7760" fmla="*/ 2411496 h 6616577"/>
                <a:gd name="connsiteX7761" fmla="*/ 249426 w 7671553"/>
                <a:gd name="connsiteY7761" fmla="*/ 2422151 h 6616577"/>
                <a:gd name="connsiteX7762" fmla="*/ 245862 w 7671553"/>
                <a:gd name="connsiteY7762" fmla="*/ 2429254 h 6616577"/>
                <a:gd name="connsiteX7763" fmla="*/ 242299 w 7671553"/>
                <a:gd name="connsiteY7763" fmla="*/ 2432807 h 6616577"/>
                <a:gd name="connsiteX7764" fmla="*/ 238735 w 7671553"/>
                <a:gd name="connsiteY7764" fmla="*/ 2436360 h 6616577"/>
                <a:gd name="connsiteX7765" fmla="*/ 235171 w 7671553"/>
                <a:gd name="connsiteY7765" fmla="*/ 2443462 h 6616577"/>
                <a:gd name="connsiteX7766" fmla="*/ 231607 w 7671553"/>
                <a:gd name="connsiteY7766" fmla="*/ 2450565 h 6616577"/>
                <a:gd name="connsiteX7767" fmla="*/ 228047 w 7671553"/>
                <a:gd name="connsiteY7767" fmla="*/ 2454117 h 6616577"/>
                <a:gd name="connsiteX7768" fmla="*/ 224483 w 7671553"/>
                <a:gd name="connsiteY7768" fmla="*/ 2461220 h 6616577"/>
                <a:gd name="connsiteX7769" fmla="*/ 220920 w 7671553"/>
                <a:gd name="connsiteY7769" fmla="*/ 2464769 h 6616577"/>
                <a:gd name="connsiteX7770" fmla="*/ 217356 w 7671553"/>
                <a:gd name="connsiteY7770" fmla="*/ 2471875 h 6616577"/>
                <a:gd name="connsiteX7771" fmla="*/ 213792 w 7671553"/>
                <a:gd name="connsiteY7771" fmla="*/ 2478978 h 6616577"/>
                <a:gd name="connsiteX7772" fmla="*/ 210228 w 7671553"/>
                <a:gd name="connsiteY7772" fmla="*/ 2482527 h 6616577"/>
                <a:gd name="connsiteX7773" fmla="*/ 206668 w 7671553"/>
                <a:gd name="connsiteY7773" fmla="*/ 2489633 h 6616577"/>
                <a:gd name="connsiteX7774" fmla="*/ 203105 w 7671553"/>
                <a:gd name="connsiteY7774" fmla="*/ 2496735 h 6616577"/>
                <a:gd name="connsiteX7775" fmla="*/ 199541 w 7671553"/>
                <a:gd name="connsiteY7775" fmla="*/ 2500285 h 6616577"/>
                <a:gd name="connsiteX7776" fmla="*/ 195977 w 7671553"/>
                <a:gd name="connsiteY7776" fmla="*/ 2507391 h 6616577"/>
                <a:gd name="connsiteX7777" fmla="*/ 192413 w 7671553"/>
                <a:gd name="connsiteY7777" fmla="*/ 2518043 h 6616577"/>
                <a:gd name="connsiteX7778" fmla="*/ 188850 w 7671553"/>
                <a:gd name="connsiteY7778" fmla="*/ 2525149 h 6616577"/>
                <a:gd name="connsiteX7779" fmla="*/ 185286 w 7671553"/>
                <a:gd name="connsiteY7779" fmla="*/ 2528698 h 6616577"/>
                <a:gd name="connsiteX7780" fmla="*/ 181726 w 7671553"/>
                <a:gd name="connsiteY7780" fmla="*/ 2539354 h 6616577"/>
                <a:gd name="connsiteX7781" fmla="*/ 178162 w 7671553"/>
                <a:gd name="connsiteY7781" fmla="*/ 2542907 h 6616577"/>
                <a:gd name="connsiteX7782" fmla="*/ 174598 w 7671553"/>
                <a:gd name="connsiteY7782" fmla="*/ 2553559 h 6616577"/>
                <a:gd name="connsiteX7783" fmla="*/ 171034 w 7671553"/>
                <a:gd name="connsiteY7783" fmla="*/ 2564214 h 6616577"/>
                <a:gd name="connsiteX7784" fmla="*/ 167471 w 7671553"/>
                <a:gd name="connsiteY7784" fmla="*/ 2571317 h 6616577"/>
                <a:gd name="connsiteX7785" fmla="*/ 163907 w 7671553"/>
                <a:gd name="connsiteY7785" fmla="*/ 2574870 h 6616577"/>
                <a:gd name="connsiteX7786" fmla="*/ 160347 w 7671553"/>
                <a:gd name="connsiteY7786" fmla="*/ 2585525 h 6616577"/>
                <a:gd name="connsiteX7787" fmla="*/ 156783 w 7671553"/>
                <a:gd name="connsiteY7787" fmla="*/ 2589075 h 6616577"/>
                <a:gd name="connsiteX7788" fmla="*/ 153219 w 7671553"/>
                <a:gd name="connsiteY7788" fmla="*/ 2596181 h 6616577"/>
                <a:gd name="connsiteX7789" fmla="*/ 149656 w 7671553"/>
                <a:gd name="connsiteY7789" fmla="*/ 2610386 h 6616577"/>
                <a:gd name="connsiteX7790" fmla="*/ 146092 w 7671553"/>
                <a:gd name="connsiteY7790" fmla="*/ 2613939 h 6616577"/>
                <a:gd name="connsiteX7791" fmla="*/ 142528 w 7671553"/>
                <a:gd name="connsiteY7791" fmla="*/ 2621041 h 6616577"/>
                <a:gd name="connsiteX7792" fmla="*/ 138964 w 7671553"/>
                <a:gd name="connsiteY7792" fmla="*/ 2628144 h 6616577"/>
                <a:gd name="connsiteX7793" fmla="*/ 135404 w 7671553"/>
                <a:gd name="connsiteY7793" fmla="*/ 2635246 h 6616577"/>
                <a:gd name="connsiteX7794" fmla="*/ 131840 w 7671553"/>
                <a:gd name="connsiteY7794" fmla="*/ 2642348 h 6616577"/>
                <a:gd name="connsiteX7795" fmla="*/ 128277 w 7671553"/>
                <a:gd name="connsiteY7795" fmla="*/ 2649454 h 6616577"/>
                <a:gd name="connsiteX7796" fmla="*/ 124713 w 7671553"/>
                <a:gd name="connsiteY7796" fmla="*/ 2656557 h 6616577"/>
                <a:gd name="connsiteX7797" fmla="*/ 121149 w 7671553"/>
                <a:gd name="connsiteY7797" fmla="*/ 2663659 h 6616577"/>
                <a:gd name="connsiteX7798" fmla="*/ 117585 w 7671553"/>
                <a:gd name="connsiteY7798" fmla="*/ 2677864 h 6616577"/>
                <a:gd name="connsiteX7799" fmla="*/ 114025 w 7671553"/>
                <a:gd name="connsiteY7799" fmla="*/ 2684970 h 6616577"/>
                <a:gd name="connsiteX7800" fmla="*/ 110462 w 7671553"/>
                <a:gd name="connsiteY7800" fmla="*/ 2695622 h 6616577"/>
                <a:gd name="connsiteX7801" fmla="*/ 106898 w 7671553"/>
                <a:gd name="connsiteY7801" fmla="*/ 2706277 h 6616577"/>
                <a:gd name="connsiteX7802" fmla="*/ 103334 w 7671553"/>
                <a:gd name="connsiteY7802" fmla="*/ 2709830 h 6616577"/>
                <a:gd name="connsiteX7803" fmla="*/ 99770 w 7671553"/>
                <a:gd name="connsiteY7803" fmla="*/ 2716933 h 6616577"/>
                <a:gd name="connsiteX7804" fmla="*/ 96207 w 7671553"/>
                <a:gd name="connsiteY7804" fmla="*/ 2727588 h 6616577"/>
                <a:gd name="connsiteX7805" fmla="*/ 92643 w 7671553"/>
                <a:gd name="connsiteY7805" fmla="*/ 2731138 h 6616577"/>
                <a:gd name="connsiteX7806" fmla="*/ 89083 w 7671553"/>
                <a:gd name="connsiteY7806" fmla="*/ 2738244 h 6616577"/>
                <a:gd name="connsiteX7807" fmla="*/ 85519 w 7671553"/>
                <a:gd name="connsiteY7807" fmla="*/ 2748896 h 6616577"/>
                <a:gd name="connsiteX7808" fmla="*/ 81955 w 7671553"/>
                <a:gd name="connsiteY7808" fmla="*/ 2756002 h 6616577"/>
                <a:gd name="connsiteX7809" fmla="*/ 78391 w 7671553"/>
                <a:gd name="connsiteY7809" fmla="*/ 2759551 h 6616577"/>
                <a:gd name="connsiteX7810" fmla="*/ 74828 w 7671553"/>
                <a:gd name="connsiteY7810" fmla="*/ 2770207 h 6616577"/>
                <a:gd name="connsiteX7811" fmla="*/ 74828 w 7671553"/>
                <a:gd name="connsiteY7811" fmla="*/ 2780862 h 6616577"/>
                <a:gd name="connsiteX7812" fmla="*/ 67704 w 7671553"/>
                <a:gd name="connsiteY7812" fmla="*/ 2780862 h 6616577"/>
                <a:gd name="connsiteX7813" fmla="*/ 64140 w 7671553"/>
                <a:gd name="connsiteY7813" fmla="*/ 2791518 h 6616577"/>
                <a:gd name="connsiteX7814" fmla="*/ 60576 w 7671553"/>
                <a:gd name="connsiteY7814" fmla="*/ 2798620 h 6616577"/>
                <a:gd name="connsiteX7815" fmla="*/ 57013 w 7671553"/>
                <a:gd name="connsiteY7815" fmla="*/ 2805723 h 6616577"/>
                <a:gd name="connsiteX7816" fmla="*/ 53449 w 7671553"/>
                <a:gd name="connsiteY7816" fmla="*/ 2816378 h 6616577"/>
                <a:gd name="connsiteX7817" fmla="*/ 49885 w 7671553"/>
                <a:gd name="connsiteY7817" fmla="*/ 2819927 h 6616577"/>
                <a:gd name="connsiteX7818" fmla="*/ 46321 w 7671553"/>
                <a:gd name="connsiteY7818" fmla="*/ 2830583 h 6616577"/>
                <a:gd name="connsiteX7819" fmla="*/ 42761 w 7671553"/>
                <a:gd name="connsiteY7819" fmla="*/ 2848341 h 6616577"/>
                <a:gd name="connsiteX7820" fmla="*/ 39198 w 7671553"/>
                <a:gd name="connsiteY7820" fmla="*/ 2862549 h 6616577"/>
                <a:gd name="connsiteX7821" fmla="*/ 35634 w 7671553"/>
                <a:gd name="connsiteY7821" fmla="*/ 2869652 h 6616577"/>
                <a:gd name="connsiteX7822" fmla="*/ 32070 w 7671553"/>
                <a:gd name="connsiteY7822" fmla="*/ 2883857 h 6616577"/>
                <a:gd name="connsiteX7823" fmla="*/ 28506 w 7671553"/>
                <a:gd name="connsiteY7823" fmla="*/ 2890959 h 6616577"/>
                <a:gd name="connsiteX7824" fmla="*/ 24943 w 7671553"/>
                <a:gd name="connsiteY7824" fmla="*/ 2898065 h 6616577"/>
                <a:gd name="connsiteX7825" fmla="*/ 21382 w 7671553"/>
                <a:gd name="connsiteY7825" fmla="*/ 2905167 h 6616577"/>
                <a:gd name="connsiteX7826" fmla="*/ 17819 w 7671553"/>
                <a:gd name="connsiteY7826" fmla="*/ 2912270 h 6616577"/>
                <a:gd name="connsiteX7827" fmla="*/ 14255 w 7671553"/>
                <a:gd name="connsiteY7827" fmla="*/ 2919372 h 6616577"/>
                <a:gd name="connsiteX7828" fmla="*/ 10691 w 7671553"/>
                <a:gd name="connsiteY7828" fmla="*/ 2930028 h 6616577"/>
                <a:gd name="connsiteX7829" fmla="*/ 7127 w 7671553"/>
                <a:gd name="connsiteY7829" fmla="*/ 2940683 h 6616577"/>
                <a:gd name="connsiteX7830" fmla="*/ 3564 w 7671553"/>
                <a:gd name="connsiteY7830" fmla="*/ 2951339 h 6616577"/>
                <a:gd name="connsiteX7831" fmla="*/ 0 w 7671553"/>
                <a:gd name="connsiteY7831" fmla="*/ 2972646 h 6616577"/>
                <a:gd name="connsiteX7832" fmla="*/ 0 w 7671553"/>
                <a:gd name="connsiteY7832" fmla="*/ 3001060 h 6616577"/>
                <a:gd name="connsiteX7833" fmla="*/ 3564 w 7671553"/>
                <a:gd name="connsiteY7833" fmla="*/ 3008162 h 6616577"/>
                <a:gd name="connsiteX7834" fmla="*/ 7127 w 7671553"/>
                <a:gd name="connsiteY7834" fmla="*/ 3015265 h 6616577"/>
                <a:gd name="connsiteX7835" fmla="*/ 10691 w 7671553"/>
                <a:gd name="connsiteY7835" fmla="*/ 3022370 h 6616577"/>
                <a:gd name="connsiteX7836" fmla="*/ 14255 w 7671553"/>
                <a:gd name="connsiteY7836" fmla="*/ 3036576 h 6616577"/>
                <a:gd name="connsiteX7837" fmla="*/ 17819 w 7671553"/>
                <a:gd name="connsiteY7837" fmla="*/ 3057887 h 6616577"/>
                <a:gd name="connsiteX7838" fmla="*/ 21382 w 7671553"/>
                <a:gd name="connsiteY7838" fmla="*/ 3064989 h 6616577"/>
                <a:gd name="connsiteX7839" fmla="*/ 24943 w 7671553"/>
                <a:gd name="connsiteY7839" fmla="*/ 3068539 h 6616577"/>
                <a:gd name="connsiteX7840" fmla="*/ 28506 w 7671553"/>
                <a:gd name="connsiteY7840" fmla="*/ 3079194 h 6616577"/>
                <a:gd name="connsiteX7841" fmla="*/ 35634 w 7671553"/>
                <a:gd name="connsiteY7841" fmla="*/ 3079194 h 6616577"/>
                <a:gd name="connsiteX7842" fmla="*/ 35634 w 7671553"/>
                <a:gd name="connsiteY7842" fmla="*/ 3089850 h 6616577"/>
                <a:gd name="connsiteX7843" fmla="*/ 39198 w 7671553"/>
                <a:gd name="connsiteY7843" fmla="*/ 3100505 h 6616577"/>
                <a:gd name="connsiteX7844" fmla="*/ 42761 w 7671553"/>
                <a:gd name="connsiteY7844" fmla="*/ 3104055 h 6616577"/>
                <a:gd name="connsiteX7845" fmla="*/ 46321 w 7671553"/>
                <a:gd name="connsiteY7845" fmla="*/ 3114710 h 6616577"/>
                <a:gd name="connsiteX7846" fmla="*/ 49885 w 7671553"/>
                <a:gd name="connsiteY7846" fmla="*/ 3121812 h 6616577"/>
                <a:gd name="connsiteX7847" fmla="*/ 53449 w 7671553"/>
                <a:gd name="connsiteY7847" fmla="*/ 3128919 h 6616577"/>
                <a:gd name="connsiteX7848" fmla="*/ 57013 w 7671553"/>
                <a:gd name="connsiteY7848" fmla="*/ 3136021 h 6616577"/>
                <a:gd name="connsiteX7849" fmla="*/ 60576 w 7671553"/>
                <a:gd name="connsiteY7849" fmla="*/ 3143123 h 6616577"/>
                <a:gd name="connsiteX7850" fmla="*/ 64140 w 7671553"/>
                <a:gd name="connsiteY7850" fmla="*/ 3150226 h 6616577"/>
                <a:gd name="connsiteX7851" fmla="*/ 67704 w 7671553"/>
                <a:gd name="connsiteY7851" fmla="*/ 3160881 h 6616577"/>
                <a:gd name="connsiteX7852" fmla="*/ 71264 w 7671553"/>
                <a:gd name="connsiteY7852" fmla="*/ 3164434 h 6616577"/>
                <a:gd name="connsiteX7853" fmla="*/ 74828 w 7671553"/>
                <a:gd name="connsiteY7853" fmla="*/ 3175086 h 6616577"/>
                <a:gd name="connsiteX7854" fmla="*/ 78392 w 7671553"/>
                <a:gd name="connsiteY7854" fmla="*/ 3182192 h 6616577"/>
                <a:gd name="connsiteX7855" fmla="*/ 81955 w 7671553"/>
                <a:gd name="connsiteY7855" fmla="*/ 3185741 h 6616577"/>
                <a:gd name="connsiteX7856" fmla="*/ 85519 w 7671553"/>
                <a:gd name="connsiteY7856" fmla="*/ 3192844 h 6616577"/>
                <a:gd name="connsiteX7857" fmla="*/ 89083 w 7671553"/>
                <a:gd name="connsiteY7857" fmla="*/ 3199950 h 6616577"/>
                <a:gd name="connsiteX7858" fmla="*/ 92643 w 7671553"/>
                <a:gd name="connsiteY7858" fmla="*/ 3207052 h 6616577"/>
                <a:gd name="connsiteX7859" fmla="*/ 96207 w 7671553"/>
                <a:gd name="connsiteY7859" fmla="*/ 3210602 h 6616577"/>
                <a:gd name="connsiteX7860" fmla="*/ 99770 w 7671553"/>
                <a:gd name="connsiteY7860" fmla="*/ 3217708 h 6616577"/>
                <a:gd name="connsiteX7861" fmla="*/ 103334 w 7671553"/>
                <a:gd name="connsiteY7861" fmla="*/ 3224810 h 6616577"/>
                <a:gd name="connsiteX7862" fmla="*/ 106898 w 7671553"/>
                <a:gd name="connsiteY7862" fmla="*/ 3228359 h 6616577"/>
                <a:gd name="connsiteX7863" fmla="*/ 110462 w 7671553"/>
                <a:gd name="connsiteY7863" fmla="*/ 3239015 h 6616577"/>
                <a:gd name="connsiteX7864" fmla="*/ 114025 w 7671553"/>
                <a:gd name="connsiteY7864" fmla="*/ 3242568 h 6616577"/>
                <a:gd name="connsiteX7865" fmla="*/ 117586 w 7671553"/>
                <a:gd name="connsiteY7865" fmla="*/ 3246118 h 6616577"/>
                <a:gd name="connsiteX7866" fmla="*/ 121149 w 7671553"/>
                <a:gd name="connsiteY7866" fmla="*/ 3256773 h 6616577"/>
                <a:gd name="connsiteX7867" fmla="*/ 124713 w 7671553"/>
                <a:gd name="connsiteY7867" fmla="*/ 3260326 h 6616577"/>
                <a:gd name="connsiteX7868" fmla="*/ 128277 w 7671553"/>
                <a:gd name="connsiteY7868" fmla="*/ 3263876 h 6616577"/>
                <a:gd name="connsiteX7869" fmla="*/ 131841 w 7671553"/>
                <a:gd name="connsiteY7869" fmla="*/ 3270982 h 6616577"/>
                <a:gd name="connsiteX7870" fmla="*/ 135404 w 7671553"/>
                <a:gd name="connsiteY7870" fmla="*/ 3278084 h 6616577"/>
                <a:gd name="connsiteX7871" fmla="*/ 138964 w 7671553"/>
                <a:gd name="connsiteY7871" fmla="*/ 3281633 h 6616577"/>
                <a:gd name="connsiteX7872" fmla="*/ 142528 w 7671553"/>
                <a:gd name="connsiteY7872" fmla="*/ 3288736 h 6616577"/>
                <a:gd name="connsiteX7873" fmla="*/ 146092 w 7671553"/>
                <a:gd name="connsiteY7873" fmla="*/ 3292289 h 6616577"/>
                <a:gd name="connsiteX7874" fmla="*/ 149656 w 7671553"/>
                <a:gd name="connsiteY7874" fmla="*/ 3299391 h 6616577"/>
                <a:gd name="connsiteX7875" fmla="*/ 153219 w 7671553"/>
                <a:gd name="connsiteY7875" fmla="*/ 3302944 h 6616577"/>
                <a:gd name="connsiteX7876" fmla="*/ 156783 w 7671553"/>
                <a:gd name="connsiteY7876" fmla="*/ 3310047 h 6616577"/>
                <a:gd name="connsiteX7877" fmla="*/ 160347 w 7671553"/>
                <a:gd name="connsiteY7877" fmla="*/ 3313599 h 6616577"/>
                <a:gd name="connsiteX7878" fmla="*/ 163907 w 7671553"/>
                <a:gd name="connsiteY7878" fmla="*/ 3324251 h 6616577"/>
                <a:gd name="connsiteX7879" fmla="*/ 167471 w 7671553"/>
                <a:gd name="connsiteY7879" fmla="*/ 3327804 h 6616577"/>
                <a:gd name="connsiteX7880" fmla="*/ 171035 w 7671553"/>
                <a:gd name="connsiteY7880" fmla="*/ 3331358 h 6616577"/>
                <a:gd name="connsiteX7881" fmla="*/ 174598 w 7671553"/>
                <a:gd name="connsiteY7881" fmla="*/ 3338460 h 6616577"/>
                <a:gd name="connsiteX7882" fmla="*/ 178162 w 7671553"/>
                <a:gd name="connsiteY7882" fmla="*/ 3345562 h 6616577"/>
                <a:gd name="connsiteX7883" fmla="*/ 181726 w 7671553"/>
                <a:gd name="connsiteY7883" fmla="*/ 3349115 h 6616577"/>
                <a:gd name="connsiteX7884" fmla="*/ 185286 w 7671553"/>
                <a:gd name="connsiteY7884" fmla="*/ 3356217 h 6616577"/>
                <a:gd name="connsiteX7885" fmla="*/ 188850 w 7671553"/>
                <a:gd name="connsiteY7885" fmla="*/ 3359767 h 6616577"/>
                <a:gd name="connsiteX7886" fmla="*/ 192413 w 7671553"/>
                <a:gd name="connsiteY7886" fmla="*/ 3366873 h 6616577"/>
                <a:gd name="connsiteX7887" fmla="*/ 195977 w 7671553"/>
                <a:gd name="connsiteY7887" fmla="*/ 3370422 h 6616577"/>
                <a:gd name="connsiteX7888" fmla="*/ 199541 w 7671553"/>
                <a:gd name="connsiteY7888" fmla="*/ 3377525 h 6616577"/>
                <a:gd name="connsiteX7889" fmla="*/ 203105 w 7671553"/>
                <a:gd name="connsiteY7889" fmla="*/ 3381078 h 6616577"/>
                <a:gd name="connsiteX7890" fmla="*/ 206668 w 7671553"/>
                <a:gd name="connsiteY7890" fmla="*/ 3388180 h 6616577"/>
                <a:gd name="connsiteX7891" fmla="*/ 210229 w 7671553"/>
                <a:gd name="connsiteY7891" fmla="*/ 3391733 h 6616577"/>
                <a:gd name="connsiteX7892" fmla="*/ 213792 w 7671553"/>
                <a:gd name="connsiteY7892" fmla="*/ 3395283 h 6616577"/>
                <a:gd name="connsiteX7893" fmla="*/ 217356 w 7671553"/>
                <a:gd name="connsiteY7893" fmla="*/ 3405938 h 6616577"/>
                <a:gd name="connsiteX7894" fmla="*/ 220920 w 7671553"/>
                <a:gd name="connsiteY7894" fmla="*/ 3409491 h 6616577"/>
                <a:gd name="connsiteX7895" fmla="*/ 224484 w 7671553"/>
                <a:gd name="connsiteY7895" fmla="*/ 3416594 h 6616577"/>
                <a:gd name="connsiteX7896" fmla="*/ 228047 w 7671553"/>
                <a:gd name="connsiteY7896" fmla="*/ 3423696 h 6616577"/>
                <a:gd name="connsiteX7897" fmla="*/ 231607 w 7671553"/>
                <a:gd name="connsiteY7897" fmla="*/ 3427249 h 6616577"/>
                <a:gd name="connsiteX7898" fmla="*/ 235171 w 7671553"/>
                <a:gd name="connsiteY7898" fmla="*/ 3434351 h 6616577"/>
                <a:gd name="connsiteX7899" fmla="*/ 238735 w 7671553"/>
                <a:gd name="connsiteY7899" fmla="*/ 3441454 h 6616577"/>
                <a:gd name="connsiteX7900" fmla="*/ 242299 w 7671553"/>
                <a:gd name="connsiteY7900" fmla="*/ 3448556 h 6616577"/>
                <a:gd name="connsiteX7901" fmla="*/ 245862 w 7671553"/>
                <a:gd name="connsiteY7901" fmla="*/ 3452109 h 6616577"/>
                <a:gd name="connsiteX7902" fmla="*/ 249426 w 7671553"/>
                <a:gd name="connsiteY7902" fmla="*/ 3459211 h 6616577"/>
                <a:gd name="connsiteX7903" fmla="*/ 252990 w 7671553"/>
                <a:gd name="connsiteY7903" fmla="*/ 3466314 h 6616577"/>
                <a:gd name="connsiteX7904" fmla="*/ 256550 w 7671553"/>
                <a:gd name="connsiteY7904" fmla="*/ 3473420 h 6616577"/>
                <a:gd name="connsiteX7905" fmla="*/ 260114 w 7671553"/>
                <a:gd name="connsiteY7905" fmla="*/ 3480522 h 6616577"/>
                <a:gd name="connsiteX7906" fmla="*/ 263678 w 7671553"/>
                <a:gd name="connsiteY7906" fmla="*/ 3484072 h 6616577"/>
                <a:gd name="connsiteX7907" fmla="*/ 267241 w 7671553"/>
                <a:gd name="connsiteY7907" fmla="*/ 3487624 h 6616577"/>
                <a:gd name="connsiteX7908" fmla="*/ 270805 w 7671553"/>
                <a:gd name="connsiteY7908" fmla="*/ 3494727 h 6616577"/>
                <a:gd name="connsiteX7909" fmla="*/ 274369 w 7671553"/>
                <a:gd name="connsiteY7909" fmla="*/ 3501829 h 6616577"/>
                <a:gd name="connsiteX7910" fmla="*/ 277929 w 7671553"/>
                <a:gd name="connsiteY7910" fmla="*/ 3505382 h 6616577"/>
                <a:gd name="connsiteX7911" fmla="*/ 281493 w 7671553"/>
                <a:gd name="connsiteY7911" fmla="*/ 3512485 h 6616577"/>
                <a:gd name="connsiteX7912" fmla="*/ 285056 w 7671553"/>
                <a:gd name="connsiteY7912" fmla="*/ 3519587 h 6616577"/>
                <a:gd name="connsiteX7913" fmla="*/ 288620 w 7671553"/>
                <a:gd name="connsiteY7913" fmla="*/ 3526693 h 6616577"/>
                <a:gd name="connsiteX7914" fmla="*/ 292184 w 7671553"/>
                <a:gd name="connsiteY7914" fmla="*/ 3530242 h 6616577"/>
                <a:gd name="connsiteX7915" fmla="*/ 295748 w 7671553"/>
                <a:gd name="connsiteY7915" fmla="*/ 3533795 h 6616577"/>
                <a:gd name="connsiteX7916" fmla="*/ 299311 w 7671553"/>
                <a:gd name="connsiteY7916" fmla="*/ 3537345 h 6616577"/>
                <a:gd name="connsiteX7917" fmla="*/ 302872 w 7671553"/>
                <a:gd name="connsiteY7917" fmla="*/ 3544451 h 6616577"/>
                <a:gd name="connsiteX7918" fmla="*/ 306435 w 7671553"/>
                <a:gd name="connsiteY7918" fmla="*/ 3548000 h 6616577"/>
                <a:gd name="connsiteX7919" fmla="*/ 309999 w 7671553"/>
                <a:gd name="connsiteY7919" fmla="*/ 3551553 h 6616577"/>
                <a:gd name="connsiteX7920" fmla="*/ 313563 w 7671553"/>
                <a:gd name="connsiteY7920" fmla="*/ 3555103 h 6616577"/>
                <a:gd name="connsiteX7921" fmla="*/ 317127 w 7671553"/>
                <a:gd name="connsiteY7921" fmla="*/ 3558656 h 6616577"/>
                <a:gd name="connsiteX7922" fmla="*/ 320690 w 7671553"/>
                <a:gd name="connsiteY7922" fmla="*/ 3562209 h 6616577"/>
                <a:gd name="connsiteX7923" fmla="*/ 324250 w 7671553"/>
                <a:gd name="connsiteY7923" fmla="*/ 3565758 h 6616577"/>
                <a:gd name="connsiteX7924" fmla="*/ 331378 w 7671553"/>
                <a:gd name="connsiteY7924" fmla="*/ 3569311 h 6616577"/>
                <a:gd name="connsiteX7925" fmla="*/ 334942 w 7671553"/>
                <a:gd name="connsiteY7925" fmla="*/ 3576414 h 6616577"/>
                <a:gd name="connsiteX7926" fmla="*/ 342069 w 7671553"/>
                <a:gd name="connsiteY7926" fmla="*/ 3576414 h 6616577"/>
                <a:gd name="connsiteX7927" fmla="*/ 342069 w 7671553"/>
                <a:gd name="connsiteY7927" fmla="*/ 3583516 h 6616577"/>
                <a:gd name="connsiteX7928" fmla="*/ 345633 w 7671553"/>
                <a:gd name="connsiteY7928" fmla="*/ 3587069 h 6616577"/>
                <a:gd name="connsiteX7929" fmla="*/ 349193 w 7671553"/>
                <a:gd name="connsiteY7929" fmla="*/ 3594171 h 6616577"/>
                <a:gd name="connsiteX7930" fmla="*/ 352757 w 7671553"/>
                <a:gd name="connsiteY7930" fmla="*/ 3597724 h 6616577"/>
                <a:gd name="connsiteX7931" fmla="*/ 356320 w 7671553"/>
                <a:gd name="connsiteY7931" fmla="*/ 3601274 h 6616577"/>
                <a:gd name="connsiteX7932" fmla="*/ 359884 w 7671553"/>
                <a:gd name="connsiteY7932" fmla="*/ 3611929 h 6616577"/>
                <a:gd name="connsiteX7933" fmla="*/ 363448 w 7671553"/>
                <a:gd name="connsiteY7933" fmla="*/ 3619032 h 6616577"/>
                <a:gd name="connsiteX7934" fmla="*/ 367012 w 7671553"/>
                <a:gd name="connsiteY7934" fmla="*/ 3626134 h 6616577"/>
                <a:gd name="connsiteX7935" fmla="*/ 370572 w 7671553"/>
                <a:gd name="connsiteY7935" fmla="*/ 3629687 h 6616577"/>
                <a:gd name="connsiteX7936" fmla="*/ 377699 w 7671553"/>
                <a:gd name="connsiteY7936" fmla="*/ 3633240 h 6616577"/>
                <a:gd name="connsiteX7937" fmla="*/ 392138 w 7671553"/>
                <a:gd name="connsiteY7937" fmla="*/ 3633240 h 6616577"/>
                <a:gd name="connsiteX7938" fmla="*/ 388391 w 7671553"/>
                <a:gd name="connsiteY7938" fmla="*/ 3739788 h 6616577"/>
                <a:gd name="connsiteX7939" fmla="*/ 388391 w 7671553"/>
                <a:gd name="connsiteY7939" fmla="*/ 3775304 h 6616577"/>
                <a:gd name="connsiteX7940" fmla="*/ 391955 w 7671553"/>
                <a:gd name="connsiteY7940" fmla="*/ 3842783 h 6616577"/>
                <a:gd name="connsiteX7941" fmla="*/ 391955 w 7671553"/>
                <a:gd name="connsiteY7941" fmla="*/ 3853438 h 6616577"/>
                <a:gd name="connsiteX7942" fmla="*/ 395515 w 7671553"/>
                <a:gd name="connsiteY7942" fmla="*/ 3878299 h 6616577"/>
                <a:gd name="connsiteX7943" fmla="*/ 399078 w 7671553"/>
                <a:gd name="connsiteY7943" fmla="*/ 3924471 h 6616577"/>
                <a:gd name="connsiteX7944" fmla="*/ 402642 w 7671553"/>
                <a:gd name="connsiteY7944" fmla="*/ 3928021 h 6616577"/>
                <a:gd name="connsiteX7945" fmla="*/ 388391 w 7671553"/>
                <a:gd name="connsiteY7945" fmla="*/ 3928021 h 6616577"/>
                <a:gd name="connsiteX7946" fmla="*/ 388391 w 7671553"/>
                <a:gd name="connsiteY7946" fmla="*/ 3942229 h 6616577"/>
                <a:gd name="connsiteX7947" fmla="*/ 395515 w 7671553"/>
                <a:gd name="connsiteY7947" fmla="*/ 3942229 h 6616577"/>
                <a:gd name="connsiteX7948" fmla="*/ 395515 w 7671553"/>
                <a:gd name="connsiteY7948" fmla="*/ 3949331 h 6616577"/>
                <a:gd name="connsiteX7949" fmla="*/ 399078 w 7671553"/>
                <a:gd name="connsiteY7949" fmla="*/ 3952884 h 6616577"/>
                <a:gd name="connsiteX7950" fmla="*/ 402642 w 7671553"/>
                <a:gd name="connsiteY7950" fmla="*/ 3963536 h 6616577"/>
                <a:gd name="connsiteX7951" fmla="*/ 402642 w 7671553"/>
                <a:gd name="connsiteY7951" fmla="*/ 3977745 h 6616577"/>
                <a:gd name="connsiteX7952" fmla="*/ 406206 w 7671553"/>
                <a:gd name="connsiteY7952" fmla="*/ 4016810 h 6616577"/>
                <a:gd name="connsiteX7953" fmla="*/ 409770 w 7671553"/>
                <a:gd name="connsiteY7953" fmla="*/ 4048776 h 6616577"/>
                <a:gd name="connsiteX7954" fmla="*/ 413333 w 7671553"/>
                <a:gd name="connsiteY7954" fmla="*/ 4087841 h 6616577"/>
                <a:gd name="connsiteX7955" fmla="*/ 416894 w 7671553"/>
                <a:gd name="connsiteY7955" fmla="*/ 4119808 h 6616577"/>
                <a:gd name="connsiteX7956" fmla="*/ 420457 w 7671553"/>
                <a:gd name="connsiteY7956" fmla="*/ 4169528 h 6616577"/>
                <a:gd name="connsiteX7957" fmla="*/ 424021 w 7671553"/>
                <a:gd name="connsiteY7957" fmla="*/ 4190840 h 6616577"/>
                <a:gd name="connsiteX7958" fmla="*/ 427585 w 7671553"/>
                <a:gd name="connsiteY7958" fmla="*/ 4222803 h 6616577"/>
                <a:gd name="connsiteX7959" fmla="*/ 431149 w 7671553"/>
                <a:gd name="connsiteY7959" fmla="*/ 4276075 h 6616577"/>
                <a:gd name="connsiteX7960" fmla="*/ 434712 w 7671553"/>
                <a:gd name="connsiteY7960" fmla="*/ 4315144 h 6616577"/>
                <a:gd name="connsiteX7961" fmla="*/ 438276 w 7671553"/>
                <a:gd name="connsiteY7961" fmla="*/ 4350659 h 6616577"/>
                <a:gd name="connsiteX7962" fmla="*/ 438276 w 7671553"/>
                <a:gd name="connsiteY7962" fmla="*/ 4361315 h 6616577"/>
                <a:gd name="connsiteX7963" fmla="*/ 441836 w 7671553"/>
                <a:gd name="connsiteY7963" fmla="*/ 4414587 h 6616577"/>
                <a:gd name="connsiteX7964" fmla="*/ 441836 w 7671553"/>
                <a:gd name="connsiteY7964" fmla="*/ 4457205 h 6616577"/>
                <a:gd name="connsiteX7965" fmla="*/ 445400 w 7671553"/>
                <a:gd name="connsiteY7965" fmla="*/ 4460754 h 6616577"/>
                <a:gd name="connsiteX7966" fmla="*/ 448964 w 7671553"/>
                <a:gd name="connsiteY7966" fmla="*/ 4467860 h 6616577"/>
                <a:gd name="connsiteX7967" fmla="*/ 473906 w 7671553"/>
                <a:gd name="connsiteY7967" fmla="*/ 4467860 h 6616577"/>
                <a:gd name="connsiteX7968" fmla="*/ 477470 w 7671553"/>
                <a:gd name="connsiteY7968" fmla="*/ 4464307 h 6616577"/>
                <a:gd name="connsiteX7969" fmla="*/ 477470 w 7671553"/>
                <a:gd name="connsiteY7969" fmla="*/ 4471409 h 6616577"/>
                <a:gd name="connsiteX7970" fmla="*/ 481034 w 7671553"/>
                <a:gd name="connsiteY7970" fmla="*/ 4485618 h 6616577"/>
                <a:gd name="connsiteX7971" fmla="*/ 484598 w 7671553"/>
                <a:gd name="connsiteY7971" fmla="*/ 4496269 h 6616577"/>
                <a:gd name="connsiteX7972" fmla="*/ 488158 w 7671553"/>
                <a:gd name="connsiteY7972" fmla="*/ 4510478 h 6616577"/>
                <a:gd name="connsiteX7973" fmla="*/ 491721 w 7671553"/>
                <a:gd name="connsiteY7973" fmla="*/ 4535338 h 6616577"/>
                <a:gd name="connsiteX7974" fmla="*/ 495285 w 7671553"/>
                <a:gd name="connsiteY7974" fmla="*/ 4545994 h 6616577"/>
                <a:gd name="connsiteX7975" fmla="*/ 498849 w 7671553"/>
                <a:gd name="connsiteY7975" fmla="*/ 4553096 h 6616577"/>
                <a:gd name="connsiteX7976" fmla="*/ 502413 w 7671553"/>
                <a:gd name="connsiteY7976" fmla="*/ 4570854 h 6616577"/>
                <a:gd name="connsiteX7977" fmla="*/ 502413 w 7671553"/>
                <a:gd name="connsiteY7977" fmla="*/ 4641889 h 6616577"/>
                <a:gd name="connsiteX7978" fmla="*/ 505976 w 7671553"/>
                <a:gd name="connsiteY7978" fmla="*/ 4677404 h 6616577"/>
                <a:gd name="connsiteX7979" fmla="*/ 509540 w 7671553"/>
                <a:gd name="connsiteY7979" fmla="*/ 4702265 h 6616577"/>
                <a:gd name="connsiteX7980" fmla="*/ 513100 w 7671553"/>
                <a:gd name="connsiteY7980" fmla="*/ 4723576 h 6616577"/>
                <a:gd name="connsiteX7981" fmla="*/ 513100 w 7671553"/>
                <a:gd name="connsiteY7981" fmla="*/ 4730678 h 6616577"/>
                <a:gd name="connsiteX7982" fmla="*/ 516664 w 7671553"/>
                <a:gd name="connsiteY7982" fmla="*/ 4737780 h 6616577"/>
                <a:gd name="connsiteX7983" fmla="*/ 520228 w 7671553"/>
                <a:gd name="connsiteY7983" fmla="*/ 4744883 h 6616577"/>
                <a:gd name="connsiteX7984" fmla="*/ 523792 w 7671553"/>
                <a:gd name="connsiteY7984" fmla="*/ 4769747 h 6616577"/>
                <a:gd name="connsiteX7985" fmla="*/ 527355 w 7671553"/>
                <a:gd name="connsiteY7985" fmla="*/ 4783952 h 6616577"/>
                <a:gd name="connsiteX7986" fmla="*/ 530919 w 7671553"/>
                <a:gd name="connsiteY7986" fmla="*/ 4805263 h 6616577"/>
                <a:gd name="connsiteX7987" fmla="*/ 534479 w 7671553"/>
                <a:gd name="connsiteY7987" fmla="*/ 4826570 h 6616577"/>
                <a:gd name="connsiteX7988" fmla="*/ 538043 w 7671553"/>
                <a:gd name="connsiteY7988" fmla="*/ 4840779 h 6616577"/>
                <a:gd name="connsiteX7989" fmla="*/ 541607 w 7671553"/>
                <a:gd name="connsiteY7989" fmla="*/ 4847881 h 6616577"/>
                <a:gd name="connsiteX7990" fmla="*/ 545170 w 7671553"/>
                <a:gd name="connsiteY7990" fmla="*/ 4858536 h 6616577"/>
                <a:gd name="connsiteX7991" fmla="*/ 548734 w 7671553"/>
                <a:gd name="connsiteY7991" fmla="*/ 4869188 h 6616577"/>
                <a:gd name="connsiteX7992" fmla="*/ 552298 w 7671553"/>
                <a:gd name="connsiteY7992" fmla="*/ 4883397 h 6616577"/>
                <a:gd name="connsiteX7993" fmla="*/ 555862 w 7671553"/>
                <a:gd name="connsiteY7993" fmla="*/ 4901155 h 6616577"/>
                <a:gd name="connsiteX7994" fmla="*/ 559422 w 7671553"/>
                <a:gd name="connsiteY7994" fmla="*/ 4908257 h 6616577"/>
                <a:gd name="connsiteX7995" fmla="*/ 562986 w 7671553"/>
                <a:gd name="connsiteY7995" fmla="*/ 4926015 h 6616577"/>
                <a:gd name="connsiteX7996" fmla="*/ 566549 w 7671553"/>
                <a:gd name="connsiteY7996" fmla="*/ 4954428 h 6616577"/>
                <a:gd name="connsiteX7997" fmla="*/ 570113 w 7671553"/>
                <a:gd name="connsiteY7997" fmla="*/ 4968634 h 6616577"/>
                <a:gd name="connsiteX7998" fmla="*/ 573677 w 7671553"/>
                <a:gd name="connsiteY7998" fmla="*/ 4975736 h 6616577"/>
                <a:gd name="connsiteX7999" fmla="*/ 577241 w 7671553"/>
                <a:gd name="connsiteY7999" fmla="*/ 5007702 h 6616577"/>
                <a:gd name="connsiteX8000" fmla="*/ 580801 w 7671553"/>
                <a:gd name="connsiteY8000" fmla="*/ 5032562 h 6616577"/>
                <a:gd name="connsiteX8001" fmla="*/ 584364 w 7671553"/>
                <a:gd name="connsiteY8001" fmla="*/ 5064525 h 6616577"/>
                <a:gd name="connsiteX8002" fmla="*/ 587928 w 7671553"/>
                <a:gd name="connsiteY8002" fmla="*/ 5100041 h 6616577"/>
                <a:gd name="connsiteX8003" fmla="*/ 591492 w 7671553"/>
                <a:gd name="connsiteY8003" fmla="*/ 5107147 h 6616577"/>
                <a:gd name="connsiteX8004" fmla="*/ 595056 w 7671553"/>
                <a:gd name="connsiteY8004" fmla="*/ 5124905 h 6616577"/>
                <a:gd name="connsiteX8005" fmla="*/ 598619 w 7671553"/>
                <a:gd name="connsiteY8005" fmla="*/ 5156868 h 6616577"/>
                <a:gd name="connsiteX8006" fmla="*/ 602183 w 7671553"/>
                <a:gd name="connsiteY8006" fmla="*/ 5235002 h 6616577"/>
                <a:gd name="connsiteX8007" fmla="*/ 605743 w 7671553"/>
                <a:gd name="connsiteY8007" fmla="*/ 5334447 h 6616577"/>
                <a:gd name="connsiteX8008" fmla="*/ 609307 w 7671553"/>
                <a:gd name="connsiteY8008" fmla="*/ 5451650 h 6616577"/>
                <a:gd name="connsiteX8009" fmla="*/ 609307 w 7671553"/>
                <a:gd name="connsiteY8009" fmla="*/ 5522682 h 6616577"/>
                <a:gd name="connsiteX8010" fmla="*/ 612871 w 7671553"/>
                <a:gd name="connsiteY8010" fmla="*/ 5575954 h 6616577"/>
                <a:gd name="connsiteX8011" fmla="*/ 612871 w 7671553"/>
                <a:gd name="connsiteY8011" fmla="*/ 5707364 h 6616577"/>
                <a:gd name="connsiteX8012" fmla="*/ 616435 w 7671553"/>
                <a:gd name="connsiteY8012" fmla="*/ 5739327 h 6616577"/>
                <a:gd name="connsiteX8013" fmla="*/ 619998 w 7671553"/>
                <a:gd name="connsiteY8013" fmla="*/ 5824568 h 6616577"/>
                <a:gd name="connsiteX8014" fmla="*/ 619998 w 7671553"/>
                <a:gd name="connsiteY8014" fmla="*/ 5934664 h 6616577"/>
                <a:gd name="connsiteX8015" fmla="*/ 616435 w 7671553"/>
                <a:gd name="connsiteY8015" fmla="*/ 5963078 h 6616577"/>
                <a:gd name="connsiteX8016" fmla="*/ 612871 w 7671553"/>
                <a:gd name="connsiteY8016" fmla="*/ 6009250 h 6616577"/>
                <a:gd name="connsiteX8017" fmla="*/ 609307 w 7671553"/>
                <a:gd name="connsiteY8017" fmla="*/ 6023455 h 6616577"/>
                <a:gd name="connsiteX8018" fmla="*/ 605743 w 7671553"/>
                <a:gd name="connsiteY8018" fmla="*/ 6048316 h 6616577"/>
                <a:gd name="connsiteX8019" fmla="*/ 602183 w 7671553"/>
                <a:gd name="connsiteY8019" fmla="*/ 6087385 h 6616577"/>
                <a:gd name="connsiteX8020" fmla="*/ 598619 w 7671553"/>
                <a:gd name="connsiteY8020" fmla="*/ 6108696 h 6616577"/>
                <a:gd name="connsiteX8021" fmla="*/ 595056 w 7671553"/>
                <a:gd name="connsiteY8021" fmla="*/ 6140659 h 6616577"/>
                <a:gd name="connsiteX8022" fmla="*/ 591492 w 7671553"/>
                <a:gd name="connsiteY8022" fmla="*/ 6158417 h 6616577"/>
                <a:gd name="connsiteX8023" fmla="*/ 591492 w 7671553"/>
                <a:gd name="connsiteY8023" fmla="*/ 6183277 h 6616577"/>
                <a:gd name="connsiteX8024" fmla="*/ 587928 w 7671553"/>
                <a:gd name="connsiteY8024" fmla="*/ 6201035 h 6616577"/>
                <a:gd name="connsiteX8025" fmla="*/ 584364 w 7671553"/>
                <a:gd name="connsiteY8025" fmla="*/ 6211691 h 6616577"/>
                <a:gd name="connsiteX8026" fmla="*/ 580801 w 7671553"/>
                <a:gd name="connsiteY8026" fmla="*/ 6229449 h 6616577"/>
                <a:gd name="connsiteX8027" fmla="*/ 580801 w 7671553"/>
                <a:gd name="connsiteY8027" fmla="*/ 6240104 h 6616577"/>
                <a:gd name="connsiteX8028" fmla="*/ 577241 w 7671553"/>
                <a:gd name="connsiteY8028" fmla="*/ 6243654 h 6616577"/>
                <a:gd name="connsiteX8029" fmla="*/ 573677 w 7671553"/>
                <a:gd name="connsiteY8029" fmla="*/ 6286274 h 6616577"/>
                <a:gd name="connsiteX8030" fmla="*/ 570113 w 7671553"/>
                <a:gd name="connsiteY8030" fmla="*/ 6293376 h 6616577"/>
                <a:gd name="connsiteX8031" fmla="*/ 566549 w 7671553"/>
                <a:gd name="connsiteY8031" fmla="*/ 6304032 h 6616577"/>
                <a:gd name="connsiteX8032" fmla="*/ 562986 w 7671553"/>
                <a:gd name="connsiteY8032" fmla="*/ 6332442 h 6616577"/>
                <a:gd name="connsiteX8033" fmla="*/ 559422 w 7671553"/>
                <a:gd name="connsiteY8033" fmla="*/ 6335995 h 6616577"/>
                <a:gd name="connsiteX8034" fmla="*/ 555862 w 7671553"/>
                <a:gd name="connsiteY8034" fmla="*/ 6339548 h 6616577"/>
                <a:gd name="connsiteX8035" fmla="*/ 555862 w 7671553"/>
                <a:gd name="connsiteY8035" fmla="*/ 6357306 h 6616577"/>
                <a:gd name="connsiteX8036" fmla="*/ 559422 w 7671553"/>
                <a:gd name="connsiteY8036" fmla="*/ 6360855 h 6616577"/>
                <a:gd name="connsiteX8037" fmla="*/ 566549 w 7671553"/>
                <a:gd name="connsiteY8037" fmla="*/ 6364408 h 6616577"/>
                <a:gd name="connsiteX8038" fmla="*/ 609306 w 7671553"/>
                <a:gd name="connsiteY8038" fmla="*/ 6364408 h 6616577"/>
                <a:gd name="connsiteX8039" fmla="*/ 612870 w 7671553"/>
                <a:gd name="connsiteY8039" fmla="*/ 6360855 h 6616577"/>
                <a:gd name="connsiteX8040" fmla="*/ 619997 w 7671553"/>
                <a:gd name="connsiteY8040" fmla="*/ 6357306 h 6616577"/>
                <a:gd name="connsiteX8041" fmla="*/ 627121 w 7671553"/>
                <a:gd name="connsiteY8041" fmla="*/ 6353753 h 6616577"/>
                <a:gd name="connsiteX8042" fmla="*/ 634249 w 7671553"/>
                <a:gd name="connsiteY8042" fmla="*/ 6350200 h 6616577"/>
                <a:gd name="connsiteX8043" fmla="*/ 637812 w 7671553"/>
                <a:gd name="connsiteY8043" fmla="*/ 6346650 h 6616577"/>
                <a:gd name="connsiteX8044" fmla="*/ 644940 w 7671553"/>
                <a:gd name="connsiteY8044" fmla="*/ 6343097 h 6616577"/>
                <a:gd name="connsiteX8045" fmla="*/ 649037 w 7671553"/>
                <a:gd name="connsiteY8045" fmla="*/ 6339724 h 6616577"/>
                <a:gd name="connsiteX8046" fmla="*/ 644940 w 7671553"/>
                <a:gd name="connsiteY8046" fmla="*/ 6346650 h 6616577"/>
                <a:gd name="connsiteX8047" fmla="*/ 641376 w 7671553"/>
                <a:gd name="connsiteY8047" fmla="*/ 6360855 h 6616577"/>
                <a:gd name="connsiteX8048" fmla="*/ 637812 w 7671553"/>
                <a:gd name="connsiteY8048" fmla="*/ 6385715 h 6616577"/>
                <a:gd name="connsiteX8049" fmla="*/ 634249 w 7671553"/>
                <a:gd name="connsiteY8049" fmla="*/ 6399924 h 6616577"/>
                <a:gd name="connsiteX8050" fmla="*/ 630685 w 7671553"/>
                <a:gd name="connsiteY8050" fmla="*/ 6403473 h 6616577"/>
                <a:gd name="connsiteX8051" fmla="*/ 627121 w 7671553"/>
                <a:gd name="connsiteY8051" fmla="*/ 6424784 h 6616577"/>
                <a:gd name="connsiteX8052" fmla="*/ 627121 w 7671553"/>
                <a:gd name="connsiteY8052" fmla="*/ 6442542 h 6616577"/>
                <a:gd name="connsiteX8053" fmla="*/ 630685 w 7671553"/>
                <a:gd name="connsiteY8053" fmla="*/ 6481611 h 6616577"/>
                <a:gd name="connsiteX8054" fmla="*/ 634249 w 7671553"/>
                <a:gd name="connsiteY8054" fmla="*/ 6502919 h 6616577"/>
                <a:gd name="connsiteX8055" fmla="*/ 637812 w 7671553"/>
                <a:gd name="connsiteY8055" fmla="*/ 6510021 h 6616577"/>
                <a:gd name="connsiteX8056" fmla="*/ 641376 w 7671553"/>
                <a:gd name="connsiteY8056" fmla="*/ 6520677 h 6616577"/>
                <a:gd name="connsiteX8057" fmla="*/ 648504 w 7671553"/>
                <a:gd name="connsiteY8057" fmla="*/ 6524230 h 6616577"/>
                <a:gd name="connsiteX8058" fmla="*/ 652064 w 7671553"/>
                <a:gd name="connsiteY8058" fmla="*/ 6531332 h 6616577"/>
                <a:gd name="connsiteX8059" fmla="*/ 655627 w 7671553"/>
                <a:gd name="connsiteY8059" fmla="*/ 6534885 h 6616577"/>
                <a:gd name="connsiteX8060" fmla="*/ 662755 w 7671553"/>
                <a:gd name="connsiteY8060" fmla="*/ 6538435 h 6616577"/>
                <a:gd name="connsiteX8061" fmla="*/ 666319 w 7671553"/>
                <a:gd name="connsiteY8061" fmla="*/ 6541988 h 6616577"/>
                <a:gd name="connsiteX8062" fmla="*/ 673442 w 7671553"/>
                <a:gd name="connsiteY8062" fmla="*/ 6545537 h 6616577"/>
                <a:gd name="connsiteX8063" fmla="*/ 684134 w 7671553"/>
                <a:gd name="connsiteY8063" fmla="*/ 6549090 h 6616577"/>
                <a:gd name="connsiteX8064" fmla="*/ 712640 w 7671553"/>
                <a:gd name="connsiteY8064" fmla="*/ 6549090 h 6616577"/>
                <a:gd name="connsiteX8065" fmla="*/ 719764 w 7671553"/>
                <a:gd name="connsiteY8065" fmla="*/ 6545537 h 6616577"/>
                <a:gd name="connsiteX8066" fmla="*/ 723327 w 7671553"/>
                <a:gd name="connsiteY8066" fmla="*/ 6541988 h 6616577"/>
                <a:gd name="connsiteX8067" fmla="*/ 726891 w 7671553"/>
                <a:gd name="connsiteY8067" fmla="*/ 6538435 h 6616577"/>
                <a:gd name="connsiteX8068" fmla="*/ 1008384 w 7671553"/>
                <a:gd name="connsiteY8068" fmla="*/ 6538435 h 6616577"/>
                <a:gd name="connsiteX8069" fmla="*/ 1051140 w 7671553"/>
                <a:gd name="connsiteY8069" fmla="*/ 6541988 h 6616577"/>
                <a:gd name="connsiteX8070" fmla="*/ 1086774 w 7671553"/>
                <a:gd name="connsiteY8070" fmla="*/ 6541988 h 6616577"/>
                <a:gd name="connsiteX8071" fmla="*/ 1104589 w 7671553"/>
                <a:gd name="connsiteY8071" fmla="*/ 6538435 h 6616577"/>
                <a:gd name="connsiteX8072" fmla="*/ 1108153 w 7671553"/>
                <a:gd name="connsiteY8072" fmla="*/ 6534885 h 6616577"/>
                <a:gd name="connsiteX8073" fmla="*/ 1108153 w 7671553"/>
                <a:gd name="connsiteY8073" fmla="*/ 6517127 h 6616577"/>
                <a:gd name="connsiteX8074" fmla="*/ 1104589 w 7671553"/>
                <a:gd name="connsiteY8074" fmla="*/ 6513574 h 6616577"/>
                <a:gd name="connsiteX8075" fmla="*/ 1111717 w 7671553"/>
                <a:gd name="connsiteY8075" fmla="*/ 6513574 h 6616577"/>
                <a:gd name="connsiteX8076" fmla="*/ 1115277 w 7671553"/>
                <a:gd name="connsiteY8076" fmla="*/ 6506472 h 6616577"/>
                <a:gd name="connsiteX8077" fmla="*/ 1115277 w 7671553"/>
                <a:gd name="connsiteY8077" fmla="*/ 6488714 h 6616577"/>
                <a:gd name="connsiteX8078" fmla="*/ 1111717 w 7671553"/>
                <a:gd name="connsiteY8078" fmla="*/ 6435441 h 6616577"/>
                <a:gd name="connsiteX8079" fmla="*/ 1111717 w 7671553"/>
                <a:gd name="connsiteY8079" fmla="*/ 6428340 h 6616577"/>
                <a:gd name="connsiteX8080" fmla="*/ 1115277 w 7671553"/>
                <a:gd name="connsiteY8080" fmla="*/ 6407028 h 6616577"/>
                <a:gd name="connsiteX8081" fmla="*/ 1118841 w 7671553"/>
                <a:gd name="connsiteY8081" fmla="*/ 6403475 h 6616577"/>
                <a:gd name="connsiteX8082" fmla="*/ 1122405 w 7671553"/>
                <a:gd name="connsiteY8082" fmla="*/ 6396373 h 6616577"/>
                <a:gd name="connsiteX8083" fmla="*/ 1125968 w 7671553"/>
                <a:gd name="connsiteY8083" fmla="*/ 6385717 h 6616577"/>
                <a:gd name="connsiteX8084" fmla="*/ 1129532 w 7671553"/>
                <a:gd name="connsiteY8084" fmla="*/ 6378615 h 6616577"/>
                <a:gd name="connsiteX8085" fmla="*/ 1129532 w 7671553"/>
                <a:gd name="connsiteY8085" fmla="*/ 6339549 h 6616577"/>
                <a:gd name="connsiteX8086" fmla="*/ 1125979 w 7671553"/>
                <a:gd name="connsiteY8086" fmla="*/ 6332092 h 6616577"/>
                <a:gd name="connsiteX8087" fmla="*/ 1165162 w 7671553"/>
                <a:gd name="connsiteY8087" fmla="*/ 6335997 h 6616577"/>
                <a:gd name="connsiteX8088" fmla="*/ 1175853 w 7671553"/>
                <a:gd name="connsiteY8088" fmla="*/ 6335997 h 6616577"/>
                <a:gd name="connsiteX8089" fmla="*/ 1175853 w 7671553"/>
                <a:gd name="connsiteY8089" fmla="*/ 6360857 h 6616577"/>
                <a:gd name="connsiteX8090" fmla="*/ 1179417 w 7671553"/>
                <a:gd name="connsiteY8090" fmla="*/ 6414129 h 6616577"/>
                <a:gd name="connsiteX8091" fmla="*/ 1179417 w 7671553"/>
                <a:gd name="connsiteY8091" fmla="*/ 6421231 h 6616577"/>
                <a:gd name="connsiteX8092" fmla="*/ 1168726 w 7671553"/>
                <a:gd name="connsiteY8092" fmla="*/ 6424784 h 6616577"/>
                <a:gd name="connsiteX8093" fmla="*/ 1165162 w 7671553"/>
                <a:gd name="connsiteY8093" fmla="*/ 6428337 h 6616577"/>
                <a:gd name="connsiteX8094" fmla="*/ 1161599 w 7671553"/>
                <a:gd name="connsiteY8094" fmla="*/ 6431887 h 6616577"/>
                <a:gd name="connsiteX8095" fmla="*/ 1158038 w 7671553"/>
                <a:gd name="connsiteY8095" fmla="*/ 6435440 h 6616577"/>
                <a:gd name="connsiteX8096" fmla="*/ 1158038 w 7671553"/>
                <a:gd name="connsiteY8096" fmla="*/ 6456747 h 6616577"/>
                <a:gd name="connsiteX8097" fmla="*/ 1165162 w 7671553"/>
                <a:gd name="connsiteY8097" fmla="*/ 6460300 h 6616577"/>
                <a:gd name="connsiteX8098" fmla="*/ 1168726 w 7671553"/>
                <a:gd name="connsiteY8098" fmla="*/ 6467402 h 6616577"/>
                <a:gd name="connsiteX8099" fmla="*/ 1172290 w 7671553"/>
                <a:gd name="connsiteY8099" fmla="*/ 6481611 h 6616577"/>
                <a:gd name="connsiteX8100" fmla="*/ 1175853 w 7671553"/>
                <a:gd name="connsiteY8100" fmla="*/ 6485160 h 6616577"/>
                <a:gd name="connsiteX8101" fmla="*/ 1179417 w 7671553"/>
                <a:gd name="connsiteY8101" fmla="*/ 6492263 h 6616577"/>
                <a:gd name="connsiteX8102" fmla="*/ 1182977 w 7671553"/>
                <a:gd name="connsiteY8102" fmla="*/ 6502919 h 6616577"/>
                <a:gd name="connsiteX8103" fmla="*/ 1190105 w 7671553"/>
                <a:gd name="connsiteY8103" fmla="*/ 6506471 h 6616577"/>
                <a:gd name="connsiteX8104" fmla="*/ 1193669 w 7671553"/>
                <a:gd name="connsiteY8104" fmla="*/ 6510021 h 6616577"/>
                <a:gd name="connsiteX8105" fmla="*/ 1197232 w 7671553"/>
                <a:gd name="connsiteY8105" fmla="*/ 6513574 h 6616577"/>
                <a:gd name="connsiteX8106" fmla="*/ 1200796 w 7671553"/>
                <a:gd name="connsiteY8106" fmla="*/ 6517127 h 6616577"/>
                <a:gd name="connsiteX8107" fmla="*/ 1204360 w 7671553"/>
                <a:gd name="connsiteY8107" fmla="*/ 6520676 h 6616577"/>
                <a:gd name="connsiteX8108" fmla="*/ 1218611 w 7671553"/>
                <a:gd name="connsiteY8108" fmla="*/ 6524229 h 6616577"/>
                <a:gd name="connsiteX8109" fmla="*/ 1243554 w 7671553"/>
                <a:gd name="connsiteY8109" fmla="*/ 6527779 h 6616577"/>
                <a:gd name="connsiteX8110" fmla="*/ 1250681 w 7671553"/>
                <a:gd name="connsiteY8110" fmla="*/ 6527779 h 6616577"/>
                <a:gd name="connsiteX8111" fmla="*/ 1261369 w 7671553"/>
                <a:gd name="connsiteY8111" fmla="*/ 6524229 h 6616577"/>
                <a:gd name="connsiteX8112" fmla="*/ 1268496 w 7671553"/>
                <a:gd name="connsiteY8112" fmla="*/ 6520676 h 6616577"/>
                <a:gd name="connsiteX8113" fmla="*/ 1272060 w 7671553"/>
                <a:gd name="connsiteY8113" fmla="*/ 6517127 h 6616577"/>
                <a:gd name="connsiteX8114" fmla="*/ 1272060 w 7671553"/>
                <a:gd name="connsiteY8114" fmla="*/ 6510021 h 6616577"/>
                <a:gd name="connsiteX8115" fmla="*/ 1432404 w 7671553"/>
                <a:gd name="connsiteY8115" fmla="*/ 6510021 h 6616577"/>
                <a:gd name="connsiteX8116" fmla="*/ 1457346 w 7671553"/>
                <a:gd name="connsiteY8116" fmla="*/ 6513574 h 6616577"/>
                <a:gd name="connsiteX8117" fmla="*/ 1500103 w 7671553"/>
                <a:gd name="connsiteY8117" fmla="*/ 6517127 h 6616577"/>
                <a:gd name="connsiteX8118" fmla="*/ 1614124 w 7671553"/>
                <a:gd name="connsiteY8118" fmla="*/ 6517127 h 6616577"/>
                <a:gd name="connsiteX8119" fmla="*/ 1642630 w 7671553"/>
                <a:gd name="connsiteY8119" fmla="*/ 6513574 h 6616577"/>
                <a:gd name="connsiteX8120" fmla="*/ 1646194 w 7671553"/>
                <a:gd name="connsiteY8120" fmla="*/ 6510021 h 6616577"/>
                <a:gd name="connsiteX8121" fmla="*/ 1649754 w 7671553"/>
                <a:gd name="connsiteY8121" fmla="*/ 6506471 h 6616577"/>
                <a:gd name="connsiteX8122" fmla="*/ 1649754 w 7671553"/>
                <a:gd name="connsiteY8122" fmla="*/ 6488714 h 6616577"/>
                <a:gd name="connsiteX8123" fmla="*/ 1646194 w 7671553"/>
                <a:gd name="connsiteY8123" fmla="*/ 6485160 h 6616577"/>
                <a:gd name="connsiteX8124" fmla="*/ 1642630 w 7671553"/>
                <a:gd name="connsiteY8124" fmla="*/ 6481611 h 6616577"/>
                <a:gd name="connsiteX8125" fmla="*/ 1642630 w 7671553"/>
                <a:gd name="connsiteY8125" fmla="*/ 6474505 h 6616577"/>
                <a:gd name="connsiteX8126" fmla="*/ 1646194 w 7671553"/>
                <a:gd name="connsiteY8126" fmla="*/ 6460300 h 6616577"/>
                <a:gd name="connsiteX8127" fmla="*/ 1646194 w 7671553"/>
                <a:gd name="connsiteY8127" fmla="*/ 6438989 h 6616577"/>
                <a:gd name="connsiteX8128" fmla="*/ 1642630 w 7671553"/>
                <a:gd name="connsiteY8128" fmla="*/ 6435439 h 6616577"/>
                <a:gd name="connsiteX8129" fmla="*/ 1639066 w 7671553"/>
                <a:gd name="connsiteY8129" fmla="*/ 6431886 h 6616577"/>
                <a:gd name="connsiteX8130" fmla="*/ 1635502 w 7671553"/>
                <a:gd name="connsiteY8130" fmla="*/ 6428337 h 6616577"/>
                <a:gd name="connsiteX8131" fmla="*/ 1631939 w 7671553"/>
                <a:gd name="connsiteY8131" fmla="*/ 6424784 h 6616577"/>
                <a:gd name="connsiteX8132" fmla="*/ 1624811 w 7671553"/>
                <a:gd name="connsiteY8132" fmla="*/ 6421231 h 6616577"/>
                <a:gd name="connsiteX8133" fmla="*/ 1613590 w 7671553"/>
                <a:gd name="connsiteY8133" fmla="*/ 6421055 h 6616577"/>
                <a:gd name="connsiteX8134" fmla="*/ 1617687 w 7671553"/>
                <a:gd name="connsiteY8134" fmla="*/ 6414128 h 6616577"/>
                <a:gd name="connsiteX8135" fmla="*/ 1621251 w 7671553"/>
                <a:gd name="connsiteY8135" fmla="*/ 6410579 h 6616577"/>
                <a:gd name="connsiteX8136" fmla="*/ 1628375 w 7671553"/>
                <a:gd name="connsiteY8136" fmla="*/ 6407026 h 6616577"/>
                <a:gd name="connsiteX8137" fmla="*/ 1631939 w 7671553"/>
                <a:gd name="connsiteY8137" fmla="*/ 6399924 h 6616577"/>
                <a:gd name="connsiteX8138" fmla="*/ 1631939 w 7671553"/>
                <a:gd name="connsiteY8138" fmla="*/ 6392821 h 6616577"/>
                <a:gd name="connsiteX8139" fmla="*/ 1639066 w 7671553"/>
                <a:gd name="connsiteY8139" fmla="*/ 6392821 h 6616577"/>
                <a:gd name="connsiteX8140" fmla="*/ 1642630 w 7671553"/>
                <a:gd name="connsiteY8140" fmla="*/ 6389268 h 6616577"/>
                <a:gd name="connsiteX8141" fmla="*/ 1646194 w 7671553"/>
                <a:gd name="connsiteY8141" fmla="*/ 6385715 h 6616577"/>
                <a:gd name="connsiteX8142" fmla="*/ 1649754 w 7671553"/>
                <a:gd name="connsiteY8142" fmla="*/ 6378613 h 6616577"/>
                <a:gd name="connsiteX8143" fmla="*/ 1653318 w 7671553"/>
                <a:gd name="connsiteY8143" fmla="*/ 6375063 h 6616577"/>
                <a:gd name="connsiteX8144" fmla="*/ 1653318 w 7671553"/>
                <a:gd name="connsiteY8144" fmla="*/ 6343097 h 6616577"/>
                <a:gd name="connsiteX8145" fmla="*/ 1649754 w 7671553"/>
                <a:gd name="connsiteY8145" fmla="*/ 6335995 h 6616577"/>
                <a:gd name="connsiteX8146" fmla="*/ 1646370 w 7671553"/>
                <a:gd name="connsiteY8146" fmla="*/ 6331910 h 6616577"/>
                <a:gd name="connsiteX8147" fmla="*/ 1653318 w 7671553"/>
                <a:gd name="connsiteY8147" fmla="*/ 6335995 h 6616577"/>
                <a:gd name="connsiteX8148" fmla="*/ 1671133 w 7671553"/>
                <a:gd name="connsiteY8148" fmla="*/ 6339548 h 6616577"/>
                <a:gd name="connsiteX8149" fmla="*/ 1674696 w 7671553"/>
                <a:gd name="connsiteY8149" fmla="*/ 6343097 h 6616577"/>
                <a:gd name="connsiteX8150" fmla="*/ 1713895 w 7671553"/>
                <a:gd name="connsiteY8150" fmla="*/ 6343097 h 6616577"/>
                <a:gd name="connsiteX8151" fmla="*/ 1721018 w 7671553"/>
                <a:gd name="connsiteY8151" fmla="*/ 6339548 h 6616577"/>
                <a:gd name="connsiteX8152" fmla="*/ 1724582 w 7671553"/>
                <a:gd name="connsiteY8152" fmla="*/ 6335995 h 6616577"/>
                <a:gd name="connsiteX8153" fmla="*/ 1728146 w 7671553"/>
                <a:gd name="connsiteY8153" fmla="*/ 6332441 h 6616577"/>
                <a:gd name="connsiteX8154" fmla="*/ 1731709 w 7671553"/>
                <a:gd name="connsiteY8154" fmla="*/ 6289824 h 6616577"/>
                <a:gd name="connsiteX8155" fmla="*/ 1735273 w 7671553"/>
                <a:gd name="connsiteY8155" fmla="*/ 6268517 h 6616577"/>
                <a:gd name="connsiteX8156" fmla="*/ 1738837 w 7671553"/>
                <a:gd name="connsiteY8156" fmla="*/ 6261411 h 6616577"/>
                <a:gd name="connsiteX8157" fmla="*/ 1742397 w 7671553"/>
                <a:gd name="connsiteY8157" fmla="*/ 6218794 h 6616577"/>
                <a:gd name="connsiteX8158" fmla="*/ 1745961 w 7671553"/>
                <a:gd name="connsiteY8158" fmla="*/ 6208139 h 6616577"/>
                <a:gd name="connsiteX8159" fmla="*/ 1749525 w 7671553"/>
                <a:gd name="connsiteY8159" fmla="*/ 6193934 h 6616577"/>
                <a:gd name="connsiteX8160" fmla="*/ 1753088 w 7671553"/>
                <a:gd name="connsiteY8160" fmla="*/ 6183278 h 6616577"/>
                <a:gd name="connsiteX8161" fmla="*/ 1756652 w 7671553"/>
                <a:gd name="connsiteY8161" fmla="*/ 6154865 h 6616577"/>
                <a:gd name="connsiteX8162" fmla="*/ 1760216 w 7671553"/>
                <a:gd name="connsiteY8162" fmla="*/ 6137107 h 6616577"/>
                <a:gd name="connsiteX8163" fmla="*/ 1763776 w 7671553"/>
                <a:gd name="connsiteY8163" fmla="*/ 6119348 h 6616577"/>
                <a:gd name="connsiteX8164" fmla="*/ 1767340 w 7671553"/>
                <a:gd name="connsiteY8164" fmla="*/ 6090939 h 6616577"/>
                <a:gd name="connsiteX8165" fmla="*/ 1770903 w 7671553"/>
                <a:gd name="connsiteY8165" fmla="*/ 6037666 h 6616577"/>
                <a:gd name="connsiteX8166" fmla="*/ 1774467 w 7671553"/>
                <a:gd name="connsiteY8166" fmla="*/ 5995046 h 6616577"/>
                <a:gd name="connsiteX8167" fmla="*/ 1778031 w 7671553"/>
                <a:gd name="connsiteY8167" fmla="*/ 5963083 h 6616577"/>
                <a:gd name="connsiteX8168" fmla="*/ 1781595 w 7671553"/>
                <a:gd name="connsiteY8168" fmla="*/ 5945325 h 6616577"/>
                <a:gd name="connsiteX8169" fmla="*/ 1785158 w 7671553"/>
                <a:gd name="connsiteY8169" fmla="*/ 5909809 h 6616577"/>
                <a:gd name="connsiteX8170" fmla="*/ 1788719 w 7671553"/>
                <a:gd name="connsiteY8170" fmla="*/ 5888498 h 6616577"/>
                <a:gd name="connsiteX8171" fmla="*/ 1792282 w 7671553"/>
                <a:gd name="connsiteY8171" fmla="*/ 5863638 h 6616577"/>
                <a:gd name="connsiteX8172" fmla="*/ 1795846 w 7671553"/>
                <a:gd name="connsiteY8172" fmla="*/ 5824572 h 6616577"/>
                <a:gd name="connsiteX8173" fmla="*/ 1799410 w 7671553"/>
                <a:gd name="connsiteY8173" fmla="*/ 5796159 h 6616577"/>
                <a:gd name="connsiteX8174" fmla="*/ 1802974 w 7671553"/>
                <a:gd name="connsiteY8174" fmla="*/ 5767746 h 6616577"/>
                <a:gd name="connsiteX8175" fmla="*/ 1806537 w 7671553"/>
                <a:gd name="connsiteY8175" fmla="*/ 5749988 h 6616577"/>
                <a:gd name="connsiteX8176" fmla="*/ 1810097 w 7671553"/>
                <a:gd name="connsiteY8176" fmla="*/ 5725128 h 6616577"/>
                <a:gd name="connsiteX8177" fmla="*/ 1813661 w 7671553"/>
                <a:gd name="connsiteY8177" fmla="*/ 5682511 h 6616577"/>
                <a:gd name="connsiteX8178" fmla="*/ 1817225 w 7671553"/>
                <a:gd name="connsiteY8178" fmla="*/ 5615027 h 6616577"/>
                <a:gd name="connsiteX8179" fmla="*/ 1820789 w 7671553"/>
                <a:gd name="connsiteY8179" fmla="*/ 5572410 h 6616577"/>
                <a:gd name="connsiteX8180" fmla="*/ 1824352 w 7671553"/>
                <a:gd name="connsiteY8180" fmla="*/ 5540448 h 6616577"/>
                <a:gd name="connsiteX8181" fmla="*/ 1827916 w 7671553"/>
                <a:gd name="connsiteY8181" fmla="*/ 5490723 h 6616577"/>
                <a:gd name="connsiteX8182" fmla="*/ 1831480 w 7671553"/>
                <a:gd name="connsiteY8182" fmla="*/ 5448106 h 6616577"/>
                <a:gd name="connsiteX8183" fmla="*/ 1835040 w 7671553"/>
                <a:gd name="connsiteY8183" fmla="*/ 5409041 h 6616577"/>
                <a:gd name="connsiteX8184" fmla="*/ 1835040 w 7671553"/>
                <a:gd name="connsiteY8184" fmla="*/ 5394833 h 6616577"/>
                <a:gd name="connsiteX8185" fmla="*/ 1838604 w 7671553"/>
                <a:gd name="connsiteY8185" fmla="*/ 5327354 h 6616577"/>
                <a:gd name="connsiteX8186" fmla="*/ 1842168 w 7671553"/>
                <a:gd name="connsiteY8186" fmla="*/ 5309595 h 6616577"/>
                <a:gd name="connsiteX8187" fmla="*/ 1845731 w 7671553"/>
                <a:gd name="connsiteY8187" fmla="*/ 5284735 h 6616577"/>
                <a:gd name="connsiteX8188" fmla="*/ 1849295 w 7671553"/>
                <a:gd name="connsiteY8188" fmla="*/ 5259872 h 6616577"/>
                <a:gd name="connsiteX8189" fmla="*/ 1852859 w 7671553"/>
                <a:gd name="connsiteY8189" fmla="*/ 5231462 h 6616577"/>
                <a:gd name="connsiteX8190" fmla="*/ 1856419 w 7671553"/>
                <a:gd name="connsiteY8190" fmla="*/ 5171082 h 6616577"/>
                <a:gd name="connsiteX8191" fmla="*/ 1859983 w 7671553"/>
                <a:gd name="connsiteY8191" fmla="*/ 5139119 h 6616577"/>
                <a:gd name="connsiteX8192" fmla="*/ 1863546 w 7671553"/>
                <a:gd name="connsiteY8192" fmla="*/ 5096502 h 6616577"/>
                <a:gd name="connsiteX8193" fmla="*/ 1867110 w 7671553"/>
                <a:gd name="connsiteY8193" fmla="*/ 5014816 h 6616577"/>
                <a:gd name="connsiteX8194" fmla="*/ 1867110 w 7671553"/>
                <a:gd name="connsiteY8194" fmla="*/ 4997058 h 6616577"/>
                <a:gd name="connsiteX8195" fmla="*/ 1870674 w 7671553"/>
                <a:gd name="connsiteY8195" fmla="*/ 4961543 h 6616577"/>
                <a:gd name="connsiteX8196" fmla="*/ 1870674 w 7671553"/>
                <a:gd name="connsiteY8196" fmla="*/ 4943785 h 6616577"/>
                <a:gd name="connsiteX8197" fmla="*/ 1874238 w 7671553"/>
                <a:gd name="connsiteY8197" fmla="*/ 4879853 h 6616577"/>
                <a:gd name="connsiteX8198" fmla="*/ 1877801 w 7671553"/>
                <a:gd name="connsiteY8198" fmla="*/ 4844338 h 6616577"/>
                <a:gd name="connsiteX8199" fmla="*/ 1881362 w 7671553"/>
                <a:gd name="connsiteY8199" fmla="*/ 4826580 h 6616577"/>
                <a:gd name="connsiteX8200" fmla="*/ 1884925 w 7671553"/>
                <a:gd name="connsiteY8200" fmla="*/ 4812374 h 6616577"/>
                <a:gd name="connsiteX8201" fmla="*/ 1888489 w 7671553"/>
                <a:gd name="connsiteY8201" fmla="*/ 4783961 h 6616577"/>
                <a:gd name="connsiteX8202" fmla="*/ 1892053 w 7671553"/>
                <a:gd name="connsiteY8202" fmla="*/ 4766204 h 6616577"/>
                <a:gd name="connsiteX8203" fmla="*/ 1895616 w 7671553"/>
                <a:gd name="connsiteY8203" fmla="*/ 4730687 h 6616577"/>
                <a:gd name="connsiteX8204" fmla="*/ 1899180 w 7671553"/>
                <a:gd name="connsiteY8204" fmla="*/ 4659656 h 6616577"/>
                <a:gd name="connsiteX8205" fmla="*/ 1899180 w 7671553"/>
                <a:gd name="connsiteY8205" fmla="*/ 4649001 h 6616577"/>
                <a:gd name="connsiteX8206" fmla="*/ 1902740 w 7671553"/>
                <a:gd name="connsiteY8206" fmla="*/ 4634796 h 6616577"/>
                <a:gd name="connsiteX8207" fmla="*/ 1906304 w 7671553"/>
                <a:gd name="connsiteY8207" fmla="*/ 4624141 h 6616577"/>
                <a:gd name="connsiteX8208" fmla="*/ 1909868 w 7671553"/>
                <a:gd name="connsiteY8208" fmla="*/ 4585072 h 6616577"/>
                <a:gd name="connsiteX8209" fmla="*/ 1913432 w 7671553"/>
                <a:gd name="connsiteY8209" fmla="*/ 4563764 h 6616577"/>
                <a:gd name="connsiteX8210" fmla="*/ 1916995 w 7671553"/>
                <a:gd name="connsiteY8210" fmla="*/ 4528249 h 6616577"/>
                <a:gd name="connsiteX8211" fmla="*/ 1920559 w 7671553"/>
                <a:gd name="connsiteY8211" fmla="*/ 4503388 h 6616577"/>
                <a:gd name="connsiteX8212" fmla="*/ 1924123 w 7671553"/>
                <a:gd name="connsiteY8212" fmla="*/ 4489180 h 6616577"/>
                <a:gd name="connsiteX8213" fmla="*/ 1927683 w 7671553"/>
                <a:gd name="connsiteY8213" fmla="*/ 4474975 h 6616577"/>
                <a:gd name="connsiteX8214" fmla="*/ 1931247 w 7671553"/>
                <a:gd name="connsiteY8214" fmla="*/ 4460766 h 6616577"/>
                <a:gd name="connsiteX8215" fmla="*/ 1934811 w 7671553"/>
                <a:gd name="connsiteY8215" fmla="*/ 4446561 h 6616577"/>
                <a:gd name="connsiteX8216" fmla="*/ 1938374 w 7671553"/>
                <a:gd name="connsiteY8216" fmla="*/ 4428804 h 6616577"/>
                <a:gd name="connsiteX8217" fmla="*/ 1941938 w 7671553"/>
                <a:gd name="connsiteY8217" fmla="*/ 4393288 h 6616577"/>
                <a:gd name="connsiteX8218" fmla="*/ 1945502 w 7671553"/>
                <a:gd name="connsiteY8218" fmla="*/ 4382632 h 6616577"/>
                <a:gd name="connsiteX8219" fmla="*/ 1945678 w 7671553"/>
                <a:gd name="connsiteY8219" fmla="*/ 4364342 h 6616577"/>
                <a:gd name="connsiteX8220" fmla="*/ 1952626 w 7671553"/>
                <a:gd name="connsiteY8220" fmla="*/ 4368427 h 6616577"/>
                <a:gd name="connsiteX8221" fmla="*/ 1963317 w 7671553"/>
                <a:gd name="connsiteY8221" fmla="*/ 4371976 h 6616577"/>
                <a:gd name="connsiteX8222" fmla="*/ 1984696 w 7671553"/>
                <a:gd name="connsiteY8222" fmla="*/ 4371976 h 6616577"/>
                <a:gd name="connsiteX8223" fmla="*/ 1988260 w 7671553"/>
                <a:gd name="connsiteY8223" fmla="*/ 4368427 h 6616577"/>
                <a:gd name="connsiteX8224" fmla="*/ 1991823 w 7671553"/>
                <a:gd name="connsiteY8224" fmla="*/ 4364874 h 6616577"/>
                <a:gd name="connsiteX8225" fmla="*/ 2002511 w 7671553"/>
                <a:gd name="connsiteY8225" fmla="*/ 4361325 h 6616577"/>
                <a:gd name="connsiteX8226" fmla="*/ 2002511 w 7671553"/>
                <a:gd name="connsiteY8226" fmla="*/ 4329358 h 6616577"/>
                <a:gd name="connsiteX8227" fmla="*/ 1998947 w 7671553"/>
                <a:gd name="connsiteY8227" fmla="*/ 4279638 h 6616577"/>
                <a:gd name="connsiteX8228" fmla="*/ 1995384 w 7671553"/>
                <a:gd name="connsiteY8228" fmla="*/ 4272535 h 6616577"/>
                <a:gd name="connsiteX8229" fmla="*/ 1995384 w 7671553"/>
                <a:gd name="connsiteY8229" fmla="*/ 4041684 h 6616577"/>
                <a:gd name="connsiteX8230" fmla="*/ 1998947 w 7671553"/>
                <a:gd name="connsiteY8230" fmla="*/ 3963546 h 6616577"/>
                <a:gd name="connsiteX8231" fmla="*/ 2002511 w 7671553"/>
                <a:gd name="connsiteY8231" fmla="*/ 3931583 h 6616577"/>
                <a:gd name="connsiteX8232" fmla="*/ 2002511 w 7671553"/>
                <a:gd name="connsiteY8232" fmla="*/ 3857000 h 6616577"/>
                <a:gd name="connsiteX8233" fmla="*/ 2006075 w 7671553"/>
                <a:gd name="connsiteY8233" fmla="*/ 3810832 h 6616577"/>
                <a:gd name="connsiteX8234" fmla="*/ 2009639 w 7671553"/>
                <a:gd name="connsiteY8234" fmla="*/ 3793074 h 6616577"/>
                <a:gd name="connsiteX8235" fmla="*/ 2009639 w 7671553"/>
                <a:gd name="connsiteY8235" fmla="*/ 3768210 h 6616577"/>
                <a:gd name="connsiteX8236" fmla="*/ 2010233 w 7671553"/>
                <a:gd name="connsiteY8236" fmla="*/ 3753412 h 6616577"/>
                <a:gd name="connsiteX8237" fmla="*/ 2013202 w 7671553"/>
                <a:gd name="connsiteY8237" fmla="*/ 3757558 h 6616577"/>
                <a:gd name="connsiteX8238" fmla="*/ 2016766 w 7671553"/>
                <a:gd name="connsiteY8238" fmla="*/ 3761107 h 6616577"/>
                <a:gd name="connsiteX8239" fmla="*/ 2020326 w 7671553"/>
                <a:gd name="connsiteY8239" fmla="*/ 3768210 h 6616577"/>
                <a:gd name="connsiteX8240" fmla="*/ 2023890 w 7671553"/>
                <a:gd name="connsiteY8240" fmla="*/ 3771763 h 6616577"/>
                <a:gd name="connsiteX8241" fmla="*/ 2027454 w 7671553"/>
                <a:gd name="connsiteY8241" fmla="*/ 3775316 h 6616577"/>
                <a:gd name="connsiteX8242" fmla="*/ 2031017 w 7671553"/>
                <a:gd name="connsiteY8242" fmla="*/ 3782418 h 6616577"/>
                <a:gd name="connsiteX8243" fmla="*/ 2034581 w 7671553"/>
                <a:gd name="connsiteY8243" fmla="*/ 3785968 h 6616577"/>
                <a:gd name="connsiteX8244" fmla="*/ 2038145 w 7671553"/>
                <a:gd name="connsiteY8244" fmla="*/ 3789521 h 6616577"/>
                <a:gd name="connsiteX8245" fmla="*/ 2041705 w 7671553"/>
                <a:gd name="connsiteY8245" fmla="*/ 3796623 h 6616577"/>
                <a:gd name="connsiteX8246" fmla="*/ 2045269 w 7671553"/>
                <a:gd name="connsiteY8246" fmla="*/ 3800176 h 6616577"/>
                <a:gd name="connsiteX8247" fmla="*/ 2048832 w 7671553"/>
                <a:gd name="connsiteY8247" fmla="*/ 3803725 h 6616577"/>
                <a:gd name="connsiteX8248" fmla="*/ 2052396 w 7671553"/>
                <a:gd name="connsiteY8248" fmla="*/ 3810831 h 6616577"/>
                <a:gd name="connsiteX8249" fmla="*/ 2055960 w 7671553"/>
                <a:gd name="connsiteY8249" fmla="*/ 3814381 h 6616577"/>
                <a:gd name="connsiteX8250" fmla="*/ 2059524 w 7671553"/>
                <a:gd name="connsiteY8250" fmla="*/ 3817934 h 6616577"/>
                <a:gd name="connsiteX8251" fmla="*/ 2063087 w 7671553"/>
                <a:gd name="connsiteY8251" fmla="*/ 3825036 h 6616577"/>
                <a:gd name="connsiteX8252" fmla="*/ 2066648 w 7671553"/>
                <a:gd name="connsiteY8252" fmla="*/ 3828589 h 6616577"/>
                <a:gd name="connsiteX8253" fmla="*/ 2070211 w 7671553"/>
                <a:gd name="connsiteY8253" fmla="*/ 3832139 h 6616577"/>
                <a:gd name="connsiteX8254" fmla="*/ 2073775 w 7671553"/>
                <a:gd name="connsiteY8254" fmla="*/ 3839241 h 6616577"/>
                <a:gd name="connsiteX8255" fmla="*/ 2077339 w 7671553"/>
                <a:gd name="connsiteY8255" fmla="*/ 3849897 h 6616577"/>
                <a:gd name="connsiteX8256" fmla="*/ 2080903 w 7671553"/>
                <a:gd name="connsiteY8256" fmla="*/ 3856999 h 6616577"/>
                <a:gd name="connsiteX8257" fmla="*/ 2080903 w 7671553"/>
                <a:gd name="connsiteY8257" fmla="*/ 4066543 h 6616577"/>
                <a:gd name="connsiteX8258" fmla="*/ 2077339 w 7671553"/>
                <a:gd name="connsiteY8258" fmla="*/ 4102059 h 6616577"/>
                <a:gd name="connsiteX8259" fmla="*/ 2073775 w 7671553"/>
                <a:gd name="connsiteY8259" fmla="*/ 4134022 h 6616577"/>
                <a:gd name="connsiteX8260" fmla="*/ 2073775 w 7671553"/>
                <a:gd name="connsiteY8260" fmla="*/ 4237023 h 6616577"/>
                <a:gd name="connsiteX8261" fmla="*/ 2070211 w 7671553"/>
                <a:gd name="connsiteY8261" fmla="*/ 4340019 h 6616577"/>
                <a:gd name="connsiteX8262" fmla="*/ 2066648 w 7671553"/>
                <a:gd name="connsiteY8262" fmla="*/ 4350674 h 6616577"/>
                <a:gd name="connsiteX8263" fmla="*/ 2063087 w 7671553"/>
                <a:gd name="connsiteY8263" fmla="*/ 4368433 h 6616577"/>
                <a:gd name="connsiteX8264" fmla="*/ 2059524 w 7671553"/>
                <a:gd name="connsiteY8264" fmla="*/ 4407498 h 6616577"/>
                <a:gd name="connsiteX8265" fmla="*/ 2055960 w 7671553"/>
                <a:gd name="connsiteY8265" fmla="*/ 4443013 h 6616577"/>
                <a:gd name="connsiteX8266" fmla="*/ 2052396 w 7671553"/>
                <a:gd name="connsiteY8266" fmla="*/ 4464325 h 6616577"/>
                <a:gd name="connsiteX8267" fmla="*/ 2048832 w 7671553"/>
                <a:gd name="connsiteY8267" fmla="*/ 4485636 h 6616577"/>
                <a:gd name="connsiteX8268" fmla="*/ 2048832 w 7671553"/>
                <a:gd name="connsiteY8268" fmla="*/ 4492738 h 6616577"/>
                <a:gd name="connsiteX8269" fmla="*/ 2052396 w 7671553"/>
                <a:gd name="connsiteY8269" fmla="*/ 4499841 h 6616577"/>
                <a:gd name="connsiteX8270" fmla="*/ 2063087 w 7671553"/>
                <a:gd name="connsiteY8270" fmla="*/ 4503394 h 6616577"/>
                <a:gd name="connsiteX8271" fmla="*/ 2080903 w 7671553"/>
                <a:gd name="connsiteY8271" fmla="*/ 4506943 h 6616577"/>
                <a:gd name="connsiteX8272" fmla="*/ 2084466 w 7671553"/>
                <a:gd name="connsiteY8272" fmla="*/ 4514045 h 6616577"/>
                <a:gd name="connsiteX8273" fmla="*/ 2088026 w 7671553"/>
                <a:gd name="connsiteY8273" fmla="*/ 4524701 h 6616577"/>
                <a:gd name="connsiteX8274" fmla="*/ 2091590 w 7671553"/>
                <a:gd name="connsiteY8274" fmla="*/ 4538909 h 6616577"/>
                <a:gd name="connsiteX8275" fmla="*/ 2095154 w 7671553"/>
                <a:gd name="connsiteY8275" fmla="*/ 4556667 h 6616577"/>
                <a:gd name="connsiteX8276" fmla="*/ 2098718 w 7671553"/>
                <a:gd name="connsiteY8276" fmla="*/ 4574425 h 6616577"/>
                <a:gd name="connsiteX8277" fmla="*/ 2102281 w 7671553"/>
                <a:gd name="connsiteY8277" fmla="*/ 4588630 h 6616577"/>
                <a:gd name="connsiteX8278" fmla="*/ 2105845 w 7671553"/>
                <a:gd name="connsiteY8278" fmla="*/ 4602835 h 6616577"/>
                <a:gd name="connsiteX8279" fmla="*/ 2109409 w 7671553"/>
                <a:gd name="connsiteY8279" fmla="*/ 4609941 h 6616577"/>
                <a:gd name="connsiteX8280" fmla="*/ 2112969 w 7671553"/>
                <a:gd name="connsiteY8280" fmla="*/ 4627699 h 6616577"/>
                <a:gd name="connsiteX8281" fmla="*/ 2116533 w 7671553"/>
                <a:gd name="connsiteY8281" fmla="*/ 4638351 h 6616577"/>
                <a:gd name="connsiteX8282" fmla="*/ 2120097 w 7671553"/>
                <a:gd name="connsiteY8282" fmla="*/ 4666765 h 6616577"/>
                <a:gd name="connsiteX8283" fmla="*/ 2123660 w 7671553"/>
                <a:gd name="connsiteY8283" fmla="*/ 4695178 h 6616577"/>
                <a:gd name="connsiteX8284" fmla="*/ 2127224 w 7671553"/>
                <a:gd name="connsiteY8284" fmla="*/ 4720038 h 6616577"/>
                <a:gd name="connsiteX8285" fmla="*/ 2130788 w 7671553"/>
                <a:gd name="connsiteY8285" fmla="*/ 4734247 h 6616577"/>
                <a:gd name="connsiteX8286" fmla="*/ 2134348 w 7671553"/>
                <a:gd name="connsiteY8286" fmla="*/ 4744898 h 6616577"/>
                <a:gd name="connsiteX8287" fmla="*/ 2137912 w 7671553"/>
                <a:gd name="connsiteY8287" fmla="*/ 4776865 h 6616577"/>
                <a:gd name="connsiteX8288" fmla="*/ 2141475 w 7671553"/>
                <a:gd name="connsiteY8288" fmla="*/ 4798172 h 6616577"/>
                <a:gd name="connsiteX8289" fmla="*/ 2145039 w 7671553"/>
                <a:gd name="connsiteY8289" fmla="*/ 4840793 h 6616577"/>
                <a:gd name="connsiteX8290" fmla="*/ 2148603 w 7671553"/>
                <a:gd name="connsiteY8290" fmla="*/ 4865653 h 6616577"/>
                <a:gd name="connsiteX8291" fmla="*/ 2152167 w 7671553"/>
                <a:gd name="connsiteY8291" fmla="*/ 4876309 h 6616577"/>
                <a:gd name="connsiteX8292" fmla="*/ 2155730 w 7671553"/>
                <a:gd name="connsiteY8292" fmla="*/ 4890514 h 6616577"/>
                <a:gd name="connsiteX8293" fmla="*/ 2159291 w 7671553"/>
                <a:gd name="connsiteY8293" fmla="*/ 4918927 h 6616577"/>
                <a:gd name="connsiteX8294" fmla="*/ 2162854 w 7671553"/>
                <a:gd name="connsiteY8294" fmla="*/ 4929583 h 6616577"/>
                <a:gd name="connsiteX8295" fmla="*/ 2166418 w 7671553"/>
                <a:gd name="connsiteY8295" fmla="*/ 4940235 h 6616577"/>
                <a:gd name="connsiteX8296" fmla="*/ 2169982 w 7671553"/>
                <a:gd name="connsiteY8296" fmla="*/ 4972201 h 6616577"/>
                <a:gd name="connsiteX8297" fmla="*/ 2173546 w 7671553"/>
                <a:gd name="connsiteY8297" fmla="*/ 5000614 h 6616577"/>
                <a:gd name="connsiteX8298" fmla="*/ 2177109 w 7671553"/>
                <a:gd name="connsiteY8298" fmla="*/ 5011266 h 6616577"/>
                <a:gd name="connsiteX8299" fmla="*/ 2180669 w 7671553"/>
                <a:gd name="connsiteY8299" fmla="*/ 5032577 h 6616577"/>
                <a:gd name="connsiteX8300" fmla="*/ 2180669 w 7671553"/>
                <a:gd name="connsiteY8300" fmla="*/ 5068093 h 6616577"/>
                <a:gd name="connsiteX8301" fmla="*/ 2184233 w 7671553"/>
                <a:gd name="connsiteY8301" fmla="*/ 5092954 h 6616577"/>
                <a:gd name="connsiteX8302" fmla="*/ 2187797 w 7671553"/>
                <a:gd name="connsiteY8302" fmla="*/ 5117814 h 6616577"/>
                <a:gd name="connsiteX8303" fmla="*/ 2191361 w 7671553"/>
                <a:gd name="connsiteY8303" fmla="*/ 5139125 h 6616577"/>
                <a:gd name="connsiteX8304" fmla="*/ 2194924 w 7671553"/>
                <a:gd name="connsiteY8304" fmla="*/ 5142678 h 6616577"/>
                <a:gd name="connsiteX8305" fmla="*/ 2187797 w 7671553"/>
                <a:gd name="connsiteY8305" fmla="*/ 5142678 h 6616577"/>
                <a:gd name="connsiteX8306" fmla="*/ 2177109 w 7671553"/>
                <a:gd name="connsiteY8306" fmla="*/ 5146227 h 6616577"/>
                <a:gd name="connsiteX8307" fmla="*/ 2169982 w 7671553"/>
                <a:gd name="connsiteY8307" fmla="*/ 5149780 h 6616577"/>
                <a:gd name="connsiteX8308" fmla="*/ 2169982 w 7671553"/>
                <a:gd name="connsiteY8308" fmla="*/ 5178194 h 6616577"/>
                <a:gd name="connsiteX8309" fmla="*/ 2173545 w 7671553"/>
                <a:gd name="connsiteY8309" fmla="*/ 5188845 h 6616577"/>
                <a:gd name="connsiteX8310" fmla="*/ 2177109 w 7671553"/>
                <a:gd name="connsiteY8310" fmla="*/ 5199501 h 6616577"/>
                <a:gd name="connsiteX8311" fmla="*/ 2180669 w 7671553"/>
                <a:gd name="connsiteY8311" fmla="*/ 5231467 h 6616577"/>
                <a:gd name="connsiteX8312" fmla="*/ 2184233 w 7671553"/>
                <a:gd name="connsiteY8312" fmla="*/ 5270533 h 6616577"/>
                <a:gd name="connsiteX8313" fmla="*/ 2184233 w 7671553"/>
                <a:gd name="connsiteY8313" fmla="*/ 5355774 h 6616577"/>
                <a:gd name="connsiteX8314" fmla="*/ 2180669 w 7671553"/>
                <a:gd name="connsiteY8314" fmla="*/ 5394839 h 6616577"/>
                <a:gd name="connsiteX8315" fmla="*/ 2177109 w 7671553"/>
                <a:gd name="connsiteY8315" fmla="*/ 5448112 h 6616577"/>
                <a:gd name="connsiteX8316" fmla="*/ 2173545 w 7671553"/>
                <a:gd name="connsiteY8316" fmla="*/ 5462320 h 6616577"/>
                <a:gd name="connsiteX8317" fmla="*/ 2169982 w 7671553"/>
                <a:gd name="connsiteY8317" fmla="*/ 5501386 h 6616577"/>
                <a:gd name="connsiteX8318" fmla="*/ 2166418 w 7671553"/>
                <a:gd name="connsiteY8318" fmla="*/ 5533349 h 6616577"/>
                <a:gd name="connsiteX8319" fmla="*/ 2166418 w 7671553"/>
                <a:gd name="connsiteY8319" fmla="*/ 5597276 h 6616577"/>
                <a:gd name="connsiteX8320" fmla="*/ 2162854 w 7671553"/>
                <a:gd name="connsiteY8320" fmla="*/ 5600829 h 6616577"/>
                <a:gd name="connsiteX8321" fmla="*/ 2162854 w 7671553"/>
                <a:gd name="connsiteY8321" fmla="*/ 5618587 h 6616577"/>
                <a:gd name="connsiteX8322" fmla="*/ 2166418 w 7671553"/>
                <a:gd name="connsiteY8322" fmla="*/ 5622136 h 6616577"/>
                <a:gd name="connsiteX8323" fmla="*/ 2169982 w 7671553"/>
                <a:gd name="connsiteY8323" fmla="*/ 5629242 h 6616577"/>
                <a:gd name="connsiteX8324" fmla="*/ 2173545 w 7671553"/>
                <a:gd name="connsiteY8324" fmla="*/ 5632792 h 6616577"/>
                <a:gd name="connsiteX8325" fmla="*/ 2184233 w 7671553"/>
                <a:gd name="connsiteY8325" fmla="*/ 5636345 h 6616577"/>
                <a:gd name="connsiteX8326" fmla="*/ 2187797 w 7671553"/>
                <a:gd name="connsiteY8326" fmla="*/ 5639894 h 6616577"/>
                <a:gd name="connsiteX8327" fmla="*/ 2191361 w 7671553"/>
                <a:gd name="connsiteY8327" fmla="*/ 5643447 h 6616577"/>
                <a:gd name="connsiteX8328" fmla="*/ 2202052 w 7671553"/>
                <a:gd name="connsiteY8328" fmla="*/ 5647000 h 6616577"/>
                <a:gd name="connsiteX8329" fmla="*/ 2209176 w 7671553"/>
                <a:gd name="connsiteY8329" fmla="*/ 5650550 h 6616577"/>
                <a:gd name="connsiteX8330" fmla="*/ 2216303 w 7671553"/>
                <a:gd name="connsiteY8330" fmla="*/ 5654103 h 6616577"/>
                <a:gd name="connsiteX8331" fmla="*/ 2230554 w 7671553"/>
                <a:gd name="connsiteY8331" fmla="*/ 5657652 h 6616577"/>
                <a:gd name="connsiteX8332" fmla="*/ 2241245 w 7671553"/>
                <a:gd name="connsiteY8332" fmla="*/ 5661205 h 6616577"/>
                <a:gd name="connsiteX8333" fmla="*/ 2251933 w 7671553"/>
                <a:gd name="connsiteY8333" fmla="*/ 5664758 h 6616577"/>
                <a:gd name="connsiteX8334" fmla="*/ 2266188 w 7671553"/>
                <a:gd name="connsiteY8334" fmla="*/ 5668307 h 6616577"/>
                <a:gd name="connsiteX8335" fmla="*/ 2276876 w 7671553"/>
                <a:gd name="connsiteY8335" fmla="*/ 5671860 h 6616577"/>
                <a:gd name="connsiteX8336" fmla="*/ 2298255 w 7671553"/>
                <a:gd name="connsiteY8336" fmla="*/ 5675410 h 6616577"/>
                <a:gd name="connsiteX8337" fmla="*/ 2323197 w 7671553"/>
                <a:gd name="connsiteY8337" fmla="*/ 5678963 h 6616577"/>
                <a:gd name="connsiteX8338" fmla="*/ 2351703 w 7671553"/>
                <a:gd name="connsiteY8338" fmla="*/ 5682516 h 6616577"/>
                <a:gd name="connsiteX8339" fmla="*/ 2401589 w 7671553"/>
                <a:gd name="connsiteY8339" fmla="*/ 5686066 h 6616577"/>
                <a:gd name="connsiteX8340" fmla="*/ 2426531 w 7671553"/>
                <a:gd name="connsiteY8340" fmla="*/ 5686066 h 6616577"/>
                <a:gd name="connsiteX8341" fmla="*/ 2426531 w 7671553"/>
                <a:gd name="connsiteY8341" fmla="*/ 5693168 h 6616577"/>
                <a:gd name="connsiteX8342" fmla="*/ 2430095 w 7671553"/>
                <a:gd name="connsiteY8342" fmla="*/ 5696721 h 6616577"/>
                <a:gd name="connsiteX8343" fmla="*/ 2430095 w 7671553"/>
                <a:gd name="connsiteY8343" fmla="*/ 5725134 h 6616577"/>
                <a:gd name="connsiteX8344" fmla="*/ 2426531 w 7671553"/>
                <a:gd name="connsiteY8344" fmla="*/ 5739339 h 6616577"/>
                <a:gd name="connsiteX8345" fmla="*/ 2419404 w 7671553"/>
                <a:gd name="connsiteY8345" fmla="*/ 5742893 h 6616577"/>
                <a:gd name="connsiteX8346" fmla="*/ 2412280 w 7671553"/>
                <a:gd name="connsiteY8346" fmla="*/ 5746442 h 6616577"/>
                <a:gd name="connsiteX8347" fmla="*/ 2408716 w 7671553"/>
                <a:gd name="connsiteY8347" fmla="*/ 5749995 h 6616577"/>
                <a:gd name="connsiteX8348" fmla="*/ 2405153 w 7671553"/>
                <a:gd name="connsiteY8348" fmla="*/ 5753548 h 6616577"/>
                <a:gd name="connsiteX8349" fmla="*/ 2398025 w 7671553"/>
                <a:gd name="connsiteY8349" fmla="*/ 5757098 h 6616577"/>
                <a:gd name="connsiteX8350" fmla="*/ 2394462 w 7671553"/>
                <a:gd name="connsiteY8350" fmla="*/ 5764200 h 6616577"/>
                <a:gd name="connsiteX8351" fmla="*/ 2390898 w 7671553"/>
                <a:gd name="connsiteY8351" fmla="*/ 5767753 h 6616577"/>
                <a:gd name="connsiteX8352" fmla="*/ 2387338 w 7671553"/>
                <a:gd name="connsiteY8352" fmla="*/ 5771306 h 6616577"/>
                <a:gd name="connsiteX8353" fmla="*/ 2383774 w 7671553"/>
                <a:gd name="connsiteY8353" fmla="*/ 5778408 h 6616577"/>
                <a:gd name="connsiteX8354" fmla="*/ 2380210 w 7671553"/>
                <a:gd name="connsiteY8354" fmla="*/ 5789064 h 6616577"/>
                <a:gd name="connsiteX8355" fmla="*/ 2380210 w 7671553"/>
                <a:gd name="connsiteY8355" fmla="*/ 5842336 h 6616577"/>
                <a:gd name="connsiteX8356" fmla="*/ 2383774 w 7671553"/>
                <a:gd name="connsiteY8356" fmla="*/ 5852988 h 6616577"/>
                <a:gd name="connsiteX8357" fmla="*/ 2387338 w 7671553"/>
                <a:gd name="connsiteY8357" fmla="*/ 5856541 h 6616577"/>
                <a:gd name="connsiteX8358" fmla="*/ 2390898 w 7671553"/>
                <a:gd name="connsiteY8358" fmla="*/ 5867196 h 6616577"/>
                <a:gd name="connsiteX8359" fmla="*/ 2394462 w 7671553"/>
                <a:gd name="connsiteY8359" fmla="*/ 5874299 h 6616577"/>
                <a:gd name="connsiteX8360" fmla="*/ 2398025 w 7671553"/>
                <a:gd name="connsiteY8360" fmla="*/ 5877852 h 6616577"/>
                <a:gd name="connsiteX8361" fmla="*/ 2401589 w 7671553"/>
                <a:gd name="connsiteY8361" fmla="*/ 5888503 h 6616577"/>
                <a:gd name="connsiteX8362" fmla="*/ 2405153 w 7671553"/>
                <a:gd name="connsiteY8362" fmla="*/ 5906262 h 6616577"/>
                <a:gd name="connsiteX8363" fmla="*/ 2408716 w 7671553"/>
                <a:gd name="connsiteY8363" fmla="*/ 5909815 h 6616577"/>
                <a:gd name="connsiteX8364" fmla="*/ 2412280 w 7671553"/>
                <a:gd name="connsiteY8364" fmla="*/ 5916917 h 6616577"/>
                <a:gd name="connsiteX8365" fmla="*/ 2415840 w 7671553"/>
                <a:gd name="connsiteY8365" fmla="*/ 5931125 h 6616577"/>
                <a:gd name="connsiteX8366" fmla="*/ 2419404 w 7671553"/>
                <a:gd name="connsiteY8366" fmla="*/ 5934675 h 6616577"/>
                <a:gd name="connsiteX8367" fmla="*/ 2422968 w 7671553"/>
                <a:gd name="connsiteY8367" fmla="*/ 5987947 h 6616577"/>
                <a:gd name="connsiteX8368" fmla="*/ 2426531 w 7671553"/>
                <a:gd name="connsiteY8368" fmla="*/ 6012807 h 6616577"/>
                <a:gd name="connsiteX8369" fmla="*/ 2430095 w 7671553"/>
                <a:gd name="connsiteY8369" fmla="*/ 6034118 h 6616577"/>
                <a:gd name="connsiteX8370" fmla="*/ 2433659 w 7671553"/>
                <a:gd name="connsiteY8370" fmla="*/ 6090946 h 6616577"/>
                <a:gd name="connsiteX8371" fmla="*/ 2437219 w 7671553"/>
                <a:gd name="connsiteY8371" fmla="*/ 6133563 h 6616577"/>
                <a:gd name="connsiteX8372" fmla="*/ 2437219 w 7671553"/>
                <a:gd name="connsiteY8372" fmla="*/ 6144218 h 6616577"/>
                <a:gd name="connsiteX8373" fmla="*/ 2440783 w 7671553"/>
                <a:gd name="connsiteY8373" fmla="*/ 6172628 h 6616577"/>
                <a:gd name="connsiteX8374" fmla="*/ 2444347 w 7671553"/>
                <a:gd name="connsiteY8374" fmla="*/ 6236559 h 6616577"/>
                <a:gd name="connsiteX8375" fmla="*/ 2447910 w 7671553"/>
                <a:gd name="connsiteY8375" fmla="*/ 6261419 h 6616577"/>
                <a:gd name="connsiteX8376" fmla="*/ 2447910 w 7671553"/>
                <a:gd name="connsiteY8376" fmla="*/ 6300488 h 6616577"/>
                <a:gd name="connsiteX8377" fmla="*/ 2444347 w 7671553"/>
                <a:gd name="connsiteY8377" fmla="*/ 6307591 h 6616577"/>
                <a:gd name="connsiteX8378" fmla="*/ 2440783 w 7671553"/>
                <a:gd name="connsiteY8378" fmla="*/ 6314693 h 6616577"/>
                <a:gd name="connsiteX8379" fmla="*/ 2437219 w 7671553"/>
                <a:gd name="connsiteY8379" fmla="*/ 6318246 h 6616577"/>
                <a:gd name="connsiteX8380" fmla="*/ 2433659 w 7671553"/>
                <a:gd name="connsiteY8380" fmla="*/ 6321799 h 6616577"/>
                <a:gd name="connsiteX8381" fmla="*/ 2430095 w 7671553"/>
                <a:gd name="connsiteY8381" fmla="*/ 6325349 h 6616577"/>
                <a:gd name="connsiteX8382" fmla="*/ 2426531 w 7671553"/>
                <a:gd name="connsiteY8382" fmla="*/ 6328901 h 6616577"/>
                <a:gd name="connsiteX8383" fmla="*/ 2422968 w 7671553"/>
                <a:gd name="connsiteY8383" fmla="*/ 6332451 h 6616577"/>
                <a:gd name="connsiteX8384" fmla="*/ 2422968 w 7671553"/>
                <a:gd name="connsiteY8384" fmla="*/ 6339557 h 6616577"/>
                <a:gd name="connsiteX8385" fmla="*/ 2412280 w 7671553"/>
                <a:gd name="connsiteY8385" fmla="*/ 6339557 h 6616577"/>
                <a:gd name="connsiteX8386" fmla="*/ 2408716 w 7671553"/>
                <a:gd name="connsiteY8386" fmla="*/ 6343106 h 6616577"/>
                <a:gd name="connsiteX8387" fmla="*/ 2401589 w 7671553"/>
                <a:gd name="connsiteY8387" fmla="*/ 6346659 h 6616577"/>
                <a:gd name="connsiteX8388" fmla="*/ 2398025 w 7671553"/>
                <a:gd name="connsiteY8388" fmla="*/ 6350209 h 6616577"/>
                <a:gd name="connsiteX8389" fmla="*/ 2393928 w 7671553"/>
                <a:gd name="connsiteY8389" fmla="*/ 6353586 h 6616577"/>
                <a:gd name="connsiteX8390" fmla="*/ 2398025 w 7671553"/>
                <a:gd name="connsiteY8390" fmla="*/ 6346659 h 6616577"/>
                <a:gd name="connsiteX8391" fmla="*/ 2398025 w 7671553"/>
                <a:gd name="connsiteY8391" fmla="*/ 6339557 h 6616577"/>
                <a:gd name="connsiteX8392" fmla="*/ 2394461 w 7671553"/>
                <a:gd name="connsiteY8392" fmla="*/ 6328901 h 6616577"/>
                <a:gd name="connsiteX8393" fmla="*/ 2383774 w 7671553"/>
                <a:gd name="connsiteY8393" fmla="*/ 6328901 h 6616577"/>
                <a:gd name="connsiteX8394" fmla="*/ 2383774 w 7671553"/>
                <a:gd name="connsiteY8394" fmla="*/ 6321799 h 6616577"/>
                <a:gd name="connsiteX8395" fmla="*/ 2376646 w 7671553"/>
                <a:gd name="connsiteY8395" fmla="*/ 6318246 h 6616577"/>
                <a:gd name="connsiteX8396" fmla="*/ 2341016 w 7671553"/>
                <a:gd name="connsiteY8396" fmla="*/ 6318246 h 6616577"/>
                <a:gd name="connsiteX8397" fmla="*/ 2337452 w 7671553"/>
                <a:gd name="connsiteY8397" fmla="*/ 6321799 h 6616577"/>
                <a:gd name="connsiteX8398" fmla="*/ 2330325 w 7671553"/>
                <a:gd name="connsiteY8398" fmla="*/ 6325349 h 6616577"/>
                <a:gd name="connsiteX8399" fmla="*/ 2326761 w 7671553"/>
                <a:gd name="connsiteY8399" fmla="*/ 6328901 h 6616577"/>
                <a:gd name="connsiteX8400" fmla="*/ 2319637 w 7671553"/>
                <a:gd name="connsiteY8400" fmla="*/ 6332451 h 6616577"/>
                <a:gd name="connsiteX8401" fmla="*/ 2312510 w 7671553"/>
                <a:gd name="connsiteY8401" fmla="*/ 6336004 h 6616577"/>
                <a:gd name="connsiteX8402" fmla="*/ 2298255 w 7671553"/>
                <a:gd name="connsiteY8402" fmla="*/ 6339557 h 6616577"/>
                <a:gd name="connsiteX8403" fmla="*/ 2291131 w 7671553"/>
                <a:gd name="connsiteY8403" fmla="*/ 6343106 h 6616577"/>
                <a:gd name="connsiteX8404" fmla="*/ 2280440 w 7671553"/>
                <a:gd name="connsiteY8404" fmla="*/ 6346660 h 6616577"/>
                <a:gd name="connsiteX8405" fmla="*/ 2269752 w 7671553"/>
                <a:gd name="connsiteY8405" fmla="*/ 6350209 h 6616577"/>
                <a:gd name="connsiteX8406" fmla="*/ 2248373 w 7671553"/>
                <a:gd name="connsiteY8406" fmla="*/ 6350209 h 6616577"/>
                <a:gd name="connsiteX8407" fmla="*/ 2223431 w 7671553"/>
                <a:gd name="connsiteY8407" fmla="*/ 6353762 h 6616577"/>
                <a:gd name="connsiteX8408" fmla="*/ 2223431 w 7671553"/>
                <a:gd name="connsiteY8408" fmla="*/ 6360865 h 6616577"/>
                <a:gd name="connsiteX8409" fmla="*/ 2216303 w 7671553"/>
                <a:gd name="connsiteY8409" fmla="*/ 6360865 h 6616577"/>
                <a:gd name="connsiteX8410" fmla="*/ 2212739 w 7671553"/>
                <a:gd name="connsiteY8410" fmla="*/ 6364418 h 6616577"/>
                <a:gd name="connsiteX8411" fmla="*/ 2212739 w 7671553"/>
                <a:gd name="connsiteY8411" fmla="*/ 6403483 h 6616577"/>
                <a:gd name="connsiteX8412" fmla="*/ 2209176 w 7671553"/>
                <a:gd name="connsiteY8412" fmla="*/ 6410589 h 6616577"/>
                <a:gd name="connsiteX8413" fmla="*/ 2202052 w 7671553"/>
                <a:gd name="connsiteY8413" fmla="*/ 6414138 h 6616577"/>
                <a:gd name="connsiteX8414" fmla="*/ 2198488 w 7671553"/>
                <a:gd name="connsiteY8414" fmla="*/ 6417692 h 6616577"/>
                <a:gd name="connsiteX8415" fmla="*/ 2194924 w 7671553"/>
                <a:gd name="connsiteY8415" fmla="*/ 6421240 h 6616577"/>
                <a:gd name="connsiteX8416" fmla="*/ 2187797 w 7671553"/>
                <a:gd name="connsiteY8416" fmla="*/ 6424794 h 6616577"/>
                <a:gd name="connsiteX8417" fmla="*/ 2180669 w 7671553"/>
                <a:gd name="connsiteY8417" fmla="*/ 6428347 h 6616577"/>
                <a:gd name="connsiteX8418" fmla="*/ 2148603 w 7671553"/>
                <a:gd name="connsiteY8418" fmla="*/ 6428347 h 6616577"/>
                <a:gd name="connsiteX8419" fmla="*/ 2141475 w 7671553"/>
                <a:gd name="connsiteY8419" fmla="*/ 6424794 h 6616577"/>
                <a:gd name="connsiteX8420" fmla="*/ 2130788 w 7671553"/>
                <a:gd name="connsiteY8420" fmla="*/ 6421240 h 6616577"/>
                <a:gd name="connsiteX8421" fmla="*/ 2127224 w 7671553"/>
                <a:gd name="connsiteY8421" fmla="*/ 6417692 h 6616577"/>
                <a:gd name="connsiteX8422" fmla="*/ 2105845 w 7671553"/>
                <a:gd name="connsiteY8422" fmla="*/ 6414138 h 6616577"/>
                <a:gd name="connsiteX8423" fmla="*/ 2080903 w 7671553"/>
                <a:gd name="connsiteY8423" fmla="*/ 6414138 h 6616577"/>
                <a:gd name="connsiteX8424" fmla="*/ 2073775 w 7671553"/>
                <a:gd name="connsiteY8424" fmla="*/ 6417692 h 6616577"/>
                <a:gd name="connsiteX8425" fmla="*/ 2070211 w 7671553"/>
                <a:gd name="connsiteY8425" fmla="*/ 6421240 h 6616577"/>
                <a:gd name="connsiteX8426" fmla="*/ 2066647 w 7671553"/>
                <a:gd name="connsiteY8426" fmla="*/ 6424794 h 6616577"/>
                <a:gd name="connsiteX8427" fmla="*/ 2063087 w 7671553"/>
                <a:gd name="connsiteY8427" fmla="*/ 6428347 h 6616577"/>
                <a:gd name="connsiteX8428" fmla="*/ 2059524 w 7671553"/>
                <a:gd name="connsiteY8428" fmla="*/ 6431896 h 6616577"/>
                <a:gd name="connsiteX8429" fmla="*/ 2055960 w 7671553"/>
                <a:gd name="connsiteY8429" fmla="*/ 6435449 h 6616577"/>
                <a:gd name="connsiteX8430" fmla="*/ 2052396 w 7671553"/>
                <a:gd name="connsiteY8430" fmla="*/ 6438999 h 6616577"/>
                <a:gd name="connsiteX8431" fmla="*/ 2048832 w 7671553"/>
                <a:gd name="connsiteY8431" fmla="*/ 6442552 h 6616577"/>
                <a:gd name="connsiteX8432" fmla="*/ 2041705 w 7671553"/>
                <a:gd name="connsiteY8432" fmla="*/ 6446105 h 6616577"/>
                <a:gd name="connsiteX8433" fmla="*/ 2038145 w 7671553"/>
                <a:gd name="connsiteY8433" fmla="*/ 6449654 h 6616577"/>
                <a:gd name="connsiteX8434" fmla="*/ 2034581 w 7671553"/>
                <a:gd name="connsiteY8434" fmla="*/ 6453207 h 6616577"/>
                <a:gd name="connsiteX8435" fmla="*/ 2031017 w 7671553"/>
                <a:gd name="connsiteY8435" fmla="*/ 6456757 h 6616577"/>
                <a:gd name="connsiteX8436" fmla="*/ 2027454 w 7671553"/>
                <a:gd name="connsiteY8436" fmla="*/ 6474514 h 6616577"/>
                <a:gd name="connsiteX8437" fmla="*/ 2027454 w 7671553"/>
                <a:gd name="connsiteY8437" fmla="*/ 6488723 h 6616577"/>
                <a:gd name="connsiteX8438" fmla="*/ 2031017 w 7671553"/>
                <a:gd name="connsiteY8438" fmla="*/ 6499379 h 6616577"/>
                <a:gd name="connsiteX8439" fmla="*/ 2038145 w 7671553"/>
                <a:gd name="connsiteY8439" fmla="*/ 6502928 h 6616577"/>
                <a:gd name="connsiteX8440" fmla="*/ 2041705 w 7671553"/>
                <a:gd name="connsiteY8440" fmla="*/ 6506481 h 6616577"/>
                <a:gd name="connsiteX8441" fmla="*/ 2045269 w 7671553"/>
                <a:gd name="connsiteY8441" fmla="*/ 6513583 h 6616577"/>
                <a:gd name="connsiteX8442" fmla="*/ 2052396 w 7671553"/>
                <a:gd name="connsiteY8442" fmla="*/ 6517136 h 6616577"/>
                <a:gd name="connsiteX8443" fmla="*/ 2052396 w 7671553"/>
                <a:gd name="connsiteY8443" fmla="*/ 6531341 h 6616577"/>
                <a:gd name="connsiteX8444" fmla="*/ 2055960 w 7671553"/>
                <a:gd name="connsiteY8444" fmla="*/ 6538444 h 6616577"/>
                <a:gd name="connsiteX8445" fmla="*/ 2059524 w 7671553"/>
                <a:gd name="connsiteY8445" fmla="*/ 6541997 h 6616577"/>
                <a:gd name="connsiteX8446" fmla="*/ 2063087 w 7671553"/>
                <a:gd name="connsiteY8446" fmla="*/ 6545546 h 6616577"/>
                <a:gd name="connsiteX8447" fmla="*/ 2066647 w 7671553"/>
                <a:gd name="connsiteY8447" fmla="*/ 6577512 h 6616577"/>
                <a:gd name="connsiteX8448" fmla="*/ 2070211 w 7671553"/>
                <a:gd name="connsiteY8448" fmla="*/ 6591718 h 6616577"/>
                <a:gd name="connsiteX8449" fmla="*/ 2073775 w 7671553"/>
                <a:gd name="connsiteY8449" fmla="*/ 6598820 h 6616577"/>
                <a:gd name="connsiteX8450" fmla="*/ 2077339 w 7671553"/>
                <a:gd name="connsiteY8450" fmla="*/ 6602373 h 6616577"/>
                <a:gd name="connsiteX8451" fmla="*/ 2080903 w 7671553"/>
                <a:gd name="connsiteY8451" fmla="*/ 6605926 h 6616577"/>
                <a:gd name="connsiteX8452" fmla="*/ 2084466 w 7671553"/>
                <a:gd name="connsiteY8452" fmla="*/ 6609475 h 6616577"/>
                <a:gd name="connsiteX8453" fmla="*/ 2088026 w 7671553"/>
                <a:gd name="connsiteY8453" fmla="*/ 6613028 h 6616577"/>
                <a:gd name="connsiteX8454" fmla="*/ 2095154 w 7671553"/>
                <a:gd name="connsiteY8454" fmla="*/ 6616578 h 6616577"/>
                <a:gd name="connsiteX8455" fmla="*/ 2120097 w 7671553"/>
                <a:gd name="connsiteY8455" fmla="*/ 6616578 h 6616577"/>
                <a:gd name="connsiteX8456" fmla="*/ 2123660 w 7671553"/>
                <a:gd name="connsiteY8456" fmla="*/ 6613028 h 6616577"/>
                <a:gd name="connsiteX8457" fmla="*/ 2141476 w 7671553"/>
                <a:gd name="connsiteY8457" fmla="*/ 6609475 h 6616577"/>
                <a:gd name="connsiteX8458" fmla="*/ 2166418 w 7671553"/>
                <a:gd name="connsiteY8458" fmla="*/ 6605926 h 6616577"/>
                <a:gd name="connsiteX8459" fmla="*/ 2180669 w 7671553"/>
                <a:gd name="connsiteY8459" fmla="*/ 6602373 h 6616577"/>
                <a:gd name="connsiteX8460" fmla="*/ 2219868 w 7671553"/>
                <a:gd name="connsiteY8460" fmla="*/ 6598820 h 6616577"/>
                <a:gd name="connsiteX8461" fmla="*/ 2276878 w 7671553"/>
                <a:gd name="connsiteY8461" fmla="*/ 6595271 h 6616577"/>
                <a:gd name="connsiteX8462" fmla="*/ 2519176 w 7671553"/>
                <a:gd name="connsiteY8462" fmla="*/ 6595271 h 6616577"/>
                <a:gd name="connsiteX8463" fmla="*/ 2572624 w 7671553"/>
                <a:gd name="connsiteY8463" fmla="*/ 6598820 h 6616577"/>
                <a:gd name="connsiteX8464" fmla="*/ 2679519 w 7671553"/>
                <a:gd name="connsiteY8464" fmla="*/ 6598820 h 6616577"/>
                <a:gd name="connsiteX8465" fmla="*/ 2690211 w 7671553"/>
                <a:gd name="connsiteY8465" fmla="*/ 6595271 h 6616577"/>
                <a:gd name="connsiteX8466" fmla="*/ 2700898 w 7671553"/>
                <a:gd name="connsiteY8466" fmla="*/ 6591718 h 6616577"/>
                <a:gd name="connsiteX8467" fmla="*/ 2715150 w 7671553"/>
                <a:gd name="connsiteY8467" fmla="*/ 6591718 h 6616577"/>
                <a:gd name="connsiteX8468" fmla="*/ 2750783 w 7671553"/>
                <a:gd name="connsiteY8468" fmla="*/ 6588168 h 6616577"/>
                <a:gd name="connsiteX8469" fmla="*/ 2864804 w 7671553"/>
                <a:gd name="connsiteY8469" fmla="*/ 6588168 h 6616577"/>
                <a:gd name="connsiteX8470" fmla="*/ 2871931 w 7671553"/>
                <a:gd name="connsiteY8470" fmla="*/ 6584615 h 6616577"/>
                <a:gd name="connsiteX8471" fmla="*/ 2875495 w 7671553"/>
                <a:gd name="connsiteY8471" fmla="*/ 6577513 h 6616577"/>
                <a:gd name="connsiteX8472" fmla="*/ 2875495 w 7671553"/>
                <a:gd name="connsiteY8472" fmla="*/ 6566857 h 6616577"/>
                <a:gd name="connsiteX8473" fmla="*/ 2879055 w 7671553"/>
                <a:gd name="connsiteY8473" fmla="*/ 6559755 h 6616577"/>
                <a:gd name="connsiteX8474" fmla="*/ 2879055 w 7671553"/>
                <a:gd name="connsiteY8474" fmla="*/ 6538444 h 6616577"/>
                <a:gd name="connsiteX8475" fmla="*/ 2882619 w 7671553"/>
                <a:gd name="connsiteY8475" fmla="*/ 6527788 h 6616577"/>
                <a:gd name="connsiteX8476" fmla="*/ 2886183 w 7671553"/>
                <a:gd name="connsiteY8476" fmla="*/ 6510031 h 6616577"/>
                <a:gd name="connsiteX8477" fmla="*/ 2889746 w 7671553"/>
                <a:gd name="connsiteY8477" fmla="*/ 6506481 h 6616577"/>
                <a:gd name="connsiteX8478" fmla="*/ 2893310 w 7671553"/>
                <a:gd name="connsiteY8478" fmla="*/ 6502928 h 6616577"/>
                <a:gd name="connsiteX8479" fmla="*/ 2896874 w 7671553"/>
                <a:gd name="connsiteY8479" fmla="*/ 6492272 h 6616577"/>
                <a:gd name="connsiteX8480" fmla="*/ 2896874 w 7671553"/>
                <a:gd name="connsiteY8480" fmla="*/ 6478067 h 6616577"/>
                <a:gd name="connsiteX8481" fmla="*/ 2893310 w 7671553"/>
                <a:gd name="connsiteY8481" fmla="*/ 6467412 h 6616577"/>
                <a:gd name="connsiteX8482" fmla="*/ 2889746 w 7671553"/>
                <a:gd name="connsiteY8482" fmla="*/ 6463862 h 6616577"/>
                <a:gd name="connsiteX8483" fmla="*/ 2882619 w 7671553"/>
                <a:gd name="connsiteY8483" fmla="*/ 6463862 h 6616577"/>
                <a:gd name="connsiteX8484" fmla="*/ 2882619 w 7671553"/>
                <a:gd name="connsiteY8484" fmla="*/ 6456757 h 6616577"/>
                <a:gd name="connsiteX8485" fmla="*/ 2871931 w 7671553"/>
                <a:gd name="connsiteY8485" fmla="*/ 6453207 h 6616577"/>
                <a:gd name="connsiteX8486" fmla="*/ 2861240 w 7671553"/>
                <a:gd name="connsiteY8486" fmla="*/ 6449654 h 6616577"/>
                <a:gd name="connsiteX8487" fmla="*/ 2857676 w 7671553"/>
                <a:gd name="connsiteY8487" fmla="*/ 6449654 h 6616577"/>
                <a:gd name="connsiteX8488" fmla="*/ 2846989 w 7671553"/>
                <a:gd name="connsiteY8488" fmla="*/ 6453207 h 6616577"/>
                <a:gd name="connsiteX8489" fmla="*/ 2839861 w 7671553"/>
                <a:gd name="connsiteY8489" fmla="*/ 6456757 h 6616577"/>
                <a:gd name="connsiteX8490" fmla="*/ 2836298 w 7671553"/>
                <a:gd name="connsiteY8490" fmla="*/ 6460310 h 6616577"/>
                <a:gd name="connsiteX8491" fmla="*/ 2778752 w 7671553"/>
                <a:gd name="connsiteY8491" fmla="*/ 6462264 h 6616577"/>
                <a:gd name="connsiteX8492" fmla="*/ 2786413 w 7671553"/>
                <a:gd name="connsiteY8492" fmla="*/ 6460310 h 6616577"/>
                <a:gd name="connsiteX8493" fmla="*/ 2789977 w 7671553"/>
                <a:gd name="connsiteY8493" fmla="*/ 6453207 h 6616577"/>
                <a:gd name="connsiteX8494" fmla="*/ 2793541 w 7671553"/>
                <a:gd name="connsiteY8494" fmla="*/ 6449654 h 6616577"/>
                <a:gd name="connsiteX8495" fmla="*/ 2797105 w 7671553"/>
                <a:gd name="connsiteY8495" fmla="*/ 6446105 h 6616577"/>
                <a:gd name="connsiteX8496" fmla="*/ 2800668 w 7671553"/>
                <a:gd name="connsiteY8496" fmla="*/ 6442552 h 6616577"/>
                <a:gd name="connsiteX8497" fmla="*/ 2804232 w 7671553"/>
                <a:gd name="connsiteY8497" fmla="*/ 6438998 h 6616577"/>
                <a:gd name="connsiteX8498" fmla="*/ 2807792 w 7671553"/>
                <a:gd name="connsiteY8498" fmla="*/ 6435449 h 6616577"/>
                <a:gd name="connsiteX8499" fmla="*/ 2811356 w 7671553"/>
                <a:gd name="connsiteY8499" fmla="*/ 6428347 h 6616577"/>
                <a:gd name="connsiteX8500" fmla="*/ 2814920 w 7671553"/>
                <a:gd name="connsiteY8500" fmla="*/ 6417691 h 6616577"/>
                <a:gd name="connsiteX8501" fmla="*/ 2814920 w 7671553"/>
                <a:gd name="connsiteY8501" fmla="*/ 6410589 h 6616577"/>
                <a:gd name="connsiteX8502" fmla="*/ 2811356 w 7671553"/>
                <a:gd name="connsiteY8502" fmla="*/ 6403483 h 6616577"/>
                <a:gd name="connsiteX8503" fmla="*/ 2807792 w 7671553"/>
                <a:gd name="connsiteY8503" fmla="*/ 6392831 h 6616577"/>
                <a:gd name="connsiteX8504" fmla="*/ 2804232 w 7671553"/>
                <a:gd name="connsiteY8504" fmla="*/ 6385725 h 6616577"/>
                <a:gd name="connsiteX8505" fmla="*/ 2800668 w 7671553"/>
                <a:gd name="connsiteY8505" fmla="*/ 6382175 h 6616577"/>
                <a:gd name="connsiteX8506" fmla="*/ 2797105 w 7671553"/>
                <a:gd name="connsiteY8506" fmla="*/ 6375073 h 6616577"/>
                <a:gd name="connsiteX8507" fmla="*/ 2793541 w 7671553"/>
                <a:gd name="connsiteY8507" fmla="*/ 6367967 h 6616577"/>
                <a:gd name="connsiteX8508" fmla="*/ 2789977 w 7671553"/>
                <a:gd name="connsiteY8508" fmla="*/ 6364418 h 6616577"/>
                <a:gd name="connsiteX8509" fmla="*/ 2786413 w 7671553"/>
                <a:gd name="connsiteY8509" fmla="*/ 6360865 h 6616577"/>
                <a:gd name="connsiteX8510" fmla="*/ 2782853 w 7671553"/>
                <a:gd name="connsiteY8510" fmla="*/ 6357315 h 6616577"/>
                <a:gd name="connsiteX8511" fmla="*/ 2775726 w 7671553"/>
                <a:gd name="connsiteY8511" fmla="*/ 6357315 h 6616577"/>
                <a:gd name="connsiteX8512" fmla="*/ 2775726 w 7671553"/>
                <a:gd name="connsiteY8512" fmla="*/ 6350209 h 6616577"/>
                <a:gd name="connsiteX8513" fmla="*/ 2768598 w 7671553"/>
                <a:gd name="connsiteY8513" fmla="*/ 6346660 h 6616577"/>
                <a:gd name="connsiteX8514" fmla="*/ 2765034 w 7671553"/>
                <a:gd name="connsiteY8514" fmla="*/ 6343107 h 6616577"/>
                <a:gd name="connsiteX8515" fmla="*/ 2761471 w 7671553"/>
                <a:gd name="connsiteY8515" fmla="*/ 6339557 h 6616577"/>
                <a:gd name="connsiteX8516" fmla="*/ 2761471 w 7671553"/>
                <a:gd name="connsiteY8516" fmla="*/ 6304041 h 6616577"/>
                <a:gd name="connsiteX8517" fmla="*/ 2765034 w 7671553"/>
                <a:gd name="connsiteY8517" fmla="*/ 6279178 h 6616577"/>
                <a:gd name="connsiteX8518" fmla="*/ 2768598 w 7671553"/>
                <a:gd name="connsiteY8518" fmla="*/ 6272075 h 6616577"/>
                <a:gd name="connsiteX8519" fmla="*/ 2772162 w 7671553"/>
                <a:gd name="connsiteY8519" fmla="*/ 6254317 h 6616577"/>
                <a:gd name="connsiteX8520" fmla="*/ 2775726 w 7671553"/>
                <a:gd name="connsiteY8520" fmla="*/ 6243661 h 6616577"/>
                <a:gd name="connsiteX8521" fmla="*/ 2779289 w 7671553"/>
                <a:gd name="connsiteY8521" fmla="*/ 6225904 h 6616577"/>
                <a:gd name="connsiteX8522" fmla="*/ 2782853 w 7671553"/>
                <a:gd name="connsiteY8522" fmla="*/ 6201043 h 6616577"/>
                <a:gd name="connsiteX8523" fmla="*/ 2782853 w 7671553"/>
                <a:gd name="connsiteY8523" fmla="*/ 6130013 h 6616577"/>
                <a:gd name="connsiteX8524" fmla="*/ 2779289 w 7671553"/>
                <a:gd name="connsiteY8524" fmla="*/ 6101599 h 6616577"/>
                <a:gd name="connsiteX8525" fmla="*/ 2775726 w 7671553"/>
                <a:gd name="connsiteY8525" fmla="*/ 6087394 h 6616577"/>
                <a:gd name="connsiteX8526" fmla="*/ 2772162 w 7671553"/>
                <a:gd name="connsiteY8526" fmla="*/ 6051878 h 6616577"/>
                <a:gd name="connsiteX8527" fmla="*/ 2768598 w 7671553"/>
                <a:gd name="connsiteY8527" fmla="*/ 6034120 h 6616577"/>
                <a:gd name="connsiteX8528" fmla="*/ 2765034 w 7671553"/>
                <a:gd name="connsiteY8528" fmla="*/ 6027018 h 6616577"/>
                <a:gd name="connsiteX8529" fmla="*/ 2761471 w 7671553"/>
                <a:gd name="connsiteY8529" fmla="*/ 5995052 h 6616577"/>
                <a:gd name="connsiteX8530" fmla="*/ 2757911 w 7671553"/>
                <a:gd name="connsiteY8530" fmla="*/ 5991502 h 6616577"/>
                <a:gd name="connsiteX8531" fmla="*/ 2757911 w 7671553"/>
                <a:gd name="connsiteY8531" fmla="*/ 5959536 h 6616577"/>
                <a:gd name="connsiteX8532" fmla="*/ 2761471 w 7671553"/>
                <a:gd name="connsiteY8532" fmla="*/ 5955987 h 6616577"/>
                <a:gd name="connsiteX8533" fmla="*/ 2761471 w 7671553"/>
                <a:gd name="connsiteY8533" fmla="*/ 5916918 h 6616577"/>
                <a:gd name="connsiteX8534" fmla="*/ 2765034 w 7671553"/>
                <a:gd name="connsiteY8534" fmla="*/ 5909815 h 6616577"/>
                <a:gd name="connsiteX8535" fmla="*/ 2768598 w 7671553"/>
                <a:gd name="connsiteY8535" fmla="*/ 5892057 h 6616577"/>
                <a:gd name="connsiteX8536" fmla="*/ 2772162 w 7671553"/>
                <a:gd name="connsiteY8536" fmla="*/ 5877852 h 6616577"/>
                <a:gd name="connsiteX8537" fmla="*/ 2775726 w 7671553"/>
                <a:gd name="connsiteY8537" fmla="*/ 5796166 h 6616577"/>
                <a:gd name="connsiteX8538" fmla="*/ 2779289 w 7671553"/>
                <a:gd name="connsiteY8538" fmla="*/ 5764200 h 6616577"/>
                <a:gd name="connsiteX8539" fmla="*/ 2779880 w 7671553"/>
                <a:gd name="connsiteY8539" fmla="*/ 5713887 h 6616577"/>
                <a:gd name="connsiteX8540" fmla="*/ 2782853 w 7671553"/>
                <a:gd name="connsiteY8540" fmla="*/ 5718032 h 6616577"/>
                <a:gd name="connsiteX8541" fmla="*/ 2793541 w 7671553"/>
                <a:gd name="connsiteY8541" fmla="*/ 5721582 h 6616577"/>
                <a:gd name="connsiteX8542" fmla="*/ 2800668 w 7671553"/>
                <a:gd name="connsiteY8542" fmla="*/ 5725135 h 6616577"/>
                <a:gd name="connsiteX8543" fmla="*/ 2818484 w 7671553"/>
                <a:gd name="connsiteY8543" fmla="*/ 5725135 h 6616577"/>
                <a:gd name="connsiteX8544" fmla="*/ 2829175 w 7671553"/>
                <a:gd name="connsiteY8544" fmla="*/ 5721582 h 6616577"/>
                <a:gd name="connsiteX8545" fmla="*/ 2839862 w 7671553"/>
                <a:gd name="connsiteY8545" fmla="*/ 5718032 h 6616577"/>
                <a:gd name="connsiteX8546" fmla="*/ 2850553 w 7671553"/>
                <a:gd name="connsiteY8546" fmla="*/ 5714480 h 6616577"/>
                <a:gd name="connsiteX8547" fmla="*/ 2850553 w 7671553"/>
                <a:gd name="connsiteY8547" fmla="*/ 5707377 h 6616577"/>
                <a:gd name="connsiteX8548" fmla="*/ 2857677 w 7671553"/>
                <a:gd name="connsiteY8548" fmla="*/ 5707377 h 6616577"/>
                <a:gd name="connsiteX8549" fmla="*/ 2857677 w 7671553"/>
                <a:gd name="connsiteY8549" fmla="*/ 5693169 h 6616577"/>
                <a:gd name="connsiteX8550" fmla="*/ 2854113 w 7671553"/>
                <a:gd name="connsiteY8550" fmla="*/ 5686066 h 6616577"/>
                <a:gd name="connsiteX8551" fmla="*/ 2850553 w 7671553"/>
                <a:gd name="connsiteY8551" fmla="*/ 5682517 h 6616577"/>
                <a:gd name="connsiteX8552" fmla="*/ 2846990 w 7671553"/>
                <a:gd name="connsiteY8552" fmla="*/ 5678964 h 6616577"/>
                <a:gd name="connsiteX8553" fmla="*/ 2843426 w 7671553"/>
                <a:gd name="connsiteY8553" fmla="*/ 5675411 h 6616577"/>
                <a:gd name="connsiteX8554" fmla="*/ 2839862 w 7671553"/>
                <a:gd name="connsiteY8554" fmla="*/ 5671862 h 6616577"/>
                <a:gd name="connsiteX8555" fmla="*/ 2846990 w 7671553"/>
                <a:gd name="connsiteY8555" fmla="*/ 5671862 h 6616577"/>
                <a:gd name="connsiteX8556" fmla="*/ 2850553 w 7671553"/>
                <a:gd name="connsiteY8556" fmla="*/ 5668309 h 6616577"/>
                <a:gd name="connsiteX8557" fmla="*/ 2850553 w 7671553"/>
                <a:gd name="connsiteY8557" fmla="*/ 5661206 h 6616577"/>
                <a:gd name="connsiteX8558" fmla="*/ 2846990 w 7671553"/>
                <a:gd name="connsiteY8558" fmla="*/ 5657653 h 6616577"/>
                <a:gd name="connsiteX8559" fmla="*/ 2846990 w 7671553"/>
                <a:gd name="connsiteY8559" fmla="*/ 5654104 h 6616577"/>
                <a:gd name="connsiteX8560" fmla="*/ 2850553 w 7671553"/>
                <a:gd name="connsiteY8560" fmla="*/ 5650551 h 6616577"/>
                <a:gd name="connsiteX8561" fmla="*/ 2854113 w 7671553"/>
                <a:gd name="connsiteY8561" fmla="*/ 5639895 h 6616577"/>
                <a:gd name="connsiteX8562" fmla="*/ 2857677 w 7671553"/>
                <a:gd name="connsiteY8562" fmla="*/ 5629244 h 6616577"/>
                <a:gd name="connsiteX8563" fmla="*/ 2861241 w 7671553"/>
                <a:gd name="connsiteY8563" fmla="*/ 5622137 h 6616577"/>
                <a:gd name="connsiteX8564" fmla="*/ 2864805 w 7671553"/>
                <a:gd name="connsiteY8564" fmla="*/ 5611485 h 6616577"/>
                <a:gd name="connsiteX8565" fmla="*/ 2868368 w 7671553"/>
                <a:gd name="connsiteY8565" fmla="*/ 5597277 h 6616577"/>
                <a:gd name="connsiteX8566" fmla="*/ 2871932 w 7671553"/>
                <a:gd name="connsiteY8566" fmla="*/ 5579519 h 6616577"/>
                <a:gd name="connsiteX8567" fmla="*/ 2875496 w 7671553"/>
                <a:gd name="connsiteY8567" fmla="*/ 5558212 h 6616577"/>
                <a:gd name="connsiteX8568" fmla="*/ 2879056 w 7671553"/>
                <a:gd name="connsiteY8568" fmla="*/ 5547556 h 6616577"/>
                <a:gd name="connsiteX8569" fmla="*/ 2882620 w 7671553"/>
                <a:gd name="connsiteY8569" fmla="*/ 5526245 h 6616577"/>
                <a:gd name="connsiteX8570" fmla="*/ 2886184 w 7671553"/>
                <a:gd name="connsiteY8570" fmla="*/ 5508487 h 6616577"/>
                <a:gd name="connsiteX8571" fmla="*/ 2889747 w 7671553"/>
                <a:gd name="connsiteY8571" fmla="*/ 5494282 h 6616577"/>
                <a:gd name="connsiteX8572" fmla="*/ 2893311 w 7671553"/>
                <a:gd name="connsiteY8572" fmla="*/ 5476524 h 6616577"/>
                <a:gd name="connsiteX8573" fmla="*/ 2896875 w 7671553"/>
                <a:gd name="connsiteY8573" fmla="*/ 5451664 h 6616577"/>
                <a:gd name="connsiteX8574" fmla="*/ 2900435 w 7671553"/>
                <a:gd name="connsiteY8574" fmla="*/ 5441009 h 6616577"/>
                <a:gd name="connsiteX8575" fmla="*/ 2903999 w 7671553"/>
                <a:gd name="connsiteY8575" fmla="*/ 5426803 h 6616577"/>
                <a:gd name="connsiteX8576" fmla="*/ 2907562 w 7671553"/>
                <a:gd name="connsiteY8576" fmla="*/ 5405492 h 6616577"/>
                <a:gd name="connsiteX8577" fmla="*/ 2911126 w 7671553"/>
                <a:gd name="connsiteY8577" fmla="*/ 5391287 h 6616577"/>
                <a:gd name="connsiteX8578" fmla="*/ 2914690 w 7671553"/>
                <a:gd name="connsiteY8578" fmla="*/ 5387734 h 6616577"/>
                <a:gd name="connsiteX8579" fmla="*/ 2918253 w 7671553"/>
                <a:gd name="connsiteY8579" fmla="*/ 5377079 h 6616577"/>
                <a:gd name="connsiteX8580" fmla="*/ 2918253 w 7671553"/>
                <a:gd name="connsiteY8580" fmla="*/ 5387734 h 6616577"/>
                <a:gd name="connsiteX8581" fmla="*/ 2921817 w 7671553"/>
                <a:gd name="connsiteY8581" fmla="*/ 5412594 h 6616577"/>
                <a:gd name="connsiteX8582" fmla="*/ 2925377 w 7671553"/>
                <a:gd name="connsiteY8582" fmla="*/ 5426803 h 6616577"/>
                <a:gd name="connsiteX8583" fmla="*/ 2928941 w 7671553"/>
                <a:gd name="connsiteY8583" fmla="*/ 5441008 h 6616577"/>
                <a:gd name="connsiteX8584" fmla="*/ 2932505 w 7671553"/>
                <a:gd name="connsiteY8584" fmla="*/ 5465868 h 6616577"/>
                <a:gd name="connsiteX8585" fmla="*/ 2936069 w 7671553"/>
                <a:gd name="connsiteY8585" fmla="*/ 5483626 h 6616577"/>
                <a:gd name="connsiteX8586" fmla="*/ 2939632 w 7671553"/>
                <a:gd name="connsiteY8586" fmla="*/ 5504937 h 6616577"/>
                <a:gd name="connsiteX8587" fmla="*/ 2943196 w 7671553"/>
                <a:gd name="connsiteY8587" fmla="*/ 5629244 h 6616577"/>
                <a:gd name="connsiteX8588" fmla="*/ 2946756 w 7671553"/>
                <a:gd name="connsiteY8588" fmla="*/ 5636346 h 6616577"/>
                <a:gd name="connsiteX8589" fmla="*/ 2950320 w 7671553"/>
                <a:gd name="connsiteY8589" fmla="*/ 5647002 h 6616577"/>
                <a:gd name="connsiteX8590" fmla="*/ 2950320 w 7671553"/>
                <a:gd name="connsiteY8590" fmla="*/ 5661207 h 6616577"/>
                <a:gd name="connsiteX8591" fmla="*/ 2953884 w 7671553"/>
                <a:gd name="connsiteY8591" fmla="*/ 5671862 h 6616577"/>
                <a:gd name="connsiteX8592" fmla="*/ 2957447 w 7671553"/>
                <a:gd name="connsiteY8592" fmla="*/ 5682517 h 6616577"/>
                <a:gd name="connsiteX8593" fmla="*/ 2961011 w 7671553"/>
                <a:gd name="connsiteY8593" fmla="*/ 5686067 h 6616577"/>
                <a:gd name="connsiteX8594" fmla="*/ 2964575 w 7671553"/>
                <a:gd name="connsiteY8594" fmla="*/ 5689620 h 6616577"/>
                <a:gd name="connsiteX8595" fmla="*/ 2968139 w 7671553"/>
                <a:gd name="connsiteY8595" fmla="*/ 5696722 h 6616577"/>
                <a:gd name="connsiteX8596" fmla="*/ 2975263 w 7671553"/>
                <a:gd name="connsiteY8596" fmla="*/ 5700275 h 6616577"/>
                <a:gd name="connsiteX8597" fmla="*/ 2978826 w 7671553"/>
                <a:gd name="connsiteY8597" fmla="*/ 5703825 h 6616577"/>
                <a:gd name="connsiteX8598" fmla="*/ 2989517 w 7671553"/>
                <a:gd name="connsiteY8598" fmla="*/ 5707378 h 6616577"/>
                <a:gd name="connsiteX8599" fmla="*/ 2996641 w 7671553"/>
                <a:gd name="connsiteY8599" fmla="*/ 5707378 h 6616577"/>
                <a:gd name="connsiteX8600" fmla="*/ 3010896 w 7671553"/>
                <a:gd name="connsiteY8600" fmla="*/ 5703825 h 6616577"/>
                <a:gd name="connsiteX8601" fmla="*/ 3014460 w 7671553"/>
                <a:gd name="connsiteY8601" fmla="*/ 5700275 h 6616577"/>
                <a:gd name="connsiteX8602" fmla="*/ 3021584 w 7671553"/>
                <a:gd name="connsiteY8602" fmla="*/ 5696722 h 6616577"/>
                <a:gd name="connsiteX8603" fmla="*/ 3021584 w 7671553"/>
                <a:gd name="connsiteY8603" fmla="*/ 5689620 h 6616577"/>
                <a:gd name="connsiteX8604" fmla="*/ 3028711 w 7671553"/>
                <a:gd name="connsiteY8604" fmla="*/ 5689620 h 6616577"/>
                <a:gd name="connsiteX8605" fmla="*/ 3032275 w 7671553"/>
                <a:gd name="connsiteY8605" fmla="*/ 5686067 h 6616577"/>
                <a:gd name="connsiteX8606" fmla="*/ 3039399 w 7671553"/>
                <a:gd name="connsiteY8606" fmla="*/ 5682517 h 6616577"/>
                <a:gd name="connsiteX8607" fmla="*/ 3042963 w 7671553"/>
                <a:gd name="connsiteY8607" fmla="*/ 5678965 h 6616577"/>
                <a:gd name="connsiteX8608" fmla="*/ 3053653 w 7671553"/>
                <a:gd name="connsiteY8608" fmla="*/ 5675412 h 6616577"/>
                <a:gd name="connsiteX8609" fmla="*/ 3057217 w 7671553"/>
                <a:gd name="connsiteY8609" fmla="*/ 5671862 h 6616577"/>
                <a:gd name="connsiteX8610" fmla="*/ 3064341 w 7671553"/>
                <a:gd name="connsiteY8610" fmla="*/ 5668309 h 6616577"/>
                <a:gd name="connsiteX8611" fmla="*/ 3075032 w 7671553"/>
                <a:gd name="connsiteY8611" fmla="*/ 5664760 h 6616577"/>
                <a:gd name="connsiteX8612" fmla="*/ 3082160 w 7671553"/>
                <a:gd name="connsiteY8612" fmla="*/ 5661207 h 6616577"/>
                <a:gd name="connsiteX8613" fmla="*/ 3092847 w 7671553"/>
                <a:gd name="connsiteY8613" fmla="*/ 5657654 h 6616577"/>
                <a:gd name="connsiteX8614" fmla="*/ 3107102 w 7671553"/>
                <a:gd name="connsiteY8614" fmla="*/ 5654104 h 6616577"/>
                <a:gd name="connsiteX8615" fmla="*/ 3124917 w 7671553"/>
                <a:gd name="connsiteY8615" fmla="*/ 5650551 h 6616577"/>
                <a:gd name="connsiteX8616" fmla="*/ 3124917 w 7671553"/>
                <a:gd name="connsiteY8616" fmla="*/ 5682517 h 6616577"/>
                <a:gd name="connsiteX8617" fmla="*/ 3128481 w 7671553"/>
                <a:gd name="connsiteY8617" fmla="*/ 5696722 h 6616577"/>
                <a:gd name="connsiteX8618" fmla="*/ 3132041 w 7671553"/>
                <a:gd name="connsiteY8618" fmla="*/ 5714480 h 6616577"/>
                <a:gd name="connsiteX8619" fmla="*/ 3135605 w 7671553"/>
                <a:gd name="connsiteY8619" fmla="*/ 5749996 h 6616577"/>
                <a:gd name="connsiteX8620" fmla="*/ 3135605 w 7671553"/>
                <a:gd name="connsiteY8620" fmla="*/ 5781959 h 6616577"/>
                <a:gd name="connsiteX8621" fmla="*/ 3132041 w 7671553"/>
                <a:gd name="connsiteY8621" fmla="*/ 5845890 h 6616577"/>
                <a:gd name="connsiteX8622" fmla="*/ 3132041 w 7671553"/>
                <a:gd name="connsiteY8622" fmla="*/ 5856545 h 6616577"/>
                <a:gd name="connsiteX8623" fmla="*/ 3135605 w 7671553"/>
                <a:gd name="connsiteY8623" fmla="*/ 5867201 h 6616577"/>
                <a:gd name="connsiteX8624" fmla="*/ 3139169 w 7671553"/>
                <a:gd name="connsiteY8624" fmla="*/ 5877857 h 6616577"/>
                <a:gd name="connsiteX8625" fmla="*/ 3142733 w 7671553"/>
                <a:gd name="connsiteY8625" fmla="*/ 5899164 h 6616577"/>
                <a:gd name="connsiteX8626" fmla="*/ 3142733 w 7671553"/>
                <a:gd name="connsiteY8626" fmla="*/ 5945336 h 6616577"/>
                <a:gd name="connsiteX8627" fmla="*/ 3139169 w 7671553"/>
                <a:gd name="connsiteY8627" fmla="*/ 5973750 h 6616577"/>
                <a:gd name="connsiteX8628" fmla="*/ 3135605 w 7671553"/>
                <a:gd name="connsiteY8628" fmla="*/ 5991508 h 6616577"/>
                <a:gd name="connsiteX8629" fmla="*/ 3132041 w 7671553"/>
                <a:gd name="connsiteY8629" fmla="*/ 6037681 h 6616577"/>
                <a:gd name="connsiteX8630" fmla="*/ 3128481 w 7671553"/>
                <a:gd name="connsiteY8630" fmla="*/ 6076746 h 6616577"/>
                <a:gd name="connsiteX8631" fmla="*/ 3124917 w 7671553"/>
                <a:gd name="connsiteY8631" fmla="*/ 6112261 h 6616577"/>
                <a:gd name="connsiteX8632" fmla="*/ 3121354 w 7671553"/>
                <a:gd name="connsiteY8632" fmla="*/ 6130019 h 6616577"/>
                <a:gd name="connsiteX8633" fmla="*/ 3117790 w 7671553"/>
                <a:gd name="connsiteY8633" fmla="*/ 6144228 h 6616577"/>
                <a:gd name="connsiteX8634" fmla="*/ 3117790 w 7671553"/>
                <a:gd name="connsiteY8634" fmla="*/ 6151330 h 6616577"/>
                <a:gd name="connsiteX8635" fmla="*/ 3121354 w 7671553"/>
                <a:gd name="connsiteY8635" fmla="*/ 6161986 h 6616577"/>
                <a:gd name="connsiteX8636" fmla="*/ 3124917 w 7671553"/>
                <a:gd name="connsiteY8636" fmla="*/ 6240120 h 6616577"/>
                <a:gd name="connsiteX8637" fmla="*/ 3124917 w 7671553"/>
                <a:gd name="connsiteY8637" fmla="*/ 6243669 h 6616577"/>
                <a:gd name="connsiteX8638" fmla="*/ 3121354 w 7671553"/>
                <a:gd name="connsiteY8638" fmla="*/ 6247222 h 6616577"/>
                <a:gd name="connsiteX8639" fmla="*/ 3117790 w 7671553"/>
                <a:gd name="connsiteY8639" fmla="*/ 6254325 h 6616577"/>
                <a:gd name="connsiteX8640" fmla="*/ 3114226 w 7671553"/>
                <a:gd name="connsiteY8640" fmla="*/ 6257878 h 6616577"/>
                <a:gd name="connsiteX8641" fmla="*/ 3114226 w 7671553"/>
                <a:gd name="connsiteY8641" fmla="*/ 6264980 h 6616577"/>
                <a:gd name="connsiteX8642" fmla="*/ 3107102 w 7671553"/>
                <a:gd name="connsiteY8642" fmla="*/ 6264980 h 6616577"/>
                <a:gd name="connsiteX8643" fmla="*/ 3103539 w 7671553"/>
                <a:gd name="connsiteY8643" fmla="*/ 6268533 h 6616577"/>
                <a:gd name="connsiteX8644" fmla="*/ 3099975 w 7671553"/>
                <a:gd name="connsiteY8644" fmla="*/ 6272083 h 6616577"/>
                <a:gd name="connsiteX8645" fmla="*/ 3096411 w 7671553"/>
                <a:gd name="connsiteY8645" fmla="*/ 6275635 h 6616577"/>
                <a:gd name="connsiteX8646" fmla="*/ 3092847 w 7671553"/>
                <a:gd name="connsiteY8646" fmla="*/ 6279185 h 6616577"/>
                <a:gd name="connsiteX8647" fmla="*/ 3089284 w 7671553"/>
                <a:gd name="connsiteY8647" fmla="*/ 6286291 h 6616577"/>
                <a:gd name="connsiteX8648" fmla="*/ 3082160 w 7671553"/>
                <a:gd name="connsiteY8648" fmla="*/ 6289840 h 6616577"/>
                <a:gd name="connsiteX8649" fmla="*/ 3078596 w 7671553"/>
                <a:gd name="connsiteY8649" fmla="*/ 6296943 h 6616577"/>
                <a:gd name="connsiteX8650" fmla="*/ 3075032 w 7671553"/>
                <a:gd name="connsiteY8650" fmla="*/ 6304049 h 6616577"/>
                <a:gd name="connsiteX8651" fmla="*/ 3071469 w 7671553"/>
                <a:gd name="connsiteY8651" fmla="*/ 6307598 h 6616577"/>
                <a:gd name="connsiteX8652" fmla="*/ 3067905 w 7671553"/>
                <a:gd name="connsiteY8652" fmla="*/ 6318254 h 6616577"/>
                <a:gd name="connsiteX8653" fmla="*/ 3064341 w 7671553"/>
                <a:gd name="connsiteY8653" fmla="*/ 6325356 h 6616577"/>
                <a:gd name="connsiteX8654" fmla="*/ 3060781 w 7671553"/>
                <a:gd name="connsiteY8654" fmla="*/ 6336012 h 6616577"/>
                <a:gd name="connsiteX8655" fmla="*/ 3057217 w 7671553"/>
                <a:gd name="connsiteY8655" fmla="*/ 6346667 h 6616577"/>
                <a:gd name="connsiteX8656" fmla="*/ 3053653 w 7671553"/>
                <a:gd name="connsiteY8656" fmla="*/ 6357323 h 6616577"/>
                <a:gd name="connsiteX8657" fmla="*/ 3050090 w 7671553"/>
                <a:gd name="connsiteY8657" fmla="*/ 6371528 h 6616577"/>
                <a:gd name="connsiteX8658" fmla="*/ 3046526 w 7671553"/>
                <a:gd name="connsiteY8658" fmla="*/ 6382183 h 6616577"/>
                <a:gd name="connsiteX8659" fmla="*/ 3046526 w 7671553"/>
                <a:gd name="connsiteY8659" fmla="*/ 6396389 h 6616577"/>
                <a:gd name="connsiteX8660" fmla="*/ 3050090 w 7671553"/>
                <a:gd name="connsiteY8660" fmla="*/ 6414147 h 6616577"/>
                <a:gd name="connsiteX8661" fmla="*/ 3053653 w 7671553"/>
                <a:gd name="connsiteY8661" fmla="*/ 6417699 h 6616577"/>
                <a:gd name="connsiteX8662" fmla="*/ 3057217 w 7671553"/>
                <a:gd name="connsiteY8662" fmla="*/ 6421249 h 6616577"/>
                <a:gd name="connsiteX8663" fmla="*/ 3060781 w 7671553"/>
                <a:gd name="connsiteY8663" fmla="*/ 6428355 h 6616577"/>
                <a:gd name="connsiteX8664" fmla="*/ 3064341 w 7671553"/>
                <a:gd name="connsiteY8664" fmla="*/ 6431904 h 6616577"/>
                <a:gd name="connsiteX8665" fmla="*/ 3067905 w 7671553"/>
                <a:gd name="connsiteY8665" fmla="*/ 6435457 h 6616577"/>
                <a:gd name="connsiteX8666" fmla="*/ 3053654 w 7671553"/>
                <a:gd name="connsiteY8666" fmla="*/ 6435457 h 6616577"/>
                <a:gd name="connsiteX8667" fmla="*/ 3050090 w 7671553"/>
                <a:gd name="connsiteY8667" fmla="*/ 6439007 h 6616577"/>
                <a:gd name="connsiteX8668" fmla="*/ 3042963 w 7671553"/>
                <a:gd name="connsiteY8668" fmla="*/ 6442560 h 6616577"/>
                <a:gd name="connsiteX8669" fmla="*/ 3039399 w 7671553"/>
                <a:gd name="connsiteY8669" fmla="*/ 6446113 h 6616577"/>
                <a:gd name="connsiteX8670" fmla="*/ 3035839 w 7671553"/>
                <a:gd name="connsiteY8670" fmla="*/ 6456765 h 6616577"/>
                <a:gd name="connsiteX8671" fmla="*/ 3035839 w 7671553"/>
                <a:gd name="connsiteY8671" fmla="*/ 6470973 h 6616577"/>
                <a:gd name="connsiteX8672" fmla="*/ 3039399 w 7671553"/>
                <a:gd name="connsiteY8672" fmla="*/ 6474523 h 6616577"/>
                <a:gd name="connsiteX8673" fmla="*/ 3042963 w 7671553"/>
                <a:gd name="connsiteY8673" fmla="*/ 6478076 h 6616577"/>
                <a:gd name="connsiteX8674" fmla="*/ 3050090 w 7671553"/>
                <a:gd name="connsiteY8674" fmla="*/ 6478076 h 6616577"/>
                <a:gd name="connsiteX8675" fmla="*/ 3050090 w 7671553"/>
                <a:gd name="connsiteY8675" fmla="*/ 6488731 h 6616577"/>
                <a:gd name="connsiteX8676" fmla="*/ 3053654 w 7671553"/>
                <a:gd name="connsiteY8676" fmla="*/ 6492281 h 6616577"/>
                <a:gd name="connsiteX8677" fmla="*/ 3053654 w 7671553"/>
                <a:gd name="connsiteY8677" fmla="*/ 6531350 h 6616577"/>
                <a:gd name="connsiteX8678" fmla="*/ 3057217 w 7671553"/>
                <a:gd name="connsiteY8678" fmla="*/ 6534903 h 6616577"/>
                <a:gd name="connsiteX8679" fmla="*/ 3060781 w 7671553"/>
                <a:gd name="connsiteY8679" fmla="*/ 6542005 h 6616577"/>
                <a:gd name="connsiteX8680" fmla="*/ 3067905 w 7671553"/>
                <a:gd name="connsiteY8680" fmla="*/ 6545555 h 6616577"/>
                <a:gd name="connsiteX8681" fmla="*/ 3085720 w 7671553"/>
                <a:gd name="connsiteY8681" fmla="*/ 6549108 h 6616577"/>
                <a:gd name="connsiteX8682" fmla="*/ 3092848 w 7671553"/>
                <a:gd name="connsiteY8682" fmla="*/ 6552660 h 6616577"/>
                <a:gd name="connsiteX8683" fmla="*/ 3099975 w 7671553"/>
                <a:gd name="connsiteY8683" fmla="*/ 6552660 h 6616577"/>
                <a:gd name="connsiteX8684" fmla="*/ 3107103 w 7671553"/>
                <a:gd name="connsiteY8684" fmla="*/ 6549108 h 6616577"/>
                <a:gd name="connsiteX8685" fmla="*/ 3114226 w 7671553"/>
                <a:gd name="connsiteY8685" fmla="*/ 6545555 h 6616577"/>
                <a:gd name="connsiteX8686" fmla="*/ 3146296 w 7671553"/>
                <a:gd name="connsiteY8686" fmla="*/ 6545555 h 6616577"/>
                <a:gd name="connsiteX8687" fmla="*/ 3160547 w 7671553"/>
                <a:gd name="connsiteY8687" fmla="*/ 6542005 h 6616577"/>
                <a:gd name="connsiteX8688" fmla="*/ 3181926 w 7671553"/>
                <a:gd name="connsiteY8688" fmla="*/ 6538452 h 6616577"/>
                <a:gd name="connsiteX8689" fmla="*/ 3231812 w 7671553"/>
                <a:gd name="connsiteY8689" fmla="*/ 6534903 h 6616577"/>
                <a:gd name="connsiteX8690" fmla="*/ 3299513 w 7671553"/>
                <a:gd name="connsiteY8690" fmla="*/ 6531350 h 6616577"/>
                <a:gd name="connsiteX8691" fmla="*/ 3374339 w 7671553"/>
                <a:gd name="connsiteY8691" fmla="*/ 6531350 h 6616577"/>
                <a:gd name="connsiteX8692" fmla="*/ 3484797 w 7671553"/>
                <a:gd name="connsiteY8692" fmla="*/ 6534903 h 6616577"/>
                <a:gd name="connsiteX8693" fmla="*/ 3499052 w 7671553"/>
                <a:gd name="connsiteY8693" fmla="*/ 6534903 h 6616577"/>
                <a:gd name="connsiteX8694" fmla="*/ 3584566 w 7671553"/>
                <a:gd name="connsiteY8694" fmla="*/ 6538452 h 6616577"/>
                <a:gd name="connsiteX8695" fmla="*/ 3602381 w 7671553"/>
                <a:gd name="connsiteY8695" fmla="*/ 6542005 h 6616577"/>
                <a:gd name="connsiteX8696" fmla="*/ 3613072 w 7671553"/>
                <a:gd name="connsiteY8696" fmla="*/ 6545555 h 6616577"/>
                <a:gd name="connsiteX8697" fmla="*/ 3627323 w 7671553"/>
                <a:gd name="connsiteY8697" fmla="*/ 6545555 h 6616577"/>
                <a:gd name="connsiteX8698" fmla="*/ 3638014 w 7671553"/>
                <a:gd name="connsiteY8698" fmla="*/ 6542005 h 6616577"/>
                <a:gd name="connsiteX8699" fmla="*/ 3655829 w 7671553"/>
                <a:gd name="connsiteY8699" fmla="*/ 6542005 h 6616577"/>
                <a:gd name="connsiteX8700" fmla="*/ 3680772 w 7671553"/>
                <a:gd name="connsiteY8700" fmla="*/ 6545555 h 6616577"/>
                <a:gd name="connsiteX8701" fmla="*/ 3730657 w 7671553"/>
                <a:gd name="connsiteY8701" fmla="*/ 6549108 h 6616577"/>
                <a:gd name="connsiteX8702" fmla="*/ 3737781 w 7671553"/>
                <a:gd name="connsiteY8702" fmla="*/ 6549108 h 6616577"/>
                <a:gd name="connsiteX8703" fmla="*/ 3741345 w 7671553"/>
                <a:gd name="connsiteY8703" fmla="*/ 6552660 h 6616577"/>
                <a:gd name="connsiteX8704" fmla="*/ 3755600 w 7671553"/>
                <a:gd name="connsiteY8704" fmla="*/ 6556210 h 6616577"/>
                <a:gd name="connsiteX8705" fmla="*/ 3780543 w 7671553"/>
                <a:gd name="connsiteY8705" fmla="*/ 6559763 h 6616577"/>
                <a:gd name="connsiteX8706" fmla="*/ 3841115 w 7671553"/>
                <a:gd name="connsiteY8706" fmla="*/ 6559763 h 6616577"/>
                <a:gd name="connsiteX8707" fmla="*/ 3844679 w 7671553"/>
                <a:gd name="connsiteY8707" fmla="*/ 6556210 h 6616577"/>
                <a:gd name="connsiteX8708" fmla="*/ 3848243 w 7671553"/>
                <a:gd name="connsiteY8708" fmla="*/ 6549108 h 6616577"/>
                <a:gd name="connsiteX8709" fmla="*/ 3851803 w 7671553"/>
                <a:gd name="connsiteY8709" fmla="*/ 6542005 h 6616577"/>
                <a:gd name="connsiteX8710" fmla="*/ 3855367 w 7671553"/>
                <a:gd name="connsiteY8710" fmla="*/ 6534903 h 6616577"/>
                <a:gd name="connsiteX8711" fmla="*/ 3858930 w 7671553"/>
                <a:gd name="connsiteY8711" fmla="*/ 6524247 h 6616577"/>
                <a:gd name="connsiteX8712" fmla="*/ 3862494 w 7671553"/>
                <a:gd name="connsiteY8712" fmla="*/ 6520694 h 6616577"/>
                <a:gd name="connsiteX8713" fmla="*/ 3866058 w 7671553"/>
                <a:gd name="connsiteY8713" fmla="*/ 6513592 h 6616577"/>
                <a:gd name="connsiteX8714" fmla="*/ 3869622 w 7671553"/>
                <a:gd name="connsiteY8714" fmla="*/ 6506490 h 6616577"/>
                <a:gd name="connsiteX8715" fmla="*/ 3869622 w 7671553"/>
                <a:gd name="connsiteY8715" fmla="*/ 6488732 h 6616577"/>
                <a:gd name="connsiteX8716" fmla="*/ 3866058 w 7671553"/>
                <a:gd name="connsiteY8716" fmla="*/ 6481629 h 6616577"/>
                <a:gd name="connsiteX8717" fmla="*/ 3862494 w 7671553"/>
                <a:gd name="connsiteY8717" fmla="*/ 6478076 h 6616577"/>
                <a:gd name="connsiteX8718" fmla="*/ 3858930 w 7671553"/>
                <a:gd name="connsiteY8718" fmla="*/ 6474523 h 6616577"/>
                <a:gd name="connsiteX8719" fmla="*/ 3855367 w 7671553"/>
                <a:gd name="connsiteY8719" fmla="*/ 6470974 h 6616577"/>
                <a:gd name="connsiteX8720" fmla="*/ 3847753 w 7671553"/>
                <a:gd name="connsiteY8720" fmla="*/ 6470910 h 6616577"/>
                <a:gd name="connsiteX8721" fmla="*/ 3851803 w 7671553"/>
                <a:gd name="connsiteY8721" fmla="*/ 6456765 h 6616577"/>
                <a:gd name="connsiteX8722" fmla="*/ 3851803 w 7671553"/>
                <a:gd name="connsiteY8722" fmla="*/ 6449663 h 6616577"/>
                <a:gd name="connsiteX8723" fmla="*/ 3858931 w 7671553"/>
                <a:gd name="connsiteY8723" fmla="*/ 6449663 h 6616577"/>
                <a:gd name="connsiteX8724" fmla="*/ 3862494 w 7671553"/>
                <a:gd name="connsiteY8724" fmla="*/ 6439007 h 6616577"/>
                <a:gd name="connsiteX8725" fmla="*/ 3866058 w 7671553"/>
                <a:gd name="connsiteY8725" fmla="*/ 6431905 h 6616577"/>
                <a:gd name="connsiteX8726" fmla="*/ 3866058 w 7671553"/>
                <a:gd name="connsiteY8726" fmla="*/ 6428355 h 6616577"/>
                <a:gd name="connsiteX8727" fmla="*/ 3862494 w 7671553"/>
                <a:gd name="connsiteY8727" fmla="*/ 6414147 h 6616577"/>
                <a:gd name="connsiteX8728" fmla="*/ 3858931 w 7671553"/>
                <a:gd name="connsiteY8728" fmla="*/ 6407045 h 6616577"/>
                <a:gd name="connsiteX8729" fmla="*/ 3855367 w 7671553"/>
                <a:gd name="connsiteY8729" fmla="*/ 6403492 h 6616577"/>
                <a:gd name="connsiteX8730" fmla="*/ 3851803 w 7671553"/>
                <a:gd name="connsiteY8730" fmla="*/ 6396389 h 6616577"/>
                <a:gd name="connsiteX8731" fmla="*/ 3848243 w 7671553"/>
                <a:gd name="connsiteY8731" fmla="*/ 6392840 h 6616577"/>
                <a:gd name="connsiteX8732" fmla="*/ 3844679 w 7671553"/>
                <a:gd name="connsiteY8732" fmla="*/ 6389287 h 6616577"/>
                <a:gd name="connsiteX8733" fmla="*/ 3841116 w 7671553"/>
                <a:gd name="connsiteY8733" fmla="*/ 6382185 h 6616577"/>
                <a:gd name="connsiteX8734" fmla="*/ 3837552 w 7671553"/>
                <a:gd name="connsiteY8734" fmla="*/ 6378632 h 6616577"/>
                <a:gd name="connsiteX8735" fmla="*/ 3833988 w 7671553"/>
                <a:gd name="connsiteY8735" fmla="*/ 6375082 h 6616577"/>
                <a:gd name="connsiteX8736" fmla="*/ 3830425 w 7671553"/>
                <a:gd name="connsiteY8736" fmla="*/ 6371529 h 6616577"/>
                <a:gd name="connsiteX8737" fmla="*/ 3816173 w 7671553"/>
                <a:gd name="connsiteY8737" fmla="*/ 6367976 h 6616577"/>
                <a:gd name="connsiteX8738" fmla="*/ 3812609 w 7671553"/>
                <a:gd name="connsiteY8738" fmla="*/ 6364427 h 6616577"/>
                <a:gd name="connsiteX8739" fmla="*/ 3794794 w 7671553"/>
                <a:gd name="connsiteY8739" fmla="*/ 6360874 h 6616577"/>
                <a:gd name="connsiteX8740" fmla="*/ 3787667 w 7671553"/>
                <a:gd name="connsiteY8740" fmla="*/ 6357324 h 6616577"/>
                <a:gd name="connsiteX8741" fmla="*/ 3752036 w 7671553"/>
                <a:gd name="connsiteY8741" fmla="*/ 6353771 h 6616577"/>
                <a:gd name="connsiteX8742" fmla="*/ 3734221 w 7671553"/>
                <a:gd name="connsiteY8742" fmla="*/ 6350218 h 6616577"/>
                <a:gd name="connsiteX8743" fmla="*/ 3716402 w 7671553"/>
                <a:gd name="connsiteY8743" fmla="*/ 6346669 h 6616577"/>
                <a:gd name="connsiteX8744" fmla="*/ 3708774 w 7671553"/>
                <a:gd name="connsiteY8744" fmla="*/ 6346572 h 6616577"/>
                <a:gd name="connsiteX8745" fmla="*/ 3712839 w 7671553"/>
                <a:gd name="connsiteY8745" fmla="*/ 6336013 h 6616577"/>
                <a:gd name="connsiteX8746" fmla="*/ 3712839 w 7671553"/>
                <a:gd name="connsiteY8746" fmla="*/ 6311153 h 6616577"/>
                <a:gd name="connsiteX8747" fmla="*/ 3709279 w 7671553"/>
                <a:gd name="connsiteY8747" fmla="*/ 6304051 h 6616577"/>
                <a:gd name="connsiteX8748" fmla="*/ 3705715 w 7671553"/>
                <a:gd name="connsiteY8748" fmla="*/ 6300498 h 6616577"/>
                <a:gd name="connsiteX8749" fmla="*/ 3698587 w 7671553"/>
                <a:gd name="connsiteY8749" fmla="*/ 6296944 h 6616577"/>
                <a:gd name="connsiteX8750" fmla="*/ 3695023 w 7671553"/>
                <a:gd name="connsiteY8750" fmla="*/ 6293395 h 6616577"/>
                <a:gd name="connsiteX8751" fmla="*/ 3684336 w 7671553"/>
                <a:gd name="connsiteY8751" fmla="*/ 6289842 h 6616577"/>
                <a:gd name="connsiteX8752" fmla="*/ 3677208 w 7671553"/>
                <a:gd name="connsiteY8752" fmla="*/ 6286293 h 6616577"/>
                <a:gd name="connsiteX8753" fmla="*/ 3648702 w 7671553"/>
                <a:gd name="connsiteY8753" fmla="*/ 6282740 h 6616577"/>
                <a:gd name="connsiteX8754" fmla="*/ 3638015 w 7671553"/>
                <a:gd name="connsiteY8754" fmla="*/ 6282740 h 6616577"/>
                <a:gd name="connsiteX8755" fmla="*/ 3630887 w 7671553"/>
                <a:gd name="connsiteY8755" fmla="*/ 6279187 h 6616577"/>
                <a:gd name="connsiteX8756" fmla="*/ 3613072 w 7671553"/>
                <a:gd name="connsiteY8756" fmla="*/ 6275637 h 6616577"/>
                <a:gd name="connsiteX8757" fmla="*/ 3563187 w 7671553"/>
                <a:gd name="connsiteY8757" fmla="*/ 6275637 h 6616577"/>
                <a:gd name="connsiteX8758" fmla="*/ 3559623 w 7671553"/>
                <a:gd name="connsiteY8758" fmla="*/ 6279187 h 6616577"/>
                <a:gd name="connsiteX8759" fmla="*/ 3556059 w 7671553"/>
                <a:gd name="connsiteY8759" fmla="*/ 6282740 h 6616577"/>
                <a:gd name="connsiteX8760" fmla="*/ 3552495 w 7671553"/>
                <a:gd name="connsiteY8760" fmla="*/ 6286293 h 6616577"/>
                <a:gd name="connsiteX8761" fmla="*/ 3548935 w 7671553"/>
                <a:gd name="connsiteY8761" fmla="*/ 6289842 h 6616577"/>
                <a:gd name="connsiteX8762" fmla="*/ 3548755 w 7671553"/>
                <a:gd name="connsiteY8762" fmla="*/ 6308136 h 6616577"/>
                <a:gd name="connsiteX8763" fmla="*/ 3541808 w 7671553"/>
                <a:gd name="connsiteY8763" fmla="*/ 6304051 h 6616577"/>
                <a:gd name="connsiteX8764" fmla="*/ 3534680 w 7671553"/>
                <a:gd name="connsiteY8764" fmla="*/ 6300497 h 6616577"/>
                <a:gd name="connsiteX8765" fmla="*/ 3527553 w 7671553"/>
                <a:gd name="connsiteY8765" fmla="*/ 6296944 h 6616577"/>
                <a:gd name="connsiteX8766" fmla="*/ 3513302 w 7671553"/>
                <a:gd name="connsiteY8766" fmla="*/ 6296944 h 6616577"/>
                <a:gd name="connsiteX8767" fmla="*/ 3488359 w 7671553"/>
                <a:gd name="connsiteY8767" fmla="*/ 6293395 h 6616577"/>
                <a:gd name="connsiteX8768" fmla="*/ 3477671 w 7671553"/>
                <a:gd name="connsiteY8768" fmla="*/ 6289842 h 6616577"/>
                <a:gd name="connsiteX8769" fmla="*/ 3459852 w 7671553"/>
                <a:gd name="connsiteY8769" fmla="*/ 6286292 h 6616577"/>
                <a:gd name="connsiteX8770" fmla="*/ 3445601 w 7671553"/>
                <a:gd name="connsiteY8770" fmla="*/ 6282740 h 6616577"/>
                <a:gd name="connsiteX8771" fmla="*/ 3438473 w 7671553"/>
                <a:gd name="connsiteY8771" fmla="*/ 6279187 h 6616577"/>
                <a:gd name="connsiteX8772" fmla="*/ 3431350 w 7671553"/>
                <a:gd name="connsiteY8772" fmla="*/ 6275637 h 6616577"/>
                <a:gd name="connsiteX8773" fmla="*/ 3424222 w 7671553"/>
                <a:gd name="connsiteY8773" fmla="*/ 6272084 h 6616577"/>
                <a:gd name="connsiteX8774" fmla="*/ 3417095 w 7671553"/>
                <a:gd name="connsiteY8774" fmla="*/ 6268535 h 6616577"/>
                <a:gd name="connsiteX8775" fmla="*/ 3417095 w 7671553"/>
                <a:gd name="connsiteY8775" fmla="*/ 6218810 h 6616577"/>
                <a:gd name="connsiteX8776" fmla="*/ 3420658 w 7671553"/>
                <a:gd name="connsiteY8776" fmla="*/ 6208155 h 6616577"/>
                <a:gd name="connsiteX8777" fmla="*/ 3424222 w 7671553"/>
                <a:gd name="connsiteY8777" fmla="*/ 6186848 h 6616577"/>
                <a:gd name="connsiteX8778" fmla="*/ 3427786 w 7671553"/>
                <a:gd name="connsiteY8778" fmla="*/ 6158434 h 6616577"/>
                <a:gd name="connsiteX8779" fmla="*/ 3431350 w 7671553"/>
                <a:gd name="connsiteY8779" fmla="*/ 6144229 h 6616577"/>
                <a:gd name="connsiteX8780" fmla="*/ 3434910 w 7671553"/>
                <a:gd name="connsiteY8780" fmla="*/ 6137123 h 6616577"/>
                <a:gd name="connsiteX8781" fmla="*/ 3438473 w 7671553"/>
                <a:gd name="connsiteY8781" fmla="*/ 6115815 h 6616577"/>
                <a:gd name="connsiteX8782" fmla="*/ 3442037 w 7671553"/>
                <a:gd name="connsiteY8782" fmla="*/ 6069643 h 6616577"/>
                <a:gd name="connsiteX8783" fmla="*/ 3442037 w 7671553"/>
                <a:gd name="connsiteY8783" fmla="*/ 6019923 h 6616577"/>
                <a:gd name="connsiteX8784" fmla="*/ 3445601 w 7671553"/>
                <a:gd name="connsiteY8784" fmla="*/ 5970198 h 6616577"/>
                <a:gd name="connsiteX8785" fmla="*/ 3449165 w 7671553"/>
                <a:gd name="connsiteY8785" fmla="*/ 5934683 h 6616577"/>
                <a:gd name="connsiteX8786" fmla="*/ 3452729 w 7671553"/>
                <a:gd name="connsiteY8786" fmla="*/ 5906269 h 6616577"/>
                <a:gd name="connsiteX8787" fmla="*/ 3456292 w 7671553"/>
                <a:gd name="connsiteY8787" fmla="*/ 5888511 h 6616577"/>
                <a:gd name="connsiteX8788" fmla="*/ 3459852 w 7671553"/>
                <a:gd name="connsiteY8788" fmla="*/ 5881409 h 6616577"/>
                <a:gd name="connsiteX8789" fmla="*/ 3463416 w 7671553"/>
                <a:gd name="connsiteY8789" fmla="*/ 5877859 h 6616577"/>
                <a:gd name="connsiteX8790" fmla="*/ 3466980 w 7671553"/>
                <a:gd name="connsiteY8790" fmla="*/ 5870754 h 6616577"/>
                <a:gd name="connsiteX8791" fmla="*/ 3470544 w 7671553"/>
                <a:gd name="connsiteY8791" fmla="*/ 5863651 h 6616577"/>
                <a:gd name="connsiteX8792" fmla="*/ 3474108 w 7671553"/>
                <a:gd name="connsiteY8792" fmla="*/ 5860102 h 6616577"/>
                <a:gd name="connsiteX8793" fmla="*/ 3477671 w 7671553"/>
                <a:gd name="connsiteY8793" fmla="*/ 5856549 h 6616577"/>
                <a:gd name="connsiteX8794" fmla="*/ 3481231 w 7671553"/>
                <a:gd name="connsiteY8794" fmla="*/ 5842344 h 6616577"/>
                <a:gd name="connsiteX8795" fmla="*/ 3484795 w 7671553"/>
                <a:gd name="connsiteY8795" fmla="*/ 5835237 h 6616577"/>
                <a:gd name="connsiteX8796" fmla="*/ 3484795 w 7671553"/>
                <a:gd name="connsiteY8796" fmla="*/ 5799722 h 6616577"/>
                <a:gd name="connsiteX8797" fmla="*/ 3481231 w 7671553"/>
                <a:gd name="connsiteY8797" fmla="*/ 5785516 h 6616577"/>
                <a:gd name="connsiteX8798" fmla="*/ 3477671 w 7671553"/>
                <a:gd name="connsiteY8798" fmla="*/ 5767759 h 6616577"/>
                <a:gd name="connsiteX8799" fmla="*/ 3474108 w 7671553"/>
                <a:gd name="connsiteY8799" fmla="*/ 5757103 h 6616577"/>
                <a:gd name="connsiteX8800" fmla="*/ 3470544 w 7671553"/>
                <a:gd name="connsiteY8800" fmla="*/ 5750001 h 6616577"/>
                <a:gd name="connsiteX8801" fmla="*/ 3466980 w 7671553"/>
                <a:gd name="connsiteY8801" fmla="*/ 5735796 h 6616577"/>
                <a:gd name="connsiteX8802" fmla="*/ 3466980 w 7671553"/>
                <a:gd name="connsiteY8802" fmla="*/ 5725140 h 6616577"/>
                <a:gd name="connsiteX8803" fmla="*/ 3463416 w 7671553"/>
                <a:gd name="connsiteY8803" fmla="*/ 5721587 h 6616577"/>
                <a:gd name="connsiteX8804" fmla="*/ 3459852 w 7671553"/>
                <a:gd name="connsiteY8804" fmla="*/ 5714485 h 6616577"/>
                <a:gd name="connsiteX8805" fmla="*/ 3456292 w 7671553"/>
                <a:gd name="connsiteY8805" fmla="*/ 5710932 h 6616577"/>
                <a:gd name="connsiteX8806" fmla="*/ 3456292 w 7671553"/>
                <a:gd name="connsiteY8806" fmla="*/ 5636349 h 6616577"/>
                <a:gd name="connsiteX8807" fmla="*/ 3459852 w 7671553"/>
                <a:gd name="connsiteY8807" fmla="*/ 5618592 h 6616577"/>
                <a:gd name="connsiteX8808" fmla="*/ 3459917 w 7671553"/>
                <a:gd name="connsiteY8808" fmla="*/ 5611000 h 6616577"/>
                <a:gd name="connsiteX8809" fmla="*/ 3474107 w 7671553"/>
                <a:gd name="connsiteY8809" fmla="*/ 5615039 h 6616577"/>
                <a:gd name="connsiteX8810" fmla="*/ 3477671 w 7671553"/>
                <a:gd name="connsiteY8810" fmla="*/ 5618592 h 6616577"/>
                <a:gd name="connsiteX8811" fmla="*/ 3484795 w 7671553"/>
                <a:gd name="connsiteY8811" fmla="*/ 5622141 h 6616577"/>
                <a:gd name="connsiteX8812" fmla="*/ 3491922 w 7671553"/>
                <a:gd name="connsiteY8812" fmla="*/ 5625694 h 6616577"/>
                <a:gd name="connsiteX8813" fmla="*/ 3499050 w 7671553"/>
                <a:gd name="connsiteY8813" fmla="*/ 5629247 h 6616577"/>
                <a:gd name="connsiteX8814" fmla="*/ 3506173 w 7671553"/>
                <a:gd name="connsiteY8814" fmla="*/ 5632796 h 6616577"/>
                <a:gd name="connsiteX8815" fmla="*/ 3545372 w 7671553"/>
                <a:gd name="connsiteY8815" fmla="*/ 5632796 h 6616577"/>
                <a:gd name="connsiteX8816" fmla="*/ 3559623 w 7671553"/>
                <a:gd name="connsiteY8816" fmla="*/ 5629247 h 6616577"/>
                <a:gd name="connsiteX8817" fmla="*/ 3563187 w 7671553"/>
                <a:gd name="connsiteY8817" fmla="*/ 5625694 h 6616577"/>
                <a:gd name="connsiteX8818" fmla="*/ 3566750 w 7671553"/>
                <a:gd name="connsiteY8818" fmla="*/ 5622141 h 6616577"/>
                <a:gd name="connsiteX8819" fmla="*/ 3570314 w 7671553"/>
                <a:gd name="connsiteY8819" fmla="*/ 5615039 h 6616577"/>
                <a:gd name="connsiteX8820" fmla="*/ 3570314 w 7671553"/>
                <a:gd name="connsiteY8820" fmla="*/ 5611489 h 6616577"/>
                <a:gd name="connsiteX8821" fmla="*/ 3566750 w 7671553"/>
                <a:gd name="connsiteY8821" fmla="*/ 5607936 h 6616577"/>
                <a:gd name="connsiteX8822" fmla="*/ 3566750 w 7671553"/>
                <a:gd name="connsiteY8822" fmla="*/ 5600834 h 6616577"/>
                <a:gd name="connsiteX8823" fmla="*/ 3570314 w 7671553"/>
                <a:gd name="connsiteY8823" fmla="*/ 5597281 h 6616577"/>
                <a:gd name="connsiteX8824" fmla="*/ 3573874 w 7671553"/>
                <a:gd name="connsiteY8824" fmla="*/ 5593731 h 6616577"/>
                <a:gd name="connsiteX8825" fmla="*/ 3577438 w 7671553"/>
                <a:gd name="connsiteY8825" fmla="*/ 5568867 h 6616577"/>
                <a:gd name="connsiteX8826" fmla="*/ 3581002 w 7671553"/>
                <a:gd name="connsiteY8826" fmla="*/ 5551109 h 6616577"/>
                <a:gd name="connsiteX8827" fmla="*/ 3584565 w 7671553"/>
                <a:gd name="connsiteY8827" fmla="*/ 5544007 h 6616577"/>
                <a:gd name="connsiteX8828" fmla="*/ 3588129 w 7671553"/>
                <a:gd name="connsiteY8828" fmla="*/ 5522700 h 6616577"/>
                <a:gd name="connsiteX8829" fmla="*/ 3591693 w 7671553"/>
                <a:gd name="connsiteY8829" fmla="*/ 5508491 h 6616577"/>
                <a:gd name="connsiteX8830" fmla="*/ 3595257 w 7671553"/>
                <a:gd name="connsiteY8830" fmla="*/ 5497839 h 6616577"/>
                <a:gd name="connsiteX8831" fmla="*/ 3598817 w 7671553"/>
                <a:gd name="connsiteY8831" fmla="*/ 5472975 h 6616577"/>
                <a:gd name="connsiteX8832" fmla="*/ 3602381 w 7671553"/>
                <a:gd name="connsiteY8832" fmla="*/ 5462324 h 6616577"/>
                <a:gd name="connsiteX8833" fmla="*/ 3605944 w 7671553"/>
                <a:gd name="connsiteY8833" fmla="*/ 5448115 h 6616577"/>
                <a:gd name="connsiteX8834" fmla="*/ 3609508 w 7671553"/>
                <a:gd name="connsiteY8834" fmla="*/ 5430357 h 6616577"/>
                <a:gd name="connsiteX8835" fmla="*/ 3613072 w 7671553"/>
                <a:gd name="connsiteY8835" fmla="*/ 5419702 h 6616577"/>
                <a:gd name="connsiteX8836" fmla="*/ 3616636 w 7671553"/>
                <a:gd name="connsiteY8836" fmla="*/ 5409050 h 6616577"/>
                <a:gd name="connsiteX8837" fmla="*/ 3620196 w 7671553"/>
                <a:gd name="connsiteY8837" fmla="*/ 5387739 h 6616577"/>
                <a:gd name="connsiteX8838" fmla="*/ 3623760 w 7671553"/>
                <a:gd name="connsiteY8838" fmla="*/ 5362878 h 6616577"/>
                <a:gd name="connsiteX8839" fmla="*/ 3627323 w 7671553"/>
                <a:gd name="connsiteY8839" fmla="*/ 5323809 h 6616577"/>
                <a:gd name="connsiteX8840" fmla="*/ 3627323 w 7671553"/>
                <a:gd name="connsiteY8840" fmla="*/ 5249231 h 6616577"/>
                <a:gd name="connsiteX8841" fmla="*/ 3623760 w 7671553"/>
                <a:gd name="connsiteY8841" fmla="*/ 5224367 h 6616577"/>
                <a:gd name="connsiteX8842" fmla="*/ 3620196 w 7671553"/>
                <a:gd name="connsiteY8842" fmla="*/ 5210162 h 6616577"/>
                <a:gd name="connsiteX8843" fmla="*/ 3616636 w 7671553"/>
                <a:gd name="connsiteY8843" fmla="*/ 5185302 h 6616577"/>
                <a:gd name="connsiteX8844" fmla="*/ 3613072 w 7671553"/>
                <a:gd name="connsiteY8844" fmla="*/ 5146233 h 6616577"/>
                <a:gd name="connsiteX8845" fmla="*/ 3609508 w 7671553"/>
                <a:gd name="connsiteY8845" fmla="*/ 5100060 h 6616577"/>
                <a:gd name="connsiteX8846" fmla="*/ 3605944 w 7671553"/>
                <a:gd name="connsiteY8846" fmla="*/ 5057443 h 6616577"/>
                <a:gd name="connsiteX8847" fmla="*/ 3605944 w 7671553"/>
                <a:gd name="connsiteY8847" fmla="*/ 4979308 h 6616577"/>
                <a:gd name="connsiteX8848" fmla="*/ 3602381 w 7671553"/>
                <a:gd name="connsiteY8848" fmla="*/ 4936691 h 6616577"/>
                <a:gd name="connsiteX8849" fmla="*/ 3598817 w 7671553"/>
                <a:gd name="connsiteY8849" fmla="*/ 4918934 h 6616577"/>
                <a:gd name="connsiteX8850" fmla="*/ 3598817 w 7671553"/>
                <a:gd name="connsiteY8850" fmla="*/ 4869209 h 6616577"/>
                <a:gd name="connsiteX8851" fmla="*/ 3602381 w 7671553"/>
                <a:gd name="connsiteY8851" fmla="*/ 4823041 h 6616577"/>
                <a:gd name="connsiteX8852" fmla="*/ 3602381 w 7671553"/>
                <a:gd name="connsiteY8852" fmla="*/ 4815935 h 6616577"/>
                <a:gd name="connsiteX8853" fmla="*/ 3598817 w 7671553"/>
                <a:gd name="connsiteY8853" fmla="*/ 4780419 h 6616577"/>
                <a:gd name="connsiteX8854" fmla="*/ 3595257 w 7671553"/>
                <a:gd name="connsiteY8854" fmla="*/ 4748456 h 6616577"/>
                <a:gd name="connsiteX8855" fmla="*/ 3591693 w 7671553"/>
                <a:gd name="connsiteY8855" fmla="*/ 4720042 h 6616577"/>
                <a:gd name="connsiteX8856" fmla="*/ 3588129 w 7671553"/>
                <a:gd name="connsiteY8856" fmla="*/ 4695182 h 6616577"/>
                <a:gd name="connsiteX8857" fmla="*/ 3584565 w 7671553"/>
                <a:gd name="connsiteY8857" fmla="*/ 4609944 h 6616577"/>
                <a:gd name="connsiteX8858" fmla="*/ 3581002 w 7671553"/>
                <a:gd name="connsiteY8858" fmla="*/ 4535358 h 6616577"/>
                <a:gd name="connsiteX8859" fmla="*/ 3577463 w 7671553"/>
                <a:gd name="connsiteY8859" fmla="*/ 4485212 h 6616577"/>
                <a:gd name="connsiteX8860" fmla="*/ 3602381 w 7671553"/>
                <a:gd name="connsiteY8860" fmla="*/ 4489188 h 6616577"/>
                <a:gd name="connsiteX8861" fmla="*/ 3609508 w 7671553"/>
                <a:gd name="connsiteY8861" fmla="*/ 4492742 h 6616577"/>
                <a:gd name="connsiteX8862" fmla="*/ 3613072 w 7671553"/>
                <a:gd name="connsiteY8862" fmla="*/ 4496291 h 6616577"/>
                <a:gd name="connsiteX8863" fmla="*/ 3645138 w 7671553"/>
                <a:gd name="connsiteY8863" fmla="*/ 4496291 h 6616577"/>
                <a:gd name="connsiteX8864" fmla="*/ 3648702 w 7671553"/>
                <a:gd name="connsiteY8864" fmla="*/ 4492742 h 6616577"/>
                <a:gd name="connsiteX8865" fmla="*/ 3652266 w 7671553"/>
                <a:gd name="connsiteY8865" fmla="*/ 4489188 h 6616577"/>
                <a:gd name="connsiteX8866" fmla="*/ 3655830 w 7671553"/>
                <a:gd name="connsiteY8866" fmla="*/ 4485639 h 6616577"/>
                <a:gd name="connsiteX8867" fmla="*/ 3659393 w 7671553"/>
                <a:gd name="connsiteY8867" fmla="*/ 4474984 h 6616577"/>
                <a:gd name="connsiteX8868" fmla="*/ 3659393 w 7671553"/>
                <a:gd name="connsiteY8868" fmla="*/ 4450123 h 6616577"/>
                <a:gd name="connsiteX8869" fmla="*/ 3655830 w 7671553"/>
                <a:gd name="connsiteY8869" fmla="*/ 4432365 h 6616577"/>
                <a:gd name="connsiteX8870" fmla="*/ 3652266 w 7671553"/>
                <a:gd name="connsiteY8870" fmla="*/ 4421710 h 6616577"/>
                <a:gd name="connsiteX8871" fmla="*/ 3652266 w 7671553"/>
                <a:gd name="connsiteY8871" fmla="*/ 4414607 h 6616577"/>
                <a:gd name="connsiteX8872" fmla="*/ 3655830 w 7671553"/>
                <a:gd name="connsiteY8872" fmla="*/ 4400399 h 6616577"/>
                <a:gd name="connsiteX8873" fmla="*/ 3659393 w 7671553"/>
                <a:gd name="connsiteY8873" fmla="*/ 4382641 h 6616577"/>
                <a:gd name="connsiteX8874" fmla="*/ 3662957 w 7671553"/>
                <a:gd name="connsiteY8874" fmla="*/ 4258334 h 6616577"/>
                <a:gd name="connsiteX8875" fmla="*/ 3662957 w 7671553"/>
                <a:gd name="connsiteY8875" fmla="*/ 4251232 h 6616577"/>
                <a:gd name="connsiteX8876" fmla="*/ 3666517 w 7671553"/>
                <a:gd name="connsiteY8876" fmla="*/ 4226372 h 6616577"/>
                <a:gd name="connsiteX8877" fmla="*/ 3670081 w 7671553"/>
                <a:gd name="connsiteY8877" fmla="*/ 4201511 h 6616577"/>
                <a:gd name="connsiteX8878" fmla="*/ 3673645 w 7671553"/>
                <a:gd name="connsiteY8878" fmla="*/ 4173098 h 6616577"/>
                <a:gd name="connsiteX8879" fmla="*/ 3677208 w 7671553"/>
                <a:gd name="connsiteY8879" fmla="*/ 4144684 h 6616577"/>
                <a:gd name="connsiteX8880" fmla="*/ 3680772 w 7671553"/>
                <a:gd name="connsiteY8880" fmla="*/ 4109169 h 6616577"/>
                <a:gd name="connsiteX8881" fmla="*/ 3684336 w 7671553"/>
                <a:gd name="connsiteY8881" fmla="*/ 4055896 h 6616577"/>
                <a:gd name="connsiteX8882" fmla="*/ 3687900 w 7671553"/>
                <a:gd name="connsiteY8882" fmla="*/ 4020380 h 6616577"/>
                <a:gd name="connsiteX8883" fmla="*/ 3695023 w 7671553"/>
                <a:gd name="connsiteY8883" fmla="*/ 4016828 h 6616577"/>
                <a:gd name="connsiteX8884" fmla="*/ 3705715 w 7671553"/>
                <a:gd name="connsiteY8884" fmla="*/ 4013278 h 6616577"/>
                <a:gd name="connsiteX8885" fmla="*/ 3709278 w 7671553"/>
                <a:gd name="connsiteY8885" fmla="*/ 4009725 h 6616577"/>
                <a:gd name="connsiteX8886" fmla="*/ 3716402 w 7671553"/>
                <a:gd name="connsiteY8886" fmla="*/ 4006176 h 6616577"/>
                <a:gd name="connsiteX8887" fmla="*/ 3723530 w 7671553"/>
                <a:gd name="connsiteY8887" fmla="*/ 4002623 h 6616577"/>
                <a:gd name="connsiteX8888" fmla="*/ 3730657 w 7671553"/>
                <a:gd name="connsiteY8888" fmla="*/ 3999069 h 6616577"/>
                <a:gd name="connsiteX8889" fmla="*/ 3734221 w 7671553"/>
                <a:gd name="connsiteY8889" fmla="*/ 3995520 h 6616577"/>
                <a:gd name="connsiteX8890" fmla="*/ 3744908 w 7671553"/>
                <a:gd name="connsiteY8890" fmla="*/ 3991967 h 6616577"/>
                <a:gd name="connsiteX8891" fmla="*/ 3748472 w 7671553"/>
                <a:gd name="connsiteY8891" fmla="*/ 3988418 h 6616577"/>
                <a:gd name="connsiteX8892" fmla="*/ 3752036 w 7671553"/>
                <a:gd name="connsiteY8892" fmla="*/ 3984865 h 6616577"/>
                <a:gd name="connsiteX8893" fmla="*/ 3762724 w 7671553"/>
                <a:gd name="connsiteY8893" fmla="*/ 3981312 h 6616577"/>
                <a:gd name="connsiteX8894" fmla="*/ 3766287 w 7671553"/>
                <a:gd name="connsiteY8894" fmla="*/ 3977762 h 6616577"/>
                <a:gd name="connsiteX8895" fmla="*/ 3773415 w 7671553"/>
                <a:gd name="connsiteY8895" fmla="*/ 3974209 h 6616577"/>
                <a:gd name="connsiteX8896" fmla="*/ 3780542 w 7671553"/>
                <a:gd name="connsiteY8896" fmla="*/ 3970660 h 6616577"/>
                <a:gd name="connsiteX8897" fmla="*/ 3787666 w 7671553"/>
                <a:gd name="connsiteY8897" fmla="*/ 3967107 h 6616577"/>
                <a:gd name="connsiteX8898" fmla="*/ 3798357 w 7671553"/>
                <a:gd name="connsiteY8898" fmla="*/ 3963554 h 6616577"/>
                <a:gd name="connsiteX8899" fmla="*/ 3809045 w 7671553"/>
                <a:gd name="connsiteY8899" fmla="*/ 3960004 h 6616577"/>
                <a:gd name="connsiteX8900" fmla="*/ 3816173 w 7671553"/>
                <a:gd name="connsiteY8900" fmla="*/ 3956451 h 6616577"/>
                <a:gd name="connsiteX8901" fmla="*/ 3816173 w 7671553"/>
                <a:gd name="connsiteY8901" fmla="*/ 3949349 h 6616577"/>
                <a:gd name="connsiteX8902" fmla="*/ 3826863 w 7671553"/>
                <a:gd name="connsiteY8902" fmla="*/ 3949349 h 6616577"/>
                <a:gd name="connsiteX8903" fmla="*/ 3833987 w 7671553"/>
                <a:gd name="connsiteY8903" fmla="*/ 3945796 h 6616577"/>
                <a:gd name="connsiteX8904" fmla="*/ 3841115 w 7671553"/>
                <a:gd name="connsiteY8904" fmla="*/ 3942246 h 6616577"/>
                <a:gd name="connsiteX8905" fmla="*/ 3862494 w 7671553"/>
                <a:gd name="connsiteY8905" fmla="*/ 3938693 h 6616577"/>
                <a:gd name="connsiteX8906" fmla="*/ 3869621 w 7671553"/>
                <a:gd name="connsiteY8906" fmla="*/ 3935144 h 6616577"/>
                <a:gd name="connsiteX8907" fmla="*/ 3876745 w 7671553"/>
                <a:gd name="connsiteY8907" fmla="*/ 3931591 h 6616577"/>
                <a:gd name="connsiteX8908" fmla="*/ 3883872 w 7671553"/>
                <a:gd name="connsiteY8908" fmla="*/ 3928038 h 6616577"/>
                <a:gd name="connsiteX8909" fmla="*/ 3891000 w 7671553"/>
                <a:gd name="connsiteY8909" fmla="*/ 3924489 h 6616577"/>
                <a:gd name="connsiteX8910" fmla="*/ 3894563 w 7671553"/>
                <a:gd name="connsiteY8910" fmla="*/ 3920936 h 6616577"/>
                <a:gd name="connsiteX8911" fmla="*/ 3905251 w 7671553"/>
                <a:gd name="connsiteY8911" fmla="*/ 3917386 h 6616577"/>
                <a:gd name="connsiteX8912" fmla="*/ 3912379 w 7671553"/>
                <a:gd name="connsiteY8912" fmla="*/ 3913833 h 6616577"/>
                <a:gd name="connsiteX8913" fmla="*/ 3919506 w 7671553"/>
                <a:gd name="connsiteY8913" fmla="*/ 3910280 h 6616577"/>
                <a:gd name="connsiteX8914" fmla="*/ 3930194 w 7671553"/>
                <a:gd name="connsiteY8914" fmla="*/ 3906730 h 6616577"/>
                <a:gd name="connsiteX8915" fmla="*/ 3937321 w 7671553"/>
                <a:gd name="connsiteY8915" fmla="*/ 3903178 h 6616577"/>
                <a:gd name="connsiteX8916" fmla="*/ 3944445 w 7671553"/>
                <a:gd name="connsiteY8916" fmla="*/ 3899628 h 6616577"/>
                <a:gd name="connsiteX8917" fmla="*/ 3955136 w 7671553"/>
                <a:gd name="connsiteY8917" fmla="*/ 3899628 h 6616577"/>
                <a:gd name="connsiteX8918" fmla="*/ 3955136 w 7671553"/>
                <a:gd name="connsiteY8918" fmla="*/ 3913833 h 6616577"/>
                <a:gd name="connsiteX8919" fmla="*/ 3951572 w 7671553"/>
                <a:gd name="connsiteY8919" fmla="*/ 3935144 h 6616577"/>
                <a:gd name="connsiteX8920" fmla="*/ 3948009 w 7671553"/>
                <a:gd name="connsiteY8920" fmla="*/ 3974210 h 6616577"/>
                <a:gd name="connsiteX8921" fmla="*/ 3944445 w 7671553"/>
                <a:gd name="connsiteY8921" fmla="*/ 4002623 h 6616577"/>
                <a:gd name="connsiteX8922" fmla="*/ 3940885 w 7671553"/>
                <a:gd name="connsiteY8922" fmla="*/ 4027483 h 6616577"/>
                <a:gd name="connsiteX8923" fmla="*/ 3937321 w 7671553"/>
                <a:gd name="connsiteY8923" fmla="*/ 4055897 h 6616577"/>
                <a:gd name="connsiteX8924" fmla="*/ 3933757 w 7671553"/>
                <a:gd name="connsiteY8924" fmla="*/ 4066552 h 6616577"/>
                <a:gd name="connsiteX8925" fmla="*/ 3933757 w 7671553"/>
                <a:gd name="connsiteY8925" fmla="*/ 4087860 h 6616577"/>
                <a:gd name="connsiteX8926" fmla="*/ 3937321 w 7671553"/>
                <a:gd name="connsiteY8926" fmla="*/ 4094966 h 6616577"/>
                <a:gd name="connsiteX8927" fmla="*/ 3944445 w 7671553"/>
                <a:gd name="connsiteY8927" fmla="*/ 4094966 h 6616577"/>
                <a:gd name="connsiteX8928" fmla="*/ 3944445 w 7671553"/>
                <a:gd name="connsiteY8928" fmla="*/ 4105618 h 6616577"/>
                <a:gd name="connsiteX8929" fmla="*/ 3958700 w 7671553"/>
                <a:gd name="connsiteY8929" fmla="*/ 4109171 h 6616577"/>
                <a:gd name="connsiteX8930" fmla="*/ 3962264 w 7671553"/>
                <a:gd name="connsiteY8930" fmla="*/ 4116273 h 6616577"/>
                <a:gd name="connsiteX8931" fmla="*/ 3965827 w 7671553"/>
                <a:gd name="connsiteY8931" fmla="*/ 4119826 h 6616577"/>
                <a:gd name="connsiteX8932" fmla="*/ 3969388 w 7671553"/>
                <a:gd name="connsiteY8932" fmla="*/ 4123375 h 6616577"/>
                <a:gd name="connsiteX8933" fmla="*/ 3972951 w 7671553"/>
                <a:gd name="connsiteY8933" fmla="*/ 4130482 h 6616577"/>
                <a:gd name="connsiteX8934" fmla="*/ 3976515 w 7671553"/>
                <a:gd name="connsiteY8934" fmla="*/ 4137584 h 6616577"/>
                <a:gd name="connsiteX8935" fmla="*/ 3980079 w 7671553"/>
                <a:gd name="connsiteY8935" fmla="*/ 4141133 h 6616577"/>
                <a:gd name="connsiteX8936" fmla="*/ 3983642 w 7671553"/>
                <a:gd name="connsiteY8936" fmla="*/ 4148239 h 6616577"/>
                <a:gd name="connsiteX8937" fmla="*/ 3987206 w 7671553"/>
                <a:gd name="connsiteY8937" fmla="*/ 4158891 h 6616577"/>
                <a:gd name="connsiteX8938" fmla="*/ 3990766 w 7671553"/>
                <a:gd name="connsiteY8938" fmla="*/ 4169547 h 6616577"/>
                <a:gd name="connsiteX8939" fmla="*/ 3994330 w 7671553"/>
                <a:gd name="connsiteY8939" fmla="*/ 4176649 h 6616577"/>
                <a:gd name="connsiteX8940" fmla="*/ 3997894 w 7671553"/>
                <a:gd name="connsiteY8940" fmla="*/ 4183755 h 6616577"/>
                <a:gd name="connsiteX8941" fmla="*/ 4001458 w 7671553"/>
                <a:gd name="connsiteY8941" fmla="*/ 4194407 h 6616577"/>
                <a:gd name="connsiteX8942" fmla="*/ 4005021 w 7671553"/>
                <a:gd name="connsiteY8942" fmla="*/ 4208616 h 6616577"/>
                <a:gd name="connsiteX8943" fmla="*/ 4008585 w 7671553"/>
                <a:gd name="connsiteY8943" fmla="*/ 4222821 h 6616577"/>
                <a:gd name="connsiteX8944" fmla="*/ 4012149 w 7671553"/>
                <a:gd name="connsiteY8944" fmla="*/ 4226374 h 6616577"/>
                <a:gd name="connsiteX8945" fmla="*/ 4015709 w 7671553"/>
                <a:gd name="connsiteY8945" fmla="*/ 4240579 h 6616577"/>
                <a:gd name="connsiteX8946" fmla="*/ 4019273 w 7671553"/>
                <a:gd name="connsiteY8946" fmla="*/ 4247681 h 6616577"/>
                <a:gd name="connsiteX8947" fmla="*/ 4022836 w 7671553"/>
                <a:gd name="connsiteY8947" fmla="*/ 4258337 h 6616577"/>
                <a:gd name="connsiteX8948" fmla="*/ 4026400 w 7671553"/>
                <a:gd name="connsiteY8948" fmla="*/ 4268992 h 6616577"/>
                <a:gd name="connsiteX8949" fmla="*/ 4029964 w 7671553"/>
                <a:gd name="connsiteY8949" fmla="*/ 4276094 h 6616577"/>
                <a:gd name="connsiteX8950" fmla="*/ 4033528 w 7671553"/>
                <a:gd name="connsiteY8950" fmla="*/ 4283197 h 6616577"/>
                <a:gd name="connsiteX8951" fmla="*/ 4037088 w 7671553"/>
                <a:gd name="connsiteY8951" fmla="*/ 4297405 h 6616577"/>
                <a:gd name="connsiteX8952" fmla="*/ 4040651 w 7671553"/>
                <a:gd name="connsiteY8952" fmla="*/ 4308061 h 6616577"/>
                <a:gd name="connsiteX8953" fmla="*/ 4044215 w 7671553"/>
                <a:gd name="connsiteY8953" fmla="*/ 4315163 h 6616577"/>
                <a:gd name="connsiteX8954" fmla="*/ 4047779 w 7671553"/>
                <a:gd name="connsiteY8954" fmla="*/ 4329368 h 6616577"/>
                <a:gd name="connsiteX8955" fmla="*/ 4051343 w 7671553"/>
                <a:gd name="connsiteY8955" fmla="*/ 4340024 h 6616577"/>
                <a:gd name="connsiteX8956" fmla="*/ 4054907 w 7671553"/>
                <a:gd name="connsiteY8956" fmla="*/ 4343577 h 6616577"/>
                <a:gd name="connsiteX8957" fmla="*/ 4058470 w 7671553"/>
                <a:gd name="connsiteY8957" fmla="*/ 4354229 h 6616577"/>
                <a:gd name="connsiteX8958" fmla="*/ 4062030 w 7671553"/>
                <a:gd name="connsiteY8958" fmla="*/ 4364884 h 6616577"/>
                <a:gd name="connsiteX8959" fmla="*/ 4065594 w 7671553"/>
                <a:gd name="connsiteY8959" fmla="*/ 4371987 h 6616577"/>
                <a:gd name="connsiteX8960" fmla="*/ 4069158 w 7671553"/>
                <a:gd name="connsiteY8960" fmla="*/ 4382642 h 6616577"/>
                <a:gd name="connsiteX8961" fmla="*/ 4072722 w 7671553"/>
                <a:gd name="connsiteY8961" fmla="*/ 4389744 h 6616577"/>
                <a:gd name="connsiteX8962" fmla="*/ 4076286 w 7671553"/>
                <a:gd name="connsiteY8962" fmla="*/ 4403953 h 6616577"/>
                <a:gd name="connsiteX8963" fmla="*/ 4079849 w 7671553"/>
                <a:gd name="connsiteY8963" fmla="*/ 4411055 h 6616577"/>
                <a:gd name="connsiteX8964" fmla="*/ 4083409 w 7671553"/>
                <a:gd name="connsiteY8964" fmla="*/ 4418158 h 6616577"/>
                <a:gd name="connsiteX8965" fmla="*/ 4086973 w 7671553"/>
                <a:gd name="connsiteY8965" fmla="*/ 4428813 h 6616577"/>
                <a:gd name="connsiteX8966" fmla="*/ 4090537 w 7671553"/>
                <a:gd name="connsiteY8966" fmla="*/ 4443018 h 6616577"/>
                <a:gd name="connsiteX8967" fmla="*/ 4094101 w 7671553"/>
                <a:gd name="connsiteY8967" fmla="*/ 4450124 h 6616577"/>
                <a:gd name="connsiteX8968" fmla="*/ 4097664 w 7671553"/>
                <a:gd name="connsiteY8968" fmla="*/ 4457227 h 6616577"/>
                <a:gd name="connsiteX8969" fmla="*/ 4101228 w 7671553"/>
                <a:gd name="connsiteY8969" fmla="*/ 4471432 h 6616577"/>
                <a:gd name="connsiteX8970" fmla="*/ 4104792 w 7671553"/>
                <a:gd name="connsiteY8970" fmla="*/ 4489190 h 6616577"/>
                <a:gd name="connsiteX8971" fmla="*/ 4108352 w 7671553"/>
                <a:gd name="connsiteY8971" fmla="*/ 4499845 h 6616577"/>
                <a:gd name="connsiteX8972" fmla="*/ 4111916 w 7671553"/>
                <a:gd name="connsiteY8972" fmla="*/ 4517603 h 6616577"/>
                <a:gd name="connsiteX8973" fmla="*/ 4115480 w 7671553"/>
                <a:gd name="connsiteY8973" fmla="*/ 4531808 h 6616577"/>
                <a:gd name="connsiteX8974" fmla="*/ 4119043 w 7671553"/>
                <a:gd name="connsiteY8974" fmla="*/ 4542463 h 6616577"/>
                <a:gd name="connsiteX8975" fmla="*/ 4122607 w 7671553"/>
                <a:gd name="connsiteY8975" fmla="*/ 4549566 h 6616577"/>
                <a:gd name="connsiteX8976" fmla="*/ 4126171 w 7671553"/>
                <a:gd name="connsiteY8976" fmla="*/ 4560222 h 6616577"/>
                <a:gd name="connsiteX8977" fmla="*/ 4129731 w 7671553"/>
                <a:gd name="connsiteY8977" fmla="*/ 4574430 h 6616577"/>
                <a:gd name="connsiteX8978" fmla="*/ 4133295 w 7671553"/>
                <a:gd name="connsiteY8978" fmla="*/ 4592188 h 6616577"/>
                <a:gd name="connsiteX8979" fmla="*/ 4136858 w 7671553"/>
                <a:gd name="connsiteY8979" fmla="*/ 4595737 h 6616577"/>
                <a:gd name="connsiteX8980" fmla="*/ 4140422 w 7671553"/>
                <a:gd name="connsiteY8980" fmla="*/ 4606393 h 6616577"/>
                <a:gd name="connsiteX8981" fmla="*/ 4143986 w 7671553"/>
                <a:gd name="connsiteY8981" fmla="*/ 4617048 h 6616577"/>
                <a:gd name="connsiteX8982" fmla="*/ 4147549 w 7671553"/>
                <a:gd name="connsiteY8982" fmla="*/ 4627704 h 6616577"/>
                <a:gd name="connsiteX8983" fmla="*/ 4151113 w 7671553"/>
                <a:gd name="connsiteY8983" fmla="*/ 4641909 h 6616577"/>
                <a:gd name="connsiteX8984" fmla="*/ 4154673 w 7671553"/>
                <a:gd name="connsiteY8984" fmla="*/ 4666769 h 6616577"/>
                <a:gd name="connsiteX8985" fmla="*/ 4158237 w 7671553"/>
                <a:gd name="connsiteY8985" fmla="*/ 4677425 h 6616577"/>
                <a:gd name="connsiteX8986" fmla="*/ 4161801 w 7671553"/>
                <a:gd name="connsiteY8986" fmla="*/ 4691630 h 6616577"/>
                <a:gd name="connsiteX8987" fmla="*/ 4165365 w 7671553"/>
                <a:gd name="connsiteY8987" fmla="*/ 4716494 h 6616577"/>
                <a:gd name="connsiteX8988" fmla="*/ 4168928 w 7671553"/>
                <a:gd name="connsiteY8988" fmla="*/ 4720043 h 6616577"/>
                <a:gd name="connsiteX8989" fmla="*/ 4172492 w 7671553"/>
                <a:gd name="connsiteY8989" fmla="*/ 4727145 h 6616577"/>
                <a:gd name="connsiteX8990" fmla="*/ 4176052 w 7671553"/>
                <a:gd name="connsiteY8990" fmla="*/ 4741354 h 6616577"/>
                <a:gd name="connsiteX8991" fmla="*/ 4179616 w 7671553"/>
                <a:gd name="connsiteY8991" fmla="*/ 4759112 h 6616577"/>
                <a:gd name="connsiteX8992" fmla="*/ 4183180 w 7671553"/>
                <a:gd name="connsiteY8992" fmla="*/ 4776870 h 6616577"/>
                <a:gd name="connsiteX8993" fmla="*/ 4186743 w 7671553"/>
                <a:gd name="connsiteY8993" fmla="*/ 4805283 h 6616577"/>
                <a:gd name="connsiteX8994" fmla="*/ 4190307 w 7671553"/>
                <a:gd name="connsiteY8994" fmla="*/ 4819488 h 6616577"/>
                <a:gd name="connsiteX8995" fmla="*/ 4193871 w 7671553"/>
                <a:gd name="connsiteY8995" fmla="*/ 4833693 h 6616577"/>
                <a:gd name="connsiteX8996" fmla="*/ 4197435 w 7671553"/>
                <a:gd name="connsiteY8996" fmla="*/ 4851451 h 6616577"/>
                <a:gd name="connsiteX8997" fmla="*/ 4200995 w 7671553"/>
                <a:gd name="connsiteY8997" fmla="*/ 4869209 h 6616577"/>
                <a:gd name="connsiteX8998" fmla="*/ 4204559 w 7671553"/>
                <a:gd name="connsiteY8998" fmla="*/ 4879865 h 6616577"/>
                <a:gd name="connsiteX8999" fmla="*/ 4208123 w 7671553"/>
                <a:gd name="connsiteY8999" fmla="*/ 4911831 h 6616577"/>
                <a:gd name="connsiteX9000" fmla="*/ 4211686 w 7671553"/>
                <a:gd name="connsiteY9000" fmla="*/ 4929589 h 6616577"/>
                <a:gd name="connsiteX9001" fmla="*/ 4215250 w 7671553"/>
                <a:gd name="connsiteY9001" fmla="*/ 4954449 h 6616577"/>
                <a:gd name="connsiteX9002" fmla="*/ 4218814 w 7671553"/>
                <a:gd name="connsiteY9002" fmla="*/ 4975757 h 6616577"/>
                <a:gd name="connsiteX9003" fmla="*/ 4222378 w 7671553"/>
                <a:gd name="connsiteY9003" fmla="*/ 4986412 h 6616577"/>
                <a:gd name="connsiteX9004" fmla="*/ 4225938 w 7671553"/>
                <a:gd name="connsiteY9004" fmla="*/ 5000621 h 6616577"/>
                <a:gd name="connsiteX9005" fmla="*/ 4229501 w 7671553"/>
                <a:gd name="connsiteY9005" fmla="*/ 5018378 h 6616577"/>
                <a:gd name="connsiteX9006" fmla="*/ 4233065 w 7671553"/>
                <a:gd name="connsiteY9006" fmla="*/ 5032583 h 6616577"/>
                <a:gd name="connsiteX9007" fmla="*/ 4236629 w 7671553"/>
                <a:gd name="connsiteY9007" fmla="*/ 5050341 h 6616577"/>
                <a:gd name="connsiteX9008" fmla="*/ 4240193 w 7671553"/>
                <a:gd name="connsiteY9008" fmla="*/ 5057444 h 6616577"/>
                <a:gd name="connsiteX9009" fmla="*/ 4243756 w 7671553"/>
                <a:gd name="connsiteY9009" fmla="*/ 5071652 h 6616577"/>
                <a:gd name="connsiteX9010" fmla="*/ 4247317 w 7671553"/>
                <a:gd name="connsiteY9010" fmla="*/ 5096513 h 6616577"/>
                <a:gd name="connsiteX9011" fmla="*/ 4250880 w 7671553"/>
                <a:gd name="connsiteY9011" fmla="*/ 5110718 h 6616577"/>
                <a:gd name="connsiteX9012" fmla="*/ 4254444 w 7671553"/>
                <a:gd name="connsiteY9012" fmla="*/ 5124926 h 6616577"/>
                <a:gd name="connsiteX9013" fmla="*/ 4258008 w 7671553"/>
                <a:gd name="connsiteY9013" fmla="*/ 5142684 h 6616577"/>
                <a:gd name="connsiteX9014" fmla="*/ 4261571 w 7671553"/>
                <a:gd name="connsiteY9014" fmla="*/ 5153336 h 6616577"/>
                <a:gd name="connsiteX9015" fmla="*/ 4265135 w 7671553"/>
                <a:gd name="connsiteY9015" fmla="*/ 5167544 h 6616577"/>
                <a:gd name="connsiteX9016" fmla="*/ 4268699 w 7671553"/>
                <a:gd name="connsiteY9016" fmla="*/ 5188852 h 6616577"/>
                <a:gd name="connsiteX9017" fmla="*/ 4272259 w 7671553"/>
                <a:gd name="connsiteY9017" fmla="*/ 5206609 h 6616577"/>
                <a:gd name="connsiteX9018" fmla="*/ 4275823 w 7671553"/>
                <a:gd name="connsiteY9018" fmla="*/ 5220818 h 6616577"/>
                <a:gd name="connsiteX9019" fmla="*/ 4279387 w 7671553"/>
                <a:gd name="connsiteY9019" fmla="*/ 5252780 h 6616577"/>
                <a:gd name="connsiteX9020" fmla="*/ 4282950 w 7671553"/>
                <a:gd name="connsiteY9020" fmla="*/ 5266989 h 6616577"/>
                <a:gd name="connsiteX9021" fmla="*/ 4286514 w 7671553"/>
                <a:gd name="connsiteY9021" fmla="*/ 5281194 h 6616577"/>
                <a:gd name="connsiteX9022" fmla="*/ 4290078 w 7671553"/>
                <a:gd name="connsiteY9022" fmla="*/ 5309608 h 6616577"/>
                <a:gd name="connsiteX9023" fmla="*/ 4293638 w 7671553"/>
                <a:gd name="connsiteY9023" fmla="*/ 5327366 h 6616577"/>
                <a:gd name="connsiteX9024" fmla="*/ 4297202 w 7671553"/>
                <a:gd name="connsiteY9024" fmla="*/ 5348673 h 6616577"/>
                <a:gd name="connsiteX9025" fmla="*/ 4300765 w 7671553"/>
                <a:gd name="connsiteY9025" fmla="*/ 5366431 h 6616577"/>
                <a:gd name="connsiteX9026" fmla="*/ 4304329 w 7671553"/>
                <a:gd name="connsiteY9026" fmla="*/ 5387742 h 6616577"/>
                <a:gd name="connsiteX9027" fmla="*/ 4307893 w 7671553"/>
                <a:gd name="connsiteY9027" fmla="*/ 5398397 h 6616577"/>
                <a:gd name="connsiteX9028" fmla="*/ 4311457 w 7671553"/>
                <a:gd name="connsiteY9028" fmla="*/ 5441015 h 6616577"/>
                <a:gd name="connsiteX9029" fmla="*/ 4315020 w 7671553"/>
                <a:gd name="connsiteY9029" fmla="*/ 5465875 h 6616577"/>
                <a:gd name="connsiteX9030" fmla="*/ 4318581 w 7671553"/>
                <a:gd name="connsiteY9030" fmla="*/ 5487186 h 6616577"/>
                <a:gd name="connsiteX9031" fmla="*/ 4322144 w 7671553"/>
                <a:gd name="connsiteY9031" fmla="*/ 5526251 h 6616577"/>
                <a:gd name="connsiteX9032" fmla="*/ 4325708 w 7671553"/>
                <a:gd name="connsiteY9032" fmla="*/ 5547562 h 6616577"/>
                <a:gd name="connsiteX9033" fmla="*/ 4329272 w 7671553"/>
                <a:gd name="connsiteY9033" fmla="*/ 5583078 h 6616577"/>
                <a:gd name="connsiteX9034" fmla="*/ 4332836 w 7671553"/>
                <a:gd name="connsiteY9034" fmla="*/ 5607938 h 6616577"/>
                <a:gd name="connsiteX9035" fmla="*/ 4336399 w 7671553"/>
                <a:gd name="connsiteY9035" fmla="*/ 5632799 h 6616577"/>
                <a:gd name="connsiteX9036" fmla="*/ 4339959 w 7671553"/>
                <a:gd name="connsiteY9036" fmla="*/ 5654110 h 6616577"/>
                <a:gd name="connsiteX9037" fmla="*/ 4343523 w 7671553"/>
                <a:gd name="connsiteY9037" fmla="*/ 5678970 h 6616577"/>
                <a:gd name="connsiteX9038" fmla="*/ 4347087 w 7671553"/>
                <a:gd name="connsiteY9038" fmla="*/ 5707383 h 6616577"/>
                <a:gd name="connsiteX9039" fmla="*/ 4350651 w 7671553"/>
                <a:gd name="connsiteY9039" fmla="*/ 5728691 h 6616577"/>
                <a:gd name="connsiteX9040" fmla="*/ 4354215 w 7671553"/>
                <a:gd name="connsiteY9040" fmla="*/ 5757104 h 6616577"/>
                <a:gd name="connsiteX9041" fmla="*/ 4357778 w 7671553"/>
                <a:gd name="connsiteY9041" fmla="*/ 5771313 h 6616577"/>
                <a:gd name="connsiteX9042" fmla="*/ 4361342 w 7671553"/>
                <a:gd name="connsiteY9042" fmla="*/ 5789070 h 6616577"/>
                <a:gd name="connsiteX9043" fmla="*/ 4364902 w 7671553"/>
                <a:gd name="connsiteY9043" fmla="*/ 5806829 h 6616577"/>
                <a:gd name="connsiteX9044" fmla="*/ 4368466 w 7671553"/>
                <a:gd name="connsiteY9044" fmla="*/ 5821034 h 6616577"/>
                <a:gd name="connsiteX9045" fmla="*/ 4372030 w 7671553"/>
                <a:gd name="connsiteY9045" fmla="*/ 5835239 h 6616577"/>
                <a:gd name="connsiteX9046" fmla="*/ 4375593 w 7671553"/>
                <a:gd name="connsiteY9046" fmla="*/ 5856550 h 6616577"/>
                <a:gd name="connsiteX9047" fmla="*/ 4379157 w 7671553"/>
                <a:gd name="connsiteY9047" fmla="*/ 5870755 h 6616577"/>
                <a:gd name="connsiteX9048" fmla="*/ 4382721 w 7671553"/>
                <a:gd name="connsiteY9048" fmla="*/ 5892066 h 6616577"/>
                <a:gd name="connsiteX9049" fmla="*/ 4386281 w 7671553"/>
                <a:gd name="connsiteY9049" fmla="*/ 5913377 h 6616577"/>
                <a:gd name="connsiteX9050" fmla="*/ 4389845 w 7671553"/>
                <a:gd name="connsiteY9050" fmla="*/ 5931135 h 6616577"/>
                <a:gd name="connsiteX9051" fmla="*/ 4393409 w 7671553"/>
                <a:gd name="connsiteY9051" fmla="*/ 5938237 h 6616577"/>
                <a:gd name="connsiteX9052" fmla="*/ 4396972 w 7671553"/>
                <a:gd name="connsiteY9052" fmla="*/ 5948893 h 6616577"/>
                <a:gd name="connsiteX9053" fmla="*/ 4400536 w 7671553"/>
                <a:gd name="connsiteY9053" fmla="*/ 5966651 h 6616577"/>
                <a:gd name="connsiteX9054" fmla="*/ 4404100 w 7671553"/>
                <a:gd name="connsiteY9054" fmla="*/ 5973753 h 6616577"/>
                <a:gd name="connsiteX9055" fmla="*/ 4407663 w 7671553"/>
                <a:gd name="connsiteY9055" fmla="*/ 5991511 h 6616577"/>
                <a:gd name="connsiteX9056" fmla="*/ 4411224 w 7671553"/>
                <a:gd name="connsiteY9056" fmla="*/ 5998613 h 6616577"/>
                <a:gd name="connsiteX9057" fmla="*/ 4414787 w 7671553"/>
                <a:gd name="connsiteY9057" fmla="*/ 6009269 h 6616577"/>
                <a:gd name="connsiteX9058" fmla="*/ 4418351 w 7671553"/>
                <a:gd name="connsiteY9058" fmla="*/ 6030576 h 6616577"/>
                <a:gd name="connsiteX9059" fmla="*/ 4421915 w 7671553"/>
                <a:gd name="connsiteY9059" fmla="*/ 6044785 h 6616577"/>
                <a:gd name="connsiteX9060" fmla="*/ 4425478 w 7671553"/>
                <a:gd name="connsiteY9060" fmla="*/ 6055440 h 6616577"/>
                <a:gd name="connsiteX9061" fmla="*/ 4429042 w 7671553"/>
                <a:gd name="connsiteY9061" fmla="*/ 6073198 h 6616577"/>
                <a:gd name="connsiteX9062" fmla="*/ 4432603 w 7671553"/>
                <a:gd name="connsiteY9062" fmla="*/ 6080300 h 6616577"/>
                <a:gd name="connsiteX9063" fmla="*/ 4436166 w 7671553"/>
                <a:gd name="connsiteY9063" fmla="*/ 6105161 h 6616577"/>
                <a:gd name="connsiteX9064" fmla="*/ 4436166 w 7671553"/>
                <a:gd name="connsiteY9064" fmla="*/ 6197506 h 6616577"/>
                <a:gd name="connsiteX9065" fmla="*/ 4429042 w 7671553"/>
                <a:gd name="connsiteY9065" fmla="*/ 6197506 h 6616577"/>
                <a:gd name="connsiteX9066" fmla="*/ 4421915 w 7671553"/>
                <a:gd name="connsiteY9066" fmla="*/ 6201055 h 6616577"/>
                <a:gd name="connsiteX9067" fmla="*/ 4418351 w 7671553"/>
                <a:gd name="connsiteY9067" fmla="*/ 6204608 h 6616577"/>
                <a:gd name="connsiteX9068" fmla="*/ 4418351 w 7671553"/>
                <a:gd name="connsiteY9068" fmla="*/ 6229468 h 6616577"/>
                <a:gd name="connsiteX9069" fmla="*/ 4421915 w 7671553"/>
                <a:gd name="connsiteY9069" fmla="*/ 6233021 h 6616577"/>
                <a:gd name="connsiteX9070" fmla="*/ 4425479 w 7671553"/>
                <a:gd name="connsiteY9070" fmla="*/ 6236571 h 6616577"/>
                <a:gd name="connsiteX9071" fmla="*/ 4432603 w 7671553"/>
                <a:gd name="connsiteY9071" fmla="*/ 6240124 h 6616577"/>
                <a:gd name="connsiteX9072" fmla="*/ 4436166 w 7671553"/>
                <a:gd name="connsiteY9072" fmla="*/ 6243673 h 6616577"/>
                <a:gd name="connsiteX9073" fmla="*/ 4443294 w 7671553"/>
                <a:gd name="connsiteY9073" fmla="*/ 6247226 h 6616577"/>
                <a:gd name="connsiteX9074" fmla="*/ 4446857 w 7671553"/>
                <a:gd name="connsiteY9074" fmla="*/ 6250779 h 6616577"/>
                <a:gd name="connsiteX9075" fmla="*/ 4461109 w 7671553"/>
                <a:gd name="connsiteY9075" fmla="*/ 6250779 h 6616577"/>
                <a:gd name="connsiteX9076" fmla="*/ 4461109 w 7671553"/>
                <a:gd name="connsiteY9076" fmla="*/ 6257882 h 6616577"/>
                <a:gd name="connsiteX9077" fmla="*/ 4453985 w 7671553"/>
                <a:gd name="connsiteY9077" fmla="*/ 6257882 h 6616577"/>
                <a:gd name="connsiteX9078" fmla="*/ 4443294 w 7671553"/>
                <a:gd name="connsiteY9078" fmla="*/ 6261431 h 6616577"/>
                <a:gd name="connsiteX9079" fmla="*/ 4429043 w 7671553"/>
                <a:gd name="connsiteY9079" fmla="*/ 6264984 h 6616577"/>
                <a:gd name="connsiteX9080" fmla="*/ 4411224 w 7671553"/>
                <a:gd name="connsiteY9080" fmla="*/ 6268538 h 6616577"/>
                <a:gd name="connsiteX9081" fmla="*/ 4404100 w 7671553"/>
                <a:gd name="connsiteY9081" fmla="*/ 6272086 h 6616577"/>
                <a:gd name="connsiteX9082" fmla="*/ 4379157 w 7671553"/>
                <a:gd name="connsiteY9082" fmla="*/ 6275640 h 6616577"/>
                <a:gd name="connsiteX9083" fmla="*/ 4372030 w 7671553"/>
                <a:gd name="connsiteY9083" fmla="*/ 6279189 h 6616577"/>
                <a:gd name="connsiteX9084" fmla="*/ 4361342 w 7671553"/>
                <a:gd name="connsiteY9084" fmla="*/ 6282742 h 6616577"/>
                <a:gd name="connsiteX9085" fmla="*/ 4354215 w 7671553"/>
                <a:gd name="connsiteY9085" fmla="*/ 6286295 h 6616577"/>
                <a:gd name="connsiteX9086" fmla="*/ 4347087 w 7671553"/>
                <a:gd name="connsiteY9086" fmla="*/ 6289845 h 6616577"/>
                <a:gd name="connsiteX9087" fmla="*/ 4343523 w 7671553"/>
                <a:gd name="connsiteY9087" fmla="*/ 6293398 h 6616577"/>
                <a:gd name="connsiteX9088" fmla="*/ 4336399 w 7671553"/>
                <a:gd name="connsiteY9088" fmla="*/ 6296947 h 6616577"/>
                <a:gd name="connsiteX9089" fmla="*/ 4322145 w 7671553"/>
                <a:gd name="connsiteY9089" fmla="*/ 6300500 h 6616577"/>
                <a:gd name="connsiteX9090" fmla="*/ 4304329 w 7671553"/>
                <a:gd name="connsiteY9090" fmla="*/ 6304053 h 6616577"/>
                <a:gd name="connsiteX9091" fmla="*/ 4275823 w 7671553"/>
                <a:gd name="connsiteY9091" fmla="*/ 6307603 h 6616577"/>
                <a:gd name="connsiteX9092" fmla="*/ 4261572 w 7671553"/>
                <a:gd name="connsiteY9092" fmla="*/ 6311156 h 6616577"/>
                <a:gd name="connsiteX9093" fmla="*/ 4243757 w 7671553"/>
                <a:gd name="connsiteY9093" fmla="*/ 6314705 h 6616577"/>
                <a:gd name="connsiteX9094" fmla="*/ 4218814 w 7671553"/>
                <a:gd name="connsiteY9094" fmla="*/ 6318258 h 6616577"/>
                <a:gd name="connsiteX9095" fmla="*/ 4204559 w 7671553"/>
                <a:gd name="connsiteY9095" fmla="*/ 6321811 h 6616577"/>
                <a:gd name="connsiteX9096" fmla="*/ 4190308 w 7671553"/>
                <a:gd name="connsiteY9096" fmla="*/ 6325360 h 6616577"/>
                <a:gd name="connsiteX9097" fmla="*/ 4172492 w 7671553"/>
                <a:gd name="connsiteY9097" fmla="*/ 6328913 h 6616577"/>
                <a:gd name="connsiteX9098" fmla="*/ 4158237 w 7671553"/>
                <a:gd name="connsiteY9098" fmla="*/ 6332463 h 6616577"/>
                <a:gd name="connsiteX9099" fmla="*/ 4140422 w 7671553"/>
                <a:gd name="connsiteY9099" fmla="*/ 6336016 h 6616577"/>
                <a:gd name="connsiteX9100" fmla="*/ 4122607 w 7671553"/>
                <a:gd name="connsiteY9100" fmla="*/ 6339569 h 6616577"/>
                <a:gd name="connsiteX9101" fmla="*/ 4111916 w 7671553"/>
                <a:gd name="connsiteY9101" fmla="*/ 6343118 h 6616577"/>
                <a:gd name="connsiteX9102" fmla="*/ 4101228 w 7671553"/>
                <a:gd name="connsiteY9102" fmla="*/ 6346672 h 6616577"/>
                <a:gd name="connsiteX9103" fmla="*/ 4086973 w 7671553"/>
                <a:gd name="connsiteY9103" fmla="*/ 6350221 h 6616577"/>
                <a:gd name="connsiteX9104" fmla="*/ 4072722 w 7671553"/>
                <a:gd name="connsiteY9104" fmla="*/ 6353774 h 6616577"/>
                <a:gd name="connsiteX9105" fmla="*/ 4062031 w 7671553"/>
                <a:gd name="connsiteY9105" fmla="*/ 6357327 h 6616577"/>
                <a:gd name="connsiteX9106" fmla="*/ 4054907 w 7671553"/>
                <a:gd name="connsiteY9106" fmla="*/ 6360877 h 6616577"/>
                <a:gd name="connsiteX9107" fmla="*/ 4051343 w 7671553"/>
                <a:gd name="connsiteY9107" fmla="*/ 6364429 h 6616577"/>
                <a:gd name="connsiteX9108" fmla="*/ 4047780 w 7671553"/>
                <a:gd name="connsiteY9108" fmla="*/ 6367979 h 6616577"/>
                <a:gd name="connsiteX9109" fmla="*/ 4044216 w 7671553"/>
                <a:gd name="connsiteY9109" fmla="*/ 6375085 h 6616577"/>
                <a:gd name="connsiteX9110" fmla="*/ 4037088 w 7671553"/>
                <a:gd name="connsiteY9110" fmla="*/ 6378634 h 6616577"/>
                <a:gd name="connsiteX9111" fmla="*/ 4033528 w 7671553"/>
                <a:gd name="connsiteY9111" fmla="*/ 6382187 h 6616577"/>
                <a:gd name="connsiteX9112" fmla="*/ 4029964 w 7671553"/>
                <a:gd name="connsiteY9112" fmla="*/ 6385737 h 6616577"/>
                <a:gd name="connsiteX9113" fmla="*/ 4026401 w 7671553"/>
                <a:gd name="connsiteY9113" fmla="*/ 6389290 h 6616577"/>
                <a:gd name="connsiteX9114" fmla="*/ 4022837 w 7671553"/>
                <a:gd name="connsiteY9114" fmla="*/ 6392843 h 6616577"/>
                <a:gd name="connsiteX9115" fmla="*/ 4019273 w 7671553"/>
                <a:gd name="connsiteY9115" fmla="*/ 6399945 h 6616577"/>
                <a:gd name="connsiteX9116" fmla="*/ 4015710 w 7671553"/>
                <a:gd name="connsiteY9116" fmla="*/ 6403495 h 6616577"/>
                <a:gd name="connsiteX9117" fmla="*/ 4012149 w 7671553"/>
                <a:gd name="connsiteY9117" fmla="*/ 6414150 h 6616577"/>
                <a:gd name="connsiteX9118" fmla="*/ 4008586 w 7671553"/>
                <a:gd name="connsiteY9118" fmla="*/ 6428359 h 6616577"/>
                <a:gd name="connsiteX9119" fmla="*/ 4005022 w 7671553"/>
                <a:gd name="connsiteY9119" fmla="*/ 6449666 h 6616577"/>
                <a:gd name="connsiteX9120" fmla="*/ 4005022 w 7671553"/>
                <a:gd name="connsiteY9120" fmla="*/ 6456768 h 6616577"/>
                <a:gd name="connsiteX9121" fmla="*/ 4008586 w 7671553"/>
                <a:gd name="connsiteY9121" fmla="*/ 6478079 h 6616577"/>
                <a:gd name="connsiteX9122" fmla="*/ 4012149 w 7671553"/>
                <a:gd name="connsiteY9122" fmla="*/ 6485182 h 6616577"/>
                <a:gd name="connsiteX9123" fmla="*/ 4015710 w 7671553"/>
                <a:gd name="connsiteY9123" fmla="*/ 6495838 h 6616577"/>
                <a:gd name="connsiteX9124" fmla="*/ 4019273 w 7671553"/>
                <a:gd name="connsiteY9124" fmla="*/ 6499390 h 6616577"/>
                <a:gd name="connsiteX9125" fmla="*/ 4019273 w 7671553"/>
                <a:gd name="connsiteY9125" fmla="*/ 6517148 h 6616577"/>
                <a:gd name="connsiteX9126" fmla="*/ 4022837 w 7671553"/>
                <a:gd name="connsiteY9126" fmla="*/ 6524251 h 6616577"/>
                <a:gd name="connsiteX9127" fmla="*/ 4026401 w 7671553"/>
                <a:gd name="connsiteY9127" fmla="*/ 6527800 h 6616577"/>
                <a:gd name="connsiteX9128" fmla="*/ 4033528 w 7671553"/>
                <a:gd name="connsiteY9128" fmla="*/ 6531353 h 6616577"/>
                <a:gd name="connsiteX9129" fmla="*/ 4037088 w 7671553"/>
                <a:gd name="connsiteY9129" fmla="*/ 6534906 h 6616577"/>
                <a:gd name="connsiteX9130" fmla="*/ 4040652 w 7671553"/>
                <a:gd name="connsiteY9130" fmla="*/ 6538456 h 6616577"/>
                <a:gd name="connsiteX9131" fmla="*/ 4047780 w 7671553"/>
                <a:gd name="connsiteY9131" fmla="*/ 6542008 h 6616577"/>
                <a:gd name="connsiteX9132" fmla="*/ 4058471 w 7671553"/>
                <a:gd name="connsiteY9132" fmla="*/ 6545558 h 6616577"/>
                <a:gd name="connsiteX9133" fmla="*/ 4076286 w 7671553"/>
                <a:gd name="connsiteY9133" fmla="*/ 6549111 h 6616577"/>
                <a:gd name="connsiteX9134" fmla="*/ 4083410 w 7671553"/>
                <a:gd name="connsiteY9134" fmla="*/ 6552664 h 6616577"/>
                <a:gd name="connsiteX9135" fmla="*/ 4133295 w 7671553"/>
                <a:gd name="connsiteY9135" fmla="*/ 6556213 h 6616577"/>
                <a:gd name="connsiteX9136" fmla="*/ 4222378 w 7671553"/>
                <a:gd name="connsiteY9136" fmla="*/ 6559766 h 6616577"/>
                <a:gd name="connsiteX9137" fmla="*/ 4293639 w 7671553"/>
                <a:gd name="connsiteY9137" fmla="*/ 6563316 h 6616577"/>
                <a:gd name="connsiteX9138" fmla="*/ 4400538 w 7671553"/>
                <a:gd name="connsiteY9138" fmla="*/ 6563316 h 6616577"/>
                <a:gd name="connsiteX9139" fmla="*/ 4404102 w 7671553"/>
                <a:gd name="connsiteY9139" fmla="*/ 6559766 h 6616577"/>
                <a:gd name="connsiteX9140" fmla="*/ 4407666 w 7671553"/>
                <a:gd name="connsiteY9140" fmla="*/ 6556213 h 6616577"/>
                <a:gd name="connsiteX9141" fmla="*/ 4411226 w 7671553"/>
                <a:gd name="connsiteY9141" fmla="*/ 6552664 h 6616577"/>
                <a:gd name="connsiteX9142" fmla="*/ 4411226 w 7671553"/>
                <a:gd name="connsiteY9142" fmla="*/ 6534906 h 6616577"/>
                <a:gd name="connsiteX9143" fmla="*/ 4407666 w 7671553"/>
                <a:gd name="connsiteY9143" fmla="*/ 6531353 h 6616577"/>
                <a:gd name="connsiteX9144" fmla="*/ 4404102 w 7671553"/>
                <a:gd name="connsiteY9144" fmla="*/ 6527800 h 6616577"/>
                <a:gd name="connsiteX9145" fmla="*/ 4411226 w 7671553"/>
                <a:gd name="connsiteY9145" fmla="*/ 6527800 h 6616577"/>
                <a:gd name="connsiteX9146" fmla="*/ 4414789 w 7671553"/>
                <a:gd name="connsiteY9146" fmla="*/ 6524251 h 6616577"/>
                <a:gd name="connsiteX9147" fmla="*/ 4418353 w 7671553"/>
                <a:gd name="connsiteY9147" fmla="*/ 6517148 h 6616577"/>
                <a:gd name="connsiteX9148" fmla="*/ 4421917 w 7671553"/>
                <a:gd name="connsiteY9148" fmla="*/ 6513595 h 6616577"/>
                <a:gd name="connsiteX9149" fmla="*/ 4425480 w 7671553"/>
                <a:gd name="connsiteY9149" fmla="*/ 6510042 h 6616577"/>
                <a:gd name="connsiteX9150" fmla="*/ 4432604 w 7671553"/>
                <a:gd name="connsiteY9150" fmla="*/ 6506493 h 6616577"/>
                <a:gd name="connsiteX9151" fmla="*/ 4439732 w 7671553"/>
                <a:gd name="connsiteY9151" fmla="*/ 6502940 h 6616577"/>
                <a:gd name="connsiteX9152" fmla="*/ 4443295 w 7671553"/>
                <a:gd name="connsiteY9152" fmla="*/ 6499390 h 6616577"/>
                <a:gd name="connsiteX9153" fmla="*/ 4450423 w 7671553"/>
                <a:gd name="connsiteY9153" fmla="*/ 6495838 h 6616577"/>
                <a:gd name="connsiteX9154" fmla="*/ 4464674 w 7671553"/>
                <a:gd name="connsiteY9154" fmla="*/ 6492284 h 6616577"/>
                <a:gd name="connsiteX9155" fmla="*/ 4471802 w 7671553"/>
                <a:gd name="connsiteY9155" fmla="*/ 6488735 h 6616577"/>
                <a:gd name="connsiteX9156" fmla="*/ 4482489 w 7671553"/>
                <a:gd name="connsiteY9156" fmla="*/ 6485182 h 6616577"/>
                <a:gd name="connsiteX9157" fmla="*/ 4503868 w 7671553"/>
                <a:gd name="connsiteY9157" fmla="*/ 6481633 h 6616577"/>
                <a:gd name="connsiteX9158" fmla="*/ 4510996 w 7671553"/>
                <a:gd name="connsiteY9158" fmla="*/ 6478079 h 6616577"/>
                <a:gd name="connsiteX9159" fmla="*/ 4521687 w 7671553"/>
                <a:gd name="connsiteY9159" fmla="*/ 6474526 h 6616577"/>
                <a:gd name="connsiteX9160" fmla="*/ 4557850 w 7671553"/>
                <a:gd name="connsiteY9160" fmla="*/ 6472575 h 6616577"/>
                <a:gd name="connsiteX9161" fmla="*/ 4550189 w 7671553"/>
                <a:gd name="connsiteY9161" fmla="*/ 6474526 h 6616577"/>
                <a:gd name="connsiteX9162" fmla="*/ 4550189 w 7671553"/>
                <a:gd name="connsiteY9162" fmla="*/ 6492284 h 6616577"/>
                <a:gd name="connsiteX9163" fmla="*/ 4553753 w 7671553"/>
                <a:gd name="connsiteY9163" fmla="*/ 6495838 h 6616577"/>
                <a:gd name="connsiteX9164" fmla="*/ 4564444 w 7671553"/>
                <a:gd name="connsiteY9164" fmla="*/ 6499390 h 6616577"/>
                <a:gd name="connsiteX9165" fmla="*/ 4568008 w 7671553"/>
                <a:gd name="connsiteY9165" fmla="*/ 6513595 h 6616577"/>
                <a:gd name="connsiteX9166" fmla="*/ 4571568 w 7671553"/>
                <a:gd name="connsiteY9166" fmla="*/ 6520698 h 6616577"/>
                <a:gd name="connsiteX9167" fmla="*/ 4575132 w 7671553"/>
                <a:gd name="connsiteY9167" fmla="*/ 6524251 h 6616577"/>
                <a:gd name="connsiteX9168" fmla="*/ 4578695 w 7671553"/>
                <a:gd name="connsiteY9168" fmla="*/ 6527800 h 6616577"/>
                <a:gd name="connsiteX9169" fmla="*/ 4582259 w 7671553"/>
                <a:gd name="connsiteY9169" fmla="*/ 6531353 h 6616577"/>
                <a:gd name="connsiteX9170" fmla="*/ 4589387 w 7671553"/>
                <a:gd name="connsiteY9170" fmla="*/ 6534906 h 6616577"/>
                <a:gd name="connsiteX9171" fmla="*/ 4592951 w 7671553"/>
                <a:gd name="connsiteY9171" fmla="*/ 6538456 h 6616577"/>
                <a:gd name="connsiteX9172" fmla="*/ 4603638 w 7671553"/>
                <a:gd name="connsiteY9172" fmla="*/ 6542008 h 6616577"/>
                <a:gd name="connsiteX9173" fmla="*/ 4621453 w 7671553"/>
                <a:gd name="connsiteY9173" fmla="*/ 6545558 h 6616577"/>
                <a:gd name="connsiteX9174" fmla="*/ 4667776 w 7671553"/>
                <a:gd name="connsiteY9174" fmla="*/ 6549111 h 6616577"/>
                <a:gd name="connsiteX9175" fmla="*/ 4699847 w 7671553"/>
                <a:gd name="connsiteY9175" fmla="*/ 6552664 h 6616577"/>
                <a:gd name="connsiteX9176" fmla="*/ 4728353 w 7671553"/>
                <a:gd name="connsiteY9176" fmla="*/ 6556213 h 6616577"/>
                <a:gd name="connsiteX9177" fmla="*/ 4771109 w 7671553"/>
                <a:gd name="connsiteY9177" fmla="*/ 6559767 h 6616577"/>
                <a:gd name="connsiteX9178" fmla="*/ 4799616 w 7671553"/>
                <a:gd name="connsiteY9178" fmla="*/ 6563316 h 6616577"/>
                <a:gd name="connsiteX9179" fmla="*/ 4824559 w 7671553"/>
                <a:gd name="connsiteY9179" fmla="*/ 6566869 h 6616577"/>
                <a:gd name="connsiteX9180" fmla="*/ 4853062 w 7671553"/>
                <a:gd name="connsiteY9180" fmla="*/ 6570422 h 6616577"/>
                <a:gd name="connsiteX9181" fmla="*/ 4867316 w 7671553"/>
                <a:gd name="connsiteY9181" fmla="*/ 6570422 h 6616577"/>
                <a:gd name="connsiteX9182" fmla="*/ 4878004 w 7671553"/>
                <a:gd name="connsiteY9182" fmla="*/ 6566869 h 6616577"/>
                <a:gd name="connsiteX9183" fmla="*/ 4881568 w 7671553"/>
                <a:gd name="connsiteY9183" fmla="*/ 6563316 h 6616577"/>
                <a:gd name="connsiteX9184" fmla="*/ 4885131 w 7671553"/>
                <a:gd name="connsiteY9184" fmla="*/ 6556214 h 6616577"/>
                <a:gd name="connsiteX9185" fmla="*/ 4885131 w 7671553"/>
                <a:gd name="connsiteY9185" fmla="*/ 6549111 h 6616577"/>
                <a:gd name="connsiteX9186" fmla="*/ 4881568 w 7671553"/>
                <a:gd name="connsiteY9186" fmla="*/ 6542009 h 6616577"/>
                <a:gd name="connsiteX9187" fmla="*/ 4878004 w 7671553"/>
                <a:gd name="connsiteY9187" fmla="*/ 6534907 h 6616577"/>
                <a:gd name="connsiteX9188" fmla="*/ 4870880 w 7671553"/>
                <a:gd name="connsiteY9188" fmla="*/ 6531354 h 6616577"/>
                <a:gd name="connsiteX9189" fmla="*/ 4863753 w 7671553"/>
                <a:gd name="connsiteY9189" fmla="*/ 6531354 h 6616577"/>
                <a:gd name="connsiteX9190" fmla="*/ 4863753 w 7671553"/>
                <a:gd name="connsiteY9190" fmla="*/ 6524251 h 6616577"/>
                <a:gd name="connsiteX9191" fmla="*/ 4870880 w 7671553"/>
                <a:gd name="connsiteY9191" fmla="*/ 6524251 h 6616577"/>
                <a:gd name="connsiteX9192" fmla="*/ 4874441 w 7671553"/>
                <a:gd name="connsiteY9192" fmla="*/ 6517149 h 6616577"/>
                <a:gd name="connsiteX9193" fmla="*/ 4881568 w 7671553"/>
                <a:gd name="connsiteY9193" fmla="*/ 6513596 h 6616577"/>
                <a:gd name="connsiteX9194" fmla="*/ 4888696 w 7671553"/>
                <a:gd name="connsiteY9194" fmla="*/ 6510043 h 6616577"/>
                <a:gd name="connsiteX9195" fmla="*/ 4890299 w 7671553"/>
                <a:gd name="connsiteY9195" fmla="*/ 6498856 h 6616577"/>
                <a:gd name="connsiteX9196" fmla="*/ 4892259 w 7671553"/>
                <a:gd name="connsiteY9196" fmla="*/ 6506494 h 6616577"/>
                <a:gd name="connsiteX9197" fmla="*/ 4895819 w 7671553"/>
                <a:gd name="connsiteY9197" fmla="*/ 6520699 h 6616577"/>
                <a:gd name="connsiteX9198" fmla="*/ 4899383 w 7671553"/>
                <a:gd name="connsiteY9198" fmla="*/ 6524252 h 6616577"/>
                <a:gd name="connsiteX9199" fmla="*/ 4906510 w 7671553"/>
                <a:gd name="connsiteY9199" fmla="*/ 6527801 h 6616577"/>
                <a:gd name="connsiteX9200" fmla="*/ 4910074 w 7671553"/>
                <a:gd name="connsiteY9200" fmla="*/ 6531354 h 6616577"/>
                <a:gd name="connsiteX9201" fmla="*/ 4913638 w 7671553"/>
                <a:gd name="connsiteY9201" fmla="*/ 6534907 h 6616577"/>
                <a:gd name="connsiteX9202" fmla="*/ 4924326 w 7671553"/>
                <a:gd name="connsiteY9202" fmla="*/ 6538457 h 6616577"/>
                <a:gd name="connsiteX9203" fmla="*/ 4935017 w 7671553"/>
                <a:gd name="connsiteY9203" fmla="*/ 6538457 h 6616577"/>
                <a:gd name="connsiteX9204" fmla="*/ 4956396 w 7671553"/>
                <a:gd name="connsiteY9204" fmla="*/ 6534907 h 6616577"/>
                <a:gd name="connsiteX9205" fmla="*/ 4981338 w 7671553"/>
                <a:gd name="connsiteY9205" fmla="*/ 6531354 h 6616577"/>
                <a:gd name="connsiteX9206" fmla="*/ 4992026 w 7671553"/>
                <a:gd name="connsiteY9206" fmla="*/ 6531354 h 6616577"/>
                <a:gd name="connsiteX9207" fmla="*/ 5056164 w 7671553"/>
                <a:gd name="connsiteY9207" fmla="*/ 6527801 h 6616577"/>
                <a:gd name="connsiteX9208" fmla="*/ 5106046 w 7671553"/>
                <a:gd name="connsiteY9208" fmla="*/ 6527801 h 6616577"/>
                <a:gd name="connsiteX9209" fmla="*/ 5155931 w 7671553"/>
                <a:gd name="connsiteY9209" fmla="*/ 6531354 h 6616577"/>
                <a:gd name="connsiteX9210" fmla="*/ 5166622 w 7671553"/>
                <a:gd name="connsiteY9210" fmla="*/ 6534907 h 6616577"/>
                <a:gd name="connsiteX9211" fmla="*/ 5180874 w 7671553"/>
                <a:gd name="connsiteY9211" fmla="*/ 6534907 h 6616577"/>
                <a:gd name="connsiteX9212" fmla="*/ 5188001 w 7671553"/>
                <a:gd name="connsiteY9212" fmla="*/ 6531354 h 6616577"/>
                <a:gd name="connsiteX9213" fmla="*/ 5191565 w 7671553"/>
                <a:gd name="connsiteY9213" fmla="*/ 6527801 h 6616577"/>
                <a:gd name="connsiteX9214" fmla="*/ 5195129 w 7671553"/>
                <a:gd name="connsiteY9214" fmla="*/ 6524252 h 6616577"/>
                <a:gd name="connsiteX9215" fmla="*/ 5195129 w 7671553"/>
                <a:gd name="connsiteY9215" fmla="*/ 6499392 h 6616577"/>
                <a:gd name="connsiteX9216" fmla="*/ 5187468 w 7671553"/>
                <a:gd name="connsiteY9216" fmla="*/ 6499212 h 6616577"/>
                <a:gd name="connsiteX9217" fmla="*/ 5191565 w 7671553"/>
                <a:gd name="connsiteY9217" fmla="*/ 6492286 h 6616577"/>
                <a:gd name="connsiteX9218" fmla="*/ 5195128 w 7671553"/>
                <a:gd name="connsiteY9218" fmla="*/ 6481634 h 6616577"/>
                <a:gd name="connsiteX9219" fmla="*/ 5195128 w 7671553"/>
                <a:gd name="connsiteY9219" fmla="*/ 6470978 h 6616577"/>
                <a:gd name="connsiteX9220" fmla="*/ 5202252 w 7671553"/>
                <a:gd name="connsiteY9220" fmla="*/ 6470978 h 6616577"/>
                <a:gd name="connsiteX9221" fmla="*/ 5205816 w 7671553"/>
                <a:gd name="connsiteY9221" fmla="*/ 6467425 h 6616577"/>
                <a:gd name="connsiteX9222" fmla="*/ 5223631 w 7671553"/>
                <a:gd name="connsiteY9222" fmla="*/ 6467425 h 6616577"/>
                <a:gd name="connsiteX9223" fmla="*/ 5230759 w 7671553"/>
                <a:gd name="connsiteY9223" fmla="*/ 6470978 h 6616577"/>
                <a:gd name="connsiteX9224" fmla="*/ 5248574 w 7671553"/>
                <a:gd name="connsiteY9224" fmla="*/ 6474527 h 6616577"/>
                <a:gd name="connsiteX9225" fmla="*/ 5255702 w 7671553"/>
                <a:gd name="connsiteY9225" fmla="*/ 6474527 h 6616577"/>
                <a:gd name="connsiteX9226" fmla="*/ 5266393 w 7671553"/>
                <a:gd name="connsiteY9226" fmla="*/ 6470978 h 6616577"/>
                <a:gd name="connsiteX9227" fmla="*/ 5266393 w 7671553"/>
                <a:gd name="connsiteY9227" fmla="*/ 6478080 h 6616577"/>
                <a:gd name="connsiteX9228" fmla="*/ 5269953 w 7671553"/>
                <a:gd name="connsiteY9228" fmla="*/ 6481633 h 6616577"/>
                <a:gd name="connsiteX9229" fmla="*/ 5273517 w 7671553"/>
                <a:gd name="connsiteY9229" fmla="*/ 6492285 h 6616577"/>
                <a:gd name="connsiteX9230" fmla="*/ 5277080 w 7671553"/>
                <a:gd name="connsiteY9230" fmla="*/ 6502941 h 6616577"/>
                <a:gd name="connsiteX9231" fmla="*/ 5280644 w 7671553"/>
                <a:gd name="connsiteY9231" fmla="*/ 6506494 h 6616577"/>
                <a:gd name="connsiteX9232" fmla="*/ 5284207 w 7671553"/>
                <a:gd name="connsiteY9232" fmla="*/ 6510044 h 6616577"/>
                <a:gd name="connsiteX9233" fmla="*/ 5287772 w 7671553"/>
                <a:gd name="connsiteY9233" fmla="*/ 6513596 h 6616577"/>
                <a:gd name="connsiteX9234" fmla="*/ 5294895 w 7671553"/>
                <a:gd name="connsiteY9234" fmla="*/ 6517149 h 6616577"/>
                <a:gd name="connsiteX9235" fmla="*/ 5305586 w 7671553"/>
                <a:gd name="connsiteY9235" fmla="*/ 6520699 h 6616577"/>
                <a:gd name="connsiteX9236" fmla="*/ 5334093 w 7671553"/>
                <a:gd name="connsiteY9236" fmla="*/ 6520699 h 6616577"/>
                <a:gd name="connsiteX9237" fmla="*/ 5359035 w 7671553"/>
                <a:gd name="connsiteY9237" fmla="*/ 6517149 h 6616577"/>
                <a:gd name="connsiteX9238" fmla="*/ 5405358 w 7671553"/>
                <a:gd name="connsiteY9238" fmla="*/ 6513596 h 6616577"/>
                <a:gd name="connsiteX9239" fmla="*/ 5440989 w 7671553"/>
                <a:gd name="connsiteY9239" fmla="*/ 6510044 h 6616577"/>
                <a:gd name="connsiteX9240" fmla="*/ 5558575 w 7671553"/>
                <a:gd name="connsiteY9240" fmla="*/ 6510044 h 6616577"/>
                <a:gd name="connsiteX9241" fmla="*/ 5697540 w 7671553"/>
                <a:gd name="connsiteY9241" fmla="*/ 6513596 h 6616577"/>
                <a:gd name="connsiteX9242" fmla="*/ 5701104 w 7671553"/>
                <a:gd name="connsiteY9242" fmla="*/ 6517149 h 6616577"/>
                <a:gd name="connsiteX9243" fmla="*/ 5708228 w 7671553"/>
                <a:gd name="connsiteY9243" fmla="*/ 6517149 h 6616577"/>
                <a:gd name="connsiteX9244" fmla="*/ 5711791 w 7671553"/>
                <a:gd name="connsiteY9244" fmla="*/ 6513596 h 6616577"/>
                <a:gd name="connsiteX9245" fmla="*/ 5711791 w 7671553"/>
                <a:gd name="connsiteY9245" fmla="*/ 6520699 h 6616577"/>
                <a:gd name="connsiteX9246" fmla="*/ 5733170 w 7671553"/>
                <a:gd name="connsiteY9246" fmla="*/ 6520699 h 6616577"/>
                <a:gd name="connsiteX9247" fmla="*/ 5747425 w 7671553"/>
                <a:gd name="connsiteY9247" fmla="*/ 6517149 h 6616577"/>
                <a:gd name="connsiteX9248" fmla="*/ 5750989 w 7671553"/>
                <a:gd name="connsiteY9248" fmla="*/ 6492285 h 6616577"/>
                <a:gd name="connsiteX9249" fmla="*/ 5750989 w 7671553"/>
                <a:gd name="connsiteY9249" fmla="*/ 6488736 h 6616577"/>
                <a:gd name="connsiteX9250" fmla="*/ 5747425 w 7671553"/>
                <a:gd name="connsiteY9250" fmla="*/ 6470978 h 6616577"/>
                <a:gd name="connsiteX9251" fmla="*/ 5743861 w 7671553"/>
                <a:gd name="connsiteY9251" fmla="*/ 6467425 h 6616577"/>
                <a:gd name="connsiteX9252" fmla="*/ 5740298 w 7671553"/>
                <a:gd name="connsiteY9252" fmla="*/ 6460323 h 6616577"/>
                <a:gd name="connsiteX9253" fmla="*/ 5732637 w 7671553"/>
                <a:gd name="connsiteY9253" fmla="*/ 6460147 h 6616577"/>
                <a:gd name="connsiteX9254" fmla="*/ 5736734 w 7671553"/>
                <a:gd name="connsiteY9254" fmla="*/ 6453220 h 6616577"/>
                <a:gd name="connsiteX9255" fmla="*/ 5740298 w 7671553"/>
                <a:gd name="connsiteY9255" fmla="*/ 6428360 h 6616577"/>
                <a:gd name="connsiteX9256" fmla="*/ 5743861 w 7671553"/>
                <a:gd name="connsiteY9256" fmla="*/ 6410602 h 6616577"/>
                <a:gd name="connsiteX9257" fmla="*/ 5743861 w 7671553"/>
                <a:gd name="connsiteY9257" fmla="*/ 6407049 h 6616577"/>
                <a:gd name="connsiteX9258" fmla="*/ 5740298 w 7671553"/>
                <a:gd name="connsiteY9258" fmla="*/ 6399947 h 6616577"/>
                <a:gd name="connsiteX9259" fmla="*/ 5736734 w 7671553"/>
                <a:gd name="connsiteY9259" fmla="*/ 6382189 h 6616577"/>
                <a:gd name="connsiteX9260" fmla="*/ 5729610 w 7671553"/>
                <a:gd name="connsiteY9260" fmla="*/ 6382189 h 6616577"/>
                <a:gd name="connsiteX9261" fmla="*/ 5729610 w 7671553"/>
                <a:gd name="connsiteY9261" fmla="*/ 6367980 h 6616577"/>
                <a:gd name="connsiteX9262" fmla="*/ 5722483 w 7671553"/>
                <a:gd name="connsiteY9262" fmla="*/ 6364431 h 6616577"/>
                <a:gd name="connsiteX9263" fmla="*/ 5718919 w 7671553"/>
                <a:gd name="connsiteY9263" fmla="*/ 6353775 h 6616577"/>
                <a:gd name="connsiteX9264" fmla="*/ 5708228 w 7671553"/>
                <a:gd name="connsiteY9264" fmla="*/ 6353775 h 6616577"/>
                <a:gd name="connsiteX9265" fmla="*/ 5708228 w 7671553"/>
                <a:gd name="connsiteY9265" fmla="*/ 6343120 h 6616577"/>
                <a:gd name="connsiteX9266" fmla="*/ 5701104 w 7671553"/>
                <a:gd name="connsiteY9266" fmla="*/ 6339570 h 6616577"/>
                <a:gd name="connsiteX9267" fmla="*/ 5693977 w 7671553"/>
                <a:gd name="connsiteY9267" fmla="*/ 6339570 h 6616577"/>
                <a:gd name="connsiteX9268" fmla="*/ 5693977 w 7671553"/>
                <a:gd name="connsiteY9268" fmla="*/ 6332465 h 6616577"/>
                <a:gd name="connsiteX9269" fmla="*/ 5686849 w 7671553"/>
                <a:gd name="connsiteY9269" fmla="*/ 6332465 h 6616577"/>
                <a:gd name="connsiteX9270" fmla="*/ 5686849 w 7671553"/>
                <a:gd name="connsiteY9270" fmla="*/ 6325362 h 6616577"/>
                <a:gd name="connsiteX9271" fmla="*/ 5679725 w 7671553"/>
                <a:gd name="connsiteY9271" fmla="*/ 6321813 h 6616577"/>
                <a:gd name="connsiteX9272" fmla="*/ 5676161 w 7671553"/>
                <a:gd name="connsiteY9272" fmla="*/ 6318260 h 6616577"/>
                <a:gd name="connsiteX9273" fmla="*/ 5665470 w 7671553"/>
                <a:gd name="connsiteY9273" fmla="*/ 6314707 h 6616577"/>
                <a:gd name="connsiteX9274" fmla="*/ 5661907 w 7671553"/>
                <a:gd name="connsiteY9274" fmla="*/ 6311157 h 6616577"/>
                <a:gd name="connsiteX9275" fmla="*/ 5654783 w 7671553"/>
                <a:gd name="connsiteY9275" fmla="*/ 6307604 h 6616577"/>
                <a:gd name="connsiteX9276" fmla="*/ 5640528 w 7671553"/>
                <a:gd name="connsiteY9276" fmla="*/ 6304055 h 6616577"/>
                <a:gd name="connsiteX9277" fmla="*/ 5622713 w 7671553"/>
                <a:gd name="connsiteY9277" fmla="*/ 6300502 h 6616577"/>
                <a:gd name="connsiteX9278" fmla="*/ 5590647 w 7671553"/>
                <a:gd name="connsiteY9278" fmla="*/ 6296948 h 6616577"/>
                <a:gd name="connsiteX9279" fmla="*/ 5576391 w 7671553"/>
                <a:gd name="connsiteY9279" fmla="*/ 6293399 h 6616577"/>
                <a:gd name="connsiteX9280" fmla="*/ 5565703 w 7671553"/>
                <a:gd name="connsiteY9280" fmla="*/ 6289846 h 6616577"/>
                <a:gd name="connsiteX9281" fmla="*/ 5551449 w 7671553"/>
                <a:gd name="connsiteY9281" fmla="*/ 6286296 h 6616577"/>
                <a:gd name="connsiteX9282" fmla="*/ 5501563 w 7671553"/>
                <a:gd name="connsiteY9282" fmla="*/ 6282744 h 6616577"/>
                <a:gd name="connsiteX9283" fmla="*/ 5483748 w 7671553"/>
                <a:gd name="connsiteY9283" fmla="*/ 6279191 h 6616577"/>
                <a:gd name="connsiteX9284" fmla="*/ 5462369 w 7671553"/>
                <a:gd name="connsiteY9284" fmla="*/ 6275641 h 6616577"/>
                <a:gd name="connsiteX9285" fmla="*/ 5440990 w 7671553"/>
                <a:gd name="connsiteY9285" fmla="*/ 6272088 h 6616577"/>
                <a:gd name="connsiteX9286" fmla="*/ 5423176 w 7671553"/>
                <a:gd name="connsiteY9286" fmla="*/ 6268539 h 6616577"/>
                <a:gd name="connsiteX9287" fmla="*/ 5408920 w 7671553"/>
                <a:gd name="connsiteY9287" fmla="*/ 6264986 h 6616577"/>
                <a:gd name="connsiteX9288" fmla="*/ 5387541 w 7671553"/>
                <a:gd name="connsiteY9288" fmla="*/ 6261433 h 6616577"/>
                <a:gd name="connsiteX9289" fmla="*/ 5376854 w 7671553"/>
                <a:gd name="connsiteY9289" fmla="*/ 6257883 h 6616577"/>
                <a:gd name="connsiteX9290" fmla="*/ 5366163 w 7671553"/>
                <a:gd name="connsiteY9290" fmla="*/ 6254330 h 6616577"/>
                <a:gd name="connsiteX9291" fmla="*/ 5351911 w 7671553"/>
                <a:gd name="connsiteY9291" fmla="*/ 6250781 h 6616577"/>
                <a:gd name="connsiteX9292" fmla="*/ 5351911 w 7671553"/>
                <a:gd name="connsiteY9292" fmla="*/ 6247228 h 6616577"/>
                <a:gd name="connsiteX9293" fmla="*/ 5355476 w 7671553"/>
                <a:gd name="connsiteY9293" fmla="*/ 6240125 h 6616577"/>
                <a:gd name="connsiteX9294" fmla="*/ 5359039 w 7671553"/>
                <a:gd name="connsiteY9294" fmla="*/ 6215265 h 6616577"/>
                <a:gd name="connsiteX9295" fmla="*/ 5362599 w 7671553"/>
                <a:gd name="connsiteY9295" fmla="*/ 6208159 h 6616577"/>
                <a:gd name="connsiteX9296" fmla="*/ 5366163 w 7671553"/>
                <a:gd name="connsiteY9296" fmla="*/ 6172643 h 6616577"/>
                <a:gd name="connsiteX9297" fmla="*/ 5369727 w 7671553"/>
                <a:gd name="connsiteY9297" fmla="*/ 6161991 h 6616577"/>
                <a:gd name="connsiteX9298" fmla="*/ 5373290 w 7671553"/>
                <a:gd name="connsiteY9298" fmla="*/ 6147783 h 6616577"/>
                <a:gd name="connsiteX9299" fmla="*/ 5376854 w 7671553"/>
                <a:gd name="connsiteY9299" fmla="*/ 6140681 h 6616577"/>
                <a:gd name="connsiteX9300" fmla="*/ 5380418 w 7671553"/>
                <a:gd name="connsiteY9300" fmla="*/ 6115820 h 6616577"/>
                <a:gd name="connsiteX9301" fmla="*/ 5383978 w 7671553"/>
                <a:gd name="connsiteY9301" fmla="*/ 6094509 h 6616577"/>
                <a:gd name="connsiteX9302" fmla="*/ 5387542 w 7671553"/>
                <a:gd name="connsiteY9302" fmla="*/ 6076751 h 6616577"/>
                <a:gd name="connsiteX9303" fmla="*/ 5391106 w 7671553"/>
                <a:gd name="connsiteY9303" fmla="*/ 6048338 h 6616577"/>
                <a:gd name="connsiteX9304" fmla="*/ 5394669 w 7671553"/>
                <a:gd name="connsiteY9304" fmla="*/ 6030580 h 6616577"/>
                <a:gd name="connsiteX9305" fmla="*/ 5398233 w 7671553"/>
                <a:gd name="connsiteY9305" fmla="*/ 6005720 h 6616577"/>
                <a:gd name="connsiteX9306" fmla="*/ 5401797 w 7671553"/>
                <a:gd name="connsiteY9306" fmla="*/ 5984412 h 6616577"/>
                <a:gd name="connsiteX9307" fmla="*/ 5405361 w 7671553"/>
                <a:gd name="connsiteY9307" fmla="*/ 5963102 h 6616577"/>
                <a:gd name="connsiteX9308" fmla="*/ 5408920 w 7671553"/>
                <a:gd name="connsiteY9308" fmla="*/ 5931138 h 6616577"/>
                <a:gd name="connsiteX9309" fmla="*/ 5412485 w 7671553"/>
                <a:gd name="connsiteY9309" fmla="*/ 5884966 h 6616577"/>
                <a:gd name="connsiteX9310" fmla="*/ 5416048 w 7671553"/>
                <a:gd name="connsiteY9310" fmla="*/ 5867208 h 6616577"/>
                <a:gd name="connsiteX9311" fmla="*/ 5419612 w 7671553"/>
                <a:gd name="connsiteY9311" fmla="*/ 5845897 h 6616577"/>
                <a:gd name="connsiteX9312" fmla="*/ 5423176 w 7671553"/>
                <a:gd name="connsiteY9312" fmla="*/ 5817484 h 6616577"/>
                <a:gd name="connsiteX9313" fmla="*/ 5426739 w 7671553"/>
                <a:gd name="connsiteY9313" fmla="*/ 5796176 h 6616577"/>
                <a:gd name="connsiteX9314" fmla="*/ 5430299 w 7671553"/>
                <a:gd name="connsiteY9314" fmla="*/ 5781967 h 6616577"/>
                <a:gd name="connsiteX9315" fmla="*/ 5433863 w 7671553"/>
                <a:gd name="connsiteY9315" fmla="*/ 5742902 h 6616577"/>
                <a:gd name="connsiteX9316" fmla="*/ 5437427 w 7671553"/>
                <a:gd name="connsiteY9316" fmla="*/ 5718042 h 6616577"/>
                <a:gd name="connsiteX9317" fmla="*/ 5440991 w 7671553"/>
                <a:gd name="connsiteY9317" fmla="*/ 5686076 h 6616577"/>
                <a:gd name="connsiteX9318" fmla="*/ 5444555 w 7671553"/>
                <a:gd name="connsiteY9318" fmla="*/ 5661215 h 6616577"/>
                <a:gd name="connsiteX9319" fmla="*/ 5448118 w 7671553"/>
                <a:gd name="connsiteY9319" fmla="*/ 5639905 h 6616577"/>
                <a:gd name="connsiteX9320" fmla="*/ 5451682 w 7671553"/>
                <a:gd name="connsiteY9320" fmla="*/ 5625699 h 6616577"/>
                <a:gd name="connsiteX9321" fmla="*/ 5455242 w 7671553"/>
                <a:gd name="connsiteY9321" fmla="*/ 5590183 h 6616577"/>
                <a:gd name="connsiteX9322" fmla="*/ 5458806 w 7671553"/>
                <a:gd name="connsiteY9322" fmla="*/ 5575979 h 6616577"/>
                <a:gd name="connsiteX9323" fmla="*/ 5462370 w 7671553"/>
                <a:gd name="connsiteY9323" fmla="*/ 5558220 h 6616577"/>
                <a:gd name="connsiteX9324" fmla="*/ 5465933 w 7671553"/>
                <a:gd name="connsiteY9324" fmla="*/ 5526254 h 6616577"/>
                <a:gd name="connsiteX9325" fmla="*/ 5469497 w 7671553"/>
                <a:gd name="connsiteY9325" fmla="*/ 5504947 h 6616577"/>
                <a:gd name="connsiteX9326" fmla="*/ 5469497 w 7671553"/>
                <a:gd name="connsiteY9326" fmla="*/ 5497844 h 6616577"/>
                <a:gd name="connsiteX9327" fmla="*/ 5473061 w 7671553"/>
                <a:gd name="connsiteY9327" fmla="*/ 5472980 h 6616577"/>
                <a:gd name="connsiteX9328" fmla="*/ 5476621 w 7671553"/>
                <a:gd name="connsiteY9328" fmla="*/ 5419708 h 6616577"/>
                <a:gd name="connsiteX9329" fmla="*/ 5480185 w 7671553"/>
                <a:gd name="connsiteY9329" fmla="*/ 5391298 h 6616577"/>
                <a:gd name="connsiteX9330" fmla="*/ 5483748 w 7671553"/>
                <a:gd name="connsiteY9330" fmla="*/ 5348678 h 6616577"/>
                <a:gd name="connsiteX9331" fmla="*/ 5487312 w 7671553"/>
                <a:gd name="connsiteY9331" fmla="*/ 5330920 h 6616577"/>
                <a:gd name="connsiteX9332" fmla="*/ 5490876 w 7671553"/>
                <a:gd name="connsiteY9332" fmla="*/ 5313162 h 6616577"/>
                <a:gd name="connsiteX9333" fmla="*/ 5494440 w 7671553"/>
                <a:gd name="connsiteY9333" fmla="*/ 5295404 h 6616577"/>
                <a:gd name="connsiteX9334" fmla="*/ 5498003 w 7671553"/>
                <a:gd name="connsiteY9334" fmla="*/ 5263441 h 6616577"/>
                <a:gd name="connsiteX9335" fmla="*/ 5501564 w 7671553"/>
                <a:gd name="connsiteY9335" fmla="*/ 5217269 h 6616577"/>
                <a:gd name="connsiteX9336" fmla="*/ 5501564 w 7671553"/>
                <a:gd name="connsiteY9336" fmla="*/ 5203064 h 6616577"/>
                <a:gd name="connsiteX9337" fmla="*/ 5505127 w 7671553"/>
                <a:gd name="connsiteY9337" fmla="*/ 5188856 h 6616577"/>
                <a:gd name="connsiteX9338" fmla="*/ 5508691 w 7671553"/>
                <a:gd name="connsiteY9338" fmla="*/ 5149790 h 6616577"/>
                <a:gd name="connsiteX9339" fmla="*/ 5508691 w 7671553"/>
                <a:gd name="connsiteY9339" fmla="*/ 5064552 h 6616577"/>
                <a:gd name="connsiteX9340" fmla="*/ 5512255 w 7671553"/>
                <a:gd name="connsiteY9340" fmla="*/ 5043245 h 6616577"/>
                <a:gd name="connsiteX9341" fmla="*/ 5515819 w 7671553"/>
                <a:gd name="connsiteY9341" fmla="*/ 5021934 h 6616577"/>
                <a:gd name="connsiteX9342" fmla="*/ 5519382 w 7671553"/>
                <a:gd name="connsiteY9342" fmla="*/ 4982869 h 6616577"/>
                <a:gd name="connsiteX9343" fmla="*/ 5522943 w 7671553"/>
                <a:gd name="connsiteY9343" fmla="*/ 4954455 h 6616577"/>
                <a:gd name="connsiteX9344" fmla="*/ 5522943 w 7671553"/>
                <a:gd name="connsiteY9344" fmla="*/ 4901183 h 6616577"/>
                <a:gd name="connsiteX9345" fmla="*/ 5526506 w 7671553"/>
                <a:gd name="connsiteY9345" fmla="*/ 4879872 h 6616577"/>
                <a:gd name="connsiteX9346" fmla="*/ 5530070 w 7671553"/>
                <a:gd name="connsiteY9346" fmla="*/ 4855012 h 6616577"/>
                <a:gd name="connsiteX9347" fmla="*/ 5533633 w 7671553"/>
                <a:gd name="connsiteY9347" fmla="*/ 4837254 h 6616577"/>
                <a:gd name="connsiteX9348" fmla="*/ 5537198 w 7671553"/>
                <a:gd name="connsiteY9348" fmla="*/ 4819496 h 6616577"/>
                <a:gd name="connsiteX9349" fmla="*/ 5540761 w 7671553"/>
                <a:gd name="connsiteY9349" fmla="*/ 4787533 h 6616577"/>
                <a:gd name="connsiteX9350" fmla="*/ 5544325 w 7671553"/>
                <a:gd name="connsiteY9350" fmla="*/ 4773325 h 6616577"/>
                <a:gd name="connsiteX9351" fmla="*/ 5547885 w 7671553"/>
                <a:gd name="connsiteY9351" fmla="*/ 4759119 h 6616577"/>
                <a:gd name="connsiteX9352" fmla="*/ 5551449 w 7671553"/>
                <a:gd name="connsiteY9352" fmla="*/ 4730706 h 6616577"/>
                <a:gd name="connsiteX9353" fmla="*/ 5555012 w 7671553"/>
                <a:gd name="connsiteY9353" fmla="*/ 4723604 h 6616577"/>
                <a:gd name="connsiteX9354" fmla="*/ 5558577 w 7671553"/>
                <a:gd name="connsiteY9354" fmla="*/ 4702292 h 6616577"/>
                <a:gd name="connsiteX9355" fmla="*/ 5562140 w 7671553"/>
                <a:gd name="connsiteY9355" fmla="*/ 4677432 h 6616577"/>
                <a:gd name="connsiteX9356" fmla="*/ 5565704 w 7671553"/>
                <a:gd name="connsiteY9356" fmla="*/ 4656121 h 6616577"/>
                <a:gd name="connsiteX9357" fmla="*/ 5569264 w 7671553"/>
                <a:gd name="connsiteY9357" fmla="*/ 4641916 h 6616577"/>
                <a:gd name="connsiteX9358" fmla="*/ 5572828 w 7671553"/>
                <a:gd name="connsiteY9358" fmla="*/ 4617056 h 6616577"/>
                <a:gd name="connsiteX9359" fmla="*/ 5576391 w 7671553"/>
                <a:gd name="connsiteY9359" fmla="*/ 4599298 h 6616577"/>
                <a:gd name="connsiteX9360" fmla="*/ 5579955 w 7671553"/>
                <a:gd name="connsiteY9360" fmla="*/ 4588642 h 6616577"/>
                <a:gd name="connsiteX9361" fmla="*/ 5583519 w 7671553"/>
                <a:gd name="connsiteY9361" fmla="*/ 4567331 h 6616577"/>
                <a:gd name="connsiteX9362" fmla="*/ 5587083 w 7671553"/>
                <a:gd name="connsiteY9362" fmla="*/ 4556679 h 6616577"/>
                <a:gd name="connsiteX9363" fmla="*/ 5590647 w 7671553"/>
                <a:gd name="connsiteY9363" fmla="*/ 4542471 h 6616577"/>
                <a:gd name="connsiteX9364" fmla="*/ 5594207 w 7671553"/>
                <a:gd name="connsiteY9364" fmla="*/ 4521163 h 6616577"/>
                <a:gd name="connsiteX9365" fmla="*/ 5597770 w 7671553"/>
                <a:gd name="connsiteY9365" fmla="*/ 4503406 h 6616577"/>
                <a:gd name="connsiteX9366" fmla="*/ 5601334 w 7671553"/>
                <a:gd name="connsiteY9366" fmla="*/ 4474992 h 6616577"/>
                <a:gd name="connsiteX9367" fmla="*/ 5604898 w 7671553"/>
                <a:gd name="connsiteY9367" fmla="*/ 4457234 h 6616577"/>
                <a:gd name="connsiteX9368" fmla="*/ 5608462 w 7671553"/>
                <a:gd name="connsiteY9368" fmla="*/ 4435923 h 6616577"/>
                <a:gd name="connsiteX9369" fmla="*/ 5612025 w 7671553"/>
                <a:gd name="connsiteY9369" fmla="*/ 4411063 h 6616577"/>
                <a:gd name="connsiteX9370" fmla="*/ 5615586 w 7671553"/>
                <a:gd name="connsiteY9370" fmla="*/ 4386203 h 6616577"/>
                <a:gd name="connsiteX9371" fmla="*/ 5619149 w 7671553"/>
                <a:gd name="connsiteY9371" fmla="*/ 4361342 h 6616577"/>
                <a:gd name="connsiteX9372" fmla="*/ 5622713 w 7671553"/>
                <a:gd name="connsiteY9372" fmla="*/ 4347134 h 6616577"/>
                <a:gd name="connsiteX9373" fmla="*/ 5626277 w 7671553"/>
                <a:gd name="connsiteY9373" fmla="*/ 4329376 h 6616577"/>
                <a:gd name="connsiteX9374" fmla="*/ 5629840 w 7671553"/>
                <a:gd name="connsiteY9374" fmla="*/ 4318721 h 6616577"/>
                <a:gd name="connsiteX9375" fmla="*/ 5633404 w 7671553"/>
                <a:gd name="connsiteY9375" fmla="*/ 4311618 h 6616577"/>
                <a:gd name="connsiteX9376" fmla="*/ 5640528 w 7671553"/>
                <a:gd name="connsiteY9376" fmla="*/ 4308069 h 6616577"/>
                <a:gd name="connsiteX9377" fmla="*/ 5644092 w 7671553"/>
                <a:gd name="connsiteY9377" fmla="*/ 4300963 h 6616577"/>
                <a:gd name="connsiteX9378" fmla="*/ 5651219 w 7671553"/>
                <a:gd name="connsiteY9378" fmla="*/ 4300963 h 6616577"/>
                <a:gd name="connsiteX9379" fmla="*/ 5654783 w 7671553"/>
                <a:gd name="connsiteY9379" fmla="*/ 4304516 h 6616577"/>
                <a:gd name="connsiteX9380" fmla="*/ 5661907 w 7671553"/>
                <a:gd name="connsiteY9380" fmla="*/ 4308069 h 6616577"/>
                <a:gd name="connsiteX9381" fmla="*/ 5697540 w 7671553"/>
                <a:gd name="connsiteY9381" fmla="*/ 4308069 h 6616577"/>
                <a:gd name="connsiteX9382" fmla="*/ 5704668 w 7671553"/>
                <a:gd name="connsiteY9382" fmla="*/ 4304516 h 6616577"/>
                <a:gd name="connsiteX9383" fmla="*/ 5704668 w 7671553"/>
                <a:gd name="connsiteY9383" fmla="*/ 4297413 h 6616577"/>
                <a:gd name="connsiteX9384" fmla="*/ 5711792 w 7671553"/>
                <a:gd name="connsiteY9384" fmla="*/ 4297413 h 6616577"/>
                <a:gd name="connsiteX9385" fmla="*/ 5715356 w 7671553"/>
                <a:gd name="connsiteY9385" fmla="*/ 4293860 h 6616577"/>
                <a:gd name="connsiteX9386" fmla="*/ 5718919 w 7671553"/>
                <a:gd name="connsiteY9386" fmla="*/ 4286758 h 6616577"/>
                <a:gd name="connsiteX9387" fmla="*/ 5722483 w 7671553"/>
                <a:gd name="connsiteY9387" fmla="*/ 4279656 h 6616577"/>
                <a:gd name="connsiteX9388" fmla="*/ 5726046 w 7671553"/>
                <a:gd name="connsiteY9388" fmla="*/ 4276103 h 6616577"/>
                <a:gd name="connsiteX9389" fmla="*/ 5729611 w 7671553"/>
                <a:gd name="connsiteY9389" fmla="*/ 4272553 h 6616577"/>
                <a:gd name="connsiteX9390" fmla="*/ 5729611 w 7671553"/>
                <a:gd name="connsiteY9390" fmla="*/ 4265447 h 6616577"/>
                <a:gd name="connsiteX9391" fmla="*/ 5736734 w 7671553"/>
                <a:gd name="connsiteY9391" fmla="*/ 4265447 h 6616577"/>
                <a:gd name="connsiteX9392" fmla="*/ 5740298 w 7671553"/>
                <a:gd name="connsiteY9392" fmla="*/ 4254795 h 6616577"/>
                <a:gd name="connsiteX9393" fmla="*/ 5743862 w 7671553"/>
                <a:gd name="connsiteY9393" fmla="*/ 4240587 h 6616577"/>
                <a:gd name="connsiteX9394" fmla="*/ 5747425 w 7671553"/>
                <a:gd name="connsiteY9394" fmla="*/ 4237037 h 6616577"/>
                <a:gd name="connsiteX9395" fmla="*/ 5750989 w 7671553"/>
                <a:gd name="connsiteY9395" fmla="*/ 4229931 h 6616577"/>
                <a:gd name="connsiteX9396" fmla="*/ 5750989 w 7671553"/>
                <a:gd name="connsiteY9396" fmla="*/ 4197968 h 6616577"/>
                <a:gd name="connsiteX9397" fmla="*/ 5754549 w 7671553"/>
                <a:gd name="connsiteY9397" fmla="*/ 4190866 h 6616577"/>
                <a:gd name="connsiteX9398" fmla="*/ 5758113 w 7671553"/>
                <a:gd name="connsiteY9398" fmla="*/ 4187313 h 6616577"/>
                <a:gd name="connsiteX9399" fmla="*/ 5761677 w 7671553"/>
                <a:gd name="connsiteY9399" fmla="*/ 4166006 h 6616577"/>
                <a:gd name="connsiteX9400" fmla="*/ 5765241 w 7671553"/>
                <a:gd name="connsiteY9400" fmla="*/ 4126937 h 6616577"/>
                <a:gd name="connsiteX9401" fmla="*/ 5768804 w 7671553"/>
                <a:gd name="connsiteY9401" fmla="*/ 4098523 h 6616577"/>
                <a:gd name="connsiteX9402" fmla="*/ 5772368 w 7671553"/>
                <a:gd name="connsiteY9402" fmla="*/ 4048803 h 6616577"/>
                <a:gd name="connsiteX9403" fmla="*/ 5775932 w 7671553"/>
                <a:gd name="connsiteY9403" fmla="*/ 4038147 h 6616577"/>
                <a:gd name="connsiteX9404" fmla="*/ 5775932 w 7671553"/>
                <a:gd name="connsiteY9404" fmla="*/ 4016836 h 6616577"/>
                <a:gd name="connsiteX9405" fmla="*/ 5772368 w 7671553"/>
                <a:gd name="connsiteY9405" fmla="*/ 4009734 h 6616577"/>
                <a:gd name="connsiteX9406" fmla="*/ 5768804 w 7671553"/>
                <a:gd name="connsiteY9406" fmla="*/ 4002631 h 6616577"/>
                <a:gd name="connsiteX9407" fmla="*/ 5765241 w 7671553"/>
                <a:gd name="connsiteY9407" fmla="*/ 3991976 h 6616577"/>
                <a:gd name="connsiteX9408" fmla="*/ 5761677 w 7671553"/>
                <a:gd name="connsiteY9408" fmla="*/ 3977771 h 6616577"/>
                <a:gd name="connsiteX9409" fmla="*/ 5758113 w 7671553"/>
                <a:gd name="connsiteY9409" fmla="*/ 3963562 h 6616577"/>
                <a:gd name="connsiteX9410" fmla="*/ 5754549 w 7671553"/>
                <a:gd name="connsiteY9410" fmla="*/ 3952910 h 6616577"/>
                <a:gd name="connsiteX9411" fmla="*/ 5750989 w 7671553"/>
                <a:gd name="connsiteY9411" fmla="*/ 3942255 h 6616577"/>
                <a:gd name="connsiteX9412" fmla="*/ 5747425 w 7671553"/>
                <a:gd name="connsiteY9412" fmla="*/ 3917395 h 6616577"/>
                <a:gd name="connsiteX9413" fmla="*/ 5743862 w 7671553"/>
                <a:gd name="connsiteY9413" fmla="*/ 3892531 h 6616577"/>
                <a:gd name="connsiteX9414" fmla="*/ 5743862 w 7671553"/>
                <a:gd name="connsiteY9414" fmla="*/ 3881879 h 6616577"/>
                <a:gd name="connsiteX9415" fmla="*/ 5736734 w 7671553"/>
                <a:gd name="connsiteY9415" fmla="*/ 3881879 h 6616577"/>
                <a:gd name="connsiteX9416" fmla="*/ 5736734 w 7671553"/>
                <a:gd name="connsiteY9416" fmla="*/ 3832155 h 6616577"/>
                <a:gd name="connsiteX9417" fmla="*/ 5740298 w 7671553"/>
                <a:gd name="connsiteY9417" fmla="*/ 3810847 h 6616577"/>
                <a:gd name="connsiteX9418" fmla="*/ 5743862 w 7671553"/>
                <a:gd name="connsiteY9418" fmla="*/ 3789536 h 6616577"/>
                <a:gd name="connsiteX9419" fmla="*/ 5747425 w 7671553"/>
                <a:gd name="connsiteY9419" fmla="*/ 3768225 h 6616577"/>
                <a:gd name="connsiteX9420" fmla="*/ 5750989 w 7671553"/>
                <a:gd name="connsiteY9420" fmla="*/ 3743364 h 6616577"/>
                <a:gd name="connsiteX9421" fmla="*/ 5754549 w 7671553"/>
                <a:gd name="connsiteY9421" fmla="*/ 3732709 h 6616577"/>
                <a:gd name="connsiteX9422" fmla="*/ 5754549 w 7671553"/>
                <a:gd name="connsiteY9422" fmla="*/ 3714951 h 6616577"/>
                <a:gd name="connsiteX9423" fmla="*/ 5758113 w 7671553"/>
                <a:gd name="connsiteY9423" fmla="*/ 3697193 h 6616577"/>
                <a:gd name="connsiteX9424" fmla="*/ 5761677 w 7671553"/>
                <a:gd name="connsiteY9424" fmla="*/ 3668784 h 6616577"/>
                <a:gd name="connsiteX9425" fmla="*/ 5762271 w 7671553"/>
                <a:gd name="connsiteY9425" fmla="*/ 3657535 h 6616577"/>
                <a:gd name="connsiteX9426" fmla="*/ 5765241 w 7671553"/>
                <a:gd name="connsiteY9426" fmla="*/ 3661677 h 6616577"/>
                <a:gd name="connsiteX9427" fmla="*/ 5768804 w 7671553"/>
                <a:gd name="connsiteY9427" fmla="*/ 3686541 h 6616577"/>
                <a:gd name="connsiteX9428" fmla="*/ 5772368 w 7671553"/>
                <a:gd name="connsiteY9428" fmla="*/ 3707849 h 6616577"/>
                <a:gd name="connsiteX9429" fmla="*/ 5775932 w 7671553"/>
                <a:gd name="connsiteY9429" fmla="*/ 3736262 h 6616577"/>
                <a:gd name="connsiteX9430" fmla="*/ 5779492 w 7671553"/>
                <a:gd name="connsiteY9430" fmla="*/ 3754020 h 6616577"/>
                <a:gd name="connsiteX9431" fmla="*/ 5783056 w 7671553"/>
                <a:gd name="connsiteY9431" fmla="*/ 3771778 h 6616577"/>
                <a:gd name="connsiteX9432" fmla="*/ 5786620 w 7671553"/>
                <a:gd name="connsiteY9432" fmla="*/ 3825050 h 6616577"/>
                <a:gd name="connsiteX9433" fmla="*/ 5790183 w 7671553"/>
                <a:gd name="connsiteY9433" fmla="*/ 3842808 h 6616577"/>
                <a:gd name="connsiteX9434" fmla="*/ 5793747 w 7671553"/>
                <a:gd name="connsiteY9434" fmla="*/ 3853464 h 6616577"/>
                <a:gd name="connsiteX9435" fmla="*/ 5797311 w 7671553"/>
                <a:gd name="connsiteY9435" fmla="*/ 3881877 h 6616577"/>
                <a:gd name="connsiteX9436" fmla="*/ 5800871 w 7671553"/>
                <a:gd name="connsiteY9436" fmla="*/ 3952908 h 6616577"/>
                <a:gd name="connsiteX9437" fmla="*/ 5800871 w 7671553"/>
                <a:gd name="connsiteY9437" fmla="*/ 3967113 h 6616577"/>
                <a:gd name="connsiteX9438" fmla="*/ 5804435 w 7671553"/>
                <a:gd name="connsiteY9438" fmla="*/ 4013286 h 6616577"/>
                <a:gd name="connsiteX9439" fmla="*/ 5807998 w 7671553"/>
                <a:gd name="connsiteY9439" fmla="*/ 4066558 h 6616577"/>
                <a:gd name="connsiteX9440" fmla="*/ 5811562 w 7671553"/>
                <a:gd name="connsiteY9440" fmla="*/ 4087865 h 6616577"/>
                <a:gd name="connsiteX9441" fmla="*/ 5815126 w 7671553"/>
                <a:gd name="connsiteY9441" fmla="*/ 4098521 h 6616577"/>
                <a:gd name="connsiteX9442" fmla="*/ 5818690 w 7671553"/>
                <a:gd name="connsiteY9442" fmla="*/ 4112729 h 6616577"/>
                <a:gd name="connsiteX9443" fmla="*/ 5822253 w 7671553"/>
                <a:gd name="connsiteY9443" fmla="*/ 4116279 h 6616577"/>
                <a:gd name="connsiteX9444" fmla="*/ 5825814 w 7671553"/>
                <a:gd name="connsiteY9444" fmla="*/ 4119832 h 6616577"/>
                <a:gd name="connsiteX9445" fmla="*/ 5847192 w 7671553"/>
                <a:gd name="connsiteY9445" fmla="*/ 4119832 h 6616577"/>
                <a:gd name="connsiteX9446" fmla="*/ 5850756 w 7671553"/>
                <a:gd name="connsiteY9446" fmla="*/ 4116279 h 6616577"/>
                <a:gd name="connsiteX9447" fmla="*/ 5850756 w 7671553"/>
                <a:gd name="connsiteY9447" fmla="*/ 4158896 h 6616577"/>
                <a:gd name="connsiteX9448" fmla="*/ 5854320 w 7671553"/>
                <a:gd name="connsiteY9448" fmla="*/ 4194412 h 6616577"/>
                <a:gd name="connsiteX9449" fmla="*/ 5854320 w 7671553"/>
                <a:gd name="connsiteY9449" fmla="*/ 4240584 h 6616577"/>
                <a:gd name="connsiteX9450" fmla="*/ 5857883 w 7671553"/>
                <a:gd name="connsiteY9450" fmla="*/ 4286756 h 6616577"/>
                <a:gd name="connsiteX9451" fmla="*/ 5861447 w 7671553"/>
                <a:gd name="connsiteY9451" fmla="*/ 4308068 h 6616577"/>
                <a:gd name="connsiteX9452" fmla="*/ 5865011 w 7671553"/>
                <a:gd name="connsiteY9452" fmla="*/ 4318719 h 6616577"/>
                <a:gd name="connsiteX9453" fmla="*/ 5868575 w 7671553"/>
                <a:gd name="connsiteY9453" fmla="*/ 4325826 h 6616577"/>
                <a:gd name="connsiteX9454" fmla="*/ 5872135 w 7671553"/>
                <a:gd name="connsiteY9454" fmla="*/ 4336477 h 6616577"/>
                <a:gd name="connsiteX9455" fmla="*/ 5875699 w 7671553"/>
                <a:gd name="connsiteY9455" fmla="*/ 4343584 h 6616577"/>
                <a:gd name="connsiteX9456" fmla="*/ 5879262 w 7671553"/>
                <a:gd name="connsiteY9456" fmla="*/ 4361341 h 6616577"/>
                <a:gd name="connsiteX9457" fmla="*/ 5882826 w 7671553"/>
                <a:gd name="connsiteY9457" fmla="*/ 4389751 h 6616577"/>
                <a:gd name="connsiteX9458" fmla="*/ 5886390 w 7671553"/>
                <a:gd name="connsiteY9458" fmla="*/ 4432372 h 6616577"/>
                <a:gd name="connsiteX9459" fmla="*/ 5889954 w 7671553"/>
                <a:gd name="connsiteY9459" fmla="*/ 4460782 h 6616577"/>
                <a:gd name="connsiteX9460" fmla="*/ 5893513 w 7671553"/>
                <a:gd name="connsiteY9460" fmla="*/ 4489195 h 6616577"/>
                <a:gd name="connsiteX9461" fmla="*/ 5897078 w 7671553"/>
                <a:gd name="connsiteY9461" fmla="*/ 4506953 h 6616577"/>
                <a:gd name="connsiteX9462" fmla="*/ 5900641 w 7671553"/>
                <a:gd name="connsiteY9462" fmla="*/ 4521162 h 6616577"/>
                <a:gd name="connsiteX9463" fmla="*/ 5904205 w 7671553"/>
                <a:gd name="connsiteY9463" fmla="*/ 4652568 h 6616577"/>
                <a:gd name="connsiteX9464" fmla="*/ 5907769 w 7671553"/>
                <a:gd name="connsiteY9464" fmla="*/ 4680981 h 6616577"/>
                <a:gd name="connsiteX9465" fmla="*/ 5911332 w 7671553"/>
                <a:gd name="connsiteY9465" fmla="*/ 4730702 h 6616577"/>
                <a:gd name="connsiteX9466" fmla="*/ 5911332 w 7671553"/>
                <a:gd name="connsiteY9466" fmla="*/ 4837250 h 6616577"/>
                <a:gd name="connsiteX9467" fmla="*/ 5914896 w 7671553"/>
                <a:gd name="connsiteY9467" fmla="*/ 4869213 h 6616577"/>
                <a:gd name="connsiteX9468" fmla="*/ 5918456 w 7671553"/>
                <a:gd name="connsiteY9468" fmla="*/ 4883421 h 6616577"/>
                <a:gd name="connsiteX9469" fmla="*/ 5922020 w 7671553"/>
                <a:gd name="connsiteY9469" fmla="*/ 4894077 h 6616577"/>
                <a:gd name="connsiteX9470" fmla="*/ 5922020 w 7671553"/>
                <a:gd name="connsiteY9470" fmla="*/ 5089415 h 6616577"/>
                <a:gd name="connsiteX9471" fmla="*/ 5918456 w 7671553"/>
                <a:gd name="connsiteY9471" fmla="*/ 5163997 h 6616577"/>
                <a:gd name="connsiteX9472" fmla="*/ 5918456 w 7671553"/>
                <a:gd name="connsiteY9472" fmla="*/ 5220825 h 6616577"/>
                <a:gd name="connsiteX9473" fmla="*/ 5922020 w 7671553"/>
                <a:gd name="connsiteY9473" fmla="*/ 5259890 h 6616577"/>
                <a:gd name="connsiteX9474" fmla="*/ 5922020 w 7671553"/>
                <a:gd name="connsiteY9474" fmla="*/ 5398404 h 6616577"/>
                <a:gd name="connsiteX9475" fmla="*/ 5925584 w 7671553"/>
                <a:gd name="connsiteY9475" fmla="*/ 5689635 h 6616577"/>
                <a:gd name="connsiteX9476" fmla="*/ 5925584 w 7671553"/>
                <a:gd name="connsiteY9476" fmla="*/ 5970210 h 6616577"/>
                <a:gd name="connsiteX9477" fmla="*/ 5929148 w 7671553"/>
                <a:gd name="connsiteY9477" fmla="*/ 6030586 h 6616577"/>
                <a:gd name="connsiteX9478" fmla="*/ 5929148 w 7671553"/>
                <a:gd name="connsiteY9478" fmla="*/ 6119376 h 6616577"/>
                <a:gd name="connsiteX9479" fmla="*/ 5925584 w 7671553"/>
                <a:gd name="connsiteY9479" fmla="*/ 6158444 h 6616577"/>
                <a:gd name="connsiteX9480" fmla="*/ 5925584 w 7671553"/>
                <a:gd name="connsiteY9480" fmla="*/ 6172649 h 6616577"/>
                <a:gd name="connsiteX9481" fmla="*/ 5922020 w 7671553"/>
                <a:gd name="connsiteY9481" fmla="*/ 6268546 h 6616577"/>
                <a:gd name="connsiteX9482" fmla="*/ 5918456 w 7671553"/>
                <a:gd name="connsiteY9482" fmla="*/ 6286304 h 6616577"/>
                <a:gd name="connsiteX9483" fmla="*/ 5914896 w 7671553"/>
                <a:gd name="connsiteY9483" fmla="*/ 6321819 h 6616577"/>
                <a:gd name="connsiteX9484" fmla="*/ 5914896 w 7671553"/>
                <a:gd name="connsiteY9484" fmla="*/ 6357335 h 6616577"/>
                <a:gd name="connsiteX9485" fmla="*/ 5922020 w 7671553"/>
                <a:gd name="connsiteY9485" fmla="*/ 6360884 h 6616577"/>
                <a:gd name="connsiteX9486" fmla="*/ 5925584 w 7671553"/>
                <a:gd name="connsiteY9486" fmla="*/ 6364438 h 6616577"/>
                <a:gd name="connsiteX9487" fmla="*/ 5936275 w 7671553"/>
                <a:gd name="connsiteY9487" fmla="*/ 6367987 h 6616577"/>
                <a:gd name="connsiteX9488" fmla="*/ 5950526 w 7671553"/>
                <a:gd name="connsiteY9488" fmla="*/ 6371540 h 6616577"/>
                <a:gd name="connsiteX9489" fmla="*/ 5983187 w 7671553"/>
                <a:gd name="connsiteY9489" fmla="*/ 6372133 h 6616577"/>
                <a:gd name="connsiteX9490" fmla="*/ 5979033 w 7671553"/>
                <a:gd name="connsiteY9490" fmla="*/ 6375093 h 6616577"/>
                <a:gd name="connsiteX9491" fmla="*/ 5975469 w 7671553"/>
                <a:gd name="connsiteY9491" fmla="*/ 6392851 h 6616577"/>
                <a:gd name="connsiteX9492" fmla="*/ 5971905 w 7671553"/>
                <a:gd name="connsiteY9492" fmla="*/ 6414158 h 6616577"/>
                <a:gd name="connsiteX9493" fmla="*/ 5968341 w 7671553"/>
                <a:gd name="connsiteY9493" fmla="*/ 6421261 h 6616577"/>
                <a:gd name="connsiteX9494" fmla="*/ 5968341 w 7671553"/>
                <a:gd name="connsiteY9494" fmla="*/ 6467433 h 6616577"/>
                <a:gd name="connsiteX9495" fmla="*/ 5971905 w 7671553"/>
                <a:gd name="connsiteY9495" fmla="*/ 6470986 h 6616577"/>
                <a:gd name="connsiteX9496" fmla="*/ 5979033 w 7671553"/>
                <a:gd name="connsiteY9496" fmla="*/ 6470986 h 6616577"/>
                <a:gd name="connsiteX9497" fmla="*/ 5979033 w 7671553"/>
                <a:gd name="connsiteY9497" fmla="*/ 6478089 h 6616577"/>
                <a:gd name="connsiteX9498" fmla="*/ 5982596 w 7671553"/>
                <a:gd name="connsiteY9498" fmla="*/ 6485191 h 6616577"/>
                <a:gd name="connsiteX9499" fmla="*/ 5986157 w 7671553"/>
                <a:gd name="connsiteY9499" fmla="*/ 6495847 h 6616577"/>
                <a:gd name="connsiteX9500" fmla="*/ 5989720 w 7671553"/>
                <a:gd name="connsiteY9500" fmla="*/ 6513604 h 6616577"/>
                <a:gd name="connsiteX9501" fmla="*/ 5993284 w 7671553"/>
                <a:gd name="connsiteY9501" fmla="*/ 6520707 h 6616577"/>
                <a:gd name="connsiteX9502" fmla="*/ 5996848 w 7671553"/>
                <a:gd name="connsiteY9502" fmla="*/ 6524260 h 6616577"/>
                <a:gd name="connsiteX9503" fmla="*/ 6000412 w 7671553"/>
                <a:gd name="connsiteY9503" fmla="*/ 6545567 h 6616577"/>
                <a:gd name="connsiteX9504" fmla="*/ 6003975 w 7671553"/>
                <a:gd name="connsiteY9504" fmla="*/ 6549121 h 6616577"/>
                <a:gd name="connsiteX9505" fmla="*/ 6078798 w 7671553"/>
                <a:gd name="connsiteY9505" fmla="*/ 6549121 h 6616577"/>
                <a:gd name="connsiteX9506" fmla="*/ 6121558 w 7671553"/>
                <a:gd name="connsiteY9506" fmla="*/ 6545567 h 6616577"/>
                <a:gd name="connsiteX9507" fmla="*/ 6150061 w 7671553"/>
                <a:gd name="connsiteY9507" fmla="*/ 6542018 h 6616577"/>
                <a:gd name="connsiteX9508" fmla="*/ 6196384 w 7671553"/>
                <a:gd name="connsiteY9508" fmla="*/ 6538465 h 6616577"/>
                <a:gd name="connsiteX9509" fmla="*/ 6285467 w 7671553"/>
                <a:gd name="connsiteY9509" fmla="*/ 6538465 h 6616577"/>
                <a:gd name="connsiteX9510" fmla="*/ 6363856 w 7671553"/>
                <a:gd name="connsiteY9510" fmla="*/ 6542018 h 6616577"/>
                <a:gd name="connsiteX9511" fmla="*/ 6388799 w 7671553"/>
                <a:gd name="connsiteY9511" fmla="*/ 6545567 h 6616577"/>
                <a:gd name="connsiteX9512" fmla="*/ 6413742 w 7671553"/>
                <a:gd name="connsiteY9512" fmla="*/ 6549121 h 6616577"/>
                <a:gd name="connsiteX9513" fmla="*/ 6474314 w 7671553"/>
                <a:gd name="connsiteY9513" fmla="*/ 6549121 h 6616577"/>
                <a:gd name="connsiteX9514" fmla="*/ 6477878 w 7671553"/>
                <a:gd name="connsiteY9514" fmla="*/ 6545567 h 6616577"/>
                <a:gd name="connsiteX9515" fmla="*/ 6481442 w 7671553"/>
                <a:gd name="connsiteY9515" fmla="*/ 6538465 h 6616577"/>
                <a:gd name="connsiteX9516" fmla="*/ 6485005 w 7671553"/>
                <a:gd name="connsiteY9516" fmla="*/ 6524260 h 6616577"/>
                <a:gd name="connsiteX9517" fmla="*/ 6488569 w 7671553"/>
                <a:gd name="connsiteY9517" fmla="*/ 6513604 h 6616577"/>
                <a:gd name="connsiteX9518" fmla="*/ 6492133 w 7671553"/>
                <a:gd name="connsiteY9518" fmla="*/ 6495847 h 6616577"/>
                <a:gd name="connsiteX9519" fmla="*/ 6495697 w 7671553"/>
                <a:gd name="connsiteY9519" fmla="*/ 6474535 h 6616577"/>
                <a:gd name="connsiteX9520" fmla="*/ 6495697 w 7671553"/>
                <a:gd name="connsiteY9520" fmla="*/ 6449675 h 6616577"/>
                <a:gd name="connsiteX9521" fmla="*/ 6492133 w 7671553"/>
                <a:gd name="connsiteY9521" fmla="*/ 6417712 h 6616577"/>
                <a:gd name="connsiteX9522" fmla="*/ 6488569 w 7671553"/>
                <a:gd name="connsiteY9522" fmla="*/ 6414159 h 6616577"/>
                <a:gd name="connsiteX9523" fmla="*/ 6485005 w 7671553"/>
                <a:gd name="connsiteY9523" fmla="*/ 6407057 h 6616577"/>
                <a:gd name="connsiteX9524" fmla="*/ 6481442 w 7671553"/>
                <a:gd name="connsiteY9524" fmla="*/ 6392852 h 6616577"/>
                <a:gd name="connsiteX9525" fmla="*/ 6477878 w 7671553"/>
                <a:gd name="connsiteY9525" fmla="*/ 6385746 h 6616577"/>
                <a:gd name="connsiteX9526" fmla="*/ 6474314 w 7671553"/>
                <a:gd name="connsiteY9526" fmla="*/ 6375094 h 6616577"/>
                <a:gd name="connsiteX9527" fmla="*/ 6470754 w 7671553"/>
                <a:gd name="connsiteY9527" fmla="*/ 6360886 h 6616577"/>
                <a:gd name="connsiteX9528" fmla="*/ 6467191 w 7671553"/>
                <a:gd name="connsiteY9528" fmla="*/ 6357336 h 6616577"/>
                <a:gd name="connsiteX9529" fmla="*/ 6463626 w 7671553"/>
                <a:gd name="connsiteY9529" fmla="*/ 6350230 h 6616577"/>
                <a:gd name="connsiteX9530" fmla="*/ 6470754 w 7671553"/>
                <a:gd name="connsiteY9530" fmla="*/ 6350230 h 6616577"/>
                <a:gd name="connsiteX9531" fmla="*/ 6485005 w 7671553"/>
                <a:gd name="connsiteY9531" fmla="*/ 6346680 h 6616577"/>
                <a:gd name="connsiteX9532" fmla="*/ 6506384 w 7671553"/>
                <a:gd name="connsiteY9532" fmla="*/ 6343127 h 6616577"/>
                <a:gd name="connsiteX9533" fmla="*/ 6524199 w 7671553"/>
                <a:gd name="connsiteY9533" fmla="*/ 6339578 h 6616577"/>
                <a:gd name="connsiteX9534" fmla="*/ 6531327 w 7671553"/>
                <a:gd name="connsiteY9534" fmla="*/ 6336025 h 6616577"/>
                <a:gd name="connsiteX9535" fmla="*/ 6552705 w 7671553"/>
                <a:gd name="connsiteY9535" fmla="*/ 6332472 h 6616577"/>
                <a:gd name="connsiteX9536" fmla="*/ 6563397 w 7671553"/>
                <a:gd name="connsiteY9536" fmla="*/ 6328922 h 6616577"/>
                <a:gd name="connsiteX9537" fmla="*/ 6563987 w 7671553"/>
                <a:gd name="connsiteY9537" fmla="*/ 6321227 h 6616577"/>
                <a:gd name="connsiteX9538" fmla="*/ 6566957 w 7671553"/>
                <a:gd name="connsiteY9538" fmla="*/ 6325369 h 6616577"/>
                <a:gd name="connsiteX9539" fmla="*/ 6577648 w 7671553"/>
                <a:gd name="connsiteY9539" fmla="*/ 6328922 h 6616577"/>
                <a:gd name="connsiteX9540" fmla="*/ 6584775 w 7671553"/>
                <a:gd name="connsiteY9540" fmla="*/ 6332472 h 6616577"/>
                <a:gd name="connsiteX9541" fmla="*/ 6588339 w 7671553"/>
                <a:gd name="connsiteY9541" fmla="*/ 6336025 h 6616577"/>
                <a:gd name="connsiteX9542" fmla="*/ 6599027 w 7671553"/>
                <a:gd name="connsiteY9542" fmla="*/ 6339578 h 6616577"/>
                <a:gd name="connsiteX9543" fmla="*/ 6602591 w 7671553"/>
                <a:gd name="connsiteY9543" fmla="*/ 6343127 h 6616577"/>
                <a:gd name="connsiteX9544" fmla="*/ 6616842 w 7671553"/>
                <a:gd name="connsiteY9544" fmla="*/ 6346680 h 6616577"/>
                <a:gd name="connsiteX9545" fmla="*/ 6631097 w 7671553"/>
                <a:gd name="connsiteY9545" fmla="*/ 6350230 h 6616577"/>
                <a:gd name="connsiteX9546" fmla="*/ 6652476 w 7671553"/>
                <a:gd name="connsiteY9546" fmla="*/ 6353783 h 6616577"/>
                <a:gd name="connsiteX9547" fmla="*/ 6652476 w 7671553"/>
                <a:gd name="connsiteY9547" fmla="*/ 6364438 h 6616577"/>
                <a:gd name="connsiteX9548" fmla="*/ 6648912 w 7671553"/>
                <a:gd name="connsiteY9548" fmla="*/ 6371540 h 6616577"/>
                <a:gd name="connsiteX9549" fmla="*/ 6645348 w 7671553"/>
                <a:gd name="connsiteY9549" fmla="*/ 6382196 h 6616577"/>
                <a:gd name="connsiteX9550" fmla="*/ 6645348 w 7671553"/>
                <a:gd name="connsiteY9550" fmla="*/ 6414159 h 6616577"/>
                <a:gd name="connsiteX9551" fmla="*/ 6641784 w 7671553"/>
                <a:gd name="connsiteY9551" fmla="*/ 6428368 h 6616577"/>
                <a:gd name="connsiteX9552" fmla="*/ 6641784 w 7671553"/>
                <a:gd name="connsiteY9552" fmla="*/ 6439019 h 6616577"/>
                <a:gd name="connsiteX9553" fmla="*/ 6645348 w 7671553"/>
                <a:gd name="connsiteY9553" fmla="*/ 6442573 h 6616577"/>
                <a:gd name="connsiteX9554" fmla="*/ 6645348 w 7671553"/>
                <a:gd name="connsiteY9554" fmla="*/ 6492293 h 6616577"/>
                <a:gd name="connsiteX9555" fmla="*/ 6648912 w 7671553"/>
                <a:gd name="connsiteY9555" fmla="*/ 6513604 h 6616577"/>
                <a:gd name="connsiteX9556" fmla="*/ 6648912 w 7671553"/>
                <a:gd name="connsiteY9556" fmla="*/ 6545566 h 6616577"/>
                <a:gd name="connsiteX9557" fmla="*/ 6652476 w 7671553"/>
                <a:gd name="connsiteY9557" fmla="*/ 6549119 h 6616577"/>
                <a:gd name="connsiteX9558" fmla="*/ 7147763 w 7671553"/>
                <a:gd name="connsiteY9558" fmla="*/ 6549119 h 6616577"/>
                <a:gd name="connsiteX9559" fmla="*/ 7154890 w 7671553"/>
                <a:gd name="connsiteY9559" fmla="*/ 6545566 h 6616577"/>
                <a:gd name="connsiteX9560" fmla="*/ 7154890 w 7671553"/>
                <a:gd name="connsiteY9560" fmla="*/ 6520706 h 6616577"/>
                <a:gd name="connsiteX9561" fmla="*/ 7151327 w 7671553"/>
                <a:gd name="connsiteY9561" fmla="*/ 6517157 h 6616577"/>
                <a:gd name="connsiteX9562" fmla="*/ 7147763 w 7671553"/>
                <a:gd name="connsiteY9562" fmla="*/ 6510051 h 6616577"/>
                <a:gd name="connsiteX9563" fmla="*/ 7144203 w 7671553"/>
                <a:gd name="connsiteY9563" fmla="*/ 6506501 h 6616577"/>
                <a:gd name="connsiteX9564" fmla="*/ 7136647 w 7671553"/>
                <a:gd name="connsiteY9564" fmla="*/ 6506477 h 6616577"/>
                <a:gd name="connsiteX9565" fmla="*/ 7140639 w 7671553"/>
                <a:gd name="connsiteY9565" fmla="*/ 6481641 h 6616577"/>
                <a:gd name="connsiteX9566" fmla="*/ 7144203 w 7671553"/>
                <a:gd name="connsiteY9566" fmla="*/ 6460330 h 6616577"/>
                <a:gd name="connsiteX9567" fmla="*/ 7147763 w 7671553"/>
                <a:gd name="connsiteY9567" fmla="*/ 6435470 h 6616577"/>
                <a:gd name="connsiteX9568" fmla="*/ 7147763 w 7671553"/>
                <a:gd name="connsiteY9568" fmla="*/ 6414158 h 6616577"/>
                <a:gd name="connsiteX9569" fmla="*/ 7144203 w 7671553"/>
                <a:gd name="connsiteY9569" fmla="*/ 6399954 h 6616577"/>
                <a:gd name="connsiteX9570" fmla="*/ 7140639 w 7671553"/>
                <a:gd name="connsiteY9570" fmla="*/ 6392851 h 6616577"/>
                <a:gd name="connsiteX9571" fmla="*/ 7137076 w 7671553"/>
                <a:gd name="connsiteY9571" fmla="*/ 6378643 h 6616577"/>
                <a:gd name="connsiteX9572" fmla="*/ 7133512 w 7671553"/>
                <a:gd name="connsiteY9572" fmla="*/ 6367987 h 6616577"/>
                <a:gd name="connsiteX9573" fmla="*/ 7169145 w 7671553"/>
                <a:gd name="connsiteY9573" fmla="*/ 6367987 h 6616577"/>
                <a:gd name="connsiteX9574" fmla="*/ 7169145 w 7671553"/>
                <a:gd name="connsiteY9574" fmla="*/ 6375093 h 6616577"/>
                <a:gd name="connsiteX9575" fmla="*/ 7172706 w 7671553"/>
                <a:gd name="connsiteY9575" fmla="*/ 6378642 h 6616577"/>
                <a:gd name="connsiteX9576" fmla="*/ 7176269 w 7671553"/>
                <a:gd name="connsiteY9576" fmla="*/ 6382196 h 6616577"/>
                <a:gd name="connsiteX9577" fmla="*/ 7179834 w 7671553"/>
                <a:gd name="connsiteY9577" fmla="*/ 6385745 h 6616577"/>
                <a:gd name="connsiteX9578" fmla="*/ 7208340 w 7671553"/>
                <a:gd name="connsiteY9578" fmla="*/ 6385745 h 6616577"/>
                <a:gd name="connsiteX9579" fmla="*/ 7219027 w 7671553"/>
                <a:gd name="connsiteY9579" fmla="*/ 6382196 h 6616577"/>
                <a:gd name="connsiteX9580" fmla="*/ 7222591 w 7671553"/>
                <a:gd name="connsiteY9580" fmla="*/ 6378642 h 6616577"/>
                <a:gd name="connsiteX9581" fmla="*/ 7226155 w 7671553"/>
                <a:gd name="connsiteY9581" fmla="*/ 6375093 h 6616577"/>
                <a:gd name="connsiteX9582" fmla="*/ 7229719 w 7671553"/>
                <a:gd name="connsiteY9582" fmla="*/ 6353782 h 6616577"/>
                <a:gd name="connsiteX9583" fmla="*/ 7233282 w 7671553"/>
                <a:gd name="connsiteY9583" fmla="*/ 6350229 h 6616577"/>
                <a:gd name="connsiteX9584" fmla="*/ 7233282 w 7671553"/>
                <a:gd name="connsiteY9584" fmla="*/ 6328922 h 6616577"/>
                <a:gd name="connsiteX9585" fmla="*/ 7229719 w 7671553"/>
                <a:gd name="connsiteY9585" fmla="*/ 6321819 h 6616577"/>
                <a:gd name="connsiteX9586" fmla="*/ 7229719 w 7671553"/>
                <a:gd name="connsiteY9586" fmla="*/ 6233030 h 6616577"/>
                <a:gd name="connsiteX9587" fmla="*/ 7226155 w 7671553"/>
                <a:gd name="connsiteY9587" fmla="*/ 6144240 h 6616577"/>
                <a:gd name="connsiteX9588" fmla="*/ 7222591 w 7671553"/>
                <a:gd name="connsiteY9588" fmla="*/ 6019934 h 6616577"/>
                <a:gd name="connsiteX9589" fmla="*/ 7219027 w 7671553"/>
                <a:gd name="connsiteY9589" fmla="*/ 5916937 h 6616577"/>
                <a:gd name="connsiteX9590" fmla="*/ 7215467 w 7671553"/>
                <a:gd name="connsiteY9590" fmla="*/ 5892077 h 6616577"/>
                <a:gd name="connsiteX9591" fmla="*/ 7215467 w 7671553"/>
                <a:gd name="connsiteY9591" fmla="*/ 5710942 h 6616577"/>
                <a:gd name="connsiteX9592" fmla="*/ 7219027 w 7671553"/>
                <a:gd name="connsiteY9592" fmla="*/ 5678979 h 6616577"/>
                <a:gd name="connsiteX9593" fmla="*/ 7222591 w 7671553"/>
                <a:gd name="connsiteY9593" fmla="*/ 5643464 h 6616577"/>
                <a:gd name="connsiteX9594" fmla="*/ 7226155 w 7671553"/>
                <a:gd name="connsiteY9594" fmla="*/ 5590191 h 6616577"/>
                <a:gd name="connsiteX9595" fmla="*/ 7229719 w 7671553"/>
                <a:gd name="connsiteY9595" fmla="*/ 5568880 h 6616577"/>
                <a:gd name="connsiteX9596" fmla="*/ 7233282 w 7671553"/>
                <a:gd name="connsiteY9596" fmla="*/ 5540470 h 6616577"/>
                <a:gd name="connsiteX9597" fmla="*/ 7236846 w 7671553"/>
                <a:gd name="connsiteY9597" fmla="*/ 5522713 h 6616577"/>
                <a:gd name="connsiteX9598" fmla="*/ 7240406 w 7671553"/>
                <a:gd name="connsiteY9598" fmla="*/ 5494299 h 6616577"/>
                <a:gd name="connsiteX9599" fmla="*/ 7243970 w 7671553"/>
                <a:gd name="connsiteY9599" fmla="*/ 5476541 h 6616577"/>
                <a:gd name="connsiteX9600" fmla="*/ 7247534 w 7671553"/>
                <a:gd name="connsiteY9600" fmla="*/ 5458783 h 6616577"/>
                <a:gd name="connsiteX9601" fmla="*/ 7251097 w 7671553"/>
                <a:gd name="connsiteY9601" fmla="*/ 5444578 h 6616577"/>
                <a:gd name="connsiteX9602" fmla="*/ 7254661 w 7671553"/>
                <a:gd name="connsiteY9602" fmla="*/ 5430370 h 6616577"/>
                <a:gd name="connsiteX9603" fmla="*/ 7258225 w 7671553"/>
                <a:gd name="connsiteY9603" fmla="*/ 5416165 h 6616577"/>
                <a:gd name="connsiteX9604" fmla="*/ 7261789 w 7671553"/>
                <a:gd name="connsiteY9604" fmla="*/ 5405509 h 6616577"/>
                <a:gd name="connsiteX9605" fmla="*/ 7265349 w 7671553"/>
                <a:gd name="connsiteY9605" fmla="*/ 5394853 h 6616577"/>
                <a:gd name="connsiteX9606" fmla="*/ 7268912 w 7671553"/>
                <a:gd name="connsiteY9606" fmla="*/ 5373546 h 6616577"/>
                <a:gd name="connsiteX9607" fmla="*/ 7272476 w 7671553"/>
                <a:gd name="connsiteY9607" fmla="*/ 5355788 h 6616577"/>
                <a:gd name="connsiteX9608" fmla="*/ 7276040 w 7671553"/>
                <a:gd name="connsiteY9608" fmla="*/ 5341580 h 6616577"/>
                <a:gd name="connsiteX9609" fmla="*/ 7279604 w 7671553"/>
                <a:gd name="connsiteY9609" fmla="*/ 5313166 h 6616577"/>
                <a:gd name="connsiteX9610" fmla="*/ 7283168 w 7671553"/>
                <a:gd name="connsiteY9610" fmla="*/ 5302514 h 6616577"/>
                <a:gd name="connsiteX9611" fmla="*/ 7286728 w 7671553"/>
                <a:gd name="connsiteY9611" fmla="*/ 5288306 h 6616577"/>
                <a:gd name="connsiteX9612" fmla="*/ 7290291 w 7671553"/>
                <a:gd name="connsiteY9612" fmla="*/ 5270548 h 6616577"/>
                <a:gd name="connsiteX9613" fmla="*/ 7293855 w 7671553"/>
                <a:gd name="connsiteY9613" fmla="*/ 5249240 h 6616577"/>
                <a:gd name="connsiteX9614" fmla="*/ 7297419 w 7671553"/>
                <a:gd name="connsiteY9614" fmla="*/ 5217274 h 6616577"/>
                <a:gd name="connsiteX9615" fmla="*/ 7300982 w 7671553"/>
                <a:gd name="connsiteY9615" fmla="*/ 5167554 h 6616577"/>
                <a:gd name="connsiteX9616" fmla="*/ 7304547 w 7671553"/>
                <a:gd name="connsiteY9616" fmla="*/ 5146243 h 6616577"/>
                <a:gd name="connsiteX9617" fmla="*/ 7308110 w 7671553"/>
                <a:gd name="connsiteY9617" fmla="*/ 5135587 h 6616577"/>
                <a:gd name="connsiteX9618" fmla="*/ 7311670 w 7671553"/>
                <a:gd name="connsiteY9618" fmla="*/ 5107178 h 6616577"/>
                <a:gd name="connsiteX9619" fmla="*/ 7315234 w 7671553"/>
                <a:gd name="connsiteY9619" fmla="*/ 5082313 h 6616577"/>
                <a:gd name="connsiteX9620" fmla="*/ 7318798 w 7671553"/>
                <a:gd name="connsiteY9620" fmla="*/ 5064556 h 6616577"/>
                <a:gd name="connsiteX9621" fmla="*/ 7322361 w 7671553"/>
                <a:gd name="connsiteY9621" fmla="*/ 5018387 h 6616577"/>
                <a:gd name="connsiteX9622" fmla="*/ 7325925 w 7671553"/>
                <a:gd name="connsiteY9622" fmla="*/ 5004179 h 6616577"/>
                <a:gd name="connsiteX9623" fmla="*/ 7329489 w 7671553"/>
                <a:gd name="connsiteY9623" fmla="*/ 4975765 h 6616577"/>
                <a:gd name="connsiteX9624" fmla="*/ 7333049 w 7671553"/>
                <a:gd name="connsiteY9624" fmla="*/ 4940249 h 6616577"/>
                <a:gd name="connsiteX9625" fmla="*/ 7333049 w 7671553"/>
                <a:gd name="connsiteY9625" fmla="*/ 4929597 h 6616577"/>
                <a:gd name="connsiteX9626" fmla="*/ 7336613 w 7671553"/>
                <a:gd name="connsiteY9626" fmla="*/ 4886977 h 6616577"/>
                <a:gd name="connsiteX9627" fmla="*/ 7340177 w 7671553"/>
                <a:gd name="connsiteY9627" fmla="*/ 4851461 h 6616577"/>
                <a:gd name="connsiteX9628" fmla="*/ 7343740 w 7671553"/>
                <a:gd name="connsiteY9628" fmla="*/ 4826601 h 6616577"/>
                <a:gd name="connsiteX9629" fmla="*/ 7347304 w 7671553"/>
                <a:gd name="connsiteY9629" fmla="*/ 4776880 h 6616577"/>
                <a:gd name="connsiteX9630" fmla="*/ 7350868 w 7671553"/>
                <a:gd name="connsiteY9630" fmla="*/ 4712949 h 6616577"/>
                <a:gd name="connsiteX9631" fmla="*/ 7354432 w 7671553"/>
                <a:gd name="connsiteY9631" fmla="*/ 4656121 h 6616577"/>
                <a:gd name="connsiteX9632" fmla="*/ 7354432 w 7671553"/>
                <a:gd name="connsiteY9632" fmla="*/ 4599297 h 6616577"/>
                <a:gd name="connsiteX9633" fmla="*/ 7350868 w 7671553"/>
                <a:gd name="connsiteY9633" fmla="*/ 4538922 h 6616577"/>
                <a:gd name="connsiteX9634" fmla="*/ 7350868 w 7671553"/>
                <a:gd name="connsiteY9634" fmla="*/ 4453680 h 6616577"/>
                <a:gd name="connsiteX9635" fmla="*/ 7354432 w 7671553"/>
                <a:gd name="connsiteY9635" fmla="*/ 4425267 h 6616577"/>
                <a:gd name="connsiteX9636" fmla="*/ 7357992 w 7671553"/>
                <a:gd name="connsiteY9636" fmla="*/ 4347132 h 6616577"/>
                <a:gd name="connsiteX9637" fmla="*/ 7361556 w 7671553"/>
                <a:gd name="connsiteY9637" fmla="*/ 4286757 h 6616577"/>
                <a:gd name="connsiteX9638" fmla="*/ 7361556 w 7671553"/>
                <a:gd name="connsiteY9638" fmla="*/ 4258344 h 6616577"/>
                <a:gd name="connsiteX9639" fmla="*/ 7365119 w 7671553"/>
                <a:gd name="connsiteY9639" fmla="*/ 4187313 h 6616577"/>
                <a:gd name="connsiteX9640" fmla="*/ 7365119 w 7671553"/>
                <a:gd name="connsiteY9640" fmla="*/ 4137592 h 6616577"/>
                <a:gd name="connsiteX9641" fmla="*/ 7361556 w 7671553"/>
                <a:gd name="connsiteY9641" fmla="*/ 4105626 h 6616577"/>
                <a:gd name="connsiteX9642" fmla="*/ 7361556 w 7671553"/>
                <a:gd name="connsiteY9642" fmla="*/ 4094974 h 6616577"/>
                <a:gd name="connsiteX9643" fmla="*/ 7365119 w 7671553"/>
                <a:gd name="connsiteY9643" fmla="*/ 4080766 h 6616577"/>
                <a:gd name="connsiteX9644" fmla="*/ 7368683 w 7671553"/>
                <a:gd name="connsiteY9644" fmla="*/ 4080766 h 6616577"/>
                <a:gd name="connsiteX9645" fmla="*/ 7379370 w 7671553"/>
                <a:gd name="connsiteY9645" fmla="*/ 4084319 h 6616577"/>
                <a:gd name="connsiteX9646" fmla="*/ 7390062 w 7671553"/>
                <a:gd name="connsiteY9646" fmla="*/ 4087868 h 6616577"/>
                <a:gd name="connsiteX9647" fmla="*/ 7425692 w 7671553"/>
                <a:gd name="connsiteY9647" fmla="*/ 4087868 h 6616577"/>
                <a:gd name="connsiteX9648" fmla="*/ 7425692 w 7671553"/>
                <a:gd name="connsiteY9648" fmla="*/ 4094974 h 6616577"/>
                <a:gd name="connsiteX9649" fmla="*/ 7429256 w 7671553"/>
                <a:gd name="connsiteY9649" fmla="*/ 4098523 h 6616577"/>
                <a:gd name="connsiteX9650" fmla="*/ 7443511 w 7671553"/>
                <a:gd name="connsiteY9650" fmla="*/ 4102077 h 6616577"/>
                <a:gd name="connsiteX9651" fmla="*/ 7457762 w 7671553"/>
                <a:gd name="connsiteY9651" fmla="*/ 4102077 h 6616577"/>
                <a:gd name="connsiteX9652" fmla="*/ 7468453 w 7671553"/>
                <a:gd name="connsiteY9652" fmla="*/ 4098523 h 6616577"/>
                <a:gd name="connsiteX9653" fmla="*/ 7475577 w 7671553"/>
                <a:gd name="connsiteY9653" fmla="*/ 4094974 h 6616577"/>
                <a:gd name="connsiteX9654" fmla="*/ 7479140 w 7671553"/>
                <a:gd name="connsiteY9654" fmla="*/ 4091421 h 6616577"/>
                <a:gd name="connsiteX9655" fmla="*/ 7482704 w 7671553"/>
                <a:gd name="connsiteY9655" fmla="*/ 4087868 h 6616577"/>
                <a:gd name="connsiteX9656" fmla="*/ 7486268 w 7671553"/>
                <a:gd name="connsiteY9656" fmla="*/ 4080766 h 6616577"/>
                <a:gd name="connsiteX9657" fmla="*/ 7486268 w 7671553"/>
                <a:gd name="connsiteY9657" fmla="*/ 4073663 h 6616577"/>
                <a:gd name="connsiteX9658" fmla="*/ 7482704 w 7671553"/>
                <a:gd name="connsiteY9658" fmla="*/ 4059458 h 6616577"/>
                <a:gd name="connsiteX9659" fmla="*/ 7479140 w 7671553"/>
                <a:gd name="connsiteY9659" fmla="*/ 4038147 h 6616577"/>
                <a:gd name="connsiteX9660" fmla="*/ 7479140 w 7671553"/>
                <a:gd name="connsiteY9660" fmla="*/ 3991978 h 6616577"/>
                <a:gd name="connsiteX9661" fmla="*/ 7475577 w 7671553"/>
                <a:gd name="connsiteY9661" fmla="*/ 3967118 h 6616577"/>
                <a:gd name="connsiteX9662" fmla="*/ 7475577 w 7671553"/>
                <a:gd name="connsiteY9662" fmla="*/ 3714953 h 6616577"/>
                <a:gd name="connsiteX9663" fmla="*/ 7479140 w 7671553"/>
                <a:gd name="connsiteY9663" fmla="*/ 3679437 h 6616577"/>
                <a:gd name="connsiteX9664" fmla="*/ 7482704 w 7671553"/>
                <a:gd name="connsiteY9664" fmla="*/ 3619061 h 6616577"/>
                <a:gd name="connsiteX9665" fmla="*/ 7486268 w 7671553"/>
                <a:gd name="connsiteY9665" fmla="*/ 3579996 h 6616577"/>
                <a:gd name="connsiteX9666" fmla="*/ 7489832 w 7671553"/>
                <a:gd name="connsiteY9666" fmla="*/ 3562238 h 6616577"/>
                <a:gd name="connsiteX9667" fmla="*/ 7493395 w 7671553"/>
                <a:gd name="connsiteY9667" fmla="*/ 3533824 h 6616577"/>
                <a:gd name="connsiteX9668" fmla="*/ 7496956 w 7671553"/>
                <a:gd name="connsiteY9668" fmla="*/ 3494756 h 6616577"/>
                <a:gd name="connsiteX9669" fmla="*/ 7500519 w 7671553"/>
                <a:gd name="connsiteY9669" fmla="*/ 3437932 h 6616577"/>
                <a:gd name="connsiteX9670" fmla="*/ 7500519 w 7671553"/>
                <a:gd name="connsiteY9670" fmla="*/ 3427276 h 6616577"/>
                <a:gd name="connsiteX9671" fmla="*/ 7504083 w 7671553"/>
                <a:gd name="connsiteY9671" fmla="*/ 3413068 h 6616577"/>
                <a:gd name="connsiteX9672" fmla="*/ 7507647 w 7671553"/>
                <a:gd name="connsiteY9672" fmla="*/ 3395310 h 6616577"/>
                <a:gd name="connsiteX9673" fmla="*/ 7511210 w 7671553"/>
                <a:gd name="connsiteY9673" fmla="*/ 3352693 h 6616577"/>
                <a:gd name="connsiteX9674" fmla="*/ 7514774 w 7671553"/>
                <a:gd name="connsiteY9674" fmla="*/ 3327833 h 6616577"/>
                <a:gd name="connsiteX9675" fmla="*/ 7518335 w 7671553"/>
                <a:gd name="connsiteY9675" fmla="*/ 3317177 h 6616577"/>
                <a:gd name="connsiteX9676" fmla="*/ 7521898 w 7671553"/>
                <a:gd name="connsiteY9676" fmla="*/ 3295870 h 6616577"/>
                <a:gd name="connsiteX9677" fmla="*/ 7525462 w 7671553"/>
                <a:gd name="connsiteY9677" fmla="*/ 3285214 h 6616577"/>
                <a:gd name="connsiteX9678" fmla="*/ 7525462 w 7671553"/>
                <a:gd name="connsiteY9678" fmla="*/ 3278112 h 6616577"/>
                <a:gd name="connsiteX9679" fmla="*/ 7532589 w 7671553"/>
                <a:gd name="connsiteY9679" fmla="*/ 3278112 h 6616577"/>
                <a:gd name="connsiteX9680" fmla="*/ 7536153 w 7671553"/>
                <a:gd name="connsiteY9680" fmla="*/ 3274559 h 6616577"/>
                <a:gd name="connsiteX9681" fmla="*/ 7550404 w 7671553"/>
                <a:gd name="connsiteY9681" fmla="*/ 3271009 h 6616577"/>
                <a:gd name="connsiteX9682" fmla="*/ 7571783 w 7671553"/>
                <a:gd name="connsiteY9682" fmla="*/ 3267456 h 6616577"/>
                <a:gd name="connsiteX9683" fmla="*/ 7575347 w 7671553"/>
                <a:gd name="connsiteY9683" fmla="*/ 3263903 h 6616577"/>
                <a:gd name="connsiteX9684" fmla="*/ 7603853 w 7671553"/>
                <a:gd name="connsiteY9684" fmla="*/ 3260354 h 6616577"/>
                <a:gd name="connsiteX9685" fmla="*/ 7610977 w 7671553"/>
                <a:gd name="connsiteY9685" fmla="*/ 3256801 h 6616577"/>
                <a:gd name="connsiteX9686" fmla="*/ 7614541 w 7671553"/>
                <a:gd name="connsiteY9686" fmla="*/ 3249698 h 6616577"/>
                <a:gd name="connsiteX9687" fmla="*/ 7625232 w 7671553"/>
                <a:gd name="connsiteY9687" fmla="*/ 3246145 h 6616577"/>
                <a:gd name="connsiteX9688" fmla="*/ 7628795 w 7671553"/>
                <a:gd name="connsiteY9688" fmla="*/ 3242596 h 6616577"/>
                <a:gd name="connsiteX9689" fmla="*/ 7635919 w 7671553"/>
                <a:gd name="connsiteY9689" fmla="*/ 3239043 h 6616577"/>
                <a:gd name="connsiteX9690" fmla="*/ 7639483 w 7671553"/>
                <a:gd name="connsiteY9690" fmla="*/ 3235493 h 6616577"/>
                <a:gd name="connsiteX9691" fmla="*/ 7643046 w 7671553"/>
                <a:gd name="connsiteY9691" fmla="*/ 3231940 h 6616577"/>
                <a:gd name="connsiteX9692" fmla="*/ 7646610 w 7671553"/>
                <a:gd name="connsiteY9692" fmla="*/ 3228387 h 6616577"/>
                <a:gd name="connsiteX9693" fmla="*/ 7650174 w 7671553"/>
                <a:gd name="connsiteY9693" fmla="*/ 3210629 h 6616577"/>
                <a:gd name="connsiteX9694" fmla="*/ 7653738 w 7671553"/>
                <a:gd name="connsiteY9694" fmla="*/ 3192872 h 6616577"/>
                <a:gd name="connsiteX9695" fmla="*/ 7657298 w 7671553"/>
                <a:gd name="connsiteY9695" fmla="*/ 3175114 h 6616577"/>
                <a:gd name="connsiteX9696" fmla="*/ 7660862 w 7671553"/>
                <a:gd name="connsiteY9696" fmla="*/ 3160909 h 6616577"/>
                <a:gd name="connsiteX9697" fmla="*/ 7664425 w 7671553"/>
                <a:gd name="connsiteY9697" fmla="*/ 3150253 h 6616577"/>
                <a:gd name="connsiteX9698" fmla="*/ 7667989 w 7671553"/>
                <a:gd name="connsiteY9698" fmla="*/ 3143151 h 6616577"/>
                <a:gd name="connsiteX9699" fmla="*/ 7671553 w 7671553"/>
                <a:gd name="connsiteY9699" fmla="*/ 3104082 h 6616577"/>
                <a:gd name="connsiteX9700" fmla="*/ 7671553 w 7671553"/>
                <a:gd name="connsiteY9700" fmla="*/ 3096979 h 6616577"/>
                <a:gd name="connsiteX9701" fmla="*/ 7667989 w 7671553"/>
                <a:gd name="connsiteY9701" fmla="*/ 3086324 h 6616577"/>
                <a:gd name="connsiteX9702" fmla="*/ 7664425 w 7671553"/>
                <a:gd name="connsiteY9702" fmla="*/ 3079221 h 6616577"/>
                <a:gd name="connsiteX9703" fmla="*/ 7660862 w 7671553"/>
                <a:gd name="connsiteY9703" fmla="*/ 3075672 h 6616577"/>
                <a:gd name="connsiteX9704" fmla="*/ 7657298 w 7671553"/>
                <a:gd name="connsiteY9704" fmla="*/ 3057914 h 6616577"/>
                <a:gd name="connsiteX9705" fmla="*/ 7653738 w 7671553"/>
                <a:gd name="connsiteY9705" fmla="*/ 3050808 h 6616577"/>
                <a:gd name="connsiteX9706" fmla="*/ 7650174 w 7671553"/>
                <a:gd name="connsiteY9706" fmla="*/ 3033050 h 6616577"/>
                <a:gd name="connsiteX9707" fmla="*/ 7646610 w 7671553"/>
                <a:gd name="connsiteY9707" fmla="*/ 3004640 h 6616577"/>
                <a:gd name="connsiteX9708" fmla="*/ 7643046 w 7671553"/>
                <a:gd name="connsiteY9708" fmla="*/ 2993985 h 6616577"/>
                <a:gd name="connsiteX9709" fmla="*/ 7639483 w 7671553"/>
                <a:gd name="connsiteY9709" fmla="*/ 2986883 h 6616577"/>
                <a:gd name="connsiteX9710" fmla="*/ 7635919 w 7671553"/>
                <a:gd name="connsiteY9710" fmla="*/ 2972674 h 6616577"/>
                <a:gd name="connsiteX9711" fmla="*/ 7632359 w 7671553"/>
                <a:gd name="connsiteY9711" fmla="*/ 2962018 h 6616577"/>
                <a:gd name="connsiteX9712" fmla="*/ 7628795 w 7671553"/>
                <a:gd name="connsiteY9712" fmla="*/ 2951367 h 6616577"/>
                <a:gd name="connsiteX9713" fmla="*/ 7625232 w 7671553"/>
                <a:gd name="connsiteY9713" fmla="*/ 2933609 h 6616577"/>
                <a:gd name="connsiteX9714" fmla="*/ 7621667 w 7671553"/>
                <a:gd name="connsiteY9714" fmla="*/ 2922953 h 6616577"/>
                <a:gd name="connsiteX9715" fmla="*/ 7618104 w 7671553"/>
                <a:gd name="connsiteY9715" fmla="*/ 2915851 h 6616577"/>
                <a:gd name="connsiteX9716" fmla="*/ 7614540 w 7671553"/>
                <a:gd name="connsiteY9716" fmla="*/ 2905195 h 6616577"/>
                <a:gd name="connsiteX9717" fmla="*/ 7610977 w 7671553"/>
                <a:gd name="connsiteY9717" fmla="*/ 2894540 h 6616577"/>
                <a:gd name="connsiteX9718" fmla="*/ 7607416 w 7671553"/>
                <a:gd name="connsiteY9718" fmla="*/ 2887437 h 6616577"/>
                <a:gd name="connsiteX9719" fmla="*/ 7603853 w 7671553"/>
                <a:gd name="connsiteY9719" fmla="*/ 2873229 h 6616577"/>
                <a:gd name="connsiteX9720" fmla="*/ 7600289 w 7671553"/>
                <a:gd name="connsiteY9720" fmla="*/ 2866127 h 6616577"/>
                <a:gd name="connsiteX9721" fmla="*/ 7596725 w 7671553"/>
                <a:gd name="connsiteY9721" fmla="*/ 2859024 h 6616577"/>
                <a:gd name="connsiteX9722" fmla="*/ 7593161 w 7671553"/>
                <a:gd name="connsiteY9722" fmla="*/ 2848369 h 6616577"/>
                <a:gd name="connsiteX9723" fmla="*/ 7589598 w 7671553"/>
                <a:gd name="connsiteY9723" fmla="*/ 2841266 h 6616577"/>
                <a:gd name="connsiteX9724" fmla="*/ 7586037 w 7671553"/>
                <a:gd name="connsiteY9724" fmla="*/ 2830611 h 6616577"/>
                <a:gd name="connsiteX9725" fmla="*/ 7582474 w 7671553"/>
                <a:gd name="connsiteY9725" fmla="*/ 2819955 h 6616577"/>
                <a:gd name="connsiteX9726" fmla="*/ 7578910 w 7671553"/>
                <a:gd name="connsiteY9726" fmla="*/ 2812853 h 6616577"/>
                <a:gd name="connsiteX9727" fmla="*/ 7575346 w 7671553"/>
                <a:gd name="connsiteY9727" fmla="*/ 2798648 h 6616577"/>
                <a:gd name="connsiteX9728" fmla="*/ 7571782 w 7671553"/>
                <a:gd name="connsiteY9728" fmla="*/ 2787992 h 6616577"/>
                <a:gd name="connsiteX9729" fmla="*/ 7568219 w 7671553"/>
                <a:gd name="connsiteY9729" fmla="*/ 2773787 h 6616577"/>
                <a:gd name="connsiteX9730" fmla="*/ 7564655 w 7671553"/>
                <a:gd name="connsiteY9730" fmla="*/ 2766681 h 6616577"/>
                <a:gd name="connsiteX9731" fmla="*/ 7561095 w 7671553"/>
                <a:gd name="connsiteY9731" fmla="*/ 2752476 h 6616577"/>
                <a:gd name="connsiteX9732" fmla="*/ 7557531 w 7671553"/>
                <a:gd name="connsiteY9732" fmla="*/ 2734718 h 6616577"/>
                <a:gd name="connsiteX9733" fmla="*/ 7553968 w 7671553"/>
                <a:gd name="connsiteY9733" fmla="*/ 2720513 h 6616577"/>
                <a:gd name="connsiteX9734" fmla="*/ 7550404 w 7671553"/>
                <a:gd name="connsiteY9734" fmla="*/ 2695649 h 6616577"/>
                <a:gd name="connsiteX9735" fmla="*/ 7546840 w 7671553"/>
                <a:gd name="connsiteY9735" fmla="*/ 2684997 h 6616577"/>
                <a:gd name="connsiteX9736" fmla="*/ 7543276 w 7671553"/>
                <a:gd name="connsiteY9736" fmla="*/ 2670789 h 6616577"/>
                <a:gd name="connsiteX9737" fmla="*/ 7539716 w 7671553"/>
                <a:gd name="connsiteY9737" fmla="*/ 2653031 h 6616577"/>
                <a:gd name="connsiteX9738" fmla="*/ 7536152 w 7671553"/>
                <a:gd name="connsiteY9738" fmla="*/ 2638826 h 6616577"/>
                <a:gd name="connsiteX9739" fmla="*/ 7532589 w 7671553"/>
                <a:gd name="connsiteY9739" fmla="*/ 2617515 h 6616577"/>
                <a:gd name="connsiteX9740" fmla="*/ 7529025 w 7671553"/>
                <a:gd name="connsiteY9740" fmla="*/ 2592655 h 6616577"/>
                <a:gd name="connsiteX9741" fmla="*/ 7525461 w 7671553"/>
                <a:gd name="connsiteY9741" fmla="*/ 2578449 h 6616577"/>
                <a:gd name="connsiteX9742" fmla="*/ 7521897 w 7671553"/>
                <a:gd name="connsiteY9742" fmla="*/ 2560692 h 6616577"/>
                <a:gd name="connsiteX9743" fmla="*/ 7518333 w 7671553"/>
                <a:gd name="connsiteY9743" fmla="*/ 2535828 h 6616577"/>
                <a:gd name="connsiteX9744" fmla="*/ 7514773 w 7671553"/>
                <a:gd name="connsiteY9744" fmla="*/ 2518070 h 6616577"/>
                <a:gd name="connsiteX9745" fmla="*/ 7511210 w 7671553"/>
                <a:gd name="connsiteY9745" fmla="*/ 2503865 h 6616577"/>
                <a:gd name="connsiteX9746" fmla="*/ 7507646 w 7671553"/>
                <a:gd name="connsiteY9746" fmla="*/ 2475451 h 6616577"/>
                <a:gd name="connsiteX9747" fmla="*/ 7504082 w 7671553"/>
                <a:gd name="connsiteY9747" fmla="*/ 2461246 h 6616577"/>
                <a:gd name="connsiteX9748" fmla="*/ 7500519 w 7671553"/>
                <a:gd name="connsiteY9748" fmla="*/ 2447038 h 6616577"/>
                <a:gd name="connsiteX9749" fmla="*/ 7496954 w 7671553"/>
                <a:gd name="connsiteY9749" fmla="*/ 2436386 h 6616577"/>
                <a:gd name="connsiteX9750" fmla="*/ 7493395 w 7671553"/>
                <a:gd name="connsiteY9750" fmla="*/ 2422177 h 6616577"/>
                <a:gd name="connsiteX9751" fmla="*/ 7489831 w 7671553"/>
                <a:gd name="connsiteY9751" fmla="*/ 2407973 h 6616577"/>
                <a:gd name="connsiteX9752" fmla="*/ 7486267 w 7671553"/>
                <a:gd name="connsiteY9752" fmla="*/ 2390214 h 6616577"/>
                <a:gd name="connsiteX9753" fmla="*/ 7482703 w 7671553"/>
                <a:gd name="connsiteY9753" fmla="*/ 2376006 h 6616577"/>
                <a:gd name="connsiteX9754" fmla="*/ 7479140 w 7671553"/>
                <a:gd name="connsiteY9754" fmla="*/ 2361801 h 6616577"/>
                <a:gd name="connsiteX9755" fmla="*/ 7475576 w 7671553"/>
                <a:gd name="connsiteY9755" fmla="*/ 2358248 h 6616577"/>
                <a:gd name="connsiteX9756" fmla="*/ 7472012 w 7671553"/>
                <a:gd name="connsiteY9756" fmla="*/ 2347596 h 6616577"/>
                <a:gd name="connsiteX9757" fmla="*/ 7468452 w 7671553"/>
                <a:gd name="connsiteY9757" fmla="*/ 2336941 h 6616577"/>
                <a:gd name="connsiteX9758" fmla="*/ 7464888 w 7671553"/>
                <a:gd name="connsiteY9758" fmla="*/ 2329838 h 6616577"/>
                <a:gd name="connsiteX9759" fmla="*/ 7461324 w 7671553"/>
                <a:gd name="connsiteY9759" fmla="*/ 2315630 h 6616577"/>
                <a:gd name="connsiteX9760" fmla="*/ 7457761 w 7671553"/>
                <a:gd name="connsiteY9760" fmla="*/ 2304974 h 6616577"/>
                <a:gd name="connsiteX9761" fmla="*/ 7454197 w 7671553"/>
                <a:gd name="connsiteY9761" fmla="*/ 2301425 h 6616577"/>
                <a:gd name="connsiteX9762" fmla="*/ 7450633 w 7671553"/>
                <a:gd name="connsiteY9762" fmla="*/ 2294323 h 6616577"/>
                <a:gd name="connsiteX9763" fmla="*/ 7447073 w 7671553"/>
                <a:gd name="connsiteY9763" fmla="*/ 2276565 h 6616577"/>
                <a:gd name="connsiteX9764" fmla="*/ 7443510 w 7671553"/>
                <a:gd name="connsiteY9764" fmla="*/ 2273012 h 6616577"/>
                <a:gd name="connsiteX9765" fmla="*/ 7439945 w 7671553"/>
                <a:gd name="connsiteY9765" fmla="*/ 2265909 h 6616577"/>
                <a:gd name="connsiteX9766" fmla="*/ 7436382 w 7671553"/>
                <a:gd name="connsiteY9766" fmla="*/ 2258807 h 6616577"/>
                <a:gd name="connsiteX9767" fmla="*/ 7432818 w 7671553"/>
                <a:gd name="connsiteY9767" fmla="*/ 2255254 h 6616577"/>
                <a:gd name="connsiteX9768" fmla="*/ 7429254 w 7671553"/>
                <a:gd name="connsiteY9768" fmla="*/ 2251701 h 6616577"/>
                <a:gd name="connsiteX9769" fmla="*/ 7425691 w 7671553"/>
                <a:gd name="connsiteY9769" fmla="*/ 2244599 h 6616577"/>
                <a:gd name="connsiteX9770" fmla="*/ 7418567 w 7671553"/>
                <a:gd name="connsiteY9770" fmla="*/ 2241049 h 6616577"/>
                <a:gd name="connsiteX9771" fmla="*/ 7415003 w 7671553"/>
                <a:gd name="connsiteY9771" fmla="*/ 2233943 h 6616577"/>
                <a:gd name="connsiteX9772" fmla="*/ 7411439 w 7671553"/>
                <a:gd name="connsiteY9772" fmla="*/ 2230394 h 6616577"/>
                <a:gd name="connsiteX9773" fmla="*/ 7407876 w 7671553"/>
                <a:gd name="connsiteY9773" fmla="*/ 2223291 h 6616577"/>
                <a:gd name="connsiteX9774" fmla="*/ 7404312 w 7671553"/>
                <a:gd name="connsiteY9774" fmla="*/ 2216185 h 6616577"/>
                <a:gd name="connsiteX9775" fmla="*/ 7400752 w 7671553"/>
                <a:gd name="connsiteY9775" fmla="*/ 2212636 h 6616577"/>
                <a:gd name="connsiteX9776" fmla="*/ 7397188 w 7671553"/>
                <a:gd name="connsiteY9776" fmla="*/ 2209083 h 6616577"/>
                <a:gd name="connsiteX9777" fmla="*/ 7393624 w 7671553"/>
                <a:gd name="connsiteY9777" fmla="*/ 2201981 h 6616577"/>
                <a:gd name="connsiteX9778" fmla="*/ 7386497 w 7671553"/>
                <a:gd name="connsiteY9778" fmla="*/ 2198427 h 6616577"/>
                <a:gd name="connsiteX9779" fmla="*/ 7379369 w 7671553"/>
                <a:gd name="connsiteY9779" fmla="*/ 2194878 h 6616577"/>
                <a:gd name="connsiteX9780" fmla="*/ 7372245 w 7671553"/>
                <a:gd name="connsiteY9780" fmla="*/ 2191325 h 6616577"/>
                <a:gd name="connsiteX9781" fmla="*/ 7368682 w 7671553"/>
                <a:gd name="connsiteY9781" fmla="*/ 2187775 h 6616577"/>
                <a:gd name="connsiteX9782" fmla="*/ 7361554 w 7671553"/>
                <a:gd name="connsiteY9782" fmla="*/ 2184223 h 6616577"/>
                <a:gd name="connsiteX9783" fmla="*/ 7357990 w 7671553"/>
                <a:gd name="connsiteY9783" fmla="*/ 2180670 h 6616577"/>
                <a:gd name="connsiteX9784" fmla="*/ 7350866 w 7671553"/>
                <a:gd name="connsiteY9784" fmla="*/ 2177120 h 6616577"/>
                <a:gd name="connsiteX9785" fmla="*/ 7343739 w 7671553"/>
                <a:gd name="connsiteY9785" fmla="*/ 2173567 h 6616577"/>
                <a:gd name="connsiteX9786" fmla="*/ 7340176 w 7671553"/>
                <a:gd name="connsiteY9786" fmla="*/ 2170018 h 6616577"/>
                <a:gd name="connsiteX9787" fmla="*/ 7336612 w 7671553"/>
                <a:gd name="connsiteY9787" fmla="*/ 2166465 h 6616577"/>
                <a:gd name="connsiteX9788" fmla="*/ 7329488 w 7671553"/>
                <a:gd name="connsiteY9788" fmla="*/ 2162912 h 6616577"/>
                <a:gd name="connsiteX9789" fmla="*/ 7322360 w 7671553"/>
                <a:gd name="connsiteY9789" fmla="*/ 2159362 h 6616577"/>
                <a:gd name="connsiteX9790" fmla="*/ 7318797 w 7671553"/>
                <a:gd name="connsiteY9790" fmla="*/ 2155809 h 6616577"/>
                <a:gd name="connsiteX9791" fmla="*/ 7315233 w 7671553"/>
                <a:gd name="connsiteY9791" fmla="*/ 2152260 h 6616577"/>
                <a:gd name="connsiteX9792" fmla="*/ 7311669 w 7671553"/>
                <a:gd name="connsiteY9792" fmla="*/ 2148707 h 6616577"/>
                <a:gd name="connsiteX9793" fmla="*/ 7308109 w 7671553"/>
                <a:gd name="connsiteY9793" fmla="*/ 2145154 h 6616577"/>
                <a:gd name="connsiteX9794" fmla="*/ 7297418 w 7671553"/>
                <a:gd name="connsiteY9794" fmla="*/ 2141604 h 6616577"/>
                <a:gd name="connsiteX9795" fmla="*/ 7293855 w 7671553"/>
                <a:gd name="connsiteY9795" fmla="*/ 2138051 h 6616577"/>
                <a:gd name="connsiteX9796" fmla="*/ 7286727 w 7671553"/>
                <a:gd name="connsiteY9796" fmla="*/ 2134502 h 6616577"/>
                <a:gd name="connsiteX9797" fmla="*/ 7279603 w 7671553"/>
                <a:gd name="connsiteY9797" fmla="*/ 2130949 h 6616577"/>
                <a:gd name="connsiteX9798" fmla="*/ 7276039 w 7671553"/>
                <a:gd name="connsiteY9798" fmla="*/ 2127396 h 6616577"/>
                <a:gd name="connsiteX9799" fmla="*/ 7268912 w 7671553"/>
                <a:gd name="connsiteY9799" fmla="*/ 2123846 h 6616577"/>
                <a:gd name="connsiteX9800" fmla="*/ 7258224 w 7671553"/>
                <a:gd name="connsiteY9800" fmla="*/ 2120293 h 6616577"/>
                <a:gd name="connsiteX9801" fmla="*/ 7254660 w 7671553"/>
                <a:gd name="connsiteY9801" fmla="*/ 2116744 h 6616577"/>
                <a:gd name="connsiteX9802" fmla="*/ 7251097 w 7671553"/>
                <a:gd name="connsiteY9802" fmla="*/ 2113191 h 6616577"/>
                <a:gd name="connsiteX9803" fmla="*/ 7243969 w 7671553"/>
                <a:gd name="connsiteY9803" fmla="*/ 2109638 h 6616577"/>
                <a:gd name="connsiteX9804" fmla="*/ 7236845 w 7671553"/>
                <a:gd name="connsiteY9804" fmla="*/ 2106088 h 6616577"/>
                <a:gd name="connsiteX9805" fmla="*/ 7233282 w 7671553"/>
                <a:gd name="connsiteY9805" fmla="*/ 2102535 h 6616577"/>
                <a:gd name="connsiteX9806" fmla="*/ 7226154 w 7671553"/>
                <a:gd name="connsiteY9806" fmla="*/ 2098986 h 6616577"/>
                <a:gd name="connsiteX9807" fmla="*/ 7222590 w 7671553"/>
                <a:gd name="connsiteY9807" fmla="*/ 2095433 h 6616577"/>
                <a:gd name="connsiteX9808" fmla="*/ 7215466 w 7671553"/>
                <a:gd name="connsiteY9808" fmla="*/ 2091880 h 6616577"/>
                <a:gd name="connsiteX9809" fmla="*/ 7211903 w 7671553"/>
                <a:gd name="connsiteY9809" fmla="*/ 2088330 h 6616577"/>
                <a:gd name="connsiteX9810" fmla="*/ 7204776 w 7671553"/>
                <a:gd name="connsiteY9810" fmla="*/ 2084777 h 6616577"/>
                <a:gd name="connsiteX9811" fmla="*/ 7201211 w 7671553"/>
                <a:gd name="connsiteY9811" fmla="*/ 2081228 h 6616577"/>
                <a:gd name="connsiteX9812" fmla="*/ 7197648 w 7671553"/>
                <a:gd name="connsiteY9812" fmla="*/ 2077675 h 6616577"/>
                <a:gd name="connsiteX9813" fmla="*/ 7186960 w 7671553"/>
                <a:gd name="connsiteY9813" fmla="*/ 2074122 h 6616577"/>
                <a:gd name="connsiteX9814" fmla="*/ 7183397 w 7671553"/>
                <a:gd name="connsiteY9814" fmla="*/ 2070572 h 6616577"/>
                <a:gd name="connsiteX9815" fmla="*/ 7172705 w 7671553"/>
                <a:gd name="connsiteY9815" fmla="*/ 2067019 h 6616577"/>
                <a:gd name="connsiteX9816" fmla="*/ 7169145 w 7671553"/>
                <a:gd name="connsiteY9816" fmla="*/ 2059917 h 6616577"/>
                <a:gd name="connsiteX9817" fmla="*/ 7162018 w 7671553"/>
                <a:gd name="connsiteY9817" fmla="*/ 2056364 h 6616577"/>
                <a:gd name="connsiteX9818" fmla="*/ 7158454 w 7671553"/>
                <a:gd name="connsiteY9818" fmla="*/ 2052815 h 6616577"/>
                <a:gd name="connsiteX9819" fmla="*/ 7154890 w 7671553"/>
                <a:gd name="connsiteY9819" fmla="*/ 2049262 h 6616577"/>
                <a:gd name="connsiteX9820" fmla="*/ 7147763 w 7671553"/>
                <a:gd name="connsiteY9820" fmla="*/ 2049262 h 6616577"/>
                <a:gd name="connsiteX9821" fmla="*/ 7147763 w 7671553"/>
                <a:gd name="connsiteY9821" fmla="*/ 2042159 h 6616577"/>
                <a:gd name="connsiteX9822" fmla="*/ 7140639 w 7671553"/>
                <a:gd name="connsiteY9822" fmla="*/ 2038606 h 6616577"/>
                <a:gd name="connsiteX9823" fmla="*/ 7133511 w 7671553"/>
                <a:gd name="connsiteY9823" fmla="*/ 2035057 h 6616577"/>
                <a:gd name="connsiteX9824" fmla="*/ 7129948 w 7671553"/>
                <a:gd name="connsiteY9824" fmla="*/ 2031504 h 6616577"/>
                <a:gd name="connsiteX9825" fmla="*/ 7126384 w 7671553"/>
                <a:gd name="connsiteY9825" fmla="*/ 2027954 h 6616577"/>
                <a:gd name="connsiteX9826" fmla="*/ 7119260 w 7671553"/>
                <a:gd name="connsiteY9826" fmla="*/ 2024401 h 6616577"/>
                <a:gd name="connsiteX9827" fmla="*/ 7115697 w 7671553"/>
                <a:gd name="connsiteY9827" fmla="*/ 2020848 h 6616577"/>
                <a:gd name="connsiteX9828" fmla="*/ 7112132 w 7671553"/>
                <a:gd name="connsiteY9828" fmla="*/ 2017299 h 6616577"/>
                <a:gd name="connsiteX9829" fmla="*/ 7105005 w 7671553"/>
                <a:gd name="connsiteY9829" fmla="*/ 2013746 h 6616577"/>
                <a:gd name="connsiteX9830" fmla="*/ 7097881 w 7671553"/>
                <a:gd name="connsiteY9830" fmla="*/ 2010196 h 6616577"/>
                <a:gd name="connsiteX9831" fmla="*/ 7094318 w 7671553"/>
                <a:gd name="connsiteY9831" fmla="*/ 2006643 h 6616577"/>
                <a:gd name="connsiteX9832" fmla="*/ 7087190 w 7671553"/>
                <a:gd name="connsiteY9832" fmla="*/ 2003090 h 6616577"/>
                <a:gd name="connsiteX9833" fmla="*/ 7083626 w 7671553"/>
                <a:gd name="connsiteY9833" fmla="*/ 1999541 h 6616577"/>
                <a:gd name="connsiteX9834" fmla="*/ 7076503 w 7671553"/>
                <a:gd name="connsiteY9834" fmla="*/ 1995988 h 6616577"/>
                <a:gd name="connsiteX9835" fmla="*/ 7069375 w 7671553"/>
                <a:gd name="connsiteY9835" fmla="*/ 1992438 h 6616577"/>
                <a:gd name="connsiteX9836" fmla="*/ 7065811 w 7671553"/>
                <a:gd name="connsiteY9836" fmla="*/ 1988885 h 6616577"/>
                <a:gd name="connsiteX9837" fmla="*/ 7058684 w 7671553"/>
                <a:gd name="connsiteY9837" fmla="*/ 1985332 h 6616577"/>
                <a:gd name="connsiteX9838" fmla="*/ 7051560 w 7671553"/>
                <a:gd name="connsiteY9838" fmla="*/ 1981783 h 6616577"/>
                <a:gd name="connsiteX9839" fmla="*/ 7044432 w 7671553"/>
                <a:gd name="connsiteY9839" fmla="*/ 1978230 h 6616577"/>
                <a:gd name="connsiteX9840" fmla="*/ 7040869 w 7671553"/>
                <a:gd name="connsiteY9840" fmla="*/ 1974680 h 6616577"/>
                <a:gd name="connsiteX9841" fmla="*/ 7033742 w 7671553"/>
                <a:gd name="connsiteY9841" fmla="*/ 1971127 h 6616577"/>
                <a:gd name="connsiteX9842" fmla="*/ 7030178 w 7671553"/>
                <a:gd name="connsiteY9842" fmla="*/ 1967574 h 6616577"/>
                <a:gd name="connsiteX9843" fmla="*/ 7026618 w 7671553"/>
                <a:gd name="connsiteY9843" fmla="*/ 1964025 h 6616577"/>
                <a:gd name="connsiteX9844" fmla="*/ 7019490 w 7671553"/>
                <a:gd name="connsiteY9844" fmla="*/ 1960472 h 6616577"/>
                <a:gd name="connsiteX9845" fmla="*/ 7008799 w 7671553"/>
                <a:gd name="connsiteY9845" fmla="*/ 1960472 h 6616577"/>
                <a:gd name="connsiteX9846" fmla="*/ 6990984 w 7671553"/>
                <a:gd name="connsiteY9846" fmla="*/ 1964025 h 6616577"/>
                <a:gd name="connsiteX9847" fmla="*/ 6980296 w 7671553"/>
                <a:gd name="connsiteY9847" fmla="*/ 1967574 h 6616577"/>
                <a:gd name="connsiteX9848" fmla="*/ 6973169 w 7671553"/>
                <a:gd name="connsiteY9848" fmla="*/ 1967574 h 6616577"/>
                <a:gd name="connsiteX9849" fmla="*/ 6969605 w 7671553"/>
                <a:gd name="connsiteY9849" fmla="*/ 1964025 h 6616577"/>
                <a:gd name="connsiteX9850" fmla="*/ 6958917 w 7671553"/>
                <a:gd name="connsiteY9850" fmla="*/ 1960472 h 6616577"/>
                <a:gd name="connsiteX9851" fmla="*/ 6951790 w 7671553"/>
                <a:gd name="connsiteY9851" fmla="*/ 1956922 h 6616577"/>
                <a:gd name="connsiteX9852" fmla="*/ 6948226 w 7671553"/>
                <a:gd name="connsiteY9852" fmla="*/ 1953369 h 6616577"/>
                <a:gd name="connsiteX9853" fmla="*/ 6933975 w 7671553"/>
                <a:gd name="connsiteY9853" fmla="*/ 1949817 h 6616577"/>
                <a:gd name="connsiteX9854" fmla="*/ 6930411 w 7671553"/>
                <a:gd name="connsiteY9854" fmla="*/ 1946267 h 6616577"/>
                <a:gd name="connsiteX9855" fmla="*/ 6923284 w 7671553"/>
                <a:gd name="connsiteY9855" fmla="*/ 1942714 h 6616577"/>
                <a:gd name="connsiteX9856" fmla="*/ 6916156 w 7671553"/>
                <a:gd name="connsiteY9856" fmla="*/ 1939165 h 6616577"/>
                <a:gd name="connsiteX9857" fmla="*/ 6909032 w 7671553"/>
                <a:gd name="connsiteY9857" fmla="*/ 1935611 h 6616577"/>
                <a:gd name="connsiteX9858" fmla="*/ 6905468 w 7671553"/>
                <a:gd name="connsiteY9858" fmla="*/ 1928509 h 6616577"/>
                <a:gd name="connsiteX9859" fmla="*/ 6901905 w 7671553"/>
                <a:gd name="connsiteY9859" fmla="*/ 1921407 h 6616577"/>
                <a:gd name="connsiteX9860" fmla="*/ 6898341 w 7671553"/>
                <a:gd name="connsiteY9860" fmla="*/ 1914301 h 6616577"/>
                <a:gd name="connsiteX9861" fmla="*/ 6894777 w 7671553"/>
                <a:gd name="connsiteY9861" fmla="*/ 1903649 h 6616577"/>
                <a:gd name="connsiteX9862" fmla="*/ 6891213 w 7671553"/>
                <a:gd name="connsiteY9862" fmla="*/ 1896543 h 6616577"/>
                <a:gd name="connsiteX9863" fmla="*/ 6887654 w 7671553"/>
                <a:gd name="connsiteY9863" fmla="*/ 1892993 h 6616577"/>
                <a:gd name="connsiteX9864" fmla="*/ 6884089 w 7671553"/>
                <a:gd name="connsiteY9864" fmla="*/ 1885891 h 6616577"/>
                <a:gd name="connsiteX9865" fmla="*/ 6880526 w 7671553"/>
                <a:gd name="connsiteY9865" fmla="*/ 1878785 h 6616577"/>
                <a:gd name="connsiteX9866" fmla="*/ 6876962 w 7671553"/>
                <a:gd name="connsiteY9866" fmla="*/ 1871683 h 6616577"/>
                <a:gd name="connsiteX9867" fmla="*/ 6873398 w 7671553"/>
                <a:gd name="connsiteY9867" fmla="*/ 1861027 h 6616577"/>
                <a:gd name="connsiteX9868" fmla="*/ 6869835 w 7671553"/>
                <a:gd name="connsiteY9868" fmla="*/ 1846822 h 6616577"/>
                <a:gd name="connsiteX9869" fmla="*/ 6866275 w 7671553"/>
                <a:gd name="connsiteY9869" fmla="*/ 1843269 h 6616577"/>
                <a:gd name="connsiteX9870" fmla="*/ 6862711 w 7671553"/>
                <a:gd name="connsiteY9870" fmla="*/ 1829064 h 6616577"/>
                <a:gd name="connsiteX9871" fmla="*/ 6859147 w 7671553"/>
                <a:gd name="connsiteY9871" fmla="*/ 1821962 h 6616577"/>
                <a:gd name="connsiteX9872" fmla="*/ 6855583 w 7671553"/>
                <a:gd name="connsiteY9872" fmla="*/ 1793548 h 6616577"/>
                <a:gd name="connsiteX9873" fmla="*/ 6852019 w 7671553"/>
                <a:gd name="connsiteY9873" fmla="*/ 1782893 h 6616577"/>
                <a:gd name="connsiteX9874" fmla="*/ 6859147 w 7671553"/>
                <a:gd name="connsiteY9874" fmla="*/ 1782893 h 6616577"/>
                <a:gd name="connsiteX9875" fmla="*/ 6866275 w 7671553"/>
                <a:gd name="connsiteY9875" fmla="*/ 1779343 h 6616577"/>
                <a:gd name="connsiteX9876" fmla="*/ 6873398 w 7671553"/>
                <a:gd name="connsiteY9876" fmla="*/ 1775790 h 6616577"/>
                <a:gd name="connsiteX9877" fmla="*/ 6891213 w 7671553"/>
                <a:gd name="connsiteY9877" fmla="*/ 1772237 h 6616577"/>
                <a:gd name="connsiteX9878" fmla="*/ 6894777 w 7671553"/>
                <a:gd name="connsiteY9878" fmla="*/ 1768688 h 6616577"/>
                <a:gd name="connsiteX9879" fmla="*/ 6905468 w 7671553"/>
                <a:gd name="connsiteY9879" fmla="*/ 1765135 h 6616577"/>
                <a:gd name="connsiteX9880" fmla="*/ 6916156 w 7671553"/>
                <a:gd name="connsiteY9880" fmla="*/ 1761585 h 6616577"/>
                <a:gd name="connsiteX9881" fmla="*/ 6923284 w 7671553"/>
                <a:gd name="connsiteY9881" fmla="*/ 1758032 h 6616577"/>
                <a:gd name="connsiteX9882" fmla="*/ 6930411 w 7671553"/>
                <a:gd name="connsiteY9882" fmla="*/ 1754479 h 6616577"/>
                <a:gd name="connsiteX9883" fmla="*/ 6937535 w 7671553"/>
                <a:gd name="connsiteY9883" fmla="*/ 1750930 h 6616577"/>
                <a:gd name="connsiteX9884" fmla="*/ 6944662 w 7671553"/>
                <a:gd name="connsiteY9884" fmla="*/ 1747377 h 6616577"/>
                <a:gd name="connsiteX9885" fmla="*/ 6948226 w 7671553"/>
                <a:gd name="connsiteY9885" fmla="*/ 1743827 h 6616577"/>
                <a:gd name="connsiteX9886" fmla="*/ 6951790 w 7671553"/>
                <a:gd name="connsiteY9886" fmla="*/ 1740274 h 6616577"/>
                <a:gd name="connsiteX9887" fmla="*/ 6958917 w 7671553"/>
                <a:gd name="connsiteY9887" fmla="*/ 1736721 h 6616577"/>
                <a:gd name="connsiteX9888" fmla="*/ 6962477 w 7671553"/>
                <a:gd name="connsiteY9888" fmla="*/ 1733172 h 6616577"/>
                <a:gd name="connsiteX9889" fmla="*/ 6969605 w 7671553"/>
                <a:gd name="connsiteY9889" fmla="*/ 1729619 h 6616577"/>
                <a:gd name="connsiteX9890" fmla="*/ 6976732 w 7671553"/>
                <a:gd name="connsiteY9890" fmla="*/ 1726069 h 6616577"/>
                <a:gd name="connsiteX9891" fmla="*/ 6980296 w 7671553"/>
                <a:gd name="connsiteY9891" fmla="*/ 1722516 h 6616577"/>
                <a:gd name="connsiteX9892" fmla="*/ 6987420 w 7671553"/>
                <a:gd name="connsiteY9892" fmla="*/ 1718963 h 6616577"/>
                <a:gd name="connsiteX9893" fmla="*/ 6994547 w 7671553"/>
                <a:gd name="connsiteY9893" fmla="*/ 1715414 h 6616577"/>
                <a:gd name="connsiteX9894" fmla="*/ 7001674 w 7671553"/>
                <a:gd name="connsiteY9894" fmla="*/ 1711861 h 6616577"/>
                <a:gd name="connsiteX9895" fmla="*/ 7005239 w 7671553"/>
                <a:gd name="connsiteY9895" fmla="*/ 1708311 h 6616577"/>
                <a:gd name="connsiteX9896" fmla="*/ 7012362 w 7671553"/>
                <a:gd name="connsiteY9896" fmla="*/ 1704758 h 6616577"/>
                <a:gd name="connsiteX9897" fmla="*/ 7019490 w 7671553"/>
                <a:gd name="connsiteY9897" fmla="*/ 1701205 h 6616577"/>
                <a:gd name="connsiteX9898" fmla="*/ 7023053 w 7671553"/>
                <a:gd name="connsiteY9898" fmla="*/ 1694103 h 6616577"/>
                <a:gd name="connsiteX9899" fmla="*/ 7026617 w 7671553"/>
                <a:gd name="connsiteY9899" fmla="*/ 1690554 h 6616577"/>
                <a:gd name="connsiteX9900" fmla="*/ 7030177 w 7671553"/>
                <a:gd name="connsiteY9900" fmla="*/ 1687001 h 6616577"/>
                <a:gd name="connsiteX9901" fmla="*/ 7033741 w 7671553"/>
                <a:gd name="connsiteY9901" fmla="*/ 1683448 h 6616577"/>
                <a:gd name="connsiteX9902" fmla="*/ 7037305 w 7671553"/>
                <a:gd name="connsiteY9902" fmla="*/ 1679898 h 6616577"/>
                <a:gd name="connsiteX9903" fmla="*/ 7040869 w 7671553"/>
                <a:gd name="connsiteY9903" fmla="*/ 1672796 h 6616577"/>
                <a:gd name="connsiteX9904" fmla="*/ 7040869 w 7671553"/>
                <a:gd name="connsiteY9904" fmla="*/ 1665690 h 6616577"/>
                <a:gd name="connsiteX9905" fmla="*/ 7047996 w 7671553"/>
                <a:gd name="connsiteY9905" fmla="*/ 1665690 h 6616577"/>
                <a:gd name="connsiteX9906" fmla="*/ 7051560 w 7671553"/>
                <a:gd name="connsiteY9906" fmla="*/ 1662140 h 6616577"/>
                <a:gd name="connsiteX9907" fmla="*/ 7055120 w 7671553"/>
                <a:gd name="connsiteY9907" fmla="*/ 1658587 h 6616577"/>
                <a:gd name="connsiteX9908" fmla="*/ 7058684 w 7671553"/>
                <a:gd name="connsiteY9908" fmla="*/ 1655038 h 6616577"/>
                <a:gd name="connsiteX9909" fmla="*/ 7062247 w 7671553"/>
                <a:gd name="connsiteY9909" fmla="*/ 1651485 h 6616577"/>
                <a:gd name="connsiteX9910" fmla="*/ 7065811 w 7671553"/>
                <a:gd name="connsiteY9910" fmla="*/ 1647932 h 6616577"/>
                <a:gd name="connsiteX9911" fmla="*/ 7069375 w 7671553"/>
                <a:gd name="connsiteY9911" fmla="*/ 1644382 h 6616577"/>
                <a:gd name="connsiteX9912" fmla="*/ 7072939 w 7671553"/>
                <a:gd name="connsiteY9912" fmla="*/ 1640829 h 6616577"/>
                <a:gd name="connsiteX9913" fmla="*/ 7076502 w 7671553"/>
                <a:gd name="connsiteY9913" fmla="*/ 1637280 h 6616577"/>
                <a:gd name="connsiteX9914" fmla="*/ 7080063 w 7671553"/>
                <a:gd name="connsiteY9914" fmla="*/ 1630174 h 6616577"/>
                <a:gd name="connsiteX9915" fmla="*/ 7083626 w 7671553"/>
                <a:gd name="connsiteY9915" fmla="*/ 1626624 h 6616577"/>
                <a:gd name="connsiteX9916" fmla="*/ 7087190 w 7671553"/>
                <a:gd name="connsiteY9916" fmla="*/ 1623071 h 6616577"/>
                <a:gd name="connsiteX9917" fmla="*/ 7090754 w 7671553"/>
                <a:gd name="connsiteY9917" fmla="*/ 1619522 h 6616577"/>
                <a:gd name="connsiteX9918" fmla="*/ 7094318 w 7671553"/>
                <a:gd name="connsiteY9918" fmla="*/ 1612416 h 6616577"/>
                <a:gd name="connsiteX9919" fmla="*/ 7097881 w 7671553"/>
                <a:gd name="connsiteY9919" fmla="*/ 1601764 h 6616577"/>
                <a:gd name="connsiteX9920" fmla="*/ 7101442 w 7671553"/>
                <a:gd name="connsiteY9920" fmla="*/ 1598211 h 6616577"/>
                <a:gd name="connsiteX9921" fmla="*/ 7105005 w 7671553"/>
                <a:gd name="connsiteY9921" fmla="*/ 1591109 h 6616577"/>
                <a:gd name="connsiteX9922" fmla="*/ 7108569 w 7671553"/>
                <a:gd name="connsiteY9922" fmla="*/ 1587556 h 6616577"/>
                <a:gd name="connsiteX9923" fmla="*/ 7112133 w 7671553"/>
                <a:gd name="connsiteY9923" fmla="*/ 1584006 h 6616577"/>
                <a:gd name="connsiteX9924" fmla="*/ 7112133 w 7671553"/>
                <a:gd name="connsiteY9924" fmla="*/ 1576900 h 6616577"/>
                <a:gd name="connsiteX9925" fmla="*/ 7119260 w 7671553"/>
                <a:gd name="connsiteY9925" fmla="*/ 1576900 h 6616577"/>
                <a:gd name="connsiteX9926" fmla="*/ 7122824 w 7671553"/>
                <a:gd name="connsiteY9926" fmla="*/ 1569798 h 6616577"/>
                <a:gd name="connsiteX9927" fmla="*/ 7126384 w 7671553"/>
                <a:gd name="connsiteY9927" fmla="*/ 1566248 h 6616577"/>
                <a:gd name="connsiteX9928" fmla="*/ 7129948 w 7671553"/>
                <a:gd name="connsiteY9928" fmla="*/ 1555593 h 6616577"/>
                <a:gd name="connsiteX9929" fmla="*/ 7133511 w 7671553"/>
                <a:gd name="connsiteY9929" fmla="*/ 1552040 h 6616577"/>
                <a:gd name="connsiteX9930" fmla="*/ 7137076 w 7671553"/>
                <a:gd name="connsiteY9930" fmla="*/ 1541384 h 6616577"/>
                <a:gd name="connsiteX9931" fmla="*/ 7140639 w 7671553"/>
                <a:gd name="connsiteY9931" fmla="*/ 1534282 h 6616577"/>
                <a:gd name="connsiteX9932" fmla="*/ 7144203 w 7671553"/>
                <a:gd name="connsiteY9932" fmla="*/ 1530732 h 6616577"/>
                <a:gd name="connsiteX9933" fmla="*/ 7147763 w 7671553"/>
                <a:gd name="connsiteY9933" fmla="*/ 1523626 h 6616577"/>
                <a:gd name="connsiteX9934" fmla="*/ 7151327 w 7671553"/>
                <a:gd name="connsiteY9934" fmla="*/ 1512975 h 6616577"/>
                <a:gd name="connsiteX9935" fmla="*/ 7154890 w 7671553"/>
                <a:gd name="connsiteY9935" fmla="*/ 1509422 h 6616577"/>
                <a:gd name="connsiteX9936" fmla="*/ 7158454 w 7671553"/>
                <a:gd name="connsiteY9936" fmla="*/ 1505869 h 6616577"/>
                <a:gd name="connsiteX9937" fmla="*/ 7162018 w 7671553"/>
                <a:gd name="connsiteY9937" fmla="*/ 1498766 h 6616577"/>
                <a:gd name="connsiteX9938" fmla="*/ 7165582 w 7671553"/>
                <a:gd name="connsiteY9938" fmla="*/ 1491664 h 6616577"/>
                <a:gd name="connsiteX9939" fmla="*/ 7169145 w 7671553"/>
                <a:gd name="connsiteY9939" fmla="*/ 1481008 h 6616577"/>
                <a:gd name="connsiteX9940" fmla="*/ 7172706 w 7671553"/>
                <a:gd name="connsiteY9940" fmla="*/ 1463250 h 6616577"/>
                <a:gd name="connsiteX9941" fmla="*/ 7176269 w 7671553"/>
                <a:gd name="connsiteY9941" fmla="*/ 1452595 h 6616577"/>
                <a:gd name="connsiteX9942" fmla="*/ 7179833 w 7671553"/>
                <a:gd name="connsiteY9942" fmla="*/ 1441943 h 6616577"/>
                <a:gd name="connsiteX9943" fmla="*/ 7183397 w 7671553"/>
                <a:gd name="connsiteY9943" fmla="*/ 1427735 h 6616577"/>
                <a:gd name="connsiteX9944" fmla="*/ 7186961 w 7671553"/>
                <a:gd name="connsiteY9944" fmla="*/ 1424185 h 6616577"/>
                <a:gd name="connsiteX9945" fmla="*/ 7190524 w 7671553"/>
                <a:gd name="connsiteY9945" fmla="*/ 1417079 h 6616577"/>
                <a:gd name="connsiteX9946" fmla="*/ 7194085 w 7671553"/>
                <a:gd name="connsiteY9946" fmla="*/ 1395772 h 6616577"/>
                <a:gd name="connsiteX9947" fmla="*/ 7197648 w 7671553"/>
                <a:gd name="connsiteY9947" fmla="*/ 1385116 h 6616577"/>
                <a:gd name="connsiteX9948" fmla="*/ 7201212 w 7671553"/>
                <a:gd name="connsiteY9948" fmla="*/ 1381563 h 6616577"/>
                <a:gd name="connsiteX9949" fmla="*/ 7204776 w 7671553"/>
                <a:gd name="connsiteY9949" fmla="*/ 1367358 h 6616577"/>
                <a:gd name="connsiteX9950" fmla="*/ 7208339 w 7671553"/>
                <a:gd name="connsiteY9950" fmla="*/ 1353153 h 6616577"/>
                <a:gd name="connsiteX9951" fmla="*/ 7211903 w 7671553"/>
                <a:gd name="connsiteY9951" fmla="*/ 1328289 h 6616577"/>
                <a:gd name="connsiteX9952" fmla="*/ 7215467 w 7671553"/>
                <a:gd name="connsiteY9952" fmla="*/ 1303429 h 6616577"/>
                <a:gd name="connsiteX9953" fmla="*/ 7219027 w 7671553"/>
                <a:gd name="connsiteY9953" fmla="*/ 1296326 h 6616577"/>
                <a:gd name="connsiteX9954" fmla="*/ 7222591 w 7671553"/>
                <a:gd name="connsiteY9954" fmla="*/ 1278568 h 6616577"/>
                <a:gd name="connsiteX9955" fmla="*/ 7222591 w 7671553"/>
                <a:gd name="connsiteY9955" fmla="*/ 1260811 h 6616577"/>
                <a:gd name="connsiteX9956" fmla="*/ 7251097 w 7671553"/>
                <a:gd name="connsiteY9956" fmla="*/ 1260811 h 6616577"/>
                <a:gd name="connsiteX9957" fmla="*/ 7268912 w 7671553"/>
                <a:gd name="connsiteY9957" fmla="*/ 1257258 h 6616577"/>
                <a:gd name="connsiteX9958" fmla="*/ 7279603 w 7671553"/>
                <a:gd name="connsiteY9958" fmla="*/ 1253708 h 6616577"/>
                <a:gd name="connsiteX9959" fmla="*/ 7283167 w 7671553"/>
                <a:gd name="connsiteY9959" fmla="*/ 1250155 h 6616577"/>
                <a:gd name="connsiteX9960" fmla="*/ 7286727 w 7671553"/>
                <a:gd name="connsiteY9960" fmla="*/ 1246606 h 6616577"/>
                <a:gd name="connsiteX9961" fmla="*/ 7290291 w 7671553"/>
                <a:gd name="connsiteY9961" fmla="*/ 1235950 h 6616577"/>
                <a:gd name="connsiteX9962" fmla="*/ 7293855 w 7671553"/>
                <a:gd name="connsiteY9962" fmla="*/ 1232397 h 6616577"/>
                <a:gd name="connsiteX9963" fmla="*/ 7293855 w 7671553"/>
                <a:gd name="connsiteY9963" fmla="*/ 1189780 h 6616577"/>
                <a:gd name="connsiteX9964" fmla="*/ 7290291 w 7671553"/>
                <a:gd name="connsiteY9964" fmla="*/ 1161367 h 6616577"/>
                <a:gd name="connsiteX9965" fmla="*/ 7286727 w 7671553"/>
                <a:gd name="connsiteY9965" fmla="*/ 1140059 h 6616577"/>
                <a:gd name="connsiteX9966" fmla="*/ 7283167 w 7671553"/>
                <a:gd name="connsiteY9966" fmla="*/ 1125851 h 6616577"/>
                <a:gd name="connsiteX9967" fmla="*/ 7279603 w 7671553"/>
                <a:gd name="connsiteY9967" fmla="*/ 1118748 h 6616577"/>
                <a:gd name="connsiteX9968" fmla="*/ 7276040 w 7671553"/>
                <a:gd name="connsiteY9968" fmla="*/ 1108093 h 6616577"/>
                <a:gd name="connsiteX9969" fmla="*/ 7272476 w 7671553"/>
                <a:gd name="connsiteY9969" fmla="*/ 1097437 h 6616577"/>
                <a:gd name="connsiteX9970" fmla="*/ 7268912 w 7671553"/>
                <a:gd name="connsiteY9970" fmla="*/ 1093888 h 6616577"/>
                <a:gd name="connsiteX9971" fmla="*/ 7265348 w 7671553"/>
                <a:gd name="connsiteY9971" fmla="*/ 1086786 h 6616577"/>
                <a:gd name="connsiteX9972" fmla="*/ 7258224 w 7671553"/>
                <a:gd name="connsiteY9972" fmla="*/ 1083233 h 6616577"/>
                <a:gd name="connsiteX9973" fmla="*/ 7254661 w 7671553"/>
                <a:gd name="connsiteY9973" fmla="*/ 1076130 h 6616577"/>
                <a:gd name="connsiteX9974" fmla="*/ 7243970 w 7671553"/>
                <a:gd name="connsiteY9974" fmla="*/ 1072577 h 6616577"/>
                <a:gd name="connsiteX9975" fmla="*/ 7233282 w 7671553"/>
                <a:gd name="connsiteY9975" fmla="*/ 1069028 h 6616577"/>
                <a:gd name="connsiteX9976" fmla="*/ 7240406 w 7671553"/>
                <a:gd name="connsiteY9976" fmla="*/ 1069028 h 6616577"/>
                <a:gd name="connsiteX9977" fmla="*/ 7261788 w 7671553"/>
                <a:gd name="connsiteY9977" fmla="*/ 1065475 h 6616577"/>
                <a:gd name="connsiteX9978" fmla="*/ 7265348 w 7671553"/>
                <a:gd name="connsiteY9978" fmla="*/ 1061922 h 6616577"/>
                <a:gd name="connsiteX9979" fmla="*/ 7268912 w 7671553"/>
                <a:gd name="connsiteY9979" fmla="*/ 1058372 h 6616577"/>
                <a:gd name="connsiteX9980" fmla="*/ 7272476 w 7671553"/>
                <a:gd name="connsiteY9980" fmla="*/ 1054819 h 6616577"/>
                <a:gd name="connsiteX9981" fmla="*/ 7272476 w 7671553"/>
                <a:gd name="connsiteY9981" fmla="*/ 1040614 h 6616577"/>
                <a:gd name="connsiteX9982" fmla="*/ 7268912 w 7671553"/>
                <a:gd name="connsiteY9982" fmla="*/ 1033512 h 6616577"/>
                <a:gd name="connsiteX9983" fmla="*/ 7265348 w 7671553"/>
                <a:gd name="connsiteY9983" fmla="*/ 1029959 h 6616577"/>
                <a:gd name="connsiteX9984" fmla="*/ 7261788 w 7671553"/>
                <a:gd name="connsiteY9984" fmla="*/ 1022856 h 6616577"/>
                <a:gd name="connsiteX9985" fmla="*/ 7254661 w 7671553"/>
                <a:gd name="connsiteY9985" fmla="*/ 1022856 h 6616577"/>
                <a:gd name="connsiteX9986" fmla="*/ 7254661 w 7671553"/>
                <a:gd name="connsiteY9986" fmla="*/ 1015754 h 6616577"/>
                <a:gd name="connsiteX9987" fmla="*/ 7247534 w 7671553"/>
                <a:gd name="connsiteY9987" fmla="*/ 1012201 h 6616577"/>
                <a:gd name="connsiteX9988" fmla="*/ 7243969 w 7671553"/>
                <a:gd name="connsiteY9988" fmla="*/ 1005099 h 6616577"/>
                <a:gd name="connsiteX9989" fmla="*/ 7240406 w 7671553"/>
                <a:gd name="connsiteY9989" fmla="*/ 1001546 h 6616577"/>
                <a:gd name="connsiteX9990" fmla="*/ 7236845 w 7671553"/>
                <a:gd name="connsiteY9990" fmla="*/ 997996 h 6616577"/>
                <a:gd name="connsiteX9991" fmla="*/ 7233282 w 7671553"/>
                <a:gd name="connsiteY9991" fmla="*/ 994443 h 6616577"/>
                <a:gd name="connsiteX9992" fmla="*/ 7229718 w 7671553"/>
                <a:gd name="connsiteY9992" fmla="*/ 990894 h 6616577"/>
                <a:gd name="connsiteX9993" fmla="*/ 7222591 w 7671553"/>
                <a:gd name="connsiteY9993" fmla="*/ 990894 h 6616577"/>
                <a:gd name="connsiteX9994" fmla="*/ 7222591 w 7671553"/>
                <a:gd name="connsiteY9994" fmla="*/ 983788 h 6616577"/>
                <a:gd name="connsiteX9995" fmla="*/ 7215467 w 7671553"/>
                <a:gd name="connsiteY9995" fmla="*/ 980238 h 6616577"/>
                <a:gd name="connsiteX9996" fmla="*/ 7208339 w 7671553"/>
                <a:gd name="connsiteY9996" fmla="*/ 976685 h 6616577"/>
                <a:gd name="connsiteX9997" fmla="*/ 7201212 w 7671553"/>
                <a:gd name="connsiteY9997" fmla="*/ 976685 h 6616577"/>
                <a:gd name="connsiteX9998" fmla="*/ 7201212 w 7671553"/>
                <a:gd name="connsiteY9998" fmla="*/ 969583 h 6616577"/>
                <a:gd name="connsiteX9999" fmla="*/ 7197648 w 7671553"/>
                <a:gd name="connsiteY9999" fmla="*/ 962481 h 6616577"/>
                <a:gd name="connsiteX10000" fmla="*/ 7194085 w 7671553"/>
                <a:gd name="connsiteY10000" fmla="*/ 955378 h 6616577"/>
                <a:gd name="connsiteX10001" fmla="*/ 7197648 w 7671553"/>
                <a:gd name="connsiteY10001" fmla="*/ 958928 h 6616577"/>
                <a:gd name="connsiteX10002" fmla="*/ 7201212 w 7671553"/>
                <a:gd name="connsiteY10002" fmla="*/ 962481 h 6616577"/>
                <a:gd name="connsiteX10003" fmla="*/ 7208339 w 7671553"/>
                <a:gd name="connsiteY10003" fmla="*/ 962481 h 6616577"/>
                <a:gd name="connsiteX10004" fmla="*/ 7208339 w 7671553"/>
                <a:gd name="connsiteY10004" fmla="*/ 969583 h 6616577"/>
                <a:gd name="connsiteX10005" fmla="*/ 7233282 w 7671553"/>
                <a:gd name="connsiteY10005" fmla="*/ 969583 h 6616577"/>
                <a:gd name="connsiteX10006" fmla="*/ 7240406 w 7671553"/>
                <a:gd name="connsiteY10006" fmla="*/ 966030 h 6616577"/>
                <a:gd name="connsiteX10007" fmla="*/ 7243970 w 7671553"/>
                <a:gd name="connsiteY10007" fmla="*/ 962481 h 6616577"/>
                <a:gd name="connsiteX10008" fmla="*/ 7247534 w 7671553"/>
                <a:gd name="connsiteY10008" fmla="*/ 958928 h 6616577"/>
                <a:gd name="connsiteX10009" fmla="*/ 7247534 w 7671553"/>
                <a:gd name="connsiteY10009" fmla="*/ 948272 h 6616577"/>
                <a:gd name="connsiteX10010" fmla="*/ 7243970 w 7671553"/>
                <a:gd name="connsiteY10010" fmla="*/ 934067 h 6616577"/>
                <a:gd name="connsiteX10011" fmla="*/ 7240406 w 7671553"/>
                <a:gd name="connsiteY10011" fmla="*/ 926965 h 6616577"/>
                <a:gd name="connsiteX10012" fmla="*/ 7236846 w 7671553"/>
                <a:gd name="connsiteY10012" fmla="*/ 923412 h 6616577"/>
                <a:gd name="connsiteX10013" fmla="*/ 7233282 w 7671553"/>
                <a:gd name="connsiteY10013" fmla="*/ 916309 h 6616577"/>
                <a:gd name="connsiteX10014" fmla="*/ 7229718 w 7671553"/>
                <a:gd name="connsiteY10014" fmla="*/ 912756 h 6616577"/>
                <a:gd name="connsiteX10015" fmla="*/ 7226155 w 7671553"/>
                <a:gd name="connsiteY10015" fmla="*/ 909207 h 6616577"/>
                <a:gd name="connsiteX10016" fmla="*/ 7222591 w 7671553"/>
                <a:gd name="connsiteY10016" fmla="*/ 905654 h 6616577"/>
                <a:gd name="connsiteX10017" fmla="*/ 7219027 w 7671553"/>
                <a:gd name="connsiteY10017" fmla="*/ 898551 h 6616577"/>
                <a:gd name="connsiteX10018" fmla="*/ 7215467 w 7671553"/>
                <a:gd name="connsiteY10018" fmla="*/ 894998 h 6616577"/>
                <a:gd name="connsiteX10019" fmla="*/ 7208339 w 7671553"/>
                <a:gd name="connsiteY10019" fmla="*/ 894998 h 6616577"/>
                <a:gd name="connsiteX10020" fmla="*/ 7208339 w 7671553"/>
                <a:gd name="connsiteY10020" fmla="*/ 887896 h 6616577"/>
                <a:gd name="connsiteX10021" fmla="*/ 7204776 w 7671553"/>
                <a:gd name="connsiteY10021" fmla="*/ 880794 h 6616577"/>
                <a:gd name="connsiteX10022" fmla="*/ 7211903 w 7671553"/>
                <a:gd name="connsiteY10022" fmla="*/ 880794 h 6616577"/>
                <a:gd name="connsiteX10023" fmla="*/ 7215467 w 7671553"/>
                <a:gd name="connsiteY10023" fmla="*/ 877241 h 6616577"/>
                <a:gd name="connsiteX10024" fmla="*/ 7215467 w 7671553"/>
                <a:gd name="connsiteY10024" fmla="*/ 863036 h 6616577"/>
                <a:gd name="connsiteX10025" fmla="*/ 7211903 w 7671553"/>
                <a:gd name="connsiteY10025" fmla="*/ 852380 h 6616577"/>
                <a:gd name="connsiteX10026" fmla="*/ 7208339 w 7671553"/>
                <a:gd name="connsiteY10026" fmla="*/ 848831 h 6616577"/>
                <a:gd name="connsiteX10027" fmla="*/ 7204776 w 7671553"/>
                <a:gd name="connsiteY10027" fmla="*/ 845278 h 6616577"/>
                <a:gd name="connsiteX10028" fmla="*/ 7201212 w 7671553"/>
                <a:gd name="connsiteY10028" fmla="*/ 841725 h 6616577"/>
                <a:gd name="connsiteX10029" fmla="*/ 7197648 w 7671553"/>
                <a:gd name="connsiteY10029" fmla="*/ 838175 h 6616577"/>
                <a:gd name="connsiteX10030" fmla="*/ 7190524 w 7671553"/>
                <a:gd name="connsiteY10030" fmla="*/ 838175 h 6616577"/>
                <a:gd name="connsiteX10031" fmla="*/ 7190524 w 7671553"/>
                <a:gd name="connsiteY10031" fmla="*/ 831073 h 6616577"/>
                <a:gd name="connsiteX10032" fmla="*/ 7179834 w 7671553"/>
                <a:gd name="connsiteY10032" fmla="*/ 831073 h 6616577"/>
                <a:gd name="connsiteX10033" fmla="*/ 7179834 w 7671553"/>
                <a:gd name="connsiteY10033" fmla="*/ 823967 h 6616577"/>
                <a:gd name="connsiteX10034" fmla="*/ 7172706 w 7671553"/>
                <a:gd name="connsiteY10034" fmla="*/ 820417 h 6616577"/>
                <a:gd name="connsiteX10035" fmla="*/ 7165582 w 7671553"/>
                <a:gd name="connsiteY10035" fmla="*/ 816864 h 6616577"/>
                <a:gd name="connsiteX10036" fmla="*/ 7158455 w 7671553"/>
                <a:gd name="connsiteY10036" fmla="*/ 813315 h 6616577"/>
                <a:gd name="connsiteX10037" fmla="*/ 7147764 w 7671553"/>
                <a:gd name="connsiteY10037" fmla="*/ 809762 h 6616577"/>
                <a:gd name="connsiteX10038" fmla="*/ 7140640 w 7671553"/>
                <a:gd name="connsiteY10038" fmla="*/ 809762 h 6616577"/>
                <a:gd name="connsiteX10039" fmla="*/ 7140640 w 7671553"/>
                <a:gd name="connsiteY10039" fmla="*/ 802659 h 6616577"/>
                <a:gd name="connsiteX10040" fmla="*/ 7137076 w 7671553"/>
                <a:gd name="connsiteY10040" fmla="*/ 792004 h 6616577"/>
                <a:gd name="connsiteX10041" fmla="*/ 7133609 w 7671553"/>
                <a:gd name="connsiteY10041" fmla="*/ 784399 h 6616577"/>
                <a:gd name="connsiteX10042" fmla="*/ 7144203 w 7671553"/>
                <a:gd name="connsiteY10042" fmla="*/ 788451 h 6616577"/>
                <a:gd name="connsiteX10043" fmla="*/ 7147764 w 7671553"/>
                <a:gd name="connsiteY10043" fmla="*/ 792004 h 6616577"/>
                <a:gd name="connsiteX10044" fmla="*/ 7158455 w 7671553"/>
                <a:gd name="connsiteY10044" fmla="*/ 795557 h 6616577"/>
                <a:gd name="connsiteX10045" fmla="*/ 7172706 w 7671553"/>
                <a:gd name="connsiteY10045" fmla="*/ 799107 h 6616577"/>
                <a:gd name="connsiteX10046" fmla="*/ 7176270 w 7671553"/>
                <a:gd name="connsiteY10046" fmla="*/ 799107 h 6616577"/>
                <a:gd name="connsiteX10047" fmla="*/ 7183397 w 7671553"/>
                <a:gd name="connsiteY10047" fmla="*/ 795557 h 6616577"/>
                <a:gd name="connsiteX10048" fmla="*/ 7190525 w 7671553"/>
                <a:gd name="connsiteY10048" fmla="*/ 792004 h 6616577"/>
                <a:gd name="connsiteX10049" fmla="*/ 7194085 w 7671553"/>
                <a:gd name="connsiteY10049" fmla="*/ 788451 h 6616577"/>
                <a:gd name="connsiteX10050" fmla="*/ 7194085 w 7671553"/>
                <a:gd name="connsiteY10050" fmla="*/ 781349 h 6616577"/>
                <a:gd name="connsiteX10051" fmla="*/ 7190525 w 7671553"/>
                <a:gd name="connsiteY10051" fmla="*/ 770693 h 6616577"/>
                <a:gd name="connsiteX10052" fmla="*/ 7186961 w 7671553"/>
                <a:gd name="connsiteY10052" fmla="*/ 767144 h 6616577"/>
                <a:gd name="connsiteX10053" fmla="*/ 7183397 w 7671553"/>
                <a:gd name="connsiteY10053" fmla="*/ 763591 h 6616577"/>
                <a:gd name="connsiteX10054" fmla="*/ 7179834 w 7671553"/>
                <a:gd name="connsiteY10054" fmla="*/ 760041 h 6616577"/>
                <a:gd name="connsiteX10055" fmla="*/ 7176270 w 7671553"/>
                <a:gd name="connsiteY10055" fmla="*/ 756488 h 6616577"/>
                <a:gd name="connsiteX10056" fmla="*/ 7169146 w 7671553"/>
                <a:gd name="connsiteY10056" fmla="*/ 752935 h 6616577"/>
                <a:gd name="connsiteX10057" fmla="*/ 7162019 w 7671553"/>
                <a:gd name="connsiteY10057" fmla="*/ 749386 h 6616577"/>
                <a:gd name="connsiteX10058" fmla="*/ 7158455 w 7671553"/>
                <a:gd name="connsiteY10058" fmla="*/ 745833 h 6616577"/>
                <a:gd name="connsiteX10059" fmla="*/ 7140640 w 7671553"/>
                <a:gd name="connsiteY10059" fmla="*/ 742283 h 6616577"/>
                <a:gd name="connsiteX10060" fmla="*/ 7137076 w 7671553"/>
                <a:gd name="connsiteY10060" fmla="*/ 738730 h 6616577"/>
                <a:gd name="connsiteX10061" fmla="*/ 7126385 w 7671553"/>
                <a:gd name="connsiteY10061" fmla="*/ 735177 h 6616577"/>
                <a:gd name="connsiteX10062" fmla="*/ 7115697 w 7671553"/>
                <a:gd name="connsiteY10062" fmla="*/ 731628 h 6616577"/>
                <a:gd name="connsiteX10063" fmla="*/ 7105006 w 7671553"/>
                <a:gd name="connsiteY10063" fmla="*/ 728075 h 6616577"/>
                <a:gd name="connsiteX10064" fmla="*/ 7101442 w 7671553"/>
                <a:gd name="connsiteY10064" fmla="*/ 720972 h 6616577"/>
                <a:gd name="connsiteX10065" fmla="*/ 7097882 w 7671553"/>
                <a:gd name="connsiteY10065" fmla="*/ 717419 h 6616577"/>
                <a:gd name="connsiteX10066" fmla="*/ 7094318 w 7671553"/>
                <a:gd name="connsiteY10066" fmla="*/ 713870 h 6616577"/>
                <a:gd name="connsiteX10067" fmla="*/ 7090755 w 7671553"/>
                <a:gd name="connsiteY10067" fmla="*/ 710317 h 6616577"/>
                <a:gd name="connsiteX10068" fmla="*/ 7087191 w 7671553"/>
                <a:gd name="connsiteY10068" fmla="*/ 703215 h 6616577"/>
                <a:gd name="connsiteX10069" fmla="*/ 7083627 w 7671553"/>
                <a:gd name="connsiteY10069" fmla="*/ 696112 h 6616577"/>
                <a:gd name="connsiteX10070" fmla="*/ 7080064 w 7671553"/>
                <a:gd name="connsiteY10070" fmla="*/ 692559 h 6616577"/>
                <a:gd name="connsiteX10071" fmla="*/ 7076503 w 7671553"/>
                <a:gd name="connsiteY10071" fmla="*/ 689010 h 6616577"/>
                <a:gd name="connsiteX10072" fmla="*/ 7073037 w 7671553"/>
                <a:gd name="connsiteY10072" fmla="*/ 684954 h 6616577"/>
                <a:gd name="connsiteX10073" fmla="*/ 7083627 w 7671553"/>
                <a:gd name="connsiteY10073" fmla="*/ 689010 h 6616577"/>
                <a:gd name="connsiteX10074" fmla="*/ 7147763 w 7671553"/>
                <a:gd name="connsiteY10074" fmla="*/ 689010 h 6616577"/>
                <a:gd name="connsiteX10075" fmla="*/ 7154890 w 7671553"/>
                <a:gd name="connsiteY10075" fmla="*/ 685457 h 6616577"/>
                <a:gd name="connsiteX10076" fmla="*/ 7158453 w 7671553"/>
                <a:gd name="connsiteY10076" fmla="*/ 681904 h 6616577"/>
                <a:gd name="connsiteX10077" fmla="*/ 7162018 w 7671553"/>
                <a:gd name="connsiteY10077" fmla="*/ 674801 h 6616577"/>
                <a:gd name="connsiteX10078" fmla="*/ 7162018 w 7671553"/>
                <a:gd name="connsiteY10078" fmla="*/ 667699 h 6616577"/>
                <a:gd name="connsiteX10079" fmla="*/ 7158453 w 7671553"/>
                <a:gd name="connsiteY10079" fmla="*/ 660597 h 6616577"/>
                <a:gd name="connsiteX10080" fmla="*/ 7151326 w 7671553"/>
                <a:gd name="connsiteY10080" fmla="*/ 657044 h 6616577"/>
                <a:gd name="connsiteX10081" fmla="*/ 7144202 w 7671553"/>
                <a:gd name="connsiteY10081" fmla="*/ 653494 h 6616577"/>
                <a:gd name="connsiteX10082" fmla="*/ 7129947 w 7671553"/>
                <a:gd name="connsiteY10082" fmla="*/ 649941 h 6616577"/>
                <a:gd name="connsiteX10083" fmla="*/ 7105005 w 7671553"/>
                <a:gd name="connsiteY10083" fmla="*/ 646388 h 6616577"/>
                <a:gd name="connsiteX10084" fmla="*/ 7072938 w 7671553"/>
                <a:gd name="connsiteY10084" fmla="*/ 642839 h 6616577"/>
                <a:gd name="connsiteX10085" fmla="*/ 7033740 w 7671553"/>
                <a:gd name="connsiteY10085" fmla="*/ 642839 h 6616577"/>
                <a:gd name="connsiteX10086" fmla="*/ 7030176 w 7671553"/>
                <a:gd name="connsiteY10086" fmla="*/ 639286 h 6616577"/>
                <a:gd name="connsiteX10087" fmla="*/ 7023053 w 7671553"/>
                <a:gd name="connsiteY10087" fmla="*/ 635736 h 6616577"/>
                <a:gd name="connsiteX10088" fmla="*/ 7019489 w 7671553"/>
                <a:gd name="connsiteY10088" fmla="*/ 632183 h 6616577"/>
                <a:gd name="connsiteX10089" fmla="*/ 7012361 w 7671553"/>
                <a:gd name="connsiteY10089" fmla="*/ 628630 h 6616577"/>
                <a:gd name="connsiteX10090" fmla="*/ 7008798 w 7671553"/>
                <a:gd name="connsiteY10090" fmla="*/ 625081 h 6616577"/>
                <a:gd name="connsiteX10091" fmla="*/ 7001674 w 7671553"/>
                <a:gd name="connsiteY10091" fmla="*/ 621528 h 6616577"/>
                <a:gd name="connsiteX10092" fmla="*/ 6998110 w 7671553"/>
                <a:gd name="connsiteY10092" fmla="*/ 617978 h 6616577"/>
                <a:gd name="connsiteX10093" fmla="*/ 6987419 w 7671553"/>
                <a:gd name="connsiteY10093" fmla="*/ 614425 h 6616577"/>
                <a:gd name="connsiteX10094" fmla="*/ 6979791 w 7671553"/>
                <a:gd name="connsiteY10094" fmla="*/ 614328 h 6616577"/>
                <a:gd name="connsiteX10095" fmla="*/ 6983856 w 7671553"/>
                <a:gd name="connsiteY10095" fmla="*/ 603770 h 6616577"/>
                <a:gd name="connsiteX10096" fmla="*/ 6987419 w 7671553"/>
                <a:gd name="connsiteY10096" fmla="*/ 596668 h 6616577"/>
                <a:gd name="connsiteX10097" fmla="*/ 6990983 w 7671553"/>
                <a:gd name="connsiteY10097" fmla="*/ 593114 h 6616577"/>
                <a:gd name="connsiteX10098" fmla="*/ 6994547 w 7671553"/>
                <a:gd name="connsiteY10098" fmla="*/ 582463 h 6616577"/>
                <a:gd name="connsiteX10099" fmla="*/ 6998110 w 7671553"/>
                <a:gd name="connsiteY10099" fmla="*/ 571807 h 6616577"/>
                <a:gd name="connsiteX10100" fmla="*/ 6998110 w 7671553"/>
                <a:gd name="connsiteY10100" fmla="*/ 564705 h 6616577"/>
                <a:gd name="connsiteX10101" fmla="*/ 6994547 w 7671553"/>
                <a:gd name="connsiteY10101" fmla="*/ 557599 h 6616577"/>
                <a:gd name="connsiteX10102" fmla="*/ 6990983 w 7671553"/>
                <a:gd name="connsiteY10102" fmla="*/ 554049 h 6616577"/>
                <a:gd name="connsiteX10103" fmla="*/ 6987419 w 7671553"/>
                <a:gd name="connsiteY10103" fmla="*/ 550496 h 6616577"/>
                <a:gd name="connsiteX10104" fmla="*/ 6983856 w 7671553"/>
                <a:gd name="connsiteY10104" fmla="*/ 546947 h 6616577"/>
                <a:gd name="connsiteX10105" fmla="*/ 6980296 w 7671553"/>
                <a:gd name="connsiteY10105" fmla="*/ 543394 h 6616577"/>
                <a:gd name="connsiteX10106" fmla="*/ 6969605 w 7671553"/>
                <a:gd name="connsiteY10106" fmla="*/ 539841 h 6616577"/>
                <a:gd name="connsiteX10107" fmla="*/ 6958917 w 7671553"/>
                <a:gd name="connsiteY10107" fmla="*/ 539841 h 6616577"/>
                <a:gd name="connsiteX10108" fmla="*/ 6955353 w 7671553"/>
                <a:gd name="connsiteY10108" fmla="*/ 543394 h 6616577"/>
                <a:gd name="connsiteX10109" fmla="*/ 6948226 w 7671553"/>
                <a:gd name="connsiteY10109" fmla="*/ 546947 h 6616577"/>
                <a:gd name="connsiteX10110" fmla="*/ 6944661 w 7671553"/>
                <a:gd name="connsiteY10110" fmla="*/ 557599 h 6616577"/>
                <a:gd name="connsiteX10111" fmla="*/ 6941098 w 7671553"/>
                <a:gd name="connsiteY10111" fmla="*/ 571807 h 6616577"/>
                <a:gd name="connsiteX10112" fmla="*/ 6937534 w 7671553"/>
                <a:gd name="connsiteY10112" fmla="*/ 578909 h 6616577"/>
                <a:gd name="connsiteX10113" fmla="*/ 6926847 w 7671553"/>
                <a:gd name="connsiteY10113" fmla="*/ 578909 h 6616577"/>
                <a:gd name="connsiteX10114" fmla="*/ 6909031 w 7671553"/>
                <a:gd name="connsiteY10114" fmla="*/ 575356 h 6616577"/>
                <a:gd name="connsiteX10115" fmla="*/ 6905468 w 7671553"/>
                <a:gd name="connsiteY10115" fmla="*/ 557598 h 6616577"/>
                <a:gd name="connsiteX10116" fmla="*/ 6901904 w 7671553"/>
                <a:gd name="connsiteY10116" fmla="*/ 546947 h 6616577"/>
                <a:gd name="connsiteX10117" fmla="*/ 6898340 w 7671553"/>
                <a:gd name="connsiteY10117" fmla="*/ 536291 h 6616577"/>
                <a:gd name="connsiteX10118" fmla="*/ 6894776 w 7671553"/>
                <a:gd name="connsiteY10118" fmla="*/ 532738 h 6616577"/>
                <a:gd name="connsiteX10119" fmla="*/ 6891213 w 7671553"/>
                <a:gd name="connsiteY10119" fmla="*/ 529189 h 6616577"/>
                <a:gd name="connsiteX10120" fmla="*/ 6887652 w 7671553"/>
                <a:gd name="connsiteY10120" fmla="*/ 525636 h 6616577"/>
                <a:gd name="connsiteX10121" fmla="*/ 6884089 w 7671553"/>
                <a:gd name="connsiteY10121" fmla="*/ 522083 h 6616577"/>
                <a:gd name="connsiteX10122" fmla="*/ 6880525 w 7671553"/>
                <a:gd name="connsiteY10122" fmla="*/ 518533 h 6616577"/>
                <a:gd name="connsiteX10123" fmla="*/ 6873397 w 7671553"/>
                <a:gd name="connsiteY10123" fmla="*/ 514980 h 6616577"/>
                <a:gd name="connsiteX10124" fmla="*/ 6848455 w 7671553"/>
                <a:gd name="connsiteY10124" fmla="*/ 514980 h 6616577"/>
                <a:gd name="connsiteX10125" fmla="*/ 6844891 w 7671553"/>
                <a:gd name="connsiteY10125" fmla="*/ 518533 h 6616577"/>
                <a:gd name="connsiteX10126" fmla="*/ 6841331 w 7671553"/>
                <a:gd name="connsiteY10126" fmla="*/ 522083 h 6616577"/>
                <a:gd name="connsiteX10127" fmla="*/ 6841331 w 7671553"/>
                <a:gd name="connsiteY10127" fmla="*/ 546946 h 6616577"/>
                <a:gd name="connsiteX10128" fmla="*/ 6848455 w 7671553"/>
                <a:gd name="connsiteY10128" fmla="*/ 546946 h 6616577"/>
                <a:gd name="connsiteX10129" fmla="*/ 6848455 w 7671553"/>
                <a:gd name="connsiteY10129" fmla="*/ 561152 h 6616577"/>
                <a:gd name="connsiteX10130" fmla="*/ 6851975 w 7671553"/>
                <a:gd name="connsiteY10130" fmla="*/ 565171 h 6616577"/>
                <a:gd name="connsiteX10131" fmla="*/ 6834204 w 7671553"/>
                <a:gd name="connsiteY10131" fmla="*/ 561152 h 6616577"/>
                <a:gd name="connsiteX10132" fmla="*/ 6830640 w 7671553"/>
                <a:gd name="connsiteY10132" fmla="*/ 554049 h 6616577"/>
                <a:gd name="connsiteX10133" fmla="*/ 6827076 w 7671553"/>
                <a:gd name="connsiteY10133" fmla="*/ 536291 h 6616577"/>
                <a:gd name="connsiteX10134" fmla="*/ 6823512 w 7671553"/>
                <a:gd name="connsiteY10134" fmla="*/ 514980 h 6616577"/>
                <a:gd name="connsiteX10135" fmla="*/ 6819952 w 7671553"/>
                <a:gd name="connsiteY10135" fmla="*/ 507878 h 6616577"/>
                <a:gd name="connsiteX10136" fmla="*/ 6816388 w 7671553"/>
                <a:gd name="connsiteY10136" fmla="*/ 504325 h 6616577"/>
                <a:gd name="connsiteX10137" fmla="*/ 6812825 w 7671553"/>
                <a:gd name="connsiteY10137" fmla="*/ 500775 h 6616577"/>
                <a:gd name="connsiteX10138" fmla="*/ 6809261 w 7671553"/>
                <a:gd name="connsiteY10138" fmla="*/ 497222 h 6616577"/>
                <a:gd name="connsiteX10139" fmla="*/ 6805697 w 7671553"/>
                <a:gd name="connsiteY10139" fmla="*/ 493673 h 6616577"/>
                <a:gd name="connsiteX10140" fmla="*/ 6798569 w 7671553"/>
                <a:gd name="connsiteY10140" fmla="*/ 490120 h 6616577"/>
                <a:gd name="connsiteX10141" fmla="*/ 6773631 w 7671553"/>
                <a:gd name="connsiteY10141" fmla="*/ 490120 h 6616577"/>
                <a:gd name="connsiteX10142" fmla="*/ 6770067 w 7671553"/>
                <a:gd name="connsiteY10142" fmla="*/ 497222 h 6616577"/>
                <a:gd name="connsiteX10143" fmla="*/ 6766503 w 7671553"/>
                <a:gd name="connsiteY10143" fmla="*/ 504325 h 6616577"/>
                <a:gd name="connsiteX10144" fmla="*/ 6766503 w 7671553"/>
                <a:gd name="connsiteY10144" fmla="*/ 518533 h 6616577"/>
                <a:gd name="connsiteX10145" fmla="*/ 6770067 w 7671553"/>
                <a:gd name="connsiteY10145" fmla="*/ 536291 h 6616577"/>
                <a:gd name="connsiteX10146" fmla="*/ 6773036 w 7671553"/>
                <a:gd name="connsiteY10146" fmla="*/ 558191 h 6616577"/>
                <a:gd name="connsiteX10147" fmla="*/ 6770067 w 7671553"/>
                <a:gd name="connsiteY10147" fmla="*/ 554049 h 6616577"/>
                <a:gd name="connsiteX10148" fmla="*/ 6755812 w 7671553"/>
                <a:gd name="connsiteY10148" fmla="*/ 554049 h 6616577"/>
                <a:gd name="connsiteX10149" fmla="*/ 6755812 w 7671553"/>
                <a:gd name="connsiteY10149" fmla="*/ 546946 h 6616577"/>
                <a:gd name="connsiteX10150" fmla="*/ 6752248 w 7671553"/>
                <a:gd name="connsiteY10150" fmla="*/ 536291 h 6616577"/>
                <a:gd name="connsiteX10151" fmla="*/ 6748688 w 7671553"/>
                <a:gd name="connsiteY10151" fmla="*/ 529189 h 6616577"/>
                <a:gd name="connsiteX10152" fmla="*/ 6745124 w 7671553"/>
                <a:gd name="connsiteY10152" fmla="*/ 522082 h 6616577"/>
                <a:gd name="connsiteX10153" fmla="*/ 6741560 w 7671553"/>
                <a:gd name="connsiteY10153" fmla="*/ 518533 h 6616577"/>
                <a:gd name="connsiteX10154" fmla="*/ 6737997 w 7671553"/>
                <a:gd name="connsiteY10154" fmla="*/ 514980 h 6616577"/>
                <a:gd name="connsiteX10155" fmla="*/ 6734433 w 7671553"/>
                <a:gd name="connsiteY10155" fmla="*/ 511431 h 6616577"/>
                <a:gd name="connsiteX10156" fmla="*/ 6730869 w 7671553"/>
                <a:gd name="connsiteY10156" fmla="*/ 504325 h 6616577"/>
                <a:gd name="connsiteX10157" fmla="*/ 6723746 w 7671553"/>
                <a:gd name="connsiteY10157" fmla="*/ 504325 h 6616577"/>
                <a:gd name="connsiteX10158" fmla="*/ 6723746 w 7671553"/>
                <a:gd name="connsiteY10158" fmla="*/ 497222 h 6616577"/>
                <a:gd name="connsiteX10159" fmla="*/ 6720182 w 7671553"/>
                <a:gd name="connsiteY10159" fmla="*/ 493673 h 6616577"/>
                <a:gd name="connsiteX10160" fmla="*/ 6716618 w 7671553"/>
                <a:gd name="connsiteY10160" fmla="*/ 490120 h 6616577"/>
                <a:gd name="connsiteX10161" fmla="*/ 6713054 w 7671553"/>
                <a:gd name="connsiteY10161" fmla="*/ 486567 h 6616577"/>
                <a:gd name="connsiteX10162" fmla="*/ 6709490 w 7671553"/>
                <a:gd name="connsiteY10162" fmla="*/ 483017 h 6616577"/>
                <a:gd name="connsiteX10163" fmla="*/ 6702367 w 7671553"/>
                <a:gd name="connsiteY10163" fmla="*/ 479464 h 6616577"/>
                <a:gd name="connsiteX10164" fmla="*/ 6695239 w 7671553"/>
                <a:gd name="connsiteY10164" fmla="*/ 475915 h 6616577"/>
                <a:gd name="connsiteX10165" fmla="*/ 6677424 w 7671553"/>
                <a:gd name="connsiteY10165" fmla="*/ 475915 h 6616577"/>
                <a:gd name="connsiteX10166" fmla="*/ 6673860 w 7671553"/>
                <a:gd name="connsiteY10166" fmla="*/ 479464 h 6616577"/>
                <a:gd name="connsiteX10167" fmla="*/ 6670297 w 7671553"/>
                <a:gd name="connsiteY10167" fmla="*/ 483017 h 6616577"/>
                <a:gd name="connsiteX10168" fmla="*/ 6666733 w 7671553"/>
                <a:gd name="connsiteY10168" fmla="*/ 486567 h 6616577"/>
                <a:gd name="connsiteX10169" fmla="*/ 6663169 w 7671553"/>
                <a:gd name="connsiteY10169" fmla="*/ 490120 h 6616577"/>
                <a:gd name="connsiteX10170" fmla="*/ 6663169 w 7671553"/>
                <a:gd name="connsiteY10170" fmla="*/ 497222 h 6616577"/>
                <a:gd name="connsiteX10171" fmla="*/ 6666733 w 7671553"/>
                <a:gd name="connsiteY10171" fmla="*/ 511430 h 6616577"/>
                <a:gd name="connsiteX10172" fmla="*/ 6673860 w 7671553"/>
                <a:gd name="connsiteY10172" fmla="*/ 514980 h 6616577"/>
                <a:gd name="connsiteX10173" fmla="*/ 6677424 w 7671553"/>
                <a:gd name="connsiteY10173" fmla="*/ 518533 h 6616577"/>
                <a:gd name="connsiteX10174" fmla="*/ 6680988 w 7671553"/>
                <a:gd name="connsiteY10174" fmla="*/ 522082 h 6616577"/>
                <a:gd name="connsiteX10175" fmla="*/ 6684548 w 7671553"/>
                <a:gd name="connsiteY10175" fmla="*/ 525635 h 6616577"/>
                <a:gd name="connsiteX10176" fmla="*/ 6688112 w 7671553"/>
                <a:gd name="connsiteY10176" fmla="*/ 532738 h 6616577"/>
                <a:gd name="connsiteX10177" fmla="*/ 6691675 w 7671553"/>
                <a:gd name="connsiteY10177" fmla="*/ 536291 h 6616577"/>
                <a:gd name="connsiteX10178" fmla="*/ 6695239 w 7671553"/>
                <a:gd name="connsiteY10178" fmla="*/ 543393 h 6616577"/>
                <a:gd name="connsiteX10179" fmla="*/ 6698803 w 7671553"/>
                <a:gd name="connsiteY10179" fmla="*/ 554049 h 6616577"/>
                <a:gd name="connsiteX10180" fmla="*/ 6702367 w 7671553"/>
                <a:gd name="connsiteY10180" fmla="*/ 564704 h 6616577"/>
                <a:gd name="connsiteX10181" fmla="*/ 6680988 w 7671553"/>
                <a:gd name="connsiteY10181" fmla="*/ 564704 h 6616577"/>
                <a:gd name="connsiteX10182" fmla="*/ 6666733 w 7671553"/>
                <a:gd name="connsiteY10182" fmla="*/ 568254 h 6616577"/>
                <a:gd name="connsiteX10183" fmla="*/ 6666733 w 7671553"/>
                <a:gd name="connsiteY10183" fmla="*/ 536291 h 6616577"/>
                <a:gd name="connsiteX10184" fmla="*/ 6663169 w 7671553"/>
                <a:gd name="connsiteY10184" fmla="*/ 529188 h 6616577"/>
                <a:gd name="connsiteX10185" fmla="*/ 6659605 w 7671553"/>
                <a:gd name="connsiteY10185" fmla="*/ 514980 h 6616577"/>
                <a:gd name="connsiteX10186" fmla="*/ 6656045 w 7671553"/>
                <a:gd name="connsiteY10186" fmla="*/ 504324 h 6616577"/>
                <a:gd name="connsiteX10187" fmla="*/ 6652481 w 7671553"/>
                <a:gd name="connsiteY10187" fmla="*/ 500775 h 6616577"/>
                <a:gd name="connsiteX10188" fmla="*/ 6648918 w 7671553"/>
                <a:gd name="connsiteY10188" fmla="*/ 493673 h 6616577"/>
                <a:gd name="connsiteX10189" fmla="*/ 6645354 w 7671553"/>
                <a:gd name="connsiteY10189" fmla="*/ 490120 h 6616577"/>
                <a:gd name="connsiteX10190" fmla="*/ 6641791 w 7671553"/>
                <a:gd name="connsiteY10190" fmla="*/ 486567 h 6616577"/>
                <a:gd name="connsiteX10191" fmla="*/ 6638226 w 7671553"/>
                <a:gd name="connsiteY10191" fmla="*/ 483017 h 6616577"/>
                <a:gd name="connsiteX10192" fmla="*/ 6623975 w 7671553"/>
                <a:gd name="connsiteY10192" fmla="*/ 479464 h 6616577"/>
                <a:gd name="connsiteX10193" fmla="*/ 6613284 w 7671553"/>
                <a:gd name="connsiteY10193" fmla="*/ 479464 h 6616577"/>
                <a:gd name="connsiteX10194" fmla="*/ 6606160 w 7671553"/>
                <a:gd name="connsiteY10194" fmla="*/ 483017 h 6616577"/>
                <a:gd name="connsiteX10195" fmla="*/ 6602597 w 7671553"/>
                <a:gd name="connsiteY10195" fmla="*/ 486567 h 6616577"/>
                <a:gd name="connsiteX10196" fmla="*/ 6599033 w 7671553"/>
                <a:gd name="connsiteY10196" fmla="*/ 493673 h 6616577"/>
                <a:gd name="connsiteX10197" fmla="*/ 6599033 w 7671553"/>
                <a:gd name="connsiteY10197" fmla="*/ 500775 h 6616577"/>
                <a:gd name="connsiteX10198" fmla="*/ 6602597 w 7671553"/>
                <a:gd name="connsiteY10198" fmla="*/ 518533 h 6616577"/>
                <a:gd name="connsiteX10199" fmla="*/ 6606160 w 7671553"/>
                <a:gd name="connsiteY10199" fmla="*/ 529188 h 6616577"/>
                <a:gd name="connsiteX10200" fmla="*/ 6609724 w 7671553"/>
                <a:gd name="connsiteY10200" fmla="*/ 546946 h 6616577"/>
                <a:gd name="connsiteX10201" fmla="*/ 6613284 w 7671553"/>
                <a:gd name="connsiteY10201" fmla="*/ 557598 h 6616577"/>
                <a:gd name="connsiteX10202" fmla="*/ 6606160 w 7671553"/>
                <a:gd name="connsiteY10202" fmla="*/ 557598 h 6616577"/>
                <a:gd name="connsiteX10203" fmla="*/ 6602597 w 7671553"/>
                <a:gd name="connsiteY10203" fmla="*/ 561151 h 6616577"/>
                <a:gd name="connsiteX10204" fmla="*/ 6584781 w 7671553"/>
                <a:gd name="connsiteY10204" fmla="*/ 564704 h 6616577"/>
                <a:gd name="connsiteX10205" fmla="*/ 6584781 w 7671553"/>
                <a:gd name="connsiteY10205" fmla="*/ 557598 h 6616577"/>
                <a:gd name="connsiteX10206" fmla="*/ 6581218 w 7671553"/>
                <a:gd name="connsiteY10206" fmla="*/ 554049 h 6616577"/>
                <a:gd name="connsiteX10207" fmla="*/ 6577654 w 7671553"/>
                <a:gd name="connsiteY10207" fmla="*/ 546946 h 6616577"/>
                <a:gd name="connsiteX10208" fmla="*/ 6574091 w 7671553"/>
                <a:gd name="connsiteY10208" fmla="*/ 536291 h 6616577"/>
                <a:gd name="connsiteX10209" fmla="*/ 6570526 w 7671553"/>
                <a:gd name="connsiteY10209" fmla="*/ 532738 h 6616577"/>
                <a:gd name="connsiteX10210" fmla="*/ 6566963 w 7671553"/>
                <a:gd name="connsiteY10210" fmla="*/ 529188 h 6616577"/>
                <a:gd name="connsiteX10211" fmla="*/ 6563402 w 7671553"/>
                <a:gd name="connsiteY10211" fmla="*/ 522082 h 6616577"/>
                <a:gd name="connsiteX10212" fmla="*/ 6559839 w 7671553"/>
                <a:gd name="connsiteY10212" fmla="*/ 514980 h 6616577"/>
                <a:gd name="connsiteX10213" fmla="*/ 6556275 w 7671553"/>
                <a:gd name="connsiteY10213" fmla="*/ 511431 h 6616577"/>
                <a:gd name="connsiteX10214" fmla="*/ 6552712 w 7671553"/>
                <a:gd name="connsiteY10214" fmla="*/ 507878 h 6616577"/>
                <a:gd name="connsiteX10215" fmla="*/ 6549148 w 7671553"/>
                <a:gd name="connsiteY10215" fmla="*/ 504325 h 6616577"/>
                <a:gd name="connsiteX10216" fmla="*/ 6542024 w 7671553"/>
                <a:gd name="connsiteY10216" fmla="*/ 500775 h 6616577"/>
                <a:gd name="connsiteX10217" fmla="*/ 6538460 w 7671553"/>
                <a:gd name="connsiteY10217" fmla="*/ 497222 h 6616577"/>
                <a:gd name="connsiteX10218" fmla="*/ 6534896 w 7671553"/>
                <a:gd name="connsiteY10218" fmla="*/ 493673 h 6616577"/>
                <a:gd name="connsiteX10219" fmla="*/ 6509954 w 7671553"/>
                <a:gd name="connsiteY10219" fmla="*/ 493673 h 6616577"/>
                <a:gd name="connsiteX10220" fmla="*/ 6506390 w 7671553"/>
                <a:gd name="connsiteY10220" fmla="*/ 500775 h 6616577"/>
                <a:gd name="connsiteX10221" fmla="*/ 6502826 w 7671553"/>
                <a:gd name="connsiteY10221" fmla="*/ 504324 h 6616577"/>
                <a:gd name="connsiteX10222" fmla="*/ 6502826 w 7671553"/>
                <a:gd name="connsiteY10222" fmla="*/ 525636 h 6616577"/>
                <a:gd name="connsiteX10223" fmla="*/ 6506390 w 7671553"/>
                <a:gd name="connsiteY10223" fmla="*/ 529189 h 6616577"/>
                <a:gd name="connsiteX10224" fmla="*/ 6509954 w 7671553"/>
                <a:gd name="connsiteY10224" fmla="*/ 536291 h 6616577"/>
                <a:gd name="connsiteX10225" fmla="*/ 6513517 w 7671553"/>
                <a:gd name="connsiteY10225" fmla="*/ 539840 h 6616577"/>
                <a:gd name="connsiteX10226" fmla="*/ 6517081 w 7671553"/>
                <a:gd name="connsiteY10226" fmla="*/ 546946 h 6616577"/>
                <a:gd name="connsiteX10227" fmla="*/ 6520642 w 7671553"/>
                <a:gd name="connsiteY10227" fmla="*/ 554049 h 6616577"/>
                <a:gd name="connsiteX10228" fmla="*/ 6524205 w 7671553"/>
                <a:gd name="connsiteY10228" fmla="*/ 557598 h 6616577"/>
                <a:gd name="connsiteX10229" fmla="*/ 6527769 w 7671553"/>
                <a:gd name="connsiteY10229" fmla="*/ 564704 h 6616577"/>
                <a:gd name="connsiteX10230" fmla="*/ 6531333 w 7671553"/>
                <a:gd name="connsiteY10230" fmla="*/ 575356 h 6616577"/>
                <a:gd name="connsiteX10231" fmla="*/ 6531333 w 7671553"/>
                <a:gd name="connsiteY10231" fmla="*/ 578909 h 6616577"/>
                <a:gd name="connsiteX10232" fmla="*/ 6527769 w 7671553"/>
                <a:gd name="connsiteY10232" fmla="*/ 578909 h 6616577"/>
                <a:gd name="connsiteX10233" fmla="*/ 6524205 w 7671553"/>
                <a:gd name="connsiteY10233" fmla="*/ 575356 h 6616577"/>
                <a:gd name="connsiteX10234" fmla="*/ 6520642 w 7671553"/>
                <a:gd name="connsiteY10234" fmla="*/ 571807 h 6616577"/>
                <a:gd name="connsiteX10235" fmla="*/ 6517081 w 7671553"/>
                <a:gd name="connsiteY10235" fmla="*/ 564704 h 6616577"/>
                <a:gd name="connsiteX10236" fmla="*/ 6513517 w 7671553"/>
                <a:gd name="connsiteY10236" fmla="*/ 561151 h 6616577"/>
                <a:gd name="connsiteX10237" fmla="*/ 6509954 w 7671553"/>
                <a:gd name="connsiteY10237" fmla="*/ 557598 h 6616577"/>
                <a:gd name="connsiteX10238" fmla="*/ 6502826 w 7671553"/>
                <a:gd name="connsiteY10238" fmla="*/ 557598 h 6616577"/>
                <a:gd name="connsiteX10239" fmla="*/ 6502826 w 7671553"/>
                <a:gd name="connsiteY10239" fmla="*/ 550496 h 6616577"/>
                <a:gd name="connsiteX10240" fmla="*/ 6499263 w 7671553"/>
                <a:gd name="connsiteY10240" fmla="*/ 546946 h 6616577"/>
                <a:gd name="connsiteX10241" fmla="*/ 6495702 w 7671553"/>
                <a:gd name="connsiteY10241" fmla="*/ 543393 h 6616577"/>
                <a:gd name="connsiteX10242" fmla="*/ 6492139 w 7671553"/>
                <a:gd name="connsiteY10242" fmla="*/ 539840 h 6616577"/>
                <a:gd name="connsiteX10243" fmla="*/ 6488575 w 7671553"/>
                <a:gd name="connsiteY10243" fmla="*/ 536291 h 6616577"/>
                <a:gd name="connsiteX10244" fmla="*/ 6485011 w 7671553"/>
                <a:gd name="connsiteY10244" fmla="*/ 532738 h 6616577"/>
                <a:gd name="connsiteX10245" fmla="*/ 6477884 w 7671553"/>
                <a:gd name="connsiteY10245" fmla="*/ 529189 h 6616577"/>
                <a:gd name="connsiteX10246" fmla="*/ 6474320 w 7671553"/>
                <a:gd name="connsiteY10246" fmla="*/ 525635 h 6616577"/>
                <a:gd name="connsiteX10247" fmla="*/ 6445817 w 7671553"/>
                <a:gd name="connsiteY10247" fmla="*/ 525635 h 6616577"/>
                <a:gd name="connsiteX10248" fmla="*/ 6442253 w 7671553"/>
                <a:gd name="connsiteY10248" fmla="*/ 529189 h 6616577"/>
                <a:gd name="connsiteX10249" fmla="*/ 6438689 w 7671553"/>
                <a:gd name="connsiteY10249" fmla="*/ 532738 h 6616577"/>
                <a:gd name="connsiteX10250" fmla="*/ 6435126 w 7671553"/>
                <a:gd name="connsiteY10250" fmla="*/ 543394 h 6616577"/>
                <a:gd name="connsiteX10251" fmla="*/ 6435126 w 7671553"/>
                <a:gd name="connsiteY10251" fmla="*/ 557599 h 6616577"/>
                <a:gd name="connsiteX10252" fmla="*/ 6438689 w 7671553"/>
                <a:gd name="connsiteY10252" fmla="*/ 561152 h 6616577"/>
                <a:gd name="connsiteX10253" fmla="*/ 6442253 w 7671553"/>
                <a:gd name="connsiteY10253" fmla="*/ 564705 h 6616577"/>
                <a:gd name="connsiteX10254" fmla="*/ 6445817 w 7671553"/>
                <a:gd name="connsiteY10254" fmla="*/ 568254 h 6616577"/>
                <a:gd name="connsiteX10255" fmla="*/ 6452941 w 7671553"/>
                <a:gd name="connsiteY10255" fmla="*/ 571807 h 6616577"/>
                <a:gd name="connsiteX10256" fmla="*/ 6456505 w 7671553"/>
                <a:gd name="connsiteY10256" fmla="*/ 578909 h 6616577"/>
                <a:gd name="connsiteX10257" fmla="*/ 6463632 w 7671553"/>
                <a:gd name="connsiteY10257" fmla="*/ 578909 h 6616577"/>
                <a:gd name="connsiteX10258" fmla="*/ 6463632 w 7671553"/>
                <a:gd name="connsiteY10258" fmla="*/ 586012 h 6616577"/>
                <a:gd name="connsiteX10259" fmla="*/ 6467196 w 7671553"/>
                <a:gd name="connsiteY10259" fmla="*/ 589565 h 6616577"/>
                <a:gd name="connsiteX10260" fmla="*/ 6470759 w 7671553"/>
                <a:gd name="connsiteY10260" fmla="*/ 593114 h 6616577"/>
                <a:gd name="connsiteX10261" fmla="*/ 6474320 w 7671553"/>
                <a:gd name="connsiteY10261" fmla="*/ 600220 h 6616577"/>
                <a:gd name="connsiteX10262" fmla="*/ 6474320 w 7671553"/>
                <a:gd name="connsiteY10262" fmla="*/ 607323 h 6616577"/>
                <a:gd name="connsiteX10263" fmla="*/ 6470759 w 7671553"/>
                <a:gd name="connsiteY10263" fmla="*/ 610872 h 6616577"/>
                <a:gd name="connsiteX10264" fmla="*/ 6467196 w 7671553"/>
                <a:gd name="connsiteY10264" fmla="*/ 614425 h 6616577"/>
                <a:gd name="connsiteX10265" fmla="*/ 6460068 w 7671553"/>
                <a:gd name="connsiteY10265" fmla="*/ 617978 h 6616577"/>
                <a:gd name="connsiteX10266" fmla="*/ 6456505 w 7671553"/>
                <a:gd name="connsiteY10266" fmla="*/ 621528 h 6616577"/>
                <a:gd name="connsiteX10267" fmla="*/ 6449381 w 7671553"/>
                <a:gd name="connsiteY10267" fmla="*/ 621528 h 6616577"/>
                <a:gd name="connsiteX10268" fmla="*/ 6445817 w 7671553"/>
                <a:gd name="connsiteY10268" fmla="*/ 617978 h 6616577"/>
                <a:gd name="connsiteX10269" fmla="*/ 6442253 w 7671553"/>
                <a:gd name="connsiteY10269" fmla="*/ 614425 h 6616577"/>
                <a:gd name="connsiteX10270" fmla="*/ 6438689 w 7671553"/>
                <a:gd name="connsiteY10270" fmla="*/ 610872 h 6616577"/>
                <a:gd name="connsiteX10271" fmla="*/ 6435126 w 7671553"/>
                <a:gd name="connsiteY10271" fmla="*/ 607323 h 6616577"/>
                <a:gd name="connsiteX10272" fmla="*/ 6427999 w 7671553"/>
                <a:gd name="connsiteY10272" fmla="*/ 607323 h 6616577"/>
                <a:gd name="connsiteX10273" fmla="*/ 6427999 w 7671553"/>
                <a:gd name="connsiteY10273" fmla="*/ 600220 h 6616577"/>
                <a:gd name="connsiteX10274" fmla="*/ 6424438 w 7671553"/>
                <a:gd name="connsiteY10274" fmla="*/ 596667 h 6616577"/>
                <a:gd name="connsiteX10275" fmla="*/ 6420875 w 7671553"/>
                <a:gd name="connsiteY10275" fmla="*/ 593114 h 6616577"/>
                <a:gd name="connsiteX10276" fmla="*/ 6417310 w 7671553"/>
                <a:gd name="connsiteY10276" fmla="*/ 589565 h 6616577"/>
                <a:gd name="connsiteX10277" fmla="*/ 6413747 w 7671553"/>
                <a:gd name="connsiteY10277" fmla="*/ 586012 h 6616577"/>
                <a:gd name="connsiteX10278" fmla="*/ 6410183 w 7671553"/>
                <a:gd name="connsiteY10278" fmla="*/ 582462 h 6616577"/>
                <a:gd name="connsiteX10279" fmla="*/ 6406620 w 7671553"/>
                <a:gd name="connsiteY10279" fmla="*/ 578909 h 6616577"/>
                <a:gd name="connsiteX10280" fmla="*/ 6399496 w 7671553"/>
                <a:gd name="connsiteY10280" fmla="*/ 575356 h 6616577"/>
                <a:gd name="connsiteX10281" fmla="*/ 6392368 w 7671553"/>
                <a:gd name="connsiteY10281" fmla="*/ 571807 h 6616577"/>
                <a:gd name="connsiteX10282" fmla="*/ 6370989 w 7671553"/>
                <a:gd name="connsiteY10282" fmla="*/ 571807 h 6616577"/>
                <a:gd name="connsiteX10283" fmla="*/ 6367426 w 7671553"/>
                <a:gd name="connsiteY10283" fmla="*/ 575356 h 6616577"/>
                <a:gd name="connsiteX10284" fmla="*/ 6363862 w 7671553"/>
                <a:gd name="connsiteY10284" fmla="*/ 578909 h 6616577"/>
                <a:gd name="connsiteX10285" fmla="*/ 6360298 w 7671553"/>
                <a:gd name="connsiteY10285" fmla="*/ 586012 h 6616577"/>
                <a:gd name="connsiteX10286" fmla="*/ 6360298 w 7671553"/>
                <a:gd name="connsiteY10286" fmla="*/ 600220 h 6616577"/>
                <a:gd name="connsiteX10287" fmla="*/ 6363862 w 7671553"/>
                <a:gd name="connsiteY10287" fmla="*/ 607322 h 6616577"/>
                <a:gd name="connsiteX10288" fmla="*/ 6367426 w 7671553"/>
                <a:gd name="connsiteY10288" fmla="*/ 610872 h 6616577"/>
                <a:gd name="connsiteX10289" fmla="*/ 6370989 w 7671553"/>
                <a:gd name="connsiteY10289" fmla="*/ 614425 h 6616577"/>
                <a:gd name="connsiteX10290" fmla="*/ 6374553 w 7671553"/>
                <a:gd name="connsiteY10290" fmla="*/ 617978 h 6616577"/>
                <a:gd name="connsiteX10291" fmla="*/ 6378117 w 7671553"/>
                <a:gd name="connsiteY10291" fmla="*/ 621527 h 6616577"/>
                <a:gd name="connsiteX10292" fmla="*/ 6381677 w 7671553"/>
                <a:gd name="connsiteY10292" fmla="*/ 628630 h 6616577"/>
                <a:gd name="connsiteX10293" fmla="*/ 6385241 w 7671553"/>
                <a:gd name="connsiteY10293" fmla="*/ 632183 h 6616577"/>
                <a:gd name="connsiteX10294" fmla="*/ 6392368 w 7671553"/>
                <a:gd name="connsiteY10294" fmla="*/ 632183 h 6616577"/>
                <a:gd name="connsiteX10295" fmla="*/ 6392368 w 7671553"/>
                <a:gd name="connsiteY10295" fmla="*/ 639285 h 6616577"/>
                <a:gd name="connsiteX10296" fmla="*/ 6395932 w 7671553"/>
                <a:gd name="connsiteY10296" fmla="*/ 642838 h 6616577"/>
                <a:gd name="connsiteX10297" fmla="*/ 6399496 w 7671553"/>
                <a:gd name="connsiteY10297" fmla="*/ 646387 h 6616577"/>
                <a:gd name="connsiteX10298" fmla="*/ 6403059 w 7671553"/>
                <a:gd name="connsiteY10298" fmla="*/ 653494 h 6616577"/>
                <a:gd name="connsiteX10299" fmla="*/ 6410721 w 7671553"/>
                <a:gd name="connsiteY10299" fmla="*/ 653670 h 6616577"/>
                <a:gd name="connsiteX10300" fmla="*/ 6406620 w 7671553"/>
                <a:gd name="connsiteY10300" fmla="*/ 660596 h 6616577"/>
                <a:gd name="connsiteX10301" fmla="*/ 6403059 w 7671553"/>
                <a:gd name="connsiteY10301" fmla="*/ 664145 h 6616577"/>
                <a:gd name="connsiteX10302" fmla="*/ 6399496 w 7671553"/>
                <a:gd name="connsiteY10302" fmla="*/ 667698 h 6616577"/>
                <a:gd name="connsiteX10303" fmla="*/ 6395932 w 7671553"/>
                <a:gd name="connsiteY10303" fmla="*/ 671252 h 6616577"/>
                <a:gd name="connsiteX10304" fmla="*/ 6392368 w 7671553"/>
                <a:gd name="connsiteY10304" fmla="*/ 674801 h 6616577"/>
                <a:gd name="connsiteX10305" fmla="*/ 6392368 w 7671553"/>
                <a:gd name="connsiteY10305" fmla="*/ 681903 h 6616577"/>
                <a:gd name="connsiteX10306" fmla="*/ 6385241 w 7671553"/>
                <a:gd name="connsiteY10306" fmla="*/ 681903 h 6616577"/>
                <a:gd name="connsiteX10307" fmla="*/ 6381677 w 7671553"/>
                <a:gd name="connsiteY10307" fmla="*/ 685456 h 6616577"/>
                <a:gd name="connsiteX10308" fmla="*/ 6378117 w 7671553"/>
                <a:gd name="connsiteY10308" fmla="*/ 689009 h 6616577"/>
                <a:gd name="connsiteX10309" fmla="*/ 6374553 w 7671553"/>
                <a:gd name="connsiteY10309" fmla="*/ 692559 h 6616577"/>
                <a:gd name="connsiteX10310" fmla="*/ 6367426 w 7671553"/>
                <a:gd name="connsiteY10310" fmla="*/ 696112 h 6616577"/>
                <a:gd name="connsiteX10311" fmla="*/ 6363862 w 7671553"/>
                <a:gd name="connsiteY10311" fmla="*/ 696112 h 6616577"/>
                <a:gd name="connsiteX10312" fmla="*/ 6360298 w 7671553"/>
                <a:gd name="connsiteY10312" fmla="*/ 692559 h 6616577"/>
                <a:gd name="connsiteX10313" fmla="*/ 6346047 w 7671553"/>
                <a:gd name="connsiteY10313" fmla="*/ 689009 h 6616577"/>
                <a:gd name="connsiteX10314" fmla="*/ 6331796 w 7671553"/>
                <a:gd name="connsiteY10314" fmla="*/ 685456 h 6616577"/>
                <a:gd name="connsiteX10315" fmla="*/ 6321105 w 7671553"/>
                <a:gd name="connsiteY10315" fmla="*/ 681903 h 6616577"/>
                <a:gd name="connsiteX10316" fmla="*/ 6292599 w 7671553"/>
                <a:gd name="connsiteY10316" fmla="*/ 678354 h 6616577"/>
                <a:gd name="connsiteX10317" fmla="*/ 6278347 w 7671553"/>
                <a:gd name="connsiteY10317" fmla="*/ 674801 h 6616577"/>
                <a:gd name="connsiteX10318" fmla="*/ 6246277 w 7671553"/>
                <a:gd name="connsiteY10318" fmla="*/ 674801 h 6616577"/>
                <a:gd name="connsiteX10319" fmla="*/ 6239153 w 7671553"/>
                <a:gd name="connsiteY10319" fmla="*/ 678354 h 6616577"/>
                <a:gd name="connsiteX10320" fmla="*/ 6235589 w 7671553"/>
                <a:gd name="connsiteY10320" fmla="*/ 681903 h 6616577"/>
                <a:gd name="connsiteX10321" fmla="*/ 6232026 w 7671553"/>
                <a:gd name="connsiteY10321" fmla="*/ 685456 h 6616577"/>
                <a:gd name="connsiteX10322" fmla="*/ 6228462 w 7671553"/>
                <a:gd name="connsiteY10322" fmla="*/ 692559 h 6616577"/>
                <a:gd name="connsiteX10323" fmla="*/ 6228462 w 7671553"/>
                <a:gd name="connsiteY10323" fmla="*/ 703214 h 6616577"/>
                <a:gd name="connsiteX10324" fmla="*/ 6232026 w 7671553"/>
                <a:gd name="connsiteY10324" fmla="*/ 713870 h 6616577"/>
                <a:gd name="connsiteX10325" fmla="*/ 6239153 w 7671553"/>
                <a:gd name="connsiteY10325" fmla="*/ 717419 h 6616577"/>
                <a:gd name="connsiteX10326" fmla="*/ 6249841 w 7671553"/>
                <a:gd name="connsiteY10326" fmla="*/ 720972 h 6616577"/>
                <a:gd name="connsiteX10327" fmla="*/ 6285475 w 7671553"/>
                <a:gd name="connsiteY10327" fmla="*/ 724525 h 6616577"/>
                <a:gd name="connsiteX10328" fmla="*/ 6306853 w 7671553"/>
                <a:gd name="connsiteY10328" fmla="*/ 728075 h 6616577"/>
                <a:gd name="connsiteX10329" fmla="*/ 6324668 w 7671553"/>
                <a:gd name="connsiteY10329" fmla="*/ 731628 h 6616577"/>
                <a:gd name="connsiteX10330" fmla="*/ 6332387 w 7671553"/>
                <a:gd name="connsiteY10330" fmla="*/ 732217 h 6616577"/>
                <a:gd name="connsiteX10331" fmla="*/ 6328233 w 7671553"/>
                <a:gd name="connsiteY10331" fmla="*/ 735177 h 6616577"/>
                <a:gd name="connsiteX10332" fmla="*/ 6324669 w 7671553"/>
                <a:gd name="connsiteY10332" fmla="*/ 738730 h 6616577"/>
                <a:gd name="connsiteX10333" fmla="*/ 6321105 w 7671553"/>
                <a:gd name="connsiteY10333" fmla="*/ 742283 h 6616577"/>
                <a:gd name="connsiteX10334" fmla="*/ 6317541 w 7671553"/>
                <a:gd name="connsiteY10334" fmla="*/ 745833 h 6616577"/>
                <a:gd name="connsiteX10335" fmla="*/ 6313978 w 7671553"/>
                <a:gd name="connsiteY10335" fmla="*/ 749386 h 6616577"/>
                <a:gd name="connsiteX10336" fmla="*/ 6310417 w 7671553"/>
                <a:gd name="connsiteY10336" fmla="*/ 752935 h 6616577"/>
                <a:gd name="connsiteX10337" fmla="*/ 6306854 w 7671553"/>
                <a:gd name="connsiteY10337" fmla="*/ 756488 h 6616577"/>
                <a:gd name="connsiteX10338" fmla="*/ 6303290 w 7671553"/>
                <a:gd name="connsiteY10338" fmla="*/ 760041 h 6616577"/>
                <a:gd name="connsiteX10339" fmla="*/ 6299726 w 7671553"/>
                <a:gd name="connsiteY10339" fmla="*/ 767143 h 6616577"/>
                <a:gd name="connsiteX10340" fmla="*/ 6285475 w 7671553"/>
                <a:gd name="connsiteY10340" fmla="*/ 767143 h 6616577"/>
                <a:gd name="connsiteX10341" fmla="*/ 6278347 w 7671553"/>
                <a:gd name="connsiteY10341" fmla="*/ 763590 h 6616577"/>
                <a:gd name="connsiteX10342" fmla="*/ 6267657 w 7671553"/>
                <a:gd name="connsiteY10342" fmla="*/ 760041 h 6616577"/>
                <a:gd name="connsiteX10343" fmla="*/ 6260533 w 7671553"/>
                <a:gd name="connsiteY10343" fmla="*/ 756488 h 6616577"/>
                <a:gd name="connsiteX10344" fmla="*/ 6253405 w 7671553"/>
                <a:gd name="connsiteY10344" fmla="*/ 752935 h 6616577"/>
                <a:gd name="connsiteX10345" fmla="*/ 6246278 w 7671553"/>
                <a:gd name="connsiteY10345" fmla="*/ 749386 h 6616577"/>
                <a:gd name="connsiteX10346" fmla="*/ 6239154 w 7671553"/>
                <a:gd name="connsiteY10346" fmla="*/ 745832 h 6616577"/>
                <a:gd name="connsiteX10347" fmla="*/ 6232026 w 7671553"/>
                <a:gd name="connsiteY10347" fmla="*/ 742283 h 6616577"/>
                <a:gd name="connsiteX10348" fmla="*/ 6224899 w 7671553"/>
                <a:gd name="connsiteY10348" fmla="*/ 738730 h 6616577"/>
                <a:gd name="connsiteX10349" fmla="*/ 6221335 w 7671553"/>
                <a:gd name="connsiteY10349" fmla="*/ 735177 h 6616577"/>
                <a:gd name="connsiteX10350" fmla="*/ 6217775 w 7671553"/>
                <a:gd name="connsiteY10350" fmla="*/ 731628 h 6616577"/>
                <a:gd name="connsiteX10351" fmla="*/ 6207084 w 7671553"/>
                <a:gd name="connsiteY10351" fmla="*/ 728075 h 6616577"/>
                <a:gd name="connsiteX10352" fmla="*/ 6196393 w 7671553"/>
                <a:gd name="connsiteY10352" fmla="*/ 724525 h 6616577"/>
                <a:gd name="connsiteX10353" fmla="*/ 6182142 w 7671553"/>
                <a:gd name="connsiteY10353" fmla="*/ 724525 h 6616577"/>
                <a:gd name="connsiteX10354" fmla="*/ 6178578 w 7671553"/>
                <a:gd name="connsiteY10354" fmla="*/ 728075 h 6616577"/>
                <a:gd name="connsiteX10355" fmla="*/ 6175014 w 7671553"/>
                <a:gd name="connsiteY10355" fmla="*/ 731628 h 6616577"/>
                <a:gd name="connsiteX10356" fmla="*/ 6171454 w 7671553"/>
                <a:gd name="connsiteY10356" fmla="*/ 738730 h 6616577"/>
                <a:gd name="connsiteX10357" fmla="*/ 6171454 w 7671553"/>
                <a:gd name="connsiteY10357" fmla="*/ 745832 h 6616577"/>
                <a:gd name="connsiteX10358" fmla="*/ 6175014 w 7671553"/>
                <a:gd name="connsiteY10358" fmla="*/ 760041 h 6616577"/>
                <a:gd name="connsiteX10359" fmla="*/ 6178578 w 7671553"/>
                <a:gd name="connsiteY10359" fmla="*/ 763590 h 6616577"/>
                <a:gd name="connsiteX10360" fmla="*/ 6182142 w 7671553"/>
                <a:gd name="connsiteY10360" fmla="*/ 767143 h 6616577"/>
                <a:gd name="connsiteX10361" fmla="*/ 6189269 w 7671553"/>
                <a:gd name="connsiteY10361" fmla="*/ 770693 h 6616577"/>
                <a:gd name="connsiteX10362" fmla="*/ 6196393 w 7671553"/>
                <a:gd name="connsiteY10362" fmla="*/ 774246 h 6616577"/>
                <a:gd name="connsiteX10363" fmla="*/ 6199957 w 7671553"/>
                <a:gd name="connsiteY10363" fmla="*/ 777799 h 6616577"/>
                <a:gd name="connsiteX10364" fmla="*/ 6207084 w 7671553"/>
                <a:gd name="connsiteY10364" fmla="*/ 781348 h 6616577"/>
                <a:gd name="connsiteX10365" fmla="*/ 6214212 w 7671553"/>
                <a:gd name="connsiteY10365" fmla="*/ 784901 h 6616577"/>
                <a:gd name="connsiteX10366" fmla="*/ 6221336 w 7671553"/>
                <a:gd name="connsiteY10366" fmla="*/ 788450 h 6616577"/>
                <a:gd name="connsiteX10367" fmla="*/ 6224899 w 7671553"/>
                <a:gd name="connsiteY10367" fmla="*/ 792004 h 6616577"/>
                <a:gd name="connsiteX10368" fmla="*/ 6235590 w 7671553"/>
                <a:gd name="connsiteY10368" fmla="*/ 795557 h 6616577"/>
                <a:gd name="connsiteX10369" fmla="*/ 6242714 w 7671553"/>
                <a:gd name="connsiteY10369" fmla="*/ 799106 h 6616577"/>
                <a:gd name="connsiteX10370" fmla="*/ 6246278 w 7671553"/>
                <a:gd name="connsiteY10370" fmla="*/ 802659 h 6616577"/>
                <a:gd name="connsiteX10371" fmla="*/ 6256968 w 7671553"/>
                <a:gd name="connsiteY10371" fmla="*/ 806208 h 6616577"/>
                <a:gd name="connsiteX10372" fmla="*/ 6264597 w 7671553"/>
                <a:gd name="connsiteY10372" fmla="*/ 806305 h 6616577"/>
                <a:gd name="connsiteX10373" fmla="*/ 6260532 w 7671553"/>
                <a:gd name="connsiteY10373" fmla="*/ 816864 h 6616577"/>
                <a:gd name="connsiteX10374" fmla="*/ 6256968 w 7671553"/>
                <a:gd name="connsiteY10374" fmla="*/ 820417 h 6616577"/>
                <a:gd name="connsiteX10375" fmla="*/ 6242713 w 7671553"/>
                <a:gd name="connsiteY10375" fmla="*/ 820417 h 6616577"/>
                <a:gd name="connsiteX10376" fmla="*/ 6207083 w 7671553"/>
                <a:gd name="connsiteY10376" fmla="*/ 816864 h 6616577"/>
                <a:gd name="connsiteX10377" fmla="*/ 6146511 w 7671553"/>
                <a:gd name="connsiteY10377" fmla="*/ 816864 h 6616577"/>
                <a:gd name="connsiteX10378" fmla="*/ 6139383 w 7671553"/>
                <a:gd name="connsiteY10378" fmla="*/ 820417 h 6616577"/>
                <a:gd name="connsiteX10379" fmla="*/ 6135819 w 7671553"/>
                <a:gd name="connsiteY10379" fmla="*/ 823966 h 6616577"/>
                <a:gd name="connsiteX10380" fmla="*/ 6132255 w 7671553"/>
                <a:gd name="connsiteY10380" fmla="*/ 831072 h 6616577"/>
                <a:gd name="connsiteX10381" fmla="*/ 6132255 w 7671553"/>
                <a:gd name="connsiteY10381" fmla="*/ 848830 h 6616577"/>
                <a:gd name="connsiteX10382" fmla="*/ 6135819 w 7671553"/>
                <a:gd name="connsiteY10382" fmla="*/ 852380 h 6616577"/>
                <a:gd name="connsiteX10383" fmla="*/ 6139383 w 7671553"/>
                <a:gd name="connsiteY10383" fmla="*/ 855933 h 6616577"/>
                <a:gd name="connsiteX10384" fmla="*/ 6146511 w 7671553"/>
                <a:gd name="connsiteY10384" fmla="*/ 859482 h 6616577"/>
                <a:gd name="connsiteX10385" fmla="*/ 6167889 w 7671553"/>
                <a:gd name="connsiteY10385" fmla="*/ 863035 h 6616577"/>
                <a:gd name="connsiteX10386" fmla="*/ 6178576 w 7671553"/>
                <a:gd name="connsiteY10386" fmla="*/ 863035 h 6616577"/>
                <a:gd name="connsiteX10387" fmla="*/ 6217775 w 7671553"/>
                <a:gd name="connsiteY10387" fmla="*/ 866588 h 6616577"/>
                <a:gd name="connsiteX10388" fmla="*/ 6229057 w 7671553"/>
                <a:gd name="connsiteY10388" fmla="*/ 867177 h 6616577"/>
                <a:gd name="connsiteX10389" fmla="*/ 6224899 w 7671553"/>
                <a:gd name="connsiteY10389" fmla="*/ 870138 h 6616577"/>
                <a:gd name="connsiteX10390" fmla="*/ 6221334 w 7671553"/>
                <a:gd name="connsiteY10390" fmla="*/ 877240 h 6616577"/>
                <a:gd name="connsiteX10391" fmla="*/ 6221334 w 7671553"/>
                <a:gd name="connsiteY10391" fmla="*/ 887896 h 6616577"/>
                <a:gd name="connsiteX10392" fmla="*/ 6207083 w 7671553"/>
                <a:gd name="connsiteY10392" fmla="*/ 887896 h 6616577"/>
                <a:gd name="connsiteX10393" fmla="*/ 6167889 w 7671553"/>
                <a:gd name="connsiteY10393" fmla="*/ 891449 h 6616577"/>
                <a:gd name="connsiteX10394" fmla="*/ 6150070 w 7671553"/>
                <a:gd name="connsiteY10394" fmla="*/ 894998 h 6616577"/>
                <a:gd name="connsiteX10395" fmla="*/ 6135819 w 7671553"/>
                <a:gd name="connsiteY10395" fmla="*/ 898551 h 6616577"/>
                <a:gd name="connsiteX10396" fmla="*/ 6132255 w 7671553"/>
                <a:gd name="connsiteY10396" fmla="*/ 902104 h 6616577"/>
                <a:gd name="connsiteX10397" fmla="*/ 6121567 w 7671553"/>
                <a:gd name="connsiteY10397" fmla="*/ 905654 h 6616577"/>
                <a:gd name="connsiteX10398" fmla="*/ 6118004 w 7671553"/>
                <a:gd name="connsiteY10398" fmla="*/ 909207 h 6616577"/>
                <a:gd name="connsiteX10399" fmla="*/ 6110876 w 7671553"/>
                <a:gd name="connsiteY10399" fmla="*/ 912756 h 6616577"/>
                <a:gd name="connsiteX10400" fmla="*/ 6103749 w 7671553"/>
                <a:gd name="connsiteY10400" fmla="*/ 916309 h 6616577"/>
                <a:gd name="connsiteX10401" fmla="*/ 6096625 w 7671553"/>
                <a:gd name="connsiteY10401" fmla="*/ 919862 h 6616577"/>
                <a:gd name="connsiteX10402" fmla="*/ 6093061 w 7671553"/>
                <a:gd name="connsiteY10402" fmla="*/ 923412 h 6616577"/>
                <a:gd name="connsiteX10403" fmla="*/ 6085934 w 7671553"/>
                <a:gd name="connsiteY10403" fmla="*/ 926965 h 6616577"/>
                <a:gd name="connsiteX10404" fmla="*/ 6082370 w 7671553"/>
                <a:gd name="connsiteY10404" fmla="*/ 930514 h 6616577"/>
                <a:gd name="connsiteX10405" fmla="*/ 6078806 w 7671553"/>
                <a:gd name="connsiteY10405" fmla="*/ 937620 h 6616577"/>
                <a:gd name="connsiteX10406" fmla="*/ 6075246 w 7671553"/>
                <a:gd name="connsiteY10406" fmla="*/ 941169 h 6616577"/>
                <a:gd name="connsiteX10407" fmla="*/ 6075246 w 7671553"/>
                <a:gd name="connsiteY10407" fmla="*/ 948272 h 6616577"/>
                <a:gd name="connsiteX10408" fmla="*/ 6078806 w 7671553"/>
                <a:gd name="connsiteY10408" fmla="*/ 955378 h 6616577"/>
                <a:gd name="connsiteX10409" fmla="*/ 6082370 w 7671553"/>
                <a:gd name="connsiteY10409" fmla="*/ 958927 h 6616577"/>
                <a:gd name="connsiteX10410" fmla="*/ 6085934 w 7671553"/>
                <a:gd name="connsiteY10410" fmla="*/ 962480 h 6616577"/>
                <a:gd name="connsiteX10411" fmla="*/ 6089497 w 7671553"/>
                <a:gd name="connsiteY10411" fmla="*/ 966030 h 6616577"/>
                <a:gd name="connsiteX10412" fmla="*/ 6096625 w 7671553"/>
                <a:gd name="connsiteY10412" fmla="*/ 969583 h 6616577"/>
                <a:gd name="connsiteX10413" fmla="*/ 6100188 w 7671553"/>
                <a:gd name="connsiteY10413" fmla="*/ 969583 h 6616577"/>
                <a:gd name="connsiteX10414" fmla="*/ 6118004 w 7671553"/>
                <a:gd name="connsiteY10414" fmla="*/ 966030 h 6616577"/>
                <a:gd name="connsiteX10415" fmla="*/ 6128692 w 7671553"/>
                <a:gd name="connsiteY10415" fmla="*/ 962480 h 6616577"/>
                <a:gd name="connsiteX10416" fmla="*/ 6135819 w 7671553"/>
                <a:gd name="connsiteY10416" fmla="*/ 958927 h 6616577"/>
                <a:gd name="connsiteX10417" fmla="*/ 6142946 w 7671553"/>
                <a:gd name="connsiteY10417" fmla="*/ 955378 h 6616577"/>
                <a:gd name="connsiteX10418" fmla="*/ 6153634 w 7671553"/>
                <a:gd name="connsiteY10418" fmla="*/ 951825 h 6616577"/>
                <a:gd name="connsiteX10419" fmla="*/ 6160762 w 7671553"/>
                <a:gd name="connsiteY10419" fmla="*/ 948272 h 6616577"/>
                <a:gd name="connsiteX10420" fmla="*/ 6167889 w 7671553"/>
                <a:gd name="connsiteY10420" fmla="*/ 944722 h 6616577"/>
                <a:gd name="connsiteX10421" fmla="*/ 6182141 w 7671553"/>
                <a:gd name="connsiteY10421" fmla="*/ 941169 h 6616577"/>
                <a:gd name="connsiteX10422" fmla="*/ 6189772 w 7671553"/>
                <a:gd name="connsiteY10422" fmla="*/ 937713 h 6616577"/>
                <a:gd name="connsiteX10423" fmla="*/ 6185704 w 7671553"/>
                <a:gd name="connsiteY10423" fmla="*/ 948272 h 6616577"/>
                <a:gd name="connsiteX10424" fmla="*/ 6182140 w 7671553"/>
                <a:gd name="connsiteY10424" fmla="*/ 955378 h 6616577"/>
                <a:gd name="connsiteX10425" fmla="*/ 6178576 w 7671553"/>
                <a:gd name="connsiteY10425" fmla="*/ 958927 h 6616577"/>
                <a:gd name="connsiteX10426" fmla="*/ 6175013 w 7671553"/>
                <a:gd name="connsiteY10426" fmla="*/ 980238 h 6616577"/>
                <a:gd name="connsiteX10427" fmla="*/ 6171453 w 7671553"/>
                <a:gd name="connsiteY10427" fmla="*/ 983788 h 6616577"/>
                <a:gd name="connsiteX10428" fmla="*/ 6170858 w 7671553"/>
                <a:gd name="connsiteY10428" fmla="*/ 991483 h 6616577"/>
                <a:gd name="connsiteX10429" fmla="*/ 6167889 w 7671553"/>
                <a:gd name="connsiteY10429" fmla="*/ 987341 h 6616577"/>
                <a:gd name="connsiteX10430" fmla="*/ 6164325 w 7671553"/>
                <a:gd name="connsiteY10430" fmla="*/ 983788 h 6616577"/>
                <a:gd name="connsiteX10431" fmla="*/ 6160762 w 7671553"/>
                <a:gd name="connsiteY10431" fmla="*/ 980239 h 6616577"/>
                <a:gd name="connsiteX10432" fmla="*/ 6146510 w 7671553"/>
                <a:gd name="connsiteY10432" fmla="*/ 976686 h 6616577"/>
                <a:gd name="connsiteX10433" fmla="*/ 6135819 w 7671553"/>
                <a:gd name="connsiteY10433" fmla="*/ 976686 h 6616577"/>
                <a:gd name="connsiteX10434" fmla="*/ 6121568 w 7671553"/>
                <a:gd name="connsiteY10434" fmla="*/ 980239 h 6616577"/>
                <a:gd name="connsiteX10435" fmla="*/ 6114440 w 7671553"/>
                <a:gd name="connsiteY10435" fmla="*/ 983788 h 6616577"/>
                <a:gd name="connsiteX10436" fmla="*/ 6110876 w 7671553"/>
                <a:gd name="connsiteY10436" fmla="*/ 987341 h 6616577"/>
                <a:gd name="connsiteX10437" fmla="*/ 6107313 w 7671553"/>
                <a:gd name="connsiteY10437" fmla="*/ 990894 h 6616577"/>
                <a:gd name="connsiteX10438" fmla="*/ 6103749 w 7671553"/>
                <a:gd name="connsiteY10438" fmla="*/ 994444 h 6616577"/>
                <a:gd name="connsiteX10439" fmla="*/ 6100189 w 7671553"/>
                <a:gd name="connsiteY10439" fmla="*/ 997997 h 6616577"/>
                <a:gd name="connsiteX10440" fmla="*/ 6096625 w 7671553"/>
                <a:gd name="connsiteY10440" fmla="*/ 1001546 h 6616577"/>
                <a:gd name="connsiteX10441" fmla="*/ 6093062 w 7671553"/>
                <a:gd name="connsiteY10441" fmla="*/ 1005099 h 6616577"/>
                <a:gd name="connsiteX10442" fmla="*/ 6089497 w 7671553"/>
                <a:gd name="connsiteY10442" fmla="*/ 1008652 h 6616577"/>
                <a:gd name="connsiteX10443" fmla="*/ 6085934 w 7671553"/>
                <a:gd name="connsiteY10443" fmla="*/ 1012202 h 6616577"/>
                <a:gd name="connsiteX10444" fmla="*/ 6082370 w 7671553"/>
                <a:gd name="connsiteY10444" fmla="*/ 1015755 h 6616577"/>
                <a:gd name="connsiteX10445" fmla="*/ 6078807 w 7671553"/>
                <a:gd name="connsiteY10445" fmla="*/ 1019304 h 6616577"/>
                <a:gd name="connsiteX10446" fmla="*/ 6075246 w 7671553"/>
                <a:gd name="connsiteY10446" fmla="*/ 1026410 h 6616577"/>
                <a:gd name="connsiteX10447" fmla="*/ 6071683 w 7671553"/>
                <a:gd name="connsiteY10447" fmla="*/ 1033512 h 6616577"/>
                <a:gd name="connsiteX10448" fmla="*/ 6068119 w 7671553"/>
                <a:gd name="connsiteY10448" fmla="*/ 1040615 h 6616577"/>
                <a:gd name="connsiteX10449" fmla="*/ 6064555 w 7671553"/>
                <a:gd name="connsiteY10449" fmla="*/ 1047717 h 6616577"/>
                <a:gd name="connsiteX10450" fmla="*/ 6060991 w 7671553"/>
                <a:gd name="connsiteY10450" fmla="*/ 1054819 h 6616577"/>
                <a:gd name="connsiteX10451" fmla="*/ 6057428 w 7671553"/>
                <a:gd name="connsiteY10451" fmla="*/ 1061922 h 6616577"/>
                <a:gd name="connsiteX10452" fmla="*/ 6053867 w 7671553"/>
                <a:gd name="connsiteY10452" fmla="*/ 1072577 h 6616577"/>
                <a:gd name="connsiteX10453" fmla="*/ 6050304 w 7671553"/>
                <a:gd name="connsiteY10453" fmla="*/ 1079680 h 6616577"/>
                <a:gd name="connsiteX10454" fmla="*/ 6046740 w 7671553"/>
                <a:gd name="connsiteY10454" fmla="*/ 1090335 h 6616577"/>
                <a:gd name="connsiteX10455" fmla="*/ 6046740 w 7671553"/>
                <a:gd name="connsiteY10455" fmla="*/ 1125851 h 6616577"/>
                <a:gd name="connsiteX10456" fmla="*/ 6050304 w 7671553"/>
                <a:gd name="connsiteY10456" fmla="*/ 1132953 h 6616577"/>
                <a:gd name="connsiteX10457" fmla="*/ 6053867 w 7671553"/>
                <a:gd name="connsiteY10457" fmla="*/ 1136506 h 6616577"/>
                <a:gd name="connsiteX10458" fmla="*/ 6057428 w 7671553"/>
                <a:gd name="connsiteY10458" fmla="*/ 1140059 h 6616577"/>
                <a:gd name="connsiteX10459" fmla="*/ 6060991 w 7671553"/>
                <a:gd name="connsiteY10459" fmla="*/ 1143609 h 6616577"/>
                <a:gd name="connsiteX10460" fmla="*/ 6064555 w 7671553"/>
                <a:gd name="connsiteY10460" fmla="*/ 1150711 h 6616577"/>
                <a:gd name="connsiteX10461" fmla="*/ 6071683 w 7671553"/>
                <a:gd name="connsiteY10461" fmla="*/ 1154264 h 6616577"/>
                <a:gd name="connsiteX10462" fmla="*/ 6078807 w 7671553"/>
                <a:gd name="connsiteY10462" fmla="*/ 1157817 h 6616577"/>
                <a:gd name="connsiteX10463" fmla="*/ 6085934 w 7671553"/>
                <a:gd name="connsiteY10463" fmla="*/ 1161367 h 6616577"/>
                <a:gd name="connsiteX10464" fmla="*/ 6111381 w 7671553"/>
                <a:gd name="connsiteY10464" fmla="*/ 1161464 h 6616577"/>
                <a:gd name="connsiteX10465" fmla="*/ 6107313 w 7671553"/>
                <a:gd name="connsiteY10465" fmla="*/ 1172022 h 6616577"/>
                <a:gd name="connsiteX10466" fmla="*/ 6103749 w 7671553"/>
                <a:gd name="connsiteY10466" fmla="*/ 1182678 h 6616577"/>
                <a:gd name="connsiteX10467" fmla="*/ 6100189 w 7671553"/>
                <a:gd name="connsiteY10467" fmla="*/ 1193333 h 6616577"/>
                <a:gd name="connsiteX10468" fmla="*/ 6096625 w 7671553"/>
                <a:gd name="connsiteY10468" fmla="*/ 1214641 h 6616577"/>
                <a:gd name="connsiteX10469" fmla="*/ 6093061 w 7671553"/>
                <a:gd name="connsiteY10469" fmla="*/ 1225296 h 6616577"/>
                <a:gd name="connsiteX10470" fmla="*/ 6089497 w 7671553"/>
                <a:gd name="connsiteY10470" fmla="*/ 1243054 h 6616577"/>
                <a:gd name="connsiteX10471" fmla="*/ 6085934 w 7671553"/>
                <a:gd name="connsiteY10471" fmla="*/ 1253710 h 6616577"/>
                <a:gd name="connsiteX10472" fmla="*/ 6082370 w 7671553"/>
                <a:gd name="connsiteY10472" fmla="*/ 1285673 h 6616577"/>
                <a:gd name="connsiteX10473" fmla="*/ 6078806 w 7671553"/>
                <a:gd name="connsiteY10473" fmla="*/ 1303431 h 6616577"/>
                <a:gd name="connsiteX10474" fmla="*/ 6075246 w 7671553"/>
                <a:gd name="connsiteY10474" fmla="*/ 1317639 h 6616577"/>
                <a:gd name="connsiteX10475" fmla="*/ 6075246 w 7671553"/>
                <a:gd name="connsiteY10475" fmla="*/ 1409977 h 6616577"/>
                <a:gd name="connsiteX10476" fmla="*/ 6078806 w 7671553"/>
                <a:gd name="connsiteY10476" fmla="*/ 1424185 h 6616577"/>
                <a:gd name="connsiteX10477" fmla="*/ 6082370 w 7671553"/>
                <a:gd name="connsiteY10477" fmla="*/ 1431287 h 6616577"/>
                <a:gd name="connsiteX10478" fmla="*/ 6085934 w 7671553"/>
                <a:gd name="connsiteY10478" fmla="*/ 1463250 h 6616577"/>
                <a:gd name="connsiteX10479" fmla="*/ 6089497 w 7671553"/>
                <a:gd name="connsiteY10479" fmla="*/ 1488111 h 6616577"/>
                <a:gd name="connsiteX10480" fmla="*/ 6093061 w 7671553"/>
                <a:gd name="connsiteY10480" fmla="*/ 1505868 h 6616577"/>
                <a:gd name="connsiteX10481" fmla="*/ 6096625 w 7671553"/>
                <a:gd name="connsiteY10481" fmla="*/ 1530732 h 6616577"/>
                <a:gd name="connsiteX10482" fmla="*/ 6100189 w 7671553"/>
                <a:gd name="connsiteY10482" fmla="*/ 1541384 h 6616577"/>
                <a:gd name="connsiteX10483" fmla="*/ 6103749 w 7671553"/>
                <a:gd name="connsiteY10483" fmla="*/ 1552040 h 6616577"/>
                <a:gd name="connsiteX10484" fmla="*/ 6107313 w 7671553"/>
                <a:gd name="connsiteY10484" fmla="*/ 1559142 h 6616577"/>
                <a:gd name="connsiteX10485" fmla="*/ 6110876 w 7671553"/>
                <a:gd name="connsiteY10485" fmla="*/ 1562695 h 6616577"/>
                <a:gd name="connsiteX10486" fmla="*/ 6114440 w 7671553"/>
                <a:gd name="connsiteY10486" fmla="*/ 1569798 h 6616577"/>
                <a:gd name="connsiteX10487" fmla="*/ 6118004 w 7671553"/>
                <a:gd name="connsiteY10487" fmla="*/ 1576900 h 6616577"/>
                <a:gd name="connsiteX10488" fmla="*/ 6121567 w 7671553"/>
                <a:gd name="connsiteY10488" fmla="*/ 1580453 h 6616577"/>
                <a:gd name="connsiteX10489" fmla="*/ 6125132 w 7671553"/>
                <a:gd name="connsiteY10489" fmla="*/ 1584006 h 6616577"/>
                <a:gd name="connsiteX10490" fmla="*/ 6128691 w 7671553"/>
                <a:gd name="connsiteY10490" fmla="*/ 1587555 h 6616577"/>
                <a:gd name="connsiteX10491" fmla="*/ 6132255 w 7671553"/>
                <a:gd name="connsiteY10491" fmla="*/ 1591108 h 6616577"/>
                <a:gd name="connsiteX10492" fmla="*/ 6135819 w 7671553"/>
                <a:gd name="connsiteY10492" fmla="*/ 1598211 h 6616577"/>
                <a:gd name="connsiteX10493" fmla="*/ 6139383 w 7671553"/>
                <a:gd name="connsiteY10493" fmla="*/ 1605313 h 6616577"/>
                <a:gd name="connsiteX10494" fmla="*/ 6142946 w 7671553"/>
                <a:gd name="connsiteY10494" fmla="*/ 1612415 h 6616577"/>
                <a:gd name="connsiteX10495" fmla="*/ 6146510 w 7671553"/>
                <a:gd name="connsiteY10495" fmla="*/ 1615968 h 6616577"/>
                <a:gd name="connsiteX10496" fmla="*/ 6150070 w 7671553"/>
                <a:gd name="connsiteY10496" fmla="*/ 1619522 h 6616577"/>
                <a:gd name="connsiteX10497" fmla="*/ 6153634 w 7671553"/>
                <a:gd name="connsiteY10497" fmla="*/ 1623071 h 6616577"/>
                <a:gd name="connsiteX10498" fmla="*/ 6157198 w 7671553"/>
                <a:gd name="connsiteY10498" fmla="*/ 1626624 h 6616577"/>
                <a:gd name="connsiteX10499" fmla="*/ 6160762 w 7671553"/>
                <a:gd name="connsiteY10499" fmla="*/ 1630173 h 6616577"/>
                <a:gd name="connsiteX10500" fmla="*/ 6164325 w 7671553"/>
                <a:gd name="connsiteY10500" fmla="*/ 1633726 h 6616577"/>
                <a:gd name="connsiteX10501" fmla="*/ 6167889 w 7671553"/>
                <a:gd name="connsiteY10501" fmla="*/ 1637279 h 6616577"/>
                <a:gd name="connsiteX10502" fmla="*/ 6171453 w 7671553"/>
                <a:gd name="connsiteY10502" fmla="*/ 1640829 h 6616577"/>
                <a:gd name="connsiteX10503" fmla="*/ 6178576 w 7671553"/>
                <a:gd name="connsiteY10503" fmla="*/ 1644382 h 6616577"/>
                <a:gd name="connsiteX10504" fmla="*/ 6182140 w 7671553"/>
                <a:gd name="connsiteY10504" fmla="*/ 1647931 h 6616577"/>
                <a:gd name="connsiteX10505" fmla="*/ 6185704 w 7671553"/>
                <a:gd name="connsiteY10505" fmla="*/ 1651484 h 6616577"/>
                <a:gd name="connsiteX10506" fmla="*/ 6189268 w 7671553"/>
                <a:gd name="connsiteY10506" fmla="*/ 1655037 h 6616577"/>
                <a:gd name="connsiteX10507" fmla="*/ 6192832 w 7671553"/>
                <a:gd name="connsiteY10507" fmla="*/ 1658587 h 6616577"/>
                <a:gd name="connsiteX10508" fmla="*/ 6196392 w 7671553"/>
                <a:gd name="connsiteY10508" fmla="*/ 1662140 h 6616577"/>
                <a:gd name="connsiteX10509" fmla="*/ 6199955 w 7671553"/>
                <a:gd name="connsiteY10509" fmla="*/ 1665689 h 6616577"/>
                <a:gd name="connsiteX10510" fmla="*/ 6203519 w 7671553"/>
                <a:gd name="connsiteY10510" fmla="*/ 1669242 h 6616577"/>
                <a:gd name="connsiteX10511" fmla="*/ 6207083 w 7671553"/>
                <a:gd name="connsiteY10511" fmla="*/ 1672795 h 6616577"/>
                <a:gd name="connsiteX10512" fmla="*/ 6214211 w 7671553"/>
                <a:gd name="connsiteY10512" fmla="*/ 1672795 h 6616577"/>
                <a:gd name="connsiteX10513" fmla="*/ 6214211 w 7671553"/>
                <a:gd name="connsiteY10513" fmla="*/ 1679898 h 6616577"/>
                <a:gd name="connsiteX10514" fmla="*/ 6217774 w 7671553"/>
                <a:gd name="connsiteY10514" fmla="*/ 1683447 h 6616577"/>
                <a:gd name="connsiteX10515" fmla="*/ 6221334 w 7671553"/>
                <a:gd name="connsiteY10515" fmla="*/ 1687000 h 6616577"/>
                <a:gd name="connsiteX10516" fmla="*/ 6224898 w 7671553"/>
                <a:gd name="connsiteY10516" fmla="*/ 1690553 h 6616577"/>
                <a:gd name="connsiteX10517" fmla="*/ 6228462 w 7671553"/>
                <a:gd name="connsiteY10517" fmla="*/ 1694102 h 6616577"/>
                <a:gd name="connsiteX10518" fmla="*/ 6232026 w 7671553"/>
                <a:gd name="connsiteY10518" fmla="*/ 1697656 h 6616577"/>
                <a:gd name="connsiteX10519" fmla="*/ 6235589 w 7671553"/>
                <a:gd name="connsiteY10519" fmla="*/ 1701205 h 6616577"/>
                <a:gd name="connsiteX10520" fmla="*/ 6239153 w 7671553"/>
                <a:gd name="connsiteY10520" fmla="*/ 1704758 h 6616577"/>
                <a:gd name="connsiteX10521" fmla="*/ 6242713 w 7671553"/>
                <a:gd name="connsiteY10521" fmla="*/ 1708311 h 6616577"/>
                <a:gd name="connsiteX10522" fmla="*/ 6246277 w 7671553"/>
                <a:gd name="connsiteY10522" fmla="*/ 1711861 h 6616577"/>
                <a:gd name="connsiteX10523" fmla="*/ 6249841 w 7671553"/>
                <a:gd name="connsiteY10523" fmla="*/ 1715413 h 6616577"/>
                <a:gd name="connsiteX10524" fmla="*/ 6256968 w 7671553"/>
                <a:gd name="connsiteY10524" fmla="*/ 1718963 h 6616577"/>
                <a:gd name="connsiteX10525" fmla="*/ 6260532 w 7671553"/>
                <a:gd name="connsiteY10525" fmla="*/ 1722516 h 6616577"/>
                <a:gd name="connsiteX10526" fmla="*/ 6264096 w 7671553"/>
                <a:gd name="connsiteY10526" fmla="*/ 1726069 h 6616577"/>
                <a:gd name="connsiteX10527" fmla="*/ 6271220 w 7671553"/>
                <a:gd name="connsiteY10527" fmla="*/ 1729618 h 6616577"/>
                <a:gd name="connsiteX10528" fmla="*/ 6274783 w 7671553"/>
                <a:gd name="connsiteY10528" fmla="*/ 1733171 h 6616577"/>
                <a:gd name="connsiteX10529" fmla="*/ 6278347 w 7671553"/>
                <a:gd name="connsiteY10529" fmla="*/ 1736721 h 6616577"/>
                <a:gd name="connsiteX10530" fmla="*/ 6281911 w 7671553"/>
                <a:gd name="connsiteY10530" fmla="*/ 1740274 h 6616577"/>
                <a:gd name="connsiteX10531" fmla="*/ 6285475 w 7671553"/>
                <a:gd name="connsiteY10531" fmla="*/ 1743827 h 6616577"/>
                <a:gd name="connsiteX10532" fmla="*/ 6289034 w 7671553"/>
                <a:gd name="connsiteY10532" fmla="*/ 1747376 h 6616577"/>
                <a:gd name="connsiteX10533" fmla="*/ 6296162 w 7671553"/>
                <a:gd name="connsiteY10533" fmla="*/ 1747376 h 6616577"/>
                <a:gd name="connsiteX10534" fmla="*/ 6296162 w 7671553"/>
                <a:gd name="connsiteY10534" fmla="*/ 1758032 h 6616577"/>
                <a:gd name="connsiteX10535" fmla="*/ 6299726 w 7671553"/>
                <a:gd name="connsiteY10535" fmla="*/ 1761585 h 6616577"/>
                <a:gd name="connsiteX10536" fmla="*/ 6306853 w 7671553"/>
                <a:gd name="connsiteY10536" fmla="*/ 1765134 h 6616577"/>
                <a:gd name="connsiteX10537" fmla="*/ 6310417 w 7671553"/>
                <a:gd name="connsiteY10537" fmla="*/ 1768687 h 6616577"/>
                <a:gd name="connsiteX10538" fmla="*/ 6313977 w 7671553"/>
                <a:gd name="connsiteY10538" fmla="*/ 1772237 h 6616577"/>
                <a:gd name="connsiteX10539" fmla="*/ 6317541 w 7671553"/>
                <a:gd name="connsiteY10539" fmla="*/ 1775790 h 6616577"/>
                <a:gd name="connsiteX10540" fmla="*/ 6321105 w 7671553"/>
                <a:gd name="connsiteY10540" fmla="*/ 1779343 h 6616577"/>
                <a:gd name="connsiteX10541" fmla="*/ 6335356 w 7671553"/>
                <a:gd name="connsiteY10541" fmla="*/ 1782892 h 6616577"/>
                <a:gd name="connsiteX10542" fmla="*/ 6338920 w 7671553"/>
                <a:gd name="connsiteY10542" fmla="*/ 1789995 h 6616577"/>
                <a:gd name="connsiteX10543" fmla="*/ 6338920 w 7671553"/>
                <a:gd name="connsiteY10543" fmla="*/ 1807752 h 6616577"/>
                <a:gd name="connsiteX10544" fmla="*/ 6335356 w 7671553"/>
                <a:gd name="connsiteY10544" fmla="*/ 1829064 h 6616577"/>
                <a:gd name="connsiteX10545" fmla="*/ 6331796 w 7671553"/>
                <a:gd name="connsiteY10545" fmla="*/ 1839719 h 6616577"/>
                <a:gd name="connsiteX10546" fmla="*/ 6328232 w 7671553"/>
                <a:gd name="connsiteY10546" fmla="*/ 1853924 h 6616577"/>
                <a:gd name="connsiteX10547" fmla="*/ 6324668 w 7671553"/>
                <a:gd name="connsiteY10547" fmla="*/ 1857477 h 6616577"/>
                <a:gd name="connsiteX10548" fmla="*/ 6321105 w 7671553"/>
                <a:gd name="connsiteY10548" fmla="*/ 1861027 h 6616577"/>
                <a:gd name="connsiteX10549" fmla="*/ 6317541 w 7671553"/>
                <a:gd name="connsiteY10549" fmla="*/ 1864580 h 6616577"/>
                <a:gd name="connsiteX10550" fmla="*/ 6313977 w 7671553"/>
                <a:gd name="connsiteY10550" fmla="*/ 1871682 h 6616577"/>
                <a:gd name="connsiteX10551" fmla="*/ 6310417 w 7671553"/>
                <a:gd name="connsiteY10551" fmla="*/ 1878784 h 6616577"/>
                <a:gd name="connsiteX10552" fmla="*/ 6306853 w 7671553"/>
                <a:gd name="connsiteY10552" fmla="*/ 1882338 h 6616577"/>
                <a:gd name="connsiteX10553" fmla="*/ 6303289 w 7671553"/>
                <a:gd name="connsiteY10553" fmla="*/ 1896543 h 6616577"/>
                <a:gd name="connsiteX10554" fmla="*/ 6299726 w 7671553"/>
                <a:gd name="connsiteY10554" fmla="*/ 1900096 h 6616577"/>
                <a:gd name="connsiteX10555" fmla="*/ 6296162 w 7671553"/>
                <a:gd name="connsiteY10555" fmla="*/ 1907198 h 6616577"/>
                <a:gd name="connsiteX10556" fmla="*/ 6289034 w 7671553"/>
                <a:gd name="connsiteY10556" fmla="*/ 1910751 h 6616577"/>
                <a:gd name="connsiteX10557" fmla="*/ 6285474 w 7671553"/>
                <a:gd name="connsiteY10557" fmla="*/ 1917853 h 6616577"/>
                <a:gd name="connsiteX10558" fmla="*/ 6281911 w 7671553"/>
                <a:gd name="connsiteY10558" fmla="*/ 1921406 h 6616577"/>
                <a:gd name="connsiteX10559" fmla="*/ 6278347 w 7671553"/>
                <a:gd name="connsiteY10559" fmla="*/ 1924956 h 6616577"/>
                <a:gd name="connsiteX10560" fmla="*/ 6274783 w 7671553"/>
                <a:gd name="connsiteY10560" fmla="*/ 1928509 h 6616577"/>
                <a:gd name="connsiteX10561" fmla="*/ 6260532 w 7671553"/>
                <a:gd name="connsiteY10561" fmla="*/ 1932058 h 6616577"/>
                <a:gd name="connsiteX10562" fmla="*/ 6260532 w 7671553"/>
                <a:gd name="connsiteY10562" fmla="*/ 1924956 h 6616577"/>
                <a:gd name="connsiteX10563" fmla="*/ 6256968 w 7671553"/>
                <a:gd name="connsiteY10563" fmla="*/ 1917854 h 6616577"/>
                <a:gd name="connsiteX10564" fmla="*/ 6249841 w 7671553"/>
                <a:gd name="connsiteY10564" fmla="*/ 1914300 h 6616577"/>
                <a:gd name="connsiteX10565" fmla="*/ 6224898 w 7671553"/>
                <a:gd name="connsiteY10565" fmla="*/ 1914300 h 6616577"/>
                <a:gd name="connsiteX10566" fmla="*/ 6217774 w 7671553"/>
                <a:gd name="connsiteY10566" fmla="*/ 1917854 h 6616577"/>
                <a:gd name="connsiteX10567" fmla="*/ 6210647 w 7671553"/>
                <a:gd name="connsiteY10567" fmla="*/ 1921407 h 6616577"/>
                <a:gd name="connsiteX10568" fmla="*/ 6210647 w 7671553"/>
                <a:gd name="connsiteY10568" fmla="*/ 1928509 h 6616577"/>
                <a:gd name="connsiteX10569" fmla="*/ 6203519 w 7671553"/>
                <a:gd name="connsiteY10569" fmla="*/ 1928509 h 6616577"/>
                <a:gd name="connsiteX10570" fmla="*/ 6192832 w 7671553"/>
                <a:gd name="connsiteY10570" fmla="*/ 1932058 h 6616577"/>
                <a:gd name="connsiteX10571" fmla="*/ 6182141 w 7671553"/>
                <a:gd name="connsiteY10571" fmla="*/ 1935611 h 6616577"/>
                <a:gd name="connsiteX10572" fmla="*/ 6178576 w 7671553"/>
                <a:gd name="connsiteY10572" fmla="*/ 1939164 h 6616577"/>
                <a:gd name="connsiteX10573" fmla="*/ 6164325 w 7671553"/>
                <a:gd name="connsiteY10573" fmla="*/ 1942714 h 6616577"/>
                <a:gd name="connsiteX10574" fmla="*/ 6157198 w 7671553"/>
                <a:gd name="connsiteY10574" fmla="*/ 1946267 h 6616577"/>
                <a:gd name="connsiteX10575" fmla="*/ 6153634 w 7671553"/>
                <a:gd name="connsiteY10575" fmla="*/ 1949816 h 6616577"/>
                <a:gd name="connsiteX10576" fmla="*/ 6146511 w 7671553"/>
                <a:gd name="connsiteY10576" fmla="*/ 1953369 h 6616577"/>
                <a:gd name="connsiteX10577" fmla="*/ 6139383 w 7671553"/>
                <a:gd name="connsiteY10577" fmla="*/ 1956922 h 6616577"/>
                <a:gd name="connsiteX10578" fmla="*/ 6135819 w 7671553"/>
                <a:gd name="connsiteY10578" fmla="*/ 1960472 h 6616577"/>
                <a:gd name="connsiteX10579" fmla="*/ 6128692 w 7671553"/>
                <a:gd name="connsiteY10579" fmla="*/ 1964025 h 6616577"/>
                <a:gd name="connsiteX10580" fmla="*/ 6121568 w 7671553"/>
                <a:gd name="connsiteY10580" fmla="*/ 1967574 h 6616577"/>
                <a:gd name="connsiteX10581" fmla="*/ 6118004 w 7671553"/>
                <a:gd name="connsiteY10581" fmla="*/ 1971127 h 6616577"/>
                <a:gd name="connsiteX10582" fmla="*/ 6107313 w 7671553"/>
                <a:gd name="connsiteY10582" fmla="*/ 1974680 h 6616577"/>
                <a:gd name="connsiteX10583" fmla="*/ 6103749 w 7671553"/>
                <a:gd name="connsiteY10583" fmla="*/ 1978230 h 6616577"/>
                <a:gd name="connsiteX10584" fmla="*/ 6096625 w 7671553"/>
                <a:gd name="connsiteY10584" fmla="*/ 1981783 h 6616577"/>
                <a:gd name="connsiteX10585" fmla="*/ 6085934 w 7671553"/>
                <a:gd name="connsiteY10585" fmla="*/ 1985332 h 6616577"/>
                <a:gd name="connsiteX10586" fmla="*/ 6082371 w 7671553"/>
                <a:gd name="connsiteY10586" fmla="*/ 1988885 h 6616577"/>
                <a:gd name="connsiteX10587" fmla="*/ 6075247 w 7671553"/>
                <a:gd name="connsiteY10587" fmla="*/ 1992438 h 6616577"/>
                <a:gd name="connsiteX10588" fmla="*/ 6064556 w 7671553"/>
                <a:gd name="connsiteY10588" fmla="*/ 1995988 h 6616577"/>
                <a:gd name="connsiteX10589" fmla="*/ 6060992 w 7671553"/>
                <a:gd name="connsiteY10589" fmla="*/ 1999541 h 6616577"/>
                <a:gd name="connsiteX10590" fmla="*/ 6053869 w 7671553"/>
                <a:gd name="connsiteY10590" fmla="*/ 2003090 h 6616577"/>
                <a:gd name="connsiteX10591" fmla="*/ 6046741 w 7671553"/>
                <a:gd name="connsiteY10591" fmla="*/ 2006643 h 6616577"/>
                <a:gd name="connsiteX10592" fmla="*/ 6043177 w 7671553"/>
                <a:gd name="connsiteY10592" fmla="*/ 2010196 h 6616577"/>
                <a:gd name="connsiteX10593" fmla="*/ 6036050 w 7671553"/>
                <a:gd name="connsiteY10593" fmla="*/ 2013746 h 6616577"/>
                <a:gd name="connsiteX10594" fmla="*/ 6028926 w 7671553"/>
                <a:gd name="connsiteY10594" fmla="*/ 2017299 h 6616577"/>
                <a:gd name="connsiteX10595" fmla="*/ 6021799 w 7671553"/>
                <a:gd name="connsiteY10595" fmla="*/ 2020848 h 6616577"/>
                <a:gd name="connsiteX10596" fmla="*/ 6014671 w 7671553"/>
                <a:gd name="connsiteY10596" fmla="*/ 2024401 h 6616577"/>
                <a:gd name="connsiteX10597" fmla="*/ 6011107 w 7671553"/>
                <a:gd name="connsiteY10597" fmla="*/ 2027954 h 6616577"/>
                <a:gd name="connsiteX10598" fmla="*/ 6000420 w 7671553"/>
                <a:gd name="connsiteY10598" fmla="*/ 2031504 h 6616577"/>
                <a:gd name="connsiteX10599" fmla="*/ 5996855 w 7671553"/>
                <a:gd name="connsiteY10599" fmla="*/ 2035056 h 6616577"/>
                <a:gd name="connsiteX10600" fmla="*/ 5986165 w 7671553"/>
                <a:gd name="connsiteY10600" fmla="*/ 2038606 h 6616577"/>
                <a:gd name="connsiteX10601" fmla="*/ 5982604 w 7671553"/>
                <a:gd name="connsiteY10601" fmla="*/ 2042159 h 6616577"/>
                <a:gd name="connsiteX10602" fmla="*/ 5975477 w 7671553"/>
                <a:gd name="connsiteY10602" fmla="*/ 2045712 h 6616577"/>
                <a:gd name="connsiteX10603" fmla="*/ 5968350 w 7671553"/>
                <a:gd name="connsiteY10603" fmla="*/ 2049262 h 6616577"/>
                <a:gd name="connsiteX10604" fmla="*/ 5961226 w 7671553"/>
                <a:gd name="connsiteY10604" fmla="*/ 2052814 h 6616577"/>
                <a:gd name="connsiteX10605" fmla="*/ 5957662 w 7671553"/>
                <a:gd name="connsiteY10605" fmla="*/ 2056364 h 6616577"/>
                <a:gd name="connsiteX10606" fmla="*/ 5950534 w 7671553"/>
                <a:gd name="connsiteY10606" fmla="*/ 2059917 h 6616577"/>
                <a:gd name="connsiteX10607" fmla="*/ 5946971 w 7671553"/>
                <a:gd name="connsiteY10607" fmla="*/ 2063470 h 6616577"/>
                <a:gd name="connsiteX10608" fmla="*/ 5943407 w 7671553"/>
                <a:gd name="connsiteY10608" fmla="*/ 2067019 h 6616577"/>
                <a:gd name="connsiteX10609" fmla="*/ 5936283 w 7671553"/>
                <a:gd name="connsiteY10609" fmla="*/ 2070572 h 6616577"/>
                <a:gd name="connsiteX10610" fmla="*/ 5932720 w 7671553"/>
                <a:gd name="connsiteY10610" fmla="*/ 2074122 h 6616577"/>
                <a:gd name="connsiteX10611" fmla="*/ 5929155 w 7671553"/>
                <a:gd name="connsiteY10611" fmla="*/ 2077675 h 6616577"/>
                <a:gd name="connsiteX10612" fmla="*/ 5925592 w 7671553"/>
                <a:gd name="connsiteY10612" fmla="*/ 2081228 h 6616577"/>
                <a:gd name="connsiteX10613" fmla="*/ 5918465 w 7671553"/>
                <a:gd name="connsiteY10613" fmla="*/ 2084777 h 6616577"/>
                <a:gd name="connsiteX10614" fmla="*/ 5914904 w 7671553"/>
                <a:gd name="connsiteY10614" fmla="*/ 2088330 h 6616577"/>
                <a:gd name="connsiteX10615" fmla="*/ 5907777 w 7671553"/>
                <a:gd name="connsiteY10615" fmla="*/ 2091880 h 6616577"/>
                <a:gd name="connsiteX10616" fmla="*/ 5904213 w 7671553"/>
                <a:gd name="connsiteY10616" fmla="*/ 2095433 h 6616577"/>
                <a:gd name="connsiteX10617" fmla="*/ 5897086 w 7671553"/>
                <a:gd name="connsiteY10617" fmla="*/ 2098986 h 6616577"/>
                <a:gd name="connsiteX10618" fmla="*/ 5889962 w 7671553"/>
                <a:gd name="connsiteY10618" fmla="*/ 2102535 h 6616577"/>
                <a:gd name="connsiteX10619" fmla="*/ 5886398 w 7671553"/>
                <a:gd name="connsiteY10619" fmla="*/ 2106088 h 6616577"/>
                <a:gd name="connsiteX10620" fmla="*/ 5882834 w 7671553"/>
                <a:gd name="connsiteY10620" fmla="*/ 2109638 h 6616577"/>
                <a:gd name="connsiteX10621" fmla="*/ 5875707 w 7671553"/>
                <a:gd name="connsiteY10621" fmla="*/ 2113191 h 6616577"/>
                <a:gd name="connsiteX10622" fmla="*/ 5868583 w 7671553"/>
                <a:gd name="connsiteY10622" fmla="*/ 2116744 h 6616577"/>
                <a:gd name="connsiteX10623" fmla="*/ 5865019 w 7671553"/>
                <a:gd name="connsiteY10623" fmla="*/ 2120293 h 6616577"/>
                <a:gd name="connsiteX10624" fmla="*/ 5857892 w 7671553"/>
                <a:gd name="connsiteY10624" fmla="*/ 2123846 h 6616577"/>
                <a:gd name="connsiteX10625" fmla="*/ 5850765 w 7671553"/>
                <a:gd name="connsiteY10625" fmla="*/ 2127396 h 6616577"/>
                <a:gd name="connsiteX10626" fmla="*/ 5847200 w 7671553"/>
                <a:gd name="connsiteY10626" fmla="*/ 2130949 h 6616577"/>
                <a:gd name="connsiteX10627" fmla="*/ 5840077 w 7671553"/>
                <a:gd name="connsiteY10627" fmla="*/ 2134502 h 6616577"/>
                <a:gd name="connsiteX10628" fmla="*/ 5836513 w 7671553"/>
                <a:gd name="connsiteY10628" fmla="*/ 2141604 h 6616577"/>
                <a:gd name="connsiteX10629" fmla="*/ 5829386 w 7671553"/>
                <a:gd name="connsiteY10629" fmla="*/ 2145154 h 6616577"/>
                <a:gd name="connsiteX10630" fmla="*/ 5825822 w 7671553"/>
                <a:gd name="connsiteY10630" fmla="*/ 2152260 h 6616577"/>
                <a:gd name="connsiteX10631" fmla="*/ 5818698 w 7671553"/>
                <a:gd name="connsiteY10631" fmla="*/ 2155809 h 6616577"/>
                <a:gd name="connsiteX10632" fmla="*/ 5811571 w 7671553"/>
                <a:gd name="connsiteY10632" fmla="*/ 2159362 h 6616577"/>
                <a:gd name="connsiteX10633" fmla="*/ 5808007 w 7671553"/>
                <a:gd name="connsiteY10633" fmla="*/ 2162911 h 6616577"/>
                <a:gd name="connsiteX10634" fmla="*/ 5800879 w 7671553"/>
                <a:gd name="connsiteY10634" fmla="*/ 2166465 h 6616577"/>
                <a:gd name="connsiteX10635" fmla="*/ 5800879 w 7671553"/>
                <a:gd name="connsiteY10635" fmla="*/ 2155809 h 6616577"/>
                <a:gd name="connsiteX10636" fmla="*/ 5797319 w 7671553"/>
                <a:gd name="connsiteY10636" fmla="*/ 2145153 h 6616577"/>
                <a:gd name="connsiteX10637" fmla="*/ 5793756 w 7671553"/>
                <a:gd name="connsiteY10637" fmla="*/ 2134502 h 6616577"/>
                <a:gd name="connsiteX10638" fmla="*/ 5790192 w 7671553"/>
                <a:gd name="connsiteY10638" fmla="*/ 2120293 h 6616577"/>
                <a:gd name="connsiteX10639" fmla="*/ 5786628 w 7671553"/>
                <a:gd name="connsiteY10639" fmla="*/ 2113191 h 6616577"/>
                <a:gd name="connsiteX10640" fmla="*/ 5783064 w 7671553"/>
                <a:gd name="connsiteY10640" fmla="*/ 2106088 h 6616577"/>
                <a:gd name="connsiteX10641" fmla="*/ 5779500 w 7671553"/>
                <a:gd name="connsiteY10641" fmla="*/ 2084777 h 6616577"/>
                <a:gd name="connsiteX10642" fmla="*/ 5775940 w 7671553"/>
                <a:gd name="connsiteY10642" fmla="*/ 2077675 h 6616577"/>
                <a:gd name="connsiteX10643" fmla="*/ 5772377 w 7671553"/>
                <a:gd name="connsiteY10643" fmla="*/ 2063470 h 6616577"/>
                <a:gd name="connsiteX10644" fmla="*/ 5768813 w 7671553"/>
                <a:gd name="connsiteY10644" fmla="*/ 2045712 h 6616577"/>
                <a:gd name="connsiteX10645" fmla="*/ 5765249 w 7671553"/>
                <a:gd name="connsiteY10645" fmla="*/ 2035056 h 6616577"/>
                <a:gd name="connsiteX10646" fmla="*/ 5761686 w 7671553"/>
                <a:gd name="connsiteY10646" fmla="*/ 2027954 h 6616577"/>
                <a:gd name="connsiteX10647" fmla="*/ 5758121 w 7671553"/>
                <a:gd name="connsiteY10647" fmla="*/ 2010196 h 6616577"/>
                <a:gd name="connsiteX10648" fmla="*/ 5754558 w 7671553"/>
                <a:gd name="connsiteY10648" fmla="*/ 1999541 h 6616577"/>
                <a:gd name="connsiteX10649" fmla="*/ 5750998 w 7671553"/>
                <a:gd name="connsiteY10649" fmla="*/ 1995988 h 6616577"/>
                <a:gd name="connsiteX10650" fmla="*/ 5747434 w 7671553"/>
                <a:gd name="connsiteY10650" fmla="*/ 1974680 h 6616577"/>
                <a:gd name="connsiteX10651" fmla="*/ 5743870 w 7671553"/>
                <a:gd name="connsiteY10651" fmla="*/ 1964025 h 6616577"/>
                <a:gd name="connsiteX10652" fmla="*/ 5740307 w 7671553"/>
                <a:gd name="connsiteY10652" fmla="*/ 1949816 h 6616577"/>
                <a:gd name="connsiteX10653" fmla="*/ 5736743 w 7671553"/>
                <a:gd name="connsiteY10653" fmla="*/ 1924956 h 6616577"/>
                <a:gd name="connsiteX10654" fmla="*/ 5733179 w 7671553"/>
                <a:gd name="connsiteY10654" fmla="*/ 1917854 h 6616577"/>
                <a:gd name="connsiteX10655" fmla="*/ 5729619 w 7671553"/>
                <a:gd name="connsiteY10655" fmla="*/ 1910751 h 6616577"/>
                <a:gd name="connsiteX10656" fmla="*/ 5726055 w 7671553"/>
                <a:gd name="connsiteY10656" fmla="*/ 1892993 h 6616577"/>
                <a:gd name="connsiteX10657" fmla="*/ 5722491 w 7671553"/>
                <a:gd name="connsiteY10657" fmla="*/ 1885891 h 6616577"/>
                <a:gd name="connsiteX10658" fmla="*/ 5718928 w 7671553"/>
                <a:gd name="connsiteY10658" fmla="*/ 1875236 h 6616577"/>
                <a:gd name="connsiteX10659" fmla="*/ 5715364 w 7671553"/>
                <a:gd name="connsiteY10659" fmla="*/ 1864580 h 6616577"/>
                <a:gd name="connsiteX10660" fmla="*/ 5711800 w 7671553"/>
                <a:gd name="connsiteY10660" fmla="*/ 1850375 h 6616577"/>
                <a:gd name="connsiteX10661" fmla="*/ 5708236 w 7671553"/>
                <a:gd name="connsiteY10661" fmla="*/ 1843269 h 6616577"/>
                <a:gd name="connsiteX10662" fmla="*/ 5704676 w 7671553"/>
                <a:gd name="connsiteY10662" fmla="*/ 1818409 h 6616577"/>
                <a:gd name="connsiteX10663" fmla="*/ 5701112 w 7671553"/>
                <a:gd name="connsiteY10663" fmla="*/ 1814859 h 6616577"/>
                <a:gd name="connsiteX10664" fmla="*/ 5697549 w 7671553"/>
                <a:gd name="connsiteY10664" fmla="*/ 1807753 h 6616577"/>
                <a:gd name="connsiteX10665" fmla="*/ 5693985 w 7671553"/>
                <a:gd name="connsiteY10665" fmla="*/ 1797101 h 6616577"/>
                <a:gd name="connsiteX10666" fmla="*/ 5690421 w 7671553"/>
                <a:gd name="connsiteY10666" fmla="*/ 1786446 h 6616577"/>
                <a:gd name="connsiteX10667" fmla="*/ 5686858 w 7671553"/>
                <a:gd name="connsiteY10667" fmla="*/ 1775790 h 6616577"/>
                <a:gd name="connsiteX10668" fmla="*/ 5683298 w 7671553"/>
                <a:gd name="connsiteY10668" fmla="*/ 1765135 h 6616577"/>
                <a:gd name="connsiteX10669" fmla="*/ 5679733 w 7671553"/>
                <a:gd name="connsiteY10669" fmla="*/ 1758032 h 6616577"/>
                <a:gd name="connsiteX10670" fmla="*/ 5676170 w 7671553"/>
                <a:gd name="connsiteY10670" fmla="*/ 1747377 h 6616577"/>
                <a:gd name="connsiteX10671" fmla="*/ 5672606 w 7671553"/>
                <a:gd name="connsiteY10671" fmla="*/ 1733172 h 6616577"/>
                <a:gd name="connsiteX10672" fmla="*/ 5669043 w 7671553"/>
                <a:gd name="connsiteY10672" fmla="*/ 1726069 h 6616577"/>
                <a:gd name="connsiteX10673" fmla="*/ 5665479 w 7671553"/>
                <a:gd name="connsiteY10673" fmla="*/ 1722516 h 6616577"/>
                <a:gd name="connsiteX10674" fmla="*/ 5661915 w 7671553"/>
                <a:gd name="connsiteY10674" fmla="*/ 1715414 h 6616577"/>
                <a:gd name="connsiteX10675" fmla="*/ 5658355 w 7671553"/>
                <a:gd name="connsiteY10675" fmla="*/ 1708312 h 6616577"/>
                <a:gd name="connsiteX10676" fmla="*/ 5654791 w 7671553"/>
                <a:gd name="connsiteY10676" fmla="*/ 1701205 h 6616577"/>
                <a:gd name="connsiteX10677" fmla="*/ 5651227 w 7671553"/>
                <a:gd name="connsiteY10677" fmla="*/ 1690554 h 6616577"/>
                <a:gd name="connsiteX10678" fmla="*/ 5647664 w 7671553"/>
                <a:gd name="connsiteY10678" fmla="*/ 1687001 h 6616577"/>
                <a:gd name="connsiteX10679" fmla="*/ 5644100 w 7671553"/>
                <a:gd name="connsiteY10679" fmla="*/ 1679898 h 6616577"/>
                <a:gd name="connsiteX10680" fmla="*/ 5640536 w 7671553"/>
                <a:gd name="connsiteY10680" fmla="*/ 1662140 h 6616577"/>
                <a:gd name="connsiteX10681" fmla="*/ 5636976 w 7671553"/>
                <a:gd name="connsiteY10681" fmla="*/ 1651485 h 6616577"/>
                <a:gd name="connsiteX10682" fmla="*/ 5633412 w 7671553"/>
                <a:gd name="connsiteY10682" fmla="*/ 1637280 h 6616577"/>
                <a:gd name="connsiteX10683" fmla="*/ 5629848 w 7671553"/>
                <a:gd name="connsiteY10683" fmla="*/ 1626624 h 6616577"/>
                <a:gd name="connsiteX10684" fmla="*/ 5626285 w 7671553"/>
                <a:gd name="connsiteY10684" fmla="*/ 1615969 h 6616577"/>
                <a:gd name="connsiteX10685" fmla="*/ 5622721 w 7671553"/>
                <a:gd name="connsiteY10685" fmla="*/ 1608866 h 6616577"/>
                <a:gd name="connsiteX10686" fmla="*/ 5619157 w 7671553"/>
                <a:gd name="connsiteY10686" fmla="*/ 1598211 h 6616577"/>
                <a:gd name="connsiteX10687" fmla="*/ 5615594 w 7671553"/>
                <a:gd name="connsiteY10687" fmla="*/ 1591108 h 6616577"/>
                <a:gd name="connsiteX10688" fmla="*/ 5612033 w 7671553"/>
                <a:gd name="connsiteY10688" fmla="*/ 1584006 h 6616577"/>
                <a:gd name="connsiteX10689" fmla="*/ 5608470 w 7671553"/>
                <a:gd name="connsiteY10689" fmla="*/ 1576900 h 6616577"/>
                <a:gd name="connsiteX10690" fmla="*/ 5604906 w 7671553"/>
                <a:gd name="connsiteY10690" fmla="*/ 1569798 h 6616577"/>
                <a:gd name="connsiteX10691" fmla="*/ 5601342 w 7671553"/>
                <a:gd name="connsiteY10691" fmla="*/ 1562695 h 6616577"/>
                <a:gd name="connsiteX10692" fmla="*/ 5597778 w 7671553"/>
                <a:gd name="connsiteY10692" fmla="*/ 1555593 h 6616577"/>
                <a:gd name="connsiteX10693" fmla="*/ 5594215 w 7671553"/>
                <a:gd name="connsiteY10693" fmla="*/ 1552040 h 6616577"/>
                <a:gd name="connsiteX10694" fmla="*/ 5590654 w 7671553"/>
                <a:gd name="connsiteY10694" fmla="*/ 1544938 h 6616577"/>
                <a:gd name="connsiteX10695" fmla="*/ 5587091 w 7671553"/>
                <a:gd name="connsiteY10695" fmla="*/ 1534282 h 6616577"/>
                <a:gd name="connsiteX10696" fmla="*/ 5583527 w 7671553"/>
                <a:gd name="connsiteY10696" fmla="*/ 1530733 h 6616577"/>
                <a:gd name="connsiteX10697" fmla="*/ 5579963 w 7671553"/>
                <a:gd name="connsiteY10697" fmla="*/ 1520077 h 6616577"/>
                <a:gd name="connsiteX10698" fmla="*/ 5576399 w 7671553"/>
                <a:gd name="connsiteY10698" fmla="*/ 1512975 h 6616577"/>
                <a:gd name="connsiteX10699" fmla="*/ 5572836 w 7671553"/>
                <a:gd name="connsiteY10699" fmla="*/ 1505869 h 6616577"/>
                <a:gd name="connsiteX10700" fmla="*/ 5569272 w 7671553"/>
                <a:gd name="connsiteY10700" fmla="*/ 1498766 h 6616577"/>
                <a:gd name="connsiteX10701" fmla="*/ 5565712 w 7671553"/>
                <a:gd name="connsiteY10701" fmla="*/ 1491664 h 6616577"/>
                <a:gd name="connsiteX10702" fmla="*/ 5562148 w 7671553"/>
                <a:gd name="connsiteY10702" fmla="*/ 1488111 h 6616577"/>
                <a:gd name="connsiteX10703" fmla="*/ 5558585 w 7671553"/>
                <a:gd name="connsiteY10703" fmla="*/ 1481009 h 6616577"/>
                <a:gd name="connsiteX10704" fmla="*/ 5555020 w 7671553"/>
                <a:gd name="connsiteY10704" fmla="*/ 1473906 h 6616577"/>
                <a:gd name="connsiteX10705" fmla="*/ 5551457 w 7671553"/>
                <a:gd name="connsiteY10705" fmla="*/ 1470353 h 6616577"/>
                <a:gd name="connsiteX10706" fmla="*/ 5547893 w 7671553"/>
                <a:gd name="connsiteY10706" fmla="*/ 1463251 h 6616577"/>
                <a:gd name="connsiteX10707" fmla="*/ 5544333 w 7671553"/>
                <a:gd name="connsiteY10707" fmla="*/ 1456148 h 6616577"/>
                <a:gd name="connsiteX10708" fmla="*/ 5540769 w 7671553"/>
                <a:gd name="connsiteY10708" fmla="*/ 1449046 h 6616577"/>
                <a:gd name="connsiteX10709" fmla="*/ 5537206 w 7671553"/>
                <a:gd name="connsiteY10709" fmla="*/ 1441944 h 6616577"/>
                <a:gd name="connsiteX10710" fmla="*/ 5533642 w 7671553"/>
                <a:gd name="connsiteY10710" fmla="*/ 1434838 h 6616577"/>
                <a:gd name="connsiteX10711" fmla="*/ 5530078 w 7671553"/>
                <a:gd name="connsiteY10711" fmla="*/ 1427735 h 6616577"/>
                <a:gd name="connsiteX10712" fmla="*/ 5526514 w 7671553"/>
                <a:gd name="connsiteY10712" fmla="*/ 1420633 h 6616577"/>
                <a:gd name="connsiteX10713" fmla="*/ 5522951 w 7671553"/>
                <a:gd name="connsiteY10713" fmla="*/ 1413531 h 6616577"/>
                <a:gd name="connsiteX10714" fmla="*/ 5519390 w 7671553"/>
                <a:gd name="connsiteY10714" fmla="*/ 1409978 h 6616577"/>
                <a:gd name="connsiteX10715" fmla="*/ 5515827 w 7671553"/>
                <a:gd name="connsiteY10715" fmla="*/ 1399322 h 6616577"/>
                <a:gd name="connsiteX10716" fmla="*/ 5512263 w 7671553"/>
                <a:gd name="connsiteY10716" fmla="*/ 1395773 h 6616577"/>
                <a:gd name="connsiteX10717" fmla="*/ 5505135 w 7671553"/>
                <a:gd name="connsiteY10717" fmla="*/ 1392220 h 6616577"/>
                <a:gd name="connsiteX10718" fmla="*/ 5498012 w 7671553"/>
                <a:gd name="connsiteY10718" fmla="*/ 1388670 h 6616577"/>
                <a:gd name="connsiteX10719" fmla="*/ 5494448 w 7671553"/>
                <a:gd name="connsiteY10719" fmla="*/ 1385117 h 6616577"/>
                <a:gd name="connsiteX10720" fmla="*/ 5490884 w 7671553"/>
                <a:gd name="connsiteY10720" fmla="*/ 1381564 h 6616577"/>
                <a:gd name="connsiteX10721" fmla="*/ 5487320 w 7671553"/>
                <a:gd name="connsiteY10721" fmla="*/ 1378015 h 6616577"/>
                <a:gd name="connsiteX10722" fmla="*/ 5483757 w 7671553"/>
                <a:gd name="connsiteY10722" fmla="*/ 1367359 h 6616577"/>
                <a:gd name="connsiteX10723" fmla="*/ 5480193 w 7671553"/>
                <a:gd name="connsiteY10723" fmla="*/ 1363806 h 6616577"/>
                <a:gd name="connsiteX10724" fmla="*/ 5476629 w 7671553"/>
                <a:gd name="connsiteY10724" fmla="*/ 1353154 h 6616577"/>
                <a:gd name="connsiteX10725" fmla="*/ 5473069 w 7671553"/>
                <a:gd name="connsiteY10725" fmla="*/ 1349601 h 6616577"/>
                <a:gd name="connsiteX10726" fmla="*/ 5469505 w 7671553"/>
                <a:gd name="connsiteY10726" fmla="*/ 1342499 h 6616577"/>
                <a:gd name="connsiteX10727" fmla="*/ 5465941 w 7671553"/>
                <a:gd name="connsiteY10727" fmla="*/ 1338946 h 6616577"/>
                <a:gd name="connsiteX10728" fmla="*/ 5462378 w 7671553"/>
                <a:gd name="connsiteY10728" fmla="*/ 1331844 h 6616577"/>
                <a:gd name="connsiteX10729" fmla="*/ 5458814 w 7671553"/>
                <a:gd name="connsiteY10729" fmla="*/ 1328290 h 6616577"/>
                <a:gd name="connsiteX10730" fmla="*/ 5451690 w 7671553"/>
                <a:gd name="connsiteY10730" fmla="*/ 1328290 h 6616577"/>
                <a:gd name="connsiteX10731" fmla="*/ 5451690 w 7671553"/>
                <a:gd name="connsiteY10731" fmla="*/ 1321188 h 6616577"/>
                <a:gd name="connsiteX10732" fmla="*/ 5448127 w 7671553"/>
                <a:gd name="connsiteY10732" fmla="*/ 1317639 h 6616577"/>
                <a:gd name="connsiteX10733" fmla="*/ 5444562 w 7671553"/>
                <a:gd name="connsiteY10733" fmla="*/ 1314086 h 6616577"/>
                <a:gd name="connsiteX10734" fmla="*/ 5440999 w 7671553"/>
                <a:gd name="connsiteY10734" fmla="*/ 1306983 h 6616577"/>
                <a:gd name="connsiteX10735" fmla="*/ 5433872 w 7671553"/>
                <a:gd name="connsiteY10735" fmla="*/ 1303430 h 6616577"/>
                <a:gd name="connsiteX10736" fmla="*/ 5430308 w 7671553"/>
                <a:gd name="connsiteY10736" fmla="*/ 1299881 h 6616577"/>
                <a:gd name="connsiteX10737" fmla="*/ 5426748 w 7671553"/>
                <a:gd name="connsiteY10737" fmla="*/ 1296328 h 6616577"/>
                <a:gd name="connsiteX10738" fmla="*/ 5419620 w 7671553"/>
                <a:gd name="connsiteY10738" fmla="*/ 1296328 h 6616577"/>
                <a:gd name="connsiteX10739" fmla="*/ 5419620 w 7671553"/>
                <a:gd name="connsiteY10739" fmla="*/ 1289226 h 6616577"/>
                <a:gd name="connsiteX10740" fmla="*/ 5416056 w 7671553"/>
                <a:gd name="connsiteY10740" fmla="*/ 1285673 h 6616577"/>
                <a:gd name="connsiteX10741" fmla="*/ 5408929 w 7671553"/>
                <a:gd name="connsiteY10741" fmla="*/ 1282123 h 6616577"/>
                <a:gd name="connsiteX10742" fmla="*/ 5405369 w 7671553"/>
                <a:gd name="connsiteY10742" fmla="*/ 1278570 h 6616577"/>
                <a:gd name="connsiteX10743" fmla="*/ 5398241 w 7671553"/>
                <a:gd name="connsiteY10743" fmla="*/ 1278570 h 6616577"/>
                <a:gd name="connsiteX10744" fmla="*/ 5398241 w 7671553"/>
                <a:gd name="connsiteY10744" fmla="*/ 1271468 h 6616577"/>
                <a:gd name="connsiteX10745" fmla="*/ 5391114 w 7671553"/>
                <a:gd name="connsiteY10745" fmla="*/ 1267915 h 6616577"/>
                <a:gd name="connsiteX10746" fmla="*/ 5387550 w 7671553"/>
                <a:gd name="connsiteY10746" fmla="*/ 1264365 h 6616577"/>
                <a:gd name="connsiteX10747" fmla="*/ 5380426 w 7671553"/>
                <a:gd name="connsiteY10747" fmla="*/ 1260812 h 6616577"/>
                <a:gd name="connsiteX10748" fmla="*/ 5376862 w 7671553"/>
                <a:gd name="connsiteY10748" fmla="*/ 1257259 h 6616577"/>
                <a:gd name="connsiteX10749" fmla="*/ 5373299 w 7671553"/>
                <a:gd name="connsiteY10749" fmla="*/ 1253710 h 6616577"/>
                <a:gd name="connsiteX10750" fmla="*/ 5366171 w 7671553"/>
                <a:gd name="connsiteY10750" fmla="*/ 1250157 h 6616577"/>
                <a:gd name="connsiteX10751" fmla="*/ 5362607 w 7671553"/>
                <a:gd name="connsiteY10751" fmla="*/ 1246607 h 6616577"/>
                <a:gd name="connsiteX10752" fmla="*/ 5355484 w 7671553"/>
                <a:gd name="connsiteY10752" fmla="*/ 1243054 h 6616577"/>
                <a:gd name="connsiteX10753" fmla="*/ 5344793 w 7671553"/>
                <a:gd name="connsiteY10753" fmla="*/ 1239501 h 6616577"/>
                <a:gd name="connsiteX10754" fmla="*/ 5323414 w 7671553"/>
                <a:gd name="connsiteY10754" fmla="*/ 1235952 h 6616577"/>
                <a:gd name="connsiteX10755" fmla="*/ 5302035 w 7671553"/>
                <a:gd name="connsiteY10755" fmla="*/ 1232399 h 6616577"/>
                <a:gd name="connsiteX10756" fmla="*/ 5223643 w 7671553"/>
                <a:gd name="connsiteY10756" fmla="*/ 1228849 h 6616577"/>
                <a:gd name="connsiteX10757" fmla="*/ 5188013 w 7671553"/>
                <a:gd name="connsiteY10757" fmla="*/ 1225296 h 6616577"/>
                <a:gd name="connsiteX10758" fmla="*/ 5180885 w 7671553"/>
                <a:gd name="connsiteY10758" fmla="*/ 1225296 h 6616577"/>
                <a:gd name="connsiteX10759" fmla="*/ 5155942 w 7671553"/>
                <a:gd name="connsiteY10759" fmla="*/ 1228849 h 6616577"/>
                <a:gd name="connsiteX10760" fmla="*/ 5152378 w 7671553"/>
                <a:gd name="connsiteY10760" fmla="*/ 1232399 h 6616577"/>
                <a:gd name="connsiteX10761" fmla="*/ 5145255 w 7671553"/>
                <a:gd name="connsiteY10761" fmla="*/ 1235952 h 6616577"/>
                <a:gd name="connsiteX10762" fmla="*/ 5141691 w 7671553"/>
                <a:gd name="connsiteY10762" fmla="*/ 1239501 h 6616577"/>
                <a:gd name="connsiteX10763" fmla="*/ 5138127 w 7671553"/>
                <a:gd name="connsiteY10763" fmla="*/ 1243054 h 6616577"/>
                <a:gd name="connsiteX10764" fmla="*/ 5134564 w 7671553"/>
                <a:gd name="connsiteY10764" fmla="*/ 1246607 h 6616577"/>
                <a:gd name="connsiteX10765" fmla="*/ 5130999 w 7671553"/>
                <a:gd name="connsiteY10765" fmla="*/ 1253710 h 6616577"/>
                <a:gd name="connsiteX10766" fmla="*/ 5123876 w 7671553"/>
                <a:gd name="connsiteY10766" fmla="*/ 1257259 h 6616577"/>
                <a:gd name="connsiteX10767" fmla="*/ 5113185 w 7671553"/>
                <a:gd name="connsiteY10767" fmla="*/ 1260812 h 6616577"/>
                <a:gd name="connsiteX10768" fmla="*/ 5109621 w 7671553"/>
                <a:gd name="connsiteY10768" fmla="*/ 1260812 h 6616577"/>
                <a:gd name="connsiteX10769" fmla="*/ 5106057 w 7671553"/>
                <a:gd name="connsiteY10769" fmla="*/ 1257259 h 6616577"/>
                <a:gd name="connsiteX10770" fmla="*/ 5098934 w 7671553"/>
                <a:gd name="connsiteY10770" fmla="*/ 1253710 h 6616577"/>
                <a:gd name="connsiteX10771" fmla="*/ 5091806 w 7671553"/>
                <a:gd name="connsiteY10771" fmla="*/ 1253710 h 6616577"/>
                <a:gd name="connsiteX10772" fmla="*/ 5091806 w 7671553"/>
                <a:gd name="connsiteY10772" fmla="*/ 1246607 h 6616577"/>
                <a:gd name="connsiteX10773" fmla="*/ 5098934 w 7671553"/>
                <a:gd name="connsiteY10773" fmla="*/ 1246607 h 6616577"/>
                <a:gd name="connsiteX10774" fmla="*/ 5102497 w 7671553"/>
                <a:gd name="connsiteY10774" fmla="*/ 1243054 h 6616577"/>
                <a:gd name="connsiteX10775" fmla="*/ 5106057 w 7671553"/>
                <a:gd name="connsiteY10775" fmla="*/ 1235952 h 6616577"/>
                <a:gd name="connsiteX10776" fmla="*/ 5109621 w 7671553"/>
                <a:gd name="connsiteY10776" fmla="*/ 1232399 h 6616577"/>
                <a:gd name="connsiteX10777" fmla="*/ 5113185 w 7671553"/>
                <a:gd name="connsiteY10777" fmla="*/ 1228850 h 6616577"/>
                <a:gd name="connsiteX10778" fmla="*/ 5127436 w 7671553"/>
                <a:gd name="connsiteY10778" fmla="*/ 1225297 h 6616577"/>
                <a:gd name="connsiteX10779" fmla="*/ 5131000 w 7671553"/>
                <a:gd name="connsiteY10779" fmla="*/ 1221743 h 6616577"/>
                <a:gd name="connsiteX10780" fmla="*/ 5134564 w 7671553"/>
                <a:gd name="connsiteY10780" fmla="*/ 1218194 h 6616577"/>
                <a:gd name="connsiteX10781" fmla="*/ 5141692 w 7671553"/>
                <a:gd name="connsiteY10781" fmla="*/ 1214641 h 6616577"/>
                <a:gd name="connsiteX10782" fmla="*/ 5148819 w 7671553"/>
                <a:gd name="connsiteY10782" fmla="*/ 1211091 h 6616577"/>
                <a:gd name="connsiteX10783" fmla="*/ 5152379 w 7671553"/>
                <a:gd name="connsiteY10783" fmla="*/ 1207539 h 6616577"/>
                <a:gd name="connsiteX10784" fmla="*/ 5163070 w 7671553"/>
                <a:gd name="connsiteY10784" fmla="*/ 1203986 h 6616577"/>
                <a:gd name="connsiteX10785" fmla="*/ 5166634 w 7671553"/>
                <a:gd name="connsiteY10785" fmla="*/ 1200436 h 6616577"/>
                <a:gd name="connsiteX10786" fmla="*/ 5170197 w 7671553"/>
                <a:gd name="connsiteY10786" fmla="*/ 1196883 h 6616577"/>
                <a:gd name="connsiteX10787" fmla="*/ 5173761 w 7671553"/>
                <a:gd name="connsiteY10787" fmla="*/ 1193334 h 6616577"/>
                <a:gd name="connsiteX10788" fmla="*/ 5180885 w 7671553"/>
                <a:gd name="connsiteY10788" fmla="*/ 1189781 h 6616577"/>
                <a:gd name="connsiteX10789" fmla="*/ 5184449 w 7671553"/>
                <a:gd name="connsiteY10789" fmla="*/ 1186228 h 6616577"/>
                <a:gd name="connsiteX10790" fmla="*/ 5191576 w 7671553"/>
                <a:gd name="connsiteY10790" fmla="*/ 1182678 h 6616577"/>
                <a:gd name="connsiteX10791" fmla="*/ 5195140 w 7671553"/>
                <a:gd name="connsiteY10791" fmla="*/ 1179125 h 6616577"/>
                <a:gd name="connsiteX10792" fmla="*/ 5198700 w 7671553"/>
                <a:gd name="connsiteY10792" fmla="*/ 1175576 h 6616577"/>
                <a:gd name="connsiteX10793" fmla="*/ 5205827 w 7671553"/>
                <a:gd name="connsiteY10793" fmla="*/ 1172023 h 6616577"/>
                <a:gd name="connsiteX10794" fmla="*/ 5209392 w 7671553"/>
                <a:gd name="connsiteY10794" fmla="*/ 1168470 h 6616577"/>
                <a:gd name="connsiteX10795" fmla="*/ 5212955 w 7671553"/>
                <a:gd name="connsiteY10795" fmla="*/ 1164920 h 6616577"/>
                <a:gd name="connsiteX10796" fmla="*/ 5216519 w 7671553"/>
                <a:gd name="connsiteY10796" fmla="*/ 1161367 h 6616577"/>
                <a:gd name="connsiteX10797" fmla="*/ 5223643 w 7671553"/>
                <a:gd name="connsiteY10797" fmla="*/ 1157818 h 6616577"/>
                <a:gd name="connsiteX10798" fmla="*/ 5227206 w 7671553"/>
                <a:gd name="connsiteY10798" fmla="*/ 1154265 h 6616577"/>
                <a:gd name="connsiteX10799" fmla="*/ 5234334 w 7671553"/>
                <a:gd name="connsiteY10799" fmla="*/ 1150712 h 6616577"/>
                <a:gd name="connsiteX10800" fmla="*/ 5237898 w 7671553"/>
                <a:gd name="connsiteY10800" fmla="*/ 1147162 h 6616577"/>
                <a:gd name="connsiteX10801" fmla="*/ 5241461 w 7671553"/>
                <a:gd name="connsiteY10801" fmla="*/ 1143609 h 6616577"/>
                <a:gd name="connsiteX10802" fmla="*/ 5245022 w 7671553"/>
                <a:gd name="connsiteY10802" fmla="*/ 1140060 h 6616577"/>
                <a:gd name="connsiteX10803" fmla="*/ 5248585 w 7671553"/>
                <a:gd name="connsiteY10803" fmla="*/ 1136507 h 6616577"/>
                <a:gd name="connsiteX10804" fmla="*/ 5252149 w 7671553"/>
                <a:gd name="connsiteY10804" fmla="*/ 1132954 h 6616577"/>
                <a:gd name="connsiteX10805" fmla="*/ 5255713 w 7671553"/>
                <a:gd name="connsiteY10805" fmla="*/ 1129404 h 6616577"/>
                <a:gd name="connsiteX10806" fmla="*/ 5259276 w 7671553"/>
                <a:gd name="connsiteY10806" fmla="*/ 1125851 h 6616577"/>
                <a:gd name="connsiteX10807" fmla="*/ 5262840 w 7671553"/>
                <a:gd name="connsiteY10807" fmla="*/ 1118749 h 6616577"/>
                <a:gd name="connsiteX10808" fmla="*/ 5269964 w 7671553"/>
                <a:gd name="connsiteY10808" fmla="*/ 1115196 h 6616577"/>
                <a:gd name="connsiteX10809" fmla="*/ 5273528 w 7671553"/>
                <a:gd name="connsiteY10809" fmla="*/ 1111646 h 6616577"/>
                <a:gd name="connsiteX10810" fmla="*/ 5277091 w 7671553"/>
                <a:gd name="connsiteY10810" fmla="*/ 1108093 h 6616577"/>
                <a:gd name="connsiteX10811" fmla="*/ 5280655 w 7671553"/>
                <a:gd name="connsiteY10811" fmla="*/ 1100991 h 6616577"/>
                <a:gd name="connsiteX10812" fmla="*/ 5284219 w 7671553"/>
                <a:gd name="connsiteY10812" fmla="*/ 1090336 h 6616577"/>
                <a:gd name="connsiteX10813" fmla="*/ 5287783 w 7671553"/>
                <a:gd name="connsiteY10813" fmla="*/ 1086786 h 6616577"/>
                <a:gd name="connsiteX10814" fmla="*/ 5291343 w 7671553"/>
                <a:gd name="connsiteY10814" fmla="*/ 1083233 h 6616577"/>
                <a:gd name="connsiteX10815" fmla="*/ 5294907 w 7671553"/>
                <a:gd name="connsiteY10815" fmla="*/ 1079680 h 6616577"/>
                <a:gd name="connsiteX10816" fmla="*/ 5298470 w 7671553"/>
                <a:gd name="connsiteY10816" fmla="*/ 1076131 h 6616577"/>
                <a:gd name="connsiteX10817" fmla="*/ 5302034 w 7671553"/>
                <a:gd name="connsiteY10817" fmla="*/ 1065475 h 6616577"/>
                <a:gd name="connsiteX10818" fmla="*/ 5305598 w 7671553"/>
                <a:gd name="connsiteY10818" fmla="*/ 1058373 h 6616577"/>
                <a:gd name="connsiteX10819" fmla="*/ 5309161 w 7671553"/>
                <a:gd name="connsiteY10819" fmla="*/ 1051270 h 6616577"/>
                <a:gd name="connsiteX10820" fmla="*/ 5312726 w 7671553"/>
                <a:gd name="connsiteY10820" fmla="*/ 1047717 h 6616577"/>
                <a:gd name="connsiteX10821" fmla="*/ 5316285 w 7671553"/>
                <a:gd name="connsiteY10821" fmla="*/ 1037062 h 6616577"/>
                <a:gd name="connsiteX10822" fmla="*/ 5319849 w 7671553"/>
                <a:gd name="connsiteY10822" fmla="*/ 1033512 h 6616577"/>
                <a:gd name="connsiteX10823" fmla="*/ 5323413 w 7671553"/>
                <a:gd name="connsiteY10823" fmla="*/ 1026410 h 6616577"/>
                <a:gd name="connsiteX10824" fmla="*/ 5326977 w 7671553"/>
                <a:gd name="connsiteY10824" fmla="*/ 1022857 h 6616577"/>
                <a:gd name="connsiteX10825" fmla="*/ 5330540 w 7671553"/>
                <a:gd name="connsiteY10825" fmla="*/ 1015755 h 6616577"/>
                <a:gd name="connsiteX10826" fmla="*/ 5334104 w 7671553"/>
                <a:gd name="connsiteY10826" fmla="*/ 1008652 h 6616577"/>
                <a:gd name="connsiteX10827" fmla="*/ 5337664 w 7671553"/>
                <a:gd name="connsiteY10827" fmla="*/ 1001546 h 6616577"/>
                <a:gd name="connsiteX10828" fmla="*/ 5341228 w 7671553"/>
                <a:gd name="connsiteY10828" fmla="*/ 994444 h 6616577"/>
                <a:gd name="connsiteX10829" fmla="*/ 5344792 w 7671553"/>
                <a:gd name="connsiteY10829" fmla="*/ 990894 h 6616577"/>
                <a:gd name="connsiteX10830" fmla="*/ 5348356 w 7671553"/>
                <a:gd name="connsiteY10830" fmla="*/ 980239 h 6616577"/>
                <a:gd name="connsiteX10831" fmla="*/ 5351919 w 7671553"/>
                <a:gd name="connsiteY10831" fmla="*/ 976686 h 6616577"/>
                <a:gd name="connsiteX10832" fmla="*/ 5355483 w 7671553"/>
                <a:gd name="connsiteY10832" fmla="*/ 966030 h 6616577"/>
                <a:gd name="connsiteX10833" fmla="*/ 5359047 w 7671553"/>
                <a:gd name="connsiteY10833" fmla="*/ 958928 h 6616577"/>
                <a:gd name="connsiteX10834" fmla="*/ 5362607 w 7671553"/>
                <a:gd name="connsiteY10834" fmla="*/ 955379 h 6616577"/>
                <a:gd name="connsiteX10835" fmla="*/ 5366170 w 7671553"/>
                <a:gd name="connsiteY10835" fmla="*/ 937621 h 6616577"/>
                <a:gd name="connsiteX10836" fmla="*/ 5369735 w 7671553"/>
                <a:gd name="connsiteY10836" fmla="*/ 930515 h 6616577"/>
                <a:gd name="connsiteX10837" fmla="*/ 5373298 w 7671553"/>
                <a:gd name="connsiteY10837" fmla="*/ 919863 h 6616577"/>
                <a:gd name="connsiteX10838" fmla="*/ 5376862 w 7671553"/>
                <a:gd name="connsiteY10838" fmla="*/ 909207 h 6616577"/>
                <a:gd name="connsiteX10839" fmla="*/ 5380426 w 7671553"/>
                <a:gd name="connsiteY10839" fmla="*/ 894999 h 6616577"/>
                <a:gd name="connsiteX10840" fmla="*/ 5383986 w 7671553"/>
                <a:gd name="connsiteY10840" fmla="*/ 884347 h 6616577"/>
                <a:gd name="connsiteX10841" fmla="*/ 5387549 w 7671553"/>
                <a:gd name="connsiteY10841" fmla="*/ 880794 h 6616577"/>
                <a:gd name="connsiteX10842" fmla="*/ 5387549 w 7671553"/>
                <a:gd name="connsiteY10842" fmla="*/ 866589 h 6616577"/>
                <a:gd name="connsiteX10843" fmla="*/ 5391113 w 7671553"/>
                <a:gd name="connsiteY10843" fmla="*/ 859483 h 6616577"/>
                <a:gd name="connsiteX10844" fmla="*/ 5391113 w 7671553"/>
                <a:gd name="connsiteY10844" fmla="*/ 834623 h 6616577"/>
                <a:gd name="connsiteX10845" fmla="*/ 5394677 w 7671553"/>
                <a:gd name="connsiteY10845" fmla="*/ 827521 h 6616577"/>
                <a:gd name="connsiteX10846" fmla="*/ 5394677 w 7671553"/>
                <a:gd name="connsiteY10846" fmla="*/ 795558 h 6616577"/>
                <a:gd name="connsiteX10847" fmla="*/ 5401805 w 7671553"/>
                <a:gd name="connsiteY10847" fmla="*/ 795558 h 6616577"/>
                <a:gd name="connsiteX10848" fmla="*/ 5423183 w 7671553"/>
                <a:gd name="connsiteY10848" fmla="*/ 792005 h 6616577"/>
                <a:gd name="connsiteX10849" fmla="*/ 5426747 w 7671553"/>
                <a:gd name="connsiteY10849" fmla="*/ 788452 h 6616577"/>
                <a:gd name="connsiteX10850" fmla="*/ 5430307 w 7671553"/>
                <a:gd name="connsiteY10850" fmla="*/ 784902 h 6616577"/>
                <a:gd name="connsiteX10851" fmla="*/ 5433871 w 7671553"/>
                <a:gd name="connsiteY10851" fmla="*/ 781349 h 6616577"/>
                <a:gd name="connsiteX10852" fmla="*/ 5440998 w 7671553"/>
                <a:gd name="connsiteY10852" fmla="*/ 777800 h 6616577"/>
                <a:gd name="connsiteX10853" fmla="*/ 5440998 w 7671553"/>
                <a:gd name="connsiteY10853" fmla="*/ 770694 h 6616577"/>
                <a:gd name="connsiteX10854" fmla="*/ 5451690 w 7671553"/>
                <a:gd name="connsiteY10854" fmla="*/ 770694 h 6616577"/>
                <a:gd name="connsiteX10855" fmla="*/ 5455249 w 7671553"/>
                <a:gd name="connsiteY10855" fmla="*/ 767144 h 6616577"/>
                <a:gd name="connsiteX10856" fmla="*/ 5458814 w 7671553"/>
                <a:gd name="connsiteY10856" fmla="*/ 763591 h 6616577"/>
                <a:gd name="connsiteX10857" fmla="*/ 5462377 w 7671553"/>
                <a:gd name="connsiteY10857" fmla="*/ 760042 h 6616577"/>
                <a:gd name="connsiteX10858" fmla="*/ 5462377 w 7671553"/>
                <a:gd name="connsiteY10858" fmla="*/ 752936 h 6616577"/>
                <a:gd name="connsiteX10859" fmla="*/ 5469504 w 7671553"/>
                <a:gd name="connsiteY10859" fmla="*/ 752936 h 6616577"/>
                <a:gd name="connsiteX10860" fmla="*/ 5473068 w 7671553"/>
                <a:gd name="connsiteY10860" fmla="*/ 749386 h 6616577"/>
                <a:gd name="connsiteX10861" fmla="*/ 5476628 w 7671553"/>
                <a:gd name="connsiteY10861" fmla="*/ 731628 h 6616577"/>
                <a:gd name="connsiteX10862" fmla="*/ 5480192 w 7671553"/>
                <a:gd name="connsiteY10862" fmla="*/ 717420 h 6616577"/>
                <a:gd name="connsiteX10863" fmla="*/ 5480192 w 7671553"/>
                <a:gd name="connsiteY10863" fmla="*/ 685457 h 6616577"/>
                <a:gd name="connsiteX10864" fmla="*/ 5476628 w 7671553"/>
                <a:gd name="connsiteY10864" fmla="*/ 674801 h 6616577"/>
                <a:gd name="connsiteX10865" fmla="*/ 5473068 w 7671553"/>
                <a:gd name="connsiteY10865" fmla="*/ 664146 h 6616577"/>
                <a:gd name="connsiteX10866" fmla="*/ 5469504 w 7671553"/>
                <a:gd name="connsiteY10866" fmla="*/ 653494 h 6616577"/>
                <a:gd name="connsiteX10867" fmla="*/ 5465941 w 7671553"/>
                <a:gd name="connsiteY10867" fmla="*/ 649941 h 6616577"/>
                <a:gd name="connsiteX10868" fmla="*/ 5462377 w 7671553"/>
                <a:gd name="connsiteY10868" fmla="*/ 632183 h 6616577"/>
                <a:gd name="connsiteX10869" fmla="*/ 5458814 w 7671553"/>
                <a:gd name="connsiteY10869" fmla="*/ 625081 h 6616577"/>
                <a:gd name="connsiteX10870" fmla="*/ 5455249 w 7671553"/>
                <a:gd name="connsiteY10870" fmla="*/ 617978 h 6616577"/>
                <a:gd name="connsiteX10871" fmla="*/ 5451690 w 7671553"/>
                <a:gd name="connsiteY10871" fmla="*/ 610872 h 6616577"/>
                <a:gd name="connsiteX10872" fmla="*/ 5448126 w 7671553"/>
                <a:gd name="connsiteY10872" fmla="*/ 603770 h 6616577"/>
                <a:gd name="connsiteX10873" fmla="*/ 5444562 w 7671553"/>
                <a:gd name="connsiteY10873" fmla="*/ 596668 h 6616577"/>
                <a:gd name="connsiteX10874" fmla="*/ 5440998 w 7671553"/>
                <a:gd name="connsiteY10874" fmla="*/ 589565 h 6616577"/>
                <a:gd name="connsiteX10875" fmla="*/ 5437435 w 7671553"/>
                <a:gd name="connsiteY10875" fmla="*/ 582463 h 6616577"/>
                <a:gd name="connsiteX10876" fmla="*/ 5433871 w 7671553"/>
                <a:gd name="connsiteY10876" fmla="*/ 578910 h 6616577"/>
                <a:gd name="connsiteX10877" fmla="*/ 5430307 w 7671553"/>
                <a:gd name="connsiteY10877" fmla="*/ 571808 h 6616577"/>
                <a:gd name="connsiteX10878" fmla="*/ 5426747 w 7671553"/>
                <a:gd name="connsiteY10878" fmla="*/ 568255 h 6616577"/>
                <a:gd name="connsiteX10879" fmla="*/ 5423183 w 7671553"/>
                <a:gd name="connsiteY10879" fmla="*/ 561152 h 6616577"/>
                <a:gd name="connsiteX10880" fmla="*/ 5419619 w 7671553"/>
                <a:gd name="connsiteY10880" fmla="*/ 557599 h 6616577"/>
                <a:gd name="connsiteX10881" fmla="*/ 5416056 w 7671553"/>
                <a:gd name="connsiteY10881" fmla="*/ 554050 h 6616577"/>
                <a:gd name="connsiteX10882" fmla="*/ 5408928 w 7671553"/>
                <a:gd name="connsiteY10882" fmla="*/ 554050 h 6616577"/>
                <a:gd name="connsiteX10883" fmla="*/ 5408928 w 7671553"/>
                <a:gd name="connsiteY10883" fmla="*/ 546947 h 6616577"/>
                <a:gd name="connsiteX10884" fmla="*/ 5401805 w 7671553"/>
                <a:gd name="connsiteY10884" fmla="*/ 543394 h 6616577"/>
                <a:gd name="connsiteX10885" fmla="*/ 5398240 w 7671553"/>
                <a:gd name="connsiteY10885" fmla="*/ 536292 h 6616577"/>
                <a:gd name="connsiteX10886" fmla="*/ 5391113 w 7671553"/>
                <a:gd name="connsiteY10886" fmla="*/ 532739 h 6616577"/>
                <a:gd name="connsiteX10887" fmla="*/ 5387549 w 7671553"/>
                <a:gd name="connsiteY10887" fmla="*/ 529190 h 6616577"/>
                <a:gd name="connsiteX10888" fmla="*/ 5380426 w 7671553"/>
                <a:gd name="connsiteY10888" fmla="*/ 525637 h 6616577"/>
                <a:gd name="connsiteX10889" fmla="*/ 5376862 w 7671553"/>
                <a:gd name="connsiteY10889" fmla="*/ 522083 h 6616577"/>
                <a:gd name="connsiteX10890" fmla="*/ 5369734 w 7671553"/>
                <a:gd name="connsiteY10890" fmla="*/ 518534 h 6616577"/>
                <a:gd name="connsiteX10891" fmla="*/ 5366170 w 7671553"/>
                <a:gd name="connsiteY10891" fmla="*/ 514981 h 6616577"/>
                <a:gd name="connsiteX10892" fmla="*/ 5359047 w 7671553"/>
                <a:gd name="connsiteY10892" fmla="*/ 511432 h 6616577"/>
                <a:gd name="connsiteX10893" fmla="*/ 5355483 w 7671553"/>
                <a:gd name="connsiteY10893" fmla="*/ 504326 h 6616577"/>
                <a:gd name="connsiteX10894" fmla="*/ 5344792 w 7671553"/>
                <a:gd name="connsiteY10894" fmla="*/ 504326 h 6616577"/>
                <a:gd name="connsiteX10895" fmla="*/ 5344792 w 7671553"/>
                <a:gd name="connsiteY10895" fmla="*/ 497223 h 6616577"/>
                <a:gd name="connsiteX10896" fmla="*/ 5337665 w 7671553"/>
                <a:gd name="connsiteY10896" fmla="*/ 493674 h 6616577"/>
                <a:gd name="connsiteX10897" fmla="*/ 5334105 w 7671553"/>
                <a:gd name="connsiteY10897" fmla="*/ 483018 h 6616577"/>
                <a:gd name="connsiteX10898" fmla="*/ 5330541 w 7671553"/>
                <a:gd name="connsiteY10898" fmla="*/ 472363 h 6616577"/>
                <a:gd name="connsiteX10899" fmla="*/ 5326977 w 7671553"/>
                <a:gd name="connsiteY10899" fmla="*/ 461707 h 6616577"/>
                <a:gd name="connsiteX10900" fmla="*/ 5323413 w 7671553"/>
                <a:gd name="connsiteY10900" fmla="*/ 458158 h 6616577"/>
                <a:gd name="connsiteX10901" fmla="*/ 5319849 w 7671553"/>
                <a:gd name="connsiteY10901" fmla="*/ 447502 h 6616577"/>
                <a:gd name="connsiteX10902" fmla="*/ 5316286 w 7671553"/>
                <a:gd name="connsiteY10902" fmla="*/ 443949 h 6616577"/>
                <a:gd name="connsiteX10903" fmla="*/ 5312726 w 7671553"/>
                <a:gd name="connsiteY10903" fmla="*/ 436847 h 6616577"/>
                <a:gd name="connsiteX10904" fmla="*/ 5309162 w 7671553"/>
                <a:gd name="connsiteY10904" fmla="*/ 426191 h 6616577"/>
                <a:gd name="connsiteX10905" fmla="*/ 5305598 w 7671553"/>
                <a:gd name="connsiteY10905" fmla="*/ 415536 h 6616577"/>
                <a:gd name="connsiteX10906" fmla="*/ 5302034 w 7671553"/>
                <a:gd name="connsiteY10906" fmla="*/ 404884 h 6616577"/>
                <a:gd name="connsiteX10907" fmla="*/ 5298470 w 7671553"/>
                <a:gd name="connsiteY10907" fmla="*/ 397778 h 6616577"/>
                <a:gd name="connsiteX10908" fmla="*/ 5294907 w 7671553"/>
                <a:gd name="connsiteY10908" fmla="*/ 394228 h 6616577"/>
                <a:gd name="connsiteX10909" fmla="*/ 5291343 w 7671553"/>
                <a:gd name="connsiteY10909" fmla="*/ 380020 h 6616577"/>
                <a:gd name="connsiteX10910" fmla="*/ 5287783 w 7671553"/>
                <a:gd name="connsiteY10910" fmla="*/ 376470 h 6616577"/>
                <a:gd name="connsiteX10911" fmla="*/ 5280656 w 7671553"/>
                <a:gd name="connsiteY10911" fmla="*/ 376470 h 6616577"/>
                <a:gd name="connsiteX10912" fmla="*/ 5280656 w 7671553"/>
                <a:gd name="connsiteY10912" fmla="*/ 365815 h 6616577"/>
                <a:gd name="connsiteX10913" fmla="*/ 5277091 w 7671553"/>
                <a:gd name="connsiteY10913" fmla="*/ 355159 h 6616577"/>
                <a:gd name="connsiteX10914" fmla="*/ 5269964 w 7671553"/>
                <a:gd name="connsiteY10914" fmla="*/ 355159 h 6616577"/>
                <a:gd name="connsiteX10915" fmla="*/ 5269964 w 7671553"/>
                <a:gd name="connsiteY10915" fmla="*/ 344504 h 6616577"/>
                <a:gd name="connsiteX10916" fmla="*/ 5266404 w 7671553"/>
                <a:gd name="connsiteY10916" fmla="*/ 337401 h 6616577"/>
                <a:gd name="connsiteX10917" fmla="*/ 5262840 w 7671553"/>
                <a:gd name="connsiteY10917" fmla="*/ 326746 h 6616577"/>
                <a:gd name="connsiteX10918" fmla="*/ 5259277 w 7671553"/>
                <a:gd name="connsiteY10918" fmla="*/ 319644 h 6616577"/>
                <a:gd name="connsiteX10919" fmla="*/ 5255713 w 7671553"/>
                <a:gd name="connsiteY10919" fmla="*/ 316094 h 6616577"/>
                <a:gd name="connsiteX10920" fmla="*/ 5252149 w 7671553"/>
                <a:gd name="connsiteY10920" fmla="*/ 312541 h 6616577"/>
                <a:gd name="connsiteX10921" fmla="*/ 5248585 w 7671553"/>
                <a:gd name="connsiteY10921" fmla="*/ 301886 h 6616577"/>
                <a:gd name="connsiteX10922" fmla="*/ 5245022 w 7671553"/>
                <a:gd name="connsiteY10922" fmla="*/ 298336 h 6616577"/>
                <a:gd name="connsiteX10923" fmla="*/ 5241461 w 7671553"/>
                <a:gd name="connsiteY10923" fmla="*/ 294783 h 6616577"/>
                <a:gd name="connsiteX10924" fmla="*/ 5237898 w 7671553"/>
                <a:gd name="connsiteY10924" fmla="*/ 291230 h 6616577"/>
                <a:gd name="connsiteX10925" fmla="*/ 5234334 w 7671553"/>
                <a:gd name="connsiteY10925" fmla="*/ 287681 h 6616577"/>
                <a:gd name="connsiteX10926" fmla="*/ 5230770 w 7671553"/>
                <a:gd name="connsiteY10926" fmla="*/ 284128 h 6616577"/>
                <a:gd name="connsiteX10927" fmla="*/ 5227206 w 7671553"/>
                <a:gd name="connsiteY10927" fmla="*/ 277025 h 6616577"/>
                <a:gd name="connsiteX10928" fmla="*/ 5223643 w 7671553"/>
                <a:gd name="connsiteY10928" fmla="*/ 269923 h 6616577"/>
                <a:gd name="connsiteX10929" fmla="*/ 5220082 w 7671553"/>
                <a:gd name="connsiteY10929" fmla="*/ 262821 h 6616577"/>
                <a:gd name="connsiteX10930" fmla="*/ 5216519 w 7671553"/>
                <a:gd name="connsiteY10930" fmla="*/ 255714 h 6616577"/>
                <a:gd name="connsiteX10931" fmla="*/ 5209392 w 7671553"/>
                <a:gd name="connsiteY10931" fmla="*/ 255714 h 6616577"/>
                <a:gd name="connsiteX10932" fmla="*/ 5209392 w 7671553"/>
                <a:gd name="connsiteY10932" fmla="*/ 248612 h 6616577"/>
                <a:gd name="connsiteX10933" fmla="*/ 5205827 w 7671553"/>
                <a:gd name="connsiteY10933" fmla="*/ 237957 h 6616577"/>
                <a:gd name="connsiteX10934" fmla="*/ 5198700 w 7671553"/>
                <a:gd name="connsiteY10934" fmla="*/ 237957 h 6616577"/>
                <a:gd name="connsiteX10935" fmla="*/ 5198700 w 7671553"/>
                <a:gd name="connsiteY10935" fmla="*/ 230854 h 6616577"/>
                <a:gd name="connsiteX10936" fmla="*/ 5195140 w 7671553"/>
                <a:gd name="connsiteY10936" fmla="*/ 227305 h 6616577"/>
                <a:gd name="connsiteX10937" fmla="*/ 5191576 w 7671553"/>
                <a:gd name="connsiteY10937" fmla="*/ 223752 h 6616577"/>
                <a:gd name="connsiteX10938" fmla="*/ 5188013 w 7671553"/>
                <a:gd name="connsiteY10938" fmla="*/ 220199 h 6616577"/>
                <a:gd name="connsiteX10939" fmla="*/ 5184449 w 7671553"/>
                <a:gd name="connsiteY10939" fmla="*/ 216649 h 6616577"/>
                <a:gd name="connsiteX10940" fmla="*/ 5180885 w 7671553"/>
                <a:gd name="connsiteY10940" fmla="*/ 213096 h 6616577"/>
                <a:gd name="connsiteX10941" fmla="*/ 5177321 w 7671553"/>
                <a:gd name="connsiteY10941" fmla="*/ 209547 h 6616577"/>
                <a:gd name="connsiteX10942" fmla="*/ 5173761 w 7671553"/>
                <a:gd name="connsiteY10942" fmla="*/ 205994 h 6616577"/>
                <a:gd name="connsiteX10943" fmla="*/ 5166634 w 7671553"/>
                <a:gd name="connsiteY10943" fmla="*/ 202441 h 6616577"/>
                <a:gd name="connsiteX10944" fmla="*/ 5163070 w 7671553"/>
                <a:gd name="connsiteY10944" fmla="*/ 198891 h 6616577"/>
                <a:gd name="connsiteX10945" fmla="*/ 5159506 w 7671553"/>
                <a:gd name="connsiteY10945" fmla="*/ 195338 h 6616577"/>
                <a:gd name="connsiteX10946" fmla="*/ 5152378 w 7671553"/>
                <a:gd name="connsiteY10946" fmla="*/ 195338 h 6616577"/>
                <a:gd name="connsiteX10947" fmla="*/ 5152378 w 7671553"/>
                <a:gd name="connsiteY10947" fmla="*/ 188236 h 6616577"/>
                <a:gd name="connsiteX10948" fmla="*/ 5145255 w 7671553"/>
                <a:gd name="connsiteY10948" fmla="*/ 184683 h 6616577"/>
                <a:gd name="connsiteX10949" fmla="*/ 5141691 w 7671553"/>
                <a:gd name="connsiteY10949" fmla="*/ 181134 h 6616577"/>
                <a:gd name="connsiteX10950" fmla="*/ 5138127 w 7671553"/>
                <a:gd name="connsiteY10950" fmla="*/ 177581 h 6616577"/>
                <a:gd name="connsiteX10951" fmla="*/ 5134564 w 7671553"/>
                <a:gd name="connsiteY10951" fmla="*/ 174031 h 6616577"/>
                <a:gd name="connsiteX10952" fmla="*/ 5131000 w 7671553"/>
                <a:gd name="connsiteY10952" fmla="*/ 166925 h 6616577"/>
                <a:gd name="connsiteX10953" fmla="*/ 5127436 w 7671553"/>
                <a:gd name="connsiteY10953" fmla="*/ 163376 h 6616577"/>
                <a:gd name="connsiteX10954" fmla="*/ 5123876 w 7671553"/>
                <a:gd name="connsiteY10954" fmla="*/ 159823 h 6616577"/>
                <a:gd name="connsiteX10955" fmla="*/ 5120312 w 7671553"/>
                <a:gd name="connsiteY10955" fmla="*/ 156273 h 6616577"/>
                <a:gd name="connsiteX10956" fmla="*/ 5116748 w 7671553"/>
                <a:gd name="connsiteY10956" fmla="*/ 152720 h 6616577"/>
                <a:gd name="connsiteX10957" fmla="*/ 5109621 w 7671553"/>
                <a:gd name="connsiteY10957" fmla="*/ 149167 h 6616577"/>
                <a:gd name="connsiteX10958" fmla="*/ 5106057 w 7671553"/>
                <a:gd name="connsiteY10958" fmla="*/ 145618 h 6616577"/>
                <a:gd name="connsiteX10959" fmla="*/ 5102497 w 7671553"/>
                <a:gd name="connsiteY10959" fmla="*/ 142065 h 6616577"/>
                <a:gd name="connsiteX10960" fmla="*/ 5098934 w 7671553"/>
                <a:gd name="connsiteY10960" fmla="*/ 138515 h 6616577"/>
                <a:gd name="connsiteX10961" fmla="*/ 5091806 w 7671553"/>
                <a:gd name="connsiteY10961" fmla="*/ 134962 h 6616577"/>
                <a:gd name="connsiteX10962" fmla="*/ 5084678 w 7671553"/>
                <a:gd name="connsiteY10962" fmla="*/ 131409 h 6616577"/>
                <a:gd name="connsiteX10963" fmla="*/ 5073990 w 7671553"/>
                <a:gd name="connsiteY10963" fmla="*/ 127860 h 6616577"/>
                <a:gd name="connsiteX10964" fmla="*/ 5070427 w 7671553"/>
                <a:gd name="connsiteY10964" fmla="*/ 124307 h 6616577"/>
                <a:gd name="connsiteX10965" fmla="*/ 5059736 w 7671553"/>
                <a:gd name="connsiteY10965" fmla="*/ 120757 h 6616577"/>
                <a:gd name="connsiteX10966" fmla="*/ 5052612 w 7671553"/>
                <a:gd name="connsiteY10966" fmla="*/ 120757 h 6616577"/>
                <a:gd name="connsiteX10967" fmla="*/ 5049048 w 7671553"/>
                <a:gd name="connsiteY10967" fmla="*/ 124307 h 6616577"/>
                <a:gd name="connsiteX10968" fmla="*/ 5049048 w 7671553"/>
                <a:gd name="connsiteY10968" fmla="*/ 106549 h 6616577"/>
                <a:gd name="connsiteX10969" fmla="*/ 5045485 w 7671553"/>
                <a:gd name="connsiteY10969" fmla="*/ 102999 h 6616577"/>
                <a:gd name="connsiteX10970" fmla="*/ 5041921 w 7671553"/>
                <a:gd name="connsiteY10970" fmla="*/ 56827 h 6616577"/>
                <a:gd name="connsiteX10971" fmla="*/ 5038357 w 7671553"/>
                <a:gd name="connsiteY10971" fmla="*/ 46171 h 6616577"/>
                <a:gd name="connsiteX10972" fmla="*/ 5034793 w 7671553"/>
                <a:gd name="connsiteY10972" fmla="*/ 42618 h 6616577"/>
                <a:gd name="connsiteX10973" fmla="*/ 5031233 w 7671553"/>
                <a:gd name="connsiteY10973" fmla="*/ 35516 h 6616577"/>
                <a:gd name="connsiteX10974" fmla="*/ 5027669 w 7671553"/>
                <a:gd name="connsiteY10974" fmla="*/ 31967 h 6616577"/>
                <a:gd name="connsiteX10975" fmla="*/ 5020542 w 7671553"/>
                <a:gd name="connsiteY10975" fmla="*/ 31967 h 6616577"/>
                <a:gd name="connsiteX10976" fmla="*/ 5020542 w 7671553"/>
                <a:gd name="connsiteY10976" fmla="*/ 24860 h 6616577"/>
                <a:gd name="connsiteX10977" fmla="*/ 5009854 w 7671553"/>
                <a:gd name="connsiteY10977" fmla="*/ 21311 h 6616577"/>
                <a:gd name="connsiteX10978" fmla="*/ 4999163 w 7671553"/>
                <a:gd name="connsiteY10978" fmla="*/ 17758 h 6616577"/>
                <a:gd name="connsiteX10979" fmla="*/ 4995600 w 7671553"/>
                <a:gd name="connsiteY10979" fmla="*/ 14209 h 6616577"/>
                <a:gd name="connsiteX10980" fmla="*/ 4938589 w 7671553"/>
                <a:gd name="connsiteY10980" fmla="*/ 14209 h 6616577"/>
                <a:gd name="connsiteX10981" fmla="*/ 4927898 w 7671553"/>
                <a:gd name="connsiteY10981" fmla="*/ 17758 h 6616577"/>
                <a:gd name="connsiteX10982" fmla="*/ 4924334 w 7671553"/>
                <a:gd name="connsiteY10982" fmla="*/ 21311 h 6616577"/>
                <a:gd name="connsiteX10983" fmla="*/ 4917210 w 7671553"/>
                <a:gd name="connsiteY10983" fmla="*/ 24860 h 6616577"/>
                <a:gd name="connsiteX10984" fmla="*/ 4910083 w 7671553"/>
                <a:gd name="connsiteY10984" fmla="*/ 28413 h 6616577"/>
                <a:gd name="connsiteX10985" fmla="*/ 4906519 w 7671553"/>
                <a:gd name="connsiteY10985" fmla="*/ 28413 h 6616577"/>
                <a:gd name="connsiteX10986" fmla="*/ 4895829 w 7671553"/>
                <a:gd name="connsiteY10986" fmla="*/ 24860 h 6616577"/>
                <a:gd name="connsiteX10987" fmla="*/ 4870889 w 7671553"/>
                <a:gd name="connsiteY10987" fmla="*/ 21311 h 6616577"/>
                <a:gd name="connsiteX10988" fmla="*/ 4860198 w 7671553"/>
                <a:gd name="connsiteY10988" fmla="*/ 21311 h 6616577"/>
                <a:gd name="connsiteX10989" fmla="*/ 4835256 w 7671553"/>
                <a:gd name="connsiteY10989" fmla="*/ 24860 h 6616577"/>
                <a:gd name="connsiteX10990" fmla="*/ 4831692 w 7671553"/>
                <a:gd name="connsiteY10990" fmla="*/ 28413 h 6616577"/>
                <a:gd name="connsiteX10991" fmla="*/ 4831692 w 7671553"/>
                <a:gd name="connsiteY10991" fmla="*/ 17758 h 6616577"/>
                <a:gd name="connsiteX10992" fmla="*/ 4828128 w 7671553"/>
                <a:gd name="connsiteY10992" fmla="*/ 14209 h 6616577"/>
                <a:gd name="connsiteX10993" fmla="*/ 4824568 w 7671553"/>
                <a:gd name="connsiteY10993" fmla="*/ 10655 h 6616577"/>
                <a:gd name="connsiteX10994" fmla="*/ 4821004 w 7671553"/>
                <a:gd name="connsiteY10994" fmla="*/ 7102 h 6616577"/>
                <a:gd name="connsiteX10995" fmla="*/ 4817440 w 7671553"/>
                <a:gd name="connsiteY10995" fmla="*/ 3553 h 6616577"/>
                <a:gd name="connsiteX10996" fmla="*/ 4806750 w 7671553"/>
                <a:gd name="connsiteY10996" fmla="*/ 0 h 6616577"/>
                <a:gd name="connsiteX10997" fmla="*/ 4781807 w 7671553"/>
                <a:gd name="connsiteY10997" fmla="*/ 0 h 6616577"/>
                <a:gd name="connsiteX10998" fmla="*/ 4774683 w 7671553"/>
                <a:gd name="connsiteY10998" fmla="*/ 3553 h 66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  <a:cxn ang="0">
                  <a:pos x="connsiteX8000" y="connsiteY8000"/>
                </a:cxn>
                <a:cxn ang="0">
                  <a:pos x="connsiteX8001" y="connsiteY8001"/>
                </a:cxn>
                <a:cxn ang="0">
                  <a:pos x="connsiteX8002" y="connsiteY8002"/>
                </a:cxn>
                <a:cxn ang="0">
                  <a:pos x="connsiteX8003" y="connsiteY8003"/>
                </a:cxn>
                <a:cxn ang="0">
                  <a:pos x="connsiteX8004" y="connsiteY8004"/>
                </a:cxn>
                <a:cxn ang="0">
                  <a:pos x="connsiteX8005" y="connsiteY8005"/>
                </a:cxn>
                <a:cxn ang="0">
                  <a:pos x="connsiteX8006" y="connsiteY8006"/>
                </a:cxn>
                <a:cxn ang="0">
                  <a:pos x="connsiteX8007" y="connsiteY8007"/>
                </a:cxn>
                <a:cxn ang="0">
                  <a:pos x="connsiteX8008" y="connsiteY8008"/>
                </a:cxn>
                <a:cxn ang="0">
                  <a:pos x="connsiteX8009" y="connsiteY8009"/>
                </a:cxn>
                <a:cxn ang="0">
                  <a:pos x="connsiteX8010" y="connsiteY8010"/>
                </a:cxn>
                <a:cxn ang="0">
                  <a:pos x="connsiteX8011" y="connsiteY8011"/>
                </a:cxn>
                <a:cxn ang="0">
                  <a:pos x="connsiteX8012" y="connsiteY8012"/>
                </a:cxn>
                <a:cxn ang="0">
                  <a:pos x="connsiteX8013" y="connsiteY8013"/>
                </a:cxn>
                <a:cxn ang="0">
                  <a:pos x="connsiteX8014" y="connsiteY8014"/>
                </a:cxn>
                <a:cxn ang="0">
                  <a:pos x="connsiteX8015" y="connsiteY8015"/>
                </a:cxn>
                <a:cxn ang="0">
                  <a:pos x="connsiteX8016" y="connsiteY8016"/>
                </a:cxn>
                <a:cxn ang="0">
                  <a:pos x="connsiteX8017" y="connsiteY8017"/>
                </a:cxn>
                <a:cxn ang="0">
                  <a:pos x="connsiteX8018" y="connsiteY8018"/>
                </a:cxn>
                <a:cxn ang="0">
                  <a:pos x="connsiteX8019" y="connsiteY8019"/>
                </a:cxn>
                <a:cxn ang="0">
                  <a:pos x="connsiteX8020" y="connsiteY8020"/>
                </a:cxn>
                <a:cxn ang="0">
                  <a:pos x="connsiteX8021" y="connsiteY8021"/>
                </a:cxn>
                <a:cxn ang="0">
                  <a:pos x="connsiteX8022" y="connsiteY8022"/>
                </a:cxn>
                <a:cxn ang="0">
                  <a:pos x="connsiteX8023" y="connsiteY8023"/>
                </a:cxn>
                <a:cxn ang="0">
                  <a:pos x="connsiteX8024" y="connsiteY8024"/>
                </a:cxn>
                <a:cxn ang="0">
                  <a:pos x="connsiteX8025" y="connsiteY8025"/>
                </a:cxn>
                <a:cxn ang="0">
                  <a:pos x="connsiteX8026" y="connsiteY8026"/>
                </a:cxn>
                <a:cxn ang="0">
                  <a:pos x="connsiteX8027" y="connsiteY8027"/>
                </a:cxn>
                <a:cxn ang="0">
                  <a:pos x="connsiteX8028" y="connsiteY8028"/>
                </a:cxn>
                <a:cxn ang="0">
                  <a:pos x="connsiteX8029" y="connsiteY8029"/>
                </a:cxn>
                <a:cxn ang="0">
                  <a:pos x="connsiteX8030" y="connsiteY8030"/>
                </a:cxn>
                <a:cxn ang="0">
                  <a:pos x="connsiteX8031" y="connsiteY8031"/>
                </a:cxn>
                <a:cxn ang="0">
                  <a:pos x="connsiteX8032" y="connsiteY8032"/>
                </a:cxn>
                <a:cxn ang="0">
                  <a:pos x="connsiteX8033" y="connsiteY8033"/>
                </a:cxn>
                <a:cxn ang="0">
                  <a:pos x="connsiteX8034" y="connsiteY8034"/>
                </a:cxn>
                <a:cxn ang="0">
                  <a:pos x="connsiteX8035" y="connsiteY8035"/>
                </a:cxn>
                <a:cxn ang="0">
                  <a:pos x="connsiteX8036" y="connsiteY8036"/>
                </a:cxn>
                <a:cxn ang="0">
                  <a:pos x="connsiteX8037" y="connsiteY8037"/>
                </a:cxn>
                <a:cxn ang="0">
                  <a:pos x="connsiteX8038" y="connsiteY8038"/>
                </a:cxn>
                <a:cxn ang="0">
                  <a:pos x="connsiteX8039" y="connsiteY8039"/>
                </a:cxn>
                <a:cxn ang="0">
                  <a:pos x="connsiteX8040" y="connsiteY8040"/>
                </a:cxn>
                <a:cxn ang="0">
                  <a:pos x="connsiteX8041" y="connsiteY8041"/>
                </a:cxn>
                <a:cxn ang="0">
                  <a:pos x="connsiteX8042" y="connsiteY8042"/>
                </a:cxn>
                <a:cxn ang="0">
                  <a:pos x="connsiteX8043" y="connsiteY8043"/>
                </a:cxn>
                <a:cxn ang="0">
                  <a:pos x="connsiteX8044" y="connsiteY8044"/>
                </a:cxn>
                <a:cxn ang="0">
                  <a:pos x="connsiteX8045" y="connsiteY8045"/>
                </a:cxn>
                <a:cxn ang="0">
                  <a:pos x="connsiteX8046" y="connsiteY8046"/>
                </a:cxn>
                <a:cxn ang="0">
                  <a:pos x="connsiteX8047" y="connsiteY8047"/>
                </a:cxn>
                <a:cxn ang="0">
                  <a:pos x="connsiteX8048" y="connsiteY8048"/>
                </a:cxn>
                <a:cxn ang="0">
                  <a:pos x="connsiteX8049" y="connsiteY8049"/>
                </a:cxn>
                <a:cxn ang="0">
                  <a:pos x="connsiteX8050" y="connsiteY8050"/>
                </a:cxn>
                <a:cxn ang="0">
                  <a:pos x="connsiteX8051" y="connsiteY8051"/>
                </a:cxn>
                <a:cxn ang="0">
                  <a:pos x="connsiteX8052" y="connsiteY8052"/>
                </a:cxn>
                <a:cxn ang="0">
                  <a:pos x="connsiteX8053" y="connsiteY8053"/>
                </a:cxn>
                <a:cxn ang="0">
                  <a:pos x="connsiteX8054" y="connsiteY8054"/>
                </a:cxn>
                <a:cxn ang="0">
                  <a:pos x="connsiteX8055" y="connsiteY8055"/>
                </a:cxn>
                <a:cxn ang="0">
                  <a:pos x="connsiteX8056" y="connsiteY8056"/>
                </a:cxn>
                <a:cxn ang="0">
                  <a:pos x="connsiteX8057" y="connsiteY8057"/>
                </a:cxn>
                <a:cxn ang="0">
                  <a:pos x="connsiteX8058" y="connsiteY8058"/>
                </a:cxn>
                <a:cxn ang="0">
                  <a:pos x="connsiteX8059" y="connsiteY8059"/>
                </a:cxn>
                <a:cxn ang="0">
                  <a:pos x="connsiteX8060" y="connsiteY8060"/>
                </a:cxn>
                <a:cxn ang="0">
                  <a:pos x="connsiteX8061" y="connsiteY8061"/>
                </a:cxn>
                <a:cxn ang="0">
                  <a:pos x="connsiteX8062" y="connsiteY8062"/>
                </a:cxn>
                <a:cxn ang="0">
                  <a:pos x="connsiteX8063" y="connsiteY8063"/>
                </a:cxn>
                <a:cxn ang="0">
                  <a:pos x="connsiteX8064" y="connsiteY8064"/>
                </a:cxn>
                <a:cxn ang="0">
                  <a:pos x="connsiteX8065" y="connsiteY8065"/>
                </a:cxn>
                <a:cxn ang="0">
                  <a:pos x="connsiteX8066" y="connsiteY8066"/>
                </a:cxn>
                <a:cxn ang="0">
                  <a:pos x="connsiteX8067" y="connsiteY8067"/>
                </a:cxn>
                <a:cxn ang="0">
                  <a:pos x="connsiteX8068" y="connsiteY8068"/>
                </a:cxn>
                <a:cxn ang="0">
                  <a:pos x="connsiteX8069" y="connsiteY8069"/>
                </a:cxn>
                <a:cxn ang="0">
                  <a:pos x="connsiteX8070" y="connsiteY8070"/>
                </a:cxn>
                <a:cxn ang="0">
                  <a:pos x="connsiteX8071" y="connsiteY8071"/>
                </a:cxn>
                <a:cxn ang="0">
                  <a:pos x="connsiteX8072" y="connsiteY8072"/>
                </a:cxn>
                <a:cxn ang="0">
                  <a:pos x="connsiteX8073" y="connsiteY8073"/>
                </a:cxn>
                <a:cxn ang="0">
                  <a:pos x="connsiteX8074" y="connsiteY8074"/>
                </a:cxn>
                <a:cxn ang="0">
                  <a:pos x="connsiteX8075" y="connsiteY8075"/>
                </a:cxn>
                <a:cxn ang="0">
                  <a:pos x="connsiteX8076" y="connsiteY8076"/>
                </a:cxn>
                <a:cxn ang="0">
                  <a:pos x="connsiteX8077" y="connsiteY8077"/>
                </a:cxn>
                <a:cxn ang="0">
                  <a:pos x="connsiteX8078" y="connsiteY8078"/>
                </a:cxn>
                <a:cxn ang="0">
                  <a:pos x="connsiteX8079" y="connsiteY8079"/>
                </a:cxn>
                <a:cxn ang="0">
                  <a:pos x="connsiteX8080" y="connsiteY8080"/>
                </a:cxn>
                <a:cxn ang="0">
                  <a:pos x="connsiteX8081" y="connsiteY8081"/>
                </a:cxn>
                <a:cxn ang="0">
                  <a:pos x="connsiteX8082" y="connsiteY8082"/>
                </a:cxn>
                <a:cxn ang="0">
                  <a:pos x="connsiteX8083" y="connsiteY8083"/>
                </a:cxn>
                <a:cxn ang="0">
                  <a:pos x="connsiteX8084" y="connsiteY8084"/>
                </a:cxn>
                <a:cxn ang="0">
                  <a:pos x="connsiteX8085" y="connsiteY8085"/>
                </a:cxn>
                <a:cxn ang="0">
                  <a:pos x="connsiteX8086" y="connsiteY8086"/>
                </a:cxn>
                <a:cxn ang="0">
                  <a:pos x="connsiteX8087" y="connsiteY8087"/>
                </a:cxn>
                <a:cxn ang="0">
                  <a:pos x="connsiteX8088" y="connsiteY8088"/>
                </a:cxn>
                <a:cxn ang="0">
                  <a:pos x="connsiteX8089" y="connsiteY8089"/>
                </a:cxn>
                <a:cxn ang="0">
                  <a:pos x="connsiteX8090" y="connsiteY8090"/>
                </a:cxn>
                <a:cxn ang="0">
                  <a:pos x="connsiteX8091" y="connsiteY8091"/>
                </a:cxn>
                <a:cxn ang="0">
                  <a:pos x="connsiteX8092" y="connsiteY8092"/>
                </a:cxn>
                <a:cxn ang="0">
                  <a:pos x="connsiteX8093" y="connsiteY8093"/>
                </a:cxn>
                <a:cxn ang="0">
                  <a:pos x="connsiteX8094" y="connsiteY8094"/>
                </a:cxn>
                <a:cxn ang="0">
                  <a:pos x="connsiteX8095" y="connsiteY8095"/>
                </a:cxn>
                <a:cxn ang="0">
                  <a:pos x="connsiteX8096" y="connsiteY8096"/>
                </a:cxn>
                <a:cxn ang="0">
                  <a:pos x="connsiteX8097" y="connsiteY8097"/>
                </a:cxn>
                <a:cxn ang="0">
                  <a:pos x="connsiteX8098" y="connsiteY8098"/>
                </a:cxn>
                <a:cxn ang="0">
                  <a:pos x="connsiteX8099" y="connsiteY8099"/>
                </a:cxn>
                <a:cxn ang="0">
                  <a:pos x="connsiteX8100" y="connsiteY8100"/>
                </a:cxn>
                <a:cxn ang="0">
                  <a:pos x="connsiteX8101" y="connsiteY8101"/>
                </a:cxn>
                <a:cxn ang="0">
                  <a:pos x="connsiteX8102" y="connsiteY8102"/>
                </a:cxn>
                <a:cxn ang="0">
                  <a:pos x="connsiteX8103" y="connsiteY8103"/>
                </a:cxn>
                <a:cxn ang="0">
                  <a:pos x="connsiteX8104" y="connsiteY8104"/>
                </a:cxn>
                <a:cxn ang="0">
                  <a:pos x="connsiteX8105" y="connsiteY8105"/>
                </a:cxn>
                <a:cxn ang="0">
                  <a:pos x="connsiteX8106" y="connsiteY8106"/>
                </a:cxn>
                <a:cxn ang="0">
                  <a:pos x="connsiteX8107" y="connsiteY8107"/>
                </a:cxn>
                <a:cxn ang="0">
                  <a:pos x="connsiteX8108" y="connsiteY8108"/>
                </a:cxn>
                <a:cxn ang="0">
                  <a:pos x="connsiteX8109" y="connsiteY8109"/>
                </a:cxn>
                <a:cxn ang="0">
                  <a:pos x="connsiteX8110" y="connsiteY8110"/>
                </a:cxn>
                <a:cxn ang="0">
                  <a:pos x="connsiteX8111" y="connsiteY8111"/>
                </a:cxn>
                <a:cxn ang="0">
                  <a:pos x="connsiteX8112" y="connsiteY8112"/>
                </a:cxn>
                <a:cxn ang="0">
                  <a:pos x="connsiteX8113" y="connsiteY8113"/>
                </a:cxn>
                <a:cxn ang="0">
                  <a:pos x="connsiteX8114" y="connsiteY8114"/>
                </a:cxn>
                <a:cxn ang="0">
                  <a:pos x="connsiteX8115" y="connsiteY8115"/>
                </a:cxn>
                <a:cxn ang="0">
                  <a:pos x="connsiteX8116" y="connsiteY8116"/>
                </a:cxn>
                <a:cxn ang="0">
                  <a:pos x="connsiteX8117" y="connsiteY8117"/>
                </a:cxn>
                <a:cxn ang="0">
                  <a:pos x="connsiteX8118" y="connsiteY8118"/>
                </a:cxn>
                <a:cxn ang="0">
                  <a:pos x="connsiteX8119" y="connsiteY8119"/>
                </a:cxn>
                <a:cxn ang="0">
                  <a:pos x="connsiteX8120" y="connsiteY8120"/>
                </a:cxn>
                <a:cxn ang="0">
                  <a:pos x="connsiteX8121" y="connsiteY8121"/>
                </a:cxn>
                <a:cxn ang="0">
                  <a:pos x="connsiteX8122" y="connsiteY8122"/>
                </a:cxn>
                <a:cxn ang="0">
                  <a:pos x="connsiteX8123" y="connsiteY8123"/>
                </a:cxn>
                <a:cxn ang="0">
                  <a:pos x="connsiteX8124" y="connsiteY8124"/>
                </a:cxn>
                <a:cxn ang="0">
                  <a:pos x="connsiteX8125" y="connsiteY8125"/>
                </a:cxn>
                <a:cxn ang="0">
                  <a:pos x="connsiteX8126" y="connsiteY8126"/>
                </a:cxn>
                <a:cxn ang="0">
                  <a:pos x="connsiteX8127" y="connsiteY8127"/>
                </a:cxn>
                <a:cxn ang="0">
                  <a:pos x="connsiteX8128" y="connsiteY8128"/>
                </a:cxn>
                <a:cxn ang="0">
                  <a:pos x="connsiteX8129" y="connsiteY8129"/>
                </a:cxn>
                <a:cxn ang="0">
                  <a:pos x="connsiteX8130" y="connsiteY8130"/>
                </a:cxn>
                <a:cxn ang="0">
                  <a:pos x="connsiteX8131" y="connsiteY8131"/>
                </a:cxn>
                <a:cxn ang="0">
                  <a:pos x="connsiteX8132" y="connsiteY8132"/>
                </a:cxn>
                <a:cxn ang="0">
                  <a:pos x="connsiteX8133" y="connsiteY8133"/>
                </a:cxn>
                <a:cxn ang="0">
                  <a:pos x="connsiteX8134" y="connsiteY8134"/>
                </a:cxn>
                <a:cxn ang="0">
                  <a:pos x="connsiteX8135" y="connsiteY8135"/>
                </a:cxn>
                <a:cxn ang="0">
                  <a:pos x="connsiteX8136" y="connsiteY8136"/>
                </a:cxn>
                <a:cxn ang="0">
                  <a:pos x="connsiteX8137" y="connsiteY8137"/>
                </a:cxn>
                <a:cxn ang="0">
                  <a:pos x="connsiteX8138" y="connsiteY8138"/>
                </a:cxn>
                <a:cxn ang="0">
                  <a:pos x="connsiteX8139" y="connsiteY8139"/>
                </a:cxn>
                <a:cxn ang="0">
                  <a:pos x="connsiteX8140" y="connsiteY8140"/>
                </a:cxn>
                <a:cxn ang="0">
                  <a:pos x="connsiteX8141" y="connsiteY8141"/>
                </a:cxn>
                <a:cxn ang="0">
                  <a:pos x="connsiteX8142" y="connsiteY8142"/>
                </a:cxn>
                <a:cxn ang="0">
                  <a:pos x="connsiteX8143" y="connsiteY8143"/>
                </a:cxn>
                <a:cxn ang="0">
                  <a:pos x="connsiteX8144" y="connsiteY8144"/>
                </a:cxn>
                <a:cxn ang="0">
                  <a:pos x="connsiteX8145" y="connsiteY8145"/>
                </a:cxn>
                <a:cxn ang="0">
                  <a:pos x="connsiteX8146" y="connsiteY8146"/>
                </a:cxn>
                <a:cxn ang="0">
                  <a:pos x="connsiteX8147" y="connsiteY8147"/>
                </a:cxn>
                <a:cxn ang="0">
                  <a:pos x="connsiteX8148" y="connsiteY8148"/>
                </a:cxn>
                <a:cxn ang="0">
                  <a:pos x="connsiteX8149" y="connsiteY8149"/>
                </a:cxn>
                <a:cxn ang="0">
                  <a:pos x="connsiteX8150" y="connsiteY8150"/>
                </a:cxn>
                <a:cxn ang="0">
                  <a:pos x="connsiteX8151" y="connsiteY8151"/>
                </a:cxn>
                <a:cxn ang="0">
                  <a:pos x="connsiteX8152" y="connsiteY8152"/>
                </a:cxn>
                <a:cxn ang="0">
                  <a:pos x="connsiteX8153" y="connsiteY8153"/>
                </a:cxn>
                <a:cxn ang="0">
                  <a:pos x="connsiteX8154" y="connsiteY8154"/>
                </a:cxn>
                <a:cxn ang="0">
                  <a:pos x="connsiteX8155" y="connsiteY8155"/>
                </a:cxn>
                <a:cxn ang="0">
                  <a:pos x="connsiteX8156" y="connsiteY8156"/>
                </a:cxn>
                <a:cxn ang="0">
                  <a:pos x="connsiteX8157" y="connsiteY8157"/>
                </a:cxn>
                <a:cxn ang="0">
                  <a:pos x="connsiteX8158" y="connsiteY8158"/>
                </a:cxn>
                <a:cxn ang="0">
                  <a:pos x="connsiteX8159" y="connsiteY8159"/>
                </a:cxn>
                <a:cxn ang="0">
                  <a:pos x="connsiteX8160" y="connsiteY8160"/>
                </a:cxn>
                <a:cxn ang="0">
                  <a:pos x="connsiteX8161" y="connsiteY8161"/>
                </a:cxn>
                <a:cxn ang="0">
                  <a:pos x="connsiteX8162" y="connsiteY8162"/>
                </a:cxn>
                <a:cxn ang="0">
                  <a:pos x="connsiteX8163" y="connsiteY8163"/>
                </a:cxn>
                <a:cxn ang="0">
                  <a:pos x="connsiteX8164" y="connsiteY8164"/>
                </a:cxn>
                <a:cxn ang="0">
                  <a:pos x="connsiteX8165" y="connsiteY8165"/>
                </a:cxn>
                <a:cxn ang="0">
                  <a:pos x="connsiteX8166" y="connsiteY8166"/>
                </a:cxn>
                <a:cxn ang="0">
                  <a:pos x="connsiteX8167" y="connsiteY8167"/>
                </a:cxn>
                <a:cxn ang="0">
                  <a:pos x="connsiteX8168" y="connsiteY8168"/>
                </a:cxn>
                <a:cxn ang="0">
                  <a:pos x="connsiteX8169" y="connsiteY8169"/>
                </a:cxn>
                <a:cxn ang="0">
                  <a:pos x="connsiteX8170" y="connsiteY8170"/>
                </a:cxn>
                <a:cxn ang="0">
                  <a:pos x="connsiteX8171" y="connsiteY8171"/>
                </a:cxn>
                <a:cxn ang="0">
                  <a:pos x="connsiteX8172" y="connsiteY8172"/>
                </a:cxn>
                <a:cxn ang="0">
                  <a:pos x="connsiteX8173" y="connsiteY8173"/>
                </a:cxn>
                <a:cxn ang="0">
                  <a:pos x="connsiteX8174" y="connsiteY8174"/>
                </a:cxn>
                <a:cxn ang="0">
                  <a:pos x="connsiteX8175" y="connsiteY8175"/>
                </a:cxn>
                <a:cxn ang="0">
                  <a:pos x="connsiteX8176" y="connsiteY8176"/>
                </a:cxn>
                <a:cxn ang="0">
                  <a:pos x="connsiteX8177" y="connsiteY8177"/>
                </a:cxn>
                <a:cxn ang="0">
                  <a:pos x="connsiteX8178" y="connsiteY8178"/>
                </a:cxn>
                <a:cxn ang="0">
                  <a:pos x="connsiteX8179" y="connsiteY8179"/>
                </a:cxn>
                <a:cxn ang="0">
                  <a:pos x="connsiteX8180" y="connsiteY8180"/>
                </a:cxn>
                <a:cxn ang="0">
                  <a:pos x="connsiteX8181" y="connsiteY8181"/>
                </a:cxn>
                <a:cxn ang="0">
                  <a:pos x="connsiteX8182" y="connsiteY8182"/>
                </a:cxn>
                <a:cxn ang="0">
                  <a:pos x="connsiteX8183" y="connsiteY8183"/>
                </a:cxn>
                <a:cxn ang="0">
                  <a:pos x="connsiteX8184" y="connsiteY8184"/>
                </a:cxn>
                <a:cxn ang="0">
                  <a:pos x="connsiteX8185" y="connsiteY8185"/>
                </a:cxn>
                <a:cxn ang="0">
                  <a:pos x="connsiteX8186" y="connsiteY8186"/>
                </a:cxn>
                <a:cxn ang="0">
                  <a:pos x="connsiteX8187" y="connsiteY8187"/>
                </a:cxn>
                <a:cxn ang="0">
                  <a:pos x="connsiteX8188" y="connsiteY8188"/>
                </a:cxn>
                <a:cxn ang="0">
                  <a:pos x="connsiteX8189" y="connsiteY8189"/>
                </a:cxn>
                <a:cxn ang="0">
                  <a:pos x="connsiteX8190" y="connsiteY8190"/>
                </a:cxn>
                <a:cxn ang="0">
                  <a:pos x="connsiteX8191" y="connsiteY8191"/>
                </a:cxn>
                <a:cxn ang="0">
                  <a:pos x="connsiteX8192" y="connsiteY8192"/>
                </a:cxn>
                <a:cxn ang="0">
                  <a:pos x="connsiteX8193" y="connsiteY8193"/>
                </a:cxn>
                <a:cxn ang="0">
                  <a:pos x="connsiteX8194" y="connsiteY8194"/>
                </a:cxn>
                <a:cxn ang="0">
                  <a:pos x="connsiteX8195" y="connsiteY8195"/>
                </a:cxn>
                <a:cxn ang="0">
                  <a:pos x="connsiteX8196" y="connsiteY8196"/>
                </a:cxn>
                <a:cxn ang="0">
                  <a:pos x="connsiteX8197" y="connsiteY8197"/>
                </a:cxn>
                <a:cxn ang="0">
                  <a:pos x="connsiteX8198" y="connsiteY8198"/>
                </a:cxn>
                <a:cxn ang="0">
                  <a:pos x="connsiteX8199" y="connsiteY8199"/>
                </a:cxn>
                <a:cxn ang="0">
                  <a:pos x="connsiteX8200" y="connsiteY8200"/>
                </a:cxn>
                <a:cxn ang="0">
                  <a:pos x="connsiteX8201" y="connsiteY8201"/>
                </a:cxn>
                <a:cxn ang="0">
                  <a:pos x="connsiteX8202" y="connsiteY8202"/>
                </a:cxn>
                <a:cxn ang="0">
                  <a:pos x="connsiteX8203" y="connsiteY8203"/>
                </a:cxn>
                <a:cxn ang="0">
                  <a:pos x="connsiteX8204" y="connsiteY8204"/>
                </a:cxn>
                <a:cxn ang="0">
                  <a:pos x="connsiteX8205" y="connsiteY8205"/>
                </a:cxn>
                <a:cxn ang="0">
                  <a:pos x="connsiteX8206" y="connsiteY8206"/>
                </a:cxn>
                <a:cxn ang="0">
                  <a:pos x="connsiteX8207" y="connsiteY8207"/>
                </a:cxn>
                <a:cxn ang="0">
                  <a:pos x="connsiteX8208" y="connsiteY8208"/>
                </a:cxn>
                <a:cxn ang="0">
                  <a:pos x="connsiteX8209" y="connsiteY8209"/>
                </a:cxn>
                <a:cxn ang="0">
                  <a:pos x="connsiteX8210" y="connsiteY8210"/>
                </a:cxn>
                <a:cxn ang="0">
                  <a:pos x="connsiteX8211" y="connsiteY8211"/>
                </a:cxn>
                <a:cxn ang="0">
                  <a:pos x="connsiteX8212" y="connsiteY8212"/>
                </a:cxn>
                <a:cxn ang="0">
                  <a:pos x="connsiteX8213" y="connsiteY8213"/>
                </a:cxn>
                <a:cxn ang="0">
                  <a:pos x="connsiteX8214" y="connsiteY8214"/>
                </a:cxn>
                <a:cxn ang="0">
                  <a:pos x="connsiteX8215" y="connsiteY8215"/>
                </a:cxn>
                <a:cxn ang="0">
                  <a:pos x="connsiteX8216" y="connsiteY8216"/>
                </a:cxn>
                <a:cxn ang="0">
                  <a:pos x="connsiteX8217" y="connsiteY8217"/>
                </a:cxn>
                <a:cxn ang="0">
                  <a:pos x="connsiteX8218" y="connsiteY8218"/>
                </a:cxn>
                <a:cxn ang="0">
                  <a:pos x="connsiteX8219" y="connsiteY8219"/>
                </a:cxn>
                <a:cxn ang="0">
                  <a:pos x="connsiteX8220" y="connsiteY8220"/>
                </a:cxn>
                <a:cxn ang="0">
                  <a:pos x="connsiteX8221" y="connsiteY8221"/>
                </a:cxn>
                <a:cxn ang="0">
                  <a:pos x="connsiteX8222" y="connsiteY8222"/>
                </a:cxn>
                <a:cxn ang="0">
                  <a:pos x="connsiteX8223" y="connsiteY8223"/>
                </a:cxn>
                <a:cxn ang="0">
                  <a:pos x="connsiteX8224" y="connsiteY8224"/>
                </a:cxn>
                <a:cxn ang="0">
                  <a:pos x="connsiteX8225" y="connsiteY8225"/>
                </a:cxn>
                <a:cxn ang="0">
                  <a:pos x="connsiteX8226" y="connsiteY8226"/>
                </a:cxn>
                <a:cxn ang="0">
                  <a:pos x="connsiteX8227" y="connsiteY8227"/>
                </a:cxn>
                <a:cxn ang="0">
                  <a:pos x="connsiteX8228" y="connsiteY8228"/>
                </a:cxn>
                <a:cxn ang="0">
                  <a:pos x="connsiteX8229" y="connsiteY8229"/>
                </a:cxn>
                <a:cxn ang="0">
                  <a:pos x="connsiteX8230" y="connsiteY8230"/>
                </a:cxn>
                <a:cxn ang="0">
                  <a:pos x="connsiteX8231" y="connsiteY8231"/>
                </a:cxn>
                <a:cxn ang="0">
                  <a:pos x="connsiteX8232" y="connsiteY8232"/>
                </a:cxn>
                <a:cxn ang="0">
                  <a:pos x="connsiteX8233" y="connsiteY8233"/>
                </a:cxn>
                <a:cxn ang="0">
                  <a:pos x="connsiteX8234" y="connsiteY8234"/>
                </a:cxn>
                <a:cxn ang="0">
                  <a:pos x="connsiteX8235" y="connsiteY8235"/>
                </a:cxn>
                <a:cxn ang="0">
                  <a:pos x="connsiteX8236" y="connsiteY8236"/>
                </a:cxn>
                <a:cxn ang="0">
                  <a:pos x="connsiteX8237" y="connsiteY8237"/>
                </a:cxn>
                <a:cxn ang="0">
                  <a:pos x="connsiteX8238" y="connsiteY8238"/>
                </a:cxn>
                <a:cxn ang="0">
                  <a:pos x="connsiteX8239" y="connsiteY8239"/>
                </a:cxn>
                <a:cxn ang="0">
                  <a:pos x="connsiteX8240" y="connsiteY8240"/>
                </a:cxn>
                <a:cxn ang="0">
                  <a:pos x="connsiteX8241" y="connsiteY8241"/>
                </a:cxn>
                <a:cxn ang="0">
                  <a:pos x="connsiteX8242" y="connsiteY8242"/>
                </a:cxn>
                <a:cxn ang="0">
                  <a:pos x="connsiteX8243" y="connsiteY8243"/>
                </a:cxn>
                <a:cxn ang="0">
                  <a:pos x="connsiteX8244" y="connsiteY8244"/>
                </a:cxn>
                <a:cxn ang="0">
                  <a:pos x="connsiteX8245" y="connsiteY8245"/>
                </a:cxn>
                <a:cxn ang="0">
                  <a:pos x="connsiteX8246" y="connsiteY8246"/>
                </a:cxn>
                <a:cxn ang="0">
                  <a:pos x="connsiteX8247" y="connsiteY8247"/>
                </a:cxn>
                <a:cxn ang="0">
                  <a:pos x="connsiteX8248" y="connsiteY8248"/>
                </a:cxn>
                <a:cxn ang="0">
                  <a:pos x="connsiteX8249" y="connsiteY8249"/>
                </a:cxn>
                <a:cxn ang="0">
                  <a:pos x="connsiteX8250" y="connsiteY8250"/>
                </a:cxn>
                <a:cxn ang="0">
                  <a:pos x="connsiteX8251" y="connsiteY8251"/>
                </a:cxn>
                <a:cxn ang="0">
                  <a:pos x="connsiteX8252" y="connsiteY8252"/>
                </a:cxn>
                <a:cxn ang="0">
                  <a:pos x="connsiteX8253" y="connsiteY8253"/>
                </a:cxn>
                <a:cxn ang="0">
                  <a:pos x="connsiteX8254" y="connsiteY8254"/>
                </a:cxn>
                <a:cxn ang="0">
                  <a:pos x="connsiteX8255" y="connsiteY8255"/>
                </a:cxn>
                <a:cxn ang="0">
                  <a:pos x="connsiteX8256" y="connsiteY8256"/>
                </a:cxn>
                <a:cxn ang="0">
                  <a:pos x="connsiteX8257" y="connsiteY8257"/>
                </a:cxn>
                <a:cxn ang="0">
                  <a:pos x="connsiteX8258" y="connsiteY8258"/>
                </a:cxn>
                <a:cxn ang="0">
                  <a:pos x="connsiteX8259" y="connsiteY8259"/>
                </a:cxn>
                <a:cxn ang="0">
                  <a:pos x="connsiteX8260" y="connsiteY8260"/>
                </a:cxn>
                <a:cxn ang="0">
                  <a:pos x="connsiteX8261" y="connsiteY8261"/>
                </a:cxn>
                <a:cxn ang="0">
                  <a:pos x="connsiteX8262" y="connsiteY8262"/>
                </a:cxn>
                <a:cxn ang="0">
                  <a:pos x="connsiteX8263" y="connsiteY8263"/>
                </a:cxn>
                <a:cxn ang="0">
                  <a:pos x="connsiteX8264" y="connsiteY8264"/>
                </a:cxn>
                <a:cxn ang="0">
                  <a:pos x="connsiteX8265" y="connsiteY8265"/>
                </a:cxn>
                <a:cxn ang="0">
                  <a:pos x="connsiteX8266" y="connsiteY8266"/>
                </a:cxn>
                <a:cxn ang="0">
                  <a:pos x="connsiteX8267" y="connsiteY8267"/>
                </a:cxn>
                <a:cxn ang="0">
                  <a:pos x="connsiteX8268" y="connsiteY8268"/>
                </a:cxn>
                <a:cxn ang="0">
                  <a:pos x="connsiteX8269" y="connsiteY8269"/>
                </a:cxn>
                <a:cxn ang="0">
                  <a:pos x="connsiteX8270" y="connsiteY8270"/>
                </a:cxn>
                <a:cxn ang="0">
                  <a:pos x="connsiteX8271" y="connsiteY8271"/>
                </a:cxn>
                <a:cxn ang="0">
                  <a:pos x="connsiteX8272" y="connsiteY8272"/>
                </a:cxn>
                <a:cxn ang="0">
                  <a:pos x="connsiteX8273" y="connsiteY8273"/>
                </a:cxn>
                <a:cxn ang="0">
                  <a:pos x="connsiteX8274" y="connsiteY8274"/>
                </a:cxn>
                <a:cxn ang="0">
                  <a:pos x="connsiteX8275" y="connsiteY8275"/>
                </a:cxn>
                <a:cxn ang="0">
                  <a:pos x="connsiteX8276" y="connsiteY8276"/>
                </a:cxn>
                <a:cxn ang="0">
                  <a:pos x="connsiteX8277" y="connsiteY8277"/>
                </a:cxn>
                <a:cxn ang="0">
                  <a:pos x="connsiteX8278" y="connsiteY8278"/>
                </a:cxn>
                <a:cxn ang="0">
                  <a:pos x="connsiteX8279" y="connsiteY8279"/>
                </a:cxn>
                <a:cxn ang="0">
                  <a:pos x="connsiteX8280" y="connsiteY8280"/>
                </a:cxn>
                <a:cxn ang="0">
                  <a:pos x="connsiteX8281" y="connsiteY8281"/>
                </a:cxn>
                <a:cxn ang="0">
                  <a:pos x="connsiteX8282" y="connsiteY8282"/>
                </a:cxn>
                <a:cxn ang="0">
                  <a:pos x="connsiteX8283" y="connsiteY8283"/>
                </a:cxn>
                <a:cxn ang="0">
                  <a:pos x="connsiteX8284" y="connsiteY8284"/>
                </a:cxn>
                <a:cxn ang="0">
                  <a:pos x="connsiteX8285" y="connsiteY8285"/>
                </a:cxn>
                <a:cxn ang="0">
                  <a:pos x="connsiteX8286" y="connsiteY8286"/>
                </a:cxn>
                <a:cxn ang="0">
                  <a:pos x="connsiteX8287" y="connsiteY8287"/>
                </a:cxn>
                <a:cxn ang="0">
                  <a:pos x="connsiteX8288" y="connsiteY8288"/>
                </a:cxn>
                <a:cxn ang="0">
                  <a:pos x="connsiteX8289" y="connsiteY8289"/>
                </a:cxn>
                <a:cxn ang="0">
                  <a:pos x="connsiteX8290" y="connsiteY8290"/>
                </a:cxn>
                <a:cxn ang="0">
                  <a:pos x="connsiteX8291" y="connsiteY8291"/>
                </a:cxn>
                <a:cxn ang="0">
                  <a:pos x="connsiteX8292" y="connsiteY8292"/>
                </a:cxn>
                <a:cxn ang="0">
                  <a:pos x="connsiteX8293" y="connsiteY8293"/>
                </a:cxn>
                <a:cxn ang="0">
                  <a:pos x="connsiteX8294" y="connsiteY8294"/>
                </a:cxn>
                <a:cxn ang="0">
                  <a:pos x="connsiteX8295" y="connsiteY8295"/>
                </a:cxn>
                <a:cxn ang="0">
                  <a:pos x="connsiteX8296" y="connsiteY8296"/>
                </a:cxn>
                <a:cxn ang="0">
                  <a:pos x="connsiteX8297" y="connsiteY8297"/>
                </a:cxn>
                <a:cxn ang="0">
                  <a:pos x="connsiteX8298" y="connsiteY8298"/>
                </a:cxn>
                <a:cxn ang="0">
                  <a:pos x="connsiteX8299" y="connsiteY8299"/>
                </a:cxn>
                <a:cxn ang="0">
                  <a:pos x="connsiteX8300" y="connsiteY8300"/>
                </a:cxn>
                <a:cxn ang="0">
                  <a:pos x="connsiteX8301" y="connsiteY8301"/>
                </a:cxn>
                <a:cxn ang="0">
                  <a:pos x="connsiteX8302" y="connsiteY8302"/>
                </a:cxn>
                <a:cxn ang="0">
                  <a:pos x="connsiteX8303" y="connsiteY8303"/>
                </a:cxn>
                <a:cxn ang="0">
                  <a:pos x="connsiteX8304" y="connsiteY8304"/>
                </a:cxn>
                <a:cxn ang="0">
                  <a:pos x="connsiteX8305" y="connsiteY8305"/>
                </a:cxn>
                <a:cxn ang="0">
                  <a:pos x="connsiteX8306" y="connsiteY8306"/>
                </a:cxn>
                <a:cxn ang="0">
                  <a:pos x="connsiteX8307" y="connsiteY8307"/>
                </a:cxn>
                <a:cxn ang="0">
                  <a:pos x="connsiteX8308" y="connsiteY8308"/>
                </a:cxn>
                <a:cxn ang="0">
                  <a:pos x="connsiteX8309" y="connsiteY8309"/>
                </a:cxn>
                <a:cxn ang="0">
                  <a:pos x="connsiteX8310" y="connsiteY8310"/>
                </a:cxn>
                <a:cxn ang="0">
                  <a:pos x="connsiteX8311" y="connsiteY8311"/>
                </a:cxn>
                <a:cxn ang="0">
                  <a:pos x="connsiteX8312" y="connsiteY8312"/>
                </a:cxn>
                <a:cxn ang="0">
                  <a:pos x="connsiteX8313" y="connsiteY8313"/>
                </a:cxn>
                <a:cxn ang="0">
                  <a:pos x="connsiteX8314" y="connsiteY8314"/>
                </a:cxn>
                <a:cxn ang="0">
                  <a:pos x="connsiteX8315" y="connsiteY8315"/>
                </a:cxn>
                <a:cxn ang="0">
                  <a:pos x="connsiteX8316" y="connsiteY8316"/>
                </a:cxn>
                <a:cxn ang="0">
                  <a:pos x="connsiteX8317" y="connsiteY8317"/>
                </a:cxn>
                <a:cxn ang="0">
                  <a:pos x="connsiteX8318" y="connsiteY8318"/>
                </a:cxn>
                <a:cxn ang="0">
                  <a:pos x="connsiteX8319" y="connsiteY8319"/>
                </a:cxn>
                <a:cxn ang="0">
                  <a:pos x="connsiteX8320" y="connsiteY8320"/>
                </a:cxn>
                <a:cxn ang="0">
                  <a:pos x="connsiteX8321" y="connsiteY8321"/>
                </a:cxn>
                <a:cxn ang="0">
                  <a:pos x="connsiteX8322" y="connsiteY8322"/>
                </a:cxn>
                <a:cxn ang="0">
                  <a:pos x="connsiteX8323" y="connsiteY8323"/>
                </a:cxn>
                <a:cxn ang="0">
                  <a:pos x="connsiteX8324" y="connsiteY8324"/>
                </a:cxn>
                <a:cxn ang="0">
                  <a:pos x="connsiteX8325" y="connsiteY8325"/>
                </a:cxn>
                <a:cxn ang="0">
                  <a:pos x="connsiteX8326" y="connsiteY8326"/>
                </a:cxn>
                <a:cxn ang="0">
                  <a:pos x="connsiteX8327" y="connsiteY8327"/>
                </a:cxn>
                <a:cxn ang="0">
                  <a:pos x="connsiteX8328" y="connsiteY8328"/>
                </a:cxn>
                <a:cxn ang="0">
                  <a:pos x="connsiteX8329" y="connsiteY8329"/>
                </a:cxn>
                <a:cxn ang="0">
                  <a:pos x="connsiteX8330" y="connsiteY8330"/>
                </a:cxn>
                <a:cxn ang="0">
                  <a:pos x="connsiteX8331" y="connsiteY8331"/>
                </a:cxn>
                <a:cxn ang="0">
                  <a:pos x="connsiteX8332" y="connsiteY8332"/>
                </a:cxn>
                <a:cxn ang="0">
                  <a:pos x="connsiteX8333" y="connsiteY8333"/>
                </a:cxn>
                <a:cxn ang="0">
                  <a:pos x="connsiteX8334" y="connsiteY8334"/>
                </a:cxn>
                <a:cxn ang="0">
                  <a:pos x="connsiteX8335" y="connsiteY8335"/>
                </a:cxn>
                <a:cxn ang="0">
                  <a:pos x="connsiteX8336" y="connsiteY8336"/>
                </a:cxn>
                <a:cxn ang="0">
                  <a:pos x="connsiteX8337" y="connsiteY8337"/>
                </a:cxn>
                <a:cxn ang="0">
                  <a:pos x="connsiteX8338" y="connsiteY8338"/>
                </a:cxn>
                <a:cxn ang="0">
                  <a:pos x="connsiteX8339" y="connsiteY8339"/>
                </a:cxn>
                <a:cxn ang="0">
                  <a:pos x="connsiteX8340" y="connsiteY8340"/>
                </a:cxn>
                <a:cxn ang="0">
                  <a:pos x="connsiteX8341" y="connsiteY8341"/>
                </a:cxn>
                <a:cxn ang="0">
                  <a:pos x="connsiteX8342" y="connsiteY8342"/>
                </a:cxn>
                <a:cxn ang="0">
                  <a:pos x="connsiteX8343" y="connsiteY8343"/>
                </a:cxn>
                <a:cxn ang="0">
                  <a:pos x="connsiteX8344" y="connsiteY8344"/>
                </a:cxn>
                <a:cxn ang="0">
                  <a:pos x="connsiteX8345" y="connsiteY8345"/>
                </a:cxn>
                <a:cxn ang="0">
                  <a:pos x="connsiteX8346" y="connsiteY8346"/>
                </a:cxn>
                <a:cxn ang="0">
                  <a:pos x="connsiteX8347" y="connsiteY8347"/>
                </a:cxn>
                <a:cxn ang="0">
                  <a:pos x="connsiteX8348" y="connsiteY8348"/>
                </a:cxn>
                <a:cxn ang="0">
                  <a:pos x="connsiteX8349" y="connsiteY8349"/>
                </a:cxn>
                <a:cxn ang="0">
                  <a:pos x="connsiteX8350" y="connsiteY8350"/>
                </a:cxn>
                <a:cxn ang="0">
                  <a:pos x="connsiteX8351" y="connsiteY8351"/>
                </a:cxn>
                <a:cxn ang="0">
                  <a:pos x="connsiteX8352" y="connsiteY8352"/>
                </a:cxn>
                <a:cxn ang="0">
                  <a:pos x="connsiteX8353" y="connsiteY8353"/>
                </a:cxn>
                <a:cxn ang="0">
                  <a:pos x="connsiteX8354" y="connsiteY8354"/>
                </a:cxn>
                <a:cxn ang="0">
                  <a:pos x="connsiteX8355" y="connsiteY8355"/>
                </a:cxn>
                <a:cxn ang="0">
                  <a:pos x="connsiteX8356" y="connsiteY8356"/>
                </a:cxn>
                <a:cxn ang="0">
                  <a:pos x="connsiteX8357" y="connsiteY8357"/>
                </a:cxn>
                <a:cxn ang="0">
                  <a:pos x="connsiteX8358" y="connsiteY8358"/>
                </a:cxn>
                <a:cxn ang="0">
                  <a:pos x="connsiteX8359" y="connsiteY8359"/>
                </a:cxn>
                <a:cxn ang="0">
                  <a:pos x="connsiteX8360" y="connsiteY8360"/>
                </a:cxn>
                <a:cxn ang="0">
                  <a:pos x="connsiteX8361" y="connsiteY8361"/>
                </a:cxn>
                <a:cxn ang="0">
                  <a:pos x="connsiteX8362" y="connsiteY8362"/>
                </a:cxn>
                <a:cxn ang="0">
                  <a:pos x="connsiteX8363" y="connsiteY8363"/>
                </a:cxn>
                <a:cxn ang="0">
                  <a:pos x="connsiteX8364" y="connsiteY8364"/>
                </a:cxn>
                <a:cxn ang="0">
                  <a:pos x="connsiteX8365" y="connsiteY8365"/>
                </a:cxn>
                <a:cxn ang="0">
                  <a:pos x="connsiteX8366" y="connsiteY8366"/>
                </a:cxn>
                <a:cxn ang="0">
                  <a:pos x="connsiteX8367" y="connsiteY8367"/>
                </a:cxn>
                <a:cxn ang="0">
                  <a:pos x="connsiteX8368" y="connsiteY8368"/>
                </a:cxn>
                <a:cxn ang="0">
                  <a:pos x="connsiteX8369" y="connsiteY8369"/>
                </a:cxn>
                <a:cxn ang="0">
                  <a:pos x="connsiteX8370" y="connsiteY8370"/>
                </a:cxn>
                <a:cxn ang="0">
                  <a:pos x="connsiteX8371" y="connsiteY8371"/>
                </a:cxn>
                <a:cxn ang="0">
                  <a:pos x="connsiteX8372" y="connsiteY8372"/>
                </a:cxn>
                <a:cxn ang="0">
                  <a:pos x="connsiteX8373" y="connsiteY8373"/>
                </a:cxn>
                <a:cxn ang="0">
                  <a:pos x="connsiteX8374" y="connsiteY8374"/>
                </a:cxn>
                <a:cxn ang="0">
                  <a:pos x="connsiteX8375" y="connsiteY8375"/>
                </a:cxn>
                <a:cxn ang="0">
                  <a:pos x="connsiteX8376" y="connsiteY8376"/>
                </a:cxn>
                <a:cxn ang="0">
                  <a:pos x="connsiteX8377" y="connsiteY8377"/>
                </a:cxn>
                <a:cxn ang="0">
                  <a:pos x="connsiteX8378" y="connsiteY8378"/>
                </a:cxn>
                <a:cxn ang="0">
                  <a:pos x="connsiteX8379" y="connsiteY8379"/>
                </a:cxn>
                <a:cxn ang="0">
                  <a:pos x="connsiteX8380" y="connsiteY8380"/>
                </a:cxn>
                <a:cxn ang="0">
                  <a:pos x="connsiteX8381" y="connsiteY8381"/>
                </a:cxn>
                <a:cxn ang="0">
                  <a:pos x="connsiteX8382" y="connsiteY8382"/>
                </a:cxn>
                <a:cxn ang="0">
                  <a:pos x="connsiteX8383" y="connsiteY8383"/>
                </a:cxn>
                <a:cxn ang="0">
                  <a:pos x="connsiteX8384" y="connsiteY8384"/>
                </a:cxn>
                <a:cxn ang="0">
                  <a:pos x="connsiteX8385" y="connsiteY8385"/>
                </a:cxn>
                <a:cxn ang="0">
                  <a:pos x="connsiteX8386" y="connsiteY8386"/>
                </a:cxn>
                <a:cxn ang="0">
                  <a:pos x="connsiteX8387" y="connsiteY8387"/>
                </a:cxn>
                <a:cxn ang="0">
                  <a:pos x="connsiteX8388" y="connsiteY8388"/>
                </a:cxn>
                <a:cxn ang="0">
                  <a:pos x="connsiteX8389" y="connsiteY8389"/>
                </a:cxn>
                <a:cxn ang="0">
                  <a:pos x="connsiteX8390" y="connsiteY8390"/>
                </a:cxn>
                <a:cxn ang="0">
                  <a:pos x="connsiteX8391" y="connsiteY8391"/>
                </a:cxn>
                <a:cxn ang="0">
                  <a:pos x="connsiteX8392" y="connsiteY8392"/>
                </a:cxn>
                <a:cxn ang="0">
                  <a:pos x="connsiteX8393" y="connsiteY8393"/>
                </a:cxn>
                <a:cxn ang="0">
                  <a:pos x="connsiteX8394" y="connsiteY8394"/>
                </a:cxn>
                <a:cxn ang="0">
                  <a:pos x="connsiteX8395" y="connsiteY8395"/>
                </a:cxn>
                <a:cxn ang="0">
                  <a:pos x="connsiteX8396" y="connsiteY8396"/>
                </a:cxn>
                <a:cxn ang="0">
                  <a:pos x="connsiteX8397" y="connsiteY8397"/>
                </a:cxn>
                <a:cxn ang="0">
                  <a:pos x="connsiteX8398" y="connsiteY8398"/>
                </a:cxn>
                <a:cxn ang="0">
                  <a:pos x="connsiteX8399" y="connsiteY8399"/>
                </a:cxn>
                <a:cxn ang="0">
                  <a:pos x="connsiteX8400" y="connsiteY8400"/>
                </a:cxn>
                <a:cxn ang="0">
                  <a:pos x="connsiteX8401" y="connsiteY8401"/>
                </a:cxn>
                <a:cxn ang="0">
                  <a:pos x="connsiteX8402" y="connsiteY8402"/>
                </a:cxn>
                <a:cxn ang="0">
                  <a:pos x="connsiteX8403" y="connsiteY8403"/>
                </a:cxn>
                <a:cxn ang="0">
                  <a:pos x="connsiteX8404" y="connsiteY8404"/>
                </a:cxn>
                <a:cxn ang="0">
                  <a:pos x="connsiteX8405" y="connsiteY8405"/>
                </a:cxn>
                <a:cxn ang="0">
                  <a:pos x="connsiteX8406" y="connsiteY8406"/>
                </a:cxn>
                <a:cxn ang="0">
                  <a:pos x="connsiteX8407" y="connsiteY8407"/>
                </a:cxn>
                <a:cxn ang="0">
                  <a:pos x="connsiteX8408" y="connsiteY8408"/>
                </a:cxn>
                <a:cxn ang="0">
                  <a:pos x="connsiteX8409" y="connsiteY8409"/>
                </a:cxn>
                <a:cxn ang="0">
                  <a:pos x="connsiteX8410" y="connsiteY8410"/>
                </a:cxn>
                <a:cxn ang="0">
                  <a:pos x="connsiteX8411" y="connsiteY8411"/>
                </a:cxn>
                <a:cxn ang="0">
                  <a:pos x="connsiteX8412" y="connsiteY8412"/>
                </a:cxn>
                <a:cxn ang="0">
                  <a:pos x="connsiteX8413" y="connsiteY8413"/>
                </a:cxn>
                <a:cxn ang="0">
                  <a:pos x="connsiteX8414" y="connsiteY8414"/>
                </a:cxn>
                <a:cxn ang="0">
                  <a:pos x="connsiteX8415" y="connsiteY8415"/>
                </a:cxn>
                <a:cxn ang="0">
                  <a:pos x="connsiteX8416" y="connsiteY8416"/>
                </a:cxn>
                <a:cxn ang="0">
                  <a:pos x="connsiteX8417" y="connsiteY8417"/>
                </a:cxn>
                <a:cxn ang="0">
                  <a:pos x="connsiteX8418" y="connsiteY8418"/>
                </a:cxn>
                <a:cxn ang="0">
                  <a:pos x="connsiteX8419" y="connsiteY8419"/>
                </a:cxn>
                <a:cxn ang="0">
                  <a:pos x="connsiteX8420" y="connsiteY8420"/>
                </a:cxn>
                <a:cxn ang="0">
                  <a:pos x="connsiteX8421" y="connsiteY8421"/>
                </a:cxn>
                <a:cxn ang="0">
                  <a:pos x="connsiteX8422" y="connsiteY8422"/>
                </a:cxn>
                <a:cxn ang="0">
                  <a:pos x="connsiteX8423" y="connsiteY8423"/>
                </a:cxn>
                <a:cxn ang="0">
                  <a:pos x="connsiteX8424" y="connsiteY8424"/>
                </a:cxn>
                <a:cxn ang="0">
                  <a:pos x="connsiteX8425" y="connsiteY8425"/>
                </a:cxn>
                <a:cxn ang="0">
                  <a:pos x="connsiteX8426" y="connsiteY8426"/>
                </a:cxn>
                <a:cxn ang="0">
                  <a:pos x="connsiteX8427" y="connsiteY8427"/>
                </a:cxn>
                <a:cxn ang="0">
                  <a:pos x="connsiteX8428" y="connsiteY8428"/>
                </a:cxn>
                <a:cxn ang="0">
                  <a:pos x="connsiteX8429" y="connsiteY8429"/>
                </a:cxn>
                <a:cxn ang="0">
                  <a:pos x="connsiteX8430" y="connsiteY8430"/>
                </a:cxn>
                <a:cxn ang="0">
                  <a:pos x="connsiteX8431" y="connsiteY8431"/>
                </a:cxn>
                <a:cxn ang="0">
                  <a:pos x="connsiteX8432" y="connsiteY8432"/>
                </a:cxn>
                <a:cxn ang="0">
                  <a:pos x="connsiteX8433" y="connsiteY8433"/>
                </a:cxn>
                <a:cxn ang="0">
                  <a:pos x="connsiteX8434" y="connsiteY8434"/>
                </a:cxn>
                <a:cxn ang="0">
                  <a:pos x="connsiteX8435" y="connsiteY8435"/>
                </a:cxn>
                <a:cxn ang="0">
                  <a:pos x="connsiteX8436" y="connsiteY8436"/>
                </a:cxn>
                <a:cxn ang="0">
                  <a:pos x="connsiteX8437" y="connsiteY8437"/>
                </a:cxn>
                <a:cxn ang="0">
                  <a:pos x="connsiteX8438" y="connsiteY8438"/>
                </a:cxn>
                <a:cxn ang="0">
                  <a:pos x="connsiteX8439" y="connsiteY8439"/>
                </a:cxn>
                <a:cxn ang="0">
                  <a:pos x="connsiteX8440" y="connsiteY8440"/>
                </a:cxn>
                <a:cxn ang="0">
                  <a:pos x="connsiteX8441" y="connsiteY8441"/>
                </a:cxn>
                <a:cxn ang="0">
                  <a:pos x="connsiteX8442" y="connsiteY8442"/>
                </a:cxn>
                <a:cxn ang="0">
                  <a:pos x="connsiteX8443" y="connsiteY8443"/>
                </a:cxn>
                <a:cxn ang="0">
                  <a:pos x="connsiteX8444" y="connsiteY8444"/>
                </a:cxn>
                <a:cxn ang="0">
                  <a:pos x="connsiteX8445" y="connsiteY8445"/>
                </a:cxn>
                <a:cxn ang="0">
                  <a:pos x="connsiteX8446" y="connsiteY8446"/>
                </a:cxn>
                <a:cxn ang="0">
                  <a:pos x="connsiteX8447" y="connsiteY8447"/>
                </a:cxn>
                <a:cxn ang="0">
                  <a:pos x="connsiteX8448" y="connsiteY8448"/>
                </a:cxn>
                <a:cxn ang="0">
                  <a:pos x="connsiteX8449" y="connsiteY8449"/>
                </a:cxn>
                <a:cxn ang="0">
                  <a:pos x="connsiteX8450" y="connsiteY8450"/>
                </a:cxn>
                <a:cxn ang="0">
                  <a:pos x="connsiteX8451" y="connsiteY8451"/>
                </a:cxn>
                <a:cxn ang="0">
                  <a:pos x="connsiteX8452" y="connsiteY8452"/>
                </a:cxn>
                <a:cxn ang="0">
                  <a:pos x="connsiteX8453" y="connsiteY8453"/>
                </a:cxn>
                <a:cxn ang="0">
                  <a:pos x="connsiteX8454" y="connsiteY8454"/>
                </a:cxn>
                <a:cxn ang="0">
                  <a:pos x="connsiteX8455" y="connsiteY8455"/>
                </a:cxn>
                <a:cxn ang="0">
                  <a:pos x="connsiteX8456" y="connsiteY8456"/>
                </a:cxn>
                <a:cxn ang="0">
                  <a:pos x="connsiteX8457" y="connsiteY8457"/>
                </a:cxn>
                <a:cxn ang="0">
                  <a:pos x="connsiteX8458" y="connsiteY8458"/>
                </a:cxn>
                <a:cxn ang="0">
                  <a:pos x="connsiteX8459" y="connsiteY8459"/>
                </a:cxn>
                <a:cxn ang="0">
                  <a:pos x="connsiteX8460" y="connsiteY8460"/>
                </a:cxn>
                <a:cxn ang="0">
                  <a:pos x="connsiteX8461" y="connsiteY8461"/>
                </a:cxn>
                <a:cxn ang="0">
                  <a:pos x="connsiteX8462" y="connsiteY8462"/>
                </a:cxn>
                <a:cxn ang="0">
                  <a:pos x="connsiteX8463" y="connsiteY8463"/>
                </a:cxn>
                <a:cxn ang="0">
                  <a:pos x="connsiteX8464" y="connsiteY8464"/>
                </a:cxn>
                <a:cxn ang="0">
                  <a:pos x="connsiteX8465" y="connsiteY8465"/>
                </a:cxn>
                <a:cxn ang="0">
                  <a:pos x="connsiteX8466" y="connsiteY8466"/>
                </a:cxn>
                <a:cxn ang="0">
                  <a:pos x="connsiteX8467" y="connsiteY8467"/>
                </a:cxn>
                <a:cxn ang="0">
                  <a:pos x="connsiteX8468" y="connsiteY8468"/>
                </a:cxn>
                <a:cxn ang="0">
                  <a:pos x="connsiteX8469" y="connsiteY8469"/>
                </a:cxn>
                <a:cxn ang="0">
                  <a:pos x="connsiteX8470" y="connsiteY8470"/>
                </a:cxn>
                <a:cxn ang="0">
                  <a:pos x="connsiteX8471" y="connsiteY8471"/>
                </a:cxn>
                <a:cxn ang="0">
                  <a:pos x="connsiteX8472" y="connsiteY8472"/>
                </a:cxn>
                <a:cxn ang="0">
                  <a:pos x="connsiteX8473" y="connsiteY8473"/>
                </a:cxn>
                <a:cxn ang="0">
                  <a:pos x="connsiteX8474" y="connsiteY8474"/>
                </a:cxn>
                <a:cxn ang="0">
                  <a:pos x="connsiteX8475" y="connsiteY8475"/>
                </a:cxn>
                <a:cxn ang="0">
                  <a:pos x="connsiteX8476" y="connsiteY8476"/>
                </a:cxn>
                <a:cxn ang="0">
                  <a:pos x="connsiteX8477" y="connsiteY8477"/>
                </a:cxn>
                <a:cxn ang="0">
                  <a:pos x="connsiteX8478" y="connsiteY8478"/>
                </a:cxn>
                <a:cxn ang="0">
                  <a:pos x="connsiteX8479" y="connsiteY8479"/>
                </a:cxn>
                <a:cxn ang="0">
                  <a:pos x="connsiteX8480" y="connsiteY8480"/>
                </a:cxn>
                <a:cxn ang="0">
                  <a:pos x="connsiteX8481" y="connsiteY8481"/>
                </a:cxn>
                <a:cxn ang="0">
                  <a:pos x="connsiteX8482" y="connsiteY8482"/>
                </a:cxn>
                <a:cxn ang="0">
                  <a:pos x="connsiteX8483" y="connsiteY8483"/>
                </a:cxn>
                <a:cxn ang="0">
                  <a:pos x="connsiteX8484" y="connsiteY8484"/>
                </a:cxn>
                <a:cxn ang="0">
                  <a:pos x="connsiteX8485" y="connsiteY8485"/>
                </a:cxn>
                <a:cxn ang="0">
                  <a:pos x="connsiteX8486" y="connsiteY8486"/>
                </a:cxn>
                <a:cxn ang="0">
                  <a:pos x="connsiteX8487" y="connsiteY8487"/>
                </a:cxn>
                <a:cxn ang="0">
                  <a:pos x="connsiteX8488" y="connsiteY8488"/>
                </a:cxn>
                <a:cxn ang="0">
                  <a:pos x="connsiteX8489" y="connsiteY8489"/>
                </a:cxn>
                <a:cxn ang="0">
                  <a:pos x="connsiteX8490" y="connsiteY8490"/>
                </a:cxn>
                <a:cxn ang="0">
                  <a:pos x="connsiteX8491" y="connsiteY8491"/>
                </a:cxn>
                <a:cxn ang="0">
                  <a:pos x="connsiteX8492" y="connsiteY8492"/>
                </a:cxn>
                <a:cxn ang="0">
                  <a:pos x="connsiteX8493" y="connsiteY8493"/>
                </a:cxn>
                <a:cxn ang="0">
                  <a:pos x="connsiteX8494" y="connsiteY8494"/>
                </a:cxn>
                <a:cxn ang="0">
                  <a:pos x="connsiteX8495" y="connsiteY8495"/>
                </a:cxn>
                <a:cxn ang="0">
                  <a:pos x="connsiteX8496" y="connsiteY8496"/>
                </a:cxn>
                <a:cxn ang="0">
                  <a:pos x="connsiteX8497" y="connsiteY8497"/>
                </a:cxn>
                <a:cxn ang="0">
                  <a:pos x="connsiteX8498" y="connsiteY8498"/>
                </a:cxn>
                <a:cxn ang="0">
                  <a:pos x="connsiteX8499" y="connsiteY8499"/>
                </a:cxn>
                <a:cxn ang="0">
                  <a:pos x="connsiteX8500" y="connsiteY8500"/>
                </a:cxn>
                <a:cxn ang="0">
                  <a:pos x="connsiteX8501" y="connsiteY8501"/>
                </a:cxn>
                <a:cxn ang="0">
                  <a:pos x="connsiteX8502" y="connsiteY8502"/>
                </a:cxn>
                <a:cxn ang="0">
                  <a:pos x="connsiteX8503" y="connsiteY8503"/>
                </a:cxn>
                <a:cxn ang="0">
                  <a:pos x="connsiteX8504" y="connsiteY8504"/>
                </a:cxn>
                <a:cxn ang="0">
                  <a:pos x="connsiteX8505" y="connsiteY8505"/>
                </a:cxn>
                <a:cxn ang="0">
                  <a:pos x="connsiteX8506" y="connsiteY8506"/>
                </a:cxn>
                <a:cxn ang="0">
                  <a:pos x="connsiteX8507" y="connsiteY8507"/>
                </a:cxn>
                <a:cxn ang="0">
                  <a:pos x="connsiteX8508" y="connsiteY8508"/>
                </a:cxn>
                <a:cxn ang="0">
                  <a:pos x="connsiteX8509" y="connsiteY8509"/>
                </a:cxn>
                <a:cxn ang="0">
                  <a:pos x="connsiteX8510" y="connsiteY8510"/>
                </a:cxn>
                <a:cxn ang="0">
                  <a:pos x="connsiteX8511" y="connsiteY8511"/>
                </a:cxn>
                <a:cxn ang="0">
                  <a:pos x="connsiteX8512" y="connsiteY8512"/>
                </a:cxn>
                <a:cxn ang="0">
                  <a:pos x="connsiteX8513" y="connsiteY8513"/>
                </a:cxn>
                <a:cxn ang="0">
                  <a:pos x="connsiteX8514" y="connsiteY8514"/>
                </a:cxn>
                <a:cxn ang="0">
                  <a:pos x="connsiteX8515" y="connsiteY8515"/>
                </a:cxn>
                <a:cxn ang="0">
                  <a:pos x="connsiteX8516" y="connsiteY8516"/>
                </a:cxn>
                <a:cxn ang="0">
                  <a:pos x="connsiteX8517" y="connsiteY8517"/>
                </a:cxn>
                <a:cxn ang="0">
                  <a:pos x="connsiteX8518" y="connsiteY8518"/>
                </a:cxn>
                <a:cxn ang="0">
                  <a:pos x="connsiteX8519" y="connsiteY8519"/>
                </a:cxn>
                <a:cxn ang="0">
                  <a:pos x="connsiteX8520" y="connsiteY8520"/>
                </a:cxn>
                <a:cxn ang="0">
                  <a:pos x="connsiteX8521" y="connsiteY8521"/>
                </a:cxn>
                <a:cxn ang="0">
                  <a:pos x="connsiteX8522" y="connsiteY8522"/>
                </a:cxn>
                <a:cxn ang="0">
                  <a:pos x="connsiteX8523" y="connsiteY8523"/>
                </a:cxn>
                <a:cxn ang="0">
                  <a:pos x="connsiteX8524" y="connsiteY8524"/>
                </a:cxn>
                <a:cxn ang="0">
                  <a:pos x="connsiteX8525" y="connsiteY8525"/>
                </a:cxn>
                <a:cxn ang="0">
                  <a:pos x="connsiteX8526" y="connsiteY8526"/>
                </a:cxn>
                <a:cxn ang="0">
                  <a:pos x="connsiteX8527" y="connsiteY8527"/>
                </a:cxn>
                <a:cxn ang="0">
                  <a:pos x="connsiteX8528" y="connsiteY8528"/>
                </a:cxn>
                <a:cxn ang="0">
                  <a:pos x="connsiteX8529" y="connsiteY8529"/>
                </a:cxn>
                <a:cxn ang="0">
                  <a:pos x="connsiteX8530" y="connsiteY8530"/>
                </a:cxn>
                <a:cxn ang="0">
                  <a:pos x="connsiteX8531" y="connsiteY8531"/>
                </a:cxn>
                <a:cxn ang="0">
                  <a:pos x="connsiteX8532" y="connsiteY8532"/>
                </a:cxn>
                <a:cxn ang="0">
                  <a:pos x="connsiteX8533" y="connsiteY8533"/>
                </a:cxn>
                <a:cxn ang="0">
                  <a:pos x="connsiteX8534" y="connsiteY8534"/>
                </a:cxn>
                <a:cxn ang="0">
                  <a:pos x="connsiteX8535" y="connsiteY8535"/>
                </a:cxn>
                <a:cxn ang="0">
                  <a:pos x="connsiteX8536" y="connsiteY8536"/>
                </a:cxn>
                <a:cxn ang="0">
                  <a:pos x="connsiteX8537" y="connsiteY8537"/>
                </a:cxn>
                <a:cxn ang="0">
                  <a:pos x="connsiteX8538" y="connsiteY8538"/>
                </a:cxn>
                <a:cxn ang="0">
                  <a:pos x="connsiteX8539" y="connsiteY8539"/>
                </a:cxn>
                <a:cxn ang="0">
                  <a:pos x="connsiteX8540" y="connsiteY8540"/>
                </a:cxn>
                <a:cxn ang="0">
                  <a:pos x="connsiteX8541" y="connsiteY8541"/>
                </a:cxn>
                <a:cxn ang="0">
                  <a:pos x="connsiteX8542" y="connsiteY8542"/>
                </a:cxn>
                <a:cxn ang="0">
                  <a:pos x="connsiteX8543" y="connsiteY8543"/>
                </a:cxn>
                <a:cxn ang="0">
                  <a:pos x="connsiteX8544" y="connsiteY8544"/>
                </a:cxn>
                <a:cxn ang="0">
                  <a:pos x="connsiteX8545" y="connsiteY8545"/>
                </a:cxn>
                <a:cxn ang="0">
                  <a:pos x="connsiteX8546" y="connsiteY8546"/>
                </a:cxn>
                <a:cxn ang="0">
                  <a:pos x="connsiteX8547" y="connsiteY8547"/>
                </a:cxn>
                <a:cxn ang="0">
                  <a:pos x="connsiteX8548" y="connsiteY8548"/>
                </a:cxn>
                <a:cxn ang="0">
                  <a:pos x="connsiteX8549" y="connsiteY8549"/>
                </a:cxn>
                <a:cxn ang="0">
                  <a:pos x="connsiteX8550" y="connsiteY8550"/>
                </a:cxn>
                <a:cxn ang="0">
                  <a:pos x="connsiteX8551" y="connsiteY8551"/>
                </a:cxn>
                <a:cxn ang="0">
                  <a:pos x="connsiteX8552" y="connsiteY8552"/>
                </a:cxn>
                <a:cxn ang="0">
                  <a:pos x="connsiteX8553" y="connsiteY8553"/>
                </a:cxn>
                <a:cxn ang="0">
                  <a:pos x="connsiteX8554" y="connsiteY8554"/>
                </a:cxn>
                <a:cxn ang="0">
                  <a:pos x="connsiteX8555" y="connsiteY8555"/>
                </a:cxn>
                <a:cxn ang="0">
                  <a:pos x="connsiteX8556" y="connsiteY8556"/>
                </a:cxn>
                <a:cxn ang="0">
                  <a:pos x="connsiteX8557" y="connsiteY8557"/>
                </a:cxn>
                <a:cxn ang="0">
                  <a:pos x="connsiteX8558" y="connsiteY8558"/>
                </a:cxn>
                <a:cxn ang="0">
                  <a:pos x="connsiteX8559" y="connsiteY8559"/>
                </a:cxn>
                <a:cxn ang="0">
                  <a:pos x="connsiteX8560" y="connsiteY8560"/>
                </a:cxn>
                <a:cxn ang="0">
                  <a:pos x="connsiteX8561" y="connsiteY8561"/>
                </a:cxn>
                <a:cxn ang="0">
                  <a:pos x="connsiteX8562" y="connsiteY8562"/>
                </a:cxn>
                <a:cxn ang="0">
                  <a:pos x="connsiteX8563" y="connsiteY8563"/>
                </a:cxn>
                <a:cxn ang="0">
                  <a:pos x="connsiteX8564" y="connsiteY8564"/>
                </a:cxn>
                <a:cxn ang="0">
                  <a:pos x="connsiteX8565" y="connsiteY8565"/>
                </a:cxn>
                <a:cxn ang="0">
                  <a:pos x="connsiteX8566" y="connsiteY8566"/>
                </a:cxn>
                <a:cxn ang="0">
                  <a:pos x="connsiteX8567" y="connsiteY8567"/>
                </a:cxn>
                <a:cxn ang="0">
                  <a:pos x="connsiteX8568" y="connsiteY8568"/>
                </a:cxn>
                <a:cxn ang="0">
                  <a:pos x="connsiteX8569" y="connsiteY8569"/>
                </a:cxn>
                <a:cxn ang="0">
                  <a:pos x="connsiteX8570" y="connsiteY8570"/>
                </a:cxn>
                <a:cxn ang="0">
                  <a:pos x="connsiteX8571" y="connsiteY8571"/>
                </a:cxn>
                <a:cxn ang="0">
                  <a:pos x="connsiteX8572" y="connsiteY8572"/>
                </a:cxn>
                <a:cxn ang="0">
                  <a:pos x="connsiteX8573" y="connsiteY8573"/>
                </a:cxn>
                <a:cxn ang="0">
                  <a:pos x="connsiteX8574" y="connsiteY8574"/>
                </a:cxn>
                <a:cxn ang="0">
                  <a:pos x="connsiteX8575" y="connsiteY8575"/>
                </a:cxn>
                <a:cxn ang="0">
                  <a:pos x="connsiteX8576" y="connsiteY8576"/>
                </a:cxn>
                <a:cxn ang="0">
                  <a:pos x="connsiteX8577" y="connsiteY8577"/>
                </a:cxn>
                <a:cxn ang="0">
                  <a:pos x="connsiteX8578" y="connsiteY8578"/>
                </a:cxn>
                <a:cxn ang="0">
                  <a:pos x="connsiteX8579" y="connsiteY8579"/>
                </a:cxn>
                <a:cxn ang="0">
                  <a:pos x="connsiteX8580" y="connsiteY8580"/>
                </a:cxn>
                <a:cxn ang="0">
                  <a:pos x="connsiteX8581" y="connsiteY8581"/>
                </a:cxn>
                <a:cxn ang="0">
                  <a:pos x="connsiteX8582" y="connsiteY8582"/>
                </a:cxn>
                <a:cxn ang="0">
                  <a:pos x="connsiteX8583" y="connsiteY8583"/>
                </a:cxn>
                <a:cxn ang="0">
                  <a:pos x="connsiteX8584" y="connsiteY8584"/>
                </a:cxn>
                <a:cxn ang="0">
                  <a:pos x="connsiteX8585" y="connsiteY8585"/>
                </a:cxn>
                <a:cxn ang="0">
                  <a:pos x="connsiteX8586" y="connsiteY8586"/>
                </a:cxn>
                <a:cxn ang="0">
                  <a:pos x="connsiteX8587" y="connsiteY8587"/>
                </a:cxn>
                <a:cxn ang="0">
                  <a:pos x="connsiteX8588" y="connsiteY8588"/>
                </a:cxn>
                <a:cxn ang="0">
                  <a:pos x="connsiteX8589" y="connsiteY8589"/>
                </a:cxn>
                <a:cxn ang="0">
                  <a:pos x="connsiteX8590" y="connsiteY8590"/>
                </a:cxn>
                <a:cxn ang="0">
                  <a:pos x="connsiteX8591" y="connsiteY8591"/>
                </a:cxn>
                <a:cxn ang="0">
                  <a:pos x="connsiteX8592" y="connsiteY8592"/>
                </a:cxn>
                <a:cxn ang="0">
                  <a:pos x="connsiteX8593" y="connsiteY8593"/>
                </a:cxn>
                <a:cxn ang="0">
                  <a:pos x="connsiteX8594" y="connsiteY8594"/>
                </a:cxn>
                <a:cxn ang="0">
                  <a:pos x="connsiteX8595" y="connsiteY8595"/>
                </a:cxn>
                <a:cxn ang="0">
                  <a:pos x="connsiteX8596" y="connsiteY8596"/>
                </a:cxn>
                <a:cxn ang="0">
                  <a:pos x="connsiteX8597" y="connsiteY8597"/>
                </a:cxn>
                <a:cxn ang="0">
                  <a:pos x="connsiteX8598" y="connsiteY8598"/>
                </a:cxn>
                <a:cxn ang="0">
                  <a:pos x="connsiteX8599" y="connsiteY8599"/>
                </a:cxn>
                <a:cxn ang="0">
                  <a:pos x="connsiteX8600" y="connsiteY8600"/>
                </a:cxn>
                <a:cxn ang="0">
                  <a:pos x="connsiteX8601" y="connsiteY8601"/>
                </a:cxn>
                <a:cxn ang="0">
                  <a:pos x="connsiteX8602" y="connsiteY8602"/>
                </a:cxn>
                <a:cxn ang="0">
                  <a:pos x="connsiteX8603" y="connsiteY8603"/>
                </a:cxn>
                <a:cxn ang="0">
                  <a:pos x="connsiteX8604" y="connsiteY8604"/>
                </a:cxn>
                <a:cxn ang="0">
                  <a:pos x="connsiteX8605" y="connsiteY8605"/>
                </a:cxn>
                <a:cxn ang="0">
                  <a:pos x="connsiteX8606" y="connsiteY8606"/>
                </a:cxn>
                <a:cxn ang="0">
                  <a:pos x="connsiteX8607" y="connsiteY8607"/>
                </a:cxn>
                <a:cxn ang="0">
                  <a:pos x="connsiteX8608" y="connsiteY8608"/>
                </a:cxn>
                <a:cxn ang="0">
                  <a:pos x="connsiteX8609" y="connsiteY8609"/>
                </a:cxn>
                <a:cxn ang="0">
                  <a:pos x="connsiteX8610" y="connsiteY8610"/>
                </a:cxn>
                <a:cxn ang="0">
                  <a:pos x="connsiteX8611" y="connsiteY8611"/>
                </a:cxn>
                <a:cxn ang="0">
                  <a:pos x="connsiteX8612" y="connsiteY8612"/>
                </a:cxn>
                <a:cxn ang="0">
                  <a:pos x="connsiteX8613" y="connsiteY8613"/>
                </a:cxn>
                <a:cxn ang="0">
                  <a:pos x="connsiteX8614" y="connsiteY8614"/>
                </a:cxn>
                <a:cxn ang="0">
                  <a:pos x="connsiteX8615" y="connsiteY8615"/>
                </a:cxn>
                <a:cxn ang="0">
                  <a:pos x="connsiteX8616" y="connsiteY8616"/>
                </a:cxn>
                <a:cxn ang="0">
                  <a:pos x="connsiteX8617" y="connsiteY8617"/>
                </a:cxn>
                <a:cxn ang="0">
                  <a:pos x="connsiteX8618" y="connsiteY8618"/>
                </a:cxn>
                <a:cxn ang="0">
                  <a:pos x="connsiteX8619" y="connsiteY8619"/>
                </a:cxn>
                <a:cxn ang="0">
                  <a:pos x="connsiteX8620" y="connsiteY8620"/>
                </a:cxn>
                <a:cxn ang="0">
                  <a:pos x="connsiteX8621" y="connsiteY8621"/>
                </a:cxn>
                <a:cxn ang="0">
                  <a:pos x="connsiteX8622" y="connsiteY8622"/>
                </a:cxn>
                <a:cxn ang="0">
                  <a:pos x="connsiteX8623" y="connsiteY8623"/>
                </a:cxn>
                <a:cxn ang="0">
                  <a:pos x="connsiteX8624" y="connsiteY8624"/>
                </a:cxn>
                <a:cxn ang="0">
                  <a:pos x="connsiteX8625" y="connsiteY8625"/>
                </a:cxn>
                <a:cxn ang="0">
                  <a:pos x="connsiteX8626" y="connsiteY8626"/>
                </a:cxn>
                <a:cxn ang="0">
                  <a:pos x="connsiteX8627" y="connsiteY8627"/>
                </a:cxn>
                <a:cxn ang="0">
                  <a:pos x="connsiteX8628" y="connsiteY8628"/>
                </a:cxn>
                <a:cxn ang="0">
                  <a:pos x="connsiteX8629" y="connsiteY8629"/>
                </a:cxn>
                <a:cxn ang="0">
                  <a:pos x="connsiteX8630" y="connsiteY8630"/>
                </a:cxn>
                <a:cxn ang="0">
                  <a:pos x="connsiteX8631" y="connsiteY8631"/>
                </a:cxn>
                <a:cxn ang="0">
                  <a:pos x="connsiteX8632" y="connsiteY8632"/>
                </a:cxn>
                <a:cxn ang="0">
                  <a:pos x="connsiteX8633" y="connsiteY8633"/>
                </a:cxn>
                <a:cxn ang="0">
                  <a:pos x="connsiteX8634" y="connsiteY8634"/>
                </a:cxn>
                <a:cxn ang="0">
                  <a:pos x="connsiteX8635" y="connsiteY8635"/>
                </a:cxn>
                <a:cxn ang="0">
                  <a:pos x="connsiteX8636" y="connsiteY8636"/>
                </a:cxn>
                <a:cxn ang="0">
                  <a:pos x="connsiteX8637" y="connsiteY8637"/>
                </a:cxn>
                <a:cxn ang="0">
                  <a:pos x="connsiteX8638" y="connsiteY8638"/>
                </a:cxn>
                <a:cxn ang="0">
                  <a:pos x="connsiteX8639" y="connsiteY8639"/>
                </a:cxn>
                <a:cxn ang="0">
                  <a:pos x="connsiteX8640" y="connsiteY8640"/>
                </a:cxn>
                <a:cxn ang="0">
                  <a:pos x="connsiteX8641" y="connsiteY8641"/>
                </a:cxn>
                <a:cxn ang="0">
                  <a:pos x="connsiteX8642" y="connsiteY8642"/>
                </a:cxn>
                <a:cxn ang="0">
                  <a:pos x="connsiteX8643" y="connsiteY8643"/>
                </a:cxn>
                <a:cxn ang="0">
                  <a:pos x="connsiteX8644" y="connsiteY8644"/>
                </a:cxn>
                <a:cxn ang="0">
                  <a:pos x="connsiteX8645" y="connsiteY8645"/>
                </a:cxn>
                <a:cxn ang="0">
                  <a:pos x="connsiteX8646" y="connsiteY8646"/>
                </a:cxn>
                <a:cxn ang="0">
                  <a:pos x="connsiteX8647" y="connsiteY8647"/>
                </a:cxn>
                <a:cxn ang="0">
                  <a:pos x="connsiteX8648" y="connsiteY8648"/>
                </a:cxn>
                <a:cxn ang="0">
                  <a:pos x="connsiteX8649" y="connsiteY8649"/>
                </a:cxn>
                <a:cxn ang="0">
                  <a:pos x="connsiteX8650" y="connsiteY8650"/>
                </a:cxn>
                <a:cxn ang="0">
                  <a:pos x="connsiteX8651" y="connsiteY8651"/>
                </a:cxn>
                <a:cxn ang="0">
                  <a:pos x="connsiteX8652" y="connsiteY8652"/>
                </a:cxn>
                <a:cxn ang="0">
                  <a:pos x="connsiteX8653" y="connsiteY8653"/>
                </a:cxn>
                <a:cxn ang="0">
                  <a:pos x="connsiteX8654" y="connsiteY8654"/>
                </a:cxn>
                <a:cxn ang="0">
                  <a:pos x="connsiteX8655" y="connsiteY8655"/>
                </a:cxn>
                <a:cxn ang="0">
                  <a:pos x="connsiteX8656" y="connsiteY8656"/>
                </a:cxn>
                <a:cxn ang="0">
                  <a:pos x="connsiteX8657" y="connsiteY8657"/>
                </a:cxn>
                <a:cxn ang="0">
                  <a:pos x="connsiteX8658" y="connsiteY8658"/>
                </a:cxn>
                <a:cxn ang="0">
                  <a:pos x="connsiteX8659" y="connsiteY8659"/>
                </a:cxn>
                <a:cxn ang="0">
                  <a:pos x="connsiteX8660" y="connsiteY8660"/>
                </a:cxn>
                <a:cxn ang="0">
                  <a:pos x="connsiteX8661" y="connsiteY8661"/>
                </a:cxn>
                <a:cxn ang="0">
                  <a:pos x="connsiteX8662" y="connsiteY8662"/>
                </a:cxn>
                <a:cxn ang="0">
                  <a:pos x="connsiteX8663" y="connsiteY8663"/>
                </a:cxn>
                <a:cxn ang="0">
                  <a:pos x="connsiteX8664" y="connsiteY8664"/>
                </a:cxn>
                <a:cxn ang="0">
                  <a:pos x="connsiteX8665" y="connsiteY8665"/>
                </a:cxn>
                <a:cxn ang="0">
                  <a:pos x="connsiteX8666" y="connsiteY8666"/>
                </a:cxn>
                <a:cxn ang="0">
                  <a:pos x="connsiteX8667" y="connsiteY8667"/>
                </a:cxn>
                <a:cxn ang="0">
                  <a:pos x="connsiteX8668" y="connsiteY8668"/>
                </a:cxn>
                <a:cxn ang="0">
                  <a:pos x="connsiteX8669" y="connsiteY8669"/>
                </a:cxn>
                <a:cxn ang="0">
                  <a:pos x="connsiteX8670" y="connsiteY8670"/>
                </a:cxn>
                <a:cxn ang="0">
                  <a:pos x="connsiteX8671" y="connsiteY8671"/>
                </a:cxn>
                <a:cxn ang="0">
                  <a:pos x="connsiteX8672" y="connsiteY8672"/>
                </a:cxn>
                <a:cxn ang="0">
                  <a:pos x="connsiteX8673" y="connsiteY8673"/>
                </a:cxn>
                <a:cxn ang="0">
                  <a:pos x="connsiteX8674" y="connsiteY8674"/>
                </a:cxn>
                <a:cxn ang="0">
                  <a:pos x="connsiteX8675" y="connsiteY8675"/>
                </a:cxn>
                <a:cxn ang="0">
                  <a:pos x="connsiteX8676" y="connsiteY8676"/>
                </a:cxn>
                <a:cxn ang="0">
                  <a:pos x="connsiteX8677" y="connsiteY8677"/>
                </a:cxn>
                <a:cxn ang="0">
                  <a:pos x="connsiteX8678" y="connsiteY8678"/>
                </a:cxn>
                <a:cxn ang="0">
                  <a:pos x="connsiteX8679" y="connsiteY8679"/>
                </a:cxn>
                <a:cxn ang="0">
                  <a:pos x="connsiteX8680" y="connsiteY8680"/>
                </a:cxn>
                <a:cxn ang="0">
                  <a:pos x="connsiteX8681" y="connsiteY8681"/>
                </a:cxn>
                <a:cxn ang="0">
                  <a:pos x="connsiteX8682" y="connsiteY8682"/>
                </a:cxn>
                <a:cxn ang="0">
                  <a:pos x="connsiteX8683" y="connsiteY8683"/>
                </a:cxn>
                <a:cxn ang="0">
                  <a:pos x="connsiteX8684" y="connsiteY8684"/>
                </a:cxn>
                <a:cxn ang="0">
                  <a:pos x="connsiteX8685" y="connsiteY8685"/>
                </a:cxn>
                <a:cxn ang="0">
                  <a:pos x="connsiteX8686" y="connsiteY8686"/>
                </a:cxn>
                <a:cxn ang="0">
                  <a:pos x="connsiteX8687" y="connsiteY8687"/>
                </a:cxn>
                <a:cxn ang="0">
                  <a:pos x="connsiteX8688" y="connsiteY8688"/>
                </a:cxn>
                <a:cxn ang="0">
                  <a:pos x="connsiteX8689" y="connsiteY8689"/>
                </a:cxn>
                <a:cxn ang="0">
                  <a:pos x="connsiteX8690" y="connsiteY8690"/>
                </a:cxn>
                <a:cxn ang="0">
                  <a:pos x="connsiteX8691" y="connsiteY8691"/>
                </a:cxn>
                <a:cxn ang="0">
                  <a:pos x="connsiteX8692" y="connsiteY8692"/>
                </a:cxn>
                <a:cxn ang="0">
                  <a:pos x="connsiteX8693" y="connsiteY8693"/>
                </a:cxn>
                <a:cxn ang="0">
                  <a:pos x="connsiteX8694" y="connsiteY8694"/>
                </a:cxn>
                <a:cxn ang="0">
                  <a:pos x="connsiteX8695" y="connsiteY8695"/>
                </a:cxn>
                <a:cxn ang="0">
                  <a:pos x="connsiteX8696" y="connsiteY8696"/>
                </a:cxn>
                <a:cxn ang="0">
                  <a:pos x="connsiteX8697" y="connsiteY8697"/>
                </a:cxn>
                <a:cxn ang="0">
                  <a:pos x="connsiteX8698" y="connsiteY8698"/>
                </a:cxn>
                <a:cxn ang="0">
                  <a:pos x="connsiteX8699" y="connsiteY8699"/>
                </a:cxn>
                <a:cxn ang="0">
                  <a:pos x="connsiteX8700" y="connsiteY8700"/>
                </a:cxn>
                <a:cxn ang="0">
                  <a:pos x="connsiteX8701" y="connsiteY8701"/>
                </a:cxn>
                <a:cxn ang="0">
                  <a:pos x="connsiteX8702" y="connsiteY8702"/>
                </a:cxn>
                <a:cxn ang="0">
                  <a:pos x="connsiteX8703" y="connsiteY8703"/>
                </a:cxn>
                <a:cxn ang="0">
                  <a:pos x="connsiteX8704" y="connsiteY8704"/>
                </a:cxn>
                <a:cxn ang="0">
                  <a:pos x="connsiteX8705" y="connsiteY8705"/>
                </a:cxn>
                <a:cxn ang="0">
                  <a:pos x="connsiteX8706" y="connsiteY8706"/>
                </a:cxn>
                <a:cxn ang="0">
                  <a:pos x="connsiteX8707" y="connsiteY8707"/>
                </a:cxn>
                <a:cxn ang="0">
                  <a:pos x="connsiteX8708" y="connsiteY8708"/>
                </a:cxn>
                <a:cxn ang="0">
                  <a:pos x="connsiteX8709" y="connsiteY8709"/>
                </a:cxn>
                <a:cxn ang="0">
                  <a:pos x="connsiteX8710" y="connsiteY8710"/>
                </a:cxn>
                <a:cxn ang="0">
                  <a:pos x="connsiteX8711" y="connsiteY8711"/>
                </a:cxn>
                <a:cxn ang="0">
                  <a:pos x="connsiteX8712" y="connsiteY8712"/>
                </a:cxn>
                <a:cxn ang="0">
                  <a:pos x="connsiteX8713" y="connsiteY8713"/>
                </a:cxn>
                <a:cxn ang="0">
                  <a:pos x="connsiteX8714" y="connsiteY8714"/>
                </a:cxn>
                <a:cxn ang="0">
                  <a:pos x="connsiteX8715" y="connsiteY8715"/>
                </a:cxn>
                <a:cxn ang="0">
                  <a:pos x="connsiteX8716" y="connsiteY8716"/>
                </a:cxn>
                <a:cxn ang="0">
                  <a:pos x="connsiteX8717" y="connsiteY8717"/>
                </a:cxn>
                <a:cxn ang="0">
                  <a:pos x="connsiteX8718" y="connsiteY8718"/>
                </a:cxn>
                <a:cxn ang="0">
                  <a:pos x="connsiteX8719" y="connsiteY8719"/>
                </a:cxn>
                <a:cxn ang="0">
                  <a:pos x="connsiteX8720" y="connsiteY8720"/>
                </a:cxn>
                <a:cxn ang="0">
                  <a:pos x="connsiteX8721" y="connsiteY8721"/>
                </a:cxn>
                <a:cxn ang="0">
                  <a:pos x="connsiteX8722" y="connsiteY8722"/>
                </a:cxn>
                <a:cxn ang="0">
                  <a:pos x="connsiteX8723" y="connsiteY8723"/>
                </a:cxn>
                <a:cxn ang="0">
                  <a:pos x="connsiteX8724" y="connsiteY8724"/>
                </a:cxn>
                <a:cxn ang="0">
                  <a:pos x="connsiteX8725" y="connsiteY8725"/>
                </a:cxn>
                <a:cxn ang="0">
                  <a:pos x="connsiteX8726" y="connsiteY8726"/>
                </a:cxn>
                <a:cxn ang="0">
                  <a:pos x="connsiteX8727" y="connsiteY8727"/>
                </a:cxn>
                <a:cxn ang="0">
                  <a:pos x="connsiteX8728" y="connsiteY8728"/>
                </a:cxn>
                <a:cxn ang="0">
                  <a:pos x="connsiteX8729" y="connsiteY8729"/>
                </a:cxn>
                <a:cxn ang="0">
                  <a:pos x="connsiteX8730" y="connsiteY8730"/>
                </a:cxn>
                <a:cxn ang="0">
                  <a:pos x="connsiteX8731" y="connsiteY8731"/>
                </a:cxn>
                <a:cxn ang="0">
                  <a:pos x="connsiteX8732" y="connsiteY8732"/>
                </a:cxn>
                <a:cxn ang="0">
                  <a:pos x="connsiteX8733" y="connsiteY8733"/>
                </a:cxn>
                <a:cxn ang="0">
                  <a:pos x="connsiteX8734" y="connsiteY8734"/>
                </a:cxn>
                <a:cxn ang="0">
                  <a:pos x="connsiteX8735" y="connsiteY8735"/>
                </a:cxn>
                <a:cxn ang="0">
                  <a:pos x="connsiteX8736" y="connsiteY8736"/>
                </a:cxn>
                <a:cxn ang="0">
                  <a:pos x="connsiteX8737" y="connsiteY8737"/>
                </a:cxn>
                <a:cxn ang="0">
                  <a:pos x="connsiteX8738" y="connsiteY8738"/>
                </a:cxn>
                <a:cxn ang="0">
                  <a:pos x="connsiteX8739" y="connsiteY8739"/>
                </a:cxn>
                <a:cxn ang="0">
                  <a:pos x="connsiteX8740" y="connsiteY8740"/>
                </a:cxn>
                <a:cxn ang="0">
                  <a:pos x="connsiteX8741" y="connsiteY8741"/>
                </a:cxn>
                <a:cxn ang="0">
                  <a:pos x="connsiteX8742" y="connsiteY8742"/>
                </a:cxn>
                <a:cxn ang="0">
                  <a:pos x="connsiteX8743" y="connsiteY8743"/>
                </a:cxn>
                <a:cxn ang="0">
                  <a:pos x="connsiteX8744" y="connsiteY8744"/>
                </a:cxn>
                <a:cxn ang="0">
                  <a:pos x="connsiteX8745" y="connsiteY8745"/>
                </a:cxn>
                <a:cxn ang="0">
                  <a:pos x="connsiteX8746" y="connsiteY8746"/>
                </a:cxn>
                <a:cxn ang="0">
                  <a:pos x="connsiteX8747" y="connsiteY8747"/>
                </a:cxn>
                <a:cxn ang="0">
                  <a:pos x="connsiteX8748" y="connsiteY8748"/>
                </a:cxn>
                <a:cxn ang="0">
                  <a:pos x="connsiteX8749" y="connsiteY8749"/>
                </a:cxn>
                <a:cxn ang="0">
                  <a:pos x="connsiteX8750" y="connsiteY8750"/>
                </a:cxn>
                <a:cxn ang="0">
                  <a:pos x="connsiteX8751" y="connsiteY8751"/>
                </a:cxn>
                <a:cxn ang="0">
                  <a:pos x="connsiteX8752" y="connsiteY8752"/>
                </a:cxn>
                <a:cxn ang="0">
                  <a:pos x="connsiteX8753" y="connsiteY8753"/>
                </a:cxn>
                <a:cxn ang="0">
                  <a:pos x="connsiteX8754" y="connsiteY8754"/>
                </a:cxn>
                <a:cxn ang="0">
                  <a:pos x="connsiteX8755" y="connsiteY8755"/>
                </a:cxn>
                <a:cxn ang="0">
                  <a:pos x="connsiteX8756" y="connsiteY8756"/>
                </a:cxn>
                <a:cxn ang="0">
                  <a:pos x="connsiteX8757" y="connsiteY8757"/>
                </a:cxn>
                <a:cxn ang="0">
                  <a:pos x="connsiteX8758" y="connsiteY8758"/>
                </a:cxn>
                <a:cxn ang="0">
                  <a:pos x="connsiteX8759" y="connsiteY8759"/>
                </a:cxn>
                <a:cxn ang="0">
                  <a:pos x="connsiteX8760" y="connsiteY8760"/>
                </a:cxn>
                <a:cxn ang="0">
                  <a:pos x="connsiteX8761" y="connsiteY8761"/>
                </a:cxn>
                <a:cxn ang="0">
                  <a:pos x="connsiteX8762" y="connsiteY8762"/>
                </a:cxn>
                <a:cxn ang="0">
                  <a:pos x="connsiteX8763" y="connsiteY8763"/>
                </a:cxn>
                <a:cxn ang="0">
                  <a:pos x="connsiteX8764" y="connsiteY8764"/>
                </a:cxn>
                <a:cxn ang="0">
                  <a:pos x="connsiteX8765" y="connsiteY8765"/>
                </a:cxn>
                <a:cxn ang="0">
                  <a:pos x="connsiteX8766" y="connsiteY8766"/>
                </a:cxn>
                <a:cxn ang="0">
                  <a:pos x="connsiteX8767" y="connsiteY8767"/>
                </a:cxn>
                <a:cxn ang="0">
                  <a:pos x="connsiteX8768" y="connsiteY8768"/>
                </a:cxn>
                <a:cxn ang="0">
                  <a:pos x="connsiteX8769" y="connsiteY8769"/>
                </a:cxn>
                <a:cxn ang="0">
                  <a:pos x="connsiteX8770" y="connsiteY8770"/>
                </a:cxn>
                <a:cxn ang="0">
                  <a:pos x="connsiteX8771" y="connsiteY8771"/>
                </a:cxn>
                <a:cxn ang="0">
                  <a:pos x="connsiteX8772" y="connsiteY8772"/>
                </a:cxn>
                <a:cxn ang="0">
                  <a:pos x="connsiteX8773" y="connsiteY8773"/>
                </a:cxn>
                <a:cxn ang="0">
                  <a:pos x="connsiteX8774" y="connsiteY8774"/>
                </a:cxn>
                <a:cxn ang="0">
                  <a:pos x="connsiteX8775" y="connsiteY8775"/>
                </a:cxn>
                <a:cxn ang="0">
                  <a:pos x="connsiteX8776" y="connsiteY8776"/>
                </a:cxn>
                <a:cxn ang="0">
                  <a:pos x="connsiteX8777" y="connsiteY8777"/>
                </a:cxn>
                <a:cxn ang="0">
                  <a:pos x="connsiteX8778" y="connsiteY8778"/>
                </a:cxn>
                <a:cxn ang="0">
                  <a:pos x="connsiteX8779" y="connsiteY8779"/>
                </a:cxn>
                <a:cxn ang="0">
                  <a:pos x="connsiteX8780" y="connsiteY8780"/>
                </a:cxn>
                <a:cxn ang="0">
                  <a:pos x="connsiteX8781" y="connsiteY8781"/>
                </a:cxn>
                <a:cxn ang="0">
                  <a:pos x="connsiteX8782" y="connsiteY8782"/>
                </a:cxn>
                <a:cxn ang="0">
                  <a:pos x="connsiteX8783" y="connsiteY8783"/>
                </a:cxn>
                <a:cxn ang="0">
                  <a:pos x="connsiteX8784" y="connsiteY8784"/>
                </a:cxn>
                <a:cxn ang="0">
                  <a:pos x="connsiteX8785" y="connsiteY8785"/>
                </a:cxn>
                <a:cxn ang="0">
                  <a:pos x="connsiteX8786" y="connsiteY8786"/>
                </a:cxn>
                <a:cxn ang="0">
                  <a:pos x="connsiteX8787" y="connsiteY8787"/>
                </a:cxn>
                <a:cxn ang="0">
                  <a:pos x="connsiteX8788" y="connsiteY8788"/>
                </a:cxn>
                <a:cxn ang="0">
                  <a:pos x="connsiteX8789" y="connsiteY8789"/>
                </a:cxn>
                <a:cxn ang="0">
                  <a:pos x="connsiteX8790" y="connsiteY8790"/>
                </a:cxn>
                <a:cxn ang="0">
                  <a:pos x="connsiteX8791" y="connsiteY8791"/>
                </a:cxn>
                <a:cxn ang="0">
                  <a:pos x="connsiteX8792" y="connsiteY8792"/>
                </a:cxn>
                <a:cxn ang="0">
                  <a:pos x="connsiteX8793" y="connsiteY8793"/>
                </a:cxn>
                <a:cxn ang="0">
                  <a:pos x="connsiteX8794" y="connsiteY8794"/>
                </a:cxn>
                <a:cxn ang="0">
                  <a:pos x="connsiteX8795" y="connsiteY8795"/>
                </a:cxn>
                <a:cxn ang="0">
                  <a:pos x="connsiteX8796" y="connsiteY8796"/>
                </a:cxn>
                <a:cxn ang="0">
                  <a:pos x="connsiteX8797" y="connsiteY8797"/>
                </a:cxn>
                <a:cxn ang="0">
                  <a:pos x="connsiteX8798" y="connsiteY8798"/>
                </a:cxn>
                <a:cxn ang="0">
                  <a:pos x="connsiteX8799" y="connsiteY8799"/>
                </a:cxn>
                <a:cxn ang="0">
                  <a:pos x="connsiteX8800" y="connsiteY8800"/>
                </a:cxn>
                <a:cxn ang="0">
                  <a:pos x="connsiteX8801" y="connsiteY8801"/>
                </a:cxn>
                <a:cxn ang="0">
                  <a:pos x="connsiteX8802" y="connsiteY8802"/>
                </a:cxn>
                <a:cxn ang="0">
                  <a:pos x="connsiteX8803" y="connsiteY8803"/>
                </a:cxn>
                <a:cxn ang="0">
                  <a:pos x="connsiteX8804" y="connsiteY8804"/>
                </a:cxn>
                <a:cxn ang="0">
                  <a:pos x="connsiteX8805" y="connsiteY8805"/>
                </a:cxn>
                <a:cxn ang="0">
                  <a:pos x="connsiteX8806" y="connsiteY8806"/>
                </a:cxn>
                <a:cxn ang="0">
                  <a:pos x="connsiteX8807" y="connsiteY8807"/>
                </a:cxn>
                <a:cxn ang="0">
                  <a:pos x="connsiteX8808" y="connsiteY8808"/>
                </a:cxn>
                <a:cxn ang="0">
                  <a:pos x="connsiteX8809" y="connsiteY8809"/>
                </a:cxn>
                <a:cxn ang="0">
                  <a:pos x="connsiteX8810" y="connsiteY8810"/>
                </a:cxn>
                <a:cxn ang="0">
                  <a:pos x="connsiteX8811" y="connsiteY8811"/>
                </a:cxn>
                <a:cxn ang="0">
                  <a:pos x="connsiteX8812" y="connsiteY8812"/>
                </a:cxn>
                <a:cxn ang="0">
                  <a:pos x="connsiteX8813" y="connsiteY8813"/>
                </a:cxn>
                <a:cxn ang="0">
                  <a:pos x="connsiteX8814" y="connsiteY8814"/>
                </a:cxn>
                <a:cxn ang="0">
                  <a:pos x="connsiteX8815" y="connsiteY8815"/>
                </a:cxn>
                <a:cxn ang="0">
                  <a:pos x="connsiteX8816" y="connsiteY8816"/>
                </a:cxn>
                <a:cxn ang="0">
                  <a:pos x="connsiteX8817" y="connsiteY8817"/>
                </a:cxn>
                <a:cxn ang="0">
                  <a:pos x="connsiteX8818" y="connsiteY8818"/>
                </a:cxn>
                <a:cxn ang="0">
                  <a:pos x="connsiteX8819" y="connsiteY8819"/>
                </a:cxn>
                <a:cxn ang="0">
                  <a:pos x="connsiteX8820" y="connsiteY8820"/>
                </a:cxn>
                <a:cxn ang="0">
                  <a:pos x="connsiteX8821" y="connsiteY8821"/>
                </a:cxn>
                <a:cxn ang="0">
                  <a:pos x="connsiteX8822" y="connsiteY8822"/>
                </a:cxn>
                <a:cxn ang="0">
                  <a:pos x="connsiteX8823" y="connsiteY8823"/>
                </a:cxn>
                <a:cxn ang="0">
                  <a:pos x="connsiteX8824" y="connsiteY8824"/>
                </a:cxn>
                <a:cxn ang="0">
                  <a:pos x="connsiteX8825" y="connsiteY8825"/>
                </a:cxn>
                <a:cxn ang="0">
                  <a:pos x="connsiteX8826" y="connsiteY8826"/>
                </a:cxn>
                <a:cxn ang="0">
                  <a:pos x="connsiteX8827" y="connsiteY8827"/>
                </a:cxn>
                <a:cxn ang="0">
                  <a:pos x="connsiteX8828" y="connsiteY8828"/>
                </a:cxn>
                <a:cxn ang="0">
                  <a:pos x="connsiteX8829" y="connsiteY8829"/>
                </a:cxn>
                <a:cxn ang="0">
                  <a:pos x="connsiteX8830" y="connsiteY8830"/>
                </a:cxn>
                <a:cxn ang="0">
                  <a:pos x="connsiteX8831" y="connsiteY8831"/>
                </a:cxn>
                <a:cxn ang="0">
                  <a:pos x="connsiteX8832" y="connsiteY8832"/>
                </a:cxn>
                <a:cxn ang="0">
                  <a:pos x="connsiteX8833" y="connsiteY8833"/>
                </a:cxn>
                <a:cxn ang="0">
                  <a:pos x="connsiteX8834" y="connsiteY8834"/>
                </a:cxn>
                <a:cxn ang="0">
                  <a:pos x="connsiteX8835" y="connsiteY8835"/>
                </a:cxn>
                <a:cxn ang="0">
                  <a:pos x="connsiteX8836" y="connsiteY8836"/>
                </a:cxn>
                <a:cxn ang="0">
                  <a:pos x="connsiteX8837" y="connsiteY8837"/>
                </a:cxn>
                <a:cxn ang="0">
                  <a:pos x="connsiteX8838" y="connsiteY8838"/>
                </a:cxn>
                <a:cxn ang="0">
                  <a:pos x="connsiteX8839" y="connsiteY8839"/>
                </a:cxn>
                <a:cxn ang="0">
                  <a:pos x="connsiteX8840" y="connsiteY8840"/>
                </a:cxn>
                <a:cxn ang="0">
                  <a:pos x="connsiteX8841" y="connsiteY8841"/>
                </a:cxn>
                <a:cxn ang="0">
                  <a:pos x="connsiteX8842" y="connsiteY8842"/>
                </a:cxn>
                <a:cxn ang="0">
                  <a:pos x="connsiteX8843" y="connsiteY8843"/>
                </a:cxn>
                <a:cxn ang="0">
                  <a:pos x="connsiteX8844" y="connsiteY8844"/>
                </a:cxn>
                <a:cxn ang="0">
                  <a:pos x="connsiteX8845" y="connsiteY8845"/>
                </a:cxn>
                <a:cxn ang="0">
                  <a:pos x="connsiteX8846" y="connsiteY8846"/>
                </a:cxn>
                <a:cxn ang="0">
                  <a:pos x="connsiteX8847" y="connsiteY8847"/>
                </a:cxn>
                <a:cxn ang="0">
                  <a:pos x="connsiteX8848" y="connsiteY8848"/>
                </a:cxn>
                <a:cxn ang="0">
                  <a:pos x="connsiteX8849" y="connsiteY8849"/>
                </a:cxn>
                <a:cxn ang="0">
                  <a:pos x="connsiteX8850" y="connsiteY8850"/>
                </a:cxn>
                <a:cxn ang="0">
                  <a:pos x="connsiteX8851" y="connsiteY8851"/>
                </a:cxn>
                <a:cxn ang="0">
                  <a:pos x="connsiteX8852" y="connsiteY8852"/>
                </a:cxn>
                <a:cxn ang="0">
                  <a:pos x="connsiteX8853" y="connsiteY8853"/>
                </a:cxn>
                <a:cxn ang="0">
                  <a:pos x="connsiteX8854" y="connsiteY8854"/>
                </a:cxn>
                <a:cxn ang="0">
                  <a:pos x="connsiteX8855" y="connsiteY8855"/>
                </a:cxn>
                <a:cxn ang="0">
                  <a:pos x="connsiteX8856" y="connsiteY8856"/>
                </a:cxn>
                <a:cxn ang="0">
                  <a:pos x="connsiteX8857" y="connsiteY8857"/>
                </a:cxn>
                <a:cxn ang="0">
                  <a:pos x="connsiteX8858" y="connsiteY8858"/>
                </a:cxn>
                <a:cxn ang="0">
                  <a:pos x="connsiteX8859" y="connsiteY8859"/>
                </a:cxn>
                <a:cxn ang="0">
                  <a:pos x="connsiteX8860" y="connsiteY8860"/>
                </a:cxn>
                <a:cxn ang="0">
                  <a:pos x="connsiteX8861" y="connsiteY8861"/>
                </a:cxn>
                <a:cxn ang="0">
                  <a:pos x="connsiteX8862" y="connsiteY8862"/>
                </a:cxn>
                <a:cxn ang="0">
                  <a:pos x="connsiteX8863" y="connsiteY8863"/>
                </a:cxn>
                <a:cxn ang="0">
                  <a:pos x="connsiteX8864" y="connsiteY8864"/>
                </a:cxn>
                <a:cxn ang="0">
                  <a:pos x="connsiteX8865" y="connsiteY8865"/>
                </a:cxn>
                <a:cxn ang="0">
                  <a:pos x="connsiteX8866" y="connsiteY8866"/>
                </a:cxn>
                <a:cxn ang="0">
                  <a:pos x="connsiteX8867" y="connsiteY8867"/>
                </a:cxn>
                <a:cxn ang="0">
                  <a:pos x="connsiteX8868" y="connsiteY8868"/>
                </a:cxn>
                <a:cxn ang="0">
                  <a:pos x="connsiteX8869" y="connsiteY8869"/>
                </a:cxn>
                <a:cxn ang="0">
                  <a:pos x="connsiteX8870" y="connsiteY8870"/>
                </a:cxn>
                <a:cxn ang="0">
                  <a:pos x="connsiteX8871" y="connsiteY8871"/>
                </a:cxn>
                <a:cxn ang="0">
                  <a:pos x="connsiteX8872" y="connsiteY8872"/>
                </a:cxn>
                <a:cxn ang="0">
                  <a:pos x="connsiteX8873" y="connsiteY8873"/>
                </a:cxn>
                <a:cxn ang="0">
                  <a:pos x="connsiteX8874" y="connsiteY8874"/>
                </a:cxn>
                <a:cxn ang="0">
                  <a:pos x="connsiteX8875" y="connsiteY8875"/>
                </a:cxn>
                <a:cxn ang="0">
                  <a:pos x="connsiteX8876" y="connsiteY8876"/>
                </a:cxn>
                <a:cxn ang="0">
                  <a:pos x="connsiteX8877" y="connsiteY8877"/>
                </a:cxn>
                <a:cxn ang="0">
                  <a:pos x="connsiteX8878" y="connsiteY8878"/>
                </a:cxn>
                <a:cxn ang="0">
                  <a:pos x="connsiteX8879" y="connsiteY8879"/>
                </a:cxn>
                <a:cxn ang="0">
                  <a:pos x="connsiteX8880" y="connsiteY8880"/>
                </a:cxn>
                <a:cxn ang="0">
                  <a:pos x="connsiteX8881" y="connsiteY8881"/>
                </a:cxn>
                <a:cxn ang="0">
                  <a:pos x="connsiteX8882" y="connsiteY8882"/>
                </a:cxn>
                <a:cxn ang="0">
                  <a:pos x="connsiteX8883" y="connsiteY8883"/>
                </a:cxn>
                <a:cxn ang="0">
                  <a:pos x="connsiteX8884" y="connsiteY8884"/>
                </a:cxn>
                <a:cxn ang="0">
                  <a:pos x="connsiteX8885" y="connsiteY8885"/>
                </a:cxn>
                <a:cxn ang="0">
                  <a:pos x="connsiteX8886" y="connsiteY8886"/>
                </a:cxn>
                <a:cxn ang="0">
                  <a:pos x="connsiteX8887" y="connsiteY8887"/>
                </a:cxn>
                <a:cxn ang="0">
                  <a:pos x="connsiteX8888" y="connsiteY8888"/>
                </a:cxn>
                <a:cxn ang="0">
                  <a:pos x="connsiteX8889" y="connsiteY8889"/>
                </a:cxn>
                <a:cxn ang="0">
                  <a:pos x="connsiteX8890" y="connsiteY8890"/>
                </a:cxn>
                <a:cxn ang="0">
                  <a:pos x="connsiteX8891" y="connsiteY8891"/>
                </a:cxn>
                <a:cxn ang="0">
                  <a:pos x="connsiteX8892" y="connsiteY8892"/>
                </a:cxn>
                <a:cxn ang="0">
                  <a:pos x="connsiteX8893" y="connsiteY8893"/>
                </a:cxn>
                <a:cxn ang="0">
                  <a:pos x="connsiteX8894" y="connsiteY8894"/>
                </a:cxn>
                <a:cxn ang="0">
                  <a:pos x="connsiteX8895" y="connsiteY8895"/>
                </a:cxn>
                <a:cxn ang="0">
                  <a:pos x="connsiteX8896" y="connsiteY8896"/>
                </a:cxn>
                <a:cxn ang="0">
                  <a:pos x="connsiteX8897" y="connsiteY8897"/>
                </a:cxn>
                <a:cxn ang="0">
                  <a:pos x="connsiteX8898" y="connsiteY8898"/>
                </a:cxn>
                <a:cxn ang="0">
                  <a:pos x="connsiteX8899" y="connsiteY8899"/>
                </a:cxn>
                <a:cxn ang="0">
                  <a:pos x="connsiteX8900" y="connsiteY8900"/>
                </a:cxn>
                <a:cxn ang="0">
                  <a:pos x="connsiteX8901" y="connsiteY8901"/>
                </a:cxn>
                <a:cxn ang="0">
                  <a:pos x="connsiteX8902" y="connsiteY8902"/>
                </a:cxn>
                <a:cxn ang="0">
                  <a:pos x="connsiteX8903" y="connsiteY8903"/>
                </a:cxn>
                <a:cxn ang="0">
                  <a:pos x="connsiteX8904" y="connsiteY8904"/>
                </a:cxn>
                <a:cxn ang="0">
                  <a:pos x="connsiteX8905" y="connsiteY8905"/>
                </a:cxn>
                <a:cxn ang="0">
                  <a:pos x="connsiteX8906" y="connsiteY8906"/>
                </a:cxn>
                <a:cxn ang="0">
                  <a:pos x="connsiteX8907" y="connsiteY8907"/>
                </a:cxn>
                <a:cxn ang="0">
                  <a:pos x="connsiteX8908" y="connsiteY8908"/>
                </a:cxn>
                <a:cxn ang="0">
                  <a:pos x="connsiteX8909" y="connsiteY8909"/>
                </a:cxn>
                <a:cxn ang="0">
                  <a:pos x="connsiteX8910" y="connsiteY8910"/>
                </a:cxn>
                <a:cxn ang="0">
                  <a:pos x="connsiteX8911" y="connsiteY8911"/>
                </a:cxn>
                <a:cxn ang="0">
                  <a:pos x="connsiteX8912" y="connsiteY8912"/>
                </a:cxn>
                <a:cxn ang="0">
                  <a:pos x="connsiteX8913" y="connsiteY8913"/>
                </a:cxn>
                <a:cxn ang="0">
                  <a:pos x="connsiteX8914" y="connsiteY8914"/>
                </a:cxn>
                <a:cxn ang="0">
                  <a:pos x="connsiteX8915" y="connsiteY8915"/>
                </a:cxn>
                <a:cxn ang="0">
                  <a:pos x="connsiteX8916" y="connsiteY8916"/>
                </a:cxn>
                <a:cxn ang="0">
                  <a:pos x="connsiteX8917" y="connsiteY8917"/>
                </a:cxn>
                <a:cxn ang="0">
                  <a:pos x="connsiteX8918" y="connsiteY8918"/>
                </a:cxn>
                <a:cxn ang="0">
                  <a:pos x="connsiteX8919" y="connsiteY8919"/>
                </a:cxn>
                <a:cxn ang="0">
                  <a:pos x="connsiteX8920" y="connsiteY8920"/>
                </a:cxn>
                <a:cxn ang="0">
                  <a:pos x="connsiteX8921" y="connsiteY8921"/>
                </a:cxn>
                <a:cxn ang="0">
                  <a:pos x="connsiteX8922" y="connsiteY8922"/>
                </a:cxn>
                <a:cxn ang="0">
                  <a:pos x="connsiteX8923" y="connsiteY8923"/>
                </a:cxn>
                <a:cxn ang="0">
                  <a:pos x="connsiteX8924" y="connsiteY8924"/>
                </a:cxn>
                <a:cxn ang="0">
                  <a:pos x="connsiteX8925" y="connsiteY8925"/>
                </a:cxn>
                <a:cxn ang="0">
                  <a:pos x="connsiteX8926" y="connsiteY8926"/>
                </a:cxn>
                <a:cxn ang="0">
                  <a:pos x="connsiteX8927" y="connsiteY8927"/>
                </a:cxn>
                <a:cxn ang="0">
                  <a:pos x="connsiteX8928" y="connsiteY8928"/>
                </a:cxn>
                <a:cxn ang="0">
                  <a:pos x="connsiteX8929" y="connsiteY8929"/>
                </a:cxn>
                <a:cxn ang="0">
                  <a:pos x="connsiteX8930" y="connsiteY8930"/>
                </a:cxn>
                <a:cxn ang="0">
                  <a:pos x="connsiteX8931" y="connsiteY8931"/>
                </a:cxn>
                <a:cxn ang="0">
                  <a:pos x="connsiteX8932" y="connsiteY8932"/>
                </a:cxn>
                <a:cxn ang="0">
                  <a:pos x="connsiteX8933" y="connsiteY8933"/>
                </a:cxn>
                <a:cxn ang="0">
                  <a:pos x="connsiteX8934" y="connsiteY8934"/>
                </a:cxn>
                <a:cxn ang="0">
                  <a:pos x="connsiteX8935" y="connsiteY8935"/>
                </a:cxn>
                <a:cxn ang="0">
                  <a:pos x="connsiteX8936" y="connsiteY8936"/>
                </a:cxn>
                <a:cxn ang="0">
                  <a:pos x="connsiteX8937" y="connsiteY8937"/>
                </a:cxn>
                <a:cxn ang="0">
                  <a:pos x="connsiteX8938" y="connsiteY8938"/>
                </a:cxn>
                <a:cxn ang="0">
                  <a:pos x="connsiteX8939" y="connsiteY8939"/>
                </a:cxn>
                <a:cxn ang="0">
                  <a:pos x="connsiteX8940" y="connsiteY8940"/>
                </a:cxn>
                <a:cxn ang="0">
                  <a:pos x="connsiteX8941" y="connsiteY8941"/>
                </a:cxn>
                <a:cxn ang="0">
                  <a:pos x="connsiteX8942" y="connsiteY8942"/>
                </a:cxn>
                <a:cxn ang="0">
                  <a:pos x="connsiteX8943" y="connsiteY8943"/>
                </a:cxn>
                <a:cxn ang="0">
                  <a:pos x="connsiteX8944" y="connsiteY8944"/>
                </a:cxn>
                <a:cxn ang="0">
                  <a:pos x="connsiteX8945" y="connsiteY8945"/>
                </a:cxn>
                <a:cxn ang="0">
                  <a:pos x="connsiteX8946" y="connsiteY8946"/>
                </a:cxn>
                <a:cxn ang="0">
                  <a:pos x="connsiteX8947" y="connsiteY8947"/>
                </a:cxn>
                <a:cxn ang="0">
                  <a:pos x="connsiteX8948" y="connsiteY8948"/>
                </a:cxn>
                <a:cxn ang="0">
                  <a:pos x="connsiteX8949" y="connsiteY8949"/>
                </a:cxn>
                <a:cxn ang="0">
                  <a:pos x="connsiteX8950" y="connsiteY8950"/>
                </a:cxn>
                <a:cxn ang="0">
                  <a:pos x="connsiteX8951" y="connsiteY8951"/>
                </a:cxn>
                <a:cxn ang="0">
                  <a:pos x="connsiteX8952" y="connsiteY8952"/>
                </a:cxn>
                <a:cxn ang="0">
                  <a:pos x="connsiteX8953" y="connsiteY8953"/>
                </a:cxn>
                <a:cxn ang="0">
                  <a:pos x="connsiteX8954" y="connsiteY8954"/>
                </a:cxn>
                <a:cxn ang="0">
                  <a:pos x="connsiteX8955" y="connsiteY8955"/>
                </a:cxn>
                <a:cxn ang="0">
                  <a:pos x="connsiteX8956" y="connsiteY8956"/>
                </a:cxn>
                <a:cxn ang="0">
                  <a:pos x="connsiteX8957" y="connsiteY8957"/>
                </a:cxn>
                <a:cxn ang="0">
                  <a:pos x="connsiteX8958" y="connsiteY8958"/>
                </a:cxn>
                <a:cxn ang="0">
                  <a:pos x="connsiteX8959" y="connsiteY8959"/>
                </a:cxn>
                <a:cxn ang="0">
                  <a:pos x="connsiteX8960" y="connsiteY8960"/>
                </a:cxn>
                <a:cxn ang="0">
                  <a:pos x="connsiteX8961" y="connsiteY8961"/>
                </a:cxn>
                <a:cxn ang="0">
                  <a:pos x="connsiteX8962" y="connsiteY8962"/>
                </a:cxn>
                <a:cxn ang="0">
                  <a:pos x="connsiteX8963" y="connsiteY8963"/>
                </a:cxn>
                <a:cxn ang="0">
                  <a:pos x="connsiteX8964" y="connsiteY8964"/>
                </a:cxn>
                <a:cxn ang="0">
                  <a:pos x="connsiteX8965" y="connsiteY8965"/>
                </a:cxn>
                <a:cxn ang="0">
                  <a:pos x="connsiteX8966" y="connsiteY8966"/>
                </a:cxn>
                <a:cxn ang="0">
                  <a:pos x="connsiteX8967" y="connsiteY8967"/>
                </a:cxn>
                <a:cxn ang="0">
                  <a:pos x="connsiteX8968" y="connsiteY8968"/>
                </a:cxn>
                <a:cxn ang="0">
                  <a:pos x="connsiteX8969" y="connsiteY8969"/>
                </a:cxn>
                <a:cxn ang="0">
                  <a:pos x="connsiteX8970" y="connsiteY8970"/>
                </a:cxn>
                <a:cxn ang="0">
                  <a:pos x="connsiteX8971" y="connsiteY8971"/>
                </a:cxn>
                <a:cxn ang="0">
                  <a:pos x="connsiteX8972" y="connsiteY8972"/>
                </a:cxn>
                <a:cxn ang="0">
                  <a:pos x="connsiteX8973" y="connsiteY8973"/>
                </a:cxn>
                <a:cxn ang="0">
                  <a:pos x="connsiteX8974" y="connsiteY8974"/>
                </a:cxn>
                <a:cxn ang="0">
                  <a:pos x="connsiteX8975" y="connsiteY8975"/>
                </a:cxn>
                <a:cxn ang="0">
                  <a:pos x="connsiteX8976" y="connsiteY8976"/>
                </a:cxn>
                <a:cxn ang="0">
                  <a:pos x="connsiteX8977" y="connsiteY8977"/>
                </a:cxn>
                <a:cxn ang="0">
                  <a:pos x="connsiteX8978" y="connsiteY8978"/>
                </a:cxn>
                <a:cxn ang="0">
                  <a:pos x="connsiteX8979" y="connsiteY8979"/>
                </a:cxn>
                <a:cxn ang="0">
                  <a:pos x="connsiteX8980" y="connsiteY8980"/>
                </a:cxn>
                <a:cxn ang="0">
                  <a:pos x="connsiteX8981" y="connsiteY8981"/>
                </a:cxn>
                <a:cxn ang="0">
                  <a:pos x="connsiteX8982" y="connsiteY8982"/>
                </a:cxn>
                <a:cxn ang="0">
                  <a:pos x="connsiteX8983" y="connsiteY8983"/>
                </a:cxn>
                <a:cxn ang="0">
                  <a:pos x="connsiteX8984" y="connsiteY8984"/>
                </a:cxn>
                <a:cxn ang="0">
                  <a:pos x="connsiteX8985" y="connsiteY8985"/>
                </a:cxn>
                <a:cxn ang="0">
                  <a:pos x="connsiteX8986" y="connsiteY8986"/>
                </a:cxn>
                <a:cxn ang="0">
                  <a:pos x="connsiteX8987" y="connsiteY8987"/>
                </a:cxn>
                <a:cxn ang="0">
                  <a:pos x="connsiteX8988" y="connsiteY8988"/>
                </a:cxn>
                <a:cxn ang="0">
                  <a:pos x="connsiteX8989" y="connsiteY8989"/>
                </a:cxn>
                <a:cxn ang="0">
                  <a:pos x="connsiteX8990" y="connsiteY8990"/>
                </a:cxn>
                <a:cxn ang="0">
                  <a:pos x="connsiteX8991" y="connsiteY8991"/>
                </a:cxn>
                <a:cxn ang="0">
                  <a:pos x="connsiteX8992" y="connsiteY8992"/>
                </a:cxn>
                <a:cxn ang="0">
                  <a:pos x="connsiteX8993" y="connsiteY8993"/>
                </a:cxn>
                <a:cxn ang="0">
                  <a:pos x="connsiteX8994" y="connsiteY8994"/>
                </a:cxn>
                <a:cxn ang="0">
                  <a:pos x="connsiteX8995" y="connsiteY8995"/>
                </a:cxn>
                <a:cxn ang="0">
                  <a:pos x="connsiteX8996" y="connsiteY8996"/>
                </a:cxn>
                <a:cxn ang="0">
                  <a:pos x="connsiteX8997" y="connsiteY8997"/>
                </a:cxn>
                <a:cxn ang="0">
                  <a:pos x="connsiteX8998" y="connsiteY8998"/>
                </a:cxn>
                <a:cxn ang="0">
                  <a:pos x="connsiteX8999" y="connsiteY8999"/>
                </a:cxn>
                <a:cxn ang="0">
                  <a:pos x="connsiteX9000" y="connsiteY9000"/>
                </a:cxn>
                <a:cxn ang="0">
                  <a:pos x="connsiteX9001" y="connsiteY9001"/>
                </a:cxn>
                <a:cxn ang="0">
                  <a:pos x="connsiteX9002" y="connsiteY9002"/>
                </a:cxn>
                <a:cxn ang="0">
                  <a:pos x="connsiteX9003" y="connsiteY9003"/>
                </a:cxn>
                <a:cxn ang="0">
                  <a:pos x="connsiteX9004" y="connsiteY9004"/>
                </a:cxn>
                <a:cxn ang="0">
                  <a:pos x="connsiteX9005" y="connsiteY9005"/>
                </a:cxn>
                <a:cxn ang="0">
                  <a:pos x="connsiteX9006" y="connsiteY9006"/>
                </a:cxn>
                <a:cxn ang="0">
                  <a:pos x="connsiteX9007" y="connsiteY9007"/>
                </a:cxn>
                <a:cxn ang="0">
                  <a:pos x="connsiteX9008" y="connsiteY9008"/>
                </a:cxn>
                <a:cxn ang="0">
                  <a:pos x="connsiteX9009" y="connsiteY9009"/>
                </a:cxn>
                <a:cxn ang="0">
                  <a:pos x="connsiteX9010" y="connsiteY9010"/>
                </a:cxn>
                <a:cxn ang="0">
                  <a:pos x="connsiteX9011" y="connsiteY9011"/>
                </a:cxn>
                <a:cxn ang="0">
                  <a:pos x="connsiteX9012" y="connsiteY9012"/>
                </a:cxn>
                <a:cxn ang="0">
                  <a:pos x="connsiteX9013" y="connsiteY9013"/>
                </a:cxn>
                <a:cxn ang="0">
                  <a:pos x="connsiteX9014" y="connsiteY9014"/>
                </a:cxn>
                <a:cxn ang="0">
                  <a:pos x="connsiteX9015" y="connsiteY9015"/>
                </a:cxn>
                <a:cxn ang="0">
                  <a:pos x="connsiteX9016" y="connsiteY9016"/>
                </a:cxn>
                <a:cxn ang="0">
                  <a:pos x="connsiteX9017" y="connsiteY9017"/>
                </a:cxn>
                <a:cxn ang="0">
                  <a:pos x="connsiteX9018" y="connsiteY9018"/>
                </a:cxn>
                <a:cxn ang="0">
                  <a:pos x="connsiteX9019" y="connsiteY9019"/>
                </a:cxn>
                <a:cxn ang="0">
                  <a:pos x="connsiteX9020" y="connsiteY9020"/>
                </a:cxn>
                <a:cxn ang="0">
                  <a:pos x="connsiteX9021" y="connsiteY9021"/>
                </a:cxn>
                <a:cxn ang="0">
                  <a:pos x="connsiteX9022" y="connsiteY9022"/>
                </a:cxn>
                <a:cxn ang="0">
                  <a:pos x="connsiteX9023" y="connsiteY9023"/>
                </a:cxn>
                <a:cxn ang="0">
                  <a:pos x="connsiteX9024" y="connsiteY9024"/>
                </a:cxn>
                <a:cxn ang="0">
                  <a:pos x="connsiteX9025" y="connsiteY9025"/>
                </a:cxn>
                <a:cxn ang="0">
                  <a:pos x="connsiteX9026" y="connsiteY9026"/>
                </a:cxn>
                <a:cxn ang="0">
                  <a:pos x="connsiteX9027" y="connsiteY9027"/>
                </a:cxn>
                <a:cxn ang="0">
                  <a:pos x="connsiteX9028" y="connsiteY9028"/>
                </a:cxn>
                <a:cxn ang="0">
                  <a:pos x="connsiteX9029" y="connsiteY9029"/>
                </a:cxn>
                <a:cxn ang="0">
                  <a:pos x="connsiteX9030" y="connsiteY9030"/>
                </a:cxn>
                <a:cxn ang="0">
                  <a:pos x="connsiteX9031" y="connsiteY9031"/>
                </a:cxn>
                <a:cxn ang="0">
                  <a:pos x="connsiteX9032" y="connsiteY9032"/>
                </a:cxn>
                <a:cxn ang="0">
                  <a:pos x="connsiteX9033" y="connsiteY9033"/>
                </a:cxn>
                <a:cxn ang="0">
                  <a:pos x="connsiteX9034" y="connsiteY9034"/>
                </a:cxn>
                <a:cxn ang="0">
                  <a:pos x="connsiteX9035" y="connsiteY9035"/>
                </a:cxn>
                <a:cxn ang="0">
                  <a:pos x="connsiteX9036" y="connsiteY9036"/>
                </a:cxn>
                <a:cxn ang="0">
                  <a:pos x="connsiteX9037" y="connsiteY9037"/>
                </a:cxn>
                <a:cxn ang="0">
                  <a:pos x="connsiteX9038" y="connsiteY9038"/>
                </a:cxn>
                <a:cxn ang="0">
                  <a:pos x="connsiteX9039" y="connsiteY9039"/>
                </a:cxn>
                <a:cxn ang="0">
                  <a:pos x="connsiteX9040" y="connsiteY9040"/>
                </a:cxn>
                <a:cxn ang="0">
                  <a:pos x="connsiteX9041" y="connsiteY9041"/>
                </a:cxn>
                <a:cxn ang="0">
                  <a:pos x="connsiteX9042" y="connsiteY9042"/>
                </a:cxn>
                <a:cxn ang="0">
                  <a:pos x="connsiteX9043" y="connsiteY9043"/>
                </a:cxn>
                <a:cxn ang="0">
                  <a:pos x="connsiteX9044" y="connsiteY9044"/>
                </a:cxn>
                <a:cxn ang="0">
                  <a:pos x="connsiteX9045" y="connsiteY9045"/>
                </a:cxn>
                <a:cxn ang="0">
                  <a:pos x="connsiteX9046" y="connsiteY9046"/>
                </a:cxn>
                <a:cxn ang="0">
                  <a:pos x="connsiteX9047" y="connsiteY9047"/>
                </a:cxn>
                <a:cxn ang="0">
                  <a:pos x="connsiteX9048" y="connsiteY9048"/>
                </a:cxn>
                <a:cxn ang="0">
                  <a:pos x="connsiteX9049" y="connsiteY9049"/>
                </a:cxn>
                <a:cxn ang="0">
                  <a:pos x="connsiteX9050" y="connsiteY9050"/>
                </a:cxn>
                <a:cxn ang="0">
                  <a:pos x="connsiteX9051" y="connsiteY9051"/>
                </a:cxn>
                <a:cxn ang="0">
                  <a:pos x="connsiteX9052" y="connsiteY9052"/>
                </a:cxn>
                <a:cxn ang="0">
                  <a:pos x="connsiteX9053" y="connsiteY9053"/>
                </a:cxn>
                <a:cxn ang="0">
                  <a:pos x="connsiteX9054" y="connsiteY9054"/>
                </a:cxn>
                <a:cxn ang="0">
                  <a:pos x="connsiteX9055" y="connsiteY9055"/>
                </a:cxn>
                <a:cxn ang="0">
                  <a:pos x="connsiteX9056" y="connsiteY9056"/>
                </a:cxn>
                <a:cxn ang="0">
                  <a:pos x="connsiteX9057" y="connsiteY9057"/>
                </a:cxn>
                <a:cxn ang="0">
                  <a:pos x="connsiteX9058" y="connsiteY9058"/>
                </a:cxn>
                <a:cxn ang="0">
                  <a:pos x="connsiteX9059" y="connsiteY9059"/>
                </a:cxn>
                <a:cxn ang="0">
                  <a:pos x="connsiteX9060" y="connsiteY9060"/>
                </a:cxn>
                <a:cxn ang="0">
                  <a:pos x="connsiteX9061" y="connsiteY9061"/>
                </a:cxn>
                <a:cxn ang="0">
                  <a:pos x="connsiteX9062" y="connsiteY9062"/>
                </a:cxn>
                <a:cxn ang="0">
                  <a:pos x="connsiteX9063" y="connsiteY9063"/>
                </a:cxn>
                <a:cxn ang="0">
                  <a:pos x="connsiteX9064" y="connsiteY9064"/>
                </a:cxn>
                <a:cxn ang="0">
                  <a:pos x="connsiteX9065" y="connsiteY9065"/>
                </a:cxn>
                <a:cxn ang="0">
                  <a:pos x="connsiteX9066" y="connsiteY9066"/>
                </a:cxn>
                <a:cxn ang="0">
                  <a:pos x="connsiteX9067" y="connsiteY9067"/>
                </a:cxn>
                <a:cxn ang="0">
                  <a:pos x="connsiteX9068" y="connsiteY9068"/>
                </a:cxn>
                <a:cxn ang="0">
                  <a:pos x="connsiteX9069" y="connsiteY9069"/>
                </a:cxn>
                <a:cxn ang="0">
                  <a:pos x="connsiteX9070" y="connsiteY9070"/>
                </a:cxn>
                <a:cxn ang="0">
                  <a:pos x="connsiteX9071" y="connsiteY9071"/>
                </a:cxn>
                <a:cxn ang="0">
                  <a:pos x="connsiteX9072" y="connsiteY9072"/>
                </a:cxn>
                <a:cxn ang="0">
                  <a:pos x="connsiteX9073" y="connsiteY9073"/>
                </a:cxn>
                <a:cxn ang="0">
                  <a:pos x="connsiteX9074" y="connsiteY9074"/>
                </a:cxn>
                <a:cxn ang="0">
                  <a:pos x="connsiteX9075" y="connsiteY9075"/>
                </a:cxn>
                <a:cxn ang="0">
                  <a:pos x="connsiteX9076" y="connsiteY9076"/>
                </a:cxn>
                <a:cxn ang="0">
                  <a:pos x="connsiteX9077" y="connsiteY9077"/>
                </a:cxn>
                <a:cxn ang="0">
                  <a:pos x="connsiteX9078" y="connsiteY9078"/>
                </a:cxn>
                <a:cxn ang="0">
                  <a:pos x="connsiteX9079" y="connsiteY9079"/>
                </a:cxn>
                <a:cxn ang="0">
                  <a:pos x="connsiteX9080" y="connsiteY9080"/>
                </a:cxn>
                <a:cxn ang="0">
                  <a:pos x="connsiteX9081" y="connsiteY9081"/>
                </a:cxn>
                <a:cxn ang="0">
                  <a:pos x="connsiteX9082" y="connsiteY9082"/>
                </a:cxn>
                <a:cxn ang="0">
                  <a:pos x="connsiteX9083" y="connsiteY9083"/>
                </a:cxn>
                <a:cxn ang="0">
                  <a:pos x="connsiteX9084" y="connsiteY9084"/>
                </a:cxn>
                <a:cxn ang="0">
                  <a:pos x="connsiteX9085" y="connsiteY9085"/>
                </a:cxn>
                <a:cxn ang="0">
                  <a:pos x="connsiteX9086" y="connsiteY9086"/>
                </a:cxn>
                <a:cxn ang="0">
                  <a:pos x="connsiteX9087" y="connsiteY9087"/>
                </a:cxn>
                <a:cxn ang="0">
                  <a:pos x="connsiteX9088" y="connsiteY9088"/>
                </a:cxn>
                <a:cxn ang="0">
                  <a:pos x="connsiteX9089" y="connsiteY9089"/>
                </a:cxn>
                <a:cxn ang="0">
                  <a:pos x="connsiteX9090" y="connsiteY9090"/>
                </a:cxn>
                <a:cxn ang="0">
                  <a:pos x="connsiteX9091" y="connsiteY9091"/>
                </a:cxn>
                <a:cxn ang="0">
                  <a:pos x="connsiteX9092" y="connsiteY9092"/>
                </a:cxn>
                <a:cxn ang="0">
                  <a:pos x="connsiteX9093" y="connsiteY9093"/>
                </a:cxn>
                <a:cxn ang="0">
                  <a:pos x="connsiteX9094" y="connsiteY9094"/>
                </a:cxn>
                <a:cxn ang="0">
                  <a:pos x="connsiteX9095" y="connsiteY9095"/>
                </a:cxn>
                <a:cxn ang="0">
                  <a:pos x="connsiteX9096" y="connsiteY9096"/>
                </a:cxn>
                <a:cxn ang="0">
                  <a:pos x="connsiteX9097" y="connsiteY9097"/>
                </a:cxn>
                <a:cxn ang="0">
                  <a:pos x="connsiteX9098" y="connsiteY9098"/>
                </a:cxn>
                <a:cxn ang="0">
                  <a:pos x="connsiteX9099" y="connsiteY9099"/>
                </a:cxn>
                <a:cxn ang="0">
                  <a:pos x="connsiteX9100" y="connsiteY9100"/>
                </a:cxn>
                <a:cxn ang="0">
                  <a:pos x="connsiteX9101" y="connsiteY9101"/>
                </a:cxn>
                <a:cxn ang="0">
                  <a:pos x="connsiteX9102" y="connsiteY9102"/>
                </a:cxn>
                <a:cxn ang="0">
                  <a:pos x="connsiteX9103" y="connsiteY9103"/>
                </a:cxn>
                <a:cxn ang="0">
                  <a:pos x="connsiteX9104" y="connsiteY9104"/>
                </a:cxn>
                <a:cxn ang="0">
                  <a:pos x="connsiteX9105" y="connsiteY9105"/>
                </a:cxn>
                <a:cxn ang="0">
                  <a:pos x="connsiteX9106" y="connsiteY9106"/>
                </a:cxn>
                <a:cxn ang="0">
                  <a:pos x="connsiteX9107" y="connsiteY9107"/>
                </a:cxn>
                <a:cxn ang="0">
                  <a:pos x="connsiteX9108" y="connsiteY9108"/>
                </a:cxn>
                <a:cxn ang="0">
                  <a:pos x="connsiteX9109" y="connsiteY9109"/>
                </a:cxn>
                <a:cxn ang="0">
                  <a:pos x="connsiteX9110" y="connsiteY9110"/>
                </a:cxn>
                <a:cxn ang="0">
                  <a:pos x="connsiteX9111" y="connsiteY9111"/>
                </a:cxn>
                <a:cxn ang="0">
                  <a:pos x="connsiteX9112" y="connsiteY9112"/>
                </a:cxn>
                <a:cxn ang="0">
                  <a:pos x="connsiteX9113" y="connsiteY9113"/>
                </a:cxn>
                <a:cxn ang="0">
                  <a:pos x="connsiteX9114" y="connsiteY9114"/>
                </a:cxn>
                <a:cxn ang="0">
                  <a:pos x="connsiteX9115" y="connsiteY9115"/>
                </a:cxn>
                <a:cxn ang="0">
                  <a:pos x="connsiteX9116" y="connsiteY9116"/>
                </a:cxn>
                <a:cxn ang="0">
                  <a:pos x="connsiteX9117" y="connsiteY9117"/>
                </a:cxn>
                <a:cxn ang="0">
                  <a:pos x="connsiteX9118" y="connsiteY9118"/>
                </a:cxn>
                <a:cxn ang="0">
                  <a:pos x="connsiteX9119" y="connsiteY9119"/>
                </a:cxn>
                <a:cxn ang="0">
                  <a:pos x="connsiteX9120" y="connsiteY9120"/>
                </a:cxn>
                <a:cxn ang="0">
                  <a:pos x="connsiteX9121" y="connsiteY9121"/>
                </a:cxn>
                <a:cxn ang="0">
                  <a:pos x="connsiteX9122" y="connsiteY9122"/>
                </a:cxn>
                <a:cxn ang="0">
                  <a:pos x="connsiteX9123" y="connsiteY9123"/>
                </a:cxn>
                <a:cxn ang="0">
                  <a:pos x="connsiteX9124" y="connsiteY9124"/>
                </a:cxn>
                <a:cxn ang="0">
                  <a:pos x="connsiteX9125" y="connsiteY9125"/>
                </a:cxn>
                <a:cxn ang="0">
                  <a:pos x="connsiteX9126" y="connsiteY9126"/>
                </a:cxn>
                <a:cxn ang="0">
                  <a:pos x="connsiteX9127" y="connsiteY9127"/>
                </a:cxn>
                <a:cxn ang="0">
                  <a:pos x="connsiteX9128" y="connsiteY9128"/>
                </a:cxn>
                <a:cxn ang="0">
                  <a:pos x="connsiteX9129" y="connsiteY9129"/>
                </a:cxn>
                <a:cxn ang="0">
                  <a:pos x="connsiteX9130" y="connsiteY9130"/>
                </a:cxn>
                <a:cxn ang="0">
                  <a:pos x="connsiteX9131" y="connsiteY9131"/>
                </a:cxn>
                <a:cxn ang="0">
                  <a:pos x="connsiteX9132" y="connsiteY9132"/>
                </a:cxn>
                <a:cxn ang="0">
                  <a:pos x="connsiteX9133" y="connsiteY9133"/>
                </a:cxn>
                <a:cxn ang="0">
                  <a:pos x="connsiteX9134" y="connsiteY9134"/>
                </a:cxn>
                <a:cxn ang="0">
                  <a:pos x="connsiteX9135" y="connsiteY9135"/>
                </a:cxn>
                <a:cxn ang="0">
                  <a:pos x="connsiteX9136" y="connsiteY9136"/>
                </a:cxn>
                <a:cxn ang="0">
                  <a:pos x="connsiteX9137" y="connsiteY9137"/>
                </a:cxn>
                <a:cxn ang="0">
                  <a:pos x="connsiteX9138" y="connsiteY9138"/>
                </a:cxn>
                <a:cxn ang="0">
                  <a:pos x="connsiteX9139" y="connsiteY9139"/>
                </a:cxn>
                <a:cxn ang="0">
                  <a:pos x="connsiteX9140" y="connsiteY9140"/>
                </a:cxn>
                <a:cxn ang="0">
                  <a:pos x="connsiteX9141" y="connsiteY9141"/>
                </a:cxn>
                <a:cxn ang="0">
                  <a:pos x="connsiteX9142" y="connsiteY9142"/>
                </a:cxn>
                <a:cxn ang="0">
                  <a:pos x="connsiteX9143" y="connsiteY9143"/>
                </a:cxn>
                <a:cxn ang="0">
                  <a:pos x="connsiteX9144" y="connsiteY9144"/>
                </a:cxn>
                <a:cxn ang="0">
                  <a:pos x="connsiteX9145" y="connsiteY9145"/>
                </a:cxn>
                <a:cxn ang="0">
                  <a:pos x="connsiteX9146" y="connsiteY9146"/>
                </a:cxn>
                <a:cxn ang="0">
                  <a:pos x="connsiteX9147" y="connsiteY9147"/>
                </a:cxn>
                <a:cxn ang="0">
                  <a:pos x="connsiteX9148" y="connsiteY9148"/>
                </a:cxn>
                <a:cxn ang="0">
                  <a:pos x="connsiteX9149" y="connsiteY9149"/>
                </a:cxn>
                <a:cxn ang="0">
                  <a:pos x="connsiteX9150" y="connsiteY9150"/>
                </a:cxn>
                <a:cxn ang="0">
                  <a:pos x="connsiteX9151" y="connsiteY9151"/>
                </a:cxn>
                <a:cxn ang="0">
                  <a:pos x="connsiteX9152" y="connsiteY9152"/>
                </a:cxn>
                <a:cxn ang="0">
                  <a:pos x="connsiteX9153" y="connsiteY9153"/>
                </a:cxn>
                <a:cxn ang="0">
                  <a:pos x="connsiteX9154" y="connsiteY9154"/>
                </a:cxn>
                <a:cxn ang="0">
                  <a:pos x="connsiteX9155" y="connsiteY9155"/>
                </a:cxn>
                <a:cxn ang="0">
                  <a:pos x="connsiteX9156" y="connsiteY9156"/>
                </a:cxn>
                <a:cxn ang="0">
                  <a:pos x="connsiteX9157" y="connsiteY9157"/>
                </a:cxn>
                <a:cxn ang="0">
                  <a:pos x="connsiteX9158" y="connsiteY9158"/>
                </a:cxn>
                <a:cxn ang="0">
                  <a:pos x="connsiteX9159" y="connsiteY9159"/>
                </a:cxn>
                <a:cxn ang="0">
                  <a:pos x="connsiteX9160" y="connsiteY9160"/>
                </a:cxn>
                <a:cxn ang="0">
                  <a:pos x="connsiteX9161" y="connsiteY9161"/>
                </a:cxn>
                <a:cxn ang="0">
                  <a:pos x="connsiteX9162" y="connsiteY9162"/>
                </a:cxn>
                <a:cxn ang="0">
                  <a:pos x="connsiteX9163" y="connsiteY9163"/>
                </a:cxn>
                <a:cxn ang="0">
                  <a:pos x="connsiteX9164" y="connsiteY9164"/>
                </a:cxn>
                <a:cxn ang="0">
                  <a:pos x="connsiteX9165" y="connsiteY9165"/>
                </a:cxn>
                <a:cxn ang="0">
                  <a:pos x="connsiteX9166" y="connsiteY9166"/>
                </a:cxn>
                <a:cxn ang="0">
                  <a:pos x="connsiteX9167" y="connsiteY9167"/>
                </a:cxn>
                <a:cxn ang="0">
                  <a:pos x="connsiteX9168" y="connsiteY9168"/>
                </a:cxn>
                <a:cxn ang="0">
                  <a:pos x="connsiteX9169" y="connsiteY9169"/>
                </a:cxn>
                <a:cxn ang="0">
                  <a:pos x="connsiteX9170" y="connsiteY9170"/>
                </a:cxn>
                <a:cxn ang="0">
                  <a:pos x="connsiteX9171" y="connsiteY9171"/>
                </a:cxn>
                <a:cxn ang="0">
                  <a:pos x="connsiteX9172" y="connsiteY9172"/>
                </a:cxn>
                <a:cxn ang="0">
                  <a:pos x="connsiteX9173" y="connsiteY9173"/>
                </a:cxn>
                <a:cxn ang="0">
                  <a:pos x="connsiteX9174" y="connsiteY9174"/>
                </a:cxn>
                <a:cxn ang="0">
                  <a:pos x="connsiteX9175" y="connsiteY9175"/>
                </a:cxn>
                <a:cxn ang="0">
                  <a:pos x="connsiteX9176" y="connsiteY9176"/>
                </a:cxn>
                <a:cxn ang="0">
                  <a:pos x="connsiteX9177" y="connsiteY9177"/>
                </a:cxn>
                <a:cxn ang="0">
                  <a:pos x="connsiteX9178" y="connsiteY9178"/>
                </a:cxn>
                <a:cxn ang="0">
                  <a:pos x="connsiteX9179" y="connsiteY9179"/>
                </a:cxn>
                <a:cxn ang="0">
                  <a:pos x="connsiteX9180" y="connsiteY9180"/>
                </a:cxn>
                <a:cxn ang="0">
                  <a:pos x="connsiteX9181" y="connsiteY9181"/>
                </a:cxn>
                <a:cxn ang="0">
                  <a:pos x="connsiteX9182" y="connsiteY9182"/>
                </a:cxn>
                <a:cxn ang="0">
                  <a:pos x="connsiteX9183" y="connsiteY9183"/>
                </a:cxn>
                <a:cxn ang="0">
                  <a:pos x="connsiteX9184" y="connsiteY9184"/>
                </a:cxn>
                <a:cxn ang="0">
                  <a:pos x="connsiteX9185" y="connsiteY9185"/>
                </a:cxn>
                <a:cxn ang="0">
                  <a:pos x="connsiteX9186" y="connsiteY9186"/>
                </a:cxn>
                <a:cxn ang="0">
                  <a:pos x="connsiteX9187" y="connsiteY9187"/>
                </a:cxn>
                <a:cxn ang="0">
                  <a:pos x="connsiteX9188" y="connsiteY9188"/>
                </a:cxn>
                <a:cxn ang="0">
                  <a:pos x="connsiteX9189" y="connsiteY9189"/>
                </a:cxn>
                <a:cxn ang="0">
                  <a:pos x="connsiteX9190" y="connsiteY9190"/>
                </a:cxn>
                <a:cxn ang="0">
                  <a:pos x="connsiteX9191" y="connsiteY9191"/>
                </a:cxn>
                <a:cxn ang="0">
                  <a:pos x="connsiteX9192" y="connsiteY9192"/>
                </a:cxn>
                <a:cxn ang="0">
                  <a:pos x="connsiteX9193" y="connsiteY9193"/>
                </a:cxn>
                <a:cxn ang="0">
                  <a:pos x="connsiteX9194" y="connsiteY9194"/>
                </a:cxn>
                <a:cxn ang="0">
                  <a:pos x="connsiteX9195" y="connsiteY9195"/>
                </a:cxn>
                <a:cxn ang="0">
                  <a:pos x="connsiteX9196" y="connsiteY9196"/>
                </a:cxn>
                <a:cxn ang="0">
                  <a:pos x="connsiteX9197" y="connsiteY9197"/>
                </a:cxn>
                <a:cxn ang="0">
                  <a:pos x="connsiteX9198" y="connsiteY9198"/>
                </a:cxn>
                <a:cxn ang="0">
                  <a:pos x="connsiteX9199" y="connsiteY9199"/>
                </a:cxn>
                <a:cxn ang="0">
                  <a:pos x="connsiteX9200" y="connsiteY9200"/>
                </a:cxn>
                <a:cxn ang="0">
                  <a:pos x="connsiteX9201" y="connsiteY9201"/>
                </a:cxn>
                <a:cxn ang="0">
                  <a:pos x="connsiteX9202" y="connsiteY9202"/>
                </a:cxn>
                <a:cxn ang="0">
                  <a:pos x="connsiteX9203" y="connsiteY9203"/>
                </a:cxn>
                <a:cxn ang="0">
                  <a:pos x="connsiteX9204" y="connsiteY9204"/>
                </a:cxn>
                <a:cxn ang="0">
                  <a:pos x="connsiteX9205" y="connsiteY9205"/>
                </a:cxn>
                <a:cxn ang="0">
                  <a:pos x="connsiteX9206" y="connsiteY9206"/>
                </a:cxn>
                <a:cxn ang="0">
                  <a:pos x="connsiteX9207" y="connsiteY9207"/>
                </a:cxn>
                <a:cxn ang="0">
                  <a:pos x="connsiteX9208" y="connsiteY9208"/>
                </a:cxn>
                <a:cxn ang="0">
                  <a:pos x="connsiteX9209" y="connsiteY9209"/>
                </a:cxn>
                <a:cxn ang="0">
                  <a:pos x="connsiteX9210" y="connsiteY9210"/>
                </a:cxn>
                <a:cxn ang="0">
                  <a:pos x="connsiteX9211" y="connsiteY9211"/>
                </a:cxn>
                <a:cxn ang="0">
                  <a:pos x="connsiteX9212" y="connsiteY9212"/>
                </a:cxn>
                <a:cxn ang="0">
                  <a:pos x="connsiteX9213" y="connsiteY9213"/>
                </a:cxn>
                <a:cxn ang="0">
                  <a:pos x="connsiteX9214" y="connsiteY9214"/>
                </a:cxn>
                <a:cxn ang="0">
                  <a:pos x="connsiteX9215" y="connsiteY9215"/>
                </a:cxn>
                <a:cxn ang="0">
                  <a:pos x="connsiteX9216" y="connsiteY9216"/>
                </a:cxn>
                <a:cxn ang="0">
                  <a:pos x="connsiteX9217" y="connsiteY9217"/>
                </a:cxn>
                <a:cxn ang="0">
                  <a:pos x="connsiteX9218" y="connsiteY9218"/>
                </a:cxn>
                <a:cxn ang="0">
                  <a:pos x="connsiteX9219" y="connsiteY9219"/>
                </a:cxn>
                <a:cxn ang="0">
                  <a:pos x="connsiteX9220" y="connsiteY9220"/>
                </a:cxn>
                <a:cxn ang="0">
                  <a:pos x="connsiteX9221" y="connsiteY9221"/>
                </a:cxn>
                <a:cxn ang="0">
                  <a:pos x="connsiteX9222" y="connsiteY9222"/>
                </a:cxn>
                <a:cxn ang="0">
                  <a:pos x="connsiteX9223" y="connsiteY9223"/>
                </a:cxn>
                <a:cxn ang="0">
                  <a:pos x="connsiteX9224" y="connsiteY9224"/>
                </a:cxn>
                <a:cxn ang="0">
                  <a:pos x="connsiteX9225" y="connsiteY9225"/>
                </a:cxn>
                <a:cxn ang="0">
                  <a:pos x="connsiteX9226" y="connsiteY9226"/>
                </a:cxn>
                <a:cxn ang="0">
                  <a:pos x="connsiteX9227" y="connsiteY9227"/>
                </a:cxn>
                <a:cxn ang="0">
                  <a:pos x="connsiteX9228" y="connsiteY9228"/>
                </a:cxn>
                <a:cxn ang="0">
                  <a:pos x="connsiteX9229" y="connsiteY9229"/>
                </a:cxn>
                <a:cxn ang="0">
                  <a:pos x="connsiteX9230" y="connsiteY9230"/>
                </a:cxn>
                <a:cxn ang="0">
                  <a:pos x="connsiteX9231" y="connsiteY9231"/>
                </a:cxn>
                <a:cxn ang="0">
                  <a:pos x="connsiteX9232" y="connsiteY9232"/>
                </a:cxn>
                <a:cxn ang="0">
                  <a:pos x="connsiteX9233" y="connsiteY9233"/>
                </a:cxn>
                <a:cxn ang="0">
                  <a:pos x="connsiteX9234" y="connsiteY9234"/>
                </a:cxn>
                <a:cxn ang="0">
                  <a:pos x="connsiteX9235" y="connsiteY9235"/>
                </a:cxn>
                <a:cxn ang="0">
                  <a:pos x="connsiteX9236" y="connsiteY9236"/>
                </a:cxn>
                <a:cxn ang="0">
                  <a:pos x="connsiteX9237" y="connsiteY9237"/>
                </a:cxn>
                <a:cxn ang="0">
                  <a:pos x="connsiteX9238" y="connsiteY9238"/>
                </a:cxn>
                <a:cxn ang="0">
                  <a:pos x="connsiteX9239" y="connsiteY9239"/>
                </a:cxn>
                <a:cxn ang="0">
                  <a:pos x="connsiteX9240" y="connsiteY9240"/>
                </a:cxn>
                <a:cxn ang="0">
                  <a:pos x="connsiteX9241" y="connsiteY9241"/>
                </a:cxn>
                <a:cxn ang="0">
                  <a:pos x="connsiteX9242" y="connsiteY9242"/>
                </a:cxn>
                <a:cxn ang="0">
                  <a:pos x="connsiteX9243" y="connsiteY9243"/>
                </a:cxn>
                <a:cxn ang="0">
                  <a:pos x="connsiteX9244" y="connsiteY9244"/>
                </a:cxn>
                <a:cxn ang="0">
                  <a:pos x="connsiteX9245" y="connsiteY9245"/>
                </a:cxn>
                <a:cxn ang="0">
                  <a:pos x="connsiteX9246" y="connsiteY9246"/>
                </a:cxn>
                <a:cxn ang="0">
                  <a:pos x="connsiteX9247" y="connsiteY9247"/>
                </a:cxn>
                <a:cxn ang="0">
                  <a:pos x="connsiteX9248" y="connsiteY9248"/>
                </a:cxn>
                <a:cxn ang="0">
                  <a:pos x="connsiteX9249" y="connsiteY9249"/>
                </a:cxn>
                <a:cxn ang="0">
                  <a:pos x="connsiteX9250" y="connsiteY9250"/>
                </a:cxn>
                <a:cxn ang="0">
                  <a:pos x="connsiteX9251" y="connsiteY9251"/>
                </a:cxn>
                <a:cxn ang="0">
                  <a:pos x="connsiteX9252" y="connsiteY9252"/>
                </a:cxn>
                <a:cxn ang="0">
                  <a:pos x="connsiteX9253" y="connsiteY9253"/>
                </a:cxn>
                <a:cxn ang="0">
                  <a:pos x="connsiteX9254" y="connsiteY9254"/>
                </a:cxn>
                <a:cxn ang="0">
                  <a:pos x="connsiteX9255" y="connsiteY9255"/>
                </a:cxn>
                <a:cxn ang="0">
                  <a:pos x="connsiteX9256" y="connsiteY9256"/>
                </a:cxn>
                <a:cxn ang="0">
                  <a:pos x="connsiteX9257" y="connsiteY9257"/>
                </a:cxn>
                <a:cxn ang="0">
                  <a:pos x="connsiteX9258" y="connsiteY9258"/>
                </a:cxn>
                <a:cxn ang="0">
                  <a:pos x="connsiteX9259" y="connsiteY9259"/>
                </a:cxn>
                <a:cxn ang="0">
                  <a:pos x="connsiteX9260" y="connsiteY9260"/>
                </a:cxn>
                <a:cxn ang="0">
                  <a:pos x="connsiteX9261" y="connsiteY9261"/>
                </a:cxn>
                <a:cxn ang="0">
                  <a:pos x="connsiteX9262" y="connsiteY9262"/>
                </a:cxn>
                <a:cxn ang="0">
                  <a:pos x="connsiteX9263" y="connsiteY9263"/>
                </a:cxn>
                <a:cxn ang="0">
                  <a:pos x="connsiteX9264" y="connsiteY9264"/>
                </a:cxn>
                <a:cxn ang="0">
                  <a:pos x="connsiteX9265" y="connsiteY9265"/>
                </a:cxn>
                <a:cxn ang="0">
                  <a:pos x="connsiteX9266" y="connsiteY9266"/>
                </a:cxn>
                <a:cxn ang="0">
                  <a:pos x="connsiteX9267" y="connsiteY9267"/>
                </a:cxn>
                <a:cxn ang="0">
                  <a:pos x="connsiteX9268" y="connsiteY9268"/>
                </a:cxn>
                <a:cxn ang="0">
                  <a:pos x="connsiteX9269" y="connsiteY9269"/>
                </a:cxn>
                <a:cxn ang="0">
                  <a:pos x="connsiteX9270" y="connsiteY9270"/>
                </a:cxn>
                <a:cxn ang="0">
                  <a:pos x="connsiteX9271" y="connsiteY9271"/>
                </a:cxn>
                <a:cxn ang="0">
                  <a:pos x="connsiteX9272" y="connsiteY9272"/>
                </a:cxn>
                <a:cxn ang="0">
                  <a:pos x="connsiteX9273" y="connsiteY9273"/>
                </a:cxn>
                <a:cxn ang="0">
                  <a:pos x="connsiteX9274" y="connsiteY9274"/>
                </a:cxn>
                <a:cxn ang="0">
                  <a:pos x="connsiteX9275" y="connsiteY9275"/>
                </a:cxn>
                <a:cxn ang="0">
                  <a:pos x="connsiteX9276" y="connsiteY9276"/>
                </a:cxn>
                <a:cxn ang="0">
                  <a:pos x="connsiteX9277" y="connsiteY9277"/>
                </a:cxn>
                <a:cxn ang="0">
                  <a:pos x="connsiteX9278" y="connsiteY9278"/>
                </a:cxn>
                <a:cxn ang="0">
                  <a:pos x="connsiteX9279" y="connsiteY9279"/>
                </a:cxn>
                <a:cxn ang="0">
                  <a:pos x="connsiteX9280" y="connsiteY9280"/>
                </a:cxn>
                <a:cxn ang="0">
                  <a:pos x="connsiteX9281" y="connsiteY9281"/>
                </a:cxn>
                <a:cxn ang="0">
                  <a:pos x="connsiteX9282" y="connsiteY9282"/>
                </a:cxn>
                <a:cxn ang="0">
                  <a:pos x="connsiteX9283" y="connsiteY9283"/>
                </a:cxn>
                <a:cxn ang="0">
                  <a:pos x="connsiteX9284" y="connsiteY9284"/>
                </a:cxn>
                <a:cxn ang="0">
                  <a:pos x="connsiteX9285" y="connsiteY9285"/>
                </a:cxn>
                <a:cxn ang="0">
                  <a:pos x="connsiteX9286" y="connsiteY9286"/>
                </a:cxn>
                <a:cxn ang="0">
                  <a:pos x="connsiteX9287" y="connsiteY9287"/>
                </a:cxn>
                <a:cxn ang="0">
                  <a:pos x="connsiteX9288" y="connsiteY9288"/>
                </a:cxn>
                <a:cxn ang="0">
                  <a:pos x="connsiteX9289" y="connsiteY9289"/>
                </a:cxn>
                <a:cxn ang="0">
                  <a:pos x="connsiteX9290" y="connsiteY9290"/>
                </a:cxn>
                <a:cxn ang="0">
                  <a:pos x="connsiteX9291" y="connsiteY9291"/>
                </a:cxn>
                <a:cxn ang="0">
                  <a:pos x="connsiteX9292" y="connsiteY9292"/>
                </a:cxn>
                <a:cxn ang="0">
                  <a:pos x="connsiteX9293" y="connsiteY9293"/>
                </a:cxn>
                <a:cxn ang="0">
                  <a:pos x="connsiteX9294" y="connsiteY9294"/>
                </a:cxn>
                <a:cxn ang="0">
                  <a:pos x="connsiteX9295" y="connsiteY9295"/>
                </a:cxn>
                <a:cxn ang="0">
                  <a:pos x="connsiteX9296" y="connsiteY9296"/>
                </a:cxn>
                <a:cxn ang="0">
                  <a:pos x="connsiteX9297" y="connsiteY9297"/>
                </a:cxn>
                <a:cxn ang="0">
                  <a:pos x="connsiteX9298" y="connsiteY9298"/>
                </a:cxn>
                <a:cxn ang="0">
                  <a:pos x="connsiteX9299" y="connsiteY9299"/>
                </a:cxn>
                <a:cxn ang="0">
                  <a:pos x="connsiteX9300" y="connsiteY9300"/>
                </a:cxn>
                <a:cxn ang="0">
                  <a:pos x="connsiteX9301" y="connsiteY9301"/>
                </a:cxn>
                <a:cxn ang="0">
                  <a:pos x="connsiteX9302" y="connsiteY9302"/>
                </a:cxn>
                <a:cxn ang="0">
                  <a:pos x="connsiteX9303" y="connsiteY9303"/>
                </a:cxn>
                <a:cxn ang="0">
                  <a:pos x="connsiteX9304" y="connsiteY9304"/>
                </a:cxn>
                <a:cxn ang="0">
                  <a:pos x="connsiteX9305" y="connsiteY9305"/>
                </a:cxn>
                <a:cxn ang="0">
                  <a:pos x="connsiteX9306" y="connsiteY9306"/>
                </a:cxn>
                <a:cxn ang="0">
                  <a:pos x="connsiteX9307" y="connsiteY9307"/>
                </a:cxn>
                <a:cxn ang="0">
                  <a:pos x="connsiteX9308" y="connsiteY9308"/>
                </a:cxn>
                <a:cxn ang="0">
                  <a:pos x="connsiteX9309" y="connsiteY9309"/>
                </a:cxn>
                <a:cxn ang="0">
                  <a:pos x="connsiteX9310" y="connsiteY9310"/>
                </a:cxn>
                <a:cxn ang="0">
                  <a:pos x="connsiteX9311" y="connsiteY9311"/>
                </a:cxn>
                <a:cxn ang="0">
                  <a:pos x="connsiteX9312" y="connsiteY9312"/>
                </a:cxn>
                <a:cxn ang="0">
                  <a:pos x="connsiteX9313" y="connsiteY9313"/>
                </a:cxn>
                <a:cxn ang="0">
                  <a:pos x="connsiteX9314" y="connsiteY9314"/>
                </a:cxn>
                <a:cxn ang="0">
                  <a:pos x="connsiteX9315" y="connsiteY9315"/>
                </a:cxn>
                <a:cxn ang="0">
                  <a:pos x="connsiteX9316" y="connsiteY9316"/>
                </a:cxn>
                <a:cxn ang="0">
                  <a:pos x="connsiteX9317" y="connsiteY9317"/>
                </a:cxn>
                <a:cxn ang="0">
                  <a:pos x="connsiteX9318" y="connsiteY9318"/>
                </a:cxn>
                <a:cxn ang="0">
                  <a:pos x="connsiteX9319" y="connsiteY9319"/>
                </a:cxn>
                <a:cxn ang="0">
                  <a:pos x="connsiteX9320" y="connsiteY9320"/>
                </a:cxn>
                <a:cxn ang="0">
                  <a:pos x="connsiteX9321" y="connsiteY9321"/>
                </a:cxn>
                <a:cxn ang="0">
                  <a:pos x="connsiteX9322" y="connsiteY9322"/>
                </a:cxn>
                <a:cxn ang="0">
                  <a:pos x="connsiteX9323" y="connsiteY9323"/>
                </a:cxn>
                <a:cxn ang="0">
                  <a:pos x="connsiteX9324" y="connsiteY9324"/>
                </a:cxn>
                <a:cxn ang="0">
                  <a:pos x="connsiteX9325" y="connsiteY9325"/>
                </a:cxn>
                <a:cxn ang="0">
                  <a:pos x="connsiteX9326" y="connsiteY9326"/>
                </a:cxn>
                <a:cxn ang="0">
                  <a:pos x="connsiteX9327" y="connsiteY9327"/>
                </a:cxn>
                <a:cxn ang="0">
                  <a:pos x="connsiteX9328" y="connsiteY9328"/>
                </a:cxn>
                <a:cxn ang="0">
                  <a:pos x="connsiteX9329" y="connsiteY9329"/>
                </a:cxn>
                <a:cxn ang="0">
                  <a:pos x="connsiteX9330" y="connsiteY9330"/>
                </a:cxn>
                <a:cxn ang="0">
                  <a:pos x="connsiteX9331" y="connsiteY9331"/>
                </a:cxn>
                <a:cxn ang="0">
                  <a:pos x="connsiteX9332" y="connsiteY9332"/>
                </a:cxn>
                <a:cxn ang="0">
                  <a:pos x="connsiteX9333" y="connsiteY9333"/>
                </a:cxn>
                <a:cxn ang="0">
                  <a:pos x="connsiteX9334" y="connsiteY9334"/>
                </a:cxn>
                <a:cxn ang="0">
                  <a:pos x="connsiteX9335" y="connsiteY9335"/>
                </a:cxn>
                <a:cxn ang="0">
                  <a:pos x="connsiteX9336" y="connsiteY9336"/>
                </a:cxn>
                <a:cxn ang="0">
                  <a:pos x="connsiteX9337" y="connsiteY9337"/>
                </a:cxn>
                <a:cxn ang="0">
                  <a:pos x="connsiteX9338" y="connsiteY9338"/>
                </a:cxn>
                <a:cxn ang="0">
                  <a:pos x="connsiteX9339" y="connsiteY9339"/>
                </a:cxn>
                <a:cxn ang="0">
                  <a:pos x="connsiteX9340" y="connsiteY9340"/>
                </a:cxn>
                <a:cxn ang="0">
                  <a:pos x="connsiteX9341" y="connsiteY9341"/>
                </a:cxn>
                <a:cxn ang="0">
                  <a:pos x="connsiteX9342" y="connsiteY9342"/>
                </a:cxn>
                <a:cxn ang="0">
                  <a:pos x="connsiteX9343" y="connsiteY9343"/>
                </a:cxn>
                <a:cxn ang="0">
                  <a:pos x="connsiteX9344" y="connsiteY9344"/>
                </a:cxn>
                <a:cxn ang="0">
                  <a:pos x="connsiteX9345" y="connsiteY9345"/>
                </a:cxn>
                <a:cxn ang="0">
                  <a:pos x="connsiteX9346" y="connsiteY9346"/>
                </a:cxn>
                <a:cxn ang="0">
                  <a:pos x="connsiteX9347" y="connsiteY9347"/>
                </a:cxn>
                <a:cxn ang="0">
                  <a:pos x="connsiteX9348" y="connsiteY9348"/>
                </a:cxn>
                <a:cxn ang="0">
                  <a:pos x="connsiteX9349" y="connsiteY9349"/>
                </a:cxn>
                <a:cxn ang="0">
                  <a:pos x="connsiteX9350" y="connsiteY9350"/>
                </a:cxn>
                <a:cxn ang="0">
                  <a:pos x="connsiteX9351" y="connsiteY9351"/>
                </a:cxn>
                <a:cxn ang="0">
                  <a:pos x="connsiteX9352" y="connsiteY9352"/>
                </a:cxn>
                <a:cxn ang="0">
                  <a:pos x="connsiteX9353" y="connsiteY9353"/>
                </a:cxn>
                <a:cxn ang="0">
                  <a:pos x="connsiteX9354" y="connsiteY9354"/>
                </a:cxn>
                <a:cxn ang="0">
                  <a:pos x="connsiteX9355" y="connsiteY9355"/>
                </a:cxn>
                <a:cxn ang="0">
                  <a:pos x="connsiteX9356" y="connsiteY9356"/>
                </a:cxn>
                <a:cxn ang="0">
                  <a:pos x="connsiteX9357" y="connsiteY9357"/>
                </a:cxn>
                <a:cxn ang="0">
                  <a:pos x="connsiteX9358" y="connsiteY9358"/>
                </a:cxn>
                <a:cxn ang="0">
                  <a:pos x="connsiteX9359" y="connsiteY9359"/>
                </a:cxn>
                <a:cxn ang="0">
                  <a:pos x="connsiteX9360" y="connsiteY9360"/>
                </a:cxn>
                <a:cxn ang="0">
                  <a:pos x="connsiteX9361" y="connsiteY9361"/>
                </a:cxn>
                <a:cxn ang="0">
                  <a:pos x="connsiteX9362" y="connsiteY9362"/>
                </a:cxn>
                <a:cxn ang="0">
                  <a:pos x="connsiteX9363" y="connsiteY9363"/>
                </a:cxn>
                <a:cxn ang="0">
                  <a:pos x="connsiteX9364" y="connsiteY9364"/>
                </a:cxn>
                <a:cxn ang="0">
                  <a:pos x="connsiteX9365" y="connsiteY9365"/>
                </a:cxn>
                <a:cxn ang="0">
                  <a:pos x="connsiteX9366" y="connsiteY9366"/>
                </a:cxn>
                <a:cxn ang="0">
                  <a:pos x="connsiteX9367" y="connsiteY9367"/>
                </a:cxn>
                <a:cxn ang="0">
                  <a:pos x="connsiteX9368" y="connsiteY9368"/>
                </a:cxn>
                <a:cxn ang="0">
                  <a:pos x="connsiteX9369" y="connsiteY9369"/>
                </a:cxn>
                <a:cxn ang="0">
                  <a:pos x="connsiteX9370" y="connsiteY9370"/>
                </a:cxn>
                <a:cxn ang="0">
                  <a:pos x="connsiteX9371" y="connsiteY9371"/>
                </a:cxn>
                <a:cxn ang="0">
                  <a:pos x="connsiteX9372" y="connsiteY9372"/>
                </a:cxn>
                <a:cxn ang="0">
                  <a:pos x="connsiteX9373" y="connsiteY9373"/>
                </a:cxn>
                <a:cxn ang="0">
                  <a:pos x="connsiteX9374" y="connsiteY9374"/>
                </a:cxn>
                <a:cxn ang="0">
                  <a:pos x="connsiteX9375" y="connsiteY9375"/>
                </a:cxn>
                <a:cxn ang="0">
                  <a:pos x="connsiteX9376" y="connsiteY9376"/>
                </a:cxn>
                <a:cxn ang="0">
                  <a:pos x="connsiteX9377" y="connsiteY9377"/>
                </a:cxn>
                <a:cxn ang="0">
                  <a:pos x="connsiteX9378" y="connsiteY9378"/>
                </a:cxn>
                <a:cxn ang="0">
                  <a:pos x="connsiteX9379" y="connsiteY9379"/>
                </a:cxn>
                <a:cxn ang="0">
                  <a:pos x="connsiteX9380" y="connsiteY9380"/>
                </a:cxn>
                <a:cxn ang="0">
                  <a:pos x="connsiteX9381" y="connsiteY9381"/>
                </a:cxn>
                <a:cxn ang="0">
                  <a:pos x="connsiteX9382" y="connsiteY9382"/>
                </a:cxn>
                <a:cxn ang="0">
                  <a:pos x="connsiteX9383" y="connsiteY9383"/>
                </a:cxn>
                <a:cxn ang="0">
                  <a:pos x="connsiteX9384" y="connsiteY9384"/>
                </a:cxn>
                <a:cxn ang="0">
                  <a:pos x="connsiteX9385" y="connsiteY9385"/>
                </a:cxn>
                <a:cxn ang="0">
                  <a:pos x="connsiteX9386" y="connsiteY9386"/>
                </a:cxn>
                <a:cxn ang="0">
                  <a:pos x="connsiteX9387" y="connsiteY9387"/>
                </a:cxn>
                <a:cxn ang="0">
                  <a:pos x="connsiteX9388" y="connsiteY9388"/>
                </a:cxn>
                <a:cxn ang="0">
                  <a:pos x="connsiteX9389" y="connsiteY9389"/>
                </a:cxn>
                <a:cxn ang="0">
                  <a:pos x="connsiteX9390" y="connsiteY9390"/>
                </a:cxn>
                <a:cxn ang="0">
                  <a:pos x="connsiteX9391" y="connsiteY9391"/>
                </a:cxn>
                <a:cxn ang="0">
                  <a:pos x="connsiteX9392" y="connsiteY9392"/>
                </a:cxn>
                <a:cxn ang="0">
                  <a:pos x="connsiteX9393" y="connsiteY9393"/>
                </a:cxn>
                <a:cxn ang="0">
                  <a:pos x="connsiteX9394" y="connsiteY9394"/>
                </a:cxn>
                <a:cxn ang="0">
                  <a:pos x="connsiteX9395" y="connsiteY9395"/>
                </a:cxn>
                <a:cxn ang="0">
                  <a:pos x="connsiteX9396" y="connsiteY9396"/>
                </a:cxn>
                <a:cxn ang="0">
                  <a:pos x="connsiteX9397" y="connsiteY9397"/>
                </a:cxn>
                <a:cxn ang="0">
                  <a:pos x="connsiteX9398" y="connsiteY9398"/>
                </a:cxn>
                <a:cxn ang="0">
                  <a:pos x="connsiteX9399" y="connsiteY9399"/>
                </a:cxn>
                <a:cxn ang="0">
                  <a:pos x="connsiteX9400" y="connsiteY9400"/>
                </a:cxn>
                <a:cxn ang="0">
                  <a:pos x="connsiteX9401" y="connsiteY9401"/>
                </a:cxn>
                <a:cxn ang="0">
                  <a:pos x="connsiteX9402" y="connsiteY9402"/>
                </a:cxn>
                <a:cxn ang="0">
                  <a:pos x="connsiteX9403" y="connsiteY9403"/>
                </a:cxn>
                <a:cxn ang="0">
                  <a:pos x="connsiteX9404" y="connsiteY9404"/>
                </a:cxn>
                <a:cxn ang="0">
                  <a:pos x="connsiteX9405" y="connsiteY9405"/>
                </a:cxn>
                <a:cxn ang="0">
                  <a:pos x="connsiteX9406" y="connsiteY9406"/>
                </a:cxn>
                <a:cxn ang="0">
                  <a:pos x="connsiteX9407" y="connsiteY9407"/>
                </a:cxn>
                <a:cxn ang="0">
                  <a:pos x="connsiteX9408" y="connsiteY9408"/>
                </a:cxn>
                <a:cxn ang="0">
                  <a:pos x="connsiteX9409" y="connsiteY9409"/>
                </a:cxn>
                <a:cxn ang="0">
                  <a:pos x="connsiteX9410" y="connsiteY9410"/>
                </a:cxn>
                <a:cxn ang="0">
                  <a:pos x="connsiteX9411" y="connsiteY9411"/>
                </a:cxn>
                <a:cxn ang="0">
                  <a:pos x="connsiteX9412" y="connsiteY9412"/>
                </a:cxn>
                <a:cxn ang="0">
                  <a:pos x="connsiteX9413" y="connsiteY9413"/>
                </a:cxn>
                <a:cxn ang="0">
                  <a:pos x="connsiteX9414" y="connsiteY9414"/>
                </a:cxn>
                <a:cxn ang="0">
                  <a:pos x="connsiteX9415" y="connsiteY9415"/>
                </a:cxn>
                <a:cxn ang="0">
                  <a:pos x="connsiteX9416" y="connsiteY9416"/>
                </a:cxn>
                <a:cxn ang="0">
                  <a:pos x="connsiteX9417" y="connsiteY9417"/>
                </a:cxn>
                <a:cxn ang="0">
                  <a:pos x="connsiteX9418" y="connsiteY9418"/>
                </a:cxn>
                <a:cxn ang="0">
                  <a:pos x="connsiteX9419" y="connsiteY9419"/>
                </a:cxn>
                <a:cxn ang="0">
                  <a:pos x="connsiteX9420" y="connsiteY9420"/>
                </a:cxn>
                <a:cxn ang="0">
                  <a:pos x="connsiteX9421" y="connsiteY9421"/>
                </a:cxn>
                <a:cxn ang="0">
                  <a:pos x="connsiteX9422" y="connsiteY9422"/>
                </a:cxn>
                <a:cxn ang="0">
                  <a:pos x="connsiteX9423" y="connsiteY9423"/>
                </a:cxn>
                <a:cxn ang="0">
                  <a:pos x="connsiteX9424" y="connsiteY9424"/>
                </a:cxn>
                <a:cxn ang="0">
                  <a:pos x="connsiteX9425" y="connsiteY9425"/>
                </a:cxn>
                <a:cxn ang="0">
                  <a:pos x="connsiteX9426" y="connsiteY9426"/>
                </a:cxn>
                <a:cxn ang="0">
                  <a:pos x="connsiteX9427" y="connsiteY9427"/>
                </a:cxn>
                <a:cxn ang="0">
                  <a:pos x="connsiteX9428" y="connsiteY9428"/>
                </a:cxn>
                <a:cxn ang="0">
                  <a:pos x="connsiteX9429" y="connsiteY9429"/>
                </a:cxn>
                <a:cxn ang="0">
                  <a:pos x="connsiteX9430" y="connsiteY9430"/>
                </a:cxn>
                <a:cxn ang="0">
                  <a:pos x="connsiteX9431" y="connsiteY9431"/>
                </a:cxn>
                <a:cxn ang="0">
                  <a:pos x="connsiteX9432" y="connsiteY9432"/>
                </a:cxn>
                <a:cxn ang="0">
                  <a:pos x="connsiteX9433" y="connsiteY9433"/>
                </a:cxn>
                <a:cxn ang="0">
                  <a:pos x="connsiteX9434" y="connsiteY9434"/>
                </a:cxn>
                <a:cxn ang="0">
                  <a:pos x="connsiteX9435" y="connsiteY9435"/>
                </a:cxn>
                <a:cxn ang="0">
                  <a:pos x="connsiteX9436" y="connsiteY9436"/>
                </a:cxn>
                <a:cxn ang="0">
                  <a:pos x="connsiteX9437" y="connsiteY9437"/>
                </a:cxn>
                <a:cxn ang="0">
                  <a:pos x="connsiteX9438" y="connsiteY9438"/>
                </a:cxn>
                <a:cxn ang="0">
                  <a:pos x="connsiteX9439" y="connsiteY9439"/>
                </a:cxn>
                <a:cxn ang="0">
                  <a:pos x="connsiteX9440" y="connsiteY9440"/>
                </a:cxn>
                <a:cxn ang="0">
                  <a:pos x="connsiteX9441" y="connsiteY9441"/>
                </a:cxn>
                <a:cxn ang="0">
                  <a:pos x="connsiteX9442" y="connsiteY9442"/>
                </a:cxn>
                <a:cxn ang="0">
                  <a:pos x="connsiteX9443" y="connsiteY9443"/>
                </a:cxn>
                <a:cxn ang="0">
                  <a:pos x="connsiteX9444" y="connsiteY9444"/>
                </a:cxn>
                <a:cxn ang="0">
                  <a:pos x="connsiteX9445" y="connsiteY9445"/>
                </a:cxn>
                <a:cxn ang="0">
                  <a:pos x="connsiteX9446" y="connsiteY9446"/>
                </a:cxn>
                <a:cxn ang="0">
                  <a:pos x="connsiteX9447" y="connsiteY9447"/>
                </a:cxn>
                <a:cxn ang="0">
                  <a:pos x="connsiteX9448" y="connsiteY9448"/>
                </a:cxn>
                <a:cxn ang="0">
                  <a:pos x="connsiteX9449" y="connsiteY9449"/>
                </a:cxn>
                <a:cxn ang="0">
                  <a:pos x="connsiteX9450" y="connsiteY9450"/>
                </a:cxn>
                <a:cxn ang="0">
                  <a:pos x="connsiteX9451" y="connsiteY9451"/>
                </a:cxn>
                <a:cxn ang="0">
                  <a:pos x="connsiteX9452" y="connsiteY9452"/>
                </a:cxn>
                <a:cxn ang="0">
                  <a:pos x="connsiteX9453" y="connsiteY9453"/>
                </a:cxn>
                <a:cxn ang="0">
                  <a:pos x="connsiteX9454" y="connsiteY9454"/>
                </a:cxn>
                <a:cxn ang="0">
                  <a:pos x="connsiteX9455" y="connsiteY9455"/>
                </a:cxn>
                <a:cxn ang="0">
                  <a:pos x="connsiteX9456" y="connsiteY9456"/>
                </a:cxn>
                <a:cxn ang="0">
                  <a:pos x="connsiteX9457" y="connsiteY9457"/>
                </a:cxn>
                <a:cxn ang="0">
                  <a:pos x="connsiteX9458" y="connsiteY9458"/>
                </a:cxn>
                <a:cxn ang="0">
                  <a:pos x="connsiteX9459" y="connsiteY9459"/>
                </a:cxn>
                <a:cxn ang="0">
                  <a:pos x="connsiteX9460" y="connsiteY9460"/>
                </a:cxn>
                <a:cxn ang="0">
                  <a:pos x="connsiteX9461" y="connsiteY9461"/>
                </a:cxn>
                <a:cxn ang="0">
                  <a:pos x="connsiteX9462" y="connsiteY9462"/>
                </a:cxn>
                <a:cxn ang="0">
                  <a:pos x="connsiteX9463" y="connsiteY9463"/>
                </a:cxn>
                <a:cxn ang="0">
                  <a:pos x="connsiteX9464" y="connsiteY9464"/>
                </a:cxn>
                <a:cxn ang="0">
                  <a:pos x="connsiteX9465" y="connsiteY9465"/>
                </a:cxn>
                <a:cxn ang="0">
                  <a:pos x="connsiteX9466" y="connsiteY9466"/>
                </a:cxn>
                <a:cxn ang="0">
                  <a:pos x="connsiteX9467" y="connsiteY9467"/>
                </a:cxn>
                <a:cxn ang="0">
                  <a:pos x="connsiteX9468" y="connsiteY9468"/>
                </a:cxn>
                <a:cxn ang="0">
                  <a:pos x="connsiteX9469" y="connsiteY9469"/>
                </a:cxn>
                <a:cxn ang="0">
                  <a:pos x="connsiteX9470" y="connsiteY9470"/>
                </a:cxn>
                <a:cxn ang="0">
                  <a:pos x="connsiteX9471" y="connsiteY9471"/>
                </a:cxn>
                <a:cxn ang="0">
                  <a:pos x="connsiteX9472" y="connsiteY9472"/>
                </a:cxn>
                <a:cxn ang="0">
                  <a:pos x="connsiteX9473" y="connsiteY9473"/>
                </a:cxn>
                <a:cxn ang="0">
                  <a:pos x="connsiteX9474" y="connsiteY9474"/>
                </a:cxn>
                <a:cxn ang="0">
                  <a:pos x="connsiteX9475" y="connsiteY9475"/>
                </a:cxn>
                <a:cxn ang="0">
                  <a:pos x="connsiteX9476" y="connsiteY9476"/>
                </a:cxn>
                <a:cxn ang="0">
                  <a:pos x="connsiteX9477" y="connsiteY9477"/>
                </a:cxn>
                <a:cxn ang="0">
                  <a:pos x="connsiteX9478" y="connsiteY9478"/>
                </a:cxn>
                <a:cxn ang="0">
                  <a:pos x="connsiteX9479" y="connsiteY9479"/>
                </a:cxn>
                <a:cxn ang="0">
                  <a:pos x="connsiteX9480" y="connsiteY9480"/>
                </a:cxn>
                <a:cxn ang="0">
                  <a:pos x="connsiteX9481" y="connsiteY9481"/>
                </a:cxn>
                <a:cxn ang="0">
                  <a:pos x="connsiteX9482" y="connsiteY9482"/>
                </a:cxn>
                <a:cxn ang="0">
                  <a:pos x="connsiteX9483" y="connsiteY9483"/>
                </a:cxn>
                <a:cxn ang="0">
                  <a:pos x="connsiteX9484" y="connsiteY9484"/>
                </a:cxn>
                <a:cxn ang="0">
                  <a:pos x="connsiteX9485" y="connsiteY9485"/>
                </a:cxn>
                <a:cxn ang="0">
                  <a:pos x="connsiteX9486" y="connsiteY9486"/>
                </a:cxn>
                <a:cxn ang="0">
                  <a:pos x="connsiteX9487" y="connsiteY9487"/>
                </a:cxn>
                <a:cxn ang="0">
                  <a:pos x="connsiteX9488" y="connsiteY9488"/>
                </a:cxn>
                <a:cxn ang="0">
                  <a:pos x="connsiteX9489" y="connsiteY9489"/>
                </a:cxn>
                <a:cxn ang="0">
                  <a:pos x="connsiteX9490" y="connsiteY9490"/>
                </a:cxn>
                <a:cxn ang="0">
                  <a:pos x="connsiteX9491" y="connsiteY9491"/>
                </a:cxn>
                <a:cxn ang="0">
                  <a:pos x="connsiteX9492" y="connsiteY9492"/>
                </a:cxn>
                <a:cxn ang="0">
                  <a:pos x="connsiteX9493" y="connsiteY9493"/>
                </a:cxn>
                <a:cxn ang="0">
                  <a:pos x="connsiteX9494" y="connsiteY9494"/>
                </a:cxn>
                <a:cxn ang="0">
                  <a:pos x="connsiteX9495" y="connsiteY9495"/>
                </a:cxn>
                <a:cxn ang="0">
                  <a:pos x="connsiteX9496" y="connsiteY9496"/>
                </a:cxn>
                <a:cxn ang="0">
                  <a:pos x="connsiteX9497" y="connsiteY9497"/>
                </a:cxn>
                <a:cxn ang="0">
                  <a:pos x="connsiteX9498" y="connsiteY9498"/>
                </a:cxn>
                <a:cxn ang="0">
                  <a:pos x="connsiteX9499" y="connsiteY9499"/>
                </a:cxn>
                <a:cxn ang="0">
                  <a:pos x="connsiteX9500" y="connsiteY9500"/>
                </a:cxn>
                <a:cxn ang="0">
                  <a:pos x="connsiteX9501" y="connsiteY9501"/>
                </a:cxn>
                <a:cxn ang="0">
                  <a:pos x="connsiteX9502" y="connsiteY9502"/>
                </a:cxn>
                <a:cxn ang="0">
                  <a:pos x="connsiteX9503" y="connsiteY9503"/>
                </a:cxn>
                <a:cxn ang="0">
                  <a:pos x="connsiteX9504" y="connsiteY9504"/>
                </a:cxn>
                <a:cxn ang="0">
                  <a:pos x="connsiteX9505" y="connsiteY9505"/>
                </a:cxn>
                <a:cxn ang="0">
                  <a:pos x="connsiteX9506" y="connsiteY9506"/>
                </a:cxn>
                <a:cxn ang="0">
                  <a:pos x="connsiteX9507" y="connsiteY9507"/>
                </a:cxn>
                <a:cxn ang="0">
                  <a:pos x="connsiteX9508" y="connsiteY9508"/>
                </a:cxn>
                <a:cxn ang="0">
                  <a:pos x="connsiteX9509" y="connsiteY9509"/>
                </a:cxn>
                <a:cxn ang="0">
                  <a:pos x="connsiteX9510" y="connsiteY9510"/>
                </a:cxn>
                <a:cxn ang="0">
                  <a:pos x="connsiteX9511" y="connsiteY9511"/>
                </a:cxn>
                <a:cxn ang="0">
                  <a:pos x="connsiteX9512" y="connsiteY9512"/>
                </a:cxn>
                <a:cxn ang="0">
                  <a:pos x="connsiteX9513" y="connsiteY9513"/>
                </a:cxn>
                <a:cxn ang="0">
                  <a:pos x="connsiteX9514" y="connsiteY9514"/>
                </a:cxn>
                <a:cxn ang="0">
                  <a:pos x="connsiteX9515" y="connsiteY9515"/>
                </a:cxn>
                <a:cxn ang="0">
                  <a:pos x="connsiteX9516" y="connsiteY9516"/>
                </a:cxn>
                <a:cxn ang="0">
                  <a:pos x="connsiteX9517" y="connsiteY9517"/>
                </a:cxn>
                <a:cxn ang="0">
                  <a:pos x="connsiteX9518" y="connsiteY9518"/>
                </a:cxn>
                <a:cxn ang="0">
                  <a:pos x="connsiteX9519" y="connsiteY9519"/>
                </a:cxn>
                <a:cxn ang="0">
                  <a:pos x="connsiteX9520" y="connsiteY9520"/>
                </a:cxn>
                <a:cxn ang="0">
                  <a:pos x="connsiteX9521" y="connsiteY9521"/>
                </a:cxn>
                <a:cxn ang="0">
                  <a:pos x="connsiteX9522" y="connsiteY9522"/>
                </a:cxn>
                <a:cxn ang="0">
                  <a:pos x="connsiteX9523" y="connsiteY9523"/>
                </a:cxn>
                <a:cxn ang="0">
                  <a:pos x="connsiteX9524" y="connsiteY9524"/>
                </a:cxn>
                <a:cxn ang="0">
                  <a:pos x="connsiteX9525" y="connsiteY9525"/>
                </a:cxn>
                <a:cxn ang="0">
                  <a:pos x="connsiteX9526" y="connsiteY9526"/>
                </a:cxn>
                <a:cxn ang="0">
                  <a:pos x="connsiteX9527" y="connsiteY9527"/>
                </a:cxn>
                <a:cxn ang="0">
                  <a:pos x="connsiteX9528" y="connsiteY9528"/>
                </a:cxn>
                <a:cxn ang="0">
                  <a:pos x="connsiteX9529" y="connsiteY9529"/>
                </a:cxn>
                <a:cxn ang="0">
                  <a:pos x="connsiteX9530" y="connsiteY9530"/>
                </a:cxn>
                <a:cxn ang="0">
                  <a:pos x="connsiteX9531" y="connsiteY9531"/>
                </a:cxn>
                <a:cxn ang="0">
                  <a:pos x="connsiteX9532" y="connsiteY9532"/>
                </a:cxn>
                <a:cxn ang="0">
                  <a:pos x="connsiteX9533" y="connsiteY9533"/>
                </a:cxn>
                <a:cxn ang="0">
                  <a:pos x="connsiteX9534" y="connsiteY9534"/>
                </a:cxn>
                <a:cxn ang="0">
                  <a:pos x="connsiteX9535" y="connsiteY9535"/>
                </a:cxn>
                <a:cxn ang="0">
                  <a:pos x="connsiteX9536" y="connsiteY9536"/>
                </a:cxn>
                <a:cxn ang="0">
                  <a:pos x="connsiteX9537" y="connsiteY9537"/>
                </a:cxn>
                <a:cxn ang="0">
                  <a:pos x="connsiteX9538" y="connsiteY9538"/>
                </a:cxn>
                <a:cxn ang="0">
                  <a:pos x="connsiteX9539" y="connsiteY9539"/>
                </a:cxn>
                <a:cxn ang="0">
                  <a:pos x="connsiteX9540" y="connsiteY9540"/>
                </a:cxn>
                <a:cxn ang="0">
                  <a:pos x="connsiteX9541" y="connsiteY9541"/>
                </a:cxn>
                <a:cxn ang="0">
                  <a:pos x="connsiteX9542" y="connsiteY9542"/>
                </a:cxn>
                <a:cxn ang="0">
                  <a:pos x="connsiteX9543" y="connsiteY9543"/>
                </a:cxn>
                <a:cxn ang="0">
                  <a:pos x="connsiteX9544" y="connsiteY9544"/>
                </a:cxn>
                <a:cxn ang="0">
                  <a:pos x="connsiteX9545" y="connsiteY9545"/>
                </a:cxn>
                <a:cxn ang="0">
                  <a:pos x="connsiteX9546" y="connsiteY9546"/>
                </a:cxn>
                <a:cxn ang="0">
                  <a:pos x="connsiteX9547" y="connsiteY9547"/>
                </a:cxn>
                <a:cxn ang="0">
                  <a:pos x="connsiteX9548" y="connsiteY9548"/>
                </a:cxn>
                <a:cxn ang="0">
                  <a:pos x="connsiteX9549" y="connsiteY9549"/>
                </a:cxn>
                <a:cxn ang="0">
                  <a:pos x="connsiteX9550" y="connsiteY9550"/>
                </a:cxn>
                <a:cxn ang="0">
                  <a:pos x="connsiteX9551" y="connsiteY9551"/>
                </a:cxn>
                <a:cxn ang="0">
                  <a:pos x="connsiteX9552" y="connsiteY9552"/>
                </a:cxn>
                <a:cxn ang="0">
                  <a:pos x="connsiteX9553" y="connsiteY9553"/>
                </a:cxn>
                <a:cxn ang="0">
                  <a:pos x="connsiteX9554" y="connsiteY9554"/>
                </a:cxn>
                <a:cxn ang="0">
                  <a:pos x="connsiteX9555" y="connsiteY9555"/>
                </a:cxn>
                <a:cxn ang="0">
                  <a:pos x="connsiteX9556" y="connsiteY9556"/>
                </a:cxn>
                <a:cxn ang="0">
                  <a:pos x="connsiteX9557" y="connsiteY9557"/>
                </a:cxn>
                <a:cxn ang="0">
                  <a:pos x="connsiteX9558" y="connsiteY9558"/>
                </a:cxn>
                <a:cxn ang="0">
                  <a:pos x="connsiteX9559" y="connsiteY9559"/>
                </a:cxn>
                <a:cxn ang="0">
                  <a:pos x="connsiteX9560" y="connsiteY9560"/>
                </a:cxn>
                <a:cxn ang="0">
                  <a:pos x="connsiteX9561" y="connsiteY9561"/>
                </a:cxn>
                <a:cxn ang="0">
                  <a:pos x="connsiteX9562" y="connsiteY9562"/>
                </a:cxn>
                <a:cxn ang="0">
                  <a:pos x="connsiteX9563" y="connsiteY9563"/>
                </a:cxn>
                <a:cxn ang="0">
                  <a:pos x="connsiteX9564" y="connsiteY9564"/>
                </a:cxn>
                <a:cxn ang="0">
                  <a:pos x="connsiteX9565" y="connsiteY9565"/>
                </a:cxn>
                <a:cxn ang="0">
                  <a:pos x="connsiteX9566" y="connsiteY9566"/>
                </a:cxn>
                <a:cxn ang="0">
                  <a:pos x="connsiteX9567" y="connsiteY9567"/>
                </a:cxn>
                <a:cxn ang="0">
                  <a:pos x="connsiteX9568" y="connsiteY9568"/>
                </a:cxn>
                <a:cxn ang="0">
                  <a:pos x="connsiteX9569" y="connsiteY9569"/>
                </a:cxn>
                <a:cxn ang="0">
                  <a:pos x="connsiteX9570" y="connsiteY9570"/>
                </a:cxn>
                <a:cxn ang="0">
                  <a:pos x="connsiteX9571" y="connsiteY9571"/>
                </a:cxn>
                <a:cxn ang="0">
                  <a:pos x="connsiteX9572" y="connsiteY9572"/>
                </a:cxn>
                <a:cxn ang="0">
                  <a:pos x="connsiteX9573" y="connsiteY9573"/>
                </a:cxn>
                <a:cxn ang="0">
                  <a:pos x="connsiteX9574" y="connsiteY9574"/>
                </a:cxn>
                <a:cxn ang="0">
                  <a:pos x="connsiteX9575" y="connsiteY9575"/>
                </a:cxn>
                <a:cxn ang="0">
                  <a:pos x="connsiteX9576" y="connsiteY9576"/>
                </a:cxn>
                <a:cxn ang="0">
                  <a:pos x="connsiteX9577" y="connsiteY9577"/>
                </a:cxn>
                <a:cxn ang="0">
                  <a:pos x="connsiteX9578" y="connsiteY9578"/>
                </a:cxn>
                <a:cxn ang="0">
                  <a:pos x="connsiteX9579" y="connsiteY9579"/>
                </a:cxn>
                <a:cxn ang="0">
                  <a:pos x="connsiteX9580" y="connsiteY9580"/>
                </a:cxn>
                <a:cxn ang="0">
                  <a:pos x="connsiteX9581" y="connsiteY9581"/>
                </a:cxn>
                <a:cxn ang="0">
                  <a:pos x="connsiteX9582" y="connsiteY9582"/>
                </a:cxn>
                <a:cxn ang="0">
                  <a:pos x="connsiteX9583" y="connsiteY9583"/>
                </a:cxn>
                <a:cxn ang="0">
                  <a:pos x="connsiteX9584" y="connsiteY9584"/>
                </a:cxn>
                <a:cxn ang="0">
                  <a:pos x="connsiteX9585" y="connsiteY9585"/>
                </a:cxn>
                <a:cxn ang="0">
                  <a:pos x="connsiteX9586" y="connsiteY9586"/>
                </a:cxn>
                <a:cxn ang="0">
                  <a:pos x="connsiteX9587" y="connsiteY9587"/>
                </a:cxn>
                <a:cxn ang="0">
                  <a:pos x="connsiteX9588" y="connsiteY9588"/>
                </a:cxn>
                <a:cxn ang="0">
                  <a:pos x="connsiteX9589" y="connsiteY9589"/>
                </a:cxn>
                <a:cxn ang="0">
                  <a:pos x="connsiteX9590" y="connsiteY9590"/>
                </a:cxn>
                <a:cxn ang="0">
                  <a:pos x="connsiteX9591" y="connsiteY9591"/>
                </a:cxn>
                <a:cxn ang="0">
                  <a:pos x="connsiteX9592" y="connsiteY9592"/>
                </a:cxn>
                <a:cxn ang="0">
                  <a:pos x="connsiteX9593" y="connsiteY9593"/>
                </a:cxn>
                <a:cxn ang="0">
                  <a:pos x="connsiteX9594" y="connsiteY9594"/>
                </a:cxn>
                <a:cxn ang="0">
                  <a:pos x="connsiteX9595" y="connsiteY9595"/>
                </a:cxn>
                <a:cxn ang="0">
                  <a:pos x="connsiteX9596" y="connsiteY9596"/>
                </a:cxn>
                <a:cxn ang="0">
                  <a:pos x="connsiteX9597" y="connsiteY9597"/>
                </a:cxn>
                <a:cxn ang="0">
                  <a:pos x="connsiteX9598" y="connsiteY9598"/>
                </a:cxn>
                <a:cxn ang="0">
                  <a:pos x="connsiteX9599" y="connsiteY9599"/>
                </a:cxn>
                <a:cxn ang="0">
                  <a:pos x="connsiteX9600" y="connsiteY9600"/>
                </a:cxn>
                <a:cxn ang="0">
                  <a:pos x="connsiteX9601" y="connsiteY9601"/>
                </a:cxn>
                <a:cxn ang="0">
                  <a:pos x="connsiteX9602" y="connsiteY9602"/>
                </a:cxn>
                <a:cxn ang="0">
                  <a:pos x="connsiteX9603" y="connsiteY9603"/>
                </a:cxn>
                <a:cxn ang="0">
                  <a:pos x="connsiteX9604" y="connsiteY9604"/>
                </a:cxn>
                <a:cxn ang="0">
                  <a:pos x="connsiteX9605" y="connsiteY9605"/>
                </a:cxn>
                <a:cxn ang="0">
                  <a:pos x="connsiteX9606" y="connsiteY9606"/>
                </a:cxn>
                <a:cxn ang="0">
                  <a:pos x="connsiteX9607" y="connsiteY9607"/>
                </a:cxn>
                <a:cxn ang="0">
                  <a:pos x="connsiteX9608" y="connsiteY9608"/>
                </a:cxn>
                <a:cxn ang="0">
                  <a:pos x="connsiteX9609" y="connsiteY9609"/>
                </a:cxn>
                <a:cxn ang="0">
                  <a:pos x="connsiteX9610" y="connsiteY9610"/>
                </a:cxn>
                <a:cxn ang="0">
                  <a:pos x="connsiteX9611" y="connsiteY9611"/>
                </a:cxn>
                <a:cxn ang="0">
                  <a:pos x="connsiteX9612" y="connsiteY9612"/>
                </a:cxn>
                <a:cxn ang="0">
                  <a:pos x="connsiteX9613" y="connsiteY9613"/>
                </a:cxn>
                <a:cxn ang="0">
                  <a:pos x="connsiteX9614" y="connsiteY9614"/>
                </a:cxn>
                <a:cxn ang="0">
                  <a:pos x="connsiteX9615" y="connsiteY9615"/>
                </a:cxn>
                <a:cxn ang="0">
                  <a:pos x="connsiteX9616" y="connsiteY9616"/>
                </a:cxn>
                <a:cxn ang="0">
                  <a:pos x="connsiteX9617" y="connsiteY9617"/>
                </a:cxn>
                <a:cxn ang="0">
                  <a:pos x="connsiteX9618" y="connsiteY9618"/>
                </a:cxn>
                <a:cxn ang="0">
                  <a:pos x="connsiteX9619" y="connsiteY9619"/>
                </a:cxn>
                <a:cxn ang="0">
                  <a:pos x="connsiteX9620" y="connsiteY9620"/>
                </a:cxn>
                <a:cxn ang="0">
                  <a:pos x="connsiteX9621" y="connsiteY9621"/>
                </a:cxn>
                <a:cxn ang="0">
                  <a:pos x="connsiteX9622" y="connsiteY9622"/>
                </a:cxn>
                <a:cxn ang="0">
                  <a:pos x="connsiteX9623" y="connsiteY9623"/>
                </a:cxn>
                <a:cxn ang="0">
                  <a:pos x="connsiteX9624" y="connsiteY9624"/>
                </a:cxn>
                <a:cxn ang="0">
                  <a:pos x="connsiteX9625" y="connsiteY9625"/>
                </a:cxn>
                <a:cxn ang="0">
                  <a:pos x="connsiteX9626" y="connsiteY9626"/>
                </a:cxn>
                <a:cxn ang="0">
                  <a:pos x="connsiteX9627" y="connsiteY9627"/>
                </a:cxn>
                <a:cxn ang="0">
                  <a:pos x="connsiteX9628" y="connsiteY9628"/>
                </a:cxn>
                <a:cxn ang="0">
                  <a:pos x="connsiteX9629" y="connsiteY9629"/>
                </a:cxn>
                <a:cxn ang="0">
                  <a:pos x="connsiteX9630" y="connsiteY9630"/>
                </a:cxn>
                <a:cxn ang="0">
                  <a:pos x="connsiteX9631" y="connsiteY9631"/>
                </a:cxn>
                <a:cxn ang="0">
                  <a:pos x="connsiteX9632" y="connsiteY9632"/>
                </a:cxn>
                <a:cxn ang="0">
                  <a:pos x="connsiteX9633" y="connsiteY9633"/>
                </a:cxn>
                <a:cxn ang="0">
                  <a:pos x="connsiteX9634" y="connsiteY9634"/>
                </a:cxn>
                <a:cxn ang="0">
                  <a:pos x="connsiteX9635" y="connsiteY9635"/>
                </a:cxn>
                <a:cxn ang="0">
                  <a:pos x="connsiteX9636" y="connsiteY9636"/>
                </a:cxn>
                <a:cxn ang="0">
                  <a:pos x="connsiteX9637" y="connsiteY9637"/>
                </a:cxn>
                <a:cxn ang="0">
                  <a:pos x="connsiteX9638" y="connsiteY9638"/>
                </a:cxn>
                <a:cxn ang="0">
                  <a:pos x="connsiteX9639" y="connsiteY9639"/>
                </a:cxn>
                <a:cxn ang="0">
                  <a:pos x="connsiteX9640" y="connsiteY9640"/>
                </a:cxn>
                <a:cxn ang="0">
                  <a:pos x="connsiteX9641" y="connsiteY9641"/>
                </a:cxn>
                <a:cxn ang="0">
                  <a:pos x="connsiteX9642" y="connsiteY9642"/>
                </a:cxn>
                <a:cxn ang="0">
                  <a:pos x="connsiteX9643" y="connsiteY9643"/>
                </a:cxn>
                <a:cxn ang="0">
                  <a:pos x="connsiteX9644" y="connsiteY9644"/>
                </a:cxn>
                <a:cxn ang="0">
                  <a:pos x="connsiteX9645" y="connsiteY9645"/>
                </a:cxn>
                <a:cxn ang="0">
                  <a:pos x="connsiteX9646" y="connsiteY9646"/>
                </a:cxn>
                <a:cxn ang="0">
                  <a:pos x="connsiteX9647" y="connsiteY9647"/>
                </a:cxn>
                <a:cxn ang="0">
                  <a:pos x="connsiteX9648" y="connsiteY9648"/>
                </a:cxn>
                <a:cxn ang="0">
                  <a:pos x="connsiteX9649" y="connsiteY9649"/>
                </a:cxn>
                <a:cxn ang="0">
                  <a:pos x="connsiteX9650" y="connsiteY9650"/>
                </a:cxn>
                <a:cxn ang="0">
                  <a:pos x="connsiteX9651" y="connsiteY9651"/>
                </a:cxn>
                <a:cxn ang="0">
                  <a:pos x="connsiteX9652" y="connsiteY9652"/>
                </a:cxn>
                <a:cxn ang="0">
                  <a:pos x="connsiteX9653" y="connsiteY9653"/>
                </a:cxn>
                <a:cxn ang="0">
                  <a:pos x="connsiteX9654" y="connsiteY9654"/>
                </a:cxn>
                <a:cxn ang="0">
                  <a:pos x="connsiteX9655" y="connsiteY9655"/>
                </a:cxn>
                <a:cxn ang="0">
                  <a:pos x="connsiteX9656" y="connsiteY9656"/>
                </a:cxn>
                <a:cxn ang="0">
                  <a:pos x="connsiteX9657" y="connsiteY9657"/>
                </a:cxn>
                <a:cxn ang="0">
                  <a:pos x="connsiteX9658" y="connsiteY9658"/>
                </a:cxn>
                <a:cxn ang="0">
                  <a:pos x="connsiteX9659" y="connsiteY9659"/>
                </a:cxn>
                <a:cxn ang="0">
                  <a:pos x="connsiteX9660" y="connsiteY9660"/>
                </a:cxn>
                <a:cxn ang="0">
                  <a:pos x="connsiteX9661" y="connsiteY9661"/>
                </a:cxn>
                <a:cxn ang="0">
                  <a:pos x="connsiteX9662" y="connsiteY9662"/>
                </a:cxn>
                <a:cxn ang="0">
                  <a:pos x="connsiteX9663" y="connsiteY9663"/>
                </a:cxn>
                <a:cxn ang="0">
                  <a:pos x="connsiteX9664" y="connsiteY9664"/>
                </a:cxn>
                <a:cxn ang="0">
                  <a:pos x="connsiteX9665" y="connsiteY9665"/>
                </a:cxn>
                <a:cxn ang="0">
                  <a:pos x="connsiteX9666" y="connsiteY9666"/>
                </a:cxn>
                <a:cxn ang="0">
                  <a:pos x="connsiteX9667" y="connsiteY9667"/>
                </a:cxn>
                <a:cxn ang="0">
                  <a:pos x="connsiteX9668" y="connsiteY9668"/>
                </a:cxn>
                <a:cxn ang="0">
                  <a:pos x="connsiteX9669" y="connsiteY9669"/>
                </a:cxn>
                <a:cxn ang="0">
                  <a:pos x="connsiteX9670" y="connsiteY9670"/>
                </a:cxn>
                <a:cxn ang="0">
                  <a:pos x="connsiteX9671" y="connsiteY9671"/>
                </a:cxn>
                <a:cxn ang="0">
                  <a:pos x="connsiteX9672" y="connsiteY9672"/>
                </a:cxn>
                <a:cxn ang="0">
                  <a:pos x="connsiteX9673" y="connsiteY9673"/>
                </a:cxn>
                <a:cxn ang="0">
                  <a:pos x="connsiteX9674" y="connsiteY9674"/>
                </a:cxn>
                <a:cxn ang="0">
                  <a:pos x="connsiteX9675" y="connsiteY9675"/>
                </a:cxn>
                <a:cxn ang="0">
                  <a:pos x="connsiteX9676" y="connsiteY9676"/>
                </a:cxn>
                <a:cxn ang="0">
                  <a:pos x="connsiteX9677" y="connsiteY9677"/>
                </a:cxn>
                <a:cxn ang="0">
                  <a:pos x="connsiteX9678" y="connsiteY9678"/>
                </a:cxn>
                <a:cxn ang="0">
                  <a:pos x="connsiteX9679" y="connsiteY9679"/>
                </a:cxn>
                <a:cxn ang="0">
                  <a:pos x="connsiteX9680" y="connsiteY9680"/>
                </a:cxn>
                <a:cxn ang="0">
                  <a:pos x="connsiteX9681" y="connsiteY9681"/>
                </a:cxn>
                <a:cxn ang="0">
                  <a:pos x="connsiteX9682" y="connsiteY9682"/>
                </a:cxn>
                <a:cxn ang="0">
                  <a:pos x="connsiteX9683" y="connsiteY9683"/>
                </a:cxn>
                <a:cxn ang="0">
                  <a:pos x="connsiteX9684" y="connsiteY9684"/>
                </a:cxn>
                <a:cxn ang="0">
                  <a:pos x="connsiteX9685" y="connsiteY9685"/>
                </a:cxn>
                <a:cxn ang="0">
                  <a:pos x="connsiteX9686" y="connsiteY9686"/>
                </a:cxn>
                <a:cxn ang="0">
                  <a:pos x="connsiteX9687" y="connsiteY9687"/>
                </a:cxn>
                <a:cxn ang="0">
                  <a:pos x="connsiteX9688" y="connsiteY9688"/>
                </a:cxn>
                <a:cxn ang="0">
                  <a:pos x="connsiteX9689" y="connsiteY9689"/>
                </a:cxn>
                <a:cxn ang="0">
                  <a:pos x="connsiteX9690" y="connsiteY9690"/>
                </a:cxn>
                <a:cxn ang="0">
                  <a:pos x="connsiteX9691" y="connsiteY9691"/>
                </a:cxn>
                <a:cxn ang="0">
                  <a:pos x="connsiteX9692" y="connsiteY9692"/>
                </a:cxn>
                <a:cxn ang="0">
                  <a:pos x="connsiteX9693" y="connsiteY9693"/>
                </a:cxn>
                <a:cxn ang="0">
                  <a:pos x="connsiteX9694" y="connsiteY9694"/>
                </a:cxn>
                <a:cxn ang="0">
                  <a:pos x="connsiteX9695" y="connsiteY9695"/>
                </a:cxn>
                <a:cxn ang="0">
                  <a:pos x="connsiteX9696" y="connsiteY9696"/>
                </a:cxn>
                <a:cxn ang="0">
                  <a:pos x="connsiteX9697" y="connsiteY9697"/>
                </a:cxn>
                <a:cxn ang="0">
                  <a:pos x="connsiteX9698" y="connsiteY9698"/>
                </a:cxn>
                <a:cxn ang="0">
                  <a:pos x="connsiteX9699" y="connsiteY9699"/>
                </a:cxn>
                <a:cxn ang="0">
                  <a:pos x="connsiteX9700" y="connsiteY9700"/>
                </a:cxn>
                <a:cxn ang="0">
                  <a:pos x="connsiteX9701" y="connsiteY9701"/>
                </a:cxn>
                <a:cxn ang="0">
                  <a:pos x="connsiteX9702" y="connsiteY9702"/>
                </a:cxn>
                <a:cxn ang="0">
                  <a:pos x="connsiteX9703" y="connsiteY9703"/>
                </a:cxn>
                <a:cxn ang="0">
                  <a:pos x="connsiteX9704" y="connsiteY9704"/>
                </a:cxn>
                <a:cxn ang="0">
                  <a:pos x="connsiteX9705" y="connsiteY9705"/>
                </a:cxn>
                <a:cxn ang="0">
                  <a:pos x="connsiteX9706" y="connsiteY9706"/>
                </a:cxn>
                <a:cxn ang="0">
                  <a:pos x="connsiteX9707" y="connsiteY9707"/>
                </a:cxn>
                <a:cxn ang="0">
                  <a:pos x="connsiteX9708" y="connsiteY9708"/>
                </a:cxn>
                <a:cxn ang="0">
                  <a:pos x="connsiteX9709" y="connsiteY9709"/>
                </a:cxn>
                <a:cxn ang="0">
                  <a:pos x="connsiteX9710" y="connsiteY9710"/>
                </a:cxn>
                <a:cxn ang="0">
                  <a:pos x="connsiteX9711" y="connsiteY9711"/>
                </a:cxn>
                <a:cxn ang="0">
                  <a:pos x="connsiteX9712" y="connsiteY9712"/>
                </a:cxn>
                <a:cxn ang="0">
                  <a:pos x="connsiteX9713" y="connsiteY9713"/>
                </a:cxn>
                <a:cxn ang="0">
                  <a:pos x="connsiteX9714" y="connsiteY9714"/>
                </a:cxn>
                <a:cxn ang="0">
                  <a:pos x="connsiteX9715" y="connsiteY9715"/>
                </a:cxn>
                <a:cxn ang="0">
                  <a:pos x="connsiteX9716" y="connsiteY9716"/>
                </a:cxn>
                <a:cxn ang="0">
                  <a:pos x="connsiteX9717" y="connsiteY9717"/>
                </a:cxn>
                <a:cxn ang="0">
                  <a:pos x="connsiteX9718" y="connsiteY9718"/>
                </a:cxn>
                <a:cxn ang="0">
                  <a:pos x="connsiteX9719" y="connsiteY9719"/>
                </a:cxn>
                <a:cxn ang="0">
                  <a:pos x="connsiteX9720" y="connsiteY9720"/>
                </a:cxn>
                <a:cxn ang="0">
                  <a:pos x="connsiteX9721" y="connsiteY9721"/>
                </a:cxn>
                <a:cxn ang="0">
                  <a:pos x="connsiteX9722" y="connsiteY9722"/>
                </a:cxn>
                <a:cxn ang="0">
                  <a:pos x="connsiteX9723" y="connsiteY9723"/>
                </a:cxn>
                <a:cxn ang="0">
                  <a:pos x="connsiteX9724" y="connsiteY9724"/>
                </a:cxn>
                <a:cxn ang="0">
                  <a:pos x="connsiteX9725" y="connsiteY9725"/>
                </a:cxn>
                <a:cxn ang="0">
                  <a:pos x="connsiteX9726" y="connsiteY9726"/>
                </a:cxn>
                <a:cxn ang="0">
                  <a:pos x="connsiteX9727" y="connsiteY9727"/>
                </a:cxn>
                <a:cxn ang="0">
                  <a:pos x="connsiteX9728" y="connsiteY9728"/>
                </a:cxn>
                <a:cxn ang="0">
                  <a:pos x="connsiteX9729" y="connsiteY9729"/>
                </a:cxn>
                <a:cxn ang="0">
                  <a:pos x="connsiteX9730" y="connsiteY9730"/>
                </a:cxn>
                <a:cxn ang="0">
                  <a:pos x="connsiteX9731" y="connsiteY9731"/>
                </a:cxn>
                <a:cxn ang="0">
                  <a:pos x="connsiteX9732" y="connsiteY9732"/>
                </a:cxn>
                <a:cxn ang="0">
                  <a:pos x="connsiteX9733" y="connsiteY9733"/>
                </a:cxn>
                <a:cxn ang="0">
                  <a:pos x="connsiteX9734" y="connsiteY9734"/>
                </a:cxn>
                <a:cxn ang="0">
                  <a:pos x="connsiteX9735" y="connsiteY9735"/>
                </a:cxn>
                <a:cxn ang="0">
                  <a:pos x="connsiteX9736" y="connsiteY9736"/>
                </a:cxn>
                <a:cxn ang="0">
                  <a:pos x="connsiteX9737" y="connsiteY9737"/>
                </a:cxn>
                <a:cxn ang="0">
                  <a:pos x="connsiteX9738" y="connsiteY9738"/>
                </a:cxn>
                <a:cxn ang="0">
                  <a:pos x="connsiteX9739" y="connsiteY9739"/>
                </a:cxn>
                <a:cxn ang="0">
                  <a:pos x="connsiteX9740" y="connsiteY9740"/>
                </a:cxn>
                <a:cxn ang="0">
                  <a:pos x="connsiteX9741" y="connsiteY9741"/>
                </a:cxn>
                <a:cxn ang="0">
                  <a:pos x="connsiteX9742" y="connsiteY9742"/>
                </a:cxn>
                <a:cxn ang="0">
                  <a:pos x="connsiteX9743" y="connsiteY9743"/>
                </a:cxn>
                <a:cxn ang="0">
                  <a:pos x="connsiteX9744" y="connsiteY9744"/>
                </a:cxn>
                <a:cxn ang="0">
                  <a:pos x="connsiteX9745" y="connsiteY9745"/>
                </a:cxn>
                <a:cxn ang="0">
                  <a:pos x="connsiteX9746" y="connsiteY9746"/>
                </a:cxn>
                <a:cxn ang="0">
                  <a:pos x="connsiteX9747" y="connsiteY9747"/>
                </a:cxn>
                <a:cxn ang="0">
                  <a:pos x="connsiteX9748" y="connsiteY9748"/>
                </a:cxn>
                <a:cxn ang="0">
                  <a:pos x="connsiteX9749" y="connsiteY9749"/>
                </a:cxn>
                <a:cxn ang="0">
                  <a:pos x="connsiteX9750" y="connsiteY9750"/>
                </a:cxn>
                <a:cxn ang="0">
                  <a:pos x="connsiteX9751" y="connsiteY9751"/>
                </a:cxn>
                <a:cxn ang="0">
                  <a:pos x="connsiteX9752" y="connsiteY9752"/>
                </a:cxn>
                <a:cxn ang="0">
                  <a:pos x="connsiteX9753" y="connsiteY9753"/>
                </a:cxn>
                <a:cxn ang="0">
                  <a:pos x="connsiteX9754" y="connsiteY9754"/>
                </a:cxn>
                <a:cxn ang="0">
                  <a:pos x="connsiteX9755" y="connsiteY9755"/>
                </a:cxn>
                <a:cxn ang="0">
                  <a:pos x="connsiteX9756" y="connsiteY9756"/>
                </a:cxn>
                <a:cxn ang="0">
                  <a:pos x="connsiteX9757" y="connsiteY9757"/>
                </a:cxn>
                <a:cxn ang="0">
                  <a:pos x="connsiteX9758" y="connsiteY9758"/>
                </a:cxn>
                <a:cxn ang="0">
                  <a:pos x="connsiteX9759" y="connsiteY9759"/>
                </a:cxn>
                <a:cxn ang="0">
                  <a:pos x="connsiteX9760" y="connsiteY9760"/>
                </a:cxn>
                <a:cxn ang="0">
                  <a:pos x="connsiteX9761" y="connsiteY9761"/>
                </a:cxn>
                <a:cxn ang="0">
                  <a:pos x="connsiteX9762" y="connsiteY9762"/>
                </a:cxn>
                <a:cxn ang="0">
                  <a:pos x="connsiteX9763" y="connsiteY9763"/>
                </a:cxn>
                <a:cxn ang="0">
                  <a:pos x="connsiteX9764" y="connsiteY9764"/>
                </a:cxn>
                <a:cxn ang="0">
                  <a:pos x="connsiteX9765" y="connsiteY9765"/>
                </a:cxn>
                <a:cxn ang="0">
                  <a:pos x="connsiteX9766" y="connsiteY9766"/>
                </a:cxn>
                <a:cxn ang="0">
                  <a:pos x="connsiteX9767" y="connsiteY9767"/>
                </a:cxn>
                <a:cxn ang="0">
                  <a:pos x="connsiteX9768" y="connsiteY9768"/>
                </a:cxn>
                <a:cxn ang="0">
                  <a:pos x="connsiteX9769" y="connsiteY9769"/>
                </a:cxn>
                <a:cxn ang="0">
                  <a:pos x="connsiteX9770" y="connsiteY9770"/>
                </a:cxn>
                <a:cxn ang="0">
                  <a:pos x="connsiteX9771" y="connsiteY9771"/>
                </a:cxn>
                <a:cxn ang="0">
                  <a:pos x="connsiteX9772" y="connsiteY9772"/>
                </a:cxn>
                <a:cxn ang="0">
                  <a:pos x="connsiteX9773" y="connsiteY9773"/>
                </a:cxn>
                <a:cxn ang="0">
                  <a:pos x="connsiteX9774" y="connsiteY9774"/>
                </a:cxn>
                <a:cxn ang="0">
                  <a:pos x="connsiteX9775" y="connsiteY9775"/>
                </a:cxn>
                <a:cxn ang="0">
                  <a:pos x="connsiteX9776" y="connsiteY9776"/>
                </a:cxn>
                <a:cxn ang="0">
                  <a:pos x="connsiteX9777" y="connsiteY9777"/>
                </a:cxn>
                <a:cxn ang="0">
                  <a:pos x="connsiteX9778" y="connsiteY9778"/>
                </a:cxn>
                <a:cxn ang="0">
                  <a:pos x="connsiteX9779" y="connsiteY9779"/>
                </a:cxn>
                <a:cxn ang="0">
                  <a:pos x="connsiteX9780" y="connsiteY9780"/>
                </a:cxn>
                <a:cxn ang="0">
                  <a:pos x="connsiteX9781" y="connsiteY9781"/>
                </a:cxn>
                <a:cxn ang="0">
                  <a:pos x="connsiteX9782" y="connsiteY9782"/>
                </a:cxn>
                <a:cxn ang="0">
                  <a:pos x="connsiteX9783" y="connsiteY9783"/>
                </a:cxn>
                <a:cxn ang="0">
                  <a:pos x="connsiteX9784" y="connsiteY9784"/>
                </a:cxn>
                <a:cxn ang="0">
                  <a:pos x="connsiteX9785" y="connsiteY9785"/>
                </a:cxn>
                <a:cxn ang="0">
                  <a:pos x="connsiteX9786" y="connsiteY9786"/>
                </a:cxn>
                <a:cxn ang="0">
                  <a:pos x="connsiteX9787" y="connsiteY9787"/>
                </a:cxn>
                <a:cxn ang="0">
                  <a:pos x="connsiteX9788" y="connsiteY9788"/>
                </a:cxn>
                <a:cxn ang="0">
                  <a:pos x="connsiteX9789" y="connsiteY9789"/>
                </a:cxn>
                <a:cxn ang="0">
                  <a:pos x="connsiteX9790" y="connsiteY9790"/>
                </a:cxn>
                <a:cxn ang="0">
                  <a:pos x="connsiteX9791" y="connsiteY9791"/>
                </a:cxn>
                <a:cxn ang="0">
                  <a:pos x="connsiteX9792" y="connsiteY9792"/>
                </a:cxn>
                <a:cxn ang="0">
                  <a:pos x="connsiteX9793" y="connsiteY9793"/>
                </a:cxn>
                <a:cxn ang="0">
                  <a:pos x="connsiteX9794" y="connsiteY9794"/>
                </a:cxn>
                <a:cxn ang="0">
                  <a:pos x="connsiteX9795" y="connsiteY9795"/>
                </a:cxn>
                <a:cxn ang="0">
                  <a:pos x="connsiteX9796" y="connsiteY9796"/>
                </a:cxn>
                <a:cxn ang="0">
                  <a:pos x="connsiteX9797" y="connsiteY9797"/>
                </a:cxn>
                <a:cxn ang="0">
                  <a:pos x="connsiteX9798" y="connsiteY9798"/>
                </a:cxn>
                <a:cxn ang="0">
                  <a:pos x="connsiteX9799" y="connsiteY9799"/>
                </a:cxn>
                <a:cxn ang="0">
                  <a:pos x="connsiteX9800" y="connsiteY9800"/>
                </a:cxn>
                <a:cxn ang="0">
                  <a:pos x="connsiteX9801" y="connsiteY9801"/>
                </a:cxn>
                <a:cxn ang="0">
                  <a:pos x="connsiteX9802" y="connsiteY9802"/>
                </a:cxn>
                <a:cxn ang="0">
                  <a:pos x="connsiteX9803" y="connsiteY9803"/>
                </a:cxn>
                <a:cxn ang="0">
                  <a:pos x="connsiteX9804" y="connsiteY9804"/>
                </a:cxn>
                <a:cxn ang="0">
                  <a:pos x="connsiteX9805" y="connsiteY9805"/>
                </a:cxn>
                <a:cxn ang="0">
                  <a:pos x="connsiteX9806" y="connsiteY9806"/>
                </a:cxn>
                <a:cxn ang="0">
                  <a:pos x="connsiteX9807" y="connsiteY9807"/>
                </a:cxn>
                <a:cxn ang="0">
                  <a:pos x="connsiteX9808" y="connsiteY9808"/>
                </a:cxn>
                <a:cxn ang="0">
                  <a:pos x="connsiteX9809" y="connsiteY9809"/>
                </a:cxn>
                <a:cxn ang="0">
                  <a:pos x="connsiteX9810" y="connsiteY9810"/>
                </a:cxn>
                <a:cxn ang="0">
                  <a:pos x="connsiteX9811" y="connsiteY9811"/>
                </a:cxn>
                <a:cxn ang="0">
                  <a:pos x="connsiteX9812" y="connsiteY9812"/>
                </a:cxn>
                <a:cxn ang="0">
                  <a:pos x="connsiteX9813" y="connsiteY9813"/>
                </a:cxn>
                <a:cxn ang="0">
                  <a:pos x="connsiteX9814" y="connsiteY9814"/>
                </a:cxn>
                <a:cxn ang="0">
                  <a:pos x="connsiteX9815" y="connsiteY9815"/>
                </a:cxn>
                <a:cxn ang="0">
                  <a:pos x="connsiteX9816" y="connsiteY9816"/>
                </a:cxn>
                <a:cxn ang="0">
                  <a:pos x="connsiteX9817" y="connsiteY9817"/>
                </a:cxn>
                <a:cxn ang="0">
                  <a:pos x="connsiteX9818" y="connsiteY9818"/>
                </a:cxn>
                <a:cxn ang="0">
                  <a:pos x="connsiteX9819" y="connsiteY9819"/>
                </a:cxn>
                <a:cxn ang="0">
                  <a:pos x="connsiteX9820" y="connsiteY9820"/>
                </a:cxn>
                <a:cxn ang="0">
                  <a:pos x="connsiteX9821" y="connsiteY9821"/>
                </a:cxn>
                <a:cxn ang="0">
                  <a:pos x="connsiteX9822" y="connsiteY9822"/>
                </a:cxn>
                <a:cxn ang="0">
                  <a:pos x="connsiteX9823" y="connsiteY9823"/>
                </a:cxn>
                <a:cxn ang="0">
                  <a:pos x="connsiteX9824" y="connsiteY9824"/>
                </a:cxn>
                <a:cxn ang="0">
                  <a:pos x="connsiteX9825" y="connsiteY9825"/>
                </a:cxn>
                <a:cxn ang="0">
                  <a:pos x="connsiteX9826" y="connsiteY9826"/>
                </a:cxn>
                <a:cxn ang="0">
                  <a:pos x="connsiteX9827" y="connsiteY9827"/>
                </a:cxn>
                <a:cxn ang="0">
                  <a:pos x="connsiteX9828" y="connsiteY9828"/>
                </a:cxn>
                <a:cxn ang="0">
                  <a:pos x="connsiteX9829" y="connsiteY9829"/>
                </a:cxn>
                <a:cxn ang="0">
                  <a:pos x="connsiteX9830" y="connsiteY9830"/>
                </a:cxn>
                <a:cxn ang="0">
                  <a:pos x="connsiteX9831" y="connsiteY9831"/>
                </a:cxn>
                <a:cxn ang="0">
                  <a:pos x="connsiteX9832" y="connsiteY9832"/>
                </a:cxn>
                <a:cxn ang="0">
                  <a:pos x="connsiteX9833" y="connsiteY9833"/>
                </a:cxn>
                <a:cxn ang="0">
                  <a:pos x="connsiteX9834" y="connsiteY9834"/>
                </a:cxn>
                <a:cxn ang="0">
                  <a:pos x="connsiteX9835" y="connsiteY9835"/>
                </a:cxn>
                <a:cxn ang="0">
                  <a:pos x="connsiteX9836" y="connsiteY9836"/>
                </a:cxn>
                <a:cxn ang="0">
                  <a:pos x="connsiteX9837" y="connsiteY9837"/>
                </a:cxn>
                <a:cxn ang="0">
                  <a:pos x="connsiteX9838" y="connsiteY9838"/>
                </a:cxn>
                <a:cxn ang="0">
                  <a:pos x="connsiteX9839" y="connsiteY9839"/>
                </a:cxn>
                <a:cxn ang="0">
                  <a:pos x="connsiteX9840" y="connsiteY9840"/>
                </a:cxn>
                <a:cxn ang="0">
                  <a:pos x="connsiteX9841" y="connsiteY9841"/>
                </a:cxn>
                <a:cxn ang="0">
                  <a:pos x="connsiteX9842" y="connsiteY9842"/>
                </a:cxn>
                <a:cxn ang="0">
                  <a:pos x="connsiteX9843" y="connsiteY9843"/>
                </a:cxn>
                <a:cxn ang="0">
                  <a:pos x="connsiteX9844" y="connsiteY9844"/>
                </a:cxn>
                <a:cxn ang="0">
                  <a:pos x="connsiteX9845" y="connsiteY9845"/>
                </a:cxn>
                <a:cxn ang="0">
                  <a:pos x="connsiteX9846" y="connsiteY9846"/>
                </a:cxn>
                <a:cxn ang="0">
                  <a:pos x="connsiteX9847" y="connsiteY9847"/>
                </a:cxn>
                <a:cxn ang="0">
                  <a:pos x="connsiteX9848" y="connsiteY9848"/>
                </a:cxn>
                <a:cxn ang="0">
                  <a:pos x="connsiteX9849" y="connsiteY9849"/>
                </a:cxn>
                <a:cxn ang="0">
                  <a:pos x="connsiteX9850" y="connsiteY9850"/>
                </a:cxn>
                <a:cxn ang="0">
                  <a:pos x="connsiteX9851" y="connsiteY9851"/>
                </a:cxn>
                <a:cxn ang="0">
                  <a:pos x="connsiteX9852" y="connsiteY9852"/>
                </a:cxn>
                <a:cxn ang="0">
                  <a:pos x="connsiteX9853" y="connsiteY9853"/>
                </a:cxn>
                <a:cxn ang="0">
                  <a:pos x="connsiteX9854" y="connsiteY9854"/>
                </a:cxn>
                <a:cxn ang="0">
                  <a:pos x="connsiteX9855" y="connsiteY9855"/>
                </a:cxn>
                <a:cxn ang="0">
                  <a:pos x="connsiteX9856" y="connsiteY9856"/>
                </a:cxn>
                <a:cxn ang="0">
                  <a:pos x="connsiteX9857" y="connsiteY9857"/>
                </a:cxn>
                <a:cxn ang="0">
                  <a:pos x="connsiteX9858" y="connsiteY9858"/>
                </a:cxn>
                <a:cxn ang="0">
                  <a:pos x="connsiteX9859" y="connsiteY9859"/>
                </a:cxn>
                <a:cxn ang="0">
                  <a:pos x="connsiteX9860" y="connsiteY9860"/>
                </a:cxn>
                <a:cxn ang="0">
                  <a:pos x="connsiteX9861" y="connsiteY9861"/>
                </a:cxn>
                <a:cxn ang="0">
                  <a:pos x="connsiteX9862" y="connsiteY9862"/>
                </a:cxn>
                <a:cxn ang="0">
                  <a:pos x="connsiteX9863" y="connsiteY9863"/>
                </a:cxn>
                <a:cxn ang="0">
                  <a:pos x="connsiteX9864" y="connsiteY9864"/>
                </a:cxn>
                <a:cxn ang="0">
                  <a:pos x="connsiteX9865" y="connsiteY9865"/>
                </a:cxn>
                <a:cxn ang="0">
                  <a:pos x="connsiteX9866" y="connsiteY9866"/>
                </a:cxn>
                <a:cxn ang="0">
                  <a:pos x="connsiteX9867" y="connsiteY9867"/>
                </a:cxn>
                <a:cxn ang="0">
                  <a:pos x="connsiteX9868" y="connsiteY9868"/>
                </a:cxn>
                <a:cxn ang="0">
                  <a:pos x="connsiteX9869" y="connsiteY9869"/>
                </a:cxn>
                <a:cxn ang="0">
                  <a:pos x="connsiteX9870" y="connsiteY9870"/>
                </a:cxn>
                <a:cxn ang="0">
                  <a:pos x="connsiteX9871" y="connsiteY9871"/>
                </a:cxn>
                <a:cxn ang="0">
                  <a:pos x="connsiteX9872" y="connsiteY9872"/>
                </a:cxn>
                <a:cxn ang="0">
                  <a:pos x="connsiteX9873" y="connsiteY9873"/>
                </a:cxn>
                <a:cxn ang="0">
                  <a:pos x="connsiteX9874" y="connsiteY9874"/>
                </a:cxn>
                <a:cxn ang="0">
                  <a:pos x="connsiteX9875" y="connsiteY9875"/>
                </a:cxn>
                <a:cxn ang="0">
                  <a:pos x="connsiteX9876" y="connsiteY9876"/>
                </a:cxn>
                <a:cxn ang="0">
                  <a:pos x="connsiteX9877" y="connsiteY9877"/>
                </a:cxn>
                <a:cxn ang="0">
                  <a:pos x="connsiteX9878" y="connsiteY9878"/>
                </a:cxn>
                <a:cxn ang="0">
                  <a:pos x="connsiteX9879" y="connsiteY9879"/>
                </a:cxn>
                <a:cxn ang="0">
                  <a:pos x="connsiteX9880" y="connsiteY9880"/>
                </a:cxn>
                <a:cxn ang="0">
                  <a:pos x="connsiteX9881" y="connsiteY9881"/>
                </a:cxn>
                <a:cxn ang="0">
                  <a:pos x="connsiteX9882" y="connsiteY9882"/>
                </a:cxn>
                <a:cxn ang="0">
                  <a:pos x="connsiteX9883" y="connsiteY9883"/>
                </a:cxn>
                <a:cxn ang="0">
                  <a:pos x="connsiteX9884" y="connsiteY9884"/>
                </a:cxn>
                <a:cxn ang="0">
                  <a:pos x="connsiteX9885" y="connsiteY9885"/>
                </a:cxn>
                <a:cxn ang="0">
                  <a:pos x="connsiteX9886" y="connsiteY9886"/>
                </a:cxn>
                <a:cxn ang="0">
                  <a:pos x="connsiteX9887" y="connsiteY9887"/>
                </a:cxn>
                <a:cxn ang="0">
                  <a:pos x="connsiteX9888" y="connsiteY9888"/>
                </a:cxn>
                <a:cxn ang="0">
                  <a:pos x="connsiteX9889" y="connsiteY9889"/>
                </a:cxn>
                <a:cxn ang="0">
                  <a:pos x="connsiteX9890" y="connsiteY9890"/>
                </a:cxn>
                <a:cxn ang="0">
                  <a:pos x="connsiteX9891" y="connsiteY9891"/>
                </a:cxn>
                <a:cxn ang="0">
                  <a:pos x="connsiteX9892" y="connsiteY9892"/>
                </a:cxn>
                <a:cxn ang="0">
                  <a:pos x="connsiteX9893" y="connsiteY9893"/>
                </a:cxn>
                <a:cxn ang="0">
                  <a:pos x="connsiteX9894" y="connsiteY9894"/>
                </a:cxn>
                <a:cxn ang="0">
                  <a:pos x="connsiteX9895" y="connsiteY9895"/>
                </a:cxn>
                <a:cxn ang="0">
                  <a:pos x="connsiteX9896" y="connsiteY9896"/>
                </a:cxn>
                <a:cxn ang="0">
                  <a:pos x="connsiteX9897" y="connsiteY9897"/>
                </a:cxn>
                <a:cxn ang="0">
                  <a:pos x="connsiteX9898" y="connsiteY9898"/>
                </a:cxn>
                <a:cxn ang="0">
                  <a:pos x="connsiteX9899" y="connsiteY9899"/>
                </a:cxn>
                <a:cxn ang="0">
                  <a:pos x="connsiteX9900" y="connsiteY9900"/>
                </a:cxn>
                <a:cxn ang="0">
                  <a:pos x="connsiteX9901" y="connsiteY9901"/>
                </a:cxn>
                <a:cxn ang="0">
                  <a:pos x="connsiteX9902" y="connsiteY9902"/>
                </a:cxn>
                <a:cxn ang="0">
                  <a:pos x="connsiteX9903" y="connsiteY9903"/>
                </a:cxn>
                <a:cxn ang="0">
                  <a:pos x="connsiteX9904" y="connsiteY9904"/>
                </a:cxn>
                <a:cxn ang="0">
                  <a:pos x="connsiteX9905" y="connsiteY9905"/>
                </a:cxn>
                <a:cxn ang="0">
                  <a:pos x="connsiteX9906" y="connsiteY9906"/>
                </a:cxn>
                <a:cxn ang="0">
                  <a:pos x="connsiteX9907" y="connsiteY9907"/>
                </a:cxn>
                <a:cxn ang="0">
                  <a:pos x="connsiteX9908" y="connsiteY9908"/>
                </a:cxn>
                <a:cxn ang="0">
                  <a:pos x="connsiteX9909" y="connsiteY9909"/>
                </a:cxn>
                <a:cxn ang="0">
                  <a:pos x="connsiteX9910" y="connsiteY9910"/>
                </a:cxn>
                <a:cxn ang="0">
                  <a:pos x="connsiteX9911" y="connsiteY9911"/>
                </a:cxn>
                <a:cxn ang="0">
                  <a:pos x="connsiteX9912" y="connsiteY9912"/>
                </a:cxn>
                <a:cxn ang="0">
                  <a:pos x="connsiteX9913" y="connsiteY9913"/>
                </a:cxn>
                <a:cxn ang="0">
                  <a:pos x="connsiteX9914" y="connsiteY9914"/>
                </a:cxn>
                <a:cxn ang="0">
                  <a:pos x="connsiteX9915" y="connsiteY9915"/>
                </a:cxn>
                <a:cxn ang="0">
                  <a:pos x="connsiteX9916" y="connsiteY9916"/>
                </a:cxn>
                <a:cxn ang="0">
                  <a:pos x="connsiteX9917" y="connsiteY9917"/>
                </a:cxn>
                <a:cxn ang="0">
                  <a:pos x="connsiteX9918" y="connsiteY9918"/>
                </a:cxn>
                <a:cxn ang="0">
                  <a:pos x="connsiteX9919" y="connsiteY9919"/>
                </a:cxn>
                <a:cxn ang="0">
                  <a:pos x="connsiteX9920" y="connsiteY9920"/>
                </a:cxn>
                <a:cxn ang="0">
                  <a:pos x="connsiteX9921" y="connsiteY9921"/>
                </a:cxn>
                <a:cxn ang="0">
                  <a:pos x="connsiteX9922" y="connsiteY9922"/>
                </a:cxn>
                <a:cxn ang="0">
                  <a:pos x="connsiteX9923" y="connsiteY9923"/>
                </a:cxn>
                <a:cxn ang="0">
                  <a:pos x="connsiteX9924" y="connsiteY9924"/>
                </a:cxn>
                <a:cxn ang="0">
                  <a:pos x="connsiteX9925" y="connsiteY9925"/>
                </a:cxn>
                <a:cxn ang="0">
                  <a:pos x="connsiteX9926" y="connsiteY9926"/>
                </a:cxn>
                <a:cxn ang="0">
                  <a:pos x="connsiteX9927" y="connsiteY9927"/>
                </a:cxn>
                <a:cxn ang="0">
                  <a:pos x="connsiteX9928" y="connsiteY9928"/>
                </a:cxn>
                <a:cxn ang="0">
                  <a:pos x="connsiteX9929" y="connsiteY9929"/>
                </a:cxn>
                <a:cxn ang="0">
                  <a:pos x="connsiteX9930" y="connsiteY9930"/>
                </a:cxn>
                <a:cxn ang="0">
                  <a:pos x="connsiteX9931" y="connsiteY9931"/>
                </a:cxn>
                <a:cxn ang="0">
                  <a:pos x="connsiteX9932" y="connsiteY9932"/>
                </a:cxn>
                <a:cxn ang="0">
                  <a:pos x="connsiteX9933" y="connsiteY9933"/>
                </a:cxn>
                <a:cxn ang="0">
                  <a:pos x="connsiteX9934" y="connsiteY9934"/>
                </a:cxn>
                <a:cxn ang="0">
                  <a:pos x="connsiteX9935" y="connsiteY9935"/>
                </a:cxn>
                <a:cxn ang="0">
                  <a:pos x="connsiteX9936" y="connsiteY9936"/>
                </a:cxn>
                <a:cxn ang="0">
                  <a:pos x="connsiteX9937" y="connsiteY9937"/>
                </a:cxn>
                <a:cxn ang="0">
                  <a:pos x="connsiteX9938" y="connsiteY9938"/>
                </a:cxn>
                <a:cxn ang="0">
                  <a:pos x="connsiteX9939" y="connsiteY9939"/>
                </a:cxn>
                <a:cxn ang="0">
                  <a:pos x="connsiteX9940" y="connsiteY9940"/>
                </a:cxn>
                <a:cxn ang="0">
                  <a:pos x="connsiteX9941" y="connsiteY9941"/>
                </a:cxn>
                <a:cxn ang="0">
                  <a:pos x="connsiteX9942" y="connsiteY9942"/>
                </a:cxn>
                <a:cxn ang="0">
                  <a:pos x="connsiteX9943" y="connsiteY9943"/>
                </a:cxn>
                <a:cxn ang="0">
                  <a:pos x="connsiteX9944" y="connsiteY9944"/>
                </a:cxn>
                <a:cxn ang="0">
                  <a:pos x="connsiteX9945" y="connsiteY9945"/>
                </a:cxn>
                <a:cxn ang="0">
                  <a:pos x="connsiteX9946" y="connsiteY9946"/>
                </a:cxn>
                <a:cxn ang="0">
                  <a:pos x="connsiteX9947" y="connsiteY9947"/>
                </a:cxn>
                <a:cxn ang="0">
                  <a:pos x="connsiteX9948" y="connsiteY9948"/>
                </a:cxn>
                <a:cxn ang="0">
                  <a:pos x="connsiteX9949" y="connsiteY9949"/>
                </a:cxn>
                <a:cxn ang="0">
                  <a:pos x="connsiteX9950" y="connsiteY9950"/>
                </a:cxn>
                <a:cxn ang="0">
                  <a:pos x="connsiteX9951" y="connsiteY9951"/>
                </a:cxn>
                <a:cxn ang="0">
                  <a:pos x="connsiteX9952" y="connsiteY9952"/>
                </a:cxn>
                <a:cxn ang="0">
                  <a:pos x="connsiteX9953" y="connsiteY9953"/>
                </a:cxn>
                <a:cxn ang="0">
                  <a:pos x="connsiteX9954" y="connsiteY9954"/>
                </a:cxn>
                <a:cxn ang="0">
                  <a:pos x="connsiteX9955" y="connsiteY9955"/>
                </a:cxn>
                <a:cxn ang="0">
                  <a:pos x="connsiteX9956" y="connsiteY9956"/>
                </a:cxn>
                <a:cxn ang="0">
                  <a:pos x="connsiteX9957" y="connsiteY9957"/>
                </a:cxn>
                <a:cxn ang="0">
                  <a:pos x="connsiteX9958" y="connsiteY9958"/>
                </a:cxn>
                <a:cxn ang="0">
                  <a:pos x="connsiteX9959" y="connsiteY9959"/>
                </a:cxn>
                <a:cxn ang="0">
                  <a:pos x="connsiteX9960" y="connsiteY9960"/>
                </a:cxn>
                <a:cxn ang="0">
                  <a:pos x="connsiteX9961" y="connsiteY9961"/>
                </a:cxn>
                <a:cxn ang="0">
                  <a:pos x="connsiteX9962" y="connsiteY9962"/>
                </a:cxn>
                <a:cxn ang="0">
                  <a:pos x="connsiteX9963" y="connsiteY9963"/>
                </a:cxn>
                <a:cxn ang="0">
                  <a:pos x="connsiteX9964" y="connsiteY9964"/>
                </a:cxn>
                <a:cxn ang="0">
                  <a:pos x="connsiteX9965" y="connsiteY9965"/>
                </a:cxn>
                <a:cxn ang="0">
                  <a:pos x="connsiteX9966" y="connsiteY9966"/>
                </a:cxn>
                <a:cxn ang="0">
                  <a:pos x="connsiteX9967" y="connsiteY9967"/>
                </a:cxn>
                <a:cxn ang="0">
                  <a:pos x="connsiteX9968" y="connsiteY9968"/>
                </a:cxn>
                <a:cxn ang="0">
                  <a:pos x="connsiteX9969" y="connsiteY9969"/>
                </a:cxn>
                <a:cxn ang="0">
                  <a:pos x="connsiteX9970" y="connsiteY9970"/>
                </a:cxn>
                <a:cxn ang="0">
                  <a:pos x="connsiteX9971" y="connsiteY9971"/>
                </a:cxn>
                <a:cxn ang="0">
                  <a:pos x="connsiteX9972" y="connsiteY9972"/>
                </a:cxn>
                <a:cxn ang="0">
                  <a:pos x="connsiteX9973" y="connsiteY9973"/>
                </a:cxn>
                <a:cxn ang="0">
                  <a:pos x="connsiteX9974" y="connsiteY9974"/>
                </a:cxn>
                <a:cxn ang="0">
                  <a:pos x="connsiteX9975" y="connsiteY9975"/>
                </a:cxn>
                <a:cxn ang="0">
                  <a:pos x="connsiteX9976" y="connsiteY9976"/>
                </a:cxn>
                <a:cxn ang="0">
                  <a:pos x="connsiteX9977" y="connsiteY9977"/>
                </a:cxn>
                <a:cxn ang="0">
                  <a:pos x="connsiteX9978" y="connsiteY9978"/>
                </a:cxn>
                <a:cxn ang="0">
                  <a:pos x="connsiteX9979" y="connsiteY9979"/>
                </a:cxn>
                <a:cxn ang="0">
                  <a:pos x="connsiteX9980" y="connsiteY9980"/>
                </a:cxn>
                <a:cxn ang="0">
                  <a:pos x="connsiteX9981" y="connsiteY9981"/>
                </a:cxn>
                <a:cxn ang="0">
                  <a:pos x="connsiteX9982" y="connsiteY9982"/>
                </a:cxn>
                <a:cxn ang="0">
                  <a:pos x="connsiteX9983" y="connsiteY9983"/>
                </a:cxn>
                <a:cxn ang="0">
                  <a:pos x="connsiteX9984" y="connsiteY9984"/>
                </a:cxn>
                <a:cxn ang="0">
                  <a:pos x="connsiteX9985" y="connsiteY9985"/>
                </a:cxn>
                <a:cxn ang="0">
                  <a:pos x="connsiteX9986" y="connsiteY9986"/>
                </a:cxn>
                <a:cxn ang="0">
                  <a:pos x="connsiteX9987" y="connsiteY9987"/>
                </a:cxn>
                <a:cxn ang="0">
                  <a:pos x="connsiteX9988" y="connsiteY9988"/>
                </a:cxn>
                <a:cxn ang="0">
                  <a:pos x="connsiteX9989" y="connsiteY9989"/>
                </a:cxn>
                <a:cxn ang="0">
                  <a:pos x="connsiteX9990" y="connsiteY9990"/>
                </a:cxn>
                <a:cxn ang="0">
                  <a:pos x="connsiteX9991" y="connsiteY9991"/>
                </a:cxn>
                <a:cxn ang="0">
                  <a:pos x="connsiteX9992" y="connsiteY9992"/>
                </a:cxn>
                <a:cxn ang="0">
                  <a:pos x="connsiteX9993" y="connsiteY9993"/>
                </a:cxn>
                <a:cxn ang="0">
                  <a:pos x="connsiteX9994" y="connsiteY9994"/>
                </a:cxn>
                <a:cxn ang="0">
                  <a:pos x="connsiteX9995" y="connsiteY9995"/>
                </a:cxn>
                <a:cxn ang="0">
                  <a:pos x="connsiteX9996" y="connsiteY9996"/>
                </a:cxn>
                <a:cxn ang="0">
                  <a:pos x="connsiteX9997" y="connsiteY9997"/>
                </a:cxn>
                <a:cxn ang="0">
                  <a:pos x="connsiteX9998" y="connsiteY9998"/>
                </a:cxn>
                <a:cxn ang="0">
                  <a:pos x="connsiteX9999" y="connsiteY9999"/>
                </a:cxn>
                <a:cxn ang="0">
                  <a:pos x="connsiteX10000" y="connsiteY10000"/>
                </a:cxn>
                <a:cxn ang="0">
                  <a:pos x="connsiteX10001" y="connsiteY10001"/>
                </a:cxn>
                <a:cxn ang="0">
                  <a:pos x="connsiteX10002" y="connsiteY10002"/>
                </a:cxn>
                <a:cxn ang="0">
                  <a:pos x="connsiteX10003" y="connsiteY10003"/>
                </a:cxn>
                <a:cxn ang="0">
                  <a:pos x="connsiteX10004" y="connsiteY10004"/>
                </a:cxn>
                <a:cxn ang="0">
                  <a:pos x="connsiteX10005" y="connsiteY10005"/>
                </a:cxn>
                <a:cxn ang="0">
                  <a:pos x="connsiteX10006" y="connsiteY10006"/>
                </a:cxn>
                <a:cxn ang="0">
                  <a:pos x="connsiteX10007" y="connsiteY10007"/>
                </a:cxn>
                <a:cxn ang="0">
                  <a:pos x="connsiteX10008" y="connsiteY10008"/>
                </a:cxn>
                <a:cxn ang="0">
                  <a:pos x="connsiteX10009" y="connsiteY10009"/>
                </a:cxn>
                <a:cxn ang="0">
                  <a:pos x="connsiteX10010" y="connsiteY10010"/>
                </a:cxn>
                <a:cxn ang="0">
                  <a:pos x="connsiteX10011" y="connsiteY10011"/>
                </a:cxn>
                <a:cxn ang="0">
                  <a:pos x="connsiteX10012" y="connsiteY10012"/>
                </a:cxn>
                <a:cxn ang="0">
                  <a:pos x="connsiteX10013" y="connsiteY10013"/>
                </a:cxn>
                <a:cxn ang="0">
                  <a:pos x="connsiteX10014" y="connsiteY10014"/>
                </a:cxn>
                <a:cxn ang="0">
                  <a:pos x="connsiteX10015" y="connsiteY10015"/>
                </a:cxn>
                <a:cxn ang="0">
                  <a:pos x="connsiteX10016" y="connsiteY10016"/>
                </a:cxn>
                <a:cxn ang="0">
                  <a:pos x="connsiteX10017" y="connsiteY10017"/>
                </a:cxn>
                <a:cxn ang="0">
                  <a:pos x="connsiteX10018" y="connsiteY10018"/>
                </a:cxn>
                <a:cxn ang="0">
                  <a:pos x="connsiteX10019" y="connsiteY10019"/>
                </a:cxn>
                <a:cxn ang="0">
                  <a:pos x="connsiteX10020" y="connsiteY10020"/>
                </a:cxn>
                <a:cxn ang="0">
                  <a:pos x="connsiteX10021" y="connsiteY10021"/>
                </a:cxn>
                <a:cxn ang="0">
                  <a:pos x="connsiteX10022" y="connsiteY10022"/>
                </a:cxn>
                <a:cxn ang="0">
                  <a:pos x="connsiteX10023" y="connsiteY10023"/>
                </a:cxn>
                <a:cxn ang="0">
                  <a:pos x="connsiteX10024" y="connsiteY10024"/>
                </a:cxn>
                <a:cxn ang="0">
                  <a:pos x="connsiteX10025" y="connsiteY10025"/>
                </a:cxn>
                <a:cxn ang="0">
                  <a:pos x="connsiteX10026" y="connsiteY10026"/>
                </a:cxn>
                <a:cxn ang="0">
                  <a:pos x="connsiteX10027" y="connsiteY10027"/>
                </a:cxn>
                <a:cxn ang="0">
                  <a:pos x="connsiteX10028" y="connsiteY10028"/>
                </a:cxn>
                <a:cxn ang="0">
                  <a:pos x="connsiteX10029" y="connsiteY10029"/>
                </a:cxn>
                <a:cxn ang="0">
                  <a:pos x="connsiteX10030" y="connsiteY10030"/>
                </a:cxn>
                <a:cxn ang="0">
                  <a:pos x="connsiteX10031" y="connsiteY10031"/>
                </a:cxn>
                <a:cxn ang="0">
                  <a:pos x="connsiteX10032" y="connsiteY10032"/>
                </a:cxn>
                <a:cxn ang="0">
                  <a:pos x="connsiteX10033" y="connsiteY10033"/>
                </a:cxn>
                <a:cxn ang="0">
                  <a:pos x="connsiteX10034" y="connsiteY10034"/>
                </a:cxn>
                <a:cxn ang="0">
                  <a:pos x="connsiteX10035" y="connsiteY10035"/>
                </a:cxn>
                <a:cxn ang="0">
                  <a:pos x="connsiteX10036" y="connsiteY10036"/>
                </a:cxn>
                <a:cxn ang="0">
                  <a:pos x="connsiteX10037" y="connsiteY10037"/>
                </a:cxn>
                <a:cxn ang="0">
                  <a:pos x="connsiteX10038" y="connsiteY10038"/>
                </a:cxn>
                <a:cxn ang="0">
                  <a:pos x="connsiteX10039" y="connsiteY10039"/>
                </a:cxn>
                <a:cxn ang="0">
                  <a:pos x="connsiteX10040" y="connsiteY10040"/>
                </a:cxn>
                <a:cxn ang="0">
                  <a:pos x="connsiteX10041" y="connsiteY10041"/>
                </a:cxn>
                <a:cxn ang="0">
                  <a:pos x="connsiteX10042" y="connsiteY10042"/>
                </a:cxn>
                <a:cxn ang="0">
                  <a:pos x="connsiteX10043" y="connsiteY10043"/>
                </a:cxn>
                <a:cxn ang="0">
                  <a:pos x="connsiteX10044" y="connsiteY10044"/>
                </a:cxn>
                <a:cxn ang="0">
                  <a:pos x="connsiteX10045" y="connsiteY10045"/>
                </a:cxn>
                <a:cxn ang="0">
                  <a:pos x="connsiteX10046" y="connsiteY10046"/>
                </a:cxn>
                <a:cxn ang="0">
                  <a:pos x="connsiteX10047" y="connsiteY10047"/>
                </a:cxn>
                <a:cxn ang="0">
                  <a:pos x="connsiteX10048" y="connsiteY10048"/>
                </a:cxn>
                <a:cxn ang="0">
                  <a:pos x="connsiteX10049" y="connsiteY10049"/>
                </a:cxn>
                <a:cxn ang="0">
                  <a:pos x="connsiteX10050" y="connsiteY10050"/>
                </a:cxn>
                <a:cxn ang="0">
                  <a:pos x="connsiteX10051" y="connsiteY10051"/>
                </a:cxn>
                <a:cxn ang="0">
                  <a:pos x="connsiteX10052" y="connsiteY10052"/>
                </a:cxn>
                <a:cxn ang="0">
                  <a:pos x="connsiteX10053" y="connsiteY10053"/>
                </a:cxn>
                <a:cxn ang="0">
                  <a:pos x="connsiteX10054" y="connsiteY10054"/>
                </a:cxn>
                <a:cxn ang="0">
                  <a:pos x="connsiteX10055" y="connsiteY10055"/>
                </a:cxn>
                <a:cxn ang="0">
                  <a:pos x="connsiteX10056" y="connsiteY10056"/>
                </a:cxn>
                <a:cxn ang="0">
                  <a:pos x="connsiteX10057" y="connsiteY10057"/>
                </a:cxn>
                <a:cxn ang="0">
                  <a:pos x="connsiteX10058" y="connsiteY10058"/>
                </a:cxn>
                <a:cxn ang="0">
                  <a:pos x="connsiteX10059" y="connsiteY10059"/>
                </a:cxn>
                <a:cxn ang="0">
                  <a:pos x="connsiteX10060" y="connsiteY10060"/>
                </a:cxn>
                <a:cxn ang="0">
                  <a:pos x="connsiteX10061" y="connsiteY10061"/>
                </a:cxn>
                <a:cxn ang="0">
                  <a:pos x="connsiteX10062" y="connsiteY10062"/>
                </a:cxn>
                <a:cxn ang="0">
                  <a:pos x="connsiteX10063" y="connsiteY10063"/>
                </a:cxn>
                <a:cxn ang="0">
                  <a:pos x="connsiteX10064" y="connsiteY10064"/>
                </a:cxn>
                <a:cxn ang="0">
                  <a:pos x="connsiteX10065" y="connsiteY10065"/>
                </a:cxn>
                <a:cxn ang="0">
                  <a:pos x="connsiteX10066" y="connsiteY10066"/>
                </a:cxn>
                <a:cxn ang="0">
                  <a:pos x="connsiteX10067" y="connsiteY10067"/>
                </a:cxn>
                <a:cxn ang="0">
                  <a:pos x="connsiteX10068" y="connsiteY10068"/>
                </a:cxn>
                <a:cxn ang="0">
                  <a:pos x="connsiteX10069" y="connsiteY10069"/>
                </a:cxn>
                <a:cxn ang="0">
                  <a:pos x="connsiteX10070" y="connsiteY10070"/>
                </a:cxn>
                <a:cxn ang="0">
                  <a:pos x="connsiteX10071" y="connsiteY10071"/>
                </a:cxn>
                <a:cxn ang="0">
                  <a:pos x="connsiteX10072" y="connsiteY10072"/>
                </a:cxn>
                <a:cxn ang="0">
                  <a:pos x="connsiteX10073" y="connsiteY10073"/>
                </a:cxn>
                <a:cxn ang="0">
                  <a:pos x="connsiteX10074" y="connsiteY10074"/>
                </a:cxn>
                <a:cxn ang="0">
                  <a:pos x="connsiteX10075" y="connsiteY10075"/>
                </a:cxn>
                <a:cxn ang="0">
                  <a:pos x="connsiteX10076" y="connsiteY10076"/>
                </a:cxn>
                <a:cxn ang="0">
                  <a:pos x="connsiteX10077" y="connsiteY10077"/>
                </a:cxn>
                <a:cxn ang="0">
                  <a:pos x="connsiteX10078" y="connsiteY10078"/>
                </a:cxn>
                <a:cxn ang="0">
                  <a:pos x="connsiteX10079" y="connsiteY10079"/>
                </a:cxn>
                <a:cxn ang="0">
                  <a:pos x="connsiteX10080" y="connsiteY10080"/>
                </a:cxn>
                <a:cxn ang="0">
                  <a:pos x="connsiteX10081" y="connsiteY10081"/>
                </a:cxn>
                <a:cxn ang="0">
                  <a:pos x="connsiteX10082" y="connsiteY10082"/>
                </a:cxn>
                <a:cxn ang="0">
                  <a:pos x="connsiteX10083" y="connsiteY10083"/>
                </a:cxn>
                <a:cxn ang="0">
                  <a:pos x="connsiteX10084" y="connsiteY10084"/>
                </a:cxn>
                <a:cxn ang="0">
                  <a:pos x="connsiteX10085" y="connsiteY10085"/>
                </a:cxn>
                <a:cxn ang="0">
                  <a:pos x="connsiteX10086" y="connsiteY10086"/>
                </a:cxn>
                <a:cxn ang="0">
                  <a:pos x="connsiteX10087" y="connsiteY10087"/>
                </a:cxn>
                <a:cxn ang="0">
                  <a:pos x="connsiteX10088" y="connsiteY10088"/>
                </a:cxn>
                <a:cxn ang="0">
                  <a:pos x="connsiteX10089" y="connsiteY10089"/>
                </a:cxn>
                <a:cxn ang="0">
                  <a:pos x="connsiteX10090" y="connsiteY10090"/>
                </a:cxn>
                <a:cxn ang="0">
                  <a:pos x="connsiteX10091" y="connsiteY10091"/>
                </a:cxn>
                <a:cxn ang="0">
                  <a:pos x="connsiteX10092" y="connsiteY10092"/>
                </a:cxn>
                <a:cxn ang="0">
                  <a:pos x="connsiteX10093" y="connsiteY10093"/>
                </a:cxn>
                <a:cxn ang="0">
                  <a:pos x="connsiteX10094" y="connsiteY10094"/>
                </a:cxn>
                <a:cxn ang="0">
                  <a:pos x="connsiteX10095" y="connsiteY10095"/>
                </a:cxn>
                <a:cxn ang="0">
                  <a:pos x="connsiteX10096" y="connsiteY10096"/>
                </a:cxn>
                <a:cxn ang="0">
                  <a:pos x="connsiteX10097" y="connsiteY10097"/>
                </a:cxn>
                <a:cxn ang="0">
                  <a:pos x="connsiteX10098" y="connsiteY10098"/>
                </a:cxn>
                <a:cxn ang="0">
                  <a:pos x="connsiteX10099" y="connsiteY10099"/>
                </a:cxn>
                <a:cxn ang="0">
                  <a:pos x="connsiteX10100" y="connsiteY10100"/>
                </a:cxn>
                <a:cxn ang="0">
                  <a:pos x="connsiteX10101" y="connsiteY10101"/>
                </a:cxn>
                <a:cxn ang="0">
                  <a:pos x="connsiteX10102" y="connsiteY10102"/>
                </a:cxn>
                <a:cxn ang="0">
                  <a:pos x="connsiteX10103" y="connsiteY10103"/>
                </a:cxn>
                <a:cxn ang="0">
                  <a:pos x="connsiteX10104" y="connsiteY10104"/>
                </a:cxn>
                <a:cxn ang="0">
                  <a:pos x="connsiteX10105" y="connsiteY10105"/>
                </a:cxn>
                <a:cxn ang="0">
                  <a:pos x="connsiteX10106" y="connsiteY10106"/>
                </a:cxn>
                <a:cxn ang="0">
                  <a:pos x="connsiteX10107" y="connsiteY10107"/>
                </a:cxn>
                <a:cxn ang="0">
                  <a:pos x="connsiteX10108" y="connsiteY10108"/>
                </a:cxn>
                <a:cxn ang="0">
                  <a:pos x="connsiteX10109" y="connsiteY10109"/>
                </a:cxn>
                <a:cxn ang="0">
                  <a:pos x="connsiteX10110" y="connsiteY10110"/>
                </a:cxn>
                <a:cxn ang="0">
                  <a:pos x="connsiteX10111" y="connsiteY10111"/>
                </a:cxn>
                <a:cxn ang="0">
                  <a:pos x="connsiteX10112" y="connsiteY10112"/>
                </a:cxn>
                <a:cxn ang="0">
                  <a:pos x="connsiteX10113" y="connsiteY10113"/>
                </a:cxn>
                <a:cxn ang="0">
                  <a:pos x="connsiteX10114" y="connsiteY10114"/>
                </a:cxn>
                <a:cxn ang="0">
                  <a:pos x="connsiteX10115" y="connsiteY10115"/>
                </a:cxn>
                <a:cxn ang="0">
                  <a:pos x="connsiteX10116" y="connsiteY10116"/>
                </a:cxn>
                <a:cxn ang="0">
                  <a:pos x="connsiteX10117" y="connsiteY10117"/>
                </a:cxn>
                <a:cxn ang="0">
                  <a:pos x="connsiteX10118" y="connsiteY10118"/>
                </a:cxn>
                <a:cxn ang="0">
                  <a:pos x="connsiteX10119" y="connsiteY10119"/>
                </a:cxn>
                <a:cxn ang="0">
                  <a:pos x="connsiteX10120" y="connsiteY10120"/>
                </a:cxn>
                <a:cxn ang="0">
                  <a:pos x="connsiteX10121" y="connsiteY10121"/>
                </a:cxn>
                <a:cxn ang="0">
                  <a:pos x="connsiteX10122" y="connsiteY10122"/>
                </a:cxn>
                <a:cxn ang="0">
                  <a:pos x="connsiteX10123" y="connsiteY10123"/>
                </a:cxn>
                <a:cxn ang="0">
                  <a:pos x="connsiteX10124" y="connsiteY10124"/>
                </a:cxn>
                <a:cxn ang="0">
                  <a:pos x="connsiteX10125" y="connsiteY10125"/>
                </a:cxn>
                <a:cxn ang="0">
                  <a:pos x="connsiteX10126" y="connsiteY10126"/>
                </a:cxn>
                <a:cxn ang="0">
                  <a:pos x="connsiteX10127" y="connsiteY10127"/>
                </a:cxn>
                <a:cxn ang="0">
                  <a:pos x="connsiteX10128" y="connsiteY10128"/>
                </a:cxn>
                <a:cxn ang="0">
                  <a:pos x="connsiteX10129" y="connsiteY10129"/>
                </a:cxn>
                <a:cxn ang="0">
                  <a:pos x="connsiteX10130" y="connsiteY10130"/>
                </a:cxn>
                <a:cxn ang="0">
                  <a:pos x="connsiteX10131" y="connsiteY10131"/>
                </a:cxn>
                <a:cxn ang="0">
                  <a:pos x="connsiteX10132" y="connsiteY10132"/>
                </a:cxn>
                <a:cxn ang="0">
                  <a:pos x="connsiteX10133" y="connsiteY10133"/>
                </a:cxn>
                <a:cxn ang="0">
                  <a:pos x="connsiteX10134" y="connsiteY10134"/>
                </a:cxn>
                <a:cxn ang="0">
                  <a:pos x="connsiteX10135" y="connsiteY10135"/>
                </a:cxn>
                <a:cxn ang="0">
                  <a:pos x="connsiteX10136" y="connsiteY10136"/>
                </a:cxn>
                <a:cxn ang="0">
                  <a:pos x="connsiteX10137" y="connsiteY10137"/>
                </a:cxn>
                <a:cxn ang="0">
                  <a:pos x="connsiteX10138" y="connsiteY10138"/>
                </a:cxn>
                <a:cxn ang="0">
                  <a:pos x="connsiteX10139" y="connsiteY10139"/>
                </a:cxn>
                <a:cxn ang="0">
                  <a:pos x="connsiteX10140" y="connsiteY10140"/>
                </a:cxn>
                <a:cxn ang="0">
                  <a:pos x="connsiteX10141" y="connsiteY10141"/>
                </a:cxn>
                <a:cxn ang="0">
                  <a:pos x="connsiteX10142" y="connsiteY10142"/>
                </a:cxn>
                <a:cxn ang="0">
                  <a:pos x="connsiteX10143" y="connsiteY10143"/>
                </a:cxn>
                <a:cxn ang="0">
                  <a:pos x="connsiteX10144" y="connsiteY10144"/>
                </a:cxn>
                <a:cxn ang="0">
                  <a:pos x="connsiteX10145" y="connsiteY10145"/>
                </a:cxn>
                <a:cxn ang="0">
                  <a:pos x="connsiteX10146" y="connsiteY10146"/>
                </a:cxn>
                <a:cxn ang="0">
                  <a:pos x="connsiteX10147" y="connsiteY10147"/>
                </a:cxn>
                <a:cxn ang="0">
                  <a:pos x="connsiteX10148" y="connsiteY10148"/>
                </a:cxn>
                <a:cxn ang="0">
                  <a:pos x="connsiteX10149" y="connsiteY10149"/>
                </a:cxn>
                <a:cxn ang="0">
                  <a:pos x="connsiteX10150" y="connsiteY10150"/>
                </a:cxn>
                <a:cxn ang="0">
                  <a:pos x="connsiteX10151" y="connsiteY10151"/>
                </a:cxn>
                <a:cxn ang="0">
                  <a:pos x="connsiteX10152" y="connsiteY10152"/>
                </a:cxn>
                <a:cxn ang="0">
                  <a:pos x="connsiteX10153" y="connsiteY10153"/>
                </a:cxn>
                <a:cxn ang="0">
                  <a:pos x="connsiteX10154" y="connsiteY10154"/>
                </a:cxn>
                <a:cxn ang="0">
                  <a:pos x="connsiteX10155" y="connsiteY10155"/>
                </a:cxn>
                <a:cxn ang="0">
                  <a:pos x="connsiteX10156" y="connsiteY10156"/>
                </a:cxn>
                <a:cxn ang="0">
                  <a:pos x="connsiteX10157" y="connsiteY10157"/>
                </a:cxn>
                <a:cxn ang="0">
                  <a:pos x="connsiteX10158" y="connsiteY10158"/>
                </a:cxn>
                <a:cxn ang="0">
                  <a:pos x="connsiteX10159" y="connsiteY10159"/>
                </a:cxn>
                <a:cxn ang="0">
                  <a:pos x="connsiteX10160" y="connsiteY10160"/>
                </a:cxn>
                <a:cxn ang="0">
                  <a:pos x="connsiteX10161" y="connsiteY10161"/>
                </a:cxn>
                <a:cxn ang="0">
                  <a:pos x="connsiteX10162" y="connsiteY10162"/>
                </a:cxn>
                <a:cxn ang="0">
                  <a:pos x="connsiteX10163" y="connsiteY10163"/>
                </a:cxn>
                <a:cxn ang="0">
                  <a:pos x="connsiteX10164" y="connsiteY10164"/>
                </a:cxn>
                <a:cxn ang="0">
                  <a:pos x="connsiteX10165" y="connsiteY10165"/>
                </a:cxn>
                <a:cxn ang="0">
                  <a:pos x="connsiteX10166" y="connsiteY10166"/>
                </a:cxn>
                <a:cxn ang="0">
                  <a:pos x="connsiteX10167" y="connsiteY10167"/>
                </a:cxn>
                <a:cxn ang="0">
                  <a:pos x="connsiteX10168" y="connsiteY10168"/>
                </a:cxn>
                <a:cxn ang="0">
                  <a:pos x="connsiteX10169" y="connsiteY10169"/>
                </a:cxn>
                <a:cxn ang="0">
                  <a:pos x="connsiteX10170" y="connsiteY10170"/>
                </a:cxn>
                <a:cxn ang="0">
                  <a:pos x="connsiteX10171" y="connsiteY10171"/>
                </a:cxn>
                <a:cxn ang="0">
                  <a:pos x="connsiteX10172" y="connsiteY10172"/>
                </a:cxn>
                <a:cxn ang="0">
                  <a:pos x="connsiteX10173" y="connsiteY10173"/>
                </a:cxn>
                <a:cxn ang="0">
                  <a:pos x="connsiteX10174" y="connsiteY10174"/>
                </a:cxn>
                <a:cxn ang="0">
                  <a:pos x="connsiteX10175" y="connsiteY10175"/>
                </a:cxn>
                <a:cxn ang="0">
                  <a:pos x="connsiteX10176" y="connsiteY10176"/>
                </a:cxn>
                <a:cxn ang="0">
                  <a:pos x="connsiteX10177" y="connsiteY10177"/>
                </a:cxn>
                <a:cxn ang="0">
                  <a:pos x="connsiteX10178" y="connsiteY10178"/>
                </a:cxn>
                <a:cxn ang="0">
                  <a:pos x="connsiteX10179" y="connsiteY10179"/>
                </a:cxn>
                <a:cxn ang="0">
                  <a:pos x="connsiteX10180" y="connsiteY10180"/>
                </a:cxn>
                <a:cxn ang="0">
                  <a:pos x="connsiteX10181" y="connsiteY10181"/>
                </a:cxn>
                <a:cxn ang="0">
                  <a:pos x="connsiteX10182" y="connsiteY10182"/>
                </a:cxn>
                <a:cxn ang="0">
                  <a:pos x="connsiteX10183" y="connsiteY10183"/>
                </a:cxn>
                <a:cxn ang="0">
                  <a:pos x="connsiteX10184" y="connsiteY10184"/>
                </a:cxn>
                <a:cxn ang="0">
                  <a:pos x="connsiteX10185" y="connsiteY10185"/>
                </a:cxn>
                <a:cxn ang="0">
                  <a:pos x="connsiteX10186" y="connsiteY10186"/>
                </a:cxn>
                <a:cxn ang="0">
                  <a:pos x="connsiteX10187" y="connsiteY10187"/>
                </a:cxn>
                <a:cxn ang="0">
                  <a:pos x="connsiteX10188" y="connsiteY10188"/>
                </a:cxn>
                <a:cxn ang="0">
                  <a:pos x="connsiteX10189" y="connsiteY10189"/>
                </a:cxn>
                <a:cxn ang="0">
                  <a:pos x="connsiteX10190" y="connsiteY10190"/>
                </a:cxn>
                <a:cxn ang="0">
                  <a:pos x="connsiteX10191" y="connsiteY10191"/>
                </a:cxn>
                <a:cxn ang="0">
                  <a:pos x="connsiteX10192" y="connsiteY10192"/>
                </a:cxn>
                <a:cxn ang="0">
                  <a:pos x="connsiteX10193" y="connsiteY10193"/>
                </a:cxn>
                <a:cxn ang="0">
                  <a:pos x="connsiteX10194" y="connsiteY10194"/>
                </a:cxn>
                <a:cxn ang="0">
                  <a:pos x="connsiteX10195" y="connsiteY10195"/>
                </a:cxn>
                <a:cxn ang="0">
                  <a:pos x="connsiteX10196" y="connsiteY10196"/>
                </a:cxn>
                <a:cxn ang="0">
                  <a:pos x="connsiteX10197" y="connsiteY10197"/>
                </a:cxn>
                <a:cxn ang="0">
                  <a:pos x="connsiteX10198" y="connsiteY10198"/>
                </a:cxn>
                <a:cxn ang="0">
                  <a:pos x="connsiteX10199" y="connsiteY10199"/>
                </a:cxn>
                <a:cxn ang="0">
                  <a:pos x="connsiteX10200" y="connsiteY10200"/>
                </a:cxn>
                <a:cxn ang="0">
                  <a:pos x="connsiteX10201" y="connsiteY10201"/>
                </a:cxn>
                <a:cxn ang="0">
                  <a:pos x="connsiteX10202" y="connsiteY10202"/>
                </a:cxn>
                <a:cxn ang="0">
                  <a:pos x="connsiteX10203" y="connsiteY10203"/>
                </a:cxn>
                <a:cxn ang="0">
                  <a:pos x="connsiteX10204" y="connsiteY10204"/>
                </a:cxn>
                <a:cxn ang="0">
                  <a:pos x="connsiteX10205" y="connsiteY10205"/>
                </a:cxn>
                <a:cxn ang="0">
                  <a:pos x="connsiteX10206" y="connsiteY10206"/>
                </a:cxn>
                <a:cxn ang="0">
                  <a:pos x="connsiteX10207" y="connsiteY10207"/>
                </a:cxn>
                <a:cxn ang="0">
                  <a:pos x="connsiteX10208" y="connsiteY10208"/>
                </a:cxn>
                <a:cxn ang="0">
                  <a:pos x="connsiteX10209" y="connsiteY10209"/>
                </a:cxn>
                <a:cxn ang="0">
                  <a:pos x="connsiteX10210" y="connsiteY10210"/>
                </a:cxn>
                <a:cxn ang="0">
                  <a:pos x="connsiteX10211" y="connsiteY10211"/>
                </a:cxn>
                <a:cxn ang="0">
                  <a:pos x="connsiteX10212" y="connsiteY10212"/>
                </a:cxn>
                <a:cxn ang="0">
                  <a:pos x="connsiteX10213" y="connsiteY10213"/>
                </a:cxn>
                <a:cxn ang="0">
                  <a:pos x="connsiteX10214" y="connsiteY10214"/>
                </a:cxn>
                <a:cxn ang="0">
                  <a:pos x="connsiteX10215" y="connsiteY10215"/>
                </a:cxn>
                <a:cxn ang="0">
                  <a:pos x="connsiteX10216" y="connsiteY10216"/>
                </a:cxn>
                <a:cxn ang="0">
                  <a:pos x="connsiteX10217" y="connsiteY10217"/>
                </a:cxn>
                <a:cxn ang="0">
                  <a:pos x="connsiteX10218" y="connsiteY10218"/>
                </a:cxn>
                <a:cxn ang="0">
                  <a:pos x="connsiteX10219" y="connsiteY10219"/>
                </a:cxn>
                <a:cxn ang="0">
                  <a:pos x="connsiteX10220" y="connsiteY10220"/>
                </a:cxn>
                <a:cxn ang="0">
                  <a:pos x="connsiteX10221" y="connsiteY10221"/>
                </a:cxn>
                <a:cxn ang="0">
                  <a:pos x="connsiteX10222" y="connsiteY10222"/>
                </a:cxn>
                <a:cxn ang="0">
                  <a:pos x="connsiteX10223" y="connsiteY10223"/>
                </a:cxn>
                <a:cxn ang="0">
                  <a:pos x="connsiteX10224" y="connsiteY10224"/>
                </a:cxn>
                <a:cxn ang="0">
                  <a:pos x="connsiteX10225" y="connsiteY10225"/>
                </a:cxn>
                <a:cxn ang="0">
                  <a:pos x="connsiteX10226" y="connsiteY10226"/>
                </a:cxn>
                <a:cxn ang="0">
                  <a:pos x="connsiteX10227" y="connsiteY10227"/>
                </a:cxn>
                <a:cxn ang="0">
                  <a:pos x="connsiteX10228" y="connsiteY10228"/>
                </a:cxn>
                <a:cxn ang="0">
                  <a:pos x="connsiteX10229" y="connsiteY10229"/>
                </a:cxn>
                <a:cxn ang="0">
                  <a:pos x="connsiteX10230" y="connsiteY10230"/>
                </a:cxn>
                <a:cxn ang="0">
                  <a:pos x="connsiteX10231" y="connsiteY10231"/>
                </a:cxn>
                <a:cxn ang="0">
                  <a:pos x="connsiteX10232" y="connsiteY10232"/>
                </a:cxn>
                <a:cxn ang="0">
                  <a:pos x="connsiteX10233" y="connsiteY10233"/>
                </a:cxn>
                <a:cxn ang="0">
                  <a:pos x="connsiteX10234" y="connsiteY10234"/>
                </a:cxn>
                <a:cxn ang="0">
                  <a:pos x="connsiteX10235" y="connsiteY10235"/>
                </a:cxn>
                <a:cxn ang="0">
                  <a:pos x="connsiteX10236" y="connsiteY10236"/>
                </a:cxn>
                <a:cxn ang="0">
                  <a:pos x="connsiteX10237" y="connsiteY10237"/>
                </a:cxn>
                <a:cxn ang="0">
                  <a:pos x="connsiteX10238" y="connsiteY10238"/>
                </a:cxn>
                <a:cxn ang="0">
                  <a:pos x="connsiteX10239" y="connsiteY10239"/>
                </a:cxn>
                <a:cxn ang="0">
                  <a:pos x="connsiteX10240" y="connsiteY10240"/>
                </a:cxn>
                <a:cxn ang="0">
                  <a:pos x="connsiteX10241" y="connsiteY10241"/>
                </a:cxn>
                <a:cxn ang="0">
                  <a:pos x="connsiteX10242" y="connsiteY10242"/>
                </a:cxn>
                <a:cxn ang="0">
                  <a:pos x="connsiteX10243" y="connsiteY10243"/>
                </a:cxn>
                <a:cxn ang="0">
                  <a:pos x="connsiteX10244" y="connsiteY10244"/>
                </a:cxn>
                <a:cxn ang="0">
                  <a:pos x="connsiteX10245" y="connsiteY10245"/>
                </a:cxn>
                <a:cxn ang="0">
                  <a:pos x="connsiteX10246" y="connsiteY10246"/>
                </a:cxn>
                <a:cxn ang="0">
                  <a:pos x="connsiteX10247" y="connsiteY10247"/>
                </a:cxn>
                <a:cxn ang="0">
                  <a:pos x="connsiteX10248" y="connsiteY10248"/>
                </a:cxn>
                <a:cxn ang="0">
                  <a:pos x="connsiteX10249" y="connsiteY10249"/>
                </a:cxn>
                <a:cxn ang="0">
                  <a:pos x="connsiteX10250" y="connsiteY10250"/>
                </a:cxn>
                <a:cxn ang="0">
                  <a:pos x="connsiteX10251" y="connsiteY10251"/>
                </a:cxn>
                <a:cxn ang="0">
                  <a:pos x="connsiteX10252" y="connsiteY10252"/>
                </a:cxn>
                <a:cxn ang="0">
                  <a:pos x="connsiteX10253" y="connsiteY10253"/>
                </a:cxn>
                <a:cxn ang="0">
                  <a:pos x="connsiteX10254" y="connsiteY10254"/>
                </a:cxn>
                <a:cxn ang="0">
                  <a:pos x="connsiteX10255" y="connsiteY10255"/>
                </a:cxn>
                <a:cxn ang="0">
                  <a:pos x="connsiteX10256" y="connsiteY10256"/>
                </a:cxn>
                <a:cxn ang="0">
                  <a:pos x="connsiteX10257" y="connsiteY10257"/>
                </a:cxn>
                <a:cxn ang="0">
                  <a:pos x="connsiteX10258" y="connsiteY10258"/>
                </a:cxn>
                <a:cxn ang="0">
                  <a:pos x="connsiteX10259" y="connsiteY10259"/>
                </a:cxn>
                <a:cxn ang="0">
                  <a:pos x="connsiteX10260" y="connsiteY10260"/>
                </a:cxn>
                <a:cxn ang="0">
                  <a:pos x="connsiteX10261" y="connsiteY10261"/>
                </a:cxn>
                <a:cxn ang="0">
                  <a:pos x="connsiteX10262" y="connsiteY10262"/>
                </a:cxn>
                <a:cxn ang="0">
                  <a:pos x="connsiteX10263" y="connsiteY10263"/>
                </a:cxn>
                <a:cxn ang="0">
                  <a:pos x="connsiteX10264" y="connsiteY10264"/>
                </a:cxn>
                <a:cxn ang="0">
                  <a:pos x="connsiteX10265" y="connsiteY10265"/>
                </a:cxn>
                <a:cxn ang="0">
                  <a:pos x="connsiteX10266" y="connsiteY10266"/>
                </a:cxn>
                <a:cxn ang="0">
                  <a:pos x="connsiteX10267" y="connsiteY10267"/>
                </a:cxn>
                <a:cxn ang="0">
                  <a:pos x="connsiteX10268" y="connsiteY10268"/>
                </a:cxn>
                <a:cxn ang="0">
                  <a:pos x="connsiteX10269" y="connsiteY10269"/>
                </a:cxn>
                <a:cxn ang="0">
                  <a:pos x="connsiteX10270" y="connsiteY10270"/>
                </a:cxn>
                <a:cxn ang="0">
                  <a:pos x="connsiteX10271" y="connsiteY10271"/>
                </a:cxn>
                <a:cxn ang="0">
                  <a:pos x="connsiteX10272" y="connsiteY10272"/>
                </a:cxn>
                <a:cxn ang="0">
                  <a:pos x="connsiteX10273" y="connsiteY10273"/>
                </a:cxn>
                <a:cxn ang="0">
                  <a:pos x="connsiteX10274" y="connsiteY10274"/>
                </a:cxn>
                <a:cxn ang="0">
                  <a:pos x="connsiteX10275" y="connsiteY10275"/>
                </a:cxn>
                <a:cxn ang="0">
                  <a:pos x="connsiteX10276" y="connsiteY10276"/>
                </a:cxn>
                <a:cxn ang="0">
                  <a:pos x="connsiteX10277" y="connsiteY10277"/>
                </a:cxn>
                <a:cxn ang="0">
                  <a:pos x="connsiteX10278" y="connsiteY10278"/>
                </a:cxn>
                <a:cxn ang="0">
                  <a:pos x="connsiteX10279" y="connsiteY10279"/>
                </a:cxn>
                <a:cxn ang="0">
                  <a:pos x="connsiteX10280" y="connsiteY10280"/>
                </a:cxn>
                <a:cxn ang="0">
                  <a:pos x="connsiteX10281" y="connsiteY10281"/>
                </a:cxn>
                <a:cxn ang="0">
                  <a:pos x="connsiteX10282" y="connsiteY10282"/>
                </a:cxn>
                <a:cxn ang="0">
                  <a:pos x="connsiteX10283" y="connsiteY10283"/>
                </a:cxn>
                <a:cxn ang="0">
                  <a:pos x="connsiteX10284" y="connsiteY10284"/>
                </a:cxn>
                <a:cxn ang="0">
                  <a:pos x="connsiteX10285" y="connsiteY10285"/>
                </a:cxn>
                <a:cxn ang="0">
                  <a:pos x="connsiteX10286" y="connsiteY10286"/>
                </a:cxn>
                <a:cxn ang="0">
                  <a:pos x="connsiteX10287" y="connsiteY10287"/>
                </a:cxn>
                <a:cxn ang="0">
                  <a:pos x="connsiteX10288" y="connsiteY10288"/>
                </a:cxn>
                <a:cxn ang="0">
                  <a:pos x="connsiteX10289" y="connsiteY10289"/>
                </a:cxn>
                <a:cxn ang="0">
                  <a:pos x="connsiteX10290" y="connsiteY10290"/>
                </a:cxn>
                <a:cxn ang="0">
                  <a:pos x="connsiteX10291" y="connsiteY10291"/>
                </a:cxn>
                <a:cxn ang="0">
                  <a:pos x="connsiteX10292" y="connsiteY10292"/>
                </a:cxn>
                <a:cxn ang="0">
                  <a:pos x="connsiteX10293" y="connsiteY10293"/>
                </a:cxn>
                <a:cxn ang="0">
                  <a:pos x="connsiteX10294" y="connsiteY10294"/>
                </a:cxn>
                <a:cxn ang="0">
                  <a:pos x="connsiteX10295" y="connsiteY10295"/>
                </a:cxn>
                <a:cxn ang="0">
                  <a:pos x="connsiteX10296" y="connsiteY10296"/>
                </a:cxn>
                <a:cxn ang="0">
                  <a:pos x="connsiteX10297" y="connsiteY10297"/>
                </a:cxn>
                <a:cxn ang="0">
                  <a:pos x="connsiteX10298" y="connsiteY10298"/>
                </a:cxn>
                <a:cxn ang="0">
                  <a:pos x="connsiteX10299" y="connsiteY10299"/>
                </a:cxn>
                <a:cxn ang="0">
                  <a:pos x="connsiteX10300" y="connsiteY10300"/>
                </a:cxn>
                <a:cxn ang="0">
                  <a:pos x="connsiteX10301" y="connsiteY10301"/>
                </a:cxn>
                <a:cxn ang="0">
                  <a:pos x="connsiteX10302" y="connsiteY10302"/>
                </a:cxn>
                <a:cxn ang="0">
                  <a:pos x="connsiteX10303" y="connsiteY10303"/>
                </a:cxn>
                <a:cxn ang="0">
                  <a:pos x="connsiteX10304" y="connsiteY10304"/>
                </a:cxn>
                <a:cxn ang="0">
                  <a:pos x="connsiteX10305" y="connsiteY10305"/>
                </a:cxn>
                <a:cxn ang="0">
                  <a:pos x="connsiteX10306" y="connsiteY10306"/>
                </a:cxn>
                <a:cxn ang="0">
                  <a:pos x="connsiteX10307" y="connsiteY10307"/>
                </a:cxn>
                <a:cxn ang="0">
                  <a:pos x="connsiteX10308" y="connsiteY10308"/>
                </a:cxn>
                <a:cxn ang="0">
                  <a:pos x="connsiteX10309" y="connsiteY10309"/>
                </a:cxn>
                <a:cxn ang="0">
                  <a:pos x="connsiteX10310" y="connsiteY10310"/>
                </a:cxn>
                <a:cxn ang="0">
                  <a:pos x="connsiteX10311" y="connsiteY10311"/>
                </a:cxn>
                <a:cxn ang="0">
                  <a:pos x="connsiteX10312" y="connsiteY10312"/>
                </a:cxn>
                <a:cxn ang="0">
                  <a:pos x="connsiteX10313" y="connsiteY10313"/>
                </a:cxn>
                <a:cxn ang="0">
                  <a:pos x="connsiteX10314" y="connsiteY10314"/>
                </a:cxn>
                <a:cxn ang="0">
                  <a:pos x="connsiteX10315" y="connsiteY10315"/>
                </a:cxn>
                <a:cxn ang="0">
                  <a:pos x="connsiteX10316" y="connsiteY10316"/>
                </a:cxn>
                <a:cxn ang="0">
                  <a:pos x="connsiteX10317" y="connsiteY10317"/>
                </a:cxn>
                <a:cxn ang="0">
                  <a:pos x="connsiteX10318" y="connsiteY10318"/>
                </a:cxn>
                <a:cxn ang="0">
                  <a:pos x="connsiteX10319" y="connsiteY10319"/>
                </a:cxn>
                <a:cxn ang="0">
                  <a:pos x="connsiteX10320" y="connsiteY10320"/>
                </a:cxn>
                <a:cxn ang="0">
                  <a:pos x="connsiteX10321" y="connsiteY10321"/>
                </a:cxn>
                <a:cxn ang="0">
                  <a:pos x="connsiteX10322" y="connsiteY10322"/>
                </a:cxn>
                <a:cxn ang="0">
                  <a:pos x="connsiteX10323" y="connsiteY10323"/>
                </a:cxn>
                <a:cxn ang="0">
                  <a:pos x="connsiteX10324" y="connsiteY10324"/>
                </a:cxn>
                <a:cxn ang="0">
                  <a:pos x="connsiteX10325" y="connsiteY10325"/>
                </a:cxn>
                <a:cxn ang="0">
                  <a:pos x="connsiteX10326" y="connsiteY10326"/>
                </a:cxn>
                <a:cxn ang="0">
                  <a:pos x="connsiteX10327" y="connsiteY10327"/>
                </a:cxn>
                <a:cxn ang="0">
                  <a:pos x="connsiteX10328" y="connsiteY10328"/>
                </a:cxn>
                <a:cxn ang="0">
                  <a:pos x="connsiteX10329" y="connsiteY10329"/>
                </a:cxn>
                <a:cxn ang="0">
                  <a:pos x="connsiteX10330" y="connsiteY10330"/>
                </a:cxn>
                <a:cxn ang="0">
                  <a:pos x="connsiteX10331" y="connsiteY10331"/>
                </a:cxn>
                <a:cxn ang="0">
                  <a:pos x="connsiteX10332" y="connsiteY10332"/>
                </a:cxn>
                <a:cxn ang="0">
                  <a:pos x="connsiteX10333" y="connsiteY10333"/>
                </a:cxn>
                <a:cxn ang="0">
                  <a:pos x="connsiteX10334" y="connsiteY10334"/>
                </a:cxn>
                <a:cxn ang="0">
                  <a:pos x="connsiteX10335" y="connsiteY10335"/>
                </a:cxn>
                <a:cxn ang="0">
                  <a:pos x="connsiteX10336" y="connsiteY10336"/>
                </a:cxn>
                <a:cxn ang="0">
                  <a:pos x="connsiteX10337" y="connsiteY10337"/>
                </a:cxn>
                <a:cxn ang="0">
                  <a:pos x="connsiteX10338" y="connsiteY10338"/>
                </a:cxn>
                <a:cxn ang="0">
                  <a:pos x="connsiteX10339" y="connsiteY10339"/>
                </a:cxn>
                <a:cxn ang="0">
                  <a:pos x="connsiteX10340" y="connsiteY10340"/>
                </a:cxn>
                <a:cxn ang="0">
                  <a:pos x="connsiteX10341" y="connsiteY10341"/>
                </a:cxn>
                <a:cxn ang="0">
                  <a:pos x="connsiteX10342" y="connsiteY10342"/>
                </a:cxn>
                <a:cxn ang="0">
                  <a:pos x="connsiteX10343" y="connsiteY10343"/>
                </a:cxn>
                <a:cxn ang="0">
                  <a:pos x="connsiteX10344" y="connsiteY10344"/>
                </a:cxn>
                <a:cxn ang="0">
                  <a:pos x="connsiteX10345" y="connsiteY10345"/>
                </a:cxn>
                <a:cxn ang="0">
                  <a:pos x="connsiteX10346" y="connsiteY10346"/>
                </a:cxn>
                <a:cxn ang="0">
                  <a:pos x="connsiteX10347" y="connsiteY10347"/>
                </a:cxn>
                <a:cxn ang="0">
                  <a:pos x="connsiteX10348" y="connsiteY10348"/>
                </a:cxn>
                <a:cxn ang="0">
                  <a:pos x="connsiteX10349" y="connsiteY10349"/>
                </a:cxn>
                <a:cxn ang="0">
                  <a:pos x="connsiteX10350" y="connsiteY10350"/>
                </a:cxn>
                <a:cxn ang="0">
                  <a:pos x="connsiteX10351" y="connsiteY10351"/>
                </a:cxn>
                <a:cxn ang="0">
                  <a:pos x="connsiteX10352" y="connsiteY10352"/>
                </a:cxn>
                <a:cxn ang="0">
                  <a:pos x="connsiteX10353" y="connsiteY10353"/>
                </a:cxn>
                <a:cxn ang="0">
                  <a:pos x="connsiteX10354" y="connsiteY10354"/>
                </a:cxn>
                <a:cxn ang="0">
                  <a:pos x="connsiteX10355" y="connsiteY10355"/>
                </a:cxn>
                <a:cxn ang="0">
                  <a:pos x="connsiteX10356" y="connsiteY10356"/>
                </a:cxn>
                <a:cxn ang="0">
                  <a:pos x="connsiteX10357" y="connsiteY10357"/>
                </a:cxn>
                <a:cxn ang="0">
                  <a:pos x="connsiteX10358" y="connsiteY10358"/>
                </a:cxn>
                <a:cxn ang="0">
                  <a:pos x="connsiteX10359" y="connsiteY10359"/>
                </a:cxn>
                <a:cxn ang="0">
                  <a:pos x="connsiteX10360" y="connsiteY10360"/>
                </a:cxn>
                <a:cxn ang="0">
                  <a:pos x="connsiteX10361" y="connsiteY10361"/>
                </a:cxn>
                <a:cxn ang="0">
                  <a:pos x="connsiteX10362" y="connsiteY10362"/>
                </a:cxn>
                <a:cxn ang="0">
                  <a:pos x="connsiteX10363" y="connsiteY10363"/>
                </a:cxn>
                <a:cxn ang="0">
                  <a:pos x="connsiteX10364" y="connsiteY10364"/>
                </a:cxn>
                <a:cxn ang="0">
                  <a:pos x="connsiteX10365" y="connsiteY10365"/>
                </a:cxn>
                <a:cxn ang="0">
                  <a:pos x="connsiteX10366" y="connsiteY10366"/>
                </a:cxn>
                <a:cxn ang="0">
                  <a:pos x="connsiteX10367" y="connsiteY10367"/>
                </a:cxn>
                <a:cxn ang="0">
                  <a:pos x="connsiteX10368" y="connsiteY10368"/>
                </a:cxn>
                <a:cxn ang="0">
                  <a:pos x="connsiteX10369" y="connsiteY10369"/>
                </a:cxn>
                <a:cxn ang="0">
                  <a:pos x="connsiteX10370" y="connsiteY10370"/>
                </a:cxn>
                <a:cxn ang="0">
                  <a:pos x="connsiteX10371" y="connsiteY10371"/>
                </a:cxn>
                <a:cxn ang="0">
                  <a:pos x="connsiteX10372" y="connsiteY10372"/>
                </a:cxn>
                <a:cxn ang="0">
                  <a:pos x="connsiteX10373" y="connsiteY10373"/>
                </a:cxn>
                <a:cxn ang="0">
                  <a:pos x="connsiteX10374" y="connsiteY10374"/>
                </a:cxn>
                <a:cxn ang="0">
                  <a:pos x="connsiteX10375" y="connsiteY10375"/>
                </a:cxn>
                <a:cxn ang="0">
                  <a:pos x="connsiteX10376" y="connsiteY10376"/>
                </a:cxn>
                <a:cxn ang="0">
                  <a:pos x="connsiteX10377" y="connsiteY10377"/>
                </a:cxn>
                <a:cxn ang="0">
                  <a:pos x="connsiteX10378" y="connsiteY10378"/>
                </a:cxn>
                <a:cxn ang="0">
                  <a:pos x="connsiteX10379" y="connsiteY10379"/>
                </a:cxn>
                <a:cxn ang="0">
                  <a:pos x="connsiteX10380" y="connsiteY10380"/>
                </a:cxn>
                <a:cxn ang="0">
                  <a:pos x="connsiteX10381" y="connsiteY10381"/>
                </a:cxn>
                <a:cxn ang="0">
                  <a:pos x="connsiteX10382" y="connsiteY10382"/>
                </a:cxn>
                <a:cxn ang="0">
                  <a:pos x="connsiteX10383" y="connsiteY10383"/>
                </a:cxn>
                <a:cxn ang="0">
                  <a:pos x="connsiteX10384" y="connsiteY10384"/>
                </a:cxn>
                <a:cxn ang="0">
                  <a:pos x="connsiteX10385" y="connsiteY10385"/>
                </a:cxn>
                <a:cxn ang="0">
                  <a:pos x="connsiteX10386" y="connsiteY10386"/>
                </a:cxn>
                <a:cxn ang="0">
                  <a:pos x="connsiteX10387" y="connsiteY10387"/>
                </a:cxn>
                <a:cxn ang="0">
                  <a:pos x="connsiteX10388" y="connsiteY10388"/>
                </a:cxn>
                <a:cxn ang="0">
                  <a:pos x="connsiteX10389" y="connsiteY10389"/>
                </a:cxn>
                <a:cxn ang="0">
                  <a:pos x="connsiteX10390" y="connsiteY10390"/>
                </a:cxn>
                <a:cxn ang="0">
                  <a:pos x="connsiteX10391" y="connsiteY10391"/>
                </a:cxn>
                <a:cxn ang="0">
                  <a:pos x="connsiteX10392" y="connsiteY10392"/>
                </a:cxn>
                <a:cxn ang="0">
                  <a:pos x="connsiteX10393" y="connsiteY10393"/>
                </a:cxn>
                <a:cxn ang="0">
                  <a:pos x="connsiteX10394" y="connsiteY10394"/>
                </a:cxn>
                <a:cxn ang="0">
                  <a:pos x="connsiteX10395" y="connsiteY10395"/>
                </a:cxn>
                <a:cxn ang="0">
                  <a:pos x="connsiteX10396" y="connsiteY10396"/>
                </a:cxn>
                <a:cxn ang="0">
                  <a:pos x="connsiteX10397" y="connsiteY10397"/>
                </a:cxn>
                <a:cxn ang="0">
                  <a:pos x="connsiteX10398" y="connsiteY10398"/>
                </a:cxn>
                <a:cxn ang="0">
                  <a:pos x="connsiteX10399" y="connsiteY10399"/>
                </a:cxn>
                <a:cxn ang="0">
                  <a:pos x="connsiteX10400" y="connsiteY10400"/>
                </a:cxn>
                <a:cxn ang="0">
                  <a:pos x="connsiteX10401" y="connsiteY10401"/>
                </a:cxn>
                <a:cxn ang="0">
                  <a:pos x="connsiteX10402" y="connsiteY10402"/>
                </a:cxn>
                <a:cxn ang="0">
                  <a:pos x="connsiteX10403" y="connsiteY10403"/>
                </a:cxn>
                <a:cxn ang="0">
                  <a:pos x="connsiteX10404" y="connsiteY10404"/>
                </a:cxn>
                <a:cxn ang="0">
                  <a:pos x="connsiteX10405" y="connsiteY10405"/>
                </a:cxn>
                <a:cxn ang="0">
                  <a:pos x="connsiteX10406" y="connsiteY10406"/>
                </a:cxn>
                <a:cxn ang="0">
                  <a:pos x="connsiteX10407" y="connsiteY10407"/>
                </a:cxn>
                <a:cxn ang="0">
                  <a:pos x="connsiteX10408" y="connsiteY10408"/>
                </a:cxn>
                <a:cxn ang="0">
                  <a:pos x="connsiteX10409" y="connsiteY10409"/>
                </a:cxn>
                <a:cxn ang="0">
                  <a:pos x="connsiteX10410" y="connsiteY10410"/>
                </a:cxn>
                <a:cxn ang="0">
                  <a:pos x="connsiteX10411" y="connsiteY10411"/>
                </a:cxn>
                <a:cxn ang="0">
                  <a:pos x="connsiteX10412" y="connsiteY10412"/>
                </a:cxn>
                <a:cxn ang="0">
                  <a:pos x="connsiteX10413" y="connsiteY10413"/>
                </a:cxn>
                <a:cxn ang="0">
                  <a:pos x="connsiteX10414" y="connsiteY10414"/>
                </a:cxn>
                <a:cxn ang="0">
                  <a:pos x="connsiteX10415" y="connsiteY10415"/>
                </a:cxn>
                <a:cxn ang="0">
                  <a:pos x="connsiteX10416" y="connsiteY10416"/>
                </a:cxn>
                <a:cxn ang="0">
                  <a:pos x="connsiteX10417" y="connsiteY10417"/>
                </a:cxn>
                <a:cxn ang="0">
                  <a:pos x="connsiteX10418" y="connsiteY10418"/>
                </a:cxn>
                <a:cxn ang="0">
                  <a:pos x="connsiteX10419" y="connsiteY10419"/>
                </a:cxn>
                <a:cxn ang="0">
                  <a:pos x="connsiteX10420" y="connsiteY10420"/>
                </a:cxn>
                <a:cxn ang="0">
                  <a:pos x="connsiteX10421" y="connsiteY10421"/>
                </a:cxn>
                <a:cxn ang="0">
                  <a:pos x="connsiteX10422" y="connsiteY10422"/>
                </a:cxn>
                <a:cxn ang="0">
                  <a:pos x="connsiteX10423" y="connsiteY10423"/>
                </a:cxn>
                <a:cxn ang="0">
                  <a:pos x="connsiteX10424" y="connsiteY10424"/>
                </a:cxn>
                <a:cxn ang="0">
                  <a:pos x="connsiteX10425" y="connsiteY10425"/>
                </a:cxn>
                <a:cxn ang="0">
                  <a:pos x="connsiteX10426" y="connsiteY10426"/>
                </a:cxn>
                <a:cxn ang="0">
                  <a:pos x="connsiteX10427" y="connsiteY10427"/>
                </a:cxn>
                <a:cxn ang="0">
                  <a:pos x="connsiteX10428" y="connsiteY10428"/>
                </a:cxn>
                <a:cxn ang="0">
                  <a:pos x="connsiteX10429" y="connsiteY10429"/>
                </a:cxn>
                <a:cxn ang="0">
                  <a:pos x="connsiteX10430" y="connsiteY10430"/>
                </a:cxn>
                <a:cxn ang="0">
                  <a:pos x="connsiteX10431" y="connsiteY10431"/>
                </a:cxn>
                <a:cxn ang="0">
                  <a:pos x="connsiteX10432" y="connsiteY10432"/>
                </a:cxn>
                <a:cxn ang="0">
                  <a:pos x="connsiteX10433" y="connsiteY10433"/>
                </a:cxn>
                <a:cxn ang="0">
                  <a:pos x="connsiteX10434" y="connsiteY10434"/>
                </a:cxn>
                <a:cxn ang="0">
                  <a:pos x="connsiteX10435" y="connsiteY10435"/>
                </a:cxn>
                <a:cxn ang="0">
                  <a:pos x="connsiteX10436" y="connsiteY10436"/>
                </a:cxn>
                <a:cxn ang="0">
                  <a:pos x="connsiteX10437" y="connsiteY10437"/>
                </a:cxn>
                <a:cxn ang="0">
                  <a:pos x="connsiteX10438" y="connsiteY10438"/>
                </a:cxn>
                <a:cxn ang="0">
                  <a:pos x="connsiteX10439" y="connsiteY10439"/>
                </a:cxn>
                <a:cxn ang="0">
                  <a:pos x="connsiteX10440" y="connsiteY10440"/>
                </a:cxn>
                <a:cxn ang="0">
                  <a:pos x="connsiteX10441" y="connsiteY10441"/>
                </a:cxn>
                <a:cxn ang="0">
                  <a:pos x="connsiteX10442" y="connsiteY10442"/>
                </a:cxn>
                <a:cxn ang="0">
                  <a:pos x="connsiteX10443" y="connsiteY10443"/>
                </a:cxn>
                <a:cxn ang="0">
                  <a:pos x="connsiteX10444" y="connsiteY10444"/>
                </a:cxn>
                <a:cxn ang="0">
                  <a:pos x="connsiteX10445" y="connsiteY10445"/>
                </a:cxn>
                <a:cxn ang="0">
                  <a:pos x="connsiteX10446" y="connsiteY10446"/>
                </a:cxn>
                <a:cxn ang="0">
                  <a:pos x="connsiteX10447" y="connsiteY10447"/>
                </a:cxn>
                <a:cxn ang="0">
                  <a:pos x="connsiteX10448" y="connsiteY10448"/>
                </a:cxn>
                <a:cxn ang="0">
                  <a:pos x="connsiteX10449" y="connsiteY10449"/>
                </a:cxn>
                <a:cxn ang="0">
                  <a:pos x="connsiteX10450" y="connsiteY10450"/>
                </a:cxn>
                <a:cxn ang="0">
                  <a:pos x="connsiteX10451" y="connsiteY10451"/>
                </a:cxn>
                <a:cxn ang="0">
                  <a:pos x="connsiteX10452" y="connsiteY10452"/>
                </a:cxn>
                <a:cxn ang="0">
                  <a:pos x="connsiteX10453" y="connsiteY10453"/>
                </a:cxn>
                <a:cxn ang="0">
                  <a:pos x="connsiteX10454" y="connsiteY10454"/>
                </a:cxn>
                <a:cxn ang="0">
                  <a:pos x="connsiteX10455" y="connsiteY10455"/>
                </a:cxn>
                <a:cxn ang="0">
                  <a:pos x="connsiteX10456" y="connsiteY10456"/>
                </a:cxn>
                <a:cxn ang="0">
                  <a:pos x="connsiteX10457" y="connsiteY10457"/>
                </a:cxn>
                <a:cxn ang="0">
                  <a:pos x="connsiteX10458" y="connsiteY10458"/>
                </a:cxn>
                <a:cxn ang="0">
                  <a:pos x="connsiteX10459" y="connsiteY10459"/>
                </a:cxn>
                <a:cxn ang="0">
                  <a:pos x="connsiteX10460" y="connsiteY10460"/>
                </a:cxn>
                <a:cxn ang="0">
                  <a:pos x="connsiteX10461" y="connsiteY10461"/>
                </a:cxn>
                <a:cxn ang="0">
                  <a:pos x="connsiteX10462" y="connsiteY10462"/>
                </a:cxn>
                <a:cxn ang="0">
                  <a:pos x="connsiteX10463" y="connsiteY10463"/>
                </a:cxn>
                <a:cxn ang="0">
                  <a:pos x="connsiteX10464" y="connsiteY10464"/>
                </a:cxn>
                <a:cxn ang="0">
                  <a:pos x="connsiteX10465" y="connsiteY10465"/>
                </a:cxn>
                <a:cxn ang="0">
                  <a:pos x="connsiteX10466" y="connsiteY10466"/>
                </a:cxn>
                <a:cxn ang="0">
                  <a:pos x="connsiteX10467" y="connsiteY10467"/>
                </a:cxn>
                <a:cxn ang="0">
                  <a:pos x="connsiteX10468" y="connsiteY10468"/>
                </a:cxn>
                <a:cxn ang="0">
                  <a:pos x="connsiteX10469" y="connsiteY10469"/>
                </a:cxn>
                <a:cxn ang="0">
                  <a:pos x="connsiteX10470" y="connsiteY10470"/>
                </a:cxn>
                <a:cxn ang="0">
                  <a:pos x="connsiteX10471" y="connsiteY10471"/>
                </a:cxn>
                <a:cxn ang="0">
                  <a:pos x="connsiteX10472" y="connsiteY10472"/>
                </a:cxn>
                <a:cxn ang="0">
                  <a:pos x="connsiteX10473" y="connsiteY10473"/>
                </a:cxn>
                <a:cxn ang="0">
                  <a:pos x="connsiteX10474" y="connsiteY10474"/>
                </a:cxn>
                <a:cxn ang="0">
                  <a:pos x="connsiteX10475" y="connsiteY10475"/>
                </a:cxn>
                <a:cxn ang="0">
                  <a:pos x="connsiteX10476" y="connsiteY10476"/>
                </a:cxn>
                <a:cxn ang="0">
                  <a:pos x="connsiteX10477" y="connsiteY10477"/>
                </a:cxn>
                <a:cxn ang="0">
                  <a:pos x="connsiteX10478" y="connsiteY10478"/>
                </a:cxn>
                <a:cxn ang="0">
                  <a:pos x="connsiteX10479" y="connsiteY10479"/>
                </a:cxn>
                <a:cxn ang="0">
                  <a:pos x="connsiteX10480" y="connsiteY10480"/>
                </a:cxn>
                <a:cxn ang="0">
                  <a:pos x="connsiteX10481" y="connsiteY10481"/>
                </a:cxn>
                <a:cxn ang="0">
                  <a:pos x="connsiteX10482" y="connsiteY10482"/>
                </a:cxn>
                <a:cxn ang="0">
                  <a:pos x="connsiteX10483" y="connsiteY10483"/>
                </a:cxn>
                <a:cxn ang="0">
                  <a:pos x="connsiteX10484" y="connsiteY10484"/>
                </a:cxn>
                <a:cxn ang="0">
                  <a:pos x="connsiteX10485" y="connsiteY10485"/>
                </a:cxn>
                <a:cxn ang="0">
                  <a:pos x="connsiteX10486" y="connsiteY10486"/>
                </a:cxn>
                <a:cxn ang="0">
                  <a:pos x="connsiteX10487" y="connsiteY10487"/>
                </a:cxn>
                <a:cxn ang="0">
                  <a:pos x="connsiteX10488" y="connsiteY10488"/>
                </a:cxn>
                <a:cxn ang="0">
                  <a:pos x="connsiteX10489" y="connsiteY10489"/>
                </a:cxn>
                <a:cxn ang="0">
                  <a:pos x="connsiteX10490" y="connsiteY10490"/>
                </a:cxn>
                <a:cxn ang="0">
                  <a:pos x="connsiteX10491" y="connsiteY10491"/>
                </a:cxn>
                <a:cxn ang="0">
                  <a:pos x="connsiteX10492" y="connsiteY10492"/>
                </a:cxn>
                <a:cxn ang="0">
                  <a:pos x="connsiteX10493" y="connsiteY10493"/>
                </a:cxn>
                <a:cxn ang="0">
                  <a:pos x="connsiteX10494" y="connsiteY10494"/>
                </a:cxn>
                <a:cxn ang="0">
                  <a:pos x="connsiteX10495" y="connsiteY10495"/>
                </a:cxn>
                <a:cxn ang="0">
                  <a:pos x="connsiteX10496" y="connsiteY10496"/>
                </a:cxn>
                <a:cxn ang="0">
                  <a:pos x="connsiteX10497" y="connsiteY10497"/>
                </a:cxn>
                <a:cxn ang="0">
                  <a:pos x="connsiteX10498" y="connsiteY10498"/>
                </a:cxn>
                <a:cxn ang="0">
                  <a:pos x="connsiteX10499" y="connsiteY10499"/>
                </a:cxn>
                <a:cxn ang="0">
                  <a:pos x="connsiteX10500" y="connsiteY10500"/>
                </a:cxn>
                <a:cxn ang="0">
                  <a:pos x="connsiteX10501" y="connsiteY10501"/>
                </a:cxn>
                <a:cxn ang="0">
                  <a:pos x="connsiteX10502" y="connsiteY10502"/>
                </a:cxn>
                <a:cxn ang="0">
                  <a:pos x="connsiteX10503" y="connsiteY10503"/>
                </a:cxn>
                <a:cxn ang="0">
                  <a:pos x="connsiteX10504" y="connsiteY10504"/>
                </a:cxn>
                <a:cxn ang="0">
                  <a:pos x="connsiteX10505" y="connsiteY10505"/>
                </a:cxn>
                <a:cxn ang="0">
                  <a:pos x="connsiteX10506" y="connsiteY10506"/>
                </a:cxn>
                <a:cxn ang="0">
                  <a:pos x="connsiteX10507" y="connsiteY10507"/>
                </a:cxn>
                <a:cxn ang="0">
                  <a:pos x="connsiteX10508" y="connsiteY10508"/>
                </a:cxn>
                <a:cxn ang="0">
                  <a:pos x="connsiteX10509" y="connsiteY10509"/>
                </a:cxn>
                <a:cxn ang="0">
                  <a:pos x="connsiteX10510" y="connsiteY10510"/>
                </a:cxn>
                <a:cxn ang="0">
                  <a:pos x="connsiteX10511" y="connsiteY10511"/>
                </a:cxn>
                <a:cxn ang="0">
                  <a:pos x="connsiteX10512" y="connsiteY10512"/>
                </a:cxn>
                <a:cxn ang="0">
                  <a:pos x="connsiteX10513" y="connsiteY10513"/>
                </a:cxn>
                <a:cxn ang="0">
                  <a:pos x="connsiteX10514" y="connsiteY10514"/>
                </a:cxn>
                <a:cxn ang="0">
                  <a:pos x="connsiteX10515" y="connsiteY10515"/>
                </a:cxn>
                <a:cxn ang="0">
                  <a:pos x="connsiteX10516" y="connsiteY10516"/>
                </a:cxn>
                <a:cxn ang="0">
                  <a:pos x="connsiteX10517" y="connsiteY10517"/>
                </a:cxn>
                <a:cxn ang="0">
                  <a:pos x="connsiteX10518" y="connsiteY10518"/>
                </a:cxn>
                <a:cxn ang="0">
                  <a:pos x="connsiteX10519" y="connsiteY10519"/>
                </a:cxn>
                <a:cxn ang="0">
                  <a:pos x="connsiteX10520" y="connsiteY10520"/>
                </a:cxn>
                <a:cxn ang="0">
                  <a:pos x="connsiteX10521" y="connsiteY10521"/>
                </a:cxn>
                <a:cxn ang="0">
                  <a:pos x="connsiteX10522" y="connsiteY10522"/>
                </a:cxn>
                <a:cxn ang="0">
                  <a:pos x="connsiteX10523" y="connsiteY10523"/>
                </a:cxn>
                <a:cxn ang="0">
                  <a:pos x="connsiteX10524" y="connsiteY10524"/>
                </a:cxn>
                <a:cxn ang="0">
                  <a:pos x="connsiteX10525" y="connsiteY10525"/>
                </a:cxn>
                <a:cxn ang="0">
                  <a:pos x="connsiteX10526" y="connsiteY10526"/>
                </a:cxn>
                <a:cxn ang="0">
                  <a:pos x="connsiteX10527" y="connsiteY10527"/>
                </a:cxn>
                <a:cxn ang="0">
                  <a:pos x="connsiteX10528" y="connsiteY10528"/>
                </a:cxn>
                <a:cxn ang="0">
                  <a:pos x="connsiteX10529" y="connsiteY10529"/>
                </a:cxn>
                <a:cxn ang="0">
                  <a:pos x="connsiteX10530" y="connsiteY10530"/>
                </a:cxn>
                <a:cxn ang="0">
                  <a:pos x="connsiteX10531" y="connsiteY10531"/>
                </a:cxn>
                <a:cxn ang="0">
                  <a:pos x="connsiteX10532" y="connsiteY10532"/>
                </a:cxn>
                <a:cxn ang="0">
                  <a:pos x="connsiteX10533" y="connsiteY10533"/>
                </a:cxn>
                <a:cxn ang="0">
                  <a:pos x="connsiteX10534" y="connsiteY10534"/>
                </a:cxn>
                <a:cxn ang="0">
                  <a:pos x="connsiteX10535" y="connsiteY10535"/>
                </a:cxn>
                <a:cxn ang="0">
                  <a:pos x="connsiteX10536" y="connsiteY10536"/>
                </a:cxn>
                <a:cxn ang="0">
                  <a:pos x="connsiteX10537" y="connsiteY10537"/>
                </a:cxn>
                <a:cxn ang="0">
                  <a:pos x="connsiteX10538" y="connsiteY10538"/>
                </a:cxn>
                <a:cxn ang="0">
                  <a:pos x="connsiteX10539" y="connsiteY10539"/>
                </a:cxn>
                <a:cxn ang="0">
                  <a:pos x="connsiteX10540" y="connsiteY10540"/>
                </a:cxn>
                <a:cxn ang="0">
                  <a:pos x="connsiteX10541" y="connsiteY10541"/>
                </a:cxn>
                <a:cxn ang="0">
                  <a:pos x="connsiteX10542" y="connsiteY10542"/>
                </a:cxn>
                <a:cxn ang="0">
                  <a:pos x="connsiteX10543" y="connsiteY10543"/>
                </a:cxn>
                <a:cxn ang="0">
                  <a:pos x="connsiteX10544" y="connsiteY10544"/>
                </a:cxn>
                <a:cxn ang="0">
                  <a:pos x="connsiteX10545" y="connsiteY10545"/>
                </a:cxn>
                <a:cxn ang="0">
                  <a:pos x="connsiteX10546" y="connsiteY10546"/>
                </a:cxn>
                <a:cxn ang="0">
                  <a:pos x="connsiteX10547" y="connsiteY10547"/>
                </a:cxn>
                <a:cxn ang="0">
                  <a:pos x="connsiteX10548" y="connsiteY10548"/>
                </a:cxn>
                <a:cxn ang="0">
                  <a:pos x="connsiteX10549" y="connsiteY10549"/>
                </a:cxn>
                <a:cxn ang="0">
                  <a:pos x="connsiteX10550" y="connsiteY10550"/>
                </a:cxn>
                <a:cxn ang="0">
                  <a:pos x="connsiteX10551" y="connsiteY10551"/>
                </a:cxn>
                <a:cxn ang="0">
                  <a:pos x="connsiteX10552" y="connsiteY10552"/>
                </a:cxn>
                <a:cxn ang="0">
                  <a:pos x="connsiteX10553" y="connsiteY10553"/>
                </a:cxn>
                <a:cxn ang="0">
                  <a:pos x="connsiteX10554" y="connsiteY10554"/>
                </a:cxn>
                <a:cxn ang="0">
                  <a:pos x="connsiteX10555" y="connsiteY10555"/>
                </a:cxn>
                <a:cxn ang="0">
                  <a:pos x="connsiteX10556" y="connsiteY10556"/>
                </a:cxn>
                <a:cxn ang="0">
                  <a:pos x="connsiteX10557" y="connsiteY10557"/>
                </a:cxn>
                <a:cxn ang="0">
                  <a:pos x="connsiteX10558" y="connsiteY10558"/>
                </a:cxn>
                <a:cxn ang="0">
                  <a:pos x="connsiteX10559" y="connsiteY10559"/>
                </a:cxn>
                <a:cxn ang="0">
                  <a:pos x="connsiteX10560" y="connsiteY10560"/>
                </a:cxn>
                <a:cxn ang="0">
                  <a:pos x="connsiteX10561" y="connsiteY10561"/>
                </a:cxn>
                <a:cxn ang="0">
                  <a:pos x="connsiteX10562" y="connsiteY10562"/>
                </a:cxn>
                <a:cxn ang="0">
                  <a:pos x="connsiteX10563" y="connsiteY10563"/>
                </a:cxn>
                <a:cxn ang="0">
                  <a:pos x="connsiteX10564" y="connsiteY10564"/>
                </a:cxn>
                <a:cxn ang="0">
                  <a:pos x="connsiteX10565" y="connsiteY10565"/>
                </a:cxn>
                <a:cxn ang="0">
                  <a:pos x="connsiteX10566" y="connsiteY10566"/>
                </a:cxn>
                <a:cxn ang="0">
                  <a:pos x="connsiteX10567" y="connsiteY10567"/>
                </a:cxn>
                <a:cxn ang="0">
                  <a:pos x="connsiteX10568" y="connsiteY10568"/>
                </a:cxn>
                <a:cxn ang="0">
                  <a:pos x="connsiteX10569" y="connsiteY10569"/>
                </a:cxn>
                <a:cxn ang="0">
                  <a:pos x="connsiteX10570" y="connsiteY10570"/>
                </a:cxn>
                <a:cxn ang="0">
                  <a:pos x="connsiteX10571" y="connsiteY10571"/>
                </a:cxn>
                <a:cxn ang="0">
                  <a:pos x="connsiteX10572" y="connsiteY10572"/>
                </a:cxn>
                <a:cxn ang="0">
                  <a:pos x="connsiteX10573" y="connsiteY10573"/>
                </a:cxn>
                <a:cxn ang="0">
                  <a:pos x="connsiteX10574" y="connsiteY10574"/>
                </a:cxn>
                <a:cxn ang="0">
                  <a:pos x="connsiteX10575" y="connsiteY10575"/>
                </a:cxn>
                <a:cxn ang="0">
                  <a:pos x="connsiteX10576" y="connsiteY10576"/>
                </a:cxn>
                <a:cxn ang="0">
                  <a:pos x="connsiteX10577" y="connsiteY10577"/>
                </a:cxn>
                <a:cxn ang="0">
                  <a:pos x="connsiteX10578" y="connsiteY10578"/>
                </a:cxn>
                <a:cxn ang="0">
                  <a:pos x="connsiteX10579" y="connsiteY10579"/>
                </a:cxn>
                <a:cxn ang="0">
                  <a:pos x="connsiteX10580" y="connsiteY10580"/>
                </a:cxn>
                <a:cxn ang="0">
                  <a:pos x="connsiteX10581" y="connsiteY10581"/>
                </a:cxn>
                <a:cxn ang="0">
                  <a:pos x="connsiteX10582" y="connsiteY10582"/>
                </a:cxn>
                <a:cxn ang="0">
                  <a:pos x="connsiteX10583" y="connsiteY10583"/>
                </a:cxn>
                <a:cxn ang="0">
                  <a:pos x="connsiteX10584" y="connsiteY10584"/>
                </a:cxn>
                <a:cxn ang="0">
                  <a:pos x="connsiteX10585" y="connsiteY10585"/>
                </a:cxn>
                <a:cxn ang="0">
                  <a:pos x="connsiteX10586" y="connsiteY10586"/>
                </a:cxn>
                <a:cxn ang="0">
                  <a:pos x="connsiteX10587" y="connsiteY10587"/>
                </a:cxn>
                <a:cxn ang="0">
                  <a:pos x="connsiteX10588" y="connsiteY10588"/>
                </a:cxn>
                <a:cxn ang="0">
                  <a:pos x="connsiteX10589" y="connsiteY10589"/>
                </a:cxn>
                <a:cxn ang="0">
                  <a:pos x="connsiteX10590" y="connsiteY10590"/>
                </a:cxn>
                <a:cxn ang="0">
                  <a:pos x="connsiteX10591" y="connsiteY10591"/>
                </a:cxn>
                <a:cxn ang="0">
                  <a:pos x="connsiteX10592" y="connsiteY10592"/>
                </a:cxn>
                <a:cxn ang="0">
                  <a:pos x="connsiteX10593" y="connsiteY10593"/>
                </a:cxn>
                <a:cxn ang="0">
                  <a:pos x="connsiteX10594" y="connsiteY10594"/>
                </a:cxn>
                <a:cxn ang="0">
                  <a:pos x="connsiteX10595" y="connsiteY10595"/>
                </a:cxn>
                <a:cxn ang="0">
                  <a:pos x="connsiteX10596" y="connsiteY10596"/>
                </a:cxn>
                <a:cxn ang="0">
                  <a:pos x="connsiteX10597" y="connsiteY10597"/>
                </a:cxn>
                <a:cxn ang="0">
                  <a:pos x="connsiteX10598" y="connsiteY10598"/>
                </a:cxn>
                <a:cxn ang="0">
                  <a:pos x="connsiteX10599" y="connsiteY10599"/>
                </a:cxn>
                <a:cxn ang="0">
                  <a:pos x="connsiteX10600" y="connsiteY10600"/>
                </a:cxn>
                <a:cxn ang="0">
                  <a:pos x="connsiteX10601" y="connsiteY10601"/>
                </a:cxn>
                <a:cxn ang="0">
                  <a:pos x="connsiteX10602" y="connsiteY10602"/>
                </a:cxn>
                <a:cxn ang="0">
                  <a:pos x="connsiteX10603" y="connsiteY10603"/>
                </a:cxn>
                <a:cxn ang="0">
                  <a:pos x="connsiteX10604" y="connsiteY10604"/>
                </a:cxn>
                <a:cxn ang="0">
                  <a:pos x="connsiteX10605" y="connsiteY10605"/>
                </a:cxn>
                <a:cxn ang="0">
                  <a:pos x="connsiteX10606" y="connsiteY10606"/>
                </a:cxn>
                <a:cxn ang="0">
                  <a:pos x="connsiteX10607" y="connsiteY10607"/>
                </a:cxn>
                <a:cxn ang="0">
                  <a:pos x="connsiteX10608" y="connsiteY10608"/>
                </a:cxn>
                <a:cxn ang="0">
                  <a:pos x="connsiteX10609" y="connsiteY10609"/>
                </a:cxn>
                <a:cxn ang="0">
                  <a:pos x="connsiteX10610" y="connsiteY10610"/>
                </a:cxn>
                <a:cxn ang="0">
                  <a:pos x="connsiteX10611" y="connsiteY10611"/>
                </a:cxn>
                <a:cxn ang="0">
                  <a:pos x="connsiteX10612" y="connsiteY10612"/>
                </a:cxn>
                <a:cxn ang="0">
                  <a:pos x="connsiteX10613" y="connsiteY10613"/>
                </a:cxn>
                <a:cxn ang="0">
                  <a:pos x="connsiteX10614" y="connsiteY10614"/>
                </a:cxn>
                <a:cxn ang="0">
                  <a:pos x="connsiteX10615" y="connsiteY10615"/>
                </a:cxn>
                <a:cxn ang="0">
                  <a:pos x="connsiteX10616" y="connsiteY10616"/>
                </a:cxn>
                <a:cxn ang="0">
                  <a:pos x="connsiteX10617" y="connsiteY10617"/>
                </a:cxn>
                <a:cxn ang="0">
                  <a:pos x="connsiteX10618" y="connsiteY10618"/>
                </a:cxn>
                <a:cxn ang="0">
                  <a:pos x="connsiteX10619" y="connsiteY10619"/>
                </a:cxn>
                <a:cxn ang="0">
                  <a:pos x="connsiteX10620" y="connsiteY10620"/>
                </a:cxn>
                <a:cxn ang="0">
                  <a:pos x="connsiteX10621" y="connsiteY10621"/>
                </a:cxn>
                <a:cxn ang="0">
                  <a:pos x="connsiteX10622" y="connsiteY10622"/>
                </a:cxn>
                <a:cxn ang="0">
                  <a:pos x="connsiteX10623" y="connsiteY10623"/>
                </a:cxn>
                <a:cxn ang="0">
                  <a:pos x="connsiteX10624" y="connsiteY10624"/>
                </a:cxn>
                <a:cxn ang="0">
                  <a:pos x="connsiteX10625" y="connsiteY10625"/>
                </a:cxn>
                <a:cxn ang="0">
                  <a:pos x="connsiteX10626" y="connsiteY10626"/>
                </a:cxn>
                <a:cxn ang="0">
                  <a:pos x="connsiteX10627" y="connsiteY10627"/>
                </a:cxn>
                <a:cxn ang="0">
                  <a:pos x="connsiteX10628" y="connsiteY10628"/>
                </a:cxn>
                <a:cxn ang="0">
                  <a:pos x="connsiteX10629" y="connsiteY10629"/>
                </a:cxn>
                <a:cxn ang="0">
                  <a:pos x="connsiteX10630" y="connsiteY10630"/>
                </a:cxn>
                <a:cxn ang="0">
                  <a:pos x="connsiteX10631" y="connsiteY10631"/>
                </a:cxn>
                <a:cxn ang="0">
                  <a:pos x="connsiteX10632" y="connsiteY10632"/>
                </a:cxn>
                <a:cxn ang="0">
                  <a:pos x="connsiteX10633" y="connsiteY10633"/>
                </a:cxn>
                <a:cxn ang="0">
                  <a:pos x="connsiteX10634" y="connsiteY10634"/>
                </a:cxn>
                <a:cxn ang="0">
                  <a:pos x="connsiteX10635" y="connsiteY10635"/>
                </a:cxn>
                <a:cxn ang="0">
                  <a:pos x="connsiteX10636" y="connsiteY10636"/>
                </a:cxn>
                <a:cxn ang="0">
                  <a:pos x="connsiteX10637" y="connsiteY10637"/>
                </a:cxn>
                <a:cxn ang="0">
                  <a:pos x="connsiteX10638" y="connsiteY10638"/>
                </a:cxn>
                <a:cxn ang="0">
                  <a:pos x="connsiteX10639" y="connsiteY10639"/>
                </a:cxn>
                <a:cxn ang="0">
                  <a:pos x="connsiteX10640" y="connsiteY10640"/>
                </a:cxn>
                <a:cxn ang="0">
                  <a:pos x="connsiteX10641" y="connsiteY10641"/>
                </a:cxn>
                <a:cxn ang="0">
                  <a:pos x="connsiteX10642" y="connsiteY10642"/>
                </a:cxn>
                <a:cxn ang="0">
                  <a:pos x="connsiteX10643" y="connsiteY10643"/>
                </a:cxn>
                <a:cxn ang="0">
                  <a:pos x="connsiteX10644" y="connsiteY10644"/>
                </a:cxn>
                <a:cxn ang="0">
                  <a:pos x="connsiteX10645" y="connsiteY10645"/>
                </a:cxn>
                <a:cxn ang="0">
                  <a:pos x="connsiteX10646" y="connsiteY10646"/>
                </a:cxn>
                <a:cxn ang="0">
                  <a:pos x="connsiteX10647" y="connsiteY10647"/>
                </a:cxn>
                <a:cxn ang="0">
                  <a:pos x="connsiteX10648" y="connsiteY10648"/>
                </a:cxn>
                <a:cxn ang="0">
                  <a:pos x="connsiteX10649" y="connsiteY10649"/>
                </a:cxn>
                <a:cxn ang="0">
                  <a:pos x="connsiteX10650" y="connsiteY10650"/>
                </a:cxn>
                <a:cxn ang="0">
                  <a:pos x="connsiteX10651" y="connsiteY10651"/>
                </a:cxn>
                <a:cxn ang="0">
                  <a:pos x="connsiteX10652" y="connsiteY10652"/>
                </a:cxn>
                <a:cxn ang="0">
                  <a:pos x="connsiteX10653" y="connsiteY10653"/>
                </a:cxn>
                <a:cxn ang="0">
                  <a:pos x="connsiteX10654" y="connsiteY10654"/>
                </a:cxn>
                <a:cxn ang="0">
                  <a:pos x="connsiteX10655" y="connsiteY10655"/>
                </a:cxn>
                <a:cxn ang="0">
                  <a:pos x="connsiteX10656" y="connsiteY10656"/>
                </a:cxn>
                <a:cxn ang="0">
                  <a:pos x="connsiteX10657" y="connsiteY10657"/>
                </a:cxn>
                <a:cxn ang="0">
                  <a:pos x="connsiteX10658" y="connsiteY10658"/>
                </a:cxn>
                <a:cxn ang="0">
                  <a:pos x="connsiteX10659" y="connsiteY10659"/>
                </a:cxn>
                <a:cxn ang="0">
                  <a:pos x="connsiteX10660" y="connsiteY10660"/>
                </a:cxn>
                <a:cxn ang="0">
                  <a:pos x="connsiteX10661" y="connsiteY10661"/>
                </a:cxn>
                <a:cxn ang="0">
                  <a:pos x="connsiteX10662" y="connsiteY10662"/>
                </a:cxn>
                <a:cxn ang="0">
                  <a:pos x="connsiteX10663" y="connsiteY10663"/>
                </a:cxn>
                <a:cxn ang="0">
                  <a:pos x="connsiteX10664" y="connsiteY10664"/>
                </a:cxn>
                <a:cxn ang="0">
                  <a:pos x="connsiteX10665" y="connsiteY10665"/>
                </a:cxn>
                <a:cxn ang="0">
                  <a:pos x="connsiteX10666" y="connsiteY10666"/>
                </a:cxn>
                <a:cxn ang="0">
                  <a:pos x="connsiteX10667" y="connsiteY10667"/>
                </a:cxn>
                <a:cxn ang="0">
                  <a:pos x="connsiteX10668" y="connsiteY10668"/>
                </a:cxn>
                <a:cxn ang="0">
                  <a:pos x="connsiteX10669" y="connsiteY10669"/>
                </a:cxn>
                <a:cxn ang="0">
                  <a:pos x="connsiteX10670" y="connsiteY10670"/>
                </a:cxn>
                <a:cxn ang="0">
                  <a:pos x="connsiteX10671" y="connsiteY10671"/>
                </a:cxn>
                <a:cxn ang="0">
                  <a:pos x="connsiteX10672" y="connsiteY10672"/>
                </a:cxn>
                <a:cxn ang="0">
                  <a:pos x="connsiteX10673" y="connsiteY10673"/>
                </a:cxn>
                <a:cxn ang="0">
                  <a:pos x="connsiteX10674" y="connsiteY10674"/>
                </a:cxn>
                <a:cxn ang="0">
                  <a:pos x="connsiteX10675" y="connsiteY10675"/>
                </a:cxn>
                <a:cxn ang="0">
                  <a:pos x="connsiteX10676" y="connsiteY10676"/>
                </a:cxn>
                <a:cxn ang="0">
                  <a:pos x="connsiteX10677" y="connsiteY10677"/>
                </a:cxn>
                <a:cxn ang="0">
                  <a:pos x="connsiteX10678" y="connsiteY10678"/>
                </a:cxn>
                <a:cxn ang="0">
                  <a:pos x="connsiteX10679" y="connsiteY10679"/>
                </a:cxn>
                <a:cxn ang="0">
                  <a:pos x="connsiteX10680" y="connsiteY10680"/>
                </a:cxn>
                <a:cxn ang="0">
                  <a:pos x="connsiteX10681" y="connsiteY10681"/>
                </a:cxn>
                <a:cxn ang="0">
                  <a:pos x="connsiteX10682" y="connsiteY10682"/>
                </a:cxn>
                <a:cxn ang="0">
                  <a:pos x="connsiteX10683" y="connsiteY10683"/>
                </a:cxn>
                <a:cxn ang="0">
                  <a:pos x="connsiteX10684" y="connsiteY10684"/>
                </a:cxn>
                <a:cxn ang="0">
                  <a:pos x="connsiteX10685" y="connsiteY10685"/>
                </a:cxn>
                <a:cxn ang="0">
                  <a:pos x="connsiteX10686" y="connsiteY10686"/>
                </a:cxn>
                <a:cxn ang="0">
                  <a:pos x="connsiteX10687" y="connsiteY10687"/>
                </a:cxn>
                <a:cxn ang="0">
                  <a:pos x="connsiteX10688" y="connsiteY10688"/>
                </a:cxn>
                <a:cxn ang="0">
                  <a:pos x="connsiteX10689" y="connsiteY10689"/>
                </a:cxn>
                <a:cxn ang="0">
                  <a:pos x="connsiteX10690" y="connsiteY10690"/>
                </a:cxn>
                <a:cxn ang="0">
                  <a:pos x="connsiteX10691" y="connsiteY10691"/>
                </a:cxn>
                <a:cxn ang="0">
                  <a:pos x="connsiteX10692" y="connsiteY10692"/>
                </a:cxn>
                <a:cxn ang="0">
                  <a:pos x="connsiteX10693" y="connsiteY10693"/>
                </a:cxn>
                <a:cxn ang="0">
                  <a:pos x="connsiteX10694" y="connsiteY10694"/>
                </a:cxn>
                <a:cxn ang="0">
                  <a:pos x="connsiteX10695" y="connsiteY10695"/>
                </a:cxn>
                <a:cxn ang="0">
                  <a:pos x="connsiteX10696" y="connsiteY10696"/>
                </a:cxn>
                <a:cxn ang="0">
                  <a:pos x="connsiteX10697" y="connsiteY10697"/>
                </a:cxn>
                <a:cxn ang="0">
                  <a:pos x="connsiteX10698" y="connsiteY10698"/>
                </a:cxn>
                <a:cxn ang="0">
                  <a:pos x="connsiteX10699" y="connsiteY10699"/>
                </a:cxn>
                <a:cxn ang="0">
                  <a:pos x="connsiteX10700" y="connsiteY10700"/>
                </a:cxn>
                <a:cxn ang="0">
                  <a:pos x="connsiteX10701" y="connsiteY10701"/>
                </a:cxn>
                <a:cxn ang="0">
                  <a:pos x="connsiteX10702" y="connsiteY10702"/>
                </a:cxn>
                <a:cxn ang="0">
                  <a:pos x="connsiteX10703" y="connsiteY10703"/>
                </a:cxn>
                <a:cxn ang="0">
                  <a:pos x="connsiteX10704" y="connsiteY10704"/>
                </a:cxn>
                <a:cxn ang="0">
                  <a:pos x="connsiteX10705" y="connsiteY10705"/>
                </a:cxn>
                <a:cxn ang="0">
                  <a:pos x="connsiteX10706" y="connsiteY10706"/>
                </a:cxn>
                <a:cxn ang="0">
                  <a:pos x="connsiteX10707" y="connsiteY10707"/>
                </a:cxn>
                <a:cxn ang="0">
                  <a:pos x="connsiteX10708" y="connsiteY10708"/>
                </a:cxn>
                <a:cxn ang="0">
                  <a:pos x="connsiteX10709" y="connsiteY10709"/>
                </a:cxn>
                <a:cxn ang="0">
                  <a:pos x="connsiteX10710" y="connsiteY10710"/>
                </a:cxn>
                <a:cxn ang="0">
                  <a:pos x="connsiteX10711" y="connsiteY10711"/>
                </a:cxn>
                <a:cxn ang="0">
                  <a:pos x="connsiteX10712" y="connsiteY10712"/>
                </a:cxn>
                <a:cxn ang="0">
                  <a:pos x="connsiteX10713" y="connsiteY10713"/>
                </a:cxn>
                <a:cxn ang="0">
                  <a:pos x="connsiteX10714" y="connsiteY10714"/>
                </a:cxn>
                <a:cxn ang="0">
                  <a:pos x="connsiteX10715" y="connsiteY10715"/>
                </a:cxn>
                <a:cxn ang="0">
                  <a:pos x="connsiteX10716" y="connsiteY10716"/>
                </a:cxn>
                <a:cxn ang="0">
                  <a:pos x="connsiteX10717" y="connsiteY10717"/>
                </a:cxn>
                <a:cxn ang="0">
                  <a:pos x="connsiteX10718" y="connsiteY10718"/>
                </a:cxn>
                <a:cxn ang="0">
                  <a:pos x="connsiteX10719" y="connsiteY10719"/>
                </a:cxn>
                <a:cxn ang="0">
                  <a:pos x="connsiteX10720" y="connsiteY10720"/>
                </a:cxn>
                <a:cxn ang="0">
                  <a:pos x="connsiteX10721" y="connsiteY10721"/>
                </a:cxn>
                <a:cxn ang="0">
                  <a:pos x="connsiteX10722" y="connsiteY10722"/>
                </a:cxn>
                <a:cxn ang="0">
                  <a:pos x="connsiteX10723" y="connsiteY10723"/>
                </a:cxn>
                <a:cxn ang="0">
                  <a:pos x="connsiteX10724" y="connsiteY10724"/>
                </a:cxn>
                <a:cxn ang="0">
                  <a:pos x="connsiteX10725" y="connsiteY10725"/>
                </a:cxn>
                <a:cxn ang="0">
                  <a:pos x="connsiteX10726" y="connsiteY10726"/>
                </a:cxn>
                <a:cxn ang="0">
                  <a:pos x="connsiteX10727" y="connsiteY10727"/>
                </a:cxn>
                <a:cxn ang="0">
                  <a:pos x="connsiteX10728" y="connsiteY10728"/>
                </a:cxn>
                <a:cxn ang="0">
                  <a:pos x="connsiteX10729" y="connsiteY10729"/>
                </a:cxn>
                <a:cxn ang="0">
                  <a:pos x="connsiteX10730" y="connsiteY10730"/>
                </a:cxn>
                <a:cxn ang="0">
                  <a:pos x="connsiteX10731" y="connsiteY10731"/>
                </a:cxn>
                <a:cxn ang="0">
                  <a:pos x="connsiteX10732" y="connsiteY10732"/>
                </a:cxn>
                <a:cxn ang="0">
                  <a:pos x="connsiteX10733" y="connsiteY10733"/>
                </a:cxn>
                <a:cxn ang="0">
                  <a:pos x="connsiteX10734" y="connsiteY10734"/>
                </a:cxn>
                <a:cxn ang="0">
                  <a:pos x="connsiteX10735" y="connsiteY10735"/>
                </a:cxn>
                <a:cxn ang="0">
                  <a:pos x="connsiteX10736" y="connsiteY10736"/>
                </a:cxn>
                <a:cxn ang="0">
                  <a:pos x="connsiteX10737" y="connsiteY10737"/>
                </a:cxn>
                <a:cxn ang="0">
                  <a:pos x="connsiteX10738" y="connsiteY10738"/>
                </a:cxn>
                <a:cxn ang="0">
                  <a:pos x="connsiteX10739" y="connsiteY10739"/>
                </a:cxn>
                <a:cxn ang="0">
                  <a:pos x="connsiteX10740" y="connsiteY10740"/>
                </a:cxn>
                <a:cxn ang="0">
                  <a:pos x="connsiteX10741" y="connsiteY10741"/>
                </a:cxn>
                <a:cxn ang="0">
                  <a:pos x="connsiteX10742" y="connsiteY10742"/>
                </a:cxn>
                <a:cxn ang="0">
                  <a:pos x="connsiteX10743" y="connsiteY10743"/>
                </a:cxn>
                <a:cxn ang="0">
                  <a:pos x="connsiteX10744" y="connsiteY10744"/>
                </a:cxn>
                <a:cxn ang="0">
                  <a:pos x="connsiteX10745" y="connsiteY10745"/>
                </a:cxn>
                <a:cxn ang="0">
                  <a:pos x="connsiteX10746" y="connsiteY10746"/>
                </a:cxn>
                <a:cxn ang="0">
                  <a:pos x="connsiteX10747" y="connsiteY10747"/>
                </a:cxn>
                <a:cxn ang="0">
                  <a:pos x="connsiteX10748" y="connsiteY10748"/>
                </a:cxn>
                <a:cxn ang="0">
                  <a:pos x="connsiteX10749" y="connsiteY10749"/>
                </a:cxn>
                <a:cxn ang="0">
                  <a:pos x="connsiteX10750" y="connsiteY10750"/>
                </a:cxn>
                <a:cxn ang="0">
                  <a:pos x="connsiteX10751" y="connsiteY10751"/>
                </a:cxn>
                <a:cxn ang="0">
                  <a:pos x="connsiteX10752" y="connsiteY10752"/>
                </a:cxn>
                <a:cxn ang="0">
                  <a:pos x="connsiteX10753" y="connsiteY10753"/>
                </a:cxn>
                <a:cxn ang="0">
                  <a:pos x="connsiteX10754" y="connsiteY10754"/>
                </a:cxn>
                <a:cxn ang="0">
                  <a:pos x="connsiteX10755" y="connsiteY10755"/>
                </a:cxn>
                <a:cxn ang="0">
                  <a:pos x="connsiteX10756" y="connsiteY10756"/>
                </a:cxn>
                <a:cxn ang="0">
                  <a:pos x="connsiteX10757" y="connsiteY10757"/>
                </a:cxn>
                <a:cxn ang="0">
                  <a:pos x="connsiteX10758" y="connsiteY10758"/>
                </a:cxn>
                <a:cxn ang="0">
                  <a:pos x="connsiteX10759" y="connsiteY10759"/>
                </a:cxn>
                <a:cxn ang="0">
                  <a:pos x="connsiteX10760" y="connsiteY10760"/>
                </a:cxn>
                <a:cxn ang="0">
                  <a:pos x="connsiteX10761" y="connsiteY10761"/>
                </a:cxn>
                <a:cxn ang="0">
                  <a:pos x="connsiteX10762" y="connsiteY10762"/>
                </a:cxn>
                <a:cxn ang="0">
                  <a:pos x="connsiteX10763" y="connsiteY10763"/>
                </a:cxn>
                <a:cxn ang="0">
                  <a:pos x="connsiteX10764" y="connsiteY10764"/>
                </a:cxn>
                <a:cxn ang="0">
                  <a:pos x="connsiteX10765" y="connsiteY10765"/>
                </a:cxn>
                <a:cxn ang="0">
                  <a:pos x="connsiteX10766" y="connsiteY10766"/>
                </a:cxn>
                <a:cxn ang="0">
                  <a:pos x="connsiteX10767" y="connsiteY10767"/>
                </a:cxn>
                <a:cxn ang="0">
                  <a:pos x="connsiteX10768" y="connsiteY10768"/>
                </a:cxn>
                <a:cxn ang="0">
                  <a:pos x="connsiteX10769" y="connsiteY10769"/>
                </a:cxn>
                <a:cxn ang="0">
                  <a:pos x="connsiteX10770" y="connsiteY10770"/>
                </a:cxn>
                <a:cxn ang="0">
                  <a:pos x="connsiteX10771" y="connsiteY10771"/>
                </a:cxn>
                <a:cxn ang="0">
                  <a:pos x="connsiteX10772" y="connsiteY10772"/>
                </a:cxn>
                <a:cxn ang="0">
                  <a:pos x="connsiteX10773" y="connsiteY10773"/>
                </a:cxn>
                <a:cxn ang="0">
                  <a:pos x="connsiteX10774" y="connsiteY10774"/>
                </a:cxn>
                <a:cxn ang="0">
                  <a:pos x="connsiteX10775" y="connsiteY10775"/>
                </a:cxn>
                <a:cxn ang="0">
                  <a:pos x="connsiteX10776" y="connsiteY10776"/>
                </a:cxn>
                <a:cxn ang="0">
                  <a:pos x="connsiteX10777" y="connsiteY10777"/>
                </a:cxn>
                <a:cxn ang="0">
                  <a:pos x="connsiteX10778" y="connsiteY10778"/>
                </a:cxn>
                <a:cxn ang="0">
                  <a:pos x="connsiteX10779" y="connsiteY10779"/>
                </a:cxn>
                <a:cxn ang="0">
                  <a:pos x="connsiteX10780" y="connsiteY10780"/>
                </a:cxn>
                <a:cxn ang="0">
                  <a:pos x="connsiteX10781" y="connsiteY10781"/>
                </a:cxn>
                <a:cxn ang="0">
                  <a:pos x="connsiteX10782" y="connsiteY10782"/>
                </a:cxn>
                <a:cxn ang="0">
                  <a:pos x="connsiteX10783" y="connsiteY10783"/>
                </a:cxn>
                <a:cxn ang="0">
                  <a:pos x="connsiteX10784" y="connsiteY10784"/>
                </a:cxn>
                <a:cxn ang="0">
                  <a:pos x="connsiteX10785" y="connsiteY10785"/>
                </a:cxn>
                <a:cxn ang="0">
                  <a:pos x="connsiteX10786" y="connsiteY10786"/>
                </a:cxn>
                <a:cxn ang="0">
                  <a:pos x="connsiteX10787" y="connsiteY10787"/>
                </a:cxn>
                <a:cxn ang="0">
                  <a:pos x="connsiteX10788" y="connsiteY10788"/>
                </a:cxn>
                <a:cxn ang="0">
                  <a:pos x="connsiteX10789" y="connsiteY10789"/>
                </a:cxn>
                <a:cxn ang="0">
                  <a:pos x="connsiteX10790" y="connsiteY10790"/>
                </a:cxn>
                <a:cxn ang="0">
                  <a:pos x="connsiteX10791" y="connsiteY10791"/>
                </a:cxn>
                <a:cxn ang="0">
                  <a:pos x="connsiteX10792" y="connsiteY10792"/>
                </a:cxn>
                <a:cxn ang="0">
                  <a:pos x="connsiteX10793" y="connsiteY10793"/>
                </a:cxn>
                <a:cxn ang="0">
                  <a:pos x="connsiteX10794" y="connsiteY10794"/>
                </a:cxn>
                <a:cxn ang="0">
                  <a:pos x="connsiteX10795" y="connsiteY10795"/>
                </a:cxn>
                <a:cxn ang="0">
                  <a:pos x="connsiteX10796" y="connsiteY10796"/>
                </a:cxn>
                <a:cxn ang="0">
                  <a:pos x="connsiteX10797" y="connsiteY10797"/>
                </a:cxn>
                <a:cxn ang="0">
                  <a:pos x="connsiteX10798" y="connsiteY10798"/>
                </a:cxn>
                <a:cxn ang="0">
                  <a:pos x="connsiteX10799" y="connsiteY10799"/>
                </a:cxn>
                <a:cxn ang="0">
                  <a:pos x="connsiteX10800" y="connsiteY10800"/>
                </a:cxn>
                <a:cxn ang="0">
                  <a:pos x="connsiteX10801" y="connsiteY10801"/>
                </a:cxn>
                <a:cxn ang="0">
                  <a:pos x="connsiteX10802" y="connsiteY10802"/>
                </a:cxn>
                <a:cxn ang="0">
                  <a:pos x="connsiteX10803" y="connsiteY10803"/>
                </a:cxn>
                <a:cxn ang="0">
                  <a:pos x="connsiteX10804" y="connsiteY10804"/>
                </a:cxn>
                <a:cxn ang="0">
                  <a:pos x="connsiteX10805" y="connsiteY10805"/>
                </a:cxn>
                <a:cxn ang="0">
                  <a:pos x="connsiteX10806" y="connsiteY10806"/>
                </a:cxn>
                <a:cxn ang="0">
                  <a:pos x="connsiteX10807" y="connsiteY10807"/>
                </a:cxn>
                <a:cxn ang="0">
                  <a:pos x="connsiteX10808" y="connsiteY10808"/>
                </a:cxn>
                <a:cxn ang="0">
                  <a:pos x="connsiteX10809" y="connsiteY10809"/>
                </a:cxn>
                <a:cxn ang="0">
                  <a:pos x="connsiteX10810" y="connsiteY10810"/>
                </a:cxn>
                <a:cxn ang="0">
                  <a:pos x="connsiteX10811" y="connsiteY10811"/>
                </a:cxn>
                <a:cxn ang="0">
                  <a:pos x="connsiteX10812" y="connsiteY10812"/>
                </a:cxn>
                <a:cxn ang="0">
                  <a:pos x="connsiteX10813" y="connsiteY10813"/>
                </a:cxn>
                <a:cxn ang="0">
                  <a:pos x="connsiteX10814" y="connsiteY10814"/>
                </a:cxn>
                <a:cxn ang="0">
                  <a:pos x="connsiteX10815" y="connsiteY10815"/>
                </a:cxn>
                <a:cxn ang="0">
                  <a:pos x="connsiteX10816" y="connsiteY10816"/>
                </a:cxn>
                <a:cxn ang="0">
                  <a:pos x="connsiteX10817" y="connsiteY10817"/>
                </a:cxn>
                <a:cxn ang="0">
                  <a:pos x="connsiteX10818" y="connsiteY10818"/>
                </a:cxn>
                <a:cxn ang="0">
                  <a:pos x="connsiteX10819" y="connsiteY10819"/>
                </a:cxn>
                <a:cxn ang="0">
                  <a:pos x="connsiteX10820" y="connsiteY10820"/>
                </a:cxn>
                <a:cxn ang="0">
                  <a:pos x="connsiteX10821" y="connsiteY10821"/>
                </a:cxn>
                <a:cxn ang="0">
                  <a:pos x="connsiteX10822" y="connsiteY10822"/>
                </a:cxn>
                <a:cxn ang="0">
                  <a:pos x="connsiteX10823" y="connsiteY10823"/>
                </a:cxn>
                <a:cxn ang="0">
                  <a:pos x="connsiteX10824" y="connsiteY10824"/>
                </a:cxn>
                <a:cxn ang="0">
                  <a:pos x="connsiteX10825" y="connsiteY10825"/>
                </a:cxn>
                <a:cxn ang="0">
                  <a:pos x="connsiteX10826" y="connsiteY10826"/>
                </a:cxn>
                <a:cxn ang="0">
                  <a:pos x="connsiteX10827" y="connsiteY10827"/>
                </a:cxn>
                <a:cxn ang="0">
                  <a:pos x="connsiteX10828" y="connsiteY10828"/>
                </a:cxn>
                <a:cxn ang="0">
                  <a:pos x="connsiteX10829" y="connsiteY10829"/>
                </a:cxn>
                <a:cxn ang="0">
                  <a:pos x="connsiteX10830" y="connsiteY10830"/>
                </a:cxn>
                <a:cxn ang="0">
                  <a:pos x="connsiteX10831" y="connsiteY10831"/>
                </a:cxn>
                <a:cxn ang="0">
                  <a:pos x="connsiteX10832" y="connsiteY10832"/>
                </a:cxn>
                <a:cxn ang="0">
                  <a:pos x="connsiteX10833" y="connsiteY10833"/>
                </a:cxn>
                <a:cxn ang="0">
                  <a:pos x="connsiteX10834" y="connsiteY10834"/>
                </a:cxn>
                <a:cxn ang="0">
                  <a:pos x="connsiteX10835" y="connsiteY10835"/>
                </a:cxn>
                <a:cxn ang="0">
                  <a:pos x="connsiteX10836" y="connsiteY10836"/>
                </a:cxn>
                <a:cxn ang="0">
                  <a:pos x="connsiteX10837" y="connsiteY10837"/>
                </a:cxn>
                <a:cxn ang="0">
                  <a:pos x="connsiteX10838" y="connsiteY10838"/>
                </a:cxn>
                <a:cxn ang="0">
                  <a:pos x="connsiteX10839" y="connsiteY10839"/>
                </a:cxn>
                <a:cxn ang="0">
                  <a:pos x="connsiteX10840" y="connsiteY10840"/>
                </a:cxn>
                <a:cxn ang="0">
                  <a:pos x="connsiteX10841" y="connsiteY10841"/>
                </a:cxn>
                <a:cxn ang="0">
                  <a:pos x="connsiteX10842" y="connsiteY10842"/>
                </a:cxn>
                <a:cxn ang="0">
                  <a:pos x="connsiteX10843" y="connsiteY10843"/>
                </a:cxn>
                <a:cxn ang="0">
                  <a:pos x="connsiteX10844" y="connsiteY10844"/>
                </a:cxn>
                <a:cxn ang="0">
                  <a:pos x="connsiteX10845" y="connsiteY10845"/>
                </a:cxn>
                <a:cxn ang="0">
                  <a:pos x="connsiteX10846" y="connsiteY10846"/>
                </a:cxn>
                <a:cxn ang="0">
                  <a:pos x="connsiteX10847" y="connsiteY10847"/>
                </a:cxn>
                <a:cxn ang="0">
                  <a:pos x="connsiteX10848" y="connsiteY10848"/>
                </a:cxn>
                <a:cxn ang="0">
                  <a:pos x="connsiteX10849" y="connsiteY10849"/>
                </a:cxn>
                <a:cxn ang="0">
                  <a:pos x="connsiteX10850" y="connsiteY10850"/>
                </a:cxn>
                <a:cxn ang="0">
                  <a:pos x="connsiteX10851" y="connsiteY10851"/>
                </a:cxn>
                <a:cxn ang="0">
                  <a:pos x="connsiteX10852" y="connsiteY10852"/>
                </a:cxn>
                <a:cxn ang="0">
                  <a:pos x="connsiteX10853" y="connsiteY10853"/>
                </a:cxn>
                <a:cxn ang="0">
                  <a:pos x="connsiteX10854" y="connsiteY10854"/>
                </a:cxn>
                <a:cxn ang="0">
                  <a:pos x="connsiteX10855" y="connsiteY10855"/>
                </a:cxn>
                <a:cxn ang="0">
                  <a:pos x="connsiteX10856" y="connsiteY10856"/>
                </a:cxn>
                <a:cxn ang="0">
                  <a:pos x="connsiteX10857" y="connsiteY10857"/>
                </a:cxn>
                <a:cxn ang="0">
                  <a:pos x="connsiteX10858" y="connsiteY10858"/>
                </a:cxn>
                <a:cxn ang="0">
                  <a:pos x="connsiteX10859" y="connsiteY10859"/>
                </a:cxn>
                <a:cxn ang="0">
                  <a:pos x="connsiteX10860" y="connsiteY10860"/>
                </a:cxn>
                <a:cxn ang="0">
                  <a:pos x="connsiteX10861" y="connsiteY10861"/>
                </a:cxn>
                <a:cxn ang="0">
                  <a:pos x="connsiteX10862" y="connsiteY10862"/>
                </a:cxn>
                <a:cxn ang="0">
                  <a:pos x="connsiteX10863" y="connsiteY10863"/>
                </a:cxn>
                <a:cxn ang="0">
                  <a:pos x="connsiteX10864" y="connsiteY10864"/>
                </a:cxn>
                <a:cxn ang="0">
                  <a:pos x="connsiteX10865" y="connsiteY10865"/>
                </a:cxn>
                <a:cxn ang="0">
                  <a:pos x="connsiteX10866" y="connsiteY10866"/>
                </a:cxn>
                <a:cxn ang="0">
                  <a:pos x="connsiteX10867" y="connsiteY10867"/>
                </a:cxn>
                <a:cxn ang="0">
                  <a:pos x="connsiteX10868" y="connsiteY10868"/>
                </a:cxn>
                <a:cxn ang="0">
                  <a:pos x="connsiteX10869" y="connsiteY10869"/>
                </a:cxn>
                <a:cxn ang="0">
                  <a:pos x="connsiteX10870" y="connsiteY10870"/>
                </a:cxn>
                <a:cxn ang="0">
                  <a:pos x="connsiteX10871" y="connsiteY10871"/>
                </a:cxn>
                <a:cxn ang="0">
                  <a:pos x="connsiteX10872" y="connsiteY10872"/>
                </a:cxn>
                <a:cxn ang="0">
                  <a:pos x="connsiteX10873" y="connsiteY10873"/>
                </a:cxn>
                <a:cxn ang="0">
                  <a:pos x="connsiteX10874" y="connsiteY10874"/>
                </a:cxn>
                <a:cxn ang="0">
                  <a:pos x="connsiteX10875" y="connsiteY10875"/>
                </a:cxn>
                <a:cxn ang="0">
                  <a:pos x="connsiteX10876" y="connsiteY10876"/>
                </a:cxn>
                <a:cxn ang="0">
                  <a:pos x="connsiteX10877" y="connsiteY10877"/>
                </a:cxn>
                <a:cxn ang="0">
                  <a:pos x="connsiteX10878" y="connsiteY10878"/>
                </a:cxn>
                <a:cxn ang="0">
                  <a:pos x="connsiteX10879" y="connsiteY10879"/>
                </a:cxn>
                <a:cxn ang="0">
                  <a:pos x="connsiteX10880" y="connsiteY10880"/>
                </a:cxn>
                <a:cxn ang="0">
                  <a:pos x="connsiteX10881" y="connsiteY10881"/>
                </a:cxn>
                <a:cxn ang="0">
                  <a:pos x="connsiteX10882" y="connsiteY10882"/>
                </a:cxn>
                <a:cxn ang="0">
                  <a:pos x="connsiteX10883" y="connsiteY10883"/>
                </a:cxn>
                <a:cxn ang="0">
                  <a:pos x="connsiteX10884" y="connsiteY10884"/>
                </a:cxn>
                <a:cxn ang="0">
                  <a:pos x="connsiteX10885" y="connsiteY10885"/>
                </a:cxn>
                <a:cxn ang="0">
                  <a:pos x="connsiteX10886" y="connsiteY10886"/>
                </a:cxn>
                <a:cxn ang="0">
                  <a:pos x="connsiteX10887" y="connsiteY10887"/>
                </a:cxn>
                <a:cxn ang="0">
                  <a:pos x="connsiteX10888" y="connsiteY10888"/>
                </a:cxn>
                <a:cxn ang="0">
                  <a:pos x="connsiteX10889" y="connsiteY10889"/>
                </a:cxn>
                <a:cxn ang="0">
                  <a:pos x="connsiteX10890" y="connsiteY10890"/>
                </a:cxn>
                <a:cxn ang="0">
                  <a:pos x="connsiteX10891" y="connsiteY10891"/>
                </a:cxn>
                <a:cxn ang="0">
                  <a:pos x="connsiteX10892" y="connsiteY10892"/>
                </a:cxn>
                <a:cxn ang="0">
                  <a:pos x="connsiteX10893" y="connsiteY10893"/>
                </a:cxn>
                <a:cxn ang="0">
                  <a:pos x="connsiteX10894" y="connsiteY10894"/>
                </a:cxn>
                <a:cxn ang="0">
                  <a:pos x="connsiteX10895" y="connsiteY10895"/>
                </a:cxn>
                <a:cxn ang="0">
                  <a:pos x="connsiteX10896" y="connsiteY10896"/>
                </a:cxn>
                <a:cxn ang="0">
                  <a:pos x="connsiteX10897" y="connsiteY10897"/>
                </a:cxn>
                <a:cxn ang="0">
                  <a:pos x="connsiteX10898" y="connsiteY10898"/>
                </a:cxn>
                <a:cxn ang="0">
                  <a:pos x="connsiteX10899" y="connsiteY10899"/>
                </a:cxn>
                <a:cxn ang="0">
                  <a:pos x="connsiteX10900" y="connsiteY10900"/>
                </a:cxn>
                <a:cxn ang="0">
                  <a:pos x="connsiteX10901" y="connsiteY10901"/>
                </a:cxn>
                <a:cxn ang="0">
                  <a:pos x="connsiteX10902" y="connsiteY10902"/>
                </a:cxn>
                <a:cxn ang="0">
                  <a:pos x="connsiteX10903" y="connsiteY10903"/>
                </a:cxn>
                <a:cxn ang="0">
                  <a:pos x="connsiteX10904" y="connsiteY10904"/>
                </a:cxn>
                <a:cxn ang="0">
                  <a:pos x="connsiteX10905" y="connsiteY10905"/>
                </a:cxn>
                <a:cxn ang="0">
                  <a:pos x="connsiteX10906" y="connsiteY10906"/>
                </a:cxn>
                <a:cxn ang="0">
                  <a:pos x="connsiteX10907" y="connsiteY10907"/>
                </a:cxn>
                <a:cxn ang="0">
                  <a:pos x="connsiteX10908" y="connsiteY10908"/>
                </a:cxn>
                <a:cxn ang="0">
                  <a:pos x="connsiteX10909" y="connsiteY10909"/>
                </a:cxn>
                <a:cxn ang="0">
                  <a:pos x="connsiteX10910" y="connsiteY10910"/>
                </a:cxn>
                <a:cxn ang="0">
                  <a:pos x="connsiteX10911" y="connsiteY10911"/>
                </a:cxn>
                <a:cxn ang="0">
                  <a:pos x="connsiteX10912" y="connsiteY10912"/>
                </a:cxn>
                <a:cxn ang="0">
                  <a:pos x="connsiteX10913" y="connsiteY10913"/>
                </a:cxn>
                <a:cxn ang="0">
                  <a:pos x="connsiteX10914" y="connsiteY10914"/>
                </a:cxn>
                <a:cxn ang="0">
                  <a:pos x="connsiteX10915" y="connsiteY10915"/>
                </a:cxn>
                <a:cxn ang="0">
                  <a:pos x="connsiteX10916" y="connsiteY10916"/>
                </a:cxn>
                <a:cxn ang="0">
                  <a:pos x="connsiteX10917" y="connsiteY10917"/>
                </a:cxn>
                <a:cxn ang="0">
                  <a:pos x="connsiteX10918" y="connsiteY10918"/>
                </a:cxn>
                <a:cxn ang="0">
                  <a:pos x="connsiteX10919" y="connsiteY10919"/>
                </a:cxn>
                <a:cxn ang="0">
                  <a:pos x="connsiteX10920" y="connsiteY10920"/>
                </a:cxn>
                <a:cxn ang="0">
                  <a:pos x="connsiteX10921" y="connsiteY10921"/>
                </a:cxn>
                <a:cxn ang="0">
                  <a:pos x="connsiteX10922" y="connsiteY10922"/>
                </a:cxn>
                <a:cxn ang="0">
                  <a:pos x="connsiteX10923" y="connsiteY10923"/>
                </a:cxn>
                <a:cxn ang="0">
                  <a:pos x="connsiteX10924" y="connsiteY10924"/>
                </a:cxn>
                <a:cxn ang="0">
                  <a:pos x="connsiteX10925" y="connsiteY10925"/>
                </a:cxn>
                <a:cxn ang="0">
                  <a:pos x="connsiteX10926" y="connsiteY10926"/>
                </a:cxn>
                <a:cxn ang="0">
                  <a:pos x="connsiteX10927" y="connsiteY10927"/>
                </a:cxn>
                <a:cxn ang="0">
                  <a:pos x="connsiteX10928" y="connsiteY10928"/>
                </a:cxn>
                <a:cxn ang="0">
                  <a:pos x="connsiteX10929" y="connsiteY10929"/>
                </a:cxn>
                <a:cxn ang="0">
                  <a:pos x="connsiteX10930" y="connsiteY10930"/>
                </a:cxn>
                <a:cxn ang="0">
                  <a:pos x="connsiteX10931" y="connsiteY10931"/>
                </a:cxn>
                <a:cxn ang="0">
                  <a:pos x="connsiteX10932" y="connsiteY10932"/>
                </a:cxn>
                <a:cxn ang="0">
                  <a:pos x="connsiteX10933" y="connsiteY10933"/>
                </a:cxn>
                <a:cxn ang="0">
                  <a:pos x="connsiteX10934" y="connsiteY10934"/>
                </a:cxn>
                <a:cxn ang="0">
                  <a:pos x="connsiteX10935" y="connsiteY10935"/>
                </a:cxn>
                <a:cxn ang="0">
                  <a:pos x="connsiteX10936" y="connsiteY10936"/>
                </a:cxn>
                <a:cxn ang="0">
                  <a:pos x="connsiteX10937" y="connsiteY10937"/>
                </a:cxn>
                <a:cxn ang="0">
                  <a:pos x="connsiteX10938" y="connsiteY10938"/>
                </a:cxn>
                <a:cxn ang="0">
                  <a:pos x="connsiteX10939" y="connsiteY10939"/>
                </a:cxn>
                <a:cxn ang="0">
                  <a:pos x="connsiteX10940" y="connsiteY10940"/>
                </a:cxn>
                <a:cxn ang="0">
                  <a:pos x="connsiteX10941" y="connsiteY10941"/>
                </a:cxn>
                <a:cxn ang="0">
                  <a:pos x="connsiteX10942" y="connsiteY10942"/>
                </a:cxn>
                <a:cxn ang="0">
                  <a:pos x="connsiteX10943" y="connsiteY10943"/>
                </a:cxn>
                <a:cxn ang="0">
                  <a:pos x="connsiteX10944" y="connsiteY10944"/>
                </a:cxn>
                <a:cxn ang="0">
                  <a:pos x="connsiteX10945" y="connsiteY10945"/>
                </a:cxn>
                <a:cxn ang="0">
                  <a:pos x="connsiteX10946" y="connsiteY10946"/>
                </a:cxn>
                <a:cxn ang="0">
                  <a:pos x="connsiteX10947" y="connsiteY10947"/>
                </a:cxn>
                <a:cxn ang="0">
                  <a:pos x="connsiteX10948" y="connsiteY10948"/>
                </a:cxn>
                <a:cxn ang="0">
                  <a:pos x="connsiteX10949" y="connsiteY10949"/>
                </a:cxn>
                <a:cxn ang="0">
                  <a:pos x="connsiteX10950" y="connsiteY10950"/>
                </a:cxn>
                <a:cxn ang="0">
                  <a:pos x="connsiteX10951" y="connsiteY10951"/>
                </a:cxn>
                <a:cxn ang="0">
                  <a:pos x="connsiteX10952" y="connsiteY10952"/>
                </a:cxn>
                <a:cxn ang="0">
                  <a:pos x="connsiteX10953" y="connsiteY10953"/>
                </a:cxn>
                <a:cxn ang="0">
                  <a:pos x="connsiteX10954" y="connsiteY10954"/>
                </a:cxn>
                <a:cxn ang="0">
                  <a:pos x="connsiteX10955" y="connsiteY10955"/>
                </a:cxn>
                <a:cxn ang="0">
                  <a:pos x="connsiteX10956" y="connsiteY10956"/>
                </a:cxn>
                <a:cxn ang="0">
                  <a:pos x="connsiteX10957" y="connsiteY10957"/>
                </a:cxn>
                <a:cxn ang="0">
                  <a:pos x="connsiteX10958" y="connsiteY10958"/>
                </a:cxn>
                <a:cxn ang="0">
                  <a:pos x="connsiteX10959" y="connsiteY10959"/>
                </a:cxn>
                <a:cxn ang="0">
                  <a:pos x="connsiteX10960" y="connsiteY10960"/>
                </a:cxn>
                <a:cxn ang="0">
                  <a:pos x="connsiteX10961" y="connsiteY10961"/>
                </a:cxn>
                <a:cxn ang="0">
                  <a:pos x="connsiteX10962" y="connsiteY10962"/>
                </a:cxn>
                <a:cxn ang="0">
                  <a:pos x="connsiteX10963" y="connsiteY10963"/>
                </a:cxn>
                <a:cxn ang="0">
                  <a:pos x="connsiteX10964" y="connsiteY10964"/>
                </a:cxn>
                <a:cxn ang="0">
                  <a:pos x="connsiteX10965" y="connsiteY10965"/>
                </a:cxn>
                <a:cxn ang="0">
                  <a:pos x="connsiteX10966" y="connsiteY10966"/>
                </a:cxn>
                <a:cxn ang="0">
                  <a:pos x="connsiteX10967" y="connsiteY10967"/>
                </a:cxn>
                <a:cxn ang="0">
                  <a:pos x="connsiteX10968" y="connsiteY10968"/>
                </a:cxn>
                <a:cxn ang="0">
                  <a:pos x="connsiteX10969" y="connsiteY10969"/>
                </a:cxn>
                <a:cxn ang="0">
                  <a:pos x="connsiteX10970" y="connsiteY10970"/>
                </a:cxn>
                <a:cxn ang="0">
                  <a:pos x="connsiteX10971" y="connsiteY10971"/>
                </a:cxn>
                <a:cxn ang="0">
                  <a:pos x="connsiteX10972" y="connsiteY10972"/>
                </a:cxn>
                <a:cxn ang="0">
                  <a:pos x="connsiteX10973" y="connsiteY10973"/>
                </a:cxn>
                <a:cxn ang="0">
                  <a:pos x="connsiteX10974" y="connsiteY10974"/>
                </a:cxn>
                <a:cxn ang="0">
                  <a:pos x="connsiteX10975" y="connsiteY10975"/>
                </a:cxn>
                <a:cxn ang="0">
                  <a:pos x="connsiteX10976" y="connsiteY10976"/>
                </a:cxn>
                <a:cxn ang="0">
                  <a:pos x="connsiteX10977" y="connsiteY10977"/>
                </a:cxn>
                <a:cxn ang="0">
                  <a:pos x="connsiteX10978" y="connsiteY10978"/>
                </a:cxn>
                <a:cxn ang="0">
                  <a:pos x="connsiteX10979" y="connsiteY10979"/>
                </a:cxn>
                <a:cxn ang="0">
                  <a:pos x="connsiteX10980" y="connsiteY10980"/>
                </a:cxn>
                <a:cxn ang="0">
                  <a:pos x="connsiteX10981" y="connsiteY10981"/>
                </a:cxn>
                <a:cxn ang="0">
                  <a:pos x="connsiteX10982" y="connsiteY10982"/>
                </a:cxn>
                <a:cxn ang="0">
                  <a:pos x="connsiteX10983" y="connsiteY10983"/>
                </a:cxn>
                <a:cxn ang="0">
                  <a:pos x="connsiteX10984" y="connsiteY10984"/>
                </a:cxn>
                <a:cxn ang="0">
                  <a:pos x="connsiteX10985" y="connsiteY10985"/>
                </a:cxn>
                <a:cxn ang="0">
                  <a:pos x="connsiteX10986" y="connsiteY10986"/>
                </a:cxn>
                <a:cxn ang="0">
                  <a:pos x="connsiteX10987" y="connsiteY10987"/>
                </a:cxn>
                <a:cxn ang="0">
                  <a:pos x="connsiteX10988" y="connsiteY10988"/>
                </a:cxn>
                <a:cxn ang="0">
                  <a:pos x="connsiteX10989" y="connsiteY10989"/>
                </a:cxn>
                <a:cxn ang="0">
                  <a:pos x="connsiteX10990" y="connsiteY10990"/>
                </a:cxn>
                <a:cxn ang="0">
                  <a:pos x="connsiteX10991" y="connsiteY10991"/>
                </a:cxn>
                <a:cxn ang="0">
                  <a:pos x="connsiteX10992" y="connsiteY10992"/>
                </a:cxn>
                <a:cxn ang="0">
                  <a:pos x="connsiteX10993" y="connsiteY10993"/>
                </a:cxn>
                <a:cxn ang="0">
                  <a:pos x="connsiteX10994" y="connsiteY10994"/>
                </a:cxn>
                <a:cxn ang="0">
                  <a:pos x="connsiteX10995" y="connsiteY10995"/>
                </a:cxn>
                <a:cxn ang="0">
                  <a:pos x="connsiteX10996" y="connsiteY10996"/>
                </a:cxn>
                <a:cxn ang="0">
                  <a:pos x="connsiteX10997" y="connsiteY10997"/>
                </a:cxn>
                <a:cxn ang="0">
                  <a:pos x="connsiteX10998" y="connsiteY10998"/>
                </a:cxn>
              </a:cxnLst>
              <a:rect l="l" t="t" r="r" b="b"/>
              <a:pathLst>
                <a:path w="7671553" h="6616577">
                  <a:moveTo>
                    <a:pt x="2256761" y="6552672"/>
                  </a:moveTo>
                  <a:lnTo>
                    <a:pt x="2249414" y="6550765"/>
                  </a:lnTo>
                  <a:lnTo>
                    <a:pt x="2149766" y="6562520"/>
                  </a:lnTo>
                  <a:lnTo>
                    <a:pt x="2110672" y="6566877"/>
                  </a:lnTo>
                  <a:lnTo>
                    <a:pt x="2110672" y="6545566"/>
                  </a:lnTo>
                  <a:cubicBezTo>
                    <a:pt x="2118660" y="6543712"/>
                    <a:pt x="2118862" y="6542017"/>
                    <a:pt x="2128487" y="6542017"/>
                  </a:cubicBezTo>
                  <a:lnTo>
                    <a:pt x="2167681" y="6541129"/>
                  </a:lnTo>
                  <a:lnTo>
                    <a:pt x="2185496" y="6542017"/>
                  </a:lnTo>
                  <a:lnTo>
                    <a:pt x="2228253" y="6542017"/>
                  </a:lnTo>
                  <a:cubicBezTo>
                    <a:pt x="2237392" y="6542017"/>
                    <a:pt x="2236869" y="6541162"/>
                    <a:pt x="2242508" y="6538464"/>
                  </a:cubicBezTo>
                  <a:cubicBezTo>
                    <a:pt x="2242577" y="6538521"/>
                    <a:pt x="2249156" y="6542017"/>
                    <a:pt x="2249636" y="6542017"/>
                  </a:cubicBezTo>
                  <a:cubicBezTo>
                    <a:pt x="2254317" y="6542017"/>
                    <a:pt x="2267451" y="6534013"/>
                    <a:pt x="2267451" y="6545566"/>
                  </a:cubicBezTo>
                  <a:cubicBezTo>
                    <a:pt x="2267451" y="6550545"/>
                    <a:pt x="2262594" y="6552672"/>
                    <a:pt x="2256760" y="6552672"/>
                  </a:cubicBezTo>
                  <a:close/>
                  <a:moveTo>
                    <a:pt x="2417105" y="6510052"/>
                  </a:moveTo>
                  <a:lnTo>
                    <a:pt x="2474149" y="6503492"/>
                  </a:lnTo>
                  <a:lnTo>
                    <a:pt x="2563213" y="6498548"/>
                  </a:lnTo>
                  <a:lnTo>
                    <a:pt x="2812763" y="6502187"/>
                  </a:lnTo>
                  <a:lnTo>
                    <a:pt x="2837990" y="6506566"/>
                  </a:lnTo>
                  <a:lnTo>
                    <a:pt x="2833940" y="6537908"/>
                  </a:lnTo>
                  <a:lnTo>
                    <a:pt x="2787676" y="6542018"/>
                  </a:lnTo>
                  <a:lnTo>
                    <a:pt x="2762687" y="6541026"/>
                  </a:lnTo>
                  <a:lnTo>
                    <a:pt x="2655839" y="6545567"/>
                  </a:lnTo>
                  <a:cubicBezTo>
                    <a:pt x="2638522" y="6546390"/>
                    <a:pt x="2643408" y="6552673"/>
                    <a:pt x="2627333" y="6552673"/>
                  </a:cubicBezTo>
                  <a:lnTo>
                    <a:pt x="2516823" y="6553525"/>
                  </a:lnTo>
                  <a:lnTo>
                    <a:pt x="2427795" y="6549121"/>
                  </a:lnTo>
                  <a:cubicBezTo>
                    <a:pt x="2426869" y="6538013"/>
                    <a:pt x="2424232" y="6536504"/>
                    <a:pt x="2424232" y="6524260"/>
                  </a:cubicBezTo>
                  <a:cubicBezTo>
                    <a:pt x="2424232" y="6516295"/>
                    <a:pt x="2421410" y="6516464"/>
                    <a:pt x="2417104" y="6510052"/>
                  </a:cubicBezTo>
                  <a:close/>
                  <a:moveTo>
                    <a:pt x="4615605" y="6492294"/>
                  </a:moveTo>
                  <a:cubicBezTo>
                    <a:pt x="4619951" y="6494730"/>
                    <a:pt x="4619414" y="6495847"/>
                    <a:pt x="4626293" y="6495847"/>
                  </a:cubicBezTo>
                  <a:lnTo>
                    <a:pt x="4629900" y="6494916"/>
                  </a:lnTo>
                  <a:lnTo>
                    <a:pt x="4704752" y="6498387"/>
                  </a:lnTo>
                  <a:lnTo>
                    <a:pt x="4775949" y="6502949"/>
                  </a:lnTo>
                  <a:cubicBezTo>
                    <a:pt x="4793429" y="6504149"/>
                    <a:pt x="4788720" y="6510051"/>
                    <a:pt x="4804452" y="6510051"/>
                  </a:cubicBezTo>
                  <a:lnTo>
                    <a:pt x="4825348" y="6510318"/>
                  </a:lnTo>
                  <a:lnTo>
                    <a:pt x="4832958" y="6527809"/>
                  </a:lnTo>
                  <a:cubicBezTo>
                    <a:pt x="4824837" y="6525923"/>
                    <a:pt x="4824743" y="6525155"/>
                    <a:pt x="4815050" y="6525277"/>
                  </a:cubicBezTo>
                  <a:lnTo>
                    <a:pt x="4768671" y="6521839"/>
                  </a:lnTo>
                  <a:lnTo>
                    <a:pt x="4697560" y="6513604"/>
                  </a:lnTo>
                  <a:cubicBezTo>
                    <a:pt x="4685979" y="6512077"/>
                    <a:pt x="4685471" y="6511557"/>
                    <a:pt x="4672505" y="6511018"/>
                  </a:cubicBezTo>
                  <a:lnTo>
                    <a:pt x="4633422" y="6506502"/>
                  </a:lnTo>
                  <a:cubicBezTo>
                    <a:pt x="4620065" y="6504936"/>
                    <a:pt x="4619856" y="6497812"/>
                    <a:pt x="4615607" y="6492294"/>
                  </a:cubicBezTo>
                  <a:close/>
                  <a:moveTo>
                    <a:pt x="3646427" y="6499400"/>
                  </a:moveTo>
                  <a:lnTo>
                    <a:pt x="3646427" y="6492294"/>
                  </a:lnTo>
                  <a:lnTo>
                    <a:pt x="3660682" y="6492294"/>
                  </a:lnTo>
                  <a:lnTo>
                    <a:pt x="3778198" y="6500255"/>
                  </a:lnTo>
                  <a:lnTo>
                    <a:pt x="3799627" y="6503050"/>
                  </a:lnTo>
                  <a:lnTo>
                    <a:pt x="3810333" y="6502950"/>
                  </a:lnTo>
                  <a:cubicBezTo>
                    <a:pt x="3808214" y="6510864"/>
                    <a:pt x="3809500" y="6513605"/>
                    <a:pt x="3799645" y="6513605"/>
                  </a:cubicBezTo>
                  <a:lnTo>
                    <a:pt x="3781830" y="6513605"/>
                  </a:lnTo>
                  <a:cubicBezTo>
                    <a:pt x="3771085" y="6513605"/>
                    <a:pt x="3757399" y="6505220"/>
                    <a:pt x="3745512" y="6503438"/>
                  </a:cubicBezTo>
                  <a:cubicBezTo>
                    <a:pt x="3729185" y="6500991"/>
                    <a:pt x="3723390" y="6509229"/>
                    <a:pt x="3703439" y="6506503"/>
                  </a:cubicBezTo>
                  <a:lnTo>
                    <a:pt x="3671498" y="6502001"/>
                  </a:lnTo>
                  <a:cubicBezTo>
                    <a:pt x="3659657" y="6501351"/>
                    <a:pt x="3656432" y="6500230"/>
                    <a:pt x="3646425" y="6499400"/>
                  </a:cubicBezTo>
                  <a:close/>
                  <a:moveTo>
                    <a:pt x="6703666" y="6456779"/>
                  </a:moveTo>
                  <a:cubicBezTo>
                    <a:pt x="6730890" y="6463102"/>
                    <a:pt x="6780082" y="6478090"/>
                    <a:pt x="6810562" y="6478090"/>
                  </a:cubicBezTo>
                  <a:lnTo>
                    <a:pt x="6824813" y="6478090"/>
                  </a:lnTo>
                  <a:lnTo>
                    <a:pt x="6928050" y="6486321"/>
                  </a:lnTo>
                  <a:lnTo>
                    <a:pt x="7002928" y="6480961"/>
                  </a:lnTo>
                  <a:cubicBezTo>
                    <a:pt x="7011165" y="6481086"/>
                    <a:pt x="7012448" y="6482832"/>
                    <a:pt x="7017226" y="6485193"/>
                  </a:cubicBezTo>
                  <a:cubicBezTo>
                    <a:pt x="7022866" y="6482494"/>
                    <a:pt x="7022343" y="6481643"/>
                    <a:pt x="7031478" y="6481643"/>
                  </a:cubicBezTo>
                  <a:cubicBezTo>
                    <a:pt x="7052276" y="6481643"/>
                    <a:pt x="7062189" y="6474965"/>
                    <a:pt x="7081363" y="6474537"/>
                  </a:cubicBezTo>
                  <a:lnTo>
                    <a:pt x="7081363" y="6492295"/>
                  </a:lnTo>
                  <a:cubicBezTo>
                    <a:pt x="7072733" y="6496850"/>
                    <a:pt x="7072362" y="6498252"/>
                    <a:pt x="7059984" y="6499401"/>
                  </a:cubicBezTo>
                  <a:lnTo>
                    <a:pt x="7010196" y="6503963"/>
                  </a:lnTo>
                  <a:lnTo>
                    <a:pt x="6910380" y="6507606"/>
                  </a:lnTo>
                  <a:lnTo>
                    <a:pt x="6881823" y="6506504"/>
                  </a:lnTo>
                  <a:lnTo>
                    <a:pt x="6799902" y="6510567"/>
                  </a:lnTo>
                  <a:lnTo>
                    <a:pt x="6771377" y="6513689"/>
                  </a:lnTo>
                  <a:lnTo>
                    <a:pt x="6721570" y="6518068"/>
                  </a:lnTo>
                  <a:cubicBezTo>
                    <a:pt x="6714489" y="6517845"/>
                    <a:pt x="6715426" y="6518115"/>
                    <a:pt x="6710789" y="6520709"/>
                  </a:cubicBezTo>
                  <a:cubicBezTo>
                    <a:pt x="6706482" y="6514299"/>
                    <a:pt x="6703665" y="6514464"/>
                    <a:pt x="6703665" y="6506503"/>
                  </a:cubicBezTo>
                  <a:lnTo>
                    <a:pt x="6703665" y="6456779"/>
                  </a:lnTo>
                  <a:close/>
                  <a:moveTo>
                    <a:pt x="2171300" y="6481643"/>
                  </a:moveTo>
                  <a:cubicBezTo>
                    <a:pt x="2210022" y="6481643"/>
                    <a:pt x="2215089" y="6443345"/>
                    <a:pt x="2249692" y="6442574"/>
                  </a:cubicBezTo>
                  <a:lnTo>
                    <a:pt x="2254020" y="6467290"/>
                  </a:lnTo>
                  <a:lnTo>
                    <a:pt x="2257767" y="6499268"/>
                  </a:lnTo>
                  <a:cubicBezTo>
                    <a:pt x="2245671" y="6500325"/>
                    <a:pt x="2244157" y="6502951"/>
                    <a:pt x="2231873" y="6502951"/>
                  </a:cubicBezTo>
                  <a:lnTo>
                    <a:pt x="2189116" y="6502951"/>
                  </a:lnTo>
                  <a:lnTo>
                    <a:pt x="2089227" y="6493323"/>
                  </a:lnTo>
                  <a:lnTo>
                    <a:pt x="2089346" y="6478090"/>
                  </a:lnTo>
                  <a:cubicBezTo>
                    <a:pt x="2089346" y="6469809"/>
                    <a:pt x="2098855" y="6460332"/>
                    <a:pt x="2107165" y="6460332"/>
                  </a:cubicBezTo>
                  <a:lnTo>
                    <a:pt x="2117852" y="6460332"/>
                  </a:lnTo>
                  <a:cubicBezTo>
                    <a:pt x="2134367" y="6460332"/>
                    <a:pt x="2128572" y="6466960"/>
                    <a:pt x="2149923" y="6467435"/>
                  </a:cubicBezTo>
                  <a:cubicBezTo>
                    <a:pt x="2155202" y="6477379"/>
                    <a:pt x="2155659" y="6481643"/>
                    <a:pt x="2171301" y="6481643"/>
                  </a:cubicBezTo>
                  <a:close/>
                  <a:moveTo>
                    <a:pt x="5039607" y="6455734"/>
                  </a:moveTo>
                  <a:lnTo>
                    <a:pt x="5132331" y="6456779"/>
                  </a:lnTo>
                  <a:cubicBezTo>
                    <a:pt x="5140543" y="6456779"/>
                    <a:pt x="5143022" y="6459251"/>
                    <a:pt x="5143022" y="6467435"/>
                  </a:cubicBezTo>
                  <a:lnTo>
                    <a:pt x="5143022" y="6485192"/>
                  </a:lnTo>
                  <a:lnTo>
                    <a:pt x="5071810" y="6480878"/>
                  </a:lnTo>
                  <a:lnTo>
                    <a:pt x="4972010" y="6485692"/>
                  </a:lnTo>
                  <a:cubicBezTo>
                    <a:pt x="4954710" y="6486069"/>
                    <a:pt x="4940260" y="6495654"/>
                    <a:pt x="4946534" y="6474447"/>
                  </a:cubicBezTo>
                  <a:cubicBezTo>
                    <a:pt x="4950919" y="6459628"/>
                    <a:pt x="4964875" y="6461701"/>
                    <a:pt x="4982658" y="6460109"/>
                  </a:cubicBezTo>
                  <a:lnTo>
                    <a:pt x="5039604" y="6455733"/>
                  </a:lnTo>
                  <a:close/>
                  <a:moveTo>
                    <a:pt x="3098390" y="6474404"/>
                  </a:moveTo>
                  <a:lnTo>
                    <a:pt x="3176151" y="6474537"/>
                  </a:lnTo>
                  <a:lnTo>
                    <a:pt x="3297296" y="6474537"/>
                  </a:lnTo>
                  <a:cubicBezTo>
                    <a:pt x="3306435" y="6474537"/>
                    <a:pt x="3305912" y="6475392"/>
                    <a:pt x="3311739" y="6478392"/>
                  </a:cubicBezTo>
                  <a:lnTo>
                    <a:pt x="3318679" y="6474537"/>
                  </a:lnTo>
                  <a:cubicBezTo>
                    <a:pt x="3323713" y="6477027"/>
                    <a:pt x="3324596" y="6478090"/>
                    <a:pt x="3332930" y="6478090"/>
                  </a:cubicBezTo>
                  <a:lnTo>
                    <a:pt x="3340108" y="6477059"/>
                  </a:lnTo>
                  <a:lnTo>
                    <a:pt x="3436405" y="6480878"/>
                  </a:lnTo>
                  <a:lnTo>
                    <a:pt x="3461204" y="6485192"/>
                  </a:lnTo>
                  <a:lnTo>
                    <a:pt x="3461204" y="6492295"/>
                  </a:lnTo>
                  <a:lnTo>
                    <a:pt x="3439828" y="6492234"/>
                  </a:lnTo>
                  <a:lnTo>
                    <a:pt x="3404195" y="6492295"/>
                  </a:lnTo>
                  <a:cubicBezTo>
                    <a:pt x="3399161" y="6489809"/>
                    <a:pt x="3398278" y="6488745"/>
                    <a:pt x="3389940" y="6488745"/>
                  </a:cubicBezTo>
                  <a:lnTo>
                    <a:pt x="3318628" y="6487653"/>
                  </a:lnTo>
                  <a:lnTo>
                    <a:pt x="3211781" y="6492295"/>
                  </a:lnTo>
                  <a:cubicBezTo>
                    <a:pt x="3186568" y="6493430"/>
                    <a:pt x="3175635" y="6497202"/>
                    <a:pt x="3154726" y="6499354"/>
                  </a:cubicBezTo>
                  <a:cubicBezTo>
                    <a:pt x="3123758" y="6502544"/>
                    <a:pt x="3123668" y="6508609"/>
                    <a:pt x="3106616" y="6513243"/>
                  </a:cubicBezTo>
                  <a:lnTo>
                    <a:pt x="3098389" y="6474404"/>
                  </a:lnTo>
                  <a:close/>
                  <a:moveTo>
                    <a:pt x="6033823" y="6495848"/>
                  </a:moveTo>
                  <a:lnTo>
                    <a:pt x="6033823" y="6488745"/>
                  </a:lnTo>
                  <a:cubicBezTo>
                    <a:pt x="6033823" y="6479153"/>
                    <a:pt x="6032122" y="6478952"/>
                    <a:pt x="6030457" y="6471063"/>
                  </a:cubicBezTo>
                  <a:lnTo>
                    <a:pt x="6034489" y="6460587"/>
                  </a:lnTo>
                  <a:cubicBezTo>
                    <a:pt x="6041898" y="6462207"/>
                    <a:pt x="6041984" y="6463533"/>
                    <a:pt x="6051641" y="6463885"/>
                  </a:cubicBezTo>
                  <a:lnTo>
                    <a:pt x="6194132" y="6468408"/>
                  </a:lnTo>
                  <a:lnTo>
                    <a:pt x="6201291" y="6467435"/>
                  </a:lnTo>
                  <a:cubicBezTo>
                    <a:pt x="6209629" y="6467435"/>
                    <a:pt x="6210513" y="6468498"/>
                    <a:pt x="6215547" y="6470988"/>
                  </a:cubicBezTo>
                  <a:lnTo>
                    <a:pt x="6225978" y="6466774"/>
                  </a:lnTo>
                  <a:cubicBezTo>
                    <a:pt x="6234807" y="6471537"/>
                    <a:pt x="6230872" y="6470988"/>
                    <a:pt x="6244049" y="6470988"/>
                  </a:cubicBezTo>
                  <a:lnTo>
                    <a:pt x="6308188" y="6470988"/>
                  </a:lnTo>
                  <a:cubicBezTo>
                    <a:pt x="6316523" y="6470988"/>
                    <a:pt x="6317405" y="6472051"/>
                    <a:pt x="6322439" y="6474537"/>
                  </a:cubicBezTo>
                  <a:lnTo>
                    <a:pt x="6336488" y="6470212"/>
                  </a:lnTo>
                  <a:lnTo>
                    <a:pt x="6415063" y="6463688"/>
                  </a:lnTo>
                  <a:cubicBezTo>
                    <a:pt x="6450337" y="6460372"/>
                    <a:pt x="6432896" y="6462818"/>
                    <a:pt x="6432896" y="6495848"/>
                  </a:cubicBezTo>
                  <a:cubicBezTo>
                    <a:pt x="6424154" y="6493818"/>
                    <a:pt x="6423834" y="6491386"/>
                    <a:pt x="6415081" y="6492295"/>
                  </a:cubicBezTo>
                  <a:lnTo>
                    <a:pt x="6372428" y="6496850"/>
                  </a:lnTo>
                  <a:lnTo>
                    <a:pt x="6318936" y="6491365"/>
                  </a:lnTo>
                  <a:lnTo>
                    <a:pt x="6190602" y="6492295"/>
                  </a:lnTo>
                  <a:lnTo>
                    <a:pt x="6098012" y="6499954"/>
                  </a:lnTo>
                  <a:lnTo>
                    <a:pt x="6076594" y="6503051"/>
                  </a:lnTo>
                  <a:lnTo>
                    <a:pt x="6048073" y="6502951"/>
                  </a:lnTo>
                  <a:cubicBezTo>
                    <a:pt x="6040084" y="6502951"/>
                    <a:pt x="6040250" y="6500142"/>
                    <a:pt x="6033818" y="6495848"/>
                  </a:cubicBezTo>
                  <a:close/>
                  <a:moveTo>
                    <a:pt x="1056057" y="6460965"/>
                  </a:moveTo>
                  <a:lnTo>
                    <a:pt x="1056112" y="6467435"/>
                  </a:lnTo>
                  <a:lnTo>
                    <a:pt x="1063239" y="6467435"/>
                  </a:lnTo>
                  <a:lnTo>
                    <a:pt x="1067592" y="6499282"/>
                  </a:lnTo>
                  <a:lnTo>
                    <a:pt x="721184" y="6494967"/>
                  </a:lnTo>
                  <a:lnTo>
                    <a:pt x="699791" y="6495848"/>
                  </a:lnTo>
                  <a:cubicBezTo>
                    <a:pt x="684797" y="6495848"/>
                    <a:pt x="685540" y="6469371"/>
                    <a:pt x="685540" y="6453231"/>
                  </a:cubicBezTo>
                  <a:lnTo>
                    <a:pt x="803126" y="6453231"/>
                  </a:lnTo>
                  <a:lnTo>
                    <a:pt x="845872" y="6456898"/>
                  </a:lnTo>
                  <a:lnTo>
                    <a:pt x="945654" y="6456780"/>
                  </a:lnTo>
                  <a:cubicBezTo>
                    <a:pt x="953989" y="6456780"/>
                    <a:pt x="954871" y="6457843"/>
                    <a:pt x="959905" y="6460333"/>
                  </a:cubicBezTo>
                  <a:cubicBezTo>
                    <a:pt x="965544" y="6457635"/>
                    <a:pt x="965022" y="6456780"/>
                    <a:pt x="974160" y="6456780"/>
                  </a:cubicBezTo>
                  <a:lnTo>
                    <a:pt x="995539" y="6456780"/>
                  </a:lnTo>
                  <a:lnTo>
                    <a:pt x="1056060" y="6460966"/>
                  </a:lnTo>
                  <a:close/>
                  <a:moveTo>
                    <a:pt x="1587044" y="6474537"/>
                  </a:moveTo>
                  <a:lnTo>
                    <a:pt x="1540814" y="6478909"/>
                  </a:lnTo>
                  <a:lnTo>
                    <a:pt x="1530036" y="6478090"/>
                  </a:lnTo>
                  <a:lnTo>
                    <a:pt x="1465868" y="6474996"/>
                  </a:lnTo>
                  <a:lnTo>
                    <a:pt x="1394782" y="6466306"/>
                  </a:lnTo>
                  <a:lnTo>
                    <a:pt x="1330495" y="6467434"/>
                  </a:lnTo>
                  <a:lnTo>
                    <a:pt x="1248562" y="6471275"/>
                  </a:lnTo>
                  <a:cubicBezTo>
                    <a:pt x="1220787" y="6472640"/>
                    <a:pt x="1218806" y="6474030"/>
                    <a:pt x="1216474" y="6446127"/>
                  </a:cubicBezTo>
                  <a:cubicBezTo>
                    <a:pt x="1237824" y="6445653"/>
                    <a:pt x="1232030" y="6439021"/>
                    <a:pt x="1248544" y="6439021"/>
                  </a:cubicBezTo>
                  <a:lnTo>
                    <a:pt x="1497967" y="6439021"/>
                  </a:lnTo>
                  <a:lnTo>
                    <a:pt x="1547853" y="6440066"/>
                  </a:lnTo>
                  <a:lnTo>
                    <a:pt x="1554980" y="6439021"/>
                  </a:lnTo>
                  <a:lnTo>
                    <a:pt x="1562104" y="6439021"/>
                  </a:lnTo>
                  <a:lnTo>
                    <a:pt x="1566331" y="6449421"/>
                  </a:lnTo>
                  <a:lnTo>
                    <a:pt x="1587252" y="6456240"/>
                  </a:lnTo>
                  <a:lnTo>
                    <a:pt x="1587047" y="6463885"/>
                  </a:lnTo>
                  <a:lnTo>
                    <a:pt x="1587047" y="6474537"/>
                  </a:lnTo>
                  <a:close/>
                  <a:moveTo>
                    <a:pt x="3683314" y="6382736"/>
                  </a:moveTo>
                  <a:lnTo>
                    <a:pt x="3803048" y="6408470"/>
                  </a:lnTo>
                  <a:lnTo>
                    <a:pt x="3803362" y="6421263"/>
                  </a:lnTo>
                  <a:lnTo>
                    <a:pt x="3803362" y="6428369"/>
                  </a:lnTo>
                  <a:cubicBezTo>
                    <a:pt x="3793589" y="6433521"/>
                    <a:pt x="3776733" y="6448192"/>
                    <a:pt x="3764164" y="6449676"/>
                  </a:cubicBezTo>
                  <a:lnTo>
                    <a:pt x="3728494" y="6452899"/>
                  </a:lnTo>
                  <a:cubicBezTo>
                    <a:pt x="3718228" y="6454444"/>
                    <a:pt x="3716578" y="6452478"/>
                    <a:pt x="3710719" y="6449676"/>
                  </a:cubicBezTo>
                  <a:cubicBezTo>
                    <a:pt x="3702370" y="6451616"/>
                    <a:pt x="3700189" y="6453229"/>
                    <a:pt x="3689340" y="6453229"/>
                  </a:cubicBezTo>
                  <a:lnTo>
                    <a:pt x="3671521" y="6453229"/>
                  </a:lnTo>
                  <a:cubicBezTo>
                    <a:pt x="3661900" y="6453229"/>
                    <a:pt x="3661698" y="6451533"/>
                    <a:pt x="3651071" y="6448394"/>
                  </a:cubicBezTo>
                  <a:lnTo>
                    <a:pt x="3683314" y="6382737"/>
                  </a:lnTo>
                  <a:close/>
                  <a:moveTo>
                    <a:pt x="4494616" y="6321820"/>
                  </a:moveTo>
                  <a:cubicBezTo>
                    <a:pt x="4494616" y="6312228"/>
                    <a:pt x="4496317" y="6312026"/>
                    <a:pt x="4498180" y="6304062"/>
                  </a:cubicBezTo>
                  <a:cubicBezTo>
                    <a:pt x="4516813" y="6308388"/>
                    <a:pt x="4551323" y="6332472"/>
                    <a:pt x="4565881" y="6332472"/>
                  </a:cubicBezTo>
                  <a:cubicBezTo>
                    <a:pt x="4584712" y="6332472"/>
                    <a:pt x="4622286" y="6344905"/>
                    <a:pt x="4651395" y="6346680"/>
                  </a:cubicBezTo>
                  <a:lnTo>
                    <a:pt x="4726158" y="6351307"/>
                  </a:lnTo>
                  <a:cubicBezTo>
                    <a:pt x="4734435" y="6350733"/>
                    <a:pt x="4735667" y="6349055"/>
                    <a:pt x="4740474" y="6346680"/>
                  </a:cubicBezTo>
                  <a:cubicBezTo>
                    <a:pt x="4746117" y="6349378"/>
                    <a:pt x="4745591" y="6350230"/>
                    <a:pt x="4754729" y="6350230"/>
                  </a:cubicBezTo>
                  <a:lnTo>
                    <a:pt x="4790359" y="6350230"/>
                  </a:lnTo>
                  <a:cubicBezTo>
                    <a:pt x="4809277" y="6350230"/>
                    <a:pt x="4814199" y="6336024"/>
                    <a:pt x="4833116" y="6336024"/>
                  </a:cubicBezTo>
                  <a:lnTo>
                    <a:pt x="4843807" y="6336024"/>
                  </a:lnTo>
                  <a:cubicBezTo>
                    <a:pt x="4844395" y="6362365"/>
                    <a:pt x="4858059" y="6368390"/>
                    <a:pt x="4858059" y="6399956"/>
                  </a:cubicBezTo>
                  <a:lnTo>
                    <a:pt x="4858059" y="6407058"/>
                  </a:lnTo>
                  <a:lnTo>
                    <a:pt x="4858949" y="6424816"/>
                  </a:lnTo>
                  <a:lnTo>
                    <a:pt x="4858059" y="6439021"/>
                  </a:lnTo>
                  <a:cubicBezTo>
                    <a:pt x="4858059" y="6445987"/>
                    <a:pt x="4844834" y="6460529"/>
                    <a:pt x="4840243" y="6463885"/>
                  </a:cubicBezTo>
                  <a:cubicBezTo>
                    <a:pt x="4845432" y="6488307"/>
                    <a:pt x="4811496" y="6472783"/>
                    <a:pt x="4779671" y="6470987"/>
                  </a:cubicBezTo>
                  <a:lnTo>
                    <a:pt x="4619401" y="6462520"/>
                  </a:lnTo>
                  <a:lnTo>
                    <a:pt x="4601507" y="6463885"/>
                  </a:lnTo>
                  <a:lnTo>
                    <a:pt x="4601507" y="6453229"/>
                  </a:lnTo>
                  <a:cubicBezTo>
                    <a:pt x="4601507" y="6437092"/>
                    <a:pt x="4584578" y="6417714"/>
                    <a:pt x="4569441" y="6417714"/>
                  </a:cubicBezTo>
                  <a:cubicBezTo>
                    <a:pt x="4557992" y="6417714"/>
                    <a:pt x="4478749" y="6441676"/>
                    <a:pt x="4462493" y="6446073"/>
                  </a:cubicBezTo>
                  <a:cubicBezTo>
                    <a:pt x="4450659" y="6449270"/>
                    <a:pt x="4424825" y="6457530"/>
                    <a:pt x="4411412" y="6462638"/>
                  </a:cubicBezTo>
                  <a:cubicBezTo>
                    <a:pt x="4393582" y="6469428"/>
                    <a:pt x="4384184" y="6488745"/>
                    <a:pt x="4373465" y="6488745"/>
                  </a:cubicBezTo>
                  <a:cubicBezTo>
                    <a:pt x="4365130" y="6488745"/>
                    <a:pt x="4364248" y="6487682"/>
                    <a:pt x="4359214" y="6485192"/>
                  </a:cubicBezTo>
                  <a:cubicBezTo>
                    <a:pt x="4352212" y="6488885"/>
                    <a:pt x="4348706" y="6492294"/>
                    <a:pt x="4337835" y="6492294"/>
                  </a:cubicBezTo>
                  <a:lnTo>
                    <a:pt x="4273696" y="6492294"/>
                  </a:lnTo>
                  <a:lnTo>
                    <a:pt x="4252336" y="6488645"/>
                  </a:lnTo>
                  <a:lnTo>
                    <a:pt x="4091973" y="6488745"/>
                  </a:lnTo>
                  <a:cubicBezTo>
                    <a:pt x="4079596" y="6488745"/>
                    <a:pt x="4086536" y="6481643"/>
                    <a:pt x="4074158" y="6481643"/>
                  </a:cubicBezTo>
                  <a:lnTo>
                    <a:pt x="4063467" y="6481643"/>
                  </a:lnTo>
                  <a:cubicBezTo>
                    <a:pt x="4059161" y="6475230"/>
                    <a:pt x="4056343" y="6475399"/>
                    <a:pt x="4056343" y="6467434"/>
                  </a:cubicBezTo>
                  <a:lnTo>
                    <a:pt x="4056343" y="6460332"/>
                  </a:lnTo>
                  <a:cubicBezTo>
                    <a:pt x="4056343" y="6425869"/>
                    <a:pt x="4065791" y="6419911"/>
                    <a:pt x="4085747" y="6404404"/>
                  </a:cubicBezTo>
                  <a:cubicBezTo>
                    <a:pt x="4092968" y="6398796"/>
                    <a:pt x="4138849" y="6382199"/>
                    <a:pt x="4148987" y="6382199"/>
                  </a:cubicBezTo>
                  <a:lnTo>
                    <a:pt x="4152551" y="6382199"/>
                  </a:lnTo>
                  <a:cubicBezTo>
                    <a:pt x="4169007" y="6382199"/>
                    <a:pt x="4191440" y="6435471"/>
                    <a:pt x="4238064" y="6435471"/>
                  </a:cubicBezTo>
                  <a:cubicBezTo>
                    <a:pt x="4238738" y="6435471"/>
                    <a:pt x="4300532" y="6409971"/>
                    <a:pt x="4306207" y="6407500"/>
                  </a:cubicBezTo>
                  <a:cubicBezTo>
                    <a:pt x="4312521" y="6404747"/>
                    <a:pt x="4372839" y="6385746"/>
                    <a:pt x="4377029" y="6385746"/>
                  </a:cubicBezTo>
                  <a:cubicBezTo>
                    <a:pt x="4397511" y="6385746"/>
                    <a:pt x="4425689" y="6371541"/>
                    <a:pt x="4451856" y="6371541"/>
                  </a:cubicBezTo>
                  <a:lnTo>
                    <a:pt x="4458979" y="6371541"/>
                  </a:lnTo>
                  <a:cubicBezTo>
                    <a:pt x="4476002" y="6371541"/>
                    <a:pt x="4494613" y="6361048"/>
                    <a:pt x="4494613" y="6343128"/>
                  </a:cubicBezTo>
                  <a:lnTo>
                    <a:pt x="4494613" y="6321820"/>
                  </a:lnTo>
                  <a:close/>
                  <a:moveTo>
                    <a:pt x="5203688" y="6346680"/>
                  </a:moveTo>
                  <a:lnTo>
                    <a:pt x="5232183" y="6343044"/>
                  </a:lnTo>
                  <a:cubicBezTo>
                    <a:pt x="5243159" y="6341755"/>
                    <a:pt x="5244989" y="6339578"/>
                    <a:pt x="5257136" y="6339578"/>
                  </a:cubicBezTo>
                  <a:cubicBezTo>
                    <a:pt x="5270242" y="6339578"/>
                    <a:pt x="5265410" y="6328922"/>
                    <a:pt x="5278515" y="6328922"/>
                  </a:cubicBezTo>
                  <a:lnTo>
                    <a:pt x="5285643" y="6328922"/>
                  </a:lnTo>
                  <a:cubicBezTo>
                    <a:pt x="5300813" y="6328922"/>
                    <a:pt x="5313655" y="6318777"/>
                    <a:pt x="5317709" y="6307611"/>
                  </a:cubicBezTo>
                  <a:cubicBezTo>
                    <a:pt x="5332998" y="6308879"/>
                    <a:pt x="5340649" y="6322735"/>
                    <a:pt x="5347419" y="6334824"/>
                  </a:cubicBezTo>
                  <a:cubicBezTo>
                    <a:pt x="5357836" y="6353419"/>
                    <a:pt x="5361750" y="6349848"/>
                    <a:pt x="5378286" y="6360884"/>
                  </a:cubicBezTo>
                  <a:cubicBezTo>
                    <a:pt x="5386610" y="6358952"/>
                    <a:pt x="5388819" y="6357242"/>
                    <a:pt x="5399664" y="6357335"/>
                  </a:cubicBezTo>
                  <a:lnTo>
                    <a:pt x="5456686" y="6356078"/>
                  </a:lnTo>
                  <a:lnTo>
                    <a:pt x="5467366" y="6357335"/>
                  </a:lnTo>
                  <a:lnTo>
                    <a:pt x="5499371" y="6361312"/>
                  </a:lnTo>
                  <a:cubicBezTo>
                    <a:pt x="5515806" y="6363331"/>
                    <a:pt x="5538194" y="6370814"/>
                    <a:pt x="5542195" y="6385745"/>
                  </a:cubicBezTo>
                  <a:lnTo>
                    <a:pt x="5556446" y="6385745"/>
                  </a:lnTo>
                  <a:cubicBezTo>
                    <a:pt x="5563325" y="6385745"/>
                    <a:pt x="5562788" y="6386862"/>
                    <a:pt x="5567137" y="6389298"/>
                  </a:cubicBezTo>
                  <a:lnTo>
                    <a:pt x="5614916" y="6363870"/>
                  </a:lnTo>
                  <a:cubicBezTo>
                    <a:pt x="5637751" y="6360346"/>
                    <a:pt x="5624577" y="6353782"/>
                    <a:pt x="5638403" y="6353782"/>
                  </a:cubicBezTo>
                  <a:cubicBezTo>
                    <a:pt x="5652348" y="6353782"/>
                    <a:pt x="5638796" y="6359146"/>
                    <a:pt x="5659782" y="6360884"/>
                  </a:cubicBezTo>
                  <a:cubicBezTo>
                    <a:pt x="5664239" y="6377529"/>
                    <a:pt x="5688285" y="6391856"/>
                    <a:pt x="5688285" y="6403501"/>
                  </a:cubicBezTo>
                  <a:lnTo>
                    <a:pt x="5688285" y="6421260"/>
                  </a:lnTo>
                  <a:cubicBezTo>
                    <a:pt x="5688285" y="6427669"/>
                    <a:pt x="5675533" y="6440139"/>
                    <a:pt x="5670470" y="6449673"/>
                  </a:cubicBezTo>
                  <a:lnTo>
                    <a:pt x="5520817" y="6449673"/>
                  </a:lnTo>
                  <a:cubicBezTo>
                    <a:pt x="5512479" y="6449673"/>
                    <a:pt x="5511596" y="6448609"/>
                    <a:pt x="5506562" y="6446123"/>
                  </a:cubicBezTo>
                  <a:lnTo>
                    <a:pt x="5499626" y="6449978"/>
                  </a:lnTo>
                  <a:cubicBezTo>
                    <a:pt x="5493795" y="6446975"/>
                    <a:pt x="5494321" y="6446123"/>
                    <a:pt x="5485183" y="6446123"/>
                  </a:cubicBezTo>
                  <a:lnTo>
                    <a:pt x="5307024" y="6446123"/>
                  </a:lnTo>
                  <a:cubicBezTo>
                    <a:pt x="5298686" y="6446123"/>
                    <a:pt x="5297807" y="6447187"/>
                    <a:pt x="5292769" y="6449673"/>
                  </a:cubicBezTo>
                  <a:cubicBezTo>
                    <a:pt x="5287130" y="6446975"/>
                    <a:pt x="5287656" y="6446123"/>
                    <a:pt x="5278518" y="6446123"/>
                  </a:cubicBezTo>
                  <a:cubicBezTo>
                    <a:pt x="5266140" y="6446123"/>
                    <a:pt x="5273080" y="6439017"/>
                    <a:pt x="5260703" y="6439017"/>
                  </a:cubicBezTo>
                  <a:cubicBezTo>
                    <a:pt x="5241781" y="6439017"/>
                    <a:pt x="5226546" y="6424813"/>
                    <a:pt x="5203689" y="6424813"/>
                  </a:cubicBezTo>
                  <a:cubicBezTo>
                    <a:pt x="5192032" y="6424813"/>
                    <a:pt x="5194305" y="6414157"/>
                    <a:pt x="5175186" y="6414157"/>
                  </a:cubicBezTo>
                  <a:lnTo>
                    <a:pt x="5071852" y="6414157"/>
                  </a:lnTo>
                  <a:lnTo>
                    <a:pt x="4997004" y="6417311"/>
                  </a:lnTo>
                  <a:lnTo>
                    <a:pt x="4922282" y="6425477"/>
                  </a:lnTo>
                  <a:lnTo>
                    <a:pt x="4922199" y="6414157"/>
                  </a:lnTo>
                  <a:cubicBezTo>
                    <a:pt x="4922199" y="6382995"/>
                    <a:pt x="4944987" y="6318275"/>
                    <a:pt x="4961397" y="6304061"/>
                  </a:cubicBezTo>
                  <a:cubicBezTo>
                    <a:pt x="4966402" y="6306533"/>
                    <a:pt x="4964993" y="6306418"/>
                    <a:pt x="4972085" y="6307611"/>
                  </a:cubicBezTo>
                  <a:lnTo>
                    <a:pt x="5000487" y="6311770"/>
                  </a:lnTo>
                  <a:cubicBezTo>
                    <a:pt x="5043020" y="6318309"/>
                    <a:pt x="5091394" y="6339102"/>
                    <a:pt x="5139556" y="6343126"/>
                  </a:cubicBezTo>
                  <a:lnTo>
                    <a:pt x="5189355" y="6347703"/>
                  </a:lnTo>
                  <a:lnTo>
                    <a:pt x="5203693" y="6346679"/>
                  </a:lnTo>
                  <a:close/>
                  <a:moveTo>
                    <a:pt x="2367401" y="6542018"/>
                  </a:moveTo>
                  <a:lnTo>
                    <a:pt x="2374525" y="6542018"/>
                  </a:lnTo>
                  <a:lnTo>
                    <a:pt x="2374525" y="6549120"/>
                  </a:lnTo>
                  <a:lnTo>
                    <a:pt x="2367401" y="6549120"/>
                  </a:lnTo>
                  <a:lnTo>
                    <a:pt x="2334712" y="6549778"/>
                  </a:lnTo>
                  <a:lnTo>
                    <a:pt x="2317517" y="6534915"/>
                  </a:lnTo>
                  <a:cubicBezTo>
                    <a:pt x="2317005" y="6512106"/>
                    <a:pt x="2306825" y="6507173"/>
                    <a:pt x="2306825" y="6485191"/>
                  </a:cubicBezTo>
                  <a:lnTo>
                    <a:pt x="2306825" y="6481642"/>
                  </a:lnTo>
                  <a:cubicBezTo>
                    <a:pt x="2306825" y="6466330"/>
                    <a:pt x="2289010" y="6423103"/>
                    <a:pt x="2289010" y="6399955"/>
                  </a:cubicBezTo>
                  <a:lnTo>
                    <a:pt x="2289010" y="6392853"/>
                  </a:lnTo>
                  <a:cubicBezTo>
                    <a:pt x="2294700" y="6389850"/>
                    <a:pt x="2325768" y="6375095"/>
                    <a:pt x="2331767" y="6375095"/>
                  </a:cubicBezTo>
                  <a:cubicBezTo>
                    <a:pt x="2337262" y="6375095"/>
                    <a:pt x="2338415" y="6380100"/>
                    <a:pt x="2337857" y="6385837"/>
                  </a:cubicBezTo>
                  <a:lnTo>
                    <a:pt x="2341056" y="6439228"/>
                  </a:lnTo>
                  <a:lnTo>
                    <a:pt x="2349582" y="6499403"/>
                  </a:lnTo>
                  <a:cubicBezTo>
                    <a:pt x="2352375" y="6518642"/>
                    <a:pt x="2354638" y="6532699"/>
                    <a:pt x="2367401" y="6542020"/>
                  </a:cubicBezTo>
                  <a:close/>
                  <a:moveTo>
                    <a:pt x="4223811" y="6392853"/>
                  </a:moveTo>
                  <a:lnTo>
                    <a:pt x="4220247" y="6392853"/>
                  </a:lnTo>
                  <a:cubicBezTo>
                    <a:pt x="4207967" y="6392853"/>
                    <a:pt x="4199892" y="6380257"/>
                    <a:pt x="4198868" y="6367989"/>
                  </a:cubicBezTo>
                  <a:lnTo>
                    <a:pt x="4227371" y="6367989"/>
                  </a:lnTo>
                  <a:cubicBezTo>
                    <a:pt x="4246740" y="6367989"/>
                    <a:pt x="4246545" y="6374649"/>
                    <a:pt x="4266569" y="6375094"/>
                  </a:cubicBezTo>
                  <a:cubicBezTo>
                    <a:pt x="4261344" y="6382201"/>
                    <a:pt x="4235785" y="6392853"/>
                    <a:pt x="4223813" y="6392853"/>
                  </a:cubicBezTo>
                  <a:close/>
                  <a:moveTo>
                    <a:pt x="835216" y="6261442"/>
                  </a:moveTo>
                  <a:cubicBezTo>
                    <a:pt x="856306" y="6261442"/>
                    <a:pt x="865131" y="6253366"/>
                    <a:pt x="881538" y="6254340"/>
                  </a:cubicBezTo>
                  <a:lnTo>
                    <a:pt x="967019" y="6258515"/>
                  </a:lnTo>
                  <a:cubicBezTo>
                    <a:pt x="985219" y="6258975"/>
                    <a:pt x="988967" y="6268495"/>
                    <a:pt x="1006395" y="6271951"/>
                  </a:cubicBezTo>
                  <a:cubicBezTo>
                    <a:pt x="1036465" y="6277918"/>
                    <a:pt x="1022343" y="6275109"/>
                    <a:pt x="1039142" y="6292583"/>
                  </a:cubicBezTo>
                  <a:cubicBezTo>
                    <a:pt x="1055008" y="6309087"/>
                    <a:pt x="1077512" y="6329671"/>
                    <a:pt x="1077512" y="6360888"/>
                  </a:cubicBezTo>
                  <a:lnTo>
                    <a:pt x="1077512" y="6364441"/>
                  </a:lnTo>
                  <a:cubicBezTo>
                    <a:pt x="1077512" y="6373106"/>
                    <a:pt x="1062710" y="6425050"/>
                    <a:pt x="1049006" y="6424817"/>
                  </a:cubicBezTo>
                  <a:lnTo>
                    <a:pt x="739025" y="6420351"/>
                  </a:lnTo>
                  <a:lnTo>
                    <a:pt x="703377" y="6421264"/>
                  </a:lnTo>
                  <a:cubicBezTo>
                    <a:pt x="702068" y="6405604"/>
                    <a:pt x="696253" y="6405726"/>
                    <a:pt x="696253" y="6396403"/>
                  </a:cubicBezTo>
                  <a:cubicBezTo>
                    <a:pt x="696253" y="6347372"/>
                    <a:pt x="724150" y="6334709"/>
                    <a:pt x="724756" y="6307614"/>
                  </a:cubicBezTo>
                  <a:cubicBezTo>
                    <a:pt x="735061" y="6303895"/>
                    <a:pt x="762171" y="6272098"/>
                    <a:pt x="788894" y="6272098"/>
                  </a:cubicBezTo>
                  <a:cubicBezTo>
                    <a:pt x="802638" y="6272098"/>
                    <a:pt x="796865" y="6268549"/>
                    <a:pt x="813833" y="6268549"/>
                  </a:cubicBezTo>
                  <a:cubicBezTo>
                    <a:pt x="826215" y="6268549"/>
                    <a:pt x="819271" y="6261442"/>
                    <a:pt x="831652" y="6261442"/>
                  </a:cubicBezTo>
                  <a:lnTo>
                    <a:pt x="835216" y="6261442"/>
                  </a:lnTo>
                  <a:close/>
                  <a:moveTo>
                    <a:pt x="1234291" y="6357339"/>
                  </a:moveTo>
                  <a:cubicBezTo>
                    <a:pt x="1234291" y="6345027"/>
                    <a:pt x="1249952" y="6342929"/>
                    <a:pt x="1260250" y="6329935"/>
                  </a:cubicBezTo>
                  <a:cubicBezTo>
                    <a:pt x="1269370" y="6318428"/>
                    <a:pt x="1274663" y="6313435"/>
                    <a:pt x="1283294" y="6303185"/>
                  </a:cubicBezTo>
                  <a:cubicBezTo>
                    <a:pt x="1298197" y="6285481"/>
                    <a:pt x="1320243" y="6267242"/>
                    <a:pt x="1351875" y="6268549"/>
                  </a:cubicBezTo>
                  <a:lnTo>
                    <a:pt x="1476561" y="6272745"/>
                  </a:lnTo>
                  <a:cubicBezTo>
                    <a:pt x="1499972" y="6273065"/>
                    <a:pt x="1551265" y="6304065"/>
                    <a:pt x="1551417" y="6304065"/>
                  </a:cubicBezTo>
                  <a:lnTo>
                    <a:pt x="1558541" y="6304065"/>
                  </a:lnTo>
                  <a:cubicBezTo>
                    <a:pt x="1573423" y="6304065"/>
                    <a:pt x="1583934" y="6325642"/>
                    <a:pt x="1594174" y="6332475"/>
                  </a:cubicBezTo>
                  <a:lnTo>
                    <a:pt x="1598347" y="6360787"/>
                  </a:lnTo>
                  <a:cubicBezTo>
                    <a:pt x="1598643" y="6366241"/>
                    <a:pt x="1567981" y="6403504"/>
                    <a:pt x="1558540" y="6403504"/>
                  </a:cubicBezTo>
                  <a:lnTo>
                    <a:pt x="1490838" y="6403504"/>
                  </a:lnTo>
                  <a:lnTo>
                    <a:pt x="1473023" y="6404395"/>
                  </a:lnTo>
                  <a:lnTo>
                    <a:pt x="1430267" y="6403504"/>
                  </a:lnTo>
                  <a:lnTo>
                    <a:pt x="1412451" y="6404395"/>
                  </a:lnTo>
                  <a:lnTo>
                    <a:pt x="1387509" y="6403504"/>
                  </a:lnTo>
                  <a:lnTo>
                    <a:pt x="1337623" y="6404550"/>
                  </a:lnTo>
                  <a:lnTo>
                    <a:pt x="1248544" y="6403504"/>
                  </a:lnTo>
                  <a:lnTo>
                    <a:pt x="1241416" y="6403504"/>
                  </a:lnTo>
                  <a:cubicBezTo>
                    <a:pt x="1237712" y="6396528"/>
                    <a:pt x="1234289" y="6393032"/>
                    <a:pt x="1234289" y="6382197"/>
                  </a:cubicBezTo>
                  <a:lnTo>
                    <a:pt x="1234289" y="6357337"/>
                  </a:lnTo>
                  <a:close/>
                  <a:moveTo>
                    <a:pt x="6144448" y="6360888"/>
                  </a:moveTo>
                  <a:cubicBezTo>
                    <a:pt x="6150931" y="6352069"/>
                    <a:pt x="6187758" y="6325373"/>
                    <a:pt x="6201458" y="6325373"/>
                  </a:cubicBezTo>
                  <a:cubicBezTo>
                    <a:pt x="6217897" y="6325373"/>
                    <a:pt x="6240790" y="6342671"/>
                    <a:pt x="6244215" y="6357339"/>
                  </a:cubicBezTo>
                  <a:lnTo>
                    <a:pt x="6169448" y="6361733"/>
                  </a:lnTo>
                  <a:lnTo>
                    <a:pt x="6144448" y="6360888"/>
                  </a:lnTo>
                  <a:close/>
                  <a:moveTo>
                    <a:pt x="6832123" y="6357339"/>
                  </a:moveTo>
                  <a:cubicBezTo>
                    <a:pt x="6837290" y="6350308"/>
                    <a:pt x="6871944" y="6325373"/>
                    <a:pt x="6882008" y="6325373"/>
                  </a:cubicBezTo>
                  <a:cubicBezTo>
                    <a:pt x="6885348" y="6325373"/>
                    <a:pt x="6918438" y="6350028"/>
                    <a:pt x="6921202" y="6353786"/>
                  </a:cubicBezTo>
                  <a:lnTo>
                    <a:pt x="6832123" y="6357339"/>
                  </a:lnTo>
                  <a:close/>
                  <a:moveTo>
                    <a:pt x="4330758" y="6357339"/>
                  </a:moveTo>
                  <a:cubicBezTo>
                    <a:pt x="4330758" y="6362315"/>
                    <a:pt x="4325901" y="6364441"/>
                    <a:pt x="4320067" y="6364441"/>
                  </a:cubicBezTo>
                  <a:lnTo>
                    <a:pt x="4309380" y="6364441"/>
                  </a:lnTo>
                  <a:cubicBezTo>
                    <a:pt x="4299906" y="6364441"/>
                    <a:pt x="4293464" y="6354968"/>
                    <a:pt x="4288001" y="6350233"/>
                  </a:cubicBezTo>
                  <a:lnTo>
                    <a:pt x="4305816" y="6350233"/>
                  </a:lnTo>
                  <a:cubicBezTo>
                    <a:pt x="4314151" y="6350233"/>
                    <a:pt x="4315034" y="6349169"/>
                    <a:pt x="4320067" y="6346684"/>
                  </a:cubicBezTo>
                  <a:cubicBezTo>
                    <a:pt x="4323325" y="6348854"/>
                    <a:pt x="4330758" y="6352464"/>
                    <a:pt x="4330758" y="6357339"/>
                  </a:cubicBezTo>
                  <a:close/>
                  <a:moveTo>
                    <a:pt x="5556477" y="6350233"/>
                  </a:moveTo>
                  <a:cubicBezTo>
                    <a:pt x="5540359" y="6342268"/>
                    <a:pt x="5549912" y="6350933"/>
                    <a:pt x="5545790" y="6339581"/>
                  </a:cubicBezTo>
                  <a:lnTo>
                    <a:pt x="5563605" y="6339581"/>
                  </a:lnTo>
                  <a:cubicBezTo>
                    <a:pt x="5573785" y="6339581"/>
                    <a:pt x="5570119" y="6340698"/>
                    <a:pt x="5574292" y="6346684"/>
                  </a:cubicBezTo>
                  <a:cubicBezTo>
                    <a:pt x="5564902" y="6351325"/>
                    <a:pt x="5577226" y="6350233"/>
                    <a:pt x="5563605" y="6350233"/>
                  </a:cubicBezTo>
                  <a:lnTo>
                    <a:pt x="5556477" y="6350233"/>
                  </a:lnTo>
                  <a:close/>
                  <a:moveTo>
                    <a:pt x="4366383" y="6336028"/>
                  </a:moveTo>
                  <a:cubicBezTo>
                    <a:pt x="4391563" y="6336028"/>
                    <a:pt x="4396979" y="6332141"/>
                    <a:pt x="4413412" y="6322527"/>
                  </a:cubicBezTo>
                  <a:cubicBezTo>
                    <a:pt x="4429728" y="6312982"/>
                    <a:pt x="4440347" y="6311293"/>
                    <a:pt x="4455466" y="6304066"/>
                  </a:cubicBezTo>
                  <a:lnTo>
                    <a:pt x="4455466" y="6325373"/>
                  </a:lnTo>
                  <a:cubicBezTo>
                    <a:pt x="4455466" y="6338241"/>
                    <a:pt x="4425429" y="6343131"/>
                    <a:pt x="4412706" y="6343131"/>
                  </a:cubicBezTo>
                  <a:cubicBezTo>
                    <a:pt x="4399791" y="6343131"/>
                    <a:pt x="4392819" y="6346112"/>
                    <a:pt x="4384203" y="6350233"/>
                  </a:cubicBezTo>
                  <a:lnTo>
                    <a:pt x="4366384" y="6336028"/>
                  </a:lnTo>
                  <a:close/>
                  <a:moveTo>
                    <a:pt x="3596724" y="6478089"/>
                  </a:moveTo>
                  <a:lnTo>
                    <a:pt x="3596724" y="6499401"/>
                  </a:lnTo>
                  <a:lnTo>
                    <a:pt x="3571781" y="6495848"/>
                  </a:lnTo>
                  <a:lnTo>
                    <a:pt x="3543275" y="6495848"/>
                  </a:lnTo>
                  <a:lnTo>
                    <a:pt x="3554380" y="6474745"/>
                  </a:lnTo>
                  <a:lnTo>
                    <a:pt x="3535492" y="6446579"/>
                  </a:lnTo>
                  <a:cubicBezTo>
                    <a:pt x="3547105" y="6423364"/>
                    <a:pt x="3551127" y="6404640"/>
                    <a:pt x="3567580" y="6385115"/>
                  </a:cubicBezTo>
                  <a:cubicBezTo>
                    <a:pt x="3572516" y="6379255"/>
                    <a:pt x="3603847" y="6333576"/>
                    <a:pt x="3603847" y="6328924"/>
                  </a:cubicBezTo>
                  <a:lnTo>
                    <a:pt x="3603847" y="6318269"/>
                  </a:lnTo>
                  <a:lnTo>
                    <a:pt x="3614538" y="6318269"/>
                  </a:lnTo>
                  <a:lnTo>
                    <a:pt x="3646623" y="6321689"/>
                  </a:lnTo>
                  <a:cubicBezTo>
                    <a:pt x="3670377" y="6325069"/>
                    <a:pt x="3632372" y="6378528"/>
                    <a:pt x="3625230" y="6392853"/>
                  </a:cubicBezTo>
                  <a:cubicBezTo>
                    <a:pt x="3613306" y="6416761"/>
                    <a:pt x="3597484" y="6443955"/>
                    <a:pt x="3596724" y="6478090"/>
                  </a:cubicBezTo>
                  <a:close/>
                  <a:moveTo>
                    <a:pt x="5385450" y="6318269"/>
                  </a:moveTo>
                  <a:cubicBezTo>
                    <a:pt x="5374626" y="6318269"/>
                    <a:pt x="5373353" y="6312108"/>
                    <a:pt x="5371199" y="6304064"/>
                  </a:cubicBezTo>
                  <a:cubicBezTo>
                    <a:pt x="5383955" y="6307024"/>
                    <a:pt x="5387940" y="6311166"/>
                    <a:pt x="5403269" y="6311166"/>
                  </a:cubicBezTo>
                  <a:lnTo>
                    <a:pt x="5406833" y="6311166"/>
                  </a:lnTo>
                  <a:cubicBezTo>
                    <a:pt x="5417008" y="6311166"/>
                    <a:pt x="5413348" y="6312284"/>
                    <a:pt x="5417520" y="6318269"/>
                  </a:cubicBezTo>
                  <a:lnTo>
                    <a:pt x="5385450" y="6318269"/>
                  </a:lnTo>
                  <a:close/>
                  <a:moveTo>
                    <a:pt x="7088663" y="6403507"/>
                  </a:moveTo>
                  <a:lnTo>
                    <a:pt x="7092732" y="6414066"/>
                  </a:lnTo>
                  <a:lnTo>
                    <a:pt x="7081536" y="6414162"/>
                  </a:lnTo>
                  <a:cubicBezTo>
                    <a:pt x="7069793" y="6422300"/>
                    <a:pt x="7055480" y="6433735"/>
                    <a:pt x="7038779" y="6435474"/>
                  </a:cubicBezTo>
                  <a:lnTo>
                    <a:pt x="6996126" y="6440025"/>
                  </a:lnTo>
                  <a:lnTo>
                    <a:pt x="6903429" y="6443485"/>
                  </a:lnTo>
                  <a:lnTo>
                    <a:pt x="6792956" y="6434978"/>
                  </a:lnTo>
                  <a:cubicBezTo>
                    <a:pt x="6762774" y="6433200"/>
                    <a:pt x="6722888" y="6426876"/>
                    <a:pt x="6703839" y="6414163"/>
                  </a:cubicBezTo>
                  <a:cubicBezTo>
                    <a:pt x="6708495" y="6404801"/>
                    <a:pt x="6707399" y="6417087"/>
                    <a:pt x="6707399" y="6403507"/>
                  </a:cubicBezTo>
                  <a:lnTo>
                    <a:pt x="6707399" y="6396405"/>
                  </a:lnTo>
                  <a:cubicBezTo>
                    <a:pt x="6707399" y="6372410"/>
                    <a:pt x="6717488" y="6368232"/>
                    <a:pt x="6723888" y="6348910"/>
                  </a:cubicBezTo>
                  <a:cubicBezTo>
                    <a:pt x="6730554" y="6328785"/>
                    <a:pt x="6733999" y="6325480"/>
                    <a:pt x="6752052" y="6316606"/>
                  </a:cubicBezTo>
                  <a:cubicBezTo>
                    <a:pt x="6776335" y="6304672"/>
                    <a:pt x="6813646" y="6286637"/>
                    <a:pt x="6842803" y="6293409"/>
                  </a:cubicBezTo>
                  <a:cubicBezTo>
                    <a:pt x="6841052" y="6314386"/>
                    <a:pt x="6767977" y="6340841"/>
                    <a:pt x="6767977" y="6375095"/>
                  </a:cubicBezTo>
                  <a:lnTo>
                    <a:pt x="6767977" y="6385747"/>
                  </a:lnTo>
                  <a:cubicBezTo>
                    <a:pt x="6779919" y="6388926"/>
                    <a:pt x="6782560" y="6396402"/>
                    <a:pt x="6792920" y="6396402"/>
                  </a:cubicBezTo>
                  <a:cubicBezTo>
                    <a:pt x="6817318" y="6396402"/>
                    <a:pt x="6834748" y="6382197"/>
                    <a:pt x="6849930" y="6382197"/>
                  </a:cubicBezTo>
                  <a:lnTo>
                    <a:pt x="6853494" y="6382197"/>
                  </a:lnTo>
                  <a:lnTo>
                    <a:pt x="6885582" y="6378777"/>
                  </a:lnTo>
                  <a:lnTo>
                    <a:pt x="6903379" y="6379532"/>
                  </a:lnTo>
                  <a:lnTo>
                    <a:pt x="6928322" y="6378644"/>
                  </a:lnTo>
                  <a:lnTo>
                    <a:pt x="6988724" y="6386868"/>
                  </a:lnTo>
                  <a:lnTo>
                    <a:pt x="6992460" y="6385747"/>
                  </a:lnTo>
                  <a:cubicBezTo>
                    <a:pt x="7000802" y="6385747"/>
                    <a:pt x="7006715" y="6379855"/>
                    <a:pt x="7006715" y="6371542"/>
                  </a:cubicBezTo>
                  <a:lnTo>
                    <a:pt x="7006715" y="6360886"/>
                  </a:lnTo>
                  <a:cubicBezTo>
                    <a:pt x="7006715" y="6344759"/>
                    <a:pt x="6927279" y="6326761"/>
                    <a:pt x="6921194" y="6304062"/>
                  </a:cubicBezTo>
                  <a:cubicBezTo>
                    <a:pt x="6934029" y="6301081"/>
                    <a:pt x="6974999" y="6286304"/>
                    <a:pt x="6985330" y="6286304"/>
                  </a:cubicBezTo>
                  <a:lnTo>
                    <a:pt x="6992457" y="6286304"/>
                  </a:lnTo>
                  <a:cubicBezTo>
                    <a:pt x="7017097" y="6286304"/>
                    <a:pt x="7043705" y="6307213"/>
                    <a:pt x="7055700" y="6322711"/>
                  </a:cubicBezTo>
                  <a:cubicBezTo>
                    <a:pt x="7061250" y="6329885"/>
                    <a:pt x="7085100" y="6382587"/>
                    <a:pt x="7085100" y="6392853"/>
                  </a:cubicBezTo>
                  <a:cubicBezTo>
                    <a:pt x="7085100" y="6399708"/>
                    <a:pt x="7086221" y="6399173"/>
                    <a:pt x="7088664" y="6403505"/>
                  </a:cubicBezTo>
                  <a:close/>
                  <a:moveTo>
                    <a:pt x="6240623" y="6307614"/>
                  </a:moveTo>
                  <a:cubicBezTo>
                    <a:pt x="6247401" y="6297526"/>
                    <a:pt x="6259905" y="6289856"/>
                    <a:pt x="6276253" y="6289856"/>
                  </a:cubicBezTo>
                  <a:cubicBezTo>
                    <a:pt x="6324738" y="6289856"/>
                    <a:pt x="6421165" y="6357972"/>
                    <a:pt x="6422347" y="6410611"/>
                  </a:cubicBezTo>
                  <a:cubicBezTo>
                    <a:pt x="6404589" y="6414732"/>
                    <a:pt x="6389808" y="6424816"/>
                    <a:pt x="6365333" y="6424816"/>
                  </a:cubicBezTo>
                  <a:lnTo>
                    <a:pt x="6358209" y="6424816"/>
                  </a:lnTo>
                  <a:cubicBezTo>
                    <a:pt x="6341237" y="6424816"/>
                    <a:pt x="6347010" y="6428369"/>
                    <a:pt x="6333267" y="6428369"/>
                  </a:cubicBezTo>
                  <a:cubicBezTo>
                    <a:pt x="6318046" y="6428369"/>
                    <a:pt x="6299744" y="6432537"/>
                    <a:pt x="6290506" y="6431919"/>
                  </a:cubicBezTo>
                  <a:lnTo>
                    <a:pt x="6215747" y="6427403"/>
                  </a:lnTo>
                  <a:lnTo>
                    <a:pt x="6133725" y="6428369"/>
                  </a:lnTo>
                  <a:lnTo>
                    <a:pt x="6115910" y="6427478"/>
                  </a:lnTo>
                  <a:lnTo>
                    <a:pt x="6098246" y="6424019"/>
                  </a:lnTo>
                  <a:lnTo>
                    <a:pt x="6030463" y="6420297"/>
                  </a:lnTo>
                  <a:cubicBezTo>
                    <a:pt x="6031047" y="6392006"/>
                    <a:pt x="6047709" y="6353011"/>
                    <a:pt x="6063322" y="6336882"/>
                  </a:cubicBezTo>
                  <a:cubicBezTo>
                    <a:pt x="6079945" y="6319713"/>
                    <a:pt x="6106540" y="6296957"/>
                    <a:pt x="6137291" y="6296957"/>
                  </a:cubicBezTo>
                  <a:lnTo>
                    <a:pt x="6151542" y="6296957"/>
                  </a:lnTo>
                  <a:cubicBezTo>
                    <a:pt x="6158421" y="6296957"/>
                    <a:pt x="6157887" y="6298078"/>
                    <a:pt x="6162233" y="6300510"/>
                  </a:cubicBezTo>
                  <a:cubicBezTo>
                    <a:pt x="6158261" y="6305910"/>
                    <a:pt x="6123009" y="6330687"/>
                    <a:pt x="6113703" y="6337377"/>
                  </a:cubicBezTo>
                  <a:cubicBezTo>
                    <a:pt x="6101679" y="6346024"/>
                    <a:pt x="6102479" y="6354492"/>
                    <a:pt x="6094461" y="6360814"/>
                  </a:cubicBezTo>
                  <a:cubicBezTo>
                    <a:pt x="6082242" y="6370450"/>
                    <a:pt x="6077269" y="6361091"/>
                    <a:pt x="6076718" y="6385746"/>
                  </a:cubicBezTo>
                  <a:cubicBezTo>
                    <a:pt x="6086043" y="6387913"/>
                    <a:pt x="6084880" y="6390025"/>
                    <a:pt x="6094533" y="6389300"/>
                  </a:cubicBezTo>
                  <a:lnTo>
                    <a:pt x="6158594" y="6384734"/>
                  </a:lnTo>
                  <a:lnTo>
                    <a:pt x="6180048" y="6385746"/>
                  </a:lnTo>
                  <a:lnTo>
                    <a:pt x="6254793" y="6377979"/>
                  </a:lnTo>
                  <a:cubicBezTo>
                    <a:pt x="6262555" y="6377710"/>
                    <a:pt x="6285685" y="6383440"/>
                    <a:pt x="6290506" y="6385746"/>
                  </a:cubicBezTo>
                  <a:lnTo>
                    <a:pt x="6307947" y="6374524"/>
                  </a:lnTo>
                  <a:lnTo>
                    <a:pt x="6308325" y="6367989"/>
                  </a:lnTo>
                  <a:cubicBezTo>
                    <a:pt x="6308325" y="6350066"/>
                    <a:pt x="6256096" y="6315776"/>
                    <a:pt x="6240623" y="6307613"/>
                  </a:cubicBezTo>
                  <a:close/>
                  <a:moveTo>
                    <a:pt x="4922258" y="6286307"/>
                  </a:moveTo>
                  <a:lnTo>
                    <a:pt x="4918698" y="6293409"/>
                  </a:lnTo>
                  <a:lnTo>
                    <a:pt x="4915134" y="6300511"/>
                  </a:lnTo>
                  <a:lnTo>
                    <a:pt x="4911570" y="6311167"/>
                  </a:lnTo>
                  <a:lnTo>
                    <a:pt x="4908007" y="6321822"/>
                  </a:lnTo>
                  <a:lnTo>
                    <a:pt x="4904443" y="6332474"/>
                  </a:lnTo>
                  <a:lnTo>
                    <a:pt x="4900879" y="6343130"/>
                  </a:lnTo>
                  <a:lnTo>
                    <a:pt x="4897315" y="6350232"/>
                  </a:lnTo>
                  <a:lnTo>
                    <a:pt x="4895712" y="6361423"/>
                  </a:lnTo>
                  <a:lnTo>
                    <a:pt x="4893755" y="6353785"/>
                  </a:lnTo>
                  <a:lnTo>
                    <a:pt x="4890191" y="6307613"/>
                  </a:lnTo>
                  <a:lnTo>
                    <a:pt x="4886628" y="6304063"/>
                  </a:lnTo>
                  <a:lnTo>
                    <a:pt x="4883064" y="6300510"/>
                  </a:lnTo>
                  <a:lnTo>
                    <a:pt x="4883064" y="6289855"/>
                  </a:lnTo>
                  <a:lnTo>
                    <a:pt x="4897315" y="6289855"/>
                  </a:lnTo>
                  <a:lnTo>
                    <a:pt x="4900879" y="6286305"/>
                  </a:lnTo>
                  <a:lnTo>
                    <a:pt x="4900879" y="6279200"/>
                  </a:lnTo>
                  <a:lnTo>
                    <a:pt x="4929980" y="6279792"/>
                  </a:lnTo>
                  <a:lnTo>
                    <a:pt x="4925822" y="6282753"/>
                  </a:lnTo>
                  <a:lnTo>
                    <a:pt x="4922258" y="6286305"/>
                  </a:lnTo>
                  <a:close/>
                  <a:moveTo>
                    <a:pt x="4665762" y="6306349"/>
                  </a:moveTo>
                  <a:lnTo>
                    <a:pt x="4601571" y="6296959"/>
                  </a:lnTo>
                  <a:cubicBezTo>
                    <a:pt x="4578726" y="6294084"/>
                    <a:pt x="4532243" y="6291728"/>
                    <a:pt x="4530307" y="6268549"/>
                  </a:cubicBezTo>
                  <a:cubicBezTo>
                    <a:pt x="4539701" y="6273190"/>
                    <a:pt x="4527374" y="6272098"/>
                    <a:pt x="4540998" y="6272098"/>
                  </a:cubicBezTo>
                  <a:cubicBezTo>
                    <a:pt x="4562485" y="6272098"/>
                    <a:pt x="4603618" y="6284880"/>
                    <a:pt x="4619387" y="6286307"/>
                  </a:cubicBezTo>
                  <a:lnTo>
                    <a:pt x="4711903" y="6294832"/>
                  </a:lnTo>
                  <a:lnTo>
                    <a:pt x="4722720" y="6293409"/>
                  </a:lnTo>
                  <a:lnTo>
                    <a:pt x="4776112" y="6297562"/>
                  </a:lnTo>
                  <a:lnTo>
                    <a:pt x="4776170" y="6304064"/>
                  </a:lnTo>
                  <a:lnTo>
                    <a:pt x="4747664" y="6304064"/>
                  </a:lnTo>
                  <a:lnTo>
                    <a:pt x="4665761" y="6306349"/>
                  </a:lnTo>
                  <a:close/>
                  <a:moveTo>
                    <a:pt x="5235828" y="6275651"/>
                  </a:moveTo>
                  <a:cubicBezTo>
                    <a:pt x="5253073" y="6275651"/>
                    <a:pt x="5251797" y="6266627"/>
                    <a:pt x="5271458" y="6264995"/>
                  </a:cubicBezTo>
                  <a:lnTo>
                    <a:pt x="5271458" y="6272098"/>
                  </a:lnTo>
                  <a:lnTo>
                    <a:pt x="5239759" y="6280576"/>
                  </a:lnTo>
                  <a:cubicBezTo>
                    <a:pt x="5234217" y="6288943"/>
                    <a:pt x="5227814" y="6298945"/>
                    <a:pt x="5214449" y="6300511"/>
                  </a:cubicBezTo>
                  <a:lnTo>
                    <a:pt x="5175366" y="6305027"/>
                  </a:lnTo>
                  <a:lnTo>
                    <a:pt x="5164563" y="6304064"/>
                  </a:lnTo>
                  <a:cubicBezTo>
                    <a:pt x="5133451" y="6304064"/>
                    <a:pt x="5075413" y="6298593"/>
                    <a:pt x="5057668" y="6286306"/>
                  </a:cubicBezTo>
                  <a:lnTo>
                    <a:pt x="5082606" y="6286306"/>
                  </a:lnTo>
                  <a:lnTo>
                    <a:pt x="5100425" y="6285415"/>
                  </a:lnTo>
                  <a:lnTo>
                    <a:pt x="5168060" y="6281912"/>
                  </a:lnTo>
                  <a:lnTo>
                    <a:pt x="5175252" y="6282753"/>
                  </a:lnTo>
                  <a:lnTo>
                    <a:pt x="5228470" y="6274303"/>
                  </a:lnTo>
                  <a:lnTo>
                    <a:pt x="5235824" y="6275651"/>
                  </a:lnTo>
                  <a:close/>
                  <a:moveTo>
                    <a:pt x="2485835" y="5693227"/>
                  </a:moveTo>
                  <a:lnTo>
                    <a:pt x="2524305" y="5696219"/>
                  </a:lnTo>
                  <a:lnTo>
                    <a:pt x="2584655" y="5704946"/>
                  </a:lnTo>
                  <a:lnTo>
                    <a:pt x="2645328" y="5708430"/>
                  </a:lnTo>
                  <a:lnTo>
                    <a:pt x="2713104" y="5707382"/>
                  </a:lnTo>
                  <a:cubicBezTo>
                    <a:pt x="2722725" y="5707382"/>
                    <a:pt x="2722926" y="5709077"/>
                    <a:pt x="2730919" y="5710931"/>
                  </a:cubicBezTo>
                  <a:lnTo>
                    <a:pt x="2730919" y="5721587"/>
                  </a:lnTo>
                  <a:lnTo>
                    <a:pt x="2719842" y="5849404"/>
                  </a:lnTo>
                  <a:cubicBezTo>
                    <a:pt x="2718001" y="5872347"/>
                    <a:pt x="2709540" y="5879291"/>
                    <a:pt x="2709540" y="5899166"/>
                  </a:cubicBezTo>
                  <a:cubicBezTo>
                    <a:pt x="2709540" y="5914272"/>
                    <a:pt x="2702412" y="5917013"/>
                    <a:pt x="2702412" y="5931132"/>
                  </a:cubicBezTo>
                  <a:cubicBezTo>
                    <a:pt x="2702412" y="5948843"/>
                    <a:pt x="2696777" y="5953665"/>
                    <a:pt x="2698849" y="5970197"/>
                  </a:cubicBezTo>
                  <a:lnTo>
                    <a:pt x="2703220" y="6009166"/>
                  </a:lnTo>
                  <a:cubicBezTo>
                    <a:pt x="2703760" y="6020008"/>
                    <a:pt x="2713104" y="6023385"/>
                    <a:pt x="2713104" y="6041230"/>
                  </a:cubicBezTo>
                  <a:cubicBezTo>
                    <a:pt x="2713104" y="6054626"/>
                    <a:pt x="2718278" y="6043417"/>
                    <a:pt x="2720227" y="6058987"/>
                  </a:cubicBezTo>
                  <a:lnTo>
                    <a:pt x="2724602" y="6097956"/>
                  </a:lnTo>
                  <a:cubicBezTo>
                    <a:pt x="2726083" y="6116343"/>
                    <a:pt x="2730919" y="6121333"/>
                    <a:pt x="2730919" y="6137121"/>
                  </a:cubicBezTo>
                  <a:lnTo>
                    <a:pt x="2730919" y="6172638"/>
                  </a:lnTo>
                  <a:lnTo>
                    <a:pt x="2722670" y="6232843"/>
                  </a:lnTo>
                  <a:lnTo>
                    <a:pt x="2723791" y="6236568"/>
                  </a:lnTo>
                  <a:cubicBezTo>
                    <a:pt x="2723791" y="6248909"/>
                    <a:pt x="2716664" y="6241990"/>
                    <a:pt x="2716664" y="6254326"/>
                  </a:cubicBezTo>
                  <a:cubicBezTo>
                    <a:pt x="2716664" y="6276798"/>
                    <a:pt x="2702412" y="6309991"/>
                    <a:pt x="2702412" y="6332461"/>
                  </a:cubicBezTo>
                  <a:cubicBezTo>
                    <a:pt x="2702412" y="6356851"/>
                    <a:pt x="2745058" y="6383540"/>
                    <a:pt x="2759426" y="6410599"/>
                  </a:cubicBezTo>
                  <a:cubicBezTo>
                    <a:pt x="2749744" y="6425008"/>
                    <a:pt x="2732516" y="6439008"/>
                    <a:pt x="2709541" y="6439008"/>
                  </a:cubicBezTo>
                  <a:lnTo>
                    <a:pt x="2688162" y="6439008"/>
                  </a:lnTo>
                  <a:cubicBezTo>
                    <a:pt x="2649811" y="6439008"/>
                    <a:pt x="2669497" y="6419228"/>
                    <a:pt x="2618228" y="6436785"/>
                  </a:cubicBezTo>
                  <a:cubicBezTo>
                    <a:pt x="2586342" y="6447702"/>
                    <a:pt x="2578462" y="6435459"/>
                    <a:pt x="2542072" y="6435459"/>
                  </a:cubicBezTo>
                  <a:lnTo>
                    <a:pt x="2527821" y="6435459"/>
                  </a:lnTo>
                  <a:cubicBezTo>
                    <a:pt x="2496806" y="6435459"/>
                    <a:pt x="2467356" y="6449664"/>
                    <a:pt x="2445866" y="6449664"/>
                  </a:cubicBezTo>
                  <a:cubicBezTo>
                    <a:pt x="2428584" y="6449664"/>
                    <a:pt x="2412020" y="6458696"/>
                    <a:pt x="2392418" y="6460320"/>
                  </a:cubicBezTo>
                  <a:lnTo>
                    <a:pt x="2388487" y="6399973"/>
                  </a:lnTo>
                  <a:cubicBezTo>
                    <a:pt x="2386332" y="6368934"/>
                    <a:pt x="2435783" y="6409548"/>
                    <a:pt x="2458116" y="6369534"/>
                  </a:cubicBezTo>
                  <a:cubicBezTo>
                    <a:pt x="2466822" y="6353939"/>
                    <a:pt x="2506445" y="6330064"/>
                    <a:pt x="2506445" y="6314706"/>
                  </a:cubicBezTo>
                  <a:lnTo>
                    <a:pt x="2506445" y="6275641"/>
                  </a:lnTo>
                  <a:cubicBezTo>
                    <a:pt x="2506445" y="6267331"/>
                    <a:pt x="2507512" y="6266451"/>
                    <a:pt x="2510005" y="6261432"/>
                  </a:cubicBezTo>
                  <a:cubicBezTo>
                    <a:pt x="2499029" y="6240757"/>
                    <a:pt x="2492190" y="6193757"/>
                    <a:pt x="2492190" y="6161991"/>
                  </a:cubicBezTo>
                  <a:lnTo>
                    <a:pt x="2492190" y="6151336"/>
                  </a:lnTo>
                  <a:lnTo>
                    <a:pt x="2484180" y="6083975"/>
                  </a:lnTo>
                  <a:lnTo>
                    <a:pt x="2485062" y="6080304"/>
                  </a:lnTo>
                  <a:lnTo>
                    <a:pt x="2476699" y="6002318"/>
                  </a:lnTo>
                  <a:lnTo>
                    <a:pt x="2477939" y="5991515"/>
                  </a:lnTo>
                  <a:lnTo>
                    <a:pt x="2477048" y="5973757"/>
                  </a:lnTo>
                  <a:cubicBezTo>
                    <a:pt x="2475232" y="5968135"/>
                    <a:pt x="2474375" y="5968659"/>
                    <a:pt x="2474375" y="5959549"/>
                  </a:cubicBezTo>
                  <a:cubicBezTo>
                    <a:pt x="2474375" y="5952694"/>
                    <a:pt x="2475495" y="5953229"/>
                    <a:pt x="2477939" y="5948897"/>
                  </a:cubicBezTo>
                  <a:cubicBezTo>
                    <a:pt x="2473280" y="5939534"/>
                    <a:pt x="2474375" y="5951821"/>
                    <a:pt x="2474375" y="5938241"/>
                  </a:cubicBezTo>
                  <a:cubicBezTo>
                    <a:pt x="2474375" y="5937763"/>
                    <a:pt x="2477881" y="5931207"/>
                    <a:pt x="2477939" y="5931139"/>
                  </a:cubicBezTo>
                  <a:lnTo>
                    <a:pt x="2469222" y="5906771"/>
                  </a:lnTo>
                  <a:cubicBezTo>
                    <a:pt x="2460242" y="5902464"/>
                    <a:pt x="2431617" y="5839499"/>
                    <a:pt x="2431617" y="5824592"/>
                  </a:cubicBezTo>
                  <a:lnTo>
                    <a:pt x="2431617" y="5813936"/>
                  </a:lnTo>
                  <a:cubicBezTo>
                    <a:pt x="2431617" y="5800957"/>
                    <a:pt x="2441451" y="5785523"/>
                    <a:pt x="2452996" y="5785523"/>
                  </a:cubicBezTo>
                  <a:lnTo>
                    <a:pt x="2460124" y="5785523"/>
                  </a:lnTo>
                  <a:cubicBezTo>
                    <a:pt x="2470995" y="5785523"/>
                    <a:pt x="2474501" y="5782114"/>
                    <a:pt x="2481503" y="5778421"/>
                  </a:cubicBezTo>
                  <a:lnTo>
                    <a:pt x="2480724" y="5771268"/>
                  </a:lnTo>
                  <a:lnTo>
                    <a:pt x="2485841" y="5693234"/>
                  </a:lnTo>
                  <a:close/>
                  <a:moveTo>
                    <a:pt x="3379047" y="5597293"/>
                  </a:moveTo>
                  <a:lnTo>
                    <a:pt x="3379418" y="5600835"/>
                  </a:lnTo>
                  <a:cubicBezTo>
                    <a:pt x="3387764" y="5598895"/>
                    <a:pt x="3389943" y="5597283"/>
                    <a:pt x="3400797" y="5597283"/>
                  </a:cubicBezTo>
                  <a:lnTo>
                    <a:pt x="3411488" y="5597283"/>
                  </a:lnTo>
                  <a:lnTo>
                    <a:pt x="3407063" y="5707345"/>
                  </a:lnTo>
                  <a:lnTo>
                    <a:pt x="3407924" y="5739347"/>
                  </a:lnTo>
                  <a:cubicBezTo>
                    <a:pt x="3425080" y="5743913"/>
                    <a:pt x="3436427" y="5790971"/>
                    <a:pt x="3436427" y="5813933"/>
                  </a:cubicBezTo>
                  <a:lnTo>
                    <a:pt x="3436427" y="5817483"/>
                  </a:lnTo>
                  <a:cubicBezTo>
                    <a:pt x="3436427" y="5840160"/>
                    <a:pt x="3393670" y="5880900"/>
                    <a:pt x="3393670" y="5902725"/>
                  </a:cubicBezTo>
                  <a:lnTo>
                    <a:pt x="3393670" y="5920482"/>
                  </a:lnTo>
                  <a:lnTo>
                    <a:pt x="3400797" y="5920482"/>
                  </a:lnTo>
                  <a:lnTo>
                    <a:pt x="3392250" y="5977103"/>
                  </a:lnTo>
                  <a:lnTo>
                    <a:pt x="3393670" y="6005721"/>
                  </a:lnTo>
                  <a:lnTo>
                    <a:pt x="3390077" y="6087407"/>
                  </a:lnTo>
                  <a:cubicBezTo>
                    <a:pt x="3388712" y="6111793"/>
                    <a:pt x="3379419" y="6133557"/>
                    <a:pt x="3379419" y="6144235"/>
                  </a:cubicBezTo>
                  <a:cubicBezTo>
                    <a:pt x="3379419" y="6179413"/>
                    <a:pt x="3362775" y="6236795"/>
                    <a:pt x="3350912" y="6261434"/>
                  </a:cubicBezTo>
                  <a:cubicBezTo>
                    <a:pt x="3385811" y="6327177"/>
                    <a:pt x="3464573" y="6319380"/>
                    <a:pt x="3529072" y="6350224"/>
                  </a:cubicBezTo>
                  <a:lnTo>
                    <a:pt x="3484584" y="6441717"/>
                  </a:lnTo>
                  <a:cubicBezTo>
                    <a:pt x="3473550" y="6436461"/>
                    <a:pt x="3454542" y="6435466"/>
                    <a:pt x="3438566" y="6429783"/>
                  </a:cubicBezTo>
                  <a:cubicBezTo>
                    <a:pt x="3401847" y="6416713"/>
                    <a:pt x="3433910" y="6422446"/>
                    <a:pt x="3393669" y="6421254"/>
                  </a:cubicBezTo>
                  <a:lnTo>
                    <a:pt x="3329582" y="6416066"/>
                  </a:lnTo>
                  <a:lnTo>
                    <a:pt x="3276083" y="6417705"/>
                  </a:lnTo>
                  <a:cubicBezTo>
                    <a:pt x="3262905" y="6417705"/>
                    <a:pt x="3266840" y="6417155"/>
                    <a:pt x="3258267" y="6421254"/>
                  </a:cubicBezTo>
                  <a:cubicBezTo>
                    <a:pt x="3216989" y="6411669"/>
                    <a:pt x="3199021" y="6435462"/>
                    <a:pt x="3176316" y="6435462"/>
                  </a:cubicBezTo>
                  <a:lnTo>
                    <a:pt x="3169189" y="6435462"/>
                  </a:lnTo>
                  <a:cubicBezTo>
                    <a:pt x="3148386" y="6435462"/>
                    <a:pt x="3105053" y="6415359"/>
                    <a:pt x="3105053" y="6396393"/>
                  </a:cubicBezTo>
                  <a:lnTo>
                    <a:pt x="3105053" y="6392844"/>
                  </a:lnTo>
                  <a:cubicBezTo>
                    <a:pt x="3105053" y="6285500"/>
                    <a:pt x="3189085" y="6311180"/>
                    <a:pt x="3183442" y="6243675"/>
                  </a:cubicBezTo>
                  <a:lnTo>
                    <a:pt x="3179042" y="6183370"/>
                  </a:lnTo>
                  <a:lnTo>
                    <a:pt x="3180751" y="6098051"/>
                  </a:lnTo>
                  <a:lnTo>
                    <a:pt x="3191009" y="5984458"/>
                  </a:lnTo>
                  <a:cubicBezTo>
                    <a:pt x="3192678" y="5965518"/>
                    <a:pt x="3197697" y="5961840"/>
                    <a:pt x="3197697" y="5945341"/>
                  </a:cubicBezTo>
                  <a:lnTo>
                    <a:pt x="3197697" y="5909825"/>
                  </a:lnTo>
                  <a:cubicBezTo>
                    <a:pt x="3197697" y="5894676"/>
                    <a:pt x="3193625" y="5885525"/>
                    <a:pt x="3194076" y="5877995"/>
                  </a:cubicBezTo>
                  <a:cubicBezTo>
                    <a:pt x="3194782" y="5866172"/>
                    <a:pt x="3201261" y="5868317"/>
                    <a:pt x="3201261" y="5852999"/>
                  </a:cubicBezTo>
                  <a:lnTo>
                    <a:pt x="3201261" y="5845896"/>
                  </a:lnTo>
                  <a:cubicBezTo>
                    <a:pt x="3201261" y="5823791"/>
                    <a:pt x="3190570" y="5819042"/>
                    <a:pt x="3190570" y="5810380"/>
                  </a:cubicBezTo>
                  <a:lnTo>
                    <a:pt x="3190570" y="5792622"/>
                  </a:lnTo>
                  <a:lnTo>
                    <a:pt x="3187417" y="5742864"/>
                  </a:lnTo>
                  <a:cubicBezTo>
                    <a:pt x="3185677" y="5727068"/>
                    <a:pt x="3185450" y="5718956"/>
                    <a:pt x="3179878" y="5707385"/>
                  </a:cubicBezTo>
                  <a:lnTo>
                    <a:pt x="3184109" y="5696985"/>
                  </a:lnTo>
                  <a:cubicBezTo>
                    <a:pt x="3179331" y="5688183"/>
                    <a:pt x="3179878" y="5692109"/>
                    <a:pt x="3179878" y="5678971"/>
                  </a:cubicBezTo>
                  <a:lnTo>
                    <a:pt x="3179878" y="5639902"/>
                  </a:lnTo>
                  <a:cubicBezTo>
                    <a:pt x="3179878" y="5626175"/>
                    <a:pt x="3229381" y="5619418"/>
                    <a:pt x="3245385" y="5616407"/>
                  </a:cubicBezTo>
                  <a:cubicBezTo>
                    <a:pt x="3271498" y="5611496"/>
                    <a:pt x="3293635" y="5606998"/>
                    <a:pt x="3318758" y="5603535"/>
                  </a:cubicBezTo>
                  <a:lnTo>
                    <a:pt x="3379049" y="5597295"/>
                  </a:lnTo>
                  <a:close/>
                  <a:moveTo>
                    <a:pt x="3058731" y="4563773"/>
                  </a:moveTo>
                  <a:cubicBezTo>
                    <a:pt x="3090967" y="4563773"/>
                    <a:pt x="3083029" y="4560601"/>
                    <a:pt x="3115968" y="4567096"/>
                  </a:cubicBezTo>
                  <a:cubicBezTo>
                    <a:pt x="3132572" y="4570373"/>
                    <a:pt x="3153985" y="4574429"/>
                    <a:pt x="3172755" y="4574429"/>
                  </a:cubicBezTo>
                  <a:cubicBezTo>
                    <a:pt x="3183440" y="4574429"/>
                    <a:pt x="3197698" y="4601610"/>
                    <a:pt x="3197698" y="4602838"/>
                  </a:cubicBezTo>
                  <a:cubicBezTo>
                    <a:pt x="3197698" y="4612786"/>
                    <a:pt x="3059049" y="4666770"/>
                    <a:pt x="3030226" y="4666770"/>
                  </a:cubicBezTo>
                  <a:cubicBezTo>
                    <a:pt x="3019690" y="4666770"/>
                    <a:pt x="2982365" y="4675388"/>
                    <a:pt x="2966819" y="4678154"/>
                  </a:cubicBezTo>
                  <a:cubicBezTo>
                    <a:pt x="2943523" y="4682304"/>
                    <a:pt x="2931131" y="4677425"/>
                    <a:pt x="2901952" y="4677425"/>
                  </a:cubicBezTo>
                  <a:lnTo>
                    <a:pt x="2901952" y="4645462"/>
                  </a:lnTo>
                  <a:cubicBezTo>
                    <a:pt x="2901952" y="4627636"/>
                    <a:pt x="2945827" y="4605760"/>
                    <a:pt x="2961325" y="4598090"/>
                  </a:cubicBezTo>
                  <a:cubicBezTo>
                    <a:pt x="2970885" y="4593355"/>
                    <a:pt x="3026415" y="4563774"/>
                    <a:pt x="3030230" y="4563774"/>
                  </a:cubicBezTo>
                  <a:lnTo>
                    <a:pt x="3058736" y="4563774"/>
                  </a:lnTo>
                  <a:close/>
                  <a:moveTo>
                    <a:pt x="2873447" y="4602839"/>
                  </a:moveTo>
                  <a:cubicBezTo>
                    <a:pt x="2867087" y="4601146"/>
                    <a:pt x="2853679" y="4589568"/>
                    <a:pt x="2848504" y="4585081"/>
                  </a:cubicBezTo>
                  <a:lnTo>
                    <a:pt x="2866319" y="4585081"/>
                  </a:lnTo>
                  <a:lnTo>
                    <a:pt x="2873447" y="4602839"/>
                  </a:lnTo>
                  <a:close/>
                  <a:moveTo>
                    <a:pt x="2673846" y="4517179"/>
                  </a:moveTo>
                  <a:lnTo>
                    <a:pt x="2681230" y="4531703"/>
                  </a:lnTo>
                  <a:cubicBezTo>
                    <a:pt x="2738987" y="4533097"/>
                    <a:pt x="2802817" y="4627704"/>
                    <a:pt x="2848505" y="4627704"/>
                  </a:cubicBezTo>
                  <a:lnTo>
                    <a:pt x="2852858" y="4659548"/>
                  </a:lnTo>
                  <a:lnTo>
                    <a:pt x="2852069" y="4677424"/>
                  </a:lnTo>
                  <a:lnTo>
                    <a:pt x="2777242" y="4677424"/>
                  </a:lnTo>
                  <a:lnTo>
                    <a:pt x="2652338" y="4660892"/>
                  </a:lnTo>
                  <a:lnTo>
                    <a:pt x="2645405" y="4659667"/>
                  </a:lnTo>
                  <a:cubicBezTo>
                    <a:pt x="2607020" y="4659667"/>
                    <a:pt x="2488620" y="4606454"/>
                    <a:pt x="2488620" y="4585080"/>
                  </a:cubicBezTo>
                  <a:cubicBezTo>
                    <a:pt x="2488620" y="4571957"/>
                    <a:pt x="2512950" y="4546134"/>
                    <a:pt x="2517126" y="4528257"/>
                  </a:cubicBezTo>
                  <a:lnTo>
                    <a:pt x="2552666" y="4524050"/>
                  </a:lnTo>
                  <a:lnTo>
                    <a:pt x="2570575" y="4525591"/>
                  </a:lnTo>
                  <a:lnTo>
                    <a:pt x="2584826" y="4524703"/>
                  </a:lnTo>
                  <a:lnTo>
                    <a:pt x="2641959" y="4521941"/>
                  </a:lnTo>
                  <a:lnTo>
                    <a:pt x="2673846" y="4517177"/>
                  </a:lnTo>
                  <a:close/>
                  <a:moveTo>
                    <a:pt x="2913184" y="4531926"/>
                  </a:moveTo>
                  <a:lnTo>
                    <a:pt x="2916207" y="4531807"/>
                  </a:lnTo>
                  <a:lnTo>
                    <a:pt x="2916207" y="4542463"/>
                  </a:lnTo>
                  <a:cubicBezTo>
                    <a:pt x="2916207" y="4552608"/>
                    <a:pt x="2915086" y="4548958"/>
                    <a:pt x="2908539" y="4553000"/>
                  </a:cubicBezTo>
                  <a:lnTo>
                    <a:pt x="2913184" y="4531926"/>
                  </a:lnTo>
                  <a:close/>
                  <a:moveTo>
                    <a:pt x="2991034" y="4517602"/>
                  </a:moveTo>
                  <a:cubicBezTo>
                    <a:pt x="3001981" y="4525596"/>
                    <a:pt x="2996781" y="4515314"/>
                    <a:pt x="2998157" y="4531808"/>
                  </a:cubicBezTo>
                  <a:lnTo>
                    <a:pt x="2991034" y="4531808"/>
                  </a:lnTo>
                  <a:lnTo>
                    <a:pt x="2991034" y="4517602"/>
                  </a:lnTo>
                  <a:close/>
                  <a:moveTo>
                    <a:pt x="3361606" y="4577978"/>
                  </a:moveTo>
                  <a:cubicBezTo>
                    <a:pt x="3380236" y="4550251"/>
                    <a:pt x="3398072" y="4547995"/>
                    <a:pt x="3424474" y="4530546"/>
                  </a:cubicBezTo>
                  <a:cubicBezTo>
                    <a:pt x="3436722" y="4522452"/>
                    <a:pt x="3456937" y="4479400"/>
                    <a:pt x="3464935" y="4464330"/>
                  </a:cubicBezTo>
                  <a:cubicBezTo>
                    <a:pt x="3477381" y="4467218"/>
                    <a:pt x="3476935" y="4471433"/>
                    <a:pt x="3489878" y="4471433"/>
                  </a:cubicBezTo>
                  <a:lnTo>
                    <a:pt x="3514821" y="4471433"/>
                  </a:lnTo>
                  <a:cubicBezTo>
                    <a:pt x="3521700" y="4471433"/>
                    <a:pt x="3521163" y="4470315"/>
                    <a:pt x="3525512" y="4467883"/>
                  </a:cubicBezTo>
                  <a:lnTo>
                    <a:pt x="3529800" y="4485457"/>
                  </a:lnTo>
                  <a:lnTo>
                    <a:pt x="3533652" y="4549492"/>
                  </a:lnTo>
                  <a:lnTo>
                    <a:pt x="3532636" y="4602842"/>
                  </a:lnTo>
                  <a:lnTo>
                    <a:pt x="3536066" y="4634827"/>
                  </a:lnTo>
                  <a:lnTo>
                    <a:pt x="3535310" y="4652567"/>
                  </a:lnTo>
                  <a:lnTo>
                    <a:pt x="3536200" y="4663222"/>
                  </a:lnTo>
                  <a:lnTo>
                    <a:pt x="3543680" y="4734209"/>
                  </a:lnTo>
                  <a:lnTo>
                    <a:pt x="3543327" y="4744908"/>
                  </a:lnTo>
                  <a:lnTo>
                    <a:pt x="3551658" y="4801550"/>
                  </a:lnTo>
                  <a:lnTo>
                    <a:pt x="3547396" y="4940179"/>
                  </a:lnTo>
                  <a:lnTo>
                    <a:pt x="3551572" y="4940243"/>
                  </a:lnTo>
                  <a:lnTo>
                    <a:pt x="3551572" y="5053899"/>
                  </a:lnTo>
                  <a:lnTo>
                    <a:pt x="3550455" y="5068103"/>
                  </a:lnTo>
                  <a:lnTo>
                    <a:pt x="3558699" y="5128309"/>
                  </a:lnTo>
                  <a:lnTo>
                    <a:pt x="3557579" y="5139137"/>
                  </a:lnTo>
                  <a:lnTo>
                    <a:pt x="3560706" y="5174685"/>
                  </a:lnTo>
                  <a:cubicBezTo>
                    <a:pt x="3562205" y="5188725"/>
                    <a:pt x="3564706" y="5189034"/>
                    <a:pt x="3564706" y="5199513"/>
                  </a:cubicBezTo>
                  <a:cubicBezTo>
                    <a:pt x="3564706" y="5222211"/>
                    <a:pt x="3571833" y="5226540"/>
                    <a:pt x="3571833" y="5249237"/>
                  </a:cubicBezTo>
                  <a:lnTo>
                    <a:pt x="3573257" y="5345130"/>
                  </a:lnTo>
                  <a:cubicBezTo>
                    <a:pt x="3571833" y="5363966"/>
                    <a:pt x="3562061" y="5413187"/>
                    <a:pt x="3557578" y="5430368"/>
                  </a:cubicBezTo>
                  <a:cubicBezTo>
                    <a:pt x="3554386" y="5442619"/>
                    <a:pt x="3539763" y="5503877"/>
                    <a:pt x="3539763" y="5512054"/>
                  </a:cubicBezTo>
                  <a:cubicBezTo>
                    <a:pt x="3539763" y="5527570"/>
                    <a:pt x="3532636" y="5524952"/>
                    <a:pt x="3532636" y="5540468"/>
                  </a:cubicBezTo>
                  <a:cubicBezTo>
                    <a:pt x="3532636" y="5560079"/>
                    <a:pt x="3525526" y="5564221"/>
                    <a:pt x="3521948" y="5579533"/>
                  </a:cubicBezTo>
                  <a:lnTo>
                    <a:pt x="3497005" y="5579533"/>
                  </a:lnTo>
                  <a:cubicBezTo>
                    <a:pt x="3481810" y="5579533"/>
                    <a:pt x="3448275" y="5563675"/>
                    <a:pt x="3425741" y="5561775"/>
                  </a:cubicBezTo>
                  <a:lnTo>
                    <a:pt x="3372383" y="5557191"/>
                  </a:lnTo>
                  <a:lnTo>
                    <a:pt x="3325908" y="5560963"/>
                  </a:lnTo>
                  <a:lnTo>
                    <a:pt x="3276086" y="5568855"/>
                  </a:lnTo>
                  <a:cubicBezTo>
                    <a:pt x="3260937" y="5571471"/>
                    <a:pt x="3225097" y="5579533"/>
                    <a:pt x="3215516" y="5579533"/>
                  </a:cubicBezTo>
                  <a:cubicBezTo>
                    <a:pt x="3161404" y="5579533"/>
                    <a:pt x="3047290" y="5636360"/>
                    <a:pt x="3008850" y="5636360"/>
                  </a:cubicBezTo>
                  <a:cubicBezTo>
                    <a:pt x="3007211" y="5616727"/>
                    <a:pt x="2998159" y="5624472"/>
                    <a:pt x="2998159" y="5604394"/>
                  </a:cubicBezTo>
                  <a:lnTo>
                    <a:pt x="2998159" y="5554674"/>
                  </a:lnTo>
                  <a:cubicBezTo>
                    <a:pt x="2998159" y="5524769"/>
                    <a:pt x="2987277" y="5454214"/>
                    <a:pt x="2981072" y="5429645"/>
                  </a:cubicBezTo>
                  <a:cubicBezTo>
                    <a:pt x="2977022" y="5413618"/>
                    <a:pt x="2955402" y="5320863"/>
                    <a:pt x="2955402" y="5313163"/>
                  </a:cubicBezTo>
                  <a:cubicBezTo>
                    <a:pt x="2955402" y="5293142"/>
                    <a:pt x="2912645" y="5268757"/>
                    <a:pt x="2912645" y="5220826"/>
                  </a:cubicBezTo>
                  <a:lnTo>
                    <a:pt x="2912645" y="5217273"/>
                  </a:lnTo>
                  <a:cubicBezTo>
                    <a:pt x="2912645" y="5207160"/>
                    <a:pt x="2907805" y="5184588"/>
                    <a:pt x="2905517" y="5171100"/>
                  </a:cubicBezTo>
                  <a:lnTo>
                    <a:pt x="2901344" y="5142791"/>
                  </a:lnTo>
                  <a:cubicBezTo>
                    <a:pt x="2900155" y="5132078"/>
                    <a:pt x="2888833" y="5121379"/>
                    <a:pt x="2877014" y="5121379"/>
                  </a:cubicBezTo>
                  <a:cubicBezTo>
                    <a:pt x="2864247" y="5121379"/>
                    <a:pt x="2852071" y="5129089"/>
                    <a:pt x="2852071" y="5142690"/>
                  </a:cubicBezTo>
                  <a:cubicBezTo>
                    <a:pt x="2852071" y="5146365"/>
                    <a:pt x="2860748" y="5166426"/>
                    <a:pt x="2863008" y="5177958"/>
                  </a:cubicBezTo>
                  <a:cubicBezTo>
                    <a:pt x="2865159" y="5188944"/>
                    <a:pt x="2866114" y="5202255"/>
                    <a:pt x="2868503" y="5215098"/>
                  </a:cubicBezTo>
                  <a:cubicBezTo>
                    <a:pt x="2870532" y="5226008"/>
                    <a:pt x="2878174" y="5287677"/>
                    <a:pt x="2877014" y="5295406"/>
                  </a:cubicBezTo>
                  <a:lnTo>
                    <a:pt x="2873022" y="5327308"/>
                  </a:lnTo>
                  <a:lnTo>
                    <a:pt x="2866345" y="5377099"/>
                  </a:lnTo>
                  <a:cubicBezTo>
                    <a:pt x="2863675" y="5392482"/>
                    <a:pt x="2859196" y="5403238"/>
                    <a:pt x="2859196" y="5416164"/>
                  </a:cubicBezTo>
                  <a:cubicBezTo>
                    <a:pt x="2859196" y="5424908"/>
                    <a:pt x="2844296" y="5491795"/>
                    <a:pt x="2841381" y="5497850"/>
                  </a:cubicBezTo>
                  <a:lnTo>
                    <a:pt x="2810518" y="5657926"/>
                  </a:lnTo>
                  <a:lnTo>
                    <a:pt x="2817670" y="5671107"/>
                  </a:lnTo>
                  <a:lnTo>
                    <a:pt x="2798655" y="5668197"/>
                  </a:lnTo>
                  <a:cubicBezTo>
                    <a:pt x="2792577" y="5671215"/>
                    <a:pt x="2791297" y="5672954"/>
                    <a:pt x="2780808" y="5671876"/>
                  </a:cubicBezTo>
                  <a:lnTo>
                    <a:pt x="2741714" y="5667342"/>
                  </a:lnTo>
                  <a:lnTo>
                    <a:pt x="2709543" y="5668323"/>
                  </a:lnTo>
                  <a:lnTo>
                    <a:pt x="2691728" y="5667436"/>
                  </a:lnTo>
                  <a:lnTo>
                    <a:pt x="2620408" y="5665851"/>
                  </a:lnTo>
                  <a:lnTo>
                    <a:pt x="2570508" y="5662165"/>
                  </a:lnTo>
                  <a:lnTo>
                    <a:pt x="2499460" y="5652990"/>
                  </a:lnTo>
                  <a:lnTo>
                    <a:pt x="2470910" y="5649958"/>
                  </a:lnTo>
                  <a:lnTo>
                    <a:pt x="2442299" y="5650565"/>
                  </a:lnTo>
                  <a:lnTo>
                    <a:pt x="2331852" y="5639798"/>
                  </a:lnTo>
                  <a:cubicBezTo>
                    <a:pt x="2288137" y="5635738"/>
                    <a:pt x="2261692" y="5627134"/>
                    <a:pt x="2224945" y="5618602"/>
                  </a:cubicBezTo>
                  <a:lnTo>
                    <a:pt x="2220819" y="5572492"/>
                  </a:lnTo>
                  <a:lnTo>
                    <a:pt x="2225644" y="5490788"/>
                  </a:lnTo>
                  <a:cubicBezTo>
                    <a:pt x="2226646" y="5463611"/>
                    <a:pt x="2235633" y="5444879"/>
                    <a:pt x="2235633" y="5426820"/>
                  </a:cubicBezTo>
                  <a:lnTo>
                    <a:pt x="2235633" y="5409062"/>
                  </a:lnTo>
                  <a:lnTo>
                    <a:pt x="2239197" y="5409062"/>
                  </a:lnTo>
                  <a:cubicBezTo>
                    <a:pt x="2239197" y="5428760"/>
                    <a:pt x="2257945" y="5472986"/>
                    <a:pt x="2274827" y="5472986"/>
                  </a:cubicBezTo>
                  <a:lnTo>
                    <a:pt x="2285518" y="5472986"/>
                  </a:lnTo>
                  <a:cubicBezTo>
                    <a:pt x="2293828" y="5472986"/>
                    <a:pt x="2303333" y="5463512"/>
                    <a:pt x="2303333" y="5455228"/>
                  </a:cubicBezTo>
                  <a:cubicBezTo>
                    <a:pt x="2303333" y="5455009"/>
                    <a:pt x="2283727" y="5414685"/>
                    <a:pt x="2280520" y="5403389"/>
                  </a:cubicBezTo>
                  <a:cubicBezTo>
                    <a:pt x="2273904" y="5380087"/>
                    <a:pt x="2274330" y="5363368"/>
                    <a:pt x="2271267" y="5338028"/>
                  </a:cubicBezTo>
                  <a:lnTo>
                    <a:pt x="2257581" y="5224306"/>
                  </a:lnTo>
                  <a:cubicBezTo>
                    <a:pt x="2255506" y="5211926"/>
                    <a:pt x="2246325" y="5192516"/>
                    <a:pt x="2246325" y="5192412"/>
                  </a:cubicBezTo>
                  <a:lnTo>
                    <a:pt x="2247218" y="5146232"/>
                  </a:lnTo>
                  <a:lnTo>
                    <a:pt x="2234617" y="5064705"/>
                  </a:lnTo>
                  <a:lnTo>
                    <a:pt x="2235633" y="5039690"/>
                  </a:lnTo>
                  <a:lnTo>
                    <a:pt x="2220016" y="4944027"/>
                  </a:lnTo>
                  <a:cubicBezTo>
                    <a:pt x="2214751" y="4904747"/>
                    <a:pt x="2196439" y="4844164"/>
                    <a:pt x="2196439" y="4805287"/>
                  </a:cubicBezTo>
                  <a:lnTo>
                    <a:pt x="2196439" y="4794632"/>
                  </a:lnTo>
                  <a:lnTo>
                    <a:pt x="2170412" y="4634997"/>
                  </a:lnTo>
                  <a:cubicBezTo>
                    <a:pt x="2164567" y="4594880"/>
                    <a:pt x="2142990" y="4539448"/>
                    <a:pt x="2142990" y="4499849"/>
                  </a:cubicBezTo>
                  <a:cubicBezTo>
                    <a:pt x="2155368" y="4496975"/>
                    <a:pt x="2181037" y="4489194"/>
                    <a:pt x="2192876" y="4489194"/>
                  </a:cubicBezTo>
                  <a:lnTo>
                    <a:pt x="2257011" y="4489194"/>
                  </a:lnTo>
                  <a:lnTo>
                    <a:pt x="2317413" y="4497413"/>
                  </a:lnTo>
                  <a:lnTo>
                    <a:pt x="2335404" y="4496296"/>
                  </a:lnTo>
                  <a:lnTo>
                    <a:pt x="2381623" y="4498581"/>
                  </a:lnTo>
                  <a:cubicBezTo>
                    <a:pt x="2414735" y="4558483"/>
                    <a:pt x="2423537" y="4600570"/>
                    <a:pt x="2484351" y="4639065"/>
                  </a:cubicBezTo>
                  <a:cubicBezTo>
                    <a:pt x="2518543" y="4660714"/>
                    <a:pt x="2611889" y="4705844"/>
                    <a:pt x="2663216" y="4705844"/>
                  </a:cubicBezTo>
                  <a:cubicBezTo>
                    <a:pt x="2688732" y="4705844"/>
                    <a:pt x="2716998" y="4718961"/>
                    <a:pt x="2734480" y="4720049"/>
                  </a:cubicBezTo>
                  <a:lnTo>
                    <a:pt x="2816390" y="4724299"/>
                  </a:lnTo>
                  <a:lnTo>
                    <a:pt x="2834248" y="4723602"/>
                  </a:lnTo>
                  <a:lnTo>
                    <a:pt x="2930468" y="4724242"/>
                  </a:lnTo>
                  <a:lnTo>
                    <a:pt x="2962527" y="4723602"/>
                  </a:lnTo>
                  <a:lnTo>
                    <a:pt x="3008828" y="4719855"/>
                  </a:lnTo>
                  <a:cubicBezTo>
                    <a:pt x="3023749" y="4718530"/>
                    <a:pt x="3013444" y="4712947"/>
                    <a:pt x="3026665" y="4712947"/>
                  </a:cubicBezTo>
                  <a:cubicBezTo>
                    <a:pt x="3055402" y="4712947"/>
                    <a:pt x="3101439" y="4700010"/>
                    <a:pt x="3122787" y="4691553"/>
                  </a:cubicBezTo>
                  <a:cubicBezTo>
                    <a:pt x="3143273" y="4683441"/>
                    <a:pt x="3144865" y="4687688"/>
                    <a:pt x="3166822" y="4675071"/>
                  </a:cubicBezTo>
                  <a:cubicBezTo>
                    <a:pt x="3188281" y="4662737"/>
                    <a:pt x="3182288" y="4666499"/>
                    <a:pt x="3207811" y="4659098"/>
                  </a:cubicBezTo>
                  <a:cubicBezTo>
                    <a:pt x="3218617" y="4655962"/>
                    <a:pt x="3263253" y="4626111"/>
                    <a:pt x="3282685" y="4616526"/>
                  </a:cubicBezTo>
                  <a:cubicBezTo>
                    <a:pt x="3303445" y="4606283"/>
                    <a:pt x="3339112" y="4578483"/>
                    <a:pt x="3361605" y="4577986"/>
                  </a:cubicBezTo>
                  <a:close/>
                  <a:moveTo>
                    <a:pt x="3222641" y="4546015"/>
                  </a:moveTo>
                  <a:cubicBezTo>
                    <a:pt x="3222641" y="4540418"/>
                    <a:pt x="3273362" y="4489187"/>
                    <a:pt x="3283214" y="4489187"/>
                  </a:cubicBezTo>
                  <a:cubicBezTo>
                    <a:pt x="3298780" y="4489187"/>
                    <a:pt x="3296153" y="4496290"/>
                    <a:pt x="3311720" y="4496290"/>
                  </a:cubicBezTo>
                  <a:lnTo>
                    <a:pt x="3315284" y="4496290"/>
                  </a:lnTo>
                  <a:cubicBezTo>
                    <a:pt x="3334735" y="4496290"/>
                    <a:pt x="3335023" y="4503396"/>
                    <a:pt x="3354478" y="4503396"/>
                  </a:cubicBezTo>
                  <a:cubicBezTo>
                    <a:pt x="3361357" y="4503396"/>
                    <a:pt x="3360820" y="4504513"/>
                    <a:pt x="3365169" y="4506945"/>
                  </a:cubicBezTo>
                  <a:cubicBezTo>
                    <a:pt x="3358802" y="4515607"/>
                    <a:pt x="3244298" y="4585079"/>
                    <a:pt x="3236891" y="4585079"/>
                  </a:cubicBezTo>
                  <a:cubicBezTo>
                    <a:pt x="3225299" y="4585079"/>
                    <a:pt x="3233328" y="4571992"/>
                    <a:pt x="3233328" y="4567322"/>
                  </a:cubicBezTo>
                  <a:cubicBezTo>
                    <a:pt x="3233328" y="4556052"/>
                    <a:pt x="3222640" y="4549855"/>
                    <a:pt x="3222640" y="4546014"/>
                  </a:cubicBezTo>
                  <a:close/>
                  <a:moveTo>
                    <a:pt x="2495739" y="4492743"/>
                  </a:moveTo>
                  <a:lnTo>
                    <a:pt x="2502866" y="4492743"/>
                  </a:lnTo>
                  <a:lnTo>
                    <a:pt x="2495739" y="4499845"/>
                  </a:lnTo>
                  <a:lnTo>
                    <a:pt x="2495739" y="4492743"/>
                  </a:lnTo>
                  <a:close/>
                  <a:moveTo>
                    <a:pt x="2809297" y="4482087"/>
                  </a:moveTo>
                  <a:cubicBezTo>
                    <a:pt x="2812756" y="4467297"/>
                    <a:pt x="2816129" y="4464556"/>
                    <a:pt x="2827116" y="4457227"/>
                  </a:cubicBezTo>
                  <a:lnTo>
                    <a:pt x="2809297" y="4482087"/>
                  </a:lnTo>
                  <a:close/>
                  <a:moveTo>
                    <a:pt x="2741596" y="4482087"/>
                  </a:moveTo>
                  <a:cubicBezTo>
                    <a:pt x="2745105" y="4468985"/>
                    <a:pt x="2756560" y="4460334"/>
                    <a:pt x="2766538" y="4453674"/>
                  </a:cubicBezTo>
                  <a:cubicBezTo>
                    <a:pt x="2763674" y="4464376"/>
                    <a:pt x="2752993" y="4479055"/>
                    <a:pt x="2741596" y="4482087"/>
                  </a:cubicBezTo>
                  <a:close/>
                  <a:moveTo>
                    <a:pt x="2405177" y="4407882"/>
                  </a:moveTo>
                  <a:lnTo>
                    <a:pt x="2442395" y="4450037"/>
                  </a:lnTo>
                  <a:lnTo>
                    <a:pt x="2417892" y="4457085"/>
                  </a:lnTo>
                  <a:lnTo>
                    <a:pt x="2405176" y="4407883"/>
                  </a:lnTo>
                  <a:close/>
                  <a:moveTo>
                    <a:pt x="2962501" y="4411055"/>
                  </a:moveTo>
                  <a:cubicBezTo>
                    <a:pt x="2962501" y="4394242"/>
                    <a:pt x="2959470" y="4396947"/>
                    <a:pt x="2973189" y="4393297"/>
                  </a:cubicBezTo>
                  <a:lnTo>
                    <a:pt x="2969498" y="4411022"/>
                  </a:lnTo>
                  <a:lnTo>
                    <a:pt x="2962501" y="4411055"/>
                  </a:lnTo>
                  <a:close/>
                  <a:moveTo>
                    <a:pt x="2847811" y="4393552"/>
                  </a:moveTo>
                  <a:lnTo>
                    <a:pt x="2866293" y="4393297"/>
                  </a:lnTo>
                  <a:lnTo>
                    <a:pt x="2850002" y="4419120"/>
                  </a:lnTo>
                  <a:lnTo>
                    <a:pt x="2851847" y="4404028"/>
                  </a:lnTo>
                  <a:lnTo>
                    <a:pt x="2847811" y="4393552"/>
                  </a:lnTo>
                  <a:close/>
                  <a:moveTo>
                    <a:pt x="1847132" y="4363727"/>
                  </a:moveTo>
                  <a:lnTo>
                    <a:pt x="1893540" y="4364884"/>
                  </a:lnTo>
                  <a:lnTo>
                    <a:pt x="1889170" y="4403853"/>
                  </a:lnTo>
                  <a:lnTo>
                    <a:pt x="1889977" y="4411056"/>
                  </a:lnTo>
                  <a:cubicBezTo>
                    <a:pt x="1889977" y="4426572"/>
                    <a:pt x="1882849" y="4423953"/>
                    <a:pt x="1882849" y="4439469"/>
                  </a:cubicBezTo>
                  <a:cubicBezTo>
                    <a:pt x="1882849" y="4467376"/>
                    <a:pt x="1861471" y="4517044"/>
                    <a:pt x="1861471" y="4560220"/>
                  </a:cubicBezTo>
                  <a:lnTo>
                    <a:pt x="1861471" y="4567323"/>
                  </a:lnTo>
                  <a:lnTo>
                    <a:pt x="1841825" y="4687796"/>
                  </a:lnTo>
                  <a:lnTo>
                    <a:pt x="1843655" y="4720043"/>
                  </a:lnTo>
                  <a:lnTo>
                    <a:pt x="1840030" y="4759104"/>
                  </a:lnTo>
                  <a:lnTo>
                    <a:pt x="1836431" y="4780404"/>
                  </a:lnTo>
                  <a:lnTo>
                    <a:pt x="1836528" y="4791074"/>
                  </a:lnTo>
                  <a:cubicBezTo>
                    <a:pt x="1836528" y="4804615"/>
                    <a:pt x="1831822" y="4802956"/>
                    <a:pt x="1829404" y="4819488"/>
                  </a:cubicBezTo>
                  <a:lnTo>
                    <a:pt x="1820857" y="4876108"/>
                  </a:lnTo>
                  <a:lnTo>
                    <a:pt x="1817664" y="4940173"/>
                  </a:lnTo>
                  <a:lnTo>
                    <a:pt x="1818713" y="4950896"/>
                  </a:lnTo>
                  <a:lnTo>
                    <a:pt x="1810436" y="5053786"/>
                  </a:lnTo>
                  <a:lnTo>
                    <a:pt x="1811585" y="5089409"/>
                  </a:lnTo>
                  <a:lnTo>
                    <a:pt x="1800303" y="5202990"/>
                  </a:lnTo>
                  <a:lnTo>
                    <a:pt x="1800898" y="5217264"/>
                  </a:lnTo>
                  <a:lnTo>
                    <a:pt x="1782633" y="5362814"/>
                  </a:lnTo>
                  <a:lnTo>
                    <a:pt x="1783083" y="5384186"/>
                  </a:lnTo>
                  <a:lnTo>
                    <a:pt x="1775109" y="5462235"/>
                  </a:lnTo>
                  <a:lnTo>
                    <a:pt x="1775956" y="5476530"/>
                  </a:lnTo>
                  <a:lnTo>
                    <a:pt x="1757258" y="5714418"/>
                  </a:lnTo>
                  <a:cubicBezTo>
                    <a:pt x="1755831" y="5744182"/>
                    <a:pt x="1750808" y="5752972"/>
                    <a:pt x="1747449" y="5778416"/>
                  </a:cubicBezTo>
                  <a:lnTo>
                    <a:pt x="1735691" y="5877720"/>
                  </a:lnTo>
                  <a:lnTo>
                    <a:pt x="1725786" y="5952398"/>
                  </a:lnTo>
                  <a:lnTo>
                    <a:pt x="1726070" y="5963097"/>
                  </a:lnTo>
                  <a:lnTo>
                    <a:pt x="1717559" y="6033958"/>
                  </a:lnTo>
                  <a:lnTo>
                    <a:pt x="1718943" y="6044785"/>
                  </a:lnTo>
                  <a:lnTo>
                    <a:pt x="1704126" y="6158355"/>
                  </a:lnTo>
                  <a:cubicBezTo>
                    <a:pt x="1702310" y="6175050"/>
                    <a:pt x="1697564" y="6173197"/>
                    <a:pt x="1697564" y="6186848"/>
                  </a:cubicBezTo>
                  <a:cubicBezTo>
                    <a:pt x="1697564" y="6215530"/>
                    <a:pt x="1683313" y="6234339"/>
                    <a:pt x="1683313" y="6268534"/>
                  </a:cubicBezTo>
                  <a:lnTo>
                    <a:pt x="1683313" y="6279186"/>
                  </a:lnTo>
                  <a:cubicBezTo>
                    <a:pt x="1683313" y="6284998"/>
                    <a:pt x="1681180" y="6289841"/>
                    <a:pt x="1676185" y="6289841"/>
                  </a:cubicBezTo>
                  <a:cubicBezTo>
                    <a:pt x="1665606" y="6289841"/>
                    <a:pt x="1666654" y="6282739"/>
                    <a:pt x="1651243" y="6282739"/>
                  </a:cubicBezTo>
                  <a:lnTo>
                    <a:pt x="1636991" y="6282739"/>
                  </a:lnTo>
                  <a:cubicBezTo>
                    <a:pt x="1589703" y="6282739"/>
                    <a:pt x="1529572" y="6233019"/>
                    <a:pt x="1451707" y="6233019"/>
                  </a:cubicBezTo>
                  <a:cubicBezTo>
                    <a:pt x="1431517" y="6233019"/>
                    <a:pt x="1397628" y="6223836"/>
                    <a:pt x="1376881" y="6225912"/>
                  </a:cubicBezTo>
                  <a:lnTo>
                    <a:pt x="1327066" y="6230180"/>
                  </a:lnTo>
                  <a:cubicBezTo>
                    <a:pt x="1296682" y="6232501"/>
                    <a:pt x="1281675" y="6246074"/>
                    <a:pt x="1259294" y="6257879"/>
                  </a:cubicBezTo>
                  <a:lnTo>
                    <a:pt x="1259294" y="6165538"/>
                  </a:lnTo>
                  <a:lnTo>
                    <a:pt x="1247284" y="6052038"/>
                  </a:lnTo>
                  <a:cubicBezTo>
                    <a:pt x="1248120" y="6047676"/>
                    <a:pt x="1250469" y="6044749"/>
                    <a:pt x="1252170" y="6037682"/>
                  </a:cubicBezTo>
                  <a:cubicBezTo>
                    <a:pt x="1248055" y="6029135"/>
                    <a:pt x="1248607" y="6033062"/>
                    <a:pt x="1248607" y="6019924"/>
                  </a:cubicBezTo>
                  <a:lnTo>
                    <a:pt x="1248607" y="5902721"/>
                  </a:lnTo>
                  <a:lnTo>
                    <a:pt x="1252595" y="5781984"/>
                  </a:lnTo>
                  <a:cubicBezTo>
                    <a:pt x="1253129" y="5758921"/>
                    <a:pt x="1259294" y="5754146"/>
                    <a:pt x="1259294" y="5732245"/>
                  </a:cubicBezTo>
                  <a:lnTo>
                    <a:pt x="1259294" y="5696730"/>
                  </a:lnTo>
                  <a:lnTo>
                    <a:pt x="1261791" y="5643387"/>
                  </a:lnTo>
                  <a:cubicBezTo>
                    <a:pt x="1264627" y="5615986"/>
                    <a:pt x="1271665" y="5585522"/>
                    <a:pt x="1269985" y="5561768"/>
                  </a:cubicBezTo>
                  <a:lnTo>
                    <a:pt x="1265369" y="5501466"/>
                  </a:lnTo>
                  <a:lnTo>
                    <a:pt x="1267315" y="5359323"/>
                  </a:lnTo>
                  <a:lnTo>
                    <a:pt x="1266422" y="5323810"/>
                  </a:lnTo>
                  <a:lnTo>
                    <a:pt x="1258739" y="5231525"/>
                  </a:lnTo>
                  <a:lnTo>
                    <a:pt x="1259294" y="5220815"/>
                  </a:lnTo>
                  <a:lnTo>
                    <a:pt x="1250768" y="5160640"/>
                  </a:lnTo>
                  <a:lnTo>
                    <a:pt x="1241562" y="5075187"/>
                  </a:lnTo>
                  <a:lnTo>
                    <a:pt x="1241479" y="5068096"/>
                  </a:lnTo>
                  <a:lnTo>
                    <a:pt x="1229000" y="4990254"/>
                  </a:lnTo>
                  <a:lnTo>
                    <a:pt x="1215776" y="4855089"/>
                  </a:lnTo>
                  <a:cubicBezTo>
                    <a:pt x="1215102" y="4842597"/>
                    <a:pt x="1202184" y="4833691"/>
                    <a:pt x="1188030" y="4833691"/>
                  </a:cubicBezTo>
                  <a:cubicBezTo>
                    <a:pt x="1150719" y="4833691"/>
                    <a:pt x="1167811" y="4874764"/>
                    <a:pt x="1170214" y="4908278"/>
                  </a:cubicBezTo>
                  <a:lnTo>
                    <a:pt x="1174729" y="4957931"/>
                  </a:lnTo>
                  <a:lnTo>
                    <a:pt x="1195770" y="5124836"/>
                  </a:lnTo>
                  <a:lnTo>
                    <a:pt x="1199330" y="5153236"/>
                  </a:lnTo>
                  <a:lnTo>
                    <a:pt x="1206980" y="5224222"/>
                  </a:lnTo>
                  <a:lnTo>
                    <a:pt x="1214389" y="5313034"/>
                  </a:lnTo>
                  <a:lnTo>
                    <a:pt x="1212973" y="5369988"/>
                  </a:lnTo>
                  <a:lnTo>
                    <a:pt x="1216619" y="5398390"/>
                  </a:lnTo>
                  <a:lnTo>
                    <a:pt x="1216536" y="5575980"/>
                  </a:lnTo>
                  <a:lnTo>
                    <a:pt x="1208263" y="5668203"/>
                  </a:lnTo>
                  <a:lnTo>
                    <a:pt x="1209409" y="5696731"/>
                  </a:lnTo>
                  <a:lnTo>
                    <a:pt x="1197161" y="5824423"/>
                  </a:lnTo>
                  <a:lnTo>
                    <a:pt x="1198721" y="5831691"/>
                  </a:lnTo>
                  <a:lnTo>
                    <a:pt x="1194862" y="5884937"/>
                  </a:lnTo>
                  <a:lnTo>
                    <a:pt x="1196047" y="5902724"/>
                  </a:lnTo>
                  <a:lnTo>
                    <a:pt x="1195157" y="5927584"/>
                  </a:lnTo>
                  <a:lnTo>
                    <a:pt x="1199247" y="6076731"/>
                  </a:lnTo>
                  <a:lnTo>
                    <a:pt x="1201236" y="6112093"/>
                  </a:lnTo>
                  <a:lnTo>
                    <a:pt x="1207236" y="6165342"/>
                  </a:lnTo>
                  <a:lnTo>
                    <a:pt x="1205849" y="6268539"/>
                  </a:lnTo>
                  <a:cubicBezTo>
                    <a:pt x="1205849" y="6280783"/>
                    <a:pt x="1203211" y="6282291"/>
                    <a:pt x="1202285" y="6293399"/>
                  </a:cubicBezTo>
                  <a:lnTo>
                    <a:pt x="1170334" y="6289059"/>
                  </a:lnTo>
                  <a:lnTo>
                    <a:pt x="1134584" y="6289846"/>
                  </a:lnTo>
                  <a:cubicBezTo>
                    <a:pt x="1126246" y="6289846"/>
                    <a:pt x="1125363" y="6290910"/>
                    <a:pt x="1120329" y="6293399"/>
                  </a:cubicBezTo>
                  <a:cubicBezTo>
                    <a:pt x="1114690" y="6290701"/>
                    <a:pt x="1115216" y="6289846"/>
                    <a:pt x="1106078" y="6289846"/>
                  </a:cubicBezTo>
                  <a:lnTo>
                    <a:pt x="1102514" y="6289846"/>
                  </a:lnTo>
                  <a:cubicBezTo>
                    <a:pt x="1090749" y="6289846"/>
                    <a:pt x="1073291" y="6254323"/>
                    <a:pt x="1038825" y="6243233"/>
                  </a:cubicBezTo>
                  <a:cubicBezTo>
                    <a:pt x="1015418" y="6235699"/>
                    <a:pt x="986506" y="6218815"/>
                    <a:pt x="956424" y="6218815"/>
                  </a:cubicBezTo>
                  <a:lnTo>
                    <a:pt x="942173" y="6218815"/>
                  </a:lnTo>
                  <a:cubicBezTo>
                    <a:pt x="914903" y="6218815"/>
                    <a:pt x="896418" y="6212894"/>
                    <a:pt x="873056" y="6217407"/>
                  </a:cubicBezTo>
                  <a:cubicBezTo>
                    <a:pt x="853468" y="6221189"/>
                    <a:pt x="826756" y="6225917"/>
                    <a:pt x="806770" y="6225917"/>
                  </a:cubicBezTo>
                  <a:cubicBezTo>
                    <a:pt x="766826" y="6225917"/>
                    <a:pt x="683430" y="6265220"/>
                    <a:pt x="674930" y="6296948"/>
                  </a:cubicBezTo>
                  <a:lnTo>
                    <a:pt x="628466" y="6303203"/>
                  </a:lnTo>
                  <a:lnTo>
                    <a:pt x="632902" y="6286476"/>
                  </a:lnTo>
                  <a:lnTo>
                    <a:pt x="643071" y="6208189"/>
                  </a:lnTo>
                  <a:lnTo>
                    <a:pt x="642865" y="6201055"/>
                  </a:lnTo>
                  <a:lnTo>
                    <a:pt x="654872" y="6123139"/>
                  </a:lnTo>
                  <a:lnTo>
                    <a:pt x="653553" y="6112264"/>
                  </a:lnTo>
                  <a:lnTo>
                    <a:pt x="660659" y="6062540"/>
                  </a:lnTo>
                  <a:cubicBezTo>
                    <a:pt x="663329" y="6047157"/>
                    <a:pt x="667808" y="6036401"/>
                    <a:pt x="667808" y="6023475"/>
                  </a:cubicBezTo>
                  <a:lnTo>
                    <a:pt x="667808" y="6009270"/>
                  </a:lnTo>
                  <a:lnTo>
                    <a:pt x="676056" y="5949065"/>
                  </a:lnTo>
                  <a:lnTo>
                    <a:pt x="679551" y="5888589"/>
                  </a:lnTo>
                  <a:lnTo>
                    <a:pt x="678496" y="5870755"/>
                  </a:lnTo>
                  <a:lnTo>
                    <a:pt x="674982" y="5764207"/>
                  </a:lnTo>
                  <a:lnTo>
                    <a:pt x="671321" y="5714490"/>
                  </a:lnTo>
                  <a:cubicBezTo>
                    <a:pt x="670406" y="5704151"/>
                    <a:pt x="671310" y="5707323"/>
                    <a:pt x="667808" y="5700282"/>
                  </a:cubicBezTo>
                  <a:cubicBezTo>
                    <a:pt x="672464" y="5690920"/>
                    <a:pt x="671372" y="5703207"/>
                    <a:pt x="671372" y="5689627"/>
                  </a:cubicBezTo>
                  <a:cubicBezTo>
                    <a:pt x="671372" y="5689149"/>
                    <a:pt x="667866" y="5682592"/>
                    <a:pt x="667808" y="5682524"/>
                  </a:cubicBezTo>
                  <a:cubicBezTo>
                    <a:pt x="670514" y="5676902"/>
                    <a:pt x="671372" y="5677423"/>
                    <a:pt x="671372" y="5668315"/>
                  </a:cubicBezTo>
                  <a:lnTo>
                    <a:pt x="671372" y="5622143"/>
                  </a:lnTo>
                  <a:cubicBezTo>
                    <a:pt x="671372" y="5609009"/>
                    <a:pt x="671919" y="5612932"/>
                    <a:pt x="667808" y="5604386"/>
                  </a:cubicBezTo>
                  <a:lnTo>
                    <a:pt x="671173" y="5593658"/>
                  </a:lnTo>
                  <a:cubicBezTo>
                    <a:pt x="666712" y="5584371"/>
                    <a:pt x="667808" y="5596658"/>
                    <a:pt x="667808" y="5583078"/>
                  </a:cubicBezTo>
                  <a:cubicBezTo>
                    <a:pt x="667808" y="5576223"/>
                    <a:pt x="668929" y="5576755"/>
                    <a:pt x="671372" y="5572422"/>
                  </a:cubicBezTo>
                  <a:cubicBezTo>
                    <a:pt x="668597" y="5566664"/>
                    <a:pt x="668089" y="5567371"/>
                    <a:pt x="667808" y="5558217"/>
                  </a:cubicBezTo>
                  <a:lnTo>
                    <a:pt x="663992" y="5398404"/>
                  </a:lnTo>
                  <a:lnTo>
                    <a:pt x="664244" y="5345125"/>
                  </a:lnTo>
                  <a:lnTo>
                    <a:pt x="659812" y="5281234"/>
                  </a:lnTo>
                  <a:lnTo>
                    <a:pt x="659791" y="5263437"/>
                  </a:lnTo>
                  <a:lnTo>
                    <a:pt x="656144" y="5210249"/>
                  </a:lnTo>
                  <a:lnTo>
                    <a:pt x="657117" y="5171096"/>
                  </a:lnTo>
                  <a:lnTo>
                    <a:pt x="643046" y="5075173"/>
                  </a:lnTo>
                  <a:lnTo>
                    <a:pt x="639205" y="5053912"/>
                  </a:lnTo>
                  <a:lnTo>
                    <a:pt x="635313" y="5021996"/>
                  </a:lnTo>
                  <a:lnTo>
                    <a:pt x="635738" y="5007727"/>
                  </a:lnTo>
                  <a:cubicBezTo>
                    <a:pt x="635738" y="4978224"/>
                    <a:pt x="614360" y="4919133"/>
                    <a:pt x="614360" y="4890523"/>
                  </a:cubicBezTo>
                  <a:cubicBezTo>
                    <a:pt x="614360" y="4859803"/>
                    <a:pt x="578729" y="4790171"/>
                    <a:pt x="578729" y="4741358"/>
                  </a:cubicBezTo>
                  <a:cubicBezTo>
                    <a:pt x="578729" y="4731625"/>
                    <a:pt x="566424" y="4691537"/>
                    <a:pt x="564474" y="4663224"/>
                  </a:cubicBezTo>
                  <a:lnTo>
                    <a:pt x="559898" y="4606466"/>
                  </a:lnTo>
                  <a:lnTo>
                    <a:pt x="560911" y="4592193"/>
                  </a:lnTo>
                  <a:lnTo>
                    <a:pt x="560021" y="4574435"/>
                  </a:lnTo>
                  <a:cubicBezTo>
                    <a:pt x="560911" y="4535903"/>
                    <a:pt x="533226" y="4490405"/>
                    <a:pt x="532408" y="4453680"/>
                  </a:cubicBezTo>
                  <a:lnTo>
                    <a:pt x="614388" y="4446876"/>
                  </a:lnTo>
                  <a:lnTo>
                    <a:pt x="710378" y="4434571"/>
                  </a:lnTo>
                  <a:lnTo>
                    <a:pt x="714129" y="4435922"/>
                  </a:lnTo>
                  <a:cubicBezTo>
                    <a:pt x="738841" y="4435922"/>
                    <a:pt x="760021" y="4427490"/>
                    <a:pt x="788955" y="4425267"/>
                  </a:cubicBezTo>
                  <a:lnTo>
                    <a:pt x="845984" y="4421936"/>
                  </a:lnTo>
                  <a:lnTo>
                    <a:pt x="984930" y="4411065"/>
                  </a:lnTo>
                  <a:cubicBezTo>
                    <a:pt x="1006428" y="4409150"/>
                    <a:pt x="1007934" y="4398146"/>
                    <a:pt x="1034611" y="4393103"/>
                  </a:cubicBezTo>
                  <a:cubicBezTo>
                    <a:pt x="1053587" y="4389510"/>
                    <a:pt x="1067525" y="4379559"/>
                    <a:pt x="1088267" y="4379099"/>
                  </a:cubicBezTo>
                  <a:cubicBezTo>
                    <a:pt x="1088267" y="4410861"/>
                    <a:pt x="1074048" y="4416235"/>
                    <a:pt x="1081140" y="4446578"/>
                  </a:cubicBezTo>
                  <a:lnTo>
                    <a:pt x="1106083" y="4446578"/>
                  </a:lnTo>
                  <a:cubicBezTo>
                    <a:pt x="1111967" y="4446578"/>
                    <a:pt x="1133731" y="4424778"/>
                    <a:pt x="1152788" y="4418549"/>
                  </a:cubicBezTo>
                  <a:cubicBezTo>
                    <a:pt x="1160521" y="4416020"/>
                    <a:pt x="1204936" y="4407509"/>
                    <a:pt x="1212974" y="4407509"/>
                  </a:cubicBezTo>
                  <a:cubicBezTo>
                    <a:pt x="1221313" y="4407509"/>
                    <a:pt x="1222196" y="4406446"/>
                    <a:pt x="1227229" y="4403960"/>
                  </a:cubicBezTo>
                  <a:cubicBezTo>
                    <a:pt x="1233658" y="4408253"/>
                    <a:pt x="1233492" y="4411062"/>
                    <a:pt x="1241481" y="4411062"/>
                  </a:cubicBezTo>
                  <a:cubicBezTo>
                    <a:pt x="1242241" y="4411062"/>
                    <a:pt x="1280229" y="4398502"/>
                    <a:pt x="1294197" y="4396128"/>
                  </a:cubicBezTo>
                  <a:cubicBezTo>
                    <a:pt x="1314217" y="4392718"/>
                    <a:pt x="1327179" y="4391335"/>
                    <a:pt x="1351939" y="4389751"/>
                  </a:cubicBezTo>
                  <a:lnTo>
                    <a:pt x="1405327" y="4385271"/>
                  </a:lnTo>
                  <a:lnTo>
                    <a:pt x="1487278" y="4381571"/>
                  </a:lnTo>
                  <a:lnTo>
                    <a:pt x="1583409" y="4370965"/>
                  </a:lnTo>
                  <a:lnTo>
                    <a:pt x="1594237" y="4371993"/>
                  </a:lnTo>
                  <a:lnTo>
                    <a:pt x="1686886" y="4371156"/>
                  </a:lnTo>
                  <a:lnTo>
                    <a:pt x="1722600" y="4373150"/>
                  </a:lnTo>
                  <a:lnTo>
                    <a:pt x="1847137" y="4363734"/>
                  </a:lnTo>
                  <a:close/>
                  <a:moveTo>
                    <a:pt x="3162599" y="4273774"/>
                  </a:moveTo>
                  <a:lnTo>
                    <a:pt x="3148186" y="4315302"/>
                  </a:lnTo>
                  <a:cubicBezTo>
                    <a:pt x="3181218" y="4378171"/>
                    <a:pt x="3240575" y="4315162"/>
                    <a:pt x="3265353" y="4315162"/>
                  </a:cubicBezTo>
                  <a:cubicBezTo>
                    <a:pt x="3275709" y="4315162"/>
                    <a:pt x="3278354" y="4322638"/>
                    <a:pt x="3290296" y="4325818"/>
                  </a:cubicBezTo>
                  <a:cubicBezTo>
                    <a:pt x="3285863" y="4342354"/>
                    <a:pt x="3276040" y="4337389"/>
                    <a:pt x="3276040" y="4357781"/>
                  </a:cubicBezTo>
                  <a:cubicBezTo>
                    <a:pt x="3276040" y="4374350"/>
                    <a:pt x="3272480" y="4362523"/>
                    <a:pt x="3272480" y="4379092"/>
                  </a:cubicBezTo>
                  <a:cubicBezTo>
                    <a:pt x="3272480" y="4406938"/>
                    <a:pt x="3258762" y="4429624"/>
                    <a:pt x="3258225" y="4453674"/>
                  </a:cubicBezTo>
                  <a:cubicBezTo>
                    <a:pt x="3239556" y="4466137"/>
                    <a:pt x="3192092" y="4506813"/>
                    <a:pt x="3181404" y="4526283"/>
                  </a:cubicBezTo>
                  <a:cubicBezTo>
                    <a:pt x="3170616" y="4545938"/>
                    <a:pt x="3158562" y="4535135"/>
                    <a:pt x="3126563" y="4531633"/>
                  </a:cubicBezTo>
                  <a:cubicBezTo>
                    <a:pt x="3104900" y="4529265"/>
                    <a:pt x="3088803" y="4521157"/>
                    <a:pt x="3062250" y="4521157"/>
                  </a:cubicBezTo>
                  <a:cubicBezTo>
                    <a:pt x="3037938" y="4521157"/>
                    <a:pt x="3036144" y="4491439"/>
                    <a:pt x="3033920" y="4471255"/>
                  </a:cubicBezTo>
                  <a:cubicBezTo>
                    <a:pt x="3031178" y="4446398"/>
                    <a:pt x="3026616" y="4425116"/>
                    <a:pt x="3026616" y="4400398"/>
                  </a:cubicBezTo>
                  <a:cubicBezTo>
                    <a:pt x="3026616" y="4394075"/>
                    <a:pt x="3031960" y="4394571"/>
                    <a:pt x="3037307" y="4393296"/>
                  </a:cubicBezTo>
                  <a:lnTo>
                    <a:pt x="3040244" y="4378925"/>
                  </a:lnTo>
                  <a:lnTo>
                    <a:pt x="3013619" y="4356130"/>
                  </a:lnTo>
                  <a:cubicBezTo>
                    <a:pt x="3016945" y="4350961"/>
                    <a:pt x="3060852" y="4297403"/>
                    <a:pt x="3065811" y="4297403"/>
                  </a:cubicBezTo>
                  <a:lnTo>
                    <a:pt x="3076502" y="4297403"/>
                  </a:lnTo>
                  <a:lnTo>
                    <a:pt x="3104911" y="4300751"/>
                  </a:lnTo>
                  <a:lnTo>
                    <a:pt x="3162597" y="4273771"/>
                  </a:lnTo>
                  <a:close/>
                  <a:moveTo>
                    <a:pt x="3375258" y="4168748"/>
                  </a:moveTo>
                  <a:lnTo>
                    <a:pt x="3375813" y="4194410"/>
                  </a:lnTo>
                  <a:lnTo>
                    <a:pt x="3371881" y="4254756"/>
                  </a:lnTo>
                  <a:cubicBezTo>
                    <a:pt x="3371247" y="4267104"/>
                    <a:pt x="3333062" y="4295317"/>
                    <a:pt x="3322364" y="4300954"/>
                  </a:cubicBezTo>
                  <a:lnTo>
                    <a:pt x="3287487" y="4285266"/>
                  </a:lnTo>
                  <a:cubicBezTo>
                    <a:pt x="3290600" y="4272307"/>
                    <a:pt x="3304257" y="4263179"/>
                    <a:pt x="3312408" y="4248410"/>
                  </a:cubicBezTo>
                  <a:cubicBezTo>
                    <a:pt x="3325103" y="4225407"/>
                    <a:pt x="3331704" y="4228137"/>
                    <a:pt x="3340182" y="4212165"/>
                  </a:cubicBezTo>
                  <a:lnTo>
                    <a:pt x="3337022" y="4194996"/>
                  </a:lnTo>
                  <a:lnTo>
                    <a:pt x="3375258" y="4168746"/>
                  </a:lnTo>
                  <a:close/>
                  <a:moveTo>
                    <a:pt x="2556267" y="4425262"/>
                  </a:moveTo>
                  <a:cubicBezTo>
                    <a:pt x="2584575" y="4425262"/>
                    <a:pt x="2631093" y="4386337"/>
                    <a:pt x="2631093" y="4361338"/>
                  </a:cubicBezTo>
                  <a:cubicBezTo>
                    <a:pt x="2631093" y="4341521"/>
                    <a:pt x="2617717" y="4330632"/>
                    <a:pt x="2609714" y="4318717"/>
                  </a:cubicBezTo>
                  <a:cubicBezTo>
                    <a:pt x="2639067" y="4318067"/>
                    <a:pt x="2659599" y="4287627"/>
                    <a:pt x="2659599" y="4258341"/>
                  </a:cubicBezTo>
                  <a:cubicBezTo>
                    <a:pt x="2659599" y="4239786"/>
                    <a:pt x="2638098" y="4205588"/>
                    <a:pt x="2634657" y="4190862"/>
                  </a:cubicBezTo>
                  <a:lnTo>
                    <a:pt x="2652472" y="4190862"/>
                  </a:lnTo>
                  <a:cubicBezTo>
                    <a:pt x="2661041" y="4190862"/>
                    <a:pt x="2662947" y="4185107"/>
                    <a:pt x="2670287" y="4180207"/>
                  </a:cubicBezTo>
                  <a:lnTo>
                    <a:pt x="2674518" y="4190607"/>
                  </a:lnTo>
                  <a:lnTo>
                    <a:pt x="2688106" y="4190862"/>
                  </a:lnTo>
                  <a:cubicBezTo>
                    <a:pt x="2684827" y="4203095"/>
                    <a:pt x="2680979" y="4200260"/>
                    <a:pt x="2680979" y="4205067"/>
                  </a:cubicBezTo>
                  <a:cubicBezTo>
                    <a:pt x="2680979" y="4225699"/>
                    <a:pt x="2771682" y="4340307"/>
                    <a:pt x="2780749" y="4379098"/>
                  </a:cubicBezTo>
                  <a:cubicBezTo>
                    <a:pt x="2765111" y="4372657"/>
                    <a:pt x="2759785" y="4393828"/>
                    <a:pt x="2749652" y="4404925"/>
                  </a:cubicBezTo>
                  <a:cubicBezTo>
                    <a:pt x="2742013" y="4413288"/>
                    <a:pt x="2725517" y="4425992"/>
                    <a:pt x="2716624" y="4432383"/>
                  </a:cubicBezTo>
                  <a:cubicBezTo>
                    <a:pt x="2699817" y="4444454"/>
                    <a:pt x="2666746" y="4488400"/>
                    <a:pt x="2648907" y="4489196"/>
                  </a:cubicBezTo>
                  <a:lnTo>
                    <a:pt x="2534932" y="4493733"/>
                  </a:lnTo>
                  <a:lnTo>
                    <a:pt x="2524197" y="4492749"/>
                  </a:lnTo>
                  <a:cubicBezTo>
                    <a:pt x="2538618" y="4471280"/>
                    <a:pt x="2555366" y="4465546"/>
                    <a:pt x="2556263" y="4425266"/>
                  </a:cubicBezTo>
                  <a:close/>
                  <a:moveTo>
                    <a:pt x="2135794" y="3931575"/>
                  </a:moveTo>
                  <a:cubicBezTo>
                    <a:pt x="2148756" y="3936252"/>
                    <a:pt x="2187296" y="4001380"/>
                    <a:pt x="2196322" y="4016861"/>
                  </a:cubicBezTo>
                  <a:cubicBezTo>
                    <a:pt x="2205911" y="4033304"/>
                    <a:pt x="2248529" y="4090177"/>
                    <a:pt x="2249819" y="4105598"/>
                  </a:cubicBezTo>
                  <a:cubicBezTo>
                    <a:pt x="2269972" y="4110966"/>
                    <a:pt x="2285629" y="4162482"/>
                    <a:pt x="2306829" y="4176629"/>
                  </a:cubicBezTo>
                  <a:lnTo>
                    <a:pt x="2306829" y="4183735"/>
                  </a:lnTo>
                  <a:cubicBezTo>
                    <a:pt x="2306829" y="4199291"/>
                    <a:pt x="2317520" y="4212789"/>
                    <a:pt x="2317520" y="4233456"/>
                  </a:cubicBezTo>
                  <a:cubicBezTo>
                    <a:pt x="2317520" y="4241766"/>
                    <a:pt x="2318586" y="4242646"/>
                    <a:pt x="2321084" y="4247661"/>
                  </a:cubicBezTo>
                  <a:cubicBezTo>
                    <a:pt x="2316165" y="4254979"/>
                    <a:pt x="2310393" y="4256883"/>
                    <a:pt x="2310393" y="4265419"/>
                  </a:cubicBezTo>
                  <a:cubicBezTo>
                    <a:pt x="2310393" y="4272162"/>
                    <a:pt x="2343828" y="4320776"/>
                    <a:pt x="2349587" y="4329350"/>
                  </a:cubicBezTo>
                  <a:cubicBezTo>
                    <a:pt x="2348369" y="4343943"/>
                    <a:pt x="2346023" y="4337286"/>
                    <a:pt x="2346023" y="4350661"/>
                  </a:cubicBezTo>
                  <a:cubicBezTo>
                    <a:pt x="2346023" y="4363835"/>
                    <a:pt x="2353151" y="4377548"/>
                    <a:pt x="2353151" y="4393278"/>
                  </a:cubicBezTo>
                  <a:lnTo>
                    <a:pt x="2353151" y="4400381"/>
                  </a:lnTo>
                  <a:cubicBezTo>
                    <a:pt x="2353151" y="4417521"/>
                    <a:pt x="2359882" y="4428848"/>
                    <a:pt x="2360278" y="4446553"/>
                  </a:cubicBezTo>
                  <a:lnTo>
                    <a:pt x="2346023" y="4446553"/>
                  </a:lnTo>
                  <a:cubicBezTo>
                    <a:pt x="2333646" y="4446553"/>
                    <a:pt x="2340585" y="4453655"/>
                    <a:pt x="2328208" y="4453655"/>
                  </a:cubicBezTo>
                  <a:lnTo>
                    <a:pt x="2310393" y="4453655"/>
                  </a:lnTo>
                  <a:lnTo>
                    <a:pt x="2249820" y="4450063"/>
                  </a:lnTo>
                  <a:cubicBezTo>
                    <a:pt x="2235716" y="4449025"/>
                    <a:pt x="2242639" y="4451640"/>
                    <a:pt x="2232001" y="4446553"/>
                  </a:cubicBezTo>
                  <a:cubicBezTo>
                    <a:pt x="2223656" y="4448489"/>
                    <a:pt x="2221476" y="4450106"/>
                    <a:pt x="2210622" y="4450106"/>
                  </a:cubicBezTo>
                  <a:lnTo>
                    <a:pt x="2207059" y="4450106"/>
                  </a:lnTo>
                  <a:lnTo>
                    <a:pt x="2189243" y="4449215"/>
                  </a:lnTo>
                  <a:lnTo>
                    <a:pt x="2114588" y="4458538"/>
                  </a:lnTo>
                  <a:lnTo>
                    <a:pt x="2111024" y="4435865"/>
                  </a:lnTo>
                  <a:lnTo>
                    <a:pt x="2118667" y="4396948"/>
                  </a:lnTo>
                  <a:cubicBezTo>
                    <a:pt x="2123236" y="4366419"/>
                    <a:pt x="2132234" y="4332772"/>
                    <a:pt x="2132234" y="4300936"/>
                  </a:cubicBezTo>
                  <a:lnTo>
                    <a:pt x="2132234" y="4276076"/>
                  </a:lnTo>
                  <a:lnTo>
                    <a:pt x="2128782" y="4155321"/>
                  </a:lnTo>
                  <a:lnTo>
                    <a:pt x="2135794" y="4041673"/>
                  </a:lnTo>
                  <a:lnTo>
                    <a:pt x="2135794" y="3931573"/>
                  </a:lnTo>
                  <a:close/>
                  <a:moveTo>
                    <a:pt x="3414968" y="4148223"/>
                  </a:moveTo>
                  <a:cubicBezTo>
                    <a:pt x="3424110" y="4143402"/>
                    <a:pt x="3446083" y="4130465"/>
                    <a:pt x="3457729" y="4130465"/>
                  </a:cubicBezTo>
                  <a:lnTo>
                    <a:pt x="3468417" y="4130465"/>
                  </a:lnTo>
                  <a:lnTo>
                    <a:pt x="3477176" y="4187645"/>
                  </a:lnTo>
                  <a:cubicBezTo>
                    <a:pt x="3477162" y="4195609"/>
                    <a:pt x="3475544" y="4197783"/>
                    <a:pt x="3475544" y="4208600"/>
                  </a:cubicBezTo>
                  <a:lnTo>
                    <a:pt x="3475544" y="4226358"/>
                  </a:lnTo>
                  <a:lnTo>
                    <a:pt x="3467750" y="4300859"/>
                  </a:lnTo>
                  <a:lnTo>
                    <a:pt x="3419194" y="4278269"/>
                  </a:lnTo>
                  <a:lnTo>
                    <a:pt x="3421900" y="4268900"/>
                  </a:lnTo>
                  <a:lnTo>
                    <a:pt x="3410831" y="4251590"/>
                  </a:lnTo>
                  <a:cubicBezTo>
                    <a:pt x="3413349" y="4242897"/>
                    <a:pt x="3414967" y="4240723"/>
                    <a:pt x="3414967" y="4229906"/>
                  </a:cubicBezTo>
                  <a:cubicBezTo>
                    <a:pt x="3414967" y="4217458"/>
                    <a:pt x="3420549" y="4215274"/>
                    <a:pt x="3418531" y="4197943"/>
                  </a:cubicBezTo>
                  <a:lnTo>
                    <a:pt x="3414279" y="4155404"/>
                  </a:lnTo>
                  <a:lnTo>
                    <a:pt x="3414967" y="4148222"/>
                  </a:lnTo>
                  <a:close/>
                  <a:moveTo>
                    <a:pt x="3514739" y="4109154"/>
                  </a:moveTo>
                  <a:cubicBezTo>
                    <a:pt x="3514739" y="4081175"/>
                    <a:pt x="3602069" y="4040634"/>
                    <a:pt x="3632326" y="4038123"/>
                  </a:cubicBezTo>
                  <a:lnTo>
                    <a:pt x="3632326" y="4070086"/>
                  </a:lnTo>
                  <a:lnTo>
                    <a:pt x="3626106" y="4155405"/>
                  </a:lnTo>
                  <a:lnTo>
                    <a:pt x="3608889" y="4318489"/>
                  </a:lnTo>
                  <a:lnTo>
                    <a:pt x="3610947" y="4322250"/>
                  </a:lnTo>
                  <a:lnTo>
                    <a:pt x="3600414" y="4414610"/>
                  </a:lnTo>
                  <a:cubicBezTo>
                    <a:pt x="3598749" y="4425944"/>
                    <a:pt x="3598983" y="4422549"/>
                    <a:pt x="3596695" y="4432350"/>
                  </a:cubicBezTo>
                  <a:cubicBezTo>
                    <a:pt x="3575342" y="4431876"/>
                    <a:pt x="3581135" y="4425244"/>
                    <a:pt x="3564625" y="4425244"/>
                  </a:cubicBezTo>
                  <a:cubicBezTo>
                    <a:pt x="3554431" y="4425244"/>
                    <a:pt x="3543498" y="4419435"/>
                    <a:pt x="3536742" y="4419938"/>
                  </a:cubicBezTo>
                  <a:cubicBezTo>
                    <a:pt x="3525690" y="4420757"/>
                    <a:pt x="3520310" y="4428797"/>
                    <a:pt x="3511176" y="4428797"/>
                  </a:cubicBezTo>
                  <a:cubicBezTo>
                    <a:pt x="3498178" y="4428797"/>
                    <a:pt x="3502686" y="4425610"/>
                    <a:pt x="3486233" y="4425244"/>
                  </a:cubicBezTo>
                  <a:cubicBezTo>
                    <a:pt x="3489887" y="4381471"/>
                    <a:pt x="3521867" y="4335218"/>
                    <a:pt x="3521867" y="4290286"/>
                  </a:cubicBezTo>
                  <a:lnTo>
                    <a:pt x="3521867" y="4286733"/>
                  </a:lnTo>
                  <a:cubicBezTo>
                    <a:pt x="3521867" y="4272635"/>
                    <a:pt x="3526854" y="4258693"/>
                    <a:pt x="3528991" y="4240560"/>
                  </a:cubicBezTo>
                  <a:lnTo>
                    <a:pt x="3532616" y="4201502"/>
                  </a:lnTo>
                  <a:cubicBezTo>
                    <a:pt x="3534378" y="4186033"/>
                    <a:pt x="3539682" y="4197137"/>
                    <a:pt x="3539682" y="4183737"/>
                  </a:cubicBezTo>
                  <a:cubicBezTo>
                    <a:pt x="3539682" y="4171397"/>
                    <a:pt x="3532554" y="4178316"/>
                    <a:pt x="3532554" y="4165979"/>
                  </a:cubicBezTo>
                  <a:lnTo>
                    <a:pt x="3532554" y="4155324"/>
                  </a:lnTo>
                  <a:cubicBezTo>
                    <a:pt x="3527009" y="4151620"/>
                    <a:pt x="3521867" y="4150614"/>
                    <a:pt x="3521867" y="4141115"/>
                  </a:cubicBezTo>
                  <a:cubicBezTo>
                    <a:pt x="3521867" y="4124299"/>
                    <a:pt x="3514739" y="4118411"/>
                    <a:pt x="3514739" y="4109152"/>
                  </a:cubicBezTo>
                  <a:close/>
                  <a:moveTo>
                    <a:pt x="7149028" y="4058300"/>
                  </a:moveTo>
                  <a:lnTo>
                    <a:pt x="7188374" y="4059432"/>
                  </a:lnTo>
                  <a:lnTo>
                    <a:pt x="7248973" y="4062636"/>
                  </a:lnTo>
                  <a:cubicBezTo>
                    <a:pt x="7265671" y="4064160"/>
                    <a:pt x="7305961" y="4065176"/>
                    <a:pt x="7305961" y="4080739"/>
                  </a:cubicBezTo>
                  <a:lnTo>
                    <a:pt x="7305961" y="4094947"/>
                  </a:lnTo>
                  <a:lnTo>
                    <a:pt x="7312008" y="4180007"/>
                  </a:lnTo>
                  <a:lnTo>
                    <a:pt x="7297641" y="4389660"/>
                  </a:lnTo>
                  <a:lnTo>
                    <a:pt x="7298834" y="4393281"/>
                  </a:lnTo>
                  <a:lnTo>
                    <a:pt x="7290470" y="4481941"/>
                  </a:lnTo>
                  <a:lnTo>
                    <a:pt x="7291706" y="4545998"/>
                  </a:lnTo>
                  <a:cubicBezTo>
                    <a:pt x="7291706" y="4554171"/>
                    <a:pt x="7295508" y="4559808"/>
                    <a:pt x="7295270" y="4567305"/>
                  </a:cubicBezTo>
                  <a:lnTo>
                    <a:pt x="7292178" y="4759106"/>
                  </a:lnTo>
                  <a:lnTo>
                    <a:pt x="7291706" y="4769747"/>
                  </a:lnTo>
                  <a:lnTo>
                    <a:pt x="7278168" y="4894139"/>
                  </a:lnTo>
                  <a:lnTo>
                    <a:pt x="7278344" y="4911811"/>
                  </a:lnTo>
                  <a:lnTo>
                    <a:pt x="7272979" y="4968557"/>
                  </a:lnTo>
                  <a:lnTo>
                    <a:pt x="7273891" y="4972189"/>
                  </a:lnTo>
                  <a:cubicBezTo>
                    <a:pt x="7273891" y="4983322"/>
                    <a:pt x="7269076" y="5003631"/>
                    <a:pt x="7266763" y="5018362"/>
                  </a:cubicBezTo>
                  <a:lnTo>
                    <a:pt x="7242069" y="5181771"/>
                  </a:lnTo>
                  <a:lnTo>
                    <a:pt x="7237284" y="5234917"/>
                  </a:lnTo>
                  <a:lnTo>
                    <a:pt x="7234596" y="5256296"/>
                  </a:lnTo>
                  <a:cubicBezTo>
                    <a:pt x="7228722" y="5290105"/>
                    <a:pt x="7209754" y="5357526"/>
                    <a:pt x="7209754" y="5387721"/>
                  </a:cubicBezTo>
                  <a:cubicBezTo>
                    <a:pt x="7209754" y="5400058"/>
                    <a:pt x="7202627" y="5393142"/>
                    <a:pt x="7202627" y="5405479"/>
                  </a:cubicBezTo>
                  <a:lnTo>
                    <a:pt x="7202627" y="5409032"/>
                  </a:lnTo>
                  <a:cubicBezTo>
                    <a:pt x="7202627" y="5422712"/>
                    <a:pt x="7187471" y="5478418"/>
                    <a:pt x="7183305" y="5496321"/>
                  </a:cubicBezTo>
                  <a:cubicBezTo>
                    <a:pt x="7180030" y="5510397"/>
                    <a:pt x="7170560" y="5575096"/>
                    <a:pt x="7170560" y="5586611"/>
                  </a:cubicBezTo>
                  <a:lnTo>
                    <a:pt x="7170560" y="5597267"/>
                  </a:lnTo>
                  <a:lnTo>
                    <a:pt x="7158795" y="5703693"/>
                  </a:lnTo>
                  <a:lnTo>
                    <a:pt x="7159869" y="5714471"/>
                  </a:lnTo>
                  <a:lnTo>
                    <a:pt x="7158921" y="5849436"/>
                  </a:lnTo>
                  <a:lnTo>
                    <a:pt x="7163198" y="5941785"/>
                  </a:lnTo>
                  <a:lnTo>
                    <a:pt x="7171735" y="6204546"/>
                  </a:lnTo>
                  <a:lnTo>
                    <a:pt x="7170560" y="6261411"/>
                  </a:lnTo>
                  <a:cubicBezTo>
                    <a:pt x="7170560" y="6269720"/>
                    <a:pt x="7171626" y="6270600"/>
                    <a:pt x="7174120" y="6275619"/>
                  </a:cubicBezTo>
                  <a:lnTo>
                    <a:pt x="7173562" y="6325365"/>
                  </a:lnTo>
                  <a:lnTo>
                    <a:pt x="7163432" y="6325341"/>
                  </a:lnTo>
                  <a:lnTo>
                    <a:pt x="7110059" y="6317789"/>
                  </a:lnTo>
                  <a:cubicBezTo>
                    <a:pt x="7101108" y="6305028"/>
                    <a:pt x="7069008" y="6271613"/>
                    <a:pt x="7067225" y="6264965"/>
                  </a:cubicBezTo>
                  <a:cubicBezTo>
                    <a:pt x="7062471" y="6264570"/>
                    <a:pt x="7020816" y="6250203"/>
                    <a:pt x="7010619" y="6246805"/>
                  </a:cubicBezTo>
                  <a:cubicBezTo>
                    <a:pt x="6992245" y="6240676"/>
                    <a:pt x="6975223" y="6236552"/>
                    <a:pt x="6949638" y="6236552"/>
                  </a:cubicBezTo>
                  <a:lnTo>
                    <a:pt x="6931822" y="6235664"/>
                  </a:lnTo>
                  <a:lnTo>
                    <a:pt x="6860547" y="6235531"/>
                  </a:lnTo>
                  <a:lnTo>
                    <a:pt x="6853431" y="6236552"/>
                  </a:lnTo>
                  <a:cubicBezTo>
                    <a:pt x="6838480" y="6236552"/>
                    <a:pt x="6763222" y="6256738"/>
                    <a:pt x="6751234" y="6262547"/>
                  </a:cubicBezTo>
                  <a:cubicBezTo>
                    <a:pt x="6716033" y="6279605"/>
                    <a:pt x="6696720" y="6280998"/>
                    <a:pt x="6678834" y="6314686"/>
                  </a:cubicBezTo>
                  <a:lnTo>
                    <a:pt x="6614034" y="6295534"/>
                  </a:lnTo>
                  <a:lnTo>
                    <a:pt x="6610340" y="6261531"/>
                  </a:lnTo>
                  <a:lnTo>
                    <a:pt x="6611133" y="6247208"/>
                  </a:lnTo>
                  <a:cubicBezTo>
                    <a:pt x="6611133" y="6234070"/>
                    <a:pt x="6610582" y="6237996"/>
                    <a:pt x="6614693" y="6229450"/>
                  </a:cubicBezTo>
                  <a:lnTo>
                    <a:pt x="6611176" y="6204582"/>
                  </a:lnTo>
                  <a:lnTo>
                    <a:pt x="6611133" y="6193934"/>
                  </a:lnTo>
                  <a:lnTo>
                    <a:pt x="6614023" y="6151254"/>
                  </a:lnTo>
                  <a:lnTo>
                    <a:pt x="6618156" y="6108685"/>
                  </a:lnTo>
                  <a:lnTo>
                    <a:pt x="6622797" y="6055509"/>
                  </a:lnTo>
                  <a:lnTo>
                    <a:pt x="6617194" y="5977342"/>
                  </a:lnTo>
                  <a:lnTo>
                    <a:pt x="6618257" y="5785500"/>
                  </a:lnTo>
                  <a:lnTo>
                    <a:pt x="6615007" y="5689592"/>
                  </a:lnTo>
                  <a:lnTo>
                    <a:pt x="6615807" y="5586607"/>
                  </a:lnTo>
                  <a:lnTo>
                    <a:pt x="6614693" y="5526231"/>
                  </a:lnTo>
                  <a:lnTo>
                    <a:pt x="6615587" y="5508473"/>
                  </a:lnTo>
                  <a:lnTo>
                    <a:pt x="6619205" y="5377100"/>
                  </a:lnTo>
                  <a:lnTo>
                    <a:pt x="6622429" y="5348754"/>
                  </a:lnTo>
                  <a:lnTo>
                    <a:pt x="6625846" y="5238573"/>
                  </a:lnTo>
                  <a:cubicBezTo>
                    <a:pt x="6626029" y="5224476"/>
                    <a:pt x="6624155" y="5230745"/>
                    <a:pt x="6628948" y="5220794"/>
                  </a:cubicBezTo>
                  <a:lnTo>
                    <a:pt x="6628058" y="5203036"/>
                  </a:lnTo>
                  <a:lnTo>
                    <a:pt x="6628948" y="5181725"/>
                  </a:lnTo>
                  <a:lnTo>
                    <a:pt x="6620840" y="5000646"/>
                  </a:lnTo>
                  <a:cubicBezTo>
                    <a:pt x="6619655" y="4958740"/>
                    <a:pt x="6630231" y="4911542"/>
                    <a:pt x="6625384" y="4876291"/>
                  </a:cubicBezTo>
                  <a:lnTo>
                    <a:pt x="6621954" y="4844307"/>
                  </a:lnTo>
                  <a:lnTo>
                    <a:pt x="6622711" y="4826566"/>
                  </a:lnTo>
                  <a:lnTo>
                    <a:pt x="6620736" y="4755536"/>
                  </a:lnTo>
                  <a:cubicBezTo>
                    <a:pt x="6621821" y="4742397"/>
                    <a:pt x="6621269" y="4746324"/>
                    <a:pt x="6625384" y="4737778"/>
                  </a:cubicBezTo>
                  <a:lnTo>
                    <a:pt x="6621384" y="4723709"/>
                  </a:lnTo>
                  <a:lnTo>
                    <a:pt x="6625687" y="4716657"/>
                  </a:lnTo>
                  <a:lnTo>
                    <a:pt x="6624494" y="4698712"/>
                  </a:lnTo>
                  <a:lnTo>
                    <a:pt x="6625384" y="4684504"/>
                  </a:lnTo>
                  <a:lnTo>
                    <a:pt x="6621723" y="4663211"/>
                  </a:lnTo>
                  <a:cubicBezTo>
                    <a:pt x="6620447" y="4655429"/>
                    <a:pt x="6623258" y="4653263"/>
                    <a:pt x="6625384" y="4648988"/>
                  </a:cubicBezTo>
                  <a:cubicBezTo>
                    <a:pt x="6622678" y="4643366"/>
                    <a:pt x="6621821" y="4643890"/>
                    <a:pt x="6621821" y="4634783"/>
                  </a:cubicBezTo>
                  <a:lnTo>
                    <a:pt x="6621821" y="4617025"/>
                  </a:lnTo>
                  <a:cubicBezTo>
                    <a:pt x="6621821" y="4601843"/>
                    <a:pt x="6617410" y="4590448"/>
                    <a:pt x="6618256" y="4577956"/>
                  </a:cubicBezTo>
                  <a:lnTo>
                    <a:pt x="6624188" y="4485533"/>
                  </a:lnTo>
                  <a:cubicBezTo>
                    <a:pt x="6626339" y="4471530"/>
                    <a:pt x="6623932" y="4478273"/>
                    <a:pt x="6628948" y="4467858"/>
                  </a:cubicBezTo>
                  <a:lnTo>
                    <a:pt x="6628057" y="4450100"/>
                  </a:lnTo>
                  <a:lnTo>
                    <a:pt x="6628948" y="4290280"/>
                  </a:lnTo>
                  <a:cubicBezTo>
                    <a:pt x="6628948" y="4257099"/>
                    <a:pt x="6614693" y="4235730"/>
                    <a:pt x="6614693" y="4212142"/>
                  </a:cubicBezTo>
                  <a:lnTo>
                    <a:pt x="6614693" y="4208592"/>
                  </a:lnTo>
                  <a:cubicBezTo>
                    <a:pt x="6614693" y="4193076"/>
                    <a:pt x="6607569" y="4195695"/>
                    <a:pt x="6607569" y="4180179"/>
                  </a:cubicBezTo>
                  <a:lnTo>
                    <a:pt x="6607569" y="4123351"/>
                  </a:lnTo>
                  <a:cubicBezTo>
                    <a:pt x="6607569" y="4111859"/>
                    <a:pt x="6593458" y="4105148"/>
                    <a:pt x="6589754" y="4094941"/>
                  </a:cubicBezTo>
                  <a:lnTo>
                    <a:pt x="6579063" y="4094941"/>
                  </a:lnTo>
                  <a:cubicBezTo>
                    <a:pt x="6560653" y="4094941"/>
                    <a:pt x="6556877" y="4104350"/>
                    <a:pt x="6550556" y="4116249"/>
                  </a:cubicBezTo>
                  <a:cubicBezTo>
                    <a:pt x="6553371" y="4128284"/>
                    <a:pt x="6560721" y="4138871"/>
                    <a:pt x="6561247" y="4144662"/>
                  </a:cubicBezTo>
                  <a:lnTo>
                    <a:pt x="6564141" y="4187342"/>
                  </a:lnTo>
                  <a:lnTo>
                    <a:pt x="6585686" y="4314649"/>
                  </a:lnTo>
                  <a:lnTo>
                    <a:pt x="6582626" y="4332899"/>
                  </a:lnTo>
                  <a:lnTo>
                    <a:pt x="6579196" y="4364880"/>
                  </a:lnTo>
                  <a:lnTo>
                    <a:pt x="6579953" y="4382620"/>
                  </a:lnTo>
                  <a:lnTo>
                    <a:pt x="6579063" y="4428793"/>
                  </a:lnTo>
                  <a:lnTo>
                    <a:pt x="6575416" y="4457195"/>
                  </a:lnTo>
                  <a:lnTo>
                    <a:pt x="6570948" y="4570814"/>
                  </a:lnTo>
                  <a:lnTo>
                    <a:pt x="6571935" y="4673851"/>
                  </a:lnTo>
                  <a:cubicBezTo>
                    <a:pt x="6571935" y="4686989"/>
                    <a:pt x="6571388" y="4683065"/>
                    <a:pt x="6575499" y="4691608"/>
                  </a:cubicBezTo>
                  <a:lnTo>
                    <a:pt x="6572130" y="4702339"/>
                  </a:lnTo>
                  <a:lnTo>
                    <a:pt x="6571997" y="4737783"/>
                  </a:lnTo>
                  <a:lnTo>
                    <a:pt x="6571935" y="4833673"/>
                  </a:lnTo>
                  <a:cubicBezTo>
                    <a:pt x="6571935" y="4841849"/>
                    <a:pt x="6575733" y="4847479"/>
                    <a:pt x="6575499" y="4854983"/>
                  </a:cubicBezTo>
                  <a:lnTo>
                    <a:pt x="6571063" y="5021882"/>
                  </a:lnTo>
                  <a:lnTo>
                    <a:pt x="6580227" y="5156788"/>
                  </a:lnTo>
                  <a:lnTo>
                    <a:pt x="6570678" y="5327275"/>
                  </a:lnTo>
                  <a:lnTo>
                    <a:pt x="6571935" y="5345101"/>
                  </a:lnTo>
                  <a:lnTo>
                    <a:pt x="6568256" y="5387706"/>
                  </a:lnTo>
                  <a:lnTo>
                    <a:pt x="6563778" y="5483555"/>
                  </a:lnTo>
                  <a:lnTo>
                    <a:pt x="6568995" y="5959502"/>
                  </a:lnTo>
                  <a:lnTo>
                    <a:pt x="6570768" y="6034140"/>
                  </a:lnTo>
                  <a:lnTo>
                    <a:pt x="6567900" y="6108641"/>
                  </a:lnTo>
                  <a:lnTo>
                    <a:pt x="6564711" y="6129963"/>
                  </a:lnTo>
                  <a:lnTo>
                    <a:pt x="6564812" y="6190357"/>
                  </a:lnTo>
                  <a:lnTo>
                    <a:pt x="6563918" y="6208115"/>
                  </a:lnTo>
                  <a:lnTo>
                    <a:pt x="6564812" y="6215221"/>
                  </a:lnTo>
                  <a:cubicBezTo>
                    <a:pt x="6564812" y="6241899"/>
                    <a:pt x="6554121" y="6256031"/>
                    <a:pt x="6554121" y="6286252"/>
                  </a:cubicBezTo>
                  <a:cubicBezTo>
                    <a:pt x="6536057" y="6277612"/>
                    <a:pt x="6454398" y="6307559"/>
                    <a:pt x="6422284" y="6307559"/>
                  </a:cubicBezTo>
                  <a:lnTo>
                    <a:pt x="6415157" y="6307559"/>
                  </a:lnTo>
                  <a:cubicBezTo>
                    <a:pt x="6404112" y="6307559"/>
                    <a:pt x="6366300" y="6271311"/>
                    <a:pt x="6351136" y="6264827"/>
                  </a:cubicBezTo>
                  <a:cubicBezTo>
                    <a:pt x="6337848" y="6259151"/>
                    <a:pt x="6286723" y="6243631"/>
                    <a:pt x="6269067" y="6243631"/>
                  </a:cubicBezTo>
                  <a:lnTo>
                    <a:pt x="6251251" y="6243631"/>
                  </a:lnTo>
                  <a:cubicBezTo>
                    <a:pt x="6232806" y="6243631"/>
                    <a:pt x="6222305" y="6236752"/>
                    <a:pt x="6212072" y="6236784"/>
                  </a:cubicBezTo>
                  <a:cubicBezTo>
                    <a:pt x="6206447" y="6236802"/>
                    <a:pt x="6183213" y="6242525"/>
                    <a:pt x="6176193" y="6243401"/>
                  </a:cubicBezTo>
                  <a:cubicBezTo>
                    <a:pt x="6141838" y="6247680"/>
                    <a:pt x="6132136" y="6252095"/>
                    <a:pt x="6103808" y="6260042"/>
                  </a:cubicBezTo>
                  <a:cubicBezTo>
                    <a:pt x="6065107" y="6270903"/>
                    <a:pt x="6070580" y="6265872"/>
                    <a:pt x="6040957" y="6286188"/>
                  </a:cubicBezTo>
                  <a:cubicBezTo>
                    <a:pt x="6028299" y="6294868"/>
                    <a:pt x="6002465" y="6332420"/>
                    <a:pt x="5998264" y="6332420"/>
                  </a:cubicBezTo>
                  <a:cubicBezTo>
                    <a:pt x="5987353" y="6332420"/>
                    <a:pt x="5973321" y="6329639"/>
                    <a:pt x="5973321" y="6318215"/>
                  </a:cubicBezTo>
                  <a:lnTo>
                    <a:pt x="5973321" y="6311113"/>
                  </a:lnTo>
                  <a:cubicBezTo>
                    <a:pt x="5973321" y="6303148"/>
                    <a:pt x="5976143" y="6303317"/>
                    <a:pt x="5980449" y="6296904"/>
                  </a:cubicBezTo>
                  <a:cubicBezTo>
                    <a:pt x="5978154" y="6292144"/>
                    <a:pt x="5976218" y="6290869"/>
                    <a:pt x="5976885" y="6282699"/>
                  </a:cubicBezTo>
                  <a:lnTo>
                    <a:pt x="5981422" y="6222402"/>
                  </a:lnTo>
                  <a:lnTo>
                    <a:pt x="5981339" y="6204564"/>
                  </a:lnTo>
                  <a:lnTo>
                    <a:pt x="5984611" y="6126467"/>
                  </a:lnTo>
                  <a:cubicBezTo>
                    <a:pt x="5984495" y="6118987"/>
                    <a:pt x="5988127" y="6105371"/>
                    <a:pt x="5987573" y="6098017"/>
                  </a:cubicBezTo>
                  <a:lnTo>
                    <a:pt x="5983350" y="6030587"/>
                  </a:lnTo>
                  <a:lnTo>
                    <a:pt x="5984012" y="6012779"/>
                  </a:lnTo>
                  <a:lnTo>
                    <a:pt x="5980903" y="5774820"/>
                  </a:lnTo>
                  <a:lnTo>
                    <a:pt x="5984978" y="5707396"/>
                  </a:lnTo>
                  <a:lnTo>
                    <a:pt x="5979847" y="5654131"/>
                  </a:lnTo>
                  <a:lnTo>
                    <a:pt x="5981534" y="5583041"/>
                  </a:lnTo>
                  <a:lnTo>
                    <a:pt x="5980449" y="5394807"/>
                  </a:lnTo>
                  <a:lnTo>
                    <a:pt x="5979559" y="5377049"/>
                  </a:lnTo>
                  <a:lnTo>
                    <a:pt x="5980009" y="5362812"/>
                  </a:lnTo>
                  <a:lnTo>
                    <a:pt x="5980449" y="5266953"/>
                  </a:lnTo>
                  <a:cubicBezTo>
                    <a:pt x="5980449" y="5245437"/>
                    <a:pt x="5972813" y="5238679"/>
                    <a:pt x="5973321" y="5220780"/>
                  </a:cubicBezTo>
                  <a:lnTo>
                    <a:pt x="5977653" y="5036119"/>
                  </a:lnTo>
                  <a:lnTo>
                    <a:pt x="5977934" y="4986373"/>
                  </a:lnTo>
                  <a:lnTo>
                    <a:pt x="5976885" y="4982824"/>
                  </a:lnTo>
                  <a:lnTo>
                    <a:pt x="5979400" y="4947480"/>
                  </a:lnTo>
                  <a:cubicBezTo>
                    <a:pt x="5979591" y="4941685"/>
                    <a:pt x="5980449" y="4942206"/>
                    <a:pt x="5980449" y="4933099"/>
                  </a:cubicBezTo>
                  <a:lnTo>
                    <a:pt x="5980449" y="4901136"/>
                  </a:lnTo>
                  <a:cubicBezTo>
                    <a:pt x="5980449" y="4876926"/>
                    <a:pt x="5964893" y="4855019"/>
                    <a:pt x="5966194" y="4823002"/>
                  </a:cubicBezTo>
                  <a:lnTo>
                    <a:pt x="5967610" y="4737819"/>
                  </a:lnTo>
                  <a:lnTo>
                    <a:pt x="5967344" y="4705753"/>
                  </a:lnTo>
                  <a:lnTo>
                    <a:pt x="5966194" y="4691591"/>
                  </a:lnTo>
                  <a:lnTo>
                    <a:pt x="5957928" y="4610038"/>
                  </a:lnTo>
                  <a:lnTo>
                    <a:pt x="5959070" y="4574393"/>
                  </a:lnTo>
                  <a:cubicBezTo>
                    <a:pt x="5959070" y="4566083"/>
                    <a:pt x="5960136" y="4565203"/>
                    <a:pt x="5962634" y="4560185"/>
                  </a:cubicBezTo>
                  <a:cubicBezTo>
                    <a:pt x="5959928" y="4554562"/>
                    <a:pt x="5959070" y="4555087"/>
                    <a:pt x="5959070" y="4545980"/>
                  </a:cubicBezTo>
                  <a:lnTo>
                    <a:pt x="5959070" y="4524668"/>
                  </a:lnTo>
                  <a:cubicBezTo>
                    <a:pt x="5959070" y="4499908"/>
                    <a:pt x="5950775" y="4491635"/>
                    <a:pt x="5948379" y="4467845"/>
                  </a:cubicBezTo>
                  <a:lnTo>
                    <a:pt x="5935919" y="4354371"/>
                  </a:lnTo>
                  <a:cubicBezTo>
                    <a:pt x="5935501" y="4332452"/>
                    <a:pt x="5915783" y="4305165"/>
                    <a:pt x="5912749" y="4279610"/>
                  </a:cubicBezTo>
                  <a:lnTo>
                    <a:pt x="5908205" y="4244209"/>
                  </a:lnTo>
                  <a:lnTo>
                    <a:pt x="5909185" y="4222783"/>
                  </a:lnTo>
                  <a:cubicBezTo>
                    <a:pt x="5909185" y="4211966"/>
                    <a:pt x="5910803" y="4209793"/>
                    <a:pt x="5912749" y="4201476"/>
                  </a:cubicBezTo>
                  <a:lnTo>
                    <a:pt x="5908382" y="4183869"/>
                  </a:lnTo>
                  <a:lnTo>
                    <a:pt x="5904886" y="4126956"/>
                  </a:lnTo>
                  <a:cubicBezTo>
                    <a:pt x="5904364" y="4112715"/>
                    <a:pt x="5903070" y="4114138"/>
                    <a:pt x="5902058" y="4102031"/>
                  </a:cubicBezTo>
                  <a:cubicBezTo>
                    <a:pt x="5917621" y="4100741"/>
                    <a:pt x="5924767" y="4094928"/>
                    <a:pt x="5941252" y="4094928"/>
                  </a:cubicBezTo>
                  <a:lnTo>
                    <a:pt x="5944816" y="4094928"/>
                  </a:lnTo>
                  <a:lnTo>
                    <a:pt x="6008984" y="4091835"/>
                  </a:lnTo>
                  <a:lnTo>
                    <a:pt x="6090776" y="4083134"/>
                  </a:lnTo>
                  <a:lnTo>
                    <a:pt x="6176364" y="4079718"/>
                  </a:lnTo>
                  <a:lnTo>
                    <a:pt x="6194240" y="4080720"/>
                  </a:lnTo>
                  <a:lnTo>
                    <a:pt x="6276235" y="4078104"/>
                  </a:lnTo>
                  <a:lnTo>
                    <a:pt x="6432946" y="4069633"/>
                  </a:lnTo>
                  <a:lnTo>
                    <a:pt x="6450790" y="4069177"/>
                  </a:lnTo>
                  <a:lnTo>
                    <a:pt x="6497009" y="4065545"/>
                  </a:lnTo>
                  <a:lnTo>
                    <a:pt x="6511361" y="4066515"/>
                  </a:lnTo>
                  <a:lnTo>
                    <a:pt x="6529176" y="4067402"/>
                  </a:lnTo>
                  <a:lnTo>
                    <a:pt x="6603940" y="4071031"/>
                  </a:lnTo>
                  <a:lnTo>
                    <a:pt x="6639634" y="4070064"/>
                  </a:lnTo>
                  <a:lnTo>
                    <a:pt x="6764261" y="4061809"/>
                  </a:lnTo>
                  <a:lnTo>
                    <a:pt x="6999519" y="4062962"/>
                  </a:lnTo>
                  <a:lnTo>
                    <a:pt x="7028033" y="4066450"/>
                  </a:lnTo>
                  <a:lnTo>
                    <a:pt x="7078060" y="4067643"/>
                  </a:lnTo>
                  <a:lnTo>
                    <a:pt x="7149027" y="4058281"/>
                  </a:lnTo>
                  <a:close/>
                  <a:moveTo>
                    <a:pt x="4027820" y="4080739"/>
                  </a:moveTo>
                  <a:lnTo>
                    <a:pt x="4035434" y="4119701"/>
                  </a:lnTo>
                  <a:cubicBezTo>
                    <a:pt x="4029510" y="4116180"/>
                    <a:pt x="4013569" y="4094779"/>
                    <a:pt x="4013569" y="4091395"/>
                  </a:cubicBezTo>
                  <a:cubicBezTo>
                    <a:pt x="4013569" y="4084868"/>
                    <a:pt x="4021741" y="4082360"/>
                    <a:pt x="4027820" y="4080740"/>
                  </a:cubicBezTo>
                  <a:close/>
                  <a:moveTo>
                    <a:pt x="2841292" y="4354212"/>
                  </a:moveTo>
                  <a:cubicBezTo>
                    <a:pt x="2831668" y="4354212"/>
                    <a:pt x="2831469" y="4355907"/>
                    <a:pt x="2823477" y="4357764"/>
                  </a:cubicBezTo>
                  <a:cubicBezTo>
                    <a:pt x="2809381" y="4331208"/>
                    <a:pt x="2778313" y="4290122"/>
                    <a:pt x="2769561" y="4269441"/>
                  </a:cubicBezTo>
                  <a:cubicBezTo>
                    <a:pt x="2763824" y="4255883"/>
                    <a:pt x="2752470" y="4238520"/>
                    <a:pt x="2743721" y="4224169"/>
                  </a:cubicBezTo>
                  <a:cubicBezTo>
                    <a:pt x="2738500" y="4215605"/>
                    <a:pt x="2734760" y="4211441"/>
                    <a:pt x="2728771" y="4203551"/>
                  </a:cubicBezTo>
                  <a:cubicBezTo>
                    <a:pt x="2719150" y="4190877"/>
                    <a:pt x="2709457" y="4194732"/>
                    <a:pt x="2709457" y="4187288"/>
                  </a:cubicBezTo>
                  <a:cubicBezTo>
                    <a:pt x="2709457" y="4166929"/>
                    <a:pt x="2811657" y="4115394"/>
                    <a:pt x="2794970" y="4080740"/>
                  </a:cubicBezTo>
                  <a:cubicBezTo>
                    <a:pt x="2816321" y="4080265"/>
                    <a:pt x="2810526" y="4073637"/>
                    <a:pt x="2827040" y="4073637"/>
                  </a:cubicBezTo>
                  <a:lnTo>
                    <a:pt x="2851983" y="4072750"/>
                  </a:lnTo>
                  <a:lnTo>
                    <a:pt x="2869798" y="4072750"/>
                  </a:lnTo>
                  <a:lnTo>
                    <a:pt x="2901865" y="4073637"/>
                  </a:lnTo>
                  <a:cubicBezTo>
                    <a:pt x="2942935" y="4073637"/>
                    <a:pt x="2977248" y="4102051"/>
                    <a:pt x="2983820" y="4102051"/>
                  </a:cubicBezTo>
                  <a:lnTo>
                    <a:pt x="3005198" y="4102051"/>
                  </a:lnTo>
                  <a:lnTo>
                    <a:pt x="3004305" y="4148231"/>
                  </a:lnTo>
                  <a:cubicBezTo>
                    <a:pt x="3022541" y="4149660"/>
                    <a:pt x="3032361" y="4176633"/>
                    <a:pt x="3051519" y="4176633"/>
                  </a:cubicBezTo>
                  <a:cubicBezTo>
                    <a:pt x="3059854" y="4176633"/>
                    <a:pt x="3060737" y="4177697"/>
                    <a:pt x="3065770" y="4180186"/>
                  </a:cubicBezTo>
                  <a:lnTo>
                    <a:pt x="3104638" y="4161756"/>
                  </a:lnTo>
                  <a:cubicBezTo>
                    <a:pt x="3088390" y="4187102"/>
                    <a:pt x="3008764" y="4226051"/>
                    <a:pt x="3008764" y="4268975"/>
                  </a:cubicBezTo>
                  <a:lnTo>
                    <a:pt x="3008764" y="4272528"/>
                  </a:lnTo>
                  <a:cubicBezTo>
                    <a:pt x="3008764" y="4284312"/>
                    <a:pt x="3015891" y="4279943"/>
                    <a:pt x="3015891" y="4286733"/>
                  </a:cubicBezTo>
                  <a:cubicBezTo>
                    <a:pt x="3015891" y="4288088"/>
                    <a:pt x="2981440" y="4348827"/>
                    <a:pt x="2976693" y="4357764"/>
                  </a:cubicBezTo>
                  <a:cubicBezTo>
                    <a:pt x="2965548" y="4356841"/>
                    <a:pt x="2964035" y="4354211"/>
                    <a:pt x="2951751" y="4354211"/>
                  </a:cubicBezTo>
                  <a:lnTo>
                    <a:pt x="2841293" y="4354211"/>
                  </a:lnTo>
                  <a:close/>
                  <a:moveTo>
                    <a:pt x="2534855" y="4073636"/>
                  </a:moveTo>
                  <a:lnTo>
                    <a:pt x="2552674" y="4073636"/>
                  </a:lnTo>
                  <a:lnTo>
                    <a:pt x="2542747" y="4085053"/>
                  </a:lnTo>
                  <a:lnTo>
                    <a:pt x="2531291" y="4080738"/>
                  </a:lnTo>
                  <a:lnTo>
                    <a:pt x="2523897" y="4070234"/>
                  </a:lnTo>
                  <a:lnTo>
                    <a:pt x="2534855" y="4073636"/>
                  </a:lnTo>
                  <a:close/>
                  <a:moveTo>
                    <a:pt x="3053657" y="4026382"/>
                  </a:moveTo>
                  <a:lnTo>
                    <a:pt x="3051373" y="4045189"/>
                  </a:lnTo>
                  <a:lnTo>
                    <a:pt x="3036674" y="4048332"/>
                  </a:lnTo>
                  <a:lnTo>
                    <a:pt x="3053657" y="4026382"/>
                  </a:lnTo>
                  <a:close/>
                  <a:moveTo>
                    <a:pt x="2748628" y="4038119"/>
                  </a:moveTo>
                  <a:lnTo>
                    <a:pt x="2748628" y="4031017"/>
                  </a:lnTo>
                  <a:lnTo>
                    <a:pt x="2755755" y="4031017"/>
                  </a:lnTo>
                  <a:lnTo>
                    <a:pt x="2755755" y="4038119"/>
                  </a:lnTo>
                  <a:lnTo>
                    <a:pt x="2748628" y="4038119"/>
                  </a:lnTo>
                  <a:close/>
                  <a:moveTo>
                    <a:pt x="2588284" y="4070082"/>
                  </a:moveTo>
                  <a:cubicBezTo>
                    <a:pt x="2600305" y="4067294"/>
                    <a:pt x="2624740" y="4056344"/>
                    <a:pt x="2636223" y="4050388"/>
                  </a:cubicBezTo>
                  <a:cubicBezTo>
                    <a:pt x="2665742" y="4035076"/>
                    <a:pt x="2653948" y="4028703"/>
                    <a:pt x="2670235" y="4016808"/>
                  </a:cubicBezTo>
                  <a:lnTo>
                    <a:pt x="2670235" y="4027464"/>
                  </a:lnTo>
                  <a:cubicBezTo>
                    <a:pt x="2670235" y="4034182"/>
                    <a:pt x="2658643" y="4052802"/>
                    <a:pt x="2648856" y="4048775"/>
                  </a:cubicBezTo>
                  <a:lnTo>
                    <a:pt x="2596898" y="4100073"/>
                  </a:lnTo>
                  <a:lnTo>
                    <a:pt x="2588283" y="4070083"/>
                  </a:lnTo>
                  <a:close/>
                  <a:moveTo>
                    <a:pt x="671176" y="3963341"/>
                  </a:moveTo>
                  <a:cubicBezTo>
                    <a:pt x="676920" y="3966233"/>
                    <a:pt x="676394" y="3967088"/>
                    <a:pt x="685532" y="3967088"/>
                  </a:cubicBezTo>
                  <a:lnTo>
                    <a:pt x="703347" y="3967088"/>
                  </a:lnTo>
                  <a:lnTo>
                    <a:pt x="703347" y="4009705"/>
                  </a:lnTo>
                  <a:cubicBezTo>
                    <a:pt x="703347" y="4020522"/>
                    <a:pt x="704965" y="4022696"/>
                    <a:pt x="706911" y="4031016"/>
                  </a:cubicBezTo>
                  <a:cubicBezTo>
                    <a:pt x="702796" y="4039559"/>
                    <a:pt x="703347" y="4035636"/>
                    <a:pt x="703347" y="4048774"/>
                  </a:cubicBezTo>
                  <a:lnTo>
                    <a:pt x="703347" y="4144667"/>
                  </a:lnTo>
                  <a:lnTo>
                    <a:pt x="704237" y="4162425"/>
                  </a:lnTo>
                  <a:lnTo>
                    <a:pt x="703347" y="4229904"/>
                  </a:lnTo>
                  <a:lnTo>
                    <a:pt x="704237" y="4247662"/>
                  </a:lnTo>
                  <a:lnTo>
                    <a:pt x="703347" y="4290283"/>
                  </a:lnTo>
                  <a:lnTo>
                    <a:pt x="707650" y="4393242"/>
                  </a:lnTo>
                  <a:cubicBezTo>
                    <a:pt x="686890" y="4393724"/>
                    <a:pt x="687081" y="4400381"/>
                    <a:pt x="667716" y="4400381"/>
                  </a:cubicBezTo>
                  <a:lnTo>
                    <a:pt x="657025" y="4400381"/>
                  </a:lnTo>
                  <a:lnTo>
                    <a:pt x="657025" y="4393278"/>
                  </a:lnTo>
                  <a:lnTo>
                    <a:pt x="664152" y="4393278"/>
                  </a:lnTo>
                  <a:cubicBezTo>
                    <a:pt x="659782" y="4376961"/>
                    <a:pt x="653461" y="4384311"/>
                    <a:pt x="653461" y="4371967"/>
                  </a:cubicBezTo>
                  <a:lnTo>
                    <a:pt x="653461" y="4165978"/>
                  </a:lnTo>
                  <a:lnTo>
                    <a:pt x="657760" y="3977762"/>
                  </a:lnTo>
                  <a:lnTo>
                    <a:pt x="657130" y="3970836"/>
                  </a:lnTo>
                  <a:lnTo>
                    <a:pt x="671175" y="3963341"/>
                  </a:lnTo>
                  <a:close/>
                  <a:moveTo>
                    <a:pt x="7359212" y="4031017"/>
                  </a:moveTo>
                  <a:cubicBezTo>
                    <a:pt x="7370710" y="4013902"/>
                    <a:pt x="7378411" y="4025175"/>
                    <a:pt x="7380591" y="3999050"/>
                  </a:cubicBezTo>
                  <a:lnTo>
                    <a:pt x="7426602" y="4010708"/>
                  </a:lnTo>
                  <a:lnTo>
                    <a:pt x="7426912" y="4020361"/>
                  </a:lnTo>
                  <a:cubicBezTo>
                    <a:pt x="7426912" y="4029953"/>
                    <a:pt x="7425211" y="4030155"/>
                    <a:pt x="7423352" y="4038119"/>
                  </a:cubicBezTo>
                  <a:lnTo>
                    <a:pt x="7359212" y="4031017"/>
                  </a:lnTo>
                  <a:close/>
                  <a:moveTo>
                    <a:pt x="5891180" y="4031017"/>
                  </a:moveTo>
                  <a:cubicBezTo>
                    <a:pt x="5903464" y="4031017"/>
                    <a:pt x="5904974" y="4028390"/>
                    <a:pt x="5916122" y="4027464"/>
                  </a:cubicBezTo>
                  <a:cubicBezTo>
                    <a:pt x="5906285" y="4045994"/>
                    <a:pt x="5892517" y="4064352"/>
                    <a:pt x="5866237" y="4066532"/>
                  </a:cubicBezTo>
                  <a:lnTo>
                    <a:pt x="5862245" y="4034631"/>
                  </a:lnTo>
                  <a:cubicBezTo>
                    <a:pt x="5870666" y="4032712"/>
                    <a:pt x="5870864" y="4031017"/>
                    <a:pt x="5880488" y="4031017"/>
                  </a:cubicBezTo>
                  <a:lnTo>
                    <a:pt x="5891180" y="4031017"/>
                  </a:lnTo>
                  <a:close/>
                  <a:moveTo>
                    <a:pt x="5933937" y="4052324"/>
                  </a:moveTo>
                  <a:cubicBezTo>
                    <a:pt x="5937832" y="4037782"/>
                    <a:pt x="5946996" y="4020361"/>
                    <a:pt x="5966003" y="4020361"/>
                  </a:cubicBezTo>
                  <a:lnTo>
                    <a:pt x="5990946" y="4020361"/>
                  </a:lnTo>
                  <a:cubicBezTo>
                    <a:pt x="5987778" y="4032184"/>
                    <a:pt x="5961334" y="4052324"/>
                    <a:pt x="5951751" y="4052324"/>
                  </a:cubicBezTo>
                  <a:lnTo>
                    <a:pt x="5933937" y="4052324"/>
                  </a:lnTo>
                  <a:close/>
                  <a:moveTo>
                    <a:pt x="5994509" y="4048775"/>
                  </a:moveTo>
                  <a:cubicBezTo>
                    <a:pt x="5999691" y="4041062"/>
                    <a:pt x="6019110" y="4020361"/>
                    <a:pt x="6030143" y="4020361"/>
                  </a:cubicBezTo>
                  <a:lnTo>
                    <a:pt x="6065774" y="4020361"/>
                  </a:lnTo>
                  <a:cubicBezTo>
                    <a:pt x="6052340" y="4040357"/>
                    <a:pt x="6053626" y="4048775"/>
                    <a:pt x="6019451" y="4048775"/>
                  </a:cubicBezTo>
                  <a:lnTo>
                    <a:pt x="5994508" y="4048775"/>
                  </a:lnTo>
                  <a:close/>
                  <a:moveTo>
                    <a:pt x="6154749" y="4012256"/>
                  </a:moveTo>
                  <a:lnTo>
                    <a:pt x="6139975" y="4037691"/>
                  </a:lnTo>
                  <a:lnTo>
                    <a:pt x="6133475" y="4038119"/>
                  </a:lnTo>
                  <a:lnTo>
                    <a:pt x="6076549" y="4042685"/>
                  </a:lnTo>
                  <a:cubicBezTo>
                    <a:pt x="6084708" y="4029403"/>
                    <a:pt x="6093197" y="4018780"/>
                    <a:pt x="6112086" y="4016700"/>
                  </a:cubicBezTo>
                  <a:lnTo>
                    <a:pt x="6154750" y="4012256"/>
                  </a:lnTo>
                  <a:close/>
                  <a:moveTo>
                    <a:pt x="6247466" y="4002477"/>
                  </a:moveTo>
                  <a:cubicBezTo>
                    <a:pt x="6245992" y="4020649"/>
                    <a:pt x="6233070" y="4018317"/>
                    <a:pt x="6222555" y="4038119"/>
                  </a:cubicBezTo>
                  <a:lnTo>
                    <a:pt x="6165545" y="4038119"/>
                  </a:lnTo>
                  <a:cubicBezTo>
                    <a:pt x="6169898" y="4021866"/>
                    <a:pt x="6182935" y="4012615"/>
                    <a:pt x="6201175" y="4009706"/>
                  </a:cubicBezTo>
                  <a:lnTo>
                    <a:pt x="6229865" y="4006878"/>
                  </a:lnTo>
                  <a:lnTo>
                    <a:pt x="6247464" y="4002477"/>
                  </a:lnTo>
                  <a:close/>
                  <a:moveTo>
                    <a:pt x="7287967" y="4020361"/>
                  </a:moveTo>
                  <a:cubicBezTo>
                    <a:pt x="7292850" y="4013097"/>
                    <a:pt x="7309533" y="3995501"/>
                    <a:pt x="7320037" y="3995501"/>
                  </a:cubicBezTo>
                  <a:lnTo>
                    <a:pt x="7323601" y="3995501"/>
                  </a:lnTo>
                  <a:lnTo>
                    <a:pt x="7362732" y="3999557"/>
                  </a:lnTo>
                  <a:cubicBezTo>
                    <a:pt x="7357179" y="4007407"/>
                    <a:pt x="7334625" y="4027464"/>
                    <a:pt x="7323601" y="4027464"/>
                  </a:cubicBezTo>
                  <a:lnTo>
                    <a:pt x="7316473" y="4027464"/>
                  </a:lnTo>
                  <a:cubicBezTo>
                    <a:pt x="7304096" y="4027464"/>
                    <a:pt x="7311036" y="4020362"/>
                    <a:pt x="7298658" y="4020362"/>
                  </a:cubicBezTo>
                  <a:lnTo>
                    <a:pt x="7287967" y="4020362"/>
                  </a:lnTo>
                  <a:close/>
                  <a:moveTo>
                    <a:pt x="6251069" y="4034566"/>
                  </a:moveTo>
                  <a:cubicBezTo>
                    <a:pt x="6256834" y="4013043"/>
                    <a:pt x="6283301" y="3999050"/>
                    <a:pt x="6311645" y="3999050"/>
                  </a:cubicBezTo>
                  <a:lnTo>
                    <a:pt x="6350839" y="3999050"/>
                  </a:lnTo>
                  <a:cubicBezTo>
                    <a:pt x="6341781" y="4012537"/>
                    <a:pt x="6328326" y="4028628"/>
                    <a:pt x="6308083" y="4031017"/>
                  </a:cubicBezTo>
                  <a:lnTo>
                    <a:pt x="6272564" y="4035543"/>
                  </a:lnTo>
                  <a:lnTo>
                    <a:pt x="6251070" y="4034566"/>
                  </a:lnTo>
                  <a:close/>
                  <a:moveTo>
                    <a:pt x="7223813" y="4013259"/>
                  </a:moveTo>
                  <a:cubicBezTo>
                    <a:pt x="7226836" y="4008761"/>
                    <a:pt x="7241182" y="3995501"/>
                    <a:pt x="7245192" y="3995501"/>
                  </a:cubicBezTo>
                  <a:cubicBezTo>
                    <a:pt x="7253530" y="3995501"/>
                    <a:pt x="7254413" y="3996564"/>
                    <a:pt x="7259447" y="3999050"/>
                  </a:cubicBezTo>
                  <a:lnTo>
                    <a:pt x="7280653" y="3994646"/>
                  </a:lnTo>
                  <a:cubicBezTo>
                    <a:pt x="7277532" y="3999977"/>
                    <a:pt x="7258917" y="4016809"/>
                    <a:pt x="7252319" y="4016809"/>
                  </a:cubicBezTo>
                  <a:lnTo>
                    <a:pt x="7248756" y="4016809"/>
                  </a:lnTo>
                  <a:cubicBezTo>
                    <a:pt x="7236472" y="4016809"/>
                    <a:pt x="7234958" y="4014183"/>
                    <a:pt x="7223813" y="4013259"/>
                  </a:cubicBezTo>
                  <a:close/>
                  <a:moveTo>
                    <a:pt x="1437347" y="3952883"/>
                  </a:moveTo>
                  <a:cubicBezTo>
                    <a:pt x="1446968" y="3952883"/>
                    <a:pt x="1447170" y="3951187"/>
                    <a:pt x="1455162" y="3949330"/>
                  </a:cubicBezTo>
                  <a:cubicBezTo>
                    <a:pt x="1457021" y="3957295"/>
                    <a:pt x="1458726" y="3957496"/>
                    <a:pt x="1458726" y="3967088"/>
                  </a:cubicBezTo>
                  <a:lnTo>
                    <a:pt x="1458726" y="3991948"/>
                  </a:lnTo>
                  <a:lnTo>
                    <a:pt x="1457832" y="4009706"/>
                  </a:lnTo>
                  <a:lnTo>
                    <a:pt x="1458726" y="4343558"/>
                  </a:lnTo>
                  <a:lnTo>
                    <a:pt x="1362458" y="4349927"/>
                  </a:lnTo>
                  <a:lnTo>
                    <a:pt x="1273542" y="4358718"/>
                  </a:lnTo>
                  <a:lnTo>
                    <a:pt x="1277729" y="4340187"/>
                  </a:lnTo>
                  <a:lnTo>
                    <a:pt x="1281581" y="4276153"/>
                  </a:lnTo>
                  <a:lnTo>
                    <a:pt x="1280565" y="4180182"/>
                  </a:lnTo>
                  <a:cubicBezTo>
                    <a:pt x="1280565" y="4171872"/>
                    <a:pt x="1281632" y="4170992"/>
                    <a:pt x="1284129" y="4165976"/>
                  </a:cubicBezTo>
                  <a:cubicBezTo>
                    <a:pt x="1281423" y="4160354"/>
                    <a:pt x="1280565" y="4160875"/>
                    <a:pt x="1280565" y="4151768"/>
                  </a:cubicBezTo>
                  <a:lnTo>
                    <a:pt x="1280565" y="4134010"/>
                  </a:lnTo>
                  <a:cubicBezTo>
                    <a:pt x="1280565" y="4125701"/>
                    <a:pt x="1281632" y="4124824"/>
                    <a:pt x="1284129" y="4119805"/>
                  </a:cubicBezTo>
                  <a:cubicBezTo>
                    <a:pt x="1281826" y="4115020"/>
                    <a:pt x="1279942" y="4113784"/>
                    <a:pt x="1280565" y="4105597"/>
                  </a:cubicBezTo>
                  <a:lnTo>
                    <a:pt x="1288853" y="3981383"/>
                  </a:lnTo>
                  <a:lnTo>
                    <a:pt x="1287692" y="3970641"/>
                  </a:lnTo>
                  <a:cubicBezTo>
                    <a:pt x="1287692" y="3956738"/>
                    <a:pt x="1323247" y="3959985"/>
                    <a:pt x="1337578" y="3959985"/>
                  </a:cubicBezTo>
                  <a:lnTo>
                    <a:pt x="1344705" y="3959985"/>
                  </a:lnTo>
                  <a:lnTo>
                    <a:pt x="1419368" y="3951564"/>
                  </a:lnTo>
                  <a:lnTo>
                    <a:pt x="1437349" y="3952883"/>
                  </a:lnTo>
                  <a:close/>
                  <a:moveTo>
                    <a:pt x="628497" y="3967006"/>
                  </a:moveTo>
                  <a:lnTo>
                    <a:pt x="639196" y="3967088"/>
                  </a:lnTo>
                  <a:cubicBezTo>
                    <a:pt x="652139" y="3967088"/>
                    <a:pt x="650633" y="3979903"/>
                    <a:pt x="653447" y="3991948"/>
                  </a:cubicBezTo>
                  <a:lnTo>
                    <a:pt x="647840" y="4016471"/>
                  </a:lnTo>
                  <a:lnTo>
                    <a:pt x="645354" y="4091328"/>
                  </a:lnTo>
                  <a:lnTo>
                    <a:pt x="641786" y="4151689"/>
                  </a:lnTo>
                  <a:lnTo>
                    <a:pt x="640143" y="4201557"/>
                  </a:lnTo>
                  <a:lnTo>
                    <a:pt x="637664" y="4265403"/>
                  </a:lnTo>
                  <a:lnTo>
                    <a:pt x="638305" y="4283176"/>
                  </a:lnTo>
                  <a:cubicBezTo>
                    <a:pt x="639195" y="4305202"/>
                    <a:pt x="632965" y="4324541"/>
                    <a:pt x="635632" y="4343555"/>
                  </a:cubicBezTo>
                  <a:lnTo>
                    <a:pt x="643022" y="4403894"/>
                  </a:lnTo>
                  <a:lnTo>
                    <a:pt x="628504" y="4403930"/>
                  </a:lnTo>
                  <a:cubicBezTo>
                    <a:pt x="613586" y="4403930"/>
                    <a:pt x="606405" y="4409800"/>
                    <a:pt x="585747" y="4411032"/>
                  </a:cubicBezTo>
                  <a:lnTo>
                    <a:pt x="503856" y="4415624"/>
                  </a:lnTo>
                  <a:lnTo>
                    <a:pt x="496667" y="4414585"/>
                  </a:lnTo>
                  <a:cubicBezTo>
                    <a:pt x="487903" y="4414585"/>
                    <a:pt x="486646" y="4412117"/>
                    <a:pt x="485979" y="4403930"/>
                  </a:cubicBezTo>
                  <a:lnTo>
                    <a:pt x="481442" y="4343632"/>
                  </a:lnTo>
                  <a:lnTo>
                    <a:pt x="474145" y="4261994"/>
                  </a:lnTo>
                  <a:lnTo>
                    <a:pt x="475288" y="4244107"/>
                  </a:lnTo>
                  <a:lnTo>
                    <a:pt x="465018" y="4155258"/>
                  </a:lnTo>
                  <a:lnTo>
                    <a:pt x="464600" y="4137557"/>
                  </a:lnTo>
                  <a:lnTo>
                    <a:pt x="456053" y="4073808"/>
                  </a:lnTo>
                  <a:lnTo>
                    <a:pt x="456582" y="4055870"/>
                  </a:lnTo>
                  <a:lnTo>
                    <a:pt x="448767" y="3981484"/>
                  </a:lnTo>
                  <a:lnTo>
                    <a:pt x="482415" y="3981286"/>
                  </a:lnTo>
                  <a:lnTo>
                    <a:pt x="599990" y="3970570"/>
                  </a:lnTo>
                  <a:lnTo>
                    <a:pt x="628497" y="3966999"/>
                  </a:lnTo>
                  <a:close/>
                  <a:moveTo>
                    <a:pt x="7148998" y="4013259"/>
                  </a:moveTo>
                  <a:cubicBezTo>
                    <a:pt x="7151077" y="4005503"/>
                    <a:pt x="7168467" y="3984846"/>
                    <a:pt x="7177504" y="3984846"/>
                  </a:cubicBezTo>
                  <a:lnTo>
                    <a:pt x="7191760" y="3984846"/>
                  </a:lnTo>
                  <a:cubicBezTo>
                    <a:pt x="7204043" y="3984846"/>
                    <a:pt x="7205553" y="3987472"/>
                    <a:pt x="7216702" y="3988399"/>
                  </a:cubicBezTo>
                  <a:lnTo>
                    <a:pt x="7192350" y="4013852"/>
                  </a:lnTo>
                  <a:lnTo>
                    <a:pt x="7148999" y="4013259"/>
                  </a:lnTo>
                  <a:close/>
                  <a:moveTo>
                    <a:pt x="6461212" y="3987379"/>
                  </a:moveTo>
                  <a:cubicBezTo>
                    <a:pt x="6455472" y="3997079"/>
                    <a:pt x="6430360" y="4027467"/>
                    <a:pt x="6418548" y="4027467"/>
                  </a:cubicBezTo>
                  <a:lnTo>
                    <a:pt x="6386478" y="4027467"/>
                  </a:lnTo>
                  <a:lnTo>
                    <a:pt x="6347347" y="4031523"/>
                  </a:lnTo>
                  <a:cubicBezTo>
                    <a:pt x="6355288" y="4008983"/>
                    <a:pt x="6384802" y="3994760"/>
                    <a:pt x="6414963" y="3991683"/>
                  </a:cubicBezTo>
                  <a:lnTo>
                    <a:pt x="6461215" y="3987379"/>
                  </a:lnTo>
                  <a:close/>
                  <a:moveTo>
                    <a:pt x="7038558" y="4020362"/>
                  </a:moveTo>
                  <a:cubicBezTo>
                    <a:pt x="7044962" y="4010831"/>
                    <a:pt x="7080483" y="3976171"/>
                    <a:pt x="7095573" y="3977745"/>
                  </a:cubicBezTo>
                  <a:lnTo>
                    <a:pt x="7138225" y="3982297"/>
                  </a:lnTo>
                  <a:lnTo>
                    <a:pt x="7149017" y="3981294"/>
                  </a:lnTo>
                  <a:lnTo>
                    <a:pt x="7119502" y="4012176"/>
                  </a:lnTo>
                  <a:lnTo>
                    <a:pt x="7092109" y="4017418"/>
                  </a:lnTo>
                  <a:lnTo>
                    <a:pt x="7088445" y="4016811"/>
                  </a:lnTo>
                  <a:lnTo>
                    <a:pt x="7038559" y="4020364"/>
                  </a:lnTo>
                  <a:close/>
                  <a:moveTo>
                    <a:pt x="6536027" y="3980389"/>
                  </a:moveTo>
                  <a:cubicBezTo>
                    <a:pt x="6528976" y="3991950"/>
                    <a:pt x="6499694" y="4023918"/>
                    <a:pt x="6482684" y="4023918"/>
                  </a:cubicBezTo>
                  <a:lnTo>
                    <a:pt x="6457740" y="4023918"/>
                  </a:lnTo>
                  <a:cubicBezTo>
                    <a:pt x="6460793" y="4012526"/>
                    <a:pt x="6481112" y="3986230"/>
                    <a:pt x="6493414" y="3985197"/>
                  </a:cubicBezTo>
                  <a:lnTo>
                    <a:pt x="6536030" y="3980390"/>
                  </a:lnTo>
                  <a:close/>
                  <a:moveTo>
                    <a:pt x="6956574" y="4013261"/>
                  </a:moveTo>
                  <a:cubicBezTo>
                    <a:pt x="6985917" y="4010826"/>
                    <a:pt x="6997979" y="3970644"/>
                    <a:pt x="7031397" y="3970644"/>
                  </a:cubicBezTo>
                  <a:lnTo>
                    <a:pt x="7042087" y="3970644"/>
                  </a:lnTo>
                  <a:cubicBezTo>
                    <a:pt x="7047918" y="3970644"/>
                    <a:pt x="7052778" y="3972767"/>
                    <a:pt x="7052778" y="3977747"/>
                  </a:cubicBezTo>
                  <a:cubicBezTo>
                    <a:pt x="7052778" y="3984271"/>
                    <a:pt x="7021476" y="4004195"/>
                    <a:pt x="7017145" y="4020364"/>
                  </a:cubicBezTo>
                  <a:lnTo>
                    <a:pt x="6956572" y="4020364"/>
                  </a:lnTo>
                  <a:lnTo>
                    <a:pt x="6956572" y="4013261"/>
                  </a:lnTo>
                  <a:close/>
                  <a:moveTo>
                    <a:pt x="6617982" y="3973222"/>
                  </a:moveTo>
                  <a:lnTo>
                    <a:pt x="6579902" y="4021709"/>
                  </a:lnTo>
                  <a:lnTo>
                    <a:pt x="6521863" y="4023915"/>
                  </a:lnTo>
                  <a:lnTo>
                    <a:pt x="6559694" y="3993644"/>
                  </a:lnTo>
                  <a:lnTo>
                    <a:pt x="6564648" y="3978038"/>
                  </a:lnTo>
                  <a:lnTo>
                    <a:pt x="6617981" y="3973221"/>
                  </a:lnTo>
                  <a:close/>
                  <a:moveTo>
                    <a:pt x="6881744" y="4016809"/>
                  </a:moveTo>
                  <a:cubicBezTo>
                    <a:pt x="6885358" y="4003316"/>
                    <a:pt x="6924802" y="3967089"/>
                    <a:pt x="6938755" y="3967089"/>
                  </a:cubicBezTo>
                  <a:lnTo>
                    <a:pt x="6988640" y="3967089"/>
                  </a:lnTo>
                  <a:cubicBezTo>
                    <a:pt x="6986157" y="3976358"/>
                    <a:pt x="6938654" y="4016809"/>
                    <a:pt x="6928067" y="4016809"/>
                  </a:cubicBezTo>
                  <a:lnTo>
                    <a:pt x="6881744" y="4016809"/>
                  </a:lnTo>
                  <a:close/>
                  <a:moveTo>
                    <a:pt x="6867392" y="3962567"/>
                  </a:moveTo>
                  <a:lnTo>
                    <a:pt x="6895995" y="3963537"/>
                  </a:lnTo>
                  <a:cubicBezTo>
                    <a:pt x="6893210" y="3975464"/>
                    <a:pt x="6858079" y="4016809"/>
                    <a:pt x="6846110" y="4016809"/>
                  </a:cubicBezTo>
                  <a:lnTo>
                    <a:pt x="6774850" y="4016809"/>
                  </a:lnTo>
                  <a:cubicBezTo>
                    <a:pt x="6778093" y="4007878"/>
                    <a:pt x="6809302" y="3968299"/>
                    <a:pt x="6821188" y="3967285"/>
                  </a:cubicBezTo>
                  <a:lnTo>
                    <a:pt x="6867392" y="3962564"/>
                  </a:lnTo>
                  <a:close/>
                  <a:moveTo>
                    <a:pt x="6785537" y="3966202"/>
                  </a:moveTo>
                  <a:lnTo>
                    <a:pt x="6796228" y="3967090"/>
                  </a:lnTo>
                  <a:cubicBezTo>
                    <a:pt x="6782485" y="3985785"/>
                    <a:pt x="6763323" y="3993448"/>
                    <a:pt x="6757030" y="4020362"/>
                  </a:cubicBezTo>
                  <a:lnTo>
                    <a:pt x="6700020" y="4020362"/>
                  </a:lnTo>
                  <a:cubicBezTo>
                    <a:pt x="6705198" y="4012656"/>
                    <a:pt x="6745785" y="3967090"/>
                    <a:pt x="6753464" y="3967090"/>
                  </a:cubicBezTo>
                  <a:lnTo>
                    <a:pt x="6767719" y="3966202"/>
                  </a:lnTo>
                  <a:lnTo>
                    <a:pt x="6785534" y="3966202"/>
                  </a:lnTo>
                  <a:close/>
                  <a:moveTo>
                    <a:pt x="6603815" y="4023915"/>
                  </a:moveTo>
                  <a:cubicBezTo>
                    <a:pt x="6618528" y="4002011"/>
                    <a:pt x="6659733" y="3967088"/>
                    <a:pt x="6696457" y="3967088"/>
                  </a:cubicBezTo>
                  <a:lnTo>
                    <a:pt x="6724964" y="3967088"/>
                  </a:lnTo>
                  <a:lnTo>
                    <a:pt x="6676795" y="4022245"/>
                  </a:lnTo>
                  <a:lnTo>
                    <a:pt x="6603815" y="4023916"/>
                  </a:lnTo>
                  <a:close/>
                  <a:moveTo>
                    <a:pt x="5260487" y="3967088"/>
                  </a:moveTo>
                  <a:cubicBezTo>
                    <a:pt x="5277395" y="3967088"/>
                    <a:pt x="5286223" y="3963111"/>
                    <a:pt x="5299682" y="3959985"/>
                  </a:cubicBezTo>
                  <a:cubicBezTo>
                    <a:pt x="5298226" y="3977434"/>
                    <a:pt x="5292554" y="3972997"/>
                    <a:pt x="5292554" y="3988399"/>
                  </a:cubicBezTo>
                  <a:cubicBezTo>
                    <a:pt x="5292554" y="4018184"/>
                    <a:pt x="5316481" y="4041671"/>
                    <a:pt x="5346002" y="4041671"/>
                  </a:cubicBezTo>
                  <a:lnTo>
                    <a:pt x="5374508" y="4041671"/>
                  </a:lnTo>
                  <a:cubicBezTo>
                    <a:pt x="5401328" y="4041671"/>
                    <a:pt x="5469134" y="3992850"/>
                    <a:pt x="5499220" y="3984843"/>
                  </a:cubicBezTo>
                  <a:lnTo>
                    <a:pt x="5486904" y="4007516"/>
                  </a:lnTo>
                  <a:lnTo>
                    <a:pt x="5484965" y="4013257"/>
                  </a:lnTo>
                  <a:cubicBezTo>
                    <a:pt x="5484965" y="4029825"/>
                    <a:pt x="5481402" y="4017999"/>
                    <a:pt x="5481402" y="4034564"/>
                  </a:cubicBezTo>
                  <a:lnTo>
                    <a:pt x="5481402" y="4045220"/>
                  </a:lnTo>
                  <a:cubicBezTo>
                    <a:pt x="5481402" y="4060689"/>
                    <a:pt x="5466314" y="4122336"/>
                    <a:pt x="5462138" y="4143220"/>
                  </a:cubicBezTo>
                  <a:cubicBezTo>
                    <a:pt x="5456657" y="4170599"/>
                    <a:pt x="5442207" y="4216755"/>
                    <a:pt x="5442207" y="4240558"/>
                  </a:cubicBezTo>
                  <a:lnTo>
                    <a:pt x="5442207" y="4251213"/>
                  </a:lnTo>
                  <a:cubicBezTo>
                    <a:pt x="5442207" y="4276896"/>
                    <a:pt x="5483590" y="4336451"/>
                    <a:pt x="5509909" y="4336451"/>
                  </a:cubicBezTo>
                  <a:lnTo>
                    <a:pt x="5517036" y="4336451"/>
                  </a:lnTo>
                  <a:cubicBezTo>
                    <a:pt x="5531154" y="4336451"/>
                    <a:pt x="5555982" y="4313696"/>
                    <a:pt x="5559793" y="4297386"/>
                  </a:cubicBezTo>
                  <a:cubicBezTo>
                    <a:pt x="5567007" y="4302652"/>
                    <a:pt x="5570481" y="4305537"/>
                    <a:pt x="5570481" y="4318693"/>
                  </a:cubicBezTo>
                  <a:cubicBezTo>
                    <a:pt x="5570481" y="4330480"/>
                    <a:pt x="5577608" y="4326108"/>
                    <a:pt x="5577608" y="4332901"/>
                  </a:cubicBezTo>
                  <a:cubicBezTo>
                    <a:pt x="5577608" y="4343593"/>
                    <a:pt x="5572481" y="4352484"/>
                    <a:pt x="5570481" y="4368417"/>
                  </a:cubicBezTo>
                  <a:lnTo>
                    <a:pt x="5566110" y="4407382"/>
                  </a:lnTo>
                  <a:cubicBezTo>
                    <a:pt x="5556702" y="4488991"/>
                    <a:pt x="5534353" y="4564058"/>
                    <a:pt x="5520600" y="4641889"/>
                  </a:cubicBezTo>
                  <a:lnTo>
                    <a:pt x="5516936" y="4663182"/>
                  </a:lnTo>
                  <a:cubicBezTo>
                    <a:pt x="5502782" y="4743850"/>
                    <a:pt x="5480534" y="4828240"/>
                    <a:pt x="5474279" y="4915362"/>
                  </a:cubicBezTo>
                  <a:lnTo>
                    <a:pt x="5469952" y="4986341"/>
                  </a:lnTo>
                  <a:cubicBezTo>
                    <a:pt x="5468676" y="5014812"/>
                    <a:pt x="5460024" y="5028262"/>
                    <a:pt x="5460024" y="5057428"/>
                  </a:cubicBezTo>
                  <a:lnTo>
                    <a:pt x="5460024" y="5114255"/>
                  </a:lnTo>
                  <a:lnTo>
                    <a:pt x="5448191" y="5227770"/>
                  </a:lnTo>
                  <a:lnTo>
                    <a:pt x="5449337" y="5242111"/>
                  </a:lnTo>
                  <a:lnTo>
                    <a:pt x="5431803" y="5359363"/>
                  </a:lnTo>
                  <a:lnTo>
                    <a:pt x="5431518" y="5369972"/>
                  </a:lnTo>
                  <a:lnTo>
                    <a:pt x="5423007" y="5440832"/>
                  </a:lnTo>
                  <a:lnTo>
                    <a:pt x="5416881" y="5508441"/>
                  </a:lnTo>
                  <a:lnTo>
                    <a:pt x="5398889" y="5629148"/>
                  </a:lnTo>
                  <a:lnTo>
                    <a:pt x="5387503" y="5703620"/>
                  </a:lnTo>
                  <a:lnTo>
                    <a:pt x="5364009" y="5881428"/>
                  </a:lnTo>
                  <a:lnTo>
                    <a:pt x="5363818" y="5888502"/>
                  </a:lnTo>
                  <a:lnTo>
                    <a:pt x="5355559" y="5959388"/>
                  </a:lnTo>
                  <a:lnTo>
                    <a:pt x="5356694" y="5963085"/>
                  </a:lnTo>
                  <a:cubicBezTo>
                    <a:pt x="5356694" y="5998974"/>
                    <a:pt x="5335315" y="6046890"/>
                    <a:pt x="5335315" y="6083836"/>
                  </a:cubicBezTo>
                  <a:cubicBezTo>
                    <a:pt x="5335315" y="6111754"/>
                    <a:pt x="5321060" y="6130946"/>
                    <a:pt x="5321060" y="6154867"/>
                  </a:cubicBezTo>
                  <a:cubicBezTo>
                    <a:pt x="5321060" y="6167736"/>
                    <a:pt x="5306809" y="6192137"/>
                    <a:pt x="5306809" y="6197488"/>
                  </a:cubicBezTo>
                  <a:lnTo>
                    <a:pt x="5306809" y="6208140"/>
                  </a:lnTo>
                  <a:cubicBezTo>
                    <a:pt x="5306809" y="6216324"/>
                    <a:pt x="5304330" y="6218796"/>
                    <a:pt x="5296118" y="6218796"/>
                  </a:cubicBezTo>
                  <a:lnTo>
                    <a:pt x="5264051" y="6218796"/>
                  </a:lnTo>
                  <a:cubicBezTo>
                    <a:pt x="5216298" y="6218796"/>
                    <a:pt x="5176569" y="6243656"/>
                    <a:pt x="5117957" y="6243656"/>
                  </a:cubicBezTo>
                  <a:lnTo>
                    <a:pt x="5046694" y="6243656"/>
                  </a:lnTo>
                  <a:cubicBezTo>
                    <a:pt x="5038359" y="6243656"/>
                    <a:pt x="5037477" y="6242592"/>
                    <a:pt x="5032443" y="6240106"/>
                  </a:cubicBezTo>
                  <a:cubicBezTo>
                    <a:pt x="5026800" y="6242804"/>
                    <a:pt x="5027326" y="6243656"/>
                    <a:pt x="5018188" y="6243656"/>
                  </a:cubicBezTo>
                  <a:lnTo>
                    <a:pt x="4986121" y="6243656"/>
                  </a:lnTo>
                  <a:lnTo>
                    <a:pt x="4907747" y="6236395"/>
                  </a:lnTo>
                  <a:lnTo>
                    <a:pt x="4907729" y="6169075"/>
                  </a:lnTo>
                  <a:cubicBezTo>
                    <a:pt x="4907729" y="6149682"/>
                    <a:pt x="4900602" y="6149399"/>
                    <a:pt x="4900602" y="6130006"/>
                  </a:cubicBezTo>
                  <a:lnTo>
                    <a:pt x="4900602" y="6105146"/>
                  </a:lnTo>
                  <a:lnTo>
                    <a:pt x="4903211" y="6073111"/>
                  </a:lnTo>
                  <a:lnTo>
                    <a:pt x="4899802" y="6055576"/>
                  </a:lnTo>
                  <a:lnTo>
                    <a:pt x="4895993" y="5995126"/>
                  </a:lnTo>
                  <a:lnTo>
                    <a:pt x="4897038" y="5959528"/>
                  </a:lnTo>
                  <a:cubicBezTo>
                    <a:pt x="4897038" y="5951222"/>
                    <a:pt x="4898108" y="5950342"/>
                    <a:pt x="4900602" y="5945323"/>
                  </a:cubicBezTo>
                  <a:cubicBezTo>
                    <a:pt x="4897896" y="5939701"/>
                    <a:pt x="4897038" y="5940225"/>
                    <a:pt x="4897038" y="5931117"/>
                  </a:cubicBezTo>
                  <a:lnTo>
                    <a:pt x="4897038" y="5927565"/>
                  </a:lnTo>
                  <a:cubicBezTo>
                    <a:pt x="4897038" y="5916431"/>
                    <a:pt x="4900656" y="5878281"/>
                    <a:pt x="4900602" y="5877844"/>
                  </a:cubicBezTo>
                  <a:lnTo>
                    <a:pt x="4897370" y="5842289"/>
                  </a:lnTo>
                  <a:cubicBezTo>
                    <a:pt x="4896090" y="5834328"/>
                    <a:pt x="4898342" y="5832668"/>
                    <a:pt x="4900602" y="5828120"/>
                  </a:cubicBezTo>
                  <a:cubicBezTo>
                    <a:pt x="4897896" y="5822497"/>
                    <a:pt x="4897038" y="5823022"/>
                    <a:pt x="4897038" y="5813914"/>
                  </a:cubicBezTo>
                  <a:lnTo>
                    <a:pt x="4897038" y="5735780"/>
                  </a:lnTo>
                  <a:lnTo>
                    <a:pt x="4905301" y="5664894"/>
                  </a:lnTo>
                  <a:lnTo>
                    <a:pt x="4904166" y="5654091"/>
                  </a:lnTo>
                  <a:lnTo>
                    <a:pt x="4907827" y="5632798"/>
                  </a:lnTo>
                  <a:lnTo>
                    <a:pt x="4911675" y="5554671"/>
                  </a:lnTo>
                  <a:lnTo>
                    <a:pt x="4919559" y="5473093"/>
                  </a:lnTo>
                  <a:lnTo>
                    <a:pt x="4923076" y="5380673"/>
                  </a:lnTo>
                  <a:lnTo>
                    <a:pt x="4918460" y="5252759"/>
                  </a:lnTo>
                  <a:lnTo>
                    <a:pt x="4910130" y="5117883"/>
                  </a:lnTo>
                  <a:lnTo>
                    <a:pt x="4911293" y="5110698"/>
                  </a:lnTo>
                  <a:lnTo>
                    <a:pt x="4914954" y="5089405"/>
                  </a:lnTo>
                  <a:lnTo>
                    <a:pt x="4919376" y="4986438"/>
                  </a:lnTo>
                  <a:lnTo>
                    <a:pt x="4913747" y="4819499"/>
                  </a:lnTo>
                  <a:lnTo>
                    <a:pt x="4931094" y="4659853"/>
                  </a:lnTo>
                  <a:lnTo>
                    <a:pt x="4929109" y="4656092"/>
                  </a:lnTo>
                  <a:lnTo>
                    <a:pt x="4927984" y="4531785"/>
                  </a:lnTo>
                  <a:lnTo>
                    <a:pt x="4933641" y="4492831"/>
                  </a:lnTo>
                  <a:lnTo>
                    <a:pt x="4932672" y="4457203"/>
                  </a:lnTo>
                  <a:cubicBezTo>
                    <a:pt x="4932672" y="4435443"/>
                    <a:pt x="4938826" y="4421045"/>
                    <a:pt x="4936236" y="4400376"/>
                  </a:cubicBezTo>
                  <a:lnTo>
                    <a:pt x="4923765" y="4294050"/>
                  </a:lnTo>
                  <a:lnTo>
                    <a:pt x="4925544" y="4290278"/>
                  </a:lnTo>
                  <a:cubicBezTo>
                    <a:pt x="4925544" y="4261289"/>
                    <a:pt x="4906526" y="4269807"/>
                    <a:pt x="4889914" y="4261864"/>
                  </a:cubicBezTo>
                  <a:cubicBezTo>
                    <a:pt x="4878859" y="4267695"/>
                    <a:pt x="4872099" y="4269617"/>
                    <a:pt x="4872099" y="4286725"/>
                  </a:cubicBezTo>
                  <a:lnTo>
                    <a:pt x="4872099" y="4297380"/>
                  </a:lnTo>
                  <a:cubicBezTo>
                    <a:pt x="4872099" y="4317103"/>
                    <a:pt x="4877194" y="4325423"/>
                    <a:pt x="4879223" y="4347101"/>
                  </a:cubicBezTo>
                  <a:lnTo>
                    <a:pt x="4883810" y="4393180"/>
                  </a:lnTo>
                  <a:lnTo>
                    <a:pt x="4882786" y="4396827"/>
                  </a:lnTo>
                  <a:lnTo>
                    <a:pt x="4883680" y="4443007"/>
                  </a:lnTo>
                  <a:lnTo>
                    <a:pt x="4878156" y="4513960"/>
                  </a:lnTo>
                  <a:lnTo>
                    <a:pt x="4874542" y="4641848"/>
                  </a:lnTo>
                  <a:lnTo>
                    <a:pt x="4875659" y="4702264"/>
                  </a:lnTo>
                  <a:lnTo>
                    <a:pt x="4867400" y="4773151"/>
                  </a:lnTo>
                  <a:lnTo>
                    <a:pt x="4860442" y="4865566"/>
                  </a:lnTo>
                  <a:lnTo>
                    <a:pt x="4869616" y="5004084"/>
                  </a:lnTo>
                  <a:lnTo>
                    <a:pt x="4860082" y="5128361"/>
                  </a:lnTo>
                  <a:lnTo>
                    <a:pt x="4861407" y="5132011"/>
                  </a:lnTo>
                  <a:lnTo>
                    <a:pt x="4869699" y="5277546"/>
                  </a:lnTo>
                  <a:lnTo>
                    <a:pt x="4868535" y="5345104"/>
                  </a:lnTo>
                  <a:lnTo>
                    <a:pt x="4869425" y="5362861"/>
                  </a:lnTo>
                  <a:cubicBezTo>
                    <a:pt x="4871241" y="5368484"/>
                    <a:pt x="4872099" y="5367959"/>
                    <a:pt x="4872099" y="5377066"/>
                  </a:cubicBezTo>
                  <a:cubicBezTo>
                    <a:pt x="4872099" y="5385376"/>
                    <a:pt x="4871029" y="5386256"/>
                    <a:pt x="4868535" y="5391275"/>
                  </a:cubicBezTo>
                  <a:lnTo>
                    <a:pt x="4869425" y="5409033"/>
                  </a:lnTo>
                  <a:lnTo>
                    <a:pt x="4865735" y="5483652"/>
                  </a:lnTo>
                  <a:lnTo>
                    <a:pt x="4856690" y="5586504"/>
                  </a:lnTo>
                  <a:lnTo>
                    <a:pt x="4857844" y="5607919"/>
                  </a:lnTo>
                  <a:lnTo>
                    <a:pt x="4849567" y="5710809"/>
                  </a:lnTo>
                  <a:lnTo>
                    <a:pt x="4850717" y="5764188"/>
                  </a:lnTo>
                  <a:lnTo>
                    <a:pt x="4848561" y="5870777"/>
                  </a:lnTo>
                  <a:lnTo>
                    <a:pt x="4850882" y="5977273"/>
                  </a:lnTo>
                  <a:lnTo>
                    <a:pt x="4848911" y="6037623"/>
                  </a:lnTo>
                  <a:lnTo>
                    <a:pt x="4850717" y="6048311"/>
                  </a:lnTo>
                  <a:lnTo>
                    <a:pt x="4854889" y="6076624"/>
                  </a:lnTo>
                  <a:lnTo>
                    <a:pt x="4855174" y="6094482"/>
                  </a:lnTo>
                  <a:lnTo>
                    <a:pt x="4854280" y="6105138"/>
                  </a:lnTo>
                  <a:lnTo>
                    <a:pt x="4858168" y="6176146"/>
                  </a:lnTo>
                  <a:cubicBezTo>
                    <a:pt x="4858521" y="6185954"/>
                    <a:pt x="4858215" y="6183956"/>
                    <a:pt x="4861407" y="6190373"/>
                  </a:cubicBezTo>
                  <a:cubicBezTo>
                    <a:pt x="4858701" y="6195995"/>
                    <a:pt x="4857844" y="6195474"/>
                    <a:pt x="4857844" y="6204582"/>
                  </a:cubicBezTo>
                  <a:lnTo>
                    <a:pt x="4857844" y="6225889"/>
                  </a:lnTo>
                  <a:cubicBezTo>
                    <a:pt x="4857844" y="6232039"/>
                    <a:pt x="4845232" y="6251414"/>
                    <a:pt x="4839831" y="6254104"/>
                  </a:cubicBezTo>
                  <a:cubicBezTo>
                    <a:pt x="4827727" y="6260136"/>
                    <a:pt x="4816221" y="6255808"/>
                    <a:pt x="4804247" y="6254456"/>
                  </a:cubicBezTo>
                  <a:cubicBezTo>
                    <a:pt x="4777114" y="6251388"/>
                    <a:pt x="4753002" y="6247200"/>
                    <a:pt x="4726007" y="6247200"/>
                  </a:cubicBezTo>
                  <a:lnTo>
                    <a:pt x="4672559" y="6247200"/>
                  </a:lnTo>
                  <a:lnTo>
                    <a:pt x="4522732" y="6227020"/>
                  </a:lnTo>
                  <a:cubicBezTo>
                    <a:pt x="4510221" y="6223923"/>
                    <a:pt x="4494402" y="6224940"/>
                    <a:pt x="4494402" y="6211684"/>
                  </a:cubicBezTo>
                  <a:cubicBezTo>
                    <a:pt x="4494402" y="6198830"/>
                    <a:pt x="4487729" y="6193067"/>
                    <a:pt x="4487268" y="6183084"/>
                  </a:cubicBezTo>
                  <a:cubicBezTo>
                    <a:pt x="4486785" y="6172615"/>
                    <a:pt x="4491869" y="6168900"/>
                    <a:pt x="4490839" y="6151308"/>
                  </a:cubicBezTo>
                  <a:lnTo>
                    <a:pt x="4486270" y="6066129"/>
                  </a:lnTo>
                  <a:cubicBezTo>
                    <a:pt x="4486223" y="6048105"/>
                    <a:pt x="4473023" y="6035952"/>
                    <a:pt x="4473023" y="6019901"/>
                  </a:cubicBezTo>
                  <a:cubicBezTo>
                    <a:pt x="4473023" y="5988122"/>
                    <a:pt x="4442301" y="5927623"/>
                    <a:pt x="4437390" y="5892043"/>
                  </a:cubicBezTo>
                  <a:lnTo>
                    <a:pt x="4433170" y="5856616"/>
                  </a:lnTo>
                  <a:cubicBezTo>
                    <a:pt x="4431588" y="5840288"/>
                    <a:pt x="4426702" y="5852481"/>
                    <a:pt x="4426702" y="5838769"/>
                  </a:cubicBezTo>
                  <a:cubicBezTo>
                    <a:pt x="4426702" y="5819380"/>
                    <a:pt x="4419575" y="5819092"/>
                    <a:pt x="4419575" y="5799700"/>
                  </a:cubicBezTo>
                  <a:cubicBezTo>
                    <a:pt x="4419575" y="5784018"/>
                    <a:pt x="4408206" y="5756435"/>
                    <a:pt x="4405323" y="5735776"/>
                  </a:cubicBezTo>
                  <a:lnTo>
                    <a:pt x="4397825" y="5682552"/>
                  </a:lnTo>
                  <a:lnTo>
                    <a:pt x="4397306" y="5664744"/>
                  </a:lnTo>
                  <a:cubicBezTo>
                    <a:pt x="4394491" y="5657763"/>
                    <a:pt x="4391068" y="5654268"/>
                    <a:pt x="4391068" y="5643433"/>
                  </a:cubicBezTo>
                  <a:lnTo>
                    <a:pt x="4391068" y="5625675"/>
                  </a:lnTo>
                  <a:cubicBezTo>
                    <a:pt x="4391068" y="5610977"/>
                    <a:pt x="4383945" y="5606677"/>
                    <a:pt x="4383945" y="5583057"/>
                  </a:cubicBezTo>
                  <a:cubicBezTo>
                    <a:pt x="4383945" y="5556394"/>
                    <a:pt x="4369135" y="5517334"/>
                    <a:pt x="4376817" y="5501371"/>
                  </a:cubicBezTo>
                  <a:cubicBezTo>
                    <a:pt x="4374871" y="5493051"/>
                    <a:pt x="4373253" y="5490878"/>
                    <a:pt x="4373253" y="5480064"/>
                  </a:cubicBezTo>
                  <a:cubicBezTo>
                    <a:pt x="4373253" y="5466362"/>
                    <a:pt x="4369690" y="5472114"/>
                    <a:pt x="4369690" y="5455200"/>
                  </a:cubicBezTo>
                  <a:lnTo>
                    <a:pt x="4369690" y="5440995"/>
                  </a:lnTo>
                  <a:lnTo>
                    <a:pt x="4359045" y="5369957"/>
                  </a:lnTo>
                  <a:cubicBezTo>
                    <a:pt x="4356408" y="5353640"/>
                    <a:pt x="4351875" y="5344694"/>
                    <a:pt x="4351875" y="5330895"/>
                  </a:cubicBezTo>
                  <a:cubicBezTo>
                    <a:pt x="4351875" y="5306729"/>
                    <a:pt x="4337624" y="5268994"/>
                    <a:pt x="4337624" y="5249213"/>
                  </a:cubicBezTo>
                  <a:cubicBezTo>
                    <a:pt x="4337624" y="5233801"/>
                    <a:pt x="4326269" y="5178778"/>
                    <a:pt x="4321960" y="5161827"/>
                  </a:cubicBezTo>
                  <a:cubicBezTo>
                    <a:pt x="4318421" y="5147927"/>
                    <a:pt x="4301990" y="5086755"/>
                    <a:pt x="4301990" y="5078733"/>
                  </a:cubicBezTo>
                  <a:lnTo>
                    <a:pt x="4301990" y="5075180"/>
                  </a:lnTo>
                  <a:cubicBezTo>
                    <a:pt x="4301990" y="5047482"/>
                    <a:pt x="4273483" y="4984358"/>
                    <a:pt x="4273483" y="4954429"/>
                  </a:cubicBezTo>
                  <a:cubicBezTo>
                    <a:pt x="4273483" y="4939768"/>
                    <a:pt x="4266360" y="4932091"/>
                    <a:pt x="4266360" y="4911812"/>
                  </a:cubicBezTo>
                  <a:lnTo>
                    <a:pt x="4266360" y="4908259"/>
                  </a:lnTo>
                  <a:cubicBezTo>
                    <a:pt x="4266360" y="4888866"/>
                    <a:pt x="4259232" y="4888583"/>
                    <a:pt x="4259232" y="4869190"/>
                  </a:cubicBezTo>
                  <a:cubicBezTo>
                    <a:pt x="4259232" y="4842940"/>
                    <a:pt x="4237853" y="4784667"/>
                    <a:pt x="4237853" y="4751990"/>
                  </a:cubicBezTo>
                  <a:cubicBezTo>
                    <a:pt x="4237853" y="4725779"/>
                    <a:pt x="4212911" y="4678334"/>
                    <a:pt x="4212911" y="4652546"/>
                  </a:cubicBezTo>
                  <a:cubicBezTo>
                    <a:pt x="4212911" y="4613940"/>
                    <a:pt x="4173716" y="4543638"/>
                    <a:pt x="4173716" y="4517584"/>
                  </a:cubicBezTo>
                  <a:cubicBezTo>
                    <a:pt x="4173716" y="4503936"/>
                    <a:pt x="4139982" y="4399169"/>
                    <a:pt x="4133344" y="4383796"/>
                  </a:cubicBezTo>
                  <a:cubicBezTo>
                    <a:pt x="4123540" y="4361073"/>
                    <a:pt x="4090016" y="4280051"/>
                    <a:pt x="4088199" y="4258319"/>
                  </a:cubicBezTo>
                  <a:lnTo>
                    <a:pt x="4120269" y="4258319"/>
                  </a:lnTo>
                  <a:cubicBezTo>
                    <a:pt x="4142326" y="4258319"/>
                    <a:pt x="4169586" y="4226356"/>
                    <a:pt x="4180842" y="4226356"/>
                  </a:cubicBezTo>
                  <a:cubicBezTo>
                    <a:pt x="4192564" y="4226356"/>
                    <a:pt x="4196265" y="4237011"/>
                    <a:pt x="4212912" y="4237011"/>
                  </a:cubicBezTo>
                  <a:lnTo>
                    <a:pt x="4234291" y="4237011"/>
                  </a:lnTo>
                  <a:cubicBezTo>
                    <a:pt x="4258643" y="4237011"/>
                    <a:pt x="4285139" y="4215973"/>
                    <a:pt x="4294864" y="4201495"/>
                  </a:cubicBezTo>
                  <a:lnTo>
                    <a:pt x="4323269" y="4197335"/>
                  </a:lnTo>
                  <a:cubicBezTo>
                    <a:pt x="4353055" y="4192945"/>
                    <a:pt x="4366736" y="4170068"/>
                    <a:pt x="4362817" y="4140900"/>
                  </a:cubicBezTo>
                  <a:cubicBezTo>
                    <a:pt x="4360597" y="4124389"/>
                    <a:pt x="4359541" y="4107608"/>
                    <a:pt x="4356187" y="4094205"/>
                  </a:cubicBezTo>
                  <a:cubicBezTo>
                    <a:pt x="4352003" y="4077496"/>
                    <a:pt x="4341196" y="4065224"/>
                    <a:pt x="4359004" y="4062983"/>
                  </a:cubicBezTo>
                  <a:lnTo>
                    <a:pt x="4426524" y="4054465"/>
                  </a:lnTo>
                  <a:lnTo>
                    <a:pt x="4458770" y="4055880"/>
                  </a:lnTo>
                  <a:lnTo>
                    <a:pt x="4569191" y="4048300"/>
                  </a:lnTo>
                  <a:lnTo>
                    <a:pt x="4583482" y="4048778"/>
                  </a:lnTo>
                  <a:lnTo>
                    <a:pt x="4654798" y="4042171"/>
                  </a:lnTo>
                  <a:cubicBezTo>
                    <a:pt x="4676022" y="4039445"/>
                    <a:pt x="4690929" y="4031020"/>
                    <a:pt x="4711756" y="4031020"/>
                  </a:cubicBezTo>
                  <a:lnTo>
                    <a:pt x="4718884" y="4031020"/>
                  </a:lnTo>
                  <a:lnTo>
                    <a:pt x="4896764" y="4000990"/>
                  </a:lnTo>
                  <a:lnTo>
                    <a:pt x="4989812" y="3989235"/>
                  </a:lnTo>
                  <a:lnTo>
                    <a:pt x="4996813" y="3988402"/>
                  </a:lnTo>
                  <a:cubicBezTo>
                    <a:pt x="5011522" y="3988402"/>
                    <a:pt x="5019223" y="3981296"/>
                    <a:pt x="5039570" y="3981296"/>
                  </a:cubicBezTo>
                  <a:lnTo>
                    <a:pt x="5060949" y="3981296"/>
                  </a:lnTo>
                  <a:cubicBezTo>
                    <a:pt x="5082104" y="3981296"/>
                    <a:pt x="5096745" y="3979219"/>
                    <a:pt x="5115767" y="3975548"/>
                  </a:cubicBezTo>
                  <a:cubicBezTo>
                    <a:pt x="5134300" y="3971973"/>
                    <a:pt x="5149247" y="3977746"/>
                    <a:pt x="5171411" y="3977746"/>
                  </a:cubicBezTo>
                  <a:cubicBezTo>
                    <a:pt x="5199139" y="3977746"/>
                    <a:pt x="5216277" y="3967091"/>
                    <a:pt x="5246233" y="3967091"/>
                  </a:cubicBezTo>
                  <a:lnTo>
                    <a:pt x="5260488" y="3967091"/>
                  </a:lnTo>
                  <a:close/>
                  <a:moveTo>
                    <a:pt x="1518991" y="3945913"/>
                  </a:moveTo>
                  <a:cubicBezTo>
                    <a:pt x="1524724" y="3944993"/>
                    <a:pt x="1529946" y="3948755"/>
                    <a:pt x="1529664" y="3952882"/>
                  </a:cubicBezTo>
                  <a:lnTo>
                    <a:pt x="1527160" y="3984677"/>
                  </a:lnTo>
                  <a:cubicBezTo>
                    <a:pt x="1527322" y="3989710"/>
                    <a:pt x="1525636" y="3990813"/>
                    <a:pt x="1526101" y="3999050"/>
                  </a:cubicBezTo>
                  <a:lnTo>
                    <a:pt x="1528090" y="4027553"/>
                  </a:lnTo>
                  <a:cubicBezTo>
                    <a:pt x="1526958" y="4033086"/>
                    <a:pt x="1526101" y="4032565"/>
                    <a:pt x="1526101" y="4041672"/>
                  </a:cubicBezTo>
                  <a:lnTo>
                    <a:pt x="1526101" y="4119806"/>
                  </a:lnTo>
                  <a:cubicBezTo>
                    <a:pt x="1526101" y="4126643"/>
                    <a:pt x="1522839" y="4133559"/>
                    <a:pt x="1522537" y="4137564"/>
                  </a:cubicBezTo>
                  <a:lnTo>
                    <a:pt x="1522977" y="4151802"/>
                  </a:lnTo>
                  <a:lnTo>
                    <a:pt x="1522537" y="4283179"/>
                  </a:lnTo>
                  <a:lnTo>
                    <a:pt x="1526702" y="4336399"/>
                  </a:lnTo>
                  <a:cubicBezTo>
                    <a:pt x="1514955" y="4337380"/>
                    <a:pt x="1513442" y="4340006"/>
                    <a:pt x="1501158" y="4340006"/>
                  </a:cubicBezTo>
                  <a:lnTo>
                    <a:pt x="1476215" y="4340006"/>
                  </a:lnTo>
                  <a:lnTo>
                    <a:pt x="1476215" y="4329350"/>
                  </a:lnTo>
                  <a:lnTo>
                    <a:pt x="1467956" y="4258471"/>
                  </a:lnTo>
                  <a:lnTo>
                    <a:pt x="1464490" y="4045249"/>
                  </a:lnTo>
                  <a:lnTo>
                    <a:pt x="1465524" y="4016810"/>
                  </a:lnTo>
                  <a:lnTo>
                    <a:pt x="1461300" y="3949383"/>
                  </a:lnTo>
                  <a:lnTo>
                    <a:pt x="1487036" y="3950281"/>
                  </a:lnTo>
                  <a:lnTo>
                    <a:pt x="1518991" y="3945916"/>
                  </a:lnTo>
                  <a:close/>
                  <a:moveTo>
                    <a:pt x="2666329" y="3963535"/>
                  </a:moveTo>
                  <a:cubicBezTo>
                    <a:pt x="2652542" y="3956942"/>
                    <a:pt x="2649486" y="3962719"/>
                    <a:pt x="2644950" y="3945777"/>
                  </a:cubicBezTo>
                  <a:lnTo>
                    <a:pt x="2659201" y="3945777"/>
                  </a:lnTo>
                  <a:cubicBezTo>
                    <a:pt x="2661745" y="3968945"/>
                    <a:pt x="2659295" y="3944167"/>
                    <a:pt x="2666329" y="3963535"/>
                  </a:cubicBezTo>
                  <a:close/>
                  <a:moveTo>
                    <a:pt x="1191164" y="3928019"/>
                  </a:moveTo>
                  <a:cubicBezTo>
                    <a:pt x="1192948" y="3906823"/>
                    <a:pt x="1203351" y="3924470"/>
                    <a:pt x="1219671" y="3924470"/>
                  </a:cubicBezTo>
                  <a:lnTo>
                    <a:pt x="1230358" y="3924470"/>
                  </a:lnTo>
                  <a:cubicBezTo>
                    <a:pt x="1241943" y="3924470"/>
                    <a:pt x="1233050" y="3921391"/>
                    <a:pt x="1248177" y="3917367"/>
                  </a:cubicBezTo>
                  <a:lnTo>
                    <a:pt x="1243767" y="3991890"/>
                  </a:lnTo>
                  <a:lnTo>
                    <a:pt x="1244614" y="4023915"/>
                  </a:lnTo>
                  <a:lnTo>
                    <a:pt x="1245504" y="4041673"/>
                  </a:lnTo>
                  <a:lnTo>
                    <a:pt x="1244614" y="4212144"/>
                  </a:lnTo>
                  <a:lnTo>
                    <a:pt x="1243724" y="4229903"/>
                  </a:lnTo>
                  <a:cubicBezTo>
                    <a:pt x="1240499" y="4238449"/>
                    <a:pt x="1241050" y="4234526"/>
                    <a:pt x="1241050" y="4247660"/>
                  </a:cubicBezTo>
                  <a:lnTo>
                    <a:pt x="1241050" y="4254766"/>
                  </a:lnTo>
                  <a:lnTo>
                    <a:pt x="1231000" y="4325342"/>
                  </a:lnTo>
                  <a:lnTo>
                    <a:pt x="1233922" y="4332900"/>
                  </a:lnTo>
                  <a:cubicBezTo>
                    <a:pt x="1233922" y="4348826"/>
                    <a:pt x="1233457" y="4366196"/>
                    <a:pt x="1219671" y="4368416"/>
                  </a:cubicBezTo>
                  <a:lnTo>
                    <a:pt x="1134470" y="4381015"/>
                  </a:lnTo>
                  <a:lnTo>
                    <a:pt x="1137799" y="4350669"/>
                  </a:lnTo>
                  <a:lnTo>
                    <a:pt x="1137716" y="4340003"/>
                  </a:lnTo>
                  <a:cubicBezTo>
                    <a:pt x="1137716" y="4309236"/>
                    <a:pt x="1155535" y="4274642"/>
                    <a:pt x="1155535" y="4254765"/>
                  </a:cubicBezTo>
                  <a:lnTo>
                    <a:pt x="1155535" y="4247659"/>
                  </a:lnTo>
                  <a:lnTo>
                    <a:pt x="1163509" y="4190968"/>
                  </a:lnTo>
                  <a:lnTo>
                    <a:pt x="1162659" y="4183733"/>
                  </a:lnTo>
                  <a:cubicBezTo>
                    <a:pt x="1162659" y="4162314"/>
                    <a:pt x="1176914" y="4132957"/>
                    <a:pt x="1176914" y="4102047"/>
                  </a:cubicBezTo>
                  <a:lnTo>
                    <a:pt x="1176914" y="4084289"/>
                  </a:lnTo>
                  <a:lnTo>
                    <a:pt x="1177804" y="4066531"/>
                  </a:lnTo>
                  <a:lnTo>
                    <a:pt x="1181278" y="4048924"/>
                  </a:lnTo>
                  <a:lnTo>
                    <a:pt x="1189011" y="3977897"/>
                  </a:lnTo>
                  <a:lnTo>
                    <a:pt x="1191165" y="3928017"/>
                  </a:lnTo>
                  <a:close/>
                  <a:moveTo>
                    <a:pt x="660252" y="3935125"/>
                  </a:moveTo>
                  <a:lnTo>
                    <a:pt x="706575" y="3935125"/>
                  </a:lnTo>
                  <a:lnTo>
                    <a:pt x="706575" y="3945777"/>
                  </a:lnTo>
                  <a:cubicBezTo>
                    <a:pt x="706575" y="3953961"/>
                    <a:pt x="704096" y="3956433"/>
                    <a:pt x="695888" y="3956433"/>
                  </a:cubicBezTo>
                  <a:lnTo>
                    <a:pt x="660254" y="3956433"/>
                  </a:lnTo>
                  <a:lnTo>
                    <a:pt x="660254" y="3935125"/>
                  </a:lnTo>
                  <a:close/>
                  <a:moveTo>
                    <a:pt x="1287376" y="3945777"/>
                  </a:moveTo>
                  <a:lnTo>
                    <a:pt x="1340824" y="3945777"/>
                  </a:lnTo>
                  <a:cubicBezTo>
                    <a:pt x="1334745" y="3951047"/>
                    <a:pt x="1334634" y="3952883"/>
                    <a:pt x="1323005" y="3952883"/>
                  </a:cubicBezTo>
                  <a:lnTo>
                    <a:pt x="1287375" y="3952883"/>
                  </a:lnTo>
                  <a:lnTo>
                    <a:pt x="1287375" y="3945777"/>
                  </a:lnTo>
                  <a:close/>
                  <a:moveTo>
                    <a:pt x="2488170" y="3952883"/>
                  </a:moveTo>
                  <a:cubicBezTo>
                    <a:pt x="2491932" y="3938847"/>
                    <a:pt x="2531959" y="3896055"/>
                    <a:pt x="2541617" y="3896055"/>
                  </a:cubicBezTo>
                  <a:cubicBezTo>
                    <a:pt x="2542194" y="3896055"/>
                    <a:pt x="2565101" y="3921117"/>
                    <a:pt x="2570123" y="3924469"/>
                  </a:cubicBezTo>
                  <a:lnTo>
                    <a:pt x="2573514" y="3945812"/>
                  </a:lnTo>
                  <a:lnTo>
                    <a:pt x="2534491" y="3945776"/>
                  </a:lnTo>
                  <a:cubicBezTo>
                    <a:pt x="2513296" y="3945776"/>
                    <a:pt x="2507667" y="3952447"/>
                    <a:pt x="2488168" y="3952882"/>
                  </a:cubicBezTo>
                  <a:close/>
                  <a:moveTo>
                    <a:pt x="1148333" y="3937816"/>
                  </a:moveTo>
                  <a:lnTo>
                    <a:pt x="1144777" y="3967077"/>
                  </a:lnTo>
                  <a:lnTo>
                    <a:pt x="1144860" y="3984845"/>
                  </a:lnTo>
                  <a:lnTo>
                    <a:pt x="1134590" y="4073694"/>
                  </a:lnTo>
                  <a:lnTo>
                    <a:pt x="1134172" y="4091395"/>
                  </a:lnTo>
                  <a:lnTo>
                    <a:pt x="1113330" y="4244190"/>
                  </a:lnTo>
                  <a:cubicBezTo>
                    <a:pt x="1109175" y="4269126"/>
                    <a:pt x="1105381" y="4274482"/>
                    <a:pt x="1102102" y="4293836"/>
                  </a:cubicBezTo>
                  <a:lnTo>
                    <a:pt x="1097929" y="4322145"/>
                  </a:lnTo>
                  <a:cubicBezTo>
                    <a:pt x="1080341" y="4334396"/>
                    <a:pt x="1052802" y="4346463"/>
                    <a:pt x="1023708" y="4347110"/>
                  </a:cubicBezTo>
                  <a:lnTo>
                    <a:pt x="1019355" y="4315266"/>
                  </a:lnTo>
                  <a:cubicBezTo>
                    <a:pt x="1018981" y="4307405"/>
                    <a:pt x="1020617" y="4309981"/>
                    <a:pt x="1023708" y="4304492"/>
                  </a:cubicBezTo>
                  <a:lnTo>
                    <a:pt x="1020285" y="4283167"/>
                  </a:lnTo>
                  <a:lnTo>
                    <a:pt x="1024645" y="4116287"/>
                  </a:lnTo>
                  <a:lnTo>
                    <a:pt x="1023708" y="4109156"/>
                  </a:lnTo>
                  <a:cubicBezTo>
                    <a:pt x="1023708" y="4099563"/>
                    <a:pt x="1025413" y="4099362"/>
                    <a:pt x="1027272" y="4091398"/>
                  </a:cubicBezTo>
                  <a:lnTo>
                    <a:pt x="1020148" y="4091398"/>
                  </a:lnTo>
                  <a:lnTo>
                    <a:pt x="1015791" y="4123242"/>
                  </a:lnTo>
                  <a:lnTo>
                    <a:pt x="1017633" y="4173085"/>
                  </a:lnTo>
                  <a:lnTo>
                    <a:pt x="1011993" y="4222720"/>
                  </a:lnTo>
                  <a:lnTo>
                    <a:pt x="1013020" y="4240565"/>
                  </a:lnTo>
                  <a:lnTo>
                    <a:pt x="1010311" y="4283011"/>
                  </a:lnTo>
                  <a:cubicBezTo>
                    <a:pt x="1010314" y="4288806"/>
                    <a:pt x="1009457" y="4288285"/>
                    <a:pt x="1009457" y="4297392"/>
                  </a:cubicBezTo>
                  <a:lnTo>
                    <a:pt x="1009457" y="4300942"/>
                  </a:lnTo>
                  <a:lnTo>
                    <a:pt x="1010347" y="4318700"/>
                  </a:lnTo>
                  <a:lnTo>
                    <a:pt x="1009457" y="4325805"/>
                  </a:lnTo>
                  <a:cubicBezTo>
                    <a:pt x="1009457" y="4334112"/>
                    <a:pt x="1010523" y="4334992"/>
                    <a:pt x="1013020" y="4340011"/>
                  </a:cubicBezTo>
                  <a:lnTo>
                    <a:pt x="1008678" y="4354014"/>
                  </a:lnTo>
                  <a:lnTo>
                    <a:pt x="970621" y="4362852"/>
                  </a:lnTo>
                  <a:lnTo>
                    <a:pt x="964376" y="4329067"/>
                  </a:lnTo>
                  <a:lnTo>
                    <a:pt x="963547" y="4290272"/>
                  </a:lnTo>
                  <a:lnTo>
                    <a:pt x="963137" y="4180191"/>
                  </a:lnTo>
                  <a:cubicBezTo>
                    <a:pt x="963137" y="4171881"/>
                    <a:pt x="964203" y="4171001"/>
                    <a:pt x="966700" y="4165986"/>
                  </a:cubicBezTo>
                  <a:cubicBezTo>
                    <a:pt x="963994" y="4160363"/>
                    <a:pt x="963137" y="4160884"/>
                    <a:pt x="963137" y="4151778"/>
                  </a:cubicBezTo>
                  <a:lnTo>
                    <a:pt x="963137" y="4116262"/>
                  </a:lnTo>
                  <a:cubicBezTo>
                    <a:pt x="963137" y="4109120"/>
                    <a:pt x="967428" y="4094811"/>
                    <a:pt x="966700" y="4087848"/>
                  </a:cubicBezTo>
                  <a:lnTo>
                    <a:pt x="962131" y="4045335"/>
                  </a:lnTo>
                  <a:lnTo>
                    <a:pt x="963137" y="4034575"/>
                  </a:lnTo>
                  <a:lnTo>
                    <a:pt x="959573" y="4034575"/>
                  </a:lnTo>
                  <a:lnTo>
                    <a:pt x="955407" y="4087796"/>
                  </a:lnTo>
                  <a:lnTo>
                    <a:pt x="956903" y="4105607"/>
                  </a:lnTo>
                  <a:lnTo>
                    <a:pt x="958485" y="4162461"/>
                  </a:lnTo>
                  <a:lnTo>
                    <a:pt x="959011" y="4212174"/>
                  </a:lnTo>
                  <a:lnTo>
                    <a:pt x="955040" y="4258254"/>
                  </a:lnTo>
                  <a:lnTo>
                    <a:pt x="956009" y="4357777"/>
                  </a:lnTo>
                  <a:cubicBezTo>
                    <a:pt x="956009" y="4367509"/>
                    <a:pt x="950344" y="4370537"/>
                    <a:pt x="941758" y="4371982"/>
                  </a:cubicBezTo>
                  <a:lnTo>
                    <a:pt x="913356" y="4376142"/>
                  </a:lnTo>
                  <a:cubicBezTo>
                    <a:pt x="900593" y="4377665"/>
                    <a:pt x="907353" y="4373386"/>
                    <a:pt x="895436" y="4379088"/>
                  </a:cubicBezTo>
                  <a:lnTo>
                    <a:pt x="884673" y="4375729"/>
                  </a:lnTo>
                  <a:lnTo>
                    <a:pt x="842206" y="4383956"/>
                  </a:lnTo>
                  <a:lnTo>
                    <a:pt x="788543" y="4382637"/>
                  </a:lnTo>
                  <a:lnTo>
                    <a:pt x="724605" y="4391091"/>
                  </a:lnTo>
                  <a:lnTo>
                    <a:pt x="712259" y="4318960"/>
                  </a:lnTo>
                  <a:lnTo>
                    <a:pt x="713715" y="4311606"/>
                  </a:lnTo>
                  <a:lnTo>
                    <a:pt x="712825" y="4293848"/>
                  </a:lnTo>
                  <a:lnTo>
                    <a:pt x="712746" y="4187297"/>
                  </a:lnTo>
                  <a:lnTo>
                    <a:pt x="709031" y="4066590"/>
                  </a:lnTo>
                  <a:lnTo>
                    <a:pt x="710151" y="3963549"/>
                  </a:lnTo>
                  <a:lnTo>
                    <a:pt x="724403" y="3963549"/>
                  </a:lnTo>
                  <a:lnTo>
                    <a:pt x="902555" y="3959615"/>
                  </a:lnTo>
                  <a:lnTo>
                    <a:pt x="952444" y="3956399"/>
                  </a:lnTo>
                  <a:lnTo>
                    <a:pt x="980961" y="3952961"/>
                  </a:lnTo>
                  <a:lnTo>
                    <a:pt x="1013024" y="3952897"/>
                  </a:lnTo>
                  <a:cubicBezTo>
                    <a:pt x="1037660" y="3952897"/>
                    <a:pt x="1023711" y="3947371"/>
                    <a:pt x="1023711" y="3970654"/>
                  </a:cubicBezTo>
                  <a:lnTo>
                    <a:pt x="1023711" y="3984860"/>
                  </a:lnTo>
                  <a:cubicBezTo>
                    <a:pt x="1029026" y="3977240"/>
                    <a:pt x="1030839" y="3973126"/>
                    <a:pt x="1030839" y="3959999"/>
                  </a:cubicBezTo>
                  <a:lnTo>
                    <a:pt x="1030918" y="3950102"/>
                  </a:lnTo>
                  <a:lnTo>
                    <a:pt x="1148334" y="3937830"/>
                  </a:lnTo>
                  <a:close/>
                  <a:moveTo>
                    <a:pt x="959520" y="3927110"/>
                  </a:moveTo>
                  <a:lnTo>
                    <a:pt x="959574" y="3938674"/>
                  </a:lnTo>
                  <a:cubicBezTo>
                    <a:pt x="959574" y="3947261"/>
                    <a:pt x="957117" y="3948863"/>
                    <a:pt x="948886" y="3949330"/>
                  </a:cubicBezTo>
                  <a:lnTo>
                    <a:pt x="859862" y="3953842"/>
                  </a:lnTo>
                  <a:lnTo>
                    <a:pt x="831291" y="3956368"/>
                  </a:lnTo>
                  <a:lnTo>
                    <a:pt x="710153" y="3956432"/>
                  </a:lnTo>
                  <a:lnTo>
                    <a:pt x="710153" y="3935125"/>
                  </a:lnTo>
                  <a:lnTo>
                    <a:pt x="817060" y="3931992"/>
                  </a:lnTo>
                  <a:lnTo>
                    <a:pt x="834868" y="3931572"/>
                  </a:lnTo>
                  <a:cubicBezTo>
                    <a:pt x="845717" y="3931572"/>
                    <a:pt x="847898" y="3933185"/>
                    <a:pt x="856246" y="3935125"/>
                  </a:cubicBezTo>
                  <a:cubicBezTo>
                    <a:pt x="866530" y="3930203"/>
                    <a:pt x="859922" y="3932413"/>
                    <a:pt x="874098" y="3932193"/>
                  </a:cubicBezTo>
                  <a:lnTo>
                    <a:pt x="959522" y="3927110"/>
                  </a:lnTo>
                  <a:close/>
                  <a:moveTo>
                    <a:pt x="4009664" y="3871197"/>
                  </a:moveTo>
                  <a:cubicBezTo>
                    <a:pt x="4030535" y="3866350"/>
                    <a:pt x="4017419" y="3866940"/>
                    <a:pt x="4031043" y="3856989"/>
                  </a:cubicBezTo>
                  <a:cubicBezTo>
                    <a:pt x="4032902" y="3864957"/>
                    <a:pt x="4034607" y="3865155"/>
                    <a:pt x="4034607" y="3874746"/>
                  </a:cubicBezTo>
                  <a:lnTo>
                    <a:pt x="4034607" y="3910262"/>
                  </a:lnTo>
                  <a:lnTo>
                    <a:pt x="4030748" y="3963512"/>
                  </a:lnTo>
                  <a:cubicBezTo>
                    <a:pt x="4029937" y="3975702"/>
                    <a:pt x="4016788" y="3981241"/>
                    <a:pt x="4016788" y="3991951"/>
                  </a:cubicBezTo>
                  <a:lnTo>
                    <a:pt x="4016788" y="4041675"/>
                  </a:lnTo>
                  <a:lnTo>
                    <a:pt x="3988361" y="4049040"/>
                  </a:lnTo>
                  <a:lnTo>
                    <a:pt x="3988285" y="4038122"/>
                  </a:lnTo>
                  <a:cubicBezTo>
                    <a:pt x="3988285" y="4018578"/>
                    <a:pt x="3998973" y="4006224"/>
                    <a:pt x="3998973" y="3988401"/>
                  </a:cubicBezTo>
                  <a:lnTo>
                    <a:pt x="3998973" y="3981295"/>
                  </a:lnTo>
                  <a:lnTo>
                    <a:pt x="4009664" y="3871199"/>
                  </a:lnTo>
                  <a:close/>
                  <a:moveTo>
                    <a:pt x="1950058" y="3909758"/>
                  </a:moveTo>
                  <a:lnTo>
                    <a:pt x="1941626" y="4030913"/>
                  </a:lnTo>
                  <a:lnTo>
                    <a:pt x="1942996" y="4048776"/>
                  </a:lnTo>
                  <a:lnTo>
                    <a:pt x="1939136" y="4102022"/>
                  </a:lnTo>
                  <a:lnTo>
                    <a:pt x="1940322" y="4119809"/>
                  </a:lnTo>
                  <a:lnTo>
                    <a:pt x="1939432" y="4219253"/>
                  </a:lnTo>
                  <a:lnTo>
                    <a:pt x="1938542" y="4237011"/>
                  </a:lnTo>
                  <a:lnTo>
                    <a:pt x="1939432" y="4240561"/>
                  </a:lnTo>
                  <a:lnTo>
                    <a:pt x="1943655" y="4307992"/>
                  </a:lnTo>
                  <a:cubicBezTo>
                    <a:pt x="1925487" y="4309494"/>
                    <a:pt x="1929941" y="4315144"/>
                    <a:pt x="1914490" y="4315144"/>
                  </a:cubicBezTo>
                  <a:lnTo>
                    <a:pt x="1907362" y="4315144"/>
                  </a:lnTo>
                  <a:cubicBezTo>
                    <a:pt x="1894985" y="4315144"/>
                    <a:pt x="1901924" y="4322247"/>
                    <a:pt x="1889547" y="4322247"/>
                  </a:cubicBezTo>
                  <a:lnTo>
                    <a:pt x="1832537" y="4322247"/>
                  </a:lnTo>
                  <a:cubicBezTo>
                    <a:pt x="1832537" y="4301489"/>
                    <a:pt x="1824177" y="4292066"/>
                    <a:pt x="1821932" y="4272348"/>
                  </a:cubicBezTo>
                  <a:cubicBezTo>
                    <a:pt x="1820422" y="4259107"/>
                    <a:pt x="1825409" y="4238870"/>
                    <a:pt x="1825409" y="4219251"/>
                  </a:cubicBezTo>
                  <a:lnTo>
                    <a:pt x="1825409" y="4190837"/>
                  </a:lnTo>
                  <a:lnTo>
                    <a:pt x="1833668" y="4119951"/>
                  </a:lnTo>
                  <a:lnTo>
                    <a:pt x="1837001" y="4084406"/>
                  </a:lnTo>
                  <a:lnTo>
                    <a:pt x="1836097" y="4062976"/>
                  </a:lnTo>
                  <a:lnTo>
                    <a:pt x="1843743" y="3999112"/>
                  </a:lnTo>
                  <a:lnTo>
                    <a:pt x="1843224" y="3981289"/>
                  </a:lnTo>
                  <a:lnTo>
                    <a:pt x="1851267" y="3917476"/>
                  </a:lnTo>
                  <a:lnTo>
                    <a:pt x="1882299" y="3913018"/>
                  </a:lnTo>
                  <a:lnTo>
                    <a:pt x="1911026" y="3914613"/>
                  </a:lnTo>
                  <a:lnTo>
                    <a:pt x="1950056" y="3909752"/>
                  </a:lnTo>
                  <a:close/>
                  <a:moveTo>
                    <a:pt x="1404956" y="3945777"/>
                  </a:moveTo>
                  <a:cubicBezTo>
                    <a:pt x="1407305" y="3936681"/>
                    <a:pt x="1410379" y="3935125"/>
                    <a:pt x="1422771" y="3935125"/>
                  </a:cubicBezTo>
                  <a:lnTo>
                    <a:pt x="1454841" y="3935125"/>
                  </a:lnTo>
                  <a:lnTo>
                    <a:pt x="1454841" y="3942228"/>
                  </a:lnTo>
                  <a:lnTo>
                    <a:pt x="1444150" y="3942228"/>
                  </a:lnTo>
                  <a:lnTo>
                    <a:pt x="1404956" y="3945777"/>
                  </a:lnTo>
                  <a:close/>
                  <a:moveTo>
                    <a:pt x="1016579" y="3924470"/>
                  </a:moveTo>
                  <a:cubicBezTo>
                    <a:pt x="1023566" y="3923816"/>
                    <a:pt x="1022643" y="3923507"/>
                    <a:pt x="1027266" y="3920917"/>
                  </a:cubicBezTo>
                  <a:lnTo>
                    <a:pt x="1027266" y="3935125"/>
                  </a:lnTo>
                  <a:cubicBezTo>
                    <a:pt x="1027266" y="3943309"/>
                    <a:pt x="1024787" y="3945777"/>
                    <a:pt x="1016579" y="3945777"/>
                  </a:cubicBezTo>
                  <a:lnTo>
                    <a:pt x="963131" y="3945777"/>
                  </a:lnTo>
                  <a:lnTo>
                    <a:pt x="963131" y="3928019"/>
                  </a:lnTo>
                  <a:lnTo>
                    <a:pt x="1016579" y="3924470"/>
                  </a:lnTo>
                  <a:close/>
                  <a:moveTo>
                    <a:pt x="614606" y="3935377"/>
                  </a:moveTo>
                  <a:lnTo>
                    <a:pt x="642449" y="3935125"/>
                  </a:lnTo>
                  <a:cubicBezTo>
                    <a:pt x="655638" y="3935125"/>
                    <a:pt x="651425" y="3940618"/>
                    <a:pt x="649577" y="3949330"/>
                  </a:cubicBezTo>
                  <a:lnTo>
                    <a:pt x="621380" y="3941197"/>
                  </a:lnTo>
                  <a:cubicBezTo>
                    <a:pt x="619204" y="3964559"/>
                    <a:pt x="569790" y="3967088"/>
                    <a:pt x="546242" y="3967088"/>
                  </a:cubicBezTo>
                  <a:lnTo>
                    <a:pt x="467849" y="3967088"/>
                  </a:lnTo>
                  <a:cubicBezTo>
                    <a:pt x="458228" y="3967088"/>
                    <a:pt x="458027" y="3965393"/>
                    <a:pt x="450034" y="3963535"/>
                  </a:cubicBezTo>
                  <a:lnTo>
                    <a:pt x="450034" y="3952884"/>
                  </a:lnTo>
                  <a:lnTo>
                    <a:pt x="457695" y="3950929"/>
                  </a:lnTo>
                  <a:lnTo>
                    <a:pt x="467597" y="3953544"/>
                  </a:lnTo>
                  <a:lnTo>
                    <a:pt x="496378" y="3949718"/>
                  </a:lnTo>
                  <a:lnTo>
                    <a:pt x="499920" y="3949330"/>
                  </a:lnTo>
                  <a:cubicBezTo>
                    <a:pt x="510773" y="3949330"/>
                    <a:pt x="512953" y="3950944"/>
                    <a:pt x="521298" y="3952883"/>
                  </a:cubicBezTo>
                  <a:cubicBezTo>
                    <a:pt x="529871" y="3948781"/>
                    <a:pt x="525932" y="3949330"/>
                    <a:pt x="539114" y="3949330"/>
                  </a:cubicBezTo>
                  <a:lnTo>
                    <a:pt x="564056" y="3949330"/>
                  </a:lnTo>
                  <a:lnTo>
                    <a:pt x="603247" y="3945716"/>
                  </a:lnTo>
                  <a:lnTo>
                    <a:pt x="610572" y="3945853"/>
                  </a:lnTo>
                  <a:lnTo>
                    <a:pt x="614605" y="3935377"/>
                  </a:lnTo>
                  <a:close/>
                  <a:moveTo>
                    <a:pt x="1515432" y="3931573"/>
                  </a:moveTo>
                  <a:cubicBezTo>
                    <a:pt x="1522311" y="3931573"/>
                    <a:pt x="1521774" y="3930455"/>
                    <a:pt x="1526123" y="3928019"/>
                  </a:cubicBezTo>
                  <a:cubicBezTo>
                    <a:pt x="1525284" y="3938046"/>
                    <a:pt x="1526206" y="3942228"/>
                    <a:pt x="1515432" y="3942228"/>
                  </a:cubicBezTo>
                  <a:lnTo>
                    <a:pt x="1461988" y="3942228"/>
                  </a:lnTo>
                  <a:lnTo>
                    <a:pt x="1461988" y="3935125"/>
                  </a:lnTo>
                  <a:lnTo>
                    <a:pt x="1472676" y="3935125"/>
                  </a:lnTo>
                  <a:lnTo>
                    <a:pt x="1494037" y="3931476"/>
                  </a:lnTo>
                  <a:lnTo>
                    <a:pt x="1515434" y="3931573"/>
                  </a:lnTo>
                  <a:close/>
                  <a:moveTo>
                    <a:pt x="1686363" y="3920310"/>
                  </a:moveTo>
                  <a:lnTo>
                    <a:pt x="1686467" y="3928020"/>
                  </a:lnTo>
                  <a:lnTo>
                    <a:pt x="1647336" y="3932076"/>
                  </a:lnTo>
                  <a:cubicBezTo>
                    <a:pt x="1652424" y="3924564"/>
                    <a:pt x="1647491" y="3926234"/>
                    <a:pt x="1658067" y="3925078"/>
                  </a:cubicBezTo>
                  <a:lnTo>
                    <a:pt x="1686365" y="3920310"/>
                  </a:lnTo>
                  <a:close/>
                  <a:moveTo>
                    <a:pt x="1148244" y="3905699"/>
                  </a:moveTo>
                  <a:lnTo>
                    <a:pt x="1148410" y="3917367"/>
                  </a:lnTo>
                  <a:cubicBezTo>
                    <a:pt x="1148410" y="3938298"/>
                    <a:pt x="1055857" y="3942228"/>
                    <a:pt x="1030823" y="3942228"/>
                  </a:cubicBezTo>
                  <a:lnTo>
                    <a:pt x="1034214" y="3920884"/>
                  </a:lnTo>
                  <a:lnTo>
                    <a:pt x="1062879" y="3917285"/>
                  </a:lnTo>
                  <a:lnTo>
                    <a:pt x="1073667" y="3917895"/>
                  </a:lnTo>
                  <a:lnTo>
                    <a:pt x="1148245" y="3905699"/>
                  </a:lnTo>
                  <a:close/>
                  <a:moveTo>
                    <a:pt x="1782649" y="4034569"/>
                  </a:moveTo>
                  <a:lnTo>
                    <a:pt x="1775522" y="4034569"/>
                  </a:lnTo>
                  <a:lnTo>
                    <a:pt x="1771115" y="4101985"/>
                  </a:lnTo>
                  <a:lnTo>
                    <a:pt x="1771958" y="4134012"/>
                  </a:lnTo>
                  <a:lnTo>
                    <a:pt x="1768643" y="4205054"/>
                  </a:lnTo>
                  <a:lnTo>
                    <a:pt x="1768394" y="4318695"/>
                  </a:lnTo>
                  <a:cubicBezTo>
                    <a:pt x="1768394" y="4326879"/>
                    <a:pt x="1765915" y="4329350"/>
                    <a:pt x="1757707" y="4329350"/>
                  </a:cubicBezTo>
                  <a:lnTo>
                    <a:pt x="1593801" y="4329350"/>
                  </a:lnTo>
                  <a:lnTo>
                    <a:pt x="1540409" y="4333503"/>
                  </a:lnTo>
                  <a:lnTo>
                    <a:pt x="1532831" y="4297488"/>
                  </a:lnTo>
                  <a:lnTo>
                    <a:pt x="1528683" y="4261987"/>
                  </a:lnTo>
                  <a:lnTo>
                    <a:pt x="1529663" y="4222803"/>
                  </a:lnTo>
                  <a:lnTo>
                    <a:pt x="1534059" y="3949346"/>
                  </a:lnTo>
                  <a:lnTo>
                    <a:pt x="1558022" y="3945017"/>
                  </a:lnTo>
                  <a:lnTo>
                    <a:pt x="1625860" y="3942085"/>
                  </a:lnTo>
                  <a:lnTo>
                    <a:pt x="1704375" y="3932317"/>
                  </a:lnTo>
                  <a:cubicBezTo>
                    <a:pt x="1723066" y="3928703"/>
                    <a:pt x="1745323" y="3917369"/>
                    <a:pt x="1747017" y="3917369"/>
                  </a:cubicBezTo>
                  <a:lnTo>
                    <a:pt x="1768396" y="3917369"/>
                  </a:lnTo>
                  <a:cubicBezTo>
                    <a:pt x="1786175" y="3917369"/>
                    <a:pt x="1779087" y="3960486"/>
                    <a:pt x="1779087" y="3977744"/>
                  </a:cubicBezTo>
                  <a:lnTo>
                    <a:pt x="1786214" y="3977744"/>
                  </a:lnTo>
                  <a:lnTo>
                    <a:pt x="1786214" y="3917369"/>
                  </a:lnTo>
                  <a:lnTo>
                    <a:pt x="1843224" y="3917369"/>
                  </a:lnTo>
                  <a:cubicBezTo>
                    <a:pt x="1838569" y="3926731"/>
                    <a:pt x="1839661" y="3914444"/>
                    <a:pt x="1839661" y="3928020"/>
                  </a:cubicBezTo>
                  <a:cubicBezTo>
                    <a:pt x="1839661" y="3936330"/>
                    <a:pt x="1840727" y="3937210"/>
                    <a:pt x="1843224" y="3942229"/>
                  </a:cubicBezTo>
                  <a:cubicBezTo>
                    <a:pt x="1840518" y="3947851"/>
                    <a:pt x="1839661" y="3947327"/>
                    <a:pt x="1839661" y="3956434"/>
                  </a:cubicBezTo>
                  <a:cubicBezTo>
                    <a:pt x="1839661" y="3973002"/>
                    <a:pt x="1836097" y="3961176"/>
                    <a:pt x="1836097" y="3977745"/>
                  </a:cubicBezTo>
                  <a:lnTo>
                    <a:pt x="1836097" y="3991950"/>
                  </a:lnTo>
                  <a:cubicBezTo>
                    <a:pt x="1836097" y="4005652"/>
                    <a:pt x="1832537" y="3999897"/>
                    <a:pt x="1832537" y="4016810"/>
                  </a:cubicBezTo>
                  <a:lnTo>
                    <a:pt x="1833427" y="4034568"/>
                  </a:lnTo>
                  <a:lnTo>
                    <a:pt x="1828180" y="4066416"/>
                  </a:lnTo>
                  <a:lnTo>
                    <a:pt x="1828973" y="4073637"/>
                  </a:lnTo>
                  <a:lnTo>
                    <a:pt x="1820509" y="4137375"/>
                  </a:lnTo>
                  <a:lnTo>
                    <a:pt x="1821845" y="4155323"/>
                  </a:lnTo>
                  <a:lnTo>
                    <a:pt x="1819330" y="4190667"/>
                  </a:lnTo>
                  <a:cubicBezTo>
                    <a:pt x="1819139" y="4196462"/>
                    <a:pt x="1818282" y="4195937"/>
                    <a:pt x="1818282" y="4205045"/>
                  </a:cubicBezTo>
                  <a:lnTo>
                    <a:pt x="1818282" y="4325800"/>
                  </a:lnTo>
                  <a:lnTo>
                    <a:pt x="1782651" y="4325800"/>
                  </a:lnTo>
                  <a:lnTo>
                    <a:pt x="1778320" y="4301079"/>
                  </a:lnTo>
                  <a:lnTo>
                    <a:pt x="1774536" y="4261970"/>
                  </a:lnTo>
                  <a:lnTo>
                    <a:pt x="1775524" y="4240558"/>
                  </a:lnTo>
                  <a:lnTo>
                    <a:pt x="1779603" y="4073649"/>
                  </a:lnTo>
                  <a:lnTo>
                    <a:pt x="1782651" y="4034565"/>
                  </a:lnTo>
                  <a:close/>
                  <a:moveTo>
                    <a:pt x="2951310" y="3791992"/>
                  </a:moveTo>
                  <a:lnTo>
                    <a:pt x="2958502" y="3793062"/>
                  </a:lnTo>
                  <a:lnTo>
                    <a:pt x="2990507" y="3797039"/>
                  </a:lnTo>
                  <a:cubicBezTo>
                    <a:pt x="2991700" y="3810148"/>
                    <a:pt x="3046388" y="3864093"/>
                    <a:pt x="3058272" y="3864093"/>
                  </a:cubicBezTo>
                  <a:lnTo>
                    <a:pt x="3072523" y="3864093"/>
                  </a:lnTo>
                  <a:lnTo>
                    <a:pt x="3089268" y="3914217"/>
                  </a:lnTo>
                  <a:cubicBezTo>
                    <a:pt x="3072448" y="3947520"/>
                    <a:pt x="3001258" y="4019154"/>
                    <a:pt x="3001258" y="4055879"/>
                  </a:cubicBezTo>
                  <a:cubicBezTo>
                    <a:pt x="3001258" y="4060854"/>
                    <a:pt x="3006116" y="4062981"/>
                    <a:pt x="3011949" y="4062981"/>
                  </a:cubicBezTo>
                  <a:cubicBezTo>
                    <a:pt x="3020810" y="4062981"/>
                    <a:pt x="3025346" y="4054100"/>
                    <a:pt x="3033328" y="4048776"/>
                  </a:cubicBezTo>
                  <a:lnTo>
                    <a:pt x="3015207" y="4076970"/>
                  </a:lnTo>
                  <a:cubicBezTo>
                    <a:pt x="2979050" y="4052853"/>
                    <a:pt x="2933397" y="4031016"/>
                    <a:pt x="2872984" y="4031016"/>
                  </a:cubicBezTo>
                  <a:lnTo>
                    <a:pt x="2812407" y="4031016"/>
                  </a:lnTo>
                  <a:cubicBezTo>
                    <a:pt x="2802505" y="4031016"/>
                    <a:pt x="2737585" y="3929586"/>
                    <a:pt x="2737585" y="3924468"/>
                  </a:cubicBezTo>
                  <a:cubicBezTo>
                    <a:pt x="2737585" y="3917114"/>
                    <a:pt x="2743112" y="3925830"/>
                    <a:pt x="2744709" y="3906710"/>
                  </a:cubicBezTo>
                  <a:cubicBezTo>
                    <a:pt x="2754798" y="3904023"/>
                    <a:pt x="2826894" y="3813150"/>
                    <a:pt x="2833788" y="3800162"/>
                  </a:cubicBezTo>
                  <a:lnTo>
                    <a:pt x="2840916" y="3800162"/>
                  </a:lnTo>
                  <a:lnTo>
                    <a:pt x="2880092" y="3796314"/>
                  </a:lnTo>
                  <a:lnTo>
                    <a:pt x="2951311" y="3791989"/>
                  </a:lnTo>
                  <a:close/>
                  <a:moveTo>
                    <a:pt x="1768422" y="3899744"/>
                  </a:moveTo>
                  <a:cubicBezTo>
                    <a:pt x="1779091" y="3898149"/>
                    <a:pt x="1778349" y="3904884"/>
                    <a:pt x="1779095" y="3913816"/>
                  </a:cubicBezTo>
                  <a:lnTo>
                    <a:pt x="1761280" y="3913816"/>
                  </a:lnTo>
                  <a:lnTo>
                    <a:pt x="1707888" y="3917968"/>
                  </a:lnTo>
                  <a:lnTo>
                    <a:pt x="1716190" y="3903929"/>
                  </a:lnTo>
                  <a:lnTo>
                    <a:pt x="1736466" y="3904109"/>
                  </a:lnTo>
                  <a:lnTo>
                    <a:pt x="1768421" y="3899744"/>
                  </a:lnTo>
                  <a:close/>
                  <a:moveTo>
                    <a:pt x="1818289" y="3899611"/>
                  </a:moveTo>
                  <a:cubicBezTo>
                    <a:pt x="1830573" y="3899611"/>
                    <a:pt x="1832086" y="3896981"/>
                    <a:pt x="1843231" y="3896058"/>
                  </a:cubicBezTo>
                  <a:lnTo>
                    <a:pt x="1843231" y="3910263"/>
                  </a:lnTo>
                  <a:lnTo>
                    <a:pt x="1818289" y="3910263"/>
                  </a:lnTo>
                  <a:cubicBezTo>
                    <a:pt x="1809954" y="3910263"/>
                    <a:pt x="1809071" y="3911330"/>
                    <a:pt x="1804037" y="3913816"/>
                  </a:cubicBezTo>
                  <a:lnTo>
                    <a:pt x="1797097" y="3909961"/>
                  </a:lnTo>
                  <a:lnTo>
                    <a:pt x="1786474" y="3914477"/>
                  </a:lnTo>
                  <a:lnTo>
                    <a:pt x="1786222" y="3899611"/>
                  </a:lnTo>
                  <a:lnTo>
                    <a:pt x="1818289" y="3899611"/>
                  </a:lnTo>
                  <a:close/>
                  <a:moveTo>
                    <a:pt x="1949898" y="3880452"/>
                  </a:moveTo>
                  <a:lnTo>
                    <a:pt x="1950125" y="3896058"/>
                  </a:lnTo>
                  <a:lnTo>
                    <a:pt x="1914495" y="3896058"/>
                  </a:lnTo>
                  <a:cubicBezTo>
                    <a:pt x="1902118" y="3896058"/>
                    <a:pt x="1909057" y="3903160"/>
                    <a:pt x="1896680" y="3903160"/>
                  </a:cubicBezTo>
                  <a:cubicBezTo>
                    <a:pt x="1876256" y="3903160"/>
                    <a:pt x="1871197" y="3908833"/>
                    <a:pt x="1853923" y="3910262"/>
                  </a:cubicBezTo>
                  <a:lnTo>
                    <a:pt x="1853923" y="3892505"/>
                  </a:lnTo>
                  <a:lnTo>
                    <a:pt x="1864885" y="3894193"/>
                  </a:lnTo>
                  <a:lnTo>
                    <a:pt x="1949900" y="3880452"/>
                  </a:lnTo>
                  <a:close/>
                  <a:moveTo>
                    <a:pt x="3317632" y="3845220"/>
                  </a:moveTo>
                  <a:cubicBezTo>
                    <a:pt x="3362536" y="3875810"/>
                    <a:pt x="3349288" y="3882068"/>
                    <a:pt x="3375389" y="3920917"/>
                  </a:cubicBezTo>
                  <a:cubicBezTo>
                    <a:pt x="3365995" y="3925559"/>
                    <a:pt x="3378322" y="3924470"/>
                    <a:pt x="3364701" y="3924470"/>
                  </a:cubicBezTo>
                  <a:lnTo>
                    <a:pt x="3354010" y="3924470"/>
                  </a:lnTo>
                  <a:cubicBezTo>
                    <a:pt x="3343229" y="3924470"/>
                    <a:pt x="3317724" y="3910588"/>
                    <a:pt x="3304125" y="3906712"/>
                  </a:cubicBezTo>
                  <a:cubicBezTo>
                    <a:pt x="3286206" y="3901603"/>
                    <a:pt x="3269799" y="3896470"/>
                    <a:pt x="3265785" y="3879578"/>
                  </a:cubicBezTo>
                  <a:lnTo>
                    <a:pt x="3317636" y="3845218"/>
                  </a:lnTo>
                  <a:close/>
                  <a:moveTo>
                    <a:pt x="1233732" y="3871920"/>
                  </a:moveTo>
                  <a:cubicBezTo>
                    <a:pt x="1235775" y="3879162"/>
                    <a:pt x="1237476" y="3879363"/>
                    <a:pt x="1237476" y="3888955"/>
                  </a:cubicBezTo>
                  <a:cubicBezTo>
                    <a:pt x="1237476" y="3912946"/>
                    <a:pt x="1216641" y="3890116"/>
                    <a:pt x="1213488" y="3885585"/>
                  </a:cubicBezTo>
                  <a:lnTo>
                    <a:pt x="1216900" y="3867798"/>
                  </a:lnTo>
                  <a:lnTo>
                    <a:pt x="1233732" y="3871919"/>
                  </a:lnTo>
                  <a:close/>
                  <a:moveTo>
                    <a:pt x="4038888" y="3828758"/>
                  </a:moveTo>
                  <a:lnTo>
                    <a:pt x="4045288" y="3828578"/>
                  </a:lnTo>
                  <a:lnTo>
                    <a:pt x="4049288" y="3842647"/>
                  </a:lnTo>
                  <a:lnTo>
                    <a:pt x="4034470" y="3846304"/>
                  </a:lnTo>
                  <a:lnTo>
                    <a:pt x="4038888" y="3828758"/>
                  </a:lnTo>
                  <a:close/>
                  <a:moveTo>
                    <a:pt x="3033342" y="3778852"/>
                  </a:moveTo>
                  <a:cubicBezTo>
                    <a:pt x="3033342" y="3758242"/>
                    <a:pt x="3077236" y="3724413"/>
                    <a:pt x="3090353" y="3697166"/>
                  </a:cubicBezTo>
                  <a:cubicBezTo>
                    <a:pt x="3110578" y="3701865"/>
                    <a:pt x="3138916" y="3714924"/>
                    <a:pt x="3154492" y="3714924"/>
                  </a:cubicBezTo>
                  <a:cubicBezTo>
                    <a:pt x="3173089" y="3714924"/>
                    <a:pt x="3175107" y="3722030"/>
                    <a:pt x="3190122" y="3722030"/>
                  </a:cubicBezTo>
                  <a:cubicBezTo>
                    <a:pt x="3234911" y="3722030"/>
                    <a:pt x="3283801" y="3806349"/>
                    <a:pt x="3300580" y="3810820"/>
                  </a:cubicBezTo>
                  <a:lnTo>
                    <a:pt x="3300580" y="3817922"/>
                  </a:lnTo>
                  <a:lnTo>
                    <a:pt x="3229903" y="3861428"/>
                  </a:lnTo>
                  <a:cubicBezTo>
                    <a:pt x="3216074" y="3853557"/>
                    <a:pt x="3177462" y="3834171"/>
                    <a:pt x="3165178" y="3839230"/>
                  </a:cubicBezTo>
                  <a:cubicBezTo>
                    <a:pt x="3160219" y="3832486"/>
                    <a:pt x="3164936" y="3833557"/>
                    <a:pt x="3154490" y="3832127"/>
                  </a:cubicBezTo>
                  <a:lnTo>
                    <a:pt x="3122549" y="3827629"/>
                  </a:lnTo>
                  <a:lnTo>
                    <a:pt x="3108168" y="3828578"/>
                  </a:lnTo>
                  <a:cubicBezTo>
                    <a:pt x="3095250" y="3828578"/>
                    <a:pt x="3088277" y="3831559"/>
                    <a:pt x="3079662" y="3835680"/>
                  </a:cubicBezTo>
                  <a:cubicBezTo>
                    <a:pt x="3075608" y="3832975"/>
                    <a:pt x="3033339" y="3786359"/>
                    <a:pt x="3033339" y="3782408"/>
                  </a:cubicBezTo>
                  <a:lnTo>
                    <a:pt x="3033339" y="3778855"/>
                  </a:lnTo>
                  <a:close/>
                  <a:moveTo>
                    <a:pt x="2577245" y="3860538"/>
                  </a:moveTo>
                  <a:cubicBezTo>
                    <a:pt x="2593918" y="3829136"/>
                    <a:pt x="2719702" y="3732680"/>
                    <a:pt x="2762530" y="3732680"/>
                  </a:cubicBezTo>
                  <a:cubicBezTo>
                    <a:pt x="2773001" y="3732680"/>
                    <a:pt x="2801728" y="3764460"/>
                    <a:pt x="2801728" y="3775301"/>
                  </a:cubicBezTo>
                  <a:cubicBezTo>
                    <a:pt x="2801728" y="3775660"/>
                    <a:pt x="2772357" y="3808916"/>
                    <a:pt x="2768840" y="3813551"/>
                  </a:cubicBezTo>
                  <a:cubicBezTo>
                    <a:pt x="2760905" y="3823998"/>
                    <a:pt x="2765759" y="3826362"/>
                    <a:pt x="2756429" y="3836698"/>
                  </a:cubicBezTo>
                  <a:cubicBezTo>
                    <a:pt x="2748707" y="3845244"/>
                    <a:pt x="2748920" y="3844684"/>
                    <a:pt x="2741821" y="3854104"/>
                  </a:cubicBezTo>
                  <a:cubicBezTo>
                    <a:pt x="2722056" y="3880336"/>
                    <a:pt x="2697448" y="3902906"/>
                    <a:pt x="2680580" y="3928016"/>
                  </a:cubicBezTo>
                  <a:cubicBezTo>
                    <a:pt x="2667298" y="3921664"/>
                    <a:pt x="2647072" y="3917364"/>
                    <a:pt x="2627132" y="3917364"/>
                  </a:cubicBezTo>
                  <a:lnTo>
                    <a:pt x="2612881" y="3917364"/>
                  </a:lnTo>
                  <a:cubicBezTo>
                    <a:pt x="2606993" y="3906274"/>
                    <a:pt x="2600182" y="3901589"/>
                    <a:pt x="2592381" y="3891627"/>
                  </a:cubicBezTo>
                  <a:cubicBezTo>
                    <a:pt x="2583146" y="3879837"/>
                    <a:pt x="2583257" y="3873022"/>
                    <a:pt x="2577247" y="3860537"/>
                  </a:cubicBezTo>
                  <a:close/>
                  <a:moveTo>
                    <a:pt x="1333696" y="3590614"/>
                  </a:moveTo>
                  <a:cubicBezTo>
                    <a:pt x="1342031" y="3590614"/>
                    <a:pt x="1342913" y="3589551"/>
                    <a:pt x="1347947" y="3587065"/>
                  </a:cubicBezTo>
                  <a:lnTo>
                    <a:pt x="1354887" y="3590920"/>
                  </a:lnTo>
                  <a:cubicBezTo>
                    <a:pt x="1360714" y="3587920"/>
                    <a:pt x="1360192" y="3587065"/>
                    <a:pt x="1369326" y="3587065"/>
                  </a:cubicBezTo>
                  <a:lnTo>
                    <a:pt x="1376454" y="3587065"/>
                  </a:lnTo>
                  <a:cubicBezTo>
                    <a:pt x="1384792" y="3587065"/>
                    <a:pt x="1385671" y="3588128"/>
                    <a:pt x="1390709" y="3590614"/>
                  </a:cubicBezTo>
                  <a:cubicBezTo>
                    <a:pt x="1396348" y="3587920"/>
                    <a:pt x="1395822" y="3587065"/>
                    <a:pt x="1404960" y="3587065"/>
                  </a:cubicBezTo>
                  <a:lnTo>
                    <a:pt x="1444154" y="3587065"/>
                  </a:lnTo>
                  <a:cubicBezTo>
                    <a:pt x="1461775" y="3587065"/>
                    <a:pt x="1451282" y="3618424"/>
                    <a:pt x="1451282" y="3629682"/>
                  </a:cubicBezTo>
                  <a:lnTo>
                    <a:pt x="1451282" y="3672299"/>
                  </a:lnTo>
                  <a:lnTo>
                    <a:pt x="1452172" y="3690057"/>
                  </a:lnTo>
                  <a:lnTo>
                    <a:pt x="1455087" y="3725541"/>
                  </a:lnTo>
                  <a:lnTo>
                    <a:pt x="1453955" y="3743331"/>
                  </a:lnTo>
                  <a:lnTo>
                    <a:pt x="1454845" y="3793055"/>
                  </a:lnTo>
                  <a:cubicBezTo>
                    <a:pt x="1454845" y="3803872"/>
                    <a:pt x="1453227" y="3806045"/>
                    <a:pt x="1451282" y="3814362"/>
                  </a:cubicBezTo>
                  <a:cubicBezTo>
                    <a:pt x="1455397" y="3822909"/>
                    <a:pt x="1454845" y="3818982"/>
                    <a:pt x="1454845" y="3832120"/>
                  </a:cubicBezTo>
                  <a:lnTo>
                    <a:pt x="1454845" y="3849878"/>
                  </a:lnTo>
                  <a:lnTo>
                    <a:pt x="1455736" y="3867636"/>
                  </a:lnTo>
                  <a:lnTo>
                    <a:pt x="1454845" y="3928012"/>
                  </a:lnTo>
                  <a:lnTo>
                    <a:pt x="1444154" y="3928012"/>
                  </a:lnTo>
                  <a:cubicBezTo>
                    <a:pt x="1426109" y="3928012"/>
                    <a:pt x="1420091" y="3932772"/>
                    <a:pt x="1406424" y="3930304"/>
                  </a:cubicBezTo>
                  <a:cubicBezTo>
                    <a:pt x="1399109" y="3928982"/>
                    <a:pt x="1374123" y="3924279"/>
                    <a:pt x="1369313" y="3924254"/>
                  </a:cubicBezTo>
                  <a:cubicBezTo>
                    <a:pt x="1354539" y="3924179"/>
                    <a:pt x="1322882" y="3938667"/>
                    <a:pt x="1298067" y="3938667"/>
                  </a:cubicBezTo>
                  <a:cubicBezTo>
                    <a:pt x="1291188" y="3938667"/>
                    <a:pt x="1291722" y="3939784"/>
                    <a:pt x="1287376" y="3942220"/>
                  </a:cubicBezTo>
                  <a:cubicBezTo>
                    <a:pt x="1288302" y="3931112"/>
                    <a:pt x="1290940" y="3929603"/>
                    <a:pt x="1290940" y="3917360"/>
                  </a:cubicBezTo>
                  <a:lnTo>
                    <a:pt x="1290940" y="3881844"/>
                  </a:lnTo>
                  <a:lnTo>
                    <a:pt x="1298651" y="3722053"/>
                  </a:lnTo>
                  <a:cubicBezTo>
                    <a:pt x="1298532" y="3713823"/>
                    <a:pt x="1296896" y="3712623"/>
                    <a:pt x="1294504" y="3707812"/>
                  </a:cubicBezTo>
                  <a:cubicBezTo>
                    <a:pt x="1297574" y="3701432"/>
                    <a:pt x="1297570" y="3703480"/>
                    <a:pt x="1298067" y="3693607"/>
                  </a:cubicBezTo>
                  <a:lnTo>
                    <a:pt x="1302489" y="3590652"/>
                  </a:lnTo>
                  <a:lnTo>
                    <a:pt x="1333698" y="3590608"/>
                  </a:lnTo>
                  <a:close/>
                  <a:moveTo>
                    <a:pt x="6542890" y="3593848"/>
                  </a:moveTo>
                  <a:lnTo>
                    <a:pt x="6531464" y="3640102"/>
                  </a:lnTo>
                  <a:lnTo>
                    <a:pt x="6525302" y="3640339"/>
                  </a:lnTo>
                  <a:lnTo>
                    <a:pt x="6520884" y="3619200"/>
                  </a:lnTo>
                  <a:lnTo>
                    <a:pt x="6509462" y="3606044"/>
                  </a:lnTo>
                  <a:lnTo>
                    <a:pt x="6521969" y="3608696"/>
                  </a:lnTo>
                  <a:lnTo>
                    <a:pt x="6542890" y="3593848"/>
                  </a:lnTo>
                  <a:close/>
                  <a:moveTo>
                    <a:pt x="1461855" y="3551549"/>
                  </a:moveTo>
                  <a:cubicBezTo>
                    <a:pt x="1472917" y="3550396"/>
                    <a:pt x="1474571" y="3547996"/>
                    <a:pt x="1486793" y="3547996"/>
                  </a:cubicBezTo>
                  <a:lnTo>
                    <a:pt x="1533116" y="3547996"/>
                  </a:lnTo>
                  <a:lnTo>
                    <a:pt x="1533116" y="3569307"/>
                  </a:lnTo>
                  <a:lnTo>
                    <a:pt x="1472611" y="3573694"/>
                  </a:lnTo>
                  <a:lnTo>
                    <a:pt x="1461855" y="3572857"/>
                  </a:lnTo>
                  <a:lnTo>
                    <a:pt x="1461855" y="3551549"/>
                  </a:lnTo>
                  <a:close/>
                  <a:moveTo>
                    <a:pt x="1540243" y="3920914"/>
                  </a:moveTo>
                  <a:lnTo>
                    <a:pt x="1540243" y="3928017"/>
                  </a:lnTo>
                  <a:lnTo>
                    <a:pt x="1615040" y="3923993"/>
                  </a:lnTo>
                  <a:cubicBezTo>
                    <a:pt x="1623803" y="3923885"/>
                    <a:pt x="1622340" y="3922024"/>
                    <a:pt x="1629324" y="3917365"/>
                  </a:cubicBezTo>
                  <a:lnTo>
                    <a:pt x="1644591" y="3921280"/>
                  </a:lnTo>
                  <a:lnTo>
                    <a:pt x="1636451" y="3924467"/>
                  </a:lnTo>
                  <a:lnTo>
                    <a:pt x="1636451" y="3931569"/>
                  </a:lnTo>
                  <a:lnTo>
                    <a:pt x="1604500" y="3935909"/>
                  </a:lnTo>
                  <a:lnTo>
                    <a:pt x="1561713" y="3939653"/>
                  </a:lnTo>
                  <a:lnTo>
                    <a:pt x="1533117" y="3938672"/>
                  </a:lnTo>
                  <a:lnTo>
                    <a:pt x="1533117" y="3920914"/>
                  </a:lnTo>
                  <a:lnTo>
                    <a:pt x="1534429" y="3867561"/>
                  </a:lnTo>
                  <a:cubicBezTo>
                    <a:pt x="1533975" y="3862017"/>
                    <a:pt x="1533117" y="3862542"/>
                    <a:pt x="1533117" y="3853434"/>
                  </a:cubicBezTo>
                  <a:lnTo>
                    <a:pt x="1533117" y="3842779"/>
                  </a:lnTo>
                  <a:lnTo>
                    <a:pt x="1529557" y="3842779"/>
                  </a:lnTo>
                  <a:lnTo>
                    <a:pt x="1529557" y="3860537"/>
                  </a:lnTo>
                  <a:lnTo>
                    <a:pt x="1526058" y="3888957"/>
                  </a:lnTo>
                  <a:cubicBezTo>
                    <a:pt x="1528699" y="3894572"/>
                    <a:pt x="1529557" y="3894048"/>
                    <a:pt x="1529557" y="3903155"/>
                  </a:cubicBezTo>
                  <a:cubicBezTo>
                    <a:pt x="1529557" y="3914141"/>
                    <a:pt x="1529020" y="3924466"/>
                    <a:pt x="1518866" y="3924466"/>
                  </a:cubicBezTo>
                  <a:lnTo>
                    <a:pt x="1501050" y="3924466"/>
                  </a:lnTo>
                  <a:lnTo>
                    <a:pt x="1469045" y="3928443"/>
                  </a:lnTo>
                  <a:cubicBezTo>
                    <a:pt x="1465276" y="3921039"/>
                    <a:pt x="1461857" y="3917543"/>
                    <a:pt x="1461857" y="3906708"/>
                  </a:cubicBezTo>
                  <a:lnTo>
                    <a:pt x="1461857" y="3803712"/>
                  </a:lnTo>
                  <a:cubicBezTo>
                    <a:pt x="1461857" y="3795406"/>
                    <a:pt x="1460786" y="3794526"/>
                    <a:pt x="1458293" y="3789507"/>
                  </a:cubicBezTo>
                  <a:cubicBezTo>
                    <a:pt x="1460999" y="3783884"/>
                    <a:pt x="1461857" y="3784409"/>
                    <a:pt x="1461857" y="3775302"/>
                  </a:cubicBezTo>
                  <a:lnTo>
                    <a:pt x="1461857" y="3753991"/>
                  </a:lnTo>
                  <a:lnTo>
                    <a:pt x="1460667" y="3729131"/>
                  </a:lnTo>
                  <a:lnTo>
                    <a:pt x="1457648" y="3636823"/>
                  </a:lnTo>
                  <a:lnTo>
                    <a:pt x="1462829" y="3583602"/>
                  </a:lnTo>
                  <a:lnTo>
                    <a:pt x="1515226" y="3579133"/>
                  </a:lnTo>
                  <a:lnTo>
                    <a:pt x="1533117" y="3579963"/>
                  </a:lnTo>
                  <a:lnTo>
                    <a:pt x="1533117" y="3601270"/>
                  </a:lnTo>
                  <a:cubicBezTo>
                    <a:pt x="1533117" y="3620146"/>
                    <a:pt x="1522224" y="3612023"/>
                    <a:pt x="1536681" y="3622582"/>
                  </a:cubicBezTo>
                  <a:lnTo>
                    <a:pt x="1536681" y="3587066"/>
                  </a:lnTo>
                  <a:cubicBezTo>
                    <a:pt x="1536681" y="3578882"/>
                    <a:pt x="1539160" y="3576410"/>
                    <a:pt x="1547372" y="3576410"/>
                  </a:cubicBezTo>
                  <a:lnTo>
                    <a:pt x="1583002" y="3576410"/>
                  </a:lnTo>
                  <a:lnTo>
                    <a:pt x="1600821" y="3575523"/>
                  </a:lnTo>
                  <a:lnTo>
                    <a:pt x="1629223" y="3572254"/>
                  </a:lnTo>
                  <a:lnTo>
                    <a:pt x="1640015" y="3572857"/>
                  </a:lnTo>
                  <a:lnTo>
                    <a:pt x="1714808" y="3565445"/>
                  </a:lnTo>
                  <a:lnTo>
                    <a:pt x="1775243" y="3557534"/>
                  </a:lnTo>
                  <a:lnTo>
                    <a:pt x="1789667" y="3558652"/>
                  </a:lnTo>
                  <a:cubicBezTo>
                    <a:pt x="1786035" y="3574200"/>
                    <a:pt x="1789073" y="3576327"/>
                    <a:pt x="1775416" y="3579963"/>
                  </a:cubicBezTo>
                  <a:lnTo>
                    <a:pt x="1772476" y="3594329"/>
                  </a:lnTo>
                  <a:cubicBezTo>
                    <a:pt x="1775557" y="3601144"/>
                    <a:pt x="1778980" y="3604640"/>
                    <a:pt x="1778980" y="3615479"/>
                  </a:cubicBezTo>
                  <a:lnTo>
                    <a:pt x="1778980" y="3693613"/>
                  </a:lnTo>
                  <a:lnTo>
                    <a:pt x="1782464" y="3757544"/>
                  </a:lnTo>
                  <a:lnTo>
                    <a:pt x="1781117" y="3842775"/>
                  </a:lnTo>
                  <a:cubicBezTo>
                    <a:pt x="1782529" y="3849636"/>
                    <a:pt x="1781423" y="3849094"/>
                    <a:pt x="1778980" y="3853433"/>
                  </a:cubicBezTo>
                  <a:cubicBezTo>
                    <a:pt x="1782490" y="3860489"/>
                    <a:pt x="1784086" y="3853825"/>
                    <a:pt x="1782544" y="3864089"/>
                  </a:cubicBezTo>
                  <a:lnTo>
                    <a:pt x="1778187" y="3895934"/>
                  </a:lnTo>
                  <a:lnTo>
                    <a:pt x="1725530" y="3896052"/>
                  </a:lnTo>
                  <a:lnTo>
                    <a:pt x="1689864" y="3899192"/>
                  </a:lnTo>
                  <a:cubicBezTo>
                    <a:pt x="1676024" y="3900722"/>
                    <a:pt x="1678632" y="3897187"/>
                    <a:pt x="1664957" y="3896052"/>
                  </a:cubicBezTo>
                  <a:cubicBezTo>
                    <a:pt x="1658208" y="3908766"/>
                    <a:pt x="1658457" y="3912290"/>
                    <a:pt x="1640015" y="3913810"/>
                  </a:cubicBezTo>
                  <a:lnTo>
                    <a:pt x="1540244" y="3920912"/>
                  </a:lnTo>
                  <a:close/>
                  <a:moveTo>
                    <a:pt x="1048447" y="3536372"/>
                  </a:moveTo>
                  <a:lnTo>
                    <a:pt x="1045410" y="3562274"/>
                  </a:lnTo>
                  <a:lnTo>
                    <a:pt x="984466" y="3566592"/>
                  </a:lnTo>
                  <a:lnTo>
                    <a:pt x="970146" y="3565755"/>
                  </a:lnTo>
                  <a:lnTo>
                    <a:pt x="970146" y="3544448"/>
                  </a:lnTo>
                  <a:cubicBezTo>
                    <a:pt x="982213" y="3543445"/>
                    <a:pt x="980945" y="3542174"/>
                    <a:pt x="995114" y="3541189"/>
                  </a:cubicBezTo>
                  <a:lnTo>
                    <a:pt x="1048446" y="3536372"/>
                  </a:lnTo>
                  <a:close/>
                  <a:moveTo>
                    <a:pt x="567499" y="3604825"/>
                  </a:moveTo>
                  <a:cubicBezTo>
                    <a:pt x="576893" y="3600184"/>
                    <a:pt x="564566" y="3601272"/>
                    <a:pt x="578190" y="3601272"/>
                  </a:cubicBezTo>
                  <a:lnTo>
                    <a:pt x="596005" y="3601272"/>
                  </a:lnTo>
                  <a:lnTo>
                    <a:pt x="613820" y="3602159"/>
                  </a:lnTo>
                  <a:lnTo>
                    <a:pt x="656477" y="3596817"/>
                  </a:lnTo>
                  <a:lnTo>
                    <a:pt x="656578" y="3604825"/>
                  </a:lnTo>
                  <a:lnTo>
                    <a:pt x="659547" y="3608967"/>
                  </a:lnTo>
                  <a:lnTo>
                    <a:pt x="663705" y="3611928"/>
                  </a:lnTo>
                  <a:lnTo>
                    <a:pt x="663705" y="3604825"/>
                  </a:lnTo>
                  <a:cubicBezTo>
                    <a:pt x="670707" y="3601132"/>
                    <a:pt x="674213" y="3597723"/>
                    <a:pt x="685084" y="3597723"/>
                  </a:cubicBezTo>
                  <a:cubicBezTo>
                    <a:pt x="701706" y="3597723"/>
                    <a:pt x="689840" y="3594170"/>
                    <a:pt x="706463" y="3594170"/>
                  </a:cubicBezTo>
                  <a:cubicBezTo>
                    <a:pt x="713342" y="3594170"/>
                    <a:pt x="712804" y="3595287"/>
                    <a:pt x="717154" y="3597723"/>
                  </a:cubicBezTo>
                  <a:cubicBezTo>
                    <a:pt x="721636" y="3591623"/>
                    <a:pt x="717564" y="3591249"/>
                    <a:pt x="727841" y="3590617"/>
                  </a:cubicBezTo>
                  <a:lnTo>
                    <a:pt x="809737" y="3586104"/>
                  </a:lnTo>
                  <a:lnTo>
                    <a:pt x="831177" y="3587067"/>
                  </a:lnTo>
                  <a:cubicBezTo>
                    <a:pt x="841353" y="3587067"/>
                    <a:pt x="837692" y="3585950"/>
                    <a:pt x="841865" y="3579965"/>
                  </a:cubicBezTo>
                  <a:cubicBezTo>
                    <a:pt x="850091" y="3584028"/>
                    <a:pt x="840283" y="3584380"/>
                    <a:pt x="852556" y="3583514"/>
                  </a:cubicBezTo>
                  <a:lnTo>
                    <a:pt x="1019990" y="3572399"/>
                  </a:lnTo>
                  <a:lnTo>
                    <a:pt x="1123253" y="3564607"/>
                  </a:lnTo>
                  <a:cubicBezTo>
                    <a:pt x="1138517" y="3564377"/>
                    <a:pt x="1151864" y="3556344"/>
                    <a:pt x="1151864" y="3572859"/>
                  </a:cubicBezTo>
                  <a:lnTo>
                    <a:pt x="1151864" y="3888951"/>
                  </a:lnTo>
                  <a:cubicBezTo>
                    <a:pt x="1126817" y="3902161"/>
                    <a:pt x="1103528" y="3906073"/>
                    <a:pt x="1069909" y="3910259"/>
                  </a:cubicBezTo>
                  <a:lnTo>
                    <a:pt x="1030778" y="3914315"/>
                  </a:lnTo>
                  <a:cubicBezTo>
                    <a:pt x="1032576" y="3905847"/>
                    <a:pt x="1034277" y="3905646"/>
                    <a:pt x="1034277" y="3896054"/>
                  </a:cubicBezTo>
                  <a:lnTo>
                    <a:pt x="1034277" y="3892501"/>
                  </a:lnTo>
                  <a:lnTo>
                    <a:pt x="1038266" y="3860603"/>
                  </a:lnTo>
                  <a:lnTo>
                    <a:pt x="1030713" y="3860538"/>
                  </a:lnTo>
                  <a:cubicBezTo>
                    <a:pt x="1028356" y="3870616"/>
                    <a:pt x="1027149" y="3866610"/>
                    <a:pt x="1027149" y="3874743"/>
                  </a:cubicBezTo>
                  <a:cubicBezTo>
                    <a:pt x="1027149" y="3884339"/>
                    <a:pt x="1028850" y="3884537"/>
                    <a:pt x="1030713" y="3892501"/>
                  </a:cubicBezTo>
                  <a:lnTo>
                    <a:pt x="1026360" y="3913697"/>
                  </a:lnTo>
                  <a:lnTo>
                    <a:pt x="966686" y="3921637"/>
                  </a:lnTo>
                  <a:lnTo>
                    <a:pt x="966578" y="3849884"/>
                  </a:lnTo>
                  <a:lnTo>
                    <a:pt x="965688" y="3832126"/>
                  </a:lnTo>
                  <a:lnTo>
                    <a:pt x="966578" y="3778854"/>
                  </a:lnTo>
                  <a:cubicBezTo>
                    <a:pt x="966578" y="3769261"/>
                    <a:pt x="968279" y="3769060"/>
                    <a:pt x="970142" y="3761095"/>
                  </a:cubicBezTo>
                  <a:lnTo>
                    <a:pt x="963015" y="3761095"/>
                  </a:lnTo>
                  <a:lnTo>
                    <a:pt x="958593" y="3864051"/>
                  </a:lnTo>
                  <a:lnTo>
                    <a:pt x="959451" y="3910261"/>
                  </a:lnTo>
                  <a:cubicBezTo>
                    <a:pt x="959451" y="3918908"/>
                    <a:pt x="956986" y="3920367"/>
                    <a:pt x="948763" y="3920916"/>
                  </a:cubicBezTo>
                  <a:lnTo>
                    <a:pt x="874000" y="3925432"/>
                  </a:lnTo>
                  <a:lnTo>
                    <a:pt x="806236" y="3924469"/>
                  </a:lnTo>
                  <a:lnTo>
                    <a:pt x="763650" y="3927171"/>
                  </a:lnTo>
                  <a:lnTo>
                    <a:pt x="745658" y="3925357"/>
                  </a:lnTo>
                  <a:lnTo>
                    <a:pt x="738534" y="3924469"/>
                  </a:lnTo>
                  <a:lnTo>
                    <a:pt x="720715" y="3925357"/>
                  </a:lnTo>
                  <a:lnTo>
                    <a:pt x="710028" y="3924469"/>
                  </a:lnTo>
                  <a:lnTo>
                    <a:pt x="710028" y="3913814"/>
                  </a:lnTo>
                  <a:lnTo>
                    <a:pt x="713483" y="3871185"/>
                  </a:lnTo>
                  <a:cubicBezTo>
                    <a:pt x="714687" y="3860731"/>
                    <a:pt x="710539" y="3858109"/>
                    <a:pt x="706464" y="3853438"/>
                  </a:cubicBezTo>
                  <a:lnTo>
                    <a:pt x="706464" y="3924469"/>
                  </a:lnTo>
                  <a:lnTo>
                    <a:pt x="663707" y="3924469"/>
                  </a:lnTo>
                  <a:lnTo>
                    <a:pt x="659610" y="3917543"/>
                  </a:lnTo>
                  <a:lnTo>
                    <a:pt x="653016" y="3917367"/>
                  </a:lnTo>
                  <a:lnTo>
                    <a:pt x="649456" y="3928019"/>
                  </a:lnTo>
                  <a:lnTo>
                    <a:pt x="571008" y="3938318"/>
                  </a:lnTo>
                  <a:lnTo>
                    <a:pt x="531973" y="3943212"/>
                  </a:lnTo>
                  <a:lnTo>
                    <a:pt x="446352" y="3942227"/>
                  </a:lnTo>
                  <a:lnTo>
                    <a:pt x="438075" y="3839338"/>
                  </a:lnTo>
                  <a:lnTo>
                    <a:pt x="438760" y="3626131"/>
                  </a:lnTo>
                  <a:lnTo>
                    <a:pt x="439228" y="3601274"/>
                  </a:lnTo>
                  <a:lnTo>
                    <a:pt x="464171" y="3601274"/>
                  </a:lnTo>
                  <a:lnTo>
                    <a:pt x="517615" y="3597724"/>
                  </a:lnTo>
                  <a:lnTo>
                    <a:pt x="521179" y="3594171"/>
                  </a:lnTo>
                  <a:lnTo>
                    <a:pt x="503364" y="3594171"/>
                  </a:lnTo>
                  <a:lnTo>
                    <a:pt x="511424" y="3576913"/>
                  </a:lnTo>
                  <a:lnTo>
                    <a:pt x="485581" y="3587148"/>
                  </a:lnTo>
                  <a:lnTo>
                    <a:pt x="471434" y="3583081"/>
                  </a:lnTo>
                  <a:cubicBezTo>
                    <a:pt x="462721" y="3587618"/>
                    <a:pt x="466659" y="3587068"/>
                    <a:pt x="453478" y="3587068"/>
                  </a:cubicBezTo>
                  <a:lnTo>
                    <a:pt x="442787" y="3587068"/>
                  </a:lnTo>
                  <a:lnTo>
                    <a:pt x="442787" y="3565757"/>
                  </a:lnTo>
                  <a:lnTo>
                    <a:pt x="463863" y="3557918"/>
                  </a:lnTo>
                  <a:lnTo>
                    <a:pt x="464169" y="3547999"/>
                  </a:lnTo>
                  <a:lnTo>
                    <a:pt x="506844" y="3565926"/>
                  </a:lnTo>
                  <a:cubicBezTo>
                    <a:pt x="511900" y="3561450"/>
                    <a:pt x="515911" y="3555469"/>
                    <a:pt x="524742" y="3555102"/>
                  </a:cubicBezTo>
                  <a:lnTo>
                    <a:pt x="649417" y="3550607"/>
                  </a:lnTo>
                  <a:lnTo>
                    <a:pt x="667272" y="3552440"/>
                  </a:lnTo>
                  <a:lnTo>
                    <a:pt x="717157" y="3551552"/>
                  </a:lnTo>
                  <a:lnTo>
                    <a:pt x="717157" y="3558655"/>
                  </a:lnTo>
                  <a:lnTo>
                    <a:pt x="721254" y="3551728"/>
                  </a:lnTo>
                  <a:lnTo>
                    <a:pt x="752787" y="3551552"/>
                  </a:lnTo>
                  <a:cubicBezTo>
                    <a:pt x="765968" y="3551552"/>
                    <a:pt x="762030" y="3552102"/>
                    <a:pt x="770602" y="3547999"/>
                  </a:cubicBezTo>
                  <a:cubicBezTo>
                    <a:pt x="778562" y="3549849"/>
                    <a:pt x="781416" y="3552637"/>
                    <a:pt x="791981" y="3551552"/>
                  </a:cubicBezTo>
                  <a:lnTo>
                    <a:pt x="831075" y="3547018"/>
                  </a:lnTo>
                  <a:lnTo>
                    <a:pt x="966541" y="3543415"/>
                  </a:lnTo>
                  <a:lnTo>
                    <a:pt x="962249" y="3569166"/>
                  </a:lnTo>
                  <a:lnTo>
                    <a:pt x="881115" y="3573711"/>
                  </a:lnTo>
                  <a:lnTo>
                    <a:pt x="774205" y="3580544"/>
                  </a:lnTo>
                  <a:lnTo>
                    <a:pt x="720779" y="3584115"/>
                  </a:lnTo>
                  <a:lnTo>
                    <a:pt x="720721" y="3565757"/>
                  </a:lnTo>
                  <a:cubicBezTo>
                    <a:pt x="712996" y="3574617"/>
                    <a:pt x="701267" y="3583515"/>
                    <a:pt x="685091" y="3583515"/>
                  </a:cubicBezTo>
                  <a:lnTo>
                    <a:pt x="667276" y="3583515"/>
                  </a:lnTo>
                  <a:lnTo>
                    <a:pt x="667276" y="3569310"/>
                  </a:lnTo>
                  <a:lnTo>
                    <a:pt x="663712" y="3569310"/>
                  </a:lnTo>
                  <a:lnTo>
                    <a:pt x="663712" y="3587068"/>
                  </a:lnTo>
                  <a:lnTo>
                    <a:pt x="653162" y="3579815"/>
                  </a:lnTo>
                  <a:lnTo>
                    <a:pt x="653021" y="3590617"/>
                  </a:lnTo>
                  <a:lnTo>
                    <a:pt x="599651" y="3594996"/>
                  </a:lnTo>
                  <a:lnTo>
                    <a:pt x="549777" y="3598743"/>
                  </a:lnTo>
                  <a:lnTo>
                    <a:pt x="549690" y="3601272"/>
                  </a:lnTo>
                  <a:lnTo>
                    <a:pt x="567506" y="3604825"/>
                  </a:lnTo>
                  <a:close/>
                  <a:moveTo>
                    <a:pt x="1949497" y="3867579"/>
                  </a:moveTo>
                  <a:cubicBezTo>
                    <a:pt x="1918598" y="3868337"/>
                    <a:pt x="1892145" y="3881848"/>
                    <a:pt x="1864485" y="3881848"/>
                  </a:cubicBezTo>
                  <a:lnTo>
                    <a:pt x="1853797" y="3881848"/>
                  </a:lnTo>
                  <a:lnTo>
                    <a:pt x="1857646" y="3771763"/>
                  </a:lnTo>
                  <a:cubicBezTo>
                    <a:pt x="1858309" y="3750568"/>
                    <a:pt x="1850234" y="3744737"/>
                    <a:pt x="1850234" y="3722028"/>
                  </a:cubicBezTo>
                  <a:lnTo>
                    <a:pt x="1850234" y="3718475"/>
                  </a:lnTo>
                  <a:cubicBezTo>
                    <a:pt x="1850234" y="3691028"/>
                    <a:pt x="1838314" y="3658981"/>
                    <a:pt x="1839543" y="3643889"/>
                  </a:cubicBezTo>
                  <a:lnTo>
                    <a:pt x="1843478" y="3583546"/>
                  </a:lnTo>
                  <a:cubicBezTo>
                    <a:pt x="1844181" y="3570344"/>
                    <a:pt x="1848717" y="3564671"/>
                    <a:pt x="1853798" y="3555101"/>
                  </a:cubicBezTo>
                  <a:cubicBezTo>
                    <a:pt x="1851092" y="3549482"/>
                    <a:pt x="1850234" y="3550003"/>
                    <a:pt x="1850234" y="3540896"/>
                  </a:cubicBezTo>
                  <a:lnTo>
                    <a:pt x="1850234" y="3526691"/>
                  </a:lnTo>
                  <a:cubicBezTo>
                    <a:pt x="1865411" y="3518683"/>
                    <a:pt x="1878820" y="3505854"/>
                    <a:pt x="1900119" y="3505380"/>
                  </a:cubicBezTo>
                  <a:lnTo>
                    <a:pt x="1925811" y="3572589"/>
                  </a:lnTo>
                  <a:cubicBezTo>
                    <a:pt x="1920770" y="3579242"/>
                    <a:pt x="1907243" y="3599403"/>
                    <a:pt x="1907243" y="3608374"/>
                  </a:cubicBezTo>
                  <a:cubicBezTo>
                    <a:pt x="1907243" y="3611654"/>
                    <a:pt x="1916987" y="3640255"/>
                    <a:pt x="1919257" y="3646124"/>
                  </a:cubicBezTo>
                  <a:cubicBezTo>
                    <a:pt x="1928687" y="3670561"/>
                    <a:pt x="1933577" y="3656514"/>
                    <a:pt x="1939313" y="3672303"/>
                  </a:cubicBezTo>
                  <a:cubicBezTo>
                    <a:pt x="1965304" y="3672882"/>
                    <a:pt x="1953564" y="3671976"/>
                    <a:pt x="1953564" y="3686512"/>
                  </a:cubicBezTo>
                  <a:lnTo>
                    <a:pt x="1953564" y="3693614"/>
                  </a:lnTo>
                  <a:cubicBezTo>
                    <a:pt x="1953564" y="3705951"/>
                    <a:pt x="1960692" y="3699032"/>
                    <a:pt x="1960692" y="3711372"/>
                  </a:cubicBezTo>
                  <a:lnTo>
                    <a:pt x="1960692" y="3729130"/>
                  </a:lnTo>
                  <a:lnTo>
                    <a:pt x="1953871" y="3828601"/>
                  </a:lnTo>
                  <a:lnTo>
                    <a:pt x="1949496" y="3867581"/>
                  </a:lnTo>
                  <a:close/>
                  <a:moveTo>
                    <a:pt x="1793102" y="3525809"/>
                  </a:moveTo>
                  <a:lnTo>
                    <a:pt x="1793221" y="3540894"/>
                  </a:lnTo>
                  <a:lnTo>
                    <a:pt x="1733094" y="3557000"/>
                  </a:lnTo>
                  <a:lnTo>
                    <a:pt x="1675731" y="3562866"/>
                  </a:lnTo>
                  <a:lnTo>
                    <a:pt x="1664946" y="3562205"/>
                  </a:lnTo>
                  <a:lnTo>
                    <a:pt x="1540324" y="3570464"/>
                  </a:lnTo>
                  <a:lnTo>
                    <a:pt x="1540234" y="3547997"/>
                  </a:lnTo>
                  <a:lnTo>
                    <a:pt x="1572185" y="3543657"/>
                  </a:lnTo>
                  <a:lnTo>
                    <a:pt x="1600810" y="3544447"/>
                  </a:lnTo>
                  <a:lnTo>
                    <a:pt x="1725693" y="3535031"/>
                  </a:lnTo>
                  <a:lnTo>
                    <a:pt x="1793101" y="3525809"/>
                  </a:lnTo>
                  <a:close/>
                  <a:moveTo>
                    <a:pt x="1800425" y="3605018"/>
                  </a:moveTo>
                  <a:lnTo>
                    <a:pt x="1799264" y="3583545"/>
                  </a:lnTo>
                  <a:cubicBezTo>
                    <a:pt x="1796234" y="3574970"/>
                    <a:pt x="1796785" y="3578893"/>
                    <a:pt x="1796785" y="3565755"/>
                  </a:cubicBezTo>
                  <a:lnTo>
                    <a:pt x="1796785" y="3551550"/>
                  </a:lnTo>
                  <a:lnTo>
                    <a:pt x="1820027" y="3540319"/>
                  </a:lnTo>
                  <a:lnTo>
                    <a:pt x="1796785" y="3540894"/>
                  </a:lnTo>
                  <a:lnTo>
                    <a:pt x="1796785" y="3526689"/>
                  </a:lnTo>
                  <a:lnTo>
                    <a:pt x="1835623" y="3535322"/>
                  </a:lnTo>
                  <a:lnTo>
                    <a:pt x="1835086" y="3579969"/>
                  </a:lnTo>
                  <a:lnTo>
                    <a:pt x="1835980" y="3583511"/>
                  </a:lnTo>
                  <a:lnTo>
                    <a:pt x="1832553" y="3615495"/>
                  </a:lnTo>
                  <a:lnTo>
                    <a:pt x="1833310" y="3633236"/>
                  </a:lnTo>
                  <a:lnTo>
                    <a:pt x="1832420" y="3675853"/>
                  </a:lnTo>
                  <a:cubicBezTo>
                    <a:pt x="1832420" y="3696855"/>
                    <a:pt x="1825242" y="3704011"/>
                    <a:pt x="1833533" y="3720903"/>
                  </a:cubicBezTo>
                  <a:cubicBezTo>
                    <a:pt x="1837587" y="3729159"/>
                    <a:pt x="1846671" y="3747991"/>
                    <a:pt x="1846671" y="3757540"/>
                  </a:cubicBezTo>
                  <a:lnTo>
                    <a:pt x="1846671" y="3856981"/>
                  </a:lnTo>
                  <a:lnTo>
                    <a:pt x="1844718" y="3878141"/>
                  </a:lnTo>
                  <a:lnTo>
                    <a:pt x="1842574" y="3885218"/>
                  </a:lnTo>
                  <a:lnTo>
                    <a:pt x="1786303" y="3893915"/>
                  </a:lnTo>
                  <a:lnTo>
                    <a:pt x="1786098" y="3878292"/>
                  </a:lnTo>
                  <a:cubicBezTo>
                    <a:pt x="1786098" y="3865154"/>
                    <a:pt x="1785546" y="3869080"/>
                    <a:pt x="1789658" y="3860534"/>
                  </a:cubicBezTo>
                  <a:lnTo>
                    <a:pt x="1788768" y="3842776"/>
                  </a:lnTo>
                  <a:lnTo>
                    <a:pt x="1789658" y="3778845"/>
                  </a:lnTo>
                  <a:lnTo>
                    <a:pt x="1788523" y="3622576"/>
                  </a:lnTo>
                  <a:lnTo>
                    <a:pt x="1789658" y="3608368"/>
                  </a:lnTo>
                  <a:lnTo>
                    <a:pt x="1800424" y="3605012"/>
                  </a:lnTo>
                  <a:close/>
                  <a:moveTo>
                    <a:pt x="1148115" y="3522135"/>
                  </a:moveTo>
                  <a:lnTo>
                    <a:pt x="1149369" y="3544417"/>
                  </a:lnTo>
                  <a:lnTo>
                    <a:pt x="1148284" y="3555100"/>
                  </a:lnTo>
                  <a:lnTo>
                    <a:pt x="1073513" y="3559498"/>
                  </a:lnTo>
                  <a:lnTo>
                    <a:pt x="1052077" y="3558654"/>
                  </a:lnTo>
                  <a:lnTo>
                    <a:pt x="1056408" y="3533937"/>
                  </a:lnTo>
                  <a:lnTo>
                    <a:pt x="1070112" y="3535104"/>
                  </a:lnTo>
                  <a:lnTo>
                    <a:pt x="1148115" y="3522135"/>
                  </a:lnTo>
                  <a:close/>
                  <a:moveTo>
                    <a:pt x="3047466" y="4116263"/>
                  </a:moveTo>
                  <a:lnTo>
                    <a:pt x="3069955" y="4077887"/>
                  </a:lnTo>
                  <a:cubicBezTo>
                    <a:pt x="3109881" y="4073791"/>
                    <a:pt x="3235012" y="4015118"/>
                    <a:pt x="3250566" y="3991956"/>
                  </a:cubicBezTo>
                  <a:cubicBezTo>
                    <a:pt x="3235032" y="3962691"/>
                    <a:pt x="3242102" y="3975290"/>
                    <a:pt x="3214821" y="3963658"/>
                  </a:cubicBezTo>
                  <a:cubicBezTo>
                    <a:pt x="3196209" y="3955722"/>
                    <a:pt x="3192974" y="3946080"/>
                    <a:pt x="3177012" y="3937414"/>
                  </a:cubicBezTo>
                  <a:cubicBezTo>
                    <a:pt x="3153143" y="3924453"/>
                    <a:pt x="3121328" y="3902340"/>
                    <a:pt x="3118728" y="3871202"/>
                  </a:cubicBezTo>
                  <a:cubicBezTo>
                    <a:pt x="3128839" y="3868852"/>
                    <a:pt x="3124821" y="3867649"/>
                    <a:pt x="3132979" y="3867649"/>
                  </a:cubicBezTo>
                  <a:cubicBezTo>
                    <a:pt x="3147994" y="3867649"/>
                    <a:pt x="3150016" y="3874751"/>
                    <a:pt x="3168613" y="3874751"/>
                  </a:cubicBezTo>
                  <a:lnTo>
                    <a:pt x="3172176" y="3874751"/>
                  </a:lnTo>
                  <a:cubicBezTo>
                    <a:pt x="3186492" y="3874751"/>
                    <a:pt x="3225290" y="3899647"/>
                    <a:pt x="3235520" y="3907508"/>
                  </a:cubicBezTo>
                  <a:cubicBezTo>
                    <a:pt x="3244990" y="3914786"/>
                    <a:pt x="3250258" y="3925036"/>
                    <a:pt x="3261187" y="3931646"/>
                  </a:cubicBezTo>
                  <a:cubicBezTo>
                    <a:pt x="3274418" y="3939654"/>
                    <a:pt x="3282137" y="3936094"/>
                    <a:pt x="3293325" y="3945783"/>
                  </a:cubicBezTo>
                  <a:cubicBezTo>
                    <a:pt x="3323356" y="3931940"/>
                    <a:pt x="3321367" y="3990192"/>
                    <a:pt x="3387216" y="3954132"/>
                  </a:cubicBezTo>
                  <a:cubicBezTo>
                    <a:pt x="3399831" y="3947223"/>
                    <a:pt x="3463294" y="3910055"/>
                    <a:pt x="3467922" y="3903163"/>
                  </a:cubicBezTo>
                  <a:cubicBezTo>
                    <a:pt x="3507562" y="3902283"/>
                    <a:pt x="3597240" y="3852428"/>
                    <a:pt x="3626884" y="3834310"/>
                  </a:cubicBezTo>
                  <a:cubicBezTo>
                    <a:pt x="3648476" y="3821111"/>
                    <a:pt x="3763999" y="3766342"/>
                    <a:pt x="3760102" y="3743343"/>
                  </a:cubicBezTo>
                  <a:lnTo>
                    <a:pt x="3755933" y="3715033"/>
                  </a:lnTo>
                  <a:lnTo>
                    <a:pt x="3763666" y="3714929"/>
                  </a:lnTo>
                  <a:lnTo>
                    <a:pt x="3763666" y="3704277"/>
                  </a:lnTo>
                  <a:cubicBezTo>
                    <a:pt x="3763666" y="3697297"/>
                    <a:pt x="3701700" y="3551212"/>
                    <a:pt x="3695965" y="3526698"/>
                  </a:cubicBezTo>
                  <a:cubicBezTo>
                    <a:pt x="3707110" y="3525771"/>
                    <a:pt x="3708624" y="3523145"/>
                    <a:pt x="3720908" y="3523145"/>
                  </a:cubicBezTo>
                  <a:lnTo>
                    <a:pt x="3724471" y="3523145"/>
                  </a:lnTo>
                  <a:lnTo>
                    <a:pt x="3809944" y="3512181"/>
                  </a:lnTo>
                  <a:lnTo>
                    <a:pt x="3824296" y="3512871"/>
                  </a:lnTo>
                  <a:lnTo>
                    <a:pt x="3881136" y="3504586"/>
                  </a:lnTo>
                  <a:cubicBezTo>
                    <a:pt x="3881903" y="3513208"/>
                    <a:pt x="3897996" y="3543359"/>
                    <a:pt x="3901899" y="3562943"/>
                  </a:cubicBezTo>
                  <a:cubicBezTo>
                    <a:pt x="3906990" y="3588519"/>
                    <a:pt x="3914600" y="3603234"/>
                    <a:pt x="3919804" y="3623234"/>
                  </a:cubicBezTo>
                  <a:cubicBezTo>
                    <a:pt x="3928614" y="3657097"/>
                    <a:pt x="3945899" y="3707694"/>
                    <a:pt x="3959641" y="3736241"/>
                  </a:cubicBezTo>
                  <a:lnTo>
                    <a:pt x="3956271" y="3746972"/>
                  </a:lnTo>
                  <a:cubicBezTo>
                    <a:pt x="3961662" y="3750974"/>
                    <a:pt x="3963204" y="3747550"/>
                    <a:pt x="3963204" y="3757552"/>
                  </a:cubicBezTo>
                  <a:lnTo>
                    <a:pt x="3963204" y="3775310"/>
                  </a:lnTo>
                  <a:cubicBezTo>
                    <a:pt x="3963204" y="3789522"/>
                    <a:pt x="3969219" y="3800580"/>
                    <a:pt x="3981020" y="3803719"/>
                  </a:cubicBezTo>
                  <a:cubicBezTo>
                    <a:pt x="3981603" y="3829887"/>
                    <a:pt x="3994298" y="3822645"/>
                    <a:pt x="3971997" y="3833789"/>
                  </a:cubicBezTo>
                  <a:cubicBezTo>
                    <a:pt x="3961114" y="3839225"/>
                    <a:pt x="3956524" y="3846341"/>
                    <a:pt x="3941826" y="3846341"/>
                  </a:cubicBezTo>
                  <a:lnTo>
                    <a:pt x="3924007" y="3846341"/>
                  </a:lnTo>
                  <a:cubicBezTo>
                    <a:pt x="3918839" y="3865641"/>
                    <a:pt x="3852074" y="3892358"/>
                    <a:pt x="3828950" y="3900758"/>
                  </a:cubicBezTo>
                  <a:cubicBezTo>
                    <a:pt x="3791045" y="3914521"/>
                    <a:pt x="3761434" y="3927393"/>
                    <a:pt x="3729402" y="3947149"/>
                  </a:cubicBezTo>
                  <a:cubicBezTo>
                    <a:pt x="3699649" y="3965500"/>
                    <a:pt x="3667953" y="3985877"/>
                    <a:pt x="3631875" y="3995558"/>
                  </a:cubicBezTo>
                  <a:cubicBezTo>
                    <a:pt x="3596583" y="4005032"/>
                    <a:pt x="3560775" y="4023113"/>
                    <a:pt x="3529630" y="4039257"/>
                  </a:cubicBezTo>
                  <a:cubicBezTo>
                    <a:pt x="3495413" y="4056997"/>
                    <a:pt x="3469826" y="4079026"/>
                    <a:pt x="3438775" y="4097866"/>
                  </a:cubicBezTo>
                  <a:cubicBezTo>
                    <a:pt x="3407263" y="4116985"/>
                    <a:pt x="3376293" y="4122794"/>
                    <a:pt x="3341686" y="4146709"/>
                  </a:cubicBezTo>
                  <a:cubicBezTo>
                    <a:pt x="3330307" y="4154573"/>
                    <a:pt x="3284442" y="4212817"/>
                    <a:pt x="3275474" y="4226328"/>
                  </a:cubicBezTo>
                  <a:cubicBezTo>
                    <a:pt x="3256301" y="4255198"/>
                    <a:pt x="3241141" y="4287996"/>
                    <a:pt x="3200682" y="4297392"/>
                  </a:cubicBezTo>
                  <a:lnTo>
                    <a:pt x="3200682" y="4283184"/>
                  </a:lnTo>
                  <a:cubicBezTo>
                    <a:pt x="3200682" y="4275593"/>
                    <a:pt x="3229155" y="4224282"/>
                    <a:pt x="3235018" y="4214416"/>
                  </a:cubicBezTo>
                  <a:cubicBezTo>
                    <a:pt x="3240798" y="4204694"/>
                    <a:pt x="3270328" y="4177202"/>
                    <a:pt x="3282634" y="4158877"/>
                  </a:cubicBezTo>
                  <a:lnTo>
                    <a:pt x="3254852" y="4133280"/>
                  </a:lnTo>
                  <a:cubicBezTo>
                    <a:pt x="3222717" y="4149041"/>
                    <a:pt x="3237653" y="4136923"/>
                    <a:pt x="3216400" y="4163892"/>
                  </a:cubicBezTo>
                  <a:cubicBezTo>
                    <a:pt x="3206509" y="4176437"/>
                    <a:pt x="3192777" y="4181643"/>
                    <a:pt x="3180648" y="4192183"/>
                  </a:cubicBezTo>
                  <a:cubicBezTo>
                    <a:pt x="3168486" y="4202749"/>
                    <a:pt x="3124655" y="4254774"/>
                    <a:pt x="3111598" y="4254774"/>
                  </a:cubicBezTo>
                  <a:lnTo>
                    <a:pt x="3090219" y="4254774"/>
                  </a:lnTo>
                  <a:lnTo>
                    <a:pt x="3058214" y="4258751"/>
                  </a:lnTo>
                  <a:cubicBezTo>
                    <a:pt x="3062725" y="4241248"/>
                    <a:pt x="3126387" y="4196801"/>
                    <a:pt x="3143438" y="4176405"/>
                  </a:cubicBezTo>
                  <a:cubicBezTo>
                    <a:pt x="3155012" y="4162559"/>
                    <a:pt x="3171364" y="4148505"/>
                    <a:pt x="3187108" y="4138247"/>
                  </a:cubicBezTo>
                  <a:cubicBezTo>
                    <a:pt x="3204750" y="4126748"/>
                    <a:pt x="3229185" y="4122993"/>
                    <a:pt x="3229185" y="4098500"/>
                  </a:cubicBezTo>
                  <a:lnTo>
                    <a:pt x="3229185" y="4084296"/>
                  </a:lnTo>
                  <a:cubicBezTo>
                    <a:pt x="3223528" y="4081310"/>
                    <a:pt x="3213096" y="4073640"/>
                    <a:pt x="3207807" y="4073640"/>
                  </a:cubicBezTo>
                  <a:lnTo>
                    <a:pt x="3200683" y="4073640"/>
                  </a:lnTo>
                  <a:cubicBezTo>
                    <a:pt x="3189527" y="4073640"/>
                    <a:pt x="3181606" y="4089936"/>
                    <a:pt x="3172288" y="4095063"/>
                  </a:cubicBezTo>
                  <a:cubicBezTo>
                    <a:pt x="3164357" y="4099428"/>
                    <a:pt x="3148409" y="4103322"/>
                    <a:pt x="3137191" y="4106250"/>
                  </a:cubicBezTo>
                  <a:cubicBezTo>
                    <a:pt x="3124914" y="4109454"/>
                    <a:pt x="3069356" y="4134016"/>
                    <a:pt x="3068843" y="4134016"/>
                  </a:cubicBezTo>
                  <a:cubicBezTo>
                    <a:pt x="3055468" y="4134016"/>
                    <a:pt x="3052156" y="4125093"/>
                    <a:pt x="3047465" y="4116259"/>
                  </a:cubicBezTo>
                  <a:close/>
                  <a:moveTo>
                    <a:pt x="6507311" y="3551542"/>
                  </a:moveTo>
                  <a:cubicBezTo>
                    <a:pt x="6509205" y="3540355"/>
                    <a:pt x="6546731" y="3504606"/>
                    <a:pt x="6557196" y="3501817"/>
                  </a:cubicBezTo>
                  <a:lnTo>
                    <a:pt x="6552864" y="3526538"/>
                  </a:lnTo>
                  <a:lnTo>
                    <a:pt x="6549117" y="3558515"/>
                  </a:lnTo>
                  <a:cubicBezTo>
                    <a:pt x="6536267" y="3562316"/>
                    <a:pt x="6520210" y="3590608"/>
                    <a:pt x="6510874" y="3590608"/>
                  </a:cubicBezTo>
                  <a:cubicBezTo>
                    <a:pt x="6506780" y="3590608"/>
                    <a:pt x="6502752" y="3585826"/>
                    <a:pt x="6503746" y="3579956"/>
                  </a:cubicBezTo>
                  <a:lnTo>
                    <a:pt x="6507310" y="3551542"/>
                  </a:lnTo>
                  <a:close/>
                  <a:moveTo>
                    <a:pt x="4005946" y="3739776"/>
                  </a:moveTo>
                  <a:cubicBezTo>
                    <a:pt x="4005946" y="3733137"/>
                    <a:pt x="3967643" y="3648424"/>
                    <a:pt x="3961752" y="3627558"/>
                  </a:cubicBezTo>
                  <a:cubicBezTo>
                    <a:pt x="3950751" y="3588574"/>
                    <a:pt x="3939832" y="3542657"/>
                    <a:pt x="3931119" y="3505373"/>
                  </a:cubicBezTo>
                  <a:cubicBezTo>
                    <a:pt x="3959561" y="3506005"/>
                    <a:pt x="3966933" y="3535338"/>
                    <a:pt x="3974003" y="3558519"/>
                  </a:cubicBezTo>
                  <a:cubicBezTo>
                    <a:pt x="3976759" y="3567558"/>
                    <a:pt x="3995255" y="3627439"/>
                    <a:pt x="3995255" y="3629676"/>
                  </a:cubicBezTo>
                  <a:cubicBezTo>
                    <a:pt x="3995255" y="3642940"/>
                    <a:pt x="4027326" y="3702037"/>
                    <a:pt x="4027326" y="3725569"/>
                  </a:cubicBezTo>
                  <a:cubicBezTo>
                    <a:pt x="4027326" y="3743424"/>
                    <a:pt x="4038013" y="3749089"/>
                    <a:pt x="4038013" y="3757535"/>
                  </a:cubicBezTo>
                  <a:lnTo>
                    <a:pt x="4038013" y="3775293"/>
                  </a:lnTo>
                  <a:lnTo>
                    <a:pt x="4042006" y="3807191"/>
                  </a:lnTo>
                  <a:lnTo>
                    <a:pt x="4034453" y="3807256"/>
                  </a:lnTo>
                  <a:lnTo>
                    <a:pt x="4034453" y="3793051"/>
                  </a:lnTo>
                  <a:cubicBezTo>
                    <a:pt x="4011399" y="3777664"/>
                    <a:pt x="4015607" y="3782446"/>
                    <a:pt x="4002383" y="3757535"/>
                  </a:cubicBezTo>
                  <a:cubicBezTo>
                    <a:pt x="4004246" y="3749567"/>
                    <a:pt x="4005947" y="3749369"/>
                    <a:pt x="4005947" y="3739777"/>
                  </a:cubicBezTo>
                  <a:close/>
                  <a:moveTo>
                    <a:pt x="2509422" y="4411012"/>
                  </a:moveTo>
                  <a:cubicBezTo>
                    <a:pt x="2509422" y="4419257"/>
                    <a:pt x="2518283" y="4435872"/>
                    <a:pt x="2505862" y="4435872"/>
                  </a:cubicBezTo>
                  <a:cubicBezTo>
                    <a:pt x="2486050" y="4435872"/>
                    <a:pt x="2433320" y="4365830"/>
                    <a:pt x="2418643" y="4348779"/>
                  </a:cubicBezTo>
                  <a:cubicBezTo>
                    <a:pt x="2393603" y="4319697"/>
                    <a:pt x="2371009" y="4278685"/>
                    <a:pt x="2352643" y="4244090"/>
                  </a:cubicBezTo>
                  <a:cubicBezTo>
                    <a:pt x="2355349" y="4238468"/>
                    <a:pt x="2356207" y="4238992"/>
                    <a:pt x="2356207" y="4229882"/>
                  </a:cubicBezTo>
                  <a:lnTo>
                    <a:pt x="2356207" y="4222779"/>
                  </a:lnTo>
                  <a:lnTo>
                    <a:pt x="2357097" y="4205021"/>
                  </a:lnTo>
                  <a:lnTo>
                    <a:pt x="2356207" y="4187263"/>
                  </a:lnTo>
                  <a:cubicBezTo>
                    <a:pt x="2356207" y="4169574"/>
                    <a:pt x="2336388" y="4142035"/>
                    <a:pt x="2334828" y="4123332"/>
                  </a:cubicBezTo>
                  <a:cubicBezTo>
                    <a:pt x="2318509" y="4118992"/>
                    <a:pt x="2244887" y="4007033"/>
                    <a:pt x="2232201" y="3984119"/>
                  </a:cubicBezTo>
                  <a:cubicBezTo>
                    <a:pt x="2217384" y="3957358"/>
                    <a:pt x="2198081" y="3936176"/>
                    <a:pt x="2183965" y="3911447"/>
                  </a:cubicBezTo>
                  <a:cubicBezTo>
                    <a:pt x="2176030" y="3897551"/>
                    <a:pt x="2147153" y="3844753"/>
                    <a:pt x="2138849" y="3839209"/>
                  </a:cubicBezTo>
                  <a:lnTo>
                    <a:pt x="2138849" y="3825004"/>
                  </a:lnTo>
                  <a:cubicBezTo>
                    <a:pt x="2109334" y="3805302"/>
                    <a:pt x="2068220" y="3746155"/>
                    <a:pt x="2046920" y="3714196"/>
                  </a:cubicBezTo>
                  <a:cubicBezTo>
                    <a:pt x="2033551" y="3694139"/>
                    <a:pt x="2020432" y="3675346"/>
                    <a:pt x="2005742" y="3655795"/>
                  </a:cubicBezTo>
                  <a:cubicBezTo>
                    <a:pt x="1989660" y="3634387"/>
                    <a:pt x="1957131" y="3642316"/>
                    <a:pt x="1957131" y="3604804"/>
                  </a:cubicBezTo>
                  <a:cubicBezTo>
                    <a:pt x="1957131" y="3587571"/>
                    <a:pt x="1982074" y="3591788"/>
                    <a:pt x="1982074" y="3565735"/>
                  </a:cubicBezTo>
                  <a:cubicBezTo>
                    <a:pt x="1982074" y="3564301"/>
                    <a:pt x="1966294" y="3540206"/>
                    <a:pt x="1962918" y="3528003"/>
                  </a:cubicBezTo>
                  <a:cubicBezTo>
                    <a:pt x="1960536" y="3519392"/>
                    <a:pt x="1946444" y="3491657"/>
                    <a:pt x="1946444" y="3487601"/>
                  </a:cubicBezTo>
                  <a:cubicBezTo>
                    <a:pt x="1946444" y="3477505"/>
                    <a:pt x="2015605" y="3462740"/>
                    <a:pt x="2031957" y="3462740"/>
                  </a:cubicBezTo>
                  <a:cubicBezTo>
                    <a:pt x="2044601" y="3462740"/>
                    <a:pt x="2044663" y="3458282"/>
                    <a:pt x="2060539" y="3456087"/>
                  </a:cubicBezTo>
                  <a:lnTo>
                    <a:pt x="2113682" y="3447188"/>
                  </a:lnTo>
                  <a:lnTo>
                    <a:pt x="2142416" y="3448532"/>
                  </a:lnTo>
                  <a:cubicBezTo>
                    <a:pt x="2162389" y="3448532"/>
                    <a:pt x="2193943" y="3518163"/>
                    <a:pt x="2204181" y="3536136"/>
                  </a:cubicBezTo>
                  <a:cubicBezTo>
                    <a:pt x="2224050" y="3571027"/>
                    <a:pt x="2242469" y="3590575"/>
                    <a:pt x="2261221" y="3628448"/>
                  </a:cubicBezTo>
                  <a:cubicBezTo>
                    <a:pt x="2269937" y="3646051"/>
                    <a:pt x="2276622" y="3661313"/>
                    <a:pt x="2287043" y="3677295"/>
                  </a:cubicBezTo>
                  <a:cubicBezTo>
                    <a:pt x="2300368" y="3697736"/>
                    <a:pt x="2299334" y="3710651"/>
                    <a:pt x="2309063" y="3729930"/>
                  </a:cubicBezTo>
                  <a:cubicBezTo>
                    <a:pt x="2319585" y="3750781"/>
                    <a:pt x="2325048" y="3747184"/>
                    <a:pt x="2335259" y="3778402"/>
                  </a:cubicBezTo>
                  <a:cubicBezTo>
                    <a:pt x="2341101" y="3796268"/>
                    <a:pt x="2352123" y="3808867"/>
                    <a:pt x="2352642" y="3832104"/>
                  </a:cubicBezTo>
                  <a:cubicBezTo>
                    <a:pt x="2368411" y="3842630"/>
                    <a:pt x="2367777" y="3851055"/>
                    <a:pt x="2374626" y="3870569"/>
                  </a:cubicBezTo>
                  <a:cubicBezTo>
                    <a:pt x="2377070" y="3877531"/>
                    <a:pt x="2390136" y="3899302"/>
                    <a:pt x="2395400" y="3910238"/>
                  </a:cubicBezTo>
                  <a:lnTo>
                    <a:pt x="2394907" y="3945787"/>
                  </a:lnTo>
                  <a:cubicBezTo>
                    <a:pt x="2396178" y="3958328"/>
                    <a:pt x="2402758" y="3988378"/>
                    <a:pt x="2413219" y="3988378"/>
                  </a:cubicBezTo>
                  <a:cubicBezTo>
                    <a:pt x="2422840" y="3988378"/>
                    <a:pt x="2423042" y="3986682"/>
                    <a:pt x="2431034" y="3984825"/>
                  </a:cubicBezTo>
                  <a:cubicBezTo>
                    <a:pt x="2436752" y="3988643"/>
                    <a:pt x="2451076" y="3999030"/>
                    <a:pt x="2459540" y="3999030"/>
                  </a:cubicBezTo>
                  <a:cubicBezTo>
                    <a:pt x="2470120" y="3999030"/>
                    <a:pt x="2469071" y="3991927"/>
                    <a:pt x="2484479" y="3991927"/>
                  </a:cubicBezTo>
                  <a:cubicBezTo>
                    <a:pt x="2505959" y="3991927"/>
                    <a:pt x="2518337" y="3986111"/>
                    <a:pt x="2537927" y="3988378"/>
                  </a:cubicBezTo>
                  <a:lnTo>
                    <a:pt x="2580606" y="3992617"/>
                  </a:lnTo>
                  <a:cubicBezTo>
                    <a:pt x="2592731" y="3993321"/>
                    <a:pt x="2585348" y="3984825"/>
                    <a:pt x="2598504" y="3984825"/>
                  </a:cubicBezTo>
                  <a:lnTo>
                    <a:pt x="2605627" y="3984825"/>
                  </a:lnTo>
                  <a:cubicBezTo>
                    <a:pt x="2615159" y="3984825"/>
                    <a:pt x="2616167" y="3989951"/>
                    <a:pt x="2619883" y="3995480"/>
                  </a:cubicBezTo>
                  <a:cubicBezTo>
                    <a:pt x="2599383" y="4038064"/>
                    <a:pt x="2588519" y="4030996"/>
                    <a:pt x="2541490" y="4030996"/>
                  </a:cubicBezTo>
                  <a:lnTo>
                    <a:pt x="2512984" y="4030996"/>
                  </a:lnTo>
                  <a:cubicBezTo>
                    <a:pt x="2487702" y="4030996"/>
                    <a:pt x="2455974" y="4048991"/>
                    <a:pt x="2455974" y="4073613"/>
                  </a:cubicBezTo>
                  <a:cubicBezTo>
                    <a:pt x="2455974" y="4091077"/>
                    <a:pt x="2463537" y="4094536"/>
                    <a:pt x="2480916" y="4094924"/>
                  </a:cubicBezTo>
                  <a:cubicBezTo>
                    <a:pt x="2495337" y="4122088"/>
                    <a:pt x="2501059" y="4116282"/>
                    <a:pt x="2520947" y="4133160"/>
                  </a:cubicBezTo>
                  <a:cubicBezTo>
                    <a:pt x="2526942" y="4138247"/>
                    <a:pt x="2543392" y="4165877"/>
                    <a:pt x="2553006" y="4175784"/>
                  </a:cubicBezTo>
                  <a:cubicBezTo>
                    <a:pt x="2573952" y="4197376"/>
                    <a:pt x="2608322" y="4233627"/>
                    <a:pt x="2609191" y="4272503"/>
                  </a:cubicBezTo>
                  <a:cubicBezTo>
                    <a:pt x="2555773" y="4268070"/>
                    <a:pt x="2530071" y="4173059"/>
                    <a:pt x="2495171" y="4173059"/>
                  </a:cubicBezTo>
                  <a:lnTo>
                    <a:pt x="2488043" y="4173059"/>
                  </a:lnTo>
                  <a:cubicBezTo>
                    <a:pt x="2479734" y="4173059"/>
                    <a:pt x="2470228" y="4182536"/>
                    <a:pt x="2470228" y="4190816"/>
                  </a:cubicBezTo>
                  <a:cubicBezTo>
                    <a:pt x="2470228" y="4202765"/>
                    <a:pt x="2512729" y="4271084"/>
                    <a:pt x="2521492" y="4285332"/>
                  </a:cubicBezTo>
                  <a:cubicBezTo>
                    <a:pt x="2532453" y="4303155"/>
                    <a:pt x="2580683" y="4354789"/>
                    <a:pt x="2580683" y="4368396"/>
                  </a:cubicBezTo>
                  <a:cubicBezTo>
                    <a:pt x="2580683" y="4373202"/>
                    <a:pt x="2576834" y="4370368"/>
                    <a:pt x="2573559" y="4382601"/>
                  </a:cubicBezTo>
                  <a:cubicBezTo>
                    <a:pt x="2551257" y="4380750"/>
                    <a:pt x="2519127" y="4334643"/>
                    <a:pt x="2506541" y="4317992"/>
                  </a:cubicBezTo>
                  <a:cubicBezTo>
                    <a:pt x="2497951" y="4306628"/>
                    <a:pt x="2453479" y="4254746"/>
                    <a:pt x="2441719" y="4254746"/>
                  </a:cubicBezTo>
                  <a:lnTo>
                    <a:pt x="2427467" y="4254746"/>
                  </a:lnTo>
                  <a:cubicBezTo>
                    <a:pt x="2419255" y="4254746"/>
                    <a:pt x="2416776" y="4257218"/>
                    <a:pt x="2416776" y="4265398"/>
                  </a:cubicBezTo>
                  <a:lnTo>
                    <a:pt x="2416776" y="4268951"/>
                  </a:lnTo>
                  <a:cubicBezTo>
                    <a:pt x="2416776" y="4308109"/>
                    <a:pt x="2442998" y="4320915"/>
                    <a:pt x="2462275" y="4340804"/>
                  </a:cubicBezTo>
                  <a:cubicBezTo>
                    <a:pt x="2471773" y="4350604"/>
                    <a:pt x="2509422" y="4397668"/>
                    <a:pt x="2509422" y="4411012"/>
                  </a:cubicBezTo>
                  <a:close/>
                  <a:moveTo>
                    <a:pt x="6688888" y="3473007"/>
                  </a:moveTo>
                  <a:lnTo>
                    <a:pt x="6806474" y="3477969"/>
                  </a:lnTo>
                  <a:cubicBezTo>
                    <a:pt x="6797191" y="3489641"/>
                    <a:pt x="6721343" y="3518901"/>
                    <a:pt x="6700072" y="3527126"/>
                  </a:cubicBezTo>
                  <a:cubicBezTo>
                    <a:pt x="6660844" y="3542294"/>
                    <a:pt x="6631602" y="3557774"/>
                    <a:pt x="6596290" y="3576399"/>
                  </a:cubicBezTo>
                  <a:lnTo>
                    <a:pt x="6598906" y="3526608"/>
                  </a:lnTo>
                  <a:cubicBezTo>
                    <a:pt x="6601382" y="3505387"/>
                    <a:pt x="6606578" y="3498475"/>
                    <a:pt x="6607157" y="3482098"/>
                  </a:cubicBezTo>
                  <a:lnTo>
                    <a:pt x="6688890" y="3473006"/>
                  </a:lnTo>
                  <a:close/>
                  <a:moveTo>
                    <a:pt x="3877564" y="3455645"/>
                  </a:moveTo>
                  <a:lnTo>
                    <a:pt x="3895751" y="3469386"/>
                  </a:lnTo>
                  <a:lnTo>
                    <a:pt x="3877564" y="3469849"/>
                  </a:lnTo>
                  <a:lnTo>
                    <a:pt x="3877564" y="3455645"/>
                  </a:lnTo>
                  <a:close/>
                  <a:moveTo>
                    <a:pt x="6510765" y="3491160"/>
                  </a:moveTo>
                  <a:cubicBezTo>
                    <a:pt x="6510765" y="3480983"/>
                    <a:pt x="6553162" y="3447929"/>
                    <a:pt x="6564213" y="3444988"/>
                  </a:cubicBezTo>
                  <a:cubicBezTo>
                    <a:pt x="6564213" y="3486075"/>
                    <a:pt x="6554520" y="3469992"/>
                    <a:pt x="6540402" y="3481632"/>
                  </a:cubicBezTo>
                  <a:cubicBezTo>
                    <a:pt x="6532225" y="3488372"/>
                    <a:pt x="6532867" y="3506586"/>
                    <a:pt x="6510764" y="3512467"/>
                  </a:cubicBezTo>
                  <a:lnTo>
                    <a:pt x="6510764" y="3491159"/>
                  </a:lnTo>
                  <a:close/>
                  <a:moveTo>
                    <a:pt x="3624590" y="3444988"/>
                  </a:moveTo>
                  <a:cubicBezTo>
                    <a:pt x="3624590" y="3429727"/>
                    <a:pt x="3658891" y="3411606"/>
                    <a:pt x="3649533" y="3455644"/>
                  </a:cubicBezTo>
                  <a:lnTo>
                    <a:pt x="3660138" y="3494731"/>
                  </a:lnTo>
                  <a:lnTo>
                    <a:pt x="3638809" y="3498090"/>
                  </a:lnTo>
                  <a:lnTo>
                    <a:pt x="3628409" y="3494048"/>
                  </a:lnTo>
                  <a:cubicBezTo>
                    <a:pt x="3629371" y="3480117"/>
                    <a:pt x="3631717" y="3486777"/>
                    <a:pt x="3631717" y="3473402"/>
                  </a:cubicBezTo>
                  <a:cubicBezTo>
                    <a:pt x="3631717" y="3469774"/>
                    <a:pt x="3624590" y="3465628"/>
                    <a:pt x="3624590" y="3452091"/>
                  </a:cubicBezTo>
                  <a:lnTo>
                    <a:pt x="3624590" y="3444989"/>
                  </a:lnTo>
                  <a:close/>
                  <a:moveTo>
                    <a:pt x="1907112" y="3388160"/>
                  </a:moveTo>
                  <a:cubicBezTo>
                    <a:pt x="1921472" y="3384826"/>
                    <a:pt x="1924917" y="3377505"/>
                    <a:pt x="1939182" y="3377505"/>
                  </a:cubicBezTo>
                  <a:cubicBezTo>
                    <a:pt x="1947391" y="3377505"/>
                    <a:pt x="1949870" y="3379977"/>
                    <a:pt x="1949870" y="3388160"/>
                  </a:cubicBezTo>
                  <a:lnTo>
                    <a:pt x="1949870" y="3416574"/>
                  </a:lnTo>
                  <a:cubicBezTo>
                    <a:pt x="1949870" y="3428817"/>
                    <a:pt x="1952508" y="3430326"/>
                    <a:pt x="1953434" y="3441434"/>
                  </a:cubicBezTo>
                  <a:lnTo>
                    <a:pt x="1893322" y="3460514"/>
                  </a:lnTo>
                  <a:cubicBezTo>
                    <a:pt x="1898817" y="3450326"/>
                    <a:pt x="1902038" y="3448400"/>
                    <a:pt x="1903548" y="3434332"/>
                  </a:cubicBezTo>
                  <a:lnTo>
                    <a:pt x="1907112" y="3388159"/>
                  </a:lnTo>
                  <a:close/>
                  <a:moveTo>
                    <a:pt x="6924254" y="3416574"/>
                  </a:moveTo>
                  <a:cubicBezTo>
                    <a:pt x="6924254" y="3406981"/>
                    <a:pt x="6925954" y="3406781"/>
                    <a:pt x="6927818" y="3398816"/>
                  </a:cubicBezTo>
                  <a:cubicBezTo>
                    <a:pt x="6936310" y="3405020"/>
                    <a:pt x="6956324" y="3448344"/>
                    <a:pt x="6956324" y="3462747"/>
                  </a:cubicBezTo>
                  <a:lnTo>
                    <a:pt x="6956324" y="3469849"/>
                  </a:lnTo>
                  <a:lnTo>
                    <a:pt x="6952663" y="3491142"/>
                  </a:lnTo>
                  <a:cubicBezTo>
                    <a:pt x="6937579" y="3487119"/>
                    <a:pt x="6924254" y="3441585"/>
                    <a:pt x="6924254" y="3420130"/>
                  </a:cubicBezTo>
                  <a:lnTo>
                    <a:pt x="6924254" y="3416577"/>
                  </a:lnTo>
                  <a:close/>
                  <a:moveTo>
                    <a:pt x="1889282" y="3459191"/>
                  </a:moveTo>
                  <a:lnTo>
                    <a:pt x="1889282" y="3466293"/>
                  </a:lnTo>
                  <a:lnTo>
                    <a:pt x="1850537" y="3478267"/>
                  </a:lnTo>
                  <a:cubicBezTo>
                    <a:pt x="1849175" y="3466035"/>
                    <a:pt x="1848036" y="3464910"/>
                    <a:pt x="1846584" y="3452081"/>
                  </a:cubicBezTo>
                  <a:lnTo>
                    <a:pt x="1841989" y="3413134"/>
                  </a:lnTo>
                  <a:lnTo>
                    <a:pt x="1867909" y="3413238"/>
                  </a:lnTo>
                  <a:cubicBezTo>
                    <a:pt x="1869764" y="3420987"/>
                    <a:pt x="1871465" y="3421185"/>
                    <a:pt x="1871465" y="3430777"/>
                  </a:cubicBezTo>
                  <a:cubicBezTo>
                    <a:pt x="1871465" y="3447777"/>
                    <a:pt x="1872503" y="3457800"/>
                    <a:pt x="1889280" y="3459191"/>
                  </a:cubicBezTo>
                  <a:close/>
                  <a:moveTo>
                    <a:pt x="3909623" y="3441433"/>
                  </a:moveTo>
                  <a:cubicBezTo>
                    <a:pt x="3909623" y="3428532"/>
                    <a:pt x="3905396" y="3428977"/>
                    <a:pt x="3902495" y="3416573"/>
                  </a:cubicBezTo>
                  <a:lnTo>
                    <a:pt x="3934565" y="3416573"/>
                  </a:lnTo>
                  <a:cubicBezTo>
                    <a:pt x="3956672" y="3416573"/>
                    <a:pt x="3971995" y="3438031"/>
                    <a:pt x="3973760" y="3459190"/>
                  </a:cubicBezTo>
                  <a:lnTo>
                    <a:pt x="3956128" y="3463468"/>
                  </a:lnTo>
                  <a:lnTo>
                    <a:pt x="3920404" y="3466950"/>
                  </a:lnTo>
                  <a:lnTo>
                    <a:pt x="3911738" y="3447277"/>
                  </a:lnTo>
                  <a:lnTo>
                    <a:pt x="3909623" y="3441432"/>
                  </a:lnTo>
                  <a:close/>
                  <a:moveTo>
                    <a:pt x="6517897" y="3441433"/>
                  </a:moveTo>
                  <a:cubicBezTo>
                    <a:pt x="6517897" y="3420453"/>
                    <a:pt x="6519505" y="3414661"/>
                    <a:pt x="6539276" y="3413019"/>
                  </a:cubicBezTo>
                  <a:cubicBezTo>
                    <a:pt x="6535507" y="3429143"/>
                    <a:pt x="6534054" y="3437133"/>
                    <a:pt x="6517897" y="3441433"/>
                  </a:cubicBezTo>
                  <a:close/>
                  <a:moveTo>
                    <a:pt x="3802749" y="3466293"/>
                  </a:moveTo>
                  <a:cubicBezTo>
                    <a:pt x="3802749" y="3445859"/>
                    <a:pt x="3813437" y="3436985"/>
                    <a:pt x="3813437" y="3427228"/>
                  </a:cubicBezTo>
                  <a:cubicBezTo>
                    <a:pt x="3813437" y="3408356"/>
                    <a:pt x="3803330" y="3413019"/>
                    <a:pt x="3824128" y="3413019"/>
                  </a:cubicBezTo>
                  <a:lnTo>
                    <a:pt x="3863323" y="3413019"/>
                  </a:lnTo>
                  <a:lnTo>
                    <a:pt x="3863323" y="3427228"/>
                  </a:lnTo>
                  <a:lnTo>
                    <a:pt x="3849273" y="3422899"/>
                  </a:lnTo>
                  <a:lnTo>
                    <a:pt x="3837616" y="3433569"/>
                  </a:lnTo>
                  <a:lnTo>
                    <a:pt x="3845857" y="3473334"/>
                  </a:lnTo>
                  <a:cubicBezTo>
                    <a:pt x="3829054" y="3473761"/>
                    <a:pt x="3833562" y="3476948"/>
                    <a:pt x="3820565" y="3476948"/>
                  </a:cubicBezTo>
                  <a:cubicBezTo>
                    <a:pt x="3810940" y="3476948"/>
                    <a:pt x="3810738" y="3478644"/>
                    <a:pt x="3802749" y="3480501"/>
                  </a:cubicBezTo>
                  <a:lnTo>
                    <a:pt x="3802749" y="3466293"/>
                  </a:lnTo>
                  <a:close/>
                  <a:moveTo>
                    <a:pt x="3774243" y="3484051"/>
                  </a:moveTo>
                  <a:lnTo>
                    <a:pt x="3759988" y="3484051"/>
                  </a:lnTo>
                  <a:lnTo>
                    <a:pt x="3685333" y="3492486"/>
                  </a:lnTo>
                  <a:lnTo>
                    <a:pt x="3689336" y="3462844"/>
                  </a:lnTo>
                  <a:lnTo>
                    <a:pt x="3688727" y="3459191"/>
                  </a:lnTo>
                  <a:cubicBezTo>
                    <a:pt x="3688727" y="3448826"/>
                    <a:pt x="3693516" y="3440776"/>
                    <a:pt x="3695851" y="3430777"/>
                  </a:cubicBezTo>
                  <a:lnTo>
                    <a:pt x="3684554" y="3417122"/>
                  </a:lnTo>
                  <a:cubicBezTo>
                    <a:pt x="3693286" y="3414687"/>
                    <a:pt x="3693375" y="3413911"/>
                    <a:pt x="3702982" y="3413070"/>
                  </a:cubicBezTo>
                  <a:lnTo>
                    <a:pt x="3752771" y="3408457"/>
                  </a:lnTo>
                  <a:lnTo>
                    <a:pt x="3774244" y="3409470"/>
                  </a:lnTo>
                  <a:cubicBezTo>
                    <a:pt x="3773808" y="3428902"/>
                    <a:pt x="3767116" y="3434514"/>
                    <a:pt x="3767116" y="3455643"/>
                  </a:cubicBezTo>
                  <a:cubicBezTo>
                    <a:pt x="3767116" y="3465892"/>
                    <a:pt x="3773804" y="3464488"/>
                    <a:pt x="3774244" y="3484052"/>
                  </a:cubicBezTo>
                  <a:close/>
                  <a:moveTo>
                    <a:pt x="1989083" y="3370399"/>
                  </a:moveTo>
                  <a:cubicBezTo>
                    <a:pt x="1989083" y="3356342"/>
                    <a:pt x="2020061" y="3352642"/>
                    <a:pt x="2035406" y="3352642"/>
                  </a:cubicBezTo>
                  <a:lnTo>
                    <a:pt x="2035406" y="3370399"/>
                  </a:lnTo>
                  <a:cubicBezTo>
                    <a:pt x="2035406" y="3392731"/>
                    <a:pt x="2044587" y="3409557"/>
                    <a:pt x="2056784" y="3420124"/>
                  </a:cubicBezTo>
                  <a:lnTo>
                    <a:pt x="1989232" y="3431591"/>
                  </a:lnTo>
                  <a:lnTo>
                    <a:pt x="1989084" y="3370401"/>
                  </a:lnTo>
                  <a:close/>
                  <a:moveTo>
                    <a:pt x="1187365" y="3430775"/>
                  </a:moveTo>
                  <a:cubicBezTo>
                    <a:pt x="1190071" y="3425157"/>
                    <a:pt x="1190929" y="3425677"/>
                    <a:pt x="1190929" y="3416570"/>
                  </a:cubicBezTo>
                  <a:lnTo>
                    <a:pt x="1191722" y="3384488"/>
                  </a:lnTo>
                  <a:lnTo>
                    <a:pt x="1186940" y="3352705"/>
                  </a:lnTo>
                  <a:cubicBezTo>
                    <a:pt x="1202359" y="3362649"/>
                    <a:pt x="1199667" y="3373952"/>
                    <a:pt x="1219435" y="3373952"/>
                  </a:cubicBezTo>
                  <a:lnTo>
                    <a:pt x="1226563" y="3373952"/>
                  </a:lnTo>
                  <a:cubicBezTo>
                    <a:pt x="1247019" y="3373952"/>
                    <a:pt x="1242039" y="3364162"/>
                    <a:pt x="1258629" y="3359743"/>
                  </a:cubicBezTo>
                  <a:lnTo>
                    <a:pt x="1258629" y="3416571"/>
                  </a:lnTo>
                  <a:lnTo>
                    <a:pt x="1257739" y="3434329"/>
                  </a:lnTo>
                  <a:lnTo>
                    <a:pt x="1258629" y="3690042"/>
                  </a:lnTo>
                  <a:cubicBezTo>
                    <a:pt x="1258629" y="3698352"/>
                    <a:pt x="1257563" y="3699232"/>
                    <a:pt x="1255066" y="3704250"/>
                  </a:cubicBezTo>
                  <a:cubicBezTo>
                    <a:pt x="1257397" y="3709086"/>
                    <a:pt x="1259152" y="3710232"/>
                    <a:pt x="1258629" y="3718456"/>
                  </a:cubicBezTo>
                  <a:lnTo>
                    <a:pt x="1254056" y="3796527"/>
                  </a:lnTo>
                  <a:lnTo>
                    <a:pt x="1255065" y="3817899"/>
                  </a:lnTo>
                  <a:cubicBezTo>
                    <a:pt x="1255065" y="3830142"/>
                    <a:pt x="1252431" y="3831651"/>
                    <a:pt x="1251505" y="3842759"/>
                  </a:cubicBezTo>
                  <a:cubicBezTo>
                    <a:pt x="1230515" y="3841020"/>
                    <a:pt x="1244071" y="3835657"/>
                    <a:pt x="1230123" y="3835657"/>
                  </a:cubicBezTo>
                  <a:cubicBezTo>
                    <a:pt x="1223248" y="3835657"/>
                    <a:pt x="1223781" y="3836774"/>
                    <a:pt x="1219435" y="3839206"/>
                  </a:cubicBezTo>
                  <a:cubicBezTo>
                    <a:pt x="1213796" y="3836512"/>
                    <a:pt x="1214318" y="3835657"/>
                    <a:pt x="1205184" y="3835657"/>
                  </a:cubicBezTo>
                  <a:cubicBezTo>
                    <a:pt x="1198305" y="3835657"/>
                    <a:pt x="1198838" y="3836774"/>
                    <a:pt x="1194493" y="3839206"/>
                  </a:cubicBezTo>
                  <a:lnTo>
                    <a:pt x="1194493" y="3714899"/>
                  </a:lnTo>
                  <a:lnTo>
                    <a:pt x="1191470" y="3444972"/>
                  </a:lnTo>
                  <a:cubicBezTo>
                    <a:pt x="1190738" y="3435897"/>
                    <a:pt x="1190183" y="3436439"/>
                    <a:pt x="1187366" y="3430774"/>
                  </a:cubicBezTo>
                  <a:close/>
                  <a:moveTo>
                    <a:pt x="6909938" y="3384606"/>
                  </a:moveTo>
                  <a:cubicBezTo>
                    <a:pt x="6908046" y="3384606"/>
                    <a:pt x="6902115" y="3379491"/>
                    <a:pt x="6899247" y="3377500"/>
                  </a:cubicBezTo>
                  <a:lnTo>
                    <a:pt x="6884996" y="3341985"/>
                  </a:lnTo>
                  <a:cubicBezTo>
                    <a:pt x="6887287" y="3338837"/>
                    <a:pt x="6891842" y="3331333"/>
                    <a:pt x="6895683" y="3331333"/>
                  </a:cubicBezTo>
                  <a:cubicBezTo>
                    <a:pt x="6902181" y="3331333"/>
                    <a:pt x="6917044" y="3367204"/>
                    <a:pt x="6920626" y="3373950"/>
                  </a:cubicBezTo>
                  <a:cubicBezTo>
                    <a:pt x="6918446" y="3377194"/>
                    <a:pt x="6914828" y="3384605"/>
                    <a:pt x="6909938" y="3384605"/>
                  </a:cubicBezTo>
                  <a:close/>
                  <a:moveTo>
                    <a:pt x="6022707" y="3363295"/>
                  </a:moveTo>
                  <a:cubicBezTo>
                    <a:pt x="6031622" y="3351170"/>
                    <a:pt x="6059959" y="3336520"/>
                    <a:pt x="6079717" y="3334882"/>
                  </a:cubicBezTo>
                  <a:lnTo>
                    <a:pt x="6083087" y="3345613"/>
                  </a:lnTo>
                  <a:cubicBezTo>
                    <a:pt x="6072212" y="3352927"/>
                    <a:pt x="6040504" y="3362900"/>
                    <a:pt x="6022707" y="3363295"/>
                  </a:cubicBezTo>
                  <a:close/>
                  <a:moveTo>
                    <a:pt x="2092501" y="3341197"/>
                  </a:moveTo>
                  <a:lnTo>
                    <a:pt x="2103312" y="3341984"/>
                  </a:lnTo>
                  <a:cubicBezTo>
                    <a:pt x="2096656" y="3351892"/>
                    <a:pt x="2092621" y="3356965"/>
                    <a:pt x="2092621" y="3373951"/>
                  </a:cubicBezTo>
                  <a:lnTo>
                    <a:pt x="2092621" y="3395258"/>
                  </a:lnTo>
                  <a:cubicBezTo>
                    <a:pt x="2092621" y="3406373"/>
                    <a:pt x="2101899" y="3416569"/>
                    <a:pt x="2085497" y="3416569"/>
                  </a:cubicBezTo>
                  <a:lnTo>
                    <a:pt x="2067678" y="3416569"/>
                  </a:lnTo>
                  <a:cubicBezTo>
                    <a:pt x="2070060" y="3412086"/>
                    <a:pt x="2074805" y="3404825"/>
                    <a:pt x="2074805" y="3398811"/>
                  </a:cubicBezTo>
                  <a:cubicBezTo>
                    <a:pt x="2074805" y="3380141"/>
                    <a:pt x="2064259" y="3361383"/>
                    <a:pt x="2060615" y="3345965"/>
                  </a:cubicBezTo>
                  <a:lnTo>
                    <a:pt x="2092502" y="3341198"/>
                  </a:lnTo>
                  <a:close/>
                  <a:moveTo>
                    <a:pt x="6788689" y="3252704"/>
                  </a:moveTo>
                  <a:cubicBezTo>
                    <a:pt x="6798785" y="3295784"/>
                    <a:pt x="6869778" y="3382181"/>
                    <a:pt x="6870784" y="3427224"/>
                  </a:cubicBezTo>
                  <a:lnTo>
                    <a:pt x="6824554" y="3431592"/>
                  </a:lnTo>
                  <a:lnTo>
                    <a:pt x="6749665" y="3432983"/>
                  </a:lnTo>
                  <a:lnTo>
                    <a:pt x="6699754" y="3431819"/>
                  </a:lnTo>
                  <a:lnTo>
                    <a:pt x="6657082" y="3435304"/>
                  </a:lnTo>
                  <a:cubicBezTo>
                    <a:pt x="6646615" y="3435264"/>
                    <a:pt x="6649796" y="3434391"/>
                    <a:pt x="6642741" y="3437879"/>
                  </a:cubicBezTo>
                  <a:lnTo>
                    <a:pt x="6635804" y="3434025"/>
                  </a:lnTo>
                  <a:cubicBezTo>
                    <a:pt x="6629974" y="3437025"/>
                    <a:pt x="6630500" y="3437879"/>
                    <a:pt x="6621362" y="3437879"/>
                  </a:cubicBezTo>
                  <a:lnTo>
                    <a:pt x="6607111" y="3437879"/>
                  </a:lnTo>
                  <a:cubicBezTo>
                    <a:pt x="6606523" y="3411672"/>
                    <a:pt x="6589717" y="3352638"/>
                    <a:pt x="6560788" y="3352638"/>
                  </a:cubicBezTo>
                  <a:cubicBezTo>
                    <a:pt x="6544166" y="3352638"/>
                    <a:pt x="6556031" y="3356191"/>
                    <a:pt x="6539409" y="3356191"/>
                  </a:cubicBezTo>
                  <a:cubicBezTo>
                    <a:pt x="6525244" y="3356191"/>
                    <a:pt x="6522495" y="3363293"/>
                    <a:pt x="6507339" y="3363293"/>
                  </a:cubicBezTo>
                  <a:lnTo>
                    <a:pt x="6475269" y="3363293"/>
                  </a:lnTo>
                  <a:cubicBezTo>
                    <a:pt x="6433600" y="3363293"/>
                    <a:pt x="6391000" y="3341982"/>
                    <a:pt x="6354124" y="3341982"/>
                  </a:cubicBezTo>
                  <a:cubicBezTo>
                    <a:pt x="6361780" y="3336680"/>
                    <a:pt x="6373794" y="3331330"/>
                    <a:pt x="6386190" y="3331330"/>
                  </a:cubicBezTo>
                  <a:lnTo>
                    <a:pt x="6389754" y="3331330"/>
                  </a:lnTo>
                  <a:cubicBezTo>
                    <a:pt x="6419298" y="3331330"/>
                    <a:pt x="6462897" y="3310019"/>
                    <a:pt x="6485962" y="3310019"/>
                  </a:cubicBezTo>
                  <a:lnTo>
                    <a:pt x="6493089" y="3310019"/>
                  </a:lnTo>
                  <a:cubicBezTo>
                    <a:pt x="6537648" y="3310019"/>
                    <a:pt x="6618169" y="3278056"/>
                    <a:pt x="6656995" y="3278056"/>
                  </a:cubicBezTo>
                  <a:cubicBezTo>
                    <a:pt x="6675974" y="3278056"/>
                    <a:pt x="6731780" y="3253605"/>
                    <a:pt x="6752988" y="3263133"/>
                  </a:cubicBezTo>
                  <a:lnTo>
                    <a:pt x="6788687" y="3252703"/>
                  </a:lnTo>
                  <a:close/>
                  <a:moveTo>
                    <a:pt x="2213602" y="3323420"/>
                  </a:moveTo>
                  <a:lnTo>
                    <a:pt x="2217307" y="3324225"/>
                  </a:lnTo>
                  <a:cubicBezTo>
                    <a:pt x="2225515" y="3324225"/>
                    <a:pt x="2227994" y="3326697"/>
                    <a:pt x="2227994" y="3334881"/>
                  </a:cubicBezTo>
                  <a:cubicBezTo>
                    <a:pt x="2227994" y="3357154"/>
                    <a:pt x="2246418" y="3384605"/>
                    <a:pt x="2227994" y="3384605"/>
                  </a:cubicBezTo>
                  <a:lnTo>
                    <a:pt x="2210179" y="3384605"/>
                  </a:lnTo>
                  <a:lnTo>
                    <a:pt x="2210179" y="3391707"/>
                  </a:lnTo>
                  <a:lnTo>
                    <a:pt x="2192364" y="3391707"/>
                  </a:lnTo>
                  <a:lnTo>
                    <a:pt x="2192364" y="3377499"/>
                  </a:lnTo>
                  <a:lnTo>
                    <a:pt x="2188375" y="3345601"/>
                  </a:lnTo>
                  <a:lnTo>
                    <a:pt x="2178541" y="3337920"/>
                  </a:lnTo>
                  <a:cubicBezTo>
                    <a:pt x="2168892" y="3343298"/>
                    <a:pt x="2153170" y="3354014"/>
                    <a:pt x="2153170" y="3366847"/>
                  </a:cubicBezTo>
                  <a:lnTo>
                    <a:pt x="2153170" y="3384605"/>
                  </a:lnTo>
                  <a:cubicBezTo>
                    <a:pt x="2153170" y="3392566"/>
                    <a:pt x="2155988" y="3392400"/>
                    <a:pt x="2160294" y="3398810"/>
                  </a:cubicBezTo>
                  <a:cubicBezTo>
                    <a:pt x="2153296" y="3402503"/>
                    <a:pt x="2149786" y="3405912"/>
                    <a:pt x="2138915" y="3405912"/>
                  </a:cubicBezTo>
                  <a:cubicBezTo>
                    <a:pt x="2130706" y="3405912"/>
                    <a:pt x="2128227" y="3403441"/>
                    <a:pt x="2128227" y="3395257"/>
                  </a:cubicBezTo>
                  <a:lnTo>
                    <a:pt x="2128227" y="3366847"/>
                  </a:lnTo>
                  <a:lnTo>
                    <a:pt x="2124710" y="3338703"/>
                  </a:lnTo>
                  <a:lnTo>
                    <a:pt x="2213601" y="3323420"/>
                  </a:lnTo>
                  <a:close/>
                  <a:moveTo>
                    <a:pt x="1241006" y="3331331"/>
                  </a:moveTo>
                  <a:lnTo>
                    <a:pt x="1241006" y="3334881"/>
                  </a:lnTo>
                  <a:cubicBezTo>
                    <a:pt x="1241006" y="3344379"/>
                    <a:pt x="1235864" y="3345385"/>
                    <a:pt x="1230315" y="3349089"/>
                  </a:cubicBezTo>
                  <a:lnTo>
                    <a:pt x="1219884" y="3344875"/>
                  </a:lnTo>
                  <a:lnTo>
                    <a:pt x="1216064" y="3320676"/>
                  </a:lnTo>
                  <a:cubicBezTo>
                    <a:pt x="1219138" y="3315017"/>
                    <a:pt x="1221419" y="3310020"/>
                    <a:pt x="1230315" y="3310020"/>
                  </a:cubicBezTo>
                  <a:cubicBezTo>
                    <a:pt x="1237025" y="3310020"/>
                    <a:pt x="1241006" y="3323122"/>
                    <a:pt x="1241006" y="3331331"/>
                  </a:cubicBezTo>
                  <a:close/>
                  <a:moveTo>
                    <a:pt x="6934976" y="3565734"/>
                  </a:moveTo>
                  <a:cubicBezTo>
                    <a:pt x="6959107" y="3565734"/>
                    <a:pt x="7030824" y="3506710"/>
                    <a:pt x="7062072" y="3493529"/>
                  </a:cubicBezTo>
                  <a:cubicBezTo>
                    <a:pt x="7102841" y="3476332"/>
                    <a:pt x="7175286" y="3458581"/>
                    <a:pt x="7206527" y="3438624"/>
                  </a:cubicBezTo>
                  <a:cubicBezTo>
                    <a:pt x="7284207" y="3389000"/>
                    <a:pt x="7382759" y="3343212"/>
                    <a:pt x="7465891" y="3299366"/>
                  </a:cubicBezTo>
                  <a:lnTo>
                    <a:pt x="7455438" y="3384633"/>
                  </a:lnTo>
                  <a:lnTo>
                    <a:pt x="7446934" y="3466160"/>
                  </a:lnTo>
                  <a:lnTo>
                    <a:pt x="7443460" y="3523036"/>
                  </a:lnTo>
                  <a:cubicBezTo>
                    <a:pt x="7443162" y="3540564"/>
                    <a:pt x="7437385" y="3536001"/>
                    <a:pt x="7437385" y="3551528"/>
                  </a:cubicBezTo>
                  <a:lnTo>
                    <a:pt x="7437385" y="3558630"/>
                  </a:lnTo>
                  <a:lnTo>
                    <a:pt x="7424881" y="3700526"/>
                  </a:lnTo>
                  <a:lnTo>
                    <a:pt x="7426694" y="3739765"/>
                  </a:lnTo>
                  <a:lnTo>
                    <a:pt x="7425440" y="3849861"/>
                  </a:lnTo>
                  <a:lnTo>
                    <a:pt x="7422334" y="3949265"/>
                  </a:lnTo>
                  <a:lnTo>
                    <a:pt x="7405315" y="3949304"/>
                  </a:lnTo>
                  <a:cubicBezTo>
                    <a:pt x="7396980" y="3949304"/>
                    <a:pt x="7396097" y="3950368"/>
                    <a:pt x="7391064" y="3952858"/>
                  </a:cubicBezTo>
                  <a:cubicBezTo>
                    <a:pt x="7384714" y="3949822"/>
                    <a:pt x="7386711" y="3949693"/>
                    <a:pt x="7376812" y="3949304"/>
                  </a:cubicBezTo>
                  <a:lnTo>
                    <a:pt x="7245005" y="3944983"/>
                  </a:lnTo>
                  <a:lnTo>
                    <a:pt x="7227158" y="3945751"/>
                  </a:lnTo>
                  <a:lnTo>
                    <a:pt x="7116890" y="3933243"/>
                  </a:lnTo>
                  <a:lnTo>
                    <a:pt x="6974288" y="3922906"/>
                  </a:lnTo>
                  <a:lnTo>
                    <a:pt x="6967041" y="3924444"/>
                  </a:lnTo>
                  <a:lnTo>
                    <a:pt x="6945681" y="3920794"/>
                  </a:lnTo>
                  <a:lnTo>
                    <a:pt x="6934975" y="3920891"/>
                  </a:lnTo>
                  <a:cubicBezTo>
                    <a:pt x="6926637" y="3920891"/>
                    <a:pt x="6925754" y="3921955"/>
                    <a:pt x="6920720" y="3924444"/>
                  </a:cubicBezTo>
                  <a:cubicBezTo>
                    <a:pt x="6915081" y="3921746"/>
                    <a:pt x="6915607" y="3920891"/>
                    <a:pt x="6906469" y="3920891"/>
                  </a:cubicBezTo>
                  <a:lnTo>
                    <a:pt x="6835205" y="3920891"/>
                  </a:lnTo>
                  <a:lnTo>
                    <a:pt x="6657060" y="3924933"/>
                  </a:lnTo>
                  <a:lnTo>
                    <a:pt x="6592989" y="3932121"/>
                  </a:lnTo>
                  <a:lnTo>
                    <a:pt x="6585782" y="3931547"/>
                  </a:lnTo>
                  <a:lnTo>
                    <a:pt x="6535907" y="3938714"/>
                  </a:lnTo>
                  <a:lnTo>
                    <a:pt x="6521642" y="3938649"/>
                  </a:lnTo>
                  <a:lnTo>
                    <a:pt x="6414939" y="3950910"/>
                  </a:lnTo>
                  <a:lnTo>
                    <a:pt x="6411184" y="3949305"/>
                  </a:lnTo>
                  <a:lnTo>
                    <a:pt x="6329363" y="3957546"/>
                  </a:lnTo>
                  <a:lnTo>
                    <a:pt x="6322106" y="3956407"/>
                  </a:lnTo>
                  <a:lnTo>
                    <a:pt x="6172602" y="3968730"/>
                  </a:lnTo>
                  <a:lnTo>
                    <a:pt x="6168891" y="3967063"/>
                  </a:lnTo>
                  <a:cubicBezTo>
                    <a:pt x="6160553" y="3967063"/>
                    <a:pt x="6159670" y="3968126"/>
                    <a:pt x="6154636" y="3970616"/>
                  </a:cubicBezTo>
                  <a:lnTo>
                    <a:pt x="6147699" y="3966761"/>
                  </a:lnTo>
                  <a:lnTo>
                    <a:pt x="6133462" y="3971388"/>
                  </a:lnTo>
                  <a:lnTo>
                    <a:pt x="6080037" y="3979065"/>
                  </a:lnTo>
                  <a:lnTo>
                    <a:pt x="5997915" y="3982349"/>
                  </a:lnTo>
                  <a:lnTo>
                    <a:pt x="5976475" y="3981268"/>
                  </a:lnTo>
                  <a:lnTo>
                    <a:pt x="5922986" y="3984275"/>
                  </a:lnTo>
                  <a:lnTo>
                    <a:pt x="5859092" y="3993274"/>
                  </a:lnTo>
                  <a:cubicBezTo>
                    <a:pt x="5857964" y="3980815"/>
                    <a:pt x="5855326" y="3979306"/>
                    <a:pt x="5855326" y="3967062"/>
                  </a:cubicBezTo>
                  <a:lnTo>
                    <a:pt x="5855326" y="3896032"/>
                  </a:lnTo>
                  <a:lnTo>
                    <a:pt x="5843565" y="3810964"/>
                  </a:lnTo>
                  <a:lnTo>
                    <a:pt x="5822420" y="3658203"/>
                  </a:lnTo>
                  <a:cubicBezTo>
                    <a:pt x="5821109" y="3643861"/>
                    <a:pt x="5809005" y="3595572"/>
                    <a:pt x="5809005" y="3590594"/>
                  </a:cubicBezTo>
                  <a:cubicBezTo>
                    <a:pt x="5809005" y="3575933"/>
                    <a:pt x="5801878" y="3568259"/>
                    <a:pt x="5801878" y="3547977"/>
                  </a:cubicBezTo>
                  <a:lnTo>
                    <a:pt x="5801878" y="3526670"/>
                  </a:lnTo>
                  <a:lnTo>
                    <a:pt x="5786559" y="3517387"/>
                  </a:lnTo>
                  <a:lnTo>
                    <a:pt x="5801787" y="3480462"/>
                  </a:lnTo>
                  <a:cubicBezTo>
                    <a:pt x="5814208" y="3488729"/>
                    <a:pt x="5858994" y="3569830"/>
                    <a:pt x="5875306" y="3591988"/>
                  </a:cubicBezTo>
                  <a:cubicBezTo>
                    <a:pt x="5893503" y="3616708"/>
                    <a:pt x="5937643" y="3679192"/>
                    <a:pt x="5969348" y="3682937"/>
                  </a:cubicBezTo>
                  <a:lnTo>
                    <a:pt x="6004867" y="3687463"/>
                  </a:lnTo>
                  <a:lnTo>
                    <a:pt x="6119002" y="3686490"/>
                  </a:lnTo>
                  <a:lnTo>
                    <a:pt x="6243625" y="3694749"/>
                  </a:lnTo>
                  <a:lnTo>
                    <a:pt x="6339919" y="3693592"/>
                  </a:lnTo>
                  <a:cubicBezTo>
                    <a:pt x="6365218" y="3693592"/>
                    <a:pt x="6378025" y="3702390"/>
                    <a:pt x="6400495" y="3700694"/>
                  </a:cubicBezTo>
                  <a:lnTo>
                    <a:pt x="6453865" y="3696125"/>
                  </a:lnTo>
                  <a:lnTo>
                    <a:pt x="6457505" y="3697142"/>
                  </a:lnTo>
                  <a:lnTo>
                    <a:pt x="6518077" y="3693549"/>
                  </a:lnTo>
                  <a:cubicBezTo>
                    <a:pt x="6529262" y="3692733"/>
                    <a:pt x="6529276" y="3693976"/>
                    <a:pt x="6535896" y="3697142"/>
                  </a:cubicBezTo>
                  <a:cubicBezTo>
                    <a:pt x="6556428" y="3692374"/>
                    <a:pt x="6578653" y="3694950"/>
                    <a:pt x="6578653" y="3668732"/>
                  </a:cubicBezTo>
                  <a:lnTo>
                    <a:pt x="6578653" y="3647421"/>
                  </a:lnTo>
                  <a:cubicBezTo>
                    <a:pt x="6578653" y="3622406"/>
                    <a:pt x="6628141" y="3608681"/>
                    <a:pt x="6648557" y="3599900"/>
                  </a:cubicBezTo>
                  <a:cubicBezTo>
                    <a:pt x="6660037" y="3594960"/>
                    <a:pt x="6671161" y="3586083"/>
                    <a:pt x="6685449" y="3579843"/>
                  </a:cubicBezTo>
                  <a:cubicBezTo>
                    <a:pt x="6697430" y="3574612"/>
                    <a:pt x="6713007" y="3569838"/>
                    <a:pt x="6726894" y="3564330"/>
                  </a:cubicBezTo>
                  <a:cubicBezTo>
                    <a:pt x="6743513" y="3557738"/>
                    <a:pt x="6754947" y="3555280"/>
                    <a:pt x="6773299" y="3550208"/>
                  </a:cubicBezTo>
                  <a:cubicBezTo>
                    <a:pt x="6791633" y="3545138"/>
                    <a:pt x="6792105" y="3538076"/>
                    <a:pt x="6811583" y="3531541"/>
                  </a:cubicBezTo>
                  <a:cubicBezTo>
                    <a:pt x="6836280" y="3523253"/>
                    <a:pt x="6871409" y="3509228"/>
                    <a:pt x="6892211" y="3498256"/>
                  </a:cubicBezTo>
                  <a:cubicBezTo>
                    <a:pt x="6896384" y="3506113"/>
                    <a:pt x="6902902" y="3515583"/>
                    <a:pt x="6902902" y="3526669"/>
                  </a:cubicBezTo>
                  <a:lnTo>
                    <a:pt x="6902902" y="3533772"/>
                  </a:lnTo>
                  <a:cubicBezTo>
                    <a:pt x="6902902" y="3553484"/>
                    <a:pt x="6914578" y="3565735"/>
                    <a:pt x="6934973" y="3565735"/>
                  </a:cubicBezTo>
                  <a:close/>
                  <a:moveTo>
                    <a:pt x="6877961" y="3295818"/>
                  </a:moveTo>
                  <a:lnTo>
                    <a:pt x="6877961" y="3306470"/>
                  </a:lnTo>
                  <a:cubicBezTo>
                    <a:pt x="6877961" y="3316295"/>
                    <a:pt x="6875212" y="3315013"/>
                    <a:pt x="6867274" y="3317125"/>
                  </a:cubicBezTo>
                  <a:cubicBezTo>
                    <a:pt x="6863602" y="3301422"/>
                    <a:pt x="6853019" y="3293062"/>
                    <a:pt x="6853019" y="3278060"/>
                  </a:cubicBezTo>
                  <a:lnTo>
                    <a:pt x="6853019" y="3274507"/>
                  </a:lnTo>
                  <a:cubicBezTo>
                    <a:pt x="6853019" y="3264914"/>
                    <a:pt x="6854719" y="3264713"/>
                    <a:pt x="6856582" y="3256749"/>
                  </a:cubicBezTo>
                  <a:cubicBezTo>
                    <a:pt x="6860546" y="3261294"/>
                    <a:pt x="6877961" y="3289348"/>
                    <a:pt x="6877961" y="3295818"/>
                  </a:cubicBezTo>
                  <a:close/>
                  <a:moveTo>
                    <a:pt x="6842331" y="3228335"/>
                  </a:moveTo>
                  <a:cubicBezTo>
                    <a:pt x="6842331" y="3234147"/>
                    <a:pt x="6840198" y="3238990"/>
                    <a:pt x="6835203" y="3238990"/>
                  </a:cubicBezTo>
                  <a:cubicBezTo>
                    <a:pt x="6827752" y="3238990"/>
                    <a:pt x="6825179" y="3222109"/>
                    <a:pt x="6824617" y="3214324"/>
                  </a:cubicBezTo>
                  <a:lnTo>
                    <a:pt x="6838663" y="3206833"/>
                  </a:lnTo>
                  <a:cubicBezTo>
                    <a:pt x="6840626" y="3214992"/>
                    <a:pt x="6842331" y="3215193"/>
                    <a:pt x="6842331" y="3224785"/>
                  </a:cubicBezTo>
                  <a:lnTo>
                    <a:pt x="6842331" y="3228335"/>
                  </a:lnTo>
                  <a:close/>
                  <a:moveTo>
                    <a:pt x="1422510" y="3540876"/>
                  </a:moveTo>
                  <a:cubicBezTo>
                    <a:pt x="1428589" y="3546142"/>
                    <a:pt x="1428701" y="3547978"/>
                    <a:pt x="1440326" y="3547978"/>
                  </a:cubicBezTo>
                  <a:lnTo>
                    <a:pt x="1454581" y="3547978"/>
                  </a:lnTo>
                  <a:lnTo>
                    <a:pt x="1454581" y="3558634"/>
                  </a:lnTo>
                  <a:cubicBezTo>
                    <a:pt x="1454581" y="3566598"/>
                    <a:pt x="1451759" y="3566429"/>
                    <a:pt x="1447453" y="3572839"/>
                  </a:cubicBezTo>
                  <a:lnTo>
                    <a:pt x="1415502" y="3577182"/>
                  </a:lnTo>
                  <a:cubicBezTo>
                    <a:pt x="1397572" y="3579054"/>
                    <a:pt x="1405643" y="3570267"/>
                    <a:pt x="1388249" y="3573924"/>
                  </a:cubicBezTo>
                  <a:cubicBezTo>
                    <a:pt x="1374560" y="3576805"/>
                    <a:pt x="1380048" y="3578268"/>
                    <a:pt x="1361937" y="3579945"/>
                  </a:cubicBezTo>
                  <a:lnTo>
                    <a:pt x="1312145" y="3584508"/>
                  </a:lnTo>
                  <a:cubicBezTo>
                    <a:pt x="1307295" y="3583936"/>
                    <a:pt x="1305335" y="3581741"/>
                    <a:pt x="1297800" y="3579945"/>
                  </a:cubicBezTo>
                  <a:lnTo>
                    <a:pt x="1297800" y="3551532"/>
                  </a:lnTo>
                  <a:lnTo>
                    <a:pt x="1308488" y="3551532"/>
                  </a:lnTo>
                  <a:cubicBezTo>
                    <a:pt x="1330260" y="3551532"/>
                    <a:pt x="1335708" y="3558634"/>
                    <a:pt x="1354811" y="3558634"/>
                  </a:cubicBezTo>
                  <a:cubicBezTo>
                    <a:pt x="1361625" y="3558634"/>
                    <a:pt x="1357239" y="3551532"/>
                    <a:pt x="1369062" y="3551532"/>
                  </a:cubicBezTo>
                  <a:lnTo>
                    <a:pt x="1418947" y="3551532"/>
                  </a:lnTo>
                  <a:lnTo>
                    <a:pt x="1418947" y="3544429"/>
                  </a:lnTo>
                  <a:lnTo>
                    <a:pt x="1386881" y="3540876"/>
                  </a:lnTo>
                  <a:cubicBezTo>
                    <a:pt x="1366666" y="3540876"/>
                    <a:pt x="1353813" y="3535232"/>
                    <a:pt x="1336996" y="3537323"/>
                  </a:cubicBezTo>
                  <a:lnTo>
                    <a:pt x="1297901" y="3541681"/>
                  </a:lnTo>
                  <a:lnTo>
                    <a:pt x="1298954" y="3516059"/>
                  </a:lnTo>
                  <a:lnTo>
                    <a:pt x="1302337" y="3469946"/>
                  </a:lnTo>
                  <a:lnTo>
                    <a:pt x="1301361" y="3359746"/>
                  </a:lnTo>
                  <a:cubicBezTo>
                    <a:pt x="1301361" y="3351440"/>
                    <a:pt x="1300294" y="3350560"/>
                    <a:pt x="1297801" y="3345541"/>
                  </a:cubicBezTo>
                  <a:lnTo>
                    <a:pt x="1297775" y="3302924"/>
                  </a:lnTo>
                  <a:lnTo>
                    <a:pt x="1297801" y="3263855"/>
                  </a:lnTo>
                  <a:lnTo>
                    <a:pt x="1301299" y="3235434"/>
                  </a:lnTo>
                  <a:lnTo>
                    <a:pt x="1301361" y="3221236"/>
                  </a:lnTo>
                  <a:lnTo>
                    <a:pt x="1297700" y="3199944"/>
                  </a:lnTo>
                  <a:lnTo>
                    <a:pt x="1297801" y="3182171"/>
                  </a:lnTo>
                  <a:lnTo>
                    <a:pt x="1344124" y="3182171"/>
                  </a:lnTo>
                  <a:lnTo>
                    <a:pt x="1390383" y="3178058"/>
                  </a:lnTo>
                  <a:lnTo>
                    <a:pt x="1390445" y="3214134"/>
                  </a:lnTo>
                  <a:lnTo>
                    <a:pt x="1397568" y="3214134"/>
                  </a:lnTo>
                  <a:lnTo>
                    <a:pt x="1397568" y="3224789"/>
                  </a:lnTo>
                  <a:cubicBezTo>
                    <a:pt x="1430543" y="3232445"/>
                    <a:pt x="1436599" y="3260294"/>
                    <a:pt x="1479523" y="3263855"/>
                  </a:cubicBezTo>
                  <a:lnTo>
                    <a:pt x="1471340" y="3348981"/>
                  </a:lnTo>
                  <a:lnTo>
                    <a:pt x="1472396" y="3352646"/>
                  </a:lnTo>
                  <a:lnTo>
                    <a:pt x="1450840" y="3487578"/>
                  </a:lnTo>
                  <a:cubicBezTo>
                    <a:pt x="1449979" y="3493901"/>
                    <a:pt x="1454699" y="3496689"/>
                    <a:pt x="1458144" y="3501812"/>
                  </a:cubicBezTo>
                  <a:lnTo>
                    <a:pt x="1453690" y="3530085"/>
                  </a:lnTo>
                  <a:lnTo>
                    <a:pt x="1454580" y="3540881"/>
                  </a:lnTo>
                  <a:lnTo>
                    <a:pt x="1422510" y="3540881"/>
                  </a:lnTo>
                  <a:close/>
                  <a:moveTo>
                    <a:pt x="663550" y="3420124"/>
                  </a:moveTo>
                  <a:lnTo>
                    <a:pt x="659986" y="3434330"/>
                  </a:lnTo>
                  <a:lnTo>
                    <a:pt x="656120" y="3441245"/>
                  </a:lnTo>
                  <a:cubicBezTo>
                    <a:pt x="659395" y="3454146"/>
                    <a:pt x="663550" y="3458119"/>
                    <a:pt x="663550" y="3473398"/>
                  </a:cubicBezTo>
                  <a:lnTo>
                    <a:pt x="663550" y="3476948"/>
                  </a:lnTo>
                  <a:cubicBezTo>
                    <a:pt x="663550" y="3483806"/>
                    <a:pt x="662429" y="3483271"/>
                    <a:pt x="659986" y="3487604"/>
                  </a:cubicBezTo>
                  <a:cubicBezTo>
                    <a:pt x="664772" y="3490797"/>
                    <a:pt x="671798" y="3492867"/>
                    <a:pt x="670677" y="3501809"/>
                  </a:cubicBezTo>
                  <a:lnTo>
                    <a:pt x="666609" y="3540815"/>
                  </a:lnTo>
                  <a:cubicBezTo>
                    <a:pt x="655968" y="3541799"/>
                    <a:pt x="654455" y="3544429"/>
                    <a:pt x="642171" y="3544429"/>
                  </a:cubicBezTo>
                  <a:lnTo>
                    <a:pt x="588723" y="3544429"/>
                  </a:lnTo>
                  <a:lnTo>
                    <a:pt x="442629" y="3545557"/>
                  </a:lnTo>
                  <a:lnTo>
                    <a:pt x="442629" y="3523118"/>
                  </a:lnTo>
                  <a:lnTo>
                    <a:pt x="441739" y="3505360"/>
                  </a:lnTo>
                  <a:lnTo>
                    <a:pt x="438096" y="3437947"/>
                  </a:lnTo>
                  <a:lnTo>
                    <a:pt x="442399" y="3345525"/>
                  </a:lnTo>
                  <a:lnTo>
                    <a:pt x="442629" y="3267401"/>
                  </a:lnTo>
                  <a:lnTo>
                    <a:pt x="446986" y="3164423"/>
                  </a:lnTo>
                  <a:lnTo>
                    <a:pt x="460610" y="3167333"/>
                  </a:lnTo>
                  <a:cubicBezTo>
                    <a:pt x="466087" y="3165257"/>
                    <a:pt x="465561" y="3164405"/>
                    <a:pt x="474699" y="3164405"/>
                  </a:cubicBezTo>
                  <a:lnTo>
                    <a:pt x="556654" y="3164405"/>
                  </a:lnTo>
                  <a:cubicBezTo>
                    <a:pt x="570455" y="3164405"/>
                    <a:pt x="563212" y="3154835"/>
                    <a:pt x="578033" y="3153750"/>
                  </a:cubicBezTo>
                  <a:lnTo>
                    <a:pt x="645660" y="3149230"/>
                  </a:lnTo>
                  <a:lnTo>
                    <a:pt x="656420" y="3150197"/>
                  </a:lnTo>
                  <a:lnTo>
                    <a:pt x="659789" y="3160928"/>
                  </a:lnTo>
                  <a:cubicBezTo>
                    <a:pt x="658038" y="3169172"/>
                    <a:pt x="656420" y="3171346"/>
                    <a:pt x="656420" y="3182163"/>
                  </a:cubicBezTo>
                  <a:cubicBezTo>
                    <a:pt x="656420" y="3189179"/>
                    <a:pt x="667111" y="3187354"/>
                    <a:pt x="667111" y="3199921"/>
                  </a:cubicBezTo>
                  <a:lnTo>
                    <a:pt x="667111" y="3306465"/>
                  </a:lnTo>
                  <a:lnTo>
                    <a:pt x="663291" y="3370378"/>
                  </a:lnTo>
                  <a:cubicBezTo>
                    <a:pt x="662931" y="3378540"/>
                    <a:pt x="664754" y="3379869"/>
                    <a:pt x="667111" y="3384605"/>
                  </a:cubicBezTo>
                  <a:lnTo>
                    <a:pt x="663547" y="3420120"/>
                  </a:lnTo>
                  <a:close/>
                  <a:moveTo>
                    <a:pt x="290180" y="3157511"/>
                  </a:moveTo>
                  <a:lnTo>
                    <a:pt x="296530" y="3157307"/>
                  </a:lnTo>
                  <a:cubicBezTo>
                    <a:pt x="293164" y="3171698"/>
                    <a:pt x="295575" y="3168002"/>
                    <a:pt x="286462" y="3171677"/>
                  </a:cubicBezTo>
                  <a:lnTo>
                    <a:pt x="290181" y="3157511"/>
                  </a:lnTo>
                  <a:close/>
                  <a:moveTo>
                    <a:pt x="1390415" y="3146701"/>
                  </a:moveTo>
                  <a:lnTo>
                    <a:pt x="1390412" y="3160859"/>
                  </a:lnTo>
                  <a:cubicBezTo>
                    <a:pt x="1370809" y="3162483"/>
                    <a:pt x="1354244" y="3171515"/>
                    <a:pt x="1336964" y="3171515"/>
                  </a:cubicBezTo>
                  <a:lnTo>
                    <a:pt x="1308457" y="3171515"/>
                  </a:lnTo>
                  <a:cubicBezTo>
                    <a:pt x="1297687" y="3171515"/>
                    <a:pt x="1298606" y="3167333"/>
                    <a:pt x="1297896" y="3158309"/>
                  </a:cubicBezTo>
                  <a:lnTo>
                    <a:pt x="1390416" y="3146701"/>
                  </a:lnTo>
                  <a:close/>
                  <a:moveTo>
                    <a:pt x="1618389" y="3089400"/>
                  </a:moveTo>
                  <a:lnTo>
                    <a:pt x="1618454" y="3132446"/>
                  </a:lnTo>
                  <a:lnTo>
                    <a:pt x="1615024" y="3164431"/>
                  </a:lnTo>
                  <a:lnTo>
                    <a:pt x="1615780" y="3182171"/>
                  </a:lnTo>
                  <a:lnTo>
                    <a:pt x="1614890" y="3189273"/>
                  </a:lnTo>
                  <a:cubicBezTo>
                    <a:pt x="1614890" y="3209417"/>
                    <a:pt x="1589944" y="3217288"/>
                    <a:pt x="1572134" y="3217687"/>
                  </a:cubicBezTo>
                  <a:lnTo>
                    <a:pt x="1567777" y="3185839"/>
                  </a:lnTo>
                  <a:lnTo>
                    <a:pt x="1568570" y="3104034"/>
                  </a:lnTo>
                  <a:cubicBezTo>
                    <a:pt x="1568570" y="3095851"/>
                    <a:pt x="1571049" y="3093382"/>
                    <a:pt x="1579257" y="3093382"/>
                  </a:cubicBezTo>
                  <a:lnTo>
                    <a:pt x="1586504" y="3094169"/>
                  </a:lnTo>
                  <a:lnTo>
                    <a:pt x="1618390" y="3089402"/>
                  </a:lnTo>
                  <a:close/>
                  <a:moveTo>
                    <a:pt x="1540064" y="3533792"/>
                  </a:moveTo>
                  <a:lnTo>
                    <a:pt x="1540064" y="3484067"/>
                  </a:lnTo>
                  <a:lnTo>
                    <a:pt x="1536500" y="3484067"/>
                  </a:lnTo>
                  <a:lnTo>
                    <a:pt x="1536500" y="3508931"/>
                  </a:lnTo>
                  <a:lnTo>
                    <a:pt x="1532511" y="3540829"/>
                  </a:lnTo>
                  <a:lnTo>
                    <a:pt x="1461675" y="3540894"/>
                  </a:lnTo>
                  <a:lnTo>
                    <a:pt x="1461675" y="3505378"/>
                  </a:lnTo>
                  <a:cubicBezTo>
                    <a:pt x="1461675" y="3496717"/>
                    <a:pt x="1472362" y="3491971"/>
                    <a:pt x="1472362" y="3469863"/>
                  </a:cubicBezTo>
                  <a:lnTo>
                    <a:pt x="1472362" y="3459207"/>
                  </a:lnTo>
                  <a:cubicBezTo>
                    <a:pt x="1472362" y="3419075"/>
                    <a:pt x="1473353" y="3405683"/>
                    <a:pt x="1475926" y="3366869"/>
                  </a:cubicBezTo>
                  <a:cubicBezTo>
                    <a:pt x="1477811" y="3338449"/>
                    <a:pt x="1486614" y="3303020"/>
                    <a:pt x="1486614" y="3274528"/>
                  </a:cubicBezTo>
                  <a:cubicBezTo>
                    <a:pt x="1486614" y="3266344"/>
                    <a:pt x="1489096" y="3263873"/>
                    <a:pt x="1497305" y="3263873"/>
                  </a:cubicBezTo>
                  <a:lnTo>
                    <a:pt x="1525811" y="3263873"/>
                  </a:lnTo>
                  <a:cubicBezTo>
                    <a:pt x="1528042" y="3273429"/>
                    <a:pt x="1529995" y="3271593"/>
                    <a:pt x="1529375" y="3281631"/>
                  </a:cubicBezTo>
                  <a:lnTo>
                    <a:pt x="1524845" y="3363261"/>
                  </a:lnTo>
                  <a:lnTo>
                    <a:pt x="1525811" y="3366872"/>
                  </a:lnTo>
                  <a:cubicBezTo>
                    <a:pt x="1525811" y="3384418"/>
                    <a:pt x="1511095" y="3391089"/>
                    <a:pt x="1540062" y="3391732"/>
                  </a:cubicBezTo>
                  <a:lnTo>
                    <a:pt x="1540062" y="3409490"/>
                  </a:lnTo>
                  <a:lnTo>
                    <a:pt x="1535839" y="3476921"/>
                  </a:lnTo>
                  <a:lnTo>
                    <a:pt x="1540062" y="3476967"/>
                  </a:lnTo>
                  <a:lnTo>
                    <a:pt x="1543626" y="3459210"/>
                  </a:lnTo>
                  <a:lnTo>
                    <a:pt x="1543626" y="3448554"/>
                  </a:lnTo>
                  <a:lnTo>
                    <a:pt x="1550281" y="3370368"/>
                  </a:lnTo>
                  <a:lnTo>
                    <a:pt x="1550754" y="3363315"/>
                  </a:lnTo>
                  <a:lnTo>
                    <a:pt x="1536603" y="3356019"/>
                  </a:lnTo>
                  <a:lnTo>
                    <a:pt x="1536498" y="3349110"/>
                  </a:lnTo>
                  <a:lnTo>
                    <a:pt x="1536498" y="3292283"/>
                  </a:lnTo>
                  <a:cubicBezTo>
                    <a:pt x="1536498" y="3277007"/>
                    <a:pt x="1540653" y="3273030"/>
                    <a:pt x="1543626" y="3260320"/>
                  </a:cubicBezTo>
                  <a:lnTo>
                    <a:pt x="1557877" y="3260320"/>
                  </a:lnTo>
                  <a:cubicBezTo>
                    <a:pt x="1582679" y="3260320"/>
                    <a:pt x="1620114" y="3239009"/>
                    <a:pt x="1639832" y="3239009"/>
                  </a:cubicBezTo>
                  <a:cubicBezTo>
                    <a:pt x="1659287" y="3239009"/>
                    <a:pt x="1659571" y="3231906"/>
                    <a:pt x="1679026" y="3231906"/>
                  </a:cubicBezTo>
                  <a:lnTo>
                    <a:pt x="1700405" y="3231906"/>
                  </a:lnTo>
                  <a:cubicBezTo>
                    <a:pt x="1718462" y="3231906"/>
                    <a:pt x="1731675" y="3209758"/>
                    <a:pt x="1750290" y="3199943"/>
                  </a:cubicBezTo>
                  <a:lnTo>
                    <a:pt x="1750290" y="3182185"/>
                  </a:lnTo>
                  <a:cubicBezTo>
                    <a:pt x="1750290" y="3177364"/>
                    <a:pt x="1738655" y="3157666"/>
                    <a:pt x="1736039" y="3153772"/>
                  </a:cubicBezTo>
                  <a:lnTo>
                    <a:pt x="1775133" y="3149414"/>
                  </a:lnTo>
                  <a:lnTo>
                    <a:pt x="1835776" y="3142915"/>
                  </a:lnTo>
                  <a:cubicBezTo>
                    <a:pt x="1842774" y="3142110"/>
                    <a:pt x="1841769" y="3142211"/>
                    <a:pt x="1846496" y="3139563"/>
                  </a:cubicBezTo>
                  <a:cubicBezTo>
                    <a:pt x="1845106" y="3156215"/>
                    <a:pt x="1839369" y="3157127"/>
                    <a:pt x="1839369" y="3175079"/>
                  </a:cubicBezTo>
                  <a:cubicBezTo>
                    <a:pt x="1839369" y="3202250"/>
                    <a:pt x="1813799" y="3251051"/>
                    <a:pt x="1817990" y="3292283"/>
                  </a:cubicBezTo>
                  <a:lnTo>
                    <a:pt x="1826505" y="3384487"/>
                  </a:lnTo>
                  <a:lnTo>
                    <a:pt x="1807303" y="3384627"/>
                  </a:lnTo>
                  <a:cubicBezTo>
                    <a:pt x="1798961" y="3384627"/>
                    <a:pt x="1793048" y="3390519"/>
                    <a:pt x="1793048" y="3398832"/>
                  </a:cubicBezTo>
                  <a:cubicBezTo>
                    <a:pt x="1793048" y="3414348"/>
                    <a:pt x="1800175" y="3411729"/>
                    <a:pt x="1800175" y="3427246"/>
                  </a:cubicBezTo>
                  <a:cubicBezTo>
                    <a:pt x="1800175" y="3440947"/>
                    <a:pt x="1803739" y="3435192"/>
                    <a:pt x="1803739" y="3452106"/>
                  </a:cubicBezTo>
                  <a:cubicBezTo>
                    <a:pt x="1803739" y="3456223"/>
                    <a:pt x="1801303" y="3470586"/>
                    <a:pt x="1800175" y="3476966"/>
                  </a:cubicBezTo>
                  <a:lnTo>
                    <a:pt x="1796514" y="3498259"/>
                  </a:lnTo>
                  <a:lnTo>
                    <a:pt x="1803739" y="3498277"/>
                  </a:lnTo>
                  <a:cubicBezTo>
                    <a:pt x="1789834" y="3518974"/>
                    <a:pt x="1720031" y="3527686"/>
                    <a:pt x="1686153" y="3530240"/>
                  </a:cubicBezTo>
                  <a:lnTo>
                    <a:pt x="1632783" y="3534813"/>
                  </a:lnTo>
                  <a:lnTo>
                    <a:pt x="1579316" y="3538273"/>
                  </a:lnTo>
                  <a:lnTo>
                    <a:pt x="1568567" y="3537342"/>
                  </a:lnTo>
                  <a:lnTo>
                    <a:pt x="1540205" y="3541779"/>
                  </a:lnTo>
                  <a:lnTo>
                    <a:pt x="1540061" y="3533793"/>
                  </a:lnTo>
                  <a:close/>
                  <a:moveTo>
                    <a:pt x="720516" y="3476964"/>
                  </a:moveTo>
                  <a:lnTo>
                    <a:pt x="718537" y="3498275"/>
                  </a:lnTo>
                  <a:cubicBezTo>
                    <a:pt x="717809" y="3503897"/>
                    <a:pt x="716955" y="3503373"/>
                    <a:pt x="716955" y="3512480"/>
                  </a:cubicBezTo>
                  <a:lnTo>
                    <a:pt x="716955" y="3544446"/>
                  </a:lnTo>
                  <a:lnTo>
                    <a:pt x="681322" y="3544446"/>
                  </a:lnTo>
                  <a:cubicBezTo>
                    <a:pt x="662963" y="3544446"/>
                    <a:pt x="674194" y="3526053"/>
                    <a:pt x="674194" y="3508931"/>
                  </a:cubicBezTo>
                  <a:lnTo>
                    <a:pt x="674194" y="3494722"/>
                  </a:lnTo>
                  <a:lnTo>
                    <a:pt x="681322" y="3494722"/>
                  </a:lnTo>
                  <a:lnTo>
                    <a:pt x="676969" y="3462878"/>
                  </a:lnTo>
                  <a:lnTo>
                    <a:pt x="669214" y="3399010"/>
                  </a:lnTo>
                  <a:lnTo>
                    <a:pt x="675301" y="3295887"/>
                  </a:lnTo>
                  <a:lnTo>
                    <a:pt x="678810" y="3160903"/>
                  </a:lnTo>
                  <a:lnTo>
                    <a:pt x="677758" y="3150219"/>
                  </a:lnTo>
                  <a:lnTo>
                    <a:pt x="702657" y="3149069"/>
                  </a:lnTo>
                  <a:lnTo>
                    <a:pt x="727643" y="3150219"/>
                  </a:lnTo>
                  <a:lnTo>
                    <a:pt x="727643" y="3185735"/>
                  </a:lnTo>
                  <a:lnTo>
                    <a:pt x="731246" y="3246107"/>
                  </a:lnTo>
                  <a:cubicBezTo>
                    <a:pt x="732518" y="3263135"/>
                    <a:pt x="724079" y="3265729"/>
                    <a:pt x="724079" y="3285180"/>
                  </a:cubicBezTo>
                  <a:cubicBezTo>
                    <a:pt x="724079" y="3293141"/>
                    <a:pt x="726901" y="3292975"/>
                    <a:pt x="731207" y="3299384"/>
                  </a:cubicBezTo>
                  <a:cubicBezTo>
                    <a:pt x="728501" y="3305007"/>
                    <a:pt x="727643" y="3304486"/>
                    <a:pt x="727643" y="3313593"/>
                  </a:cubicBezTo>
                  <a:lnTo>
                    <a:pt x="727643" y="3363313"/>
                  </a:lnTo>
                  <a:lnTo>
                    <a:pt x="720515" y="3473413"/>
                  </a:lnTo>
                  <a:lnTo>
                    <a:pt x="727643" y="3473413"/>
                  </a:lnTo>
                  <a:lnTo>
                    <a:pt x="730536" y="3430733"/>
                  </a:lnTo>
                  <a:lnTo>
                    <a:pt x="731207" y="3405931"/>
                  </a:lnTo>
                  <a:lnTo>
                    <a:pt x="735405" y="3345607"/>
                  </a:lnTo>
                  <a:lnTo>
                    <a:pt x="738003" y="3309997"/>
                  </a:lnTo>
                  <a:cubicBezTo>
                    <a:pt x="740078" y="3295336"/>
                    <a:pt x="742709" y="3294571"/>
                    <a:pt x="749022" y="3285176"/>
                  </a:cubicBezTo>
                  <a:lnTo>
                    <a:pt x="744680" y="3271173"/>
                  </a:lnTo>
                  <a:lnTo>
                    <a:pt x="733415" y="3150355"/>
                  </a:lnTo>
                  <a:cubicBezTo>
                    <a:pt x="742762" y="3148361"/>
                    <a:pt x="742961" y="3146665"/>
                    <a:pt x="752585" y="3146665"/>
                  </a:cubicBezTo>
                  <a:lnTo>
                    <a:pt x="887988" y="3146665"/>
                  </a:lnTo>
                  <a:cubicBezTo>
                    <a:pt x="901169" y="3146665"/>
                    <a:pt x="897231" y="3147212"/>
                    <a:pt x="905803" y="3143112"/>
                  </a:cubicBezTo>
                  <a:lnTo>
                    <a:pt x="916570" y="3146468"/>
                  </a:lnTo>
                  <a:cubicBezTo>
                    <a:pt x="921323" y="3144355"/>
                    <a:pt x="922515" y="3142544"/>
                    <a:pt x="930746" y="3143112"/>
                  </a:cubicBezTo>
                  <a:lnTo>
                    <a:pt x="966207" y="3145620"/>
                  </a:lnTo>
                  <a:lnTo>
                    <a:pt x="984195" y="3144000"/>
                  </a:lnTo>
                  <a:lnTo>
                    <a:pt x="1059021" y="3143112"/>
                  </a:lnTo>
                  <a:lnTo>
                    <a:pt x="1059021" y="3167973"/>
                  </a:lnTo>
                  <a:cubicBezTo>
                    <a:pt x="1064303" y="3161912"/>
                    <a:pt x="1066149" y="3161800"/>
                    <a:pt x="1066149" y="3150215"/>
                  </a:cubicBezTo>
                  <a:lnTo>
                    <a:pt x="1066149" y="3139559"/>
                  </a:lnTo>
                  <a:lnTo>
                    <a:pt x="1144478" y="3135097"/>
                  </a:lnTo>
                  <a:lnTo>
                    <a:pt x="1144535" y="3267418"/>
                  </a:lnTo>
                  <a:lnTo>
                    <a:pt x="1143429" y="3359756"/>
                  </a:lnTo>
                  <a:lnTo>
                    <a:pt x="1147198" y="3359813"/>
                  </a:lnTo>
                  <a:lnTo>
                    <a:pt x="1145054" y="3459210"/>
                  </a:lnTo>
                  <a:lnTo>
                    <a:pt x="1149011" y="3508834"/>
                  </a:lnTo>
                  <a:cubicBezTo>
                    <a:pt x="1124771" y="3514341"/>
                    <a:pt x="1106514" y="3523129"/>
                    <a:pt x="1076833" y="3523129"/>
                  </a:cubicBezTo>
                  <a:lnTo>
                    <a:pt x="1073269" y="3523129"/>
                  </a:lnTo>
                  <a:cubicBezTo>
                    <a:pt x="1063648" y="3523129"/>
                    <a:pt x="1063446" y="3524825"/>
                    <a:pt x="1055454" y="3526682"/>
                  </a:cubicBezTo>
                  <a:lnTo>
                    <a:pt x="1055454" y="3487613"/>
                  </a:lnTo>
                  <a:cubicBezTo>
                    <a:pt x="1050172" y="3493674"/>
                    <a:pt x="1048327" y="3493785"/>
                    <a:pt x="1048327" y="3505371"/>
                  </a:cubicBezTo>
                  <a:lnTo>
                    <a:pt x="1048327" y="3519576"/>
                  </a:lnTo>
                  <a:cubicBezTo>
                    <a:pt x="1048327" y="3528273"/>
                    <a:pt x="1045858" y="3529617"/>
                    <a:pt x="1037639" y="3530231"/>
                  </a:cubicBezTo>
                  <a:lnTo>
                    <a:pt x="969986" y="3534442"/>
                  </a:lnTo>
                  <a:lnTo>
                    <a:pt x="970224" y="3512452"/>
                  </a:lnTo>
                  <a:lnTo>
                    <a:pt x="974472" y="3356239"/>
                  </a:lnTo>
                  <a:lnTo>
                    <a:pt x="978209" y="3150239"/>
                  </a:lnTo>
                  <a:cubicBezTo>
                    <a:pt x="971477" y="3154291"/>
                    <a:pt x="969939" y="3150867"/>
                    <a:pt x="969939" y="3160869"/>
                  </a:cubicBezTo>
                  <a:lnTo>
                    <a:pt x="969939" y="3164422"/>
                  </a:lnTo>
                  <a:lnTo>
                    <a:pt x="970987" y="3214142"/>
                  </a:lnTo>
                  <a:lnTo>
                    <a:pt x="969939" y="3285173"/>
                  </a:lnTo>
                  <a:lnTo>
                    <a:pt x="966483" y="3327802"/>
                  </a:lnTo>
                  <a:cubicBezTo>
                    <a:pt x="965532" y="3335841"/>
                    <a:pt x="967647" y="3337390"/>
                    <a:pt x="969939" y="3341996"/>
                  </a:cubicBezTo>
                  <a:cubicBezTo>
                    <a:pt x="967233" y="3347618"/>
                    <a:pt x="966375" y="3347097"/>
                    <a:pt x="966375" y="3356204"/>
                  </a:cubicBezTo>
                  <a:lnTo>
                    <a:pt x="966375" y="3377512"/>
                  </a:lnTo>
                  <a:lnTo>
                    <a:pt x="967881" y="3391605"/>
                  </a:lnTo>
                  <a:lnTo>
                    <a:pt x="966815" y="3405957"/>
                  </a:lnTo>
                  <a:lnTo>
                    <a:pt x="966375" y="3537334"/>
                  </a:lnTo>
                  <a:cubicBezTo>
                    <a:pt x="958603" y="3533494"/>
                    <a:pt x="967236" y="3532606"/>
                    <a:pt x="955684" y="3533785"/>
                  </a:cubicBezTo>
                  <a:lnTo>
                    <a:pt x="909465" y="3538308"/>
                  </a:lnTo>
                  <a:lnTo>
                    <a:pt x="823896" y="3541671"/>
                  </a:lnTo>
                  <a:lnTo>
                    <a:pt x="784661" y="3544502"/>
                  </a:lnTo>
                  <a:lnTo>
                    <a:pt x="766835" y="3543553"/>
                  </a:lnTo>
                  <a:lnTo>
                    <a:pt x="720512" y="3544441"/>
                  </a:lnTo>
                  <a:lnTo>
                    <a:pt x="724886" y="3505472"/>
                  </a:lnTo>
                  <a:lnTo>
                    <a:pt x="724075" y="3494716"/>
                  </a:lnTo>
                  <a:cubicBezTo>
                    <a:pt x="724075" y="3485123"/>
                    <a:pt x="725776" y="3484922"/>
                    <a:pt x="727639" y="3476958"/>
                  </a:cubicBezTo>
                  <a:lnTo>
                    <a:pt x="720512" y="3476958"/>
                  </a:lnTo>
                  <a:close/>
                  <a:moveTo>
                    <a:pt x="1561386" y="3092792"/>
                  </a:moveTo>
                  <a:lnTo>
                    <a:pt x="1561440" y="3125358"/>
                  </a:lnTo>
                  <a:lnTo>
                    <a:pt x="1558010" y="3157339"/>
                  </a:lnTo>
                  <a:lnTo>
                    <a:pt x="1558770" y="3175079"/>
                  </a:lnTo>
                  <a:lnTo>
                    <a:pt x="1557877" y="3221252"/>
                  </a:lnTo>
                  <a:cubicBezTo>
                    <a:pt x="1546731" y="3222175"/>
                    <a:pt x="1545222" y="3224805"/>
                    <a:pt x="1532934" y="3224805"/>
                  </a:cubicBezTo>
                  <a:lnTo>
                    <a:pt x="1486611" y="3224805"/>
                  </a:lnTo>
                  <a:cubicBezTo>
                    <a:pt x="1462984" y="3224805"/>
                    <a:pt x="1468695" y="3211947"/>
                    <a:pt x="1451521" y="3202955"/>
                  </a:cubicBezTo>
                  <a:cubicBezTo>
                    <a:pt x="1440880" y="3197379"/>
                    <a:pt x="1429602" y="3188639"/>
                    <a:pt x="1429602" y="3171531"/>
                  </a:cubicBezTo>
                  <a:lnTo>
                    <a:pt x="1429602" y="3111155"/>
                  </a:lnTo>
                  <a:lnTo>
                    <a:pt x="1461690" y="3107735"/>
                  </a:lnTo>
                  <a:cubicBezTo>
                    <a:pt x="1475329" y="3105737"/>
                    <a:pt x="1471372" y="3096946"/>
                    <a:pt x="1490175" y="3096946"/>
                  </a:cubicBezTo>
                  <a:lnTo>
                    <a:pt x="1508069" y="3097773"/>
                  </a:lnTo>
                  <a:lnTo>
                    <a:pt x="1561383" y="3092794"/>
                  </a:lnTo>
                  <a:close/>
                  <a:moveTo>
                    <a:pt x="446144" y="3121805"/>
                  </a:moveTo>
                  <a:cubicBezTo>
                    <a:pt x="467498" y="3122280"/>
                    <a:pt x="461700" y="3128912"/>
                    <a:pt x="478214" y="3128912"/>
                  </a:cubicBezTo>
                  <a:cubicBezTo>
                    <a:pt x="488794" y="3128912"/>
                    <a:pt x="487745" y="3121805"/>
                    <a:pt x="503157" y="3121805"/>
                  </a:cubicBezTo>
                  <a:lnTo>
                    <a:pt x="520972" y="3121805"/>
                  </a:lnTo>
                  <a:lnTo>
                    <a:pt x="538787" y="3122693"/>
                  </a:lnTo>
                  <a:lnTo>
                    <a:pt x="570858" y="3121805"/>
                  </a:lnTo>
                  <a:lnTo>
                    <a:pt x="588673" y="3122693"/>
                  </a:lnTo>
                  <a:lnTo>
                    <a:pt x="656374" y="3121805"/>
                  </a:lnTo>
                  <a:lnTo>
                    <a:pt x="656374" y="3143117"/>
                  </a:lnTo>
                  <a:lnTo>
                    <a:pt x="545916" y="3143117"/>
                  </a:lnTo>
                  <a:lnTo>
                    <a:pt x="545916" y="3150219"/>
                  </a:lnTo>
                  <a:lnTo>
                    <a:pt x="485410" y="3154606"/>
                  </a:lnTo>
                  <a:lnTo>
                    <a:pt x="481778" y="3153772"/>
                  </a:lnTo>
                  <a:cubicBezTo>
                    <a:pt x="465156" y="3153772"/>
                    <a:pt x="470600" y="3146670"/>
                    <a:pt x="446144" y="3146670"/>
                  </a:cubicBezTo>
                  <a:lnTo>
                    <a:pt x="446144" y="3121806"/>
                  </a:lnTo>
                  <a:close/>
                  <a:moveTo>
                    <a:pt x="731199" y="3114703"/>
                  </a:moveTo>
                  <a:cubicBezTo>
                    <a:pt x="735512" y="3113036"/>
                    <a:pt x="743400" y="3111154"/>
                    <a:pt x="749014" y="3111154"/>
                  </a:cubicBezTo>
                  <a:lnTo>
                    <a:pt x="973497" y="3111154"/>
                  </a:lnTo>
                  <a:lnTo>
                    <a:pt x="973497" y="3132461"/>
                  </a:lnTo>
                  <a:cubicBezTo>
                    <a:pt x="963386" y="3134811"/>
                    <a:pt x="967403" y="3136014"/>
                    <a:pt x="959242" y="3136014"/>
                  </a:cubicBezTo>
                  <a:cubicBezTo>
                    <a:pt x="952363" y="3136014"/>
                    <a:pt x="952900" y="3134897"/>
                    <a:pt x="948554" y="3132461"/>
                  </a:cubicBezTo>
                  <a:lnTo>
                    <a:pt x="927345" y="3136865"/>
                  </a:lnTo>
                  <a:lnTo>
                    <a:pt x="745478" y="3140548"/>
                  </a:lnTo>
                  <a:lnTo>
                    <a:pt x="741889" y="3139563"/>
                  </a:lnTo>
                  <a:cubicBezTo>
                    <a:pt x="733677" y="3139563"/>
                    <a:pt x="731198" y="3137092"/>
                    <a:pt x="731198" y="3128912"/>
                  </a:cubicBezTo>
                  <a:lnTo>
                    <a:pt x="731198" y="3114703"/>
                  </a:lnTo>
                  <a:close/>
                  <a:moveTo>
                    <a:pt x="1144688" y="3094355"/>
                  </a:moveTo>
                  <a:lnTo>
                    <a:pt x="1144540" y="3121805"/>
                  </a:lnTo>
                  <a:lnTo>
                    <a:pt x="1112589" y="3126145"/>
                  </a:lnTo>
                  <a:lnTo>
                    <a:pt x="1009245" y="3133848"/>
                  </a:lnTo>
                  <a:lnTo>
                    <a:pt x="977070" y="3132461"/>
                  </a:lnTo>
                  <a:lnTo>
                    <a:pt x="977070" y="3111153"/>
                  </a:lnTo>
                  <a:lnTo>
                    <a:pt x="1005576" y="3111153"/>
                  </a:lnTo>
                  <a:lnTo>
                    <a:pt x="1055465" y="3104069"/>
                  </a:lnTo>
                  <a:lnTo>
                    <a:pt x="1073436" y="3105086"/>
                  </a:lnTo>
                  <a:lnTo>
                    <a:pt x="1144688" y="3094355"/>
                  </a:lnTo>
                  <a:close/>
                  <a:moveTo>
                    <a:pt x="681756" y="3128772"/>
                  </a:moveTo>
                  <a:lnTo>
                    <a:pt x="677320" y="3114843"/>
                  </a:lnTo>
                  <a:lnTo>
                    <a:pt x="724078" y="3114703"/>
                  </a:lnTo>
                  <a:lnTo>
                    <a:pt x="724078" y="3139563"/>
                  </a:lnTo>
                  <a:lnTo>
                    <a:pt x="695564" y="3143052"/>
                  </a:lnTo>
                  <a:lnTo>
                    <a:pt x="677756" y="3143116"/>
                  </a:lnTo>
                  <a:lnTo>
                    <a:pt x="681756" y="3128771"/>
                  </a:lnTo>
                  <a:close/>
                  <a:moveTo>
                    <a:pt x="1732473" y="3136014"/>
                  </a:moveTo>
                  <a:cubicBezTo>
                    <a:pt x="1732473" y="3123767"/>
                    <a:pt x="1729835" y="3122262"/>
                    <a:pt x="1728909" y="3111154"/>
                  </a:cubicBezTo>
                  <a:cubicBezTo>
                    <a:pt x="1751679" y="3111154"/>
                    <a:pt x="1756025" y="3118256"/>
                    <a:pt x="1778795" y="3118256"/>
                  </a:cubicBezTo>
                  <a:lnTo>
                    <a:pt x="1793046" y="3118256"/>
                  </a:lnTo>
                  <a:lnTo>
                    <a:pt x="1835817" y="3114811"/>
                  </a:lnTo>
                  <a:cubicBezTo>
                    <a:pt x="1845377" y="3113705"/>
                    <a:pt x="1845500" y="3113040"/>
                    <a:pt x="1853622" y="3111154"/>
                  </a:cubicBezTo>
                  <a:cubicBezTo>
                    <a:pt x="1849946" y="3126875"/>
                    <a:pt x="1832434" y="3136014"/>
                    <a:pt x="1814424" y="3136014"/>
                  </a:cubicBezTo>
                  <a:cubicBezTo>
                    <a:pt x="1800680" y="3136014"/>
                    <a:pt x="1806453" y="3139563"/>
                    <a:pt x="1789481" y="3139563"/>
                  </a:cubicBezTo>
                  <a:cubicBezTo>
                    <a:pt x="1770030" y="3139563"/>
                    <a:pt x="1769742" y="3146670"/>
                    <a:pt x="1750287" y="3146670"/>
                  </a:cubicBezTo>
                  <a:lnTo>
                    <a:pt x="1732472" y="3146670"/>
                  </a:lnTo>
                  <a:lnTo>
                    <a:pt x="1732472" y="3136014"/>
                  </a:lnTo>
                  <a:close/>
                  <a:moveTo>
                    <a:pt x="200287" y="3288731"/>
                  </a:moveTo>
                  <a:cubicBezTo>
                    <a:pt x="200287" y="3285879"/>
                    <a:pt x="245221" y="3204379"/>
                    <a:pt x="251543" y="3194205"/>
                  </a:cubicBezTo>
                  <a:cubicBezTo>
                    <a:pt x="262699" y="3176235"/>
                    <a:pt x="291117" y="3111878"/>
                    <a:pt x="307183" y="3107604"/>
                  </a:cubicBezTo>
                  <a:cubicBezTo>
                    <a:pt x="306080" y="3120814"/>
                    <a:pt x="270929" y="3182602"/>
                    <a:pt x="263746" y="3217030"/>
                  </a:cubicBezTo>
                  <a:cubicBezTo>
                    <a:pt x="260561" y="3232298"/>
                    <a:pt x="225707" y="3308993"/>
                    <a:pt x="214537" y="3317145"/>
                  </a:cubicBezTo>
                  <a:cubicBezTo>
                    <a:pt x="210256" y="3298830"/>
                    <a:pt x="200286" y="3299186"/>
                    <a:pt x="200286" y="3288732"/>
                  </a:cubicBezTo>
                  <a:close/>
                  <a:moveTo>
                    <a:pt x="220343" y="3227037"/>
                  </a:moveTo>
                  <a:cubicBezTo>
                    <a:pt x="216531" y="3239783"/>
                    <a:pt x="201804" y="3256568"/>
                    <a:pt x="193160" y="3274528"/>
                  </a:cubicBezTo>
                  <a:cubicBezTo>
                    <a:pt x="176152" y="3262108"/>
                    <a:pt x="99778" y="3124274"/>
                    <a:pt x="93456" y="3097453"/>
                  </a:cubicBezTo>
                  <a:lnTo>
                    <a:pt x="132487" y="3092592"/>
                  </a:lnTo>
                  <a:lnTo>
                    <a:pt x="161094" y="3093400"/>
                  </a:lnTo>
                  <a:lnTo>
                    <a:pt x="278651" y="3100844"/>
                  </a:lnTo>
                  <a:cubicBezTo>
                    <a:pt x="286895" y="3101121"/>
                    <a:pt x="289367" y="3102457"/>
                    <a:pt x="289367" y="3111158"/>
                  </a:cubicBezTo>
                  <a:cubicBezTo>
                    <a:pt x="289367" y="3118839"/>
                    <a:pt x="265689" y="3151020"/>
                    <a:pt x="253737" y="3157327"/>
                  </a:cubicBezTo>
                  <a:cubicBezTo>
                    <a:pt x="253308" y="3176522"/>
                    <a:pt x="254292" y="3174661"/>
                    <a:pt x="239482" y="3171535"/>
                  </a:cubicBezTo>
                  <a:cubicBezTo>
                    <a:pt x="235821" y="3187203"/>
                    <a:pt x="232852" y="3183211"/>
                    <a:pt x="227367" y="3198526"/>
                  </a:cubicBezTo>
                  <a:cubicBezTo>
                    <a:pt x="223086" y="3210479"/>
                    <a:pt x="223793" y="3215501"/>
                    <a:pt x="220344" y="3227040"/>
                  </a:cubicBezTo>
                  <a:close/>
                  <a:moveTo>
                    <a:pt x="1686147" y="3189290"/>
                  </a:moveTo>
                  <a:cubicBezTo>
                    <a:pt x="1678154" y="3191144"/>
                    <a:pt x="1677953" y="3192840"/>
                    <a:pt x="1668332" y="3192840"/>
                  </a:cubicBezTo>
                  <a:cubicBezTo>
                    <a:pt x="1649749" y="3192840"/>
                    <a:pt x="1625571" y="3208108"/>
                    <a:pt x="1625571" y="3189290"/>
                  </a:cubicBezTo>
                  <a:lnTo>
                    <a:pt x="1625571" y="3104049"/>
                  </a:lnTo>
                  <a:cubicBezTo>
                    <a:pt x="1625571" y="3084229"/>
                    <a:pt x="1639365" y="3080704"/>
                    <a:pt x="1657641" y="3079189"/>
                  </a:cubicBezTo>
                  <a:lnTo>
                    <a:pt x="1653415" y="3089589"/>
                  </a:lnTo>
                  <a:lnTo>
                    <a:pt x="1668192" y="3085856"/>
                  </a:lnTo>
                  <a:lnTo>
                    <a:pt x="1668469" y="3076074"/>
                  </a:lnTo>
                  <a:lnTo>
                    <a:pt x="1682447" y="3071651"/>
                  </a:lnTo>
                  <a:lnTo>
                    <a:pt x="1686911" y="3096803"/>
                  </a:lnTo>
                  <a:lnTo>
                    <a:pt x="1693019" y="3157356"/>
                  </a:lnTo>
                  <a:cubicBezTo>
                    <a:pt x="1694789" y="3169660"/>
                    <a:pt x="1686594" y="3169330"/>
                    <a:pt x="1686148" y="3189290"/>
                  </a:cubicBezTo>
                  <a:close/>
                  <a:moveTo>
                    <a:pt x="307194" y="3096949"/>
                  </a:moveTo>
                  <a:cubicBezTo>
                    <a:pt x="310380" y="3085061"/>
                    <a:pt x="312228" y="3080585"/>
                    <a:pt x="325010" y="3079191"/>
                  </a:cubicBezTo>
                  <a:cubicBezTo>
                    <a:pt x="317749" y="3092871"/>
                    <a:pt x="322736" y="3095253"/>
                    <a:pt x="307194" y="3096949"/>
                  </a:cubicBezTo>
                  <a:close/>
                  <a:moveTo>
                    <a:pt x="1564860" y="3063847"/>
                  </a:moveTo>
                  <a:lnTo>
                    <a:pt x="1560572" y="3086125"/>
                  </a:lnTo>
                  <a:lnTo>
                    <a:pt x="1515193" y="3090666"/>
                  </a:lnTo>
                  <a:lnTo>
                    <a:pt x="1461656" y="3089846"/>
                  </a:lnTo>
                  <a:cubicBezTo>
                    <a:pt x="1448197" y="3089846"/>
                    <a:pt x="1440126" y="3098494"/>
                    <a:pt x="1429586" y="3104052"/>
                  </a:cubicBezTo>
                  <a:lnTo>
                    <a:pt x="1429586" y="3079191"/>
                  </a:lnTo>
                  <a:lnTo>
                    <a:pt x="1475860" y="3071719"/>
                  </a:lnTo>
                  <a:lnTo>
                    <a:pt x="1483164" y="3073228"/>
                  </a:lnTo>
                  <a:lnTo>
                    <a:pt x="1564855" y="3063848"/>
                  </a:lnTo>
                  <a:close/>
                  <a:moveTo>
                    <a:pt x="357083" y="3068535"/>
                  </a:moveTo>
                  <a:lnTo>
                    <a:pt x="361242" y="3069128"/>
                  </a:lnTo>
                  <a:lnTo>
                    <a:pt x="357083" y="3072089"/>
                  </a:lnTo>
                  <a:lnTo>
                    <a:pt x="357083" y="3068535"/>
                  </a:lnTo>
                  <a:close/>
                  <a:moveTo>
                    <a:pt x="371335" y="3086293"/>
                  </a:moveTo>
                  <a:cubicBezTo>
                    <a:pt x="383892" y="3092918"/>
                    <a:pt x="399841" y="3091316"/>
                    <a:pt x="399841" y="3104051"/>
                  </a:cubicBezTo>
                  <a:lnTo>
                    <a:pt x="399841" y="3114707"/>
                  </a:lnTo>
                  <a:lnTo>
                    <a:pt x="398745" y="3196393"/>
                  </a:lnTo>
                  <a:lnTo>
                    <a:pt x="395196" y="3356180"/>
                  </a:lnTo>
                  <a:lnTo>
                    <a:pt x="396277" y="3569310"/>
                  </a:lnTo>
                  <a:cubicBezTo>
                    <a:pt x="387507" y="3563454"/>
                    <a:pt x="357035" y="3528382"/>
                    <a:pt x="345500" y="3516923"/>
                  </a:cubicBezTo>
                  <a:cubicBezTo>
                    <a:pt x="322114" y="3493682"/>
                    <a:pt x="320341" y="3482502"/>
                    <a:pt x="302940" y="3456347"/>
                  </a:cubicBezTo>
                  <a:cubicBezTo>
                    <a:pt x="275706" y="3415404"/>
                    <a:pt x="256183" y="3366828"/>
                    <a:pt x="225243" y="3331351"/>
                  </a:cubicBezTo>
                  <a:cubicBezTo>
                    <a:pt x="234475" y="3313960"/>
                    <a:pt x="239065" y="3295943"/>
                    <a:pt x="246067" y="3277524"/>
                  </a:cubicBezTo>
                  <a:cubicBezTo>
                    <a:pt x="252373" y="3260940"/>
                    <a:pt x="264127" y="3253263"/>
                    <a:pt x="272754" y="3233092"/>
                  </a:cubicBezTo>
                  <a:cubicBezTo>
                    <a:pt x="286994" y="3199792"/>
                    <a:pt x="299444" y="3163368"/>
                    <a:pt x="314322" y="3132462"/>
                  </a:cubicBezTo>
                  <a:lnTo>
                    <a:pt x="310952" y="3121734"/>
                  </a:lnTo>
                  <a:lnTo>
                    <a:pt x="320685" y="3110392"/>
                  </a:lnTo>
                  <a:cubicBezTo>
                    <a:pt x="343970" y="3116381"/>
                    <a:pt x="370645" y="3134822"/>
                    <a:pt x="371332" y="3104048"/>
                  </a:cubicBezTo>
                  <a:lnTo>
                    <a:pt x="339997" y="3088467"/>
                  </a:lnTo>
                  <a:lnTo>
                    <a:pt x="355391" y="3105560"/>
                  </a:lnTo>
                  <a:lnTo>
                    <a:pt x="325324" y="3099467"/>
                  </a:lnTo>
                  <a:lnTo>
                    <a:pt x="342829" y="3075638"/>
                  </a:lnTo>
                  <a:lnTo>
                    <a:pt x="342829" y="3072085"/>
                  </a:lnTo>
                  <a:cubicBezTo>
                    <a:pt x="332189" y="3063226"/>
                    <a:pt x="345085" y="3059335"/>
                    <a:pt x="346393" y="3043672"/>
                  </a:cubicBezTo>
                  <a:lnTo>
                    <a:pt x="353517" y="3043672"/>
                  </a:lnTo>
                  <a:lnTo>
                    <a:pt x="353517" y="3057880"/>
                  </a:lnTo>
                  <a:lnTo>
                    <a:pt x="357081" y="3068532"/>
                  </a:lnTo>
                  <a:lnTo>
                    <a:pt x="353517" y="3068532"/>
                  </a:lnTo>
                  <a:lnTo>
                    <a:pt x="353517" y="3072085"/>
                  </a:lnTo>
                  <a:lnTo>
                    <a:pt x="371332" y="3086290"/>
                  </a:lnTo>
                  <a:close/>
                  <a:moveTo>
                    <a:pt x="1568562" y="3082744"/>
                  </a:moveTo>
                  <a:cubicBezTo>
                    <a:pt x="1569131" y="3057244"/>
                    <a:pt x="1597043" y="3057884"/>
                    <a:pt x="1622009" y="3057884"/>
                  </a:cubicBezTo>
                  <a:cubicBezTo>
                    <a:pt x="1615512" y="3071374"/>
                    <a:pt x="1623382" y="3077585"/>
                    <a:pt x="1607754" y="3079191"/>
                  </a:cubicBezTo>
                  <a:lnTo>
                    <a:pt x="1568560" y="3082744"/>
                  </a:lnTo>
                  <a:close/>
                  <a:moveTo>
                    <a:pt x="1636263" y="3050778"/>
                  </a:moveTo>
                  <a:cubicBezTo>
                    <a:pt x="1655112" y="3050778"/>
                    <a:pt x="1662921" y="3040561"/>
                    <a:pt x="1682586" y="3040126"/>
                  </a:cubicBezTo>
                  <a:lnTo>
                    <a:pt x="1682586" y="3054331"/>
                  </a:lnTo>
                  <a:lnTo>
                    <a:pt x="1650516" y="3054331"/>
                  </a:lnTo>
                  <a:cubicBezTo>
                    <a:pt x="1649161" y="3070587"/>
                    <a:pt x="1639565" y="3072391"/>
                    <a:pt x="1625573" y="3075642"/>
                  </a:cubicBezTo>
                  <a:lnTo>
                    <a:pt x="1625573" y="3061434"/>
                  </a:lnTo>
                  <a:cubicBezTo>
                    <a:pt x="1625573" y="3053250"/>
                    <a:pt x="1628056" y="3050778"/>
                    <a:pt x="1636264" y="3050778"/>
                  </a:cubicBezTo>
                  <a:close/>
                  <a:moveTo>
                    <a:pt x="334391" y="3043018"/>
                  </a:moveTo>
                  <a:cubicBezTo>
                    <a:pt x="334370" y="3059339"/>
                    <a:pt x="334121" y="3065159"/>
                    <a:pt x="321290" y="3068467"/>
                  </a:cubicBezTo>
                  <a:lnTo>
                    <a:pt x="334391" y="3043018"/>
                  </a:lnTo>
                  <a:close/>
                  <a:moveTo>
                    <a:pt x="5698119" y="3004612"/>
                  </a:moveTo>
                  <a:cubicBezTo>
                    <a:pt x="5724013" y="3004612"/>
                    <a:pt x="5789149" y="2972645"/>
                    <a:pt x="5833522" y="2972645"/>
                  </a:cubicBezTo>
                  <a:lnTo>
                    <a:pt x="5851337" y="2972645"/>
                  </a:lnTo>
                  <a:lnTo>
                    <a:pt x="5859586" y="3032851"/>
                  </a:lnTo>
                  <a:lnTo>
                    <a:pt x="5858464" y="3036576"/>
                  </a:lnTo>
                  <a:cubicBezTo>
                    <a:pt x="5858464" y="3041495"/>
                    <a:pt x="5829958" y="3123129"/>
                    <a:pt x="5829958" y="3132469"/>
                  </a:cubicBezTo>
                  <a:cubicBezTo>
                    <a:pt x="5829958" y="3150371"/>
                    <a:pt x="5812143" y="3188364"/>
                    <a:pt x="5812143" y="3210604"/>
                  </a:cubicBezTo>
                  <a:cubicBezTo>
                    <a:pt x="5812143" y="3253691"/>
                    <a:pt x="5780462" y="3327585"/>
                    <a:pt x="5772949" y="3377527"/>
                  </a:cubicBezTo>
                  <a:lnTo>
                    <a:pt x="5768592" y="3409375"/>
                  </a:lnTo>
                  <a:cubicBezTo>
                    <a:pt x="5762556" y="3454877"/>
                    <a:pt x="5757011" y="3472295"/>
                    <a:pt x="5744853" y="3509350"/>
                  </a:cubicBezTo>
                  <a:cubicBezTo>
                    <a:pt x="5734825" y="3539922"/>
                    <a:pt x="5732403" y="3581062"/>
                    <a:pt x="5726627" y="3615487"/>
                  </a:cubicBezTo>
                  <a:lnTo>
                    <a:pt x="5704174" y="3743164"/>
                  </a:lnTo>
                  <a:cubicBezTo>
                    <a:pt x="5700474" y="3771793"/>
                    <a:pt x="5693317" y="3801365"/>
                    <a:pt x="5690993" y="3828579"/>
                  </a:cubicBezTo>
                  <a:lnTo>
                    <a:pt x="5687570" y="3867659"/>
                  </a:lnTo>
                  <a:cubicBezTo>
                    <a:pt x="5686597" y="3877406"/>
                    <a:pt x="5687094" y="3875365"/>
                    <a:pt x="5683870" y="3881854"/>
                  </a:cubicBezTo>
                  <a:cubicBezTo>
                    <a:pt x="5686576" y="3887476"/>
                    <a:pt x="5687430" y="3886952"/>
                    <a:pt x="5687430" y="3896059"/>
                  </a:cubicBezTo>
                  <a:lnTo>
                    <a:pt x="5687430" y="3903161"/>
                  </a:lnTo>
                  <a:cubicBezTo>
                    <a:pt x="5687430" y="3910687"/>
                    <a:pt x="5698236" y="3920686"/>
                    <a:pt x="5702243" y="3931018"/>
                  </a:cubicBezTo>
                  <a:cubicBezTo>
                    <a:pt x="5706658" y="3942406"/>
                    <a:pt x="5706535" y="3947924"/>
                    <a:pt x="5710138" y="3962215"/>
                  </a:cubicBezTo>
                  <a:cubicBezTo>
                    <a:pt x="5715111" y="3981949"/>
                    <a:pt x="5719237" y="4008565"/>
                    <a:pt x="5726627" y="4023917"/>
                  </a:cubicBezTo>
                  <a:lnTo>
                    <a:pt x="5722757" y="4030833"/>
                  </a:lnTo>
                  <a:cubicBezTo>
                    <a:pt x="5727528" y="4037662"/>
                    <a:pt x="5734796" y="4044373"/>
                    <a:pt x="5733751" y="4055880"/>
                  </a:cubicBezTo>
                  <a:lnTo>
                    <a:pt x="5726303" y="4144640"/>
                  </a:lnTo>
                  <a:cubicBezTo>
                    <a:pt x="5723107" y="4183490"/>
                    <a:pt x="5696348" y="4227267"/>
                    <a:pt x="5687428" y="4265421"/>
                  </a:cubicBezTo>
                  <a:cubicBezTo>
                    <a:pt x="5675249" y="4262181"/>
                    <a:pt x="5672052" y="4250088"/>
                    <a:pt x="5673177" y="4240561"/>
                  </a:cubicBezTo>
                  <a:lnTo>
                    <a:pt x="5676802" y="4201503"/>
                  </a:lnTo>
                  <a:cubicBezTo>
                    <a:pt x="5679404" y="4178906"/>
                    <a:pt x="5688740" y="4140612"/>
                    <a:pt x="5687428" y="4123357"/>
                  </a:cubicBezTo>
                  <a:lnTo>
                    <a:pt x="5682845" y="4070163"/>
                  </a:lnTo>
                  <a:lnTo>
                    <a:pt x="5683868" y="4048776"/>
                  </a:lnTo>
                  <a:cubicBezTo>
                    <a:pt x="5683868" y="4035743"/>
                    <a:pt x="5678730" y="4027465"/>
                    <a:pt x="5666049" y="4027465"/>
                  </a:cubicBezTo>
                  <a:cubicBezTo>
                    <a:pt x="5638613" y="4027465"/>
                    <a:pt x="5648234" y="4052509"/>
                    <a:pt x="5648234" y="4073638"/>
                  </a:cubicBezTo>
                  <a:lnTo>
                    <a:pt x="5648234" y="4109154"/>
                  </a:lnTo>
                  <a:lnTo>
                    <a:pt x="5640656" y="4162352"/>
                  </a:lnTo>
                  <a:lnTo>
                    <a:pt x="5641106" y="4169530"/>
                  </a:lnTo>
                  <a:cubicBezTo>
                    <a:pt x="5641106" y="4198044"/>
                    <a:pt x="5614376" y="4258375"/>
                    <a:pt x="5612603" y="4279630"/>
                  </a:cubicBezTo>
                  <a:lnTo>
                    <a:pt x="5601836" y="4282985"/>
                  </a:lnTo>
                  <a:cubicBezTo>
                    <a:pt x="5597502" y="4274873"/>
                    <a:pt x="5595790" y="4273932"/>
                    <a:pt x="5594785" y="4261872"/>
                  </a:cubicBezTo>
                  <a:lnTo>
                    <a:pt x="5591333" y="4226345"/>
                  </a:lnTo>
                  <a:lnTo>
                    <a:pt x="5595762" y="4173169"/>
                  </a:lnTo>
                  <a:cubicBezTo>
                    <a:pt x="5597170" y="4146865"/>
                    <a:pt x="5596615" y="4133174"/>
                    <a:pt x="5602597" y="4109838"/>
                  </a:cubicBezTo>
                  <a:cubicBezTo>
                    <a:pt x="5605238" y="4099538"/>
                    <a:pt x="5616163" y="4062558"/>
                    <a:pt x="5616163" y="4052329"/>
                  </a:cubicBezTo>
                  <a:cubicBezTo>
                    <a:pt x="5616163" y="4043129"/>
                    <a:pt x="5613782" y="4048683"/>
                    <a:pt x="5612604" y="4034571"/>
                  </a:cubicBezTo>
                  <a:cubicBezTo>
                    <a:pt x="5616910" y="4028162"/>
                    <a:pt x="5619727" y="4028331"/>
                    <a:pt x="5619727" y="4020366"/>
                  </a:cubicBezTo>
                  <a:cubicBezTo>
                    <a:pt x="5619727" y="4008823"/>
                    <a:pt x="5616639" y="4017686"/>
                    <a:pt x="5612604" y="4002608"/>
                  </a:cubicBezTo>
                  <a:lnTo>
                    <a:pt x="5594784" y="4002608"/>
                  </a:lnTo>
                  <a:cubicBezTo>
                    <a:pt x="5572234" y="4002608"/>
                    <a:pt x="5569842" y="4022891"/>
                    <a:pt x="5569842" y="4045225"/>
                  </a:cubicBezTo>
                  <a:cubicBezTo>
                    <a:pt x="5569842" y="4057202"/>
                    <a:pt x="5567957" y="4059333"/>
                    <a:pt x="5566282" y="4070085"/>
                  </a:cubicBezTo>
                  <a:lnTo>
                    <a:pt x="5558034" y="4130291"/>
                  </a:lnTo>
                  <a:cubicBezTo>
                    <a:pt x="5557504" y="4141050"/>
                    <a:pt x="5552027" y="4164158"/>
                    <a:pt x="5552027" y="4173085"/>
                  </a:cubicBezTo>
                  <a:cubicBezTo>
                    <a:pt x="5552027" y="4186511"/>
                    <a:pt x="5541339" y="4198399"/>
                    <a:pt x="5541339" y="4215703"/>
                  </a:cubicBezTo>
                  <a:cubicBezTo>
                    <a:pt x="5541339" y="4228039"/>
                    <a:pt x="5534212" y="4221124"/>
                    <a:pt x="5534212" y="4233461"/>
                  </a:cubicBezTo>
                  <a:cubicBezTo>
                    <a:pt x="5534212" y="4253320"/>
                    <a:pt x="5525408" y="4293092"/>
                    <a:pt x="5509269" y="4297392"/>
                  </a:cubicBezTo>
                  <a:cubicBezTo>
                    <a:pt x="5503208" y="4271464"/>
                    <a:pt x="5480763" y="4266194"/>
                    <a:pt x="5480763" y="4244120"/>
                  </a:cubicBezTo>
                  <a:lnTo>
                    <a:pt x="5480763" y="4229911"/>
                  </a:lnTo>
                  <a:cubicBezTo>
                    <a:pt x="5480763" y="4219945"/>
                    <a:pt x="5492848" y="4176498"/>
                    <a:pt x="5496466" y="4163876"/>
                  </a:cubicBezTo>
                  <a:cubicBezTo>
                    <a:pt x="5499180" y="4154410"/>
                    <a:pt x="5512833" y="4102515"/>
                    <a:pt x="5512833" y="4102056"/>
                  </a:cubicBezTo>
                  <a:cubicBezTo>
                    <a:pt x="5512833" y="4044525"/>
                    <a:pt x="5544903" y="4033406"/>
                    <a:pt x="5544903" y="3981301"/>
                  </a:cubicBezTo>
                  <a:lnTo>
                    <a:pt x="5544903" y="3963543"/>
                  </a:lnTo>
                  <a:cubicBezTo>
                    <a:pt x="5544903" y="3944484"/>
                    <a:pt x="5555591" y="3946751"/>
                    <a:pt x="5555591" y="3935133"/>
                  </a:cubicBezTo>
                  <a:lnTo>
                    <a:pt x="5555591" y="3931580"/>
                  </a:lnTo>
                  <a:cubicBezTo>
                    <a:pt x="5555591" y="3925768"/>
                    <a:pt x="5553458" y="3920925"/>
                    <a:pt x="5548463" y="3920925"/>
                  </a:cubicBezTo>
                  <a:cubicBezTo>
                    <a:pt x="5533098" y="3920925"/>
                    <a:pt x="5365177" y="4009714"/>
                    <a:pt x="5352488" y="4009714"/>
                  </a:cubicBezTo>
                  <a:cubicBezTo>
                    <a:pt x="5344950" y="4009714"/>
                    <a:pt x="5347789" y="4008443"/>
                    <a:pt x="5338233" y="4006165"/>
                  </a:cubicBezTo>
                  <a:cubicBezTo>
                    <a:pt x="5351320" y="3978984"/>
                    <a:pt x="5334312" y="3993569"/>
                    <a:pt x="5360415" y="3971446"/>
                  </a:cubicBezTo>
                  <a:cubicBezTo>
                    <a:pt x="5371860" y="3961750"/>
                    <a:pt x="5370130" y="3951127"/>
                    <a:pt x="5391682" y="3949338"/>
                  </a:cubicBezTo>
                  <a:cubicBezTo>
                    <a:pt x="5402878" y="3907543"/>
                    <a:pt x="5544815" y="3830864"/>
                    <a:pt x="5548463" y="3800173"/>
                  </a:cubicBezTo>
                  <a:lnTo>
                    <a:pt x="5551695" y="3764617"/>
                  </a:lnTo>
                  <a:cubicBezTo>
                    <a:pt x="5554311" y="3745444"/>
                    <a:pt x="5562718" y="3743576"/>
                    <a:pt x="5562718" y="3722037"/>
                  </a:cubicBezTo>
                  <a:cubicBezTo>
                    <a:pt x="5562718" y="3710904"/>
                    <a:pt x="5569842" y="3690549"/>
                    <a:pt x="5569842" y="3679417"/>
                  </a:cubicBezTo>
                  <a:cubicBezTo>
                    <a:pt x="5569842" y="3674204"/>
                    <a:pt x="5587660" y="3637333"/>
                    <a:pt x="5587660" y="3622593"/>
                  </a:cubicBezTo>
                  <a:cubicBezTo>
                    <a:pt x="5587660" y="3613000"/>
                    <a:pt x="5585959" y="3612799"/>
                    <a:pt x="5584097" y="3604835"/>
                  </a:cubicBezTo>
                  <a:lnTo>
                    <a:pt x="5600395" y="3509245"/>
                  </a:lnTo>
                  <a:lnTo>
                    <a:pt x="5602341" y="3441492"/>
                  </a:lnTo>
                  <a:lnTo>
                    <a:pt x="5610185" y="3349236"/>
                  </a:lnTo>
                  <a:lnTo>
                    <a:pt x="5609039" y="3338466"/>
                  </a:lnTo>
                  <a:lnTo>
                    <a:pt x="5608149" y="3320708"/>
                  </a:lnTo>
                  <a:lnTo>
                    <a:pt x="5613554" y="3210652"/>
                  </a:lnTo>
                  <a:lnTo>
                    <a:pt x="5616102" y="3182185"/>
                  </a:lnTo>
                  <a:lnTo>
                    <a:pt x="5620700" y="3114784"/>
                  </a:lnTo>
                  <a:lnTo>
                    <a:pt x="5619727" y="3064993"/>
                  </a:lnTo>
                  <a:lnTo>
                    <a:pt x="5620620" y="3047235"/>
                  </a:lnTo>
                  <a:lnTo>
                    <a:pt x="5619727" y="3040133"/>
                  </a:lnTo>
                  <a:cubicBezTo>
                    <a:pt x="5619727" y="3023363"/>
                    <a:pt x="5681893" y="3004617"/>
                    <a:pt x="5694553" y="3004617"/>
                  </a:cubicBezTo>
                  <a:lnTo>
                    <a:pt x="5698117" y="3004617"/>
                  </a:lnTo>
                  <a:close/>
                  <a:moveTo>
                    <a:pt x="4105383" y="4197941"/>
                  </a:moveTo>
                  <a:cubicBezTo>
                    <a:pt x="4105383" y="4181789"/>
                    <a:pt x="4080001" y="4139110"/>
                    <a:pt x="4076877" y="4119807"/>
                  </a:cubicBezTo>
                  <a:lnTo>
                    <a:pt x="4068798" y="4066683"/>
                  </a:lnTo>
                  <a:cubicBezTo>
                    <a:pt x="4069209" y="4063183"/>
                    <a:pt x="4071799" y="4058617"/>
                    <a:pt x="4073313" y="4052323"/>
                  </a:cubicBezTo>
                  <a:lnTo>
                    <a:pt x="4063385" y="4040909"/>
                  </a:lnTo>
                  <a:lnTo>
                    <a:pt x="4062622" y="4034565"/>
                  </a:lnTo>
                  <a:cubicBezTo>
                    <a:pt x="4062622" y="4020529"/>
                    <a:pt x="4056885" y="4024078"/>
                    <a:pt x="4059061" y="4009704"/>
                  </a:cubicBezTo>
                  <a:lnTo>
                    <a:pt x="4071723" y="3935418"/>
                  </a:lnTo>
                  <a:lnTo>
                    <a:pt x="4069749" y="3931571"/>
                  </a:lnTo>
                  <a:lnTo>
                    <a:pt x="4070639" y="3913813"/>
                  </a:lnTo>
                  <a:cubicBezTo>
                    <a:pt x="4073864" y="3905266"/>
                    <a:pt x="4073313" y="3909193"/>
                    <a:pt x="4073313" y="3896055"/>
                  </a:cubicBezTo>
                  <a:lnTo>
                    <a:pt x="4073313" y="3878297"/>
                  </a:lnTo>
                  <a:cubicBezTo>
                    <a:pt x="4073313" y="3870925"/>
                    <a:pt x="4094691" y="3855477"/>
                    <a:pt x="4094691" y="3817921"/>
                  </a:cubicBezTo>
                  <a:cubicBezTo>
                    <a:pt x="4094691" y="3814088"/>
                    <a:pt x="4053848" y="3666423"/>
                    <a:pt x="4050386" y="3659641"/>
                  </a:cubicBezTo>
                  <a:cubicBezTo>
                    <a:pt x="4036127" y="3631716"/>
                    <a:pt x="4002855" y="3541534"/>
                    <a:pt x="4002049" y="3505380"/>
                  </a:cubicBezTo>
                  <a:lnTo>
                    <a:pt x="4019922" y="3498403"/>
                  </a:lnTo>
                  <a:cubicBezTo>
                    <a:pt x="4020780" y="3457423"/>
                    <a:pt x="4012521" y="3427169"/>
                    <a:pt x="4000684" y="3385989"/>
                  </a:cubicBezTo>
                  <a:cubicBezTo>
                    <a:pt x="3994320" y="3363866"/>
                    <a:pt x="3973543" y="3296240"/>
                    <a:pt x="3973543" y="3274526"/>
                  </a:cubicBezTo>
                  <a:cubicBezTo>
                    <a:pt x="3973543" y="3259010"/>
                    <a:pt x="3966419" y="3261628"/>
                    <a:pt x="3966419" y="3246112"/>
                  </a:cubicBezTo>
                  <a:lnTo>
                    <a:pt x="3966419" y="3242563"/>
                  </a:lnTo>
                  <a:cubicBezTo>
                    <a:pt x="3966419" y="3242236"/>
                    <a:pt x="3945037" y="3180872"/>
                    <a:pt x="3945037" y="3178632"/>
                  </a:cubicBezTo>
                  <a:cubicBezTo>
                    <a:pt x="3945037" y="3150757"/>
                    <a:pt x="3929031" y="3093461"/>
                    <a:pt x="3912970" y="3082739"/>
                  </a:cubicBezTo>
                  <a:lnTo>
                    <a:pt x="3866551" y="2979787"/>
                  </a:lnTo>
                  <a:lnTo>
                    <a:pt x="3941477" y="2979740"/>
                  </a:lnTo>
                  <a:cubicBezTo>
                    <a:pt x="3954655" y="2979740"/>
                    <a:pt x="3950720" y="2980290"/>
                    <a:pt x="3959292" y="2976191"/>
                  </a:cubicBezTo>
                  <a:lnTo>
                    <a:pt x="3977108" y="2977078"/>
                  </a:lnTo>
                  <a:lnTo>
                    <a:pt x="4016239" y="2971693"/>
                  </a:lnTo>
                  <a:lnTo>
                    <a:pt x="4066121" y="2968136"/>
                  </a:lnTo>
                  <a:cubicBezTo>
                    <a:pt x="4070675" y="2985822"/>
                    <a:pt x="4084008" y="2981651"/>
                    <a:pt x="4090454" y="3012379"/>
                  </a:cubicBezTo>
                  <a:cubicBezTo>
                    <a:pt x="4094739" y="3032785"/>
                    <a:pt x="4101823" y="3047385"/>
                    <a:pt x="4101823" y="3068529"/>
                  </a:cubicBezTo>
                  <a:cubicBezTo>
                    <a:pt x="4101823" y="3073077"/>
                    <a:pt x="4114579" y="3142793"/>
                    <a:pt x="4116647" y="3149645"/>
                  </a:cubicBezTo>
                  <a:cubicBezTo>
                    <a:pt x="4120002" y="3160735"/>
                    <a:pt x="4144581" y="3206631"/>
                    <a:pt x="4144581" y="3214146"/>
                  </a:cubicBezTo>
                  <a:lnTo>
                    <a:pt x="4144581" y="3235457"/>
                  </a:lnTo>
                  <a:lnTo>
                    <a:pt x="4152159" y="3288652"/>
                  </a:lnTo>
                  <a:lnTo>
                    <a:pt x="4151708" y="3295833"/>
                  </a:lnTo>
                  <a:cubicBezTo>
                    <a:pt x="4151708" y="3329513"/>
                    <a:pt x="4169524" y="3370431"/>
                    <a:pt x="4169524" y="3398830"/>
                  </a:cubicBezTo>
                  <a:cubicBezTo>
                    <a:pt x="4169524" y="3414346"/>
                    <a:pt x="4176647" y="3411727"/>
                    <a:pt x="4176647" y="3427243"/>
                  </a:cubicBezTo>
                  <a:lnTo>
                    <a:pt x="4176647" y="3434345"/>
                  </a:lnTo>
                  <a:cubicBezTo>
                    <a:pt x="4176647" y="3449862"/>
                    <a:pt x="4183775" y="3447243"/>
                    <a:pt x="4183775" y="3462759"/>
                  </a:cubicBezTo>
                  <a:cubicBezTo>
                    <a:pt x="4183775" y="3485934"/>
                    <a:pt x="4198030" y="3498401"/>
                    <a:pt x="4198030" y="3526690"/>
                  </a:cubicBezTo>
                  <a:lnTo>
                    <a:pt x="4198030" y="3533793"/>
                  </a:lnTo>
                  <a:cubicBezTo>
                    <a:pt x="4198030" y="3551618"/>
                    <a:pt x="4208718" y="3563970"/>
                    <a:pt x="4208718" y="3583513"/>
                  </a:cubicBezTo>
                  <a:lnTo>
                    <a:pt x="4208718" y="3587066"/>
                  </a:lnTo>
                  <a:cubicBezTo>
                    <a:pt x="4208718" y="3619334"/>
                    <a:pt x="4230097" y="3659878"/>
                    <a:pt x="4230097" y="3693614"/>
                  </a:cubicBezTo>
                  <a:lnTo>
                    <a:pt x="4230097" y="3697164"/>
                  </a:lnTo>
                  <a:cubicBezTo>
                    <a:pt x="4230097" y="3711623"/>
                    <a:pt x="4240788" y="3727071"/>
                    <a:pt x="4240788" y="3743336"/>
                  </a:cubicBezTo>
                  <a:cubicBezTo>
                    <a:pt x="4240788" y="3751592"/>
                    <a:pt x="4250982" y="3756697"/>
                    <a:pt x="4251475" y="3778852"/>
                  </a:cubicBezTo>
                  <a:cubicBezTo>
                    <a:pt x="4264505" y="3787549"/>
                    <a:pt x="4279661" y="3813901"/>
                    <a:pt x="4291476" y="3824217"/>
                  </a:cubicBezTo>
                  <a:cubicBezTo>
                    <a:pt x="4304862" y="3835914"/>
                    <a:pt x="4324450" y="3847378"/>
                    <a:pt x="4339831" y="3857710"/>
                  </a:cubicBezTo>
                  <a:cubicBezTo>
                    <a:pt x="4368175" y="3876754"/>
                    <a:pt x="4428717" y="3893862"/>
                    <a:pt x="4429638" y="3935122"/>
                  </a:cubicBezTo>
                  <a:cubicBezTo>
                    <a:pt x="4412893" y="3936509"/>
                    <a:pt x="4411744" y="3938672"/>
                    <a:pt x="4397568" y="3938672"/>
                  </a:cubicBezTo>
                  <a:cubicBezTo>
                    <a:pt x="4382586" y="3938672"/>
                    <a:pt x="4386055" y="3936531"/>
                    <a:pt x="4369062" y="3935122"/>
                  </a:cubicBezTo>
                  <a:cubicBezTo>
                    <a:pt x="4360522" y="3903242"/>
                    <a:pt x="4323946" y="3888535"/>
                    <a:pt x="4297798" y="3874743"/>
                  </a:cubicBezTo>
                  <a:cubicBezTo>
                    <a:pt x="4280135" y="3883193"/>
                    <a:pt x="4255042" y="3882115"/>
                    <a:pt x="4255042" y="3906709"/>
                  </a:cubicBezTo>
                  <a:cubicBezTo>
                    <a:pt x="4255042" y="3960989"/>
                    <a:pt x="4290675" y="3991262"/>
                    <a:pt x="4290675" y="4045219"/>
                  </a:cubicBezTo>
                  <a:cubicBezTo>
                    <a:pt x="4290675" y="4046491"/>
                    <a:pt x="4315618" y="4094836"/>
                    <a:pt x="4315618" y="4126905"/>
                  </a:cubicBezTo>
                  <a:lnTo>
                    <a:pt x="4315618" y="4162421"/>
                  </a:lnTo>
                  <a:lnTo>
                    <a:pt x="4283530" y="4159005"/>
                  </a:lnTo>
                  <a:cubicBezTo>
                    <a:pt x="4279213" y="4140327"/>
                    <a:pt x="4269296" y="4101714"/>
                    <a:pt x="4269296" y="4080733"/>
                  </a:cubicBezTo>
                  <a:cubicBezTo>
                    <a:pt x="4269296" y="4036924"/>
                    <a:pt x="4240790" y="4016995"/>
                    <a:pt x="4240790" y="4006151"/>
                  </a:cubicBezTo>
                  <a:lnTo>
                    <a:pt x="4240790" y="3981287"/>
                  </a:lnTo>
                  <a:lnTo>
                    <a:pt x="4214197" y="3962016"/>
                  </a:lnTo>
                  <a:lnTo>
                    <a:pt x="4201592" y="3959979"/>
                  </a:lnTo>
                  <a:cubicBezTo>
                    <a:pt x="4197784" y="3974199"/>
                    <a:pt x="4190905" y="3971609"/>
                    <a:pt x="4190905" y="3988393"/>
                  </a:cubicBezTo>
                  <a:lnTo>
                    <a:pt x="4190905" y="3991942"/>
                  </a:lnTo>
                  <a:cubicBezTo>
                    <a:pt x="4190905" y="4003126"/>
                    <a:pt x="4206976" y="4032922"/>
                    <a:pt x="4213019" y="4040933"/>
                  </a:cubicBezTo>
                  <a:cubicBezTo>
                    <a:pt x="4224020" y="4055519"/>
                    <a:pt x="4226532" y="4073984"/>
                    <a:pt x="4230099" y="4094939"/>
                  </a:cubicBezTo>
                  <a:lnTo>
                    <a:pt x="4242682" y="4172755"/>
                  </a:lnTo>
                  <a:lnTo>
                    <a:pt x="4240790" y="4176624"/>
                  </a:lnTo>
                  <a:cubicBezTo>
                    <a:pt x="4240790" y="4183730"/>
                    <a:pt x="4247474" y="4205037"/>
                    <a:pt x="4230099" y="4205037"/>
                  </a:cubicBezTo>
                  <a:cubicBezTo>
                    <a:pt x="4201701" y="4205037"/>
                    <a:pt x="4184719" y="4145980"/>
                    <a:pt x="4180213" y="4119799"/>
                  </a:cubicBezTo>
                  <a:lnTo>
                    <a:pt x="4173111" y="4070071"/>
                  </a:lnTo>
                  <a:cubicBezTo>
                    <a:pt x="4170052" y="4052428"/>
                    <a:pt x="4151710" y="4003203"/>
                    <a:pt x="4151710" y="4002596"/>
                  </a:cubicBezTo>
                  <a:cubicBezTo>
                    <a:pt x="4151710" y="3987403"/>
                    <a:pt x="4145570" y="3981285"/>
                    <a:pt x="4130328" y="3981285"/>
                  </a:cubicBezTo>
                  <a:cubicBezTo>
                    <a:pt x="4120707" y="3981285"/>
                    <a:pt x="4120505" y="3982980"/>
                    <a:pt x="4112513" y="3984838"/>
                  </a:cubicBezTo>
                  <a:lnTo>
                    <a:pt x="4111432" y="4006116"/>
                  </a:lnTo>
                  <a:lnTo>
                    <a:pt x="4112513" y="4027456"/>
                  </a:lnTo>
                  <a:cubicBezTo>
                    <a:pt x="4112513" y="4035647"/>
                    <a:pt x="4123182" y="4042178"/>
                    <a:pt x="4128018" y="4054623"/>
                  </a:cubicBezTo>
                  <a:cubicBezTo>
                    <a:pt x="4133272" y="4068156"/>
                    <a:pt x="4131694" y="4073422"/>
                    <a:pt x="4133892" y="4087832"/>
                  </a:cubicBezTo>
                  <a:lnTo>
                    <a:pt x="4147952" y="4183755"/>
                  </a:lnTo>
                  <a:cubicBezTo>
                    <a:pt x="4149808" y="4194630"/>
                    <a:pt x="4133985" y="4219242"/>
                    <a:pt x="4123204" y="4219242"/>
                  </a:cubicBezTo>
                  <a:lnTo>
                    <a:pt x="4112513" y="4219242"/>
                  </a:lnTo>
                  <a:cubicBezTo>
                    <a:pt x="4110769" y="4198323"/>
                    <a:pt x="4105389" y="4211834"/>
                    <a:pt x="4105389" y="4197931"/>
                  </a:cubicBezTo>
                  <a:close/>
                  <a:moveTo>
                    <a:pt x="7294421" y="3008167"/>
                  </a:moveTo>
                  <a:cubicBezTo>
                    <a:pt x="7295171" y="2974638"/>
                    <a:pt x="7317840" y="2958932"/>
                    <a:pt x="7319365" y="2940688"/>
                  </a:cubicBezTo>
                  <a:lnTo>
                    <a:pt x="7326492" y="2940688"/>
                  </a:lnTo>
                  <a:cubicBezTo>
                    <a:pt x="7326059" y="2960031"/>
                    <a:pt x="7303683" y="2997546"/>
                    <a:pt x="7294421" y="3008167"/>
                  </a:cubicBezTo>
                  <a:close/>
                  <a:moveTo>
                    <a:pt x="392416" y="3036581"/>
                  </a:moveTo>
                  <a:lnTo>
                    <a:pt x="388852" y="3025925"/>
                  </a:lnTo>
                  <a:lnTo>
                    <a:pt x="385288" y="3022376"/>
                  </a:lnTo>
                  <a:lnTo>
                    <a:pt x="381725" y="3004618"/>
                  </a:lnTo>
                  <a:lnTo>
                    <a:pt x="378161" y="2997512"/>
                  </a:lnTo>
                  <a:lnTo>
                    <a:pt x="378161" y="2979754"/>
                  </a:lnTo>
                  <a:lnTo>
                    <a:pt x="374597" y="2972652"/>
                  </a:lnTo>
                  <a:lnTo>
                    <a:pt x="374597" y="2954894"/>
                  </a:lnTo>
                  <a:lnTo>
                    <a:pt x="378161" y="2944238"/>
                  </a:lnTo>
                  <a:lnTo>
                    <a:pt x="381725" y="2940689"/>
                  </a:lnTo>
                  <a:lnTo>
                    <a:pt x="385288" y="2933586"/>
                  </a:lnTo>
                  <a:lnTo>
                    <a:pt x="388852" y="2922931"/>
                  </a:lnTo>
                  <a:lnTo>
                    <a:pt x="392416" y="2919378"/>
                  </a:lnTo>
                  <a:lnTo>
                    <a:pt x="395976" y="2908722"/>
                  </a:lnTo>
                  <a:lnTo>
                    <a:pt x="395976" y="2951343"/>
                  </a:lnTo>
                  <a:lnTo>
                    <a:pt x="394373" y="3044214"/>
                  </a:lnTo>
                  <a:lnTo>
                    <a:pt x="392416" y="3036580"/>
                  </a:lnTo>
                  <a:close/>
                  <a:moveTo>
                    <a:pt x="1201266" y="2823484"/>
                  </a:moveTo>
                  <a:cubicBezTo>
                    <a:pt x="1232748" y="2823484"/>
                    <a:pt x="1237671" y="2796325"/>
                    <a:pt x="1251151" y="2780867"/>
                  </a:cubicBezTo>
                  <a:lnTo>
                    <a:pt x="1259540" y="2816060"/>
                  </a:lnTo>
                  <a:lnTo>
                    <a:pt x="1262667" y="2869576"/>
                  </a:lnTo>
                  <a:lnTo>
                    <a:pt x="1257266" y="2947726"/>
                  </a:lnTo>
                  <a:lnTo>
                    <a:pt x="1259165" y="2965548"/>
                  </a:lnTo>
                  <a:lnTo>
                    <a:pt x="1258275" y="3036579"/>
                  </a:lnTo>
                  <a:lnTo>
                    <a:pt x="1255760" y="3071923"/>
                  </a:lnTo>
                  <a:lnTo>
                    <a:pt x="1258213" y="3107615"/>
                  </a:lnTo>
                  <a:lnTo>
                    <a:pt x="1258275" y="3164439"/>
                  </a:lnTo>
                  <a:cubicBezTo>
                    <a:pt x="1258275" y="3172400"/>
                    <a:pt x="1255457" y="3172235"/>
                    <a:pt x="1251151" y="3178644"/>
                  </a:cubicBezTo>
                  <a:cubicBezTo>
                    <a:pt x="1253857" y="3184266"/>
                    <a:pt x="1254711" y="3183742"/>
                    <a:pt x="1254711" y="3192849"/>
                  </a:cubicBezTo>
                  <a:lnTo>
                    <a:pt x="1254711" y="3196402"/>
                  </a:lnTo>
                  <a:lnTo>
                    <a:pt x="1255507" y="3285195"/>
                  </a:lnTo>
                  <a:lnTo>
                    <a:pt x="1237534" y="3270254"/>
                  </a:lnTo>
                  <a:cubicBezTo>
                    <a:pt x="1199275" y="3279720"/>
                    <a:pt x="1216987" y="3290045"/>
                    <a:pt x="1187009" y="3310052"/>
                  </a:cubicBezTo>
                  <a:cubicBezTo>
                    <a:pt x="1188184" y="3295988"/>
                    <a:pt x="1191189" y="3300180"/>
                    <a:pt x="1190573" y="3285192"/>
                  </a:cubicBezTo>
                  <a:lnTo>
                    <a:pt x="1185993" y="3160926"/>
                  </a:lnTo>
                  <a:lnTo>
                    <a:pt x="1187903" y="3143129"/>
                  </a:lnTo>
                  <a:lnTo>
                    <a:pt x="1187009" y="3015270"/>
                  </a:lnTo>
                  <a:lnTo>
                    <a:pt x="1187903" y="2997512"/>
                  </a:lnTo>
                  <a:lnTo>
                    <a:pt x="1182509" y="2837721"/>
                  </a:lnTo>
                  <a:lnTo>
                    <a:pt x="1183446" y="2816382"/>
                  </a:lnTo>
                  <a:cubicBezTo>
                    <a:pt x="1187946" y="2818753"/>
                    <a:pt x="1195229" y="2823484"/>
                    <a:pt x="1201264" y="2823484"/>
                  </a:cubicBezTo>
                  <a:close/>
                  <a:moveTo>
                    <a:pt x="1593209" y="2883860"/>
                  </a:moveTo>
                  <a:lnTo>
                    <a:pt x="1657281" y="2876025"/>
                  </a:lnTo>
                  <a:cubicBezTo>
                    <a:pt x="1666386" y="2875964"/>
                    <a:pt x="1666999" y="2879876"/>
                    <a:pt x="1668037" y="2887413"/>
                  </a:cubicBezTo>
                  <a:lnTo>
                    <a:pt x="1671464" y="2919394"/>
                  </a:lnTo>
                  <a:lnTo>
                    <a:pt x="1671597" y="2940687"/>
                  </a:lnTo>
                  <a:lnTo>
                    <a:pt x="1675666" y="2979693"/>
                  </a:lnTo>
                  <a:lnTo>
                    <a:pt x="1678591" y="3011739"/>
                  </a:lnTo>
                  <a:lnTo>
                    <a:pt x="1678725" y="3018823"/>
                  </a:lnTo>
                  <a:cubicBezTo>
                    <a:pt x="1663093" y="3027068"/>
                    <a:pt x="1646421" y="3041931"/>
                    <a:pt x="1625277" y="3043683"/>
                  </a:cubicBezTo>
                  <a:lnTo>
                    <a:pt x="1625277" y="3033028"/>
                  </a:lnTo>
                  <a:lnTo>
                    <a:pt x="1626171" y="3015270"/>
                  </a:lnTo>
                  <a:lnTo>
                    <a:pt x="1625277" y="2983307"/>
                  </a:lnTo>
                  <a:lnTo>
                    <a:pt x="1621335" y="2905195"/>
                  </a:lnTo>
                  <a:cubicBezTo>
                    <a:pt x="1621104" y="2895556"/>
                    <a:pt x="1620041" y="2895499"/>
                    <a:pt x="1618153" y="2887416"/>
                  </a:cubicBezTo>
                  <a:lnTo>
                    <a:pt x="1607462" y="2887416"/>
                  </a:lnTo>
                  <a:cubicBezTo>
                    <a:pt x="1602180" y="2893472"/>
                    <a:pt x="1600338" y="2893584"/>
                    <a:pt x="1600338" y="2905173"/>
                  </a:cubicBezTo>
                  <a:lnTo>
                    <a:pt x="1600338" y="2915829"/>
                  </a:lnTo>
                  <a:cubicBezTo>
                    <a:pt x="1600338" y="2925421"/>
                    <a:pt x="1602039" y="2925619"/>
                    <a:pt x="1603898" y="2933587"/>
                  </a:cubicBezTo>
                  <a:lnTo>
                    <a:pt x="1611026" y="2933587"/>
                  </a:lnTo>
                  <a:lnTo>
                    <a:pt x="1611026" y="2926481"/>
                  </a:lnTo>
                  <a:cubicBezTo>
                    <a:pt x="1616611" y="2930562"/>
                    <a:pt x="1618153" y="2927135"/>
                    <a:pt x="1618153" y="2937136"/>
                  </a:cubicBezTo>
                  <a:lnTo>
                    <a:pt x="1618153" y="3043685"/>
                  </a:lnTo>
                  <a:lnTo>
                    <a:pt x="1572072" y="3052188"/>
                  </a:lnTo>
                  <a:lnTo>
                    <a:pt x="1576230" y="2990479"/>
                  </a:lnTo>
                  <a:lnTo>
                    <a:pt x="1579942" y="2951447"/>
                  </a:lnTo>
                  <a:cubicBezTo>
                    <a:pt x="1580021" y="2941050"/>
                    <a:pt x="1578994" y="2944229"/>
                    <a:pt x="1582518" y="2937138"/>
                  </a:cubicBezTo>
                  <a:lnTo>
                    <a:pt x="1580540" y="2915830"/>
                  </a:lnTo>
                  <a:lnTo>
                    <a:pt x="1569049" y="2904262"/>
                  </a:lnTo>
                  <a:lnTo>
                    <a:pt x="1562656" y="2929694"/>
                  </a:lnTo>
                  <a:cubicBezTo>
                    <a:pt x="1564245" y="2932784"/>
                    <a:pt x="1570879" y="2965041"/>
                    <a:pt x="1571831" y="2969104"/>
                  </a:cubicBezTo>
                  <a:cubicBezTo>
                    <a:pt x="1567715" y="2977647"/>
                    <a:pt x="1568267" y="2973724"/>
                    <a:pt x="1568267" y="2986862"/>
                  </a:cubicBezTo>
                  <a:lnTo>
                    <a:pt x="1568267" y="2993964"/>
                  </a:lnTo>
                  <a:lnTo>
                    <a:pt x="1564069" y="3054288"/>
                  </a:lnTo>
                  <a:lnTo>
                    <a:pt x="1547068" y="3058617"/>
                  </a:lnTo>
                  <a:lnTo>
                    <a:pt x="1496967" y="3061035"/>
                  </a:lnTo>
                  <a:lnTo>
                    <a:pt x="1450704" y="3065191"/>
                  </a:lnTo>
                  <a:cubicBezTo>
                    <a:pt x="1437933" y="3066298"/>
                    <a:pt x="1449907" y="3059601"/>
                    <a:pt x="1429303" y="3057895"/>
                  </a:cubicBezTo>
                  <a:lnTo>
                    <a:pt x="1424911" y="3004697"/>
                  </a:lnTo>
                  <a:lnTo>
                    <a:pt x="1421264" y="2933651"/>
                  </a:lnTo>
                  <a:cubicBezTo>
                    <a:pt x="1420554" y="2910770"/>
                    <a:pt x="1430770" y="2900316"/>
                    <a:pt x="1450682" y="2898074"/>
                  </a:cubicBezTo>
                  <a:lnTo>
                    <a:pt x="1593209" y="2883866"/>
                  </a:lnTo>
                  <a:close/>
                  <a:moveTo>
                    <a:pt x="1365123" y="2805196"/>
                  </a:moveTo>
                  <a:lnTo>
                    <a:pt x="1365166" y="2816383"/>
                  </a:lnTo>
                  <a:lnTo>
                    <a:pt x="1368399" y="2851939"/>
                  </a:lnTo>
                  <a:cubicBezTo>
                    <a:pt x="1370002" y="2862612"/>
                    <a:pt x="1368489" y="2858459"/>
                    <a:pt x="1372290" y="2866104"/>
                  </a:cubicBezTo>
                  <a:cubicBezTo>
                    <a:pt x="1369584" y="2871726"/>
                    <a:pt x="1368726" y="2871202"/>
                    <a:pt x="1368726" y="2880312"/>
                  </a:cubicBezTo>
                  <a:cubicBezTo>
                    <a:pt x="1368726" y="2897165"/>
                    <a:pt x="1385331" y="2939381"/>
                    <a:pt x="1386546" y="2972650"/>
                  </a:cubicBezTo>
                  <a:lnTo>
                    <a:pt x="1391165" y="3111123"/>
                  </a:lnTo>
                  <a:lnTo>
                    <a:pt x="1390109" y="3121814"/>
                  </a:lnTo>
                  <a:cubicBezTo>
                    <a:pt x="1390109" y="3139404"/>
                    <a:pt x="1321249" y="3146678"/>
                    <a:pt x="1301026" y="3146678"/>
                  </a:cubicBezTo>
                  <a:lnTo>
                    <a:pt x="1300013" y="2958441"/>
                  </a:lnTo>
                  <a:lnTo>
                    <a:pt x="1301026" y="2951342"/>
                  </a:lnTo>
                  <a:lnTo>
                    <a:pt x="1301920" y="2933583"/>
                  </a:lnTo>
                  <a:lnTo>
                    <a:pt x="1301098" y="2810188"/>
                  </a:lnTo>
                  <a:lnTo>
                    <a:pt x="1365122" y="2805194"/>
                  </a:lnTo>
                  <a:close/>
                  <a:moveTo>
                    <a:pt x="292638" y="3064995"/>
                  </a:moveTo>
                  <a:lnTo>
                    <a:pt x="281947" y="3064995"/>
                  </a:lnTo>
                  <a:lnTo>
                    <a:pt x="289074" y="3068544"/>
                  </a:lnTo>
                  <a:lnTo>
                    <a:pt x="296202" y="3068544"/>
                  </a:lnTo>
                  <a:lnTo>
                    <a:pt x="296202" y="3075650"/>
                  </a:lnTo>
                  <a:lnTo>
                    <a:pt x="303325" y="3075650"/>
                  </a:lnTo>
                  <a:lnTo>
                    <a:pt x="299636" y="3093376"/>
                  </a:lnTo>
                  <a:lnTo>
                    <a:pt x="267677" y="3089988"/>
                  </a:lnTo>
                  <a:lnTo>
                    <a:pt x="214270" y="3088271"/>
                  </a:lnTo>
                  <a:lnTo>
                    <a:pt x="185890" y="3087423"/>
                  </a:lnTo>
                  <a:lnTo>
                    <a:pt x="178802" y="3086000"/>
                  </a:lnTo>
                  <a:cubicBezTo>
                    <a:pt x="169221" y="3090944"/>
                    <a:pt x="181548" y="3089855"/>
                    <a:pt x="167924" y="3089855"/>
                  </a:cubicBezTo>
                  <a:cubicBezTo>
                    <a:pt x="167444" y="3089855"/>
                    <a:pt x="160868" y="3086359"/>
                    <a:pt x="160800" y="3086302"/>
                  </a:cubicBezTo>
                  <a:cubicBezTo>
                    <a:pt x="151406" y="3090944"/>
                    <a:pt x="163733" y="3089855"/>
                    <a:pt x="150109" y="3089855"/>
                  </a:cubicBezTo>
                  <a:cubicBezTo>
                    <a:pt x="142459" y="3089855"/>
                    <a:pt x="126831" y="3085249"/>
                    <a:pt x="121602" y="3082753"/>
                  </a:cubicBezTo>
                  <a:cubicBezTo>
                    <a:pt x="113257" y="3084689"/>
                    <a:pt x="111077" y="3086302"/>
                    <a:pt x="100224" y="3086302"/>
                  </a:cubicBezTo>
                  <a:lnTo>
                    <a:pt x="85972" y="3086302"/>
                  </a:lnTo>
                  <a:lnTo>
                    <a:pt x="73815" y="3047722"/>
                  </a:lnTo>
                  <a:lnTo>
                    <a:pt x="203597" y="3057458"/>
                  </a:lnTo>
                  <a:cubicBezTo>
                    <a:pt x="213921" y="3058870"/>
                    <a:pt x="210735" y="3057946"/>
                    <a:pt x="217809" y="3061442"/>
                  </a:cubicBezTo>
                  <a:lnTo>
                    <a:pt x="235473" y="3057091"/>
                  </a:lnTo>
                  <a:lnTo>
                    <a:pt x="231757" y="3064808"/>
                  </a:lnTo>
                  <a:lnTo>
                    <a:pt x="274822" y="3064995"/>
                  </a:lnTo>
                  <a:lnTo>
                    <a:pt x="278383" y="3061442"/>
                  </a:lnTo>
                  <a:lnTo>
                    <a:pt x="164652" y="3042003"/>
                  </a:lnTo>
                  <a:cubicBezTo>
                    <a:pt x="152980" y="3041719"/>
                    <a:pt x="160245" y="3045143"/>
                    <a:pt x="150109" y="3040135"/>
                  </a:cubicBezTo>
                  <a:lnTo>
                    <a:pt x="143172" y="3043989"/>
                  </a:lnTo>
                  <a:cubicBezTo>
                    <a:pt x="134365" y="3039563"/>
                    <a:pt x="127393" y="3036582"/>
                    <a:pt x="114478" y="3036582"/>
                  </a:cubicBezTo>
                  <a:lnTo>
                    <a:pt x="93096" y="3036582"/>
                  </a:lnTo>
                  <a:cubicBezTo>
                    <a:pt x="79771" y="3036582"/>
                    <a:pt x="69577" y="3034009"/>
                    <a:pt x="57465" y="3025926"/>
                  </a:cubicBezTo>
                  <a:cubicBezTo>
                    <a:pt x="56990" y="3004644"/>
                    <a:pt x="50338" y="3010421"/>
                    <a:pt x="50338" y="2993963"/>
                  </a:cubicBezTo>
                  <a:lnTo>
                    <a:pt x="50338" y="2979755"/>
                  </a:lnTo>
                  <a:cubicBezTo>
                    <a:pt x="50338" y="2958541"/>
                    <a:pt x="96438" y="2831008"/>
                    <a:pt x="106159" y="2811642"/>
                  </a:cubicBezTo>
                  <a:cubicBezTo>
                    <a:pt x="122317" y="2779453"/>
                    <a:pt x="158864" y="2682420"/>
                    <a:pt x="189303" y="2674321"/>
                  </a:cubicBezTo>
                  <a:cubicBezTo>
                    <a:pt x="190683" y="2657816"/>
                    <a:pt x="244471" y="2624597"/>
                    <a:pt x="246317" y="2624597"/>
                  </a:cubicBezTo>
                  <a:cubicBezTo>
                    <a:pt x="264175" y="2624597"/>
                    <a:pt x="366738" y="2823682"/>
                    <a:pt x="381720" y="2851900"/>
                  </a:cubicBezTo>
                  <a:cubicBezTo>
                    <a:pt x="370888" y="2868023"/>
                    <a:pt x="358485" y="2887452"/>
                    <a:pt x="349649" y="2905172"/>
                  </a:cubicBezTo>
                  <a:cubicBezTo>
                    <a:pt x="339387" y="2925761"/>
                    <a:pt x="333892" y="2946474"/>
                    <a:pt x="324707" y="2965551"/>
                  </a:cubicBezTo>
                  <a:cubicBezTo>
                    <a:pt x="327146" y="2975977"/>
                    <a:pt x="335398" y="2997130"/>
                    <a:pt x="335398" y="3004620"/>
                  </a:cubicBezTo>
                  <a:lnTo>
                    <a:pt x="335398" y="3008170"/>
                  </a:lnTo>
                  <a:cubicBezTo>
                    <a:pt x="335398" y="3024774"/>
                    <a:pt x="317885" y="3048461"/>
                    <a:pt x="314019" y="3064997"/>
                  </a:cubicBezTo>
                  <a:lnTo>
                    <a:pt x="292640" y="3064997"/>
                  </a:lnTo>
                  <a:close/>
                  <a:moveTo>
                    <a:pt x="2113423" y="2738250"/>
                  </a:moveTo>
                  <a:cubicBezTo>
                    <a:pt x="2117613" y="2722616"/>
                    <a:pt x="2172784" y="2699278"/>
                    <a:pt x="2189471" y="2689745"/>
                  </a:cubicBezTo>
                  <a:cubicBezTo>
                    <a:pt x="2217660" y="2673639"/>
                    <a:pt x="2238037" y="2660031"/>
                    <a:pt x="2269015" y="2644724"/>
                  </a:cubicBezTo>
                  <a:cubicBezTo>
                    <a:pt x="2297110" y="2630842"/>
                    <a:pt x="2320189" y="2613598"/>
                    <a:pt x="2349736" y="2600881"/>
                  </a:cubicBezTo>
                  <a:cubicBezTo>
                    <a:pt x="2379057" y="2588260"/>
                    <a:pt x="2407579" y="2578215"/>
                    <a:pt x="2434109" y="2564223"/>
                  </a:cubicBezTo>
                  <a:cubicBezTo>
                    <a:pt x="2479054" y="2585721"/>
                    <a:pt x="2707136" y="2674322"/>
                    <a:pt x="2758359" y="2674322"/>
                  </a:cubicBezTo>
                  <a:cubicBezTo>
                    <a:pt x="2772617" y="2674322"/>
                    <a:pt x="2829979" y="2711610"/>
                    <a:pt x="2835492" y="2725295"/>
                  </a:cubicBezTo>
                  <a:cubicBezTo>
                    <a:pt x="2842093" y="2741677"/>
                    <a:pt x="2854561" y="2812984"/>
                    <a:pt x="2854561" y="2834147"/>
                  </a:cubicBezTo>
                  <a:cubicBezTo>
                    <a:pt x="2854561" y="2842456"/>
                    <a:pt x="2855631" y="2843333"/>
                    <a:pt x="2858125" y="2848352"/>
                  </a:cubicBezTo>
                  <a:lnTo>
                    <a:pt x="2853898" y="2858752"/>
                  </a:lnTo>
                  <a:cubicBezTo>
                    <a:pt x="2857271" y="2864630"/>
                    <a:pt x="2858125" y="2864105"/>
                    <a:pt x="2858125" y="2873212"/>
                  </a:cubicBezTo>
                  <a:cubicBezTo>
                    <a:pt x="2858125" y="2880070"/>
                    <a:pt x="2857004" y="2879535"/>
                    <a:pt x="2854561" y="2883868"/>
                  </a:cubicBezTo>
                  <a:lnTo>
                    <a:pt x="2858561" y="2897936"/>
                  </a:lnTo>
                  <a:cubicBezTo>
                    <a:pt x="2854013" y="2906619"/>
                    <a:pt x="2854561" y="2902696"/>
                    <a:pt x="2854561" y="2915834"/>
                  </a:cubicBezTo>
                  <a:lnTo>
                    <a:pt x="2854561" y="2926486"/>
                  </a:lnTo>
                  <a:lnTo>
                    <a:pt x="2839704" y="3047155"/>
                  </a:lnTo>
                  <a:lnTo>
                    <a:pt x="2836663" y="3075641"/>
                  </a:lnTo>
                  <a:cubicBezTo>
                    <a:pt x="2832851" y="3099948"/>
                    <a:pt x="2830718" y="3105438"/>
                    <a:pt x="2826058" y="3125376"/>
                  </a:cubicBezTo>
                  <a:cubicBezTo>
                    <a:pt x="2829763" y="3132353"/>
                    <a:pt x="2833182" y="3135848"/>
                    <a:pt x="2833182" y="3146687"/>
                  </a:cubicBezTo>
                  <a:lnTo>
                    <a:pt x="2833182" y="3157339"/>
                  </a:lnTo>
                  <a:cubicBezTo>
                    <a:pt x="2833182" y="3174220"/>
                    <a:pt x="2868084" y="3180508"/>
                    <a:pt x="2886630" y="3178650"/>
                  </a:cubicBezTo>
                  <a:lnTo>
                    <a:pt x="2936445" y="3174386"/>
                  </a:lnTo>
                  <a:lnTo>
                    <a:pt x="3032761" y="3164733"/>
                  </a:lnTo>
                  <a:cubicBezTo>
                    <a:pt x="3054179" y="3161708"/>
                    <a:pt x="3071918" y="3160160"/>
                    <a:pt x="3071918" y="3136032"/>
                  </a:cubicBezTo>
                  <a:lnTo>
                    <a:pt x="3071918" y="3132479"/>
                  </a:lnTo>
                  <a:cubicBezTo>
                    <a:pt x="3071918" y="3115968"/>
                    <a:pt x="3059800" y="3110144"/>
                    <a:pt x="3061230" y="3089862"/>
                  </a:cubicBezTo>
                  <a:lnTo>
                    <a:pt x="3064934" y="3022390"/>
                  </a:lnTo>
                  <a:lnTo>
                    <a:pt x="3064790" y="2986867"/>
                  </a:lnTo>
                  <a:lnTo>
                    <a:pt x="3067587" y="2866105"/>
                  </a:lnTo>
                  <a:lnTo>
                    <a:pt x="3068354" y="2752461"/>
                  </a:lnTo>
                  <a:lnTo>
                    <a:pt x="3072347" y="2720559"/>
                  </a:lnTo>
                  <a:cubicBezTo>
                    <a:pt x="3115416" y="2691466"/>
                    <a:pt x="3174911" y="2682901"/>
                    <a:pt x="3228325" y="2663297"/>
                  </a:cubicBezTo>
                  <a:cubicBezTo>
                    <a:pt x="3241539" y="2658451"/>
                    <a:pt x="3382866" y="2610396"/>
                    <a:pt x="3385482" y="2610396"/>
                  </a:cubicBezTo>
                  <a:lnTo>
                    <a:pt x="3392605" y="2610396"/>
                  </a:lnTo>
                  <a:cubicBezTo>
                    <a:pt x="3396320" y="2604867"/>
                    <a:pt x="3397329" y="2599740"/>
                    <a:pt x="3406860" y="2599740"/>
                  </a:cubicBezTo>
                  <a:cubicBezTo>
                    <a:pt x="3414896" y="2599740"/>
                    <a:pt x="3501947" y="2689189"/>
                    <a:pt x="3514644" y="2701848"/>
                  </a:cubicBezTo>
                  <a:cubicBezTo>
                    <a:pt x="3547809" y="2734903"/>
                    <a:pt x="3584340" y="2773349"/>
                    <a:pt x="3619779" y="2803052"/>
                  </a:cubicBezTo>
                  <a:cubicBezTo>
                    <a:pt x="3658278" y="2835316"/>
                    <a:pt x="3695441" y="2863094"/>
                    <a:pt x="3733799" y="2895389"/>
                  </a:cubicBezTo>
                  <a:cubicBezTo>
                    <a:pt x="3752962" y="2911527"/>
                    <a:pt x="3769473" y="2928843"/>
                    <a:pt x="3784476" y="2947873"/>
                  </a:cubicBezTo>
                  <a:cubicBezTo>
                    <a:pt x="3793657" y="2959516"/>
                    <a:pt x="3800190" y="2958262"/>
                    <a:pt x="3809526" y="2976178"/>
                  </a:cubicBezTo>
                  <a:cubicBezTo>
                    <a:pt x="3818416" y="2993232"/>
                    <a:pt x="3812903" y="2992628"/>
                    <a:pt x="3830873" y="3004624"/>
                  </a:cubicBezTo>
                  <a:cubicBezTo>
                    <a:pt x="3831122" y="3015660"/>
                    <a:pt x="3863970" y="3080214"/>
                    <a:pt x="3871616" y="3095421"/>
                  </a:cubicBezTo>
                  <a:cubicBezTo>
                    <a:pt x="3879594" y="3111300"/>
                    <a:pt x="3905701" y="3174359"/>
                    <a:pt x="3905701" y="3192854"/>
                  </a:cubicBezTo>
                  <a:lnTo>
                    <a:pt x="3905701" y="3196408"/>
                  </a:lnTo>
                  <a:cubicBezTo>
                    <a:pt x="3905701" y="3204854"/>
                    <a:pt x="3916392" y="3210516"/>
                    <a:pt x="3916392" y="3228370"/>
                  </a:cubicBezTo>
                  <a:cubicBezTo>
                    <a:pt x="3916392" y="3247925"/>
                    <a:pt x="3944895" y="3321697"/>
                    <a:pt x="3944895" y="3356229"/>
                  </a:cubicBezTo>
                  <a:cubicBezTo>
                    <a:pt x="3944895" y="3363996"/>
                    <a:pt x="3941662" y="3362825"/>
                    <a:pt x="3941334" y="3377536"/>
                  </a:cubicBezTo>
                  <a:cubicBezTo>
                    <a:pt x="3927224" y="3378708"/>
                    <a:pt x="3931429" y="3381704"/>
                    <a:pt x="3916392" y="3381089"/>
                  </a:cubicBezTo>
                  <a:lnTo>
                    <a:pt x="3791699" y="3377026"/>
                  </a:lnTo>
                  <a:cubicBezTo>
                    <a:pt x="3778928" y="3377019"/>
                    <a:pt x="3747300" y="3373297"/>
                    <a:pt x="3741791" y="3373987"/>
                  </a:cubicBezTo>
                  <a:lnTo>
                    <a:pt x="3713277" y="3377475"/>
                  </a:lnTo>
                  <a:lnTo>
                    <a:pt x="3709725" y="3377536"/>
                  </a:lnTo>
                  <a:cubicBezTo>
                    <a:pt x="3673842" y="3377536"/>
                    <a:pt x="3643134" y="3393135"/>
                    <a:pt x="3617082" y="3395294"/>
                  </a:cubicBezTo>
                  <a:lnTo>
                    <a:pt x="3617082" y="3377536"/>
                  </a:lnTo>
                  <a:lnTo>
                    <a:pt x="3613684" y="3299395"/>
                  </a:lnTo>
                  <a:cubicBezTo>
                    <a:pt x="3610438" y="3245767"/>
                    <a:pt x="3592879" y="3180250"/>
                    <a:pt x="3576735" y="3137178"/>
                  </a:cubicBezTo>
                  <a:cubicBezTo>
                    <a:pt x="3566210" y="3109092"/>
                    <a:pt x="3569914" y="3088043"/>
                    <a:pt x="3555288" y="3059107"/>
                  </a:cubicBezTo>
                  <a:cubicBezTo>
                    <a:pt x="3547879" y="3044446"/>
                    <a:pt x="3524731" y="3003486"/>
                    <a:pt x="3524439" y="2990413"/>
                  </a:cubicBezTo>
                  <a:lnTo>
                    <a:pt x="3512984" y="2980519"/>
                  </a:lnTo>
                  <a:lnTo>
                    <a:pt x="3506620" y="2979757"/>
                  </a:lnTo>
                  <a:cubicBezTo>
                    <a:pt x="3495086" y="2979757"/>
                    <a:pt x="3482279" y="2973179"/>
                    <a:pt x="3474554" y="2969106"/>
                  </a:cubicBezTo>
                  <a:cubicBezTo>
                    <a:pt x="3454465" y="2978712"/>
                    <a:pt x="3460811" y="2969314"/>
                    <a:pt x="3449611" y="2990413"/>
                  </a:cubicBezTo>
                  <a:cubicBezTo>
                    <a:pt x="3456133" y="3002699"/>
                    <a:pt x="3462097" y="3004298"/>
                    <a:pt x="3472374" y="3020996"/>
                  </a:cubicBezTo>
                  <a:cubicBezTo>
                    <a:pt x="3479872" y="3033182"/>
                    <a:pt x="3484348" y="3042494"/>
                    <a:pt x="3490225" y="3056476"/>
                  </a:cubicBezTo>
                  <a:cubicBezTo>
                    <a:pt x="3500080" y="3079921"/>
                    <a:pt x="3511730" y="3106460"/>
                    <a:pt x="3524439" y="3125374"/>
                  </a:cubicBezTo>
                  <a:lnTo>
                    <a:pt x="3538690" y="3125374"/>
                  </a:lnTo>
                  <a:lnTo>
                    <a:pt x="3538690" y="3132476"/>
                  </a:lnTo>
                  <a:lnTo>
                    <a:pt x="3527999" y="3132476"/>
                  </a:lnTo>
                  <a:cubicBezTo>
                    <a:pt x="3526140" y="3140441"/>
                    <a:pt x="3524439" y="3140642"/>
                    <a:pt x="3524439" y="3150234"/>
                  </a:cubicBezTo>
                  <a:cubicBezTo>
                    <a:pt x="3524439" y="3150295"/>
                    <a:pt x="3543425" y="3180016"/>
                    <a:pt x="3545915" y="3185653"/>
                  </a:cubicBezTo>
                  <a:cubicBezTo>
                    <a:pt x="3549569" y="3193912"/>
                    <a:pt x="3557078" y="3220245"/>
                    <a:pt x="3559439" y="3228999"/>
                  </a:cubicBezTo>
                  <a:cubicBezTo>
                    <a:pt x="3565395" y="3251104"/>
                    <a:pt x="3574321" y="3302404"/>
                    <a:pt x="3574321" y="3327811"/>
                  </a:cubicBezTo>
                  <a:lnTo>
                    <a:pt x="3574321" y="3413049"/>
                  </a:lnTo>
                  <a:cubicBezTo>
                    <a:pt x="3574321" y="3421358"/>
                    <a:pt x="3573254" y="3422238"/>
                    <a:pt x="3570761" y="3427257"/>
                  </a:cubicBezTo>
                  <a:cubicBezTo>
                    <a:pt x="3575924" y="3434942"/>
                    <a:pt x="3576306" y="3431773"/>
                    <a:pt x="3577884" y="3441462"/>
                  </a:cubicBezTo>
                  <a:lnTo>
                    <a:pt x="3585837" y="3498156"/>
                  </a:lnTo>
                  <a:cubicBezTo>
                    <a:pt x="3586287" y="3506106"/>
                    <a:pt x="3582410" y="3508100"/>
                    <a:pt x="3581448" y="3519597"/>
                  </a:cubicBezTo>
                  <a:cubicBezTo>
                    <a:pt x="3587765" y="3529002"/>
                    <a:pt x="3594124" y="3537355"/>
                    <a:pt x="3609954" y="3537355"/>
                  </a:cubicBezTo>
                  <a:lnTo>
                    <a:pt x="3613518" y="3537355"/>
                  </a:lnTo>
                  <a:lnTo>
                    <a:pt x="3645523" y="3533378"/>
                  </a:lnTo>
                  <a:cubicBezTo>
                    <a:pt x="3645606" y="3534050"/>
                    <a:pt x="3678905" y="3608353"/>
                    <a:pt x="3683180" y="3617086"/>
                  </a:cubicBezTo>
                  <a:cubicBezTo>
                    <a:pt x="3690170" y="3631366"/>
                    <a:pt x="3713286" y="3688798"/>
                    <a:pt x="3713286" y="3704279"/>
                  </a:cubicBezTo>
                  <a:cubicBezTo>
                    <a:pt x="3713286" y="3719720"/>
                    <a:pt x="3665897" y="3759418"/>
                    <a:pt x="3652717" y="3768210"/>
                  </a:cubicBezTo>
                  <a:cubicBezTo>
                    <a:pt x="3626833" y="3785480"/>
                    <a:pt x="3604105" y="3799997"/>
                    <a:pt x="3578622" y="3818668"/>
                  </a:cubicBezTo>
                  <a:cubicBezTo>
                    <a:pt x="3558999" y="3833045"/>
                    <a:pt x="3435612" y="3889358"/>
                    <a:pt x="3410418" y="3896065"/>
                  </a:cubicBezTo>
                  <a:cubicBezTo>
                    <a:pt x="3408249" y="3870091"/>
                    <a:pt x="3388928" y="3828634"/>
                    <a:pt x="3375664" y="3813501"/>
                  </a:cubicBezTo>
                  <a:cubicBezTo>
                    <a:pt x="3367903" y="3804653"/>
                    <a:pt x="3363297" y="3809104"/>
                    <a:pt x="3354613" y="3802519"/>
                  </a:cubicBezTo>
                  <a:cubicBezTo>
                    <a:pt x="3350166" y="3799149"/>
                    <a:pt x="3347767" y="3792891"/>
                    <a:pt x="3341889" y="3786791"/>
                  </a:cubicBezTo>
                  <a:cubicBezTo>
                    <a:pt x="3331948" y="3776476"/>
                    <a:pt x="3320395" y="3767233"/>
                    <a:pt x="3311531" y="3756674"/>
                  </a:cubicBezTo>
                  <a:cubicBezTo>
                    <a:pt x="3296692" y="3739003"/>
                    <a:pt x="3267248" y="3708209"/>
                    <a:pt x="3248016" y="3695673"/>
                  </a:cubicBezTo>
                  <a:cubicBezTo>
                    <a:pt x="3236521" y="3688178"/>
                    <a:pt x="3169888" y="3668765"/>
                    <a:pt x="3153866" y="3668765"/>
                  </a:cubicBezTo>
                  <a:cubicBezTo>
                    <a:pt x="3133856" y="3668765"/>
                    <a:pt x="3116087" y="3655059"/>
                    <a:pt x="3096168" y="3651689"/>
                  </a:cubicBezTo>
                  <a:cubicBezTo>
                    <a:pt x="3074011" y="3647939"/>
                    <a:pt x="3052765" y="3640351"/>
                    <a:pt x="3032717" y="3640351"/>
                  </a:cubicBezTo>
                  <a:lnTo>
                    <a:pt x="3011338" y="3640351"/>
                  </a:lnTo>
                  <a:cubicBezTo>
                    <a:pt x="2992842" y="3640351"/>
                    <a:pt x="2989848" y="3632961"/>
                    <a:pt x="2975722" y="3633040"/>
                  </a:cubicBezTo>
                  <a:cubicBezTo>
                    <a:pt x="2969067" y="3633076"/>
                    <a:pt x="2952711" y="3635907"/>
                    <a:pt x="2940074" y="3636798"/>
                  </a:cubicBezTo>
                  <a:lnTo>
                    <a:pt x="2868873" y="3641260"/>
                  </a:lnTo>
                  <a:cubicBezTo>
                    <a:pt x="2857177" y="3641174"/>
                    <a:pt x="2749399" y="3678001"/>
                    <a:pt x="2738337" y="3684333"/>
                  </a:cubicBezTo>
                  <a:cubicBezTo>
                    <a:pt x="2724179" y="3692437"/>
                    <a:pt x="2721380" y="3692222"/>
                    <a:pt x="2705532" y="3697801"/>
                  </a:cubicBezTo>
                  <a:cubicBezTo>
                    <a:pt x="2694959" y="3701523"/>
                    <a:pt x="2688733" y="3709743"/>
                    <a:pt x="2680002" y="3714973"/>
                  </a:cubicBezTo>
                  <a:cubicBezTo>
                    <a:pt x="2663253" y="3725007"/>
                    <a:pt x="2641718" y="3734599"/>
                    <a:pt x="2625774" y="3746164"/>
                  </a:cubicBezTo>
                  <a:cubicBezTo>
                    <a:pt x="2593088" y="3769878"/>
                    <a:pt x="2561691" y="3799169"/>
                    <a:pt x="2531111" y="3825835"/>
                  </a:cubicBezTo>
                  <a:cubicBezTo>
                    <a:pt x="2513292" y="3841369"/>
                    <a:pt x="2463038" y="3908754"/>
                    <a:pt x="2444787" y="3910266"/>
                  </a:cubicBezTo>
                  <a:cubicBezTo>
                    <a:pt x="2437588" y="3879466"/>
                    <a:pt x="2402224" y="3824920"/>
                    <a:pt x="2389100" y="3784640"/>
                  </a:cubicBezTo>
                  <a:cubicBezTo>
                    <a:pt x="2385057" y="3772224"/>
                    <a:pt x="2369029" y="3729590"/>
                    <a:pt x="2363642" y="3721224"/>
                  </a:cubicBezTo>
                  <a:cubicBezTo>
                    <a:pt x="2358107" y="3712630"/>
                    <a:pt x="2348850" y="3701382"/>
                    <a:pt x="2344915" y="3693719"/>
                  </a:cubicBezTo>
                  <a:cubicBezTo>
                    <a:pt x="2340115" y="3684368"/>
                    <a:pt x="2339953" y="3671963"/>
                    <a:pt x="2334375" y="3661606"/>
                  </a:cubicBezTo>
                  <a:cubicBezTo>
                    <a:pt x="2323983" y="3642303"/>
                    <a:pt x="2311465" y="3630376"/>
                    <a:pt x="2301080" y="3606004"/>
                  </a:cubicBezTo>
                  <a:cubicBezTo>
                    <a:pt x="2287704" y="3574612"/>
                    <a:pt x="2286738" y="3575155"/>
                    <a:pt x="2267568" y="3550613"/>
                  </a:cubicBezTo>
                  <a:cubicBezTo>
                    <a:pt x="2258408" y="3538887"/>
                    <a:pt x="2202489" y="3448146"/>
                    <a:pt x="2202489" y="3437906"/>
                  </a:cubicBezTo>
                  <a:lnTo>
                    <a:pt x="2202489" y="3427250"/>
                  </a:lnTo>
                  <a:cubicBezTo>
                    <a:pt x="2215645" y="3424193"/>
                    <a:pt x="2211866" y="3422275"/>
                    <a:pt x="2227428" y="3420148"/>
                  </a:cubicBezTo>
                  <a:lnTo>
                    <a:pt x="2259369" y="3415647"/>
                  </a:lnTo>
                  <a:lnTo>
                    <a:pt x="2263062" y="3416595"/>
                  </a:lnTo>
                  <a:cubicBezTo>
                    <a:pt x="2273973" y="3416595"/>
                    <a:pt x="2288005" y="3413815"/>
                    <a:pt x="2288005" y="3402390"/>
                  </a:cubicBezTo>
                  <a:lnTo>
                    <a:pt x="2288005" y="3395284"/>
                  </a:lnTo>
                  <a:cubicBezTo>
                    <a:pt x="2288005" y="3392528"/>
                    <a:pt x="2272493" y="3364259"/>
                    <a:pt x="2270190" y="3342012"/>
                  </a:cubicBezTo>
                  <a:lnTo>
                    <a:pt x="2265639" y="3303046"/>
                  </a:lnTo>
                  <a:lnTo>
                    <a:pt x="2266626" y="3253226"/>
                  </a:lnTo>
                  <a:lnTo>
                    <a:pt x="2269844" y="3192824"/>
                  </a:lnTo>
                  <a:lnTo>
                    <a:pt x="2272900" y="3150400"/>
                  </a:lnTo>
                  <a:lnTo>
                    <a:pt x="2278723" y="3104298"/>
                  </a:lnTo>
                  <a:lnTo>
                    <a:pt x="2277314" y="3072094"/>
                  </a:lnTo>
                  <a:cubicBezTo>
                    <a:pt x="2277314" y="3060124"/>
                    <a:pt x="2271019" y="3047234"/>
                    <a:pt x="2259499" y="3047234"/>
                  </a:cubicBezTo>
                  <a:cubicBezTo>
                    <a:pt x="2247075" y="3047234"/>
                    <a:pt x="2230993" y="3052317"/>
                    <a:pt x="2230993" y="3064992"/>
                  </a:cubicBezTo>
                  <a:cubicBezTo>
                    <a:pt x="2230993" y="3075809"/>
                    <a:pt x="2232614" y="3077983"/>
                    <a:pt x="2234556" y="3086299"/>
                  </a:cubicBezTo>
                  <a:lnTo>
                    <a:pt x="2230193" y="3103906"/>
                  </a:lnTo>
                  <a:lnTo>
                    <a:pt x="2222489" y="3214047"/>
                  </a:lnTo>
                  <a:lnTo>
                    <a:pt x="2223869" y="3267430"/>
                  </a:lnTo>
                  <a:lnTo>
                    <a:pt x="2223869" y="3274533"/>
                  </a:lnTo>
                  <a:cubicBezTo>
                    <a:pt x="2198205" y="3288066"/>
                    <a:pt x="2173307" y="3294216"/>
                    <a:pt x="2138348" y="3299393"/>
                  </a:cubicBezTo>
                  <a:lnTo>
                    <a:pt x="2063588" y="3310497"/>
                  </a:lnTo>
                  <a:cubicBezTo>
                    <a:pt x="2031147" y="3314844"/>
                    <a:pt x="1999416" y="3320869"/>
                    <a:pt x="1969512" y="3329994"/>
                  </a:cubicBezTo>
                  <a:cubicBezTo>
                    <a:pt x="1956991" y="3333816"/>
                    <a:pt x="1885492" y="3356220"/>
                    <a:pt x="1881800" y="3356220"/>
                  </a:cubicBezTo>
                  <a:lnTo>
                    <a:pt x="1871112" y="3356220"/>
                  </a:lnTo>
                  <a:lnTo>
                    <a:pt x="1864637" y="3274734"/>
                  </a:lnTo>
                  <a:lnTo>
                    <a:pt x="1867548" y="3263877"/>
                  </a:lnTo>
                  <a:cubicBezTo>
                    <a:pt x="1867548" y="3250078"/>
                    <a:pt x="1897781" y="3136278"/>
                    <a:pt x="1903597" y="3118678"/>
                  </a:cubicBezTo>
                  <a:cubicBezTo>
                    <a:pt x="1912259" y="3092460"/>
                    <a:pt x="1945941" y="3004693"/>
                    <a:pt x="1945941" y="2979750"/>
                  </a:cubicBezTo>
                  <a:cubicBezTo>
                    <a:pt x="1945941" y="2953787"/>
                    <a:pt x="1988646" y="2850651"/>
                    <a:pt x="1999333" y="2826977"/>
                  </a:cubicBezTo>
                  <a:cubicBezTo>
                    <a:pt x="2012125" y="2798646"/>
                    <a:pt x="2032088" y="2801233"/>
                    <a:pt x="2057146" y="2781609"/>
                  </a:cubicBezTo>
                  <a:cubicBezTo>
                    <a:pt x="2070767" y="2770942"/>
                    <a:pt x="2096039" y="2739688"/>
                    <a:pt x="2113410" y="2738247"/>
                  </a:cubicBezTo>
                  <a:close/>
                  <a:moveTo>
                    <a:pt x="1863944" y="2776716"/>
                  </a:moveTo>
                  <a:cubicBezTo>
                    <a:pt x="1865061" y="2790008"/>
                    <a:pt x="1872606" y="2805675"/>
                    <a:pt x="1871129" y="2816385"/>
                  </a:cubicBezTo>
                  <a:lnTo>
                    <a:pt x="1866909" y="2851811"/>
                  </a:lnTo>
                  <a:lnTo>
                    <a:pt x="1864588" y="2891006"/>
                  </a:lnTo>
                  <a:lnTo>
                    <a:pt x="1864001" y="2905175"/>
                  </a:lnTo>
                  <a:lnTo>
                    <a:pt x="1867565" y="2905175"/>
                  </a:lnTo>
                  <a:lnTo>
                    <a:pt x="1875957" y="2830737"/>
                  </a:lnTo>
                  <a:cubicBezTo>
                    <a:pt x="1892800" y="2843814"/>
                    <a:pt x="1887481" y="2890094"/>
                    <a:pt x="1917451" y="2898072"/>
                  </a:cubicBezTo>
                  <a:cubicBezTo>
                    <a:pt x="1917451" y="2914705"/>
                    <a:pt x="1900209" y="2970695"/>
                    <a:pt x="1895398" y="2993290"/>
                  </a:cubicBezTo>
                  <a:cubicBezTo>
                    <a:pt x="1891575" y="3011249"/>
                    <a:pt x="1867566" y="3060229"/>
                    <a:pt x="1867566" y="3079199"/>
                  </a:cubicBezTo>
                  <a:cubicBezTo>
                    <a:pt x="1867566" y="3089344"/>
                    <a:pt x="1866445" y="3085694"/>
                    <a:pt x="1860439" y="3089854"/>
                  </a:cubicBezTo>
                  <a:cubicBezTo>
                    <a:pt x="1860111" y="3075182"/>
                    <a:pt x="1854781" y="3070957"/>
                    <a:pt x="1856875" y="3057891"/>
                  </a:cubicBezTo>
                  <a:lnTo>
                    <a:pt x="1861329" y="3029618"/>
                  </a:lnTo>
                  <a:lnTo>
                    <a:pt x="1860439" y="3015269"/>
                  </a:lnTo>
                  <a:lnTo>
                    <a:pt x="1864856" y="2926531"/>
                  </a:lnTo>
                  <a:cubicBezTo>
                    <a:pt x="1864806" y="2912632"/>
                    <a:pt x="1873202" y="2920043"/>
                    <a:pt x="1860439" y="2915829"/>
                  </a:cubicBezTo>
                  <a:lnTo>
                    <a:pt x="1856086" y="2947674"/>
                  </a:lnTo>
                  <a:lnTo>
                    <a:pt x="1856875" y="2958448"/>
                  </a:lnTo>
                  <a:lnTo>
                    <a:pt x="1853376" y="2986868"/>
                  </a:lnTo>
                  <a:lnTo>
                    <a:pt x="1853315" y="3025926"/>
                  </a:lnTo>
                  <a:lnTo>
                    <a:pt x="1849066" y="3100464"/>
                  </a:lnTo>
                  <a:lnTo>
                    <a:pt x="1839060" y="3100511"/>
                  </a:lnTo>
                  <a:cubicBezTo>
                    <a:pt x="1833176" y="3100511"/>
                    <a:pt x="1819803" y="3111166"/>
                    <a:pt x="1799865" y="3111166"/>
                  </a:cubicBezTo>
                  <a:cubicBezTo>
                    <a:pt x="1770588" y="3111166"/>
                    <a:pt x="1744382" y="3103608"/>
                    <a:pt x="1725039" y="3093408"/>
                  </a:cubicBezTo>
                  <a:lnTo>
                    <a:pt x="1725039" y="3086303"/>
                  </a:lnTo>
                  <a:lnTo>
                    <a:pt x="1717696" y="3033064"/>
                  </a:lnTo>
                  <a:lnTo>
                    <a:pt x="1713512" y="2972721"/>
                  </a:lnTo>
                  <a:lnTo>
                    <a:pt x="1714352" y="2965550"/>
                  </a:lnTo>
                  <a:lnTo>
                    <a:pt x="1710103" y="2891012"/>
                  </a:lnTo>
                  <a:cubicBezTo>
                    <a:pt x="1709966" y="2878974"/>
                    <a:pt x="1717912" y="2885742"/>
                    <a:pt x="1717912" y="2873208"/>
                  </a:cubicBezTo>
                  <a:lnTo>
                    <a:pt x="1717912" y="2862556"/>
                  </a:lnTo>
                  <a:lnTo>
                    <a:pt x="1716607" y="2805735"/>
                  </a:lnTo>
                  <a:cubicBezTo>
                    <a:pt x="1717782" y="2785154"/>
                    <a:pt x="1726138" y="2787158"/>
                    <a:pt x="1739294" y="2780868"/>
                  </a:cubicBezTo>
                  <a:cubicBezTo>
                    <a:pt x="1744061" y="2783149"/>
                    <a:pt x="1745355" y="2785100"/>
                    <a:pt x="1753545" y="2784417"/>
                  </a:cubicBezTo>
                  <a:lnTo>
                    <a:pt x="1810634" y="2781694"/>
                  </a:lnTo>
                  <a:lnTo>
                    <a:pt x="1863948" y="2776715"/>
                  </a:lnTo>
                  <a:close/>
                  <a:moveTo>
                    <a:pt x="1404355" y="2827040"/>
                  </a:moveTo>
                  <a:cubicBezTo>
                    <a:pt x="1399425" y="2796320"/>
                    <a:pt x="1443835" y="2793119"/>
                    <a:pt x="1465700" y="2788741"/>
                  </a:cubicBezTo>
                  <a:cubicBezTo>
                    <a:pt x="1491742" y="2783521"/>
                    <a:pt x="1521035" y="2777317"/>
                    <a:pt x="1550448" y="2777317"/>
                  </a:cubicBezTo>
                  <a:lnTo>
                    <a:pt x="1550448" y="2816386"/>
                  </a:lnTo>
                  <a:lnTo>
                    <a:pt x="1546456" y="2848284"/>
                  </a:lnTo>
                  <a:lnTo>
                    <a:pt x="1429330" y="2862798"/>
                  </a:lnTo>
                  <a:cubicBezTo>
                    <a:pt x="1416448" y="2864231"/>
                    <a:pt x="1410311" y="2870375"/>
                    <a:pt x="1407918" y="2855451"/>
                  </a:cubicBezTo>
                  <a:lnTo>
                    <a:pt x="1404354" y="2827041"/>
                  </a:lnTo>
                  <a:close/>
                  <a:moveTo>
                    <a:pt x="652526" y="3050788"/>
                  </a:moveTo>
                  <a:lnTo>
                    <a:pt x="648966" y="3050788"/>
                  </a:lnTo>
                  <a:lnTo>
                    <a:pt x="652152" y="3082797"/>
                  </a:lnTo>
                  <a:cubicBezTo>
                    <a:pt x="654097" y="3095518"/>
                    <a:pt x="655056" y="3091664"/>
                    <a:pt x="656090" y="3104062"/>
                  </a:cubicBezTo>
                  <a:lnTo>
                    <a:pt x="638275" y="3104062"/>
                  </a:lnTo>
                  <a:cubicBezTo>
                    <a:pt x="623602" y="3104062"/>
                    <a:pt x="613559" y="3114717"/>
                    <a:pt x="588389" y="3114717"/>
                  </a:cubicBezTo>
                  <a:lnTo>
                    <a:pt x="499310" y="3114717"/>
                  </a:lnTo>
                  <a:cubicBezTo>
                    <a:pt x="486129" y="3114717"/>
                    <a:pt x="490067" y="3115267"/>
                    <a:pt x="481495" y="3111168"/>
                  </a:cubicBezTo>
                  <a:lnTo>
                    <a:pt x="470728" y="3114523"/>
                  </a:lnTo>
                  <a:cubicBezTo>
                    <a:pt x="453565" y="3106473"/>
                    <a:pt x="445861" y="3115953"/>
                    <a:pt x="445861" y="3082754"/>
                  </a:cubicBezTo>
                  <a:lnTo>
                    <a:pt x="445861" y="3011724"/>
                  </a:lnTo>
                  <a:lnTo>
                    <a:pt x="444971" y="2993966"/>
                  </a:lnTo>
                  <a:lnTo>
                    <a:pt x="445861" y="2954897"/>
                  </a:lnTo>
                  <a:cubicBezTo>
                    <a:pt x="445861" y="2941758"/>
                    <a:pt x="446412" y="2945686"/>
                    <a:pt x="442297" y="2937139"/>
                  </a:cubicBezTo>
                  <a:lnTo>
                    <a:pt x="443191" y="2919381"/>
                  </a:lnTo>
                  <a:lnTo>
                    <a:pt x="438204" y="2855494"/>
                  </a:lnTo>
                  <a:cubicBezTo>
                    <a:pt x="437969" y="2845679"/>
                    <a:pt x="438384" y="2847705"/>
                    <a:pt x="435173" y="2841246"/>
                  </a:cubicBezTo>
                  <a:lnTo>
                    <a:pt x="457395" y="2806276"/>
                  </a:lnTo>
                  <a:lnTo>
                    <a:pt x="488500" y="2801390"/>
                  </a:lnTo>
                  <a:lnTo>
                    <a:pt x="492182" y="2802177"/>
                  </a:lnTo>
                  <a:cubicBezTo>
                    <a:pt x="507760" y="2802177"/>
                    <a:pt x="512613" y="2798509"/>
                    <a:pt x="525665" y="2796203"/>
                  </a:cubicBezTo>
                  <a:cubicBezTo>
                    <a:pt x="537455" y="2794116"/>
                    <a:pt x="539865" y="2798628"/>
                    <a:pt x="556322" y="2798628"/>
                  </a:cubicBezTo>
                  <a:cubicBezTo>
                    <a:pt x="583340" y="2798628"/>
                    <a:pt x="598202" y="2787972"/>
                    <a:pt x="624023" y="2787972"/>
                  </a:cubicBezTo>
                  <a:lnTo>
                    <a:pt x="627321" y="2834171"/>
                  </a:lnTo>
                  <a:lnTo>
                    <a:pt x="627584" y="2855453"/>
                  </a:lnTo>
                  <a:lnTo>
                    <a:pt x="635608" y="2944161"/>
                  </a:lnTo>
                  <a:lnTo>
                    <a:pt x="641839" y="2944244"/>
                  </a:lnTo>
                  <a:lnTo>
                    <a:pt x="637446" y="2891049"/>
                  </a:lnTo>
                  <a:lnTo>
                    <a:pt x="634470" y="2855487"/>
                  </a:lnTo>
                  <a:lnTo>
                    <a:pt x="630780" y="2795107"/>
                  </a:lnTo>
                  <a:cubicBezTo>
                    <a:pt x="630149" y="2782810"/>
                    <a:pt x="647824" y="2780874"/>
                    <a:pt x="659654" y="2780874"/>
                  </a:cubicBezTo>
                  <a:lnTo>
                    <a:pt x="691724" y="2780874"/>
                  </a:lnTo>
                  <a:lnTo>
                    <a:pt x="696052" y="2805590"/>
                  </a:lnTo>
                  <a:lnTo>
                    <a:pt x="699861" y="2937104"/>
                  </a:lnTo>
                  <a:lnTo>
                    <a:pt x="698848" y="2947799"/>
                  </a:lnTo>
                  <a:cubicBezTo>
                    <a:pt x="698848" y="2969243"/>
                    <a:pt x="713777" y="3022019"/>
                    <a:pt x="716667" y="3057899"/>
                  </a:cubicBezTo>
                  <a:lnTo>
                    <a:pt x="721196" y="3103990"/>
                  </a:lnTo>
                  <a:lnTo>
                    <a:pt x="659654" y="3104066"/>
                  </a:lnTo>
                  <a:lnTo>
                    <a:pt x="655435" y="3068640"/>
                  </a:lnTo>
                  <a:cubicBezTo>
                    <a:pt x="654541" y="3057320"/>
                    <a:pt x="654797" y="3060503"/>
                    <a:pt x="652527" y="3050792"/>
                  </a:cubicBezTo>
                  <a:close/>
                  <a:moveTo>
                    <a:pt x="7116191" y="2993964"/>
                  </a:moveTo>
                  <a:cubicBezTo>
                    <a:pt x="7124083" y="2964505"/>
                    <a:pt x="7171727" y="2914092"/>
                    <a:pt x="7191983" y="2891930"/>
                  </a:cubicBezTo>
                  <a:cubicBezTo>
                    <a:pt x="7204066" y="2878710"/>
                    <a:pt x="7225124" y="2857930"/>
                    <a:pt x="7233099" y="2844121"/>
                  </a:cubicBezTo>
                  <a:cubicBezTo>
                    <a:pt x="7250560" y="2813871"/>
                    <a:pt x="7235498" y="2812956"/>
                    <a:pt x="7269406" y="2795071"/>
                  </a:cubicBezTo>
                  <a:lnTo>
                    <a:pt x="7269406" y="2805726"/>
                  </a:lnTo>
                  <a:cubicBezTo>
                    <a:pt x="7269406" y="2821271"/>
                    <a:pt x="7239300" y="2881235"/>
                    <a:pt x="7231865" y="2896164"/>
                  </a:cubicBezTo>
                  <a:cubicBezTo>
                    <a:pt x="7227040" y="2905846"/>
                    <a:pt x="7215563" y="2938070"/>
                    <a:pt x="7213228" y="2941518"/>
                  </a:cubicBezTo>
                  <a:cubicBezTo>
                    <a:pt x="7206994" y="2950726"/>
                    <a:pt x="7202901" y="2947769"/>
                    <a:pt x="7196811" y="2957116"/>
                  </a:cubicBezTo>
                  <a:cubicBezTo>
                    <a:pt x="7192076" y="2964385"/>
                    <a:pt x="7191031" y="2972317"/>
                    <a:pt x="7187453" y="2979753"/>
                  </a:cubicBezTo>
                  <a:cubicBezTo>
                    <a:pt x="7191529" y="2987434"/>
                    <a:pt x="7193662" y="2997511"/>
                    <a:pt x="7205268" y="2997511"/>
                  </a:cubicBezTo>
                  <a:lnTo>
                    <a:pt x="7215960" y="2997511"/>
                  </a:lnTo>
                  <a:cubicBezTo>
                    <a:pt x="7248321" y="2997511"/>
                    <a:pt x="7256855" y="2937172"/>
                    <a:pt x="7268114" y="2910984"/>
                  </a:cubicBezTo>
                  <a:cubicBezTo>
                    <a:pt x="7278338" y="2887209"/>
                    <a:pt x="7309448" y="2847842"/>
                    <a:pt x="7329980" y="2834139"/>
                  </a:cubicBezTo>
                  <a:cubicBezTo>
                    <a:pt x="7326589" y="2874741"/>
                    <a:pt x="7302029" y="2899489"/>
                    <a:pt x="7284400" y="2927221"/>
                  </a:cubicBezTo>
                  <a:cubicBezTo>
                    <a:pt x="7277637" y="2937862"/>
                    <a:pt x="7237338" y="3010296"/>
                    <a:pt x="7237338" y="3018821"/>
                  </a:cubicBezTo>
                  <a:lnTo>
                    <a:pt x="7237338" y="3033026"/>
                  </a:lnTo>
                  <a:cubicBezTo>
                    <a:pt x="7199187" y="3041886"/>
                    <a:pt x="7177319" y="3053587"/>
                    <a:pt x="7138978" y="3066401"/>
                  </a:cubicBezTo>
                  <a:cubicBezTo>
                    <a:pt x="7120029" y="3072731"/>
                    <a:pt x="7056229" y="3096956"/>
                    <a:pt x="7041359" y="3096956"/>
                  </a:cubicBezTo>
                  <a:lnTo>
                    <a:pt x="7030668" y="3096956"/>
                  </a:lnTo>
                  <a:lnTo>
                    <a:pt x="7030668" y="3064993"/>
                  </a:lnTo>
                  <a:cubicBezTo>
                    <a:pt x="7030668" y="3045887"/>
                    <a:pt x="7039464" y="3041774"/>
                    <a:pt x="7037795" y="3025924"/>
                  </a:cubicBezTo>
                  <a:lnTo>
                    <a:pt x="7029435" y="2937264"/>
                  </a:lnTo>
                  <a:lnTo>
                    <a:pt x="7030668" y="2933585"/>
                  </a:lnTo>
                  <a:cubicBezTo>
                    <a:pt x="7030668" y="2923989"/>
                    <a:pt x="7032372" y="2923792"/>
                    <a:pt x="7034232" y="2915827"/>
                  </a:cubicBezTo>
                  <a:cubicBezTo>
                    <a:pt x="7051568" y="2920440"/>
                    <a:pt x="7060648" y="2931422"/>
                    <a:pt x="7062738" y="2951343"/>
                  </a:cubicBezTo>
                  <a:lnTo>
                    <a:pt x="7067307" y="2993856"/>
                  </a:lnTo>
                  <a:cubicBezTo>
                    <a:pt x="7066381" y="2994708"/>
                    <a:pt x="7056994" y="3009117"/>
                    <a:pt x="7055610" y="3011718"/>
                  </a:cubicBezTo>
                  <a:cubicBezTo>
                    <a:pt x="7061005" y="3019744"/>
                    <a:pt x="7089652" y="3043681"/>
                    <a:pt x="7101934" y="3043681"/>
                  </a:cubicBezTo>
                  <a:cubicBezTo>
                    <a:pt x="7111504" y="3043681"/>
                    <a:pt x="7119453" y="3014456"/>
                    <a:pt x="7119752" y="3001064"/>
                  </a:cubicBezTo>
                  <a:cubicBezTo>
                    <a:pt x="7129978" y="3005049"/>
                    <a:pt x="7125485" y="3009841"/>
                    <a:pt x="7126876" y="2993962"/>
                  </a:cubicBezTo>
                  <a:lnTo>
                    <a:pt x="7116188" y="2993962"/>
                  </a:lnTo>
                  <a:close/>
                  <a:moveTo>
                    <a:pt x="1593101" y="2784419"/>
                  </a:moveTo>
                  <a:lnTo>
                    <a:pt x="1593101" y="2795075"/>
                  </a:lnTo>
                  <a:lnTo>
                    <a:pt x="1595393" y="2841147"/>
                  </a:lnTo>
                  <a:lnTo>
                    <a:pt x="1561161" y="2845742"/>
                  </a:lnTo>
                  <a:lnTo>
                    <a:pt x="1561031" y="2816384"/>
                  </a:lnTo>
                  <a:lnTo>
                    <a:pt x="1561658" y="2788132"/>
                  </a:lnTo>
                  <a:lnTo>
                    <a:pt x="1565373" y="2773967"/>
                  </a:lnTo>
                  <a:lnTo>
                    <a:pt x="1582410" y="2773766"/>
                  </a:lnTo>
                  <a:cubicBezTo>
                    <a:pt x="1590622" y="2773766"/>
                    <a:pt x="1593101" y="2776234"/>
                    <a:pt x="1593101" y="2784418"/>
                  </a:cubicBezTo>
                  <a:close/>
                  <a:moveTo>
                    <a:pt x="1133029" y="2748390"/>
                  </a:moveTo>
                  <a:lnTo>
                    <a:pt x="1137861" y="2816321"/>
                  </a:lnTo>
                  <a:lnTo>
                    <a:pt x="1137018" y="2844799"/>
                  </a:lnTo>
                  <a:lnTo>
                    <a:pt x="1137912" y="2862557"/>
                  </a:lnTo>
                  <a:lnTo>
                    <a:pt x="1141533" y="2894391"/>
                  </a:lnTo>
                  <a:lnTo>
                    <a:pt x="1140582" y="2905175"/>
                  </a:lnTo>
                  <a:lnTo>
                    <a:pt x="1144265" y="2947781"/>
                  </a:lnTo>
                  <a:lnTo>
                    <a:pt x="1144146" y="3022379"/>
                  </a:lnTo>
                  <a:lnTo>
                    <a:pt x="1139980" y="3075595"/>
                  </a:lnTo>
                  <a:lnTo>
                    <a:pt x="1130150" y="3071439"/>
                  </a:lnTo>
                  <a:lnTo>
                    <a:pt x="1129895" y="3082756"/>
                  </a:lnTo>
                  <a:lnTo>
                    <a:pt x="1066127" y="3095455"/>
                  </a:lnTo>
                  <a:cubicBezTo>
                    <a:pt x="1071284" y="3082299"/>
                    <a:pt x="1067792" y="3097618"/>
                    <a:pt x="1069320" y="3082756"/>
                  </a:cubicBezTo>
                  <a:lnTo>
                    <a:pt x="1073082" y="3036605"/>
                  </a:lnTo>
                  <a:lnTo>
                    <a:pt x="1072884" y="3015273"/>
                  </a:lnTo>
                  <a:lnTo>
                    <a:pt x="1081424" y="2891069"/>
                  </a:lnTo>
                  <a:lnTo>
                    <a:pt x="1080011" y="2880317"/>
                  </a:lnTo>
                  <a:lnTo>
                    <a:pt x="1083672" y="2859024"/>
                  </a:lnTo>
                  <a:lnTo>
                    <a:pt x="1088025" y="2830736"/>
                  </a:lnTo>
                  <a:cubicBezTo>
                    <a:pt x="1087679" y="2827223"/>
                    <a:pt x="1085092" y="2822700"/>
                    <a:pt x="1083575" y="2816388"/>
                  </a:cubicBezTo>
                  <a:cubicBezTo>
                    <a:pt x="1070816" y="2819783"/>
                    <a:pt x="1069320" y="2828480"/>
                    <a:pt x="1069320" y="2844801"/>
                  </a:cubicBezTo>
                  <a:lnTo>
                    <a:pt x="1069320" y="2869661"/>
                  </a:lnTo>
                  <a:lnTo>
                    <a:pt x="1061010" y="2845089"/>
                  </a:lnTo>
                  <a:lnTo>
                    <a:pt x="1057645" y="2805834"/>
                  </a:lnTo>
                  <a:lnTo>
                    <a:pt x="1054081" y="2766769"/>
                  </a:lnTo>
                  <a:cubicBezTo>
                    <a:pt x="1054121" y="2757497"/>
                    <a:pt x="1058351" y="2757260"/>
                    <a:pt x="1065760" y="2756013"/>
                  </a:cubicBezTo>
                  <a:lnTo>
                    <a:pt x="1094161" y="2751853"/>
                  </a:lnTo>
                  <a:lnTo>
                    <a:pt x="1094262" y="2759563"/>
                  </a:lnTo>
                  <a:lnTo>
                    <a:pt x="1108488" y="2752417"/>
                  </a:lnTo>
                  <a:lnTo>
                    <a:pt x="1123197" y="2756527"/>
                  </a:lnTo>
                  <a:lnTo>
                    <a:pt x="1133031" y="2748393"/>
                  </a:lnTo>
                  <a:close/>
                  <a:moveTo>
                    <a:pt x="1357943" y="2780891"/>
                  </a:moveTo>
                  <a:lnTo>
                    <a:pt x="1357939" y="2791526"/>
                  </a:lnTo>
                  <a:cubicBezTo>
                    <a:pt x="1338841" y="2791949"/>
                    <a:pt x="1336650" y="2800442"/>
                    <a:pt x="1325869" y="2798628"/>
                  </a:cubicBezTo>
                  <a:lnTo>
                    <a:pt x="1297467" y="2794468"/>
                  </a:lnTo>
                  <a:lnTo>
                    <a:pt x="1297366" y="2787972"/>
                  </a:lnTo>
                  <a:lnTo>
                    <a:pt x="1308295" y="2789377"/>
                  </a:lnTo>
                  <a:lnTo>
                    <a:pt x="1357943" y="2780891"/>
                  </a:lnTo>
                  <a:close/>
                  <a:moveTo>
                    <a:pt x="1037230" y="2758014"/>
                  </a:moveTo>
                  <a:cubicBezTo>
                    <a:pt x="1045449" y="2759440"/>
                    <a:pt x="1047939" y="2762139"/>
                    <a:pt x="1047939" y="2770214"/>
                  </a:cubicBezTo>
                  <a:lnTo>
                    <a:pt x="1047939" y="2805730"/>
                  </a:lnTo>
                  <a:lnTo>
                    <a:pt x="1051647" y="2873202"/>
                  </a:lnTo>
                  <a:cubicBezTo>
                    <a:pt x="1053045" y="2895077"/>
                    <a:pt x="1051600" y="2901152"/>
                    <a:pt x="1072881" y="2901622"/>
                  </a:cubicBezTo>
                  <a:lnTo>
                    <a:pt x="1064533" y="3032944"/>
                  </a:lnTo>
                  <a:lnTo>
                    <a:pt x="1065758" y="3040136"/>
                  </a:lnTo>
                  <a:cubicBezTo>
                    <a:pt x="1065758" y="3048442"/>
                    <a:pt x="1064687" y="3049322"/>
                    <a:pt x="1062194" y="3054341"/>
                  </a:cubicBezTo>
                  <a:lnTo>
                    <a:pt x="1062785" y="3096988"/>
                  </a:lnTo>
                  <a:lnTo>
                    <a:pt x="1030243" y="3101299"/>
                  </a:lnTo>
                  <a:lnTo>
                    <a:pt x="823458" y="3100512"/>
                  </a:lnTo>
                  <a:lnTo>
                    <a:pt x="805642" y="3101399"/>
                  </a:lnTo>
                  <a:lnTo>
                    <a:pt x="730861" y="3104744"/>
                  </a:lnTo>
                  <a:lnTo>
                    <a:pt x="713849" y="2979626"/>
                  </a:lnTo>
                  <a:lnTo>
                    <a:pt x="720393" y="2990260"/>
                  </a:lnTo>
                  <a:lnTo>
                    <a:pt x="751973" y="3001577"/>
                  </a:lnTo>
                  <a:cubicBezTo>
                    <a:pt x="746475" y="2979716"/>
                    <a:pt x="719370" y="2988245"/>
                    <a:pt x="716563" y="2961997"/>
                  </a:cubicBezTo>
                  <a:lnTo>
                    <a:pt x="704383" y="2848505"/>
                  </a:lnTo>
                  <a:lnTo>
                    <a:pt x="702372" y="2819926"/>
                  </a:lnTo>
                  <a:lnTo>
                    <a:pt x="702308" y="2795073"/>
                  </a:lnTo>
                  <a:cubicBezTo>
                    <a:pt x="702308" y="2785481"/>
                    <a:pt x="700607" y="2785279"/>
                    <a:pt x="698744" y="2777315"/>
                  </a:cubicBezTo>
                  <a:lnTo>
                    <a:pt x="752114" y="2772936"/>
                  </a:lnTo>
                  <a:lnTo>
                    <a:pt x="812705" y="2769214"/>
                  </a:lnTo>
                  <a:lnTo>
                    <a:pt x="980177" y="2761767"/>
                  </a:lnTo>
                  <a:lnTo>
                    <a:pt x="975820" y="2858956"/>
                  </a:lnTo>
                  <a:lnTo>
                    <a:pt x="976674" y="2880314"/>
                  </a:lnTo>
                  <a:cubicBezTo>
                    <a:pt x="981989" y="2872690"/>
                    <a:pt x="983802" y="2868580"/>
                    <a:pt x="983802" y="2855450"/>
                  </a:cubicBezTo>
                  <a:lnTo>
                    <a:pt x="983802" y="2848347"/>
                  </a:lnTo>
                  <a:cubicBezTo>
                    <a:pt x="983802" y="2840038"/>
                    <a:pt x="984869" y="2839162"/>
                    <a:pt x="987366" y="2834143"/>
                  </a:cubicBezTo>
                  <a:lnTo>
                    <a:pt x="987304" y="2798623"/>
                  </a:lnTo>
                  <a:lnTo>
                    <a:pt x="987366" y="2770213"/>
                  </a:lnTo>
                  <a:cubicBezTo>
                    <a:pt x="987366" y="2761918"/>
                    <a:pt x="989834" y="2759676"/>
                    <a:pt x="998043" y="2758577"/>
                  </a:cubicBezTo>
                  <a:lnTo>
                    <a:pt x="1037229" y="2758013"/>
                  </a:lnTo>
                  <a:close/>
                  <a:moveTo>
                    <a:pt x="1689243" y="2762684"/>
                  </a:moveTo>
                  <a:cubicBezTo>
                    <a:pt x="1689307" y="2785044"/>
                    <a:pt x="1682180" y="2786866"/>
                    <a:pt x="1682180" y="2802176"/>
                  </a:cubicBezTo>
                  <a:lnTo>
                    <a:pt x="1682180" y="2805729"/>
                  </a:lnTo>
                  <a:lnTo>
                    <a:pt x="1678007" y="2834038"/>
                  </a:lnTo>
                  <a:lnTo>
                    <a:pt x="1653818" y="2838457"/>
                  </a:lnTo>
                  <a:lnTo>
                    <a:pt x="1611005" y="2842222"/>
                  </a:lnTo>
                  <a:lnTo>
                    <a:pt x="1602382" y="2795312"/>
                  </a:lnTo>
                  <a:lnTo>
                    <a:pt x="1603787" y="2787969"/>
                  </a:lnTo>
                  <a:cubicBezTo>
                    <a:pt x="1603787" y="2778377"/>
                    <a:pt x="1605492" y="2778176"/>
                    <a:pt x="1607351" y="2770211"/>
                  </a:cubicBezTo>
                  <a:lnTo>
                    <a:pt x="1657355" y="2767449"/>
                  </a:lnTo>
                  <a:lnTo>
                    <a:pt x="1689242" y="2762681"/>
                  </a:lnTo>
                  <a:close/>
                  <a:moveTo>
                    <a:pt x="563339" y="2741801"/>
                  </a:moveTo>
                  <a:cubicBezTo>
                    <a:pt x="589593" y="2742383"/>
                    <a:pt x="584768" y="2738251"/>
                    <a:pt x="606096" y="2738251"/>
                  </a:cubicBezTo>
                  <a:lnTo>
                    <a:pt x="620351" y="2738251"/>
                  </a:lnTo>
                  <a:lnTo>
                    <a:pt x="624880" y="2777206"/>
                  </a:lnTo>
                  <a:cubicBezTo>
                    <a:pt x="613803" y="2779667"/>
                    <a:pt x="617821" y="2780870"/>
                    <a:pt x="609659" y="2780870"/>
                  </a:cubicBezTo>
                  <a:cubicBezTo>
                    <a:pt x="602845" y="2780870"/>
                    <a:pt x="607231" y="2773768"/>
                    <a:pt x="595408" y="2773768"/>
                  </a:cubicBezTo>
                  <a:cubicBezTo>
                    <a:pt x="581492" y="2773768"/>
                    <a:pt x="568934" y="2776491"/>
                    <a:pt x="559774" y="2780870"/>
                  </a:cubicBezTo>
                  <a:cubicBezTo>
                    <a:pt x="551786" y="2779013"/>
                    <a:pt x="551584" y="2777317"/>
                    <a:pt x="541959" y="2777317"/>
                  </a:cubicBezTo>
                  <a:cubicBezTo>
                    <a:pt x="535145" y="2777317"/>
                    <a:pt x="539530" y="2784420"/>
                    <a:pt x="527708" y="2784420"/>
                  </a:cubicBezTo>
                  <a:lnTo>
                    <a:pt x="524144" y="2784420"/>
                  </a:lnTo>
                  <a:cubicBezTo>
                    <a:pt x="504690" y="2784420"/>
                    <a:pt x="504401" y="2791525"/>
                    <a:pt x="484950" y="2791525"/>
                  </a:cubicBezTo>
                  <a:cubicBezTo>
                    <a:pt x="477411" y="2791525"/>
                    <a:pt x="480251" y="2790254"/>
                    <a:pt x="470695" y="2787972"/>
                  </a:cubicBezTo>
                  <a:lnTo>
                    <a:pt x="474694" y="2773904"/>
                  </a:lnTo>
                  <a:lnTo>
                    <a:pt x="484950" y="2773768"/>
                  </a:lnTo>
                  <a:lnTo>
                    <a:pt x="488315" y="2763037"/>
                  </a:lnTo>
                  <a:lnTo>
                    <a:pt x="495637" y="2763112"/>
                  </a:lnTo>
                  <a:lnTo>
                    <a:pt x="506329" y="2763112"/>
                  </a:lnTo>
                  <a:lnTo>
                    <a:pt x="545437" y="2761054"/>
                  </a:lnTo>
                  <a:lnTo>
                    <a:pt x="562586" y="2754418"/>
                  </a:lnTo>
                  <a:lnTo>
                    <a:pt x="563339" y="2741802"/>
                  </a:lnTo>
                  <a:close/>
                  <a:moveTo>
                    <a:pt x="627474" y="2741801"/>
                  </a:moveTo>
                  <a:cubicBezTo>
                    <a:pt x="631787" y="2740134"/>
                    <a:pt x="639679" y="2738251"/>
                    <a:pt x="645293" y="2738251"/>
                  </a:cubicBezTo>
                  <a:lnTo>
                    <a:pt x="688050" y="2738251"/>
                  </a:lnTo>
                  <a:lnTo>
                    <a:pt x="692223" y="2766561"/>
                  </a:lnTo>
                  <a:cubicBezTo>
                    <a:pt x="692410" y="2771371"/>
                    <a:pt x="686288" y="2773768"/>
                    <a:pt x="680922" y="2773768"/>
                  </a:cubicBezTo>
                  <a:lnTo>
                    <a:pt x="627475" y="2773768"/>
                  </a:lnTo>
                  <a:lnTo>
                    <a:pt x="627475" y="2741802"/>
                  </a:lnTo>
                  <a:close/>
                  <a:moveTo>
                    <a:pt x="1856722" y="2755449"/>
                  </a:moveTo>
                  <a:lnTo>
                    <a:pt x="1856780" y="2766661"/>
                  </a:lnTo>
                  <a:cubicBezTo>
                    <a:pt x="1830760" y="2766661"/>
                    <a:pt x="1830659" y="2773767"/>
                    <a:pt x="1810457" y="2773767"/>
                  </a:cubicBezTo>
                  <a:cubicBezTo>
                    <a:pt x="1793229" y="2773767"/>
                    <a:pt x="1778722" y="2778689"/>
                    <a:pt x="1767700" y="2777317"/>
                  </a:cubicBezTo>
                  <a:lnTo>
                    <a:pt x="1728569" y="2773261"/>
                  </a:lnTo>
                  <a:lnTo>
                    <a:pt x="1728508" y="2770214"/>
                  </a:lnTo>
                  <a:cubicBezTo>
                    <a:pt x="1742878" y="2770214"/>
                    <a:pt x="1749439" y="2769463"/>
                    <a:pt x="1753450" y="2759558"/>
                  </a:cubicBezTo>
                  <a:lnTo>
                    <a:pt x="1803224" y="2760604"/>
                  </a:lnTo>
                  <a:lnTo>
                    <a:pt x="1810550" y="2760378"/>
                  </a:lnTo>
                  <a:lnTo>
                    <a:pt x="1856724" y="2755449"/>
                  </a:lnTo>
                  <a:close/>
                  <a:moveTo>
                    <a:pt x="1190445" y="2759559"/>
                  </a:moveTo>
                  <a:cubicBezTo>
                    <a:pt x="1207953" y="2758108"/>
                    <a:pt x="1203500" y="2752457"/>
                    <a:pt x="1218951" y="2752457"/>
                  </a:cubicBezTo>
                  <a:lnTo>
                    <a:pt x="1229638" y="2752457"/>
                  </a:lnTo>
                  <a:lnTo>
                    <a:pt x="1215048" y="2794951"/>
                  </a:lnTo>
                  <a:cubicBezTo>
                    <a:pt x="1195817" y="2790529"/>
                    <a:pt x="1190445" y="2783437"/>
                    <a:pt x="1190445" y="2759558"/>
                  </a:cubicBezTo>
                  <a:close/>
                  <a:moveTo>
                    <a:pt x="980167" y="2719834"/>
                  </a:moveTo>
                  <a:lnTo>
                    <a:pt x="980218" y="2734700"/>
                  </a:lnTo>
                  <a:cubicBezTo>
                    <a:pt x="980218" y="2746351"/>
                    <a:pt x="989486" y="2755293"/>
                    <a:pt x="973094" y="2756011"/>
                  </a:cubicBezTo>
                  <a:lnTo>
                    <a:pt x="855548" y="2760509"/>
                  </a:lnTo>
                  <a:lnTo>
                    <a:pt x="851945" y="2759561"/>
                  </a:lnTo>
                  <a:lnTo>
                    <a:pt x="752148" y="2766361"/>
                  </a:lnTo>
                  <a:lnTo>
                    <a:pt x="698782" y="2770816"/>
                  </a:lnTo>
                  <a:lnTo>
                    <a:pt x="694735" y="2738314"/>
                  </a:lnTo>
                  <a:lnTo>
                    <a:pt x="748533" y="2733873"/>
                  </a:lnTo>
                  <a:lnTo>
                    <a:pt x="844756" y="2726839"/>
                  </a:lnTo>
                  <a:lnTo>
                    <a:pt x="866192" y="2727597"/>
                  </a:lnTo>
                  <a:lnTo>
                    <a:pt x="912578" y="2724885"/>
                  </a:lnTo>
                  <a:lnTo>
                    <a:pt x="980164" y="2719834"/>
                  </a:lnTo>
                  <a:close/>
                  <a:moveTo>
                    <a:pt x="1136867" y="2701832"/>
                  </a:moveTo>
                  <a:lnTo>
                    <a:pt x="1136996" y="2731147"/>
                  </a:lnTo>
                  <a:cubicBezTo>
                    <a:pt x="1136996" y="2738006"/>
                    <a:pt x="1135876" y="2737470"/>
                    <a:pt x="1133436" y="2741803"/>
                  </a:cubicBezTo>
                  <a:cubicBezTo>
                    <a:pt x="1130136" y="2739601"/>
                    <a:pt x="1124875" y="2734700"/>
                    <a:pt x="1122745" y="2734700"/>
                  </a:cubicBezTo>
                  <a:cubicBezTo>
                    <a:pt x="1100390" y="2734700"/>
                    <a:pt x="1090045" y="2745356"/>
                    <a:pt x="1069297" y="2745356"/>
                  </a:cubicBezTo>
                  <a:cubicBezTo>
                    <a:pt x="1060592" y="2745356"/>
                    <a:pt x="1055046" y="2753231"/>
                    <a:pt x="1055046" y="2738254"/>
                  </a:cubicBezTo>
                  <a:lnTo>
                    <a:pt x="1055071" y="2713558"/>
                  </a:lnTo>
                  <a:lnTo>
                    <a:pt x="1136870" y="2701832"/>
                  </a:lnTo>
                  <a:close/>
                  <a:moveTo>
                    <a:pt x="987344" y="2741801"/>
                  </a:moveTo>
                  <a:cubicBezTo>
                    <a:pt x="987344" y="2729558"/>
                    <a:pt x="989978" y="2728049"/>
                    <a:pt x="990908" y="2716941"/>
                  </a:cubicBezTo>
                  <a:lnTo>
                    <a:pt x="1037231" y="2716941"/>
                  </a:lnTo>
                  <a:cubicBezTo>
                    <a:pt x="1055702" y="2716941"/>
                    <a:pt x="1044686" y="2734095"/>
                    <a:pt x="1044355" y="2748904"/>
                  </a:cubicBezTo>
                  <a:lnTo>
                    <a:pt x="1033667" y="2748904"/>
                  </a:lnTo>
                  <a:lnTo>
                    <a:pt x="987407" y="2753017"/>
                  </a:lnTo>
                  <a:lnTo>
                    <a:pt x="987346" y="2741801"/>
                  </a:lnTo>
                  <a:close/>
                  <a:moveTo>
                    <a:pt x="2950664" y="2695629"/>
                  </a:moveTo>
                  <a:cubicBezTo>
                    <a:pt x="2951551" y="2685038"/>
                    <a:pt x="2953226" y="2677871"/>
                    <a:pt x="2964919" y="2677871"/>
                  </a:cubicBezTo>
                  <a:lnTo>
                    <a:pt x="2972043" y="2677871"/>
                  </a:lnTo>
                  <a:cubicBezTo>
                    <a:pt x="2978922" y="2677871"/>
                    <a:pt x="2978388" y="2678988"/>
                    <a:pt x="2982734" y="2681424"/>
                  </a:cubicBezTo>
                  <a:cubicBezTo>
                    <a:pt x="2974403" y="2693825"/>
                    <a:pt x="2971077" y="2695629"/>
                    <a:pt x="2950664" y="2695629"/>
                  </a:cubicBezTo>
                  <a:close/>
                  <a:moveTo>
                    <a:pt x="392278" y="2819935"/>
                  </a:moveTo>
                  <a:lnTo>
                    <a:pt x="385151" y="2819935"/>
                  </a:lnTo>
                  <a:lnTo>
                    <a:pt x="385151" y="2834144"/>
                  </a:lnTo>
                  <a:cubicBezTo>
                    <a:pt x="364205" y="2818846"/>
                    <a:pt x="338587" y="2749328"/>
                    <a:pt x="321822" y="2723236"/>
                  </a:cubicBezTo>
                  <a:cubicBezTo>
                    <a:pt x="311927" y="2707843"/>
                    <a:pt x="257768" y="2624610"/>
                    <a:pt x="257360" y="2614777"/>
                  </a:cubicBezTo>
                  <a:lnTo>
                    <a:pt x="280667" y="2601309"/>
                  </a:lnTo>
                  <a:cubicBezTo>
                    <a:pt x="282764" y="2614641"/>
                    <a:pt x="323962" y="2676510"/>
                    <a:pt x="332903" y="2694428"/>
                  </a:cubicBezTo>
                  <a:cubicBezTo>
                    <a:pt x="341440" y="2711528"/>
                    <a:pt x="370972" y="2780647"/>
                    <a:pt x="385148" y="2784417"/>
                  </a:cubicBezTo>
                  <a:lnTo>
                    <a:pt x="402959" y="2816387"/>
                  </a:lnTo>
                  <a:lnTo>
                    <a:pt x="398736" y="2826784"/>
                  </a:lnTo>
                  <a:lnTo>
                    <a:pt x="392275" y="2827039"/>
                  </a:lnTo>
                  <a:lnTo>
                    <a:pt x="392275" y="2819933"/>
                  </a:lnTo>
                  <a:close/>
                  <a:moveTo>
                    <a:pt x="1981151" y="2486021"/>
                  </a:moveTo>
                  <a:cubicBezTo>
                    <a:pt x="1998581" y="2490645"/>
                    <a:pt x="2011827" y="2526716"/>
                    <a:pt x="2019224" y="2544326"/>
                  </a:cubicBezTo>
                  <a:cubicBezTo>
                    <a:pt x="2025177" y="2558496"/>
                    <a:pt x="2045586" y="2597099"/>
                    <a:pt x="2045586" y="2610391"/>
                  </a:cubicBezTo>
                  <a:cubicBezTo>
                    <a:pt x="2045586" y="2621186"/>
                    <a:pt x="2048397" y="2645465"/>
                    <a:pt x="2063405" y="2649460"/>
                  </a:cubicBezTo>
                  <a:cubicBezTo>
                    <a:pt x="2063405" y="2673835"/>
                    <a:pt x="2070529" y="2668407"/>
                    <a:pt x="2070529" y="2684976"/>
                  </a:cubicBezTo>
                  <a:cubicBezTo>
                    <a:pt x="2070529" y="2697219"/>
                    <a:pt x="2073167" y="2698724"/>
                    <a:pt x="2074093" y="2709836"/>
                  </a:cubicBezTo>
                  <a:cubicBezTo>
                    <a:pt x="2058620" y="2713953"/>
                    <a:pt x="2044199" y="2729541"/>
                    <a:pt x="2034033" y="2740937"/>
                  </a:cubicBezTo>
                  <a:cubicBezTo>
                    <a:pt x="2024401" y="2751732"/>
                    <a:pt x="2003682" y="2756474"/>
                    <a:pt x="1989214" y="2767295"/>
                  </a:cubicBezTo>
                  <a:cubicBezTo>
                    <a:pt x="1949489" y="2797009"/>
                    <a:pt x="1955750" y="2812612"/>
                    <a:pt x="1935128" y="2855447"/>
                  </a:cubicBezTo>
                  <a:cubicBezTo>
                    <a:pt x="1920318" y="2847637"/>
                    <a:pt x="1899497" y="2802223"/>
                    <a:pt x="1899497" y="2780865"/>
                  </a:cubicBezTo>
                  <a:cubicBezTo>
                    <a:pt x="1899497" y="2767163"/>
                    <a:pt x="1903057" y="2772918"/>
                    <a:pt x="1903057" y="2756004"/>
                  </a:cubicBezTo>
                  <a:cubicBezTo>
                    <a:pt x="1903057" y="2746635"/>
                    <a:pt x="1927225" y="2668015"/>
                    <a:pt x="1931564" y="2649456"/>
                  </a:cubicBezTo>
                  <a:lnTo>
                    <a:pt x="1945242" y="2649331"/>
                  </a:lnTo>
                  <a:lnTo>
                    <a:pt x="1981150" y="2486018"/>
                  </a:lnTo>
                  <a:close/>
                  <a:moveTo>
                    <a:pt x="178457" y="2660111"/>
                  </a:moveTo>
                  <a:cubicBezTo>
                    <a:pt x="182983" y="2640751"/>
                    <a:pt x="216207" y="2611309"/>
                    <a:pt x="235468" y="2606839"/>
                  </a:cubicBezTo>
                  <a:lnTo>
                    <a:pt x="238837" y="2617570"/>
                  </a:lnTo>
                  <a:lnTo>
                    <a:pt x="178457" y="2660113"/>
                  </a:lnTo>
                  <a:close/>
                  <a:moveTo>
                    <a:pt x="6075623" y="2663470"/>
                  </a:moveTo>
                  <a:lnTo>
                    <a:pt x="6075699" y="2677869"/>
                  </a:lnTo>
                  <a:cubicBezTo>
                    <a:pt x="6061264" y="2668237"/>
                    <a:pt x="6049059" y="2629215"/>
                    <a:pt x="6047192" y="2606838"/>
                  </a:cubicBezTo>
                  <a:cubicBezTo>
                    <a:pt x="6049668" y="2608491"/>
                    <a:pt x="6086287" y="2659740"/>
                    <a:pt x="6086387" y="2660110"/>
                  </a:cubicBezTo>
                  <a:lnTo>
                    <a:pt x="6075624" y="2663469"/>
                  </a:lnTo>
                  <a:close/>
                  <a:moveTo>
                    <a:pt x="2883278" y="3029495"/>
                  </a:moveTo>
                  <a:cubicBezTo>
                    <a:pt x="2884547" y="3015207"/>
                    <a:pt x="2888327" y="3005655"/>
                    <a:pt x="2890208" y="2983304"/>
                  </a:cubicBezTo>
                  <a:lnTo>
                    <a:pt x="2894799" y="2933665"/>
                  </a:lnTo>
                  <a:lnTo>
                    <a:pt x="2893772" y="2844794"/>
                  </a:lnTo>
                  <a:lnTo>
                    <a:pt x="2875218" y="2717050"/>
                  </a:lnTo>
                  <a:cubicBezTo>
                    <a:pt x="2875877" y="2716443"/>
                    <a:pt x="2904459" y="2666577"/>
                    <a:pt x="2904459" y="2638801"/>
                  </a:cubicBezTo>
                  <a:lnTo>
                    <a:pt x="2904459" y="2613940"/>
                  </a:lnTo>
                  <a:lnTo>
                    <a:pt x="2908023" y="2585527"/>
                  </a:lnTo>
                  <a:lnTo>
                    <a:pt x="2908023" y="2560667"/>
                  </a:lnTo>
                  <a:lnTo>
                    <a:pt x="2947117" y="2565021"/>
                  </a:lnTo>
                  <a:lnTo>
                    <a:pt x="2982852" y="2564216"/>
                  </a:lnTo>
                  <a:cubicBezTo>
                    <a:pt x="2992476" y="2564216"/>
                    <a:pt x="2992675" y="2565912"/>
                    <a:pt x="3000667" y="2567769"/>
                  </a:cubicBezTo>
                  <a:cubicBezTo>
                    <a:pt x="3001064" y="2585470"/>
                    <a:pt x="3007795" y="2596801"/>
                    <a:pt x="3007795" y="2613942"/>
                  </a:cubicBezTo>
                  <a:lnTo>
                    <a:pt x="3007795" y="2621044"/>
                  </a:lnTo>
                  <a:cubicBezTo>
                    <a:pt x="3007795" y="2638181"/>
                    <a:pt x="3014526" y="2649511"/>
                    <a:pt x="3014922" y="2667217"/>
                  </a:cubicBezTo>
                  <a:cubicBezTo>
                    <a:pt x="3004793" y="2656572"/>
                    <a:pt x="2994574" y="2649606"/>
                    <a:pt x="2977865" y="2643771"/>
                  </a:cubicBezTo>
                  <a:cubicBezTo>
                    <a:pt x="2959794" y="2637460"/>
                    <a:pt x="2962947" y="2624594"/>
                    <a:pt x="2940093" y="2624594"/>
                  </a:cubicBezTo>
                  <a:cubicBezTo>
                    <a:pt x="2935589" y="2624594"/>
                    <a:pt x="2915151" y="2658224"/>
                    <a:pt x="2915151" y="2663663"/>
                  </a:cubicBezTo>
                  <a:lnTo>
                    <a:pt x="2915151" y="2684975"/>
                  </a:lnTo>
                  <a:cubicBezTo>
                    <a:pt x="2915151" y="2706835"/>
                    <a:pt x="2938529" y="2727592"/>
                    <a:pt x="2957907" y="2727592"/>
                  </a:cubicBezTo>
                  <a:cubicBezTo>
                    <a:pt x="2984875" y="2727592"/>
                    <a:pt x="3005709" y="2703525"/>
                    <a:pt x="3022042" y="2699178"/>
                  </a:cubicBezTo>
                  <a:lnTo>
                    <a:pt x="3022042" y="2716936"/>
                  </a:lnTo>
                  <a:cubicBezTo>
                    <a:pt x="3022042" y="2730113"/>
                    <a:pt x="3027642" y="2719839"/>
                    <a:pt x="3029170" y="2734694"/>
                  </a:cubicBezTo>
                  <a:lnTo>
                    <a:pt x="3033707" y="2780766"/>
                  </a:lnTo>
                  <a:lnTo>
                    <a:pt x="3032734" y="2890963"/>
                  </a:lnTo>
                  <a:lnTo>
                    <a:pt x="3029840" y="3004636"/>
                  </a:lnTo>
                  <a:cubicBezTo>
                    <a:pt x="3028323" y="3028879"/>
                    <a:pt x="3023109" y="3082741"/>
                    <a:pt x="3025606" y="3100507"/>
                  </a:cubicBezTo>
                  <a:lnTo>
                    <a:pt x="3027632" y="3129132"/>
                  </a:lnTo>
                  <a:cubicBezTo>
                    <a:pt x="3020050" y="3133282"/>
                    <a:pt x="3014047" y="3135373"/>
                    <a:pt x="3000664" y="3136023"/>
                  </a:cubicBezTo>
                  <a:lnTo>
                    <a:pt x="2897383" y="3140600"/>
                  </a:lnTo>
                  <a:lnTo>
                    <a:pt x="2879513" y="3139573"/>
                  </a:lnTo>
                  <a:lnTo>
                    <a:pt x="2879513" y="3107610"/>
                  </a:lnTo>
                  <a:lnTo>
                    <a:pt x="2878624" y="3089851"/>
                  </a:lnTo>
                  <a:lnTo>
                    <a:pt x="2879513" y="3075647"/>
                  </a:lnTo>
                  <a:lnTo>
                    <a:pt x="2883275" y="3029493"/>
                  </a:lnTo>
                  <a:close/>
                  <a:moveTo>
                    <a:pt x="211296" y="2585769"/>
                  </a:moveTo>
                  <a:lnTo>
                    <a:pt x="226725" y="2601774"/>
                  </a:lnTo>
                  <a:lnTo>
                    <a:pt x="198406" y="2616827"/>
                  </a:lnTo>
                  <a:lnTo>
                    <a:pt x="211296" y="2585769"/>
                  </a:lnTo>
                  <a:close/>
                  <a:moveTo>
                    <a:pt x="257013" y="2581968"/>
                  </a:moveTo>
                  <a:lnTo>
                    <a:pt x="267704" y="2581968"/>
                  </a:lnTo>
                  <a:lnTo>
                    <a:pt x="271992" y="2599546"/>
                  </a:lnTo>
                  <a:cubicBezTo>
                    <a:pt x="254894" y="2604084"/>
                    <a:pt x="262270" y="2610382"/>
                    <a:pt x="249889" y="2610382"/>
                  </a:cubicBezTo>
                  <a:cubicBezTo>
                    <a:pt x="247997" y="2610382"/>
                    <a:pt x="242066" y="2605266"/>
                    <a:pt x="239198" y="2603279"/>
                  </a:cubicBezTo>
                  <a:lnTo>
                    <a:pt x="255507" y="2587296"/>
                  </a:lnTo>
                  <a:lnTo>
                    <a:pt x="257013" y="2581969"/>
                  </a:lnTo>
                  <a:close/>
                  <a:moveTo>
                    <a:pt x="257013" y="2581968"/>
                  </a:moveTo>
                  <a:lnTo>
                    <a:pt x="232748" y="2593877"/>
                  </a:lnTo>
                  <a:lnTo>
                    <a:pt x="219106" y="2573781"/>
                  </a:lnTo>
                  <a:lnTo>
                    <a:pt x="231984" y="2539314"/>
                  </a:lnTo>
                  <a:lnTo>
                    <a:pt x="260739" y="2574747"/>
                  </a:lnTo>
                  <a:lnTo>
                    <a:pt x="257013" y="2581968"/>
                  </a:lnTo>
                  <a:close/>
                  <a:moveTo>
                    <a:pt x="3321348" y="2493179"/>
                  </a:moveTo>
                  <a:cubicBezTo>
                    <a:pt x="3335787" y="2491206"/>
                    <a:pt x="3338615" y="2486076"/>
                    <a:pt x="3346291" y="2486076"/>
                  </a:cubicBezTo>
                  <a:cubicBezTo>
                    <a:pt x="3350737" y="2486076"/>
                    <a:pt x="3395232" y="2535123"/>
                    <a:pt x="3396176" y="2546452"/>
                  </a:cubicBezTo>
                  <a:cubicBezTo>
                    <a:pt x="3381218" y="2549926"/>
                    <a:pt x="3368026" y="2559946"/>
                    <a:pt x="3356933" y="2567713"/>
                  </a:cubicBezTo>
                  <a:cubicBezTo>
                    <a:pt x="3338145" y="2580872"/>
                    <a:pt x="3341111" y="2577391"/>
                    <a:pt x="3318188" y="2585920"/>
                  </a:cubicBezTo>
                  <a:cubicBezTo>
                    <a:pt x="3291213" y="2595961"/>
                    <a:pt x="3262969" y="2605503"/>
                    <a:pt x="3233607" y="2615264"/>
                  </a:cubicBezTo>
                  <a:cubicBezTo>
                    <a:pt x="3201800" y="2625837"/>
                    <a:pt x="3083706" y="2668892"/>
                    <a:pt x="3061239" y="2670758"/>
                  </a:cubicBezTo>
                  <a:cubicBezTo>
                    <a:pt x="3060774" y="2649989"/>
                    <a:pt x="3050548" y="2629248"/>
                    <a:pt x="3050548" y="2606827"/>
                  </a:cubicBezTo>
                  <a:lnTo>
                    <a:pt x="3050548" y="2596175"/>
                  </a:lnTo>
                  <a:cubicBezTo>
                    <a:pt x="3050548" y="2588149"/>
                    <a:pt x="3045262" y="2568534"/>
                    <a:pt x="3043421" y="2560659"/>
                  </a:cubicBezTo>
                  <a:cubicBezTo>
                    <a:pt x="3060458" y="2556700"/>
                    <a:pt x="3101516" y="2539348"/>
                    <a:pt x="3118247" y="2539348"/>
                  </a:cubicBezTo>
                  <a:cubicBezTo>
                    <a:pt x="3136772" y="2539348"/>
                    <a:pt x="3183478" y="2518037"/>
                    <a:pt x="3207326" y="2518037"/>
                  </a:cubicBezTo>
                  <a:cubicBezTo>
                    <a:pt x="3228316" y="2518037"/>
                    <a:pt x="3236471" y="2507385"/>
                    <a:pt x="3253649" y="2507385"/>
                  </a:cubicBezTo>
                  <a:lnTo>
                    <a:pt x="3257213" y="2507385"/>
                  </a:lnTo>
                  <a:cubicBezTo>
                    <a:pt x="3275043" y="2507385"/>
                    <a:pt x="3278300" y="2498228"/>
                    <a:pt x="3289283" y="2496730"/>
                  </a:cubicBezTo>
                  <a:lnTo>
                    <a:pt x="3321350" y="2493177"/>
                  </a:lnTo>
                  <a:close/>
                  <a:moveTo>
                    <a:pt x="362289" y="2522444"/>
                  </a:moveTo>
                  <a:lnTo>
                    <a:pt x="364426" y="2525806"/>
                  </a:lnTo>
                  <a:lnTo>
                    <a:pt x="280599" y="2591871"/>
                  </a:lnTo>
                  <a:lnTo>
                    <a:pt x="276106" y="2573481"/>
                  </a:lnTo>
                  <a:lnTo>
                    <a:pt x="362288" y="2522445"/>
                  </a:lnTo>
                  <a:close/>
                  <a:moveTo>
                    <a:pt x="2569520" y="2468320"/>
                  </a:moveTo>
                  <a:cubicBezTo>
                    <a:pt x="2577854" y="2468320"/>
                    <a:pt x="2578737" y="2467256"/>
                    <a:pt x="2583771" y="2464767"/>
                  </a:cubicBezTo>
                  <a:cubicBezTo>
                    <a:pt x="2591028" y="2468237"/>
                    <a:pt x="2647167" y="2486078"/>
                    <a:pt x="2655035" y="2486078"/>
                  </a:cubicBezTo>
                  <a:cubicBezTo>
                    <a:pt x="2669023" y="2486078"/>
                    <a:pt x="2742242" y="2512846"/>
                    <a:pt x="2761848" y="2518123"/>
                  </a:cubicBezTo>
                  <a:cubicBezTo>
                    <a:pt x="2782211" y="2523605"/>
                    <a:pt x="2861697" y="2537149"/>
                    <a:pt x="2861697" y="2557111"/>
                  </a:cubicBezTo>
                  <a:lnTo>
                    <a:pt x="2861697" y="2624590"/>
                  </a:lnTo>
                  <a:cubicBezTo>
                    <a:pt x="2861697" y="2642546"/>
                    <a:pt x="2855960" y="2643458"/>
                    <a:pt x="2854570" y="2660106"/>
                  </a:cubicBezTo>
                  <a:cubicBezTo>
                    <a:pt x="2839929" y="2658892"/>
                    <a:pt x="2846613" y="2656556"/>
                    <a:pt x="2833191" y="2656556"/>
                  </a:cubicBezTo>
                  <a:cubicBezTo>
                    <a:pt x="2822410" y="2656556"/>
                    <a:pt x="2800480" y="2645164"/>
                    <a:pt x="2788243" y="2640983"/>
                  </a:cubicBezTo>
                  <a:cubicBezTo>
                    <a:pt x="2770370" y="2634876"/>
                    <a:pt x="2757246" y="2634768"/>
                    <a:pt x="2739130" y="2629558"/>
                  </a:cubicBezTo>
                  <a:cubicBezTo>
                    <a:pt x="2706746" y="2620243"/>
                    <a:pt x="2677643" y="2615185"/>
                    <a:pt x="2646491" y="2604694"/>
                  </a:cubicBezTo>
                  <a:cubicBezTo>
                    <a:pt x="2614079" y="2593777"/>
                    <a:pt x="2586580" y="2586998"/>
                    <a:pt x="2557612" y="2572534"/>
                  </a:cubicBezTo>
                  <a:cubicBezTo>
                    <a:pt x="2543048" y="2565259"/>
                    <a:pt x="2487248" y="2542590"/>
                    <a:pt x="2473314" y="2539353"/>
                  </a:cubicBezTo>
                  <a:lnTo>
                    <a:pt x="2473314" y="2528698"/>
                  </a:lnTo>
                  <a:lnTo>
                    <a:pt x="2462550" y="2525342"/>
                  </a:lnTo>
                  <a:lnTo>
                    <a:pt x="2462622" y="2510940"/>
                  </a:lnTo>
                  <a:lnTo>
                    <a:pt x="2455499" y="2510940"/>
                  </a:lnTo>
                  <a:cubicBezTo>
                    <a:pt x="2462043" y="2486511"/>
                    <a:pt x="2535603" y="2468323"/>
                    <a:pt x="2569519" y="2468323"/>
                  </a:cubicBezTo>
                  <a:close/>
                  <a:moveTo>
                    <a:pt x="1486298" y="2397289"/>
                  </a:moveTo>
                  <a:lnTo>
                    <a:pt x="1514805" y="2397289"/>
                  </a:lnTo>
                  <a:lnTo>
                    <a:pt x="1514805" y="2425702"/>
                  </a:lnTo>
                  <a:lnTo>
                    <a:pt x="1511100" y="2493170"/>
                  </a:lnTo>
                  <a:cubicBezTo>
                    <a:pt x="1510491" y="2503847"/>
                    <a:pt x="1512916" y="2506405"/>
                    <a:pt x="1514805" y="2514492"/>
                  </a:cubicBezTo>
                  <a:cubicBezTo>
                    <a:pt x="1510693" y="2523035"/>
                    <a:pt x="1511241" y="2519112"/>
                    <a:pt x="1511241" y="2532250"/>
                  </a:cubicBezTo>
                  <a:lnTo>
                    <a:pt x="1511241" y="2571315"/>
                  </a:lnTo>
                  <a:cubicBezTo>
                    <a:pt x="1511241" y="2579625"/>
                    <a:pt x="1510174" y="2580505"/>
                    <a:pt x="1507681" y="2585524"/>
                  </a:cubicBezTo>
                  <a:lnTo>
                    <a:pt x="1511907" y="2595924"/>
                  </a:lnTo>
                  <a:cubicBezTo>
                    <a:pt x="1507129" y="2604722"/>
                    <a:pt x="1507681" y="2600799"/>
                    <a:pt x="1507681" y="2613937"/>
                  </a:cubicBezTo>
                  <a:lnTo>
                    <a:pt x="1507681" y="2695620"/>
                  </a:lnTo>
                  <a:cubicBezTo>
                    <a:pt x="1507681" y="2703929"/>
                    <a:pt x="1506611" y="2704809"/>
                    <a:pt x="1504117" y="2709828"/>
                  </a:cubicBezTo>
                  <a:cubicBezTo>
                    <a:pt x="1507915" y="2717717"/>
                    <a:pt x="1512178" y="2745344"/>
                    <a:pt x="1496990" y="2745344"/>
                  </a:cubicBezTo>
                  <a:cubicBezTo>
                    <a:pt x="1483243" y="2745344"/>
                    <a:pt x="1489015" y="2748893"/>
                    <a:pt x="1472047" y="2748893"/>
                  </a:cubicBezTo>
                  <a:cubicBezTo>
                    <a:pt x="1460898" y="2748893"/>
                    <a:pt x="1450668" y="2758140"/>
                    <a:pt x="1450668" y="2741791"/>
                  </a:cubicBezTo>
                  <a:lnTo>
                    <a:pt x="1450668" y="2734688"/>
                  </a:lnTo>
                  <a:cubicBezTo>
                    <a:pt x="1450668" y="2719172"/>
                    <a:pt x="1443541" y="2721791"/>
                    <a:pt x="1443541" y="2706275"/>
                  </a:cubicBezTo>
                  <a:lnTo>
                    <a:pt x="1443541" y="2677861"/>
                  </a:lnTo>
                  <a:lnTo>
                    <a:pt x="1449850" y="2542859"/>
                  </a:lnTo>
                  <a:lnTo>
                    <a:pt x="1458826" y="2411571"/>
                  </a:lnTo>
                  <a:lnTo>
                    <a:pt x="1468483" y="2411495"/>
                  </a:lnTo>
                  <a:cubicBezTo>
                    <a:pt x="1478107" y="2411495"/>
                    <a:pt x="1478309" y="2409800"/>
                    <a:pt x="1486298" y="2407946"/>
                  </a:cubicBezTo>
                  <a:lnTo>
                    <a:pt x="1486298" y="2397290"/>
                  </a:lnTo>
                  <a:close/>
                  <a:moveTo>
                    <a:pt x="1917432" y="2560664"/>
                  </a:moveTo>
                  <a:cubicBezTo>
                    <a:pt x="1917432" y="2546352"/>
                    <a:pt x="1931683" y="2525253"/>
                    <a:pt x="1931683" y="2510940"/>
                  </a:cubicBezTo>
                  <a:cubicBezTo>
                    <a:pt x="1931683" y="2497813"/>
                    <a:pt x="1933500" y="2493700"/>
                    <a:pt x="1938811" y="2486080"/>
                  </a:cubicBezTo>
                  <a:lnTo>
                    <a:pt x="1938811" y="2500285"/>
                  </a:lnTo>
                  <a:lnTo>
                    <a:pt x="1942375" y="2500285"/>
                  </a:lnTo>
                  <a:lnTo>
                    <a:pt x="1942375" y="2489633"/>
                  </a:lnTo>
                  <a:cubicBezTo>
                    <a:pt x="1942375" y="2476495"/>
                    <a:pt x="1941823" y="2480418"/>
                    <a:pt x="1945938" y="2471875"/>
                  </a:cubicBezTo>
                  <a:lnTo>
                    <a:pt x="1943477" y="2461558"/>
                  </a:lnTo>
                  <a:lnTo>
                    <a:pt x="1954392" y="2426110"/>
                  </a:lnTo>
                  <a:cubicBezTo>
                    <a:pt x="1959505" y="2430406"/>
                    <a:pt x="1970881" y="2447410"/>
                    <a:pt x="1970881" y="2457667"/>
                  </a:cubicBezTo>
                  <a:cubicBezTo>
                    <a:pt x="1970881" y="2484377"/>
                    <a:pt x="1956626" y="2506610"/>
                    <a:pt x="1956626" y="2510939"/>
                  </a:cubicBezTo>
                  <a:cubicBezTo>
                    <a:pt x="1956626" y="2528083"/>
                    <a:pt x="1933453" y="2608773"/>
                    <a:pt x="1927482" y="2631061"/>
                  </a:cubicBezTo>
                  <a:cubicBezTo>
                    <a:pt x="1922163" y="2650924"/>
                    <a:pt x="1905480" y="2733835"/>
                    <a:pt x="1888927" y="2738246"/>
                  </a:cubicBezTo>
                  <a:lnTo>
                    <a:pt x="1871695" y="2689589"/>
                  </a:lnTo>
                  <a:lnTo>
                    <a:pt x="1888822" y="2695818"/>
                  </a:lnTo>
                  <a:cubicBezTo>
                    <a:pt x="1893712" y="2688500"/>
                    <a:pt x="1895272" y="2690343"/>
                    <a:pt x="1896054" y="2681419"/>
                  </a:cubicBezTo>
                  <a:lnTo>
                    <a:pt x="1900104" y="2624636"/>
                  </a:lnTo>
                  <a:cubicBezTo>
                    <a:pt x="1900501" y="2614509"/>
                    <a:pt x="1900331" y="2618381"/>
                    <a:pt x="1906742" y="2613941"/>
                  </a:cubicBezTo>
                  <a:lnTo>
                    <a:pt x="1906742" y="2628146"/>
                  </a:lnTo>
                  <a:lnTo>
                    <a:pt x="1910306" y="2628146"/>
                  </a:lnTo>
                  <a:cubicBezTo>
                    <a:pt x="1910306" y="2609655"/>
                    <a:pt x="1903675" y="2606235"/>
                    <a:pt x="1909012" y="2591430"/>
                  </a:cubicBezTo>
                  <a:cubicBezTo>
                    <a:pt x="1912709" y="2581170"/>
                    <a:pt x="1917433" y="2573004"/>
                    <a:pt x="1917433" y="2560667"/>
                  </a:cubicBezTo>
                  <a:close/>
                  <a:moveTo>
                    <a:pt x="2920823" y="2526561"/>
                  </a:moveTo>
                  <a:cubicBezTo>
                    <a:pt x="2897849" y="2519749"/>
                    <a:pt x="2889236" y="2500285"/>
                    <a:pt x="2868795" y="2500285"/>
                  </a:cubicBezTo>
                  <a:cubicBezTo>
                    <a:pt x="2839002" y="2500285"/>
                    <a:pt x="2798523" y="2486514"/>
                    <a:pt x="2773779" y="2477788"/>
                  </a:cubicBezTo>
                  <a:cubicBezTo>
                    <a:pt x="2756627" y="2471738"/>
                    <a:pt x="2690635" y="2462908"/>
                    <a:pt x="2690635" y="2447011"/>
                  </a:cubicBezTo>
                  <a:cubicBezTo>
                    <a:pt x="2690635" y="2439660"/>
                    <a:pt x="2696163" y="2448376"/>
                    <a:pt x="2697759" y="2429253"/>
                  </a:cubicBezTo>
                  <a:cubicBezTo>
                    <a:pt x="2708825" y="2428100"/>
                    <a:pt x="2710479" y="2425703"/>
                    <a:pt x="2722702" y="2425703"/>
                  </a:cubicBezTo>
                  <a:cubicBezTo>
                    <a:pt x="2744473" y="2425703"/>
                    <a:pt x="2749921" y="2432806"/>
                    <a:pt x="2769025" y="2432806"/>
                  </a:cubicBezTo>
                  <a:cubicBezTo>
                    <a:pt x="2778804" y="2432806"/>
                    <a:pt x="2834884" y="2451728"/>
                    <a:pt x="2850979" y="2454117"/>
                  </a:cubicBezTo>
                  <a:lnTo>
                    <a:pt x="2911444" y="2461938"/>
                  </a:lnTo>
                  <a:lnTo>
                    <a:pt x="2918680" y="2461219"/>
                  </a:lnTo>
                  <a:cubicBezTo>
                    <a:pt x="2940556" y="2461219"/>
                    <a:pt x="2954274" y="2470373"/>
                    <a:pt x="2975690" y="2471875"/>
                  </a:cubicBezTo>
                  <a:lnTo>
                    <a:pt x="3043317" y="2476470"/>
                  </a:lnTo>
                  <a:lnTo>
                    <a:pt x="3054081" y="2475424"/>
                  </a:lnTo>
                  <a:cubicBezTo>
                    <a:pt x="3083120" y="2475424"/>
                    <a:pt x="3097160" y="2464769"/>
                    <a:pt x="3118215" y="2464769"/>
                  </a:cubicBezTo>
                  <a:cubicBezTo>
                    <a:pt x="3139821" y="2464769"/>
                    <a:pt x="3176485" y="2450564"/>
                    <a:pt x="3203729" y="2450564"/>
                  </a:cubicBezTo>
                  <a:cubicBezTo>
                    <a:pt x="3212067" y="2450564"/>
                    <a:pt x="3212950" y="2449500"/>
                    <a:pt x="3217984" y="2447011"/>
                  </a:cubicBezTo>
                  <a:lnTo>
                    <a:pt x="3247600" y="2462764"/>
                  </a:lnTo>
                  <a:cubicBezTo>
                    <a:pt x="3200594" y="2475427"/>
                    <a:pt x="3155887" y="2483716"/>
                    <a:pt x="3109679" y="2495327"/>
                  </a:cubicBezTo>
                  <a:cubicBezTo>
                    <a:pt x="3076640" y="2503633"/>
                    <a:pt x="2998812" y="2515930"/>
                    <a:pt x="2986379" y="2539355"/>
                  </a:cubicBezTo>
                  <a:cubicBezTo>
                    <a:pt x="2968348" y="2538956"/>
                    <a:pt x="2937411" y="2531480"/>
                    <a:pt x="2920821" y="2526562"/>
                  </a:cubicBezTo>
                  <a:close/>
                  <a:moveTo>
                    <a:pt x="460061" y="2443378"/>
                  </a:moveTo>
                  <a:lnTo>
                    <a:pt x="460087" y="2450563"/>
                  </a:lnTo>
                  <a:cubicBezTo>
                    <a:pt x="437958" y="2452399"/>
                    <a:pt x="445219" y="2461219"/>
                    <a:pt x="417326" y="2461219"/>
                  </a:cubicBezTo>
                  <a:lnTo>
                    <a:pt x="417823" y="2455783"/>
                  </a:lnTo>
                  <a:lnTo>
                    <a:pt x="460064" y="2443378"/>
                  </a:lnTo>
                  <a:close/>
                  <a:moveTo>
                    <a:pt x="1397219" y="2418600"/>
                  </a:moveTo>
                  <a:cubicBezTo>
                    <a:pt x="1401218" y="2413244"/>
                    <a:pt x="1405459" y="2411495"/>
                    <a:pt x="1415038" y="2411495"/>
                  </a:cubicBezTo>
                  <a:lnTo>
                    <a:pt x="1454232" y="2411495"/>
                  </a:lnTo>
                  <a:lnTo>
                    <a:pt x="1442269" y="2546338"/>
                  </a:lnTo>
                  <a:lnTo>
                    <a:pt x="1439472" y="2585463"/>
                  </a:lnTo>
                  <a:lnTo>
                    <a:pt x="1435988" y="2652975"/>
                  </a:lnTo>
                  <a:lnTo>
                    <a:pt x="1437307" y="2670765"/>
                  </a:lnTo>
                  <a:lnTo>
                    <a:pt x="1436417" y="2745352"/>
                  </a:lnTo>
                  <a:cubicBezTo>
                    <a:pt x="1436417" y="2758816"/>
                    <a:pt x="1414760" y="2759556"/>
                    <a:pt x="1400783" y="2759556"/>
                  </a:cubicBezTo>
                  <a:lnTo>
                    <a:pt x="1397219" y="2759556"/>
                  </a:lnTo>
                  <a:cubicBezTo>
                    <a:pt x="1386370" y="2759556"/>
                    <a:pt x="1384186" y="2757943"/>
                    <a:pt x="1375840" y="2756007"/>
                  </a:cubicBezTo>
                  <a:lnTo>
                    <a:pt x="1360295" y="2772698"/>
                  </a:lnTo>
                  <a:lnTo>
                    <a:pt x="1347438" y="2766465"/>
                  </a:lnTo>
                  <a:lnTo>
                    <a:pt x="1294269" y="2778988"/>
                  </a:lnTo>
                  <a:lnTo>
                    <a:pt x="1289502" y="2731235"/>
                  </a:lnTo>
                  <a:lnTo>
                    <a:pt x="1290324" y="2716940"/>
                  </a:lnTo>
                  <a:lnTo>
                    <a:pt x="1286850" y="2663660"/>
                  </a:lnTo>
                  <a:cubicBezTo>
                    <a:pt x="1285571" y="2649653"/>
                    <a:pt x="1288371" y="2656655"/>
                    <a:pt x="1283196" y="2645910"/>
                  </a:cubicBezTo>
                  <a:lnTo>
                    <a:pt x="1283607" y="2606826"/>
                  </a:lnTo>
                  <a:lnTo>
                    <a:pt x="1283196" y="2592635"/>
                  </a:lnTo>
                  <a:cubicBezTo>
                    <a:pt x="1283196" y="2563467"/>
                    <a:pt x="1268945" y="2540100"/>
                    <a:pt x="1268945" y="2507397"/>
                  </a:cubicBezTo>
                  <a:lnTo>
                    <a:pt x="1269835" y="2489639"/>
                  </a:lnTo>
                  <a:lnTo>
                    <a:pt x="1268945" y="2450570"/>
                  </a:lnTo>
                  <a:cubicBezTo>
                    <a:pt x="1268945" y="2435169"/>
                    <a:pt x="1263273" y="2439606"/>
                    <a:pt x="1261817" y="2422157"/>
                  </a:cubicBezTo>
                  <a:lnTo>
                    <a:pt x="1293888" y="2422157"/>
                  </a:lnTo>
                  <a:cubicBezTo>
                    <a:pt x="1306806" y="2422157"/>
                    <a:pt x="1313775" y="2419175"/>
                    <a:pt x="1322391" y="2415054"/>
                  </a:cubicBezTo>
                  <a:cubicBezTo>
                    <a:pt x="1323760" y="2431440"/>
                    <a:pt x="1334217" y="2436366"/>
                    <a:pt x="1350897" y="2436366"/>
                  </a:cubicBezTo>
                  <a:cubicBezTo>
                    <a:pt x="1357794" y="2436366"/>
                    <a:pt x="1362492" y="2431534"/>
                    <a:pt x="1372276" y="2429260"/>
                  </a:cubicBezTo>
                  <a:lnTo>
                    <a:pt x="1372276" y="2418608"/>
                  </a:lnTo>
                  <a:lnTo>
                    <a:pt x="1397218" y="2418608"/>
                  </a:lnTo>
                  <a:close/>
                  <a:moveTo>
                    <a:pt x="987445" y="2415048"/>
                  </a:moveTo>
                  <a:cubicBezTo>
                    <a:pt x="991779" y="2390511"/>
                    <a:pt x="1007951" y="2328684"/>
                    <a:pt x="1030201" y="2326258"/>
                  </a:cubicBezTo>
                  <a:lnTo>
                    <a:pt x="1030201" y="2336914"/>
                  </a:lnTo>
                  <a:lnTo>
                    <a:pt x="1033506" y="2418611"/>
                  </a:lnTo>
                  <a:lnTo>
                    <a:pt x="1036060" y="2482457"/>
                  </a:lnTo>
                  <a:lnTo>
                    <a:pt x="1034655" y="2500283"/>
                  </a:lnTo>
                  <a:lnTo>
                    <a:pt x="1036659" y="2542963"/>
                  </a:lnTo>
                  <a:lnTo>
                    <a:pt x="1034814" y="2578245"/>
                  </a:lnTo>
                  <a:lnTo>
                    <a:pt x="1027546" y="2621247"/>
                  </a:lnTo>
                  <a:cubicBezTo>
                    <a:pt x="1033293" y="2625480"/>
                    <a:pt x="1039956" y="2628504"/>
                    <a:pt x="1040893" y="2638797"/>
                  </a:cubicBezTo>
                  <a:lnTo>
                    <a:pt x="1045430" y="2691980"/>
                  </a:lnTo>
                  <a:lnTo>
                    <a:pt x="1044453" y="2706275"/>
                  </a:lnTo>
                  <a:lnTo>
                    <a:pt x="991083" y="2710654"/>
                  </a:lnTo>
                  <a:lnTo>
                    <a:pt x="991008" y="2695620"/>
                  </a:lnTo>
                  <a:lnTo>
                    <a:pt x="994611" y="2635248"/>
                  </a:lnTo>
                  <a:cubicBezTo>
                    <a:pt x="995721" y="2620303"/>
                    <a:pt x="994240" y="2614817"/>
                    <a:pt x="1005259" y="2610384"/>
                  </a:cubicBezTo>
                  <a:cubicBezTo>
                    <a:pt x="996434" y="2572622"/>
                    <a:pt x="983880" y="2543679"/>
                    <a:pt x="983880" y="2496732"/>
                  </a:cubicBezTo>
                  <a:lnTo>
                    <a:pt x="983880" y="2436357"/>
                  </a:lnTo>
                  <a:lnTo>
                    <a:pt x="987444" y="2415045"/>
                  </a:lnTo>
                  <a:close/>
                  <a:moveTo>
                    <a:pt x="1521923" y="2397290"/>
                  </a:moveTo>
                  <a:lnTo>
                    <a:pt x="1561117" y="2397290"/>
                  </a:lnTo>
                  <a:cubicBezTo>
                    <a:pt x="1572241" y="2397290"/>
                    <a:pt x="1581739" y="2403785"/>
                    <a:pt x="1589623" y="2407945"/>
                  </a:cubicBezTo>
                  <a:cubicBezTo>
                    <a:pt x="1596056" y="2403652"/>
                    <a:pt x="1595886" y="2400843"/>
                    <a:pt x="1603875" y="2400843"/>
                  </a:cubicBezTo>
                  <a:lnTo>
                    <a:pt x="1618130" y="2400843"/>
                  </a:lnTo>
                  <a:cubicBezTo>
                    <a:pt x="1631311" y="2400843"/>
                    <a:pt x="1627372" y="2401389"/>
                    <a:pt x="1635945" y="2397290"/>
                  </a:cubicBezTo>
                  <a:lnTo>
                    <a:pt x="1657154" y="2401694"/>
                  </a:lnTo>
                  <a:lnTo>
                    <a:pt x="1749834" y="2409299"/>
                  </a:lnTo>
                  <a:lnTo>
                    <a:pt x="1853252" y="2412601"/>
                  </a:lnTo>
                  <a:lnTo>
                    <a:pt x="1888933" y="2411494"/>
                  </a:lnTo>
                  <a:lnTo>
                    <a:pt x="1942325" y="2415647"/>
                  </a:lnTo>
                  <a:cubicBezTo>
                    <a:pt x="1937986" y="2424176"/>
                    <a:pt x="1935255" y="2436693"/>
                    <a:pt x="1935255" y="2450563"/>
                  </a:cubicBezTo>
                  <a:lnTo>
                    <a:pt x="1935255" y="2464768"/>
                  </a:lnTo>
                  <a:cubicBezTo>
                    <a:pt x="1935255" y="2494331"/>
                    <a:pt x="1906749" y="2548428"/>
                    <a:pt x="1906749" y="2567765"/>
                  </a:cubicBezTo>
                  <a:cubicBezTo>
                    <a:pt x="1906749" y="2601556"/>
                    <a:pt x="1881366" y="2647588"/>
                    <a:pt x="1878246" y="2684968"/>
                  </a:cubicBezTo>
                  <a:lnTo>
                    <a:pt x="1871118" y="2684968"/>
                  </a:lnTo>
                  <a:cubicBezTo>
                    <a:pt x="1867331" y="2668759"/>
                    <a:pt x="1863346" y="2653002"/>
                    <a:pt x="1842612" y="2653002"/>
                  </a:cubicBezTo>
                  <a:lnTo>
                    <a:pt x="1831924" y="2653002"/>
                  </a:lnTo>
                  <a:cubicBezTo>
                    <a:pt x="1828645" y="2665234"/>
                    <a:pt x="1824797" y="2662400"/>
                    <a:pt x="1824797" y="2667210"/>
                  </a:cubicBezTo>
                  <a:cubicBezTo>
                    <a:pt x="1824797" y="2676572"/>
                    <a:pt x="1847646" y="2716708"/>
                    <a:pt x="1849739" y="2741793"/>
                  </a:cubicBezTo>
                  <a:cubicBezTo>
                    <a:pt x="1838594" y="2742716"/>
                    <a:pt x="1837081" y="2745346"/>
                    <a:pt x="1824797" y="2745346"/>
                  </a:cubicBezTo>
                  <a:cubicBezTo>
                    <a:pt x="1813756" y="2745346"/>
                    <a:pt x="1816044" y="2747293"/>
                    <a:pt x="1803418" y="2748895"/>
                  </a:cubicBezTo>
                  <a:lnTo>
                    <a:pt x="1757344" y="2754399"/>
                  </a:lnTo>
                  <a:lnTo>
                    <a:pt x="1757571" y="2731126"/>
                  </a:lnTo>
                  <a:lnTo>
                    <a:pt x="1740862" y="2723413"/>
                  </a:lnTo>
                  <a:cubicBezTo>
                    <a:pt x="1726391" y="2720119"/>
                    <a:pt x="1730899" y="2716933"/>
                    <a:pt x="1717898" y="2716933"/>
                  </a:cubicBezTo>
                  <a:cubicBezTo>
                    <a:pt x="1706079" y="2716933"/>
                    <a:pt x="1692685" y="2726866"/>
                    <a:pt x="1685831" y="2727588"/>
                  </a:cubicBezTo>
                  <a:lnTo>
                    <a:pt x="1571844" y="2738578"/>
                  </a:lnTo>
                  <a:lnTo>
                    <a:pt x="1518419" y="2742393"/>
                  </a:lnTo>
                  <a:lnTo>
                    <a:pt x="1513976" y="2695713"/>
                  </a:lnTo>
                  <a:lnTo>
                    <a:pt x="1514798" y="2571318"/>
                  </a:lnTo>
                  <a:lnTo>
                    <a:pt x="1515688" y="2553560"/>
                  </a:lnTo>
                  <a:cubicBezTo>
                    <a:pt x="1518913" y="2545017"/>
                    <a:pt x="1518361" y="2548940"/>
                    <a:pt x="1518361" y="2535802"/>
                  </a:cubicBezTo>
                  <a:lnTo>
                    <a:pt x="1518361" y="2443464"/>
                  </a:lnTo>
                  <a:cubicBezTo>
                    <a:pt x="1518361" y="2435155"/>
                    <a:pt x="1519428" y="2434274"/>
                    <a:pt x="1521925" y="2429256"/>
                  </a:cubicBezTo>
                  <a:lnTo>
                    <a:pt x="1518059" y="2422340"/>
                  </a:lnTo>
                  <a:cubicBezTo>
                    <a:pt x="1521067" y="2416531"/>
                    <a:pt x="1521925" y="2417055"/>
                    <a:pt x="1521925" y="2407949"/>
                  </a:cubicBezTo>
                  <a:lnTo>
                    <a:pt x="1521925" y="2397293"/>
                  </a:lnTo>
                  <a:close/>
                  <a:moveTo>
                    <a:pt x="524215" y="2425703"/>
                  </a:moveTo>
                  <a:cubicBezTo>
                    <a:pt x="532625" y="2418414"/>
                    <a:pt x="548253" y="2415385"/>
                    <a:pt x="563410" y="2415048"/>
                  </a:cubicBezTo>
                  <a:cubicBezTo>
                    <a:pt x="554999" y="2422337"/>
                    <a:pt x="539375" y="2425365"/>
                    <a:pt x="524215" y="2425703"/>
                  </a:cubicBezTo>
                  <a:close/>
                  <a:moveTo>
                    <a:pt x="616857" y="2656554"/>
                  </a:moveTo>
                  <a:cubicBezTo>
                    <a:pt x="608944" y="2663143"/>
                    <a:pt x="616857" y="2714415"/>
                    <a:pt x="616857" y="2731137"/>
                  </a:cubicBezTo>
                  <a:cubicBezTo>
                    <a:pt x="608865" y="2732994"/>
                    <a:pt x="608663" y="2734690"/>
                    <a:pt x="599042" y="2734690"/>
                  </a:cubicBezTo>
                  <a:lnTo>
                    <a:pt x="588351" y="2734690"/>
                  </a:lnTo>
                  <a:cubicBezTo>
                    <a:pt x="545895" y="2734690"/>
                    <a:pt x="534825" y="2756001"/>
                    <a:pt x="488580" y="2756001"/>
                  </a:cubicBezTo>
                  <a:cubicBezTo>
                    <a:pt x="492847" y="2737755"/>
                    <a:pt x="513523" y="2710292"/>
                    <a:pt x="513523" y="2692070"/>
                  </a:cubicBezTo>
                  <a:lnTo>
                    <a:pt x="513523" y="2681414"/>
                  </a:lnTo>
                  <a:lnTo>
                    <a:pt x="498205" y="2672135"/>
                  </a:lnTo>
                  <a:cubicBezTo>
                    <a:pt x="489878" y="2675400"/>
                    <a:pt x="502205" y="2674312"/>
                    <a:pt x="488580" y="2674312"/>
                  </a:cubicBezTo>
                  <a:cubicBezTo>
                    <a:pt x="463544" y="2674312"/>
                    <a:pt x="462369" y="2713896"/>
                    <a:pt x="449356" y="2738213"/>
                  </a:cubicBezTo>
                  <a:cubicBezTo>
                    <a:pt x="443969" y="2748283"/>
                    <a:pt x="415092" y="2800730"/>
                    <a:pt x="413755" y="2805722"/>
                  </a:cubicBezTo>
                  <a:lnTo>
                    <a:pt x="403064" y="2805722"/>
                  </a:lnTo>
                  <a:lnTo>
                    <a:pt x="379188" y="2749991"/>
                  </a:lnTo>
                  <a:cubicBezTo>
                    <a:pt x="359946" y="2743848"/>
                    <a:pt x="342217" y="2693815"/>
                    <a:pt x="331828" y="2674286"/>
                  </a:cubicBezTo>
                  <a:cubicBezTo>
                    <a:pt x="324384" y="2660286"/>
                    <a:pt x="289042" y="2608192"/>
                    <a:pt x="289042" y="2596181"/>
                  </a:cubicBezTo>
                  <a:cubicBezTo>
                    <a:pt x="289042" y="2594733"/>
                    <a:pt x="348760" y="2547368"/>
                    <a:pt x="355800" y="2541961"/>
                  </a:cubicBezTo>
                  <a:cubicBezTo>
                    <a:pt x="382151" y="2521710"/>
                    <a:pt x="394214" y="2511622"/>
                    <a:pt x="423222" y="2491962"/>
                  </a:cubicBezTo>
                  <a:cubicBezTo>
                    <a:pt x="445581" y="2476809"/>
                    <a:pt x="419230" y="2472441"/>
                    <a:pt x="453375" y="2461641"/>
                  </a:cubicBezTo>
                  <a:cubicBezTo>
                    <a:pt x="468088" y="2456985"/>
                    <a:pt x="482772" y="2452154"/>
                    <a:pt x="496210" y="2447512"/>
                  </a:cubicBezTo>
                  <a:cubicBezTo>
                    <a:pt x="523982" y="2437913"/>
                    <a:pt x="549472" y="2422149"/>
                    <a:pt x="588351" y="2422149"/>
                  </a:cubicBezTo>
                  <a:lnTo>
                    <a:pt x="592642" y="2439727"/>
                  </a:lnTo>
                  <a:lnTo>
                    <a:pt x="604335" y="2521317"/>
                  </a:lnTo>
                  <a:lnTo>
                    <a:pt x="607121" y="2571245"/>
                  </a:lnTo>
                  <a:lnTo>
                    <a:pt x="606166" y="2592624"/>
                  </a:lnTo>
                  <a:lnTo>
                    <a:pt x="599042" y="2592624"/>
                  </a:lnTo>
                  <a:lnTo>
                    <a:pt x="595049" y="2624526"/>
                  </a:lnTo>
                  <a:lnTo>
                    <a:pt x="606166" y="2624587"/>
                  </a:lnTo>
                  <a:lnTo>
                    <a:pt x="611131" y="2649975"/>
                  </a:lnTo>
                  <a:lnTo>
                    <a:pt x="613293" y="2642345"/>
                  </a:lnTo>
                  <a:lnTo>
                    <a:pt x="619567" y="2596028"/>
                  </a:lnTo>
                  <a:cubicBezTo>
                    <a:pt x="616306" y="2587628"/>
                    <a:pt x="616857" y="2591552"/>
                    <a:pt x="616857" y="2578417"/>
                  </a:cubicBezTo>
                  <a:lnTo>
                    <a:pt x="616857" y="2574864"/>
                  </a:lnTo>
                  <a:lnTo>
                    <a:pt x="614108" y="2528629"/>
                  </a:lnTo>
                  <a:lnTo>
                    <a:pt x="597550" y="2418821"/>
                  </a:lnTo>
                  <a:lnTo>
                    <a:pt x="663045" y="2407146"/>
                  </a:lnTo>
                  <a:lnTo>
                    <a:pt x="671336" y="2493061"/>
                  </a:lnTo>
                  <a:lnTo>
                    <a:pt x="674842" y="2553474"/>
                  </a:lnTo>
                  <a:cubicBezTo>
                    <a:pt x="674760" y="2564496"/>
                    <a:pt x="672684" y="2565013"/>
                    <a:pt x="680993" y="2567762"/>
                  </a:cubicBezTo>
                  <a:lnTo>
                    <a:pt x="678100" y="2496694"/>
                  </a:lnTo>
                  <a:lnTo>
                    <a:pt x="670320" y="2429248"/>
                  </a:lnTo>
                  <a:cubicBezTo>
                    <a:pt x="666205" y="2396890"/>
                    <a:pt x="665257" y="2401179"/>
                    <a:pt x="702563" y="2393923"/>
                  </a:cubicBezTo>
                  <a:cubicBezTo>
                    <a:pt x="724032" y="2389748"/>
                    <a:pt x="743384" y="2382178"/>
                    <a:pt x="762950" y="2379527"/>
                  </a:cubicBezTo>
                  <a:cubicBezTo>
                    <a:pt x="798227" y="2374745"/>
                    <a:pt x="850146" y="2349788"/>
                    <a:pt x="876970" y="2347564"/>
                  </a:cubicBezTo>
                  <a:cubicBezTo>
                    <a:pt x="883154" y="2370650"/>
                    <a:pt x="925827" y="2454112"/>
                    <a:pt x="948234" y="2454112"/>
                  </a:cubicBezTo>
                  <a:lnTo>
                    <a:pt x="958922" y="2454112"/>
                  </a:lnTo>
                  <a:cubicBezTo>
                    <a:pt x="968546" y="2454112"/>
                    <a:pt x="968748" y="2452416"/>
                    <a:pt x="976737" y="2450559"/>
                  </a:cubicBezTo>
                  <a:lnTo>
                    <a:pt x="976737" y="2493176"/>
                  </a:lnTo>
                  <a:cubicBezTo>
                    <a:pt x="976737" y="2503993"/>
                    <a:pt x="978359" y="2506167"/>
                    <a:pt x="980301" y="2514487"/>
                  </a:cubicBezTo>
                  <a:lnTo>
                    <a:pt x="979591" y="2542944"/>
                  </a:lnTo>
                  <a:lnTo>
                    <a:pt x="980301" y="2550003"/>
                  </a:lnTo>
                  <a:lnTo>
                    <a:pt x="984293" y="2581901"/>
                  </a:lnTo>
                  <a:cubicBezTo>
                    <a:pt x="985198" y="2590818"/>
                    <a:pt x="977818" y="2593074"/>
                    <a:pt x="973177" y="2596174"/>
                  </a:cubicBezTo>
                  <a:cubicBezTo>
                    <a:pt x="986866" y="2616552"/>
                    <a:pt x="983865" y="2609855"/>
                    <a:pt x="983865" y="2631690"/>
                  </a:cubicBezTo>
                  <a:lnTo>
                    <a:pt x="984755" y="2649448"/>
                  </a:lnTo>
                  <a:lnTo>
                    <a:pt x="983865" y="2702720"/>
                  </a:lnTo>
                  <a:cubicBezTo>
                    <a:pt x="983865" y="2711583"/>
                    <a:pt x="981371" y="2712535"/>
                    <a:pt x="973177" y="2713372"/>
                  </a:cubicBezTo>
                  <a:lnTo>
                    <a:pt x="926954" y="2717896"/>
                  </a:lnTo>
                  <a:lnTo>
                    <a:pt x="866352" y="2721312"/>
                  </a:lnTo>
                  <a:lnTo>
                    <a:pt x="837774" y="2720478"/>
                  </a:lnTo>
                  <a:lnTo>
                    <a:pt x="741684" y="2728979"/>
                  </a:lnTo>
                  <a:lnTo>
                    <a:pt x="695306" y="2731691"/>
                  </a:lnTo>
                  <a:lnTo>
                    <a:pt x="690819" y="2698686"/>
                  </a:lnTo>
                  <a:lnTo>
                    <a:pt x="688120" y="2731130"/>
                  </a:lnTo>
                  <a:lnTo>
                    <a:pt x="623985" y="2731130"/>
                  </a:lnTo>
                  <a:lnTo>
                    <a:pt x="623985" y="2716925"/>
                  </a:lnTo>
                  <a:lnTo>
                    <a:pt x="616858" y="2656549"/>
                  </a:lnTo>
                  <a:close/>
                  <a:moveTo>
                    <a:pt x="588351" y="2415044"/>
                  </a:moveTo>
                  <a:lnTo>
                    <a:pt x="570536" y="2415044"/>
                  </a:lnTo>
                  <a:cubicBezTo>
                    <a:pt x="571948" y="2406796"/>
                    <a:pt x="578853" y="2408150"/>
                    <a:pt x="588351" y="2407942"/>
                  </a:cubicBezTo>
                  <a:lnTo>
                    <a:pt x="588351" y="2415044"/>
                  </a:lnTo>
                  <a:close/>
                  <a:moveTo>
                    <a:pt x="1261798" y="2294293"/>
                  </a:moveTo>
                  <a:lnTo>
                    <a:pt x="1319072" y="2404256"/>
                  </a:lnTo>
                  <a:lnTo>
                    <a:pt x="1261798" y="2407942"/>
                  </a:lnTo>
                  <a:lnTo>
                    <a:pt x="1261798" y="2294290"/>
                  </a:lnTo>
                  <a:close/>
                  <a:moveTo>
                    <a:pt x="595483" y="2411492"/>
                  </a:moveTo>
                  <a:cubicBezTo>
                    <a:pt x="602452" y="2402015"/>
                    <a:pt x="615806" y="2400456"/>
                    <a:pt x="628267" y="2398003"/>
                  </a:cubicBezTo>
                  <a:cubicBezTo>
                    <a:pt x="650125" y="2393695"/>
                    <a:pt x="651012" y="2385576"/>
                    <a:pt x="659620" y="2397288"/>
                  </a:cubicBezTo>
                  <a:cubicBezTo>
                    <a:pt x="650226" y="2401929"/>
                    <a:pt x="662553" y="2400841"/>
                    <a:pt x="648932" y="2400841"/>
                  </a:cubicBezTo>
                  <a:cubicBezTo>
                    <a:pt x="629391" y="2400841"/>
                    <a:pt x="614596" y="2409908"/>
                    <a:pt x="595485" y="2411493"/>
                  </a:cubicBezTo>
                  <a:close/>
                  <a:moveTo>
                    <a:pt x="1372238" y="2407943"/>
                  </a:moveTo>
                  <a:cubicBezTo>
                    <a:pt x="1373751" y="2389833"/>
                    <a:pt x="1394535" y="2379530"/>
                    <a:pt x="1411436" y="2379530"/>
                  </a:cubicBezTo>
                  <a:lnTo>
                    <a:pt x="1454192" y="2379530"/>
                  </a:lnTo>
                  <a:cubicBezTo>
                    <a:pt x="1453306" y="2390124"/>
                    <a:pt x="1451631" y="2397288"/>
                    <a:pt x="1439938" y="2397288"/>
                  </a:cubicBezTo>
                  <a:lnTo>
                    <a:pt x="1432814" y="2397288"/>
                  </a:lnTo>
                  <a:lnTo>
                    <a:pt x="1414999" y="2398175"/>
                  </a:lnTo>
                  <a:cubicBezTo>
                    <a:pt x="1409356" y="2399985"/>
                    <a:pt x="1409882" y="2400840"/>
                    <a:pt x="1400744" y="2400840"/>
                  </a:cubicBezTo>
                  <a:cubicBezTo>
                    <a:pt x="1388366" y="2400840"/>
                    <a:pt x="1395306" y="2407943"/>
                    <a:pt x="1382928" y="2407943"/>
                  </a:cubicBezTo>
                  <a:lnTo>
                    <a:pt x="1372237" y="2407943"/>
                  </a:lnTo>
                  <a:close/>
                  <a:moveTo>
                    <a:pt x="1472009" y="2386632"/>
                  </a:moveTo>
                  <a:cubicBezTo>
                    <a:pt x="1461829" y="2385439"/>
                    <a:pt x="1465955" y="2386179"/>
                    <a:pt x="1461321" y="2379530"/>
                  </a:cubicBezTo>
                  <a:lnTo>
                    <a:pt x="1475432" y="2383517"/>
                  </a:lnTo>
                  <a:cubicBezTo>
                    <a:pt x="1484145" y="2378980"/>
                    <a:pt x="1480206" y="2379530"/>
                    <a:pt x="1493387" y="2379530"/>
                  </a:cubicBezTo>
                  <a:lnTo>
                    <a:pt x="1500515" y="2379530"/>
                  </a:lnTo>
                  <a:cubicBezTo>
                    <a:pt x="1510370" y="2379530"/>
                    <a:pt x="1509083" y="2382271"/>
                    <a:pt x="1511202" y="2390185"/>
                  </a:cubicBezTo>
                  <a:lnTo>
                    <a:pt x="1472008" y="2386632"/>
                  </a:lnTo>
                  <a:close/>
                  <a:moveTo>
                    <a:pt x="1575342" y="2365325"/>
                  </a:moveTo>
                  <a:lnTo>
                    <a:pt x="1596897" y="2367670"/>
                  </a:lnTo>
                  <a:lnTo>
                    <a:pt x="1614536" y="2367987"/>
                  </a:lnTo>
                  <a:lnTo>
                    <a:pt x="1660755" y="2373397"/>
                  </a:lnTo>
                  <a:lnTo>
                    <a:pt x="1728445" y="2380517"/>
                  </a:lnTo>
                  <a:cubicBezTo>
                    <a:pt x="1735100" y="2380269"/>
                    <a:pt x="1735338" y="2378168"/>
                    <a:pt x="1739248" y="2375976"/>
                  </a:cubicBezTo>
                  <a:lnTo>
                    <a:pt x="1739248" y="2383082"/>
                  </a:lnTo>
                  <a:lnTo>
                    <a:pt x="1760803" y="2385428"/>
                  </a:lnTo>
                  <a:lnTo>
                    <a:pt x="1767563" y="2382777"/>
                  </a:lnTo>
                  <a:cubicBezTo>
                    <a:pt x="1773394" y="2385777"/>
                    <a:pt x="1772868" y="2386632"/>
                    <a:pt x="1782005" y="2386632"/>
                  </a:cubicBezTo>
                  <a:lnTo>
                    <a:pt x="1814072" y="2386632"/>
                  </a:lnTo>
                  <a:lnTo>
                    <a:pt x="1835436" y="2390282"/>
                  </a:lnTo>
                  <a:lnTo>
                    <a:pt x="1899590" y="2390185"/>
                  </a:lnTo>
                  <a:lnTo>
                    <a:pt x="1917405" y="2389297"/>
                  </a:lnTo>
                  <a:lnTo>
                    <a:pt x="1924533" y="2390185"/>
                  </a:lnTo>
                  <a:cubicBezTo>
                    <a:pt x="1934708" y="2390185"/>
                    <a:pt x="1931048" y="2391302"/>
                    <a:pt x="1935220" y="2397287"/>
                  </a:cubicBezTo>
                  <a:lnTo>
                    <a:pt x="1896126" y="2401645"/>
                  </a:lnTo>
                  <a:lnTo>
                    <a:pt x="1839023" y="2402194"/>
                  </a:lnTo>
                  <a:lnTo>
                    <a:pt x="1742804" y="2400840"/>
                  </a:lnTo>
                  <a:lnTo>
                    <a:pt x="1621603" y="2390719"/>
                  </a:lnTo>
                  <a:cubicBezTo>
                    <a:pt x="1606814" y="2388733"/>
                    <a:pt x="1617073" y="2383082"/>
                    <a:pt x="1603838" y="2383082"/>
                  </a:cubicBezTo>
                  <a:cubicBezTo>
                    <a:pt x="1592988" y="2383082"/>
                    <a:pt x="1590808" y="2381465"/>
                    <a:pt x="1582459" y="2379529"/>
                  </a:cubicBezTo>
                  <a:cubicBezTo>
                    <a:pt x="1571101" y="2385517"/>
                    <a:pt x="1553135" y="2390184"/>
                    <a:pt x="1543265" y="2390184"/>
                  </a:cubicBezTo>
                  <a:lnTo>
                    <a:pt x="1521886" y="2390184"/>
                  </a:lnTo>
                  <a:lnTo>
                    <a:pt x="1521886" y="2383082"/>
                  </a:lnTo>
                  <a:cubicBezTo>
                    <a:pt x="1533031" y="2382155"/>
                    <a:pt x="1534545" y="2379529"/>
                    <a:pt x="1546829" y="2379529"/>
                  </a:cubicBezTo>
                  <a:lnTo>
                    <a:pt x="1575335" y="2379529"/>
                  </a:lnTo>
                  <a:lnTo>
                    <a:pt x="1575335" y="2365324"/>
                  </a:lnTo>
                  <a:close/>
                  <a:moveTo>
                    <a:pt x="1037297" y="2308497"/>
                  </a:moveTo>
                  <a:cubicBezTo>
                    <a:pt x="1037297" y="2301154"/>
                    <a:pt x="1080812" y="2231711"/>
                    <a:pt x="1087183" y="2219707"/>
                  </a:cubicBezTo>
                  <a:lnTo>
                    <a:pt x="1101434" y="2219707"/>
                  </a:lnTo>
                  <a:lnTo>
                    <a:pt x="1105805" y="2258676"/>
                  </a:lnTo>
                  <a:lnTo>
                    <a:pt x="1104998" y="2280085"/>
                  </a:lnTo>
                  <a:cubicBezTo>
                    <a:pt x="1104998" y="2306540"/>
                    <a:pt x="1117080" y="2332649"/>
                    <a:pt x="1119249" y="2358219"/>
                  </a:cubicBezTo>
                  <a:lnTo>
                    <a:pt x="1122722" y="2411499"/>
                  </a:lnTo>
                  <a:lnTo>
                    <a:pt x="1133976" y="2510877"/>
                  </a:lnTo>
                  <a:lnTo>
                    <a:pt x="1133504" y="2535798"/>
                  </a:lnTo>
                  <a:cubicBezTo>
                    <a:pt x="1133504" y="2546615"/>
                    <a:pt x="1131882" y="2548788"/>
                    <a:pt x="1129940" y="2557109"/>
                  </a:cubicBezTo>
                  <a:lnTo>
                    <a:pt x="1134304" y="2574713"/>
                  </a:lnTo>
                  <a:lnTo>
                    <a:pt x="1136956" y="2610390"/>
                  </a:lnTo>
                  <a:cubicBezTo>
                    <a:pt x="1138487" y="2627430"/>
                    <a:pt x="1131800" y="2622213"/>
                    <a:pt x="1133504" y="2638796"/>
                  </a:cubicBezTo>
                  <a:lnTo>
                    <a:pt x="1138041" y="2684869"/>
                  </a:lnTo>
                  <a:lnTo>
                    <a:pt x="1083609" y="2685738"/>
                  </a:lnTo>
                  <a:lnTo>
                    <a:pt x="1092455" y="2698158"/>
                  </a:lnTo>
                  <a:lnTo>
                    <a:pt x="1055032" y="2705950"/>
                  </a:lnTo>
                  <a:lnTo>
                    <a:pt x="1055112" y="2684970"/>
                  </a:lnTo>
                  <a:cubicBezTo>
                    <a:pt x="1055112" y="2676660"/>
                    <a:pt x="1054045" y="2675780"/>
                    <a:pt x="1051548" y="2670762"/>
                  </a:cubicBezTo>
                  <a:cubicBezTo>
                    <a:pt x="1055123" y="2663580"/>
                    <a:pt x="1056603" y="2670607"/>
                    <a:pt x="1055112" y="2660106"/>
                  </a:cubicBezTo>
                  <a:lnTo>
                    <a:pt x="1043098" y="2567954"/>
                  </a:lnTo>
                  <a:lnTo>
                    <a:pt x="1039805" y="2507463"/>
                  </a:lnTo>
                  <a:cubicBezTo>
                    <a:pt x="1040388" y="2500720"/>
                    <a:pt x="1042129" y="2500806"/>
                    <a:pt x="1044421" y="2496736"/>
                  </a:cubicBezTo>
                  <a:cubicBezTo>
                    <a:pt x="1041715" y="2491113"/>
                    <a:pt x="1040860" y="2491634"/>
                    <a:pt x="1040860" y="2482527"/>
                  </a:cubicBezTo>
                  <a:lnTo>
                    <a:pt x="1040860" y="2447011"/>
                  </a:lnTo>
                  <a:lnTo>
                    <a:pt x="1036925" y="2386666"/>
                  </a:lnTo>
                  <a:lnTo>
                    <a:pt x="1038187" y="2368879"/>
                  </a:lnTo>
                  <a:lnTo>
                    <a:pt x="1037297" y="2308503"/>
                  </a:lnTo>
                  <a:close/>
                  <a:moveTo>
                    <a:pt x="1455504" y="2289884"/>
                  </a:moveTo>
                  <a:lnTo>
                    <a:pt x="1457734" y="2365326"/>
                  </a:lnTo>
                  <a:cubicBezTo>
                    <a:pt x="1446589" y="2366249"/>
                    <a:pt x="1445076" y="2368875"/>
                    <a:pt x="1432792" y="2368875"/>
                  </a:cubicBezTo>
                  <a:lnTo>
                    <a:pt x="1414976" y="2368875"/>
                  </a:lnTo>
                  <a:cubicBezTo>
                    <a:pt x="1405352" y="2368875"/>
                    <a:pt x="1405150" y="2370571"/>
                    <a:pt x="1397157" y="2372428"/>
                  </a:cubicBezTo>
                  <a:cubicBezTo>
                    <a:pt x="1401042" y="2357932"/>
                    <a:pt x="1426475" y="2330204"/>
                    <a:pt x="1441697" y="2325570"/>
                  </a:cubicBezTo>
                  <a:lnTo>
                    <a:pt x="1455505" y="2289886"/>
                  </a:lnTo>
                  <a:close/>
                  <a:moveTo>
                    <a:pt x="1229688" y="2528694"/>
                  </a:moveTo>
                  <a:cubicBezTo>
                    <a:pt x="1229688" y="2557186"/>
                    <a:pt x="1240379" y="2575830"/>
                    <a:pt x="1240379" y="2599725"/>
                  </a:cubicBezTo>
                  <a:lnTo>
                    <a:pt x="1240379" y="2606827"/>
                  </a:lnTo>
                  <a:lnTo>
                    <a:pt x="1247441" y="2709831"/>
                  </a:lnTo>
                  <a:lnTo>
                    <a:pt x="1247506" y="2724032"/>
                  </a:lnTo>
                  <a:lnTo>
                    <a:pt x="1215555" y="2719693"/>
                  </a:lnTo>
                  <a:cubicBezTo>
                    <a:pt x="1205001" y="2718920"/>
                    <a:pt x="1204756" y="2730661"/>
                    <a:pt x="1183366" y="2731135"/>
                  </a:cubicBezTo>
                  <a:lnTo>
                    <a:pt x="1183366" y="2653000"/>
                  </a:lnTo>
                  <a:lnTo>
                    <a:pt x="1182476" y="2635243"/>
                  </a:lnTo>
                  <a:lnTo>
                    <a:pt x="1178844" y="2546505"/>
                  </a:lnTo>
                  <a:lnTo>
                    <a:pt x="1179806" y="2535796"/>
                  </a:lnTo>
                  <a:lnTo>
                    <a:pt x="1169075" y="2443458"/>
                  </a:lnTo>
                  <a:lnTo>
                    <a:pt x="1169115" y="2429246"/>
                  </a:lnTo>
                  <a:lnTo>
                    <a:pt x="1164985" y="2358256"/>
                  </a:lnTo>
                  <a:lnTo>
                    <a:pt x="1161562" y="2326315"/>
                  </a:lnTo>
                  <a:lnTo>
                    <a:pt x="1186930" y="2326250"/>
                  </a:lnTo>
                  <a:cubicBezTo>
                    <a:pt x="1195711" y="2326250"/>
                    <a:pt x="1202439" y="2315505"/>
                    <a:pt x="1215436" y="2312045"/>
                  </a:cubicBezTo>
                  <a:lnTo>
                    <a:pt x="1219793" y="2343890"/>
                  </a:lnTo>
                  <a:lnTo>
                    <a:pt x="1219000" y="2432797"/>
                  </a:lnTo>
                  <a:cubicBezTo>
                    <a:pt x="1219000" y="2436002"/>
                    <a:pt x="1226264" y="2471852"/>
                    <a:pt x="1229688" y="2478970"/>
                  </a:cubicBezTo>
                  <a:lnTo>
                    <a:pt x="1225821" y="2485886"/>
                  </a:lnTo>
                  <a:cubicBezTo>
                    <a:pt x="1228834" y="2491695"/>
                    <a:pt x="1229688" y="2491170"/>
                    <a:pt x="1229688" y="2500277"/>
                  </a:cubicBezTo>
                  <a:lnTo>
                    <a:pt x="1229688" y="2528691"/>
                  </a:lnTo>
                  <a:close/>
                  <a:moveTo>
                    <a:pt x="666718" y="2393732"/>
                  </a:moveTo>
                  <a:cubicBezTo>
                    <a:pt x="670548" y="2379427"/>
                    <a:pt x="701252" y="2375651"/>
                    <a:pt x="715927" y="2371749"/>
                  </a:cubicBezTo>
                  <a:cubicBezTo>
                    <a:pt x="728535" y="2368397"/>
                    <a:pt x="754155" y="2361273"/>
                    <a:pt x="767595" y="2355770"/>
                  </a:cubicBezTo>
                  <a:cubicBezTo>
                    <a:pt x="784434" y="2348872"/>
                    <a:pt x="854558" y="2319409"/>
                    <a:pt x="866255" y="2319151"/>
                  </a:cubicBezTo>
                  <a:cubicBezTo>
                    <a:pt x="860429" y="2340897"/>
                    <a:pt x="828766" y="2351290"/>
                    <a:pt x="806860" y="2359394"/>
                  </a:cubicBezTo>
                  <a:cubicBezTo>
                    <a:pt x="799646" y="2362063"/>
                    <a:pt x="731180" y="2379527"/>
                    <a:pt x="727290" y="2379527"/>
                  </a:cubicBezTo>
                  <a:cubicBezTo>
                    <a:pt x="713320" y="2379527"/>
                    <a:pt x="688088" y="2391960"/>
                    <a:pt x="666718" y="2393732"/>
                  </a:cubicBezTo>
                  <a:close/>
                  <a:moveTo>
                    <a:pt x="1186931" y="2265877"/>
                  </a:moveTo>
                  <a:cubicBezTo>
                    <a:pt x="1188794" y="2273842"/>
                    <a:pt x="1190495" y="2274043"/>
                    <a:pt x="1190495" y="2283635"/>
                  </a:cubicBezTo>
                  <a:cubicBezTo>
                    <a:pt x="1190495" y="2291819"/>
                    <a:pt x="1188016" y="2294291"/>
                    <a:pt x="1179807" y="2294291"/>
                  </a:cubicBezTo>
                  <a:cubicBezTo>
                    <a:pt x="1176636" y="2294291"/>
                    <a:pt x="1172680" y="2290346"/>
                    <a:pt x="1172680" y="2287185"/>
                  </a:cubicBezTo>
                  <a:cubicBezTo>
                    <a:pt x="1172680" y="2280312"/>
                    <a:pt x="1177526" y="2275631"/>
                    <a:pt x="1179807" y="2265877"/>
                  </a:cubicBezTo>
                  <a:lnTo>
                    <a:pt x="1186931" y="2265877"/>
                  </a:lnTo>
                  <a:close/>
                  <a:moveTo>
                    <a:pt x="948199" y="2393732"/>
                  </a:moveTo>
                  <a:cubicBezTo>
                    <a:pt x="938034" y="2386310"/>
                    <a:pt x="881059" y="2269318"/>
                    <a:pt x="876935" y="2251670"/>
                  </a:cubicBezTo>
                  <a:cubicBezTo>
                    <a:pt x="886268" y="2257900"/>
                    <a:pt x="958886" y="2347119"/>
                    <a:pt x="958886" y="2354667"/>
                  </a:cubicBezTo>
                  <a:cubicBezTo>
                    <a:pt x="958886" y="2365215"/>
                    <a:pt x="951759" y="2364165"/>
                    <a:pt x="951759" y="2379527"/>
                  </a:cubicBezTo>
                  <a:lnTo>
                    <a:pt x="951759" y="2383080"/>
                  </a:lnTo>
                  <a:cubicBezTo>
                    <a:pt x="951759" y="2389935"/>
                    <a:pt x="950638" y="2389400"/>
                    <a:pt x="948199" y="2393732"/>
                  </a:cubicBezTo>
                  <a:close/>
                  <a:moveTo>
                    <a:pt x="1525434" y="2180636"/>
                  </a:moveTo>
                  <a:cubicBezTo>
                    <a:pt x="1525434" y="2174586"/>
                    <a:pt x="1557865" y="2085095"/>
                    <a:pt x="1563302" y="2069217"/>
                  </a:cubicBezTo>
                  <a:cubicBezTo>
                    <a:pt x="1569197" y="2052009"/>
                    <a:pt x="1586007" y="1961765"/>
                    <a:pt x="1586007" y="1942681"/>
                  </a:cubicBezTo>
                  <a:cubicBezTo>
                    <a:pt x="1614078" y="1961416"/>
                    <a:pt x="1658950" y="2012775"/>
                    <a:pt x="1677862" y="2042914"/>
                  </a:cubicBezTo>
                  <a:cubicBezTo>
                    <a:pt x="1684769" y="2053926"/>
                    <a:pt x="1691619" y="2058607"/>
                    <a:pt x="1700949" y="2069625"/>
                  </a:cubicBezTo>
                  <a:cubicBezTo>
                    <a:pt x="1713326" y="2084251"/>
                    <a:pt x="1710685" y="2088001"/>
                    <a:pt x="1718627" y="2098175"/>
                  </a:cubicBezTo>
                  <a:cubicBezTo>
                    <a:pt x="1731278" y="2114374"/>
                    <a:pt x="1745973" y="2127972"/>
                    <a:pt x="1761513" y="2147770"/>
                  </a:cubicBezTo>
                  <a:cubicBezTo>
                    <a:pt x="1787404" y="2180753"/>
                    <a:pt x="1820916" y="2222871"/>
                    <a:pt x="1844003" y="2257336"/>
                  </a:cubicBezTo>
                  <a:cubicBezTo>
                    <a:pt x="1857152" y="2276962"/>
                    <a:pt x="1867032" y="2298905"/>
                    <a:pt x="1882585" y="2314775"/>
                  </a:cubicBezTo>
                  <a:cubicBezTo>
                    <a:pt x="1906489" y="2339172"/>
                    <a:pt x="1902407" y="2344209"/>
                    <a:pt x="1917386" y="2372429"/>
                  </a:cubicBezTo>
                  <a:lnTo>
                    <a:pt x="1892588" y="2376743"/>
                  </a:lnTo>
                  <a:lnTo>
                    <a:pt x="1846216" y="2380548"/>
                  </a:lnTo>
                  <a:lnTo>
                    <a:pt x="1799801" y="2379531"/>
                  </a:lnTo>
                  <a:lnTo>
                    <a:pt x="1728689" y="2371297"/>
                  </a:lnTo>
                  <a:lnTo>
                    <a:pt x="1653726" y="2365182"/>
                  </a:lnTo>
                  <a:lnTo>
                    <a:pt x="1625205" y="2365326"/>
                  </a:lnTo>
                  <a:lnTo>
                    <a:pt x="1543372" y="2356944"/>
                  </a:lnTo>
                  <a:cubicBezTo>
                    <a:pt x="1538497" y="2357781"/>
                    <a:pt x="1536537" y="2359973"/>
                    <a:pt x="1529002" y="2361773"/>
                  </a:cubicBezTo>
                  <a:lnTo>
                    <a:pt x="1518567" y="2357559"/>
                  </a:lnTo>
                  <a:lnTo>
                    <a:pt x="1518311" y="2333359"/>
                  </a:lnTo>
                  <a:lnTo>
                    <a:pt x="1519561" y="2212608"/>
                  </a:lnTo>
                  <a:cubicBezTo>
                    <a:pt x="1518325" y="2203292"/>
                    <a:pt x="1525439" y="2197483"/>
                    <a:pt x="1525439" y="2180642"/>
                  </a:cubicBezTo>
                  <a:close/>
                  <a:moveTo>
                    <a:pt x="1183365" y="2230360"/>
                  </a:moveTo>
                  <a:cubicBezTo>
                    <a:pt x="1177661" y="2230360"/>
                    <a:pt x="1167305" y="2240847"/>
                    <a:pt x="1151558" y="2244536"/>
                  </a:cubicBezTo>
                  <a:lnTo>
                    <a:pt x="1147713" y="2212606"/>
                  </a:lnTo>
                  <a:lnTo>
                    <a:pt x="1183365" y="2212602"/>
                  </a:lnTo>
                  <a:lnTo>
                    <a:pt x="1190492" y="2212602"/>
                  </a:lnTo>
                  <a:lnTo>
                    <a:pt x="1198568" y="2229929"/>
                  </a:lnTo>
                  <a:lnTo>
                    <a:pt x="1183365" y="2230360"/>
                  </a:lnTo>
                  <a:close/>
                  <a:moveTo>
                    <a:pt x="1464858" y="2294291"/>
                  </a:moveTo>
                  <a:cubicBezTo>
                    <a:pt x="1464858" y="2265975"/>
                    <a:pt x="1496088" y="2250245"/>
                    <a:pt x="1504056" y="2216153"/>
                  </a:cubicBezTo>
                  <a:cubicBezTo>
                    <a:pt x="1511688" y="2218679"/>
                    <a:pt x="1511179" y="2219756"/>
                    <a:pt x="1511179" y="2230361"/>
                  </a:cubicBezTo>
                  <a:cubicBezTo>
                    <a:pt x="1511179" y="2266380"/>
                    <a:pt x="1493364" y="2271801"/>
                    <a:pt x="1493364" y="2283634"/>
                  </a:cubicBezTo>
                  <a:cubicBezTo>
                    <a:pt x="1493364" y="2289407"/>
                    <a:pt x="1503115" y="2291911"/>
                    <a:pt x="1507619" y="2294289"/>
                  </a:cubicBezTo>
                  <a:lnTo>
                    <a:pt x="1511972" y="2326134"/>
                  </a:lnTo>
                  <a:lnTo>
                    <a:pt x="1511179" y="2358215"/>
                  </a:lnTo>
                  <a:lnTo>
                    <a:pt x="1496928" y="2358215"/>
                  </a:lnTo>
                  <a:cubicBezTo>
                    <a:pt x="1488939" y="2358215"/>
                    <a:pt x="1489105" y="2361028"/>
                    <a:pt x="1482677" y="2365321"/>
                  </a:cubicBezTo>
                  <a:lnTo>
                    <a:pt x="1465042" y="2361043"/>
                  </a:lnTo>
                  <a:lnTo>
                    <a:pt x="1464858" y="2297837"/>
                  </a:lnTo>
                  <a:lnTo>
                    <a:pt x="1471002" y="2305547"/>
                  </a:lnTo>
                  <a:lnTo>
                    <a:pt x="1471986" y="2294288"/>
                  </a:lnTo>
                  <a:lnTo>
                    <a:pt x="1464858" y="2294288"/>
                  </a:lnTo>
                  <a:close/>
                  <a:moveTo>
                    <a:pt x="862697" y="2201950"/>
                  </a:moveTo>
                  <a:cubicBezTo>
                    <a:pt x="866163" y="2195426"/>
                    <a:pt x="880086" y="2173536"/>
                    <a:pt x="887639" y="2173536"/>
                  </a:cubicBezTo>
                  <a:cubicBezTo>
                    <a:pt x="892248" y="2173536"/>
                    <a:pt x="935378" y="2230134"/>
                    <a:pt x="943758" y="2238356"/>
                  </a:cubicBezTo>
                  <a:cubicBezTo>
                    <a:pt x="963418" y="2257641"/>
                    <a:pt x="977814" y="2283710"/>
                    <a:pt x="990972" y="2308498"/>
                  </a:cubicBezTo>
                  <a:lnTo>
                    <a:pt x="975853" y="2329170"/>
                  </a:lnTo>
                  <a:lnTo>
                    <a:pt x="969594" y="2329809"/>
                  </a:lnTo>
                  <a:cubicBezTo>
                    <a:pt x="953130" y="2329809"/>
                    <a:pt x="872761" y="2220909"/>
                    <a:pt x="862694" y="2201951"/>
                  </a:cubicBezTo>
                  <a:close/>
                  <a:moveTo>
                    <a:pt x="1304529" y="2272981"/>
                  </a:moveTo>
                  <a:cubicBezTo>
                    <a:pt x="1304529" y="2244115"/>
                    <a:pt x="1348697" y="2172866"/>
                    <a:pt x="1361543" y="2148674"/>
                  </a:cubicBezTo>
                  <a:cubicBezTo>
                    <a:pt x="1393354" y="2156060"/>
                    <a:pt x="1434033" y="2186821"/>
                    <a:pt x="1475564" y="2187743"/>
                  </a:cubicBezTo>
                  <a:lnTo>
                    <a:pt x="1461384" y="2219742"/>
                  </a:lnTo>
                  <a:lnTo>
                    <a:pt x="1447057" y="2219706"/>
                  </a:lnTo>
                  <a:lnTo>
                    <a:pt x="1447057" y="2241017"/>
                  </a:lnTo>
                  <a:cubicBezTo>
                    <a:pt x="1447057" y="2261635"/>
                    <a:pt x="1394453" y="2277927"/>
                    <a:pt x="1393609" y="2315600"/>
                  </a:cubicBezTo>
                  <a:lnTo>
                    <a:pt x="1352610" y="2367561"/>
                  </a:lnTo>
                  <a:cubicBezTo>
                    <a:pt x="1345453" y="2362330"/>
                    <a:pt x="1304530" y="2286997"/>
                    <a:pt x="1304530" y="2276534"/>
                  </a:cubicBezTo>
                  <a:lnTo>
                    <a:pt x="1304530" y="2272981"/>
                  </a:lnTo>
                  <a:close/>
                  <a:moveTo>
                    <a:pt x="898321" y="2162881"/>
                  </a:moveTo>
                  <a:cubicBezTo>
                    <a:pt x="908047" y="2157751"/>
                    <a:pt x="971947" y="2113160"/>
                    <a:pt x="973147" y="2113160"/>
                  </a:cubicBezTo>
                  <a:cubicBezTo>
                    <a:pt x="980188" y="2113160"/>
                    <a:pt x="1023163" y="2183743"/>
                    <a:pt x="1051536" y="2191295"/>
                  </a:cubicBezTo>
                  <a:lnTo>
                    <a:pt x="1036474" y="2233575"/>
                  </a:lnTo>
                  <a:lnTo>
                    <a:pt x="1023029" y="2233912"/>
                  </a:lnTo>
                  <a:lnTo>
                    <a:pt x="1019664" y="2244643"/>
                  </a:lnTo>
                  <a:lnTo>
                    <a:pt x="1022835" y="2255299"/>
                  </a:lnTo>
                  <a:cubicBezTo>
                    <a:pt x="1013588" y="2262117"/>
                    <a:pt x="1005524" y="2290739"/>
                    <a:pt x="998087" y="2290739"/>
                  </a:cubicBezTo>
                  <a:cubicBezTo>
                    <a:pt x="994768" y="2290739"/>
                    <a:pt x="977346" y="2262854"/>
                    <a:pt x="974358" y="2257565"/>
                  </a:cubicBezTo>
                  <a:cubicBezTo>
                    <a:pt x="966697" y="2244000"/>
                    <a:pt x="957275" y="2238726"/>
                    <a:pt x="947236" y="2227772"/>
                  </a:cubicBezTo>
                  <a:cubicBezTo>
                    <a:pt x="937571" y="2217228"/>
                    <a:pt x="900898" y="2173922"/>
                    <a:pt x="898320" y="2162878"/>
                  </a:cubicBezTo>
                  <a:close/>
                  <a:moveTo>
                    <a:pt x="871083" y="2160179"/>
                  </a:moveTo>
                  <a:lnTo>
                    <a:pt x="880578" y="2162687"/>
                  </a:lnTo>
                  <a:lnTo>
                    <a:pt x="857858" y="2179791"/>
                  </a:lnTo>
                  <a:lnTo>
                    <a:pt x="871083" y="2160180"/>
                  </a:lnTo>
                  <a:close/>
                  <a:moveTo>
                    <a:pt x="1308086" y="2138020"/>
                  </a:moveTo>
                  <a:lnTo>
                    <a:pt x="1263532" y="2206729"/>
                  </a:lnTo>
                  <a:lnTo>
                    <a:pt x="1243727" y="2173671"/>
                  </a:lnTo>
                  <a:lnTo>
                    <a:pt x="1301184" y="2138417"/>
                  </a:lnTo>
                  <a:lnTo>
                    <a:pt x="1308088" y="2138022"/>
                  </a:lnTo>
                  <a:close/>
                  <a:moveTo>
                    <a:pt x="1454180" y="2169987"/>
                  </a:moveTo>
                  <a:cubicBezTo>
                    <a:pt x="1429385" y="2166035"/>
                    <a:pt x="1373763" y="2153504"/>
                    <a:pt x="1368659" y="2134471"/>
                  </a:cubicBezTo>
                  <a:lnTo>
                    <a:pt x="1379350" y="2134471"/>
                  </a:lnTo>
                  <a:cubicBezTo>
                    <a:pt x="1402740" y="2134471"/>
                    <a:pt x="1417619" y="2148676"/>
                    <a:pt x="1443485" y="2148676"/>
                  </a:cubicBezTo>
                  <a:cubicBezTo>
                    <a:pt x="1455430" y="2148676"/>
                    <a:pt x="1450663" y="2158778"/>
                    <a:pt x="1475555" y="2159331"/>
                  </a:cubicBezTo>
                  <a:lnTo>
                    <a:pt x="1483915" y="2172771"/>
                  </a:lnTo>
                  <a:lnTo>
                    <a:pt x="1454176" y="2169987"/>
                  </a:lnTo>
                  <a:close/>
                  <a:moveTo>
                    <a:pt x="862680" y="2145123"/>
                  </a:moveTo>
                  <a:cubicBezTo>
                    <a:pt x="862680" y="2151445"/>
                    <a:pt x="857337" y="2150950"/>
                    <a:pt x="852302" y="2152168"/>
                  </a:cubicBezTo>
                  <a:lnTo>
                    <a:pt x="847661" y="2127508"/>
                  </a:lnTo>
                  <a:cubicBezTo>
                    <a:pt x="851434" y="2129560"/>
                    <a:pt x="862680" y="2141638"/>
                    <a:pt x="862680" y="2145123"/>
                  </a:cubicBezTo>
                  <a:close/>
                  <a:moveTo>
                    <a:pt x="1308079" y="2138020"/>
                  </a:moveTo>
                  <a:lnTo>
                    <a:pt x="1331774" y="2121663"/>
                  </a:lnTo>
                  <a:cubicBezTo>
                    <a:pt x="1338145" y="2142935"/>
                    <a:pt x="1354400" y="2134122"/>
                    <a:pt x="1354400" y="2145123"/>
                  </a:cubicBezTo>
                  <a:cubicBezTo>
                    <a:pt x="1354400" y="2148004"/>
                    <a:pt x="1301703" y="2236768"/>
                    <a:pt x="1297390" y="2255223"/>
                  </a:cubicBezTo>
                  <a:lnTo>
                    <a:pt x="1290262" y="2255223"/>
                  </a:lnTo>
                  <a:lnTo>
                    <a:pt x="1273189" y="2219304"/>
                  </a:lnTo>
                  <a:lnTo>
                    <a:pt x="1316912" y="2142573"/>
                  </a:lnTo>
                  <a:lnTo>
                    <a:pt x="1308077" y="2138018"/>
                  </a:lnTo>
                  <a:close/>
                  <a:moveTo>
                    <a:pt x="1350836" y="2130918"/>
                  </a:moveTo>
                  <a:lnTo>
                    <a:pt x="1350836" y="2123816"/>
                  </a:lnTo>
                  <a:lnTo>
                    <a:pt x="1362485" y="2129402"/>
                  </a:lnTo>
                  <a:lnTo>
                    <a:pt x="1350836" y="2130918"/>
                  </a:lnTo>
                  <a:close/>
                  <a:moveTo>
                    <a:pt x="618250" y="2219182"/>
                  </a:moveTo>
                  <a:lnTo>
                    <a:pt x="616823" y="2237468"/>
                  </a:lnTo>
                  <a:cubicBezTo>
                    <a:pt x="616823" y="2256005"/>
                    <a:pt x="623950" y="2258017"/>
                    <a:pt x="623950" y="2272983"/>
                  </a:cubicBezTo>
                  <a:lnTo>
                    <a:pt x="623950" y="2276536"/>
                  </a:lnTo>
                  <a:cubicBezTo>
                    <a:pt x="623950" y="2285044"/>
                    <a:pt x="632717" y="2309728"/>
                    <a:pt x="636011" y="2321335"/>
                  </a:cubicBezTo>
                  <a:cubicBezTo>
                    <a:pt x="640706" y="2337893"/>
                    <a:pt x="639805" y="2353657"/>
                    <a:pt x="652453" y="2358220"/>
                  </a:cubicBezTo>
                  <a:lnTo>
                    <a:pt x="655847" y="2379563"/>
                  </a:lnTo>
                  <a:lnTo>
                    <a:pt x="592500" y="2399311"/>
                  </a:lnTo>
                  <a:lnTo>
                    <a:pt x="582504" y="2343750"/>
                  </a:lnTo>
                  <a:lnTo>
                    <a:pt x="585059" y="2337100"/>
                  </a:lnTo>
                  <a:cubicBezTo>
                    <a:pt x="580620" y="2328324"/>
                    <a:pt x="577629" y="2321376"/>
                    <a:pt x="577629" y="2308500"/>
                  </a:cubicBezTo>
                  <a:cubicBezTo>
                    <a:pt x="577629" y="2296164"/>
                    <a:pt x="570501" y="2303079"/>
                    <a:pt x="570501" y="2290742"/>
                  </a:cubicBezTo>
                  <a:cubicBezTo>
                    <a:pt x="570501" y="2283888"/>
                    <a:pt x="571622" y="2284419"/>
                    <a:pt x="574065" y="2280087"/>
                  </a:cubicBezTo>
                  <a:cubicBezTo>
                    <a:pt x="551475" y="2233162"/>
                    <a:pt x="550463" y="2237062"/>
                    <a:pt x="549122" y="2177090"/>
                  </a:cubicBezTo>
                  <a:lnTo>
                    <a:pt x="534867" y="2177090"/>
                  </a:lnTo>
                  <a:cubicBezTo>
                    <a:pt x="536867" y="2201024"/>
                    <a:pt x="550009" y="2266583"/>
                    <a:pt x="556203" y="2290786"/>
                  </a:cubicBezTo>
                  <a:cubicBezTo>
                    <a:pt x="564757" y="2324229"/>
                    <a:pt x="581189" y="2355129"/>
                    <a:pt x="581189" y="2397286"/>
                  </a:cubicBezTo>
                  <a:cubicBezTo>
                    <a:pt x="581189" y="2402262"/>
                    <a:pt x="576331" y="2404389"/>
                    <a:pt x="570501" y="2404389"/>
                  </a:cubicBezTo>
                  <a:cubicBezTo>
                    <a:pt x="557878" y="2404389"/>
                    <a:pt x="547493" y="2411491"/>
                    <a:pt x="534867" y="2411491"/>
                  </a:cubicBezTo>
                  <a:cubicBezTo>
                    <a:pt x="503626" y="2411491"/>
                    <a:pt x="485171" y="2409555"/>
                    <a:pt x="467166" y="2436355"/>
                  </a:cubicBezTo>
                  <a:lnTo>
                    <a:pt x="460042" y="2436355"/>
                  </a:lnTo>
                  <a:cubicBezTo>
                    <a:pt x="452983" y="2436355"/>
                    <a:pt x="346991" y="2466906"/>
                    <a:pt x="317515" y="2471871"/>
                  </a:cubicBezTo>
                  <a:lnTo>
                    <a:pt x="289113" y="2476027"/>
                  </a:lnTo>
                  <a:cubicBezTo>
                    <a:pt x="277806" y="2477306"/>
                    <a:pt x="279827" y="2478528"/>
                    <a:pt x="274757" y="2486076"/>
                  </a:cubicBezTo>
                  <a:cubicBezTo>
                    <a:pt x="287426" y="2492136"/>
                    <a:pt x="377871" y="2466231"/>
                    <a:pt x="399465" y="2461216"/>
                  </a:cubicBezTo>
                  <a:lnTo>
                    <a:pt x="377124" y="2481348"/>
                  </a:lnTo>
                  <a:lnTo>
                    <a:pt x="403101" y="2479408"/>
                  </a:lnTo>
                  <a:cubicBezTo>
                    <a:pt x="396997" y="2501495"/>
                    <a:pt x="361027" y="2515003"/>
                    <a:pt x="340437" y="2526688"/>
                  </a:cubicBezTo>
                  <a:cubicBezTo>
                    <a:pt x="328971" y="2533194"/>
                    <a:pt x="279504" y="2567764"/>
                    <a:pt x="271190" y="2567764"/>
                  </a:cubicBezTo>
                  <a:cubicBezTo>
                    <a:pt x="265745" y="2567764"/>
                    <a:pt x="242493" y="2531497"/>
                    <a:pt x="239120" y="2525148"/>
                  </a:cubicBezTo>
                  <a:cubicBezTo>
                    <a:pt x="264628" y="2487178"/>
                    <a:pt x="290071" y="2452305"/>
                    <a:pt x="311572" y="2409126"/>
                  </a:cubicBezTo>
                  <a:cubicBezTo>
                    <a:pt x="322137" y="2387908"/>
                    <a:pt x="332162" y="2368931"/>
                    <a:pt x="342896" y="2348009"/>
                  </a:cubicBezTo>
                  <a:cubicBezTo>
                    <a:pt x="348755" y="2336581"/>
                    <a:pt x="372981" y="2314534"/>
                    <a:pt x="384487" y="2297122"/>
                  </a:cubicBezTo>
                  <a:cubicBezTo>
                    <a:pt x="405610" y="2265148"/>
                    <a:pt x="446687" y="2223769"/>
                    <a:pt x="478563" y="2202659"/>
                  </a:cubicBezTo>
                  <a:cubicBezTo>
                    <a:pt x="498943" y="2189165"/>
                    <a:pt x="574790" y="2130965"/>
                    <a:pt x="588311" y="2127365"/>
                  </a:cubicBezTo>
                  <a:lnTo>
                    <a:pt x="588232" y="2145130"/>
                  </a:lnTo>
                  <a:cubicBezTo>
                    <a:pt x="608613" y="2150526"/>
                    <a:pt x="596070" y="2161466"/>
                    <a:pt x="609690" y="2177089"/>
                  </a:cubicBezTo>
                  <a:lnTo>
                    <a:pt x="609690" y="2141574"/>
                  </a:lnTo>
                  <a:cubicBezTo>
                    <a:pt x="609690" y="2128669"/>
                    <a:pt x="605464" y="2129115"/>
                    <a:pt x="602567" y="2116713"/>
                  </a:cubicBezTo>
                  <a:cubicBezTo>
                    <a:pt x="620230" y="2112011"/>
                    <a:pt x="680339" y="2065511"/>
                    <a:pt x="698834" y="2052849"/>
                  </a:cubicBezTo>
                  <a:cubicBezTo>
                    <a:pt x="719835" y="2038472"/>
                    <a:pt x="770080" y="1990981"/>
                    <a:pt x="791413" y="1985303"/>
                  </a:cubicBezTo>
                  <a:lnTo>
                    <a:pt x="791413" y="2010167"/>
                  </a:lnTo>
                  <a:lnTo>
                    <a:pt x="801813" y="2084794"/>
                  </a:lnTo>
                  <a:lnTo>
                    <a:pt x="802105" y="2095403"/>
                  </a:lnTo>
                  <a:cubicBezTo>
                    <a:pt x="802105" y="2118877"/>
                    <a:pt x="819920" y="2159816"/>
                    <a:pt x="819920" y="2184193"/>
                  </a:cubicBezTo>
                  <a:cubicBezTo>
                    <a:pt x="819920" y="2201864"/>
                    <a:pt x="848570" y="2286889"/>
                    <a:pt x="855554" y="2301396"/>
                  </a:cubicBezTo>
                  <a:cubicBezTo>
                    <a:pt x="828734" y="2319294"/>
                    <a:pt x="804260" y="2331534"/>
                    <a:pt x="771169" y="2345146"/>
                  </a:cubicBezTo>
                  <a:cubicBezTo>
                    <a:pt x="763008" y="2348502"/>
                    <a:pt x="676354" y="2375977"/>
                    <a:pt x="673828" y="2375977"/>
                  </a:cubicBezTo>
                  <a:cubicBezTo>
                    <a:pt x="661980" y="2375977"/>
                    <a:pt x="663393" y="2369601"/>
                    <a:pt x="663140" y="2358219"/>
                  </a:cubicBezTo>
                  <a:lnTo>
                    <a:pt x="670268" y="2358219"/>
                  </a:lnTo>
                  <a:lnTo>
                    <a:pt x="670268" y="2340462"/>
                  </a:lnTo>
                  <a:cubicBezTo>
                    <a:pt x="631523" y="2330151"/>
                    <a:pt x="636371" y="2274234"/>
                    <a:pt x="620382" y="2241021"/>
                  </a:cubicBezTo>
                  <a:lnTo>
                    <a:pt x="624249" y="2234105"/>
                  </a:lnTo>
                  <a:lnTo>
                    <a:pt x="618246" y="2219181"/>
                  </a:lnTo>
                  <a:close/>
                  <a:moveTo>
                    <a:pt x="884062" y="2152232"/>
                  </a:moveTo>
                  <a:cubicBezTo>
                    <a:pt x="893316" y="2134801"/>
                    <a:pt x="939516" y="2098960"/>
                    <a:pt x="966017" y="2098960"/>
                  </a:cubicBezTo>
                  <a:cubicBezTo>
                    <a:pt x="962940" y="2110442"/>
                    <a:pt x="900125" y="2155784"/>
                    <a:pt x="891191" y="2155784"/>
                  </a:cubicBezTo>
                  <a:cubicBezTo>
                    <a:pt x="890712" y="2155784"/>
                    <a:pt x="884132" y="2152288"/>
                    <a:pt x="884063" y="2152234"/>
                  </a:cubicBezTo>
                  <a:close/>
                  <a:moveTo>
                    <a:pt x="6641554" y="2098123"/>
                  </a:moveTo>
                  <a:lnTo>
                    <a:pt x="6652472" y="2103174"/>
                  </a:lnTo>
                  <a:cubicBezTo>
                    <a:pt x="6661301" y="2098410"/>
                    <a:pt x="6657362" y="2098960"/>
                    <a:pt x="6670543" y="2098960"/>
                  </a:cubicBezTo>
                  <a:lnTo>
                    <a:pt x="6688358" y="2098960"/>
                  </a:lnTo>
                  <a:cubicBezTo>
                    <a:pt x="6677735" y="2108164"/>
                    <a:pt x="6676521" y="2116718"/>
                    <a:pt x="6659852" y="2116718"/>
                  </a:cubicBezTo>
                  <a:lnTo>
                    <a:pt x="6645600" y="2116718"/>
                  </a:lnTo>
                  <a:cubicBezTo>
                    <a:pt x="6633316" y="2116718"/>
                    <a:pt x="6631803" y="2114088"/>
                    <a:pt x="6619367" y="2110945"/>
                  </a:cubicBezTo>
                  <a:lnTo>
                    <a:pt x="6641554" y="2098123"/>
                  </a:lnTo>
                  <a:close/>
                  <a:moveTo>
                    <a:pt x="6517325" y="2102509"/>
                  </a:moveTo>
                  <a:cubicBezTo>
                    <a:pt x="6530686" y="2099405"/>
                    <a:pt x="6538034" y="2099959"/>
                    <a:pt x="6542268" y="2088304"/>
                  </a:cubicBezTo>
                  <a:lnTo>
                    <a:pt x="6559899" y="2092579"/>
                  </a:lnTo>
                  <a:lnTo>
                    <a:pt x="6592031" y="2096197"/>
                  </a:lnTo>
                  <a:cubicBezTo>
                    <a:pt x="6589227" y="2106324"/>
                    <a:pt x="6585220" y="2109612"/>
                    <a:pt x="6570771" y="2109612"/>
                  </a:cubicBezTo>
                  <a:lnTo>
                    <a:pt x="6538704" y="2109612"/>
                  </a:lnTo>
                  <a:cubicBezTo>
                    <a:pt x="6527804" y="2109612"/>
                    <a:pt x="6522496" y="2109547"/>
                    <a:pt x="6517325" y="2102509"/>
                  </a:cubicBezTo>
                  <a:close/>
                  <a:moveTo>
                    <a:pt x="1370910" y="2090273"/>
                  </a:moveTo>
                  <a:lnTo>
                    <a:pt x="1373202" y="2093230"/>
                  </a:lnTo>
                  <a:lnTo>
                    <a:pt x="1356817" y="2101137"/>
                  </a:lnTo>
                  <a:lnTo>
                    <a:pt x="1370910" y="2090273"/>
                  </a:lnTo>
                  <a:close/>
                  <a:moveTo>
                    <a:pt x="6706034" y="2116718"/>
                  </a:moveTo>
                  <a:cubicBezTo>
                    <a:pt x="6711392" y="2096725"/>
                    <a:pt x="6754653" y="2084751"/>
                    <a:pt x="6780861" y="2084751"/>
                  </a:cubicBezTo>
                  <a:lnTo>
                    <a:pt x="6757532" y="2111412"/>
                  </a:lnTo>
                  <a:lnTo>
                    <a:pt x="6706031" y="2116718"/>
                  </a:lnTo>
                  <a:close/>
                  <a:moveTo>
                    <a:pt x="6413854" y="2091854"/>
                  </a:moveTo>
                  <a:cubicBezTo>
                    <a:pt x="6418085" y="2086102"/>
                    <a:pt x="6457358" y="2070546"/>
                    <a:pt x="6467302" y="2070546"/>
                  </a:cubicBezTo>
                  <a:cubicBezTo>
                    <a:pt x="6481572" y="2070546"/>
                    <a:pt x="6499772" y="2077983"/>
                    <a:pt x="6513625" y="2081202"/>
                  </a:cubicBezTo>
                  <a:cubicBezTo>
                    <a:pt x="6508779" y="2087794"/>
                    <a:pt x="6481778" y="2102509"/>
                    <a:pt x="6470868" y="2102509"/>
                  </a:cubicBezTo>
                  <a:lnTo>
                    <a:pt x="6463741" y="2102509"/>
                  </a:lnTo>
                  <a:cubicBezTo>
                    <a:pt x="6450473" y="2102509"/>
                    <a:pt x="6443061" y="2095407"/>
                    <a:pt x="6424547" y="2095407"/>
                  </a:cubicBezTo>
                  <a:cubicBezTo>
                    <a:pt x="6417668" y="2095407"/>
                    <a:pt x="6418201" y="2094290"/>
                    <a:pt x="6413855" y="2091854"/>
                  </a:cubicBezTo>
                  <a:close/>
                  <a:moveTo>
                    <a:pt x="6855687" y="2074096"/>
                  </a:moveTo>
                  <a:cubicBezTo>
                    <a:pt x="6865311" y="2074096"/>
                    <a:pt x="6865513" y="2072400"/>
                    <a:pt x="6873502" y="2070546"/>
                  </a:cubicBezTo>
                  <a:lnTo>
                    <a:pt x="6851888" y="2098762"/>
                  </a:lnTo>
                  <a:lnTo>
                    <a:pt x="6844995" y="2098960"/>
                  </a:lnTo>
                  <a:cubicBezTo>
                    <a:pt x="6829433" y="2098960"/>
                    <a:pt x="6832056" y="2106062"/>
                    <a:pt x="6816492" y="2106062"/>
                  </a:cubicBezTo>
                  <a:lnTo>
                    <a:pt x="6805802" y="2106062"/>
                  </a:lnTo>
                  <a:cubicBezTo>
                    <a:pt x="6798923" y="2106062"/>
                    <a:pt x="6799460" y="2107179"/>
                    <a:pt x="6795114" y="2109612"/>
                  </a:cubicBezTo>
                  <a:cubicBezTo>
                    <a:pt x="6796696" y="2090636"/>
                    <a:pt x="6817707" y="2074096"/>
                    <a:pt x="6837871" y="2074096"/>
                  </a:cubicBezTo>
                  <a:lnTo>
                    <a:pt x="6855686" y="2074096"/>
                  </a:lnTo>
                  <a:close/>
                  <a:moveTo>
                    <a:pt x="6358058" y="2042902"/>
                  </a:moveTo>
                  <a:cubicBezTo>
                    <a:pt x="6388071" y="2042133"/>
                    <a:pt x="6392129" y="2059891"/>
                    <a:pt x="6413836" y="2059891"/>
                  </a:cubicBezTo>
                  <a:lnTo>
                    <a:pt x="6417399" y="2059891"/>
                  </a:lnTo>
                  <a:cubicBezTo>
                    <a:pt x="6424278" y="2059891"/>
                    <a:pt x="6423741" y="2061008"/>
                    <a:pt x="6428087" y="2063444"/>
                  </a:cubicBezTo>
                  <a:lnTo>
                    <a:pt x="6374498" y="2084320"/>
                  </a:lnTo>
                  <a:lnTo>
                    <a:pt x="6314721" y="2064910"/>
                  </a:lnTo>
                  <a:lnTo>
                    <a:pt x="6314065" y="2059891"/>
                  </a:lnTo>
                  <a:lnTo>
                    <a:pt x="6349655" y="2056313"/>
                  </a:lnTo>
                  <a:lnTo>
                    <a:pt x="6358058" y="2042902"/>
                  </a:lnTo>
                  <a:close/>
                  <a:moveTo>
                    <a:pt x="6934068" y="2056338"/>
                  </a:moveTo>
                  <a:cubicBezTo>
                    <a:pt x="6940947" y="2056338"/>
                    <a:pt x="6940410" y="2055221"/>
                    <a:pt x="6944756" y="2052788"/>
                  </a:cubicBezTo>
                  <a:cubicBezTo>
                    <a:pt x="6939177" y="2076654"/>
                    <a:pt x="6944096" y="2070051"/>
                    <a:pt x="6922014" y="2076291"/>
                  </a:cubicBezTo>
                  <a:cubicBezTo>
                    <a:pt x="6908095" y="2080225"/>
                    <a:pt x="6904110" y="2084388"/>
                    <a:pt x="6887746" y="2084751"/>
                  </a:cubicBezTo>
                  <a:cubicBezTo>
                    <a:pt x="6894160" y="2075203"/>
                    <a:pt x="6914941" y="2056338"/>
                    <a:pt x="6930503" y="2056338"/>
                  </a:cubicBezTo>
                  <a:lnTo>
                    <a:pt x="6934067" y="2056338"/>
                  </a:lnTo>
                  <a:close/>
                  <a:moveTo>
                    <a:pt x="5815222" y="2230369"/>
                  </a:moveTo>
                  <a:cubicBezTo>
                    <a:pt x="5817431" y="2229205"/>
                    <a:pt x="5885260" y="2168153"/>
                    <a:pt x="5886475" y="2166430"/>
                  </a:cubicBezTo>
                  <a:cubicBezTo>
                    <a:pt x="5890987" y="2160018"/>
                    <a:pt x="5950576" y="2122514"/>
                    <a:pt x="5963931" y="2112225"/>
                  </a:cubicBezTo>
                  <a:cubicBezTo>
                    <a:pt x="6014663" y="2073122"/>
                    <a:pt x="6074500" y="2044231"/>
                    <a:pt x="6132347" y="2013721"/>
                  </a:cubicBezTo>
                  <a:cubicBezTo>
                    <a:pt x="6155542" y="2029205"/>
                    <a:pt x="6300227" y="2113166"/>
                    <a:pt x="6324760" y="2113166"/>
                  </a:cubicBezTo>
                  <a:cubicBezTo>
                    <a:pt x="6345032" y="2113166"/>
                    <a:pt x="6413200" y="2145129"/>
                    <a:pt x="6449471" y="2145129"/>
                  </a:cubicBezTo>
                  <a:cubicBezTo>
                    <a:pt x="6465405" y="2145129"/>
                    <a:pt x="6478208" y="2150765"/>
                    <a:pt x="6495794" y="2152235"/>
                  </a:cubicBezTo>
                  <a:lnTo>
                    <a:pt x="6538540" y="2155903"/>
                  </a:lnTo>
                  <a:lnTo>
                    <a:pt x="6602686" y="2155784"/>
                  </a:lnTo>
                  <a:cubicBezTo>
                    <a:pt x="6629452" y="2155784"/>
                    <a:pt x="6643630" y="2166440"/>
                    <a:pt x="6673950" y="2166440"/>
                  </a:cubicBezTo>
                  <a:lnTo>
                    <a:pt x="6716707" y="2166440"/>
                  </a:lnTo>
                  <a:lnTo>
                    <a:pt x="6802180" y="2155475"/>
                  </a:lnTo>
                  <a:cubicBezTo>
                    <a:pt x="6816297" y="2153736"/>
                    <a:pt x="6856894" y="2145129"/>
                    <a:pt x="6859234" y="2145129"/>
                  </a:cubicBezTo>
                  <a:cubicBezTo>
                    <a:pt x="6872703" y="2145129"/>
                    <a:pt x="6884631" y="2134477"/>
                    <a:pt x="6901991" y="2134477"/>
                  </a:cubicBezTo>
                  <a:cubicBezTo>
                    <a:pt x="6921114" y="2134477"/>
                    <a:pt x="6918840" y="2123821"/>
                    <a:pt x="6930497" y="2123821"/>
                  </a:cubicBezTo>
                  <a:cubicBezTo>
                    <a:pt x="6960701" y="2123821"/>
                    <a:pt x="6992920" y="2091855"/>
                    <a:pt x="7023140" y="2091855"/>
                  </a:cubicBezTo>
                  <a:lnTo>
                    <a:pt x="7030263" y="2091855"/>
                  </a:lnTo>
                  <a:lnTo>
                    <a:pt x="7061011" y="2068550"/>
                  </a:lnTo>
                  <a:lnTo>
                    <a:pt x="7062333" y="2056339"/>
                  </a:lnTo>
                  <a:cubicBezTo>
                    <a:pt x="7062333" y="2049484"/>
                    <a:pt x="7061213" y="2050019"/>
                    <a:pt x="7058770" y="2045687"/>
                  </a:cubicBezTo>
                  <a:cubicBezTo>
                    <a:pt x="7090206" y="2054050"/>
                    <a:pt x="7129510" y="2102807"/>
                    <a:pt x="7157263" y="2117992"/>
                  </a:cubicBezTo>
                  <a:cubicBezTo>
                    <a:pt x="7194161" y="2138175"/>
                    <a:pt x="7226828" y="2160605"/>
                    <a:pt x="7263226" y="2182845"/>
                  </a:cubicBezTo>
                  <a:cubicBezTo>
                    <a:pt x="7277917" y="2191823"/>
                    <a:pt x="7358052" y="2244914"/>
                    <a:pt x="7363881" y="2252998"/>
                  </a:cubicBezTo>
                  <a:cubicBezTo>
                    <a:pt x="7371898" y="2264125"/>
                    <a:pt x="7394963" y="2294030"/>
                    <a:pt x="7399345" y="2302889"/>
                  </a:cubicBezTo>
                  <a:cubicBezTo>
                    <a:pt x="7402019" y="2308296"/>
                    <a:pt x="7422216" y="2360391"/>
                    <a:pt x="7422216" y="2361784"/>
                  </a:cubicBezTo>
                  <a:lnTo>
                    <a:pt x="7422216" y="2368886"/>
                  </a:lnTo>
                  <a:cubicBezTo>
                    <a:pt x="7422216" y="2379333"/>
                    <a:pt x="7454282" y="2447728"/>
                    <a:pt x="7454282" y="2468331"/>
                  </a:cubicBezTo>
                  <a:cubicBezTo>
                    <a:pt x="7454282" y="2483509"/>
                    <a:pt x="7464973" y="2501264"/>
                    <a:pt x="7464973" y="2525158"/>
                  </a:cubicBezTo>
                  <a:lnTo>
                    <a:pt x="7464973" y="2528708"/>
                  </a:lnTo>
                  <a:cubicBezTo>
                    <a:pt x="7464973" y="2557412"/>
                    <a:pt x="7486352" y="2619868"/>
                    <a:pt x="7486352" y="2649463"/>
                  </a:cubicBezTo>
                  <a:cubicBezTo>
                    <a:pt x="7486352" y="2675825"/>
                    <a:pt x="7520285" y="2798632"/>
                    <a:pt x="7528693" y="2823901"/>
                  </a:cubicBezTo>
                  <a:cubicBezTo>
                    <a:pt x="7537265" y="2849663"/>
                    <a:pt x="7582560" y="2966956"/>
                    <a:pt x="7582560" y="2983310"/>
                  </a:cubicBezTo>
                  <a:cubicBezTo>
                    <a:pt x="7582560" y="3004298"/>
                    <a:pt x="7600375" y="3026553"/>
                    <a:pt x="7600375" y="3057897"/>
                  </a:cubicBezTo>
                  <a:lnTo>
                    <a:pt x="7600375" y="3061446"/>
                  </a:lnTo>
                  <a:cubicBezTo>
                    <a:pt x="7600375" y="3081241"/>
                    <a:pt x="7614626" y="3107867"/>
                    <a:pt x="7614626" y="3121822"/>
                  </a:cubicBezTo>
                  <a:lnTo>
                    <a:pt x="7614626" y="3128928"/>
                  </a:lnTo>
                  <a:cubicBezTo>
                    <a:pt x="7614626" y="3154963"/>
                    <a:pt x="7603939" y="3173197"/>
                    <a:pt x="7603939" y="3203511"/>
                  </a:cubicBezTo>
                  <a:cubicBezTo>
                    <a:pt x="7554719" y="3207592"/>
                    <a:pt x="7516319" y="3242580"/>
                    <a:pt x="7482789" y="3242580"/>
                  </a:cubicBezTo>
                  <a:cubicBezTo>
                    <a:pt x="7471129" y="3242580"/>
                    <a:pt x="7281532" y="3347080"/>
                    <a:pt x="7255993" y="3361024"/>
                  </a:cubicBezTo>
                  <a:cubicBezTo>
                    <a:pt x="7217419" y="3382087"/>
                    <a:pt x="7183578" y="3402030"/>
                    <a:pt x="7144261" y="3420133"/>
                  </a:cubicBezTo>
                  <a:cubicBezTo>
                    <a:pt x="7129192" y="3427074"/>
                    <a:pt x="7098109" y="3436184"/>
                    <a:pt x="7080594" y="3441911"/>
                  </a:cubicBezTo>
                  <a:cubicBezTo>
                    <a:pt x="7061668" y="3448097"/>
                    <a:pt x="7035567" y="3462618"/>
                    <a:pt x="7019579" y="3466329"/>
                  </a:cubicBezTo>
                  <a:cubicBezTo>
                    <a:pt x="7004744" y="3435513"/>
                    <a:pt x="6990265" y="3429005"/>
                    <a:pt x="6979162" y="3400069"/>
                  </a:cubicBezTo>
                  <a:cubicBezTo>
                    <a:pt x="6968186" y="3371468"/>
                    <a:pt x="6960587" y="3354648"/>
                    <a:pt x="6947179" y="3328953"/>
                  </a:cubicBezTo>
                  <a:cubicBezTo>
                    <a:pt x="6930257" y="3296530"/>
                    <a:pt x="6883887" y="3224945"/>
                    <a:pt x="6880614" y="3185758"/>
                  </a:cubicBezTo>
                  <a:cubicBezTo>
                    <a:pt x="6898876" y="3180897"/>
                    <a:pt x="6927197" y="3164450"/>
                    <a:pt x="6951878" y="3164450"/>
                  </a:cubicBezTo>
                  <a:lnTo>
                    <a:pt x="6966129" y="3164450"/>
                  </a:lnTo>
                  <a:cubicBezTo>
                    <a:pt x="6983123" y="3164450"/>
                    <a:pt x="7091354" y="3125296"/>
                    <a:pt x="7112840" y="3118896"/>
                  </a:cubicBezTo>
                  <a:cubicBezTo>
                    <a:pt x="7139908" y="3110834"/>
                    <a:pt x="7160221" y="3105072"/>
                    <a:pt x="7185909" y="3095836"/>
                  </a:cubicBezTo>
                  <a:cubicBezTo>
                    <a:pt x="7198146" y="3091438"/>
                    <a:pt x="7249126" y="3072107"/>
                    <a:pt x="7258313" y="3072107"/>
                  </a:cubicBezTo>
                  <a:cubicBezTo>
                    <a:pt x="7269116" y="3072107"/>
                    <a:pt x="7288887" y="3078200"/>
                    <a:pt x="7301070" y="3079209"/>
                  </a:cubicBezTo>
                  <a:cubicBezTo>
                    <a:pt x="7302777" y="3074984"/>
                    <a:pt x="7318251" y="3061408"/>
                    <a:pt x="7325500" y="3046736"/>
                  </a:cubicBezTo>
                  <a:cubicBezTo>
                    <a:pt x="7333143" y="3031259"/>
                    <a:pt x="7337409" y="3024322"/>
                    <a:pt x="7350955" y="3015280"/>
                  </a:cubicBezTo>
                  <a:cubicBezTo>
                    <a:pt x="7351492" y="2991246"/>
                    <a:pt x="7379458" y="2961926"/>
                    <a:pt x="7379458" y="2933597"/>
                  </a:cubicBezTo>
                  <a:cubicBezTo>
                    <a:pt x="7379458" y="2917029"/>
                    <a:pt x="7383021" y="2928855"/>
                    <a:pt x="7383021" y="2912286"/>
                  </a:cubicBezTo>
                  <a:cubicBezTo>
                    <a:pt x="7383021" y="2893935"/>
                    <a:pt x="7373584" y="2890171"/>
                    <a:pt x="7361642" y="2883873"/>
                  </a:cubicBezTo>
                  <a:lnTo>
                    <a:pt x="7361642" y="2876770"/>
                  </a:lnTo>
                  <a:cubicBezTo>
                    <a:pt x="7361642" y="2867818"/>
                    <a:pt x="7379458" y="2840780"/>
                    <a:pt x="7379458" y="2834153"/>
                  </a:cubicBezTo>
                  <a:lnTo>
                    <a:pt x="7379458" y="2823498"/>
                  </a:lnTo>
                  <a:cubicBezTo>
                    <a:pt x="7379458" y="2807809"/>
                    <a:pt x="7349063" y="2791535"/>
                    <a:pt x="7333135" y="2791535"/>
                  </a:cubicBezTo>
                  <a:cubicBezTo>
                    <a:pt x="7323903" y="2791535"/>
                    <a:pt x="7329474" y="2793910"/>
                    <a:pt x="7315320" y="2795084"/>
                  </a:cubicBezTo>
                  <a:lnTo>
                    <a:pt x="7310992" y="2770368"/>
                  </a:lnTo>
                  <a:lnTo>
                    <a:pt x="7279044" y="2749944"/>
                  </a:lnTo>
                  <a:lnTo>
                    <a:pt x="7261827" y="2749664"/>
                  </a:lnTo>
                  <a:cubicBezTo>
                    <a:pt x="7256519" y="2748582"/>
                    <a:pt x="7248070" y="2753903"/>
                    <a:pt x="7244055" y="2756019"/>
                  </a:cubicBezTo>
                  <a:cubicBezTo>
                    <a:pt x="7240247" y="2741800"/>
                    <a:pt x="7233368" y="2744387"/>
                    <a:pt x="7233368" y="2727606"/>
                  </a:cubicBezTo>
                  <a:lnTo>
                    <a:pt x="7233368" y="2699192"/>
                  </a:lnTo>
                  <a:lnTo>
                    <a:pt x="7229995" y="2631698"/>
                  </a:lnTo>
                  <a:lnTo>
                    <a:pt x="7219012" y="2560693"/>
                  </a:lnTo>
                  <a:cubicBezTo>
                    <a:pt x="7216465" y="2545371"/>
                    <a:pt x="7211989" y="2534467"/>
                    <a:pt x="7211989" y="2521610"/>
                  </a:cubicBezTo>
                  <a:cubicBezTo>
                    <a:pt x="7211989" y="2497960"/>
                    <a:pt x="7200678" y="2457678"/>
                    <a:pt x="7176355" y="2457678"/>
                  </a:cubicBezTo>
                  <a:lnTo>
                    <a:pt x="7172791" y="2457678"/>
                  </a:lnTo>
                  <a:cubicBezTo>
                    <a:pt x="7163170" y="2457678"/>
                    <a:pt x="7162969" y="2459374"/>
                    <a:pt x="7154977" y="2461231"/>
                  </a:cubicBezTo>
                  <a:lnTo>
                    <a:pt x="7146450" y="2503541"/>
                  </a:lnTo>
                  <a:lnTo>
                    <a:pt x="7161963" y="2507838"/>
                  </a:lnTo>
                  <a:cubicBezTo>
                    <a:pt x="7163977" y="2529871"/>
                    <a:pt x="7173259" y="2546770"/>
                    <a:pt x="7177822" y="2569869"/>
                  </a:cubicBezTo>
                  <a:cubicBezTo>
                    <a:pt x="7182372" y="2592900"/>
                    <a:pt x="7185147" y="2611697"/>
                    <a:pt x="7187046" y="2635255"/>
                  </a:cubicBezTo>
                  <a:lnTo>
                    <a:pt x="7191579" y="2681346"/>
                  </a:lnTo>
                  <a:lnTo>
                    <a:pt x="7190610" y="2741804"/>
                  </a:lnTo>
                  <a:cubicBezTo>
                    <a:pt x="7190610" y="2760848"/>
                    <a:pt x="7185684" y="2774762"/>
                    <a:pt x="7211988" y="2780873"/>
                  </a:cubicBezTo>
                  <a:cubicBezTo>
                    <a:pt x="7203618" y="2816676"/>
                    <a:pt x="7187637" y="2839037"/>
                    <a:pt x="7164770" y="2861666"/>
                  </a:cubicBezTo>
                  <a:cubicBezTo>
                    <a:pt x="7149478" y="2876805"/>
                    <a:pt x="7118080" y="2917816"/>
                    <a:pt x="7105089" y="2926486"/>
                  </a:cubicBezTo>
                  <a:cubicBezTo>
                    <a:pt x="7096661" y="2908976"/>
                    <a:pt x="7098888" y="2905538"/>
                    <a:pt x="7085184" y="2889504"/>
                  </a:cubicBezTo>
                  <a:cubicBezTo>
                    <a:pt x="7080600" y="2884141"/>
                    <a:pt x="7055409" y="2872116"/>
                    <a:pt x="7048080" y="2873212"/>
                  </a:cubicBezTo>
                  <a:lnTo>
                    <a:pt x="7016075" y="2877189"/>
                  </a:lnTo>
                  <a:cubicBezTo>
                    <a:pt x="6994667" y="2879955"/>
                    <a:pt x="6998018" y="2905915"/>
                    <a:pt x="6980380" y="2912281"/>
                  </a:cubicBezTo>
                  <a:lnTo>
                    <a:pt x="6980380" y="2937141"/>
                  </a:lnTo>
                  <a:cubicBezTo>
                    <a:pt x="6980380" y="2947959"/>
                    <a:pt x="6981998" y="2950132"/>
                    <a:pt x="6983940" y="2958453"/>
                  </a:cubicBezTo>
                  <a:cubicBezTo>
                    <a:pt x="6979828" y="2966996"/>
                    <a:pt x="6980380" y="2963073"/>
                    <a:pt x="6980380" y="2976211"/>
                  </a:cubicBezTo>
                  <a:cubicBezTo>
                    <a:pt x="6980380" y="2988547"/>
                    <a:pt x="6987504" y="2981628"/>
                    <a:pt x="6987504" y="2993969"/>
                  </a:cubicBezTo>
                  <a:cubicBezTo>
                    <a:pt x="6987504" y="3014230"/>
                    <a:pt x="6992574" y="3012596"/>
                    <a:pt x="6991067" y="3033034"/>
                  </a:cubicBezTo>
                  <a:lnTo>
                    <a:pt x="6986535" y="3100446"/>
                  </a:lnTo>
                  <a:lnTo>
                    <a:pt x="6987504" y="3104068"/>
                  </a:lnTo>
                  <a:cubicBezTo>
                    <a:pt x="6987504" y="3110926"/>
                    <a:pt x="6988624" y="3110390"/>
                    <a:pt x="6991067" y="3114723"/>
                  </a:cubicBezTo>
                  <a:cubicBezTo>
                    <a:pt x="6979555" y="3120230"/>
                    <a:pt x="6925740" y="3132481"/>
                    <a:pt x="6909116" y="3132481"/>
                  </a:cubicBezTo>
                  <a:cubicBezTo>
                    <a:pt x="6886822" y="3132481"/>
                    <a:pt x="6784089" y="3181179"/>
                    <a:pt x="6766589" y="3192857"/>
                  </a:cubicBezTo>
                  <a:lnTo>
                    <a:pt x="6766589" y="3210615"/>
                  </a:lnTo>
                  <a:lnTo>
                    <a:pt x="6734519" y="3210615"/>
                  </a:lnTo>
                  <a:cubicBezTo>
                    <a:pt x="6728595" y="3210615"/>
                    <a:pt x="6714829" y="3221270"/>
                    <a:pt x="6691762" y="3221270"/>
                  </a:cubicBezTo>
                  <a:lnTo>
                    <a:pt x="6688198" y="3221270"/>
                  </a:lnTo>
                  <a:cubicBezTo>
                    <a:pt x="6680890" y="3221270"/>
                    <a:pt x="6592907" y="3243652"/>
                    <a:pt x="6575682" y="3247632"/>
                  </a:cubicBezTo>
                  <a:cubicBezTo>
                    <a:pt x="6555431" y="3252313"/>
                    <a:pt x="6472245" y="3270994"/>
                    <a:pt x="6460153" y="3270994"/>
                  </a:cubicBezTo>
                  <a:cubicBezTo>
                    <a:pt x="6432411" y="3270994"/>
                    <a:pt x="6389194" y="3292302"/>
                    <a:pt x="6360382" y="3292302"/>
                  </a:cubicBezTo>
                  <a:lnTo>
                    <a:pt x="6356822" y="3292302"/>
                  </a:lnTo>
                  <a:cubicBezTo>
                    <a:pt x="6336942" y="3292302"/>
                    <a:pt x="6315043" y="3302957"/>
                    <a:pt x="6292684" y="3302957"/>
                  </a:cubicBezTo>
                  <a:cubicBezTo>
                    <a:pt x="6258336" y="3302957"/>
                    <a:pt x="6250558" y="3326646"/>
                    <a:pt x="6224982" y="3324265"/>
                  </a:cubicBezTo>
                  <a:lnTo>
                    <a:pt x="6178760" y="3319695"/>
                  </a:lnTo>
                  <a:lnTo>
                    <a:pt x="6139469" y="3320715"/>
                  </a:lnTo>
                  <a:cubicBezTo>
                    <a:pt x="6127185" y="3320715"/>
                    <a:pt x="6125671" y="3318089"/>
                    <a:pt x="6114526" y="3317162"/>
                  </a:cubicBezTo>
                  <a:lnTo>
                    <a:pt x="6115416" y="3299404"/>
                  </a:lnTo>
                  <a:lnTo>
                    <a:pt x="6114526" y="3295855"/>
                  </a:lnTo>
                  <a:cubicBezTo>
                    <a:pt x="6114526" y="3282717"/>
                    <a:pt x="6115077" y="3286640"/>
                    <a:pt x="6110962" y="3278097"/>
                  </a:cubicBezTo>
                  <a:cubicBezTo>
                    <a:pt x="6120338" y="3237991"/>
                    <a:pt x="6121653" y="3223040"/>
                    <a:pt x="6121653" y="3182204"/>
                  </a:cubicBezTo>
                  <a:lnTo>
                    <a:pt x="6121653" y="3175098"/>
                  </a:lnTo>
                  <a:lnTo>
                    <a:pt x="6124619" y="3079179"/>
                  </a:lnTo>
                  <a:lnTo>
                    <a:pt x="6127714" y="3025862"/>
                  </a:lnTo>
                  <a:lnTo>
                    <a:pt x="6140582" y="2926636"/>
                  </a:lnTo>
                  <a:lnTo>
                    <a:pt x="6139468" y="2883867"/>
                  </a:lnTo>
                  <a:lnTo>
                    <a:pt x="6120039" y="2710032"/>
                  </a:lnTo>
                  <a:lnTo>
                    <a:pt x="6121653" y="2677876"/>
                  </a:lnTo>
                  <a:cubicBezTo>
                    <a:pt x="6121653" y="2658817"/>
                    <a:pt x="6110962" y="2661084"/>
                    <a:pt x="6110962" y="2649466"/>
                  </a:cubicBezTo>
                  <a:lnTo>
                    <a:pt x="6110962" y="2642360"/>
                  </a:lnTo>
                  <a:cubicBezTo>
                    <a:pt x="6110962" y="2632969"/>
                    <a:pt x="6094174" y="2611137"/>
                    <a:pt x="6087302" y="2598465"/>
                  </a:cubicBezTo>
                  <a:cubicBezTo>
                    <a:pt x="6080009" y="2585018"/>
                    <a:pt x="6065494" y="2574880"/>
                    <a:pt x="6046826" y="2574880"/>
                  </a:cubicBezTo>
                  <a:cubicBezTo>
                    <a:pt x="6029129" y="2574880"/>
                    <a:pt x="6024142" y="2588773"/>
                    <a:pt x="6018319" y="2599740"/>
                  </a:cubicBezTo>
                  <a:cubicBezTo>
                    <a:pt x="6023699" y="2622761"/>
                    <a:pt x="6035554" y="2655998"/>
                    <a:pt x="6046091" y="2675056"/>
                  </a:cubicBezTo>
                  <a:cubicBezTo>
                    <a:pt x="6053835" y="2689060"/>
                    <a:pt x="6082456" y="2729180"/>
                    <a:pt x="6082456" y="2741802"/>
                  </a:cubicBezTo>
                  <a:cubicBezTo>
                    <a:pt x="6082456" y="2781586"/>
                    <a:pt x="6103972" y="2872853"/>
                    <a:pt x="6100275" y="2898075"/>
                  </a:cubicBezTo>
                  <a:lnTo>
                    <a:pt x="6092766" y="2954843"/>
                  </a:lnTo>
                  <a:lnTo>
                    <a:pt x="6085195" y="3011589"/>
                  </a:lnTo>
                  <a:lnTo>
                    <a:pt x="6082374" y="3040128"/>
                  </a:lnTo>
                  <a:lnTo>
                    <a:pt x="6078234" y="3171524"/>
                  </a:lnTo>
                  <a:cubicBezTo>
                    <a:pt x="6078569" y="3179786"/>
                    <a:pt x="6080032" y="3180875"/>
                    <a:pt x="6082456" y="3185753"/>
                  </a:cubicBezTo>
                  <a:lnTo>
                    <a:pt x="6078118" y="3199757"/>
                  </a:lnTo>
                  <a:lnTo>
                    <a:pt x="6071704" y="3267432"/>
                  </a:lnTo>
                  <a:cubicBezTo>
                    <a:pt x="6069513" y="3286494"/>
                    <a:pt x="6065028" y="3289344"/>
                    <a:pt x="6064642" y="3306505"/>
                  </a:cubicBezTo>
                  <a:cubicBezTo>
                    <a:pt x="6043494" y="3317660"/>
                    <a:pt x="5964871" y="3356841"/>
                    <a:pt x="5964871" y="3381092"/>
                  </a:cubicBezTo>
                  <a:cubicBezTo>
                    <a:pt x="5964871" y="3390684"/>
                    <a:pt x="5966576" y="3390885"/>
                    <a:pt x="5968435" y="3398849"/>
                  </a:cubicBezTo>
                  <a:cubicBezTo>
                    <a:pt x="5979580" y="3399773"/>
                    <a:pt x="5981094" y="3402403"/>
                    <a:pt x="5993377" y="3402403"/>
                  </a:cubicBezTo>
                  <a:lnTo>
                    <a:pt x="5996941" y="3402403"/>
                  </a:lnTo>
                  <a:cubicBezTo>
                    <a:pt x="6022226" y="3402403"/>
                    <a:pt x="6093079" y="3376044"/>
                    <a:pt x="6100275" y="3356230"/>
                  </a:cubicBezTo>
                  <a:lnTo>
                    <a:pt x="6139461" y="3359844"/>
                  </a:lnTo>
                  <a:lnTo>
                    <a:pt x="6153720" y="3359779"/>
                  </a:lnTo>
                  <a:lnTo>
                    <a:pt x="6260593" y="3367184"/>
                  </a:lnTo>
                  <a:lnTo>
                    <a:pt x="6317496" y="3374811"/>
                  </a:lnTo>
                  <a:lnTo>
                    <a:pt x="6321193" y="3373988"/>
                  </a:lnTo>
                  <a:cubicBezTo>
                    <a:pt x="6343476" y="3373988"/>
                    <a:pt x="6402294" y="3395295"/>
                    <a:pt x="6424526" y="3395295"/>
                  </a:cubicBezTo>
                  <a:cubicBezTo>
                    <a:pt x="6437945" y="3395295"/>
                    <a:pt x="6461075" y="3404550"/>
                    <a:pt x="6477970" y="3405951"/>
                  </a:cubicBezTo>
                  <a:lnTo>
                    <a:pt x="6465377" y="3519380"/>
                  </a:lnTo>
                  <a:lnTo>
                    <a:pt x="6462749" y="3587030"/>
                  </a:lnTo>
                  <a:lnTo>
                    <a:pt x="6463719" y="3590630"/>
                  </a:lnTo>
                  <a:cubicBezTo>
                    <a:pt x="6463719" y="3609617"/>
                    <a:pt x="6470847" y="3617581"/>
                    <a:pt x="6470847" y="3636802"/>
                  </a:cubicBezTo>
                  <a:lnTo>
                    <a:pt x="6470847" y="3651010"/>
                  </a:lnTo>
                  <a:lnTo>
                    <a:pt x="6403145" y="3651010"/>
                  </a:lnTo>
                  <a:lnTo>
                    <a:pt x="6356755" y="3648269"/>
                  </a:lnTo>
                  <a:lnTo>
                    <a:pt x="6296220" y="3650346"/>
                  </a:lnTo>
                  <a:lnTo>
                    <a:pt x="6214298" y="3651010"/>
                  </a:lnTo>
                  <a:lnTo>
                    <a:pt x="6111069" y="3642759"/>
                  </a:lnTo>
                  <a:lnTo>
                    <a:pt x="5993379" y="3643905"/>
                  </a:lnTo>
                  <a:cubicBezTo>
                    <a:pt x="5961665" y="3643905"/>
                    <a:pt x="5954143" y="3609240"/>
                    <a:pt x="5939827" y="3590736"/>
                  </a:cubicBezTo>
                  <a:cubicBezTo>
                    <a:pt x="5931769" y="3580318"/>
                    <a:pt x="5902478" y="3553149"/>
                    <a:pt x="5889131" y="3538271"/>
                  </a:cubicBezTo>
                  <a:cubicBezTo>
                    <a:pt x="5873713" y="3521084"/>
                    <a:pt x="5863789" y="3487332"/>
                    <a:pt x="5851627" y="3469107"/>
                  </a:cubicBezTo>
                  <a:cubicBezTo>
                    <a:pt x="5845123" y="3459357"/>
                    <a:pt x="5810301" y="3415994"/>
                    <a:pt x="5811656" y="3405950"/>
                  </a:cubicBezTo>
                  <a:lnTo>
                    <a:pt x="5819469" y="3349215"/>
                  </a:lnTo>
                  <a:cubicBezTo>
                    <a:pt x="5820968" y="3332933"/>
                    <a:pt x="5825908" y="3345076"/>
                    <a:pt x="5825908" y="3331367"/>
                  </a:cubicBezTo>
                  <a:lnTo>
                    <a:pt x="5825908" y="3324261"/>
                  </a:lnTo>
                  <a:cubicBezTo>
                    <a:pt x="5825908" y="3311924"/>
                    <a:pt x="5833035" y="3318843"/>
                    <a:pt x="5833035" y="3306503"/>
                  </a:cubicBezTo>
                  <a:cubicBezTo>
                    <a:pt x="5833035" y="3278776"/>
                    <a:pt x="5865106" y="3190396"/>
                    <a:pt x="5865106" y="3160889"/>
                  </a:cubicBezTo>
                  <a:cubicBezTo>
                    <a:pt x="5865106" y="3139855"/>
                    <a:pt x="5900736" y="3072837"/>
                    <a:pt x="5900736" y="3068548"/>
                  </a:cubicBezTo>
                  <a:lnTo>
                    <a:pt x="5900736" y="3057896"/>
                  </a:lnTo>
                  <a:lnTo>
                    <a:pt x="5893317" y="2969136"/>
                  </a:lnTo>
                  <a:lnTo>
                    <a:pt x="5907863" y="2969108"/>
                  </a:lnTo>
                  <a:cubicBezTo>
                    <a:pt x="5925073" y="2969108"/>
                    <a:pt x="5932806" y="2955596"/>
                    <a:pt x="5932806" y="2940694"/>
                  </a:cubicBezTo>
                  <a:cubicBezTo>
                    <a:pt x="5932806" y="2933710"/>
                    <a:pt x="5923632" y="2910567"/>
                    <a:pt x="5922115" y="2890970"/>
                  </a:cubicBezTo>
                  <a:lnTo>
                    <a:pt x="5917503" y="2834224"/>
                  </a:lnTo>
                  <a:lnTo>
                    <a:pt x="5918551" y="2830592"/>
                  </a:lnTo>
                  <a:lnTo>
                    <a:pt x="5919445" y="2812834"/>
                  </a:lnTo>
                  <a:lnTo>
                    <a:pt x="5918551" y="2731148"/>
                  </a:lnTo>
                  <a:lnTo>
                    <a:pt x="5910869" y="2638862"/>
                  </a:lnTo>
                  <a:cubicBezTo>
                    <a:pt x="5908783" y="2611864"/>
                    <a:pt x="5893609" y="2564779"/>
                    <a:pt x="5893609" y="2539362"/>
                  </a:cubicBezTo>
                  <a:lnTo>
                    <a:pt x="5893609" y="2535809"/>
                  </a:lnTo>
                  <a:cubicBezTo>
                    <a:pt x="5893609" y="2523803"/>
                    <a:pt x="5878424" y="2466037"/>
                    <a:pt x="5875804" y="2447008"/>
                  </a:cubicBezTo>
                  <a:cubicBezTo>
                    <a:pt x="5872680" y="2424278"/>
                    <a:pt x="5854415" y="2382688"/>
                    <a:pt x="5854415" y="2365337"/>
                  </a:cubicBezTo>
                  <a:lnTo>
                    <a:pt x="5854415" y="2361784"/>
                  </a:lnTo>
                  <a:cubicBezTo>
                    <a:pt x="5854415" y="2344112"/>
                    <a:pt x="5822262" y="2260506"/>
                    <a:pt x="5815221" y="2230377"/>
                  </a:cubicBezTo>
                  <a:close/>
                  <a:moveTo>
                    <a:pt x="6288481" y="2002903"/>
                  </a:moveTo>
                  <a:lnTo>
                    <a:pt x="6338627" y="2028618"/>
                  </a:lnTo>
                  <a:cubicBezTo>
                    <a:pt x="6333600" y="2035264"/>
                    <a:pt x="6298177" y="2049236"/>
                    <a:pt x="6285547" y="2049236"/>
                  </a:cubicBezTo>
                  <a:cubicBezTo>
                    <a:pt x="6270866" y="2049236"/>
                    <a:pt x="6249340" y="2037682"/>
                    <a:pt x="6242786" y="2027928"/>
                  </a:cubicBezTo>
                  <a:lnTo>
                    <a:pt x="6284770" y="2017068"/>
                  </a:lnTo>
                  <a:lnTo>
                    <a:pt x="6288486" y="2002903"/>
                  </a:lnTo>
                  <a:close/>
                  <a:moveTo>
                    <a:pt x="7001750" y="2031478"/>
                  </a:moveTo>
                  <a:cubicBezTo>
                    <a:pt x="7008114" y="2022349"/>
                    <a:pt x="7012748" y="2019590"/>
                    <a:pt x="7023129" y="2024375"/>
                  </a:cubicBezTo>
                  <a:cubicBezTo>
                    <a:pt x="7015159" y="2035214"/>
                    <a:pt x="6998529" y="2047730"/>
                    <a:pt x="6980373" y="2049236"/>
                  </a:cubicBezTo>
                  <a:lnTo>
                    <a:pt x="6986949" y="2031219"/>
                  </a:lnTo>
                  <a:lnTo>
                    <a:pt x="7001752" y="2031478"/>
                  </a:lnTo>
                  <a:close/>
                  <a:moveTo>
                    <a:pt x="826721" y="1960447"/>
                  </a:moveTo>
                  <a:cubicBezTo>
                    <a:pt x="826721" y="1950018"/>
                    <a:pt x="884163" y="1909556"/>
                    <a:pt x="894423" y="1907175"/>
                  </a:cubicBezTo>
                  <a:cubicBezTo>
                    <a:pt x="894423" y="1979739"/>
                    <a:pt x="922562" y="2033533"/>
                    <a:pt x="947871" y="2081206"/>
                  </a:cubicBezTo>
                  <a:cubicBezTo>
                    <a:pt x="938505" y="2095141"/>
                    <a:pt x="930542" y="2103080"/>
                    <a:pt x="914622" y="2111994"/>
                  </a:cubicBezTo>
                  <a:cubicBezTo>
                    <a:pt x="908561" y="2115385"/>
                    <a:pt x="877467" y="2138029"/>
                    <a:pt x="876605" y="2138029"/>
                  </a:cubicBezTo>
                  <a:cubicBezTo>
                    <a:pt x="865730" y="2138029"/>
                    <a:pt x="839391" y="2089138"/>
                    <a:pt x="837407" y="2074098"/>
                  </a:cubicBezTo>
                  <a:lnTo>
                    <a:pt x="825603" y="1981901"/>
                  </a:lnTo>
                  <a:lnTo>
                    <a:pt x="826720" y="1960446"/>
                  </a:lnTo>
                  <a:close/>
                  <a:moveTo>
                    <a:pt x="6178562" y="1992413"/>
                  </a:moveTo>
                  <a:cubicBezTo>
                    <a:pt x="6186828" y="1986895"/>
                    <a:pt x="6219718" y="1971102"/>
                    <a:pt x="6232010" y="1971102"/>
                  </a:cubicBezTo>
                  <a:cubicBezTo>
                    <a:pt x="6232705" y="1971102"/>
                    <a:pt x="6265871" y="1993555"/>
                    <a:pt x="6267640" y="1995962"/>
                  </a:cubicBezTo>
                  <a:cubicBezTo>
                    <a:pt x="6250694" y="1997371"/>
                    <a:pt x="6225448" y="1998308"/>
                    <a:pt x="6221317" y="2013720"/>
                  </a:cubicBezTo>
                  <a:cubicBezTo>
                    <a:pt x="6202872" y="2013311"/>
                    <a:pt x="6186036" y="2003539"/>
                    <a:pt x="6178561" y="1992413"/>
                  </a:cubicBezTo>
                  <a:close/>
                  <a:moveTo>
                    <a:pt x="6795433" y="1784891"/>
                  </a:moveTo>
                  <a:cubicBezTo>
                    <a:pt x="6795012" y="1813336"/>
                    <a:pt x="6819955" y="1856592"/>
                    <a:pt x="6819955" y="1868110"/>
                  </a:cubicBezTo>
                  <a:lnTo>
                    <a:pt x="6819955" y="1871659"/>
                  </a:lnTo>
                  <a:cubicBezTo>
                    <a:pt x="6819955" y="1885609"/>
                    <a:pt x="6831896" y="1898988"/>
                    <a:pt x="6836401" y="1915643"/>
                  </a:cubicBezTo>
                  <a:cubicBezTo>
                    <a:pt x="6844739" y="1946481"/>
                    <a:pt x="6842969" y="1932665"/>
                    <a:pt x="6859729" y="1949219"/>
                  </a:cubicBezTo>
                  <a:cubicBezTo>
                    <a:pt x="6877569" y="1966841"/>
                    <a:pt x="6892577" y="1994899"/>
                    <a:pt x="6923284" y="2003069"/>
                  </a:cubicBezTo>
                  <a:cubicBezTo>
                    <a:pt x="6915566" y="2013573"/>
                    <a:pt x="6831771" y="2027843"/>
                    <a:pt x="6812191" y="2030850"/>
                  </a:cubicBezTo>
                  <a:cubicBezTo>
                    <a:pt x="6781490" y="2035567"/>
                    <a:pt x="6713293" y="2049417"/>
                    <a:pt x="6691677" y="2049240"/>
                  </a:cubicBezTo>
                  <a:lnTo>
                    <a:pt x="6595465" y="2050146"/>
                  </a:lnTo>
                  <a:lnTo>
                    <a:pt x="6591909" y="2049240"/>
                  </a:lnTo>
                  <a:cubicBezTo>
                    <a:pt x="6557222" y="2049240"/>
                    <a:pt x="6483408" y="2026018"/>
                    <a:pt x="6444451" y="2018642"/>
                  </a:cubicBezTo>
                  <a:cubicBezTo>
                    <a:pt x="6415336" y="2013128"/>
                    <a:pt x="6396810" y="2009359"/>
                    <a:pt x="6374443" y="1999627"/>
                  </a:cubicBezTo>
                  <a:cubicBezTo>
                    <a:pt x="6365806" y="1995870"/>
                    <a:pt x="6317541" y="1975281"/>
                    <a:pt x="6317541" y="1967553"/>
                  </a:cubicBezTo>
                  <a:cubicBezTo>
                    <a:pt x="6317541" y="1958083"/>
                    <a:pt x="6343637" y="1939998"/>
                    <a:pt x="6350224" y="1932648"/>
                  </a:cubicBezTo>
                  <a:cubicBezTo>
                    <a:pt x="6355369" y="1926907"/>
                    <a:pt x="6364666" y="1892216"/>
                    <a:pt x="6367372" y="1882265"/>
                  </a:cubicBezTo>
                  <a:cubicBezTo>
                    <a:pt x="6373303" y="1860462"/>
                    <a:pt x="6395046" y="1803634"/>
                    <a:pt x="6410184" y="1793527"/>
                  </a:cubicBezTo>
                  <a:cubicBezTo>
                    <a:pt x="6415827" y="1796225"/>
                    <a:pt x="6415301" y="1797080"/>
                    <a:pt x="6424439" y="1797080"/>
                  </a:cubicBezTo>
                  <a:lnTo>
                    <a:pt x="6442255" y="1797080"/>
                  </a:lnTo>
                  <a:lnTo>
                    <a:pt x="6523920" y="1809535"/>
                  </a:lnTo>
                  <a:cubicBezTo>
                    <a:pt x="6535876" y="1809582"/>
                    <a:pt x="6528503" y="1806367"/>
                    <a:pt x="6538459" y="1811285"/>
                  </a:cubicBezTo>
                  <a:lnTo>
                    <a:pt x="6545396" y="1807430"/>
                  </a:lnTo>
                  <a:cubicBezTo>
                    <a:pt x="6552141" y="1810868"/>
                    <a:pt x="6570241" y="1816121"/>
                    <a:pt x="6581217" y="1814838"/>
                  </a:cubicBezTo>
                  <a:lnTo>
                    <a:pt x="6620300" y="1810323"/>
                  </a:lnTo>
                  <a:lnTo>
                    <a:pt x="6631103" y="1811285"/>
                  </a:lnTo>
                  <a:lnTo>
                    <a:pt x="6670936" y="1810782"/>
                  </a:lnTo>
                  <a:lnTo>
                    <a:pt x="6795432" y="1784894"/>
                  </a:lnTo>
                  <a:close/>
                  <a:moveTo>
                    <a:pt x="1393072" y="2077651"/>
                  </a:moveTo>
                  <a:cubicBezTo>
                    <a:pt x="1393072" y="2066615"/>
                    <a:pt x="1424850" y="2042735"/>
                    <a:pt x="1432114" y="2034878"/>
                  </a:cubicBezTo>
                  <a:cubicBezTo>
                    <a:pt x="1441411" y="2024816"/>
                    <a:pt x="1459608" y="2003343"/>
                    <a:pt x="1467175" y="1991687"/>
                  </a:cubicBezTo>
                  <a:cubicBezTo>
                    <a:pt x="1475175" y="1979368"/>
                    <a:pt x="1492759" y="1961186"/>
                    <a:pt x="1503519" y="1946226"/>
                  </a:cubicBezTo>
                  <a:cubicBezTo>
                    <a:pt x="1506005" y="1942770"/>
                    <a:pt x="1539769" y="1909330"/>
                    <a:pt x="1542728" y="1907172"/>
                  </a:cubicBezTo>
                  <a:cubicBezTo>
                    <a:pt x="1542728" y="1976606"/>
                    <a:pt x="1523637" y="2123249"/>
                    <a:pt x="1482155" y="2145126"/>
                  </a:cubicBezTo>
                  <a:lnTo>
                    <a:pt x="1460946" y="2140722"/>
                  </a:lnTo>
                  <a:lnTo>
                    <a:pt x="1432371" y="2137417"/>
                  </a:lnTo>
                  <a:cubicBezTo>
                    <a:pt x="1415262" y="2135161"/>
                    <a:pt x="1393942" y="2125073"/>
                    <a:pt x="1378819" y="2123819"/>
                  </a:cubicBezTo>
                  <a:lnTo>
                    <a:pt x="1378819" y="2113164"/>
                  </a:lnTo>
                  <a:cubicBezTo>
                    <a:pt x="1378819" y="2100159"/>
                    <a:pt x="1393070" y="2102540"/>
                    <a:pt x="1393070" y="2081201"/>
                  </a:cubicBezTo>
                  <a:lnTo>
                    <a:pt x="1393070" y="2077648"/>
                  </a:lnTo>
                  <a:close/>
                  <a:moveTo>
                    <a:pt x="1446520" y="1917831"/>
                  </a:moveTo>
                  <a:cubicBezTo>
                    <a:pt x="1456145" y="1917831"/>
                    <a:pt x="1456346" y="1916135"/>
                    <a:pt x="1464335" y="1914277"/>
                  </a:cubicBezTo>
                  <a:cubicBezTo>
                    <a:pt x="1455813" y="1950745"/>
                    <a:pt x="1370066" y="2041629"/>
                    <a:pt x="1339627" y="2063446"/>
                  </a:cubicBezTo>
                  <a:cubicBezTo>
                    <a:pt x="1309827" y="2084804"/>
                    <a:pt x="1293093" y="2097227"/>
                    <a:pt x="1259051" y="2118096"/>
                  </a:cubicBezTo>
                  <a:cubicBezTo>
                    <a:pt x="1223082" y="2140144"/>
                    <a:pt x="1202928" y="2139264"/>
                    <a:pt x="1182843" y="2177098"/>
                  </a:cubicBezTo>
                  <a:lnTo>
                    <a:pt x="1165028" y="2177098"/>
                  </a:lnTo>
                  <a:lnTo>
                    <a:pt x="1111636" y="2181251"/>
                  </a:lnTo>
                  <a:cubicBezTo>
                    <a:pt x="1110202" y="2164118"/>
                    <a:pt x="1104307" y="2155787"/>
                    <a:pt x="1086639" y="2155787"/>
                  </a:cubicBezTo>
                  <a:lnTo>
                    <a:pt x="1072384" y="2155787"/>
                  </a:lnTo>
                  <a:cubicBezTo>
                    <a:pt x="1060562" y="2155787"/>
                    <a:pt x="994883" y="2078804"/>
                    <a:pt x="985418" y="2064894"/>
                  </a:cubicBezTo>
                  <a:cubicBezTo>
                    <a:pt x="970958" y="2043651"/>
                    <a:pt x="936985" y="1970604"/>
                    <a:pt x="936985" y="1939139"/>
                  </a:cubicBezTo>
                  <a:lnTo>
                    <a:pt x="936985" y="1921381"/>
                  </a:lnTo>
                  <a:cubicBezTo>
                    <a:pt x="954314" y="1930517"/>
                    <a:pt x="1004074" y="1946241"/>
                    <a:pt x="1018940" y="1946241"/>
                  </a:cubicBezTo>
                  <a:lnTo>
                    <a:pt x="1086641" y="1946241"/>
                  </a:lnTo>
                  <a:lnTo>
                    <a:pt x="1108002" y="1949891"/>
                  </a:lnTo>
                  <a:lnTo>
                    <a:pt x="1221960" y="1952808"/>
                  </a:lnTo>
                  <a:lnTo>
                    <a:pt x="1343250" y="1936031"/>
                  </a:lnTo>
                  <a:lnTo>
                    <a:pt x="1385962" y="1932141"/>
                  </a:lnTo>
                  <a:cubicBezTo>
                    <a:pt x="1403345" y="1930222"/>
                    <a:pt x="1399518" y="1924930"/>
                    <a:pt x="1414458" y="1924930"/>
                  </a:cubicBezTo>
                  <a:lnTo>
                    <a:pt x="1428709" y="1924930"/>
                  </a:lnTo>
                  <a:cubicBezTo>
                    <a:pt x="1441086" y="1924930"/>
                    <a:pt x="1434147" y="1917828"/>
                    <a:pt x="1446524" y="1917828"/>
                  </a:cubicBezTo>
                  <a:close/>
                  <a:moveTo>
                    <a:pt x="2832605" y="1321147"/>
                  </a:moveTo>
                  <a:cubicBezTo>
                    <a:pt x="2844939" y="1318284"/>
                    <a:pt x="2899329" y="1292170"/>
                    <a:pt x="2903869" y="1292734"/>
                  </a:cubicBezTo>
                  <a:lnTo>
                    <a:pt x="2943000" y="1296790"/>
                  </a:lnTo>
                  <a:cubicBezTo>
                    <a:pt x="2958685" y="1298234"/>
                    <a:pt x="2947439" y="1303390"/>
                    <a:pt x="2960880" y="1303390"/>
                  </a:cubicBezTo>
                  <a:lnTo>
                    <a:pt x="2992946" y="1303390"/>
                  </a:lnTo>
                  <a:cubicBezTo>
                    <a:pt x="3015716" y="1303390"/>
                    <a:pt x="3020062" y="1310492"/>
                    <a:pt x="3042831" y="1310492"/>
                  </a:cubicBezTo>
                  <a:lnTo>
                    <a:pt x="3060650" y="1310492"/>
                  </a:lnTo>
                  <a:cubicBezTo>
                    <a:pt x="3086948" y="1310492"/>
                    <a:pt x="3090194" y="1324700"/>
                    <a:pt x="3103407" y="1324700"/>
                  </a:cubicBezTo>
                  <a:cubicBezTo>
                    <a:pt x="3110942" y="1324700"/>
                    <a:pt x="3108102" y="1323428"/>
                    <a:pt x="3117658" y="1321147"/>
                  </a:cubicBezTo>
                  <a:cubicBezTo>
                    <a:pt x="3137390" y="1334317"/>
                    <a:pt x="3122999" y="1329748"/>
                    <a:pt x="3152009" y="1336631"/>
                  </a:cubicBezTo>
                  <a:cubicBezTo>
                    <a:pt x="3165911" y="1339929"/>
                    <a:pt x="3169378" y="1346565"/>
                    <a:pt x="3181795" y="1353114"/>
                  </a:cubicBezTo>
                  <a:cubicBezTo>
                    <a:pt x="3191823" y="1350782"/>
                    <a:pt x="3199902" y="1346008"/>
                    <a:pt x="3210301" y="1346008"/>
                  </a:cubicBezTo>
                  <a:cubicBezTo>
                    <a:pt x="3218272" y="1346008"/>
                    <a:pt x="3252289" y="1375890"/>
                    <a:pt x="3260198" y="1381513"/>
                  </a:cubicBezTo>
                  <a:cubicBezTo>
                    <a:pt x="3283659" y="1398196"/>
                    <a:pt x="3282423" y="1407868"/>
                    <a:pt x="3298404" y="1425119"/>
                  </a:cubicBezTo>
                  <a:cubicBezTo>
                    <a:pt x="3312558" y="1440401"/>
                    <a:pt x="3323101" y="1456402"/>
                    <a:pt x="3335886" y="1469443"/>
                  </a:cubicBezTo>
                  <a:cubicBezTo>
                    <a:pt x="3349171" y="1482998"/>
                    <a:pt x="3352638" y="1500447"/>
                    <a:pt x="3369722" y="1517404"/>
                  </a:cubicBezTo>
                  <a:cubicBezTo>
                    <a:pt x="3392228" y="1539750"/>
                    <a:pt x="3424886" y="1586398"/>
                    <a:pt x="3441231" y="1613053"/>
                  </a:cubicBezTo>
                  <a:cubicBezTo>
                    <a:pt x="3449699" y="1626859"/>
                    <a:pt x="3484667" y="1716416"/>
                    <a:pt x="3484667" y="1733134"/>
                  </a:cubicBezTo>
                  <a:lnTo>
                    <a:pt x="3484667" y="1750892"/>
                  </a:lnTo>
                  <a:cubicBezTo>
                    <a:pt x="3484667" y="1773370"/>
                    <a:pt x="3495358" y="1777225"/>
                    <a:pt x="3495358" y="1793509"/>
                  </a:cubicBezTo>
                  <a:lnTo>
                    <a:pt x="3495358" y="1846781"/>
                  </a:lnTo>
                  <a:lnTo>
                    <a:pt x="3498655" y="1892979"/>
                  </a:lnTo>
                  <a:cubicBezTo>
                    <a:pt x="3500226" y="1906908"/>
                    <a:pt x="3497232" y="1899805"/>
                    <a:pt x="3502486" y="1910712"/>
                  </a:cubicBezTo>
                  <a:lnTo>
                    <a:pt x="3499116" y="1921439"/>
                  </a:lnTo>
                  <a:cubicBezTo>
                    <a:pt x="3501628" y="1926990"/>
                    <a:pt x="3502486" y="1926466"/>
                    <a:pt x="3502486" y="1935573"/>
                  </a:cubicBezTo>
                  <a:lnTo>
                    <a:pt x="3502486" y="1985293"/>
                  </a:lnTo>
                  <a:cubicBezTo>
                    <a:pt x="3502486" y="1996110"/>
                    <a:pt x="3504103" y="1998284"/>
                    <a:pt x="3506046" y="2006604"/>
                  </a:cubicBezTo>
                  <a:cubicBezTo>
                    <a:pt x="3501934" y="2015151"/>
                    <a:pt x="3502486" y="2011224"/>
                    <a:pt x="3502486" y="2024362"/>
                  </a:cubicBezTo>
                  <a:lnTo>
                    <a:pt x="3502486" y="2042120"/>
                  </a:lnTo>
                  <a:cubicBezTo>
                    <a:pt x="3502486" y="2047987"/>
                    <a:pt x="3491795" y="2061315"/>
                    <a:pt x="3491795" y="2081189"/>
                  </a:cubicBezTo>
                  <a:lnTo>
                    <a:pt x="3491795" y="2084739"/>
                  </a:lnTo>
                  <a:cubicBezTo>
                    <a:pt x="3491795" y="2107379"/>
                    <a:pt x="3477543" y="2130874"/>
                    <a:pt x="3477543" y="2145114"/>
                  </a:cubicBezTo>
                  <a:lnTo>
                    <a:pt x="3477543" y="2148667"/>
                  </a:lnTo>
                  <a:cubicBezTo>
                    <a:pt x="3477543" y="2193695"/>
                    <a:pt x="3392104" y="2278233"/>
                    <a:pt x="3364411" y="2305825"/>
                  </a:cubicBezTo>
                  <a:cubicBezTo>
                    <a:pt x="3319759" y="2350312"/>
                    <a:pt x="3269606" y="2389926"/>
                    <a:pt x="3192484" y="2400829"/>
                  </a:cubicBezTo>
                  <a:lnTo>
                    <a:pt x="3142595" y="2407906"/>
                  </a:lnTo>
                  <a:cubicBezTo>
                    <a:pt x="3122384" y="2410787"/>
                    <a:pt x="3104746" y="2418587"/>
                    <a:pt x="3085585" y="2418587"/>
                  </a:cubicBezTo>
                  <a:cubicBezTo>
                    <a:pt x="3070977" y="2418587"/>
                    <a:pt x="3052672" y="2432026"/>
                    <a:pt x="3028575" y="2429239"/>
                  </a:cubicBezTo>
                  <a:lnTo>
                    <a:pt x="2985896" y="2425000"/>
                  </a:lnTo>
                  <a:lnTo>
                    <a:pt x="2879019" y="2410852"/>
                  </a:lnTo>
                  <a:cubicBezTo>
                    <a:pt x="2844924" y="2406254"/>
                    <a:pt x="2789167" y="2390174"/>
                    <a:pt x="2764894" y="2390174"/>
                  </a:cubicBezTo>
                  <a:cubicBezTo>
                    <a:pt x="2740809" y="2390174"/>
                    <a:pt x="2718141" y="2365314"/>
                    <a:pt x="2690072" y="2365314"/>
                  </a:cubicBezTo>
                  <a:lnTo>
                    <a:pt x="2679381" y="2365314"/>
                  </a:lnTo>
                  <a:cubicBezTo>
                    <a:pt x="2664949" y="2365314"/>
                    <a:pt x="2622530" y="2337094"/>
                    <a:pt x="2611683" y="2329790"/>
                  </a:cubicBezTo>
                  <a:cubicBezTo>
                    <a:pt x="2600174" y="2322041"/>
                    <a:pt x="2585155" y="2318266"/>
                    <a:pt x="2576871" y="2311217"/>
                  </a:cubicBezTo>
                  <a:cubicBezTo>
                    <a:pt x="2567791" y="2303489"/>
                    <a:pt x="2561204" y="2293746"/>
                    <a:pt x="2551853" y="2286432"/>
                  </a:cubicBezTo>
                  <a:cubicBezTo>
                    <a:pt x="2522867" y="2263766"/>
                    <a:pt x="2521847" y="2267600"/>
                    <a:pt x="2500530" y="2234593"/>
                  </a:cubicBezTo>
                  <a:cubicBezTo>
                    <a:pt x="2493597" y="2223858"/>
                    <a:pt x="2465588" y="2177802"/>
                    <a:pt x="2465588" y="2166425"/>
                  </a:cubicBezTo>
                  <a:cubicBezTo>
                    <a:pt x="2465588" y="2157979"/>
                    <a:pt x="2454900" y="2152317"/>
                    <a:pt x="2454900" y="2134462"/>
                  </a:cubicBezTo>
                  <a:cubicBezTo>
                    <a:pt x="2454900" y="2126242"/>
                    <a:pt x="2437081" y="2100926"/>
                    <a:pt x="2437081" y="2084738"/>
                  </a:cubicBezTo>
                  <a:lnTo>
                    <a:pt x="2437081" y="2081188"/>
                  </a:lnTo>
                  <a:cubicBezTo>
                    <a:pt x="2437081" y="2058645"/>
                    <a:pt x="2426393" y="2042434"/>
                    <a:pt x="2426393" y="2013705"/>
                  </a:cubicBezTo>
                  <a:lnTo>
                    <a:pt x="2426393" y="1995947"/>
                  </a:lnTo>
                  <a:lnTo>
                    <a:pt x="2438915" y="1903869"/>
                  </a:lnTo>
                  <a:lnTo>
                    <a:pt x="2437081" y="1900054"/>
                  </a:lnTo>
                  <a:cubicBezTo>
                    <a:pt x="2437081" y="1884124"/>
                    <a:pt x="2447772" y="1873365"/>
                    <a:pt x="2447772" y="1857437"/>
                  </a:cubicBezTo>
                  <a:cubicBezTo>
                    <a:pt x="2447772" y="1852809"/>
                    <a:pt x="2466700" y="1777388"/>
                    <a:pt x="2469789" y="1765729"/>
                  </a:cubicBezTo>
                  <a:cubicBezTo>
                    <a:pt x="2475734" y="1743268"/>
                    <a:pt x="2489135" y="1704079"/>
                    <a:pt x="2501189" y="1686928"/>
                  </a:cubicBezTo>
                  <a:cubicBezTo>
                    <a:pt x="2510914" y="1673086"/>
                    <a:pt x="2528607" y="1631141"/>
                    <a:pt x="2537255" y="1612778"/>
                  </a:cubicBezTo>
                  <a:cubicBezTo>
                    <a:pt x="2542732" y="1601146"/>
                    <a:pt x="2570961" y="1561317"/>
                    <a:pt x="2581033" y="1546318"/>
                  </a:cubicBezTo>
                  <a:cubicBezTo>
                    <a:pt x="2612743" y="1499086"/>
                    <a:pt x="2644266" y="1465891"/>
                    <a:pt x="2674530" y="1419311"/>
                  </a:cubicBezTo>
                  <a:cubicBezTo>
                    <a:pt x="2692305" y="1391958"/>
                    <a:pt x="2719935" y="1392561"/>
                    <a:pt x="2737773" y="1372250"/>
                  </a:cubicBezTo>
                  <a:cubicBezTo>
                    <a:pt x="2746357" y="1362478"/>
                    <a:pt x="2797280" y="1338907"/>
                    <a:pt x="2814780" y="1338907"/>
                  </a:cubicBezTo>
                  <a:cubicBezTo>
                    <a:pt x="2824405" y="1338907"/>
                    <a:pt x="2824606" y="1337211"/>
                    <a:pt x="2832595" y="1335358"/>
                  </a:cubicBezTo>
                  <a:lnTo>
                    <a:pt x="2832595" y="1321149"/>
                  </a:lnTo>
                  <a:close/>
                  <a:moveTo>
                    <a:pt x="3612962" y="1857425"/>
                  </a:moveTo>
                  <a:cubicBezTo>
                    <a:pt x="3612962" y="1881736"/>
                    <a:pt x="3583411" y="1905409"/>
                    <a:pt x="3566639" y="1914249"/>
                  </a:cubicBezTo>
                  <a:cubicBezTo>
                    <a:pt x="3556654" y="1909475"/>
                    <a:pt x="3548824" y="1912697"/>
                    <a:pt x="3548824" y="1900044"/>
                  </a:cubicBezTo>
                  <a:lnTo>
                    <a:pt x="3548824" y="1864528"/>
                  </a:lnTo>
                  <a:lnTo>
                    <a:pt x="3545116" y="1797057"/>
                  </a:lnTo>
                  <a:cubicBezTo>
                    <a:pt x="3543988" y="1779018"/>
                    <a:pt x="3534868" y="1771029"/>
                    <a:pt x="3552366" y="1768503"/>
                  </a:cubicBezTo>
                  <a:lnTo>
                    <a:pt x="3584325" y="1764135"/>
                  </a:lnTo>
                  <a:cubicBezTo>
                    <a:pt x="3591813" y="1764077"/>
                    <a:pt x="3598983" y="1774718"/>
                    <a:pt x="3605833" y="1779292"/>
                  </a:cubicBezTo>
                  <a:lnTo>
                    <a:pt x="3614381" y="1846589"/>
                  </a:lnTo>
                  <a:lnTo>
                    <a:pt x="3612961" y="1857424"/>
                  </a:lnTo>
                  <a:close/>
                  <a:moveTo>
                    <a:pt x="2330222" y="1793494"/>
                  </a:moveTo>
                  <a:cubicBezTo>
                    <a:pt x="2330222" y="1750447"/>
                    <a:pt x="2383521" y="1715360"/>
                    <a:pt x="2429993" y="1715360"/>
                  </a:cubicBezTo>
                  <a:cubicBezTo>
                    <a:pt x="2423207" y="1744388"/>
                    <a:pt x="2394359" y="1835678"/>
                    <a:pt x="2394359" y="1860973"/>
                  </a:cubicBezTo>
                  <a:lnTo>
                    <a:pt x="2394359" y="1871629"/>
                  </a:lnTo>
                  <a:lnTo>
                    <a:pt x="2383671" y="1871629"/>
                  </a:lnTo>
                  <a:cubicBezTo>
                    <a:pt x="2372537" y="1871629"/>
                    <a:pt x="2345785" y="1858322"/>
                    <a:pt x="2337348" y="1853871"/>
                  </a:cubicBezTo>
                  <a:lnTo>
                    <a:pt x="2337348" y="1843216"/>
                  </a:lnTo>
                  <a:cubicBezTo>
                    <a:pt x="2337348" y="1830879"/>
                    <a:pt x="2330221" y="1837798"/>
                    <a:pt x="2330221" y="1825458"/>
                  </a:cubicBezTo>
                  <a:cubicBezTo>
                    <a:pt x="2330221" y="1817152"/>
                    <a:pt x="2329154" y="1816272"/>
                    <a:pt x="2326657" y="1811253"/>
                  </a:cubicBezTo>
                  <a:cubicBezTo>
                    <a:pt x="2329363" y="1805630"/>
                    <a:pt x="2330221" y="1806155"/>
                    <a:pt x="2330221" y="1797048"/>
                  </a:cubicBezTo>
                  <a:lnTo>
                    <a:pt x="2330221" y="1793495"/>
                  </a:lnTo>
                  <a:close/>
                  <a:moveTo>
                    <a:pt x="4906402" y="1441888"/>
                  </a:moveTo>
                  <a:cubicBezTo>
                    <a:pt x="4914736" y="1441888"/>
                    <a:pt x="4915619" y="1440824"/>
                    <a:pt x="4920653" y="1438335"/>
                  </a:cubicBezTo>
                  <a:cubicBezTo>
                    <a:pt x="4934774" y="1445089"/>
                    <a:pt x="4939902" y="1436517"/>
                    <a:pt x="4942031" y="1452540"/>
                  </a:cubicBezTo>
                  <a:lnTo>
                    <a:pt x="4946499" y="1487937"/>
                  </a:lnTo>
                  <a:lnTo>
                    <a:pt x="4877895" y="1488056"/>
                  </a:lnTo>
                  <a:lnTo>
                    <a:pt x="4877895" y="1477404"/>
                  </a:lnTo>
                  <a:cubicBezTo>
                    <a:pt x="4877895" y="1465063"/>
                    <a:pt x="4870771" y="1471982"/>
                    <a:pt x="4870771" y="1459646"/>
                  </a:cubicBezTo>
                  <a:lnTo>
                    <a:pt x="4870771" y="1441888"/>
                  </a:lnTo>
                  <a:lnTo>
                    <a:pt x="4906402" y="1441888"/>
                  </a:lnTo>
                  <a:close/>
                  <a:moveTo>
                    <a:pt x="4799506" y="1456093"/>
                  </a:moveTo>
                  <a:cubicBezTo>
                    <a:pt x="4799506" y="1446500"/>
                    <a:pt x="4801207" y="1446299"/>
                    <a:pt x="4803066" y="1438335"/>
                  </a:cubicBezTo>
                  <a:lnTo>
                    <a:pt x="4845826" y="1438335"/>
                  </a:lnTo>
                  <a:lnTo>
                    <a:pt x="4852622" y="1459761"/>
                  </a:lnTo>
                  <a:cubicBezTo>
                    <a:pt x="4851008" y="1467963"/>
                    <a:pt x="4849387" y="1470136"/>
                    <a:pt x="4849387" y="1480953"/>
                  </a:cubicBezTo>
                  <a:lnTo>
                    <a:pt x="4849387" y="1484506"/>
                  </a:lnTo>
                  <a:cubicBezTo>
                    <a:pt x="4849387" y="1491361"/>
                    <a:pt x="4850511" y="1490829"/>
                    <a:pt x="4852950" y="1495162"/>
                  </a:cubicBezTo>
                  <a:lnTo>
                    <a:pt x="4835135" y="1495162"/>
                  </a:lnTo>
                  <a:lnTo>
                    <a:pt x="4788913" y="1497443"/>
                  </a:lnTo>
                  <a:cubicBezTo>
                    <a:pt x="4789417" y="1468304"/>
                    <a:pt x="4799507" y="1482552"/>
                    <a:pt x="4799507" y="1466749"/>
                  </a:cubicBezTo>
                  <a:lnTo>
                    <a:pt x="4799507" y="1456093"/>
                  </a:lnTo>
                  <a:close/>
                  <a:moveTo>
                    <a:pt x="5009976" y="1421281"/>
                  </a:moveTo>
                  <a:lnTo>
                    <a:pt x="5029005" y="1473346"/>
                  </a:lnTo>
                  <a:lnTo>
                    <a:pt x="4974064" y="1480729"/>
                  </a:lnTo>
                  <a:lnTo>
                    <a:pt x="4974100" y="1470296"/>
                  </a:lnTo>
                  <a:lnTo>
                    <a:pt x="4966973" y="1470296"/>
                  </a:lnTo>
                  <a:lnTo>
                    <a:pt x="4964148" y="1436925"/>
                  </a:lnTo>
                  <a:lnTo>
                    <a:pt x="5009977" y="1421280"/>
                  </a:lnTo>
                  <a:close/>
                  <a:moveTo>
                    <a:pt x="4632037" y="1470298"/>
                  </a:moveTo>
                  <a:cubicBezTo>
                    <a:pt x="4632037" y="1450025"/>
                    <a:pt x="4641132" y="1443239"/>
                    <a:pt x="4642725" y="1424129"/>
                  </a:cubicBezTo>
                  <a:lnTo>
                    <a:pt x="4656980" y="1424129"/>
                  </a:lnTo>
                  <a:lnTo>
                    <a:pt x="4696111" y="1428182"/>
                  </a:lnTo>
                  <a:lnTo>
                    <a:pt x="4696172" y="1438334"/>
                  </a:lnTo>
                  <a:lnTo>
                    <a:pt x="4688101" y="1491451"/>
                  </a:lnTo>
                  <a:lnTo>
                    <a:pt x="4628502" y="1487689"/>
                  </a:lnTo>
                  <a:cubicBezTo>
                    <a:pt x="4630336" y="1480091"/>
                    <a:pt x="4632037" y="1479894"/>
                    <a:pt x="4632037" y="1470298"/>
                  </a:cubicBezTo>
                  <a:close/>
                  <a:moveTo>
                    <a:pt x="4713988" y="1480953"/>
                  </a:moveTo>
                  <a:cubicBezTo>
                    <a:pt x="4713988" y="1457939"/>
                    <a:pt x="4724679" y="1454192"/>
                    <a:pt x="4724679" y="1427681"/>
                  </a:cubicBezTo>
                  <a:lnTo>
                    <a:pt x="4742311" y="1431960"/>
                  </a:lnTo>
                  <a:lnTo>
                    <a:pt x="4774435" y="1435732"/>
                  </a:lnTo>
                  <a:cubicBezTo>
                    <a:pt x="4774197" y="1451184"/>
                    <a:pt x="4771001" y="1446689"/>
                    <a:pt x="4771001" y="1459647"/>
                  </a:cubicBezTo>
                  <a:cubicBezTo>
                    <a:pt x="4771001" y="1476213"/>
                    <a:pt x="4763873" y="1470785"/>
                    <a:pt x="4763873" y="1495163"/>
                  </a:cubicBezTo>
                  <a:lnTo>
                    <a:pt x="4731922" y="1499503"/>
                  </a:lnTo>
                  <a:lnTo>
                    <a:pt x="4728243" y="1498713"/>
                  </a:lnTo>
                  <a:cubicBezTo>
                    <a:pt x="4718618" y="1498713"/>
                    <a:pt x="4718417" y="1497017"/>
                    <a:pt x="4710424" y="1495163"/>
                  </a:cubicBezTo>
                  <a:cubicBezTo>
                    <a:pt x="4715083" y="1485801"/>
                    <a:pt x="4713988" y="1498088"/>
                    <a:pt x="4713988" y="1484508"/>
                  </a:cubicBezTo>
                  <a:lnTo>
                    <a:pt x="4713988" y="1480955"/>
                  </a:lnTo>
                  <a:close/>
                  <a:moveTo>
                    <a:pt x="4574173" y="1418300"/>
                  </a:moveTo>
                  <a:lnTo>
                    <a:pt x="4610394" y="1425345"/>
                  </a:lnTo>
                  <a:lnTo>
                    <a:pt x="4614026" y="1434858"/>
                  </a:lnTo>
                  <a:lnTo>
                    <a:pt x="4598654" y="1480530"/>
                  </a:lnTo>
                  <a:lnTo>
                    <a:pt x="4549708" y="1470126"/>
                  </a:lnTo>
                  <a:lnTo>
                    <a:pt x="4574172" y="1418299"/>
                  </a:lnTo>
                  <a:close/>
                  <a:moveTo>
                    <a:pt x="5031124" y="1409922"/>
                  </a:moveTo>
                  <a:cubicBezTo>
                    <a:pt x="5047851" y="1406039"/>
                    <a:pt x="5050928" y="1395717"/>
                    <a:pt x="5070319" y="1395717"/>
                  </a:cubicBezTo>
                  <a:cubicBezTo>
                    <a:pt x="5081521" y="1395717"/>
                    <a:pt x="5079723" y="1429056"/>
                    <a:pt x="5105949" y="1431233"/>
                  </a:cubicBezTo>
                  <a:lnTo>
                    <a:pt x="5050469" y="1462696"/>
                  </a:lnTo>
                  <a:cubicBezTo>
                    <a:pt x="5047078" y="1451678"/>
                    <a:pt x="5045378" y="1451480"/>
                    <a:pt x="5045378" y="1441888"/>
                  </a:cubicBezTo>
                  <a:lnTo>
                    <a:pt x="5045378" y="1427680"/>
                  </a:lnTo>
                  <a:lnTo>
                    <a:pt x="5034614" y="1431039"/>
                  </a:lnTo>
                  <a:lnTo>
                    <a:pt x="5031126" y="1409922"/>
                  </a:lnTo>
                  <a:close/>
                  <a:moveTo>
                    <a:pt x="4468154" y="1445438"/>
                  </a:moveTo>
                  <a:cubicBezTo>
                    <a:pt x="4473483" y="1422640"/>
                    <a:pt x="4505899" y="1415541"/>
                    <a:pt x="4521601" y="1392166"/>
                  </a:cubicBezTo>
                  <a:cubicBezTo>
                    <a:pt x="4531878" y="1397587"/>
                    <a:pt x="4553668" y="1403640"/>
                    <a:pt x="4553668" y="1417026"/>
                  </a:cubicBezTo>
                  <a:cubicBezTo>
                    <a:pt x="4553668" y="1421790"/>
                    <a:pt x="4523367" y="1459639"/>
                    <a:pt x="4518037" y="1463199"/>
                  </a:cubicBezTo>
                  <a:lnTo>
                    <a:pt x="4468152" y="1445441"/>
                  </a:lnTo>
                  <a:close/>
                  <a:moveTo>
                    <a:pt x="5120204" y="1360200"/>
                  </a:moveTo>
                  <a:cubicBezTo>
                    <a:pt x="5135727" y="1360200"/>
                    <a:pt x="5156882" y="1384263"/>
                    <a:pt x="5162961" y="1395716"/>
                  </a:cubicBezTo>
                  <a:lnTo>
                    <a:pt x="5121065" y="1421888"/>
                  </a:lnTo>
                  <a:cubicBezTo>
                    <a:pt x="5118338" y="1412612"/>
                    <a:pt x="5116637" y="1412411"/>
                    <a:pt x="5116637" y="1402818"/>
                  </a:cubicBezTo>
                  <a:cubicBezTo>
                    <a:pt x="5116637" y="1389990"/>
                    <a:pt x="5109405" y="1392479"/>
                    <a:pt x="5102386" y="1395716"/>
                  </a:cubicBezTo>
                  <a:lnTo>
                    <a:pt x="5091695" y="1377958"/>
                  </a:lnTo>
                  <a:cubicBezTo>
                    <a:pt x="5095846" y="1375770"/>
                    <a:pt x="5119516" y="1360200"/>
                    <a:pt x="5120201" y="1360200"/>
                  </a:cubicBezTo>
                  <a:close/>
                  <a:moveTo>
                    <a:pt x="4482493" y="1360488"/>
                  </a:moveTo>
                  <a:lnTo>
                    <a:pt x="4503320" y="1378529"/>
                  </a:lnTo>
                  <a:cubicBezTo>
                    <a:pt x="4497068" y="1387920"/>
                    <a:pt x="4457766" y="1431231"/>
                    <a:pt x="4446752" y="1431231"/>
                  </a:cubicBezTo>
                  <a:cubicBezTo>
                    <a:pt x="4436673" y="1431231"/>
                    <a:pt x="4417262" y="1396096"/>
                    <a:pt x="4415251" y="1386518"/>
                  </a:cubicBezTo>
                  <a:lnTo>
                    <a:pt x="4482495" y="1360486"/>
                  </a:lnTo>
                  <a:close/>
                  <a:moveTo>
                    <a:pt x="5152262" y="1342442"/>
                  </a:moveTo>
                  <a:cubicBezTo>
                    <a:pt x="5152262" y="1329728"/>
                    <a:pt x="5156669" y="1327073"/>
                    <a:pt x="5162953" y="1321131"/>
                  </a:cubicBezTo>
                  <a:lnTo>
                    <a:pt x="5209417" y="1342137"/>
                  </a:lnTo>
                  <a:lnTo>
                    <a:pt x="5184355" y="1377980"/>
                  </a:lnTo>
                  <a:cubicBezTo>
                    <a:pt x="5174313" y="1372674"/>
                    <a:pt x="5152260" y="1354438"/>
                    <a:pt x="5152260" y="1342442"/>
                  </a:cubicBezTo>
                  <a:close/>
                  <a:moveTo>
                    <a:pt x="4404000" y="1331787"/>
                  </a:moveTo>
                  <a:cubicBezTo>
                    <a:pt x="4408634" y="1327601"/>
                    <a:pt x="4413243" y="1321131"/>
                    <a:pt x="4421815" y="1321131"/>
                  </a:cubicBezTo>
                  <a:lnTo>
                    <a:pt x="4446758" y="1321131"/>
                  </a:lnTo>
                  <a:lnTo>
                    <a:pt x="4460782" y="1346142"/>
                  </a:lnTo>
                  <a:lnTo>
                    <a:pt x="4401305" y="1372828"/>
                  </a:lnTo>
                  <a:lnTo>
                    <a:pt x="4386117" y="1328259"/>
                  </a:lnTo>
                  <a:lnTo>
                    <a:pt x="4404001" y="1331787"/>
                  </a:lnTo>
                  <a:close/>
                  <a:moveTo>
                    <a:pt x="4404000" y="1306927"/>
                  </a:moveTo>
                  <a:cubicBezTo>
                    <a:pt x="4390999" y="1306927"/>
                    <a:pt x="4395510" y="1310113"/>
                    <a:pt x="4379057" y="1310476"/>
                  </a:cubicBezTo>
                  <a:cubicBezTo>
                    <a:pt x="4376084" y="1297766"/>
                    <a:pt x="4371930" y="1293789"/>
                    <a:pt x="4371930" y="1278513"/>
                  </a:cubicBezTo>
                  <a:cubicBezTo>
                    <a:pt x="4371930" y="1273537"/>
                    <a:pt x="4376787" y="1271411"/>
                    <a:pt x="4382621" y="1271411"/>
                  </a:cubicBezTo>
                  <a:cubicBezTo>
                    <a:pt x="4392242" y="1271411"/>
                    <a:pt x="4392444" y="1273106"/>
                    <a:pt x="4400436" y="1274960"/>
                  </a:cubicBezTo>
                  <a:cubicBezTo>
                    <a:pt x="4409008" y="1270861"/>
                    <a:pt x="4405070" y="1271411"/>
                    <a:pt x="4418251" y="1271411"/>
                  </a:cubicBezTo>
                  <a:cubicBezTo>
                    <a:pt x="4420518" y="1271411"/>
                    <a:pt x="4428532" y="1279415"/>
                    <a:pt x="4432503" y="1282066"/>
                  </a:cubicBezTo>
                  <a:lnTo>
                    <a:pt x="4435115" y="1300004"/>
                  </a:lnTo>
                  <a:cubicBezTo>
                    <a:pt x="4423314" y="1302784"/>
                    <a:pt x="4419325" y="1306926"/>
                    <a:pt x="4404000" y="1306926"/>
                  </a:cubicBezTo>
                  <a:close/>
                  <a:moveTo>
                    <a:pt x="4218716" y="1399264"/>
                  </a:moveTo>
                  <a:cubicBezTo>
                    <a:pt x="4218716" y="1379131"/>
                    <a:pt x="4244275" y="1338470"/>
                    <a:pt x="4253070" y="1323407"/>
                  </a:cubicBezTo>
                  <a:cubicBezTo>
                    <a:pt x="4261459" y="1309041"/>
                    <a:pt x="4303294" y="1286419"/>
                    <a:pt x="4322046" y="1282064"/>
                  </a:cubicBezTo>
                  <a:cubicBezTo>
                    <a:pt x="4347190" y="1334292"/>
                    <a:pt x="4342268" y="1366802"/>
                    <a:pt x="4380427" y="1419208"/>
                  </a:cubicBezTo>
                  <a:cubicBezTo>
                    <a:pt x="4395543" y="1439973"/>
                    <a:pt x="4405870" y="1453836"/>
                    <a:pt x="4426750" y="1468932"/>
                  </a:cubicBezTo>
                  <a:cubicBezTo>
                    <a:pt x="4434810" y="1474763"/>
                    <a:pt x="4481966" y="1502260"/>
                    <a:pt x="4489518" y="1502260"/>
                  </a:cubicBezTo>
                  <a:cubicBezTo>
                    <a:pt x="4504021" y="1502260"/>
                    <a:pt x="4566978" y="1523568"/>
                    <a:pt x="4592851" y="1523568"/>
                  </a:cubicBezTo>
                  <a:cubicBezTo>
                    <a:pt x="4612907" y="1523568"/>
                    <a:pt x="4620759" y="1528737"/>
                    <a:pt x="4642733" y="1530673"/>
                  </a:cubicBezTo>
                  <a:lnTo>
                    <a:pt x="4735308" y="1538566"/>
                  </a:lnTo>
                  <a:cubicBezTo>
                    <a:pt x="4745765" y="1538692"/>
                    <a:pt x="4742587" y="1537844"/>
                    <a:pt x="4749631" y="1541325"/>
                  </a:cubicBezTo>
                  <a:cubicBezTo>
                    <a:pt x="4755271" y="1538631"/>
                    <a:pt x="4754745" y="1537776"/>
                    <a:pt x="4763883" y="1537776"/>
                  </a:cubicBezTo>
                  <a:lnTo>
                    <a:pt x="4845837" y="1537776"/>
                  </a:lnTo>
                  <a:lnTo>
                    <a:pt x="4863653" y="1536889"/>
                  </a:lnTo>
                  <a:cubicBezTo>
                    <a:pt x="4868456" y="1535477"/>
                    <a:pt x="4888815" y="1530673"/>
                    <a:pt x="4895719" y="1530673"/>
                  </a:cubicBezTo>
                  <a:lnTo>
                    <a:pt x="4906410" y="1530673"/>
                  </a:lnTo>
                  <a:cubicBezTo>
                    <a:pt x="5004714" y="1530673"/>
                    <a:pt x="5088871" y="1507541"/>
                    <a:pt x="5146510" y="1464557"/>
                  </a:cubicBezTo>
                  <a:cubicBezTo>
                    <a:pt x="5182611" y="1437635"/>
                    <a:pt x="5202171" y="1434721"/>
                    <a:pt x="5233346" y="1398393"/>
                  </a:cubicBezTo>
                  <a:cubicBezTo>
                    <a:pt x="5259286" y="1368172"/>
                    <a:pt x="5273394" y="1343980"/>
                    <a:pt x="5291229" y="1306922"/>
                  </a:cubicBezTo>
                  <a:lnTo>
                    <a:pt x="5277478" y="1281817"/>
                  </a:lnTo>
                  <a:lnTo>
                    <a:pt x="5312611" y="1282062"/>
                  </a:lnTo>
                  <a:cubicBezTo>
                    <a:pt x="5338645" y="1282062"/>
                    <a:pt x="5371776" y="1311362"/>
                    <a:pt x="5388173" y="1323942"/>
                  </a:cubicBezTo>
                  <a:cubicBezTo>
                    <a:pt x="5408633" y="1339637"/>
                    <a:pt x="5423605" y="1364955"/>
                    <a:pt x="5438730" y="1387199"/>
                  </a:cubicBezTo>
                  <a:cubicBezTo>
                    <a:pt x="5448946" y="1402223"/>
                    <a:pt x="5450304" y="1407518"/>
                    <a:pt x="5456423" y="1426386"/>
                  </a:cubicBezTo>
                  <a:cubicBezTo>
                    <a:pt x="5466606" y="1457792"/>
                    <a:pt x="5475190" y="1439334"/>
                    <a:pt x="5487873" y="1451868"/>
                  </a:cubicBezTo>
                  <a:cubicBezTo>
                    <a:pt x="5489563" y="1453539"/>
                    <a:pt x="5521871" y="1517337"/>
                    <a:pt x="5527131" y="1526384"/>
                  </a:cubicBezTo>
                  <a:cubicBezTo>
                    <a:pt x="5540395" y="1549197"/>
                    <a:pt x="5553471" y="1581379"/>
                    <a:pt x="5565608" y="1605237"/>
                  </a:cubicBezTo>
                  <a:cubicBezTo>
                    <a:pt x="5581571" y="1636622"/>
                    <a:pt x="5580490" y="1658632"/>
                    <a:pt x="5591931" y="1692649"/>
                  </a:cubicBezTo>
                  <a:cubicBezTo>
                    <a:pt x="5601443" y="1720944"/>
                    <a:pt x="5619331" y="1737281"/>
                    <a:pt x="5628372" y="1769976"/>
                  </a:cubicBezTo>
                  <a:cubicBezTo>
                    <a:pt x="5632119" y="1783531"/>
                    <a:pt x="5658237" y="1853203"/>
                    <a:pt x="5658237" y="1853862"/>
                  </a:cubicBezTo>
                  <a:cubicBezTo>
                    <a:pt x="5658237" y="1866407"/>
                    <a:pt x="5706175" y="2024726"/>
                    <a:pt x="5713880" y="2050566"/>
                  </a:cubicBezTo>
                  <a:cubicBezTo>
                    <a:pt x="5730470" y="2106216"/>
                    <a:pt x="5761094" y="2189417"/>
                    <a:pt x="5768684" y="2244548"/>
                  </a:cubicBezTo>
                  <a:cubicBezTo>
                    <a:pt x="5774211" y="2284725"/>
                    <a:pt x="5791626" y="2308479"/>
                    <a:pt x="5800184" y="2337456"/>
                  </a:cubicBezTo>
                  <a:cubicBezTo>
                    <a:pt x="5810292" y="2371686"/>
                    <a:pt x="5812198" y="2404002"/>
                    <a:pt x="5824568" y="2437460"/>
                  </a:cubicBezTo>
                  <a:cubicBezTo>
                    <a:pt x="5831915" y="2457327"/>
                    <a:pt x="5864899" y="2623561"/>
                    <a:pt x="5864899" y="2645871"/>
                  </a:cubicBezTo>
                  <a:cubicBezTo>
                    <a:pt x="5864899" y="2668566"/>
                    <a:pt x="5872023" y="2672898"/>
                    <a:pt x="5872023" y="2695592"/>
                  </a:cubicBezTo>
                  <a:lnTo>
                    <a:pt x="5872023" y="2709800"/>
                  </a:lnTo>
                  <a:lnTo>
                    <a:pt x="5875522" y="2738221"/>
                  </a:lnTo>
                  <a:lnTo>
                    <a:pt x="5875587" y="2837654"/>
                  </a:lnTo>
                  <a:lnTo>
                    <a:pt x="5879868" y="2926403"/>
                  </a:lnTo>
                  <a:lnTo>
                    <a:pt x="5847145" y="2930420"/>
                  </a:lnTo>
                  <a:lnTo>
                    <a:pt x="5839956" y="2929996"/>
                  </a:lnTo>
                  <a:cubicBezTo>
                    <a:pt x="5817824" y="2929996"/>
                    <a:pt x="5732188" y="2956009"/>
                    <a:pt x="5705256" y="2962659"/>
                  </a:cubicBezTo>
                  <a:cubicBezTo>
                    <a:pt x="5684158" y="2967865"/>
                    <a:pt x="5663651" y="2974515"/>
                    <a:pt x="5641061" y="2980360"/>
                  </a:cubicBezTo>
                  <a:cubicBezTo>
                    <a:pt x="5627549" y="2983859"/>
                    <a:pt x="5586971" y="3007322"/>
                    <a:pt x="5586971" y="2986823"/>
                  </a:cubicBezTo>
                  <a:lnTo>
                    <a:pt x="5586971" y="2947754"/>
                  </a:lnTo>
                  <a:cubicBezTo>
                    <a:pt x="5586971" y="2925038"/>
                    <a:pt x="5574049" y="2853316"/>
                    <a:pt x="5568424" y="2831280"/>
                  </a:cubicBezTo>
                  <a:cubicBezTo>
                    <a:pt x="5564997" y="2817858"/>
                    <a:pt x="5547773" y="2727991"/>
                    <a:pt x="5547773" y="2716899"/>
                  </a:cubicBezTo>
                  <a:cubicBezTo>
                    <a:pt x="5547773" y="2671174"/>
                    <a:pt x="5512143" y="2581141"/>
                    <a:pt x="5512143" y="2532216"/>
                  </a:cubicBezTo>
                  <a:cubicBezTo>
                    <a:pt x="5512143" y="2517591"/>
                    <a:pt x="5501451" y="2507582"/>
                    <a:pt x="5501451" y="2482492"/>
                  </a:cubicBezTo>
                  <a:cubicBezTo>
                    <a:pt x="5501451" y="2468794"/>
                    <a:pt x="5497892" y="2474545"/>
                    <a:pt x="5497892" y="2457632"/>
                  </a:cubicBezTo>
                  <a:cubicBezTo>
                    <a:pt x="5497892" y="2442119"/>
                    <a:pt x="5490764" y="2444734"/>
                    <a:pt x="5490764" y="2429219"/>
                  </a:cubicBezTo>
                  <a:cubicBezTo>
                    <a:pt x="5490764" y="2398740"/>
                    <a:pt x="5462373" y="2304378"/>
                    <a:pt x="5455130" y="2262295"/>
                  </a:cubicBezTo>
                  <a:lnTo>
                    <a:pt x="5446597" y="2212815"/>
                  </a:lnTo>
                  <a:cubicBezTo>
                    <a:pt x="5445574" y="2198452"/>
                    <a:pt x="5426628" y="2127584"/>
                    <a:pt x="5426628" y="2127333"/>
                  </a:cubicBezTo>
                  <a:lnTo>
                    <a:pt x="5426628" y="2123783"/>
                  </a:lnTo>
                  <a:cubicBezTo>
                    <a:pt x="5426628" y="2108921"/>
                    <a:pt x="5406921" y="2056300"/>
                    <a:pt x="5390994" y="2056300"/>
                  </a:cubicBezTo>
                  <a:lnTo>
                    <a:pt x="5380307" y="2056300"/>
                  </a:lnTo>
                  <a:cubicBezTo>
                    <a:pt x="5370682" y="2056300"/>
                    <a:pt x="5370480" y="2057996"/>
                    <a:pt x="5362487" y="2059853"/>
                  </a:cubicBezTo>
                  <a:lnTo>
                    <a:pt x="5362487" y="2081164"/>
                  </a:lnTo>
                  <a:cubicBezTo>
                    <a:pt x="5373950" y="2085296"/>
                    <a:pt x="5390993" y="2135159"/>
                    <a:pt x="5390993" y="2152195"/>
                  </a:cubicBezTo>
                  <a:cubicBezTo>
                    <a:pt x="5390993" y="2164532"/>
                    <a:pt x="5398121" y="2157613"/>
                    <a:pt x="5398121" y="2169953"/>
                  </a:cubicBezTo>
                  <a:lnTo>
                    <a:pt x="5398121" y="2173503"/>
                  </a:lnTo>
                  <a:cubicBezTo>
                    <a:pt x="5398121" y="2201995"/>
                    <a:pt x="5408809" y="2220638"/>
                    <a:pt x="5408809" y="2244534"/>
                  </a:cubicBezTo>
                  <a:lnTo>
                    <a:pt x="5408809" y="2251636"/>
                  </a:lnTo>
                  <a:cubicBezTo>
                    <a:pt x="5408809" y="2264221"/>
                    <a:pt x="5415936" y="2274571"/>
                    <a:pt x="5415936" y="2287152"/>
                  </a:cubicBezTo>
                  <a:lnTo>
                    <a:pt x="5415936" y="2294258"/>
                  </a:lnTo>
                  <a:cubicBezTo>
                    <a:pt x="5415936" y="2316309"/>
                    <a:pt x="5445779" y="2428334"/>
                    <a:pt x="5452990" y="2463315"/>
                  </a:cubicBezTo>
                  <a:cubicBezTo>
                    <a:pt x="5460607" y="2500278"/>
                    <a:pt x="5483637" y="2606684"/>
                    <a:pt x="5483637" y="2638761"/>
                  </a:cubicBezTo>
                  <a:cubicBezTo>
                    <a:pt x="5483637" y="2654273"/>
                    <a:pt x="5490764" y="2651658"/>
                    <a:pt x="5490764" y="2667174"/>
                  </a:cubicBezTo>
                  <a:cubicBezTo>
                    <a:pt x="5490764" y="2697546"/>
                    <a:pt x="5507109" y="2744690"/>
                    <a:pt x="5512777" y="2780192"/>
                  </a:cubicBezTo>
                  <a:cubicBezTo>
                    <a:pt x="5517897" y="2812266"/>
                    <a:pt x="5528322" y="2856368"/>
                    <a:pt x="5533522" y="2890922"/>
                  </a:cubicBezTo>
                  <a:lnTo>
                    <a:pt x="5537511" y="2922824"/>
                  </a:lnTo>
                  <a:lnTo>
                    <a:pt x="5540746" y="2944181"/>
                  </a:lnTo>
                  <a:lnTo>
                    <a:pt x="5545160" y="2976033"/>
                  </a:lnTo>
                  <a:lnTo>
                    <a:pt x="5544213" y="3001023"/>
                  </a:lnTo>
                  <a:cubicBezTo>
                    <a:pt x="5544213" y="3009333"/>
                    <a:pt x="5545279" y="3010212"/>
                    <a:pt x="5547773" y="3015228"/>
                  </a:cubicBezTo>
                  <a:cubicBezTo>
                    <a:pt x="5545067" y="3020850"/>
                    <a:pt x="5544213" y="3020329"/>
                    <a:pt x="5544213" y="3029436"/>
                  </a:cubicBezTo>
                  <a:cubicBezTo>
                    <a:pt x="5544213" y="3039636"/>
                    <a:pt x="5551337" y="3039028"/>
                    <a:pt x="5551337" y="3061399"/>
                  </a:cubicBezTo>
                  <a:lnTo>
                    <a:pt x="5576131" y="3065858"/>
                  </a:lnTo>
                  <a:lnTo>
                    <a:pt x="5576279" y="3096915"/>
                  </a:lnTo>
                  <a:lnTo>
                    <a:pt x="5572849" y="3196367"/>
                  </a:lnTo>
                  <a:lnTo>
                    <a:pt x="5564442" y="3288586"/>
                  </a:lnTo>
                  <a:lnTo>
                    <a:pt x="5565591" y="3295807"/>
                  </a:lnTo>
                  <a:lnTo>
                    <a:pt x="5564698" y="3313565"/>
                  </a:lnTo>
                  <a:cubicBezTo>
                    <a:pt x="5563264" y="3318397"/>
                    <a:pt x="5561494" y="3319550"/>
                    <a:pt x="5562027" y="3327770"/>
                  </a:cubicBezTo>
                  <a:lnTo>
                    <a:pt x="5564741" y="3366661"/>
                  </a:lnTo>
                  <a:lnTo>
                    <a:pt x="5566254" y="3377238"/>
                  </a:lnTo>
                  <a:cubicBezTo>
                    <a:pt x="5560810" y="3387419"/>
                    <a:pt x="5554900" y="3412728"/>
                    <a:pt x="5554900" y="3427214"/>
                  </a:cubicBezTo>
                  <a:lnTo>
                    <a:pt x="5554900" y="3437869"/>
                  </a:lnTo>
                  <a:lnTo>
                    <a:pt x="5551048" y="3519540"/>
                  </a:lnTo>
                  <a:lnTo>
                    <a:pt x="5538584" y="3608008"/>
                  </a:lnTo>
                  <a:lnTo>
                    <a:pt x="5540649" y="3619001"/>
                  </a:lnTo>
                  <a:lnTo>
                    <a:pt x="5539755" y="3636759"/>
                  </a:lnTo>
                  <a:cubicBezTo>
                    <a:pt x="5536944" y="3643739"/>
                    <a:pt x="5533521" y="3647235"/>
                    <a:pt x="5533521" y="3658070"/>
                  </a:cubicBezTo>
                  <a:cubicBezTo>
                    <a:pt x="5533521" y="3662464"/>
                    <a:pt x="5519270" y="3691621"/>
                    <a:pt x="5519270" y="3711342"/>
                  </a:cubicBezTo>
                  <a:lnTo>
                    <a:pt x="5519270" y="3714892"/>
                  </a:lnTo>
                  <a:cubicBezTo>
                    <a:pt x="5519270" y="3726524"/>
                    <a:pt x="5504763" y="3763568"/>
                    <a:pt x="5500140" y="3777512"/>
                  </a:cubicBezTo>
                  <a:cubicBezTo>
                    <a:pt x="5492458" y="3800691"/>
                    <a:pt x="5481402" y="3810323"/>
                    <a:pt x="5468780" y="3827940"/>
                  </a:cubicBezTo>
                  <a:cubicBezTo>
                    <a:pt x="5460985" y="3838822"/>
                    <a:pt x="5387326" y="3899574"/>
                    <a:pt x="5376743" y="3899574"/>
                  </a:cubicBezTo>
                  <a:lnTo>
                    <a:pt x="5366052" y="3899574"/>
                  </a:lnTo>
                  <a:cubicBezTo>
                    <a:pt x="5354882" y="3899574"/>
                    <a:pt x="5319919" y="3907669"/>
                    <a:pt x="5301917" y="3910226"/>
                  </a:cubicBezTo>
                  <a:lnTo>
                    <a:pt x="5145463" y="3933811"/>
                  </a:lnTo>
                  <a:lnTo>
                    <a:pt x="5141575" y="3931537"/>
                  </a:lnTo>
                  <a:lnTo>
                    <a:pt x="5023970" y="3938381"/>
                  </a:lnTo>
                  <a:lnTo>
                    <a:pt x="4963445" y="3945943"/>
                  </a:lnTo>
                  <a:cubicBezTo>
                    <a:pt x="4943187" y="3948659"/>
                    <a:pt x="4920057" y="3956398"/>
                    <a:pt x="4906405" y="3956398"/>
                  </a:cubicBezTo>
                  <a:lnTo>
                    <a:pt x="4892154" y="3956398"/>
                  </a:lnTo>
                  <a:cubicBezTo>
                    <a:pt x="4876587" y="3956398"/>
                    <a:pt x="4879214" y="3963500"/>
                    <a:pt x="4863648" y="3963500"/>
                  </a:cubicBezTo>
                  <a:cubicBezTo>
                    <a:pt x="4851634" y="3963500"/>
                    <a:pt x="4849490" y="3965372"/>
                    <a:pt x="4838705" y="3967053"/>
                  </a:cubicBezTo>
                  <a:lnTo>
                    <a:pt x="4625062" y="3999968"/>
                  </a:lnTo>
                  <a:lnTo>
                    <a:pt x="4503917" y="4011245"/>
                  </a:lnTo>
                  <a:lnTo>
                    <a:pt x="4404049" y="4014281"/>
                  </a:lnTo>
                  <a:lnTo>
                    <a:pt x="4332882" y="4021455"/>
                  </a:lnTo>
                  <a:cubicBezTo>
                    <a:pt x="4328958" y="4004175"/>
                    <a:pt x="4311356" y="3952691"/>
                    <a:pt x="4311356" y="3945743"/>
                  </a:cubicBezTo>
                  <a:cubicBezTo>
                    <a:pt x="4311356" y="3938888"/>
                    <a:pt x="4310235" y="3939423"/>
                    <a:pt x="4307792" y="3935091"/>
                  </a:cubicBezTo>
                  <a:cubicBezTo>
                    <a:pt x="4332882" y="3941766"/>
                    <a:pt x="4326922" y="3970129"/>
                    <a:pt x="4371927" y="3977708"/>
                  </a:cubicBezTo>
                  <a:lnTo>
                    <a:pt x="4400329" y="3981864"/>
                  </a:lnTo>
                  <a:cubicBezTo>
                    <a:pt x="4414116" y="3983564"/>
                    <a:pt x="4411629" y="3977708"/>
                    <a:pt x="4425376" y="3977708"/>
                  </a:cubicBezTo>
                  <a:cubicBezTo>
                    <a:pt x="4461064" y="3977708"/>
                    <a:pt x="4482386" y="3954241"/>
                    <a:pt x="4482386" y="3917332"/>
                  </a:cubicBezTo>
                  <a:cubicBezTo>
                    <a:pt x="4477439" y="3915338"/>
                    <a:pt x="4460128" y="3892109"/>
                    <a:pt x="4456957" y="3885854"/>
                  </a:cubicBezTo>
                  <a:cubicBezTo>
                    <a:pt x="4451318" y="3874736"/>
                    <a:pt x="4441034" y="3867338"/>
                    <a:pt x="4431626" y="3857829"/>
                  </a:cubicBezTo>
                  <a:cubicBezTo>
                    <a:pt x="4418019" y="3844084"/>
                    <a:pt x="4381803" y="3831514"/>
                    <a:pt x="4361239" y="3817886"/>
                  </a:cubicBezTo>
                  <a:cubicBezTo>
                    <a:pt x="4321766" y="3791736"/>
                    <a:pt x="4272159" y="3754255"/>
                    <a:pt x="4272159" y="3690028"/>
                  </a:cubicBezTo>
                  <a:lnTo>
                    <a:pt x="4272159" y="3682925"/>
                  </a:lnTo>
                  <a:cubicBezTo>
                    <a:pt x="4272159" y="3656204"/>
                    <a:pt x="4250780" y="3621609"/>
                    <a:pt x="4250780" y="3587032"/>
                  </a:cubicBezTo>
                  <a:lnTo>
                    <a:pt x="4250780" y="3565721"/>
                  </a:lnTo>
                  <a:cubicBezTo>
                    <a:pt x="4250780" y="3547072"/>
                    <a:pt x="4242323" y="3551218"/>
                    <a:pt x="4240092" y="3537308"/>
                  </a:cubicBezTo>
                  <a:lnTo>
                    <a:pt x="4236446" y="3508909"/>
                  </a:lnTo>
                  <a:cubicBezTo>
                    <a:pt x="4220937" y="3411723"/>
                    <a:pt x="4183079" y="3330470"/>
                    <a:pt x="4183079" y="3214115"/>
                  </a:cubicBezTo>
                  <a:lnTo>
                    <a:pt x="4183079" y="3210562"/>
                  </a:lnTo>
                  <a:cubicBezTo>
                    <a:pt x="4183079" y="3198225"/>
                    <a:pt x="4175952" y="3205144"/>
                    <a:pt x="4175952" y="3192804"/>
                  </a:cubicBezTo>
                  <a:cubicBezTo>
                    <a:pt x="4175952" y="3183729"/>
                    <a:pt x="4162955" y="3154024"/>
                    <a:pt x="4158815" y="3145961"/>
                  </a:cubicBezTo>
                  <a:cubicBezTo>
                    <a:pt x="4149583" y="3127995"/>
                    <a:pt x="4150318" y="3121223"/>
                    <a:pt x="4146051" y="3098307"/>
                  </a:cubicBezTo>
                  <a:cubicBezTo>
                    <a:pt x="4142801" y="3080851"/>
                    <a:pt x="4126070" y="3003588"/>
                    <a:pt x="4126070" y="2997466"/>
                  </a:cubicBezTo>
                  <a:cubicBezTo>
                    <a:pt x="4126070" y="2981009"/>
                    <a:pt x="4119418" y="2986786"/>
                    <a:pt x="4118943" y="2965503"/>
                  </a:cubicBezTo>
                  <a:lnTo>
                    <a:pt x="4129631" y="2965503"/>
                  </a:lnTo>
                  <a:lnTo>
                    <a:pt x="4129631" y="2983261"/>
                  </a:lnTo>
                  <a:cubicBezTo>
                    <a:pt x="4129631" y="2991445"/>
                    <a:pt x="4132113" y="2993917"/>
                    <a:pt x="4140322" y="2993917"/>
                  </a:cubicBezTo>
                  <a:lnTo>
                    <a:pt x="4147449" y="2993917"/>
                  </a:lnTo>
                  <a:cubicBezTo>
                    <a:pt x="4161456" y="2993917"/>
                    <a:pt x="4182431" y="2950015"/>
                    <a:pt x="4183079" y="2940645"/>
                  </a:cubicBezTo>
                  <a:lnTo>
                    <a:pt x="4186967" y="2869636"/>
                  </a:lnTo>
                  <a:lnTo>
                    <a:pt x="4198405" y="2784543"/>
                  </a:lnTo>
                  <a:lnTo>
                    <a:pt x="4197334" y="2766616"/>
                  </a:lnTo>
                  <a:lnTo>
                    <a:pt x="4199832" y="2713273"/>
                  </a:lnTo>
                  <a:cubicBezTo>
                    <a:pt x="4202963" y="2681224"/>
                    <a:pt x="4213762" y="2629584"/>
                    <a:pt x="4211586" y="2603244"/>
                  </a:cubicBezTo>
                  <a:lnTo>
                    <a:pt x="4203626" y="2496766"/>
                  </a:lnTo>
                  <a:lnTo>
                    <a:pt x="4206862" y="2404317"/>
                  </a:lnTo>
                  <a:lnTo>
                    <a:pt x="4212224" y="2255211"/>
                  </a:lnTo>
                  <a:cubicBezTo>
                    <a:pt x="4211903" y="2246086"/>
                    <a:pt x="4212303" y="2246704"/>
                    <a:pt x="4215149" y="2240985"/>
                  </a:cubicBezTo>
                  <a:cubicBezTo>
                    <a:pt x="4212966" y="2236448"/>
                    <a:pt x="4210523" y="2234770"/>
                    <a:pt x="4211586" y="2226776"/>
                  </a:cubicBezTo>
                  <a:lnTo>
                    <a:pt x="4215391" y="2191293"/>
                  </a:lnTo>
                  <a:lnTo>
                    <a:pt x="4215149" y="2169953"/>
                  </a:lnTo>
                  <a:lnTo>
                    <a:pt x="4219185" y="2095400"/>
                  </a:lnTo>
                  <a:lnTo>
                    <a:pt x="4222471" y="2049217"/>
                  </a:lnTo>
                  <a:lnTo>
                    <a:pt x="4222277" y="2042092"/>
                  </a:lnTo>
                  <a:cubicBezTo>
                    <a:pt x="4216616" y="2039107"/>
                    <a:pt x="4206188" y="2031437"/>
                    <a:pt x="4200894" y="2031437"/>
                  </a:cubicBezTo>
                  <a:lnTo>
                    <a:pt x="4183079" y="2031437"/>
                  </a:lnTo>
                  <a:cubicBezTo>
                    <a:pt x="4175241" y="2064966"/>
                    <a:pt x="4181083" y="2046098"/>
                    <a:pt x="4179515" y="2077609"/>
                  </a:cubicBezTo>
                  <a:lnTo>
                    <a:pt x="4174895" y="2177002"/>
                  </a:lnTo>
                  <a:lnTo>
                    <a:pt x="4169321" y="2280080"/>
                  </a:lnTo>
                  <a:lnTo>
                    <a:pt x="4168827" y="2333326"/>
                  </a:lnTo>
                  <a:lnTo>
                    <a:pt x="4165934" y="2376006"/>
                  </a:lnTo>
                  <a:lnTo>
                    <a:pt x="4163430" y="2457685"/>
                  </a:lnTo>
                  <a:lnTo>
                    <a:pt x="4169198" y="2603221"/>
                  </a:lnTo>
                  <a:lnTo>
                    <a:pt x="4157030" y="2713217"/>
                  </a:lnTo>
                  <a:lnTo>
                    <a:pt x="4153607" y="2787863"/>
                  </a:lnTo>
                  <a:cubicBezTo>
                    <a:pt x="4153062" y="2810398"/>
                    <a:pt x="4149437" y="2819617"/>
                    <a:pt x="4147448" y="2834098"/>
                  </a:cubicBezTo>
                  <a:lnTo>
                    <a:pt x="4142933" y="2865932"/>
                  </a:lnTo>
                  <a:lnTo>
                    <a:pt x="4143885" y="2873163"/>
                  </a:lnTo>
                  <a:lnTo>
                    <a:pt x="4140454" y="2905148"/>
                  </a:lnTo>
                  <a:cubicBezTo>
                    <a:pt x="4138339" y="2919543"/>
                    <a:pt x="4134772" y="2913468"/>
                    <a:pt x="4122506" y="2919335"/>
                  </a:cubicBezTo>
                  <a:cubicBezTo>
                    <a:pt x="4116866" y="2916637"/>
                    <a:pt x="4117389" y="2915785"/>
                    <a:pt x="4108251" y="2915785"/>
                  </a:cubicBezTo>
                  <a:cubicBezTo>
                    <a:pt x="4106806" y="2915785"/>
                    <a:pt x="4063755" y="2933543"/>
                    <a:pt x="4036987" y="2933543"/>
                  </a:cubicBezTo>
                  <a:lnTo>
                    <a:pt x="4033427" y="2933543"/>
                  </a:lnTo>
                  <a:lnTo>
                    <a:pt x="3923006" y="2941120"/>
                  </a:lnTo>
                  <a:lnTo>
                    <a:pt x="3908715" y="2940646"/>
                  </a:lnTo>
                  <a:lnTo>
                    <a:pt x="3876763" y="2944986"/>
                  </a:lnTo>
                  <a:cubicBezTo>
                    <a:pt x="3864919" y="2945948"/>
                    <a:pt x="3871953" y="2937093"/>
                    <a:pt x="3858829" y="2937093"/>
                  </a:cubicBezTo>
                  <a:lnTo>
                    <a:pt x="3841014" y="2937093"/>
                  </a:lnTo>
                  <a:lnTo>
                    <a:pt x="3826341" y="2912491"/>
                  </a:lnTo>
                  <a:cubicBezTo>
                    <a:pt x="3839663" y="2909236"/>
                    <a:pt x="3844578" y="2906703"/>
                    <a:pt x="3844578" y="2890922"/>
                  </a:cubicBezTo>
                  <a:lnTo>
                    <a:pt x="3844578" y="2883819"/>
                  </a:lnTo>
                  <a:cubicBezTo>
                    <a:pt x="3844578" y="2871483"/>
                    <a:pt x="3837451" y="2878402"/>
                    <a:pt x="3837451" y="2866061"/>
                  </a:cubicBezTo>
                  <a:lnTo>
                    <a:pt x="3837451" y="2780823"/>
                  </a:lnTo>
                  <a:lnTo>
                    <a:pt x="3839573" y="2724059"/>
                  </a:lnTo>
                  <a:cubicBezTo>
                    <a:pt x="3837717" y="2714901"/>
                    <a:pt x="3838178" y="2715491"/>
                    <a:pt x="3841015" y="2709793"/>
                  </a:cubicBezTo>
                  <a:lnTo>
                    <a:pt x="3837148" y="2702877"/>
                  </a:lnTo>
                  <a:cubicBezTo>
                    <a:pt x="3840157" y="2697068"/>
                    <a:pt x="3841015" y="2697588"/>
                    <a:pt x="3841015" y="2688482"/>
                  </a:cubicBezTo>
                  <a:lnTo>
                    <a:pt x="3841015" y="2674276"/>
                  </a:lnTo>
                  <a:lnTo>
                    <a:pt x="3844874" y="2621026"/>
                  </a:lnTo>
                  <a:lnTo>
                    <a:pt x="3843688" y="2603243"/>
                  </a:lnTo>
                  <a:lnTo>
                    <a:pt x="3849082" y="2450556"/>
                  </a:lnTo>
                  <a:lnTo>
                    <a:pt x="3848142" y="2443421"/>
                  </a:lnTo>
                  <a:lnTo>
                    <a:pt x="3862606" y="2340454"/>
                  </a:lnTo>
                  <a:cubicBezTo>
                    <a:pt x="3868169" y="2301811"/>
                    <a:pt x="3871438" y="2273494"/>
                    <a:pt x="3876875" y="2237658"/>
                  </a:cubicBezTo>
                  <a:cubicBezTo>
                    <a:pt x="3880378" y="2214565"/>
                    <a:pt x="3901588" y="2174164"/>
                    <a:pt x="3901588" y="2148639"/>
                  </a:cubicBezTo>
                  <a:cubicBezTo>
                    <a:pt x="3901588" y="2148326"/>
                    <a:pt x="3917727" y="2109344"/>
                    <a:pt x="3920786" y="2100292"/>
                  </a:cubicBezTo>
                  <a:cubicBezTo>
                    <a:pt x="3926397" y="2083709"/>
                    <a:pt x="3930379" y="2062819"/>
                    <a:pt x="3935921" y="2047894"/>
                  </a:cubicBezTo>
                  <a:cubicBezTo>
                    <a:pt x="3939283" y="2038841"/>
                    <a:pt x="3952060" y="2013194"/>
                    <a:pt x="3957465" y="2001888"/>
                  </a:cubicBezTo>
                  <a:cubicBezTo>
                    <a:pt x="3961570" y="1993298"/>
                    <a:pt x="3971331" y="1964523"/>
                    <a:pt x="3974261" y="1954705"/>
                  </a:cubicBezTo>
                  <a:cubicBezTo>
                    <a:pt x="3986541" y="1913562"/>
                    <a:pt x="4003405" y="1897866"/>
                    <a:pt x="4019685" y="1865019"/>
                  </a:cubicBezTo>
                  <a:cubicBezTo>
                    <a:pt x="4033659" y="1836832"/>
                    <a:pt x="4046397" y="1804843"/>
                    <a:pt x="4060763" y="1774552"/>
                  </a:cubicBezTo>
                  <a:cubicBezTo>
                    <a:pt x="4078419" y="1737316"/>
                    <a:pt x="4082801" y="1717650"/>
                    <a:pt x="4105481" y="1684166"/>
                  </a:cubicBezTo>
                  <a:cubicBezTo>
                    <a:pt x="4110868" y="1676219"/>
                    <a:pt x="4135256" y="1600672"/>
                    <a:pt x="4139767" y="1586932"/>
                  </a:cubicBezTo>
                  <a:cubicBezTo>
                    <a:pt x="4152923" y="1546878"/>
                    <a:pt x="4218713" y="1443908"/>
                    <a:pt x="4218713" y="1399246"/>
                  </a:cubicBezTo>
                  <a:close/>
                  <a:moveTo>
                    <a:pt x="5177195" y="1296268"/>
                  </a:moveTo>
                  <a:cubicBezTo>
                    <a:pt x="5179383" y="1286909"/>
                    <a:pt x="5182417" y="1269571"/>
                    <a:pt x="5195015" y="1271407"/>
                  </a:cubicBezTo>
                  <a:lnTo>
                    <a:pt x="5251969" y="1278891"/>
                  </a:lnTo>
                  <a:cubicBezTo>
                    <a:pt x="5242297" y="1291741"/>
                    <a:pt x="5240312" y="1280978"/>
                    <a:pt x="5234784" y="1300396"/>
                  </a:cubicBezTo>
                  <a:cubicBezTo>
                    <a:pt x="5230010" y="1317173"/>
                    <a:pt x="5233188" y="1315847"/>
                    <a:pt x="5219957" y="1324681"/>
                  </a:cubicBezTo>
                  <a:lnTo>
                    <a:pt x="5177196" y="1296268"/>
                  </a:lnTo>
                  <a:close/>
                  <a:moveTo>
                    <a:pt x="4895703" y="1399264"/>
                  </a:moveTo>
                  <a:lnTo>
                    <a:pt x="4835182" y="1395082"/>
                  </a:lnTo>
                  <a:lnTo>
                    <a:pt x="4707016" y="1383503"/>
                  </a:lnTo>
                  <a:lnTo>
                    <a:pt x="4692599" y="1385059"/>
                  </a:lnTo>
                  <a:lnTo>
                    <a:pt x="4664085" y="1381571"/>
                  </a:lnTo>
                  <a:lnTo>
                    <a:pt x="4628462" y="1381506"/>
                  </a:lnTo>
                  <a:lnTo>
                    <a:pt x="4610647" y="1380619"/>
                  </a:lnTo>
                  <a:cubicBezTo>
                    <a:pt x="4577568" y="1381506"/>
                    <a:pt x="4545494" y="1358316"/>
                    <a:pt x="4523685" y="1343881"/>
                  </a:cubicBezTo>
                  <a:cubicBezTo>
                    <a:pt x="4503423" y="1330470"/>
                    <a:pt x="4481076" y="1292802"/>
                    <a:pt x="4475244" y="1267854"/>
                  </a:cubicBezTo>
                  <a:lnTo>
                    <a:pt x="4500187" y="1257199"/>
                  </a:lnTo>
                  <a:lnTo>
                    <a:pt x="4500187" y="1246547"/>
                  </a:lnTo>
                  <a:cubicBezTo>
                    <a:pt x="4513912" y="1247686"/>
                    <a:pt x="4581889" y="1278510"/>
                    <a:pt x="4582138" y="1278510"/>
                  </a:cubicBezTo>
                  <a:cubicBezTo>
                    <a:pt x="4597042" y="1278510"/>
                    <a:pt x="4660954" y="1294410"/>
                    <a:pt x="4683276" y="1298456"/>
                  </a:cubicBezTo>
                  <a:cubicBezTo>
                    <a:pt x="4710272" y="1303349"/>
                    <a:pt x="4760922" y="1312083"/>
                    <a:pt x="4788804" y="1310473"/>
                  </a:cubicBezTo>
                  <a:lnTo>
                    <a:pt x="4845763" y="1306015"/>
                  </a:lnTo>
                  <a:lnTo>
                    <a:pt x="4888575" y="1306923"/>
                  </a:lnTo>
                  <a:cubicBezTo>
                    <a:pt x="4908030" y="1306923"/>
                    <a:pt x="4908315" y="1299821"/>
                    <a:pt x="4927770" y="1299821"/>
                  </a:cubicBezTo>
                  <a:lnTo>
                    <a:pt x="4931333" y="1299821"/>
                  </a:lnTo>
                  <a:cubicBezTo>
                    <a:pt x="4952320" y="1299821"/>
                    <a:pt x="4960474" y="1289166"/>
                    <a:pt x="4977656" y="1289166"/>
                  </a:cubicBezTo>
                  <a:lnTo>
                    <a:pt x="4981220" y="1289166"/>
                  </a:lnTo>
                  <a:cubicBezTo>
                    <a:pt x="5007424" y="1289166"/>
                    <a:pt x="5027613" y="1279908"/>
                    <a:pt x="5048921" y="1274957"/>
                  </a:cubicBezTo>
                  <a:lnTo>
                    <a:pt x="5100007" y="1308709"/>
                  </a:lnTo>
                  <a:cubicBezTo>
                    <a:pt x="5082076" y="1314928"/>
                    <a:pt x="5072272" y="1332179"/>
                    <a:pt x="5055355" y="1341750"/>
                  </a:cubicBezTo>
                  <a:cubicBezTo>
                    <a:pt x="5039468" y="1350745"/>
                    <a:pt x="5026287" y="1363302"/>
                    <a:pt x="5006161" y="1363747"/>
                  </a:cubicBezTo>
                  <a:cubicBezTo>
                    <a:pt x="4999628" y="1373472"/>
                    <a:pt x="4964433" y="1392160"/>
                    <a:pt x="4949147" y="1392160"/>
                  </a:cubicBezTo>
                  <a:lnTo>
                    <a:pt x="4945583" y="1392160"/>
                  </a:lnTo>
                  <a:cubicBezTo>
                    <a:pt x="4923364" y="1392160"/>
                    <a:pt x="4914990" y="1400865"/>
                    <a:pt x="4895698" y="1399262"/>
                  </a:cubicBezTo>
                  <a:close/>
                  <a:moveTo>
                    <a:pt x="7230906" y="1143714"/>
                  </a:moveTo>
                  <a:lnTo>
                    <a:pt x="7233147" y="1143552"/>
                  </a:lnTo>
                  <a:lnTo>
                    <a:pt x="7237529" y="1189636"/>
                  </a:lnTo>
                  <a:lnTo>
                    <a:pt x="7236711" y="1196824"/>
                  </a:lnTo>
                  <a:cubicBezTo>
                    <a:pt x="7236711" y="1203682"/>
                    <a:pt x="7237832" y="1203147"/>
                    <a:pt x="7240271" y="1207480"/>
                  </a:cubicBezTo>
                  <a:cubicBezTo>
                    <a:pt x="7223544" y="1219694"/>
                    <a:pt x="7243417" y="1215851"/>
                    <a:pt x="7221789" y="1218053"/>
                  </a:cubicBezTo>
                  <a:lnTo>
                    <a:pt x="7230906" y="1143711"/>
                  </a:lnTo>
                  <a:close/>
                  <a:moveTo>
                    <a:pt x="1296964" y="1100934"/>
                  </a:moveTo>
                  <a:cubicBezTo>
                    <a:pt x="1314743" y="1100934"/>
                    <a:pt x="1320559" y="1090278"/>
                    <a:pt x="1336159" y="1090278"/>
                  </a:cubicBezTo>
                  <a:lnTo>
                    <a:pt x="1357537" y="1090278"/>
                  </a:lnTo>
                  <a:cubicBezTo>
                    <a:pt x="1392822" y="1090278"/>
                    <a:pt x="1467995" y="1119191"/>
                    <a:pt x="1467995" y="1154209"/>
                  </a:cubicBezTo>
                  <a:lnTo>
                    <a:pt x="1467995" y="1164865"/>
                  </a:lnTo>
                  <a:cubicBezTo>
                    <a:pt x="1467995" y="1209637"/>
                    <a:pt x="1406557" y="1239447"/>
                    <a:pt x="1353975" y="1239447"/>
                  </a:cubicBezTo>
                  <a:lnTo>
                    <a:pt x="1339724" y="1239447"/>
                  </a:lnTo>
                  <a:cubicBezTo>
                    <a:pt x="1296157" y="1239447"/>
                    <a:pt x="1254203" y="1228077"/>
                    <a:pt x="1254203" y="1186175"/>
                  </a:cubicBezTo>
                  <a:cubicBezTo>
                    <a:pt x="1254203" y="1172477"/>
                    <a:pt x="1257766" y="1178228"/>
                    <a:pt x="1257766" y="1161315"/>
                  </a:cubicBezTo>
                  <a:cubicBezTo>
                    <a:pt x="1257766" y="1144455"/>
                    <a:pt x="1280947" y="1100939"/>
                    <a:pt x="1296964" y="1100939"/>
                  </a:cubicBezTo>
                  <a:close/>
                  <a:moveTo>
                    <a:pt x="1853842" y="1246458"/>
                  </a:moveTo>
                  <a:cubicBezTo>
                    <a:pt x="1854401" y="1263397"/>
                    <a:pt x="1846102" y="1278324"/>
                    <a:pt x="1845702" y="1296271"/>
                  </a:cubicBezTo>
                  <a:cubicBezTo>
                    <a:pt x="1834557" y="1297195"/>
                    <a:pt x="1833044" y="1299824"/>
                    <a:pt x="1820760" y="1299824"/>
                  </a:cubicBezTo>
                  <a:cubicBezTo>
                    <a:pt x="1819246" y="1299824"/>
                    <a:pt x="1799489" y="1287552"/>
                    <a:pt x="1795817" y="1285616"/>
                  </a:cubicBezTo>
                  <a:cubicBezTo>
                    <a:pt x="1795392" y="1266504"/>
                    <a:pt x="1788689" y="1256624"/>
                    <a:pt x="1788689" y="1235895"/>
                  </a:cubicBezTo>
                  <a:lnTo>
                    <a:pt x="1788689" y="1232342"/>
                  </a:lnTo>
                  <a:cubicBezTo>
                    <a:pt x="1788689" y="1211265"/>
                    <a:pt x="1785129" y="1190225"/>
                    <a:pt x="1781281" y="1172144"/>
                  </a:cubicBezTo>
                  <a:cubicBezTo>
                    <a:pt x="1774128" y="1138536"/>
                    <a:pt x="1789172" y="1155252"/>
                    <a:pt x="1813632" y="1143551"/>
                  </a:cubicBezTo>
                  <a:lnTo>
                    <a:pt x="1842390" y="1157235"/>
                  </a:lnTo>
                  <a:lnTo>
                    <a:pt x="1850339" y="1196571"/>
                  </a:lnTo>
                  <a:lnTo>
                    <a:pt x="1853842" y="1246458"/>
                  </a:lnTo>
                  <a:close/>
                  <a:moveTo>
                    <a:pt x="1090313" y="1054765"/>
                  </a:moveTo>
                  <a:cubicBezTo>
                    <a:pt x="1118170" y="1038121"/>
                    <a:pt x="1139165" y="1059080"/>
                    <a:pt x="1158029" y="1072512"/>
                  </a:cubicBezTo>
                  <a:cubicBezTo>
                    <a:pt x="1179667" y="1087917"/>
                    <a:pt x="1183209" y="1107040"/>
                    <a:pt x="1190085" y="1136451"/>
                  </a:cubicBezTo>
                  <a:cubicBezTo>
                    <a:pt x="1182557" y="1152085"/>
                    <a:pt x="1183512" y="1181890"/>
                    <a:pt x="1173070" y="1197626"/>
                  </a:cubicBezTo>
                  <a:cubicBezTo>
                    <a:pt x="1158631" y="1219394"/>
                    <a:pt x="1136675" y="1219045"/>
                    <a:pt x="1129510" y="1228795"/>
                  </a:cubicBezTo>
                  <a:lnTo>
                    <a:pt x="1111695" y="1227908"/>
                  </a:lnTo>
                  <a:cubicBezTo>
                    <a:pt x="1090889" y="1228795"/>
                    <a:pt x="1062308" y="1238380"/>
                    <a:pt x="1047556" y="1235897"/>
                  </a:cubicBezTo>
                  <a:lnTo>
                    <a:pt x="1019154" y="1231737"/>
                  </a:lnTo>
                  <a:cubicBezTo>
                    <a:pt x="1004993" y="1211418"/>
                    <a:pt x="972731" y="1199404"/>
                    <a:pt x="972731" y="1168414"/>
                  </a:cubicBezTo>
                  <a:cubicBezTo>
                    <a:pt x="972731" y="1125967"/>
                    <a:pt x="1013493" y="1054762"/>
                    <a:pt x="1054682" y="1054762"/>
                  </a:cubicBezTo>
                  <a:lnTo>
                    <a:pt x="1061810" y="1054762"/>
                  </a:lnTo>
                  <a:cubicBezTo>
                    <a:pt x="1074991" y="1054762"/>
                    <a:pt x="1071052" y="1055312"/>
                    <a:pt x="1079625" y="1051212"/>
                  </a:cubicBezTo>
                  <a:lnTo>
                    <a:pt x="1090313" y="1054762"/>
                  </a:lnTo>
                  <a:close/>
                  <a:moveTo>
                    <a:pt x="1774458" y="1100937"/>
                  </a:moveTo>
                  <a:lnTo>
                    <a:pt x="1788709" y="1100937"/>
                  </a:lnTo>
                  <a:lnTo>
                    <a:pt x="1788709" y="1104490"/>
                  </a:lnTo>
                  <a:lnTo>
                    <a:pt x="1774458" y="1104490"/>
                  </a:lnTo>
                  <a:lnTo>
                    <a:pt x="1774458" y="1100937"/>
                  </a:lnTo>
                  <a:close/>
                  <a:moveTo>
                    <a:pt x="7226225" y="1065422"/>
                  </a:moveTo>
                  <a:lnTo>
                    <a:pt x="7233353" y="1068974"/>
                  </a:lnTo>
                  <a:lnTo>
                    <a:pt x="7222662" y="1068974"/>
                  </a:lnTo>
                  <a:lnTo>
                    <a:pt x="7223256" y="1061279"/>
                  </a:lnTo>
                  <a:lnTo>
                    <a:pt x="7226226" y="1065421"/>
                  </a:lnTo>
                  <a:close/>
                  <a:moveTo>
                    <a:pt x="673406" y="1108039"/>
                  </a:moveTo>
                  <a:cubicBezTo>
                    <a:pt x="673406" y="1079313"/>
                    <a:pt x="706658" y="1037693"/>
                    <a:pt x="737545" y="1037008"/>
                  </a:cubicBezTo>
                  <a:cubicBezTo>
                    <a:pt x="739931" y="1047218"/>
                    <a:pt x="748233" y="1057629"/>
                    <a:pt x="748233" y="1058319"/>
                  </a:cubicBezTo>
                  <a:cubicBezTo>
                    <a:pt x="748233" y="1062619"/>
                    <a:pt x="727149" y="1111798"/>
                    <a:pt x="723791" y="1122742"/>
                  </a:cubicBezTo>
                  <a:cubicBezTo>
                    <a:pt x="719896" y="1135428"/>
                    <a:pt x="704628" y="1175522"/>
                    <a:pt x="691224" y="1175522"/>
                  </a:cubicBezTo>
                  <a:lnTo>
                    <a:pt x="687660" y="1175522"/>
                  </a:lnTo>
                  <a:cubicBezTo>
                    <a:pt x="674472" y="1175522"/>
                    <a:pt x="678681" y="1170026"/>
                    <a:pt x="680533" y="1161314"/>
                  </a:cubicBezTo>
                  <a:cubicBezTo>
                    <a:pt x="674948" y="1157236"/>
                    <a:pt x="673405" y="1160660"/>
                    <a:pt x="673405" y="1150658"/>
                  </a:cubicBezTo>
                  <a:lnTo>
                    <a:pt x="673405" y="1136453"/>
                  </a:lnTo>
                  <a:cubicBezTo>
                    <a:pt x="673405" y="1128143"/>
                    <a:pt x="674476" y="1127263"/>
                    <a:pt x="676969" y="1122248"/>
                  </a:cubicBezTo>
                  <a:cubicBezTo>
                    <a:pt x="674263" y="1116626"/>
                    <a:pt x="673405" y="1117147"/>
                    <a:pt x="673405" y="1108040"/>
                  </a:cubicBezTo>
                  <a:close/>
                  <a:moveTo>
                    <a:pt x="709040" y="1406373"/>
                  </a:moveTo>
                  <a:cubicBezTo>
                    <a:pt x="709040" y="1374711"/>
                    <a:pt x="718780" y="1323039"/>
                    <a:pt x="723954" y="1289828"/>
                  </a:cubicBezTo>
                  <a:cubicBezTo>
                    <a:pt x="729543" y="1253986"/>
                    <a:pt x="744220" y="1220112"/>
                    <a:pt x="753196" y="1187562"/>
                  </a:cubicBezTo>
                  <a:cubicBezTo>
                    <a:pt x="760161" y="1162299"/>
                    <a:pt x="783533" y="1121320"/>
                    <a:pt x="795258" y="1098083"/>
                  </a:cubicBezTo>
                  <a:cubicBezTo>
                    <a:pt x="809963" y="1068941"/>
                    <a:pt x="824766" y="1042137"/>
                    <a:pt x="833754" y="1008594"/>
                  </a:cubicBezTo>
                  <a:cubicBezTo>
                    <a:pt x="853763" y="1009036"/>
                    <a:pt x="950074" y="1036688"/>
                    <a:pt x="965590" y="1044106"/>
                  </a:cubicBezTo>
                  <a:cubicBezTo>
                    <a:pt x="953832" y="1066258"/>
                    <a:pt x="947011" y="1069904"/>
                    <a:pt x="934695" y="1098552"/>
                  </a:cubicBezTo>
                  <a:cubicBezTo>
                    <a:pt x="926519" y="1117575"/>
                    <a:pt x="919150" y="1146758"/>
                    <a:pt x="912141" y="1161309"/>
                  </a:cubicBezTo>
                  <a:cubicBezTo>
                    <a:pt x="934529" y="1203482"/>
                    <a:pt x="921816" y="1201330"/>
                    <a:pt x="959352" y="1238558"/>
                  </a:cubicBezTo>
                  <a:cubicBezTo>
                    <a:pt x="975848" y="1254919"/>
                    <a:pt x="1010537" y="1282064"/>
                    <a:pt x="1040415" y="1282064"/>
                  </a:cubicBezTo>
                  <a:lnTo>
                    <a:pt x="1043975" y="1282064"/>
                  </a:lnTo>
                  <a:lnTo>
                    <a:pt x="1118790" y="1278289"/>
                  </a:lnTo>
                  <a:cubicBezTo>
                    <a:pt x="1139182" y="1277200"/>
                    <a:pt x="1151974" y="1267856"/>
                    <a:pt x="1168691" y="1267856"/>
                  </a:cubicBezTo>
                  <a:lnTo>
                    <a:pt x="1175818" y="1267856"/>
                  </a:lnTo>
                  <a:lnTo>
                    <a:pt x="1218526" y="1232279"/>
                  </a:lnTo>
                  <a:cubicBezTo>
                    <a:pt x="1229625" y="1248787"/>
                    <a:pt x="1232432" y="1262873"/>
                    <a:pt x="1253659" y="1271955"/>
                  </a:cubicBezTo>
                  <a:cubicBezTo>
                    <a:pt x="1258009" y="1273816"/>
                    <a:pt x="1306973" y="1289167"/>
                    <a:pt x="1311220" y="1289167"/>
                  </a:cubicBezTo>
                  <a:lnTo>
                    <a:pt x="1368230" y="1289167"/>
                  </a:lnTo>
                  <a:cubicBezTo>
                    <a:pt x="1440307" y="1289167"/>
                    <a:pt x="1525015" y="1237806"/>
                    <a:pt x="1525015" y="1168412"/>
                  </a:cubicBezTo>
                  <a:lnTo>
                    <a:pt x="1525015" y="1161310"/>
                  </a:lnTo>
                  <a:cubicBezTo>
                    <a:pt x="1525015" y="1143333"/>
                    <a:pt x="1513203" y="1135595"/>
                    <a:pt x="1532138" y="1132897"/>
                  </a:cubicBezTo>
                  <a:lnTo>
                    <a:pt x="1653280" y="1115096"/>
                  </a:lnTo>
                  <a:cubicBezTo>
                    <a:pt x="1670667" y="1112667"/>
                    <a:pt x="1677661" y="1108036"/>
                    <a:pt x="1692486" y="1108036"/>
                  </a:cubicBezTo>
                  <a:lnTo>
                    <a:pt x="1696046" y="1108036"/>
                  </a:lnTo>
                  <a:cubicBezTo>
                    <a:pt x="1705670" y="1108036"/>
                    <a:pt x="1705872" y="1106341"/>
                    <a:pt x="1713864" y="1104487"/>
                  </a:cubicBezTo>
                  <a:cubicBezTo>
                    <a:pt x="1715724" y="1112451"/>
                    <a:pt x="1717425" y="1112653"/>
                    <a:pt x="1717425" y="1122245"/>
                  </a:cubicBezTo>
                  <a:lnTo>
                    <a:pt x="1717425" y="1150655"/>
                  </a:lnTo>
                  <a:cubicBezTo>
                    <a:pt x="1717425" y="1165668"/>
                    <a:pt x="1731680" y="1186081"/>
                    <a:pt x="1731680" y="1207482"/>
                  </a:cubicBezTo>
                  <a:lnTo>
                    <a:pt x="1731680" y="1218138"/>
                  </a:lnTo>
                  <a:lnTo>
                    <a:pt x="1748432" y="1349700"/>
                  </a:lnTo>
                  <a:lnTo>
                    <a:pt x="1749495" y="1417023"/>
                  </a:lnTo>
                  <a:lnTo>
                    <a:pt x="1746443" y="1456148"/>
                  </a:lnTo>
                  <a:cubicBezTo>
                    <a:pt x="1735078" y="1560930"/>
                    <a:pt x="1682018" y="1680699"/>
                    <a:pt x="1627448" y="1742875"/>
                  </a:cubicBezTo>
                  <a:cubicBezTo>
                    <a:pt x="1584182" y="1792177"/>
                    <a:pt x="1569799" y="1797240"/>
                    <a:pt x="1511938" y="1830183"/>
                  </a:cubicBezTo>
                  <a:cubicBezTo>
                    <a:pt x="1470043" y="1854038"/>
                    <a:pt x="1424745" y="1877785"/>
                    <a:pt x="1368233" y="1885837"/>
                  </a:cubicBezTo>
                  <a:lnTo>
                    <a:pt x="1236474" y="1904141"/>
                  </a:lnTo>
                  <a:lnTo>
                    <a:pt x="1122372" y="1903595"/>
                  </a:lnTo>
                  <a:lnTo>
                    <a:pt x="1036851" y="1900103"/>
                  </a:lnTo>
                  <a:cubicBezTo>
                    <a:pt x="991977" y="1897638"/>
                    <a:pt x="986813" y="1893988"/>
                    <a:pt x="953585" y="1880046"/>
                  </a:cubicBezTo>
                  <a:cubicBezTo>
                    <a:pt x="931251" y="1870673"/>
                    <a:pt x="901396" y="1847163"/>
                    <a:pt x="883636" y="1846768"/>
                  </a:cubicBezTo>
                  <a:cubicBezTo>
                    <a:pt x="873158" y="1831169"/>
                    <a:pt x="848968" y="1817011"/>
                    <a:pt x="835865" y="1802043"/>
                  </a:cubicBezTo>
                  <a:cubicBezTo>
                    <a:pt x="822773" y="1787091"/>
                    <a:pt x="809293" y="1763300"/>
                    <a:pt x="801189" y="1744268"/>
                  </a:cubicBezTo>
                  <a:cubicBezTo>
                    <a:pt x="793420" y="1726028"/>
                    <a:pt x="783623" y="1696977"/>
                    <a:pt x="774416" y="1678611"/>
                  </a:cubicBezTo>
                  <a:cubicBezTo>
                    <a:pt x="762424" y="1654699"/>
                    <a:pt x="752018" y="1643562"/>
                    <a:pt x="741114" y="1623016"/>
                  </a:cubicBezTo>
                  <a:cubicBezTo>
                    <a:pt x="757322" y="1598892"/>
                    <a:pt x="744508" y="1582321"/>
                    <a:pt x="738282" y="1551256"/>
                  </a:cubicBezTo>
                  <a:cubicBezTo>
                    <a:pt x="733021" y="1524998"/>
                    <a:pt x="718251" y="1497384"/>
                    <a:pt x="716171" y="1480955"/>
                  </a:cubicBezTo>
                  <a:lnTo>
                    <a:pt x="707628" y="1417205"/>
                  </a:lnTo>
                  <a:lnTo>
                    <a:pt x="709044" y="1406373"/>
                  </a:lnTo>
                  <a:close/>
                  <a:moveTo>
                    <a:pt x="6089484" y="1100935"/>
                  </a:moveTo>
                  <a:cubicBezTo>
                    <a:pt x="6093333" y="1084467"/>
                    <a:pt x="6097375" y="1065786"/>
                    <a:pt x="6104121" y="1051600"/>
                  </a:cubicBezTo>
                  <a:cubicBezTo>
                    <a:pt x="6106874" y="1045808"/>
                    <a:pt x="6129172" y="1019249"/>
                    <a:pt x="6135805" y="1019249"/>
                  </a:cubicBezTo>
                  <a:cubicBezTo>
                    <a:pt x="6141841" y="1019249"/>
                    <a:pt x="6149124" y="1023980"/>
                    <a:pt x="6153621" y="1026355"/>
                  </a:cubicBezTo>
                  <a:lnTo>
                    <a:pt x="6153621" y="1033457"/>
                  </a:lnTo>
                  <a:cubicBezTo>
                    <a:pt x="6153621" y="1071512"/>
                    <a:pt x="6132491" y="1097796"/>
                    <a:pt x="6125118" y="1129350"/>
                  </a:cubicBezTo>
                  <a:lnTo>
                    <a:pt x="6089484" y="1100937"/>
                  </a:lnTo>
                  <a:close/>
                  <a:moveTo>
                    <a:pt x="1193815" y="1037004"/>
                  </a:moveTo>
                  <a:cubicBezTo>
                    <a:pt x="1212224" y="1027297"/>
                    <a:pt x="1217161" y="1012144"/>
                    <a:pt x="1247263" y="1012144"/>
                  </a:cubicBezTo>
                  <a:lnTo>
                    <a:pt x="1257950" y="1012144"/>
                  </a:lnTo>
                  <a:cubicBezTo>
                    <a:pt x="1272876" y="1012144"/>
                    <a:pt x="1284266" y="1036821"/>
                    <a:pt x="1290021" y="1047660"/>
                  </a:cubicBezTo>
                  <a:cubicBezTo>
                    <a:pt x="1265280" y="1048209"/>
                    <a:pt x="1241803" y="1060093"/>
                    <a:pt x="1236573" y="1079623"/>
                  </a:cubicBezTo>
                  <a:lnTo>
                    <a:pt x="1225885" y="1079623"/>
                  </a:lnTo>
                  <a:lnTo>
                    <a:pt x="1193815" y="1037005"/>
                  </a:lnTo>
                  <a:close/>
                  <a:moveTo>
                    <a:pt x="7194251" y="955322"/>
                  </a:moveTo>
                  <a:lnTo>
                    <a:pt x="7190096" y="954729"/>
                  </a:lnTo>
                  <a:lnTo>
                    <a:pt x="7194251" y="951769"/>
                  </a:lnTo>
                  <a:lnTo>
                    <a:pt x="7194251" y="955322"/>
                  </a:lnTo>
                  <a:close/>
                  <a:moveTo>
                    <a:pt x="954956" y="841666"/>
                  </a:moveTo>
                  <a:cubicBezTo>
                    <a:pt x="946968" y="839812"/>
                    <a:pt x="946766" y="838117"/>
                    <a:pt x="937141" y="838117"/>
                  </a:cubicBezTo>
                  <a:lnTo>
                    <a:pt x="919326" y="838117"/>
                  </a:lnTo>
                  <a:lnTo>
                    <a:pt x="919326" y="834564"/>
                  </a:lnTo>
                  <a:lnTo>
                    <a:pt x="944337" y="831449"/>
                  </a:lnTo>
                  <a:lnTo>
                    <a:pt x="954956" y="841666"/>
                  </a:lnTo>
                  <a:close/>
                  <a:moveTo>
                    <a:pt x="4674907" y="205948"/>
                  </a:moveTo>
                  <a:cubicBezTo>
                    <a:pt x="4711431" y="205948"/>
                    <a:pt x="4785210" y="162830"/>
                    <a:pt x="4813872" y="149120"/>
                  </a:cubicBezTo>
                  <a:lnTo>
                    <a:pt x="4820813" y="152975"/>
                  </a:lnTo>
                  <a:cubicBezTo>
                    <a:pt x="4826640" y="149975"/>
                    <a:pt x="4826113" y="149120"/>
                    <a:pt x="4835251" y="149120"/>
                  </a:cubicBezTo>
                  <a:lnTo>
                    <a:pt x="4845943" y="149120"/>
                  </a:lnTo>
                  <a:cubicBezTo>
                    <a:pt x="4853766" y="149120"/>
                    <a:pt x="4918139" y="171401"/>
                    <a:pt x="4925698" y="176168"/>
                  </a:cubicBezTo>
                  <a:cubicBezTo>
                    <a:pt x="4958500" y="196850"/>
                    <a:pt x="4970067" y="191742"/>
                    <a:pt x="5009848" y="191742"/>
                  </a:cubicBezTo>
                  <a:lnTo>
                    <a:pt x="5009848" y="184636"/>
                  </a:lnTo>
                  <a:lnTo>
                    <a:pt x="5059883" y="183993"/>
                  </a:lnTo>
                  <a:cubicBezTo>
                    <a:pt x="5066859" y="180716"/>
                    <a:pt x="5066296" y="188569"/>
                    <a:pt x="5066859" y="195291"/>
                  </a:cubicBezTo>
                  <a:cubicBezTo>
                    <a:pt x="5085770" y="199681"/>
                    <a:pt x="5145533" y="252689"/>
                    <a:pt x="5161224" y="268159"/>
                  </a:cubicBezTo>
                  <a:cubicBezTo>
                    <a:pt x="5174849" y="281598"/>
                    <a:pt x="5211738" y="349097"/>
                    <a:pt x="5222451" y="370507"/>
                  </a:cubicBezTo>
                  <a:cubicBezTo>
                    <a:pt x="5241996" y="409584"/>
                    <a:pt x="5255649" y="445831"/>
                    <a:pt x="5274669" y="485385"/>
                  </a:cubicBezTo>
                  <a:cubicBezTo>
                    <a:pt x="5287573" y="512228"/>
                    <a:pt x="5285533" y="523902"/>
                    <a:pt x="5294239" y="547564"/>
                  </a:cubicBezTo>
                  <a:cubicBezTo>
                    <a:pt x="5298866" y="560153"/>
                    <a:pt x="5319848" y="584470"/>
                    <a:pt x="5319848" y="603721"/>
                  </a:cubicBezTo>
                  <a:lnTo>
                    <a:pt x="5319848" y="607274"/>
                  </a:lnTo>
                  <a:cubicBezTo>
                    <a:pt x="5319848" y="623481"/>
                    <a:pt x="5339253" y="671894"/>
                    <a:pt x="5337664" y="696064"/>
                  </a:cubicBezTo>
                  <a:lnTo>
                    <a:pt x="5333037" y="767024"/>
                  </a:lnTo>
                  <a:lnTo>
                    <a:pt x="5334103" y="802612"/>
                  </a:lnTo>
                  <a:cubicBezTo>
                    <a:pt x="5334103" y="851988"/>
                    <a:pt x="5314469" y="919952"/>
                    <a:pt x="5297385" y="954251"/>
                  </a:cubicBezTo>
                  <a:cubicBezTo>
                    <a:pt x="5283209" y="982715"/>
                    <a:pt x="5245535" y="1052229"/>
                    <a:pt x="5226385" y="1071714"/>
                  </a:cubicBezTo>
                  <a:cubicBezTo>
                    <a:pt x="5207294" y="1091135"/>
                    <a:pt x="5199825" y="1101349"/>
                    <a:pt x="5178227" y="1119605"/>
                  </a:cubicBezTo>
                  <a:cubicBezTo>
                    <a:pt x="5161831" y="1133465"/>
                    <a:pt x="5142377" y="1145482"/>
                    <a:pt x="5124612" y="1158504"/>
                  </a:cubicBezTo>
                  <a:cubicBezTo>
                    <a:pt x="5106307" y="1171932"/>
                    <a:pt x="5088063" y="1177084"/>
                    <a:pt x="5067769" y="1194184"/>
                  </a:cubicBezTo>
                  <a:cubicBezTo>
                    <a:pt x="5059027" y="1201553"/>
                    <a:pt x="5023474" y="1232354"/>
                    <a:pt x="5013415" y="1232354"/>
                  </a:cubicBezTo>
                  <a:cubicBezTo>
                    <a:pt x="4978242" y="1232354"/>
                    <a:pt x="4907972" y="1257214"/>
                    <a:pt x="4874450" y="1257214"/>
                  </a:cubicBezTo>
                  <a:lnTo>
                    <a:pt x="4853071" y="1257214"/>
                  </a:lnTo>
                  <a:lnTo>
                    <a:pt x="4778230" y="1260325"/>
                  </a:lnTo>
                  <a:cubicBezTo>
                    <a:pt x="4753049" y="1261719"/>
                    <a:pt x="4699893" y="1254667"/>
                    <a:pt x="4678244" y="1250345"/>
                  </a:cubicBezTo>
                  <a:cubicBezTo>
                    <a:pt x="4660814" y="1246867"/>
                    <a:pt x="4597281" y="1232608"/>
                    <a:pt x="4585835" y="1232353"/>
                  </a:cubicBezTo>
                  <a:lnTo>
                    <a:pt x="4577476" y="1218917"/>
                  </a:lnTo>
                  <a:lnTo>
                    <a:pt x="4568021" y="1218148"/>
                  </a:lnTo>
                  <a:cubicBezTo>
                    <a:pt x="4550155" y="1218148"/>
                    <a:pt x="4511705" y="1181364"/>
                    <a:pt x="4498440" y="1170298"/>
                  </a:cubicBezTo>
                  <a:cubicBezTo>
                    <a:pt x="4490570" y="1163731"/>
                    <a:pt x="4446077" y="1121141"/>
                    <a:pt x="4440404" y="1114496"/>
                  </a:cubicBezTo>
                  <a:cubicBezTo>
                    <a:pt x="4422827" y="1093897"/>
                    <a:pt x="4397302" y="1080971"/>
                    <a:pt x="4385823" y="1055247"/>
                  </a:cubicBezTo>
                  <a:cubicBezTo>
                    <a:pt x="4378786" y="1039475"/>
                    <a:pt x="4357793" y="990490"/>
                    <a:pt x="4357793" y="969535"/>
                  </a:cubicBezTo>
                  <a:cubicBezTo>
                    <a:pt x="4357793" y="955890"/>
                    <a:pt x="4353458" y="968342"/>
                    <a:pt x="4350665" y="951777"/>
                  </a:cubicBezTo>
                  <a:lnTo>
                    <a:pt x="4342186" y="898730"/>
                  </a:lnTo>
                  <a:cubicBezTo>
                    <a:pt x="4341739" y="887831"/>
                    <a:pt x="4339974" y="885560"/>
                    <a:pt x="4339974" y="873644"/>
                  </a:cubicBezTo>
                  <a:cubicBezTo>
                    <a:pt x="4339974" y="865334"/>
                    <a:pt x="4338907" y="864454"/>
                    <a:pt x="4336414" y="859436"/>
                  </a:cubicBezTo>
                  <a:lnTo>
                    <a:pt x="4340640" y="849035"/>
                  </a:lnTo>
                  <a:cubicBezTo>
                    <a:pt x="4335862" y="840237"/>
                    <a:pt x="4336414" y="844160"/>
                    <a:pt x="4336414" y="831026"/>
                  </a:cubicBezTo>
                  <a:lnTo>
                    <a:pt x="4336414" y="823920"/>
                  </a:lnTo>
                  <a:lnTo>
                    <a:pt x="4340093" y="781314"/>
                  </a:lnTo>
                  <a:lnTo>
                    <a:pt x="4344489" y="749469"/>
                  </a:lnTo>
                  <a:cubicBezTo>
                    <a:pt x="4346200" y="729983"/>
                    <a:pt x="4354229" y="729545"/>
                    <a:pt x="4354229" y="713824"/>
                  </a:cubicBezTo>
                  <a:cubicBezTo>
                    <a:pt x="4354229" y="712642"/>
                    <a:pt x="4375821" y="651223"/>
                    <a:pt x="4379089" y="639157"/>
                  </a:cubicBezTo>
                  <a:cubicBezTo>
                    <a:pt x="4386101" y="613276"/>
                    <a:pt x="4396839" y="590351"/>
                    <a:pt x="4403422" y="563967"/>
                  </a:cubicBezTo>
                  <a:cubicBezTo>
                    <a:pt x="4413710" y="522757"/>
                    <a:pt x="4440397" y="456467"/>
                    <a:pt x="4460377" y="425397"/>
                  </a:cubicBezTo>
                  <a:cubicBezTo>
                    <a:pt x="4486011" y="385528"/>
                    <a:pt x="4504282" y="338756"/>
                    <a:pt x="4528784" y="298242"/>
                  </a:cubicBezTo>
                  <a:cubicBezTo>
                    <a:pt x="4542268" y="275947"/>
                    <a:pt x="4595917" y="198838"/>
                    <a:pt x="4625029" y="198838"/>
                  </a:cubicBezTo>
                  <a:cubicBezTo>
                    <a:pt x="4640596" y="198838"/>
                    <a:pt x="4637969" y="205941"/>
                    <a:pt x="4653536" y="205941"/>
                  </a:cubicBezTo>
                  <a:lnTo>
                    <a:pt x="4674915" y="205941"/>
                  </a:lnTo>
                  <a:close/>
                  <a:moveTo>
                    <a:pt x="6958922" y="657006"/>
                  </a:moveTo>
                  <a:lnTo>
                    <a:pt x="6966045" y="660559"/>
                  </a:lnTo>
                  <a:lnTo>
                    <a:pt x="6948230" y="660559"/>
                  </a:lnTo>
                  <a:lnTo>
                    <a:pt x="6948327" y="652954"/>
                  </a:lnTo>
                  <a:lnTo>
                    <a:pt x="6958921" y="657006"/>
                  </a:lnTo>
                  <a:close/>
                  <a:moveTo>
                    <a:pt x="1496381" y="635699"/>
                  </a:moveTo>
                  <a:lnTo>
                    <a:pt x="1500540" y="636288"/>
                  </a:lnTo>
                  <a:lnTo>
                    <a:pt x="1496381" y="639248"/>
                  </a:lnTo>
                  <a:lnTo>
                    <a:pt x="1496381" y="635699"/>
                  </a:lnTo>
                  <a:close/>
                  <a:moveTo>
                    <a:pt x="6880540" y="657006"/>
                  </a:moveTo>
                  <a:cubicBezTo>
                    <a:pt x="6886280" y="648463"/>
                    <a:pt x="6895108" y="635889"/>
                    <a:pt x="6905483" y="632146"/>
                  </a:cubicBezTo>
                  <a:cubicBezTo>
                    <a:pt x="6902171" y="644500"/>
                    <a:pt x="6894388" y="651581"/>
                    <a:pt x="6884104" y="657006"/>
                  </a:cubicBezTo>
                  <a:cubicBezTo>
                    <a:pt x="6881722" y="661493"/>
                    <a:pt x="6876977" y="668750"/>
                    <a:pt x="6876977" y="674764"/>
                  </a:cubicBezTo>
                  <a:cubicBezTo>
                    <a:pt x="6876977" y="679086"/>
                    <a:pt x="6884346" y="685419"/>
                    <a:pt x="6891228" y="685419"/>
                  </a:cubicBezTo>
                  <a:lnTo>
                    <a:pt x="6901919" y="685419"/>
                  </a:lnTo>
                  <a:cubicBezTo>
                    <a:pt x="6911544" y="685419"/>
                    <a:pt x="6911745" y="683724"/>
                    <a:pt x="6919734" y="681866"/>
                  </a:cubicBezTo>
                  <a:lnTo>
                    <a:pt x="6923103" y="692597"/>
                  </a:lnTo>
                  <a:lnTo>
                    <a:pt x="6916171" y="692522"/>
                  </a:lnTo>
                  <a:cubicBezTo>
                    <a:pt x="6923247" y="722796"/>
                    <a:pt x="6935185" y="711282"/>
                    <a:pt x="6955368" y="720935"/>
                  </a:cubicBezTo>
                  <a:cubicBezTo>
                    <a:pt x="6966333" y="715151"/>
                    <a:pt x="7000376" y="696075"/>
                    <a:pt x="7012379" y="696075"/>
                  </a:cubicBezTo>
                  <a:cubicBezTo>
                    <a:pt x="7015524" y="696075"/>
                    <a:pt x="7034684" y="720562"/>
                    <a:pt x="7037322" y="724488"/>
                  </a:cubicBezTo>
                  <a:cubicBezTo>
                    <a:pt x="7027931" y="729130"/>
                    <a:pt x="7040254" y="728038"/>
                    <a:pt x="7026634" y="728038"/>
                  </a:cubicBezTo>
                  <a:lnTo>
                    <a:pt x="7001691" y="728038"/>
                  </a:lnTo>
                  <a:cubicBezTo>
                    <a:pt x="6990171" y="728038"/>
                    <a:pt x="6983872" y="740931"/>
                    <a:pt x="6983872" y="752898"/>
                  </a:cubicBezTo>
                  <a:cubicBezTo>
                    <a:pt x="6983872" y="756717"/>
                    <a:pt x="6994297" y="767106"/>
                    <a:pt x="7001691" y="767106"/>
                  </a:cubicBezTo>
                  <a:lnTo>
                    <a:pt x="7065826" y="767106"/>
                  </a:lnTo>
                  <a:lnTo>
                    <a:pt x="7078852" y="798092"/>
                  </a:lnTo>
                  <a:cubicBezTo>
                    <a:pt x="7061340" y="800330"/>
                    <a:pt x="7040884" y="809038"/>
                    <a:pt x="7040884" y="823930"/>
                  </a:cubicBezTo>
                  <a:lnTo>
                    <a:pt x="7040884" y="834585"/>
                  </a:lnTo>
                  <a:lnTo>
                    <a:pt x="7065870" y="845147"/>
                  </a:lnTo>
                  <a:cubicBezTo>
                    <a:pt x="7071465" y="842543"/>
                    <a:pt x="7070943" y="841688"/>
                    <a:pt x="7080078" y="841688"/>
                  </a:cubicBezTo>
                  <a:lnTo>
                    <a:pt x="7087205" y="841688"/>
                  </a:lnTo>
                  <a:cubicBezTo>
                    <a:pt x="7099853" y="841688"/>
                    <a:pt x="7104004" y="854348"/>
                    <a:pt x="7105020" y="866552"/>
                  </a:cubicBezTo>
                  <a:lnTo>
                    <a:pt x="7072954" y="866552"/>
                  </a:lnTo>
                  <a:cubicBezTo>
                    <a:pt x="7067660" y="866552"/>
                    <a:pt x="7057232" y="874222"/>
                    <a:pt x="7051576" y="877204"/>
                  </a:cubicBezTo>
                  <a:lnTo>
                    <a:pt x="7051576" y="902068"/>
                  </a:lnTo>
                  <a:cubicBezTo>
                    <a:pt x="7059460" y="906224"/>
                    <a:pt x="7068958" y="912719"/>
                    <a:pt x="7080078" y="912719"/>
                  </a:cubicBezTo>
                  <a:lnTo>
                    <a:pt x="7083642" y="912719"/>
                  </a:lnTo>
                  <a:cubicBezTo>
                    <a:pt x="7094495" y="912719"/>
                    <a:pt x="7096676" y="911106"/>
                    <a:pt x="7105020" y="909170"/>
                  </a:cubicBezTo>
                  <a:cubicBezTo>
                    <a:pt x="7128774" y="920530"/>
                    <a:pt x="7130331" y="929971"/>
                    <a:pt x="7137091" y="958890"/>
                  </a:cubicBezTo>
                  <a:lnTo>
                    <a:pt x="7112148" y="958890"/>
                  </a:lnTo>
                  <a:cubicBezTo>
                    <a:pt x="7102524" y="958890"/>
                    <a:pt x="7102322" y="960586"/>
                    <a:pt x="7094333" y="962444"/>
                  </a:cubicBezTo>
                  <a:cubicBezTo>
                    <a:pt x="7093115" y="977036"/>
                    <a:pt x="7090769" y="970376"/>
                    <a:pt x="7090769" y="983751"/>
                  </a:cubicBezTo>
                  <a:cubicBezTo>
                    <a:pt x="7090769" y="988831"/>
                    <a:pt x="7099327" y="1001509"/>
                    <a:pt x="7108585" y="1001509"/>
                  </a:cubicBezTo>
                  <a:lnTo>
                    <a:pt x="7154907" y="1001509"/>
                  </a:lnTo>
                  <a:lnTo>
                    <a:pt x="7167221" y="1082947"/>
                  </a:lnTo>
                  <a:lnTo>
                    <a:pt x="7170128" y="1122149"/>
                  </a:lnTo>
                  <a:lnTo>
                    <a:pt x="7169162" y="1140022"/>
                  </a:lnTo>
                  <a:lnTo>
                    <a:pt x="7165390" y="1250107"/>
                  </a:lnTo>
                  <a:lnTo>
                    <a:pt x="7165599" y="1267876"/>
                  </a:lnTo>
                  <a:cubicBezTo>
                    <a:pt x="7165599" y="1281578"/>
                    <a:pt x="7161073" y="1290724"/>
                    <a:pt x="7158472" y="1306945"/>
                  </a:cubicBezTo>
                  <a:lnTo>
                    <a:pt x="7154021" y="1335214"/>
                  </a:lnTo>
                  <a:cubicBezTo>
                    <a:pt x="7149787" y="1367281"/>
                    <a:pt x="7123749" y="1432837"/>
                    <a:pt x="7112148" y="1463214"/>
                  </a:cubicBezTo>
                  <a:cubicBezTo>
                    <a:pt x="7093638" y="1511679"/>
                    <a:pt x="7078496" y="1530982"/>
                    <a:pt x="7052285" y="1570469"/>
                  </a:cubicBezTo>
                  <a:cubicBezTo>
                    <a:pt x="7040275" y="1588565"/>
                    <a:pt x="7032160" y="1605152"/>
                    <a:pt x="7016947" y="1620490"/>
                  </a:cubicBezTo>
                  <a:cubicBezTo>
                    <a:pt x="7003391" y="1634156"/>
                    <a:pt x="6988527" y="1646701"/>
                    <a:pt x="6976003" y="1661362"/>
                  </a:cubicBezTo>
                  <a:cubicBezTo>
                    <a:pt x="6964742" y="1674550"/>
                    <a:pt x="6889880" y="1722482"/>
                    <a:pt x="6869850" y="1722482"/>
                  </a:cubicBezTo>
                  <a:cubicBezTo>
                    <a:pt x="6855141" y="1722482"/>
                    <a:pt x="6847441" y="1729585"/>
                    <a:pt x="6827093" y="1729585"/>
                  </a:cubicBezTo>
                  <a:cubicBezTo>
                    <a:pt x="6775466" y="1729585"/>
                    <a:pt x="6704640" y="1768654"/>
                    <a:pt x="6648934" y="1768654"/>
                  </a:cubicBezTo>
                  <a:lnTo>
                    <a:pt x="6645370" y="1768654"/>
                  </a:lnTo>
                  <a:lnTo>
                    <a:pt x="6602784" y="1771355"/>
                  </a:lnTo>
                  <a:cubicBezTo>
                    <a:pt x="6597905" y="1770903"/>
                    <a:pt x="6596503" y="1773001"/>
                    <a:pt x="6588360" y="1772203"/>
                  </a:cubicBezTo>
                  <a:lnTo>
                    <a:pt x="6502958" y="1763915"/>
                  </a:lnTo>
                  <a:cubicBezTo>
                    <a:pt x="6483417" y="1763208"/>
                    <a:pt x="6480811" y="1757999"/>
                    <a:pt x="6463645" y="1757999"/>
                  </a:cubicBezTo>
                  <a:cubicBezTo>
                    <a:pt x="6433182" y="1757999"/>
                    <a:pt x="6393926" y="1740241"/>
                    <a:pt x="6367437" y="1740241"/>
                  </a:cubicBezTo>
                  <a:cubicBezTo>
                    <a:pt x="6336173" y="1740241"/>
                    <a:pt x="6246384" y="1639859"/>
                    <a:pt x="6217780" y="1619489"/>
                  </a:cubicBezTo>
                  <a:cubicBezTo>
                    <a:pt x="6203547" y="1609351"/>
                    <a:pt x="6165532" y="1561432"/>
                    <a:pt x="6158296" y="1543818"/>
                  </a:cubicBezTo>
                  <a:cubicBezTo>
                    <a:pt x="6150851" y="1525697"/>
                    <a:pt x="6135829" y="1458047"/>
                    <a:pt x="6135829" y="1434803"/>
                  </a:cubicBezTo>
                  <a:cubicBezTo>
                    <a:pt x="6135829" y="1421927"/>
                    <a:pt x="6129725" y="1430920"/>
                    <a:pt x="6128701" y="1417045"/>
                  </a:cubicBezTo>
                  <a:lnTo>
                    <a:pt x="6124168" y="1349640"/>
                  </a:lnTo>
                  <a:cubicBezTo>
                    <a:pt x="6123700" y="1330018"/>
                    <a:pt x="6132265" y="1322577"/>
                    <a:pt x="6132265" y="1303397"/>
                  </a:cubicBezTo>
                  <a:lnTo>
                    <a:pt x="6132265" y="1299848"/>
                  </a:lnTo>
                  <a:cubicBezTo>
                    <a:pt x="6132265" y="1271621"/>
                    <a:pt x="6157208" y="1216558"/>
                    <a:pt x="6157208" y="1193300"/>
                  </a:cubicBezTo>
                  <a:cubicBezTo>
                    <a:pt x="6157208" y="1193084"/>
                    <a:pt x="6169304" y="1162734"/>
                    <a:pt x="6170994" y="1157317"/>
                  </a:cubicBezTo>
                  <a:cubicBezTo>
                    <a:pt x="6174608" y="1145713"/>
                    <a:pt x="6176702" y="1132363"/>
                    <a:pt x="6180968" y="1121090"/>
                  </a:cubicBezTo>
                  <a:cubicBezTo>
                    <a:pt x="6190279" y="1096495"/>
                    <a:pt x="6196088" y="1074276"/>
                    <a:pt x="6205734" y="1049881"/>
                  </a:cubicBezTo>
                  <a:cubicBezTo>
                    <a:pt x="6216314" y="1023131"/>
                    <a:pt x="6223143" y="1007542"/>
                    <a:pt x="6233373" y="981535"/>
                  </a:cubicBezTo>
                  <a:cubicBezTo>
                    <a:pt x="6255912" y="924244"/>
                    <a:pt x="6246034" y="951789"/>
                    <a:pt x="6285483" y="951789"/>
                  </a:cubicBezTo>
                  <a:lnTo>
                    <a:pt x="6292607" y="951789"/>
                  </a:lnTo>
                  <a:cubicBezTo>
                    <a:pt x="6300916" y="951789"/>
                    <a:pt x="6310426" y="942312"/>
                    <a:pt x="6310426" y="934031"/>
                  </a:cubicBezTo>
                  <a:cubicBezTo>
                    <a:pt x="6310426" y="920376"/>
                    <a:pt x="6274792" y="914699"/>
                    <a:pt x="6274792" y="898515"/>
                  </a:cubicBezTo>
                  <a:cubicBezTo>
                    <a:pt x="6274792" y="891592"/>
                    <a:pt x="6292041" y="887859"/>
                    <a:pt x="6299735" y="887859"/>
                  </a:cubicBezTo>
                  <a:lnTo>
                    <a:pt x="6306862" y="887859"/>
                  </a:lnTo>
                  <a:cubicBezTo>
                    <a:pt x="6311168" y="881450"/>
                    <a:pt x="6313986" y="881616"/>
                    <a:pt x="6313986" y="873654"/>
                  </a:cubicBezTo>
                  <a:cubicBezTo>
                    <a:pt x="6313986" y="862816"/>
                    <a:pt x="6310566" y="859320"/>
                    <a:pt x="6306862" y="852343"/>
                  </a:cubicBezTo>
                  <a:lnTo>
                    <a:pt x="6318988" y="831858"/>
                  </a:lnTo>
                  <a:lnTo>
                    <a:pt x="6338929" y="831036"/>
                  </a:lnTo>
                  <a:lnTo>
                    <a:pt x="6346056" y="831036"/>
                  </a:lnTo>
                  <a:lnTo>
                    <a:pt x="6353378" y="816931"/>
                  </a:lnTo>
                  <a:cubicBezTo>
                    <a:pt x="6351238" y="808507"/>
                    <a:pt x="6349620" y="806333"/>
                    <a:pt x="6349620" y="795520"/>
                  </a:cubicBezTo>
                  <a:cubicBezTo>
                    <a:pt x="6349620" y="790975"/>
                    <a:pt x="6377110" y="767520"/>
                    <a:pt x="6381687" y="763554"/>
                  </a:cubicBezTo>
                  <a:cubicBezTo>
                    <a:pt x="6386187" y="765928"/>
                    <a:pt x="6393470" y="770656"/>
                    <a:pt x="6399505" y="770656"/>
                  </a:cubicBezTo>
                  <a:cubicBezTo>
                    <a:pt x="6412503" y="770656"/>
                    <a:pt x="6407995" y="767469"/>
                    <a:pt x="6424448" y="767107"/>
                  </a:cubicBezTo>
                  <a:cubicBezTo>
                    <a:pt x="6428754" y="760697"/>
                    <a:pt x="6431572" y="760863"/>
                    <a:pt x="6431572" y="752898"/>
                  </a:cubicBezTo>
                  <a:cubicBezTo>
                    <a:pt x="6431572" y="750832"/>
                    <a:pt x="6417321" y="733657"/>
                    <a:pt x="6417321" y="731591"/>
                  </a:cubicBezTo>
                  <a:cubicBezTo>
                    <a:pt x="6417321" y="728217"/>
                    <a:pt x="6439878" y="712029"/>
                    <a:pt x="6445827" y="703177"/>
                  </a:cubicBezTo>
                  <a:cubicBezTo>
                    <a:pt x="6452255" y="707470"/>
                    <a:pt x="6452090" y="710280"/>
                    <a:pt x="6460078" y="710280"/>
                  </a:cubicBezTo>
                  <a:lnTo>
                    <a:pt x="6488584" y="710280"/>
                  </a:lnTo>
                  <a:cubicBezTo>
                    <a:pt x="6492624" y="695202"/>
                    <a:pt x="6495712" y="704068"/>
                    <a:pt x="6495712" y="692522"/>
                  </a:cubicBezTo>
                  <a:cubicBezTo>
                    <a:pt x="6495712" y="683411"/>
                    <a:pt x="6491553" y="673826"/>
                    <a:pt x="6488584" y="667661"/>
                  </a:cubicBezTo>
                  <a:lnTo>
                    <a:pt x="6501611" y="655425"/>
                  </a:lnTo>
                  <a:lnTo>
                    <a:pt x="6502835" y="667661"/>
                  </a:lnTo>
                  <a:lnTo>
                    <a:pt x="6502835" y="674764"/>
                  </a:lnTo>
                  <a:cubicBezTo>
                    <a:pt x="6509837" y="678457"/>
                    <a:pt x="6513343" y="681866"/>
                    <a:pt x="6524214" y="681866"/>
                  </a:cubicBezTo>
                  <a:lnTo>
                    <a:pt x="6531342" y="681866"/>
                  </a:lnTo>
                  <a:cubicBezTo>
                    <a:pt x="6545979" y="681866"/>
                    <a:pt x="6552721" y="662341"/>
                    <a:pt x="6552721" y="646350"/>
                  </a:cubicBezTo>
                  <a:lnTo>
                    <a:pt x="6552721" y="642801"/>
                  </a:lnTo>
                  <a:cubicBezTo>
                    <a:pt x="6552721" y="633209"/>
                    <a:pt x="6551020" y="633008"/>
                    <a:pt x="6549157" y="625043"/>
                  </a:cubicBezTo>
                  <a:lnTo>
                    <a:pt x="6556284" y="625043"/>
                  </a:lnTo>
                  <a:lnTo>
                    <a:pt x="6559715" y="657024"/>
                  </a:lnTo>
                  <a:cubicBezTo>
                    <a:pt x="6567841" y="658863"/>
                    <a:pt x="6568039" y="660559"/>
                    <a:pt x="6577663" y="660559"/>
                  </a:cubicBezTo>
                  <a:lnTo>
                    <a:pt x="6581227" y="660559"/>
                  </a:lnTo>
                  <a:cubicBezTo>
                    <a:pt x="6601211" y="660559"/>
                    <a:pt x="6606170" y="648280"/>
                    <a:pt x="6606170" y="628593"/>
                  </a:cubicBezTo>
                  <a:lnTo>
                    <a:pt x="6606170" y="617941"/>
                  </a:lnTo>
                  <a:lnTo>
                    <a:pt x="6613293" y="617941"/>
                  </a:lnTo>
                  <a:cubicBezTo>
                    <a:pt x="6613848" y="642693"/>
                    <a:pt x="6628428" y="646469"/>
                    <a:pt x="6641717" y="645208"/>
                  </a:cubicBezTo>
                  <a:cubicBezTo>
                    <a:pt x="6674086" y="642136"/>
                    <a:pt x="6659240" y="617941"/>
                    <a:pt x="6677434" y="617941"/>
                  </a:cubicBezTo>
                  <a:lnTo>
                    <a:pt x="6691685" y="617941"/>
                  </a:lnTo>
                  <a:lnTo>
                    <a:pt x="6691685" y="635699"/>
                  </a:lnTo>
                  <a:cubicBezTo>
                    <a:pt x="6691685" y="644012"/>
                    <a:pt x="6697598" y="649904"/>
                    <a:pt x="6705936" y="649904"/>
                  </a:cubicBezTo>
                  <a:lnTo>
                    <a:pt x="6720191" y="649904"/>
                  </a:lnTo>
                  <a:cubicBezTo>
                    <a:pt x="6741379" y="649904"/>
                    <a:pt x="6746586" y="618742"/>
                    <a:pt x="6762948" y="614388"/>
                  </a:cubicBezTo>
                  <a:lnTo>
                    <a:pt x="6745983" y="652246"/>
                  </a:lnTo>
                  <a:lnTo>
                    <a:pt x="6770191" y="660228"/>
                  </a:lnTo>
                  <a:cubicBezTo>
                    <a:pt x="6797558" y="646063"/>
                    <a:pt x="6808516" y="639104"/>
                    <a:pt x="6823519" y="610834"/>
                  </a:cubicBezTo>
                  <a:lnTo>
                    <a:pt x="6830647" y="610834"/>
                  </a:lnTo>
                  <a:cubicBezTo>
                    <a:pt x="6838340" y="610834"/>
                    <a:pt x="6855590" y="614570"/>
                    <a:pt x="6855590" y="621489"/>
                  </a:cubicBezTo>
                  <a:cubicBezTo>
                    <a:pt x="6855590" y="626821"/>
                    <a:pt x="6837775" y="640692"/>
                    <a:pt x="6837775" y="649903"/>
                  </a:cubicBezTo>
                  <a:lnTo>
                    <a:pt x="6837775" y="664108"/>
                  </a:lnTo>
                  <a:lnTo>
                    <a:pt x="6859153" y="664108"/>
                  </a:lnTo>
                  <a:cubicBezTo>
                    <a:pt x="6870025" y="664108"/>
                    <a:pt x="6873531" y="660699"/>
                    <a:pt x="6880532" y="657006"/>
                  </a:cubicBezTo>
                  <a:close/>
                  <a:moveTo>
                    <a:pt x="954771" y="841688"/>
                  </a:moveTo>
                  <a:lnTo>
                    <a:pt x="961898" y="841688"/>
                  </a:lnTo>
                  <a:cubicBezTo>
                    <a:pt x="969588" y="853134"/>
                    <a:pt x="985926" y="859446"/>
                    <a:pt x="1004655" y="859446"/>
                  </a:cubicBezTo>
                  <a:cubicBezTo>
                    <a:pt x="1014280" y="859446"/>
                    <a:pt x="1014481" y="857751"/>
                    <a:pt x="1022470" y="855897"/>
                  </a:cubicBezTo>
                  <a:lnTo>
                    <a:pt x="1022470" y="845241"/>
                  </a:lnTo>
                  <a:cubicBezTo>
                    <a:pt x="1022470" y="836939"/>
                    <a:pt x="965415" y="795521"/>
                    <a:pt x="951206" y="795521"/>
                  </a:cubicBezTo>
                  <a:cubicBezTo>
                    <a:pt x="938923" y="795521"/>
                    <a:pt x="937413" y="798147"/>
                    <a:pt x="926267" y="799070"/>
                  </a:cubicBezTo>
                  <a:cubicBezTo>
                    <a:pt x="926628" y="782886"/>
                    <a:pt x="949156" y="754472"/>
                    <a:pt x="958334" y="745798"/>
                  </a:cubicBezTo>
                  <a:cubicBezTo>
                    <a:pt x="963461" y="749222"/>
                    <a:pt x="976942" y="760006"/>
                    <a:pt x="983277" y="760006"/>
                  </a:cubicBezTo>
                  <a:lnTo>
                    <a:pt x="1026033" y="761188"/>
                  </a:lnTo>
                  <a:cubicBezTo>
                    <a:pt x="1030945" y="760006"/>
                    <a:pt x="1041240" y="774211"/>
                    <a:pt x="1050976" y="774211"/>
                  </a:cubicBezTo>
                  <a:lnTo>
                    <a:pt x="1058104" y="774211"/>
                  </a:lnTo>
                  <a:cubicBezTo>
                    <a:pt x="1070056" y="774211"/>
                    <a:pt x="1079482" y="750292"/>
                    <a:pt x="1079482" y="742248"/>
                  </a:cubicBezTo>
                  <a:cubicBezTo>
                    <a:pt x="1079482" y="732911"/>
                    <a:pt x="1058666" y="717384"/>
                    <a:pt x="1043849" y="717384"/>
                  </a:cubicBezTo>
                  <a:lnTo>
                    <a:pt x="1033161" y="717384"/>
                  </a:lnTo>
                  <a:cubicBezTo>
                    <a:pt x="1017836" y="717384"/>
                    <a:pt x="1013847" y="721526"/>
                    <a:pt x="1001091" y="724490"/>
                  </a:cubicBezTo>
                  <a:lnTo>
                    <a:pt x="1005083" y="692589"/>
                  </a:lnTo>
                  <a:cubicBezTo>
                    <a:pt x="1011086" y="688231"/>
                    <a:pt x="1010921" y="685421"/>
                    <a:pt x="1018910" y="685421"/>
                  </a:cubicBezTo>
                  <a:lnTo>
                    <a:pt x="1029597" y="685421"/>
                  </a:lnTo>
                  <a:lnTo>
                    <a:pt x="1054785" y="683338"/>
                  </a:lnTo>
                  <a:lnTo>
                    <a:pt x="1040515" y="656857"/>
                  </a:lnTo>
                  <a:lnTo>
                    <a:pt x="1061689" y="656724"/>
                  </a:lnTo>
                  <a:lnTo>
                    <a:pt x="1072355" y="657008"/>
                  </a:lnTo>
                  <a:cubicBezTo>
                    <a:pt x="1070957" y="673778"/>
                    <a:pt x="1069724" y="672190"/>
                    <a:pt x="1058104" y="678319"/>
                  </a:cubicBezTo>
                  <a:lnTo>
                    <a:pt x="1058104" y="685422"/>
                  </a:lnTo>
                  <a:cubicBezTo>
                    <a:pt x="1058104" y="706014"/>
                    <a:pt x="1078931" y="717385"/>
                    <a:pt x="1097298" y="717385"/>
                  </a:cubicBezTo>
                  <a:lnTo>
                    <a:pt x="1122241" y="717385"/>
                  </a:lnTo>
                  <a:cubicBezTo>
                    <a:pt x="1129120" y="717385"/>
                    <a:pt x="1128582" y="718502"/>
                    <a:pt x="1132932" y="720938"/>
                  </a:cubicBezTo>
                  <a:lnTo>
                    <a:pt x="1144228" y="707279"/>
                  </a:lnTo>
                  <a:cubicBezTo>
                    <a:pt x="1133980" y="686708"/>
                    <a:pt x="1143410" y="693034"/>
                    <a:pt x="1122240" y="681869"/>
                  </a:cubicBezTo>
                  <a:cubicBezTo>
                    <a:pt x="1124856" y="670682"/>
                    <a:pt x="1132931" y="661024"/>
                    <a:pt x="1132931" y="653459"/>
                  </a:cubicBezTo>
                  <a:cubicBezTo>
                    <a:pt x="1132931" y="644449"/>
                    <a:pt x="1125952" y="634120"/>
                    <a:pt x="1122240" y="628595"/>
                  </a:cubicBezTo>
                  <a:cubicBezTo>
                    <a:pt x="1129242" y="624905"/>
                    <a:pt x="1132748" y="621492"/>
                    <a:pt x="1143619" y="621492"/>
                  </a:cubicBezTo>
                  <a:cubicBezTo>
                    <a:pt x="1147262" y="621492"/>
                    <a:pt x="1184834" y="634390"/>
                    <a:pt x="1200633" y="635701"/>
                  </a:cubicBezTo>
                  <a:lnTo>
                    <a:pt x="1200633" y="642803"/>
                  </a:lnTo>
                  <a:cubicBezTo>
                    <a:pt x="1188252" y="645677"/>
                    <a:pt x="1161435" y="657278"/>
                    <a:pt x="1161435" y="671217"/>
                  </a:cubicBezTo>
                  <a:lnTo>
                    <a:pt x="1161435" y="678319"/>
                  </a:lnTo>
                  <a:cubicBezTo>
                    <a:pt x="1167096" y="681301"/>
                    <a:pt x="1177524" y="688975"/>
                    <a:pt x="1182814" y="688975"/>
                  </a:cubicBezTo>
                  <a:cubicBezTo>
                    <a:pt x="1195101" y="688975"/>
                    <a:pt x="1196611" y="691601"/>
                    <a:pt x="1207756" y="692524"/>
                  </a:cubicBezTo>
                  <a:cubicBezTo>
                    <a:pt x="1212711" y="678883"/>
                    <a:pt x="1225964" y="680019"/>
                    <a:pt x="1237110" y="672061"/>
                  </a:cubicBezTo>
                  <a:cubicBezTo>
                    <a:pt x="1243506" y="667495"/>
                    <a:pt x="1250111" y="650276"/>
                    <a:pt x="1254078" y="642804"/>
                  </a:cubicBezTo>
                  <a:cubicBezTo>
                    <a:pt x="1235654" y="604527"/>
                    <a:pt x="1236259" y="625340"/>
                    <a:pt x="1211321" y="603734"/>
                  </a:cubicBezTo>
                  <a:cubicBezTo>
                    <a:pt x="1222466" y="602811"/>
                    <a:pt x="1223980" y="600185"/>
                    <a:pt x="1236264" y="600185"/>
                  </a:cubicBezTo>
                  <a:lnTo>
                    <a:pt x="1243391" y="600185"/>
                  </a:lnTo>
                  <a:cubicBezTo>
                    <a:pt x="1247604" y="600185"/>
                    <a:pt x="1270964" y="614390"/>
                    <a:pt x="1300401" y="614390"/>
                  </a:cubicBezTo>
                  <a:lnTo>
                    <a:pt x="1318220" y="614390"/>
                  </a:lnTo>
                  <a:cubicBezTo>
                    <a:pt x="1303804" y="624374"/>
                    <a:pt x="1261206" y="635679"/>
                    <a:pt x="1261206" y="657007"/>
                  </a:cubicBezTo>
                  <a:cubicBezTo>
                    <a:pt x="1261206" y="663560"/>
                    <a:pt x="1280265" y="678318"/>
                    <a:pt x="1293277" y="678318"/>
                  </a:cubicBezTo>
                  <a:lnTo>
                    <a:pt x="1314655" y="678318"/>
                  </a:lnTo>
                  <a:lnTo>
                    <a:pt x="1323516" y="654090"/>
                  </a:lnTo>
                  <a:cubicBezTo>
                    <a:pt x="1336694" y="649488"/>
                    <a:pt x="1378517" y="628720"/>
                    <a:pt x="1382358" y="614388"/>
                  </a:cubicBezTo>
                  <a:cubicBezTo>
                    <a:pt x="1390386" y="618623"/>
                    <a:pt x="1403737" y="623908"/>
                    <a:pt x="1403737" y="635699"/>
                  </a:cubicBezTo>
                  <a:cubicBezTo>
                    <a:pt x="1403737" y="642733"/>
                    <a:pt x="1368103" y="672153"/>
                    <a:pt x="1368103" y="681868"/>
                  </a:cubicBezTo>
                  <a:cubicBezTo>
                    <a:pt x="1368103" y="692365"/>
                    <a:pt x="1380423" y="703179"/>
                    <a:pt x="1389485" y="703179"/>
                  </a:cubicBezTo>
                  <a:lnTo>
                    <a:pt x="1396609" y="703179"/>
                  </a:lnTo>
                  <a:cubicBezTo>
                    <a:pt x="1409336" y="703179"/>
                    <a:pt x="1432773" y="671877"/>
                    <a:pt x="1435807" y="660562"/>
                  </a:cubicBezTo>
                  <a:cubicBezTo>
                    <a:pt x="1448253" y="663450"/>
                    <a:pt x="1461056" y="669719"/>
                    <a:pt x="1464310" y="681869"/>
                  </a:cubicBezTo>
                  <a:cubicBezTo>
                    <a:pt x="1450509" y="686848"/>
                    <a:pt x="1439367" y="706105"/>
                    <a:pt x="1439367" y="724490"/>
                  </a:cubicBezTo>
                  <a:cubicBezTo>
                    <a:pt x="1439367" y="731592"/>
                    <a:pt x="1454177" y="738695"/>
                    <a:pt x="1464310" y="738695"/>
                  </a:cubicBezTo>
                  <a:lnTo>
                    <a:pt x="1467874" y="738695"/>
                  </a:lnTo>
                  <a:cubicBezTo>
                    <a:pt x="1484914" y="738695"/>
                    <a:pt x="1495501" y="699626"/>
                    <a:pt x="1507072" y="699626"/>
                  </a:cubicBezTo>
                  <a:cubicBezTo>
                    <a:pt x="1517450" y="699626"/>
                    <a:pt x="1527625" y="710770"/>
                    <a:pt x="1539138" y="713834"/>
                  </a:cubicBezTo>
                  <a:cubicBezTo>
                    <a:pt x="1539138" y="738688"/>
                    <a:pt x="1528451" y="750345"/>
                    <a:pt x="1528451" y="777766"/>
                  </a:cubicBezTo>
                  <a:cubicBezTo>
                    <a:pt x="1528451" y="782087"/>
                    <a:pt x="1535820" y="788417"/>
                    <a:pt x="1542702" y="788417"/>
                  </a:cubicBezTo>
                  <a:cubicBezTo>
                    <a:pt x="1564996" y="788417"/>
                    <a:pt x="1566636" y="766252"/>
                    <a:pt x="1574772" y="749352"/>
                  </a:cubicBezTo>
                  <a:cubicBezTo>
                    <a:pt x="1581456" y="754235"/>
                    <a:pt x="1631782" y="800132"/>
                    <a:pt x="1631782" y="806176"/>
                  </a:cubicBezTo>
                  <a:cubicBezTo>
                    <a:pt x="1631782" y="806834"/>
                    <a:pt x="1596934" y="838778"/>
                    <a:pt x="1592588" y="845245"/>
                  </a:cubicBezTo>
                  <a:cubicBezTo>
                    <a:pt x="1598905" y="857147"/>
                    <a:pt x="1602681" y="866556"/>
                    <a:pt x="1621094" y="866556"/>
                  </a:cubicBezTo>
                  <a:lnTo>
                    <a:pt x="1624654" y="866556"/>
                  </a:lnTo>
                  <a:cubicBezTo>
                    <a:pt x="1638030" y="866556"/>
                    <a:pt x="1635378" y="853530"/>
                    <a:pt x="1653161" y="848798"/>
                  </a:cubicBezTo>
                  <a:cubicBezTo>
                    <a:pt x="1656061" y="861200"/>
                    <a:pt x="1660288" y="860754"/>
                    <a:pt x="1660288" y="873659"/>
                  </a:cubicBezTo>
                  <a:lnTo>
                    <a:pt x="1660288" y="884314"/>
                  </a:lnTo>
                  <a:cubicBezTo>
                    <a:pt x="1660288" y="893903"/>
                    <a:pt x="1644848" y="897434"/>
                    <a:pt x="1631782" y="898519"/>
                  </a:cubicBezTo>
                  <a:lnTo>
                    <a:pt x="1621343" y="919970"/>
                  </a:lnTo>
                  <a:cubicBezTo>
                    <a:pt x="1634985" y="929099"/>
                    <a:pt x="1629436" y="937588"/>
                    <a:pt x="1649597" y="937588"/>
                  </a:cubicBezTo>
                  <a:lnTo>
                    <a:pt x="1670975" y="937588"/>
                  </a:lnTo>
                  <a:lnTo>
                    <a:pt x="1675307" y="962305"/>
                  </a:lnTo>
                  <a:cubicBezTo>
                    <a:pt x="1659628" y="963684"/>
                    <a:pt x="1638909" y="974631"/>
                    <a:pt x="1638909" y="990862"/>
                  </a:cubicBezTo>
                  <a:cubicBezTo>
                    <a:pt x="1638909" y="995439"/>
                    <a:pt x="1656533" y="1008918"/>
                    <a:pt x="1660288" y="1012169"/>
                  </a:cubicBezTo>
                  <a:cubicBezTo>
                    <a:pt x="1670669" y="1007204"/>
                    <a:pt x="1692358" y="993747"/>
                    <a:pt x="1692358" y="1012169"/>
                  </a:cubicBezTo>
                  <a:cubicBezTo>
                    <a:pt x="1692358" y="1029234"/>
                    <a:pt x="1703046" y="1030620"/>
                    <a:pt x="1703046" y="1047685"/>
                  </a:cubicBezTo>
                  <a:lnTo>
                    <a:pt x="1703046" y="1061890"/>
                  </a:lnTo>
                  <a:cubicBezTo>
                    <a:pt x="1675346" y="1062508"/>
                    <a:pt x="1644375" y="1076099"/>
                    <a:pt x="1621095" y="1076099"/>
                  </a:cubicBezTo>
                  <a:lnTo>
                    <a:pt x="1617531" y="1076099"/>
                  </a:lnTo>
                  <a:cubicBezTo>
                    <a:pt x="1598429" y="1076099"/>
                    <a:pt x="1592977" y="1083201"/>
                    <a:pt x="1571208" y="1083201"/>
                  </a:cubicBezTo>
                  <a:cubicBezTo>
                    <a:pt x="1540889" y="1083201"/>
                    <a:pt x="1526709" y="1093857"/>
                    <a:pt x="1499944" y="1093857"/>
                  </a:cubicBezTo>
                  <a:cubicBezTo>
                    <a:pt x="1490518" y="1093857"/>
                    <a:pt x="1454104" y="1065443"/>
                    <a:pt x="1446496" y="1065443"/>
                  </a:cubicBezTo>
                  <a:lnTo>
                    <a:pt x="1435808" y="1065443"/>
                  </a:lnTo>
                  <a:lnTo>
                    <a:pt x="1435808" y="1058341"/>
                  </a:lnTo>
                  <a:lnTo>
                    <a:pt x="1425117" y="1058341"/>
                  </a:lnTo>
                  <a:cubicBezTo>
                    <a:pt x="1412740" y="1058341"/>
                    <a:pt x="1419680" y="1051238"/>
                    <a:pt x="1407302" y="1051238"/>
                  </a:cubicBezTo>
                  <a:cubicBezTo>
                    <a:pt x="1389876" y="1051238"/>
                    <a:pt x="1368617" y="1037518"/>
                    <a:pt x="1346726" y="1037030"/>
                  </a:cubicBezTo>
                  <a:cubicBezTo>
                    <a:pt x="1327956" y="1009087"/>
                    <a:pt x="1303144" y="969551"/>
                    <a:pt x="1257646" y="969551"/>
                  </a:cubicBezTo>
                  <a:lnTo>
                    <a:pt x="1232703" y="969551"/>
                  </a:lnTo>
                  <a:cubicBezTo>
                    <a:pt x="1197848" y="969551"/>
                    <a:pt x="1169694" y="992206"/>
                    <a:pt x="1150752" y="1008620"/>
                  </a:cubicBezTo>
                  <a:cubicBezTo>
                    <a:pt x="1141592" y="1004237"/>
                    <a:pt x="1129035" y="1001514"/>
                    <a:pt x="1115119" y="1001514"/>
                  </a:cubicBezTo>
                  <a:lnTo>
                    <a:pt x="1111558" y="1001514"/>
                  </a:lnTo>
                  <a:cubicBezTo>
                    <a:pt x="1089553" y="1001514"/>
                    <a:pt x="1070254" y="996725"/>
                    <a:pt x="1054496" y="997821"/>
                  </a:cubicBezTo>
                  <a:cubicBezTo>
                    <a:pt x="1036177" y="999096"/>
                    <a:pt x="1023435" y="1005067"/>
                    <a:pt x="1001097" y="1005067"/>
                  </a:cubicBezTo>
                  <a:cubicBezTo>
                    <a:pt x="992910" y="1005067"/>
                    <a:pt x="943091" y="980206"/>
                    <a:pt x="922708" y="980206"/>
                  </a:cubicBezTo>
                  <a:lnTo>
                    <a:pt x="919144" y="980206"/>
                  </a:lnTo>
                  <a:cubicBezTo>
                    <a:pt x="892249" y="980206"/>
                    <a:pt x="867914" y="964108"/>
                    <a:pt x="847880" y="962448"/>
                  </a:cubicBezTo>
                  <a:lnTo>
                    <a:pt x="863501" y="925963"/>
                  </a:lnTo>
                  <a:lnTo>
                    <a:pt x="865695" y="937588"/>
                  </a:lnTo>
                  <a:cubicBezTo>
                    <a:pt x="865695" y="945768"/>
                    <a:pt x="868175" y="948240"/>
                    <a:pt x="876386" y="948240"/>
                  </a:cubicBezTo>
                  <a:lnTo>
                    <a:pt x="890638" y="948240"/>
                  </a:lnTo>
                  <a:cubicBezTo>
                    <a:pt x="893614" y="942636"/>
                    <a:pt x="908453" y="917804"/>
                    <a:pt x="908453" y="912724"/>
                  </a:cubicBezTo>
                  <a:lnTo>
                    <a:pt x="908453" y="905622"/>
                  </a:lnTo>
                  <a:cubicBezTo>
                    <a:pt x="908453" y="896583"/>
                    <a:pt x="896342" y="889251"/>
                    <a:pt x="890638" y="880762"/>
                  </a:cubicBezTo>
                  <a:lnTo>
                    <a:pt x="929906" y="874019"/>
                  </a:lnTo>
                  <a:cubicBezTo>
                    <a:pt x="936263" y="877949"/>
                    <a:pt x="936097" y="880762"/>
                    <a:pt x="944086" y="880762"/>
                  </a:cubicBezTo>
                  <a:cubicBezTo>
                    <a:pt x="956092" y="880762"/>
                    <a:pt x="969028" y="874486"/>
                    <a:pt x="969028" y="863004"/>
                  </a:cubicBezTo>
                  <a:cubicBezTo>
                    <a:pt x="969028" y="854173"/>
                    <a:pt x="960117" y="849647"/>
                    <a:pt x="954773" y="841693"/>
                  </a:cubicBezTo>
                  <a:close/>
                  <a:moveTo>
                    <a:pt x="5393897" y="682072"/>
                  </a:moveTo>
                  <a:lnTo>
                    <a:pt x="5363193" y="571594"/>
                  </a:lnTo>
                  <a:cubicBezTo>
                    <a:pt x="5388766" y="589259"/>
                    <a:pt x="5423138" y="662306"/>
                    <a:pt x="5423138" y="706730"/>
                  </a:cubicBezTo>
                  <a:cubicBezTo>
                    <a:pt x="5423138" y="714756"/>
                    <a:pt x="5403251" y="739002"/>
                    <a:pt x="5391068" y="742246"/>
                  </a:cubicBezTo>
                  <a:lnTo>
                    <a:pt x="5391068" y="696074"/>
                  </a:lnTo>
                  <a:cubicBezTo>
                    <a:pt x="5391068" y="687764"/>
                    <a:pt x="5392134" y="686884"/>
                    <a:pt x="5393896" y="682070"/>
                  </a:cubicBezTo>
                  <a:close/>
                  <a:moveTo>
                    <a:pt x="4247302" y="617941"/>
                  </a:moveTo>
                  <a:cubicBezTo>
                    <a:pt x="4265716" y="605651"/>
                    <a:pt x="4277196" y="587340"/>
                    <a:pt x="4294491" y="572631"/>
                  </a:cubicBezTo>
                  <a:cubicBezTo>
                    <a:pt x="4301881" y="566348"/>
                    <a:pt x="4342014" y="542098"/>
                    <a:pt x="4350636" y="539803"/>
                  </a:cubicBezTo>
                  <a:lnTo>
                    <a:pt x="4299725" y="706401"/>
                  </a:lnTo>
                  <a:cubicBezTo>
                    <a:pt x="4267327" y="703958"/>
                    <a:pt x="4252477" y="664798"/>
                    <a:pt x="4240178" y="639247"/>
                  </a:cubicBezTo>
                  <a:lnTo>
                    <a:pt x="4247301" y="617940"/>
                  </a:lnTo>
                  <a:close/>
                  <a:moveTo>
                    <a:pt x="4667775" y="113625"/>
                  </a:moveTo>
                  <a:cubicBezTo>
                    <a:pt x="4667775" y="93338"/>
                    <a:pt x="4685651" y="67456"/>
                    <a:pt x="4706973" y="67456"/>
                  </a:cubicBezTo>
                  <a:lnTo>
                    <a:pt x="4714097" y="67456"/>
                  </a:lnTo>
                  <a:cubicBezTo>
                    <a:pt x="4726381" y="67456"/>
                    <a:pt x="4727894" y="70082"/>
                    <a:pt x="4739039" y="71005"/>
                  </a:cubicBezTo>
                  <a:cubicBezTo>
                    <a:pt x="4739039" y="100938"/>
                    <a:pt x="4746707" y="108715"/>
                    <a:pt x="4756855" y="127833"/>
                  </a:cubicBezTo>
                  <a:cubicBezTo>
                    <a:pt x="4748502" y="137414"/>
                    <a:pt x="4735379" y="152693"/>
                    <a:pt x="4717660" y="152693"/>
                  </a:cubicBezTo>
                  <a:cubicBezTo>
                    <a:pt x="4696429" y="152693"/>
                    <a:pt x="4667775" y="133369"/>
                    <a:pt x="4667775" y="113624"/>
                  </a:cubicBezTo>
                  <a:close/>
                  <a:moveTo>
                    <a:pt x="4617890" y="131383"/>
                  </a:moveTo>
                  <a:cubicBezTo>
                    <a:pt x="4617890" y="112475"/>
                    <a:pt x="4628372" y="89621"/>
                    <a:pt x="4639272" y="81662"/>
                  </a:cubicBezTo>
                  <a:cubicBezTo>
                    <a:pt x="4638833" y="101227"/>
                    <a:pt x="4632145" y="99826"/>
                    <a:pt x="4632145" y="110076"/>
                  </a:cubicBezTo>
                  <a:cubicBezTo>
                    <a:pt x="4632145" y="143860"/>
                    <a:pt x="4649679" y="158322"/>
                    <a:pt x="4667775" y="174007"/>
                  </a:cubicBezTo>
                  <a:cubicBezTo>
                    <a:pt x="4642504" y="174007"/>
                    <a:pt x="4617890" y="158914"/>
                    <a:pt x="4617890" y="134938"/>
                  </a:cubicBezTo>
                  <a:lnTo>
                    <a:pt x="4617890" y="131385"/>
                  </a:lnTo>
                  <a:close/>
                  <a:moveTo>
                    <a:pt x="4945705" y="53248"/>
                  </a:moveTo>
                  <a:cubicBezTo>
                    <a:pt x="4963214" y="51797"/>
                    <a:pt x="4958760" y="46146"/>
                    <a:pt x="4974211" y="46146"/>
                  </a:cubicBezTo>
                  <a:lnTo>
                    <a:pt x="4984902" y="46146"/>
                  </a:lnTo>
                  <a:cubicBezTo>
                    <a:pt x="5002137" y="46146"/>
                    <a:pt x="5013405" y="57380"/>
                    <a:pt x="5013405" y="74559"/>
                  </a:cubicBezTo>
                  <a:cubicBezTo>
                    <a:pt x="5013405" y="84152"/>
                    <a:pt x="5011705" y="84353"/>
                    <a:pt x="5009845" y="92317"/>
                  </a:cubicBezTo>
                  <a:cubicBezTo>
                    <a:pt x="4992844" y="92317"/>
                    <a:pt x="4972230" y="98511"/>
                    <a:pt x="4959455" y="102470"/>
                  </a:cubicBezTo>
                  <a:cubicBezTo>
                    <a:pt x="4937250" y="109353"/>
                    <a:pt x="4938443" y="116625"/>
                    <a:pt x="4920762" y="120731"/>
                  </a:cubicBezTo>
                  <a:cubicBezTo>
                    <a:pt x="4930228" y="106641"/>
                    <a:pt x="4945705" y="104169"/>
                    <a:pt x="4945705" y="81662"/>
                  </a:cubicBezTo>
                  <a:lnTo>
                    <a:pt x="4945705" y="53248"/>
                  </a:lnTo>
                  <a:close/>
                  <a:moveTo>
                    <a:pt x="4867317" y="106521"/>
                  </a:moveTo>
                  <a:cubicBezTo>
                    <a:pt x="4858236" y="106521"/>
                    <a:pt x="4845938" y="98843"/>
                    <a:pt x="4845938" y="88763"/>
                  </a:cubicBezTo>
                  <a:lnTo>
                    <a:pt x="4845938" y="81660"/>
                  </a:lnTo>
                  <a:cubicBezTo>
                    <a:pt x="4845938" y="72068"/>
                    <a:pt x="4844233" y="71867"/>
                    <a:pt x="4842807" y="64847"/>
                  </a:cubicBezTo>
                  <a:lnTo>
                    <a:pt x="4860247" y="56926"/>
                  </a:lnTo>
                  <a:cubicBezTo>
                    <a:pt x="4865829" y="59498"/>
                    <a:pt x="4865306" y="60349"/>
                    <a:pt x="4874441" y="60349"/>
                  </a:cubicBezTo>
                  <a:lnTo>
                    <a:pt x="4878004" y="60349"/>
                  </a:lnTo>
                  <a:cubicBezTo>
                    <a:pt x="4897862" y="60349"/>
                    <a:pt x="4876963" y="106522"/>
                    <a:pt x="4867317" y="106522"/>
                  </a:cubicBezTo>
                  <a:close/>
                  <a:moveTo>
                    <a:pt x="4778237" y="78107"/>
                  </a:moveTo>
                  <a:cubicBezTo>
                    <a:pt x="4778237" y="64908"/>
                    <a:pt x="4784957" y="49097"/>
                    <a:pt x="4796052" y="46144"/>
                  </a:cubicBezTo>
                  <a:cubicBezTo>
                    <a:pt x="4798405" y="56221"/>
                    <a:pt x="4799616" y="52215"/>
                    <a:pt x="4799616" y="60349"/>
                  </a:cubicBezTo>
                  <a:cubicBezTo>
                    <a:pt x="4799616" y="67207"/>
                    <a:pt x="4798492" y="66672"/>
                    <a:pt x="4796052" y="71005"/>
                  </a:cubicBezTo>
                  <a:lnTo>
                    <a:pt x="4803489" y="95782"/>
                  </a:lnTo>
                  <a:lnTo>
                    <a:pt x="4798949" y="106265"/>
                  </a:lnTo>
                  <a:cubicBezTo>
                    <a:pt x="4784262" y="105249"/>
                    <a:pt x="4778237" y="93558"/>
                    <a:pt x="4778237" y="78107"/>
                  </a:cubicBezTo>
                  <a:close/>
                  <a:moveTo>
                    <a:pt x="4774673" y="3525"/>
                  </a:moveTo>
                  <a:lnTo>
                    <a:pt x="4771109" y="7074"/>
                  </a:lnTo>
                  <a:lnTo>
                    <a:pt x="4767546" y="10627"/>
                  </a:lnTo>
                  <a:lnTo>
                    <a:pt x="4763982" y="14180"/>
                  </a:lnTo>
                  <a:lnTo>
                    <a:pt x="4760418" y="17729"/>
                  </a:lnTo>
                  <a:lnTo>
                    <a:pt x="4756854" y="21282"/>
                  </a:lnTo>
                  <a:lnTo>
                    <a:pt x="4753294" y="24832"/>
                  </a:lnTo>
                  <a:lnTo>
                    <a:pt x="4749731" y="31938"/>
                  </a:lnTo>
                  <a:lnTo>
                    <a:pt x="4739039" y="31938"/>
                  </a:lnTo>
                  <a:lnTo>
                    <a:pt x="4724788" y="28385"/>
                  </a:lnTo>
                  <a:lnTo>
                    <a:pt x="4706973" y="28385"/>
                  </a:lnTo>
                  <a:lnTo>
                    <a:pt x="4696282" y="31938"/>
                  </a:lnTo>
                  <a:lnTo>
                    <a:pt x="4685594" y="35487"/>
                  </a:lnTo>
                  <a:lnTo>
                    <a:pt x="4678467" y="39040"/>
                  </a:lnTo>
                  <a:lnTo>
                    <a:pt x="4671339" y="42590"/>
                  </a:lnTo>
                  <a:lnTo>
                    <a:pt x="4646397" y="46143"/>
                  </a:lnTo>
                  <a:lnTo>
                    <a:pt x="4642833" y="49696"/>
                  </a:lnTo>
                  <a:lnTo>
                    <a:pt x="4635709" y="53245"/>
                  </a:lnTo>
                  <a:lnTo>
                    <a:pt x="4632145" y="56798"/>
                  </a:lnTo>
                  <a:lnTo>
                    <a:pt x="4628581" y="60348"/>
                  </a:lnTo>
                  <a:lnTo>
                    <a:pt x="4625018" y="63901"/>
                  </a:lnTo>
                  <a:lnTo>
                    <a:pt x="4621454" y="67454"/>
                  </a:lnTo>
                  <a:lnTo>
                    <a:pt x="4617890" y="71003"/>
                  </a:lnTo>
                  <a:lnTo>
                    <a:pt x="4614330" y="78106"/>
                  </a:lnTo>
                  <a:lnTo>
                    <a:pt x="4610766" y="81659"/>
                  </a:lnTo>
                  <a:lnTo>
                    <a:pt x="4607203" y="85212"/>
                  </a:lnTo>
                  <a:lnTo>
                    <a:pt x="4603639" y="88761"/>
                  </a:lnTo>
                  <a:lnTo>
                    <a:pt x="4600075" y="95863"/>
                  </a:lnTo>
                  <a:lnTo>
                    <a:pt x="4596511" y="102969"/>
                  </a:lnTo>
                  <a:lnTo>
                    <a:pt x="4592951" y="106519"/>
                  </a:lnTo>
                  <a:lnTo>
                    <a:pt x="4589387" y="110072"/>
                  </a:lnTo>
                  <a:lnTo>
                    <a:pt x="4585824" y="134932"/>
                  </a:lnTo>
                  <a:lnTo>
                    <a:pt x="4585824" y="142035"/>
                  </a:lnTo>
                  <a:lnTo>
                    <a:pt x="4582260" y="152690"/>
                  </a:lnTo>
                  <a:lnTo>
                    <a:pt x="4578696" y="156243"/>
                  </a:lnTo>
                  <a:lnTo>
                    <a:pt x="4575133" y="159793"/>
                  </a:lnTo>
                  <a:lnTo>
                    <a:pt x="4568009" y="163346"/>
                  </a:lnTo>
                  <a:lnTo>
                    <a:pt x="4568009" y="170448"/>
                  </a:lnTo>
                  <a:lnTo>
                    <a:pt x="4560881" y="170448"/>
                  </a:lnTo>
                  <a:lnTo>
                    <a:pt x="4557318" y="174001"/>
                  </a:lnTo>
                  <a:lnTo>
                    <a:pt x="4553754" y="177550"/>
                  </a:lnTo>
                  <a:lnTo>
                    <a:pt x="4546630" y="181103"/>
                  </a:lnTo>
                  <a:lnTo>
                    <a:pt x="4543066" y="184653"/>
                  </a:lnTo>
                  <a:lnTo>
                    <a:pt x="4539503" y="188206"/>
                  </a:lnTo>
                  <a:lnTo>
                    <a:pt x="4535939" y="191759"/>
                  </a:lnTo>
                  <a:lnTo>
                    <a:pt x="4535939" y="198861"/>
                  </a:lnTo>
                  <a:lnTo>
                    <a:pt x="4528811" y="198861"/>
                  </a:lnTo>
                  <a:lnTo>
                    <a:pt x="4525247" y="205964"/>
                  </a:lnTo>
                  <a:lnTo>
                    <a:pt x="4521687" y="216619"/>
                  </a:lnTo>
                  <a:lnTo>
                    <a:pt x="4518124" y="220169"/>
                  </a:lnTo>
                  <a:lnTo>
                    <a:pt x="4514560" y="223722"/>
                  </a:lnTo>
                  <a:lnTo>
                    <a:pt x="4510996" y="227275"/>
                  </a:lnTo>
                  <a:lnTo>
                    <a:pt x="4507432" y="230824"/>
                  </a:lnTo>
                  <a:lnTo>
                    <a:pt x="4503869" y="234377"/>
                  </a:lnTo>
                  <a:lnTo>
                    <a:pt x="4496745" y="237927"/>
                  </a:lnTo>
                  <a:lnTo>
                    <a:pt x="4493181" y="245033"/>
                  </a:lnTo>
                  <a:lnTo>
                    <a:pt x="4489617" y="252135"/>
                  </a:lnTo>
                  <a:lnTo>
                    <a:pt x="4486054" y="259237"/>
                  </a:lnTo>
                  <a:lnTo>
                    <a:pt x="4482490" y="262790"/>
                  </a:lnTo>
                  <a:lnTo>
                    <a:pt x="4478926" y="269893"/>
                  </a:lnTo>
                  <a:lnTo>
                    <a:pt x="4475366" y="276995"/>
                  </a:lnTo>
                  <a:lnTo>
                    <a:pt x="4471802" y="280548"/>
                  </a:lnTo>
                  <a:lnTo>
                    <a:pt x="4471802" y="291200"/>
                  </a:lnTo>
                  <a:lnTo>
                    <a:pt x="4464675" y="291200"/>
                  </a:lnTo>
                  <a:lnTo>
                    <a:pt x="4461111" y="298306"/>
                  </a:lnTo>
                  <a:lnTo>
                    <a:pt x="4457547" y="305408"/>
                  </a:lnTo>
                  <a:lnTo>
                    <a:pt x="4453987" y="312511"/>
                  </a:lnTo>
                  <a:lnTo>
                    <a:pt x="4450423" y="316064"/>
                  </a:lnTo>
                  <a:lnTo>
                    <a:pt x="4446860" y="326715"/>
                  </a:lnTo>
                  <a:lnTo>
                    <a:pt x="4443296" y="333822"/>
                  </a:lnTo>
                  <a:lnTo>
                    <a:pt x="4439732" y="340924"/>
                  </a:lnTo>
                  <a:lnTo>
                    <a:pt x="4436168" y="351579"/>
                  </a:lnTo>
                  <a:lnTo>
                    <a:pt x="4432605" y="355129"/>
                  </a:lnTo>
                  <a:lnTo>
                    <a:pt x="4429045" y="365784"/>
                  </a:lnTo>
                  <a:lnTo>
                    <a:pt x="4425481" y="369337"/>
                  </a:lnTo>
                  <a:lnTo>
                    <a:pt x="4421917" y="376440"/>
                  </a:lnTo>
                  <a:lnTo>
                    <a:pt x="4418353" y="383542"/>
                  </a:lnTo>
                  <a:lnTo>
                    <a:pt x="4414790" y="387095"/>
                  </a:lnTo>
                  <a:lnTo>
                    <a:pt x="4411226" y="394198"/>
                  </a:lnTo>
                  <a:lnTo>
                    <a:pt x="4407666" y="401300"/>
                  </a:lnTo>
                  <a:lnTo>
                    <a:pt x="4404102" y="408402"/>
                  </a:lnTo>
                  <a:lnTo>
                    <a:pt x="4400538" y="415505"/>
                  </a:lnTo>
                  <a:lnTo>
                    <a:pt x="4396974" y="419058"/>
                  </a:lnTo>
                  <a:lnTo>
                    <a:pt x="4393411" y="426160"/>
                  </a:lnTo>
                  <a:lnTo>
                    <a:pt x="4389847" y="433262"/>
                  </a:lnTo>
                  <a:lnTo>
                    <a:pt x="4386283" y="443918"/>
                  </a:lnTo>
                  <a:lnTo>
                    <a:pt x="4382723" y="454573"/>
                  </a:lnTo>
                  <a:lnTo>
                    <a:pt x="4379159" y="461676"/>
                  </a:lnTo>
                  <a:lnTo>
                    <a:pt x="4375595" y="465229"/>
                  </a:lnTo>
                  <a:lnTo>
                    <a:pt x="4372032" y="479434"/>
                  </a:lnTo>
                  <a:lnTo>
                    <a:pt x="4368468" y="482987"/>
                  </a:lnTo>
                  <a:lnTo>
                    <a:pt x="4364904" y="490089"/>
                  </a:lnTo>
                  <a:lnTo>
                    <a:pt x="4361344" y="497192"/>
                  </a:lnTo>
                  <a:lnTo>
                    <a:pt x="4350653" y="500745"/>
                  </a:lnTo>
                  <a:lnTo>
                    <a:pt x="4339962" y="504294"/>
                  </a:lnTo>
                  <a:lnTo>
                    <a:pt x="4325711" y="507847"/>
                  </a:lnTo>
                  <a:lnTo>
                    <a:pt x="4315023" y="511400"/>
                  </a:lnTo>
                  <a:lnTo>
                    <a:pt x="4300768" y="514949"/>
                  </a:lnTo>
                  <a:lnTo>
                    <a:pt x="4290080" y="518503"/>
                  </a:lnTo>
                  <a:lnTo>
                    <a:pt x="4290080" y="525605"/>
                  </a:lnTo>
                  <a:lnTo>
                    <a:pt x="4279389" y="525605"/>
                  </a:lnTo>
                  <a:lnTo>
                    <a:pt x="4275826" y="529158"/>
                  </a:lnTo>
                  <a:lnTo>
                    <a:pt x="4272262" y="532707"/>
                  </a:lnTo>
                  <a:lnTo>
                    <a:pt x="4261574" y="536260"/>
                  </a:lnTo>
                  <a:lnTo>
                    <a:pt x="4258010" y="539810"/>
                  </a:lnTo>
                  <a:lnTo>
                    <a:pt x="4250883" y="543363"/>
                  </a:lnTo>
                  <a:lnTo>
                    <a:pt x="4247319" y="546916"/>
                  </a:lnTo>
                  <a:lnTo>
                    <a:pt x="4243759" y="554018"/>
                  </a:lnTo>
                  <a:lnTo>
                    <a:pt x="4240195" y="557568"/>
                  </a:lnTo>
                  <a:lnTo>
                    <a:pt x="4236632" y="561121"/>
                  </a:lnTo>
                  <a:lnTo>
                    <a:pt x="4233068" y="564674"/>
                  </a:lnTo>
                  <a:lnTo>
                    <a:pt x="4229504" y="568223"/>
                  </a:lnTo>
                  <a:lnTo>
                    <a:pt x="4225940" y="571776"/>
                  </a:lnTo>
                  <a:lnTo>
                    <a:pt x="4222380" y="575326"/>
                  </a:lnTo>
                  <a:lnTo>
                    <a:pt x="4218817" y="578879"/>
                  </a:lnTo>
                  <a:lnTo>
                    <a:pt x="4215253" y="582432"/>
                  </a:lnTo>
                  <a:lnTo>
                    <a:pt x="4211689" y="585981"/>
                  </a:lnTo>
                  <a:lnTo>
                    <a:pt x="4208125" y="589534"/>
                  </a:lnTo>
                  <a:lnTo>
                    <a:pt x="4204561" y="593084"/>
                  </a:lnTo>
                  <a:lnTo>
                    <a:pt x="4200998" y="603739"/>
                  </a:lnTo>
                  <a:lnTo>
                    <a:pt x="4197438" y="607292"/>
                  </a:lnTo>
                  <a:lnTo>
                    <a:pt x="4193874" y="617948"/>
                  </a:lnTo>
                  <a:lnTo>
                    <a:pt x="4190310" y="635706"/>
                  </a:lnTo>
                  <a:lnTo>
                    <a:pt x="4190310" y="642808"/>
                  </a:lnTo>
                  <a:lnTo>
                    <a:pt x="4193874" y="660566"/>
                  </a:lnTo>
                  <a:lnTo>
                    <a:pt x="4197438" y="674771"/>
                  </a:lnTo>
                  <a:lnTo>
                    <a:pt x="4200998" y="678324"/>
                  </a:lnTo>
                  <a:lnTo>
                    <a:pt x="4204561" y="681873"/>
                  </a:lnTo>
                  <a:lnTo>
                    <a:pt x="4208125" y="688979"/>
                  </a:lnTo>
                  <a:lnTo>
                    <a:pt x="4211689" y="696082"/>
                  </a:lnTo>
                  <a:lnTo>
                    <a:pt x="4215253" y="699631"/>
                  </a:lnTo>
                  <a:lnTo>
                    <a:pt x="4218817" y="706737"/>
                  </a:lnTo>
                  <a:lnTo>
                    <a:pt x="4225940" y="710287"/>
                  </a:lnTo>
                  <a:lnTo>
                    <a:pt x="4229504" y="717389"/>
                  </a:lnTo>
                  <a:lnTo>
                    <a:pt x="4233068" y="720942"/>
                  </a:lnTo>
                  <a:lnTo>
                    <a:pt x="4236631" y="724495"/>
                  </a:lnTo>
                  <a:lnTo>
                    <a:pt x="4240195" y="728044"/>
                  </a:lnTo>
                  <a:lnTo>
                    <a:pt x="4247319" y="728044"/>
                  </a:lnTo>
                  <a:lnTo>
                    <a:pt x="4247319" y="735147"/>
                  </a:lnTo>
                  <a:lnTo>
                    <a:pt x="4250883" y="738700"/>
                  </a:lnTo>
                  <a:lnTo>
                    <a:pt x="4258010" y="742253"/>
                  </a:lnTo>
                  <a:lnTo>
                    <a:pt x="4261574" y="745802"/>
                  </a:lnTo>
                  <a:lnTo>
                    <a:pt x="4272262" y="749355"/>
                  </a:lnTo>
                  <a:lnTo>
                    <a:pt x="4282953" y="752905"/>
                  </a:lnTo>
                  <a:lnTo>
                    <a:pt x="4290671" y="753497"/>
                  </a:lnTo>
                  <a:lnTo>
                    <a:pt x="4286517" y="756458"/>
                  </a:lnTo>
                  <a:lnTo>
                    <a:pt x="4282953" y="784871"/>
                  </a:lnTo>
                  <a:lnTo>
                    <a:pt x="4282953" y="841691"/>
                  </a:lnTo>
                  <a:lnTo>
                    <a:pt x="4286517" y="877207"/>
                  </a:lnTo>
                  <a:lnTo>
                    <a:pt x="4290080" y="934035"/>
                  </a:lnTo>
                  <a:lnTo>
                    <a:pt x="4293640" y="948240"/>
                  </a:lnTo>
                  <a:lnTo>
                    <a:pt x="4297204" y="969551"/>
                  </a:lnTo>
                  <a:lnTo>
                    <a:pt x="4300768" y="980207"/>
                  </a:lnTo>
                  <a:lnTo>
                    <a:pt x="4304332" y="994412"/>
                  </a:lnTo>
                  <a:lnTo>
                    <a:pt x="4307895" y="1005067"/>
                  </a:lnTo>
                  <a:lnTo>
                    <a:pt x="4311459" y="1019272"/>
                  </a:lnTo>
                  <a:lnTo>
                    <a:pt x="4315023" y="1026378"/>
                  </a:lnTo>
                  <a:lnTo>
                    <a:pt x="4318583" y="1033481"/>
                  </a:lnTo>
                  <a:lnTo>
                    <a:pt x="4322147" y="1044133"/>
                  </a:lnTo>
                  <a:lnTo>
                    <a:pt x="4325711" y="1047686"/>
                  </a:lnTo>
                  <a:lnTo>
                    <a:pt x="4329274" y="1058341"/>
                  </a:lnTo>
                  <a:lnTo>
                    <a:pt x="4332838" y="1068997"/>
                  </a:lnTo>
                  <a:lnTo>
                    <a:pt x="4336402" y="1076099"/>
                  </a:lnTo>
                  <a:lnTo>
                    <a:pt x="4339962" y="1079649"/>
                  </a:lnTo>
                  <a:lnTo>
                    <a:pt x="4343526" y="1086755"/>
                  </a:lnTo>
                  <a:lnTo>
                    <a:pt x="4347090" y="1090304"/>
                  </a:lnTo>
                  <a:lnTo>
                    <a:pt x="4350653" y="1093857"/>
                  </a:lnTo>
                  <a:lnTo>
                    <a:pt x="4354217" y="1100959"/>
                  </a:lnTo>
                  <a:lnTo>
                    <a:pt x="4357781" y="1104512"/>
                  </a:lnTo>
                  <a:lnTo>
                    <a:pt x="4361344" y="1108062"/>
                  </a:lnTo>
                  <a:lnTo>
                    <a:pt x="4364905" y="1115164"/>
                  </a:lnTo>
                  <a:lnTo>
                    <a:pt x="4372032" y="1118717"/>
                  </a:lnTo>
                  <a:lnTo>
                    <a:pt x="4375596" y="1122270"/>
                  </a:lnTo>
                  <a:lnTo>
                    <a:pt x="4379160" y="1125820"/>
                  </a:lnTo>
                  <a:lnTo>
                    <a:pt x="4382723" y="1129373"/>
                  </a:lnTo>
                  <a:lnTo>
                    <a:pt x="4386284" y="1132922"/>
                  </a:lnTo>
                  <a:lnTo>
                    <a:pt x="4389847" y="1136475"/>
                  </a:lnTo>
                  <a:lnTo>
                    <a:pt x="4393411" y="1140028"/>
                  </a:lnTo>
                  <a:lnTo>
                    <a:pt x="4396975" y="1143578"/>
                  </a:lnTo>
                  <a:lnTo>
                    <a:pt x="4400538" y="1147131"/>
                  </a:lnTo>
                  <a:lnTo>
                    <a:pt x="4404102" y="1150680"/>
                  </a:lnTo>
                  <a:lnTo>
                    <a:pt x="4407666" y="1154233"/>
                  </a:lnTo>
                  <a:lnTo>
                    <a:pt x="4411226" y="1157786"/>
                  </a:lnTo>
                  <a:lnTo>
                    <a:pt x="4414790" y="1161336"/>
                  </a:lnTo>
                  <a:lnTo>
                    <a:pt x="4418354" y="1164889"/>
                  </a:lnTo>
                  <a:lnTo>
                    <a:pt x="4421917" y="1168438"/>
                  </a:lnTo>
                  <a:lnTo>
                    <a:pt x="4429045" y="1171991"/>
                  </a:lnTo>
                  <a:lnTo>
                    <a:pt x="4432605" y="1175544"/>
                  </a:lnTo>
                  <a:lnTo>
                    <a:pt x="4436169" y="1179094"/>
                  </a:lnTo>
                  <a:lnTo>
                    <a:pt x="4439732" y="1182647"/>
                  </a:lnTo>
                  <a:lnTo>
                    <a:pt x="4443296" y="1186196"/>
                  </a:lnTo>
                  <a:lnTo>
                    <a:pt x="4446860" y="1189749"/>
                  </a:lnTo>
                  <a:lnTo>
                    <a:pt x="4450424" y="1196851"/>
                  </a:lnTo>
                  <a:lnTo>
                    <a:pt x="4453987" y="1203954"/>
                  </a:lnTo>
                  <a:lnTo>
                    <a:pt x="4461111" y="1203954"/>
                  </a:lnTo>
                  <a:lnTo>
                    <a:pt x="4461111" y="1211060"/>
                  </a:lnTo>
                  <a:lnTo>
                    <a:pt x="4464675" y="1214609"/>
                  </a:lnTo>
                  <a:lnTo>
                    <a:pt x="4468239" y="1218162"/>
                  </a:lnTo>
                  <a:lnTo>
                    <a:pt x="4461111" y="1218162"/>
                  </a:lnTo>
                  <a:lnTo>
                    <a:pt x="4432605" y="1221712"/>
                  </a:lnTo>
                  <a:lnTo>
                    <a:pt x="4411226" y="1225265"/>
                  </a:lnTo>
                  <a:lnTo>
                    <a:pt x="4364903" y="1228818"/>
                  </a:lnTo>
                  <a:lnTo>
                    <a:pt x="4336400" y="1232367"/>
                  </a:lnTo>
                  <a:lnTo>
                    <a:pt x="4307894" y="1235920"/>
                  </a:lnTo>
                  <a:lnTo>
                    <a:pt x="4290079" y="1239470"/>
                  </a:lnTo>
                  <a:lnTo>
                    <a:pt x="4279388" y="1243023"/>
                  </a:lnTo>
                  <a:lnTo>
                    <a:pt x="4272260" y="1246576"/>
                  </a:lnTo>
                  <a:lnTo>
                    <a:pt x="4265137" y="1250125"/>
                  </a:lnTo>
                  <a:lnTo>
                    <a:pt x="4261573" y="1253678"/>
                  </a:lnTo>
                  <a:lnTo>
                    <a:pt x="4254445" y="1257228"/>
                  </a:lnTo>
                  <a:lnTo>
                    <a:pt x="4250882" y="1264334"/>
                  </a:lnTo>
                  <a:lnTo>
                    <a:pt x="4243758" y="1267883"/>
                  </a:lnTo>
                  <a:lnTo>
                    <a:pt x="4240194" y="1271436"/>
                  </a:lnTo>
                  <a:lnTo>
                    <a:pt x="4236630" y="1274985"/>
                  </a:lnTo>
                  <a:lnTo>
                    <a:pt x="4229503" y="1278539"/>
                  </a:lnTo>
                  <a:lnTo>
                    <a:pt x="4225939" y="1282092"/>
                  </a:lnTo>
                  <a:lnTo>
                    <a:pt x="4218815" y="1285641"/>
                  </a:lnTo>
                  <a:lnTo>
                    <a:pt x="4215251" y="1289194"/>
                  </a:lnTo>
                  <a:lnTo>
                    <a:pt x="4211688" y="1292743"/>
                  </a:lnTo>
                  <a:lnTo>
                    <a:pt x="4208124" y="1296296"/>
                  </a:lnTo>
                  <a:lnTo>
                    <a:pt x="4204560" y="1303399"/>
                  </a:lnTo>
                  <a:lnTo>
                    <a:pt x="4200997" y="1306952"/>
                  </a:lnTo>
                  <a:lnTo>
                    <a:pt x="4197436" y="1310501"/>
                  </a:lnTo>
                  <a:lnTo>
                    <a:pt x="4193873" y="1317607"/>
                  </a:lnTo>
                  <a:lnTo>
                    <a:pt x="4190309" y="1321157"/>
                  </a:lnTo>
                  <a:lnTo>
                    <a:pt x="4186745" y="1331812"/>
                  </a:lnTo>
                  <a:lnTo>
                    <a:pt x="4183181" y="1342468"/>
                  </a:lnTo>
                  <a:lnTo>
                    <a:pt x="4179618" y="1349570"/>
                  </a:lnTo>
                  <a:lnTo>
                    <a:pt x="4176054" y="1356673"/>
                  </a:lnTo>
                  <a:lnTo>
                    <a:pt x="4172494" y="1377984"/>
                  </a:lnTo>
                  <a:lnTo>
                    <a:pt x="4168930" y="1388639"/>
                  </a:lnTo>
                  <a:lnTo>
                    <a:pt x="4165366" y="1399291"/>
                  </a:lnTo>
                  <a:lnTo>
                    <a:pt x="4161803" y="1413499"/>
                  </a:lnTo>
                  <a:lnTo>
                    <a:pt x="4158239" y="1424155"/>
                  </a:lnTo>
                  <a:lnTo>
                    <a:pt x="4154675" y="1434807"/>
                  </a:lnTo>
                  <a:lnTo>
                    <a:pt x="4151115" y="1445462"/>
                  </a:lnTo>
                  <a:lnTo>
                    <a:pt x="4147551" y="1449015"/>
                  </a:lnTo>
                  <a:lnTo>
                    <a:pt x="4143987" y="1459671"/>
                  </a:lnTo>
                  <a:lnTo>
                    <a:pt x="4140424" y="1470323"/>
                  </a:lnTo>
                  <a:lnTo>
                    <a:pt x="4136860" y="1477429"/>
                  </a:lnTo>
                  <a:lnTo>
                    <a:pt x="4133296" y="1484531"/>
                  </a:lnTo>
                  <a:lnTo>
                    <a:pt x="4129732" y="1495187"/>
                  </a:lnTo>
                  <a:lnTo>
                    <a:pt x="4126172" y="1498736"/>
                  </a:lnTo>
                  <a:lnTo>
                    <a:pt x="4122608" y="1509392"/>
                  </a:lnTo>
                  <a:lnTo>
                    <a:pt x="4119045" y="1516494"/>
                  </a:lnTo>
                  <a:lnTo>
                    <a:pt x="4115481" y="1520047"/>
                  </a:lnTo>
                  <a:lnTo>
                    <a:pt x="4111917" y="1530703"/>
                  </a:lnTo>
                  <a:lnTo>
                    <a:pt x="4108353" y="1537805"/>
                  </a:lnTo>
                  <a:lnTo>
                    <a:pt x="4104793" y="1544907"/>
                  </a:lnTo>
                  <a:lnTo>
                    <a:pt x="4101230" y="1555563"/>
                  </a:lnTo>
                  <a:lnTo>
                    <a:pt x="4097666" y="1566218"/>
                  </a:lnTo>
                  <a:lnTo>
                    <a:pt x="4094102" y="1576870"/>
                  </a:lnTo>
                  <a:lnTo>
                    <a:pt x="4090538" y="1583976"/>
                  </a:lnTo>
                  <a:lnTo>
                    <a:pt x="4086975" y="1598182"/>
                  </a:lnTo>
                  <a:lnTo>
                    <a:pt x="4083411" y="1601734"/>
                  </a:lnTo>
                  <a:lnTo>
                    <a:pt x="4079851" y="1612386"/>
                  </a:lnTo>
                  <a:lnTo>
                    <a:pt x="4076287" y="1619492"/>
                  </a:lnTo>
                  <a:lnTo>
                    <a:pt x="4072723" y="1633697"/>
                  </a:lnTo>
                  <a:lnTo>
                    <a:pt x="4069160" y="1637250"/>
                  </a:lnTo>
                  <a:lnTo>
                    <a:pt x="4065596" y="1655008"/>
                  </a:lnTo>
                  <a:lnTo>
                    <a:pt x="4062032" y="1658558"/>
                  </a:lnTo>
                  <a:lnTo>
                    <a:pt x="4058472" y="1665660"/>
                  </a:lnTo>
                  <a:lnTo>
                    <a:pt x="4054908" y="1672766"/>
                  </a:lnTo>
                  <a:lnTo>
                    <a:pt x="4051344" y="1679869"/>
                  </a:lnTo>
                  <a:lnTo>
                    <a:pt x="4047781" y="1683418"/>
                  </a:lnTo>
                  <a:lnTo>
                    <a:pt x="4044217" y="1694074"/>
                  </a:lnTo>
                  <a:lnTo>
                    <a:pt x="4040653" y="1697627"/>
                  </a:lnTo>
                  <a:lnTo>
                    <a:pt x="4037089" y="1704729"/>
                  </a:lnTo>
                  <a:lnTo>
                    <a:pt x="4033529" y="1711831"/>
                  </a:lnTo>
                  <a:lnTo>
                    <a:pt x="4029966" y="1722487"/>
                  </a:lnTo>
                  <a:lnTo>
                    <a:pt x="4026402" y="1729589"/>
                  </a:lnTo>
                  <a:lnTo>
                    <a:pt x="4022838" y="1740245"/>
                  </a:lnTo>
                  <a:lnTo>
                    <a:pt x="4019274" y="1747347"/>
                  </a:lnTo>
                  <a:lnTo>
                    <a:pt x="4015711" y="1754449"/>
                  </a:lnTo>
                  <a:lnTo>
                    <a:pt x="4012150" y="1765105"/>
                  </a:lnTo>
                  <a:lnTo>
                    <a:pt x="4008587" y="1772207"/>
                  </a:lnTo>
                  <a:lnTo>
                    <a:pt x="4005023" y="1775760"/>
                  </a:lnTo>
                  <a:lnTo>
                    <a:pt x="4001459" y="1786416"/>
                  </a:lnTo>
                  <a:lnTo>
                    <a:pt x="3997895" y="1793518"/>
                  </a:lnTo>
                  <a:lnTo>
                    <a:pt x="3994332" y="1800621"/>
                  </a:lnTo>
                  <a:lnTo>
                    <a:pt x="3990768" y="1811276"/>
                  </a:lnTo>
                  <a:lnTo>
                    <a:pt x="3987208" y="1814829"/>
                  </a:lnTo>
                  <a:lnTo>
                    <a:pt x="3983644" y="1829034"/>
                  </a:lnTo>
                  <a:lnTo>
                    <a:pt x="3980080" y="1836137"/>
                  </a:lnTo>
                  <a:lnTo>
                    <a:pt x="3976516" y="1843239"/>
                  </a:lnTo>
                  <a:lnTo>
                    <a:pt x="3972953" y="1850345"/>
                  </a:lnTo>
                  <a:lnTo>
                    <a:pt x="3969389" y="1857447"/>
                  </a:lnTo>
                  <a:lnTo>
                    <a:pt x="3965829" y="1860997"/>
                  </a:lnTo>
                  <a:lnTo>
                    <a:pt x="3962265" y="1868103"/>
                  </a:lnTo>
                  <a:lnTo>
                    <a:pt x="3958701" y="1875205"/>
                  </a:lnTo>
                  <a:lnTo>
                    <a:pt x="3955138" y="1878755"/>
                  </a:lnTo>
                  <a:lnTo>
                    <a:pt x="3951574" y="1885861"/>
                  </a:lnTo>
                  <a:lnTo>
                    <a:pt x="3948010" y="1896512"/>
                  </a:lnTo>
                  <a:lnTo>
                    <a:pt x="3944446" y="1900066"/>
                  </a:lnTo>
                  <a:lnTo>
                    <a:pt x="3940886" y="1910721"/>
                  </a:lnTo>
                  <a:lnTo>
                    <a:pt x="3937322" y="1917823"/>
                  </a:lnTo>
                  <a:lnTo>
                    <a:pt x="3933759" y="1924926"/>
                  </a:lnTo>
                  <a:lnTo>
                    <a:pt x="3930195" y="1932028"/>
                  </a:lnTo>
                  <a:lnTo>
                    <a:pt x="3926631" y="1942684"/>
                  </a:lnTo>
                  <a:lnTo>
                    <a:pt x="3923068" y="1953339"/>
                  </a:lnTo>
                  <a:lnTo>
                    <a:pt x="3919507" y="1960442"/>
                  </a:lnTo>
                  <a:lnTo>
                    <a:pt x="3915944" y="1974650"/>
                  </a:lnTo>
                  <a:lnTo>
                    <a:pt x="3912380" y="1981752"/>
                  </a:lnTo>
                  <a:lnTo>
                    <a:pt x="3908816" y="1988855"/>
                  </a:lnTo>
                  <a:lnTo>
                    <a:pt x="3905253" y="1999510"/>
                  </a:lnTo>
                  <a:lnTo>
                    <a:pt x="3901689" y="2006613"/>
                  </a:lnTo>
                  <a:lnTo>
                    <a:pt x="3898125" y="2013715"/>
                  </a:lnTo>
                  <a:lnTo>
                    <a:pt x="3894565" y="2027923"/>
                  </a:lnTo>
                  <a:lnTo>
                    <a:pt x="3891001" y="2038575"/>
                  </a:lnTo>
                  <a:lnTo>
                    <a:pt x="3887437" y="2042128"/>
                  </a:lnTo>
                  <a:lnTo>
                    <a:pt x="3883874" y="2056333"/>
                  </a:lnTo>
                  <a:lnTo>
                    <a:pt x="3880310" y="2063439"/>
                  </a:lnTo>
                  <a:lnTo>
                    <a:pt x="3876746" y="2074091"/>
                  </a:lnTo>
                  <a:lnTo>
                    <a:pt x="3873186" y="2091849"/>
                  </a:lnTo>
                  <a:lnTo>
                    <a:pt x="3869622" y="2095402"/>
                  </a:lnTo>
                  <a:lnTo>
                    <a:pt x="3866059" y="2102505"/>
                  </a:lnTo>
                  <a:lnTo>
                    <a:pt x="3862495" y="2120262"/>
                  </a:lnTo>
                  <a:lnTo>
                    <a:pt x="3858931" y="2123815"/>
                  </a:lnTo>
                  <a:lnTo>
                    <a:pt x="3855367" y="2134471"/>
                  </a:lnTo>
                  <a:lnTo>
                    <a:pt x="3851803" y="2148676"/>
                  </a:lnTo>
                  <a:lnTo>
                    <a:pt x="3848243" y="2162881"/>
                  </a:lnTo>
                  <a:lnTo>
                    <a:pt x="3844680" y="2169987"/>
                  </a:lnTo>
                  <a:lnTo>
                    <a:pt x="3841116" y="2184192"/>
                  </a:lnTo>
                  <a:lnTo>
                    <a:pt x="3837552" y="2198397"/>
                  </a:lnTo>
                  <a:lnTo>
                    <a:pt x="3833988" y="2209053"/>
                  </a:lnTo>
                  <a:lnTo>
                    <a:pt x="3830425" y="2226811"/>
                  </a:lnTo>
                  <a:lnTo>
                    <a:pt x="3826865" y="2241019"/>
                  </a:lnTo>
                  <a:lnTo>
                    <a:pt x="3823301" y="2255224"/>
                  </a:lnTo>
                  <a:lnTo>
                    <a:pt x="3819737" y="2272982"/>
                  </a:lnTo>
                  <a:lnTo>
                    <a:pt x="3816173" y="2297842"/>
                  </a:lnTo>
                  <a:lnTo>
                    <a:pt x="3812609" y="2326256"/>
                  </a:lnTo>
                  <a:lnTo>
                    <a:pt x="3809046" y="2361772"/>
                  </a:lnTo>
                  <a:lnTo>
                    <a:pt x="3805482" y="2393735"/>
                  </a:lnTo>
                  <a:lnTo>
                    <a:pt x="3801922" y="2418599"/>
                  </a:lnTo>
                  <a:lnTo>
                    <a:pt x="3798358" y="2528695"/>
                  </a:lnTo>
                  <a:lnTo>
                    <a:pt x="3794794" y="2599726"/>
                  </a:lnTo>
                  <a:lnTo>
                    <a:pt x="3794794" y="2610381"/>
                  </a:lnTo>
                  <a:lnTo>
                    <a:pt x="3791231" y="2677860"/>
                  </a:lnTo>
                  <a:lnTo>
                    <a:pt x="3791231" y="2827029"/>
                  </a:lnTo>
                  <a:lnTo>
                    <a:pt x="3787667" y="2869646"/>
                  </a:lnTo>
                  <a:lnTo>
                    <a:pt x="3784103" y="2869646"/>
                  </a:lnTo>
                  <a:lnTo>
                    <a:pt x="3780543" y="2866093"/>
                  </a:lnTo>
                  <a:lnTo>
                    <a:pt x="3776979" y="2862544"/>
                  </a:lnTo>
                  <a:lnTo>
                    <a:pt x="3773415" y="2858990"/>
                  </a:lnTo>
                  <a:lnTo>
                    <a:pt x="3769852" y="2855437"/>
                  </a:lnTo>
                  <a:lnTo>
                    <a:pt x="3762724" y="2855437"/>
                  </a:lnTo>
                  <a:lnTo>
                    <a:pt x="3762724" y="2848335"/>
                  </a:lnTo>
                  <a:lnTo>
                    <a:pt x="3759161" y="2844786"/>
                  </a:lnTo>
                  <a:lnTo>
                    <a:pt x="3748473" y="2841233"/>
                  </a:lnTo>
                  <a:lnTo>
                    <a:pt x="3744909" y="2837680"/>
                  </a:lnTo>
                  <a:lnTo>
                    <a:pt x="3741345" y="2834130"/>
                  </a:lnTo>
                  <a:lnTo>
                    <a:pt x="3734222" y="2830577"/>
                  </a:lnTo>
                  <a:lnTo>
                    <a:pt x="3730658" y="2827028"/>
                  </a:lnTo>
                  <a:lnTo>
                    <a:pt x="3727094" y="2823475"/>
                  </a:lnTo>
                  <a:lnTo>
                    <a:pt x="3719967" y="2823475"/>
                  </a:lnTo>
                  <a:lnTo>
                    <a:pt x="3719967" y="2816372"/>
                  </a:lnTo>
                  <a:lnTo>
                    <a:pt x="3712839" y="2812819"/>
                  </a:lnTo>
                  <a:lnTo>
                    <a:pt x="3705715" y="2809270"/>
                  </a:lnTo>
                  <a:lnTo>
                    <a:pt x="3702152" y="2805717"/>
                  </a:lnTo>
                  <a:lnTo>
                    <a:pt x="3698588" y="2802164"/>
                  </a:lnTo>
                  <a:lnTo>
                    <a:pt x="3691460" y="2798614"/>
                  </a:lnTo>
                  <a:lnTo>
                    <a:pt x="3687900" y="2795061"/>
                  </a:lnTo>
                  <a:lnTo>
                    <a:pt x="3684336" y="2791512"/>
                  </a:lnTo>
                  <a:lnTo>
                    <a:pt x="3677209" y="2787959"/>
                  </a:lnTo>
                  <a:lnTo>
                    <a:pt x="3673645" y="2784406"/>
                  </a:lnTo>
                  <a:lnTo>
                    <a:pt x="3670081" y="2780856"/>
                  </a:lnTo>
                  <a:lnTo>
                    <a:pt x="3662958" y="2777304"/>
                  </a:lnTo>
                  <a:lnTo>
                    <a:pt x="3659394" y="2773754"/>
                  </a:lnTo>
                  <a:lnTo>
                    <a:pt x="3655830" y="2770201"/>
                  </a:lnTo>
                  <a:lnTo>
                    <a:pt x="3648703" y="2766648"/>
                  </a:lnTo>
                  <a:lnTo>
                    <a:pt x="3645139" y="2759545"/>
                  </a:lnTo>
                  <a:lnTo>
                    <a:pt x="3638015" y="2755996"/>
                  </a:lnTo>
                  <a:lnTo>
                    <a:pt x="3634452" y="2752443"/>
                  </a:lnTo>
                  <a:lnTo>
                    <a:pt x="3630888" y="2748890"/>
                  </a:lnTo>
                  <a:lnTo>
                    <a:pt x="3627324" y="2741788"/>
                  </a:lnTo>
                  <a:lnTo>
                    <a:pt x="3620196" y="2738238"/>
                  </a:lnTo>
                  <a:lnTo>
                    <a:pt x="3616636" y="2731132"/>
                  </a:lnTo>
                  <a:lnTo>
                    <a:pt x="3609509" y="2727583"/>
                  </a:lnTo>
                  <a:lnTo>
                    <a:pt x="3605945" y="2724030"/>
                  </a:lnTo>
                  <a:lnTo>
                    <a:pt x="3602381" y="2720480"/>
                  </a:lnTo>
                  <a:lnTo>
                    <a:pt x="3598817" y="2716927"/>
                  </a:lnTo>
                  <a:lnTo>
                    <a:pt x="3595258" y="2713374"/>
                  </a:lnTo>
                  <a:lnTo>
                    <a:pt x="3591694" y="2709825"/>
                  </a:lnTo>
                  <a:lnTo>
                    <a:pt x="3584566" y="2706272"/>
                  </a:lnTo>
                  <a:lnTo>
                    <a:pt x="3581002" y="2702723"/>
                  </a:lnTo>
                  <a:lnTo>
                    <a:pt x="3577439" y="2695616"/>
                  </a:lnTo>
                  <a:lnTo>
                    <a:pt x="3570315" y="2692067"/>
                  </a:lnTo>
                  <a:lnTo>
                    <a:pt x="3566751" y="2688514"/>
                  </a:lnTo>
                  <a:lnTo>
                    <a:pt x="3563187" y="2684965"/>
                  </a:lnTo>
                  <a:lnTo>
                    <a:pt x="3559624" y="2681412"/>
                  </a:lnTo>
                  <a:lnTo>
                    <a:pt x="3556060" y="2677858"/>
                  </a:lnTo>
                  <a:lnTo>
                    <a:pt x="3552496" y="2670756"/>
                  </a:lnTo>
                  <a:lnTo>
                    <a:pt x="3545372" y="2667207"/>
                  </a:lnTo>
                  <a:lnTo>
                    <a:pt x="3541809" y="2663654"/>
                  </a:lnTo>
                  <a:lnTo>
                    <a:pt x="3538245" y="2660101"/>
                  </a:lnTo>
                  <a:lnTo>
                    <a:pt x="3534681" y="2656551"/>
                  </a:lnTo>
                  <a:lnTo>
                    <a:pt x="3531117" y="2652998"/>
                  </a:lnTo>
                  <a:lnTo>
                    <a:pt x="3527554" y="2649449"/>
                  </a:lnTo>
                  <a:lnTo>
                    <a:pt x="3523994" y="2645896"/>
                  </a:lnTo>
                  <a:lnTo>
                    <a:pt x="3520430" y="2642343"/>
                  </a:lnTo>
                  <a:lnTo>
                    <a:pt x="3513302" y="2642343"/>
                  </a:lnTo>
                  <a:lnTo>
                    <a:pt x="3513302" y="2635240"/>
                  </a:lnTo>
                  <a:lnTo>
                    <a:pt x="3509739" y="2631691"/>
                  </a:lnTo>
                  <a:lnTo>
                    <a:pt x="3502615" y="2631691"/>
                  </a:lnTo>
                  <a:lnTo>
                    <a:pt x="3502615" y="2624585"/>
                  </a:lnTo>
                  <a:lnTo>
                    <a:pt x="3499051" y="2621035"/>
                  </a:lnTo>
                  <a:lnTo>
                    <a:pt x="3495487" y="2617482"/>
                  </a:lnTo>
                  <a:lnTo>
                    <a:pt x="3491923" y="2613933"/>
                  </a:lnTo>
                  <a:lnTo>
                    <a:pt x="3488360" y="2610380"/>
                  </a:lnTo>
                  <a:lnTo>
                    <a:pt x="3484796" y="2606827"/>
                  </a:lnTo>
                  <a:lnTo>
                    <a:pt x="3481232" y="2603277"/>
                  </a:lnTo>
                  <a:lnTo>
                    <a:pt x="3477672" y="2596175"/>
                  </a:lnTo>
                  <a:lnTo>
                    <a:pt x="3474108" y="2592622"/>
                  </a:lnTo>
                  <a:lnTo>
                    <a:pt x="3470545" y="2589069"/>
                  </a:lnTo>
                  <a:lnTo>
                    <a:pt x="3470545" y="2578417"/>
                  </a:lnTo>
                  <a:lnTo>
                    <a:pt x="3474108" y="2571311"/>
                  </a:lnTo>
                  <a:lnTo>
                    <a:pt x="3474108" y="2550004"/>
                  </a:lnTo>
                  <a:lnTo>
                    <a:pt x="3470545" y="2546451"/>
                  </a:lnTo>
                  <a:lnTo>
                    <a:pt x="3466981" y="2535795"/>
                  </a:lnTo>
                  <a:lnTo>
                    <a:pt x="3459854" y="2532246"/>
                  </a:lnTo>
                  <a:lnTo>
                    <a:pt x="3445602" y="2532246"/>
                  </a:lnTo>
                  <a:lnTo>
                    <a:pt x="3445602" y="2525144"/>
                  </a:lnTo>
                  <a:lnTo>
                    <a:pt x="3438475" y="2521590"/>
                  </a:lnTo>
                  <a:lnTo>
                    <a:pt x="3434911" y="2518037"/>
                  </a:lnTo>
                  <a:lnTo>
                    <a:pt x="3431351" y="2514488"/>
                  </a:lnTo>
                  <a:lnTo>
                    <a:pt x="3427787" y="2510935"/>
                  </a:lnTo>
                  <a:lnTo>
                    <a:pt x="3424223" y="2503833"/>
                  </a:lnTo>
                  <a:lnTo>
                    <a:pt x="3417096" y="2500280"/>
                  </a:lnTo>
                  <a:lnTo>
                    <a:pt x="3413532" y="2496730"/>
                  </a:lnTo>
                  <a:lnTo>
                    <a:pt x="3409972" y="2493177"/>
                  </a:lnTo>
                  <a:lnTo>
                    <a:pt x="3406408" y="2486075"/>
                  </a:lnTo>
                  <a:lnTo>
                    <a:pt x="3402845" y="2482522"/>
                  </a:lnTo>
                  <a:lnTo>
                    <a:pt x="3395717" y="2482522"/>
                  </a:lnTo>
                  <a:lnTo>
                    <a:pt x="3395717" y="2475419"/>
                  </a:lnTo>
                  <a:lnTo>
                    <a:pt x="3392153" y="2450559"/>
                  </a:lnTo>
                  <a:lnTo>
                    <a:pt x="3388589" y="2447006"/>
                  </a:lnTo>
                  <a:lnTo>
                    <a:pt x="3385029" y="2443457"/>
                  </a:lnTo>
                  <a:lnTo>
                    <a:pt x="3381466" y="2439904"/>
                  </a:lnTo>
                  <a:lnTo>
                    <a:pt x="3377902" y="2436354"/>
                  </a:lnTo>
                  <a:lnTo>
                    <a:pt x="3367211" y="2432801"/>
                  </a:lnTo>
                  <a:lnTo>
                    <a:pt x="3352960" y="2429248"/>
                  </a:lnTo>
                  <a:lnTo>
                    <a:pt x="3345832" y="2429248"/>
                  </a:lnTo>
                  <a:lnTo>
                    <a:pt x="3342268" y="2432801"/>
                  </a:lnTo>
                  <a:lnTo>
                    <a:pt x="3338708" y="2436354"/>
                  </a:lnTo>
                  <a:lnTo>
                    <a:pt x="3324453" y="2439904"/>
                  </a:lnTo>
                  <a:lnTo>
                    <a:pt x="3306638" y="2443457"/>
                  </a:lnTo>
                  <a:lnTo>
                    <a:pt x="3295947" y="2447006"/>
                  </a:lnTo>
                  <a:lnTo>
                    <a:pt x="3292387" y="2450559"/>
                  </a:lnTo>
                  <a:lnTo>
                    <a:pt x="3292387" y="2439904"/>
                  </a:lnTo>
                  <a:lnTo>
                    <a:pt x="3288823" y="2429248"/>
                  </a:lnTo>
                  <a:lnTo>
                    <a:pt x="3295947" y="2429248"/>
                  </a:lnTo>
                  <a:lnTo>
                    <a:pt x="3303074" y="2425699"/>
                  </a:lnTo>
                  <a:lnTo>
                    <a:pt x="3306638" y="2422145"/>
                  </a:lnTo>
                  <a:lnTo>
                    <a:pt x="3310202" y="2418596"/>
                  </a:lnTo>
                  <a:lnTo>
                    <a:pt x="3313766" y="2415043"/>
                  </a:lnTo>
                  <a:lnTo>
                    <a:pt x="3320889" y="2411490"/>
                  </a:lnTo>
                  <a:lnTo>
                    <a:pt x="3328017" y="2407941"/>
                  </a:lnTo>
                  <a:lnTo>
                    <a:pt x="3335144" y="2404388"/>
                  </a:lnTo>
                  <a:lnTo>
                    <a:pt x="3349396" y="2400838"/>
                  </a:lnTo>
                  <a:lnTo>
                    <a:pt x="3352959" y="2397285"/>
                  </a:lnTo>
                  <a:lnTo>
                    <a:pt x="3356523" y="2393732"/>
                  </a:lnTo>
                  <a:lnTo>
                    <a:pt x="3360087" y="2390183"/>
                  </a:lnTo>
                  <a:lnTo>
                    <a:pt x="3363650" y="2386630"/>
                  </a:lnTo>
                  <a:lnTo>
                    <a:pt x="3367211" y="2383080"/>
                  </a:lnTo>
                  <a:lnTo>
                    <a:pt x="3370774" y="2379527"/>
                  </a:lnTo>
                  <a:lnTo>
                    <a:pt x="3374338" y="2375974"/>
                  </a:lnTo>
                  <a:lnTo>
                    <a:pt x="3377902" y="2372425"/>
                  </a:lnTo>
                  <a:lnTo>
                    <a:pt x="3385029" y="2368872"/>
                  </a:lnTo>
                  <a:lnTo>
                    <a:pt x="3388589" y="2365322"/>
                  </a:lnTo>
                  <a:lnTo>
                    <a:pt x="3392153" y="2361769"/>
                  </a:lnTo>
                  <a:lnTo>
                    <a:pt x="3395717" y="2358216"/>
                  </a:lnTo>
                  <a:lnTo>
                    <a:pt x="3399281" y="2354667"/>
                  </a:lnTo>
                  <a:lnTo>
                    <a:pt x="3402845" y="2351114"/>
                  </a:lnTo>
                  <a:lnTo>
                    <a:pt x="3406408" y="2347564"/>
                  </a:lnTo>
                  <a:lnTo>
                    <a:pt x="3409972" y="2344011"/>
                  </a:lnTo>
                  <a:lnTo>
                    <a:pt x="3409972" y="2336909"/>
                  </a:lnTo>
                  <a:lnTo>
                    <a:pt x="3417096" y="2336909"/>
                  </a:lnTo>
                  <a:lnTo>
                    <a:pt x="3420660" y="2333356"/>
                  </a:lnTo>
                  <a:lnTo>
                    <a:pt x="3424223" y="2326254"/>
                  </a:lnTo>
                  <a:lnTo>
                    <a:pt x="3424223" y="2319151"/>
                  </a:lnTo>
                  <a:lnTo>
                    <a:pt x="3431351" y="2319151"/>
                  </a:lnTo>
                  <a:lnTo>
                    <a:pt x="3434911" y="2312049"/>
                  </a:lnTo>
                  <a:lnTo>
                    <a:pt x="3442039" y="2308496"/>
                  </a:lnTo>
                  <a:lnTo>
                    <a:pt x="3449166" y="2304943"/>
                  </a:lnTo>
                  <a:lnTo>
                    <a:pt x="3456293" y="2301393"/>
                  </a:lnTo>
                  <a:lnTo>
                    <a:pt x="3456293" y="2290738"/>
                  </a:lnTo>
                  <a:lnTo>
                    <a:pt x="3463417" y="2290738"/>
                  </a:lnTo>
                  <a:lnTo>
                    <a:pt x="3466981" y="2283636"/>
                  </a:lnTo>
                  <a:lnTo>
                    <a:pt x="3470545" y="2280082"/>
                  </a:lnTo>
                  <a:lnTo>
                    <a:pt x="3474108" y="2276533"/>
                  </a:lnTo>
                  <a:lnTo>
                    <a:pt x="3477672" y="2272980"/>
                  </a:lnTo>
                  <a:lnTo>
                    <a:pt x="3477672" y="2265878"/>
                  </a:lnTo>
                  <a:lnTo>
                    <a:pt x="3484796" y="2265878"/>
                  </a:lnTo>
                  <a:lnTo>
                    <a:pt x="3488360" y="2262325"/>
                  </a:lnTo>
                  <a:lnTo>
                    <a:pt x="3491923" y="2251669"/>
                  </a:lnTo>
                  <a:lnTo>
                    <a:pt x="3495487" y="2244567"/>
                  </a:lnTo>
                  <a:lnTo>
                    <a:pt x="3499051" y="2241017"/>
                  </a:lnTo>
                  <a:lnTo>
                    <a:pt x="3502615" y="2237464"/>
                  </a:lnTo>
                  <a:lnTo>
                    <a:pt x="3506175" y="2233911"/>
                  </a:lnTo>
                  <a:lnTo>
                    <a:pt x="3509739" y="2226809"/>
                  </a:lnTo>
                  <a:lnTo>
                    <a:pt x="3513302" y="2216153"/>
                  </a:lnTo>
                  <a:lnTo>
                    <a:pt x="3516866" y="2205501"/>
                  </a:lnTo>
                  <a:lnTo>
                    <a:pt x="3520430" y="2201948"/>
                  </a:lnTo>
                  <a:lnTo>
                    <a:pt x="3523994" y="2191293"/>
                  </a:lnTo>
                  <a:lnTo>
                    <a:pt x="3527554" y="2187744"/>
                  </a:lnTo>
                  <a:lnTo>
                    <a:pt x="3531117" y="2184191"/>
                  </a:lnTo>
                  <a:lnTo>
                    <a:pt x="3534681" y="2173535"/>
                  </a:lnTo>
                  <a:lnTo>
                    <a:pt x="3538245" y="2145121"/>
                  </a:lnTo>
                  <a:lnTo>
                    <a:pt x="3541809" y="2134470"/>
                  </a:lnTo>
                  <a:lnTo>
                    <a:pt x="3545372" y="2120261"/>
                  </a:lnTo>
                  <a:lnTo>
                    <a:pt x="3548936" y="2109606"/>
                  </a:lnTo>
                  <a:lnTo>
                    <a:pt x="3552496" y="2106056"/>
                  </a:lnTo>
                  <a:lnTo>
                    <a:pt x="3552496" y="2091848"/>
                  </a:lnTo>
                  <a:lnTo>
                    <a:pt x="3556060" y="2059885"/>
                  </a:lnTo>
                  <a:lnTo>
                    <a:pt x="3559624" y="2038574"/>
                  </a:lnTo>
                  <a:lnTo>
                    <a:pt x="3563188" y="2031471"/>
                  </a:lnTo>
                  <a:lnTo>
                    <a:pt x="3563188" y="2006611"/>
                  </a:lnTo>
                  <a:lnTo>
                    <a:pt x="3559624" y="1988853"/>
                  </a:lnTo>
                  <a:lnTo>
                    <a:pt x="3559624" y="1967542"/>
                  </a:lnTo>
                  <a:lnTo>
                    <a:pt x="3584566" y="1967542"/>
                  </a:lnTo>
                  <a:lnTo>
                    <a:pt x="3595258" y="1963992"/>
                  </a:lnTo>
                  <a:lnTo>
                    <a:pt x="3602381" y="1960439"/>
                  </a:lnTo>
                  <a:lnTo>
                    <a:pt x="3609509" y="1956890"/>
                  </a:lnTo>
                  <a:lnTo>
                    <a:pt x="3616636" y="1953337"/>
                  </a:lnTo>
                  <a:lnTo>
                    <a:pt x="3620196" y="1949784"/>
                  </a:lnTo>
                  <a:lnTo>
                    <a:pt x="3627324" y="1946234"/>
                  </a:lnTo>
                  <a:lnTo>
                    <a:pt x="3630888" y="1939132"/>
                  </a:lnTo>
                  <a:lnTo>
                    <a:pt x="3638015" y="1935579"/>
                  </a:lnTo>
                  <a:lnTo>
                    <a:pt x="3641579" y="1928477"/>
                  </a:lnTo>
                  <a:lnTo>
                    <a:pt x="3648703" y="1924924"/>
                  </a:lnTo>
                  <a:lnTo>
                    <a:pt x="3652266" y="1917821"/>
                  </a:lnTo>
                  <a:lnTo>
                    <a:pt x="3655830" y="1910719"/>
                  </a:lnTo>
                  <a:lnTo>
                    <a:pt x="3659394" y="1903617"/>
                  </a:lnTo>
                  <a:lnTo>
                    <a:pt x="3662957" y="1896510"/>
                  </a:lnTo>
                  <a:lnTo>
                    <a:pt x="3666518" y="1889408"/>
                  </a:lnTo>
                  <a:lnTo>
                    <a:pt x="3670082" y="1871650"/>
                  </a:lnTo>
                  <a:lnTo>
                    <a:pt x="3670082" y="1818378"/>
                  </a:lnTo>
                  <a:lnTo>
                    <a:pt x="3666518" y="1804173"/>
                  </a:lnTo>
                  <a:lnTo>
                    <a:pt x="3662957" y="1775759"/>
                  </a:lnTo>
                  <a:lnTo>
                    <a:pt x="3659394" y="1768657"/>
                  </a:lnTo>
                  <a:lnTo>
                    <a:pt x="3655830" y="1765104"/>
                  </a:lnTo>
                  <a:lnTo>
                    <a:pt x="3652266" y="1761555"/>
                  </a:lnTo>
                  <a:lnTo>
                    <a:pt x="3648703" y="1754449"/>
                  </a:lnTo>
                  <a:lnTo>
                    <a:pt x="3645139" y="1750899"/>
                  </a:lnTo>
                  <a:lnTo>
                    <a:pt x="3641579" y="1747346"/>
                  </a:lnTo>
                  <a:lnTo>
                    <a:pt x="3638015" y="1743797"/>
                  </a:lnTo>
                  <a:lnTo>
                    <a:pt x="3634451" y="1740244"/>
                  </a:lnTo>
                  <a:lnTo>
                    <a:pt x="3627324" y="1740244"/>
                  </a:lnTo>
                  <a:lnTo>
                    <a:pt x="3627324" y="1733141"/>
                  </a:lnTo>
                  <a:lnTo>
                    <a:pt x="3620196" y="1733141"/>
                  </a:lnTo>
                  <a:lnTo>
                    <a:pt x="3620196" y="1726039"/>
                  </a:lnTo>
                  <a:lnTo>
                    <a:pt x="3609509" y="1722486"/>
                  </a:lnTo>
                  <a:lnTo>
                    <a:pt x="3605945" y="1718933"/>
                  </a:lnTo>
                  <a:lnTo>
                    <a:pt x="3602381" y="1715384"/>
                  </a:lnTo>
                  <a:lnTo>
                    <a:pt x="3538246" y="1715384"/>
                  </a:lnTo>
                  <a:lnTo>
                    <a:pt x="3534682" y="1708281"/>
                  </a:lnTo>
                  <a:lnTo>
                    <a:pt x="3531118" y="1697626"/>
                  </a:lnTo>
                  <a:lnTo>
                    <a:pt x="3527555" y="1683417"/>
                  </a:lnTo>
                  <a:lnTo>
                    <a:pt x="3523994" y="1672765"/>
                  </a:lnTo>
                  <a:lnTo>
                    <a:pt x="3520431" y="1658557"/>
                  </a:lnTo>
                  <a:lnTo>
                    <a:pt x="3516867" y="1655008"/>
                  </a:lnTo>
                  <a:lnTo>
                    <a:pt x="3513303" y="1647901"/>
                  </a:lnTo>
                  <a:lnTo>
                    <a:pt x="3509740" y="1637250"/>
                  </a:lnTo>
                  <a:lnTo>
                    <a:pt x="3506176" y="1630144"/>
                  </a:lnTo>
                  <a:lnTo>
                    <a:pt x="3502616" y="1619492"/>
                  </a:lnTo>
                  <a:lnTo>
                    <a:pt x="3499052" y="1605283"/>
                  </a:lnTo>
                  <a:lnTo>
                    <a:pt x="3491924" y="1605283"/>
                  </a:lnTo>
                  <a:lnTo>
                    <a:pt x="3491924" y="1598181"/>
                  </a:lnTo>
                  <a:lnTo>
                    <a:pt x="3488361" y="1591079"/>
                  </a:lnTo>
                  <a:lnTo>
                    <a:pt x="3484797" y="1583976"/>
                  </a:lnTo>
                  <a:lnTo>
                    <a:pt x="3477673" y="1583976"/>
                  </a:lnTo>
                  <a:lnTo>
                    <a:pt x="3477673" y="1573321"/>
                  </a:lnTo>
                  <a:lnTo>
                    <a:pt x="3470546" y="1573321"/>
                  </a:lnTo>
                  <a:lnTo>
                    <a:pt x="3470546" y="1566218"/>
                  </a:lnTo>
                  <a:lnTo>
                    <a:pt x="3466982" y="1559112"/>
                  </a:lnTo>
                  <a:lnTo>
                    <a:pt x="3463418" y="1555563"/>
                  </a:lnTo>
                  <a:lnTo>
                    <a:pt x="3459854" y="1552010"/>
                  </a:lnTo>
                  <a:lnTo>
                    <a:pt x="3456294" y="1544908"/>
                  </a:lnTo>
                  <a:lnTo>
                    <a:pt x="3452731" y="1541355"/>
                  </a:lnTo>
                  <a:lnTo>
                    <a:pt x="3445603" y="1537805"/>
                  </a:lnTo>
                  <a:lnTo>
                    <a:pt x="3442039" y="1530703"/>
                  </a:lnTo>
                  <a:lnTo>
                    <a:pt x="3438475" y="1527150"/>
                  </a:lnTo>
                  <a:lnTo>
                    <a:pt x="3434912" y="1520047"/>
                  </a:lnTo>
                  <a:lnTo>
                    <a:pt x="3431352" y="1516494"/>
                  </a:lnTo>
                  <a:lnTo>
                    <a:pt x="3427788" y="1509392"/>
                  </a:lnTo>
                  <a:lnTo>
                    <a:pt x="3424224" y="1505839"/>
                  </a:lnTo>
                  <a:lnTo>
                    <a:pt x="3420660" y="1502290"/>
                  </a:lnTo>
                  <a:lnTo>
                    <a:pt x="3417097" y="1498737"/>
                  </a:lnTo>
                  <a:lnTo>
                    <a:pt x="3413533" y="1495187"/>
                  </a:lnTo>
                  <a:lnTo>
                    <a:pt x="3409973" y="1491634"/>
                  </a:lnTo>
                  <a:lnTo>
                    <a:pt x="3406409" y="1488081"/>
                  </a:lnTo>
                  <a:lnTo>
                    <a:pt x="3402845" y="1480979"/>
                  </a:lnTo>
                  <a:lnTo>
                    <a:pt x="3399282" y="1477429"/>
                  </a:lnTo>
                  <a:lnTo>
                    <a:pt x="3395718" y="1473876"/>
                  </a:lnTo>
                  <a:lnTo>
                    <a:pt x="3392154" y="1466774"/>
                  </a:lnTo>
                  <a:lnTo>
                    <a:pt x="3388590" y="1456118"/>
                  </a:lnTo>
                  <a:lnTo>
                    <a:pt x="3385030" y="1452565"/>
                  </a:lnTo>
                  <a:lnTo>
                    <a:pt x="3381466" y="1445463"/>
                  </a:lnTo>
                  <a:lnTo>
                    <a:pt x="3377903" y="1441914"/>
                  </a:lnTo>
                  <a:lnTo>
                    <a:pt x="3370775" y="1441914"/>
                  </a:lnTo>
                  <a:lnTo>
                    <a:pt x="3370775" y="1431258"/>
                  </a:lnTo>
                  <a:lnTo>
                    <a:pt x="3367212" y="1424156"/>
                  </a:lnTo>
                  <a:lnTo>
                    <a:pt x="3363651" y="1420603"/>
                  </a:lnTo>
                  <a:lnTo>
                    <a:pt x="3360088" y="1409947"/>
                  </a:lnTo>
                  <a:lnTo>
                    <a:pt x="3356524" y="1406398"/>
                  </a:lnTo>
                  <a:lnTo>
                    <a:pt x="3352960" y="1402845"/>
                  </a:lnTo>
                  <a:lnTo>
                    <a:pt x="3349396" y="1399292"/>
                  </a:lnTo>
                  <a:lnTo>
                    <a:pt x="3345833" y="1392189"/>
                  </a:lnTo>
                  <a:lnTo>
                    <a:pt x="3338709" y="1392189"/>
                  </a:lnTo>
                  <a:lnTo>
                    <a:pt x="3338709" y="1385087"/>
                  </a:lnTo>
                  <a:lnTo>
                    <a:pt x="3335145" y="1381534"/>
                  </a:lnTo>
                  <a:lnTo>
                    <a:pt x="3331581" y="1377984"/>
                  </a:lnTo>
                  <a:lnTo>
                    <a:pt x="3328018" y="1374431"/>
                  </a:lnTo>
                  <a:lnTo>
                    <a:pt x="3324454" y="1370882"/>
                  </a:lnTo>
                  <a:lnTo>
                    <a:pt x="3324454" y="1356674"/>
                  </a:lnTo>
                  <a:lnTo>
                    <a:pt x="3328018" y="1353124"/>
                  </a:lnTo>
                  <a:lnTo>
                    <a:pt x="3331581" y="1342469"/>
                  </a:lnTo>
                  <a:lnTo>
                    <a:pt x="3331581" y="1331813"/>
                  </a:lnTo>
                  <a:lnTo>
                    <a:pt x="3338709" y="1331813"/>
                  </a:lnTo>
                  <a:lnTo>
                    <a:pt x="3338709" y="1321158"/>
                  </a:lnTo>
                  <a:lnTo>
                    <a:pt x="3345833" y="1321158"/>
                  </a:lnTo>
                  <a:lnTo>
                    <a:pt x="3349396" y="1314055"/>
                  </a:lnTo>
                  <a:lnTo>
                    <a:pt x="3352960" y="1310502"/>
                  </a:lnTo>
                  <a:lnTo>
                    <a:pt x="3356524" y="1303400"/>
                  </a:lnTo>
                  <a:lnTo>
                    <a:pt x="3360088" y="1299850"/>
                  </a:lnTo>
                  <a:lnTo>
                    <a:pt x="3363651" y="1296297"/>
                  </a:lnTo>
                  <a:lnTo>
                    <a:pt x="3363651" y="1289195"/>
                  </a:lnTo>
                  <a:lnTo>
                    <a:pt x="3370775" y="1289195"/>
                  </a:lnTo>
                  <a:lnTo>
                    <a:pt x="3374339" y="1282093"/>
                  </a:lnTo>
                  <a:lnTo>
                    <a:pt x="3377903" y="1278540"/>
                  </a:lnTo>
                  <a:lnTo>
                    <a:pt x="3381466" y="1274987"/>
                  </a:lnTo>
                  <a:lnTo>
                    <a:pt x="3385030" y="1271437"/>
                  </a:lnTo>
                  <a:lnTo>
                    <a:pt x="3388590" y="1267884"/>
                  </a:lnTo>
                  <a:lnTo>
                    <a:pt x="3392154" y="1264335"/>
                  </a:lnTo>
                  <a:lnTo>
                    <a:pt x="3399281" y="1260782"/>
                  </a:lnTo>
                  <a:lnTo>
                    <a:pt x="3402845" y="1253679"/>
                  </a:lnTo>
                  <a:lnTo>
                    <a:pt x="3402845" y="1232368"/>
                  </a:lnTo>
                  <a:lnTo>
                    <a:pt x="3399281" y="1228819"/>
                  </a:lnTo>
                  <a:lnTo>
                    <a:pt x="3392154" y="1225266"/>
                  </a:lnTo>
                  <a:lnTo>
                    <a:pt x="3377903" y="1221713"/>
                  </a:lnTo>
                  <a:lnTo>
                    <a:pt x="3370775" y="1221713"/>
                  </a:lnTo>
                  <a:lnTo>
                    <a:pt x="3360087" y="1225266"/>
                  </a:lnTo>
                  <a:lnTo>
                    <a:pt x="3356524" y="1228819"/>
                  </a:lnTo>
                  <a:lnTo>
                    <a:pt x="3349396" y="1232368"/>
                  </a:lnTo>
                  <a:lnTo>
                    <a:pt x="3345833" y="1235921"/>
                  </a:lnTo>
                  <a:lnTo>
                    <a:pt x="3342269" y="1239471"/>
                  </a:lnTo>
                  <a:lnTo>
                    <a:pt x="3338709" y="1243024"/>
                  </a:lnTo>
                  <a:lnTo>
                    <a:pt x="3335145" y="1246577"/>
                  </a:lnTo>
                  <a:lnTo>
                    <a:pt x="3331581" y="1253679"/>
                  </a:lnTo>
                  <a:lnTo>
                    <a:pt x="3324454" y="1257229"/>
                  </a:lnTo>
                  <a:lnTo>
                    <a:pt x="3320890" y="1264334"/>
                  </a:lnTo>
                  <a:lnTo>
                    <a:pt x="3317330" y="1267884"/>
                  </a:lnTo>
                  <a:lnTo>
                    <a:pt x="3313766" y="1271437"/>
                  </a:lnTo>
                  <a:lnTo>
                    <a:pt x="3310202" y="1278539"/>
                  </a:lnTo>
                  <a:lnTo>
                    <a:pt x="3306639" y="1282092"/>
                  </a:lnTo>
                  <a:lnTo>
                    <a:pt x="3303075" y="1285642"/>
                  </a:lnTo>
                  <a:lnTo>
                    <a:pt x="3299511" y="1289195"/>
                  </a:lnTo>
                  <a:lnTo>
                    <a:pt x="3295947" y="1296297"/>
                  </a:lnTo>
                  <a:lnTo>
                    <a:pt x="3292387" y="1299850"/>
                  </a:lnTo>
                  <a:lnTo>
                    <a:pt x="3288824" y="1306953"/>
                  </a:lnTo>
                  <a:lnTo>
                    <a:pt x="3285260" y="1310502"/>
                  </a:lnTo>
                  <a:lnTo>
                    <a:pt x="3281696" y="1317608"/>
                  </a:lnTo>
                  <a:lnTo>
                    <a:pt x="3278132" y="1321157"/>
                  </a:lnTo>
                  <a:lnTo>
                    <a:pt x="3278132" y="1328260"/>
                  </a:lnTo>
                  <a:lnTo>
                    <a:pt x="3263881" y="1328260"/>
                  </a:lnTo>
                  <a:lnTo>
                    <a:pt x="3263881" y="1317608"/>
                  </a:lnTo>
                  <a:lnTo>
                    <a:pt x="3253190" y="1314055"/>
                  </a:lnTo>
                  <a:lnTo>
                    <a:pt x="3249626" y="1310502"/>
                  </a:lnTo>
                  <a:lnTo>
                    <a:pt x="3242502" y="1306952"/>
                  </a:lnTo>
                  <a:lnTo>
                    <a:pt x="3234841" y="1306773"/>
                  </a:lnTo>
                  <a:lnTo>
                    <a:pt x="3238938" y="1299850"/>
                  </a:lnTo>
                  <a:lnTo>
                    <a:pt x="3242502" y="1296297"/>
                  </a:lnTo>
                  <a:lnTo>
                    <a:pt x="3246066" y="1289195"/>
                  </a:lnTo>
                  <a:lnTo>
                    <a:pt x="3249626" y="1285642"/>
                  </a:lnTo>
                  <a:lnTo>
                    <a:pt x="3253190" y="1282092"/>
                  </a:lnTo>
                  <a:lnTo>
                    <a:pt x="3256754" y="1278539"/>
                  </a:lnTo>
                  <a:lnTo>
                    <a:pt x="3260317" y="1274986"/>
                  </a:lnTo>
                  <a:lnTo>
                    <a:pt x="3263881" y="1271437"/>
                  </a:lnTo>
                  <a:lnTo>
                    <a:pt x="3267445" y="1267884"/>
                  </a:lnTo>
                  <a:lnTo>
                    <a:pt x="3271008" y="1264334"/>
                  </a:lnTo>
                  <a:lnTo>
                    <a:pt x="3274569" y="1260781"/>
                  </a:lnTo>
                  <a:lnTo>
                    <a:pt x="3281696" y="1257228"/>
                  </a:lnTo>
                  <a:lnTo>
                    <a:pt x="3285260" y="1253679"/>
                  </a:lnTo>
                  <a:lnTo>
                    <a:pt x="3288824" y="1250126"/>
                  </a:lnTo>
                  <a:lnTo>
                    <a:pt x="3292387" y="1246576"/>
                  </a:lnTo>
                  <a:lnTo>
                    <a:pt x="3295948" y="1243023"/>
                  </a:lnTo>
                  <a:lnTo>
                    <a:pt x="3299511" y="1239470"/>
                  </a:lnTo>
                  <a:lnTo>
                    <a:pt x="3306639" y="1235921"/>
                  </a:lnTo>
                  <a:lnTo>
                    <a:pt x="3310202" y="1232368"/>
                  </a:lnTo>
                  <a:lnTo>
                    <a:pt x="3317330" y="1228818"/>
                  </a:lnTo>
                  <a:lnTo>
                    <a:pt x="3338709" y="1225265"/>
                  </a:lnTo>
                  <a:lnTo>
                    <a:pt x="3342269" y="1221712"/>
                  </a:lnTo>
                  <a:lnTo>
                    <a:pt x="3342269" y="1193303"/>
                  </a:lnTo>
                  <a:lnTo>
                    <a:pt x="3338709" y="1189750"/>
                  </a:lnTo>
                  <a:lnTo>
                    <a:pt x="3320890" y="1186197"/>
                  </a:lnTo>
                  <a:lnTo>
                    <a:pt x="3292387" y="1186197"/>
                  </a:lnTo>
                  <a:lnTo>
                    <a:pt x="3288823" y="1189750"/>
                  </a:lnTo>
                  <a:lnTo>
                    <a:pt x="3281696" y="1193303"/>
                  </a:lnTo>
                  <a:lnTo>
                    <a:pt x="3274568" y="1196852"/>
                  </a:lnTo>
                  <a:lnTo>
                    <a:pt x="3267445" y="1200405"/>
                  </a:lnTo>
                  <a:lnTo>
                    <a:pt x="3263881" y="1203955"/>
                  </a:lnTo>
                  <a:lnTo>
                    <a:pt x="3256753" y="1207507"/>
                  </a:lnTo>
                  <a:lnTo>
                    <a:pt x="3253189" y="1211061"/>
                  </a:lnTo>
                  <a:lnTo>
                    <a:pt x="3253189" y="1218163"/>
                  </a:lnTo>
                  <a:lnTo>
                    <a:pt x="3246066" y="1218163"/>
                  </a:lnTo>
                  <a:lnTo>
                    <a:pt x="3242502" y="1221712"/>
                  </a:lnTo>
                  <a:lnTo>
                    <a:pt x="3238938" y="1225265"/>
                  </a:lnTo>
                  <a:lnTo>
                    <a:pt x="3235374" y="1228818"/>
                  </a:lnTo>
                  <a:lnTo>
                    <a:pt x="3231811" y="1232368"/>
                  </a:lnTo>
                  <a:lnTo>
                    <a:pt x="3224683" y="1235921"/>
                  </a:lnTo>
                  <a:lnTo>
                    <a:pt x="3221123" y="1239470"/>
                  </a:lnTo>
                  <a:lnTo>
                    <a:pt x="3217559" y="1243023"/>
                  </a:lnTo>
                  <a:lnTo>
                    <a:pt x="3213996" y="1246576"/>
                  </a:lnTo>
                  <a:lnTo>
                    <a:pt x="3210432" y="1253679"/>
                  </a:lnTo>
                  <a:lnTo>
                    <a:pt x="3203304" y="1257228"/>
                  </a:lnTo>
                  <a:lnTo>
                    <a:pt x="3199744" y="1260781"/>
                  </a:lnTo>
                  <a:lnTo>
                    <a:pt x="3196180" y="1264334"/>
                  </a:lnTo>
                  <a:lnTo>
                    <a:pt x="3192617" y="1271436"/>
                  </a:lnTo>
                  <a:lnTo>
                    <a:pt x="3189053" y="1274986"/>
                  </a:lnTo>
                  <a:lnTo>
                    <a:pt x="3185489" y="1278539"/>
                  </a:lnTo>
                  <a:lnTo>
                    <a:pt x="3181926" y="1282092"/>
                  </a:lnTo>
                  <a:lnTo>
                    <a:pt x="3178362" y="1285641"/>
                  </a:lnTo>
                  <a:lnTo>
                    <a:pt x="3160547" y="1285641"/>
                  </a:lnTo>
                  <a:lnTo>
                    <a:pt x="3146295" y="1282092"/>
                  </a:lnTo>
                  <a:lnTo>
                    <a:pt x="3138573" y="1281499"/>
                  </a:lnTo>
                  <a:lnTo>
                    <a:pt x="3142731" y="1278539"/>
                  </a:lnTo>
                  <a:lnTo>
                    <a:pt x="3146295" y="1271437"/>
                  </a:lnTo>
                  <a:lnTo>
                    <a:pt x="3149859" y="1267884"/>
                  </a:lnTo>
                  <a:lnTo>
                    <a:pt x="3153423" y="1260781"/>
                  </a:lnTo>
                  <a:lnTo>
                    <a:pt x="3156983" y="1253679"/>
                  </a:lnTo>
                  <a:lnTo>
                    <a:pt x="3160547" y="1250126"/>
                  </a:lnTo>
                  <a:lnTo>
                    <a:pt x="3167674" y="1246576"/>
                  </a:lnTo>
                  <a:lnTo>
                    <a:pt x="3171238" y="1243023"/>
                  </a:lnTo>
                  <a:lnTo>
                    <a:pt x="3174801" y="1235921"/>
                  </a:lnTo>
                  <a:lnTo>
                    <a:pt x="3178362" y="1232368"/>
                  </a:lnTo>
                  <a:lnTo>
                    <a:pt x="3181925" y="1228819"/>
                  </a:lnTo>
                  <a:lnTo>
                    <a:pt x="3181925" y="1221713"/>
                  </a:lnTo>
                  <a:lnTo>
                    <a:pt x="3189053" y="1221713"/>
                  </a:lnTo>
                  <a:lnTo>
                    <a:pt x="3189053" y="1214610"/>
                  </a:lnTo>
                  <a:lnTo>
                    <a:pt x="3196180" y="1214610"/>
                  </a:lnTo>
                  <a:lnTo>
                    <a:pt x="3199744" y="1211061"/>
                  </a:lnTo>
                  <a:lnTo>
                    <a:pt x="3203304" y="1203955"/>
                  </a:lnTo>
                  <a:lnTo>
                    <a:pt x="3210432" y="1200405"/>
                  </a:lnTo>
                  <a:lnTo>
                    <a:pt x="3213995" y="1196852"/>
                  </a:lnTo>
                  <a:lnTo>
                    <a:pt x="3221123" y="1193303"/>
                  </a:lnTo>
                  <a:lnTo>
                    <a:pt x="3224683" y="1189750"/>
                  </a:lnTo>
                  <a:lnTo>
                    <a:pt x="3228247" y="1182647"/>
                  </a:lnTo>
                  <a:lnTo>
                    <a:pt x="3228247" y="1168439"/>
                  </a:lnTo>
                  <a:lnTo>
                    <a:pt x="3224683" y="1157787"/>
                  </a:lnTo>
                  <a:lnTo>
                    <a:pt x="3217559" y="1154234"/>
                  </a:lnTo>
                  <a:lnTo>
                    <a:pt x="3213995" y="1150681"/>
                  </a:lnTo>
                  <a:lnTo>
                    <a:pt x="3192617" y="1150681"/>
                  </a:lnTo>
                  <a:lnTo>
                    <a:pt x="3189053" y="1154234"/>
                  </a:lnTo>
                  <a:lnTo>
                    <a:pt x="3178362" y="1157787"/>
                  </a:lnTo>
                  <a:lnTo>
                    <a:pt x="3174802" y="1161337"/>
                  </a:lnTo>
                  <a:lnTo>
                    <a:pt x="3171238" y="1164890"/>
                  </a:lnTo>
                  <a:lnTo>
                    <a:pt x="3164110" y="1168439"/>
                  </a:lnTo>
                  <a:lnTo>
                    <a:pt x="3160547" y="1171992"/>
                  </a:lnTo>
                  <a:lnTo>
                    <a:pt x="3156983" y="1175545"/>
                  </a:lnTo>
                  <a:lnTo>
                    <a:pt x="3153423" y="1182647"/>
                  </a:lnTo>
                  <a:lnTo>
                    <a:pt x="3149859" y="1186197"/>
                  </a:lnTo>
                  <a:lnTo>
                    <a:pt x="3146295" y="1189750"/>
                  </a:lnTo>
                  <a:lnTo>
                    <a:pt x="3142732" y="1193303"/>
                  </a:lnTo>
                  <a:lnTo>
                    <a:pt x="3139168" y="1196852"/>
                  </a:lnTo>
                  <a:lnTo>
                    <a:pt x="3135604" y="1200405"/>
                  </a:lnTo>
                  <a:lnTo>
                    <a:pt x="3132041" y="1203955"/>
                  </a:lnTo>
                  <a:lnTo>
                    <a:pt x="3128480" y="1211061"/>
                  </a:lnTo>
                  <a:lnTo>
                    <a:pt x="3124917" y="1214610"/>
                  </a:lnTo>
                  <a:lnTo>
                    <a:pt x="3121353" y="1218163"/>
                  </a:lnTo>
                  <a:lnTo>
                    <a:pt x="3117789" y="1221713"/>
                  </a:lnTo>
                  <a:lnTo>
                    <a:pt x="3114225" y="1225266"/>
                  </a:lnTo>
                  <a:lnTo>
                    <a:pt x="3110662" y="1232368"/>
                  </a:lnTo>
                  <a:lnTo>
                    <a:pt x="3107101" y="1235921"/>
                  </a:lnTo>
                  <a:lnTo>
                    <a:pt x="3103538" y="1243023"/>
                  </a:lnTo>
                  <a:lnTo>
                    <a:pt x="3099974" y="1246577"/>
                  </a:lnTo>
                  <a:lnTo>
                    <a:pt x="3096410" y="1253679"/>
                  </a:lnTo>
                  <a:lnTo>
                    <a:pt x="3092847" y="1257228"/>
                  </a:lnTo>
                  <a:lnTo>
                    <a:pt x="3092749" y="1264834"/>
                  </a:lnTo>
                  <a:lnTo>
                    <a:pt x="3082159" y="1260781"/>
                  </a:lnTo>
                  <a:lnTo>
                    <a:pt x="3042370" y="1260188"/>
                  </a:lnTo>
                  <a:lnTo>
                    <a:pt x="3046525" y="1257228"/>
                  </a:lnTo>
                  <a:lnTo>
                    <a:pt x="3050088" y="1250126"/>
                  </a:lnTo>
                  <a:lnTo>
                    <a:pt x="3053652" y="1246576"/>
                  </a:lnTo>
                  <a:lnTo>
                    <a:pt x="3057216" y="1235921"/>
                  </a:lnTo>
                  <a:lnTo>
                    <a:pt x="3060780" y="1232368"/>
                  </a:lnTo>
                  <a:lnTo>
                    <a:pt x="3064340" y="1225265"/>
                  </a:lnTo>
                  <a:lnTo>
                    <a:pt x="3064340" y="1214610"/>
                  </a:lnTo>
                  <a:lnTo>
                    <a:pt x="3071467" y="1214610"/>
                  </a:lnTo>
                  <a:lnTo>
                    <a:pt x="3075031" y="1211061"/>
                  </a:lnTo>
                  <a:lnTo>
                    <a:pt x="3078595" y="1203954"/>
                  </a:lnTo>
                  <a:lnTo>
                    <a:pt x="3082159" y="1200405"/>
                  </a:lnTo>
                  <a:lnTo>
                    <a:pt x="3085719" y="1196852"/>
                  </a:lnTo>
                  <a:lnTo>
                    <a:pt x="3089282" y="1193302"/>
                  </a:lnTo>
                  <a:lnTo>
                    <a:pt x="3092846" y="1189750"/>
                  </a:lnTo>
                  <a:lnTo>
                    <a:pt x="3096410" y="1182647"/>
                  </a:lnTo>
                  <a:lnTo>
                    <a:pt x="3099974" y="1179094"/>
                  </a:lnTo>
                  <a:lnTo>
                    <a:pt x="3103537" y="1175545"/>
                  </a:lnTo>
                  <a:lnTo>
                    <a:pt x="3110661" y="1171992"/>
                  </a:lnTo>
                  <a:lnTo>
                    <a:pt x="3114225" y="1168439"/>
                  </a:lnTo>
                  <a:lnTo>
                    <a:pt x="3117789" y="1164889"/>
                  </a:lnTo>
                  <a:lnTo>
                    <a:pt x="3121353" y="1161336"/>
                  </a:lnTo>
                  <a:lnTo>
                    <a:pt x="3121353" y="1150681"/>
                  </a:lnTo>
                  <a:lnTo>
                    <a:pt x="3117789" y="1129373"/>
                  </a:lnTo>
                  <a:lnTo>
                    <a:pt x="3103537" y="1125820"/>
                  </a:lnTo>
                  <a:lnTo>
                    <a:pt x="3082159" y="1125820"/>
                  </a:lnTo>
                  <a:lnTo>
                    <a:pt x="3075031" y="1129373"/>
                  </a:lnTo>
                  <a:lnTo>
                    <a:pt x="3071467" y="1132923"/>
                  </a:lnTo>
                  <a:lnTo>
                    <a:pt x="3067904" y="1136476"/>
                  </a:lnTo>
                  <a:lnTo>
                    <a:pt x="3064340" y="1140029"/>
                  </a:lnTo>
                  <a:lnTo>
                    <a:pt x="3060780" y="1143578"/>
                  </a:lnTo>
                  <a:lnTo>
                    <a:pt x="3057216" y="1147131"/>
                  </a:lnTo>
                  <a:lnTo>
                    <a:pt x="3050089" y="1150681"/>
                  </a:lnTo>
                  <a:lnTo>
                    <a:pt x="3046525" y="1157787"/>
                  </a:lnTo>
                  <a:lnTo>
                    <a:pt x="3039397" y="1161336"/>
                  </a:lnTo>
                  <a:lnTo>
                    <a:pt x="3035837" y="1168438"/>
                  </a:lnTo>
                  <a:lnTo>
                    <a:pt x="3032274" y="1171991"/>
                  </a:lnTo>
                  <a:lnTo>
                    <a:pt x="3028710" y="1175544"/>
                  </a:lnTo>
                  <a:lnTo>
                    <a:pt x="3025146" y="1179094"/>
                  </a:lnTo>
                  <a:lnTo>
                    <a:pt x="3021582" y="1186196"/>
                  </a:lnTo>
                  <a:lnTo>
                    <a:pt x="3018018" y="1193302"/>
                  </a:lnTo>
                  <a:lnTo>
                    <a:pt x="3014458" y="1196852"/>
                  </a:lnTo>
                  <a:lnTo>
                    <a:pt x="3010895" y="1203954"/>
                  </a:lnTo>
                  <a:lnTo>
                    <a:pt x="3007331" y="1207507"/>
                  </a:lnTo>
                  <a:lnTo>
                    <a:pt x="3003767" y="1214610"/>
                  </a:lnTo>
                  <a:lnTo>
                    <a:pt x="3000203" y="1221712"/>
                  </a:lnTo>
                  <a:lnTo>
                    <a:pt x="2996640" y="1228818"/>
                  </a:lnTo>
                  <a:lnTo>
                    <a:pt x="2993076" y="1235920"/>
                  </a:lnTo>
                  <a:lnTo>
                    <a:pt x="2989516" y="1246576"/>
                  </a:lnTo>
                  <a:lnTo>
                    <a:pt x="2988921" y="1254271"/>
                  </a:lnTo>
                  <a:lnTo>
                    <a:pt x="2985952" y="1250125"/>
                  </a:lnTo>
                  <a:lnTo>
                    <a:pt x="2978824" y="1246576"/>
                  </a:lnTo>
                  <a:lnTo>
                    <a:pt x="2968137" y="1243023"/>
                  </a:lnTo>
                  <a:lnTo>
                    <a:pt x="2957446" y="1243023"/>
                  </a:lnTo>
                  <a:lnTo>
                    <a:pt x="2953882" y="1239470"/>
                  </a:lnTo>
                  <a:lnTo>
                    <a:pt x="2950318" y="1235920"/>
                  </a:lnTo>
                  <a:lnTo>
                    <a:pt x="2939630" y="1232367"/>
                  </a:lnTo>
                  <a:lnTo>
                    <a:pt x="2928435" y="1232270"/>
                  </a:lnTo>
                  <a:lnTo>
                    <a:pt x="2932503" y="1221712"/>
                  </a:lnTo>
                  <a:lnTo>
                    <a:pt x="2936067" y="1214610"/>
                  </a:lnTo>
                  <a:lnTo>
                    <a:pt x="2939631" y="1211060"/>
                  </a:lnTo>
                  <a:lnTo>
                    <a:pt x="2943195" y="1203954"/>
                  </a:lnTo>
                  <a:lnTo>
                    <a:pt x="2946755" y="1196852"/>
                  </a:lnTo>
                  <a:lnTo>
                    <a:pt x="2950319" y="1193302"/>
                  </a:lnTo>
                  <a:lnTo>
                    <a:pt x="2953882" y="1189749"/>
                  </a:lnTo>
                  <a:lnTo>
                    <a:pt x="2957446" y="1186196"/>
                  </a:lnTo>
                  <a:lnTo>
                    <a:pt x="2957446" y="1179094"/>
                  </a:lnTo>
                  <a:lnTo>
                    <a:pt x="2964574" y="1179094"/>
                  </a:lnTo>
                  <a:lnTo>
                    <a:pt x="2968137" y="1175544"/>
                  </a:lnTo>
                  <a:lnTo>
                    <a:pt x="2971697" y="1168438"/>
                  </a:lnTo>
                  <a:lnTo>
                    <a:pt x="2978825" y="1164889"/>
                  </a:lnTo>
                  <a:lnTo>
                    <a:pt x="2982389" y="1161336"/>
                  </a:lnTo>
                  <a:lnTo>
                    <a:pt x="2985952" y="1157786"/>
                  </a:lnTo>
                  <a:lnTo>
                    <a:pt x="2989516" y="1150680"/>
                  </a:lnTo>
                  <a:lnTo>
                    <a:pt x="2989516" y="1147131"/>
                  </a:lnTo>
                  <a:lnTo>
                    <a:pt x="2985952" y="1140029"/>
                  </a:lnTo>
                  <a:lnTo>
                    <a:pt x="2982389" y="1129373"/>
                  </a:lnTo>
                  <a:lnTo>
                    <a:pt x="2978825" y="1125820"/>
                  </a:lnTo>
                  <a:lnTo>
                    <a:pt x="2968137" y="1122271"/>
                  </a:lnTo>
                  <a:lnTo>
                    <a:pt x="2950318" y="1122271"/>
                  </a:lnTo>
                  <a:lnTo>
                    <a:pt x="2943195" y="1125820"/>
                  </a:lnTo>
                  <a:lnTo>
                    <a:pt x="2932503" y="1129373"/>
                  </a:lnTo>
                  <a:lnTo>
                    <a:pt x="2928940" y="1132923"/>
                  </a:lnTo>
                  <a:lnTo>
                    <a:pt x="2925376" y="1136475"/>
                  </a:lnTo>
                  <a:lnTo>
                    <a:pt x="2921816" y="1140029"/>
                  </a:lnTo>
                  <a:lnTo>
                    <a:pt x="2918252" y="1143578"/>
                  </a:lnTo>
                  <a:lnTo>
                    <a:pt x="2914688" y="1147131"/>
                  </a:lnTo>
                  <a:lnTo>
                    <a:pt x="2911124" y="1150680"/>
                  </a:lnTo>
                  <a:lnTo>
                    <a:pt x="2907561" y="1157786"/>
                  </a:lnTo>
                  <a:lnTo>
                    <a:pt x="2903997" y="1161336"/>
                  </a:lnTo>
                  <a:lnTo>
                    <a:pt x="2900433" y="1164889"/>
                  </a:lnTo>
                  <a:lnTo>
                    <a:pt x="2896873" y="1168438"/>
                  </a:lnTo>
                  <a:lnTo>
                    <a:pt x="2893309" y="1171991"/>
                  </a:lnTo>
                  <a:lnTo>
                    <a:pt x="2889746" y="1179094"/>
                  </a:lnTo>
                  <a:lnTo>
                    <a:pt x="2886182" y="1186196"/>
                  </a:lnTo>
                  <a:lnTo>
                    <a:pt x="2882618" y="1189749"/>
                  </a:lnTo>
                  <a:lnTo>
                    <a:pt x="2879055" y="1200405"/>
                  </a:lnTo>
                  <a:lnTo>
                    <a:pt x="2875494" y="1211060"/>
                  </a:lnTo>
                  <a:lnTo>
                    <a:pt x="2871930" y="1235920"/>
                  </a:lnTo>
                  <a:lnTo>
                    <a:pt x="2868367" y="1246576"/>
                  </a:lnTo>
                  <a:lnTo>
                    <a:pt x="2857676" y="1250126"/>
                  </a:lnTo>
                  <a:lnTo>
                    <a:pt x="2846988" y="1253678"/>
                  </a:lnTo>
                  <a:lnTo>
                    <a:pt x="2839861" y="1257228"/>
                  </a:lnTo>
                  <a:lnTo>
                    <a:pt x="2832733" y="1260781"/>
                  </a:lnTo>
                  <a:lnTo>
                    <a:pt x="2825609" y="1264334"/>
                  </a:lnTo>
                  <a:lnTo>
                    <a:pt x="2818013" y="1267840"/>
                  </a:lnTo>
                  <a:lnTo>
                    <a:pt x="2822046" y="1250125"/>
                  </a:lnTo>
                  <a:lnTo>
                    <a:pt x="2825609" y="1239470"/>
                  </a:lnTo>
                  <a:lnTo>
                    <a:pt x="2825609" y="1228818"/>
                  </a:lnTo>
                  <a:lnTo>
                    <a:pt x="2829173" y="1221712"/>
                  </a:lnTo>
                  <a:lnTo>
                    <a:pt x="2832733" y="1203954"/>
                  </a:lnTo>
                  <a:lnTo>
                    <a:pt x="2836297" y="1193302"/>
                  </a:lnTo>
                  <a:lnTo>
                    <a:pt x="2839861" y="1186196"/>
                  </a:lnTo>
                  <a:lnTo>
                    <a:pt x="2843424" y="1171991"/>
                  </a:lnTo>
                  <a:lnTo>
                    <a:pt x="2846988" y="1168438"/>
                  </a:lnTo>
                  <a:lnTo>
                    <a:pt x="2846988" y="1132922"/>
                  </a:lnTo>
                  <a:lnTo>
                    <a:pt x="2839861" y="1129373"/>
                  </a:lnTo>
                  <a:lnTo>
                    <a:pt x="2818482" y="1129373"/>
                  </a:lnTo>
                  <a:lnTo>
                    <a:pt x="2811354" y="1132922"/>
                  </a:lnTo>
                  <a:lnTo>
                    <a:pt x="2807790" y="1136475"/>
                  </a:lnTo>
                  <a:lnTo>
                    <a:pt x="2804230" y="1140028"/>
                  </a:lnTo>
                  <a:lnTo>
                    <a:pt x="2800667" y="1143578"/>
                  </a:lnTo>
                  <a:lnTo>
                    <a:pt x="2797103" y="1147131"/>
                  </a:lnTo>
                  <a:lnTo>
                    <a:pt x="2793539" y="1157786"/>
                  </a:lnTo>
                  <a:lnTo>
                    <a:pt x="2789975" y="1161336"/>
                  </a:lnTo>
                  <a:lnTo>
                    <a:pt x="2786412" y="1168438"/>
                  </a:lnTo>
                  <a:lnTo>
                    <a:pt x="2782852" y="1179094"/>
                  </a:lnTo>
                  <a:lnTo>
                    <a:pt x="2779288" y="1189749"/>
                  </a:lnTo>
                  <a:lnTo>
                    <a:pt x="2775724" y="1193302"/>
                  </a:lnTo>
                  <a:lnTo>
                    <a:pt x="2772160" y="1207507"/>
                  </a:lnTo>
                  <a:lnTo>
                    <a:pt x="2768596" y="1221712"/>
                  </a:lnTo>
                  <a:lnTo>
                    <a:pt x="2765033" y="1232368"/>
                  </a:lnTo>
                  <a:lnTo>
                    <a:pt x="2761469" y="1253679"/>
                  </a:lnTo>
                  <a:lnTo>
                    <a:pt x="2761469" y="1289195"/>
                  </a:lnTo>
                  <a:lnTo>
                    <a:pt x="2765033" y="1296297"/>
                  </a:lnTo>
                  <a:lnTo>
                    <a:pt x="2757909" y="1296297"/>
                  </a:lnTo>
                  <a:lnTo>
                    <a:pt x="2750782" y="1299850"/>
                  </a:lnTo>
                  <a:lnTo>
                    <a:pt x="2743654" y="1303400"/>
                  </a:lnTo>
                  <a:lnTo>
                    <a:pt x="2740090" y="1306953"/>
                  </a:lnTo>
                  <a:lnTo>
                    <a:pt x="2732967" y="1310502"/>
                  </a:lnTo>
                  <a:lnTo>
                    <a:pt x="2729403" y="1314055"/>
                  </a:lnTo>
                  <a:lnTo>
                    <a:pt x="2718712" y="1317608"/>
                  </a:lnTo>
                  <a:lnTo>
                    <a:pt x="2718712" y="1260784"/>
                  </a:lnTo>
                  <a:lnTo>
                    <a:pt x="2722275" y="1228821"/>
                  </a:lnTo>
                  <a:lnTo>
                    <a:pt x="2725839" y="1218166"/>
                  </a:lnTo>
                  <a:lnTo>
                    <a:pt x="2725839" y="1179097"/>
                  </a:lnTo>
                  <a:lnTo>
                    <a:pt x="2722275" y="1168441"/>
                  </a:lnTo>
                  <a:lnTo>
                    <a:pt x="2718712" y="1164892"/>
                  </a:lnTo>
                  <a:lnTo>
                    <a:pt x="2693769" y="1164892"/>
                  </a:lnTo>
                  <a:lnTo>
                    <a:pt x="2683081" y="1168441"/>
                  </a:lnTo>
                  <a:lnTo>
                    <a:pt x="2679517" y="1171994"/>
                  </a:lnTo>
                  <a:lnTo>
                    <a:pt x="2675954" y="1186199"/>
                  </a:lnTo>
                  <a:lnTo>
                    <a:pt x="2672390" y="1196855"/>
                  </a:lnTo>
                  <a:lnTo>
                    <a:pt x="2668826" y="1211063"/>
                  </a:lnTo>
                  <a:lnTo>
                    <a:pt x="2665266" y="1253680"/>
                  </a:lnTo>
                  <a:lnTo>
                    <a:pt x="2661702" y="1282094"/>
                  </a:lnTo>
                  <a:lnTo>
                    <a:pt x="2661702" y="1299851"/>
                  </a:lnTo>
                  <a:lnTo>
                    <a:pt x="2665266" y="1324712"/>
                  </a:lnTo>
                  <a:lnTo>
                    <a:pt x="2665266" y="1353125"/>
                  </a:lnTo>
                  <a:lnTo>
                    <a:pt x="2661702" y="1356675"/>
                  </a:lnTo>
                  <a:lnTo>
                    <a:pt x="2654575" y="1360228"/>
                  </a:lnTo>
                  <a:lnTo>
                    <a:pt x="2651011" y="1363777"/>
                  </a:lnTo>
                  <a:lnTo>
                    <a:pt x="2647448" y="1367330"/>
                  </a:lnTo>
                  <a:lnTo>
                    <a:pt x="2647448" y="1374432"/>
                  </a:lnTo>
                  <a:lnTo>
                    <a:pt x="2640324" y="1374432"/>
                  </a:lnTo>
                  <a:lnTo>
                    <a:pt x="2636760" y="1381535"/>
                  </a:lnTo>
                  <a:lnTo>
                    <a:pt x="2633196" y="1385088"/>
                  </a:lnTo>
                  <a:lnTo>
                    <a:pt x="2629633" y="1388641"/>
                  </a:lnTo>
                  <a:lnTo>
                    <a:pt x="2626069" y="1392190"/>
                  </a:lnTo>
                  <a:lnTo>
                    <a:pt x="2622505" y="1399293"/>
                  </a:lnTo>
                  <a:lnTo>
                    <a:pt x="2618945" y="1402846"/>
                  </a:lnTo>
                  <a:lnTo>
                    <a:pt x="2615381" y="1406399"/>
                  </a:lnTo>
                  <a:lnTo>
                    <a:pt x="2611817" y="1413501"/>
                  </a:lnTo>
                  <a:lnTo>
                    <a:pt x="2608254" y="1417050"/>
                  </a:lnTo>
                  <a:lnTo>
                    <a:pt x="2604690" y="1420604"/>
                  </a:lnTo>
                  <a:lnTo>
                    <a:pt x="2601126" y="1424157"/>
                  </a:lnTo>
                  <a:lnTo>
                    <a:pt x="2597566" y="1431259"/>
                  </a:lnTo>
                  <a:lnTo>
                    <a:pt x="2594002" y="1434808"/>
                  </a:lnTo>
                  <a:lnTo>
                    <a:pt x="2590439" y="1441914"/>
                  </a:lnTo>
                  <a:lnTo>
                    <a:pt x="2586875" y="1445464"/>
                  </a:lnTo>
                  <a:lnTo>
                    <a:pt x="2583311" y="1449017"/>
                  </a:lnTo>
                  <a:lnTo>
                    <a:pt x="2583311" y="1456119"/>
                  </a:lnTo>
                  <a:lnTo>
                    <a:pt x="2576183" y="1456119"/>
                  </a:lnTo>
                  <a:lnTo>
                    <a:pt x="2572623" y="1459672"/>
                  </a:lnTo>
                  <a:lnTo>
                    <a:pt x="2569060" y="1466775"/>
                  </a:lnTo>
                  <a:lnTo>
                    <a:pt x="2565496" y="1470324"/>
                  </a:lnTo>
                  <a:lnTo>
                    <a:pt x="2561932" y="1473877"/>
                  </a:lnTo>
                  <a:lnTo>
                    <a:pt x="2558368" y="1480979"/>
                  </a:lnTo>
                  <a:lnTo>
                    <a:pt x="2554805" y="1484532"/>
                  </a:lnTo>
                  <a:lnTo>
                    <a:pt x="2551244" y="1488082"/>
                  </a:lnTo>
                  <a:lnTo>
                    <a:pt x="2551244" y="1498737"/>
                  </a:lnTo>
                  <a:lnTo>
                    <a:pt x="2544117" y="1498737"/>
                  </a:lnTo>
                  <a:lnTo>
                    <a:pt x="2540553" y="1509393"/>
                  </a:lnTo>
                  <a:lnTo>
                    <a:pt x="2536989" y="1512946"/>
                  </a:lnTo>
                  <a:lnTo>
                    <a:pt x="2533426" y="1516495"/>
                  </a:lnTo>
                  <a:lnTo>
                    <a:pt x="2529862" y="1520048"/>
                  </a:lnTo>
                  <a:lnTo>
                    <a:pt x="2526302" y="1527151"/>
                  </a:lnTo>
                  <a:lnTo>
                    <a:pt x="2522738" y="1534253"/>
                  </a:lnTo>
                  <a:lnTo>
                    <a:pt x="2519174" y="1537806"/>
                  </a:lnTo>
                  <a:lnTo>
                    <a:pt x="2515611" y="1544908"/>
                  </a:lnTo>
                  <a:lnTo>
                    <a:pt x="2512047" y="1552011"/>
                  </a:lnTo>
                  <a:lnTo>
                    <a:pt x="2508483" y="1555564"/>
                  </a:lnTo>
                  <a:lnTo>
                    <a:pt x="2504923" y="1562666"/>
                  </a:lnTo>
                  <a:lnTo>
                    <a:pt x="2501359" y="1569769"/>
                  </a:lnTo>
                  <a:lnTo>
                    <a:pt x="2497796" y="1573321"/>
                  </a:lnTo>
                  <a:lnTo>
                    <a:pt x="2494232" y="1580424"/>
                  </a:lnTo>
                  <a:lnTo>
                    <a:pt x="2490668" y="1583977"/>
                  </a:lnTo>
                  <a:lnTo>
                    <a:pt x="2487104" y="1587526"/>
                  </a:lnTo>
                  <a:lnTo>
                    <a:pt x="2483541" y="1594629"/>
                  </a:lnTo>
                  <a:lnTo>
                    <a:pt x="2479980" y="1601735"/>
                  </a:lnTo>
                  <a:lnTo>
                    <a:pt x="2476417" y="1608837"/>
                  </a:lnTo>
                  <a:lnTo>
                    <a:pt x="2472853" y="1619493"/>
                  </a:lnTo>
                  <a:lnTo>
                    <a:pt x="2469289" y="1626595"/>
                  </a:lnTo>
                  <a:lnTo>
                    <a:pt x="2465725" y="1633697"/>
                  </a:lnTo>
                  <a:lnTo>
                    <a:pt x="2462162" y="1637250"/>
                  </a:lnTo>
                  <a:lnTo>
                    <a:pt x="2458602" y="1644353"/>
                  </a:lnTo>
                  <a:lnTo>
                    <a:pt x="2455038" y="1651455"/>
                  </a:lnTo>
                  <a:lnTo>
                    <a:pt x="2451474" y="1662111"/>
                  </a:lnTo>
                  <a:lnTo>
                    <a:pt x="2451456" y="1669601"/>
                  </a:lnTo>
                  <a:lnTo>
                    <a:pt x="2419404" y="1665660"/>
                  </a:lnTo>
                  <a:lnTo>
                    <a:pt x="2398025" y="1665660"/>
                  </a:lnTo>
                  <a:lnTo>
                    <a:pt x="2380210" y="1669213"/>
                  </a:lnTo>
                  <a:lnTo>
                    <a:pt x="2373083" y="1672766"/>
                  </a:lnTo>
                  <a:lnTo>
                    <a:pt x="2365959" y="1676316"/>
                  </a:lnTo>
                  <a:lnTo>
                    <a:pt x="2355268" y="1679869"/>
                  </a:lnTo>
                  <a:lnTo>
                    <a:pt x="2348140" y="1683418"/>
                  </a:lnTo>
                  <a:lnTo>
                    <a:pt x="2344577" y="1686971"/>
                  </a:lnTo>
                  <a:lnTo>
                    <a:pt x="2326761" y="1690524"/>
                  </a:lnTo>
                  <a:lnTo>
                    <a:pt x="2323198" y="1694074"/>
                  </a:lnTo>
                  <a:lnTo>
                    <a:pt x="2319637" y="1697627"/>
                  </a:lnTo>
                  <a:lnTo>
                    <a:pt x="2316074" y="1701176"/>
                  </a:lnTo>
                  <a:lnTo>
                    <a:pt x="2312510" y="1704729"/>
                  </a:lnTo>
                  <a:lnTo>
                    <a:pt x="2308946" y="1708282"/>
                  </a:lnTo>
                  <a:lnTo>
                    <a:pt x="2305382" y="1711831"/>
                  </a:lnTo>
                  <a:lnTo>
                    <a:pt x="2301819" y="1715384"/>
                  </a:lnTo>
                  <a:lnTo>
                    <a:pt x="2298255" y="1718934"/>
                  </a:lnTo>
                  <a:lnTo>
                    <a:pt x="2294695" y="1722487"/>
                  </a:lnTo>
                  <a:lnTo>
                    <a:pt x="2291131" y="1726040"/>
                  </a:lnTo>
                  <a:lnTo>
                    <a:pt x="2287567" y="1733142"/>
                  </a:lnTo>
                  <a:lnTo>
                    <a:pt x="2284004" y="1736692"/>
                  </a:lnTo>
                  <a:lnTo>
                    <a:pt x="2280440" y="1743798"/>
                  </a:lnTo>
                  <a:lnTo>
                    <a:pt x="2276876" y="1754450"/>
                  </a:lnTo>
                  <a:lnTo>
                    <a:pt x="2273312" y="1775761"/>
                  </a:lnTo>
                  <a:lnTo>
                    <a:pt x="2269752" y="1793519"/>
                  </a:lnTo>
                  <a:lnTo>
                    <a:pt x="2269752" y="1818379"/>
                  </a:lnTo>
                  <a:lnTo>
                    <a:pt x="2273312" y="1836137"/>
                  </a:lnTo>
                  <a:lnTo>
                    <a:pt x="2276876" y="1843239"/>
                  </a:lnTo>
                  <a:lnTo>
                    <a:pt x="2280440" y="1853895"/>
                  </a:lnTo>
                  <a:lnTo>
                    <a:pt x="2284004" y="1860997"/>
                  </a:lnTo>
                  <a:lnTo>
                    <a:pt x="2287567" y="1871653"/>
                  </a:lnTo>
                  <a:lnTo>
                    <a:pt x="2291131" y="1875206"/>
                  </a:lnTo>
                  <a:lnTo>
                    <a:pt x="2294695" y="1882308"/>
                  </a:lnTo>
                  <a:lnTo>
                    <a:pt x="2301819" y="1885861"/>
                  </a:lnTo>
                  <a:lnTo>
                    <a:pt x="2305382" y="1889410"/>
                  </a:lnTo>
                  <a:lnTo>
                    <a:pt x="2308946" y="1892964"/>
                  </a:lnTo>
                  <a:lnTo>
                    <a:pt x="2316074" y="1896513"/>
                  </a:lnTo>
                  <a:lnTo>
                    <a:pt x="2319637" y="1900066"/>
                  </a:lnTo>
                  <a:lnTo>
                    <a:pt x="2326761" y="1903619"/>
                  </a:lnTo>
                  <a:lnTo>
                    <a:pt x="2330325" y="1907168"/>
                  </a:lnTo>
                  <a:lnTo>
                    <a:pt x="2344576" y="1910721"/>
                  </a:lnTo>
                  <a:lnTo>
                    <a:pt x="2351704" y="1914271"/>
                  </a:lnTo>
                  <a:lnTo>
                    <a:pt x="2362395" y="1917824"/>
                  </a:lnTo>
                  <a:lnTo>
                    <a:pt x="2373082" y="1921377"/>
                  </a:lnTo>
                  <a:lnTo>
                    <a:pt x="2380549" y="1921384"/>
                  </a:lnTo>
                  <a:lnTo>
                    <a:pt x="2376646" y="1963994"/>
                  </a:lnTo>
                  <a:lnTo>
                    <a:pt x="2376646" y="2049232"/>
                  </a:lnTo>
                  <a:lnTo>
                    <a:pt x="2380210" y="2070543"/>
                  </a:lnTo>
                  <a:lnTo>
                    <a:pt x="2383774" y="2088301"/>
                  </a:lnTo>
                  <a:lnTo>
                    <a:pt x="2387337" y="2098956"/>
                  </a:lnTo>
                  <a:lnTo>
                    <a:pt x="2390898" y="2116714"/>
                  </a:lnTo>
                  <a:lnTo>
                    <a:pt x="2394461" y="2127366"/>
                  </a:lnTo>
                  <a:lnTo>
                    <a:pt x="2398025" y="2130919"/>
                  </a:lnTo>
                  <a:lnTo>
                    <a:pt x="2401589" y="2145124"/>
                  </a:lnTo>
                  <a:lnTo>
                    <a:pt x="2405153" y="2155780"/>
                  </a:lnTo>
                  <a:lnTo>
                    <a:pt x="2408716" y="2162882"/>
                  </a:lnTo>
                  <a:lnTo>
                    <a:pt x="2412280" y="2180640"/>
                  </a:lnTo>
                  <a:lnTo>
                    <a:pt x="2415840" y="2187746"/>
                  </a:lnTo>
                  <a:lnTo>
                    <a:pt x="2419404" y="2194848"/>
                  </a:lnTo>
                  <a:lnTo>
                    <a:pt x="2422968" y="2205504"/>
                  </a:lnTo>
                  <a:lnTo>
                    <a:pt x="2426531" y="2209053"/>
                  </a:lnTo>
                  <a:lnTo>
                    <a:pt x="2430095" y="2216156"/>
                  </a:lnTo>
                  <a:lnTo>
                    <a:pt x="2433659" y="2226811"/>
                  </a:lnTo>
                  <a:lnTo>
                    <a:pt x="2437219" y="2230364"/>
                  </a:lnTo>
                  <a:lnTo>
                    <a:pt x="2440783" y="2233914"/>
                  </a:lnTo>
                  <a:lnTo>
                    <a:pt x="2444347" y="2244569"/>
                  </a:lnTo>
                  <a:lnTo>
                    <a:pt x="2447910" y="2248122"/>
                  </a:lnTo>
                  <a:lnTo>
                    <a:pt x="2451474" y="2251672"/>
                  </a:lnTo>
                  <a:lnTo>
                    <a:pt x="2455038" y="2255225"/>
                  </a:lnTo>
                  <a:lnTo>
                    <a:pt x="2458602" y="2258778"/>
                  </a:lnTo>
                  <a:lnTo>
                    <a:pt x="2462162" y="2262327"/>
                  </a:lnTo>
                  <a:lnTo>
                    <a:pt x="2465725" y="2272983"/>
                  </a:lnTo>
                  <a:lnTo>
                    <a:pt x="2472853" y="2276536"/>
                  </a:lnTo>
                  <a:lnTo>
                    <a:pt x="2476417" y="2283638"/>
                  </a:lnTo>
                  <a:lnTo>
                    <a:pt x="2479981" y="2287187"/>
                  </a:lnTo>
                  <a:lnTo>
                    <a:pt x="2483541" y="2290740"/>
                  </a:lnTo>
                  <a:lnTo>
                    <a:pt x="2487104" y="2294293"/>
                  </a:lnTo>
                  <a:lnTo>
                    <a:pt x="2490668" y="2297843"/>
                  </a:lnTo>
                  <a:lnTo>
                    <a:pt x="2497796" y="2297843"/>
                  </a:lnTo>
                  <a:lnTo>
                    <a:pt x="2497796" y="2304945"/>
                  </a:lnTo>
                  <a:lnTo>
                    <a:pt x="2501359" y="2308498"/>
                  </a:lnTo>
                  <a:lnTo>
                    <a:pt x="2508483" y="2312051"/>
                  </a:lnTo>
                  <a:lnTo>
                    <a:pt x="2512047" y="2315601"/>
                  </a:lnTo>
                  <a:lnTo>
                    <a:pt x="2515611" y="2319154"/>
                  </a:lnTo>
                  <a:lnTo>
                    <a:pt x="2519174" y="2322703"/>
                  </a:lnTo>
                  <a:lnTo>
                    <a:pt x="2526302" y="2326256"/>
                  </a:lnTo>
                  <a:lnTo>
                    <a:pt x="2529862" y="2329809"/>
                  </a:lnTo>
                  <a:lnTo>
                    <a:pt x="2533426" y="2333359"/>
                  </a:lnTo>
                  <a:lnTo>
                    <a:pt x="2540553" y="2336912"/>
                  </a:lnTo>
                  <a:lnTo>
                    <a:pt x="2544117" y="2340461"/>
                  </a:lnTo>
                  <a:lnTo>
                    <a:pt x="2547681" y="2344014"/>
                  </a:lnTo>
                  <a:lnTo>
                    <a:pt x="2551244" y="2347567"/>
                  </a:lnTo>
                  <a:lnTo>
                    <a:pt x="2554805" y="2351117"/>
                  </a:lnTo>
                  <a:lnTo>
                    <a:pt x="2558368" y="2354670"/>
                  </a:lnTo>
                  <a:lnTo>
                    <a:pt x="2561932" y="2358219"/>
                  </a:lnTo>
                  <a:lnTo>
                    <a:pt x="2565496" y="2361772"/>
                  </a:lnTo>
                  <a:lnTo>
                    <a:pt x="2572623" y="2365325"/>
                  </a:lnTo>
                  <a:lnTo>
                    <a:pt x="2576183" y="2368875"/>
                  </a:lnTo>
                  <a:lnTo>
                    <a:pt x="2590439" y="2372428"/>
                  </a:lnTo>
                  <a:lnTo>
                    <a:pt x="2594002" y="2375977"/>
                  </a:lnTo>
                  <a:lnTo>
                    <a:pt x="2601126" y="2379530"/>
                  </a:lnTo>
                  <a:lnTo>
                    <a:pt x="2611817" y="2383083"/>
                  </a:lnTo>
                  <a:lnTo>
                    <a:pt x="2615381" y="2386632"/>
                  </a:lnTo>
                  <a:lnTo>
                    <a:pt x="2622505" y="2390186"/>
                  </a:lnTo>
                  <a:lnTo>
                    <a:pt x="2629632" y="2393735"/>
                  </a:lnTo>
                  <a:lnTo>
                    <a:pt x="2636760" y="2397288"/>
                  </a:lnTo>
                  <a:lnTo>
                    <a:pt x="2647952" y="2397385"/>
                  </a:lnTo>
                  <a:lnTo>
                    <a:pt x="2643887" y="2407943"/>
                  </a:lnTo>
                  <a:lnTo>
                    <a:pt x="2643887" y="2415046"/>
                  </a:lnTo>
                  <a:lnTo>
                    <a:pt x="2636760" y="2415046"/>
                  </a:lnTo>
                  <a:lnTo>
                    <a:pt x="2633196" y="2422148"/>
                  </a:lnTo>
                  <a:lnTo>
                    <a:pt x="2629632" y="2422148"/>
                  </a:lnTo>
                  <a:lnTo>
                    <a:pt x="2626068" y="2418599"/>
                  </a:lnTo>
                  <a:lnTo>
                    <a:pt x="2604690" y="2418599"/>
                  </a:lnTo>
                  <a:lnTo>
                    <a:pt x="2586874" y="2422148"/>
                  </a:lnTo>
                  <a:lnTo>
                    <a:pt x="2565496" y="2425701"/>
                  </a:lnTo>
                  <a:lnTo>
                    <a:pt x="2540553" y="2429251"/>
                  </a:lnTo>
                  <a:lnTo>
                    <a:pt x="2519174" y="2432804"/>
                  </a:lnTo>
                  <a:lnTo>
                    <a:pt x="2512047" y="2436357"/>
                  </a:lnTo>
                  <a:lnTo>
                    <a:pt x="2490668" y="2439906"/>
                  </a:lnTo>
                  <a:lnTo>
                    <a:pt x="2479980" y="2443459"/>
                  </a:lnTo>
                  <a:lnTo>
                    <a:pt x="2472853" y="2447009"/>
                  </a:lnTo>
                  <a:lnTo>
                    <a:pt x="2458601" y="2450562"/>
                  </a:lnTo>
                  <a:lnTo>
                    <a:pt x="2455038" y="2454115"/>
                  </a:lnTo>
                  <a:lnTo>
                    <a:pt x="2444347" y="2457664"/>
                  </a:lnTo>
                  <a:lnTo>
                    <a:pt x="2437219" y="2461217"/>
                  </a:lnTo>
                  <a:lnTo>
                    <a:pt x="2433659" y="2464767"/>
                  </a:lnTo>
                  <a:lnTo>
                    <a:pt x="2430095" y="2468320"/>
                  </a:lnTo>
                  <a:lnTo>
                    <a:pt x="2426531" y="2471873"/>
                  </a:lnTo>
                  <a:lnTo>
                    <a:pt x="2422968" y="2475422"/>
                  </a:lnTo>
                  <a:lnTo>
                    <a:pt x="2419404" y="2478975"/>
                  </a:lnTo>
                  <a:lnTo>
                    <a:pt x="2415840" y="2482524"/>
                  </a:lnTo>
                  <a:lnTo>
                    <a:pt x="2412280" y="2493180"/>
                  </a:lnTo>
                  <a:lnTo>
                    <a:pt x="2408716" y="2510938"/>
                  </a:lnTo>
                  <a:lnTo>
                    <a:pt x="2405153" y="2514491"/>
                  </a:lnTo>
                  <a:lnTo>
                    <a:pt x="2401589" y="2518040"/>
                  </a:lnTo>
                  <a:lnTo>
                    <a:pt x="2398025" y="2525146"/>
                  </a:lnTo>
                  <a:lnTo>
                    <a:pt x="2394461" y="2528696"/>
                  </a:lnTo>
                  <a:lnTo>
                    <a:pt x="2390898" y="2532249"/>
                  </a:lnTo>
                  <a:lnTo>
                    <a:pt x="2383774" y="2535798"/>
                  </a:lnTo>
                  <a:lnTo>
                    <a:pt x="2376646" y="2539351"/>
                  </a:lnTo>
                  <a:lnTo>
                    <a:pt x="2369519" y="2542904"/>
                  </a:lnTo>
                  <a:lnTo>
                    <a:pt x="2358831" y="2546454"/>
                  </a:lnTo>
                  <a:lnTo>
                    <a:pt x="2351704" y="2550007"/>
                  </a:lnTo>
                  <a:lnTo>
                    <a:pt x="2344576" y="2553556"/>
                  </a:lnTo>
                  <a:lnTo>
                    <a:pt x="2333889" y="2557109"/>
                  </a:lnTo>
                  <a:lnTo>
                    <a:pt x="2326761" y="2560662"/>
                  </a:lnTo>
                  <a:lnTo>
                    <a:pt x="2319637" y="2564212"/>
                  </a:lnTo>
                  <a:lnTo>
                    <a:pt x="2308946" y="2567765"/>
                  </a:lnTo>
                  <a:lnTo>
                    <a:pt x="2305382" y="2571314"/>
                  </a:lnTo>
                  <a:lnTo>
                    <a:pt x="2298255" y="2574867"/>
                  </a:lnTo>
                  <a:lnTo>
                    <a:pt x="2287567" y="2578420"/>
                  </a:lnTo>
                  <a:lnTo>
                    <a:pt x="2284004" y="2581970"/>
                  </a:lnTo>
                  <a:lnTo>
                    <a:pt x="2280440" y="2585523"/>
                  </a:lnTo>
                  <a:lnTo>
                    <a:pt x="2273312" y="2589072"/>
                  </a:lnTo>
                  <a:lnTo>
                    <a:pt x="2266188" y="2592625"/>
                  </a:lnTo>
                  <a:lnTo>
                    <a:pt x="2259061" y="2596178"/>
                  </a:lnTo>
                  <a:lnTo>
                    <a:pt x="2251933" y="2599728"/>
                  </a:lnTo>
                  <a:lnTo>
                    <a:pt x="2244810" y="2603281"/>
                  </a:lnTo>
                  <a:lnTo>
                    <a:pt x="2244810" y="2610383"/>
                  </a:lnTo>
                  <a:lnTo>
                    <a:pt x="2234119" y="2610383"/>
                  </a:lnTo>
                  <a:lnTo>
                    <a:pt x="2226991" y="2613936"/>
                  </a:lnTo>
                  <a:lnTo>
                    <a:pt x="2223431" y="2617485"/>
                  </a:lnTo>
                  <a:lnTo>
                    <a:pt x="2216304" y="2621039"/>
                  </a:lnTo>
                  <a:lnTo>
                    <a:pt x="2209176" y="2624588"/>
                  </a:lnTo>
                  <a:lnTo>
                    <a:pt x="2202052" y="2628141"/>
                  </a:lnTo>
                  <a:lnTo>
                    <a:pt x="2198489" y="2631694"/>
                  </a:lnTo>
                  <a:lnTo>
                    <a:pt x="2191361" y="2635243"/>
                  </a:lnTo>
                  <a:lnTo>
                    <a:pt x="2184234" y="2638796"/>
                  </a:lnTo>
                  <a:lnTo>
                    <a:pt x="2177110" y="2642346"/>
                  </a:lnTo>
                  <a:lnTo>
                    <a:pt x="2169982" y="2645899"/>
                  </a:lnTo>
                  <a:lnTo>
                    <a:pt x="2162855" y="2649452"/>
                  </a:lnTo>
                  <a:lnTo>
                    <a:pt x="2152167" y="2653001"/>
                  </a:lnTo>
                  <a:lnTo>
                    <a:pt x="2148603" y="2656554"/>
                  </a:lnTo>
                  <a:lnTo>
                    <a:pt x="2145040" y="2660104"/>
                  </a:lnTo>
                  <a:lnTo>
                    <a:pt x="2137912" y="2663657"/>
                  </a:lnTo>
                  <a:lnTo>
                    <a:pt x="2127224" y="2667210"/>
                  </a:lnTo>
                  <a:lnTo>
                    <a:pt x="2123661" y="2670759"/>
                  </a:lnTo>
                  <a:lnTo>
                    <a:pt x="2120097" y="2674312"/>
                  </a:lnTo>
                  <a:lnTo>
                    <a:pt x="2120097" y="2667210"/>
                  </a:lnTo>
                  <a:lnTo>
                    <a:pt x="2116533" y="2663657"/>
                  </a:lnTo>
                  <a:lnTo>
                    <a:pt x="2112969" y="2656554"/>
                  </a:lnTo>
                  <a:lnTo>
                    <a:pt x="2112969" y="2645899"/>
                  </a:lnTo>
                  <a:lnTo>
                    <a:pt x="2109409" y="2631694"/>
                  </a:lnTo>
                  <a:lnTo>
                    <a:pt x="2102282" y="2631694"/>
                  </a:lnTo>
                  <a:lnTo>
                    <a:pt x="2102282" y="2599728"/>
                  </a:lnTo>
                  <a:lnTo>
                    <a:pt x="2098718" y="2596179"/>
                  </a:lnTo>
                  <a:lnTo>
                    <a:pt x="2095154" y="2592625"/>
                  </a:lnTo>
                  <a:lnTo>
                    <a:pt x="2091590" y="2589073"/>
                  </a:lnTo>
                  <a:lnTo>
                    <a:pt x="2088027" y="2581970"/>
                  </a:lnTo>
                  <a:lnTo>
                    <a:pt x="2084467" y="2574868"/>
                  </a:lnTo>
                  <a:lnTo>
                    <a:pt x="2080903" y="2567766"/>
                  </a:lnTo>
                  <a:lnTo>
                    <a:pt x="2077339" y="2557110"/>
                  </a:lnTo>
                  <a:lnTo>
                    <a:pt x="2073775" y="2550008"/>
                  </a:lnTo>
                  <a:lnTo>
                    <a:pt x="2070212" y="2539352"/>
                  </a:lnTo>
                  <a:lnTo>
                    <a:pt x="2066648" y="2528696"/>
                  </a:lnTo>
                  <a:lnTo>
                    <a:pt x="2063088" y="2521594"/>
                  </a:lnTo>
                  <a:lnTo>
                    <a:pt x="2059524" y="2514492"/>
                  </a:lnTo>
                  <a:lnTo>
                    <a:pt x="2055960" y="2507389"/>
                  </a:lnTo>
                  <a:lnTo>
                    <a:pt x="2052397" y="2503837"/>
                  </a:lnTo>
                  <a:lnTo>
                    <a:pt x="2048833" y="2493181"/>
                  </a:lnTo>
                  <a:lnTo>
                    <a:pt x="2045269" y="2482525"/>
                  </a:lnTo>
                  <a:lnTo>
                    <a:pt x="2041705" y="2478976"/>
                  </a:lnTo>
                  <a:lnTo>
                    <a:pt x="2038145" y="2471874"/>
                  </a:lnTo>
                  <a:lnTo>
                    <a:pt x="2034581" y="2461218"/>
                  </a:lnTo>
                  <a:lnTo>
                    <a:pt x="2031018" y="2450562"/>
                  </a:lnTo>
                  <a:lnTo>
                    <a:pt x="2027454" y="2447009"/>
                  </a:lnTo>
                  <a:lnTo>
                    <a:pt x="2023890" y="2439907"/>
                  </a:lnTo>
                  <a:lnTo>
                    <a:pt x="2020326" y="2436358"/>
                  </a:lnTo>
                  <a:lnTo>
                    <a:pt x="2016766" y="2429252"/>
                  </a:lnTo>
                  <a:lnTo>
                    <a:pt x="2013203" y="2422149"/>
                  </a:lnTo>
                  <a:lnTo>
                    <a:pt x="2009639" y="2415047"/>
                  </a:lnTo>
                  <a:lnTo>
                    <a:pt x="2006075" y="2407945"/>
                  </a:lnTo>
                  <a:lnTo>
                    <a:pt x="2002511" y="2404392"/>
                  </a:lnTo>
                  <a:lnTo>
                    <a:pt x="1998948" y="2397289"/>
                  </a:lnTo>
                  <a:lnTo>
                    <a:pt x="1995384" y="2393736"/>
                  </a:lnTo>
                  <a:lnTo>
                    <a:pt x="1991824" y="2386634"/>
                  </a:lnTo>
                  <a:lnTo>
                    <a:pt x="1988260" y="2383084"/>
                  </a:lnTo>
                  <a:lnTo>
                    <a:pt x="1984696" y="2379531"/>
                  </a:lnTo>
                  <a:lnTo>
                    <a:pt x="1981132" y="2372429"/>
                  </a:lnTo>
                  <a:lnTo>
                    <a:pt x="1977569" y="2368876"/>
                  </a:lnTo>
                  <a:lnTo>
                    <a:pt x="1974005" y="2358220"/>
                  </a:lnTo>
                  <a:lnTo>
                    <a:pt x="1970445" y="2354671"/>
                  </a:lnTo>
                  <a:lnTo>
                    <a:pt x="1966881" y="2351118"/>
                  </a:lnTo>
                  <a:lnTo>
                    <a:pt x="1963317" y="2347568"/>
                  </a:lnTo>
                  <a:lnTo>
                    <a:pt x="1959754" y="2340463"/>
                  </a:lnTo>
                  <a:lnTo>
                    <a:pt x="1956190" y="2336913"/>
                  </a:lnTo>
                  <a:lnTo>
                    <a:pt x="1952626" y="2329811"/>
                  </a:lnTo>
                  <a:lnTo>
                    <a:pt x="1949062" y="2319155"/>
                  </a:lnTo>
                  <a:lnTo>
                    <a:pt x="1945502" y="2315602"/>
                  </a:lnTo>
                  <a:lnTo>
                    <a:pt x="1941938" y="2312053"/>
                  </a:lnTo>
                  <a:lnTo>
                    <a:pt x="1938375" y="2304947"/>
                  </a:lnTo>
                  <a:lnTo>
                    <a:pt x="1934811" y="2297844"/>
                  </a:lnTo>
                  <a:lnTo>
                    <a:pt x="1931247" y="2294295"/>
                  </a:lnTo>
                  <a:lnTo>
                    <a:pt x="1927683" y="2287189"/>
                  </a:lnTo>
                  <a:lnTo>
                    <a:pt x="1924123" y="2283639"/>
                  </a:lnTo>
                  <a:lnTo>
                    <a:pt x="1920560" y="2280086"/>
                  </a:lnTo>
                  <a:lnTo>
                    <a:pt x="1916996" y="2272984"/>
                  </a:lnTo>
                  <a:lnTo>
                    <a:pt x="1909868" y="2272984"/>
                  </a:lnTo>
                  <a:lnTo>
                    <a:pt x="1909868" y="2265882"/>
                  </a:lnTo>
                  <a:lnTo>
                    <a:pt x="1906305" y="2262329"/>
                  </a:lnTo>
                  <a:lnTo>
                    <a:pt x="1902741" y="2255226"/>
                  </a:lnTo>
                  <a:lnTo>
                    <a:pt x="1899181" y="2251673"/>
                  </a:lnTo>
                  <a:lnTo>
                    <a:pt x="1895617" y="2244571"/>
                  </a:lnTo>
                  <a:lnTo>
                    <a:pt x="1892053" y="2241021"/>
                  </a:lnTo>
                  <a:lnTo>
                    <a:pt x="1888490" y="2233915"/>
                  </a:lnTo>
                  <a:lnTo>
                    <a:pt x="1884926" y="2226813"/>
                  </a:lnTo>
                  <a:lnTo>
                    <a:pt x="1881362" y="2219711"/>
                  </a:lnTo>
                  <a:lnTo>
                    <a:pt x="1874238" y="2219711"/>
                  </a:lnTo>
                  <a:lnTo>
                    <a:pt x="1874238" y="2209055"/>
                  </a:lnTo>
                  <a:lnTo>
                    <a:pt x="1867111" y="2205506"/>
                  </a:lnTo>
                  <a:lnTo>
                    <a:pt x="1863547" y="2198400"/>
                  </a:lnTo>
                  <a:lnTo>
                    <a:pt x="1859983" y="2194850"/>
                  </a:lnTo>
                  <a:lnTo>
                    <a:pt x="1856419" y="2191297"/>
                  </a:lnTo>
                  <a:lnTo>
                    <a:pt x="1852859" y="2187748"/>
                  </a:lnTo>
                  <a:lnTo>
                    <a:pt x="1849296" y="2184195"/>
                  </a:lnTo>
                  <a:lnTo>
                    <a:pt x="1845732" y="2177092"/>
                  </a:lnTo>
                  <a:lnTo>
                    <a:pt x="1842168" y="2169990"/>
                  </a:lnTo>
                  <a:lnTo>
                    <a:pt x="1838604" y="2166437"/>
                  </a:lnTo>
                  <a:lnTo>
                    <a:pt x="1835041" y="2159335"/>
                  </a:lnTo>
                  <a:lnTo>
                    <a:pt x="1831480" y="2155782"/>
                  </a:lnTo>
                  <a:lnTo>
                    <a:pt x="1827917" y="2148679"/>
                  </a:lnTo>
                  <a:lnTo>
                    <a:pt x="1824353" y="2141577"/>
                  </a:lnTo>
                  <a:lnTo>
                    <a:pt x="1820789" y="2138024"/>
                  </a:lnTo>
                  <a:lnTo>
                    <a:pt x="1817225" y="2134475"/>
                  </a:lnTo>
                  <a:lnTo>
                    <a:pt x="1813662" y="2127368"/>
                  </a:lnTo>
                  <a:lnTo>
                    <a:pt x="1810098" y="2123819"/>
                  </a:lnTo>
                  <a:lnTo>
                    <a:pt x="1806538" y="2120266"/>
                  </a:lnTo>
                  <a:lnTo>
                    <a:pt x="1802974" y="2116717"/>
                  </a:lnTo>
                  <a:lnTo>
                    <a:pt x="1799410" y="2109611"/>
                  </a:lnTo>
                  <a:lnTo>
                    <a:pt x="1795847" y="2106061"/>
                  </a:lnTo>
                  <a:lnTo>
                    <a:pt x="1792283" y="2098959"/>
                  </a:lnTo>
                  <a:lnTo>
                    <a:pt x="1788719" y="2095406"/>
                  </a:lnTo>
                  <a:lnTo>
                    <a:pt x="1785159" y="2091853"/>
                  </a:lnTo>
                  <a:lnTo>
                    <a:pt x="1781595" y="2084750"/>
                  </a:lnTo>
                  <a:lnTo>
                    <a:pt x="1778031" y="2081201"/>
                  </a:lnTo>
                  <a:lnTo>
                    <a:pt x="1774468" y="2077648"/>
                  </a:lnTo>
                  <a:lnTo>
                    <a:pt x="1770904" y="2074095"/>
                  </a:lnTo>
                  <a:lnTo>
                    <a:pt x="1767340" y="2070545"/>
                  </a:lnTo>
                  <a:lnTo>
                    <a:pt x="1760216" y="2070545"/>
                  </a:lnTo>
                  <a:lnTo>
                    <a:pt x="1760216" y="2063443"/>
                  </a:lnTo>
                  <a:lnTo>
                    <a:pt x="1756653" y="2059890"/>
                  </a:lnTo>
                  <a:lnTo>
                    <a:pt x="1753089" y="2056337"/>
                  </a:lnTo>
                  <a:lnTo>
                    <a:pt x="1749525" y="2045685"/>
                  </a:lnTo>
                  <a:lnTo>
                    <a:pt x="1745961" y="2038579"/>
                  </a:lnTo>
                  <a:lnTo>
                    <a:pt x="1742398" y="2035030"/>
                  </a:lnTo>
                  <a:lnTo>
                    <a:pt x="1738838" y="2027927"/>
                  </a:lnTo>
                  <a:lnTo>
                    <a:pt x="1735274" y="2024374"/>
                  </a:lnTo>
                  <a:lnTo>
                    <a:pt x="1731710" y="2020821"/>
                  </a:lnTo>
                  <a:lnTo>
                    <a:pt x="1728146" y="2017272"/>
                  </a:lnTo>
                  <a:lnTo>
                    <a:pt x="1717455" y="2017272"/>
                  </a:lnTo>
                  <a:lnTo>
                    <a:pt x="1717455" y="2010169"/>
                  </a:lnTo>
                  <a:lnTo>
                    <a:pt x="1710331" y="2010169"/>
                  </a:lnTo>
                  <a:lnTo>
                    <a:pt x="1710331" y="2003063"/>
                  </a:lnTo>
                  <a:lnTo>
                    <a:pt x="1706768" y="1995961"/>
                  </a:lnTo>
                  <a:lnTo>
                    <a:pt x="1703204" y="1992412"/>
                  </a:lnTo>
                  <a:lnTo>
                    <a:pt x="1699640" y="1985306"/>
                  </a:lnTo>
                  <a:lnTo>
                    <a:pt x="1696076" y="1981756"/>
                  </a:lnTo>
                  <a:lnTo>
                    <a:pt x="1692516" y="1974654"/>
                  </a:lnTo>
                  <a:lnTo>
                    <a:pt x="1688953" y="1971101"/>
                  </a:lnTo>
                  <a:lnTo>
                    <a:pt x="1685389" y="1967548"/>
                  </a:lnTo>
                  <a:lnTo>
                    <a:pt x="1681825" y="1963998"/>
                  </a:lnTo>
                  <a:lnTo>
                    <a:pt x="1678261" y="1960445"/>
                  </a:lnTo>
                  <a:lnTo>
                    <a:pt x="1674698" y="1956896"/>
                  </a:lnTo>
                  <a:lnTo>
                    <a:pt x="1671134" y="1953343"/>
                  </a:lnTo>
                  <a:lnTo>
                    <a:pt x="1667574" y="1949790"/>
                  </a:lnTo>
                  <a:lnTo>
                    <a:pt x="1664010" y="1942688"/>
                  </a:lnTo>
                  <a:lnTo>
                    <a:pt x="1656882" y="1939138"/>
                  </a:lnTo>
                  <a:lnTo>
                    <a:pt x="1653319" y="1935585"/>
                  </a:lnTo>
                  <a:lnTo>
                    <a:pt x="1649755" y="1932032"/>
                  </a:lnTo>
                  <a:lnTo>
                    <a:pt x="1642631" y="1932032"/>
                  </a:lnTo>
                  <a:lnTo>
                    <a:pt x="1642631" y="1924930"/>
                  </a:lnTo>
                  <a:lnTo>
                    <a:pt x="1639068" y="1921380"/>
                  </a:lnTo>
                  <a:lnTo>
                    <a:pt x="1631940" y="1921380"/>
                  </a:lnTo>
                  <a:lnTo>
                    <a:pt x="1631940" y="1914274"/>
                  </a:lnTo>
                  <a:lnTo>
                    <a:pt x="1628376" y="1910725"/>
                  </a:lnTo>
                  <a:lnTo>
                    <a:pt x="1621253" y="1910725"/>
                  </a:lnTo>
                  <a:lnTo>
                    <a:pt x="1621253" y="1903622"/>
                  </a:lnTo>
                  <a:lnTo>
                    <a:pt x="1617689" y="1900069"/>
                  </a:lnTo>
                  <a:lnTo>
                    <a:pt x="1614125" y="1892967"/>
                  </a:lnTo>
                  <a:lnTo>
                    <a:pt x="1606998" y="1889414"/>
                  </a:lnTo>
                  <a:lnTo>
                    <a:pt x="1585619" y="1889414"/>
                  </a:lnTo>
                  <a:lnTo>
                    <a:pt x="1585619" y="1882312"/>
                  </a:lnTo>
                  <a:lnTo>
                    <a:pt x="1578491" y="1878759"/>
                  </a:lnTo>
                  <a:lnTo>
                    <a:pt x="1574931" y="1868107"/>
                  </a:lnTo>
                  <a:lnTo>
                    <a:pt x="1567804" y="1868107"/>
                  </a:lnTo>
                  <a:lnTo>
                    <a:pt x="1567804" y="1861001"/>
                  </a:lnTo>
                  <a:lnTo>
                    <a:pt x="1574931" y="1861001"/>
                  </a:lnTo>
                  <a:lnTo>
                    <a:pt x="1578491" y="1857451"/>
                  </a:lnTo>
                  <a:lnTo>
                    <a:pt x="1585619" y="1853898"/>
                  </a:lnTo>
                  <a:lnTo>
                    <a:pt x="1596310" y="1850349"/>
                  </a:lnTo>
                  <a:lnTo>
                    <a:pt x="1599874" y="1846796"/>
                  </a:lnTo>
                  <a:lnTo>
                    <a:pt x="1603434" y="1843243"/>
                  </a:lnTo>
                  <a:lnTo>
                    <a:pt x="1610561" y="1839693"/>
                  </a:lnTo>
                  <a:lnTo>
                    <a:pt x="1617689" y="1836140"/>
                  </a:lnTo>
                  <a:lnTo>
                    <a:pt x="1621253" y="1832591"/>
                  </a:lnTo>
                  <a:lnTo>
                    <a:pt x="1628376" y="1829038"/>
                  </a:lnTo>
                  <a:lnTo>
                    <a:pt x="1631940" y="1825485"/>
                  </a:lnTo>
                  <a:lnTo>
                    <a:pt x="1635504" y="1821935"/>
                  </a:lnTo>
                  <a:lnTo>
                    <a:pt x="1639067" y="1818382"/>
                  </a:lnTo>
                  <a:lnTo>
                    <a:pt x="1642631" y="1814833"/>
                  </a:lnTo>
                  <a:lnTo>
                    <a:pt x="1646195" y="1807727"/>
                  </a:lnTo>
                  <a:lnTo>
                    <a:pt x="1649755" y="1804177"/>
                  </a:lnTo>
                  <a:lnTo>
                    <a:pt x="1653319" y="1800624"/>
                  </a:lnTo>
                  <a:lnTo>
                    <a:pt x="1656883" y="1793522"/>
                  </a:lnTo>
                  <a:lnTo>
                    <a:pt x="1664010" y="1789969"/>
                  </a:lnTo>
                  <a:lnTo>
                    <a:pt x="1667574" y="1782867"/>
                  </a:lnTo>
                  <a:lnTo>
                    <a:pt x="1671134" y="1779317"/>
                  </a:lnTo>
                  <a:lnTo>
                    <a:pt x="1678261" y="1775764"/>
                  </a:lnTo>
                  <a:lnTo>
                    <a:pt x="1681825" y="1772211"/>
                  </a:lnTo>
                  <a:lnTo>
                    <a:pt x="1685389" y="1765109"/>
                  </a:lnTo>
                  <a:lnTo>
                    <a:pt x="1688953" y="1758007"/>
                  </a:lnTo>
                  <a:lnTo>
                    <a:pt x="1692516" y="1754454"/>
                  </a:lnTo>
                  <a:lnTo>
                    <a:pt x="1696077" y="1747351"/>
                  </a:lnTo>
                  <a:lnTo>
                    <a:pt x="1699640" y="1743802"/>
                  </a:lnTo>
                  <a:lnTo>
                    <a:pt x="1703204" y="1740249"/>
                  </a:lnTo>
                  <a:lnTo>
                    <a:pt x="1706768" y="1733146"/>
                  </a:lnTo>
                  <a:lnTo>
                    <a:pt x="1713895" y="1729593"/>
                  </a:lnTo>
                  <a:lnTo>
                    <a:pt x="1717455" y="1722491"/>
                  </a:lnTo>
                  <a:lnTo>
                    <a:pt x="1721019" y="1715389"/>
                  </a:lnTo>
                  <a:lnTo>
                    <a:pt x="1724583" y="1704733"/>
                  </a:lnTo>
                  <a:lnTo>
                    <a:pt x="1728147" y="1697631"/>
                  </a:lnTo>
                  <a:lnTo>
                    <a:pt x="1731710" y="1690528"/>
                  </a:lnTo>
                  <a:lnTo>
                    <a:pt x="1735274" y="1683422"/>
                  </a:lnTo>
                  <a:lnTo>
                    <a:pt x="1738838" y="1679873"/>
                  </a:lnTo>
                  <a:lnTo>
                    <a:pt x="1742398" y="1672771"/>
                  </a:lnTo>
                  <a:lnTo>
                    <a:pt x="1745962" y="1665664"/>
                  </a:lnTo>
                  <a:lnTo>
                    <a:pt x="1749525" y="1658562"/>
                  </a:lnTo>
                  <a:lnTo>
                    <a:pt x="1753089" y="1644357"/>
                  </a:lnTo>
                  <a:lnTo>
                    <a:pt x="1756653" y="1637255"/>
                  </a:lnTo>
                  <a:lnTo>
                    <a:pt x="1760217" y="1630149"/>
                  </a:lnTo>
                  <a:lnTo>
                    <a:pt x="1763777" y="1623046"/>
                  </a:lnTo>
                  <a:lnTo>
                    <a:pt x="1767341" y="1615944"/>
                  </a:lnTo>
                  <a:lnTo>
                    <a:pt x="1770904" y="1608842"/>
                  </a:lnTo>
                  <a:lnTo>
                    <a:pt x="1774468" y="1587531"/>
                  </a:lnTo>
                  <a:lnTo>
                    <a:pt x="1778032" y="1580428"/>
                  </a:lnTo>
                  <a:lnTo>
                    <a:pt x="1781596" y="1573326"/>
                  </a:lnTo>
                  <a:lnTo>
                    <a:pt x="1785159" y="1566224"/>
                  </a:lnTo>
                  <a:lnTo>
                    <a:pt x="1788720" y="1555568"/>
                  </a:lnTo>
                  <a:lnTo>
                    <a:pt x="1792283" y="1541360"/>
                  </a:lnTo>
                  <a:lnTo>
                    <a:pt x="1795847" y="1512950"/>
                  </a:lnTo>
                  <a:lnTo>
                    <a:pt x="1799411" y="1498741"/>
                  </a:lnTo>
                  <a:lnTo>
                    <a:pt x="1802974" y="1484536"/>
                  </a:lnTo>
                  <a:lnTo>
                    <a:pt x="1806538" y="1459676"/>
                  </a:lnTo>
                  <a:lnTo>
                    <a:pt x="1810098" y="1438365"/>
                  </a:lnTo>
                  <a:lnTo>
                    <a:pt x="1810098" y="1392192"/>
                  </a:lnTo>
                  <a:lnTo>
                    <a:pt x="1806538" y="1342472"/>
                  </a:lnTo>
                  <a:lnTo>
                    <a:pt x="1845733" y="1342472"/>
                  </a:lnTo>
                  <a:lnTo>
                    <a:pt x="1856420" y="1338919"/>
                  </a:lnTo>
                  <a:lnTo>
                    <a:pt x="1863548" y="1335370"/>
                  </a:lnTo>
                  <a:lnTo>
                    <a:pt x="1874239" y="1331817"/>
                  </a:lnTo>
                  <a:lnTo>
                    <a:pt x="1877803" y="1328263"/>
                  </a:lnTo>
                  <a:lnTo>
                    <a:pt x="1884926" y="1324714"/>
                  </a:lnTo>
                  <a:lnTo>
                    <a:pt x="1888490" y="1321161"/>
                  </a:lnTo>
                  <a:lnTo>
                    <a:pt x="1892054" y="1317612"/>
                  </a:lnTo>
                  <a:lnTo>
                    <a:pt x="1895618" y="1314059"/>
                  </a:lnTo>
                  <a:lnTo>
                    <a:pt x="1899181" y="1299853"/>
                  </a:lnTo>
                  <a:lnTo>
                    <a:pt x="1899181" y="1274990"/>
                  </a:lnTo>
                  <a:lnTo>
                    <a:pt x="1902741" y="1257232"/>
                  </a:lnTo>
                  <a:lnTo>
                    <a:pt x="1902741" y="1179097"/>
                  </a:lnTo>
                  <a:lnTo>
                    <a:pt x="1899181" y="1164892"/>
                  </a:lnTo>
                  <a:lnTo>
                    <a:pt x="1895618" y="1150684"/>
                  </a:lnTo>
                  <a:lnTo>
                    <a:pt x="1892054" y="1147134"/>
                  </a:lnTo>
                  <a:lnTo>
                    <a:pt x="1888490" y="1140032"/>
                  </a:lnTo>
                  <a:lnTo>
                    <a:pt x="1884926" y="1136479"/>
                  </a:lnTo>
                  <a:lnTo>
                    <a:pt x="1881363" y="1129377"/>
                  </a:lnTo>
                  <a:lnTo>
                    <a:pt x="1877802" y="1125824"/>
                  </a:lnTo>
                  <a:lnTo>
                    <a:pt x="1874239" y="1122274"/>
                  </a:lnTo>
                  <a:lnTo>
                    <a:pt x="1867111" y="1118721"/>
                  </a:lnTo>
                  <a:lnTo>
                    <a:pt x="1863547" y="1115168"/>
                  </a:lnTo>
                  <a:lnTo>
                    <a:pt x="1856420" y="1111619"/>
                  </a:lnTo>
                  <a:lnTo>
                    <a:pt x="1849296" y="1108066"/>
                  </a:lnTo>
                  <a:lnTo>
                    <a:pt x="1842169" y="1104516"/>
                  </a:lnTo>
                  <a:lnTo>
                    <a:pt x="1835041" y="1100963"/>
                  </a:lnTo>
                  <a:lnTo>
                    <a:pt x="1824354" y="1097410"/>
                  </a:lnTo>
                  <a:lnTo>
                    <a:pt x="1795847" y="1097410"/>
                  </a:lnTo>
                  <a:lnTo>
                    <a:pt x="1806538" y="1097410"/>
                  </a:lnTo>
                  <a:lnTo>
                    <a:pt x="1810098" y="1093861"/>
                  </a:lnTo>
                  <a:lnTo>
                    <a:pt x="1813662" y="1090308"/>
                  </a:lnTo>
                  <a:lnTo>
                    <a:pt x="1817226" y="1086758"/>
                  </a:lnTo>
                  <a:lnTo>
                    <a:pt x="1820790" y="1079652"/>
                  </a:lnTo>
                  <a:lnTo>
                    <a:pt x="1820790" y="1065447"/>
                  </a:lnTo>
                  <a:lnTo>
                    <a:pt x="1817226" y="1061894"/>
                  </a:lnTo>
                  <a:lnTo>
                    <a:pt x="1810098" y="1061894"/>
                  </a:lnTo>
                  <a:lnTo>
                    <a:pt x="1810098" y="1054792"/>
                  </a:lnTo>
                  <a:lnTo>
                    <a:pt x="1806538" y="1051242"/>
                  </a:lnTo>
                  <a:lnTo>
                    <a:pt x="1802975" y="1047689"/>
                  </a:lnTo>
                  <a:lnTo>
                    <a:pt x="1799411" y="1044136"/>
                  </a:lnTo>
                  <a:lnTo>
                    <a:pt x="1760217" y="1044136"/>
                  </a:lnTo>
                  <a:lnTo>
                    <a:pt x="1760217" y="1026382"/>
                  </a:lnTo>
                  <a:lnTo>
                    <a:pt x="1756653" y="1019276"/>
                  </a:lnTo>
                  <a:lnTo>
                    <a:pt x="1753089" y="1012174"/>
                  </a:lnTo>
                  <a:lnTo>
                    <a:pt x="1753089" y="1005071"/>
                  </a:lnTo>
                  <a:lnTo>
                    <a:pt x="1760217" y="1001518"/>
                  </a:lnTo>
                  <a:lnTo>
                    <a:pt x="1770904" y="997969"/>
                  </a:lnTo>
                  <a:lnTo>
                    <a:pt x="1781595" y="994416"/>
                  </a:lnTo>
                  <a:lnTo>
                    <a:pt x="1788719" y="990867"/>
                  </a:lnTo>
                  <a:lnTo>
                    <a:pt x="1795846" y="987314"/>
                  </a:lnTo>
                  <a:lnTo>
                    <a:pt x="1824353" y="987314"/>
                  </a:lnTo>
                  <a:lnTo>
                    <a:pt x="1835041" y="983760"/>
                  </a:lnTo>
                  <a:lnTo>
                    <a:pt x="1838604" y="980211"/>
                  </a:lnTo>
                  <a:lnTo>
                    <a:pt x="1849295" y="976658"/>
                  </a:lnTo>
                  <a:lnTo>
                    <a:pt x="1856419" y="973109"/>
                  </a:lnTo>
                  <a:lnTo>
                    <a:pt x="1859983" y="966003"/>
                  </a:lnTo>
                  <a:lnTo>
                    <a:pt x="1859983" y="958900"/>
                  </a:lnTo>
                  <a:lnTo>
                    <a:pt x="1856419" y="948245"/>
                  </a:lnTo>
                  <a:lnTo>
                    <a:pt x="1852859" y="944695"/>
                  </a:lnTo>
                  <a:lnTo>
                    <a:pt x="1849295" y="941142"/>
                  </a:lnTo>
                  <a:lnTo>
                    <a:pt x="1842168" y="937593"/>
                  </a:lnTo>
                  <a:lnTo>
                    <a:pt x="1788720" y="937593"/>
                  </a:lnTo>
                  <a:lnTo>
                    <a:pt x="1774469" y="941142"/>
                  </a:lnTo>
                  <a:lnTo>
                    <a:pt x="1767341" y="944695"/>
                  </a:lnTo>
                  <a:lnTo>
                    <a:pt x="1756653" y="948245"/>
                  </a:lnTo>
                  <a:lnTo>
                    <a:pt x="1742398" y="948245"/>
                  </a:lnTo>
                  <a:lnTo>
                    <a:pt x="1738838" y="944695"/>
                  </a:lnTo>
                  <a:lnTo>
                    <a:pt x="1735274" y="941142"/>
                  </a:lnTo>
                  <a:lnTo>
                    <a:pt x="1728147" y="941142"/>
                  </a:lnTo>
                  <a:lnTo>
                    <a:pt x="1728147" y="926937"/>
                  </a:lnTo>
                  <a:lnTo>
                    <a:pt x="1724583" y="912729"/>
                  </a:lnTo>
                  <a:lnTo>
                    <a:pt x="1745962" y="912729"/>
                  </a:lnTo>
                  <a:lnTo>
                    <a:pt x="1756653" y="909179"/>
                  </a:lnTo>
                  <a:lnTo>
                    <a:pt x="1760217" y="905626"/>
                  </a:lnTo>
                  <a:lnTo>
                    <a:pt x="1767341" y="902077"/>
                  </a:lnTo>
                  <a:lnTo>
                    <a:pt x="1774468" y="898524"/>
                  </a:lnTo>
                  <a:lnTo>
                    <a:pt x="1778032" y="894971"/>
                  </a:lnTo>
                  <a:lnTo>
                    <a:pt x="1795847" y="891421"/>
                  </a:lnTo>
                  <a:lnTo>
                    <a:pt x="1799411" y="887868"/>
                  </a:lnTo>
                  <a:lnTo>
                    <a:pt x="1802975" y="880766"/>
                  </a:lnTo>
                  <a:lnTo>
                    <a:pt x="1806538" y="877213"/>
                  </a:lnTo>
                  <a:lnTo>
                    <a:pt x="1810098" y="873664"/>
                  </a:lnTo>
                  <a:lnTo>
                    <a:pt x="1813662" y="866561"/>
                  </a:lnTo>
                  <a:lnTo>
                    <a:pt x="1813662" y="852353"/>
                  </a:lnTo>
                  <a:lnTo>
                    <a:pt x="1810098" y="845250"/>
                  </a:lnTo>
                  <a:lnTo>
                    <a:pt x="1806538" y="841697"/>
                  </a:lnTo>
                  <a:lnTo>
                    <a:pt x="1802975" y="838148"/>
                  </a:lnTo>
                  <a:lnTo>
                    <a:pt x="1799411" y="834595"/>
                  </a:lnTo>
                  <a:lnTo>
                    <a:pt x="1795847" y="831045"/>
                  </a:lnTo>
                  <a:lnTo>
                    <a:pt x="1774468" y="831045"/>
                  </a:lnTo>
                  <a:lnTo>
                    <a:pt x="1770905" y="834595"/>
                  </a:lnTo>
                  <a:lnTo>
                    <a:pt x="1767341" y="838148"/>
                  </a:lnTo>
                  <a:lnTo>
                    <a:pt x="1760217" y="841697"/>
                  </a:lnTo>
                  <a:lnTo>
                    <a:pt x="1756653" y="845250"/>
                  </a:lnTo>
                  <a:lnTo>
                    <a:pt x="1749526" y="848803"/>
                  </a:lnTo>
                  <a:lnTo>
                    <a:pt x="1745962" y="852353"/>
                  </a:lnTo>
                  <a:lnTo>
                    <a:pt x="1735274" y="855906"/>
                  </a:lnTo>
                  <a:lnTo>
                    <a:pt x="1731711" y="859455"/>
                  </a:lnTo>
                  <a:lnTo>
                    <a:pt x="1717456" y="863008"/>
                  </a:lnTo>
                  <a:lnTo>
                    <a:pt x="1717456" y="855906"/>
                  </a:lnTo>
                  <a:lnTo>
                    <a:pt x="1713896" y="852353"/>
                  </a:lnTo>
                  <a:lnTo>
                    <a:pt x="1710332" y="848804"/>
                  </a:lnTo>
                  <a:lnTo>
                    <a:pt x="1721019" y="848804"/>
                  </a:lnTo>
                  <a:lnTo>
                    <a:pt x="1738838" y="845251"/>
                  </a:lnTo>
                  <a:lnTo>
                    <a:pt x="1745962" y="841698"/>
                  </a:lnTo>
                  <a:lnTo>
                    <a:pt x="1749526" y="838148"/>
                  </a:lnTo>
                  <a:lnTo>
                    <a:pt x="1756653" y="834595"/>
                  </a:lnTo>
                  <a:lnTo>
                    <a:pt x="1760217" y="831046"/>
                  </a:lnTo>
                  <a:lnTo>
                    <a:pt x="1763777" y="827493"/>
                  </a:lnTo>
                  <a:lnTo>
                    <a:pt x="1767341" y="823940"/>
                  </a:lnTo>
                  <a:lnTo>
                    <a:pt x="1770905" y="820390"/>
                  </a:lnTo>
                  <a:lnTo>
                    <a:pt x="1774469" y="813288"/>
                  </a:lnTo>
                  <a:lnTo>
                    <a:pt x="1778032" y="806182"/>
                  </a:lnTo>
                  <a:lnTo>
                    <a:pt x="1778032" y="788424"/>
                  </a:lnTo>
                  <a:lnTo>
                    <a:pt x="1774469" y="781322"/>
                  </a:lnTo>
                  <a:lnTo>
                    <a:pt x="1770905" y="777772"/>
                  </a:lnTo>
                  <a:lnTo>
                    <a:pt x="1763777" y="774219"/>
                  </a:lnTo>
                  <a:lnTo>
                    <a:pt x="1760217" y="770666"/>
                  </a:lnTo>
                  <a:lnTo>
                    <a:pt x="1738838" y="770666"/>
                  </a:lnTo>
                  <a:lnTo>
                    <a:pt x="1735275" y="774219"/>
                  </a:lnTo>
                  <a:lnTo>
                    <a:pt x="1731711" y="788424"/>
                  </a:lnTo>
                  <a:lnTo>
                    <a:pt x="1731711" y="799080"/>
                  </a:lnTo>
                  <a:lnTo>
                    <a:pt x="1724583" y="799080"/>
                  </a:lnTo>
                  <a:lnTo>
                    <a:pt x="1717456" y="802633"/>
                  </a:lnTo>
                  <a:lnTo>
                    <a:pt x="1710332" y="806182"/>
                  </a:lnTo>
                  <a:lnTo>
                    <a:pt x="1703205" y="809735"/>
                  </a:lnTo>
                  <a:lnTo>
                    <a:pt x="1703205" y="791977"/>
                  </a:lnTo>
                  <a:lnTo>
                    <a:pt x="1699641" y="788424"/>
                  </a:lnTo>
                  <a:lnTo>
                    <a:pt x="1696077" y="781322"/>
                  </a:lnTo>
                  <a:lnTo>
                    <a:pt x="1692517" y="777772"/>
                  </a:lnTo>
                  <a:lnTo>
                    <a:pt x="1685390" y="774219"/>
                  </a:lnTo>
                  <a:lnTo>
                    <a:pt x="1671134" y="770666"/>
                  </a:lnTo>
                  <a:lnTo>
                    <a:pt x="1667574" y="767117"/>
                  </a:lnTo>
                  <a:lnTo>
                    <a:pt x="1664011" y="760015"/>
                  </a:lnTo>
                  <a:lnTo>
                    <a:pt x="1660447" y="752909"/>
                  </a:lnTo>
                  <a:lnTo>
                    <a:pt x="1660447" y="731601"/>
                  </a:lnTo>
                  <a:lnTo>
                    <a:pt x="1660623" y="720414"/>
                  </a:lnTo>
                  <a:lnTo>
                    <a:pt x="1667575" y="724499"/>
                  </a:lnTo>
                  <a:lnTo>
                    <a:pt x="1674698" y="728048"/>
                  </a:lnTo>
                  <a:lnTo>
                    <a:pt x="1703204" y="728048"/>
                  </a:lnTo>
                  <a:lnTo>
                    <a:pt x="1706768" y="724499"/>
                  </a:lnTo>
                  <a:lnTo>
                    <a:pt x="1706768" y="706741"/>
                  </a:lnTo>
                  <a:lnTo>
                    <a:pt x="1703204" y="699635"/>
                  </a:lnTo>
                  <a:lnTo>
                    <a:pt x="1699641" y="692532"/>
                  </a:lnTo>
                  <a:lnTo>
                    <a:pt x="1688953" y="688983"/>
                  </a:lnTo>
                  <a:lnTo>
                    <a:pt x="1685389" y="685430"/>
                  </a:lnTo>
                  <a:lnTo>
                    <a:pt x="1678262" y="681877"/>
                  </a:lnTo>
                  <a:lnTo>
                    <a:pt x="1674698" y="678328"/>
                  </a:lnTo>
                  <a:lnTo>
                    <a:pt x="1671134" y="674775"/>
                  </a:lnTo>
                  <a:lnTo>
                    <a:pt x="1667574" y="671225"/>
                  </a:lnTo>
                  <a:lnTo>
                    <a:pt x="1660447" y="667672"/>
                  </a:lnTo>
                  <a:lnTo>
                    <a:pt x="1653319" y="664119"/>
                  </a:lnTo>
                  <a:lnTo>
                    <a:pt x="1621253" y="664119"/>
                  </a:lnTo>
                  <a:lnTo>
                    <a:pt x="1617689" y="667672"/>
                  </a:lnTo>
                  <a:lnTo>
                    <a:pt x="1614125" y="674774"/>
                  </a:lnTo>
                  <a:lnTo>
                    <a:pt x="1610561" y="681877"/>
                  </a:lnTo>
                  <a:lnTo>
                    <a:pt x="1610385" y="700170"/>
                  </a:lnTo>
                  <a:lnTo>
                    <a:pt x="1603434" y="696085"/>
                  </a:lnTo>
                  <a:lnTo>
                    <a:pt x="1599874" y="678327"/>
                  </a:lnTo>
                  <a:lnTo>
                    <a:pt x="1596310" y="671225"/>
                  </a:lnTo>
                  <a:lnTo>
                    <a:pt x="1592746" y="667672"/>
                  </a:lnTo>
                  <a:lnTo>
                    <a:pt x="1589182" y="664119"/>
                  </a:lnTo>
                  <a:lnTo>
                    <a:pt x="1585619" y="657017"/>
                  </a:lnTo>
                  <a:lnTo>
                    <a:pt x="1560676" y="657017"/>
                  </a:lnTo>
                  <a:lnTo>
                    <a:pt x="1557112" y="660570"/>
                  </a:lnTo>
                  <a:lnTo>
                    <a:pt x="1557112" y="646361"/>
                  </a:lnTo>
                  <a:lnTo>
                    <a:pt x="1553552" y="635709"/>
                  </a:lnTo>
                  <a:lnTo>
                    <a:pt x="1549988" y="628603"/>
                  </a:lnTo>
                  <a:lnTo>
                    <a:pt x="1546425" y="617951"/>
                  </a:lnTo>
                  <a:lnTo>
                    <a:pt x="1542861" y="607296"/>
                  </a:lnTo>
                  <a:lnTo>
                    <a:pt x="1542861" y="600194"/>
                  </a:lnTo>
                  <a:lnTo>
                    <a:pt x="1546425" y="600194"/>
                  </a:lnTo>
                  <a:lnTo>
                    <a:pt x="1557112" y="603743"/>
                  </a:lnTo>
                  <a:lnTo>
                    <a:pt x="1564240" y="607296"/>
                  </a:lnTo>
                  <a:lnTo>
                    <a:pt x="1567804" y="610845"/>
                  </a:lnTo>
                  <a:lnTo>
                    <a:pt x="1582055" y="614398"/>
                  </a:lnTo>
                  <a:lnTo>
                    <a:pt x="1589182" y="617951"/>
                  </a:lnTo>
                  <a:lnTo>
                    <a:pt x="1599873" y="617951"/>
                  </a:lnTo>
                  <a:lnTo>
                    <a:pt x="1606997" y="614398"/>
                  </a:lnTo>
                  <a:lnTo>
                    <a:pt x="1606997" y="596641"/>
                  </a:lnTo>
                  <a:lnTo>
                    <a:pt x="1603433" y="585985"/>
                  </a:lnTo>
                  <a:lnTo>
                    <a:pt x="1599873" y="582436"/>
                  </a:lnTo>
                  <a:lnTo>
                    <a:pt x="1592746" y="578882"/>
                  </a:lnTo>
                  <a:lnTo>
                    <a:pt x="1589182" y="575329"/>
                  </a:lnTo>
                  <a:lnTo>
                    <a:pt x="1582055" y="571780"/>
                  </a:lnTo>
                  <a:lnTo>
                    <a:pt x="1578491" y="568227"/>
                  </a:lnTo>
                  <a:lnTo>
                    <a:pt x="1571367" y="564678"/>
                  </a:lnTo>
                  <a:lnTo>
                    <a:pt x="1567803" y="561125"/>
                  </a:lnTo>
                  <a:lnTo>
                    <a:pt x="1557112" y="557572"/>
                  </a:lnTo>
                  <a:lnTo>
                    <a:pt x="1553552" y="554022"/>
                  </a:lnTo>
                  <a:lnTo>
                    <a:pt x="1542861" y="550469"/>
                  </a:lnTo>
                  <a:lnTo>
                    <a:pt x="1521482" y="550469"/>
                  </a:lnTo>
                  <a:lnTo>
                    <a:pt x="1510791" y="554022"/>
                  </a:lnTo>
                  <a:lnTo>
                    <a:pt x="1503668" y="557572"/>
                  </a:lnTo>
                  <a:lnTo>
                    <a:pt x="1500104" y="561125"/>
                  </a:lnTo>
                  <a:lnTo>
                    <a:pt x="1496540" y="568227"/>
                  </a:lnTo>
                  <a:lnTo>
                    <a:pt x="1492976" y="571780"/>
                  </a:lnTo>
                  <a:lnTo>
                    <a:pt x="1489412" y="582435"/>
                  </a:lnTo>
                  <a:lnTo>
                    <a:pt x="1489412" y="610845"/>
                  </a:lnTo>
                  <a:lnTo>
                    <a:pt x="1492976" y="625054"/>
                  </a:lnTo>
                  <a:lnTo>
                    <a:pt x="1496540" y="635709"/>
                  </a:lnTo>
                  <a:lnTo>
                    <a:pt x="1492976" y="628603"/>
                  </a:lnTo>
                  <a:lnTo>
                    <a:pt x="1482289" y="628603"/>
                  </a:lnTo>
                  <a:lnTo>
                    <a:pt x="1482289" y="621501"/>
                  </a:lnTo>
                  <a:lnTo>
                    <a:pt x="1475161" y="617951"/>
                  </a:lnTo>
                  <a:lnTo>
                    <a:pt x="1471597" y="610845"/>
                  </a:lnTo>
                  <a:lnTo>
                    <a:pt x="1468034" y="607296"/>
                  </a:lnTo>
                  <a:lnTo>
                    <a:pt x="1464470" y="600194"/>
                  </a:lnTo>
                  <a:lnTo>
                    <a:pt x="1475161" y="600194"/>
                  </a:lnTo>
                  <a:lnTo>
                    <a:pt x="1478725" y="596641"/>
                  </a:lnTo>
                  <a:lnTo>
                    <a:pt x="1482288" y="593087"/>
                  </a:lnTo>
                  <a:lnTo>
                    <a:pt x="1485849" y="589538"/>
                  </a:lnTo>
                  <a:lnTo>
                    <a:pt x="1485849" y="575330"/>
                  </a:lnTo>
                  <a:lnTo>
                    <a:pt x="1482288" y="557572"/>
                  </a:lnTo>
                  <a:lnTo>
                    <a:pt x="1478725" y="550469"/>
                  </a:lnTo>
                  <a:lnTo>
                    <a:pt x="1475161" y="546920"/>
                  </a:lnTo>
                  <a:lnTo>
                    <a:pt x="1471597" y="543367"/>
                  </a:lnTo>
                  <a:lnTo>
                    <a:pt x="1468033" y="536265"/>
                  </a:lnTo>
                  <a:lnTo>
                    <a:pt x="1460910" y="536265"/>
                  </a:lnTo>
                  <a:lnTo>
                    <a:pt x="1460910" y="525609"/>
                  </a:lnTo>
                  <a:lnTo>
                    <a:pt x="1468033" y="525609"/>
                  </a:lnTo>
                  <a:lnTo>
                    <a:pt x="1475161" y="522056"/>
                  </a:lnTo>
                  <a:lnTo>
                    <a:pt x="1485849" y="518507"/>
                  </a:lnTo>
                  <a:lnTo>
                    <a:pt x="1489412" y="511404"/>
                  </a:lnTo>
                  <a:lnTo>
                    <a:pt x="1489412" y="500749"/>
                  </a:lnTo>
                  <a:lnTo>
                    <a:pt x="1485849" y="490093"/>
                  </a:lnTo>
                  <a:lnTo>
                    <a:pt x="1482288" y="486540"/>
                  </a:lnTo>
                  <a:lnTo>
                    <a:pt x="1475161" y="482991"/>
                  </a:lnTo>
                  <a:lnTo>
                    <a:pt x="1468034" y="479438"/>
                  </a:lnTo>
                  <a:lnTo>
                    <a:pt x="1457346" y="479438"/>
                  </a:lnTo>
                  <a:lnTo>
                    <a:pt x="1446655" y="482991"/>
                  </a:lnTo>
                  <a:lnTo>
                    <a:pt x="1435967" y="486540"/>
                  </a:lnTo>
                  <a:lnTo>
                    <a:pt x="1428839" y="490093"/>
                  </a:lnTo>
                  <a:lnTo>
                    <a:pt x="1425276" y="493646"/>
                  </a:lnTo>
                  <a:lnTo>
                    <a:pt x="1418148" y="497196"/>
                  </a:lnTo>
                  <a:lnTo>
                    <a:pt x="1414588" y="500749"/>
                  </a:lnTo>
                  <a:lnTo>
                    <a:pt x="1411024" y="507851"/>
                  </a:lnTo>
                  <a:lnTo>
                    <a:pt x="1407461" y="514953"/>
                  </a:lnTo>
                  <a:lnTo>
                    <a:pt x="1403897" y="522056"/>
                  </a:lnTo>
                  <a:lnTo>
                    <a:pt x="1403897" y="529162"/>
                  </a:lnTo>
                  <a:lnTo>
                    <a:pt x="1396769" y="529162"/>
                  </a:lnTo>
                  <a:lnTo>
                    <a:pt x="1393206" y="532711"/>
                  </a:lnTo>
                  <a:lnTo>
                    <a:pt x="1389645" y="539813"/>
                  </a:lnTo>
                  <a:lnTo>
                    <a:pt x="1386082" y="546920"/>
                  </a:lnTo>
                  <a:lnTo>
                    <a:pt x="1382518" y="550469"/>
                  </a:lnTo>
                  <a:lnTo>
                    <a:pt x="1382338" y="558107"/>
                  </a:lnTo>
                  <a:lnTo>
                    <a:pt x="1375391" y="554022"/>
                  </a:lnTo>
                  <a:lnTo>
                    <a:pt x="1361139" y="550469"/>
                  </a:lnTo>
                  <a:lnTo>
                    <a:pt x="1349853" y="549876"/>
                  </a:lnTo>
                  <a:lnTo>
                    <a:pt x="1354012" y="546920"/>
                  </a:lnTo>
                  <a:lnTo>
                    <a:pt x="1357576" y="543367"/>
                  </a:lnTo>
                  <a:lnTo>
                    <a:pt x="1361139" y="536264"/>
                  </a:lnTo>
                  <a:lnTo>
                    <a:pt x="1364703" y="532711"/>
                  </a:lnTo>
                  <a:lnTo>
                    <a:pt x="1368263" y="525609"/>
                  </a:lnTo>
                  <a:lnTo>
                    <a:pt x="1368263" y="507851"/>
                  </a:lnTo>
                  <a:lnTo>
                    <a:pt x="1364703" y="504298"/>
                  </a:lnTo>
                  <a:lnTo>
                    <a:pt x="1361139" y="497196"/>
                  </a:lnTo>
                  <a:lnTo>
                    <a:pt x="1357576" y="493646"/>
                  </a:lnTo>
                  <a:lnTo>
                    <a:pt x="1354012" y="490093"/>
                  </a:lnTo>
                  <a:lnTo>
                    <a:pt x="1343324" y="486540"/>
                  </a:lnTo>
                  <a:lnTo>
                    <a:pt x="1332633" y="482991"/>
                  </a:lnTo>
                  <a:lnTo>
                    <a:pt x="1268498" y="482991"/>
                  </a:lnTo>
                  <a:lnTo>
                    <a:pt x="1261370" y="486540"/>
                  </a:lnTo>
                  <a:lnTo>
                    <a:pt x="1257807" y="493646"/>
                  </a:lnTo>
                  <a:lnTo>
                    <a:pt x="1257807" y="507851"/>
                  </a:lnTo>
                  <a:lnTo>
                    <a:pt x="1261370" y="511404"/>
                  </a:lnTo>
                  <a:lnTo>
                    <a:pt x="1264934" y="514954"/>
                  </a:lnTo>
                  <a:lnTo>
                    <a:pt x="1268498" y="518507"/>
                  </a:lnTo>
                  <a:lnTo>
                    <a:pt x="1333227" y="519100"/>
                  </a:lnTo>
                  <a:lnTo>
                    <a:pt x="1329069" y="522056"/>
                  </a:lnTo>
                  <a:lnTo>
                    <a:pt x="1321942" y="525609"/>
                  </a:lnTo>
                  <a:lnTo>
                    <a:pt x="1318381" y="529162"/>
                  </a:lnTo>
                  <a:lnTo>
                    <a:pt x="1314818" y="532712"/>
                  </a:lnTo>
                  <a:lnTo>
                    <a:pt x="1304127" y="536265"/>
                  </a:lnTo>
                  <a:lnTo>
                    <a:pt x="1300563" y="539814"/>
                  </a:lnTo>
                  <a:lnTo>
                    <a:pt x="1264933" y="539814"/>
                  </a:lnTo>
                  <a:lnTo>
                    <a:pt x="1239990" y="543367"/>
                  </a:lnTo>
                  <a:lnTo>
                    <a:pt x="1232862" y="546920"/>
                  </a:lnTo>
                  <a:lnTo>
                    <a:pt x="1232862" y="539814"/>
                  </a:lnTo>
                  <a:lnTo>
                    <a:pt x="1239990" y="539814"/>
                  </a:lnTo>
                  <a:lnTo>
                    <a:pt x="1243554" y="532712"/>
                  </a:lnTo>
                  <a:lnTo>
                    <a:pt x="1247117" y="529162"/>
                  </a:lnTo>
                  <a:lnTo>
                    <a:pt x="1250681" y="522056"/>
                  </a:lnTo>
                  <a:lnTo>
                    <a:pt x="1250681" y="500749"/>
                  </a:lnTo>
                  <a:lnTo>
                    <a:pt x="1247117" y="497196"/>
                  </a:lnTo>
                  <a:lnTo>
                    <a:pt x="1243554" y="490094"/>
                  </a:lnTo>
                  <a:lnTo>
                    <a:pt x="1239990" y="486541"/>
                  </a:lnTo>
                  <a:lnTo>
                    <a:pt x="1236426" y="482991"/>
                  </a:lnTo>
                  <a:lnTo>
                    <a:pt x="1225738" y="479438"/>
                  </a:lnTo>
                  <a:lnTo>
                    <a:pt x="1215047" y="475889"/>
                  </a:lnTo>
                  <a:lnTo>
                    <a:pt x="1193669" y="475889"/>
                  </a:lnTo>
                  <a:lnTo>
                    <a:pt x="1182978" y="479438"/>
                  </a:lnTo>
                  <a:lnTo>
                    <a:pt x="1172290" y="482991"/>
                  </a:lnTo>
                  <a:lnTo>
                    <a:pt x="1161599" y="486541"/>
                  </a:lnTo>
                  <a:lnTo>
                    <a:pt x="1154475" y="490094"/>
                  </a:lnTo>
                  <a:lnTo>
                    <a:pt x="1150911" y="493647"/>
                  </a:lnTo>
                  <a:lnTo>
                    <a:pt x="1147348" y="497196"/>
                  </a:lnTo>
                  <a:lnTo>
                    <a:pt x="1143784" y="500749"/>
                  </a:lnTo>
                  <a:lnTo>
                    <a:pt x="1140220" y="504298"/>
                  </a:lnTo>
                  <a:lnTo>
                    <a:pt x="1136656" y="511405"/>
                  </a:lnTo>
                  <a:lnTo>
                    <a:pt x="1136656" y="525610"/>
                  </a:lnTo>
                  <a:lnTo>
                    <a:pt x="1140220" y="532712"/>
                  </a:lnTo>
                  <a:lnTo>
                    <a:pt x="1147348" y="536265"/>
                  </a:lnTo>
                  <a:lnTo>
                    <a:pt x="1165163" y="536265"/>
                  </a:lnTo>
                  <a:lnTo>
                    <a:pt x="1172290" y="532712"/>
                  </a:lnTo>
                  <a:lnTo>
                    <a:pt x="1175854" y="529163"/>
                  </a:lnTo>
                  <a:lnTo>
                    <a:pt x="1182978" y="525610"/>
                  </a:lnTo>
                  <a:lnTo>
                    <a:pt x="1193669" y="522056"/>
                  </a:lnTo>
                  <a:lnTo>
                    <a:pt x="1208515" y="519100"/>
                  </a:lnTo>
                  <a:lnTo>
                    <a:pt x="1204360" y="522056"/>
                  </a:lnTo>
                  <a:lnTo>
                    <a:pt x="1193669" y="525610"/>
                  </a:lnTo>
                  <a:lnTo>
                    <a:pt x="1193669" y="532712"/>
                  </a:lnTo>
                  <a:lnTo>
                    <a:pt x="1186542" y="532712"/>
                  </a:lnTo>
                  <a:lnTo>
                    <a:pt x="1182978" y="536265"/>
                  </a:lnTo>
                  <a:lnTo>
                    <a:pt x="1175854" y="539814"/>
                  </a:lnTo>
                  <a:lnTo>
                    <a:pt x="1172290" y="543367"/>
                  </a:lnTo>
                  <a:lnTo>
                    <a:pt x="1165163" y="546920"/>
                  </a:lnTo>
                  <a:lnTo>
                    <a:pt x="1161599" y="550470"/>
                  </a:lnTo>
                  <a:lnTo>
                    <a:pt x="1154475" y="554023"/>
                  </a:lnTo>
                  <a:lnTo>
                    <a:pt x="1147348" y="557572"/>
                  </a:lnTo>
                  <a:lnTo>
                    <a:pt x="1118842" y="561125"/>
                  </a:lnTo>
                  <a:lnTo>
                    <a:pt x="1115278" y="564678"/>
                  </a:lnTo>
                  <a:lnTo>
                    <a:pt x="1097463" y="564678"/>
                  </a:lnTo>
                  <a:lnTo>
                    <a:pt x="1083212" y="568228"/>
                  </a:lnTo>
                  <a:lnTo>
                    <a:pt x="1083212" y="557572"/>
                  </a:lnTo>
                  <a:lnTo>
                    <a:pt x="1079648" y="546920"/>
                  </a:lnTo>
                  <a:lnTo>
                    <a:pt x="1076084" y="543367"/>
                  </a:lnTo>
                  <a:lnTo>
                    <a:pt x="1072521" y="536265"/>
                  </a:lnTo>
                  <a:lnTo>
                    <a:pt x="1065397" y="532712"/>
                  </a:lnTo>
                  <a:lnTo>
                    <a:pt x="1061833" y="529162"/>
                  </a:lnTo>
                  <a:lnTo>
                    <a:pt x="1054706" y="525609"/>
                  </a:lnTo>
                  <a:lnTo>
                    <a:pt x="1022635" y="525609"/>
                  </a:lnTo>
                  <a:lnTo>
                    <a:pt x="1015512" y="529162"/>
                  </a:lnTo>
                  <a:lnTo>
                    <a:pt x="1008384" y="532712"/>
                  </a:lnTo>
                  <a:lnTo>
                    <a:pt x="1004820" y="536265"/>
                  </a:lnTo>
                  <a:lnTo>
                    <a:pt x="1001257" y="539814"/>
                  </a:lnTo>
                  <a:lnTo>
                    <a:pt x="997693" y="546920"/>
                  </a:lnTo>
                  <a:lnTo>
                    <a:pt x="994133" y="550470"/>
                  </a:lnTo>
                  <a:lnTo>
                    <a:pt x="990569" y="554023"/>
                  </a:lnTo>
                  <a:lnTo>
                    <a:pt x="990569" y="564678"/>
                  </a:lnTo>
                  <a:lnTo>
                    <a:pt x="994133" y="568228"/>
                  </a:lnTo>
                  <a:lnTo>
                    <a:pt x="997693" y="571781"/>
                  </a:lnTo>
                  <a:lnTo>
                    <a:pt x="1029763" y="571781"/>
                  </a:lnTo>
                  <a:lnTo>
                    <a:pt x="1040941" y="568293"/>
                  </a:lnTo>
                  <a:lnTo>
                    <a:pt x="1036891" y="582437"/>
                  </a:lnTo>
                  <a:lnTo>
                    <a:pt x="1033327" y="593088"/>
                  </a:lnTo>
                  <a:lnTo>
                    <a:pt x="1029763" y="596641"/>
                  </a:lnTo>
                  <a:lnTo>
                    <a:pt x="1022636" y="600194"/>
                  </a:lnTo>
                  <a:lnTo>
                    <a:pt x="1011948" y="600194"/>
                  </a:lnTo>
                  <a:lnTo>
                    <a:pt x="1004820" y="596641"/>
                  </a:lnTo>
                  <a:lnTo>
                    <a:pt x="1001257" y="593088"/>
                  </a:lnTo>
                  <a:lnTo>
                    <a:pt x="994133" y="589539"/>
                  </a:lnTo>
                  <a:lnTo>
                    <a:pt x="990569" y="585986"/>
                  </a:lnTo>
                  <a:lnTo>
                    <a:pt x="987005" y="582436"/>
                  </a:lnTo>
                  <a:lnTo>
                    <a:pt x="983442" y="578883"/>
                  </a:lnTo>
                  <a:lnTo>
                    <a:pt x="976314" y="575330"/>
                  </a:lnTo>
                  <a:lnTo>
                    <a:pt x="972754" y="571781"/>
                  </a:lnTo>
                  <a:lnTo>
                    <a:pt x="965626" y="568228"/>
                  </a:lnTo>
                  <a:lnTo>
                    <a:pt x="958499" y="564679"/>
                  </a:lnTo>
                  <a:lnTo>
                    <a:pt x="951371" y="561125"/>
                  </a:lnTo>
                  <a:lnTo>
                    <a:pt x="940684" y="557572"/>
                  </a:lnTo>
                  <a:lnTo>
                    <a:pt x="929993" y="557572"/>
                  </a:lnTo>
                  <a:lnTo>
                    <a:pt x="919305" y="561125"/>
                  </a:lnTo>
                  <a:lnTo>
                    <a:pt x="915741" y="564679"/>
                  </a:lnTo>
                  <a:lnTo>
                    <a:pt x="912177" y="575330"/>
                  </a:lnTo>
                  <a:lnTo>
                    <a:pt x="912177" y="582436"/>
                  </a:lnTo>
                  <a:lnTo>
                    <a:pt x="915741" y="589539"/>
                  </a:lnTo>
                  <a:lnTo>
                    <a:pt x="919305" y="593088"/>
                  </a:lnTo>
                  <a:lnTo>
                    <a:pt x="926433" y="596641"/>
                  </a:lnTo>
                  <a:lnTo>
                    <a:pt x="929993" y="600194"/>
                  </a:lnTo>
                  <a:lnTo>
                    <a:pt x="944248" y="603744"/>
                  </a:lnTo>
                  <a:lnTo>
                    <a:pt x="947811" y="607297"/>
                  </a:lnTo>
                  <a:lnTo>
                    <a:pt x="954935" y="610846"/>
                  </a:lnTo>
                  <a:lnTo>
                    <a:pt x="958499" y="614399"/>
                  </a:lnTo>
                  <a:lnTo>
                    <a:pt x="965626" y="617952"/>
                  </a:lnTo>
                  <a:lnTo>
                    <a:pt x="969190" y="621502"/>
                  </a:lnTo>
                  <a:lnTo>
                    <a:pt x="976314" y="625055"/>
                  </a:lnTo>
                  <a:lnTo>
                    <a:pt x="979878" y="628604"/>
                  </a:lnTo>
                  <a:lnTo>
                    <a:pt x="979878" y="639260"/>
                  </a:lnTo>
                  <a:lnTo>
                    <a:pt x="972754" y="642813"/>
                  </a:lnTo>
                  <a:lnTo>
                    <a:pt x="972657" y="650418"/>
                  </a:lnTo>
                  <a:lnTo>
                    <a:pt x="962062" y="646362"/>
                  </a:lnTo>
                  <a:lnTo>
                    <a:pt x="951371" y="642812"/>
                  </a:lnTo>
                  <a:lnTo>
                    <a:pt x="919305" y="642812"/>
                  </a:lnTo>
                  <a:lnTo>
                    <a:pt x="894362" y="646362"/>
                  </a:lnTo>
                  <a:lnTo>
                    <a:pt x="837348" y="646362"/>
                  </a:lnTo>
                  <a:lnTo>
                    <a:pt x="833788" y="649915"/>
                  </a:lnTo>
                  <a:lnTo>
                    <a:pt x="830224" y="653468"/>
                  </a:lnTo>
                  <a:lnTo>
                    <a:pt x="830224" y="671226"/>
                  </a:lnTo>
                  <a:lnTo>
                    <a:pt x="833788" y="674775"/>
                  </a:lnTo>
                  <a:lnTo>
                    <a:pt x="837348" y="678328"/>
                  </a:lnTo>
                  <a:lnTo>
                    <a:pt x="840912" y="681878"/>
                  </a:lnTo>
                  <a:lnTo>
                    <a:pt x="848040" y="685431"/>
                  </a:lnTo>
                  <a:lnTo>
                    <a:pt x="865855" y="688984"/>
                  </a:lnTo>
                  <a:lnTo>
                    <a:pt x="894361" y="688984"/>
                  </a:lnTo>
                  <a:lnTo>
                    <a:pt x="926431" y="685431"/>
                  </a:lnTo>
                  <a:lnTo>
                    <a:pt x="941277" y="682470"/>
                  </a:lnTo>
                  <a:lnTo>
                    <a:pt x="937119" y="685431"/>
                  </a:lnTo>
                  <a:lnTo>
                    <a:pt x="933555" y="688984"/>
                  </a:lnTo>
                  <a:lnTo>
                    <a:pt x="929991" y="692533"/>
                  </a:lnTo>
                  <a:lnTo>
                    <a:pt x="926431" y="699635"/>
                  </a:lnTo>
                  <a:lnTo>
                    <a:pt x="919304" y="703188"/>
                  </a:lnTo>
                  <a:lnTo>
                    <a:pt x="915740" y="706742"/>
                  </a:lnTo>
                  <a:lnTo>
                    <a:pt x="912176" y="710291"/>
                  </a:lnTo>
                  <a:lnTo>
                    <a:pt x="908612" y="713844"/>
                  </a:lnTo>
                  <a:lnTo>
                    <a:pt x="905049" y="720946"/>
                  </a:lnTo>
                  <a:lnTo>
                    <a:pt x="901489" y="724499"/>
                  </a:lnTo>
                  <a:lnTo>
                    <a:pt x="897925" y="731602"/>
                  </a:lnTo>
                  <a:lnTo>
                    <a:pt x="887234" y="735151"/>
                  </a:lnTo>
                  <a:lnTo>
                    <a:pt x="876546" y="738704"/>
                  </a:lnTo>
                  <a:lnTo>
                    <a:pt x="865855" y="742257"/>
                  </a:lnTo>
                  <a:lnTo>
                    <a:pt x="858728" y="745807"/>
                  </a:lnTo>
                  <a:lnTo>
                    <a:pt x="851604" y="749360"/>
                  </a:lnTo>
                  <a:lnTo>
                    <a:pt x="844476" y="752909"/>
                  </a:lnTo>
                  <a:lnTo>
                    <a:pt x="837349" y="756462"/>
                  </a:lnTo>
                  <a:lnTo>
                    <a:pt x="830225" y="760015"/>
                  </a:lnTo>
                  <a:lnTo>
                    <a:pt x="826661" y="763565"/>
                  </a:lnTo>
                  <a:lnTo>
                    <a:pt x="826661" y="752909"/>
                  </a:lnTo>
                  <a:lnTo>
                    <a:pt x="823098" y="749360"/>
                  </a:lnTo>
                  <a:lnTo>
                    <a:pt x="819534" y="745807"/>
                  </a:lnTo>
                  <a:lnTo>
                    <a:pt x="815970" y="742257"/>
                  </a:lnTo>
                  <a:lnTo>
                    <a:pt x="798155" y="742257"/>
                  </a:lnTo>
                  <a:lnTo>
                    <a:pt x="791027" y="745807"/>
                  </a:lnTo>
                  <a:lnTo>
                    <a:pt x="791027" y="770667"/>
                  </a:lnTo>
                  <a:lnTo>
                    <a:pt x="794591" y="781322"/>
                  </a:lnTo>
                  <a:lnTo>
                    <a:pt x="798155" y="784875"/>
                  </a:lnTo>
                  <a:lnTo>
                    <a:pt x="787467" y="784875"/>
                  </a:lnTo>
                  <a:lnTo>
                    <a:pt x="773212" y="788425"/>
                  </a:lnTo>
                  <a:lnTo>
                    <a:pt x="769648" y="791978"/>
                  </a:lnTo>
                  <a:lnTo>
                    <a:pt x="766085" y="795531"/>
                  </a:lnTo>
                  <a:lnTo>
                    <a:pt x="758961" y="799080"/>
                  </a:lnTo>
                  <a:lnTo>
                    <a:pt x="755397" y="802633"/>
                  </a:lnTo>
                  <a:lnTo>
                    <a:pt x="751833" y="806183"/>
                  </a:lnTo>
                  <a:lnTo>
                    <a:pt x="748270" y="809736"/>
                  </a:lnTo>
                  <a:lnTo>
                    <a:pt x="748270" y="831047"/>
                  </a:lnTo>
                  <a:lnTo>
                    <a:pt x="758961" y="834596"/>
                  </a:lnTo>
                  <a:lnTo>
                    <a:pt x="783903" y="834596"/>
                  </a:lnTo>
                  <a:lnTo>
                    <a:pt x="805282" y="831047"/>
                  </a:lnTo>
                  <a:lnTo>
                    <a:pt x="815970" y="827494"/>
                  </a:lnTo>
                  <a:lnTo>
                    <a:pt x="833789" y="823941"/>
                  </a:lnTo>
                  <a:lnTo>
                    <a:pt x="845010" y="820567"/>
                  </a:lnTo>
                  <a:lnTo>
                    <a:pt x="840913" y="827494"/>
                  </a:lnTo>
                  <a:lnTo>
                    <a:pt x="837349" y="831047"/>
                  </a:lnTo>
                  <a:lnTo>
                    <a:pt x="833789" y="841699"/>
                  </a:lnTo>
                  <a:lnTo>
                    <a:pt x="830225" y="848805"/>
                  </a:lnTo>
                  <a:lnTo>
                    <a:pt x="826661" y="855907"/>
                  </a:lnTo>
                  <a:lnTo>
                    <a:pt x="823097" y="859457"/>
                  </a:lnTo>
                  <a:lnTo>
                    <a:pt x="822503" y="874254"/>
                  </a:lnTo>
                  <a:lnTo>
                    <a:pt x="819534" y="870112"/>
                  </a:lnTo>
                  <a:lnTo>
                    <a:pt x="815970" y="866563"/>
                  </a:lnTo>
                  <a:lnTo>
                    <a:pt x="812406" y="863010"/>
                  </a:lnTo>
                  <a:lnTo>
                    <a:pt x="780340" y="859457"/>
                  </a:lnTo>
                  <a:lnTo>
                    <a:pt x="769649" y="855907"/>
                  </a:lnTo>
                  <a:lnTo>
                    <a:pt x="755397" y="852354"/>
                  </a:lnTo>
                  <a:lnTo>
                    <a:pt x="716203" y="852354"/>
                  </a:lnTo>
                  <a:lnTo>
                    <a:pt x="712639" y="863010"/>
                  </a:lnTo>
                  <a:lnTo>
                    <a:pt x="712639" y="877215"/>
                  </a:lnTo>
                  <a:lnTo>
                    <a:pt x="716203" y="884321"/>
                  </a:lnTo>
                  <a:lnTo>
                    <a:pt x="719763" y="887870"/>
                  </a:lnTo>
                  <a:lnTo>
                    <a:pt x="730454" y="891423"/>
                  </a:lnTo>
                  <a:lnTo>
                    <a:pt x="755397" y="894973"/>
                  </a:lnTo>
                  <a:lnTo>
                    <a:pt x="769648" y="898526"/>
                  </a:lnTo>
                  <a:lnTo>
                    <a:pt x="780339" y="898526"/>
                  </a:lnTo>
                  <a:lnTo>
                    <a:pt x="780339" y="905628"/>
                  </a:lnTo>
                  <a:lnTo>
                    <a:pt x="783903" y="916284"/>
                  </a:lnTo>
                  <a:lnTo>
                    <a:pt x="787467" y="919837"/>
                  </a:lnTo>
                  <a:lnTo>
                    <a:pt x="791027" y="926939"/>
                  </a:lnTo>
                  <a:lnTo>
                    <a:pt x="794591" y="930488"/>
                  </a:lnTo>
                  <a:lnTo>
                    <a:pt x="802252" y="930668"/>
                  </a:lnTo>
                  <a:lnTo>
                    <a:pt x="798155" y="937595"/>
                  </a:lnTo>
                  <a:lnTo>
                    <a:pt x="794591" y="941144"/>
                  </a:lnTo>
                  <a:lnTo>
                    <a:pt x="791027" y="941144"/>
                  </a:lnTo>
                  <a:lnTo>
                    <a:pt x="783903" y="937595"/>
                  </a:lnTo>
                  <a:lnTo>
                    <a:pt x="762525" y="937595"/>
                  </a:lnTo>
                  <a:lnTo>
                    <a:pt x="762525" y="930488"/>
                  </a:lnTo>
                  <a:lnTo>
                    <a:pt x="748270" y="930488"/>
                  </a:lnTo>
                  <a:lnTo>
                    <a:pt x="737582" y="934042"/>
                  </a:lnTo>
                  <a:lnTo>
                    <a:pt x="730454" y="937595"/>
                  </a:lnTo>
                  <a:lnTo>
                    <a:pt x="723327" y="941144"/>
                  </a:lnTo>
                  <a:lnTo>
                    <a:pt x="719763" y="948246"/>
                  </a:lnTo>
                  <a:lnTo>
                    <a:pt x="719763" y="973110"/>
                  </a:lnTo>
                  <a:lnTo>
                    <a:pt x="726891" y="976660"/>
                  </a:lnTo>
                  <a:lnTo>
                    <a:pt x="737582" y="980213"/>
                  </a:lnTo>
                  <a:lnTo>
                    <a:pt x="748269" y="983762"/>
                  </a:lnTo>
                  <a:lnTo>
                    <a:pt x="758960" y="987315"/>
                  </a:lnTo>
                  <a:lnTo>
                    <a:pt x="769648" y="990868"/>
                  </a:lnTo>
                  <a:lnTo>
                    <a:pt x="773212" y="994418"/>
                  </a:lnTo>
                  <a:lnTo>
                    <a:pt x="776711" y="1002005"/>
                  </a:lnTo>
                  <a:lnTo>
                    <a:pt x="762524" y="997971"/>
                  </a:lnTo>
                  <a:lnTo>
                    <a:pt x="758960" y="990868"/>
                  </a:lnTo>
                  <a:lnTo>
                    <a:pt x="744705" y="987315"/>
                  </a:lnTo>
                  <a:lnTo>
                    <a:pt x="726890" y="983762"/>
                  </a:lnTo>
                  <a:lnTo>
                    <a:pt x="719763" y="983762"/>
                  </a:lnTo>
                  <a:lnTo>
                    <a:pt x="705511" y="987315"/>
                  </a:lnTo>
                  <a:lnTo>
                    <a:pt x="694824" y="990868"/>
                  </a:lnTo>
                  <a:lnTo>
                    <a:pt x="691260" y="994418"/>
                  </a:lnTo>
                  <a:lnTo>
                    <a:pt x="684133" y="997971"/>
                  </a:lnTo>
                  <a:lnTo>
                    <a:pt x="680569" y="1001520"/>
                  </a:lnTo>
                  <a:lnTo>
                    <a:pt x="677005" y="1005073"/>
                  </a:lnTo>
                  <a:lnTo>
                    <a:pt x="673441" y="1008626"/>
                  </a:lnTo>
                  <a:lnTo>
                    <a:pt x="662754" y="1012176"/>
                  </a:lnTo>
                  <a:lnTo>
                    <a:pt x="662754" y="1022831"/>
                  </a:lnTo>
                  <a:lnTo>
                    <a:pt x="655626" y="1022831"/>
                  </a:lnTo>
                  <a:lnTo>
                    <a:pt x="652062" y="1026384"/>
                  </a:lnTo>
                  <a:lnTo>
                    <a:pt x="648502" y="1033487"/>
                  </a:lnTo>
                  <a:lnTo>
                    <a:pt x="644938" y="1037036"/>
                  </a:lnTo>
                  <a:lnTo>
                    <a:pt x="641375" y="1044139"/>
                  </a:lnTo>
                  <a:lnTo>
                    <a:pt x="637811" y="1051245"/>
                  </a:lnTo>
                  <a:lnTo>
                    <a:pt x="634247" y="1058347"/>
                  </a:lnTo>
                  <a:lnTo>
                    <a:pt x="630683" y="1065449"/>
                  </a:lnTo>
                  <a:lnTo>
                    <a:pt x="627120" y="1076105"/>
                  </a:lnTo>
                  <a:lnTo>
                    <a:pt x="623560" y="1083207"/>
                  </a:lnTo>
                  <a:lnTo>
                    <a:pt x="619996" y="1100965"/>
                  </a:lnTo>
                  <a:lnTo>
                    <a:pt x="619996" y="1157793"/>
                  </a:lnTo>
                  <a:lnTo>
                    <a:pt x="623560" y="1179100"/>
                  </a:lnTo>
                  <a:lnTo>
                    <a:pt x="627120" y="1182653"/>
                  </a:lnTo>
                  <a:lnTo>
                    <a:pt x="630683" y="1189756"/>
                  </a:lnTo>
                  <a:lnTo>
                    <a:pt x="634247" y="1200411"/>
                  </a:lnTo>
                  <a:lnTo>
                    <a:pt x="637811" y="1203961"/>
                  </a:lnTo>
                  <a:lnTo>
                    <a:pt x="644938" y="1207514"/>
                  </a:lnTo>
                  <a:lnTo>
                    <a:pt x="648502" y="1211067"/>
                  </a:lnTo>
                  <a:lnTo>
                    <a:pt x="652062" y="1214616"/>
                  </a:lnTo>
                  <a:lnTo>
                    <a:pt x="662753" y="1218169"/>
                  </a:lnTo>
                  <a:lnTo>
                    <a:pt x="673441" y="1221719"/>
                  </a:lnTo>
                  <a:lnTo>
                    <a:pt x="681037" y="1221765"/>
                  </a:lnTo>
                  <a:lnTo>
                    <a:pt x="677005" y="1239477"/>
                  </a:lnTo>
                  <a:lnTo>
                    <a:pt x="673441" y="1253685"/>
                  </a:lnTo>
                  <a:lnTo>
                    <a:pt x="669881" y="1271443"/>
                  </a:lnTo>
                  <a:lnTo>
                    <a:pt x="666317" y="1282098"/>
                  </a:lnTo>
                  <a:lnTo>
                    <a:pt x="662754" y="1289201"/>
                  </a:lnTo>
                  <a:lnTo>
                    <a:pt x="662754" y="1303405"/>
                  </a:lnTo>
                  <a:lnTo>
                    <a:pt x="659190" y="1328266"/>
                  </a:lnTo>
                  <a:lnTo>
                    <a:pt x="655626" y="1342474"/>
                  </a:lnTo>
                  <a:lnTo>
                    <a:pt x="652062" y="1356679"/>
                  </a:lnTo>
                  <a:lnTo>
                    <a:pt x="652062" y="1459676"/>
                  </a:lnTo>
                  <a:lnTo>
                    <a:pt x="655626" y="1473881"/>
                  </a:lnTo>
                  <a:lnTo>
                    <a:pt x="659190" y="1488086"/>
                  </a:lnTo>
                  <a:lnTo>
                    <a:pt x="662754" y="1502294"/>
                  </a:lnTo>
                  <a:lnTo>
                    <a:pt x="666317" y="1512950"/>
                  </a:lnTo>
                  <a:lnTo>
                    <a:pt x="669881" y="1523601"/>
                  </a:lnTo>
                  <a:lnTo>
                    <a:pt x="673441" y="1534257"/>
                  </a:lnTo>
                  <a:lnTo>
                    <a:pt x="677005" y="1544913"/>
                  </a:lnTo>
                  <a:lnTo>
                    <a:pt x="680569" y="1555568"/>
                  </a:lnTo>
                  <a:lnTo>
                    <a:pt x="680569" y="1573326"/>
                  </a:lnTo>
                  <a:lnTo>
                    <a:pt x="677005" y="1576876"/>
                  </a:lnTo>
                  <a:lnTo>
                    <a:pt x="673441" y="1580428"/>
                  </a:lnTo>
                  <a:lnTo>
                    <a:pt x="673441" y="1598186"/>
                  </a:lnTo>
                  <a:lnTo>
                    <a:pt x="677005" y="1605289"/>
                  </a:lnTo>
                  <a:lnTo>
                    <a:pt x="680569" y="1608842"/>
                  </a:lnTo>
                  <a:lnTo>
                    <a:pt x="684133" y="1623047"/>
                  </a:lnTo>
                  <a:lnTo>
                    <a:pt x="687696" y="1630149"/>
                  </a:lnTo>
                  <a:lnTo>
                    <a:pt x="691260" y="1640805"/>
                  </a:lnTo>
                  <a:lnTo>
                    <a:pt x="694824" y="1647907"/>
                  </a:lnTo>
                  <a:lnTo>
                    <a:pt x="698384" y="1651460"/>
                  </a:lnTo>
                  <a:lnTo>
                    <a:pt x="701948" y="1658562"/>
                  </a:lnTo>
                  <a:lnTo>
                    <a:pt x="705511" y="1665665"/>
                  </a:lnTo>
                  <a:lnTo>
                    <a:pt x="709075" y="1672771"/>
                  </a:lnTo>
                  <a:lnTo>
                    <a:pt x="712639" y="1676320"/>
                  </a:lnTo>
                  <a:lnTo>
                    <a:pt x="716203" y="1683423"/>
                  </a:lnTo>
                  <a:lnTo>
                    <a:pt x="719763" y="1694078"/>
                  </a:lnTo>
                  <a:lnTo>
                    <a:pt x="723327" y="1701180"/>
                  </a:lnTo>
                  <a:lnTo>
                    <a:pt x="726890" y="1711836"/>
                  </a:lnTo>
                  <a:lnTo>
                    <a:pt x="730454" y="1718938"/>
                  </a:lnTo>
                  <a:lnTo>
                    <a:pt x="734018" y="1726045"/>
                  </a:lnTo>
                  <a:lnTo>
                    <a:pt x="737582" y="1736696"/>
                  </a:lnTo>
                  <a:lnTo>
                    <a:pt x="741145" y="1743802"/>
                  </a:lnTo>
                  <a:lnTo>
                    <a:pt x="744705" y="1747352"/>
                  </a:lnTo>
                  <a:lnTo>
                    <a:pt x="748269" y="1761560"/>
                  </a:lnTo>
                  <a:lnTo>
                    <a:pt x="751833" y="1768663"/>
                  </a:lnTo>
                  <a:lnTo>
                    <a:pt x="755397" y="1775765"/>
                  </a:lnTo>
                  <a:lnTo>
                    <a:pt x="758960" y="1782867"/>
                  </a:lnTo>
                  <a:lnTo>
                    <a:pt x="762524" y="1786420"/>
                  </a:lnTo>
                  <a:lnTo>
                    <a:pt x="766084" y="1793523"/>
                  </a:lnTo>
                  <a:lnTo>
                    <a:pt x="769648" y="1800625"/>
                  </a:lnTo>
                  <a:lnTo>
                    <a:pt x="773212" y="1807727"/>
                  </a:lnTo>
                  <a:lnTo>
                    <a:pt x="780339" y="1807727"/>
                  </a:lnTo>
                  <a:lnTo>
                    <a:pt x="780339" y="1814833"/>
                  </a:lnTo>
                  <a:lnTo>
                    <a:pt x="783903" y="1818383"/>
                  </a:lnTo>
                  <a:lnTo>
                    <a:pt x="787467" y="1821936"/>
                  </a:lnTo>
                  <a:lnTo>
                    <a:pt x="791027" y="1829038"/>
                  </a:lnTo>
                  <a:lnTo>
                    <a:pt x="798154" y="1832591"/>
                  </a:lnTo>
                  <a:lnTo>
                    <a:pt x="801718" y="1836141"/>
                  </a:lnTo>
                  <a:lnTo>
                    <a:pt x="805282" y="1839694"/>
                  </a:lnTo>
                  <a:lnTo>
                    <a:pt x="808846" y="1843243"/>
                  </a:lnTo>
                  <a:lnTo>
                    <a:pt x="812406" y="1846796"/>
                  </a:lnTo>
                  <a:lnTo>
                    <a:pt x="815969" y="1850349"/>
                  </a:lnTo>
                  <a:lnTo>
                    <a:pt x="823097" y="1853899"/>
                  </a:lnTo>
                  <a:lnTo>
                    <a:pt x="826661" y="1857452"/>
                  </a:lnTo>
                  <a:lnTo>
                    <a:pt x="830224" y="1861001"/>
                  </a:lnTo>
                  <a:lnTo>
                    <a:pt x="833788" y="1864554"/>
                  </a:lnTo>
                  <a:lnTo>
                    <a:pt x="837348" y="1868107"/>
                  </a:lnTo>
                  <a:lnTo>
                    <a:pt x="840912" y="1871656"/>
                  </a:lnTo>
                  <a:lnTo>
                    <a:pt x="844476" y="1875210"/>
                  </a:lnTo>
                  <a:lnTo>
                    <a:pt x="848040" y="1878759"/>
                  </a:lnTo>
                  <a:lnTo>
                    <a:pt x="848040" y="1882312"/>
                  </a:lnTo>
                  <a:lnTo>
                    <a:pt x="844476" y="1885865"/>
                  </a:lnTo>
                  <a:lnTo>
                    <a:pt x="840912" y="1889414"/>
                  </a:lnTo>
                  <a:lnTo>
                    <a:pt x="837348" y="1892967"/>
                  </a:lnTo>
                  <a:lnTo>
                    <a:pt x="830225" y="1896517"/>
                  </a:lnTo>
                  <a:lnTo>
                    <a:pt x="823097" y="1900070"/>
                  </a:lnTo>
                  <a:lnTo>
                    <a:pt x="819533" y="1903623"/>
                  </a:lnTo>
                  <a:lnTo>
                    <a:pt x="812406" y="1907172"/>
                  </a:lnTo>
                  <a:lnTo>
                    <a:pt x="791027" y="1910725"/>
                  </a:lnTo>
                  <a:lnTo>
                    <a:pt x="787467" y="1914275"/>
                  </a:lnTo>
                  <a:lnTo>
                    <a:pt x="780339" y="1917828"/>
                  </a:lnTo>
                  <a:lnTo>
                    <a:pt x="780339" y="1924930"/>
                  </a:lnTo>
                  <a:lnTo>
                    <a:pt x="769648" y="1924930"/>
                  </a:lnTo>
                  <a:lnTo>
                    <a:pt x="766085" y="1935586"/>
                  </a:lnTo>
                  <a:lnTo>
                    <a:pt x="762525" y="1939139"/>
                  </a:lnTo>
                  <a:lnTo>
                    <a:pt x="758961" y="1942688"/>
                  </a:lnTo>
                  <a:lnTo>
                    <a:pt x="758961" y="1949791"/>
                  </a:lnTo>
                  <a:lnTo>
                    <a:pt x="751833" y="1949791"/>
                  </a:lnTo>
                  <a:lnTo>
                    <a:pt x="748270" y="1953344"/>
                  </a:lnTo>
                  <a:lnTo>
                    <a:pt x="744706" y="1956897"/>
                  </a:lnTo>
                  <a:lnTo>
                    <a:pt x="741146" y="1960446"/>
                  </a:lnTo>
                  <a:lnTo>
                    <a:pt x="734018" y="1963999"/>
                  </a:lnTo>
                  <a:lnTo>
                    <a:pt x="730454" y="1967549"/>
                  </a:lnTo>
                  <a:lnTo>
                    <a:pt x="726891" y="1971101"/>
                  </a:lnTo>
                  <a:lnTo>
                    <a:pt x="723327" y="1974655"/>
                  </a:lnTo>
                  <a:lnTo>
                    <a:pt x="719763" y="1978204"/>
                  </a:lnTo>
                  <a:lnTo>
                    <a:pt x="716203" y="1981757"/>
                  </a:lnTo>
                  <a:lnTo>
                    <a:pt x="709076" y="1985307"/>
                  </a:lnTo>
                  <a:lnTo>
                    <a:pt x="705512" y="1988859"/>
                  </a:lnTo>
                  <a:lnTo>
                    <a:pt x="701948" y="1992412"/>
                  </a:lnTo>
                  <a:lnTo>
                    <a:pt x="694824" y="1995962"/>
                  </a:lnTo>
                  <a:lnTo>
                    <a:pt x="691261" y="1999515"/>
                  </a:lnTo>
                  <a:lnTo>
                    <a:pt x="687697" y="2003064"/>
                  </a:lnTo>
                  <a:lnTo>
                    <a:pt x="684133" y="2006617"/>
                  </a:lnTo>
                  <a:lnTo>
                    <a:pt x="677006" y="2010170"/>
                  </a:lnTo>
                  <a:lnTo>
                    <a:pt x="673442" y="2013720"/>
                  </a:lnTo>
                  <a:lnTo>
                    <a:pt x="669882" y="2017273"/>
                  </a:lnTo>
                  <a:lnTo>
                    <a:pt x="662754" y="2020822"/>
                  </a:lnTo>
                  <a:lnTo>
                    <a:pt x="659190" y="2024375"/>
                  </a:lnTo>
                  <a:lnTo>
                    <a:pt x="652063" y="2027928"/>
                  </a:lnTo>
                  <a:lnTo>
                    <a:pt x="652063" y="2035031"/>
                  </a:lnTo>
                  <a:lnTo>
                    <a:pt x="644939" y="2035031"/>
                  </a:lnTo>
                  <a:lnTo>
                    <a:pt x="637812" y="2038580"/>
                  </a:lnTo>
                  <a:lnTo>
                    <a:pt x="634248" y="2042133"/>
                  </a:lnTo>
                  <a:lnTo>
                    <a:pt x="630684" y="2045686"/>
                  </a:lnTo>
                  <a:lnTo>
                    <a:pt x="623560" y="2049236"/>
                  </a:lnTo>
                  <a:lnTo>
                    <a:pt x="623560" y="2056338"/>
                  </a:lnTo>
                  <a:lnTo>
                    <a:pt x="616433" y="2056338"/>
                  </a:lnTo>
                  <a:lnTo>
                    <a:pt x="609305" y="2059891"/>
                  </a:lnTo>
                  <a:lnTo>
                    <a:pt x="602182" y="2063444"/>
                  </a:lnTo>
                  <a:lnTo>
                    <a:pt x="598618" y="2066993"/>
                  </a:lnTo>
                  <a:lnTo>
                    <a:pt x="587927" y="2070546"/>
                  </a:lnTo>
                  <a:lnTo>
                    <a:pt x="584363" y="2074096"/>
                  </a:lnTo>
                  <a:lnTo>
                    <a:pt x="577239" y="2077649"/>
                  </a:lnTo>
                  <a:lnTo>
                    <a:pt x="570112" y="2081202"/>
                  </a:lnTo>
                  <a:lnTo>
                    <a:pt x="566548" y="2084751"/>
                  </a:lnTo>
                  <a:lnTo>
                    <a:pt x="559421" y="2088304"/>
                  </a:lnTo>
                  <a:lnTo>
                    <a:pt x="555860" y="2091854"/>
                  </a:lnTo>
                  <a:lnTo>
                    <a:pt x="548733" y="2095407"/>
                  </a:lnTo>
                  <a:lnTo>
                    <a:pt x="545169" y="2098960"/>
                  </a:lnTo>
                  <a:lnTo>
                    <a:pt x="534478" y="2102509"/>
                  </a:lnTo>
                  <a:lnTo>
                    <a:pt x="530918" y="2106062"/>
                  </a:lnTo>
                  <a:lnTo>
                    <a:pt x="523791" y="2109612"/>
                  </a:lnTo>
                  <a:lnTo>
                    <a:pt x="520227" y="2113165"/>
                  </a:lnTo>
                  <a:lnTo>
                    <a:pt x="516663" y="2116718"/>
                  </a:lnTo>
                  <a:lnTo>
                    <a:pt x="509539" y="2120267"/>
                  </a:lnTo>
                  <a:lnTo>
                    <a:pt x="505976" y="2123820"/>
                  </a:lnTo>
                  <a:lnTo>
                    <a:pt x="502412" y="2127370"/>
                  </a:lnTo>
                  <a:lnTo>
                    <a:pt x="495284" y="2130923"/>
                  </a:lnTo>
                  <a:lnTo>
                    <a:pt x="491721" y="2134476"/>
                  </a:lnTo>
                  <a:lnTo>
                    <a:pt x="484597" y="2138025"/>
                  </a:lnTo>
                  <a:lnTo>
                    <a:pt x="481033" y="2141578"/>
                  </a:lnTo>
                  <a:lnTo>
                    <a:pt x="473906" y="2145128"/>
                  </a:lnTo>
                  <a:lnTo>
                    <a:pt x="470342" y="2148681"/>
                  </a:lnTo>
                  <a:lnTo>
                    <a:pt x="463218" y="2152234"/>
                  </a:lnTo>
                  <a:lnTo>
                    <a:pt x="459654" y="2155783"/>
                  </a:lnTo>
                  <a:lnTo>
                    <a:pt x="456091" y="2159336"/>
                  </a:lnTo>
                  <a:lnTo>
                    <a:pt x="452527" y="2162886"/>
                  </a:lnTo>
                  <a:lnTo>
                    <a:pt x="445399" y="2166439"/>
                  </a:lnTo>
                  <a:lnTo>
                    <a:pt x="441836" y="2169992"/>
                  </a:lnTo>
                  <a:lnTo>
                    <a:pt x="434712" y="2173541"/>
                  </a:lnTo>
                  <a:lnTo>
                    <a:pt x="431148" y="2177094"/>
                  </a:lnTo>
                  <a:lnTo>
                    <a:pt x="424021" y="2180644"/>
                  </a:lnTo>
                  <a:lnTo>
                    <a:pt x="420457" y="2184197"/>
                  </a:lnTo>
                  <a:lnTo>
                    <a:pt x="416893" y="2187750"/>
                  </a:lnTo>
                  <a:lnTo>
                    <a:pt x="413333" y="2191299"/>
                  </a:lnTo>
                  <a:lnTo>
                    <a:pt x="409769" y="2194852"/>
                  </a:lnTo>
                  <a:lnTo>
                    <a:pt x="402642" y="2198402"/>
                  </a:lnTo>
                  <a:lnTo>
                    <a:pt x="399078" y="2201955"/>
                  </a:lnTo>
                  <a:lnTo>
                    <a:pt x="399078" y="2209057"/>
                  </a:lnTo>
                  <a:lnTo>
                    <a:pt x="391954" y="2209057"/>
                  </a:lnTo>
                  <a:lnTo>
                    <a:pt x="388390" y="2212610"/>
                  </a:lnTo>
                  <a:lnTo>
                    <a:pt x="384827" y="2219712"/>
                  </a:lnTo>
                  <a:lnTo>
                    <a:pt x="381263" y="2223265"/>
                  </a:lnTo>
                  <a:lnTo>
                    <a:pt x="377699" y="2226815"/>
                  </a:lnTo>
                  <a:lnTo>
                    <a:pt x="374135" y="2230368"/>
                  </a:lnTo>
                  <a:lnTo>
                    <a:pt x="370572" y="2233917"/>
                  </a:lnTo>
                  <a:lnTo>
                    <a:pt x="367012" y="2237470"/>
                  </a:lnTo>
                  <a:lnTo>
                    <a:pt x="363448" y="2241023"/>
                  </a:lnTo>
                  <a:lnTo>
                    <a:pt x="359884" y="2248126"/>
                  </a:lnTo>
                  <a:lnTo>
                    <a:pt x="356320" y="2251675"/>
                  </a:lnTo>
                  <a:lnTo>
                    <a:pt x="352757" y="2255228"/>
                  </a:lnTo>
                  <a:lnTo>
                    <a:pt x="349193" y="2258781"/>
                  </a:lnTo>
                  <a:lnTo>
                    <a:pt x="345633" y="2262331"/>
                  </a:lnTo>
                  <a:lnTo>
                    <a:pt x="342069" y="2269433"/>
                  </a:lnTo>
                  <a:lnTo>
                    <a:pt x="338505" y="2272986"/>
                  </a:lnTo>
                  <a:lnTo>
                    <a:pt x="334941" y="2276539"/>
                  </a:lnTo>
                  <a:lnTo>
                    <a:pt x="334941" y="2283641"/>
                  </a:lnTo>
                  <a:lnTo>
                    <a:pt x="327814" y="2283641"/>
                  </a:lnTo>
                  <a:lnTo>
                    <a:pt x="327814" y="2294297"/>
                  </a:lnTo>
                  <a:lnTo>
                    <a:pt x="320690" y="2294297"/>
                  </a:lnTo>
                  <a:lnTo>
                    <a:pt x="317126" y="2297846"/>
                  </a:lnTo>
                  <a:lnTo>
                    <a:pt x="313563" y="2304949"/>
                  </a:lnTo>
                  <a:lnTo>
                    <a:pt x="309999" y="2308502"/>
                  </a:lnTo>
                  <a:lnTo>
                    <a:pt x="306435" y="2312055"/>
                  </a:lnTo>
                  <a:lnTo>
                    <a:pt x="302871" y="2315604"/>
                  </a:lnTo>
                  <a:lnTo>
                    <a:pt x="299311" y="2319157"/>
                  </a:lnTo>
                  <a:lnTo>
                    <a:pt x="295748" y="2326259"/>
                  </a:lnTo>
                  <a:lnTo>
                    <a:pt x="292184" y="2329813"/>
                  </a:lnTo>
                  <a:lnTo>
                    <a:pt x="288620" y="2336915"/>
                  </a:lnTo>
                  <a:lnTo>
                    <a:pt x="285056" y="2344017"/>
                  </a:lnTo>
                  <a:lnTo>
                    <a:pt x="281493" y="2347570"/>
                  </a:lnTo>
                  <a:lnTo>
                    <a:pt x="277929" y="2354673"/>
                  </a:lnTo>
                  <a:lnTo>
                    <a:pt x="274369" y="2358222"/>
                  </a:lnTo>
                  <a:lnTo>
                    <a:pt x="270805" y="2361775"/>
                  </a:lnTo>
                  <a:lnTo>
                    <a:pt x="267241" y="2383086"/>
                  </a:lnTo>
                  <a:lnTo>
                    <a:pt x="263677" y="2393738"/>
                  </a:lnTo>
                  <a:lnTo>
                    <a:pt x="260114" y="2400844"/>
                  </a:lnTo>
                  <a:lnTo>
                    <a:pt x="256550" y="2407946"/>
                  </a:lnTo>
                  <a:lnTo>
                    <a:pt x="252990" y="2411496"/>
                  </a:lnTo>
                  <a:lnTo>
                    <a:pt x="249426" y="2422151"/>
                  </a:lnTo>
                  <a:lnTo>
                    <a:pt x="245862" y="2429254"/>
                  </a:lnTo>
                  <a:lnTo>
                    <a:pt x="242299" y="2432807"/>
                  </a:lnTo>
                  <a:lnTo>
                    <a:pt x="238735" y="2436360"/>
                  </a:lnTo>
                  <a:lnTo>
                    <a:pt x="235171" y="2443462"/>
                  </a:lnTo>
                  <a:lnTo>
                    <a:pt x="231607" y="2450565"/>
                  </a:lnTo>
                  <a:lnTo>
                    <a:pt x="228047" y="2454117"/>
                  </a:lnTo>
                  <a:lnTo>
                    <a:pt x="224483" y="2461220"/>
                  </a:lnTo>
                  <a:lnTo>
                    <a:pt x="220920" y="2464769"/>
                  </a:lnTo>
                  <a:lnTo>
                    <a:pt x="217356" y="2471875"/>
                  </a:lnTo>
                  <a:lnTo>
                    <a:pt x="213792" y="2478978"/>
                  </a:lnTo>
                  <a:lnTo>
                    <a:pt x="210228" y="2482527"/>
                  </a:lnTo>
                  <a:lnTo>
                    <a:pt x="206668" y="2489633"/>
                  </a:lnTo>
                  <a:lnTo>
                    <a:pt x="203105" y="2496735"/>
                  </a:lnTo>
                  <a:lnTo>
                    <a:pt x="199541" y="2500285"/>
                  </a:lnTo>
                  <a:lnTo>
                    <a:pt x="195977" y="2507391"/>
                  </a:lnTo>
                  <a:lnTo>
                    <a:pt x="192413" y="2518043"/>
                  </a:lnTo>
                  <a:lnTo>
                    <a:pt x="188850" y="2525149"/>
                  </a:lnTo>
                  <a:lnTo>
                    <a:pt x="185286" y="2528698"/>
                  </a:lnTo>
                  <a:lnTo>
                    <a:pt x="181726" y="2539354"/>
                  </a:lnTo>
                  <a:lnTo>
                    <a:pt x="178162" y="2542907"/>
                  </a:lnTo>
                  <a:lnTo>
                    <a:pt x="174598" y="2553559"/>
                  </a:lnTo>
                  <a:lnTo>
                    <a:pt x="171034" y="2564214"/>
                  </a:lnTo>
                  <a:lnTo>
                    <a:pt x="167471" y="2571317"/>
                  </a:lnTo>
                  <a:lnTo>
                    <a:pt x="163907" y="2574870"/>
                  </a:lnTo>
                  <a:lnTo>
                    <a:pt x="160347" y="2585525"/>
                  </a:lnTo>
                  <a:lnTo>
                    <a:pt x="156783" y="2589075"/>
                  </a:lnTo>
                  <a:lnTo>
                    <a:pt x="153219" y="2596181"/>
                  </a:lnTo>
                  <a:lnTo>
                    <a:pt x="149656" y="2610386"/>
                  </a:lnTo>
                  <a:lnTo>
                    <a:pt x="146092" y="2613939"/>
                  </a:lnTo>
                  <a:lnTo>
                    <a:pt x="142528" y="2621041"/>
                  </a:lnTo>
                  <a:lnTo>
                    <a:pt x="138964" y="2628144"/>
                  </a:lnTo>
                  <a:lnTo>
                    <a:pt x="135404" y="2635246"/>
                  </a:lnTo>
                  <a:lnTo>
                    <a:pt x="131840" y="2642348"/>
                  </a:lnTo>
                  <a:lnTo>
                    <a:pt x="128277" y="2649454"/>
                  </a:lnTo>
                  <a:lnTo>
                    <a:pt x="124713" y="2656557"/>
                  </a:lnTo>
                  <a:lnTo>
                    <a:pt x="121149" y="2663659"/>
                  </a:lnTo>
                  <a:lnTo>
                    <a:pt x="117585" y="2677864"/>
                  </a:lnTo>
                  <a:lnTo>
                    <a:pt x="114025" y="2684970"/>
                  </a:lnTo>
                  <a:lnTo>
                    <a:pt x="110462" y="2695622"/>
                  </a:lnTo>
                  <a:lnTo>
                    <a:pt x="106898" y="2706277"/>
                  </a:lnTo>
                  <a:lnTo>
                    <a:pt x="103334" y="2709830"/>
                  </a:lnTo>
                  <a:lnTo>
                    <a:pt x="99770" y="2716933"/>
                  </a:lnTo>
                  <a:lnTo>
                    <a:pt x="96207" y="2727588"/>
                  </a:lnTo>
                  <a:lnTo>
                    <a:pt x="92643" y="2731138"/>
                  </a:lnTo>
                  <a:lnTo>
                    <a:pt x="89083" y="2738244"/>
                  </a:lnTo>
                  <a:lnTo>
                    <a:pt x="85519" y="2748896"/>
                  </a:lnTo>
                  <a:lnTo>
                    <a:pt x="81955" y="2756002"/>
                  </a:lnTo>
                  <a:lnTo>
                    <a:pt x="78391" y="2759551"/>
                  </a:lnTo>
                  <a:lnTo>
                    <a:pt x="74828" y="2770207"/>
                  </a:lnTo>
                  <a:lnTo>
                    <a:pt x="74828" y="2780862"/>
                  </a:lnTo>
                  <a:lnTo>
                    <a:pt x="67704" y="2780862"/>
                  </a:lnTo>
                  <a:lnTo>
                    <a:pt x="64140" y="2791518"/>
                  </a:lnTo>
                  <a:lnTo>
                    <a:pt x="60576" y="2798620"/>
                  </a:lnTo>
                  <a:lnTo>
                    <a:pt x="57013" y="2805723"/>
                  </a:lnTo>
                  <a:lnTo>
                    <a:pt x="53449" y="2816378"/>
                  </a:lnTo>
                  <a:lnTo>
                    <a:pt x="49885" y="2819927"/>
                  </a:lnTo>
                  <a:lnTo>
                    <a:pt x="46321" y="2830583"/>
                  </a:lnTo>
                  <a:lnTo>
                    <a:pt x="42761" y="2848341"/>
                  </a:lnTo>
                  <a:lnTo>
                    <a:pt x="39198" y="2862549"/>
                  </a:lnTo>
                  <a:lnTo>
                    <a:pt x="35634" y="2869652"/>
                  </a:lnTo>
                  <a:lnTo>
                    <a:pt x="32070" y="2883857"/>
                  </a:lnTo>
                  <a:lnTo>
                    <a:pt x="28506" y="2890959"/>
                  </a:lnTo>
                  <a:lnTo>
                    <a:pt x="24943" y="2898065"/>
                  </a:lnTo>
                  <a:lnTo>
                    <a:pt x="21382" y="2905167"/>
                  </a:lnTo>
                  <a:lnTo>
                    <a:pt x="17819" y="2912270"/>
                  </a:lnTo>
                  <a:lnTo>
                    <a:pt x="14255" y="2919372"/>
                  </a:lnTo>
                  <a:lnTo>
                    <a:pt x="10691" y="2930028"/>
                  </a:lnTo>
                  <a:lnTo>
                    <a:pt x="7127" y="2940683"/>
                  </a:lnTo>
                  <a:lnTo>
                    <a:pt x="3564" y="2951339"/>
                  </a:lnTo>
                  <a:lnTo>
                    <a:pt x="0" y="2972646"/>
                  </a:lnTo>
                  <a:lnTo>
                    <a:pt x="0" y="3001060"/>
                  </a:lnTo>
                  <a:lnTo>
                    <a:pt x="3564" y="3008162"/>
                  </a:lnTo>
                  <a:lnTo>
                    <a:pt x="7127" y="3015265"/>
                  </a:lnTo>
                  <a:lnTo>
                    <a:pt x="10691" y="3022370"/>
                  </a:lnTo>
                  <a:lnTo>
                    <a:pt x="14255" y="3036576"/>
                  </a:lnTo>
                  <a:lnTo>
                    <a:pt x="17819" y="3057887"/>
                  </a:lnTo>
                  <a:lnTo>
                    <a:pt x="21382" y="3064989"/>
                  </a:lnTo>
                  <a:lnTo>
                    <a:pt x="24943" y="3068539"/>
                  </a:lnTo>
                  <a:lnTo>
                    <a:pt x="28506" y="3079194"/>
                  </a:lnTo>
                  <a:lnTo>
                    <a:pt x="35634" y="3079194"/>
                  </a:lnTo>
                  <a:lnTo>
                    <a:pt x="35634" y="3089850"/>
                  </a:lnTo>
                  <a:lnTo>
                    <a:pt x="39198" y="3100505"/>
                  </a:lnTo>
                  <a:lnTo>
                    <a:pt x="42761" y="3104055"/>
                  </a:lnTo>
                  <a:lnTo>
                    <a:pt x="46321" y="3114710"/>
                  </a:lnTo>
                  <a:lnTo>
                    <a:pt x="49885" y="3121812"/>
                  </a:lnTo>
                  <a:lnTo>
                    <a:pt x="53449" y="3128919"/>
                  </a:lnTo>
                  <a:lnTo>
                    <a:pt x="57013" y="3136021"/>
                  </a:lnTo>
                  <a:lnTo>
                    <a:pt x="60576" y="3143123"/>
                  </a:lnTo>
                  <a:lnTo>
                    <a:pt x="64140" y="3150226"/>
                  </a:lnTo>
                  <a:lnTo>
                    <a:pt x="67704" y="3160881"/>
                  </a:lnTo>
                  <a:lnTo>
                    <a:pt x="71264" y="3164434"/>
                  </a:lnTo>
                  <a:lnTo>
                    <a:pt x="74828" y="3175086"/>
                  </a:lnTo>
                  <a:lnTo>
                    <a:pt x="78392" y="3182192"/>
                  </a:lnTo>
                  <a:lnTo>
                    <a:pt x="81955" y="3185741"/>
                  </a:lnTo>
                  <a:lnTo>
                    <a:pt x="85519" y="3192844"/>
                  </a:lnTo>
                  <a:lnTo>
                    <a:pt x="89083" y="3199950"/>
                  </a:lnTo>
                  <a:lnTo>
                    <a:pt x="92643" y="3207052"/>
                  </a:lnTo>
                  <a:lnTo>
                    <a:pt x="96207" y="3210602"/>
                  </a:lnTo>
                  <a:lnTo>
                    <a:pt x="99770" y="3217708"/>
                  </a:lnTo>
                  <a:lnTo>
                    <a:pt x="103334" y="3224810"/>
                  </a:lnTo>
                  <a:lnTo>
                    <a:pt x="106898" y="3228359"/>
                  </a:lnTo>
                  <a:lnTo>
                    <a:pt x="110462" y="3239015"/>
                  </a:lnTo>
                  <a:lnTo>
                    <a:pt x="114025" y="3242568"/>
                  </a:lnTo>
                  <a:lnTo>
                    <a:pt x="117586" y="3246118"/>
                  </a:lnTo>
                  <a:lnTo>
                    <a:pt x="121149" y="3256773"/>
                  </a:lnTo>
                  <a:lnTo>
                    <a:pt x="124713" y="3260326"/>
                  </a:lnTo>
                  <a:lnTo>
                    <a:pt x="128277" y="3263876"/>
                  </a:lnTo>
                  <a:lnTo>
                    <a:pt x="131841" y="3270982"/>
                  </a:lnTo>
                  <a:lnTo>
                    <a:pt x="135404" y="3278084"/>
                  </a:lnTo>
                  <a:lnTo>
                    <a:pt x="138964" y="3281633"/>
                  </a:lnTo>
                  <a:lnTo>
                    <a:pt x="142528" y="3288736"/>
                  </a:lnTo>
                  <a:lnTo>
                    <a:pt x="146092" y="3292289"/>
                  </a:lnTo>
                  <a:lnTo>
                    <a:pt x="149656" y="3299391"/>
                  </a:lnTo>
                  <a:lnTo>
                    <a:pt x="153219" y="3302944"/>
                  </a:lnTo>
                  <a:lnTo>
                    <a:pt x="156783" y="3310047"/>
                  </a:lnTo>
                  <a:lnTo>
                    <a:pt x="160347" y="3313599"/>
                  </a:lnTo>
                  <a:lnTo>
                    <a:pt x="163907" y="3324251"/>
                  </a:lnTo>
                  <a:lnTo>
                    <a:pt x="167471" y="3327804"/>
                  </a:lnTo>
                  <a:lnTo>
                    <a:pt x="171035" y="3331358"/>
                  </a:lnTo>
                  <a:lnTo>
                    <a:pt x="174598" y="3338460"/>
                  </a:lnTo>
                  <a:lnTo>
                    <a:pt x="178162" y="3345562"/>
                  </a:lnTo>
                  <a:lnTo>
                    <a:pt x="181726" y="3349115"/>
                  </a:lnTo>
                  <a:lnTo>
                    <a:pt x="185286" y="3356217"/>
                  </a:lnTo>
                  <a:lnTo>
                    <a:pt x="188850" y="3359767"/>
                  </a:lnTo>
                  <a:lnTo>
                    <a:pt x="192413" y="3366873"/>
                  </a:lnTo>
                  <a:lnTo>
                    <a:pt x="195977" y="3370422"/>
                  </a:lnTo>
                  <a:lnTo>
                    <a:pt x="199541" y="3377525"/>
                  </a:lnTo>
                  <a:lnTo>
                    <a:pt x="203105" y="3381078"/>
                  </a:lnTo>
                  <a:lnTo>
                    <a:pt x="206668" y="3388180"/>
                  </a:lnTo>
                  <a:lnTo>
                    <a:pt x="210229" y="3391733"/>
                  </a:lnTo>
                  <a:lnTo>
                    <a:pt x="213792" y="3395283"/>
                  </a:lnTo>
                  <a:lnTo>
                    <a:pt x="217356" y="3405938"/>
                  </a:lnTo>
                  <a:lnTo>
                    <a:pt x="220920" y="3409491"/>
                  </a:lnTo>
                  <a:lnTo>
                    <a:pt x="224484" y="3416594"/>
                  </a:lnTo>
                  <a:lnTo>
                    <a:pt x="228047" y="3423696"/>
                  </a:lnTo>
                  <a:lnTo>
                    <a:pt x="231607" y="3427249"/>
                  </a:lnTo>
                  <a:lnTo>
                    <a:pt x="235171" y="3434351"/>
                  </a:lnTo>
                  <a:lnTo>
                    <a:pt x="238735" y="3441454"/>
                  </a:lnTo>
                  <a:lnTo>
                    <a:pt x="242299" y="3448556"/>
                  </a:lnTo>
                  <a:lnTo>
                    <a:pt x="245862" y="3452109"/>
                  </a:lnTo>
                  <a:lnTo>
                    <a:pt x="249426" y="3459211"/>
                  </a:lnTo>
                  <a:lnTo>
                    <a:pt x="252990" y="3466314"/>
                  </a:lnTo>
                  <a:lnTo>
                    <a:pt x="256550" y="3473420"/>
                  </a:lnTo>
                  <a:lnTo>
                    <a:pt x="260114" y="3480522"/>
                  </a:lnTo>
                  <a:lnTo>
                    <a:pt x="263678" y="3484072"/>
                  </a:lnTo>
                  <a:lnTo>
                    <a:pt x="267241" y="3487624"/>
                  </a:lnTo>
                  <a:lnTo>
                    <a:pt x="270805" y="3494727"/>
                  </a:lnTo>
                  <a:lnTo>
                    <a:pt x="274369" y="3501829"/>
                  </a:lnTo>
                  <a:lnTo>
                    <a:pt x="277929" y="3505382"/>
                  </a:lnTo>
                  <a:lnTo>
                    <a:pt x="281493" y="3512485"/>
                  </a:lnTo>
                  <a:lnTo>
                    <a:pt x="285056" y="3519587"/>
                  </a:lnTo>
                  <a:lnTo>
                    <a:pt x="288620" y="3526693"/>
                  </a:lnTo>
                  <a:lnTo>
                    <a:pt x="292184" y="3530242"/>
                  </a:lnTo>
                  <a:lnTo>
                    <a:pt x="295748" y="3533795"/>
                  </a:lnTo>
                  <a:lnTo>
                    <a:pt x="299311" y="3537345"/>
                  </a:lnTo>
                  <a:lnTo>
                    <a:pt x="302872" y="3544451"/>
                  </a:lnTo>
                  <a:lnTo>
                    <a:pt x="306435" y="3548000"/>
                  </a:lnTo>
                  <a:lnTo>
                    <a:pt x="309999" y="3551553"/>
                  </a:lnTo>
                  <a:lnTo>
                    <a:pt x="313563" y="3555103"/>
                  </a:lnTo>
                  <a:lnTo>
                    <a:pt x="317127" y="3558656"/>
                  </a:lnTo>
                  <a:lnTo>
                    <a:pt x="320690" y="3562209"/>
                  </a:lnTo>
                  <a:lnTo>
                    <a:pt x="324250" y="3565758"/>
                  </a:lnTo>
                  <a:lnTo>
                    <a:pt x="331378" y="3569311"/>
                  </a:lnTo>
                  <a:lnTo>
                    <a:pt x="334942" y="3576414"/>
                  </a:lnTo>
                  <a:lnTo>
                    <a:pt x="342069" y="3576414"/>
                  </a:lnTo>
                  <a:lnTo>
                    <a:pt x="342069" y="3583516"/>
                  </a:lnTo>
                  <a:lnTo>
                    <a:pt x="345633" y="3587069"/>
                  </a:lnTo>
                  <a:lnTo>
                    <a:pt x="349193" y="3594171"/>
                  </a:lnTo>
                  <a:lnTo>
                    <a:pt x="352757" y="3597724"/>
                  </a:lnTo>
                  <a:lnTo>
                    <a:pt x="356320" y="3601274"/>
                  </a:lnTo>
                  <a:lnTo>
                    <a:pt x="359884" y="3611929"/>
                  </a:lnTo>
                  <a:lnTo>
                    <a:pt x="363448" y="3619032"/>
                  </a:lnTo>
                  <a:lnTo>
                    <a:pt x="367012" y="3626134"/>
                  </a:lnTo>
                  <a:lnTo>
                    <a:pt x="370572" y="3629687"/>
                  </a:lnTo>
                  <a:lnTo>
                    <a:pt x="377699" y="3633240"/>
                  </a:lnTo>
                  <a:lnTo>
                    <a:pt x="392138" y="3633240"/>
                  </a:lnTo>
                  <a:lnTo>
                    <a:pt x="388391" y="3739788"/>
                  </a:lnTo>
                  <a:lnTo>
                    <a:pt x="388391" y="3775304"/>
                  </a:lnTo>
                  <a:lnTo>
                    <a:pt x="391955" y="3842783"/>
                  </a:lnTo>
                  <a:lnTo>
                    <a:pt x="391955" y="3853438"/>
                  </a:lnTo>
                  <a:lnTo>
                    <a:pt x="395515" y="3878299"/>
                  </a:lnTo>
                  <a:lnTo>
                    <a:pt x="399078" y="3924471"/>
                  </a:lnTo>
                  <a:lnTo>
                    <a:pt x="402642" y="3928021"/>
                  </a:lnTo>
                  <a:lnTo>
                    <a:pt x="388391" y="3928021"/>
                  </a:lnTo>
                  <a:lnTo>
                    <a:pt x="388391" y="3942229"/>
                  </a:lnTo>
                  <a:lnTo>
                    <a:pt x="395515" y="3942229"/>
                  </a:lnTo>
                  <a:lnTo>
                    <a:pt x="395515" y="3949331"/>
                  </a:lnTo>
                  <a:lnTo>
                    <a:pt x="399078" y="3952884"/>
                  </a:lnTo>
                  <a:lnTo>
                    <a:pt x="402642" y="3963536"/>
                  </a:lnTo>
                  <a:lnTo>
                    <a:pt x="402642" y="3977745"/>
                  </a:lnTo>
                  <a:lnTo>
                    <a:pt x="406206" y="4016810"/>
                  </a:lnTo>
                  <a:lnTo>
                    <a:pt x="409770" y="4048776"/>
                  </a:lnTo>
                  <a:lnTo>
                    <a:pt x="413333" y="4087841"/>
                  </a:lnTo>
                  <a:lnTo>
                    <a:pt x="416894" y="4119808"/>
                  </a:lnTo>
                  <a:lnTo>
                    <a:pt x="420457" y="4169528"/>
                  </a:lnTo>
                  <a:lnTo>
                    <a:pt x="424021" y="4190840"/>
                  </a:lnTo>
                  <a:lnTo>
                    <a:pt x="427585" y="4222803"/>
                  </a:lnTo>
                  <a:lnTo>
                    <a:pt x="431149" y="4276075"/>
                  </a:lnTo>
                  <a:lnTo>
                    <a:pt x="434712" y="4315144"/>
                  </a:lnTo>
                  <a:lnTo>
                    <a:pt x="438276" y="4350659"/>
                  </a:lnTo>
                  <a:lnTo>
                    <a:pt x="438276" y="4361315"/>
                  </a:lnTo>
                  <a:lnTo>
                    <a:pt x="441836" y="4414587"/>
                  </a:lnTo>
                  <a:lnTo>
                    <a:pt x="441836" y="4457205"/>
                  </a:lnTo>
                  <a:lnTo>
                    <a:pt x="445400" y="4460754"/>
                  </a:lnTo>
                  <a:lnTo>
                    <a:pt x="448964" y="4467860"/>
                  </a:lnTo>
                  <a:lnTo>
                    <a:pt x="473906" y="4467860"/>
                  </a:lnTo>
                  <a:lnTo>
                    <a:pt x="477470" y="4464307"/>
                  </a:lnTo>
                  <a:lnTo>
                    <a:pt x="477470" y="4471409"/>
                  </a:lnTo>
                  <a:lnTo>
                    <a:pt x="481034" y="4485618"/>
                  </a:lnTo>
                  <a:lnTo>
                    <a:pt x="484598" y="4496269"/>
                  </a:lnTo>
                  <a:lnTo>
                    <a:pt x="488158" y="4510478"/>
                  </a:lnTo>
                  <a:lnTo>
                    <a:pt x="491721" y="4535338"/>
                  </a:lnTo>
                  <a:lnTo>
                    <a:pt x="495285" y="4545994"/>
                  </a:lnTo>
                  <a:lnTo>
                    <a:pt x="498849" y="4553096"/>
                  </a:lnTo>
                  <a:lnTo>
                    <a:pt x="502413" y="4570854"/>
                  </a:lnTo>
                  <a:lnTo>
                    <a:pt x="502413" y="4641889"/>
                  </a:lnTo>
                  <a:lnTo>
                    <a:pt x="505976" y="4677404"/>
                  </a:lnTo>
                  <a:lnTo>
                    <a:pt x="509540" y="4702265"/>
                  </a:lnTo>
                  <a:lnTo>
                    <a:pt x="513100" y="4723576"/>
                  </a:lnTo>
                  <a:lnTo>
                    <a:pt x="513100" y="4730678"/>
                  </a:lnTo>
                  <a:lnTo>
                    <a:pt x="516664" y="4737780"/>
                  </a:lnTo>
                  <a:lnTo>
                    <a:pt x="520228" y="4744883"/>
                  </a:lnTo>
                  <a:lnTo>
                    <a:pt x="523792" y="4769747"/>
                  </a:lnTo>
                  <a:lnTo>
                    <a:pt x="527355" y="4783952"/>
                  </a:lnTo>
                  <a:lnTo>
                    <a:pt x="530919" y="4805263"/>
                  </a:lnTo>
                  <a:lnTo>
                    <a:pt x="534479" y="4826570"/>
                  </a:lnTo>
                  <a:lnTo>
                    <a:pt x="538043" y="4840779"/>
                  </a:lnTo>
                  <a:lnTo>
                    <a:pt x="541607" y="4847881"/>
                  </a:lnTo>
                  <a:lnTo>
                    <a:pt x="545170" y="4858536"/>
                  </a:lnTo>
                  <a:lnTo>
                    <a:pt x="548734" y="4869188"/>
                  </a:lnTo>
                  <a:lnTo>
                    <a:pt x="552298" y="4883397"/>
                  </a:lnTo>
                  <a:lnTo>
                    <a:pt x="555862" y="4901155"/>
                  </a:lnTo>
                  <a:lnTo>
                    <a:pt x="559422" y="4908257"/>
                  </a:lnTo>
                  <a:lnTo>
                    <a:pt x="562986" y="4926015"/>
                  </a:lnTo>
                  <a:lnTo>
                    <a:pt x="566549" y="4954428"/>
                  </a:lnTo>
                  <a:lnTo>
                    <a:pt x="570113" y="4968634"/>
                  </a:lnTo>
                  <a:lnTo>
                    <a:pt x="573677" y="4975736"/>
                  </a:lnTo>
                  <a:lnTo>
                    <a:pt x="577241" y="5007702"/>
                  </a:lnTo>
                  <a:lnTo>
                    <a:pt x="580801" y="5032562"/>
                  </a:lnTo>
                  <a:lnTo>
                    <a:pt x="584364" y="5064525"/>
                  </a:lnTo>
                  <a:lnTo>
                    <a:pt x="587928" y="5100041"/>
                  </a:lnTo>
                  <a:lnTo>
                    <a:pt x="591492" y="5107147"/>
                  </a:lnTo>
                  <a:lnTo>
                    <a:pt x="595056" y="5124905"/>
                  </a:lnTo>
                  <a:lnTo>
                    <a:pt x="598619" y="5156868"/>
                  </a:lnTo>
                  <a:lnTo>
                    <a:pt x="602183" y="5235002"/>
                  </a:lnTo>
                  <a:lnTo>
                    <a:pt x="605743" y="5334447"/>
                  </a:lnTo>
                  <a:lnTo>
                    <a:pt x="609307" y="5451650"/>
                  </a:lnTo>
                  <a:lnTo>
                    <a:pt x="609307" y="5522682"/>
                  </a:lnTo>
                  <a:lnTo>
                    <a:pt x="612871" y="5575954"/>
                  </a:lnTo>
                  <a:lnTo>
                    <a:pt x="612871" y="5707364"/>
                  </a:lnTo>
                  <a:lnTo>
                    <a:pt x="616435" y="5739327"/>
                  </a:lnTo>
                  <a:lnTo>
                    <a:pt x="619998" y="5824568"/>
                  </a:lnTo>
                  <a:lnTo>
                    <a:pt x="619998" y="5934664"/>
                  </a:lnTo>
                  <a:lnTo>
                    <a:pt x="616435" y="5963078"/>
                  </a:lnTo>
                  <a:lnTo>
                    <a:pt x="612871" y="6009250"/>
                  </a:lnTo>
                  <a:lnTo>
                    <a:pt x="609307" y="6023455"/>
                  </a:lnTo>
                  <a:lnTo>
                    <a:pt x="605743" y="6048316"/>
                  </a:lnTo>
                  <a:lnTo>
                    <a:pt x="602183" y="6087385"/>
                  </a:lnTo>
                  <a:lnTo>
                    <a:pt x="598619" y="6108696"/>
                  </a:lnTo>
                  <a:lnTo>
                    <a:pt x="595056" y="6140659"/>
                  </a:lnTo>
                  <a:lnTo>
                    <a:pt x="591492" y="6158417"/>
                  </a:lnTo>
                  <a:lnTo>
                    <a:pt x="591492" y="6183277"/>
                  </a:lnTo>
                  <a:lnTo>
                    <a:pt x="587928" y="6201035"/>
                  </a:lnTo>
                  <a:lnTo>
                    <a:pt x="584364" y="6211691"/>
                  </a:lnTo>
                  <a:lnTo>
                    <a:pt x="580801" y="6229449"/>
                  </a:lnTo>
                  <a:lnTo>
                    <a:pt x="580801" y="6240104"/>
                  </a:lnTo>
                  <a:lnTo>
                    <a:pt x="577241" y="6243654"/>
                  </a:lnTo>
                  <a:lnTo>
                    <a:pt x="573677" y="6286274"/>
                  </a:lnTo>
                  <a:lnTo>
                    <a:pt x="570113" y="6293376"/>
                  </a:lnTo>
                  <a:lnTo>
                    <a:pt x="566549" y="6304032"/>
                  </a:lnTo>
                  <a:lnTo>
                    <a:pt x="562986" y="6332442"/>
                  </a:lnTo>
                  <a:lnTo>
                    <a:pt x="559422" y="6335995"/>
                  </a:lnTo>
                  <a:lnTo>
                    <a:pt x="555862" y="6339548"/>
                  </a:lnTo>
                  <a:lnTo>
                    <a:pt x="555862" y="6357306"/>
                  </a:lnTo>
                  <a:lnTo>
                    <a:pt x="559422" y="6360855"/>
                  </a:lnTo>
                  <a:lnTo>
                    <a:pt x="566549" y="6364408"/>
                  </a:lnTo>
                  <a:lnTo>
                    <a:pt x="609306" y="6364408"/>
                  </a:lnTo>
                  <a:lnTo>
                    <a:pt x="612870" y="6360855"/>
                  </a:lnTo>
                  <a:lnTo>
                    <a:pt x="619997" y="6357306"/>
                  </a:lnTo>
                  <a:lnTo>
                    <a:pt x="627121" y="6353753"/>
                  </a:lnTo>
                  <a:lnTo>
                    <a:pt x="634249" y="6350200"/>
                  </a:lnTo>
                  <a:lnTo>
                    <a:pt x="637812" y="6346650"/>
                  </a:lnTo>
                  <a:lnTo>
                    <a:pt x="644940" y="6343097"/>
                  </a:lnTo>
                  <a:lnTo>
                    <a:pt x="649037" y="6339724"/>
                  </a:lnTo>
                  <a:lnTo>
                    <a:pt x="644940" y="6346650"/>
                  </a:lnTo>
                  <a:lnTo>
                    <a:pt x="641376" y="6360855"/>
                  </a:lnTo>
                  <a:lnTo>
                    <a:pt x="637812" y="6385715"/>
                  </a:lnTo>
                  <a:lnTo>
                    <a:pt x="634249" y="6399924"/>
                  </a:lnTo>
                  <a:lnTo>
                    <a:pt x="630685" y="6403473"/>
                  </a:lnTo>
                  <a:lnTo>
                    <a:pt x="627121" y="6424784"/>
                  </a:lnTo>
                  <a:lnTo>
                    <a:pt x="627121" y="6442542"/>
                  </a:lnTo>
                  <a:lnTo>
                    <a:pt x="630685" y="6481611"/>
                  </a:lnTo>
                  <a:lnTo>
                    <a:pt x="634249" y="6502919"/>
                  </a:lnTo>
                  <a:lnTo>
                    <a:pt x="637812" y="6510021"/>
                  </a:lnTo>
                  <a:lnTo>
                    <a:pt x="641376" y="6520677"/>
                  </a:lnTo>
                  <a:lnTo>
                    <a:pt x="648504" y="6524230"/>
                  </a:lnTo>
                  <a:lnTo>
                    <a:pt x="652064" y="6531332"/>
                  </a:lnTo>
                  <a:lnTo>
                    <a:pt x="655627" y="6534885"/>
                  </a:lnTo>
                  <a:lnTo>
                    <a:pt x="662755" y="6538435"/>
                  </a:lnTo>
                  <a:lnTo>
                    <a:pt x="666319" y="6541988"/>
                  </a:lnTo>
                  <a:lnTo>
                    <a:pt x="673442" y="6545537"/>
                  </a:lnTo>
                  <a:lnTo>
                    <a:pt x="684134" y="6549090"/>
                  </a:lnTo>
                  <a:lnTo>
                    <a:pt x="712640" y="6549090"/>
                  </a:lnTo>
                  <a:lnTo>
                    <a:pt x="719764" y="6545537"/>
                  </a:lnTo>
                  <a:lnTo>
                    <a:pt x="723327" y="6541988"/>
                  </a:lnTo>
                  <a:lnTo>
                    <a:pt x="726891" y="6538435"/>
                  </a:lnTo>
                  <a:lnTo>
                    <a:pt x="1008384" y="6538435"/>
                  </a:lnTo>
                  <a:lnTo>
                    <a:pt x="1051140" y="6541988"/>
                  </a:lnTo>
                  <a:lnTo>
                    <a:pt x="1086774" y="6541988"/>
                  </a:lnTo>
                  <a:lnTo>
                    <a:pt x="1104589" y="6538435"/>
                  </a:lnTo>
                  <a:lnTo>
                    <a:pt x="1108153" y="6534885"/>
                  </a:lnTo>
                  <a:lnTo>
                    <a:pt x="1108153" y="6517127"/>
                  </a:lnTo>
                  <a:lnTo>
                    <a:pt x="1104589" y="6513574"/>
                  </a:lnTo>
                  <a:lnTo>
                    <a:pt x="1111717" y="6513574"/>
                  </a:lnTo>
                  <a:lnTo>
                    <a:pt x="1115277" y="6506472"/>
                  </a:lnTo>
                  <a:lnTo>
                    <a:pt x="1115277" y="6488714"/>
                  </a:lnTo>
                  <a:lnTo>
                    <a:pt x="1111717" y="6435441"/>
                  </a:lnTo>
                  <a:lnTo>
                    <a:pt x="1111717" y="6428340"/>
                  </a:lnTo>
                  <a:lnTo>
                    <a:pt x="1115277" y="6407028"/>
                  </a:lnTo>
                  <a:lnTo>
                    <a:pt x="1118841" y="6403475"/>
                  </a:lnTo>
                  <a:lnTo>
                    <a:pt x="1122405" y="6396373"/>
                  </a:lnTo>
                  <a:lnTo>
                    <a:pt x="1125968" y="6385717"/>
                  </a:lnTo>
                  <a:lnTo>
                    <a:pt x="1129532" y="6378615"/>
                  </a:lnTo>
                  <a:lnTo>
                    <a:pt x="1129532" y="6339549"/>
                  </a:lnTo>
                  <a:lnTo>
                    <a:pt x="1125979" y="6332092"/>
                  </a:lnTo>
                  <a:lnTo>
                    <a:pt x="1165162" y="6335997"/>
                  </a:lnTo>
                  <a:lnTo>
                    <a:pt x="1175853" y="6335997"/>
                  </a:lnTo>
                  <a:lnTo>
                    <a:pt x="1175853" y="6360857"/>
                  </a:lnTo>
                  <a:lnTo>
                    <a:pt x="1179417" y="6414129"/>
                  </a:lnTo>
                  <a:lnTo>
                    <a:pt x="1179417" y="6421231"/>
                  </a:lnTo>
                  <a:lnTo>
                    <a:pt x="1168726" y="6424784"/>
                  </a:lnTo>
                  <a:lnTo>
                    <a:pt x="1165162" y="6428337"/>
                  </a:lnTo>
                  <a:lnTo>
                    <a:pt x="1161599" y="6431887"/>
                  </a:lnTo>
                  <a:lnTo>
                    <a:pt x="1158038" y="6435440"/>
                  </a:lnTo>
                  <a:lnTo>
                    <a:pt x="1158038" y="6456747"/>
                  </a:lnTo>
                  <a:lnTo>
                    <a:pt x="1165162" y="6460300"/>
                  </a:lnTo>
                  <a:lnTo>
                    <a:pt x="1168726" y="6467402"/>
                  </a:lnTo>
                  <a:lnTo>
                    <a:pt x="1172290" y="6481611"/>
                  </a:lnTo>
                  <a:lnTo>
                    <a:pt x="1175853" y="6485160"/>
                  </a:lnTo>
                  <a:lnTo>
                    <a:pt x="1179417" y="6492263"/>
                  </a:lnTo>
                  <a:lnTo>
                    <a:pt x="1182977" y="6502919"/>
                  </a:lnTo>
                  <a:lnTo>
                    <a:pt x="1190105" y="6506471"/>
                  </a:lnTo>
                  <a:lnTo>
                    <a:pt x="1193669" y="6510021"/>
                  </a:lnTo>
                  <a:lnTo>
                    <a:pt x="1197232" y="6513574"/>
                  </a:lnTo>
                  <a:lnTo>
                    <a:pt x="1200796" y="6517127"/>
                  </a:lnTo>
                  <a:lnTo>
                    <a:pt x="1204360" y="6520676"/>
                  </a:lnTo>
                  <a:lnTo>
                    <a:pt x="1218611" y="6524229"/>
                  </a:lnTo>
                  <a:lnTo>
                    <a:pt x="1243554" y="6527779"/>
                  </a:lnTo>
                  <a:lnTo>
                    <a:pt x="1250681" y="6527779"/>
                  </a:lnTo>
                  <a:lnTo>
                    <a:pt x="1261369" y="6524229"/>
                  </a:lnTo>
                  <a:lnTo>
                    <a:pt x="1268496" y="6520676"/>
                  </a:lnTo>
                  <a:lnTo>
                    <a:pt x="1272060" y="6517127"/>
                  </a:lnTo>
                  <a:lnTo>
                    <a:pt x="1272060" y="6510021"/>
                  </a:lnTo>
                  <a:lnTo>
                    <a:pt x="1432404" y="6510021"/>
                  </a:lnTo>
                  <a:lnTo>
                    <a:pt x="1457346" y="6513574"/>
                  </a:lnTo>
                  <a:lnTo>
                    <a:pt x="1500103" y="6517127"/>
                  </a:lnTo>
                  <a:lnTo>
                    <a:pt x="1614124" y="6517127"/>
                  </a:lnTo>
                  <a:lnTo>
                    <a:pt x="1642630" y="6513574"/>
                  </a:lnTo>
                  <a:lnTo>
                    <a:pt x="1646194" y="6510021"/>
                  </a:lnTo>
                  <a:lnTo>
                    <a:pt x="1649754" y="6506471"/>
                  </a:lnTo>
                  <a:lnTo>
                    <a:pt x="1649754" y="6488714"/>
                  </a:lnTo>
                  <a:lnTo>
                    <a:pt x="1646194" y="6485160"/>
                  </a:lnTo>
                  <a:lnTo>
                    <a:pt x="1642630" y="6481611"/>
                  </a:lnTo>
                  <a:lnTo>
                    <a:pt x="1642630" y="6474505"/>
                  </a:lnTo>
                  <a:lnTo>
                    <a:pt x="1646194" y="6460300"/>
                  </a:lnTo>
                  <a:lnTo>
                    <a:pt x="1646194" y="6438989"/>
                  </a:lnTo>
                  <a:lnTo>
                    <a:pt x="1642630" y="6435439"/>
                  </a:lnTo>
                  <a:lnTo>
                    <a:pt x="1639066" y="6431886"/>
                  </a:lnTo>
                  <a:lnTo>
                    <a:pt x="1635502" y="6428337"/>
                  </a:lnTo>
                  <a:lnTo>
                    <a:pt x="1631939" y="6424784"/>
                  </a:lnTo>
                  <a:lnTo>
                    <a:pt x="1624811" y="6421231"/>
                  </a:lnTo>
                  <a:lnTo>
                    <a:pt x="1613590" y="6421055"/>
                  </a:lnTo>
                  <a:lnTo>
                    <a:pt x="1617687" y="6414128"/>
                  </a:lnTo>
                  <a:lnTo>
                    <a:pt x="1621251" y="6410579"/>
                  </a:lnTo>
                  <a:lnTo>
                    <a:pt x="1628375" y="6407026"/>
                  </a:lnTo>
                  <a:lnTo>
                    <a:pt x="1631939" y="6399924"/>
                  </a:lnTo>
                  <a:lnTo>
                    <a:pt x="1631939" y="6392821"/>
                  </a:lnTo>
                  <a:lnTo>
                    <a:pt x="1639066" y="6392821"/>
                  </a:lnTo>
                  <a:lnTo>
                    <a:pt x="1642630" y="6389268"/>
                  </a:lnTo>
                  <a:lnTo>
                    <a:pt x="1646194" y="6385715"/>
                  </a:lnTo>
                  <a:lnTo>
                    <a:pt x="1649754" y="6378613"/>
                  </a:lnTo>
                  <a:lnTo>
                    <a:pt x="1653318" y="6375063"/>
                  </a:lnTo>
                  <a:lnTo>
                    <a:pt x="1653318" y="6343097"/>
                  </a:lnTo>
                  <a:lnTo>
                    <a:pt x="1649754" y="6335995"/>
                  </a:lnTo>
                  <a:lnTo>
                    <a:pt x="1646370" y="6331910"/>
                  </a:lnTo>
                  <a:lnTo>
                    <a:pt x="1653318" y="6335995"/>
                  </a:lnTo>
                  <a:lnTo>
                    <a:pt x="1671133" y="6339548"/>
                  </a:lnTo>
                  <a:lnTo>
                    <a:pt x="1674696" y="6343097"/>
                  </a:lnTo>
                  <a:lnTo>
                    <a:pt x="1713895" y="6343097"/>
                  </a:lnTo>
                  <a:lnTo>
                    <a:pt x="1721018" y="6339548"/>
                  </a:lnTo>
                  <a:lnTo>
                    <a:pt x="1724582" y="6335995"/>
                  </a:lnTo>
                  <a:lnTo>
                    <a:pt x="1728146" y="6332441"/>
                  </a:lnTo>
                  <a:lnTo>
                    <a:pt x="1731709" y="6289824"/>
                  </a:lnTo>
                  <a:lnTo>
                    <a:pt x="1735273" y="6268517"/>
                  </a:lnTo>
                  <a:lnTo>
                    <a:pt x="1738837" y="6261411"/>
                  </a:lnTo>
                  <a:lnTo>
                    <a:pt x="1742397" y="6218794"/>
                  </a:lnTo>
                  <a:lnTo>
                    <a:pt x="1745961" y="6208139"/>
                  </a:lnTo>
                  <a:lnTo>
                    <a:pt x="1749525" y="6193934"/>
                  </a:lnTo>
                  <a:lnTo>
                    <a:pt x="1753088" y="6183278"/>
                  </a:lnTo>
                  <a:lnTo>
                    <a:pt x="1756652" y="6154865"/>
                  </a:lnTo>
                  <a:lnTo>
                    <a:pt x="1760216" y="6137107"/>
                  </a:lnTo>
                  <a:lnTo>
                    <a:pt x="1763776" y="6119348"/>
                  </a:lnTo>
                  <a:lnTo>
                    <a:pt x="1767340" y="6090939"/>
                  </a:lnTo>
                  <a:lnTo>
                    <a:pt x="1770903" y="6037666"/>
                  </a:lnTo>
                  <a:lnTo>
                    <a:pt x="1774467" y="5995046"/>
                  </a:lnTo>
                  <a:lnTo>
                    <a:pt x="1778031" y="5963083"/>
                  </a:lnTo>
                  <a:lnTo>
                    <a:pt x="1781595" y="5945325"/>
                  </a:lnTo>
                  <a:lnTo>
                    <a:pt x="1785158" y="5909809"/>
                  </a:lnTo>
                  <a:lnTo>
                    <a:pt x="1788719" y="5888498"/>
                  </a:lnTo>
                  <a:lnTo>
                    <a:pt x="1792282" y="5863638"/>
                  </a:lnTo>
                  <a:lnTo>
                    <a:pt x="1795846" y="5824572"/>
                  </a:lnTo>
                  <a:lnTo>
                    <a:pt x="1799410" y="5796159"/>
                  </a:lnTo>
                  <a:lnTo>
                    <a:pt x="1802974" y="5767746"/>
                  </a:lnTo>
                  <a:lnTo>
                    <a:pt x="1806537" y="5749988"/>
                  </a:lnTo>
                  <a:lnTo>
                    <a:pt x="1810097" y="5725128"/>
                  </a:lnTo>
                  <a:lnTo>
                    <a:pt x="1813661" y="5682511"/>
                  </a:lnTo>
                  <a:lnTo>
                    <a:pt x="1817225" y="5615027"/>
                  </a:lnTo>
                  <a:lnTo>
                    <a:pt x="1820789" y="5572410"/>
                  </a:lnTo>
                  <a:lnTo>
                    <a:pt x="1824352" y="5540448"/>
                  </a:lnTo>
                  <a:lnTo>
                    <a:pt x="1827916" y="5490723"/>
                  </a:lnTo>
                  <a:lnTo>
                    <a:pt x="1831480" y="5448106"/>
                  </a:lnTo>
                  <a:lnTo>
                    <a:pt x="1835040" y="5409041"/>
                  </a:lnTo>
                  <a:lnTo>
                    <a:pt x="1835040" y="5394833"/>
                  </a:lnTo>
                  <a:lnTo>
                    <a:pt x="1838604" y="5327354"/>
                  </a:lnTo>
                  <a:lnTo>
                    <a:pt x="1842168" y="5309595"/>
                  </a:lnTo>
                  <a:lnTo>
                    <a:pt x="1845731" y="5284735"/>
                  </a:lnTo>
                  <a:lnTo>
                    <a:pt x="1849295" y="5259872"/>
                  </a:lnTo>
                  <a:lnTo>
                    <a:pt x="1852859" y="5231462"/>
                  </a:lnTo>
                  <a:lnTo>
                    <a:pt x="1856419" y="5171082"/>
                  </a:lnTo>
                  <a:lnTo>
                    <a:pt x="1859983" y="5139119"/>
                  </a:lnTo>
                  <a:lnTo>
                    <a:pt x="1863546" y="5096502"/>
                  </a:lnTo>
                  <a:lnTo>
                    <a:pt x="1867110" y="5014816"/>
                  </a:lnTo>
                  <a:lnTo>
                    <a:pt x="1867110" y="4997058"/>
                  </a:lnTo>
                  <a:lnTo>
                    <a:pt x="1870674" y="4961543"/>
                  </a:lnTo>
                  <a:lnTo>
                    <a:pt x="1870674" y="4943785"/>
                  </a:lnTo>
                  <a:lnTo>
                    <a:pt x="1874238" y="4879853"/>
                  </a:lnTo>
                  <a:lnTo>
                    <a:pt x="1877801" y="4844338"/>
                  </a:lnTo>
                  <a:lnTo>
                    <a:pt x="1881362" y="4826580"/>
                  </a:lnTo>
                  <a:lnTo>
                    <a:pt x="1884925" y="4812374"/>
                  </a:lnTo>
                  <a:lnTo>
                    <a:pt x="1888489" y="4783961"/>
                  </a:lnTo>
                  <a:lnTo>
                    <a:pt x="1892053" y="4766204"/>
                  </a:lnTo>
                  <a:lnTo>
                    <a:pt x="1895616" y="4730687"/>
                  </a:lnTo>
                  <a:lnTo>
                    <a:pt x="1899180" y="4659656"/>
                  </a:lnTo>
                  <a:lnTo>
                    <a:pt x="1899180" y="4649001"/>
                  </a:lnTo>
                  <a:lnTo>
                    <a:pt x="1902740" y="4634796"/>
                  </a:lnTo>
                  <a:lnTo>
                    <a:pt x="1906304" y="4624141"/>
                  </a:lnTo>
                  <a:lnTo>
                    <a:pt x="1909868" y="4585072"/>
                  </a:lnTo>
                  <a:lnTo>
                    <a:pt x="1913432" y="4563764"/>
                  </a:lnTo>
                  <a:lnTo>
                    <a:pt x="1916995" y="4528249"/>
                  </a:lnTo>
                  <a:lnTo>
                    <a:pt x="1920559" y="4503388"/>
                  </a:lnTo>
                  <a:lnTo>
                    <a:pt x="1924123" y="4489180"/>
                  </a:lnTo>
                  <a:lnTo>
                    <a:pt x="1927683" y="4474975"/>
                  </a:lnTo>
                  <a:lnTo>
                    <a:pt x="1931247" y="4460766"/>
                  </a:lnTo>
                  <a:lnTo>
                    <a:pt x="1934811" y="4446561"/>
                  </a:lnTo>
                  <a:lnTo>
                    <a:pt x="1938374" y="4428804"/>
                  </a:lnTo>
                  <a:lnTo>
                    <a:pt x="1941938" y="4393288"/>
                  </a:lnTo>
                  <a:lnTo>
                    <a:pt x="1945502" y="4382632"/>
                  </a:lnTo>
                  <a:lnTo>
                    <a:pt x="1945678" y="4364342"/>
                  </a:lnTo>
                  <a:lnTo>
                    <a:pt x="1952626" y="4368427"/>
                  </a:lnTo>
                  <a:lnTo>
                    <a:pt x="1963317" y="4371976"/>
                  </a:lnTo>
                  <a:lnTo>
                    <a:pt x="1984696" y="4371976"/>
                  </a:lnTo>
                  <a:lnTo>
                    <a:pt x="1988260" y="4368427"/>
                  </a:lnTo>
                  <a:lnTo>
                    <a:pt x="1991823" y="4364874"/>
                  </a:lnTo>
                  <a:lnTo>
                    <a:pt x="2002511" y="4361325"/>
                  </a:lnTo>
                  <a:lnTo>
                    <a:pt x="2002511" y="4329358"/>
                  </a:lnTo>
                  <a:lnTo>
                    <a:pt x="1998947" y="4279638"/>
                  </a:lnTo>
                  <a:lnTo>
                    <a:pt x="1995384" y="4272535"/>
                  </a:lnTo>
                  <a:lnTo>
                    <a:pt x="1995384" y="4041684"/>
                  </a:lnTo>
                  <a:lnTo>
                    <a:pt x="1998947" y="3963546"/>
                  </a:lnTo>
                  <a:lnTo>
                    <a:pt x="2002511" y="3931583"/>
                  </a:lnTo>
                  <a:lnTo>
                    <a:pt x="2002511" y="3857000"/>
                  </a:lnTo>
                  <a:lnTo>
                    <a:pt x="2006075" y="3810832"/>
                  </a:lnTo>
                  <a:lnTo>
                    <a:pt x="2009639" y="3793074"/>
                  </a:lnTo>
                  <a:lnTo>
                    <a:pt x="2009639" y="3768210"/>
                  </a:lnTo>
                  <a:lnTo>
                    <a:pt x="2010233" y="3753412"/>
                  </a:lnTo>
                  <a:lnTo>
                    <a:pt x="2013202" y="3757558"/>
                  </a:lnTo>
                  <a:lnTo>
                    <a:pt x="2016766" y="3761107"/>
                  </a:lnTo>
                  <a:lnTo>
                    <a:pt x="2020326" y="3768210"/>
                  </a:lnTo>
                  <a:lnTo>
                    <a:pt x="2023890" y="3771763"/>
                  </a:lnTo>
                  <a:lnTo>
                    <a:pt x="2027454" y="3775316"/>
                  </a:lnTo>
                  <a:lnTo>
                    <a:pt x="2031017" y="3782418"/>
                  </a:lnTo>
                  <a:lnTo>
                    <a:pt x="2034581" y="3785968"/>
                  </a:lnTo>
                  <a:lnTo>
                    <a:pt x="2038145" y="3789521"/>
                  </a:lnTo>
                  <a:lnTo>
                    <a:pt x="2041705" y="3796623"/>
                  </a:lnTo>
                  <a:lnTo>
                    <a:pt x="2045269" y="3800176"/>
                  </a:lnTo>
                  <a:lnTo>
                    <a:pt x="2048832" y="3803725"/>
                  </a:lnTo>
                  <a:lnTo>
                    <a:pt x="2052396" y="3810831"/>
                  </a:lnTo>
                  <a:lnTo>
                    <a:pt x="2055960" y="3814381"/>
                  </a:lnTo>
                  <a:lnTo>
                    <a:pt x="2059524" y="3817934"/>
                  </a:lnTo>
                  <a:lnTo>
                    <a:pt x="2063087" y="3825036"/>
                  </a:lnTo>
                  <a:lnTo>
                    <a:pt x="2066648" y="3828589"/>
                  </a:lnTo>
                  <a:lnTo>
                    <a:pt x="2070211" y="3832139"/>
                  </a:lnTo>
                  <a:lnTo>
                    <a:pt x="2073775" y="3839241"/>
                  </a:lnTo>
                  <a:lnTo>
                    <a:pt x="2077339" y="3849897"/>
                  </a:lnTo>
                  <a:lnTo>
                    <a:pt x="2080903" y="3856999"/>
                  </a:lnTo>
                  <a:lnTo>
                    <a:pt x="2080903" y="4066543"/>
                  </a:lnTo>
                  <a:lnTo>
                    <a:pt x="2077339" y="4102059"/>
                  </a:lnTo>
                  <a:lnTo>
                    <a:pt x="2073775" y="4134022"/>
                  </a:lnTo>
                  <a:lnTo>
                    <a:pt x="2073775" y="4237023"/>
                  </a:lnTo>
                  <a:lnTo>
                    <a:pt x="2070211" y="4340019"/>
                  </a:lnTo>
                  <a:lnTo>
                    <a:pt x="2066648" y="4350674"/>
                  </a:lnTo>
                  <a:lnTo>
                    <a:pt x="2063087" y="4368433"/>
                  </a:lnTo>
                  <a:lnTo>
                    <a:pt x="2059524" y="4407498"/>
                  </a:lnTo>
                  <a:lnTo>
                    <a:pt x="2055960" y="4443013"/>
                  </a:lnTo>
                  <a:lnTo>
                    <a:pt x="2052396" y="4464325"/>
                  </a:lnTo>
                  <a:lnTo>
                    <a:pt x="2048832" y="4485636"/>
                  </a:lnTo>
                  <a:lnTo>
                    <a:pt x="2048832" y="4492738"/>
                  </a:lnTo>
                  <a:lnTo>
                    <a:pt x="2052396" y="4499841"/>
                  </a:lnTo>
                  <a:lnTo>
                    <a:pt x="2063087" y="4503394"/>
                  </a:lnTo>
                  <a:lnTo>
                    <a:pt x="2080903" y="4506943"/>
                  </a:lnTo>
                  <a:lnTo>
                    <a:pt x="2084466" y="4514045"/>
                  </a:lnTo>
                  <a:lnTo>
                    <a:pt x="2088026" y="4524701"/>
                  </a:lnTo>
                  <a:lnTo>
                    <a:pt x="2091590" y="4538909"/>
                  </a:lnTo>
                  <a:lnTo>
                    <a:pt x="2095154" y="4556667"/>
                  </a:lnTo>
                  <a:lnTo>
                    <a:pt x="2098718" y="4574425"/>
                  </a:lnTo>
                  <a:lnTo>
                    <a:pt x="2102281" y="4588630"/>
                  </a:lnTo>
                  <a:lnTo>
                    <a:pt x="2105845" y="4602835"/>
                  </a:lnTo>
                  <a:lnTo>
                    <a:pt x="2109409" y="4609941"/>
                  </a:lnTo>
                  <a:lnTo>
                    <a:pt x="2112969" y="4627699"/>
                  </a:lnTo>
                  <a:lnTo>
                    <a:pt x="2116533" y="4638351"/>
                  </a:lnTo>
                  <a:lnTo>
                    <a:pt x="2120097" y="4666765"/>
                  </a:lnTo>
                  <a:lnTo>
                    <a:pt x="2123660" y="4695178"/>
                  </a:lnTo>
                  <a:lnTo>
                    <a:pt x="2127224" y="4720038"/>
                  </a:lnTo>
                  <a:lnTo>
                    <a:pt x="2130788" y="4734247"/>
                  </a:lnTo>
                  <a:lnTo>
                    <a:pt x="2134348" y="4744898"/>
                  </a:lnTo>
                  <a:lnTo>
                    <a:pt x="2137912" y="4776865"/>
                  </a:lnTo>
                  <a:lnTo>
                    <a:pt x="2141475" y="4798172"/>
                  </a:lnTo>
                  <a:lnTo>
                    <a:pt x="2145039" y="4840793"/>
                  </a:lnTo>
                  <a:lnTo>
                    <a:pt x="2148603" y="4865653"/>
                  </a:lnTo>
                  <a:lnTo>
                    <a:pt x="2152167" y="4876309"/>
                  </a:lnTo>
                  <a:lnTo>
                    <a:pt x="2155730" y="4890514"/>
                  </a:lnTo>
                  <a:lnTo>
                    <a:pt x="2159291" y="4918927"/>
                  </a:lnTo>
                  <a:lnTo>
                    <a:pt x="2162854" y="4929583"/>
                  </a:lnTo>
                  <a:lnTo>
                    <a:pt x="2166418" y="4940235"/>
                  </a:lnTo>
                  <a:lnTo>
                    <a:pt x="2169982" y="4972201"/>
                  </a:lnTo>
                  <a:lnTo>
                    <a:pt x="2173546" y="5000614"/>
                  </a:lnTo>
                  <a:lnTo>
                    <a:pt x="2177109" y="5011266"/>
                  </a:lnTo>
                  <a:lnTo>
                    <a:pt x="2180669" y="5032577"/>
                  </a:lnTo>
                  <a:lnTo>
                    <a:pt x="2180669" y="5068093"/>
                  </a:lnTo>
                  <a:lnTo>
                    <a:pt x="2184233" y="5092954"/>
                  </a:lnTo>
                  <a:lnTo>
                    <a:pt x="2187797" y="5117814"/>
                  </a:lnTo>
                  <a:lnTo>
                    <a:pt x="2191361" y="5139125"/>
                  </a:lnTo>
                  <a:lnTo>
                    <a:pt x="2194924" y="5142678"/>
                  </a:lnTo>
                  <a:lnTo>
                    <a:pt x="2187797" y="5142678"/>
                  </a:lnTo>
                  <a:lnTo>
                    <a:pt x="2177109" y="5146227"/>
                  </a:lnTo>
                  <a:lnTo>
                    <a:pt x="2169982" y="5149780"/>
                  </a:lnTo>
                  <a:lnTo>
                    <a:pt x="2169982" y="5178194"/>
                  </a:lnTo>
                  <a:lnTo>
                    <a:pt x="2173545" y="5188845"/>
                  </a:lnTo>
                  <a:lnTo>
                    <a:pt x="2177109" y="5199501"/>
                  </a:lnTo>
                  <a:lnTo>
                    <a:pt x="2180669" y="5231467"/>
                  </a:lnTo>
                  <a:lnTo>
                    <a:pt x="2184233" y="5270533"/>
                  </a:lnTo>
                  <a:lnTo>
                    <a:pt x="2184233" y="5355774"/>
                  </a:lnTo>
                  <a:lnTo>
                    <a:pt x="2180669" y="5394839"/>
                  </a:lnTo>
                  <a:lnTo>
                    <a:pt x="2177109" y="5448112"/>
                  </a:lnTo>
                  <a:lnTo>
                    <a:pt x="2173545" y="5462320"/>
                  </a:lnTo>
                  <a:lnTo>
                    <a:pt x="2169982" y="5501386"/>
                  </a:lnTo>
                  <a:lnTo>
                    <a:pt x="2166418" y="5533349"/>
                  </a:lnTo>
                  <a:lnTo>
                    <a:pt x="2166418" y="5597276"/>
                  </a:lnTo>
                  <a:lnTo>
                    <a:pt x="2162854" y="5600829"/>
                  </a:lnTo>
                  <a:lnTo>
                    <a:pt x="2162854" y="5618587"/>
                  </a:lnTo>
                  <a:lnTo>
                    <a:pt x="2166418" y="5622136"/>
                  </a:lnTo>
                  <a:lnTo>
                    <a:pt x="2169982" y="5629242"/>
                  </a:lnTo>
                  <a:lnTo>
                    <a:pt x="2173545" y="5632792"/>
                  </a:lnTo>
                  <a:lnTo>
                    <a:pt x="2184233" y="5636345"/>
                  </a:lnTo>
                  <a:lnTo>
                    <a:pt x="2187797" y="5639894"/>
                  </a:lnTo>
                  <a:lnTo>
                    <a:pt x="2191361" y="5643447"/>
                  </a:lnTo>
                  <a:lnTo>
                    <a:pt x="2202052" y="5647000"/>
                  </a:lnTo>
                  <a:lnTo>
                    <a:pt x="2209176" y="5650550"/>
                  </a:lnTo>
                  <a:lnTo>
                    <a:pt x="2216303" y="5654103"/>
                  </a:lnTo>
                  <a:lnTo>
                    <a:pt x="2230554" y="5657652"/>
                  </a:lnTo>
                  <a:lnTo>
                    <a:pt x="2241245" y="5661205"/>
                  </a:lnTo>
                  <a:lnTo>
                    <a:pt x="2251933" y="5664758"/>
                  </a:lnTo>
                  <a:lnTo>
                    <a:pt x="2266188" y="5668307"/>
                  </a:lnTo>
                  <a:lnTo>
                    <a:pt x="2276876" y="5671860"/>
                  </a:lnTo>
                  <a:lnTo>
                    <a:pt x="2298255" y="5675410"/>
                  </a:lnTo>
                  <a:lnTo>
                    <a:pt x="2323197" y="5678963"/>
                  </a:lnTo>
                  <a:lnTo>
                    <a:pt x="2351703" y="5682516"/>
                  </a:lnTo>
                  <a:lnTo>
                    <a:pt x="2401589" y="5686066"/>
                  </a:lnTo>
                  <a:lnTo>
                    <a:pt x="2426531" y="5686066"/>
                  </a:lnTo>
                  <a:lnTo>
                    <a:pt x="2426531" y="5693168"/>
                  </a:lnTo>
                  <a:lnTo>
                    <a:pt x="2430095" y="5696721"/>
                  </a:lnTo>
                  <a:lnTo>
                    <a:pt x="2430095" y="5725134"/>
                  </a:lnTo>
                  <a:lnTo>
                    <a:pt x="2426531" y="5739339"/>
                  </a:lnTo>
                  <a:lnTo>
                    <a:pt x="2419404" y="5742893"/>
                  </a:lnTo>
                  <a:lnTo>
                    <a:pt x="2412280" y="5746442"/>
                  </a:lnTo>
                  <a:lnTo>
                    <a:pt x="2408716" y="5749995"/>
                  </a:lnTo>
                  <a:lnTo>
                    <a:pt x="2405153" y="5753548"/>
                  </a:lnTo>
                  <a:lnTo>
                    <a:pt x="2398025" y="5757098"/>
                  </a:lnTo>
                  <a:lnTo>
                    <a:pt x="2394462" y="5764200"/>
                  </a:lnTo>
                  <a:lnTo>
                    <a:pt x="2390898" y="5767753"/>
                  </a:lnTo>
                  <a:lnTo>
                    <a:pt x="2387338" y="5771306"/>
                  </a:lnTo>
                  <a:lnTo>
                    <a:pt x="2383774" y="5778408"/>
                  </a:lnTo>
                  <a:lnTo>
                    <a:pt x="2380210" y="5789064"/>
                  </a:lnTo>
                  <a:lnTo>
                    <a:pt x="2380210" y="5842336"/>
                  </a:lnTo>
                  <a:lnTo>
                    <a:pt x="2383774" y="5852988"/>
                  </a:lnTo>
                  <a:lnTo>
                    <a:pt x="2387338" y="5856541"/>
                  </a:lnTo>
                  <a:lnTo>
                    <a:pt x="2390898" y="5867196"/>
                  </a:lnTo>
                  <a:lnTo>
                    <a:pt x="2394462" y="5874299"/>
                  </a:lnTo>
                  <a:lnTo>
                    <a:pt x="2398025" y="5877852"/>
                  </a:lnTo>
                  <a:lnTo>
                    <a:pt x="2401589" y="5888503"/>
                  </a:lnTo>
                  <a:lnTo>
                    <a:pt x="2405153" y="5906262"/>
                  </a:lnTo>
                  <a:lnTo>
                    <a:pt x="2408716" y="5909815"/>
                  </a:lnTo>
                  <a:lnTo>
                    <a:pt x="2412280" y="5916917"/>
                  </a:lnTo>
                  <a:lnTo>
                    <a:pt x="2415840" y="5931125"/>
                  </a:lnTo>
                  <a:lnTo>
                    <a:pt x="2419404" y="5934675"/>
                  </a:lnTo>
                  <a:lnTo>
                    <a:pt x="2422968" y="5987947"/>
                  </a:lnTo>
                  <a:lnTo>
                    <a:pt x="2426531" y="6012807"/>
                  </a:lnTo>
                  <a:lnTo>
                    <a:pt x="2430095" y="6034118"/>
                  </a:lnTo>
                  <a:lnTo>
                    <a:pt x="2433659" y="6090946"/>
                  </a:lnTo>
                  <a:lnTo>
                    <a:pt x="2437219" y="6133563"/>
                  </a:lnTo>
                  <a:lnTo>
                    <a:pt x="2437219" y="6144218"/>
                  </a:lnTo>
                  <a:lnTo>
                    <a:pt x="2440783" y="6172628"/>
                  </a:lnTo>
                  <a:lnTo>
                    <a:pt x="2444347" y="6236559"/>
                  </a:lnTo>
                  <a:lnTo>
                    <a:pt x="2447910" y="6261419"/>
                  </a:lnTo>
                  <a:lnTo>
                    <a:pt x="2447910" y="6300488"/>
                  </a:lnTo>
                  <a:lnTo>
                    <a:pt x="2444347" y="6307591"/>
                  </a:lnTo>
                  <a:lnTo>
                    <a:pt x="2440783" y="6314693"/>
                  </a:lnTo>
                  <a:lnTo>
                    <a:pt x="2437219" y="6318246"/>
                  </a:lnTo>
                  <a:lnTo>
                    <a:pt x="2433659" y="6321799"/>
                  </a:lnTo>
                  <a:lnTo>
                    <a:pt x="2430095" y="6325349"/>
                  </a:lnTo>
                  <a:lnTo>
                    <a:pt x="2426531" y="6328901"/>
                  </a:lnTo>
                  <a:lnTo>
                    <a:pt x="2422968" y="6332451"/>
                  </a:lnTo>
                  <a:lnTo>
                    <a:pt x="2422968" y="6339557"/>
                  </a:lnTo>
                  <a:lnTo>
                    <a:pt x="2412280" y="6339557"/>
                  </a:lnTo>
                  <a:lnTo>
                    <a:pt x="2408716" y="6343106"/>
                  </a:lnTo>
                  <a:lnTo>
                    <a:pt x="2401589" y="6346659"/>
                  </a:lnTo>
                  <a:lnTo>
                    <a:pt x="2398025" y="6350209"/>
                  </a:lnTo>
                  <a:lnTo>
                    <a:pt x="2393928" y="6353586"/>
                  </a:lnTo>
                  <a:lnTo>
                    <a:pt x="2398025" y="6346659"/>
                  </a:lnTo>
                  <a:lnTo>
                    <a:pt x="2398025" y="6339557"/>
                  </a:lnTo>
                  <a:lnTo>
                    <a:pt x="2394461" y="6328901"/>
                  </a:lnTo>
                  <a:lnTo>
                    <a:pt x="2383774" y="6328901"/>
                  </a:lnTo>
                  <a:lnTo>
                    <a:pt x="2383774" y="6321799"/>
                  </a:lnTo>
                  <a:lnTo>
                    <a:pt x="2376646" y="6318246"/>
                  </a:lnTo>
                  <a:lnTo>
                    <a:pt x="2341016" y="6318246"/>
                  </a:lnTo>
                  <a:lnTo>
                    <a:pt x="2337452" y="6321799"/>
                  </a:lnTo>
                  <a:lnTo>
                    <a:pt x="2330325" y="6325349"/>
                  </a:lnTo>
                  <a:lnTo>
                    <a:pt x="2326761" y="6328901"/>
                  </a:lnTo>
                  <a:lnTo>
                    <a:pt x="2319637" y="6332451"/>
                  </a:lnTo>
                  <a:lnTo>
                    <a:pt x="2312510" y="6336004"/>
                  </a:lnTo>
                  <a:lnTo>
                    <a:pt x="2298255" y="6339557"/>
                  </a:lnTo>
                  <a:lnTo>
                    <a:pt x="2291131" y="6343106"/>
                  </a:lnTo>
                  <a:lnTo>
                    <a:pt x="2280440" y="6346660"/>
                  </a:lnTo>
                  <a:lnTo>
                    <a:pt x="2269752" y="6350209"/>
                  </a:lnTo>
                  <a:lnTo>
                    <a:pt x="2248373" y="6350209"/>
                  </a:lnTo>
                  <a:lnTo>
                    <a:pt x="2223431" y="6353762"/>
                  </a:lnTo>
                  <a:lnTo>
                    <a:pt x="2223431" y="6360865"/>
                  </a:lnTo>
                  <a:lnTo>
                    <a:pt x="2216303" y="6360865"/>
                  </a:lnTo>
                  <a:lnTo>
                    <a:pt x="2212739" y="6364418"/>
                  </a:lnTo>
                  <a:lnTo>
                    <a:pt x="2212739" y="6403483"/>
                  </a:lnTo>
                  <a:lnTo>
                    <a:pt x="2209176" y="6410589"/>
                  </a:lnTo>
                  <a:lnTo>
                    <a:pt x="2202052" y="6414138"/>
                  </a:lnTo>
                  <a:lnTo>
                    <a:pt x="2198488" y="6417692"/>
                  </a:lnTo>
                  <a:lnTo>
                    <a:pt x="2194924" y="6421240"/>
                  </a:lnTo>
                  <a:lnTo>
                    <a:pt x="2187797" y="6424794"/>
                  </a:lnTo>
                  <a:lnTo>
                    <a:pt x="2180669" y="6428347"/>
                  </a:lnTo>
                  <a:lnTo>
                    <a:pt x="2148603" y="6428347"/>
                  </a:lnTo>
                  <a:lnTo>
                    <a:pt x="2141475" y="6424794"/>
                  </a:lnTo>
                  <a:lnTo>
                    <a:pt x="2130788" y="6421240"/>
                  </a:lnTo>
                  <a:lnTo>
                    <a:pt x="2127224" y="6417692"/>
                  </a:lnTo>
                  <a:lnTo>
                    <a:pt x="2105845" y="6414138"/>
                  </a:lnTo>
                  <a:lnTo>
                    <a:pt x="2080903" y="6414138"/>
                  </a:lnTo>
                  <a:lnTo>
                    <a:pt x="2073775" y="6417692"/>
                  </a:lnTo>
                  <a:lnTo>
                    <a:pt x="2070211" y="6421240"/>
                  </a:lnTo>
                  <a:lnTo>
                    <a:pt x="2066647" y="6424794"/>
                  </a:lnTo>
                  <a:lnTo>
                    <a:pt x="2063087" y="6428347"/>
                  </a:lnTo>
                  <a:lnTo>
                    <a:pt x="2059524" y="6431896"/>
                  </a:lnTo>
                  <a:lnTo>
                    <a:pt x="2055960" y="6435449"/>
                  </a:lnTo>
                  <a:lnTo>
                    <a:pt x="2052396" y="6438999"/>
                  </a:lnTo>
                  <a:lnTo>
                    <a:pt x="2048832" y="6442552"/>
                  </a:lnTo>
                  <a:lnTo>
                    <a:pt x="2041705" y="6446105"/>
                  </a:lnTo>
                  <a:lnTo>
                    <a:pt x="2038145" y="6449654"/>
                  </a:lnTo>
                  <a:lnTo>
                    <a:pt x="2034581" y="6453207"/>
                  </a:lnTo>
                  <a:lnTo>
                    <a:pt x="2031017" y="6456757"/>
                  </a:lnTo>
                  <a:lnTo>
                    <a:pt x="2027454" y="6474514"/>
                  </a:lnTo>
                  <a:lnTo>
                    <a:pt x="2027454" y="6488723"/>
                  </a:lnTo>
                  <a:lnTo>
                    <a:pt x="2031017" y="6499379"/>
                  </a:lnTo>
                  <a:lnTo>
                    <a:pt x="2038145" y="6502928"/>
                  </a:lnTo>
                  <a:lnTo>
                    <a:pt x="2041705" y="6506481"/>
                  </a:lnTo>
                  <a:lnTo>
                    <a:pt x="2045269" y="6513583"/>
                  </a:lnTo>
                  <a:lnTo>
                    <a:pt x="2052396" y="6517136"/>
                  </a:lnTo>
                  <a:lnTo>
                    <a:pt x="2052396" y="6531341"/>
                  </a:lnTo>
                  <a:lnTo>
                    <a:pt x="2055960" y="6538444"/>
                  </a:lnTo>
                  <a:lnTo>
                    <a:pt x="2059524" y="6541997"/>
                  </a:lnTo>
                  <a:lnTo>
                    <a:pt x="2063087" y="6545546"/>
                  </a:lnTo>
                  <a:lnTo>
                    <a:pt x="2066647" y="6577512"/>
                  </a:lnTo>
                  <a:lnTo>
                    <a:pt x="2070211" y="6591718"/>
                  </a:lnTo>
                  <a:lnTo>
                    <a:pt x="2073775" y="6598820"/>
                  </a:lnTo>
                  <a:lnTo>
                    <a:pt x="2077339" y="6602373"/>
                  </a:lnTo>
                  <a:lnTo>
                    <a:pt x="2080903" y="6605926"/>
                  </a:lnTo>
                  <a:lnTo>
                    <a:pt x="2084466" y="6609475"/>
                  </a:lnTo>
                  <a:lnTo>
                    <a:pt x="2088026" y="6613028"/>
                  </a:lnTo>
                  <a:lnTo>
                    <a:pt x="2095154" y="6616578"/>
                  </a:lnTo>
                  <a:lnTo>
                    <a:pt x="2120097" y="6616578"/>
                  </a:lnTo>
                  <a:lnTo>
                    <a:pt x="2123660" y="6613028"/>
                  </a:lnTo>
                  <a:lnTo>
                    <a:pt x="2141476" y="6609475"/>
                  </a:lnTo>
                  <a:lnTo>
                    <a:pt x="2166418" y="6605926"/>
                  </a:lnTo>
                  <a:lnTo>
                    <a:pt x="2180669" y="6602373"/>
                  </a:lnTo>
                  <a:lnTo>
                    <a:pt x="2219868" y="6598820"/>
                  </a:lnTo>
                  <a:lnTo>
                    <a:pt x="2276878" y="6595271"/>
                  </a:lnTo>
                  <a:lnTo>
                    <a:pt x="2519176" y="6595271"/>
                  </a:lnTo>
                  <a:lnTo>
                    <a:pt x="2572624" y="6598820"/>
                  </a:lnTo>
                  <a:lnTo>
                    <a:pt x="2679519" y="6598820"/>
                  </a:lnTo>
                  <a:lnTo>
                    <a:pt x="2690211" y="6595271"/>
                  </a:lnTo>
                  <a:lnTo>
                    <a:pt x="2700898" y="6591718"/>
                  </a:lnTo>
                  <a:lnTo>
                    <a:pt x="2715150" y="6591718"/>
                  </a:lnTo>
                  <a:lnTo>
                    <a:pt x="2750783" y="6588168"/>
                  </a:lnTo>
                  <a:lnTo>
                    <a:pt x="2864804" y="6588168"/>
                  </a:lnTo>
                  <a:lnTo>
                    <a:pt x="2871931" y="6584615"/>
                  </a:lnTo>
                  <a:lnTo>
                    <a:pt x="2875495" y="6577513"/>
                  </a:lnTo>
                  <a:lnTo>
                    <a:pt x="2875495" y="6566857"/>
                  </a:lnTo>
                  <a:lnTo>
                    <a:pt x="2879055" y="6559755"/>
                  </a:lnTo>
                  <a:lnTo>
                    <a:pt x="2879055" y="6538444"/>
                  </a:lnTo>
                  <a:lnTo>
                    <a:pt x="2882619" y="6527788"/>
                  </a:lnTo>
                  <a:lnTo>
                    <a:pt x="2886183" y="6510031"/>
                  </a:lnTo>
                  <a:lnTo>
                    <a:pt x="2889746" y="6506481"/>
                  </a:lnTo>
                  <a:lnTo>
                    <a:pt x="2893310" y="6502928"/>
                  </a:lnTo>
                  <a:lnTo>
                    <a:pt x="2896874" y="6492272"/>
                  </a:lnTo>
                  <a:lnTo>
                    <a:pt x="2896874" y="6478067"/>
                  </a:lnTo>
                  <a:lnTo>
                    <a:pt x="2893310" y="6467412"/>
                  </a:lnTo>
                  <a:lnTo>
                    <a:pt x="2889746" y="6463862"/>
                  </a:lnTo>
                  <a:lnTo>
                    <a:pt x="2882619" y="6463862"/>
                  </a:lnTo>
                  <a:lnTo>
                    <a:pt x="2882619" y="6456757"/>
                  </a:lnTo>
                  <a:lnTo>
                    <a:pt x="2871931" y="6453207"/>
                  </a:lnTo>
                  <a:lnTo>
                    <a:pt x="2861240" y="6449654"/>
                  </a:lnTo>
                  <a:lnTo>
                    <a:pt x="2857676" y="6449654"/>
                  </a:lnTo>
                  <a:lnTo>
                    <a:pt x="2846989" y="6453207"/>
                  </a:lnTo>
                  <a:lnTo>
                    <a:pt x="2839861" y="6456757"/>
                  </a:lnTo>
                  <a:lnTo>
                    <a:pt x="2836298" y="6460310"/>
                  </a:lnTo>
                  <a:lnTo>
                    <a:pt x="2778752" y="6462264"/>
                  </a:lnTo>
                  <a:lnTo>
                    <a:pt x="2786413" y="6460310"/>
                  </a:lnTo>
                  <a:lnTo>
                    <a:pt x="2789977" y="6453207"/>
                  </a:lnTo>
                  <a:lnTo>
                    <a:pt x="2793541" y="6449654"/>
                  </a:lnTo>
                  <a:lnTo>
                    <a:pt x="2797105" y="6446105"/>
                  </a:lnTo>
                  <a:lnTo>
                    <a:pt x="2800668" y="6442552"/>
                  </a:lnTo>
                  <a:lnTo>
                    <a:pt x="2804232" y="6438998"/>
                  </a:lnTo>
                  <a:lnTo>
                    <a:pt x="2807792" y="6435449"/>
                  </a:lnTo>
                  <a:lnTo>
                    <a:pt x="2811356" y="6428347"/>
                  </a:lnTo>
                  <a:lnTo>
                    <a:pt x="2814920" y="6417691"/>
                  </a:lnTo>
                  <a:lnTo>
                    <a:pt x="2814920" y="6410589"/>
                  </a:lnTo>
                  <a:lnTo>
                    <a:pt x="2811356" y="6403483"/>
                  </a:lnTo>
                  <a:lnTo>
                    <a:pt x="2807792" y="6392831"/>
                  </a:lnTo>
                  <a:lnTo>
                    <a:pt x="2804232" y="6385725"/>
                  </a:lnTo>
                  <a:lnTo>
                    <a:pt x="2800668" y="6382175"/>
                  </a:lnTo>
                  <a:lnTo>
                    <a:pt x="2797105" y="6375073"/>
                  </a:lnTo>
                  <a:lnTo>
                    <a:pt x="2793541" y="6367967"/>
                  </a:lnTo>
                  <a:lnTo>
                    <a:pt x="2789977" y="6364418"/>
                  </a:lnTo>
                  <a:lnTo>
                    <a:pt x="2786413" y="6360865"/>
                  </a:lnTo>
                  <a:lnTo>
                    <a:pt x="2782853" y="6357315"/>
                  </a:lnTo>
                  <a:lnTo>
                    <a:pt x="2775726" y="6357315"/>
                  </a:lnTo>
                  <a:lnTo>
                    <a:pt x="2775726" y="6350209"/>
                  </a:lnTo>
                  <a:lnTo>
                    <a:pt x="2768598" y="6346660"/>
                  </a:lnTo>
                  <a:lnTo>
                    <a:pt x="2765034" y="6343107"/>
                  </a:lnTo>
                  <a:lnTo>
                    <a:pt x="2761471" y="6339557"/>
                  </a:lnTo>
                  <a:lnTo>
                    <a:pt x="2761471" y="6304041"/>
                  </a:lnTo>
                  <a:lnTo>
                    <a:pt x="2765034" y="6279178"/>
                  </a:lnTo>
                  <a:lnTo>
                    <a:pt x="2768598" y="6272075"/>
                  </a:lnTo>
                  <a:lnTo>
                    <a:pt x="2772162" y="6254317"/>
                  </a:lnTo>
                  <a:lnTo>
                    <a:pt x="2775726" y="6243661"/>
                  </a:lnTo>
                  <a:lnTo>
                    <a:pt x="2779289" y="6225904"/>
                  </a:lnTo>
                  <a:lnTo>
                    <a:pt x="2782853" y="6201043"/>
                  </a:lnTo>
                  <a:lnTo>
                    <a:pt x="2782853" y="6130013"/>
                  </a:lnTo>
                  <a:lnTo>
                    <a:pt x="2779289" y="6101599"/>
                  </a:lnTo>
                  <a:lnTo>
                    <a:pt x="2775726" y="6087394"/>
                  </a:lnTo>
                  <a:lnTo>
                    <a:pt x="2772162" y="6051878"/>
                  </a:lnTo>
                  <a:lnTo>
                    <a:pt x="2768598" y="6034120"/>
                  </a:lnTo>
                  <a:lnTo>
                    <a:pt x="2765034" y="6027018"/>
                  </a:lnTo>
                  <a:lnTo>
                    <a:pt x="2761471" y="5995052"/>
                  </a:lnTo>
                  <a:lnTo>
                    <a:pt x="2757911" y="5991502"/>
                  </a:lnTo>
                  <a:lnTo>
                    <a:pt x="2757911" y="5959536"/>
                  </a:lnTo>
                  <a:lnTo>
                    <a:pt x="2761471" y="5955987"/>
                  </a:lnTo>
                  <a:lnTo>
                    <a:pt x="2761471" y="5916918"/>
                  </a:lnTo>
                  <a:lnTo>
                    <a:pt x="2765034" y="5909815"/>
                  </a:lnTo>
                  <a:lnTo>
                    <a:pt x="2768598" y="5892057"/>
                  </a:lnTo>
                  <a:lnTo>
                    <a:pt x="2772162" y="5877852"/>
                  </a:lnTo>
                  <a:lnTo>
                    <a:pt x="2775726" y="5796166"/>
                  </a:lnTo>
                  <a:lnTo>
                    <a:pt x="2779289" y="5764200"/>
                  </a:lnTo>
                  <a:lnTo>
                    <a:pt x="2779880" y="5713887"/>
                  </a:lnTo>
                  <a:lnTo>
                    <a:pt x="2782853" y="5718032"/>
                  </a:lnTo>
                  <a:lnTo>
                    <a:pt x="2793541" y="5721582"/>
                  </a:lnTo>
                  <a:lnTo>
                    <a:pt x="2800668" y="5725135"/>
                  </a:lnTo>
                  <a:lnTo>
                    <a:pt x="2818484" y="5725135"/>
                  </a:lnTo>
                  <a:lnTo>
                    <a:pt x="2829175" y="5721582"/>
                  </a:lnTo>
                  <a:lnTo>
                    <a:pt x="2839862" y="5718032"/>
                  </a:lnTo>
                  <a:lnTo>
                    <a:pt x="2850553" y="5714480"/>
                  </a:lnTo>
                  <a:lnTo>
                    <a:pt x="2850553" y="5707377"/>
                  </a:lnTo>
                  <a:lnTo>
                    <a:pt x="2857677" y="5707377"/>
                  </a:lnTo>
                  <a:lnTo>
                    <a:pt x="2857677" y="5693169"/>
                  </a:lnTo>
                  <a:lnTo>
                    <a:pt x="2854113" y="5686066"/>
                  </a:lnTo>
                  <a:lnTo>
                    <a:pt x="2850553" y="5682517"/>
                  </a:lnTo>
                  <a:lnTo>
                    <a:pt x="2846990" y="5678964"/>
                  </a:lnTo>
                  <a:lnTo>
                    <a:pt x="2843426" y="5675411"/>
                  </a:lnTo>
                  <a:lnTo>
                    <a:pt x="2839862" y="5671862"/>
                  </a:lnTo>
                  <a:lnTo>
                    <a:pt x="2846990" y="5671862"/>
                  </a:lnTo>
                  <a:lnTo>
                    <a:pt x="2850553" y="5668309"/>
                  </a:lnTo>
                  <a:lnTo>
                    <a:pt x="2850553" y="5661206"/>
                  </a:lnTo>
                  <a:lnTo>
                    <a:pt x="2846990" y="5657653"/>
                  </a:lnTo>
                  <a:lnTo>
                    <a:pt x="2846990" y="5654104"/>
                  </a:lnTo>
                  <a:lnTo>
                    <a:pt x="2850553" y="5650551"/>
                  </a:lnTo>
                  <a:lnTo>
                    <a:pt x="2854113" y="5639895"/>
                  </a:lnTo>
                  <a:lnTo>
                    <a:pt x="2857677" y="5629244"/>
                  </a:lnTo>
                  <a:lnTo>
                    <a:pt x="2861241" y="5622137"/>
                  </a:lnTo>
                  <a:lnTo>
                    <a:pt x="2864805" y="5611485"/>
                  </a:lnTo>
                  <a:lnTo>
                    <a:pt x="2868368" y="5597277"/>
                  </a:lnTo>
                  <a:lnTo>
                    <a:pt x="2871932" y="5579519"/>
                  </a:lnTo>
                  <a:lnTo>
                    <a:pt x="2875496" y="5558212"/>
                  </a:lnTo>
                  <a:lnTo>
                    <a:pt x="2879056" y="5547556"/>
                  </a:lnTo>
                  <a:lnTo>
                    <a:pt x="2882620" y="5526245"/>
                  </a:lnTo>
                  <a:lnTo>
                    <a:pt x="2886184" y="5508487"/>
                  </a:lnTo>
                  <a:lnTo>
                    <a:pt x="2889747" y="5494282"/>
                  </a:lnTo>
                  <a:lnTo>
                    <a:pt x="2893311" y="5476524"/>
                  </a:lnTo>
                  <a:lnTo>
                    <a:pt x="2896875" y="5451664"/>
                  </a:lnTo>
                  <a:lnTo>
                    <a:pt x="2900435" y="5441009"/>
                  </a:lnTo>
                  <a:lnTo>
                    <a:pt x="2903999" y="5426803"/>
                  </a:lnTo>
                  <a:lnTo>
                    <a:pt x="2907562" y="5405492"/>
                  </a:lnTo>
                  <a:lnTo>
                    <a:pt x="2911126" y="5391287"/>
                  </a:lnTo>
                  <a:lnTo>
                    <a:pt x="2914690" y="5387734"/>
                  </a:lnTo>
                  <a:lnTo>
                    <a:pt x="2918253" y="5377079"/>
                  </a:lnTo>
                  <a:lnTo>
                    <a:pt x="2918253" y="5387734"/>
                  </a:lnTo>
                  <a:lnTo>
                    <a:pt x="2921817" y="5412594"/>
                  </a:lnTo>
                  <a:lnTo>
                    <a:pt x="2925377" y="5426803"/>
                  </a:lnTo>
                  <a:lnTo>
                    <a:pt x="2928941" y="5441008"/>
                  </a:lnTo>
                  <a:lnTo>
                    <a:pt x="2932505" y="5465868"/>
                  </a:lnTo>
                  <a:lnTo>
                    <a:pt x="2936069" y="5483626"/>
                  </a:lnTo>
                  <a:lnTo>
                    <a:pt x="2939632" y="5504937"/>
                  </a:lnTo>
                  <a:lnTo>
                    <a:pt x="2943196" y="5629244"/>
                  </a:lnTo>
                  <a:lnTo>
                    <a:pt x="2946756" y="5636346"/>
                  </a:lnTo>
                  <a:lnTo>
                    <a:pt x="2950320" y="5647002"/>
                  </a:lnTo>
                  <a:lnTo>
                    <a:pt x="2950320" y="5661207"/>
                  </a:lnTo>
                  <a:lnTo>
                    <a:pt x="2953884" y="5671862"/>
                  </a:lnTo>
                  <a:lnTo>
                    <a:pt x="2957447" y="5682517"/>
                  </a:lnTo>
                  <a:lnTo>
                    <a:pt x="2961011" y="5686067"/>
                  </a:lnTo>
                  <a:lnTo>
                    <a:pt x="2964575" y="5689620"/>
                  </a:lnTo>
                  <a:lnTo>
                    <a:pt x="2968139" y="5696722"/>
                  </a:lnTo>
                  <a:lnTo>
                    <a:pt x="2975263" y="5700275"/>
                  </a:lnTo>
                  <a:lnTo>
                    <a:pt x="2978826" y="5703825"/>
                  </a:lnTo>
                  <a:lnTo>
                    <a:pt x="2989517" y="5707378"/>
                  </a:lnTo>
                  <a:lnTo>
                    <a:pt x="2996641" y="5707378"/>
                  </a:lnTo>
                  <a:lnTo>
                    <a:pt x="3010896" y="5703825"/>
                  </a:lnTo>
                  <a:lnTo>
                    <a:pt x="3014460" y="5700275"/>
                  </a:lnTo>
                  <a:lnTo>
                    <a:pt x="3021584" y="5696722"/>
                  </a:lnTo>
                  <a:lnTo>
                    <a:pt x="3021584" y="5689620"/>
                  </a:lnTo>
                  <a:lnTo>
                    <a:pt x="3028711" y="5689620"/>
                  </a:lnTo>
                  <a:lnTo>
                    <a:pt x="3032275" y="5686067"/>
                  </a:lnTo>
                  <a:lnTo>
                    <a:pt x="3039399" y="5682517"/>
                  </a:lnTo>
                  <a:lnTo>
                    <a:pt x="3042963" y="5678965"/>
                  </a:lnTo>
                  <a:lnTo>
                    <a:pt x="3053653" y="5675412"/>
                  </a:lnTo>
                  <a:lnTo>
                    <a:pt x="3057217" y="5671862"/>
                  </a:lnTo>
                  <a:lnTo>
                    <a:pt x="3064341" y="5668309"/>
                  </a:lnTo>
                  <a:lnTo>
                    <a:pt x="3075032" y="5664760"/>
                  </a:lnTo>
                  <a:lnTo>
                    <a:pt x="3082160" y="5661207"/>
                  </a:lnTo>
                  <a:lnTo>
                    <a:pt x="3092847" y="5657654"/>
                  </a:lnTo>
                  <a:lnTo>
                    <a:pt x="3107102" y="5654104"/>
                  </a:lnTo>
                  <a:lnTo>
                    <a:pt x="3124917" y="5650551"/>
                  </a:lnTo>
                  <a:lnTo>
                    <a:pt x="3124917" y="5682517"/>
                  </a:lnTo>
                  <a:lnTo>
                    <a:pt x="3128481" y="5696722"/>
                  </a:lnTo>
                  <a:lnTo>
                    <a:pt x="3132041" y="5714480"/>
                  </a:lnTo>
                  <a:lnTo>
                    <a:pt x="3135605" y="5749996"/>
                  </a:lnTo>
                  <a:lnTo>
                    <a:pt x="3135605" y="5781959"/>
                  </a:lnTo>
                  <a:lnTo>
                    <a:pt x="3132041" y="5845890"/>
                  </a:lnTo>
                  <a:lnTo>
                    <a:pt x="3132041" y="5856545"/>
                  </a:lnTo>
                  <a:lnTo>
                    <a:pt x="3135605" y="5867201"/>
                  </a:lnTo>
                  <a:lnTo>
                    <a:pt x="3139169" y="5877857"/>
                  </a:lnTo>
                  <a:lnTo>
                    <a:pt x="3142733" y="5899164"/>
                  </a:lnTo>
                  <a:lnTo>
                    <a:pt x="3142733" y="5945336"/>
                  </a:lnTo>
                  <a:lnTo>
                    <a:pt x="3139169" y="5973750"/>
                  </a:lnTo>
                  <a:lnTo>
                    <a:pt x="3135605" y="5991508"/>
                  </a:lnTo>
                  <a:lnTo>
                    <a:pt x="3132041" y="6037681"/>
                  </a:lnTo>
                  <a:lnTo>
                    <a:pt x="3128481" y="6076746"/>
                  </a:lnTo>
                  <a:lnTo>
                    <a:pt x="3124917" y="6112261"/>
                  </a:lnTo>
                  <a:lnTo>
                    <a:pt x="3121354" y="6130019"/>
                  </a:lnTo>
                  <a:lnTo>
                    <a:pt x="3117790" y="6144228"/>
                  </a:lnTo>
                  <a:lnTo>
                    <a:pt x="3117790" y="6151330"/>
                  </a:lnTo>
                  <a:lnTo>
                    <a:pt x="3121354" y="6161986"/>
                  </a:lnTo>
                  <a:lnTo>
                    <a:pt x="3124917" y="6240120"/>
                  </a:lnTo>
                  <a:lnTo>
                    <a:pt x="3124917" y="6243669"/>
                  </a:lnTo>
                  <a:lnTo>
                    <a:pt x="3121354" y="6247222"/>
                  </a:lnTo>
                  <a:lnTo>
                    <a:pt x="3117790" y="6254325"/>
                  </a:lnTo>
                  <a:lnTo>
                    <a:pt x="3114226" y="6257878"/>
                  </a:lnTo>
                  <a:lnTo>
                    <a:pt x="3114226" y="6264980"/>
                  </a:lnTo>
                  <a:lnTo>
                    <a:pt x="3107102" y="6264980"/>
                  </a:lnTo>
                  <a:lnTo>
                    <a:pt x="3103539" y="6268533"/>
                  </a:lnTo>
                  <a:lnTo>
                    <a:pt x="3099975" y="6272083"/>
                  </a:lnTo>
                  <a:lnTo>
                    <a:pt x="3096411" y="6275635"/>
                  </a:lnTo>
                  <a:lnTo>
                    <a:pt x="3092847" y="6279185"/>
                  </a:lnTo>
                  <a:lnTo>
                    <a:pt x="3089284" y="6286291"/>
                  </a:lnTo>
                  <a:lnTo>
                    <a:pt x="3082160" y="6289840"/>
                  </a:lnTo>
                  <a:lnTo>
                    <a:pt x="3078596" y="6296943"/>
                  </a:lnTo>
                  <a:lnTo>
                    <a:pt x="3075032" y="6304049"/>
                  </a:lnTo>
                  <a:lnTo>
                    <a:pt x="3071469" y="6307598"/>
                  </a:lnTo>
                  <a:lnTo>
                    <a:pt x="3067905" y="6318254"/>
                  </a:lnTo>
                  <a:lnTo>
                    <a:pt x="3064341" y="6325356"/>
                  </a:lnTo>
                  <a:lnTo>
                    <a:pt x="3060781" y="6336012"/>
                  </a:lnTo>
                  <a:lnTo>
                    <a:pt x="3057217" y="6346667"/>
                  </a:lnTo>
                  <a:lnTo>
                    <a:pt x="3053653" y="6357323"/>
                  </a:lnTo>
                  <a:lnTo>
                    <a:pt x="3050090" y="6371528"/>
                  </a:lnTo>
                  <a:lnTo>
                    <a:pt x="3046526" y="6382183"/>
                  </a:lnTo>
                  <a:lnTo>
                    <a:pt x="3046526" y="6396389"/>
                  </a:lnTo>
                  <a:lnTo>
                    <a:pt x="3050090" y="6414147"/>
                  </a:lnTo>
                  <a:lnTo>
                    <a:pt x="3053653" y="6417699"/>
                  </a:lnTo>
                  <a:lnTo>
                    <a:pt x="3057217" y="6421249"/>
                  </a:lnTo>
                  <a:lnTo>
                    <a:pt x="3060781" y="6428355"/>
                  </a:lnTo>
                  <a:lnTo>
                    <a:pt x="3064341" y="6431904"/>
                  </a:lnTo>
                  <a:lnTo>
                    <a:pt x="3067905" y="6435457"/>
                  </a:lnTo>
                  <a:lnTo>
                    <a:pt x="3053654" y="6435457"/>
                  </a:lnTo>
                  <a:lnTo>
                    <a:pt x="3050090" y="6439007"/>
                  </a:lnTo>
                  <a:lnTo>
                    <a:pt x="3042963" y="6442560"/>
                  </a:lnTo>
                  <a:lnTo>
                    <a:pt x="3039399" y="6446113"/>
                  </a:lnTo>
                  <a:lnTo>
                    <a:pt x="3035839" y="6456765"/>
                  </a:lnTo>
                  <a:lnTo>
                    <a:pt x="3035839" y="6470973"/>
                  </a:lnTo>
                  <a:lnTo>
                    <a:pt x="3039399" y="6474523"/>
                  </a:lnTo>
                  <a:lnTo>
                    <a:pt x="3042963" y="6478076"/>
                  </a:lnTo>
                  <a:lnTo>
                    <a:pt x="3050090" y="6478076"/>
                  </a:lnTo>
                  <a:lnTo>
                    <a:pt x="3050090" y="6488731"/>
                  </a:lnTo>
                  <a:lnTo>
                    <a:pt x="3053654" y="6492281"/>
                  </a:lnTo>
                  <a:lnTo>
                    <a:pt x="3053654" y="6531350"/>
                  </a:lnTo>
                  <a:lnTo>
                    <a:pt x="3057217" y="6534903"/>
                  </a:lnTo>
                  <a:lnTo>
                    <a:pt x="3060781" y="6542005"/>
                  </a:lnTo>
                  <a:lnTo>
                    <a:pt x="3067905" y="6545555"/>
                  </a:lnTo>
                  <a:lnTo>
                    <a:pt x="3085720" y="6549108"/>
                  </a:lnTo>
                  <a:lnTo>
                    <a:pt x="3092848" y="6552660"/>
                  </a:lnTo>
                  <a:lnTo>
                    <a:pt x="3099975" y="6552660"/>
                  </a:lnTo>
                  <a:lnTo>
                    <a:pt x="3107103" y="6549108"/>
                  </a:lnTo>
                  <a:lnTo>
                    <a:pt x="3114226" y="6545555"/>
                  </a:lnTo>
                  <a:lnTo>
                    <a:pt x="3146296" y="6545555"/>
                  </a:lnTo>
                  <a:lnTo>
                    <a:pt x="3160547" y="6542005"/>
                  </a:lnTo>
                  <a:lnTo>
                    <a:pt x="3181926" y="6538452"/>
                  </a:lnTo>
                  <a:lnTo>
                    <a:pt x="3231812" y="6534903"/>
                  </a:lnTo>
                  <a:lnTo>
                    <a:pt x="3299513" y="6531350"/>
                  </a:lnTo>
                  <a:lnTo>
                    <a:pt x="3374339" y="6531350"/>
                  </a:lnTo>
                  <a:lnTo>
                    <a:pt x="3484797" y="6534903"/>
                  </a:lnTo>
                  <a:lnTo>
                    <a:pt x="3499052" y="6534903"/>
                  </a:lnTo>
                  <a:lnTo>
                    <a:pt x="3584566" y="6538452"/>
                  </a:lnTo>
                  <a:lnTo>
                    <a:pt x="3602381" y="6542005"/>
                  </a:lnTo>
                  <a:lnTo>
                    <a:pt x="3613072" y="6545555"/>
                  </a:lnTo>
                  <a:lnTo>
                    <a:pt x="3627323" y="6545555"/>
                  </a:lnTo>
                  <a:lnTo>
                    <a:pt x="3638014" y="6542005"/>
                  </a:lnTo>
                  <a:lnTo>
                    <a:pt x="3655829" y="6542005"/>
                  </a:lnTo>
                  <a:lnTo>
                    <a:pt x="3680772" y="6545555"/>
                  </a:lnTo>
                  <a:lnTo>
                    <a:pt x="3730657" y="6549108"/>
                  </a:lnTo>
                  <a:lnTo>
                    <a:pt x="3737781" y="6549108"/>
                  </a:lnTo>
                  <a:lnTo>
                    <a:pt x="3741345" y="6552660"/>
                  </a:lnTo>
                  <a:lnTo>
                    <a:pt x="3755600" y="6556210"/>
                  </a:lnTo>
                  <a:lnTo>
                    <a:pt x="3780543" y="6559763"/>
                  </a:lnTo>
                  <a:lnTo>
                    <a:pt x="3841115" y="6559763"/>
                  </a:lnTo>
                  <a:lnTo>
                    <a:pt x="3844679" y="6556210"/>
                  </a:lnTo>
                  <a:lnTo>
                    <a:pt x="3848243" y="6549108"/>
                  </a:lnTo>
                  <a:lnTo>
                    <a:pt x="3851803" y="6542005"/>
                  </a:lnTo>
                  <a:lnTo>
                    <a:pt x="3855367" y="6534903"/>
                  </a:lnTo>
                  <a:lnTo>
                    <a:pt x="3858930" y="6524247"/>
                  </a:lnTo>
                  <a:lnTo>
                    <a:pt x="3862494" y="6520694"/>
                  </a:lnTo>
                  <a:lnTo>
                    <a:pt x="3866058" y="6513592"/>
                  </a:lnTo>
                  <a:lnTo>
                    <a:pt x="3869622" y="6506490"/>
                  </a:lnTo>
                  <a:lnTo>
                    <a:pt x="3869622" y="6488732"/>
                  </a:lnTo>
                  <a:lnTo>
                    <a:pt x="3866058" y="6481629"/>
                  </a:lnTo>
                  <a:lnTo>
                    <a:pt x="3862494" y="6478076"/>
                  </a:lnTo>
                  <a:lnTo>
                    <a:pt x="3858930" y="6474523"/>
                  </a:lnTo>
                  <a:lnTo>
                    <a:pt x="3855367" y="6470974"/>
                  </a:lnTo>
                  <a:lnTo>
                    <a:pt x="3847753" y="6470910"/>
                  </a:lnTo>
                  <a:lnTo>
                    <a:pt x="3851803" y="6456765"/>
                  </a:lnTo>
                  <a:lnTo>
                    <a:pt x="3851803" y="6449663"/>
                  </a:lnTo>
                  <a:lnTo>
                    <a:pt x="3858931" y="6449663"/>
                  </a:lnTo>
                  <a:lnTo>
                    <a:pt x="3862494" y="6439007"/>
                  </a:lnTo>
                  <a:lnTo>
                    <a:pt x="3866058" y="6431905"/>
                  </a:lnTo>
                  <a:lnTo>
                    <a:pt x="3866058" y="6428355"/>
                  </a:lnTo>
                  <a:lnTo>
                    <a:pt x="3862494" y="6414147"/>
                  </a:lnTo>
                  <a:lnTo>
                    <a:pt x="3858931" y="6407045"/>
                  </a:lnTo>
                  <a:lnTo>
                    <a:pt x="3855367" y="6403492"/>
                  </a:lnTo>
                  <a:lnTo>
                    <a:pt x="3851803" y="6396389"/>
                  </a:lnTo>
                  <a:lnTo>
                    <a:pt x="3848243" y="6392840"/>
                  </a:lnTo>
                  <a:lnTo>
                    <a:pt x="3844679" y="6389287"/>
                  </a:lnTo>
                  <a:lnTo>
                    <a:pt x="3841116" y="6382185"/>
                  </a:lnTo>
                  <a:lnTo>
                    <a:pt x="3837552" y="6378632"/>
                  </a:lnTo>
                  <a:lnTo>
                    <a:pt x="3833988" y="6375082"/>
                  </a:lnTo>
                  <a:lnTo>
                    <a:pt x="3830425" y="6371529"/>
                  </a:lnTo>
                  <a:lnTo>
                    <a:pt x="3816173" y="6367976"/>
                  </a:lnTo>
                  <a:lnTo>
                    <a:pt x="3812609" y="6364427"/>
                  </a:lnTo>
                  <a:lnTo>
                    <a:pt x="3794794" y="6360874"/>
                  </a:lnTo>
                  <a:lnTo>
                    <a:pt x="3787667" y="6357324"/>
                  </a:lnTo>
                  <a:lnTo>
                    <a:pt x="3752036" y="6353771"/>
                  </a:lnTo>
                  <a:lnTo>
                    <a:pt x="3734221" y="6350218"/>
                  </a:lnTo>
                  <a:lnTo>
                    <a:pt x="3716402" y="6346669"/>
                  </a:lnTo>
                  <a:lnTo>
                    <a:pt x="3708774" y="6346572"/>
                  </a:lnTo>
                  <a:lnTo>
                    <a:pt x="3712839" y="6336013"/>
                  </a:lnTo>
                  <a:lnTo>
                    <a:pt x="3712839" y="6311153"/>
                  </a:lnTo>
                  <a:lnTo>
                    <a:pt x="3709279" y="6304051"/>
                  </a:lnTo>
                  <a:lnTo>
                    <a:pt x="3705715" y="6300498"/>
                  </a:lnTo>
                  <a:lnTo>
                    <a:pt x="3698587" y="6296944"/>
                  </a:lnTo>
                  <a:lnTo>
                    <a:pt x="3695023" y="6293395"/>
                  </a:lnTo>
                  <a:lnTo>
                    <a:pt x="3684336" y="6289842"/>
                  </a:lnTo>
                  <a:lnTo>
                    <a:pt x="3677208" y="6286293"/>
                  </a:lnTo>
                  <a:lnTo>
                    <a:pt x="3648702" y="6282740"/>
                  </a:lnTo>
                  <a:lnTo>
                    <a:pt x="3638015" y="6282740"/>
                  </a:lnTo>
                  <a:lnTo>
                    <a:pt x="3630887" y="6279187"/>
                  </a:lnTo>
                  <a:lnTo>
                    <a:pt x="3613072" y="6275637"/>
                  </a:lnTo>
                  <a:lnTo>
                    <a:pt x="3563187" y="6275637"/>
                  </a:lnTo>
                  <a:lnTo>
                    <a:pt x="3559623" y="6279187"/>
                  </a:lnTo>
                  <a:lnTo>
                    <a:pt x="3556059" y="6282740"/>
                  </a:lnTo>
                  <a:lnTo>
                    <a:pt x="3552495" y="6286293"/>
                  </a:lnTo>
                  <a:lnTo>
                    <a:pt x="3548935" y="6289842"/>
                  </a:lnTo>
                  <a:lnTo>
                    <a:pt x="3548755" y="6308136"/>
                  </a:lnTo>
                  <a:lnTo>
                    <a:pt x="3541808" y="6304051"/>
                  </a:lnTo>
                  <a:lnTo>
                    <a:pt x="3534680" y="6300497"/>
                  </a:lnTo>
                  <a:lnTo>
                    <a:pt x="3527553" y="6296944"/>
                  </a:lnTo>
                  <a:lnTo>
                    <a:pt x="3513302" y="6296944"/>
                  </a:lnTo>
                  <a:lnTo>
                    <a:pt x="3488359" y="6293395"/>
                  </a:lnTo>
                  <a:lnTo>
                    <a:pt x="3477671" y="6289842"/>
                  </a:lnTo>
                  <a:lnTo>
                    <a:pt x="3459852" y="6286292"/>
                  </a:lnTo>
                  <a:lnTo>
                    <a:pt x="3445601" y="6282740"/>
                  </a:lnTo>
                  <a:lnTo>
                    <a:pt x="3438473" y="6279187"/>
                  </a:lnTo>
                  <a:lnTo>
                    <a:pt x="3431350" y="6275637"/>
                  </a:lnTo>
                  <a:lnTo>
                    <a:pt x="3424222" y="6272084"/>
                  </a:lnTo>
                  <a:lnTo>
                    <a:pt x="3417095" y="6268535"/>
                  </a:lnTo>
                  <a:lnTo>
                    <a:pt x="3417095" y="6218810"/>
                  </a:lnTo>
                  <a:lnTo>
                    <a:pt x="3420658" y="6208155"/>
                  </a:lnTo>
                  <a:lnTo>
                    <a:pt x="3424222" y="6186848"/>
                  </a:lnTo>
                  <a:lnTo>
                    <a:pt x="3427786" y="6158434"/>
                  </a:lnTo>
                  <a:lnTo>
                    <a:pt x="3431350" y="6144229"/>
                  </a:lnTo>
                  <a:lnTo>
                    <a:pt x="3434910" y="6137123"/>
                  </a:lnTo>
                  <a:lnTo>
                    <a:pt x="3438473" y="6115815"/>
                  </a:lnTo>
                  <a:lnTo>
                    <a:pt x="3442037" y="6069643"/>
                  </a:lnTo>
                  <a:lnTo>
                    <a:pt x="3442037" y="6019923"/>
                  </a:lnTo>
                  <a:lnTo>
                    <a:pt x="3445601" y="5970198"/>
                  </a:lnTo>
                  <a:lnTo>
                    <a:pt x="3449165" y="5934683"/>
                  </a:lnTo>
                  <a:lnTo>
                    <a:pt x="3452729" y="5906269"/>
                  </a:lnTo>
                  <a:lnTo>
                    <a:pt x="3456292" y="5888511"/>
                  </a:lnTo>
                  <a:lnTo>
                    <a:pt x="3459852" y="5881409"/>
                  </a:lnTo>
                  <a:lnTo>
                    <a:pt x="3463416" y="5877859"/>
                  </a:lnTo>
                  <a:lnTo>
                    <a:pt x="3466980" y="5870754"/>
                  </a:lnTo>
                  <a:lnTo>
                    <a:pt x="3470544" y="5863651"/>
                  </a:lnTo>
                  <a:lnTo>
                    <a:pt x="3474108" y="5860102"/>
                  </a:lnTo>
                  <a:lnTo>
                    <a:pt x="3477671" y="5856549"/>
                  </a:lnTo>
                  <a:lnTo>
                    <a:pt x="3481231" y="5842344"/>
                  </a:lnTo>
                  <a:lnTo>
                    <a:pt x="3484795" y="5835237"/>
                  </a:lnTo>
                  <a:lnTo>
                    <a:pt x="3484795" y="5799722"/>
                  </a:lnTo>
                  <a:lnTo>
                    <a:pt x="3481231" y="5785516"/>
                  </a:lnTo>
                  <a:lnTo>
                    <a:pt x="3477671" y="5767759"/>
                  </a:lnTo>
                  <a:lnTo>
                    <a:pt x="3474108" y="5757103"/>
                  </a:lnTo>
                  <a:lnTo>
                    <a:pt x="3470544" y="5750001"/>
                  </a:lnTo>
                  <a:lnTo>
                    <a:pt x="3466980" y="5735796"/>
                  </a:lnTo>
                  <a:lnTo>
                    <a:pt x="3466980" y="5725140"/>
                  </a:lnTo>
                  <a:lnTo>
                    <a:pt x="3463416" y="5721587"/>
                  </a:lnTo>
                  <a:lnTo>
                    <a:pt x="3459852" y="5714485"/>
                  </a:lnTo>
                  <a:lnTo>
                    <a:pt x="3456292" y="5710932"/>
                  </a:lnTo>
                  <a:lnTo>
                    <a:pt x="3456292" y="5636349"/>
                  </a:lnTo>
                  <a:lnTo>
                    <a:pt x="3459852" y="5618592"/>
                  </a:lnTo>
                  <a:lnTo>
                    <a:pt x="3459917" y="5611000"/>
                  </a:lnTo>
                  <a:lnTo>
                    <a:pt x="3474107" y="5615039"/>
                  </a:lnTo>
                  <a:lnTo>
                    <a:pt x="3477671" y="5618592"/>
                  </a:lnTo>
                  <a:lnTo>
                    <a:pt x="3484795" y="5622141"/>
                  </a:lnTo>
                  <a:lnTo>
                    <a:pt x="3491922" y="5625694"/>
                  </a:lnTo>
                  <a:lnTo>
                    <a:pt x="3499050" y="5629247"/>
                  </a:lnTo>
                  <a:lnTo>
                    <a:pt x="3506173" y="5632796"/>
                  </a:lnTo>
                  <a:lnTo>
                    <a:pt x="3545372" y="5632796"/>
                  </a:lnTo>
                  <a:lnTo>
                    <a:pt x="3559623" y="5629247"/>
                  </a:lnTo>
                  <a:lnTo>
                    <a:pt x="3563187" y="5625694"/>
                  </a:lnTo>
                  <a:lnTo>
                    <a:pt x="3566750" y="5622141"/>
                  </a:lnTo>
                  <a:lnTo>
                    <a:pt x="3570314" y="5615039"/>
                  </a:lnTo>
                  <a:lnTo>
                    <a:pt x="3570314" y="5611489"/>
                  </a:lnTo>
                  <a:lnTo>
                    <a:pt x="3566750" y="5607936"/>
                  </a:lnTo>
                  <a:lnTo>
                    <a:pt x="3566750" y="5600834"/>
                  </a:lnTo>
                  <a:lnTo>
                    <a:pt x="3570314" y="5597281"/>
                  </a:lnTo>
                  <a:lnTo>
                    <a:pt x="3573874" y="5593731"/>
                  </a:lnTo>
                  <a:lnTo>
                    <a:pt x="3577438" y="5568867"/>
                  </a:lnTo>
                  <a:lnTo>
                    <a:pt x="3581002" y="5551109"/>
                  </a:lnTo>
                  <a:lnTo>
                    <a:pt x="3584565" y="5544007"/>
                  </a:lnTo>
                  <a:lnTo>
                    <a:pt x="3588129" y="5522700"/>
                  </a:lnTo>
                  <a:lnTo>
                    <a:pt x="3591693" y="5508491"/>
                  </a:lnTo>
                  <a:lnTo>
                    <a:pt x="3595257" y="5497839"/>
                  </a:lnTo>
                  <a:lnTo>
                    <a:pt x="3598817" y="5472975"/>
                  </a:lnTo>
                  <a:lnTo>
                    <a:pt x="3602381" y="5462324"/>
                  </a:lnTo>
                  <a:lnTo>
                    <a:pt x="3605944" y="5448115"/>
                  </a:lnTo>
                  <a:lnTo>
                    <a:pt x="3609508" y="5430357"/>
                  </a:lnTo>
                  <a:lnTo>
                    <a:pt x="3613072" y="5419702"/>
                  </a:lnTo>
                  <a:lnTo>
                    <a:pt x="3616636" y="5409050"/>
                  </a:lnTo>
                  <a:lnTo>
                    <a:pt x="3620196" y="5387739"/>
                  </a:lnTo>
                  <a:lnTo>
                    <a:pt x="3623760" y="5362878"/>
                  </a:lnTo>
                  <a:lnTo>
                    <a:pt x="3627323" y="5323809"/>
                  </a:lnTo>
                  <a:lnTo>
                    <a:pt x="3627323" y="5249231"/>
                  </a:lnTo>
                  <a:lnTo>
                    <a:pt x="3623760" y="5224367"/>
                  </a:lnTo>
                  <a:lnTo>
                    <a:pt x="3620196" y="5210162"/>
                  </a:lnTo>
                  <a:lnTo>
                    <a:pt x="3616636" y="5185302"/>
                  </a:lnTo>
                  <a:lnTo>
                    <a:pt x="3613072" y="5146233"/>
                  </a:lnTo>
                  <a:lnTo>
                    <a:pt x="3609508" y="5100060"/>
                  </a:lnTo>
                  <a:lnTo>
                    <a:pt x="3605944" y="5057443"/>
                  </a:lnTo>
                  <a:lnTo>
                    <a:pt x="3605944" y="4979308"/>
                  </a:lnTo>
                  <a:lnTo>
                    <a:pt x="3602381" y="4936691"/>
                  </a:lnTo>
                  <a:lnTo>
                    <a:pt x="3598817" y="4918934"/>
                  </a:lnTo>
                  <a:lnTo>
                    <a:pt x="3598817" y="4869209"/>
                  </a:lnTo>
                  <a:lnTo>
                    <a:pt x="3602381" y="4823041"/>
                  </a:lnTo>
                  <a:lnTo>
                    <a:pt x="3602381" y="4815935"/>
                  </a:lnTo>
                  <a:lnTo>
                    <a:pt x="3598817" y="4780419"/>
                  </a:lnTo>
                  <a:lnTo>
                    <a:pt x="3595257" y="4748456"/>
                  </a:lnTo>
                  <a:lnTo>
                    <a:pt x="3591693" y="4720042"/>
                  </a:lnTo>
                  <a:lnTo>
                    <a:pt x="3588129" y="4695182"/>
                  </a:lnTo>
                  <a:lnTo>
                    <a:pt x="3584565" y="4609944"/>
                  </a:lnTo>
                  <a:lnTo>
                    <a:pt x="3581002" y="4535358"/>
                  </a:lnTo>
                  <a:lnTo>
                    <a:pt x="3577463" y="4485212"/>
                  </a:lnTo>
                  <a:lnTo>
                    <a:pt x="3602381" y="4489188"/>
                  </a:lnTo>
                  <a:lnTo>
                    <a:pt x="3609508" y="4492742"/>
                  </a:lnTo>
                  <a:lnTo>
                    <a:pt x="3613072" y="4496291"/>
                  </a:lnTo>
                  <a:lnTo>
                    <a:pt x="3645138" y="4496291"/>
                  </a:lnTo>
                  <a:lnTo>
                    <a:pt x="3648702" y="4492742"/>
                  </a:lnTo>
                  <a:lnTo>
                    <a:pt x="3652266" y="4489188"/>
                  </a:lnTo>
                  <a:lnTo>
                    <a:pt x="3655830" y="4485639"/>
                  </a:lnTo>
                  <a:lnTo>
                    <a:pt x="3659393" y="4474984"/>
                  </a:lnTo>
                  <a:lnTo>
                    <a:pt x="3659393" y="4450123"/>
                  </a:lnTo>
                  <a:lnTo>
                    <a:pt x="3655830" y="4432365"/>
                  </a:lnTo>
                  <a:lnTo>
                    <a:pt x="3652266" y="4421710"/>
                  </a:lnTo>
                  <a:lnTo>
                    <a:pt x="3652266" y="4414607"/>
                  </a:lnTo>
                  <a:lnTo>
                    <a:pt x="3655830" y="4400399"/>
                  </a:lnTo>
                  <a:lnTo>
                    <a:pt x="3659393" y="4382641"/>
                  </a:lnTo>
                  <a:lnTo>
                    <a:pt x="3662957" y="4258334"/>
                  </a:lnTo>
                  <a:lnTo>
                    <a:pt x="3662957" y="4251232"/>
                  </a:lnTo>
                  <a:lnTo>
                    <a:pt x="3666517" y="4226372"/>
                  </a:lnTo>
                  <a:lnTo>
                    <a:pt x="3670081" y="4201511"/>
                  </a:lnTo>
                  <a:lnTo>
                    <a:pt x="3673645" y="4173098"/>
                  </a:lnTo>
                  <a:lnTo>
                    <a:pt x="3677208" y="4144684"/>
                  </a:lnTo>
                  <a:lnTo>
                    <a:pt x="3680772" y="4109169"/>
                  </a:lnTo>
                  <a:lnTo>
                    <a:pt x="3684336" y="4055896"/>
                  </a:lnTo>
                  <a:lnTo>
                    <a:pt x="3687900" y="4020380"/>
                  </a:lnTo>
                  <a:lnTo>
                    <a:pt x="3695023" y="4016828"/>
                  </a:lnTo>
                  <a:lnTo>
                    <a:pt x="3705715" y="4013278"/>
                  </a:lnTo>
                  <a:lnTo>
                    <a:pt x="3709278" y="4009725"/>
                  </a:lnTo>
                  <a:lnTo>
                    <a:pt x="3716402" y="4006176"/>
                  </a:lnTo>
                  <a:lnTo>
                    <a:pt x="3723530" y="4002623"/>
                  </a:lnTo>
                  <a:lnTo>
                    <a:pt x="3730657" y="3999069"/>
                  </a:lnTo>
                  <a:lnTo>
                    <a:pt x="3734221" y="3995520"/>
                  </a:lnTo>
                  <a:lnTo>
                    <a:pt x="3744908" y="3991967"/>
                  </a:lnTo>
                  <a:lnTo>
                    <a:pt x="3748472" y="3988418"/>
                  </a:lnTo>
                  <a:lnTo>
                    <a:pt x="3752036" y="3984865"/>
                  </a:lnTo>
                  <a:lnTo>
                    <a:pt x="3762724" y="3981312"/>
                  </a:lnTo>
                  <a:lnTo>
                    <a:pt x="3766287" y="3977762"/>
                  </a:lnTo>
                  <a:lnTo>
                    <a:pt x="3773415" y="3974209"/>
                  </a:lnTo>
                  <a:lnTo>
                    <a:pt x="3780542" y="3970660"/>
                  </a:lnTo>
                  <a:lnTo>
                    <a:pt x="3787666" y="3967107"/>
                  </a:lnTo>
                  <a:lnTo>
                    <a:pt x="3798357" y="3963554"/>
                  </a:lnTo>
                  <a:lnTo>
                    <a:pt x="3809045" y="3960004"/>
                  </a:lnTo>
                  <a:lnTo>
                    <a:pt x="3816173" y="3956451"/>
                  </a:lnTo>
                  <a:lnTo>
                    <a:pt x="3816173" y="3949349"/>
                  </a:lnTo>
                  <a:lnTo>
                    <a:pt x="3826863" y="3949349"/>
                  </a:lnTo>
                  <a:lnTo>
                    <a:pt x="3833987" y="3945796"/>
                  </a:lnTo>
                  <a:lnTo>
                    <a:pt x="3841115" y="3942246"/>
                  </a:lnTo>
                  <a:lnTo>
                    <a:pt x="3862494" y="3938693"/>
                  </a:lnTo>
                  <a:lnTo>
                    <a:pt x="3869621" y="3935144"/>
                  </a:lnTo>
                  <a:lnTo>
                    <a:pt x="3876745" y="3931591"/>
                  </a:lnTo>
                  <a:lnTo>
                    <a:pt x="3883872" y="3928038"/>
                  </a:lnTo>
                  <a:lnTo>
                    <a:pt x="3891000" y="3924489"/>
                  </a:lnTo>
                  <a:lnTo>
                    <a:pt x="3894563" y="3920936"/>
                  </a:lnTo>
                  <a:lnTo>
                    <a:pt x="3905251" y="3917386"/>
                  </a:lnTo>
                  <a:lnTo>
                    <a:pt x="3912379" y="3913833"/>
                  </a:lnTo>
                  <a:lnTo>
                    <a:pt x="3919506" y="3910280"/>
                  </a:lnTo>
                  <a:lnTo>
                    <a:pt x="3930194" y="3906730"/>
                  </a:lnTo>
                  <a:lnTo>
                    <a:pt x="3937321" y="3903178"/>
                  </a:lnTo>
                  <a:lnTo>
                    <a:pt x="3944445" y="3899628"/>
                  </a:lnTo>
                  <a:lnTo>
                    <a:pt x="3955136" y="3899628"/>
                  </a:lnTo>
                  <a:lnTo>
                    <a:pt x="3955136" y="3913833"/>
                  </a:lnTo>
                  <a:lnTo>
                    <a:pt x="3951572" y="3935144"/>
                  </a:lnTo>
                  <a:lnTo>
                    <a:pt x="3948009" y="3974210"/>
                  </a:lnTo>
                  <a:lnTo>
                    <a:pt x="3944445" y="4002623"/>
                  </a:lnTo>
                  <a:lnTo>
                    <a:pt x="3940885" y="4027483"/>
                  </a:lnTo>
                  <a:lnTo>
                    <a:pt x="3937321" y="4055897"/>
                  </a:lnTo>
                  <a:lnTo>
                    <a:pt x="3933757" y="4066552"/>
                  </a:lnTo>
                  <a:lnTo>
                    <a:pt x="3933757" y="4087860"/>
                  </a:lnTo>
                  <a:lnTo>
                    <a:pt x="3937321" y="4094966"/>
                  </a:lnTo>
                  <a:lnTo>
                    <a:pt x="3944445" y="4094966"/>
                  </a:lnTo>
                  <a:lnTo>
                    <a:pt x="3944445" y="4105618"/>
                  </a:lnTo>
                  <a:lnTo>
                    <a:pt x="3958700" y="4109171"/>
                  </a:lnTo>
                  <a:lnTo>
                    <a:pt x="3962264" y="4116273"/>
                  </a:lnTo>
                  <a:lnTo>
                    <a:pt x="3965827" y="4119826"/>
                  </a:lnTo>
                  <a:lnTo>
                    <a:pt x="3969388" y="4123375"/>
                  </a:lnTo>
                  <a:lnTo>
                    <a:pt x="3972951" y="4130482"/>
                  </a:lnTo>
                  <a:lnTo>
                    <a:pt x="3976515" y="4137584"/>
                  </a:lnTo>
                  <a:lnTo>
                    <a:pt x="3980079" y="4141133"/>
                  </a:lnTo>
                  <a:lnTo>
                    <a:pt x="3983642" y="4148239"/>
                  </a:lnTo>
                  <a:lnTo>
                    <a:pt x="3987206" y="4158891"/>
                  </a:lnTo>
                  <a:lnTo>
                    <a:pt x="3990766" y="4169547"/>
                  </a:lnTo>
                  <a:lnTo>
                    <a:pt x="3994330" y="4176649"/>
                  </a:lnTo>
                  <a:lnTo>
                    <a:pt x="3997894" y="4183755"/>
                  </a:lnTo>
                  <a:lnTo>
                    <a:pt x="4001458" y="4194407"/>
                  </a:lnTo>
                  <a:lnTo>
                    <a:pt x="4005021" y="4208616"/>
                  </a:lnTo>
                  <a:lnTo>
                    <a:pt x="4008585" y="4222821"/>
                  </a:lnTo>
                  <a:lnTo>
                    <a:pt x="4012149" y="4226374"/>
                  </a:lnTo>
                  <a:lnTo>
                    <a:pt x="4015709" y="4240579"/>
                  </a:lnTo>
                  <a:lnTo>
                    <a:pt x="4019273" y="4247681"/>
                  </a:lnTo>
                  <a:lnTo>
                    <a:pt x="4022836" y="4258337"/>
                  </a:lnTo>
                  <a:lnTo>
                    <a:pt x="4026400" y="4268992"/>
                  </a:lnTo>
                  <a:lnTo>
                    <a:pt x="4029964" y="4276094"/>
                  </a:lnTo>
                  <a:lnTo>
                    <a:pt x="4033528" y="4283197"/>
                  </a:lnTo>
                  <a:lnTo>
                    <a:pt x="4037088" y="4297405"/>
                  </a:lnTo>
                  <a:lnTo>
                    <a:pt x="4040651" y="4308061"/>
                  </a:lnTo>
                  <a:lnTo>
                    <a:pt x="4044215" y="4315163"/>
                  </a:lnTo>
                  <a:lnTo>
                    <a:pt x="4047779" y="4329368"/>
                  </a:lnTo>
                  <a:lnTo>
                    <a:pt x="4051343" y="4340024"/>
                  </a:lnTo>
                  <a:lnTo>
                    <a:pt x="4054907" y="4343577"/>
                  </a:lnTo>
                  <a:lnTo>
                    <a:pt x="4058470" y="4354229"/>
                  </a:lnTo>
                  <a:lnTo>
                    <a:pt x="4062030" y="4364884"/>
                  </a:lnTo>
                  <a:lnTo>
                    <a:pt x="4065594" y="4371987"/>
                  </a:lnTo>
                  <a:lnTo>
                    <a:pt x="4069158" y="4382642"/>
                  </a:lnTo>
                  <a:lnTo>
                    <a:pt x="4072722" y="4389744"/>
                  </a:lnTo>
                  <a:lnTo>
                    <a:pt x="4076286" y="4403953"/>
                  </a:lnTo>
                  <a:lnTo>
                    <a:pt x="4079849" y="4411055"/>
                  </a:lnTo>
                  <a:lnTo>
                    <a:pt x="4083409" y="4418158"/>
                  </a:lnTo>
                  <a:lnTo>
                    <a:pt x="4086973" y="4428813"/>
                  </a:lnTo>
                  <a:lnTo>
                    <a:pt x="4090537" y="4443018"/>
                  </a:lnTo>
                  <a:lnTo>
                    <a:pt x="4094101" y="4450124"/>
                  </a:lnTo>
                  <a:lnTo>
                    <a:pt x="4097664" y="4457227"/>
                  </a:lnTo>
                  <a:lnTo>
                    <a:pt x="4101228" y="4471432"/>
                  </a:lnTo>
                  <a:lnTo>
                    <a:pt x="4104792" y="4489190"/>
                  </a:lnTo>
                  <a:lnTo>
                    <a:pt x="4108352" y="4499845"/>
                  </a:lnTo>
                  <a:lnTo>
                    <a:pt x="4111916" y="4517603"/>
                  </a:lnTo>
                  <a:lnTo>
                    <a:pt x="4115480" y="4531808"/>
                  </a:lnTo>
                  <a:lnTo>
                    <a:pt x="4119043" y="4542463"/>
                  </a:lnTo>
                  <a:lnTo>
                    <a:pt x="4122607" y="4549566"/>
                  </a:lnTo>
                  <a:lnTo>
                    <a:pt x="4126171" y="4560222"/>
                  </a:lnTo>
                  <a:lnTo>
                    <a:pt x="4129731" y="4574430"/>
                  </a:lnTo>
                  <a:lnTo>
                    <a:pt x="4133295" y="4592188"/>
                  </a:lnTo>
                  <a:lnTo>
                    <a:pt x="4136858" y="4595737"/>
                  </a:lnTo>
                  <a:lnTo>
                    <a:pt x="4140422" y="4606393"/>
                  </a:lnTo>
                  <a:lnTo>
                    <a:pt x="4143986" y="4617048"/>
                  </a:lnTo>
                  <a:lnTo>
                    <a:pt x="4147549" y="4627704"/>
                  </a:lnTo>
                  <a:lnTo>
                    <a:pt x="4151113" y="4641909"/>
                  </a:lnTo>
                  <a:lnTo>
                    <a:pt x="4154673" y="4666769"/>
                  </a:lnTo>
                  <a:lnTo>
                    <a:pt x="4158237" y="4677425"/>
                  </a:lnTo>
                  <a:lnTo>
                    <a:pt x="4161801" y="4691630"/>
                  </a:lnTo>
                  <a:lnTo>
                    <a:pt x="4165365" y="4716494"/>
                  </a:lnTo>
                  <a:lnTo>
                    <a:pt x="4168928" y="4720043"/>
                  </a:lnTo>
                  <a:lnTo>
                    <a:pt x="4172492" y="4727145"/>
                  </a:lnTo>
                  <a:lnTo>
                    <a:pt x="4176052" y="4741354"/>
                  </a:lnTo>
                  <a:lnTo>
                    <a:pt x="4179616" y="4759112"/>
                  </a:lnTo>
                  <a:lnTo>
                    <a:pt x="4183180" y="4776870"/>
                  </a:lnTo>
                  <a:lnTo>
                    <a:pt x="4186743" y="4805283"/>
                  </a:lnTo>
                  <a:lnTo>
                    <a:pt x="4190307" y="4819488"/>
                  </a:lnTo>
                  <a:lnTo>
                    <a:pt x="4193871" y="4833693"/>
                  </a:lnTo>
                  <a:lnTo>
                    <a:pt x="4197435" y="4851451"/>
                  </a:lnTo>
                  <a:lnTo>
                    <a:pt x="4200995" y="4869209"/>
                  </a:lnTo>
                  <a:lnTo>
                    <a:pt x="4204559" y="4879865"/>
                  </a:lnTo>
                  <a:lnTo>
                    <a:pt x="4208123" y="4911831"/>
                  </a:lnTo>
                  <a:lnTo>
                    <a:pt x="4211686" y="4929589"/>
                  </a:lnTo>
                  <a:lnTo>
                    <a:pt x="4215250" y="4954449"/>
                  </a:lnTo>
                  <a:lnTo>
                    <a:pt x="4218814" y="4975757"/>
                  </a:lnTo>
                  <a:lnTo>
                    <a:pt x="4222378" y="4986412"/>
                  </a:lnTo>
                  <a:lnTo>
                    <a:pt x="4225938" y="5000621"/>
                  </a:lnTo>
                  <a:lnTo>
                    <a:pt x="4229501" y="5018378"/>
                  </a:lnTo>
                  <a:lnTo>
                    <a:pt x="4233065" y="5032583"/>
                  </a:lnTo>
                  <a:lnTo>
                    <a:pt x="4236629" y="5050341"/>
                  </a:lnTo>
                  <a:lnTo>
                    <a:pt x="4240193" y="5057444"/>
                  </a:lnTo>
                  <a:lnTo>
                    <a:pt x="4243756" y="5071652"/>
                  </a:lnTo>
                  <a:lnTo>
                    <a:pt x="4247317" y="5096513"/>
                  </a:lnTo>
                  <a:lnTo>
                    <a:pt x="4250880" y="5110718"/>
                  </a:lnTo>
                  <a:lnTo>
                    <a:pt x="4254444" y="5124926"/>
                  </a:lnTo>
                  <a:lnTo>
                    <a:pt x="4258008" y="5142684"/>
                  </a:lnTo>
                  <a:lnTo>
                    <a:pt x="4261571" y="5153336"/>
                  </a:lnTo>
                  <a:lnTo>
                    <a:pt x="4265135" y="5167544"/>
                  </a:lnTo>
                  <a:lnTo>
                    <a:pt x="4268699" y="5188852"/>
                  </a:lnTo>
                  <a:lnTo>
                    <a:pt x="4272259" y="5206609"/>
                  </a:lnTo>
                  <a:lnTo>
                    <a:pt x="4275823" y="5220818"/>
                  </a:lnTo>
                  <a:lnTo>
                    <a:pt x="4279387" y="5252780"/>
                  </a:lnTo>
                  <a:lnTo>
                    <a:pt x="4282950" y="5266989"/>
                  </a:lnTo>
                  <a:lnTo>
                    <a:pt x="4286514" y="5281194"/>
                  </a:lnTo>
                  <a:lnTo>
                    <a:pt x="4290078" y="5309608"/>
                  </a:lnTo>
                  <a:lnTo>
                    <a:pt x="4293638" y="5327366"/>
                  </a:lnTo>
                  <a:lnTo>
                    <a:pt x="4297202" y="5348673"/>
                  </a:lnTo>
                  <a:lnTo>
                    <a:pt x="4300765" y="5366431"/>
                  </a:lnTo>
                  <a:lnTo>
                    <a:pt x="4304329" y="5387742"/>
                  </a:lnTo>
                  <a:lnTo>
                    <a:pt x="4307893" y="5398397"/>
                  </a:lnTo>
                  <a:lnTo>
                    <a:pt x="4311457" y="5441015"/>
                  </a:lnTo>
                  <a:lnTo>
                    <a:pt x="4315020" y="5465875"/>
                  </a:lnTo>
                  <a:lnTo>
                    <a:pt x="4318581" y="5487186"/>
                  </a:lnTo>
                  <a:lnTo>
                    <a:pt x="4322144" y="5526251"/>
                  </a:lnTo>
                  <a:lnTo>
                    <a:pt x="4325708" y="5547562"/>
                  </a:lnTo>
                  <a:lnTo>
                    <a:pt x="4329272" y="5583078"/>
                  </a:lnTo>
                  <a:lnTo>
                    <a:pt x="4332836" y="5607938"/>
                  </a:lnTo>
                  <a:lnTo>
                    <a:pt x="4336399" y="5632799"/>
                  </a:lnTo>
                  <a:lnTo>
                    <a:pt x="4339959" y="5654110"/>
                  </a:lnTo>
                  <a:lnTo>
                    <a:pt x="4343523" y="5678970"/>
                  </a:lnTo>
                  <a:lnTo>
                    <a:pt x="4347087" y="5707383"/>
                  </a:lnTo>
                  <a:lnTo>
                    <a:pt x="4350651" y="5728691"/>
                  </a:lnTo>
                  <a:lnTo>
                    <a:pt x="4354215" y="5757104"/>
                  </a:lnTo>
                  <a:lnTo>
                    <a:pt x="4357778" y="5771313"/>
                  </a:lnTo>
                  <a:lnTo>
                    <a:pt x="4361342" y="5789070"/>
                  </a:lnTo>
                  <a:lnTo>
                    <a:pt x="4364902" y="5806829"/>
                  </a:lnTo>
                  <a:lnTo>
                    <a:pt x="4368466" y="5821034"/>
                  </a:lnTo>
                  <a:lnTo>
                    <a:pt x="4372030" y="5835239"/>
                  </a:lnTo>
                  <a:lnTo>
                    <a:pt x="4375593" y="5856550"/>
                  </a:lnTo>
                  <a:lnTo>
                    <a:pt x="4379157" y="5870755"/>
                  </a:lnTo>
                  <a:lnTo>
                    <a:pt x="4382721" y="5892066"/>
                  </a:lnTo>
                  <a:lnTo>
                    <a:pt x="4386281" y="5913377"/>
                  </a:lnTo>
                  <a:lnTo>
                    <a:pt x="4389845" y="5931135"/>
                  </a:lnTo>
                  <a:lnTo>
                    <a:pt x="4393409" y="5938237"/>
                  </a:lnTo>
                  <a:lnTo>
                    <a:pt x="4396972" y="5948893"/>
                  </a:lnTo>
                  <a:lnTo>
                    <a:pt x="4400536" y="5966651"/>
                  </a:lnTo>
                  <a:lnTo>
                    <a:pt x="4404100" y="5973753"/>
                  </a:lnTo>
                  <a:lnTo>
                    <a:pt x="4407663" y="5991511"/>
                  </a:lnTo>
                  <a:lnTo>
                    <a:pt x="4411224" y="5998613"/>
                  </a:lnTo>
                  <a:lnTo>
                    <a:pt x="4414787" y="6009269"/>
                  </a:lnTo>
                  <a:lnTo>
                    <a:pt x="4418351" y="6030576"/>
                  </a:lnTo>
                  <a:lnTo>
                    <a:pt x="4421915" y="6044785"/>
                  </a:lnTo>
                  <a:lnTo>
                    <a:pt x="4425478" y="6055440"/>
                  </a:lnTo>
                  <a:lnTo>
                    <a:pt x="4429042" y="6073198"/>
                  </a:lnTo>
                  <a:lnTo>
                    <a:pt x="4432603" y="6080300"/>
                  </a:lnTo>
                  <a:lnTo>
                    <a:pt x="4436166" y="6105161"/>
                  </a:lnTo>
                  <a:lnTo>
                    <a:pt x="4436166" y="6197506"/>
                  </a:lnTo>
                  <a:lnTo>
                    <a:pt x="4429042" y="6197506"/>
                  </a:lnTo>
                  <a:lnTo>
                    <a:pt x="4421915" y="6201055"/>
                  </a:lnTo>
                  <a:lnTo>
                    <a:pt x="4418351" y="6204608"/>
                  </a:lnTo>
                  <a:lnTo>
                    <a:pt x="4418351" y="6229468"/>
                  </a:lnTo>
                  <a:lnTo>
                    <a:pt x="4421915" y="6233021"/>
                  </a:lnTo>
                  <a:lnTo>
                    <a:pt x="4425479" y="6236571"/>
                  </a:lnTo>
                  <a:lnTo>
                    <a:pt x="4432603" y="6240124"/>
                  </a:lnTo>
                  <a:lnTo>
                    <a:pt x="4436166" y="6243673"/>
                  </a:lnTo>
                  <a:lnTo>
                    <a:pt x="4443294" y="6247226"/>
                  </a:lnTo>
                  <a:lnTo>
                    <a:pt x="4446857" y="6250779"/>
                  </a:lnTo>
                  <a:lnTo>
                    <a:pt x="4461109" y="6250779"/>
                  </a:lnTo>
                  <a:lnTo>
                    <a:pt x="4461109" y="6257882"/>
                  </a:lnTo>
                  <a:lnTo>
                    <a:pt x="4453985" y="6257882"/>
                  </a:lnTo>
                  <a:lnTo>
                    <a:pt x="4443294" y="6261431"/>
                  </a:lnTo>
                  <a:lnTo>
                    <a:pt x="4429043" y="6264984"/>
                  </a:lnTo>
                  <a:lnTo>
                    <a:pt x="4411224" y="6268538"/>
                  </a:lnTo>
                  <a:lnTo>
                    <a:pt x="4404100" y="6272086"/>
                  </a:lnTo>
                  <a:lnTo>
                    <a:pt x="4379157" y="6275640"/>
                  </a:lnTo>
                  <a:lnTo>
                    <a:pt x="4372030" y="6279189"/>
                  </a:lnTo>
                  <a:lnTo>
                    <a:pt x="4361342" y="6282742"/>
                  </a:lnTo>
                  <a:lnTo>
                    <a:pt x="4354215" y="6286295"/>
                  </a:lnTo>
                  <a:lnTo>
                    <a:pt x="4347087" y="6289845"/>
                  </a:lnTo>
                  <a:lnTo>
                    <a:pt x="4343523" y="6293398"/>
                  </a:lnTo>
                  <a:lnTo>
                    <a:pt x="4336399" y="6296947"/>
                  </a:lnTo>
                  <a:lnTo>
                    <a:pt x="4322145" y="6300500"/>
                  </a:lnTo>
                  <a:lnTo>
                    <a:pt x="4304329" y="6304053"/>
                  </a:lnTo>
                  <a:lnTo>
                    <a:pt x="4275823" y="6307603"/>
                  </a:lnTo>
                  <a:lnTo>
                    <a:pt x="4261572" y="6311156"/>
                  </a:lnTo>
                  <a:lnTo>
                    <a:pt x="4243757" y="6314705"/>
                  </a:lnTo>
                  <a:lnTo>
                    <a:pt x="4218814" y="6318258"/>
                  </a:lnTo>
                  <a:lnTo>
                    <a:pt x="4204559" y="6321811"/>
                  </a:lnTo>
                  <a:lnTo>
                    <a:pt x="4190308" y="6325360"/>
                  </a:lnTo>
                  <a:lnTo>
                    <a:pt x="4172492" y="6328913"/>
                  </a:lnTo>
                  <a:lnTo>
                    <a:pt x="4158237" y="6332463"/>
                  </a:lnTo>
                  <a:lnTo>
                    <a:pt x="4140422" y="6336016"/>
                  </a:lnTo>
                  <a:lnTo>
                    <a:pt x="4122607" y="6339569"/>
                  </a:lnTo>
                  <a:lnTo>
                    <a:pt x="4111916" y="6343118"/>
                  </a:lnTo>
                  <a:lnTo>
                    <a:pt x="4101228" y="6346672"/>
                  </a:lnTo>
                  <a:lnTo>
                    <a:pt x="4086973" y="6350221"/>
                  </a:lnTo>
                  <a:lnTo>
                    <a:pt x="4072722" y="6353774"/>
                  </a:lnTo>
                  <a:lnTo>
                    <a:pt x="4062031" y="6357327"/>
                  </a:lnTo>
                  <a:lnTo>
                    <a:pt x="4054907" y="6360877"/>
                  </a:lnTo>
                  <a:lnTo>
                    <a:pt x="4051343" y="6364429"/>
                  </a:lnTo>
                  <a:lnTo>
                    <a:pt x="4047780" y="6367979"/>
                  </a:lnTo>
                  <a:lnTo>
                    <a:pt x="4044216" y="6375085"/>
                  </a:lnTo>
                  <a:lnTo>
                    <a:pt x="4037088" y="6378634"/>
                  </a:lnTo>
                  <a:lnTo>
                    <a:pt x="4033528" y="6382187"/>
                  </a:lnTo>
                  <a:lnTo>
                    <a:pt x="4029964" y="6385737"/>
                  </a:lnTo>
                  <a:lnTo>
                    <a:pt x="4026401" y="6389290"/>
                  </a:lnTo>
                  <a:lnTo>
                    <a:pt x="4022837" y="6392843"/>
                  </a:lnTo>
                  <a:lnTo>
                    <a:pt x="4019273" y="6399945"/>
                  </a:lnTo>
                  <a:lnTo>
                    <a:pt x="4015710" y="6403495"/>
                  </a:lnTo>
                  <a:lnTo>
                    <a:pt x="4012149" y="6414150"/>
                  </a:lnTo>
                  <a:lnTo>
                    <a:pt x="4008586" y="6428359"/>
                  </a:lnTo>
                  <a:lnTo>
                    <a:pt x="4005022" y="6449666"/>
                  </a:lnTo>
                  <a:lnTo>
                    <a:pt x="4005022" y="6456768"/>
                  </a:lnTo>
                  <a:lnTo>
                    <a:pt x="4008586" y="6478079"/>
                  </a:lnTo>
                  <a:lnTo>
                    <a:pt x="4012149" y="6485182"/>
                  </a:lnTo>
                  <a:lnTo>
                    <a:pt x="4015710" y="6495838"/>
                  </a:lnTo>
                  <a:lnTo>
                    <a:pt x="4019273" y="6499390"/>
                  </a:lnTo>
                  <a:lnTo>
                    <a:pt x="4019273" y="6517148"/>
                  </a:lnTo>
                  <a:lnTo>
                    <a:pt x="4022837" y="6524251"/>
                  </a:lnTo>
                  <a:lnTo>
                    <a:pt x="4026401" y="6527800"/>
                  </a:lnTo>
                  <a:lnTo>
                    <a:pt x="4033528" y="6531353"/>
                  </a:lnTo>
                  <a:lnTo>
                    <a:pt x="4037088" y="6534906"/>
                  </a:lnTo>
                  <a:lnTo>
                    <a:pt x="4040652" y="6538456"/>
                  </a:lnTo>
                  <a:lnTo>
                    <a:pt x="4047780" y="6542008"/>
                  </a:lnTo>
                  <a:lnTo>
                    <a:pt x="4058471" y="6545558"/>
                  </a:lnTo>
                  <a:lnTo>
                    <a:pt x="4076286" y="6549111"/>
                  </a:lnTo>
                  <a:lnTo>
                    <a:pt x="4083410" y="6552664"/>
                  </a:lnTo>
                  <a:lnTo>
                    <a:pt x="4133295" y="6556213"/>
                  </a:lnTo>
                  <a:lnTo>
                    <a:pt x="4222378" y="6559766"/>
                  </a:lnTo>
                  <a:lnTo>
                    <a:pt x="4293639" y="6563316"/>
                  </a:lnTo>
                  <a:lnTo>
                    <a:pt x="4400538" y="6563316"/>
                  </a:lnTo>
                  <a:lnTo>
                    <a:pt x="4404102" y="6559766"/>
                  </a:lnTo>
                  <a:lnTo>
                    <a:pt x="4407666" y="6556213"/>
                  </a:lnTo>
                  <a:lnTo>
                    <a:pt x="4411226" y="6552664"/>
                  </a:lnTo>
                  <a:lnTo>
                    <a:pt x="4411226" y="6534906"/>
                  </a:lnTo>
                  <a:lnTo>
                    <a:pt x="4407666" y="6531353"/>
                  </a:lnTo>
                  <a:lnTo>
                    <a:pt x="4404102" y="6527800"/>
                  </a:lnTo>
                  <a:lnTo>
                    <a:pt x="4411226" y="6527800"/>
                  </a:lnTo>
                  <a:lnTo>
                    <a:pt x="4414789" y="6524251"/>
                  </a:lnTo>
                  <a:lnTo>
                    <a:pt x="4418353" y="6517148"/>
                  </a:lnTo>
                  <a:lnTo>
                    <a:pt x="4421917" y="6513595"/>
                  </a:lnTo>
                  <a:lnTo>
                    <a:pt x="4425480" y="6510042"/>
                  </a:lnTo>
                  <a:lnTo>
                    <a:pt x="4432604" y="6506493"/>
                  </a:lnTo>
                  <a:lnTo>
                    <a:pt x="4439732" y="6502940"/>
                  </a:lnTo>
                  <a:lnTo>
                    <a:pt x="4443295" y="6499390"/>
                  </a:lnTo>
                  <a:lnTo>
                    <a:pt x="4450423" y="6495838"/>
                  </a:lnTo>
                  <a:lnTo>
                    <a:pt x="4464674" y="6492284"/>
                  </a:lnTo>
                  <a:lnTo>
                    <a:pt x="4471802" y="6488735"/>
                  </a:lnTo>
                  <a:lnTo>
                    <a:pt x="4482489" y="6485182"/>
                  </a:lnTo>
                  <a:lnTo>
                    <a:pt x="4503868" y="6481633"/>
                  </a:lnTo>
                  <a:lnTo>
                    <a:pt x="4510996" y="6478079"/>
                  </a:lnTo>
                  <a:lnTo>
                    <a:pt x="4521687" y="6474526"/>
                  </a:lnTo>
                  <a:lnTo>
                    <a:pt x="4557850" y="6472575"/>
                  </a:lnTo>
                  <a:lnTo>
                    <a:pt x="4550189" y="6474526"/>
                  </a:lnTo>
                  <a:lnTo>
                    <a:pt x="4550189" y="6492284"/>
                  </a:lnTo>
                  <a:lnTo>
                    <a:pt x="4553753" y="6495838"/>
                  </a:lnTo>
                  <a:lnTo>
                    <a:pt x="4564444" y="6499390"/>
                  </a:lnTo>
                  <a:lnTo>
                    <a:pt x="4568008" y="6513595"/>
                  </a:lnTo>
                  <a:lnTo>
                    <a:pt x="4571568" y="6520698"/>
                  </a:lnTo>
                  <a:lnTo>
                    <a:pt x="4575132" y="6524251"/>
                  </a:lnTo>
                  <a:lnTo>
                    <a:pt x="4578695" y="6527800"/>
                  </a:lnTo>
                  <a:lnTo>
                    <a:pt x="4582259" y="6531353"/>
                  </a:lnTo>
                  <a:lnTo>
                    <a:pt x="4589387" y="6534906"/>
                  </a:lnTo>
                  <a:lnTo>
                    <a:pt x="4592951" y="6538456"/>
                  </a:lnTo>
                  <a:lnTo>
                    <a:pt x="4603638" y="6542008"/>
                  </a:lnTo>
                  <a:lnTo>
                    <a:pt x="4621453" y="6545558"/>
                  </a:lnTo>
                  <a:lnTo>
                    <a:pt x="4667776" y="6549111"/>
                  </a:lnTo>
                  <a:lnTo>
                    <a:pt x="4699847" y="6552664"/>
                  </a:lnTo>
                  <a:lnTo>
                    <a:pt x="4728353" y="6556213"/>
                  </a:lnTo>
                  <a:lnTo>
                    <a:pt x="4771109" y="6559767"/>
                  </a:lnTo>
                  <a:lnTo>
                    <a:pt x="4799616" y="6563316"/>
                  </a:lnTo>
                  <a:lnTo>
                    <a:pt x="4824559" y="6566869"/>
                  </a:lnTo>
                  <a:lnTo>
                    <a:pt x="4853062" y="6570422"/>
                  </a:lnTo>
                  <a:lnTo>
                    <a:pt x="4867316" y="6570422"/>
                  </a:lnTo>
                  <a:lnTo>
                    <a:pt x="4878004" y="6566869"/>
                  </a:lnTo>
                  <a:lnTo>
                    <a:pt x="4881568" y="6563316"/>
                  </a:lnTo>
                  <a:lnTo>
                    <a:pt x="4885131" y="6556214"/>
                  </a:lnTo>
                  <a:lnTo>
                    <a:pt x="4885131" y="6549111"/>
                  </a:lnTo>
                  <a:lnTo>
                    <a:pt x="4881568" y="6542009"/>
                  </a:lnTo>
                  <a:lnTo>
                    <a:pt x="4878004" y="6534907"/>
                  </a:lnTo>
                  <a:lnTo>
                    <a:pt x="4870880" y="6531354"/>
                  </a:lnTo>
                  <a:lnTo>
                    <a:pt x="4863753" y="6531354"/>
                  </a:lnTo>
                  <a:lnTo>
                    <a:pt x="4863753" y="6524251"/>
                  </a:lnTo>
                  <a:lnTo>
                    <a:pt x="4870880" y="6524251"/>
                  </a:lnTo>
                  <a:lnTo>
                    <a:pt x="4874441" y="6517149"/>
                  </a:lnTo>
                  <a:lnTo>
                    <a:pt x="4881568" y="6513596"/>
                  </a:lnTo>
                  <a:lnTo>
                    <a:pt x="4888696" y="6510043"/>
                  </a:lnTo>
                  <a:lnTo>
                    <a:pt x="4890299" y="6498856"/>
                  </a:lnTo>
                  <a:lnTo>
                    <a:pt x="4892259" y="6506494"/>
                  </a:lnTo>
                  <a:lnTo>
                    <a:pt x="4895819" y="6520699"/>
                  </a:lnTo>
                  <a:lnTo>
                    <a:pt x="4899383" y="6524252"/>
                  </a:lnTo>
                  <a:lnTo>
                    <a:pt x="4906510" y="6527801"/>
                  </a:lnTo>
                  <a:lnTo>
                    <a:pt x="4910074" y="6531354"/>
                  </a:lnTo>
                  <a:lnTo>
                    <a:pt x="4913638" y="6534907"/>
                  </a:lnTo>
                  <a:lnTo>
                    <a:pt x="4924326" y="6538457"/>
                  </a:lnTo>
                  <a:lnTo>
                    <a:pt x="4935017" y="6538457"/>
                  </a:lnTo>
                  <a:lnTo>
                    <a:pt x="4956396" y="6534907"/>
                  </a:lnTo>
                  <a:lnTo>
                    <a:pt x="4981338" y="6531354"/>
                  </a:lnTo>
                  <a:lnTo>
                    <a:pt x="4992026" y="6531354"/>
                  </a:lnTo>
                  <a:lnTo>
                    <a:pt x="5056164" y="6527801"/>
                  </a:lnTo>
                  <a:lnTo>
                    <a:pt x="5106046" y="6527801"/>
                  </a:lnTo>
                  <a:lnTo>
                    <a:pt x="5155931" y="6531354"/>
                  </a:lnTo>
                  <a:lnTo>
                    <a:pt x="5166622" y="6534907"/>
                  </a:lnTo>
                  <a:lnTo>
                    <a:pt x="5180874" y="6534907"/>
                  </a:lnTo>
                  <a:lnTo>
                    <a:pt x="5188001" y="6531354"/>
                  </a:lnTo>
                  <a:lnTo>
                    <a:pt x="5191565" y="6527801"/>
                  </a:lnTo>
                  <a:lnTo>
                    <a:pt x="5195129" y="6524252"/>
                  </a:lnTo>
                  <a:lnTo>
                    <a:pt x="5195129" y="6499392"/>
                  </a:lnTo>
                  <a:lnTo>
                    <a:pt x="5187468" y="6499212"/>
                  </a:lnTo>
                  <a:lnTo>
                    <a:pt x="5191565" y="6492286"/>
                  </a:lnTo>
                  <a:lnTo>
                    <a:pt x="5195128" y="6481634"/>
                  </a:lnTo>
                  <a:lnTo>
                    <a:pt x="5195128" y="6470978"/>
                  </a:lnTo>
                  <a:lnTo>
                    <a:pt x="5202252" y="6470978"/>
                  </a:lnTo>
                  <a:lnTo>
                    <a:pt x="5205816" y="6467425"/>
                  </a:lnTo>
                  <a:lnTo>
                    <a:pt x="5223631" y="6467425"/>
                  </a:lnTo>
                  <a:lnTo>
                    <a:pt x="5230759" y="6470978"/>
                  </a:lnTo>
                  <a:lnTo>
                    <a:pt x="5248574" y="6474527"/>
                  </a:lnTo>
                  <a:lnTo>
                    <a:pt x="5255702" y="6474527"/>
                  </a:lnTo>
                  <a:lnTo>
                    <a:pt x="5266393" y="6470978"/>
                  </a:lnTo>
                  <a:lnTo>
                    <a:pt x="5266393" y="6478080"/>
                  </a:lnTo>
                  <a:lnTo>
                    <a:pt x="5269953" y="6481633"/>
                  </a:lnTo>
                  <a:lnTo>
                    <a:pt x="5273517" y="6492285"/>
                  </a:lnTo>
                  <a:lnTo>
                    <a:pt x="5277080" y="6502941"/>
                  </a:lnTo>
                  <a:lnTo>
                    <a:pt x="5280644" y="6506494"/>
                  </a:lnTo>
                  <a:lnTo>
                    <a:pt x="5284207" y="6510044"/>
                  </a:lnTo>
                  <a:lnTo>
                    <a:pt x="5287772" y="6513596"/>
                  </a:lnTo>
                  <a:lnTo>
                    <a:pt x="5294895" y="6517149"/>
                  </a:lnTo>
                  <a:lnTo>
                    <a:pt x="5305586" y="6520699"/>
                  </a:lnTo>
                  <a:lnTo>
                    <a:pt x="5334093" y="6520699"/>
                  </a:lnTo>
                  <a:lnTo>
                    <a:pt x="5359035" y="6517149"/>
                  </a:lnTo>
                  <a:lnTo>
                    <a:pt x="5405358" y="6513596"/>
                  </a:lnTo>
                  <a:lnTo>
                    <a:pt x="5440989" y="6510044"/>
                  </a:lnTo>
                  <a:lnTo>
                    <a:pt x="5558575" y="6510044"/>
                  </a:lnTo>
                  <a:lnTo>
                    <a:pt x="5697540" y="6513596"/>
                  </a:lnTo>
                  <a:lnTo>
                    <a:pt x="5701104" y="6517149"/>
                  </a:lnTo>
                  <a:lnTo>
                    <a:pt x="5708228" y="6517149"/>
                  </a:lnTo>
                  <a:lnTo>
                    <a:pt x="5711791" y="6513596"/>
                  </a:lnTo>
                  <a:lnTo>
                    <a:pt x="5711791" y="6520699"/>
                  </a:lnTo>
                  <a:lnTo>
                    <a:pt x="5733170" y="6520699"/>
                  </a:lnTo>
                  <a:lnTo>
                    <a:pt x="5747425" y="6517149"/>
                  </a:lnTo>
                  <a:lnTo>
                    <a:pt x="5750989" y="6492285"/>
                  </a:lnTo>
                  <a:lnTo>
                    <a:pt x="5750989" y="6488736"/>
                  </a:lnTo>
                  <a:lnTo>
                    <a:pt x="5747425" y="6470978"/>
                  </a:lnTo>
                  <a:lnTo>
                    <a:pt x="5743861" y="6467425"/>
                  </a:lnTo>
                  <a:lnTo>
                    <a:pt x="5740298" y="6460323"/>
                  </a:lnTo>
                  <a:lnTo>
                    <a:pt x="5732637" y="6460147"/>
                  </a:lnTo>
                  <a:lnTo>
                    <a:pt x="5736734" y="6453220"/>
                  </a:lnTo>
                  <a:lnTo>
                    <a:pt x="5740298" y="6428360"/>
                  </a:lnTo>
                  <a:lnTo>
                    <a:pt x="5743861" y="6410602"/>
                  </a:lnTo>
                  <a:lnTo>
                    <a:pt x="5743861" y="6407049"/>
                  </a:lnTo>
                  <a:lnTo>
                    <a:pt x="5740298" y="6399947"/>
                  </a:lnTo>
                  <a:lnTo>
                    <a:pt x="5736734" y="6382189"/>
                  </a:lnTo>
                  <a:lnTo>
                    <a:pt x="5729610" y="6382189"/>
                  </a:lnTo>
                  <a:lnTo>
                    <a:pt x="5729610" y="6367980"/>
                  </a:lnTo>
                  <a:lnTo>
                    <a:pt x="5722483" y="6364431"/>
                  </a:lnTo>
                  <a:lnTo>
                    <a:pt x="5718919" y="6353775"/>
                  </a:lnTo>
                  <a:lnTo>
                    <a:pt x="5708228" y="6353775"/>
                  </a:lnTo>
                  <a:lnTo>
                    <a:pt x="5708228" y="6343120"/>
                  </a:lnTo>
                  <a:lnTo>
                    <a:pt x="5701104" y="6339570"/>
                  </a:lnTo>
                  <a:lnTo>
                    <a:pt x="5693977" y="6339570"/>
                  </a:lnTo>
                  <a:lnTo>
                    <a:pt x="5693977" y="6332465"/>
                  </a:lnTo>
                  <a:lnTo>
                    <a:pt x="5686849" y="6332465"/>
                  </a:lnTo>
                  <a:lnTo>
                    <a:pt x="5686849" y="6325362"/>
                  </a:lnTo>
                  <a:lnTo>
                    <a:pt x="5679725" y="6321813"/>
                  </a:lnTo>
                  <a:lnTo>
                    <a:pt x="5676161" y="6318260"/>
                  </a:lnTo>
                  <a:lnTo>
                    <a:pt x="5665470" y="6314707"/>
                  </a:lnTo>
                  <a:lnTo>
                    <a:pt x="5661907" y="6311157"/>
                  </a:lnTo>
                  <a:lnTo>
                    <a:pt x="5654783" y="6307604"/>
                  </a:lnTo>
                  <a:lnTo>
                    <a:pt x="5640528" y="6304055"/>
                  </a:lnTo>
                  <a:lnTo>
                    <a:pt x="5622713" y="6300502"/>
                  </a:lnTo>
                  <a:lnTo>
                    <a:pt x="5590647" y="6296948"/>
                  </a:lnTo>
                  <a:lnTo>
                    <a:pt x="5576391" y="6293399"/>
                  </a:lnTo>
                  <a:lnTo>
                    <a:pt x="5565703" y="6289846"/>
                  </a:lnTo>
                  <a:lnTo>
                    <a:pt x="5551449" y="6286296"/>
                  </a:lnTo>
                  <a:lnTo>
                    <a:pt x="5501563" y="6282744"/>
                  </a:lnTo>
                  <a:lnTo>
                    <a:pt x="5483748" y="6279191"/>
                  </a:lnTo>
                  <a:lnTo>
                    <a:pt x="5462369" y="6275641"/>
                  </a:lnTo>
                  <a:lnTo>
                    <a:pt x="5440990" y="6272088"/>
                  </a:lnTo>
                  <a:lnTo>
                    <a:pt x="5423176" y="6268539"/>
                  </a:lnTo>
                  <a:lnTo>
                    <a:pt x="5408920" y="6264986"/>
                  </a:lnTo>
                  <a:lnTo>
                    <a:pt x="5387541" y="6261433"/>
                  </a:lnTo>
                  <a:lnTo>
                    <a:pt x="5376854" y="6257883"/>
                  </a:lnTo>
                  <a:lnTo>
                    <a:pt x="5366163" y="6254330"/>
                  </a:lnTo>
                  <a:lnTo>
                    <a:pt x="5351911" y="6250781"/>
                  </a:lnTo>
                  <a:lnTo>
                    <a:pt x="5351911" y="6247228"/>
                  </a:lnTo>
                  <a:lnTo>
                    <a:pt x="5355476" y="6240125"/>
                  </a:lnTo>
                  <a:lnTo>
                    <a:pt x="5359039" y="6215265"/>
                  </a:lnTo>
                  <a:lnTo>
                    <a:pt x="5362599" y="6208159"/>
                  </a:lnTo>
                  <a:lnTo>
                    <a:pt x="5366163" y="6172643"/>
                  </a:lnTo>
                  <a:lnTo>
                    <a:pt x="5369727" y="6161991"/>
                  </a:lnTo>
                  <a:lnTo>
                    <a:pt x="5373290" y="6147783"/>
                  </a:lnTo>
                  <a:lnTo>
                    <a:pt x="5376854" y="6140681"/>
                  </a:lnTo>
                  <a:lnTo>
                    <a:pt x="5380418" y="6115820"/>
                  </a:lnTo>
                  <a:lnTo>
                    <a:pt x="5383978" y="6094509"/>
                  </a:lnTo>
                  <a:lnTo>
                    <a:pt x="5387542" y="6076751"/>
                  </a:lnTo>
                  <a:lnTo>
                    <a:pt x="5391106" y="6048338"/>
                  </a:lnTo>
                  <a:lnTo>
                    <a:pt x="5394669" y="6030580"/>
                  </a:lnTo>
                  <a:lnTo>
                    <a:pt x="5398233" y="6005720"/>
                  </a:lnTo>
                  <a:lnTo>
                    <a:pt x="5401797" y="5984412"/>
                  </a:lnTo>
                  <a:lnTo>
                    <a:pt x="5405361" y="5963102"/>
                  </a:lnTo>
                  <a:lnTo>
                    <a:pt x="5408920" y="5931138"/>
                  </a:lnTo>
                  <a:lnTo>
                    <a:pt x="5412485" y="5884966"/>
                  </a:lnTo>
                  <a:lnTo>
                    <a:pt x="5416048" y="5867208"/>
                  </a:lnTo>
                  <a:lnTo>
                    <a:pt x="5419612" y="5845897"/>
                  </a:lnTo>
                  <a:lnTo>
                    <a:pt x="5423176" y="5817484"/>
                  </a:lnTo>
                  <a:lnTo>
                    <a:pt x="5426739" y="5796176"/>
                  </a:lnTo>
                  <a:lnTo>
                    <a:pt x="5430299" y="5781967"/>
                  </a:lnTo>
                  <a:lnTo>
                    <a:pt x="5433863" y="5742902"/>
                  </a:lnTo>
                  <a:lnTo>
                    <a:pt x="5437427" y="5718042"/>
                  </a:lnTo>
                  <a:lnTo>
                    <a:pt x="5440991" y="5686076"/>
                  </a:lnTo>
                  <a:lnTo>
                    <a:pt x="5444555" y="5661215"/>
                  </a:lnTo>
                  <a:lnTo>
                    <a:pt x="5448118" y="5639905"/>
                  </a:lnTo>
                  <a:lnTo>
                    <a:pt x="5451682" y="5625699"/>
                  </a:lnTo>
                  <a:lnTo>
                    <a:pt x="5455242" y="5590183"/>
                  </a:lnTo>
                  <a:lnTo>
                    <a:pt x="5458806" y="5575979"/>
                  </a:lnTo>
                  <a:lnTo>
                    <a:pt x="5462370" y="5558220"/>
                  </a:lnTo>
                  <a:lnTo>
                    <a:pt x="5465933" y="5526254"/>
                  </a:lnTo>
                  <a:lnTo>
                    <a:pt x="5469497" y="5504947"/>
                  </a:lnTo>
                  <a:lnTo>
                    <a:pt x="5469497" y="5497844"/>
                  </a:lnTo>
                  <a:lnTo>
                    <a:pt x="5473061" y="5472980"/>
                  </a:lnTo>
                  <a:lnTo>
                    <a:pt x="5476621" y="5419708"/>
                  </a:lnTo>
                  <a:lnTo>
                    <a:pt x="5480185" y="5391298"/>
                  </a:lnTo>
                  <a:lnTo>
                    <a:pt x="5483748" y="5348678"/>
                  </a:lnTo>
                  <a:lnTo>
                    <a:pt x="5487312" y="5330920"/>
                  </a:lnTo>
                  <a:lnTo>
                    <a:pt x="5490876" y="5313162"/>
                  </a:lnTo>
                  <a:lnTo>
                    <a:pt x="5494440" y="5295404"/>
                  </a:lnTo>
                  <a:lnTo>
                    <a:pt x="5498003" y="5263441"/>
                  </a:lnTo>
                  <a:lnTo>
                    <a:pt x="5501564" y="5217269"/>
                  </a:lnTo>
                  <a:lnTo>
                    <a:pt x="5501564" y="5203064"/>
                  </a:lnTo>
                  <a:lnTo>
                    <a:pt x="5505127" y="5188856"/>
                  </a:lnTo>
                  <a:lnTo>
                    <a:pt x="5508691" y="5149790"/>
                  </a:lnTo>
                  <a:lnTo>
                    <a:pt x="5508691" y="5064552"/>
                  </a:lnTo>
                  <a:lnTo>
                    <a:pt x="5512255" y="5043245"/>
                  </a:lnTo>
                  <a:lnTo>
                    <a:pt x="5515819" y="5021934"/>
                  </a:lnTo>
                  <a:lnTo>
                    <a:pt x="5519382" y="4982869"/>
                  </a:lnTo>
                  <a:lnTo>
                    <a:pt x="5522943" y="4954455"/>
                  </a:lnTo>
                  <a:lnTo>
                    <a:pt x="5522943" y="4901183"/>
                  </a:lnTo>
                  <a:lnTo>
                    <a:pt x="5526506" y="4879872"/>
                  </a:lnTo>
                  <a:lnTo>
                    <a:pt x="5530070" y="4855012"/>
                  </a:lnTo>
                  <a:lnTo>
                    <a:pt x="5533633" y="4837254"/>
                  </a:lnTo>
                  <a:lnTo>
                    <a:pt x="5537198" y="4819496"/>
                  </a:lnTo>
                  <a:lnTo>
                    <a:pt x="5540761" y="4787533"/>
                  </a:lnTo>
                  <a:lnTo>
                    <a:pt x="5544325" y="4773325"/>
                  </a:lnTo>
                  <a:lnTo>
                    <a:pt x="5547885" y="4759119"/>
                  </a:lnTo>
                  <a:lnTo>
                    <a:pt x="5551449" y="4730706"/>
                  </a:lnTo>
                  <a:lnTo>
                    <a:pt x="5555012" y="4723604"/>
                  </a:lnTo>
                  <a:lnTo>
                    <a:pt x="5558577" y="4702292"/>
                  </a:lnTo>
                  <a:lnTo>
                    <a:pt x="5562140" y="4677432"/>
                  </a:lnTo>
                  <a:lnTo>
                    <a:pt x="5565704" y="4656121"/>
                  </a:lnTo>
                  <a:lnTo>
                    <a:pt x="5569264" y="4641916"/>
                  </a:lnTo>
                  <a:lnTo>
                    <a:pt x="5572828" y="4617056"/>
                  </a:lnTo>
                  <a:lnTo>
                    <a:pt x="5576391" y="4599298"/>
                  </a:lnTo>
                  <a:lnTo>
                    <a:pt x="5579955" y="4588642"/>
                  </a:lnTo>
                  <a:lnTo>
                    <a:pt x="5583519" y="4567331"/>
                  </a:lnTo>
                  <a:lnTo>
                    <a:pt x="5587083" y="4556679"/>
                  </a:lnTo>
                  <a:lnTo>
                    <a:pt x="5590647" y="4542471"/>
                  </a:lnTo>
                  <a:lnTo>
                    <a:pt x="5594207" y="4521163"/>
                  </a:lnTo>
                  <a:lnTo>
                    <a:pt x="5597770" y="4503406"/>
                  </a:lnTo>
                  <a:lnTo>
                    <a:pt x="5601334" y="4474992"/>
                  </a:lnTo>
                  <a:lnTo>
                    <a:pt x="5604898" y="4457234"/>
                  </a:lnTo>
                  <a:lnTo>
                    <a:pt x="5608462" y="4435923"/>
                  </a:lnTo>
                  <a:lnTo>
                    <a:pt x="5612025" y="4411063"/>
                  </a:lnTo>
                  <a:lnTo>
                    <a:pt x="5615586" y="4386203"/>
                  </a:lnTo>
                  <a:lnTo>
                    <a:pt x="5619149" y="4361342"/>
                  </a:lnTo>
                  <a:lnTo>
                    <a:pt x="5622713" y="4347134"/>
                  </a:lnTo>
                  <a:lnTo>
                    <a:pt x="5626277" y="4329376"/>
                  </a:lnTo>
                  <a:lnTo>
                    <a:pt x="5629840" y="4318721"/>
                  </a:lnTo>
                  <a:lnTo>
                    <a:pt x="5633404" y="4311618"/>
                  </a:lnTo>
                  <a:lnTo>
                    <a:pt x="5640528" y="4308069"/>
                  </a:lnTo>
                  <a:lnTo>
                    <a:pt x="5644092" y="4300963"/>
                  </a:lnTo>
                  <a:lnTo>
                    <a:pt x="5651219" y="4300963"/>
                  </a:lnTo>
                  <a:lnTo>
                    <a:pt x="5654783" y="4304516"/>
                  </a:lnTo>
                  <a:lnTo>
                    <a:pt x="5661907" y="4308069"/>
                  </a:lnTo>
                  <a:lnTo>
                    <a:pt x="5697540" y="4308069"/>
                  </a:lnTo>
                  <a:lnTo>
                    <a:pt x="5704668" y="4304516"/>
                  </a:lnTo>
                  <a:lnTo>
                    <a:pt x="5704668" y="4297413"/>
                  </a:lnTo>
                  <a:lnTo>
                    <a:pt x="5711792" y="4297413"/>
                  </a:lnTo>
                  <a:lnTo>
                    <a:pt x="5715356" y="4293860"/>
                  </a:lnTo>
                  <a:lnTo>
                    <a:pt x="5718919" y="4286758"/>
                  </a:lnTo>
                  <a:lnTo>
                    <a:pt x="5722483" y="4279656"/>
                  </a:lnTo>
                  <a:lnTo>
                    <a:pt x="5726046" y="4276103"/>
                  </a:lnTo>
                  <a:lnTo>
                    <a:pt x="5729611" y="4272553"/>
                  </a:lnTo>
                  <a:lnTo>
                    <a:pt x="5729611" y="4265447"/>
                  </a:lnTo>
                  <a:lnTo>
                    <a:pt x="5736734" y="4265447"/>
                  </a:lnTo>
                  <a:lnTo>
                    <a:pt x="5740298" y="4254795"/>
                  </a:lnTo>
                  <a:lnTo>
                    <a:pt x="5743862" y="4240587"/>
                  </a:lnTo>
                  <a:lnTo>
                    <a:pt x="5747425" y="4237037"/>
                  </a:lnTo>
                  <a:lnTo>
                    <a:pt x="5750989" y="4229931"/>
                  </a:lnTo>
                  <a:lnTo>
                    <a:pt x="5750989" y="4197968"/>
                  </a:lnTo>
                  <a:lnTo>
                    <a:pt x="5754549" y="4190866"/>
                  </a:lnTo>
                  <a:lnTo>
                    <a:pt x="5758113" y="4187313"/>
                  </a:lnTo>
                  <a:lnTo>
                    <a:pt x="5761677" y="4166006"/>
                  </a:lnTo>
                  <a:lnTo>
                    <a:pt x="5765241" y="4126937"/>
                  </a:lnTo>
                  <a:lnTo>
                    <a:pt x="5768804" y="4098523"/>
                  </a:lnTo>
                  <a:lnTo>
                    <a:pt x="5772368" y="4048803"/>
                  </a:lnTo>
                  <a:lnTo>
                    <a:pt x="5775932" y="4038147"/>
                  </a:lnTo>
                  <a:lnTo>
                    <a:pt x="5775932" y="4016836"/>
                  </a:lnTo>
                  <a:lnTo>
                    <a:pt x="5772368" y="4009734"/>
                  </a:lnTo>
                  <a:lnTo>
                    <a:pt x="5768804" y="4002631"/>
                  </a:lnTo>
                  <a:lnTo>
                    <a:pt x="5765241" y="3991976"/>
                  </a:lnTo>
                  <a:lnTo>
                    <a:pt x="5761677" y="3977771"/>
                  </a:lnTo>
                  <a:lnTo>
                    <a:pt x="5758113" y="3963562"/>
                  </a:lnTo>
                  <a:lnTo>
                    <a:pt x="5754549" y="3952910"/>
                  </a:lnTo>
                  <a:lnTo>
                    <a:pt x="5750989" y="3942255"/>
                  </a:lnTo>
                  <a:lnTo>
                    <a:pt x="5747425" y="3917395"/>
                  </a:lnTo>
                  <a:lnTo>
                    <a:pt x="5743862" y="3892531"/>
                  </a:lnTo>
                  <a:lnTo>
                    <a:pt x="5743862" y="3881879"/>
                  </a:lnTo>
                  <a:lnTo>
                    <a:pt x="5736734" y="3881879"/>
                  </a:lnTo>
                  <a:lnTo>
                    <a:pt x="5736734" y="3832155"/>
                  </a:lnTo>
                  <a:lnTo>
                    <a:pt x="5740298" y="3810847"/>
                  </a:lnTo>
                  <a:lnTo>
                    <a:pt x="5743862" y="3789536"/>
                  </a:lnTo>
                  <a:lnTo>
                    <a:pt x="5747425" y="3768225"/>
                  </a:lnTo>
                  <a:lnTo>
                    <a:pt x="5750989" y="3743364"/>
                  </a:lnTo>
                  <a:lnTo>
                    <a:pt x="5754549" y="3732709"/>
                  </a:lnTo>
                  <a:lnTo>
                    <a:pt x="5754549" y="3714951"/>
                  </a:lnTo>
                  <a:lnTo>
                    <a:pt x="5758113" y="3697193"/>
                  </a:lnTo>
                  <a:lnTo>
                    <a:pt x="5761677" y="3668784"/>
                  </a:lnTo>
                  <a:lnTo>
                    <a:pt x="5762271" y="3657535"/>
                  </a:lnTo>
                  <a:lnTo>
                    <a:pt x="5765241" y="3661677"/>
                  </a:lnTo>
                  <a:lnTo>
                    <a:pt x="5768804" y="3686541"/>
                  </a:lnTo>
                  <a:lnTo>
                    <a:pt x="5772368" y="3707849"/>
                  </a:lnTo>
                  <a:lnTo>
                    <a:pt x="5775932" y="3736262"/>
                  </a:lnTo>
                  <a:lnTo>
                    <a:pt x="5779492" y="3754020"/>
                  </a:lnTo>
                  <a:lnTo>
                    <a:pt x="5783056" y="3771778"/>
                  </a:lnTo>
                  <a:lnTo>
                    <a:pt x="5786620" y="3825050"/>
                  </a:lnTo>
                  <a:lnTo>
                    <a:pt x="5790183" y="3842808"/>
                  </a:lnTo>
                  <a:lnTo>
                    <a:pt x="5793747" y="3853464"/>
                  </a:lnTo>
                  <a:lnTo>
                    <a:pt x="5797311" y="3881877"/>
                  </a:lnTo>
                  <a:lnTo>
                    <a:pt x="5800871" y="3952908"/>
                  </a:lnTo>
                  <a:lnTo>
                    <a:pt x="5800871" y="3967113"/>
                  </a:lnTo>
                  <a:lnTo>
                    <a:pt x="5804435" y="4013286"/>
                  </a:lnTo>
                  <a:lnTo>
                    <a:pt x="5807998" y="4066558"/>
                  </a:lnTo>
                  <a:lnTo>
                    <a:pt x="5811562" y="4087865"/>
                  </a:lnTo>
                  <a:lnTo>
                    <a:pt x="5815126" y="4098521"/>
                  </a:lnTo>
                  <a:lnTo>
                    <a:pt x="5818690" y="4112729"/>
                  </a:lnTo>
                  <a:lnTo>
                    <a:pt x="5822253" y="4116279"/>
                  </a:lnTo>
                  <a:lnTo>
                    <a:pt x="5825814" y="4119832"/>
                  </a:lnTo>
                  <a:lnTo>
                    <a:pt x="5847192" y="4119832"/>
                  </a:lnTo>
                  <a:lnTo>
                    <a:pt x="5850756" y="4116279"/>
                  </a:lnTo>
                  <a:lnTo>
                    <a:pt x="5850756" y="4158896"/>
                  </a:lnTo>
                  <a:lnTo>
                    <a:pt x="5854320" y="4194412"/>
                  </a:lnTo>
                  <a:lnTo>
                    <a:pt x="5854320" y="4240584"/>
                  </a:lnTo>
                  <a:lnTo>
                    <a:pt x="5857883" y="4286756"/>
                  </a:lnTo>
                  <a:lnTo>
                    <a:pt x="5861447" y="4308068"/>
                  </a:lnTo>
                  <a:lnTo>
                    <a:pt x="5865011" y="4318719"/>
                  </a:lnTo>
                  <a:lnTo>
                    <a:pt x="5868575" y="4325826"/>
                  </a:lnTo>
                  <a:lnTo>
                    <a:pt x="5872135" y="4336477"/>
                  </a:lnTo>
                  <a:lnTo>
                    <a:pt x="5875699" y="4343584"/>
                  </a:lnTo>
                  <a:lnTo>
                    <a:pt x="5879262" y="4361341"/>
                  </a:lnTo>
                  <a:lnTo>
                    <a:pt x="5882826" y="4389751"/>
                  </a:lnTo>
                  <a:lnTo>
                    <a:pt x="5886390" y="4432372"/>
                  </a:lnTo>
                  <a:lnTo>
                    <a:pt x="5889954" y="4460782"/>
                  </a:lnTo>
                  <a:lnTo>
                    <a:pt x="5893513" y="4489195"/>
                  </a:lnTo>
                  <a:lnTo>
                    <a:pt x="5897078" y="4506953"/>
                  </a:lnTo>
                  <a:lnTo>
                    <a:pt x="5900641" y="4521162"/>
                  </a:lnTo>
                  <a:lnTo>
                    <a:pt x="5904205" y="4652568"/>
                  </a:lnTo>
                  <a:lnTo>
                    <a:pt x="5907769" y="4680981"/>
                  </a:lnTo>
                  <a:lnTo>
                    <a:pt x="5911332" y="4730702"/>
                  </a:lnTo>
                  <a:lnTo>
                    <a:pt x="5911332" y="4837250"/>
                  </a:lnTo>
                  <a:lnTo>
                    <a:pt x="5914896" y="4869213"/>
                  </a:lnTo>
                  <a:lnTo>
                    <a:pt x="5918456" y="4883421"/>
                  </a:lnTo>
                  <a:lnTo>
                    <a:pt x="5922020" y="4894077"/>
                  </a:lnTo>
                  <a:lnTo>
                    <a:pt x="5922020" y="5089415"/>
                  </a:lnTo>
                  <a:lnTo>
                    <a:pt x="5918456" y="5163997"/>
                  </a:lnTo>
                  <a:lnTo>
                    <a:pt x="5918456" y="5220825"/>
                  </a:lnTo>
                  <a:lnTo>
                    <a:pt x="5922020" y="5259890"/>
                  </a:lnTo>
                  <a:lnTo>
                    <a:pt x="5922020" y="5398404"/>
                  </a:lnTo>
                  <a:lnTo>
                    <a:pt x="5925584" y="5689635"/>
                  </a:lnTo>
                  <a:lnTo>
                    <a:pt x="5925584" y="5970210"/>
                  </a:lnTo>
                  <a:lnTo>
                    <a:pt x="5929148" y="6030586"/>
                  </a:lnTo>
                  <a:lnTo>
                    <a:pt x="5929148" y="6119376"/>
                  </a:lnTo>
                  <a:lnTo>
                    <a:pt x="5925584" y="6158444"/>
                  </a:lnTo>
                  <a:lnTo>
                    <a:pt x="5925584" y="6172649"/>
                  </a:lnTo>
                  <a:lnTo>
                    <a:pt x="5922020" y="6268546"/>
                  </a:lnTo>
                  <a:lnTo>
                    <a:pt x="5918456" y="6286304"/>
                  </a:lnTo>
                  <a:lnTo>
                    <a:pt x="5914896" y="6321819"/>
                  </a:lnTo>
                  <a:lnTo>
                    <a:pt x="5914896" y="6357335"/>
                  </a:lnTo>
                  <a:lnTo>
                    <a:pt x="5922020" y="6360884"/>
                  </a:lnTo>
                  <a:lnTo>
                    <a:pt x="5925584" y="6364438"/>
                  </a:lnTo>
                  <a:lnTo>
                    <a:pt x="5936275" y="6367987"/>
                  </a:lnTo>
                  <a:lnTo>
                    <a:pt x="5950526" y="6371540"/>
                  </a:lnTo>
                  <a:lnTo>
                    <a:pt x="5983187" y="6372133"/>
                  </a:lnTo>
                  <a:lnTo>
                    <a:pt x="5979033" y="6375093"/>
                  </a:lnTo>
                  <a:lnTo>
                    <a:pt x="5975469" y="6392851"/>
                  </a:lnTo>
                  <a:lnTo>
                    <a:pt x="5971905" y="6414158"/>
                  </a:lnTo>
                  <a:lnTo>
                    <a:pt x="5968341" y="6421261"/>
                  </a:lnTo>
                  <a:lnTo>
                    <a:pt x="5968341" y="6467433"/>
                  </a:lnTo>
                  <a:lnTo>
                    <a:pt x="5971905" y="6470986"/>
                  </a:lnTo>
                  <a:lnTo>
                    <a:pt x="5979033" y="6470986"/>
                  </a:lnTo>
                  <a:lnTo>
                    <a:pt x="5979033" y="6478089"/>
                  </a:lnTo>
                  <a:lnTo>
                    <a:pt x="5982596" y="6485191"/>
                  </a:lnTo>
                  <a:lnTo>
                    <a:pt x="5986157" y="6495847"/>
                  </a:lnTo>
                  <a:lnTo>
                    <a:pt x="5989720" y="6513604"/>
                  </a:lnTo>
                  <a:lnTo>
                    <a:pt x="5993284" y="6520707"/>
                  </a:lnTo>
                  <a:lnTo>
                    <a:pt x="5996848" y="6524260"/>
                  </a:lnTo>
                  <a:lnTo>
                    <a:pt x="6000412" y="6545567"/>
                  </a:lnTo>
                  <a:lnTo>
                    <a:pt x="6003975" y="6549121"/>
                  </a:lnTo>
                  <a:lnTo>
                    <a:pt x="6078798" y="6549121"/>
                  </a:lnTo>
                  <a:lnTo>
                    <a:pt x="6121558" y="6545567"/>
                  </a:lnTo>
                  <a:lnTo>
                    <a:pt x="6150061" y="6542018"/>
                  </a:lnTo>
                  <a:lnTo>
                    <a:pt x="6196384" y="6538465"/>
                  </a:lnTo>
                  <a:lnTo>
                    <a:pt x="6285467" y="6538465"/>
                  </a:lnTo>
                  <a:lnTo>
                    <a:pt x="6363856" y="6542018"/>
                  </a:lnTo>
                  <a:lnTo>
                    <a:pt x="6388799" y="6545567"/>
                  </a:lnTo>
                  <a:lnTo>
                    <a:pt x="6413742" y="6549121"/>
                  </a:lnTo>
                  <a:lnTo>
                    <a:pt x="6474314" y="6549121"/>
                  </a:lnTo>
                  <a:lnTo>
                    <a:pt x="6477878" y="6545567"/>
                  </a:lnTo>
                  <a:lnTo>
                    <a:pt x="6481442" y="6538465"/>
                  </a:lnTo>
                  <a:lnTo>
                    <a:pt x="6485005" y="6524260"/>
                  </a:lnTo>
                  <a:lnTo>
                    <a:pt x="6488569" y="6513604"/>
                  </a:lnTo>
                  <a:lnTo>
                    <a:pt x="6492133" y="6495847"/>
                  </a:lnTo>
                  <a:lnTo>
                    <a:pt x="6495697" y="6474535"/>
                  </a:lnTo>
                  <a:lnTo>
                    <a:pt x="6495697" y="6449675"/>
                  </a:lnTo>
                  <a:lnTo>
                    <a:pt x="6492133" y="6417712"/>
                  </a:lnTo>
                  <a:lnTo>
                    <a:pt x="6488569" y="6414159"/>
                  </a:lnTo>
                  <a:lnTo>
                    <a:pt x="6485005" y="6407057"/>
                  </a:lnTo>
                  <a:lnTo>
                    <a:pt x="6481442" y="6392852"/>
                  </a:lnTo>
                  <a:lnTo>
                    <a:pt x="6477878" y="6385746"/>
                  </a:lnTo>
                  <a:lnTo>
                    <a:pt x="6474314" y="6375094"/>
                  </a:lnTo>
                  <a:lnTo>
                    <a:pt x="6470754" y="6360886"/>
                  </a:lnTo>
                  <a:lnTo>
                    <a:pt x="6467191" y="6357336"/>
                  </a:lnTo>
                  <a:lnTo>
                    <a:pt x="6463626" y="6350230"/>
                  </a:lnTo>
                  <a:lnTo>
                    <a:pt x="6470754" y="6350230"/>
                  </a:lnTo>
                  <a:lnTo>
                    <a:pt x="6485005" y="6346680"/>
                  </a:lnTo>
                  <a:lnTo>
                    <a:pt x="6506384" y="6343127"/>
                  </a:lnTo>
                  <a:lnTo>
                    <a:pt x="6524199" y="6339578"/>
                  </a:lnTo>
                  <a:lnTo>
                    <a:pt x="6531327" y="6336025"/>
                  </a:lnTo>
                  <a:lnTo>
                    <a:pt x="6552705" y="6332472"/>
                  </a:lnTo>
                  <a:lnTo>
                    <a:pt x="6563397" y="6328922"/>
                  </a:lnTo>
                  <a:lnTo>
                    <a:pt x="6563987" y="6321227"/>
                  </a:lnTo>
                  <a:lnTo>
                    <a:pt x="6566957" y="6325369"/>
                  </a:lnTo>
                  <a:lnTo>
                    <a:pt x="6577648" y="6328922"/>
                  </a:lnTo>
                  <a:lnTo>
                    <a:pt x="6584775" y="6332472"/>
                  </a:lnTo>
                  <a:lnTo>
                    <a:pt x="6588339" y="6336025"/>
                  </a:lnTo>
                  <a:lnTo>
                    <a:pt x="6599027" y="6339578"/>
                  </a:lnTo>
                  <a:lnTo>
                    <a:pt x="6602591" y="6343127"/>
                  </a:lnTo>
                  <a:lnTo>
                    <a:pt x="6616842" y="6346680"/>
                  </a:lnTo>
                  <a:lnTo>
                    <a:pt x="6631097" y="6350230"/>
                  </a:lnTo>
                  <a:lnTo>
                    <a:pt x="6652476" y="6353783"/>
                  </a:lnTo>
                  <a:lnTo>
                    <a:pt x="6652476" y="6364438"/>
                  </a:lnTo>
                  <a:lnTo>
                    <a:pt x="6648912" y="6371540"/>
                  </a:lnTo>
                  <a:lnTo>
                    <a:pt x="6645348" y="6382196"/>
                  </a:lnTo>
                  <a:lnTo>
                    <a:pt x="6645348" y="6414159"/>
                  </a:lnTo>
                  <a:lnTo>
                    <a:pt x="6641784" y="6428368"/>
                  </a:lnTo>
                  <a:lnTo>
                    <a:pt x="6641784" y="6439019"/>
                  </a:lnTo>
                  <a:lnTo>
                    <a:pt x="6645348" y="6442573"/>
                  </a:lnTo>
                  <a:lnTo>
                    <a:pt x="6645348" y="6492293"/>
                  </a:lnTo>
                  <a:lnTo>
                    <a:pt x="6648912" y="6513604"/>
                  </a:lnTo>
                  <a:lnTo>
                    <a:pt x="6648912" y="6545566"/>
                  </a:lnTo>
                  <a:lnTo>
                    <a:pt x="6652476" y="6549119"/>
                  </a:lnTo>
                  <a:lnTo>
                    <a:pt x="7147763" y="6549119"/>
                  </a:lnTo>
                  <a:lnTo>
                    <a:pt x="7154890" y="6545566"/>
                  </a:lnTo>
                  <a:lnTo>
                    <a:pt x="7154890" y="6520706"/>
                  </a:lnTo>
                  <a:lnTo>
                    <a:pt x="7151327" y="6517157"/>
                  </a:lnTo>
                  <a:lnTo>
                    <a:pt x="7147763" y="6510051"/>
                  </a:lnTo>
                  <a:lnTo>
                    <a:pt x="7144203" y="6506501"/>
                  </a:lnTo>
                  <a:lnTo>
                    <a:pt x="7136647" y="6506477"/>
                  </a:lnTo>
                  <a:lnTo>
                    <a:pt x="7140639" y="6481641"/>
                  </a:lnTo>
                  <a:lnTo>
                    <a:pt x="7144203" y="6460330"/>
                  </a:lnTo>
                  <a:lnTo>
                    <a:pt x="7147763" y="6435470"/>
                  </a:lnTo>
                  <a:lnTo>
                    <a:pt x="7147763" y="6414158"/>
                  </a:lnTo>
                  <a:lnTo>
                    <a:pt x="7144203" y="6399954"/>
                  </a:lnTo>
                  <a:lnTo>
                    <a:pt x="7140639" y="6392851"/>
                  </a:lnTo>
                  <a:lnTo>
                    <a:pt x="7137076" y="6378643"/>
                  </a:lnTo>
                  <a:lnTo>
                    <a:pt x="7133512" y="6367987"/>
                  </a:lnTo>
                  <a:lnTo>
                    <a:pt x="7169145" y="6367987"/>
                  </a:lnTo>
                  <a:lnTo>
                    <a:pt x="7169145" y="6375093"/>
                  </a:lnTo>
                  <a:lnTo>
                    <a:pt x="7172706" y="6378642"/>
                  </a:lnTo>
                  <a:lnTo>
                    <a:pt x="7176269" y="6382196"/>
                  </a:lnTo>
                  <a:lnTo>
                    <a:pt x="7179834" y="6385745"/>
                  </a:lnTo>
                  <a:lnTo>
                    <a:pt x="7208340" y="6385745"/>
                  </a:lnTo>
                  <a:lnTo>
                    <a:pt x="7219027" y="6382196"/>
                  </a:lnTo>
                  <a:lnTo>
                    <a:pt x="7222591" y="6378642"/>
                  </a:lnTo>
                  <a:lnTo>
                    <a:pt x="7226155" y="6375093"/>
                  </a:lnTo>
                  <a:lnTo>
                    <a:pt x="7229719" y="6353782"/>
                  </a:lnTo>
                  <a:lnTo>
                    <a:pt x="7233282" y="6350229"/>
                  </a:lnTo>
                  <a:lnTo>
                    <a:pt x="7233282" y="6328922"/>
                  </a:lnTo>
                  <a:lnTo>
                    <a:pt x="7229719" y="6321819"/>
                  </a:lnTo>
                  <a:lnTo>
                    <a:pt x="7229719" y="6233030"/>
                  </a:lnTo>
                  <a:lnTo>
                    <a:pt x="7226155" y="6144240"/>
                  </a:lnTo>
                  <a:lnTo>
                    <a:pt x="7222591" y="6019934"/>
                  </a:lnTo>
                  <a:lnTo>
                    <a:pt x="7219027" y="5916937"/>
                  </a:lnTo>
                  <a:lnTo>
                    <a:pt x="7215467" y="5892077"/>
                  </a:lnTo>
                  <a:lnTo>
                    <a:pt x="7215467" y="5710942"/>
                  </a:lnTo>
                  <a:lnTo>
                    <a:pt x="7219027" y="5678979"/>
                  </a:lnTo>
                  <a:lnTo>
                    <a:pt x="7222591" y="5643464"/>
                  </a:lnTo>
                  <a:lnTo>
                    <a:pt x="7226155" y="5590191"/>
                  </a:lnTo>
                  <a:lnTo>
                    <a:pt x="7229719" y="5568880"/>
                  </a:lnTo>
                  <a:lnTo>
                    <a:pt x="7233282" y="5540470"/>
                  </a:lnTo>
                  <a:lnTo>
                    <a:pt x="7236846" y="5522713"/>
                  </a:lnTo>
                  <a:lnTo>
                    <a:pt x="7240406" y="5494299"/>
                  </a:lnTo>
                  <a:lnTo>
                    <a:pt x="7243970" y="5476541"/>
                  </a:lnTo>
                  <a:lnTo>
                    <a:pt x="7247534" y="5458783"/>
                  </a:lnTo>
                  <a:lnTo>
                    <a:pt x="7251097" y="5444578"/>
                  </a:lnTo>
                  <a:lnTo>
                    <a:pt x="7254661" y="5430370"/>
                  </a:lnTo>
                  <a:lnTo>
                    <a:pt x="7258225" y="5416165"/>
                  </a:lnTo>
                  <a:lnTo>
                    <a:pt x="7261789" y="5405509"/>
                  </a:lnTo>
                  <a:lnTo>
                    <a:pt x="7265349" y="5394853"/>
                  </a:lnTo>
                  <a:lnTo>
                    <a:pt x="7268912" y="5373546"/>
                  </a:lnTo>
                  <a:lnTo>
                    <a:pt x="7272476" y="5355788"/>
                  </a:lnTo>
                  <a:lnTo>
                    <a:pt x="7276040" y="5341580"/>
                  </a:lnTo>
                  <a:lnTo>
                    <a:pt x="7279604" y="5313166"/>
                  </a:lnTo>
                  <a:lnTo>
                    <a:pt x="7283168" y="5302514"/>
                  </a:lnTo>
                  <a:lnTo>
                    <a:pt x="7286728" y="5288306"/>
                  </a:lnTo>
                  <a:lnTo>
                    <a:pt x="7290291" y="5270548"/>
                  </a:lnTo>
                  <a:lnTo>
                    <a:pt x="7293855" y="5249240"/>
                  </a:lnTo>
                  <a:lnTo>
                    <a:pt x="7297419" y="5217274"/>
                  </a:lnTo>
                  <a:lnTo>
                    <a:pt x="7300982" y="5167554"/>
                  </a:lnTo>
                  <a:lnTo>
                    <a:pt x="7304547" y="5146243"/>
                  </a:lnTo>
                  <a:lnTo>
                    <a:pt x="7308110" y="5135587"/>
                  </a:lnTo>
                  <a:lnTo>
                    <a:pt x="7311670" y="5107178"/>
                  </a:lnTo>
                  <a:lnTo>
                    <a:pt x="7315234" y="5082313"/>
                  </a:lnTo>
                  <a:lnTo>
                    <a:pt x="7318798" y="5064556"/>
                  </a:lnTo>
                  <a:lnTo>
                    <a:pt x="7322361" y="5018387"/>
                  </a:lnTo>
                  <a:lnTo>
                    <a:pt x="7325925" y="5004179"/>
                  </a:lnTo>
                  <a:lnTo>
                    <a:pt x="7329489" y="4975765"/>
                  </a:lnTo>
                  <a:lnTo>
                    <a:pt x="7333049" y="4940249"/>
                  </a:lnTo>
                  <a:lnTo>
                    <a:pt x="7333049" y="4929597"/>
                  </a:lnTo>
                  <a:lnTo>
                    <a:pt x="7336613" y="4886977"/>
                  </a:lnTo>
                  <a:lnTo>
                    <a:pt x="7340177" y="4851461"/>
                  </a:lnTo>
                  <a:lnTo>
                    <a:pt x="7343740" y="4826601"/>
                  </a:lnTo>
                  <a:lnTo>
                    <a:pt x="7347304" y="4776880"/>
                  </a:lnTo>
                  <a:lnTo>
                    <a:pt x="7350868" y="4712949"/>
                  </a:lnTo>
                  <a:lnTo>
                    <a:pt x="7354432" y="4656121"/>
                  </a:lnTo>
                  <a:lnTo>
                    <a:pt x="7354432" y="4599297"/>
                  </a:lnTo>
                  <a:lnTo>
                    <a:pt x="7350868" y="4538922"/>
                  </a:lnTo>
                  <a:lnTo>
                    <a:pt x="7350868" y="4453680"/>
                  </a:lnTo>
                  <a:lnTo>
                    <a:pt x="7354432" y="4425267"/>
                  </a:lnTo>
                  <a:lnTo>
                    <a:pt x="7357992" y="4347132"/>
                  </a:lnTo>
                  <a:lnTo>
                    <a:pt x="7361556" y="4286757"/>
                  </a:lnTo>
                  <a:lnTo>
                    <a:pt x="7361556" y="4258344"/>
                  </a:lnTo>
                  <a:lnTo>
                    <a:pt x="7365119" y="4187313"/>
                  </a:lnTo>
                  <a:lnTo>
                    <a:pt x="7365119" y="4137592"/>
                  </a:lnTo>
                  <a:lnTo>
                    <a:pt x="7361556" y="4105626"/>
                  </a:lnTo>
                  <a:lnTo>
                    <a:pt x="7361556" y="4094974"/>
                  </a:lnTo>
                  <a:lnTo>
                    <a:pt x="7365119" y="4080766"/>
                  </a:lnTo>
                  <a:lnTo>
                    <a:pt x="7368683" y="4080766"/>
                  </a:lnTo>
                  <a:lnTo>
                    <a:pt x="7379370" y="4084319"/>
                  </a:lnTo>
                  <a:lnTo>
                    <a:pt x="7390062" y="4087868"/>
                  </a:lnTo>
                  <a:lnTo>
                    <a:pt x="7425692" y="4087868"/>
                  </a:lnTo>
                  <a:lnTo>
                    <a:pt x="7425692" y="4094974"/>
                  </a:lnTo>
                  <a:lnTo>
                    <a:pt x="7429256" y="4098523"/>
                  </a:lnTo>
                  <a:lnTo>
                    <a:pt x="7443511" y="4102077"/>
                  </a:lnTo>
                  <a:lnTo>
                    <a:pt x="7457762" y="4102077"/>
                  </a:lnTo>
                  <a:lnTo>
                    <a:pt x="7468453" y="4098523"/>
                  </a:lnTo>
                  <a:lnTo>
                    <a:pt x="7475577" y="4094974"/>
                  </a:lnTo>
                  <a:lnTo>
                    <a:pt x="7479140" y="4091421"/>
                  </a:lnTo>
                  <a:lnTo>
                    <a:pt x="7482704" y="4087868"/>
                  </a:lnTo>
                  <a:lnTo>
                    <a:pt x="7486268" y="4080766"/>
                  </a:lnTo>
                  <a:lnTo>
                    <a:pt x="7486268" y="4073663"/>
                  </a:lnTo>
                  <a:lnTo>
                    <a:pt x="7482704" y="4059458"/>
                  </a:lnTo>
                  <a:lnTo>
                    <a:pt x="7479140" y="4038147"/>
                  </a:lnTo>
                  <a:lnTo>
                    <a:pt x="7479140" y="3991978"/>
                  </a:lnTo>
                  <a:lnTo>
                    <a:pt x="7475577" y="3967118"/>
                  </a:lnTo>
                  <a:lnTo>
                    <a:pt x="7475577" y="3714953"/>
                  </a:lnTo>
                  <a:lnTo>
                    <a:pt x="7479140" y="3679437"/>
                  </a:lnTo>
                  <a:lnTo>
                    <a:pt x="7482704" y="3619061"/>
                  </a:lnTo>
                  <a:lnTo>
                    <a:pt x="7486268" y="3579996"/>
                  </a:lnTo>
                  <a:lnTo>
                    <a:pt x="7489832" y="3562238"/>
                  </a:lnTo>
                  <a:lnTo>
                    <a:pt x="7493395" y="3533824"/>
                  </a:lnTo>
                  <a:lnTo>
                    <a:pt x="7496956" y="3494756"/>
                  </a:lnTo>
                  <a:lnTo>
                    <a:pt x="7500519" y="3437932"/>
                  </a:lnTo>
                  <a:lnTo>
                    <a:pt x="7500519" y="3427276"/>
                  </a:lnTo>
                  <a:lnTo>
                    <a:pt x="7504083" y="3413068"/>
                  </a:lnTo>
                  <a:lnTo>
                    <a:pt x="7507647" y="3395310"/>
                  </a:lnTo>
                  <a:lnTo>
                    <a:pt x="7511210" y="3352693"/>
                  </a:lnTo>
                  <a:lnTo>
                    <a:pt x="7514774" y="3327833"/>
                  </a:lnTo>
                  <a:lnTo>
                    <a:pt x="7518335" y="3317177"/>
                  </a:lnTo>
                  <a:lnTo>
                    <a:pt x="7521898" y="3295870"/>
                  </a:lnTo>
                  <a:lnTo>
                    <a:pt x="7525462" y="3285214"/>
                  </a:lnTo>
                  <a:lnTo>
                    <a:pt x="7525462" y="3278112"/>
                  </a:lnTo>
                  <a:lnTo>
                    <a:pt x="7532589" y="3278112"/>
                  </a:lnTo>
                  <a:lnTo>
                    <a:pt x="7536153" y="3274559"/>
                  </a:lnTo>
                  <a:lnTo>
                    <a:pt x="7550404" y="3271009"/>
                  </a:lnTo>
                  <a:lnTo>
                    <a:pt x="7571783" y="3267456"/>
                  </a:lnTo>
                  <a:lnTo>
                    <a:pt x="7575347" y="3263903"/>
                  </a:lnTo>
                  <a:lnTo>
                    <a:pt x="7603853" y="3260354"/>
                  </a:lnTo>
                  <a:lnTo>
                    <a:pt x="7610977" y="3256801"/>
                  </a:lnTo>
                  <a:lnTo>
                    <a:pt x="7614541" y="3249698"/>
                  </a:lnTo>
                  <a:lnTo>
                    <a:pt x="7625232" y="3246145"/>
                  </a:lnTo>
                  <a:lnTo>
                    <a:pt x="7628795" y="3242596"/>
                  </a:lnTo>
                  <a:lnTo>
                    <a:pt x="7635919" y="3239043"/>
                  </a:lnTo>
                  <a:lnTo>
                    <a:pt x="7639483" y="3235493"/>
                  </a:lnTo>
                  <a:lnTo>
                    <a:pt x="7643046" y="3231940"/>
                  </a:lnTo>
                  <a:lnTo>
                    <a:pt x="7646610" y="3228387"/>
                  </a:lnTo>
                  <a:lnTo>
                    <a:pt x="7650174" y="3210629"/>
                  </a:lnTo>
                  <a:lnTo>
                    <a:pt x="7653738" y="3192872"/>
                  </a:lnTo>
                  <a:lnTo>
                    <a:pt x="7657298" y="3175114"/>
                  </a:lnTo>
                  <a:lnTo>
                    <a:pt x="7660862" y="3160909"/>
                  </a:lnTo>
                  <a:lnTo>
                    <a:pt x="7664425" y="3150253"/>
                  </a:lnTo>
                  <a:lnTo>
                    <a:pt x="7667989" y="3143151"/>
                  </a:lnTo>
                  <a:lnTo>
                    <a:pt x="7671553" y="3104082"/>
                  </a:lnTo>
                  <a:lnTo>
                    <a:pt x="7671553" y="3096979"/>
                  </a:lnTo>
                  <a:lnTo>
                    <a:pt x="7667989" y="3086324"/>
                  </a:lnTo>
                  <a:lnTo>
                    <a:pt x="7664425" y="3079221"/>
                  </a:lnTo>
                  <a:lnTo>
                    <a:pt x="7660862" y="3075672"/>
                  </a:lnTo>
                  <a:lnTo>
                    <a:pt x="7657298" y="3057914"/>
                  </a:lnTo>
                  <a:lnTo>
                    <a:pt x="7653738" y="3050808"/>
                  </a:lnTo>
                  <a:lnTo>
                    <a:pt x="7650174" y="3033050"/>
                  </a:lnTo>
                  <a:lnTo>
                    <a:pt x="7646610" y="3004640"/>
                  </a:lnTo>
                  <a:lnTo>
                    <a:pt x="7643046" y="2993985"/>
                  </a:lnTo>
                  <a:lnTo>
                    <a:pt x="7639483" y="2986883"/>
                  </a:lnTo>
                  <a:lnTo>
                    <a:pt x="7635919" y="2972674"/>
                  </a:lnTo>
                  <a:lnTo>
                    <a:pt x="7632359" y="2962018"/>
                  </a:lnTo>
                  <a:lnTo>
                    <a:pt x="7628795" y="2951367"/>
                  </a:lnTo>
                  <a:lnTo>
                    <a:pt x="7625232" y="2933609"/>
                  </a:lnTo>
                  <a:lnTo>
                    <a:pt x="7621667" y="2922953"/>
                  </a:lnTo>
                  <a:lnTo>
                    <a:pt x="7618104" y="2915851"/>
                  </a:lnTo>
                  <a:lnTo>
                    <a:pt x="7614540" y="2905195"/>
                  </a:lnTo>
                  <a:lnTo>
                    <a:pt x="7610977" y="2894540"/>
                  </a:lnTo>
                  <a:lnTo>
                    <a:pt x="7607416" y="2887437"/>
                  </a:lnTo>
                  <a:lnTo>
                    <a:pt x="7603853" y="2873229"/>
                  </a:lnTo>
                  <a:lnTo>
                    <a:pt x="7600289" y="2866127"/>
                  </a:lnTo>
                  <a:lnTo>
                    <a:pt x="7596725" y="2859024"/>
                  </a:lnTo>
                  <a:lnTo>
                    <a:pt x="7593161" y="2848369"/>
                  </a:lnTo>
                  <a:lnTo>
                    <a:pt x="7589598" y="2841266"/>
                  </a:lnTo>
                  <a:lnTo>
                    <a:pt x="7586037" y="2830611"/>
                  </a:lnTo>
                  <a:lnTo>
                    <a:pt x="7582474" y="2819955"/>
                  </a:lnTo>
                  <a:lnTo>
                    <a:pt x="7578910" y="2812853"/>
                  </a:lnTo>
                  <a:lnTo>
                    <a:pt x="7575346" y="2798648"/>
                  </a:lnTo>
                  <a:lnTo>
                    <a:pt x="7571782" y="2787992"/>
                  </a:lnTo>
                  <a:lnTo>
                    <a:pt x="7568219" y="2773787"/>
                  </a:lnTo>
                  <a:lnTo>
                    <a:pt x="7564655" y="2766681"/>
                  </a:lnTo>
                  <a:lnTo>
                    <a:pt x="7561095" y="2752476"/>
                  </a:lnTo>
                  <a:lnTo>
                    <a:pt x="7557531" y="2734718"/>
                  </a:lnTo>
                  <a:lnTo>
                    <a:pt x="7553968" y="2720513"/>
                  </a:lnTo>
                  <a:lnTo>
                    <a:pt x="7550404" y="2695649"/>
                  </a:lnTo>
                  <a:lnTo>
                    <a:pt x="7546840" y="2684997"/>
                  </a:lnTo>
                  <a:lnTo>
                    <a:pt x="7543276" y="2670789"/>
                  </a:lnTo>
                  <a:lnTo>
                    <a:pt x="7539716" y="2653031"/>
                  </a:lnTo>
                  <a:lnTo>
                    <a:pt x="7536152" y="2638826"/>
                  </a:lnTo>
                  <a:lnTo>
                    <a:pt x="7532589" y="2617515"/>
                  </a:lnTo>
                  <a:lnTo>
                    <a:pt x="7529025" y="2592655"/>
                  </a:lnTo>
                  <a:lnTo>
                    <a:pt x="7525461" y="2578449"/>
                  </a:lnTo>
                  <a:lnTo>
                    <a:pt x="7521897" y="2560692"/>
                  </a:lnTo>
                  <a:lnTo>
                    <a:pt x="7518333" y="2535828"/>
                  </a:lnTo>
                  <a:lnTo>
                    <a:pt x="7514773" y="2518070"/>
                  </a:lnTo>
                  <a:lnTo>
                    <a:pt x="7511210" y="2503865"/>
                  </a:lnTo>
                  <a:lnTo>
                    <a:pt x="7507646" y="2475451"/>
                  </a:lnTo>
                  <a:lnTo>
                    <a:pt x="7504082" y="2461246"/>
                  </a:lnTo>
                  <a:lnTo>
                    <a:pt x="7500519" y="2447038"/>
                  </a:lnTo>
                  <a:lnTo>
                    <a:pt x="7496954" y="2436386"/>
                  </a:lnTo>
                  <a:lnTo>
                    <a:pt x="7493395" y="2422177"/>
                  </a:lnTo>
                  <a:lnTo>
                    <a:pt x="7489831" y="2407973"/>
                  </a:lnTo>
                  <a:lnTo>
                    <a:pt x="7486267" y="2390214"/>
                  </a:lnTo>
                  <a:lnTo>
                    <a:pt x="7482703" y="2376006"/>
                  </a:lnTo>
                  <a:lnTo>
                    <a:pt x="7479140" y="2361801"/>
                  </a:lnTo>
                  <a:lnTo>
                    <a:pt x="7475576" y="2358248"/>
                  </a:lnTo>
                  <a:lnTo>
                    <a:pt x="7472012" y="2347596"/>
                  </a:lnTo>
                  <a:lnTo>
                    <a:pt x="7468452" y="2336941"/>
                  </a:lnTo>
                  <a:lnTo>
                    <a:pt x="7464888" y="2329838"/>
                  </a:lnTo>
                  <a:lnTo>
                    <a:pt x="7461324" y="2315630"/>
                  </a:lnTo>
                  <a:lnTo>
                    <a:pt x="7457761" y="2304974"/>
                  </a:lnTo>
                  <a:lnTo>
                    <a:pt x="7454197" y="2301425"/>
                  </a:lnTo>
                  <a:lnTo>
                    <a:pt x="7450633" y="2294323"/>
                  </a:lnTo>
                  <a:lnTo>
                    <a:pt x="7447073" y="2276565"/>
                  </a:lnTo>
                  <a:lnTo>
                    <a:pt x="7443510" y="2273012"/>
                  </a:lnTo>
                  <a:lnTo>
                    <a:pt x="7439945" y="2265909"/>
                  </a:lnTo>
                  <a:lnTo>
                    <a:pt x="7436382" y="2258807"/>
                  </a:lnTo>
                  <a:lnTo>
                    <a:pt x="7432818" y="2255254"/>
                  </a:lnTo>
                  <a:lnTo>
                    <a:pt x="7429254" y="2251701"/>
                  </a:lnTo>
                  <a:lnTo>
                    <a:pt x="7425691" y="2244599"/>
                  </a:lnTo>
                  <a:lnTo>
                    <a:pt x="7418567" y="2241049"/>
                  </a:lnTo>
                  <a:lnTo>
                    <a:pt x="7415003" y="2233943"/>
                  </a:lnTo>
                  <a:lnTo>
                    <a:pt x="7411439" y="2230394"/>
                  </a:lnTo>
                  <a:lnTo>
                    <a:pt x="7407876" y="2223291"/>
                  </a:lnTo>
                  <a:lnTo>
                    <a:pt x="7404312" y="2216185"/>
                  </a:lnTo>
                  <a:lnTo>
                    <a:pt x="7400752" y="2212636"/>
                  </a:lnTo>
                  <a:lnTo>
                    <a:pt x="7397188" y="2209083"/>
                  </a:lnTo>
                  <a:lnTo>
                    <a:pt x="7393624" y="2201981"/>
                  </a:lnTo>
                  <a:lnTo>
                    <a:pt x="7386497" y="2198427"/>
                  </a:lnTo>
                  <a:lnTo>
                    <a:pt x="7379369" y="2194878"/>
                  </a:lnTo>
                  <a:lnTo>
                    <a:pt x="7372245" y="2191325"/>
                  </a:lnTo>
                  <a:lnTo>
                    <a:pt x="7368682" y="2187775"/>
                  </a:lnTo>
                  <a:lnTo>
                    <a:pt x="7361554" y="2184223"/>
                  </a:lnTo>
                  <a:lnTo>
                    <a:pt x="7357990" y="2180670"/>
                  </a:lnTo>
                  <a:lnTo>
                    <a:pt x="7350866" y="2177120"/>
                  </a:lnTo>
                  <a:lnTo>
                    <a:pt x="7343739" y="2173567"/>
                  </a:lnTo>
                  <a:lnTo>
                    <a:pt x="7340176" y="2170018"/>
                  </a:lnTo>
                  <a:lnTo>
                    <a:pt x="7336612" y="2166465"/>
                  </a:lnTo>
                  <a:lnTo>
                    <a:pt x="7329488" y="2162912"/>
                  </a:lnTo>
                  <a:lnTo>
                    <a:pt x="7322360" y="2159362"/>
                  </a:lnTo>
                  <a:lnTo>
                    <a:pt x="7318797" y="2155809"/>
                  </a:lnTo>
                  <a:lnTo>
                    <a:pt x="7315233" y="2152260"/>
                  </a:lnTo>
                  <a:lnTo>
                    <a:pt x="7311669" y="2148707"/>
                  </a:lnTo>
                  <a:lnTo>
                    <a:pt x="7308109" y="2145154"/>
                  </a:lnTo>
                  <a:lnTo>
                    <a:pt x="7297418" y="2141604"/>
                  </a:lnTo>
                  <a:lnTo>
                    <a:pt x="7293855" y="2138051"/>
                  </a:lnTo>
                  <a:lnTo>
                    <a:pt x="7286727" y="2134502"/>
                  </a:lnTo>
                  <a:lnTo>
                    <a:pt x="7279603" y="2130949"/>
                  </a:lnTo>
                  <a:lnTo>
                    <a:pt x="7276039" y="2127396"/>
                  </a:lnTo>
                  <a:lnTo>
                    <a:pt x="7268912" y="2123846"/>
                  </a:lnTo>
                  <a:lnTo>
                    <a:pt x="7258224" y="2120293"/>
                  </a:lnTo>
                  <a:lnTo>
                    <a:pt x="7254660" y="2116744"/>
                  </a:lnTo>
                  <a:lnTo>
                    <a:pt x="7251097" y="2113191"/>
                  </a:lnTo>
                  <a:lnTo>
                    <a:pt x="7243969" y="2109638"/>
                  </a:lnTo>
                  <a:lnTo>
                    <a:pt x="7236845" y="2106088"/>
                  </a:lnTo>
                  <a:lnTo>
                    <a:pt x="7233282" y="2102535"/>
                  </a:lnTo>
                  <a:lnTo>
                    <a:pt x="7226154" y="2098986"/>
                  </a:lnTo>
                  <a:lnTo>
                    <a:pt x="7222590" y="2095433"/>
                  </a:lnTo>
                  <a:lnTo>
                    <a:pt x="7215466" y="2091880"/>
                  </a:lnTo>
                  <a:lnTo>
                    <a:pt x="7211903" y="2088330"/>
                  </a:lnTo>
                  <a:lnTo>
                    <a:pt x="7204776" y="2084777"/>
                  </a:lnTo>
                  <a:lnTo>
                    <a:pt x="7201211" y="2081228"/>
                  </a:lnTo>
                  <a:lnTo>
                    <a:pt x="7197648" y="2077675"/>
                  </a:lnTo>
                  <a:lnTo>
                    <a:pt x="7186960" y="2074122"/>
                  </a:lnTo>
                  <a:lnTo>
                    <a:pt x="7183397" y="2070572"/>
                  </a:lnTo>
                  <a:lnTo>
                    <a:pt x="7172705" y="2067019"/>
                  </a:lnTo>
                  <a:lnTo>
                    <a:pt x="7169145" y="2059917"/>
                  </a:lnTo>
                  <a:lnTo>
                    <a:pt x="7162018" y="2056364"/>
                  </a:lnTo>
                  <a:lnTo>
                    <a:pt x="7158454" y="2052815"/>
                  </a:lnTo>
                  <a:lnTo>
                    <a:pt x="7154890" y="2049262"/>
                  </a:lnTo>
                  <a:lnTo>
                    <a:pt x="7147763" y="2049262"/>
                  </a:lnTo>
                  <a:lnTo>
                    <a:pt x="7147763" y="2042159"/>
                  </a:lnTo>
                  <a:lnTo>
                    <a:pt x="7140639" y="2038606"/>
                  </a:lnTo>
                  <a:lnTo>
                    <a:pt x="7133511" y="2035057"/>
                  </a:lnTo>
                  <a:lnTo>
                    <a:pt x="7129948" y="2031504"/>
                  </a:lnTo>
                  <a:lnTo>
                    <a:pt x="7126384" y="2027954"/>
                  </a:lnTo>
                  <a:lnTo>
                    <a:pt x="7119260" y="2024401"/>
                  </a:lnTo>
                  <a:lnTo>
                    <a:pt x="7115697" y="2020848"/>
                  </a:lnTo>
                  <a:lnTo>
                    <a:pt x="7112132" y="2017299"/>
                  </a:lnTo>
                  <a:lnTo>
                    <a:pt x="7105005" y="2013746"/>
                  </a:lnTo>
                  <a:lnTo>
                    <a:pt x="7097881" y="2010196"/>
                  </a:lnTo>
                  <a:lnTo>
                    <a:pt x="7094318" y="2006643"/>
                  </a:lnTo>
                  <a:lnTo>
                    <a:pt x="7087190" y="2003090"/>
                  </a:lnTo>
                  <a:lnTo>
                    <a:pt x="7083626" y="1999541"/>
                  </a:lnTo>
                  <a:lnTo>
                    <a:pt x="7076503" y="1995988"/>
                  </a:lnTo>
                  <a:lnTo>
                    <a:pt x="7069375" y="1992438"/>
                  </a:lnTo>
                  <a:lnTo>
                    <a:pt x="7065811" y="1988885"/>
                  </a:lnTo>
                  <a:lnTo>
                    <a:pt x="7058684" y="1985332"/>
                  </a:lnTo>
                  <a:lnTo>
                    <a:pt x="7051560" y="1981783"/>
                  </a:lnTo>
                  <a:lnTo>
                    <a:pt x="7044432" y="1978230"/>
                  </a:lnTo>
                  <a:lnTo>
                    <a:pt x="7040869" y="1974680"/>
                  </a:lnTo>
                  <a:lnTo>
                    <a:pt x="7033742" y="1971127"/>
                  </a:lnTo>
                  <a:lnTo>
                    <a:pt x="7030178" y="1967574"/>
                  </a:lnTo>
                  <a:lnTo>
                    <a:pt x="7026618" y="1964025"/>
                  </a:lnTo>
                  <a:lnTo>
                    <a:pt x="7019490" y="1960472"/>
                  </a:lnTo>
                  <a:lnTo>
                    <a:pt x="7008799" y="1960472"/>
                  </a:lnTo>
                  <a:lnTo>
                    <a:pt x="6990984" y="1964025"/>
                  </a:lnTo>
                  <a:lnTo>
                    <a:pt x="6980296" y="1967574"/>
                  </a:lnTo>
                  <a:lnTo>
                    <a:pt x="6973169" y="1967574"/>
                  </a:lnTo>
                  <a:lnTo>
                    <a:pt x="6969605" y="1964025"/>
                  </a:lnTo>
                  <a:lnTo>
                    <a:pt x="6958917" y="1960472"/>
                  </a:lnTo>
                  <a:lnTo>
                    <a:pt x="6951790" y="1956922"/>
                  </a:lnTo>
                  <a:lnTo>
                    <a:pt x="6948226" y="1953369"/>
                  </a:lnTo>
                  <a:lnTo>
                    <a:pt x="6933975" y="1949817"/>
                  </a:lnTo>
                  <a:lnTo>
                    <a:pt x="6930411" y="1946267"/>
                  </a:lnTo>
                  <a:lnTo>
                    <a:pt x="6923284" y="1942714"/>
                  </a:lnTo>
                  <a:lnTo>
                    <a:pt x="6916156" y="1939165"/>
                  </a:lnTo>
                  <a:lnTo>
                    <a:pt x="6909032" y="1935611"/>
                  </a:lnTo>
                  <a:lnTo>
                    <a:pt x="6905468" y="1928509"/>
                  </a:lnTo>
                  <a:lnTo>
                    <a:pt x="6901905" y="1921407"/>
                  </a:lnTo>
                  <a:lnTo>
                    <a:pt x="6898341" y="1914301"/>
                  </a:lnTo>
                  <a:lnTo>
                    <a:pt x="6894777" y="1903649"/>
                  </a:lnTo>
                  <a:lnTo>
                    <a:pt x="6891213" y="1896543"/>
                  </a:lnTo>
                  <a:lnTo>
                    <a:pt x="6887654" y="1892993"/>
                  </a:lnTo>
                  <a:lnTo>
                    <a:pt x="6884089" y="1885891"/>
                  </a:lnTo>
                  <a:lnTo>
                    <a:pt x="6880526" y="1878785"/>
                  </a:lnTo>
                  <a:lnTo>
                    <a:pt x="6876962" y="1871683"/>
                  </a:lnTo>
                  <a:lnTo>
                    <a:pt x="6873398" y="1861027"/>
                  </a:lnTo>
                  <a:lnTo>
                    <a:pt x="6869835" y="1846822"/>
                  </a:lnTo>
                  <a:lnTo>
                    <a:pt x="6866275" y="1843269"/>
                  </a:lnTo>
                  <a:lnTo>
                    <a:pt x="6862711" y="1829064"/>
                  </a:lnTo>
                  <a:lnTo>
                    <a:pt x="6859147" y="1821962"/>
                  </a:lnTo>
                  <a:lnTo>
                    <a:pt x="6855583" y="1793548"/>
                  </a:lnTo>
                  <a:lnTo>
                    <a:pt x="6852019" y="1782893"/>
                  </a:lnTo>
                  <a:lnTo>
                    <a:pt x="6859147" y="1782893"/>
                  </a:lnTo>
                  <a:lnTo>
                    <a:pt x="6866275" y="1779343"/>
                  </a:lnTo>
                  <a:lnTo>
                    <a:pt x="6873398" y="1775790"/>
                  </a:lnTo>
                  <a:lnTo>
                    <a:pt x="6891213" y="1772237"/>
                  </a:lnTo>
                  <a:lnTo>
                    <a:pt x="6894777" y="1768688"/>
                  </a:lnTo>
                  <a:lnTo>
                    <a:pt x="6905468" y="1765135"/>
                  </a:lnTo>
                  <a:lnTo>
                    <a:pt x="6916156" y="1761585"/>
                  </a:lnTo>
                  <a:lnTo>
                    <a:pt x="6923284" y="1758032"/>
                  </a:lnTo>
                  <a:lnTo>
                    <a:pt x="6930411" y="1754479"/>
                  </a:lnTo>
                  <a:lnTo>
                    <a:pt x="6937535" y="1750930"/>
                  </a:lnTo>
                  <a:lnTo>
                    <a:pt x="6944662" y="1747377"/>
                  </a:lnTo>
                  <a:lnTo>
                    <a:pt x="6948226" y="1743827"/>
                  </a:lnTo>
                  <a:lnTo>
                    <a:pt x="6951790" y="1740274"/>
                  </a:lnTo>
                  <a:lnTo>
                    <a:pt x="6958917" y="1736721"/>
                  </a:lnTo>
                  <a:lnTo>
                    <a:pt x="6962477" y="1733172"/>
                  </a:lnTo>
                  <a:lnTo>
                    <a:pt x="6969605" y="1729619"/>
                  </a:lnTo>
                  <a:lnTo>
                    <a:pt x="6976732" y="1726069"/>
                  </a:lnTo>
                  <a:lnTo>
                    <a:pt x="6980296" y="1722516"/>
                  </a:lnTo>
                  <a:lnTo>
                    <a:pt x="6987420" y="1718963"/>
                  </a:lnTo>
                  <a:lnTo>
                    <a:pt x="6994547" y="1715414"/>
                  </a:lnTo>
                  <a:lnTo>
                    <a:pt x="7001674" y="1711861"/>
                  </a:lnTo>
                  <a:lnTo>
                    <a:pt x="7005239" y="1708311"/>
                  </a:lnTo>
                  <a:lnTo>
                    <a:pt x="7012362" y="1704758"/>
                  </a:lnTo>
                  <a:lnTo>
                    <a:pt x="7019490" y="1701205"/>
                  </a:lnTo>
                  <a:lnTo>
                    <a:pt x="7023053" y="1694103"/>
                  </a:lnTo>
                  <a:lnTo>
                    <a:pt x="7026617" y="1690554"/>
                  </a:lnTo>
                  <a:lnTo>
                    <a:pt x="7030177" y="1687001"/>
                  </a:lnTo>
                  <a:lnTo>
                    <a:pt x="7033741" y="1683448"/>
                  </a:lnTo>
                  <a:lnTo>
                    <a:pt x="7037305" y="1679898"/>
                  </a:lnTo>
                  <a:lnTo>
                    <a:pt x="7040869" y="1672796"/>
                  </a:lnTo>
                  <a:lnTo>
                    <a:pt x="7040869" y="1665690"/>
                  </a:lnTo>
                  <a:lnTo>
                    <a:pt x="7047996" y="1665690"/>
                  </a:lnTo>
                  <a:lnTo>
                    <a:pt x="7051560" y="1662140"/>
                  </a:lnTo>
                  <a:lnTo>
                    <a:pt x="7055120" y="1658587"/>
                  </a:lnTo>
                  <a:lnTo>
                    <a:pt x="7058684" y="1655038"/>
                  </a:lnTo>
                  <a:lnTo>
                    <a:pt x="7062247" y="1651485"/>
                  </a:lnTo>
                  <a:lnTo>
                    <a:pt x="7065811" y="1647932"/>
                  </a:lnTo>
                  <a:lnTo>
                    <a:pt x="7069375" y="1644382"/>
                  </a:lnTo>
                  <a:lnTo>
                    <a:pt x="7072939" y="1640829"/>
                  </a:lnTo>
                  <a:lnTo>
                    <a:pt x="7076502" y="1637280"/>
                  </a:lnTo>
                  <a:lnTo>
                    <a:pt x="7080063" y="1630174"/>
                  </a:lnTo>
                  <a:lnTo>
                    <a:pt x="7083626" y="1626624"/>
                  </a:lnTo>
                  <a:lnTo>
                    <a:pt x="7087190" y="1623071"/>
                  </a:lnTo>
                  <a:lnTo>
                    <a:pt x="7090754" y="1619522"/>
                  </a:lnTo>
                  <a:lnTo>
                    <a:pt x="7094318" y="1612416"/>
                  </a:lnTo>
                  <a:lnTo>
                    <a:pt x="7097881" y="1601764"/>
                  </a:lnTo>
                  <a:lnTo>
                    <a:pt x="7101442" y="1598211"/>
                  </a:lnTo>
                  <a:lnTo>
                    <a:pt x="7105005" y="1591109"/>
                  </a:lnTo>
                  <a:lnTo>
                    <a:pt x="7108569" y="1587556"/>
                  </a:lnTo>
                  <a:lnTo>
                    <a:pt x="7112133" y="1584006"/>
                  </a:lnTo>
                  <a:lnTo>
                    <a:pt x="7112133" y="1576900"/>
                  </a:lnTo>
                  <a:lnTo>
                    <a:pt x="7119260" y="1576900"/>
                  </a:lnTo>
                  <a:lnTo>
                    <a:pt x="7122824" y="1569798"/>
                  </a:lnTo>
                  <a:lnTo>
                    <a:pt x="7126384" y="1566248"/>
                  </a:lnTo>
                  <a:lnTo>
                    <a:pt x="7129948" y="1555593"/>
                  </a:lnTo>
                  <a:lnTo>
                    <a:pt x="7133511" y="1552040"/>
                  </a:lnTo>
                  <a:lnTo>
                    <a:pt x="7137076" y="1541384"/>
                  </a:lnTo>
                  <a:lnTo>
                    <a:pt x="7140639" y="1534282"/>
                  </a:lnTo>
                  <a:lnTo>
                    <a:pt x="7144203" y="1530732"/>
                  </a:lnTo>
                  <a:lnTo>
                    <a:pt x="7147763" y="1523626"/>
                  </a:lnTo>
                  <a:lnTo>
                    <a:pt x="7151327" y="1512975"/>
                  </a:lnTo>
                  <a:lnTo>
                    <a:pt x="7154890" y="1509422"/>
                  </a:lnTo>
                  <a:lnTo>
                    <a:pt x="7158454" y="1505869"/>
                  </a:lnTo>
                  <a:lnTo>
                    <a:pt x="7162018" y="1498766"/>
                  </a:lnTo>
                  <a:lnTo>
                    <a:pt x="7165582" y="1491664"/>
                  </a:lnTo>
                  <a:lnTo>
                    <a:pt x="7169145" y="1481008"/>
                  </a:lnTo>
                  <a:lnTo>
                    <a:pt x="7172706" y="1463250"/>
                  </a:lnTo>
                  <a:lnTo>
                    <a:pt x="7176269" y="1452595"/>
                  </a:lnTo>
                  <a:lnTo>
                    <a:pt x="7179833" y="1441943"/>
                  </a:lnTo>
                  <a:lnTo>
                    <a:pt x="7183397" y="1427735"/>
                  </a:lnTo>
                  <a:lnTo>
                    <a:pt x="7186961" y="1424185"/>
                  </a:lnTo>
                  <a:lnTo>
                    <a:pt x="7190524" y="1417079"/>
                  </a:lnTo>
                  <a:lnTo>
                    <a:pt x="7194085" y="1395772"/>
                  </a:lnTo>
                  <a:lnTo>
                    <a:pt x="7197648" y="1385116"/>
                  </a:lnTo>
                  <a:lnTo>
                    <a:pt x="7201212" y="1381563"/>
                  </a:lnTo>
                  <a:lnTo>
                    <a:pt x="7204776" y="1367358"/>
                  </a:lnTo>
                  <a:lnTo>
                    <a:pt x="7208339" y="1353153"/>
                  </a:lnTo>
                  <a:lnTo>
                    <a:pt x="7211903" y="1328289"/>
                  </a:lnTo>
                  <a:lnTo>
                    <a:pt x="7215467" y="1303429"/>
                  </a:lnTo>
                  <a:lnTo>
                    <a:pt x="7219027" y="1296326"/>
                  </a:lnTo>
                  <a:lnTo>
                    <a:pt x="7222591" y="1278568"/>
                  </a:lnTo>
                  <a:lnTo>
                    <a:pt x="7222591" y="1260811"/>
                  </a:lnTo>
                  <a:lnTo>
                    <a:pt x="7251097" y="1260811"/>
                  </a:lnTo>
                  <a:lnTo>
                    <a:pt x="7268912" y="1257258"/>
                  </a:lnTo>
                  <a:lnTo>
                    <a:pt x="7279603" y="1253708"/>
                  </a:lnTo>
                  <a:lnTo>
                    <a:pt x="7283167" y="1250155"/>
                  </a:lnTo>
                  <a:lnTo>
                    <a:pt x="7286727" y="1246606"/>
                  </a:lnTo>
                  <a:lnTo>
                    <a:pt x="7290291" y="1235950"/>
                  </a:lnTo>
                  <a:lnTo>
                    <a:pt x="7293855" y="1232397"/>
                  </a:lnTo>
                  <a:lnTo>
                    <a:pt x="7293855" y="1189780"/>
                  </a:lnTo>
                  <a:lnTo>
                    <a:pt x="7290291" y="1161367"/>
                  </a:lnTo>
                  <a:lnTo>
                    <a:pt x="7286727" y="1140059"/>
                  </a:lnTo>
                  <a:lnTo>
                    <a:pt x="7283167" y="1125851"/>
                  </a:lnTo>
                  <a:lnTo>
                    <a:pt x="7279603" y="1118748"/>
                  </a:lnTo>
                  <a:lnTo>
                    <a:pt x="7276040" y="1108093"/>
                  </a:lnTo>
                  <a:lnTo>
                    <a:pt x="7272476" y="1097437"/>
                  </a:lnTo>
                  <a:lnTo>
                    <a:pt x="7268912" y="1093888"/>
                  </a:lnTo>
                  <a:lnTo>
                    <a:pt x="7265348" y="1086786"/>
                  </a:lnTo>
                  <a:lnTo>
                    <a:pt x="7258224" y="1083233"/>
                  </a:lnTo>
                  <a:lnTo>
                    <a:pt x="7254661" y="1076130"/>
                  </a:lnTo>
                  <a:lnTo>
                    <a:pt x="7243970" y="1072577"/>
                  </a:lnTo>
                  <a:lnTo>
                    <a:pt x="7233282" y="1069028"/>
                  </a:lnTo>
                  <a:lnTo>
                    <a:pt x="7240406" y="1069028"/>
                  </a:lnTo>
                  <a:lnTo>
                    <a:pt x="7261788" y="1065475"/>
                  </a:lnTo>
                  <a:lnTo>
                    <a:pt x="7265348" y="1061922"/>
                  </a:lnTo>
                  <a:lnTo>
                    <a:pt x="7268912" y="1058372"/>
                  </a:lnTo>
                  <a:lnTo>
                    <a:pt x="7272476" y="1054819"/>
                  </a:lnTo>
                  <a:lnTo>
                    <a:pt x="7272476" y="1040614"/>
                  </a:lnTo>
                  <a:lnTo>
                    <a:pt x="7268912" y="1033512"/>
                  </a:lnTo>
                  <a:lnTo>
                    <a:pt x="7265348" y="1029959"/>
                  </a:lnTo>
                  <a:lnTo>
                    <a:pt x="7261788" y="1022856"/>
                  </a:lnTo>
                  <a:lnTo>
                    <a:pt x="7254661" y="1022856"/>
                  </a:lnTo>
                  <a:lnTo>
                    <a:pt x="7254661" y="1015754"/>
                  </a:lnTo>
                  <a:lnTo>
                    <a:pt x="7247534" y="1012201"/>
                  </a:lnTo>
                  <a:lnTo>
                    <a:pt x="7243969" y="1005099"/>
                  </a:lnTo>
                  <a:lnTo>
                    <a:pt x="7240406" y="1001546"/>
                  </a:lnTo>
                  <a:lnTo>
                    <a:pt x="7236845" y="997996"/>
                  </a:lnTo>
                  <a:lnTo>
                    <a:pt x="7233282" y="994443"/>
                  </a:lnTo>
                  <a:lnTo>
                    <a:pt x="7229718" y="990894"/>
                  </a:lnTo>
                  <a:lnTo>
                    <a:pt x="7222591" y="990894"/>
                  </a:lnTo>
                  <a:lnTo>
                    <a:pt x="7222591" y="983788"/>
                  </a:lnTo>
                  <a:lnTo>
                    <a:pt x="7215467" y="980238"/>
                  </a:lnTo>
                  <a:lnTo>
                    <a:pt x="7208339" y="976685"/>
                  </a:lnTo>
                  <a:lnTo>
                    <a:pt x="7201212" y="976685"/>
                  </a:lnTo>
                  <a:lnTo>
                    <a:pt x="7201212" y="969583"/>
                  </a:lnTo>
                  <a:lnTo>
                    <a:pt x="7197648" y="962481"/>
                  </a:lnTo>
                  <a:lnTo>
                    <a:pt x="7194085" y="955378"/>
                  </a:lnTo>
                  <a:lnTo>
                    <a:pt x="7197648" y="958928"/>
                  </a:lnTo>
                  <a:lnTo>
                    <a:pt x="7201212" y="962481"/>
                  </a:lnTo>
                  <a:lnTo>
                    <a:pt x="7208339" y="962481"/>
                  </a:lnTo>
                  <a:lnTo>
                    <a:pt x="7208339" y="969583"/>
                  </a:lnTo>
                  <a:lnTo>
                    <a:pt x="7233282" y="969583"/>
                  </a:lnTo>
                  <a:lnTo>
                    <a:pt x="7240406" y="966030"/>
                  </a:lnTo>
                  <a:lnTo>
                    <a:pt x="7243970" y="962481"/>
                  </a:lnTo>
                  <a:lnTo>
                    <a:pt x="7247534" y="958928"/>
                  </a:lnTo>
                  <a:lnTo>
                    <a:pt x="7247534" y="948272"/>
                  </a:lnTo>
                  <a:lnTo>
                    <a:pt x="7243970" y="934067"/>
                  </a:lnTo>
                  <a:lnTo>
                    <a:pt x="7240406" y="926965"/>
                  </a:lnTo>
                  <a:lnTo>
                    <a:pt x="7236846" y="923412"/>
                  </a:lnTo>
                  <a:lnTo>
                    <a:pt x="7233282" y="916309"/>
                  </a:lnTo>
                  <a:lnTo>
                    <a:pt x="7229718" y="912756"/>
                  </a:lnTo>
                  <a:lnTo>
                    <a:pt x="7226155" y="909207"/>
                  </a:lnTo>
                  <a:lnTo>
                    <a:pt x="7222591" y="905654"/>
                  </a:lnTo>
                  <a:lnTo>
                    <a:pt x="7219027" y="898551"/>
                  </a:lnTo>
                  <a:lnTo>
                    <a:pt x="7215467" y="894998"/>
                  </a:lnTo>
                  <a:lnTo>
                    <a:pt x="7208339" y="894998"/>
                  </a:lnTo>
                  <a:lnTo>
                    <a:pt x="7208339" y="887896"/>
                  </a:lnTo>
                  <a:lnTo>
                    <a:pt x="7204776" y="880794"/>
                  </a:lnTo>
                  <a:lnTo>
                    <a:pt x="7211903" y="880794"/>
                  </a:lnTo>
                  <a:lnTo>
                    <a:pt x="7215467" y="877241"/>
                  </a:lnTo>
                  <a:lnTo>
                    <a:pt x="7215467" y="863036"/>
                  </a:lnTo>
                  <a:lnTo>
                    <a:pt x="7211903" y="852380"/>
                  </a:lnTo>
                  <a:lnTo>
                    <a:pt x="7208339" y="848831"/>
                  </a:lnTo>
                  <a:lnTo>
                    <a:pt x="7204776" y="845278"/>
                  </a:lnTo>
                  <a:lnTo>
                    <a:pt x="7201212" y="841725"/>
                  </a:lnTo>
                  <a:lnTo>
                    <a:pt x="7197648" y="838175"/>
                  </a:lnTo>
                  <a:lnTo>
                    <a:pt x="7190524" y="838175"/>
                  </a:lnTo>
                  <a:lnTo>
                    <a:pt x="7190524" y="831073"/>
                  </a:lnTo>
                  <a:lnTo>
                    <a:pt x="7179834" y="831073"/>
                  </a:lnTo>
                  <a:lnTo>
                    <a:pt x="7179834" y="823967"/>
                  </a:lnTo>
                  <a:lnTo>
                    <a:pt x="7172706" y="820417"/>
                  </a:lnTo>
                  <a:lnTo>
                    <a:pt x="7165582" y="816864"/>
                  </a:lnTo>
                  <a:lnTo>
                    <a:pt x="7158455" y="813315"/>
                  </a:lnTo>
                  <a:lnTo>
                    <a:pt x="7147764" y="809762"/>
                  </a:lnTo>
                  <a:lnTo>
                    <a:pt x="7140640" y="809762"/>
                  </a:lnTo>
                  <a:lnTo>
                    <a:pt x="7140640" y="802659"/>
                  </a:lnTo>
                  <a:lnTo>
                    <a:pt x="7137076" y="792004"/>
                  </a:lnTo>
                  <a:lnTo>
                    <a:pt x="7133609" y="784399"/>
                  </a:lnTo>
                  <a:lnTo>
                    <a:pt x="7144203" y="788451"/>
                  </a:lnTo>
                  <a:lnTo>
                    <a:pt x="7147764" y="792004"/>
                  </a:lnTo>
                  <a:lnTo>
                    <a:pt x="7158455" y="795557"/>
                  </a:lnTo>
                  <a:lnTo>
                    <a:pt x="7172706" y="799107"/>
                  </a:lnTo>
                  <a:lnTo>
                    <a:pt x="7176270" y="799107"/>
                  </a:lnTo>
                  <a:lnTo>
                    <a:pt x="7183397" y="795557"/>
                  </a:lnTo>
                  <a:lnTo>
                    <a:pt x="7190525" y="792004"/>
                  </a:lnTo>
                  <a:lnTo>
                    <a:pt x="7194085" y="788451"/>
                  </a:lnTo>
                  <a:lnTo>
                    <a:pt x="7194085" y="781349"/>
                  </a:lnTo>
                  <a:lnTo>
                    <a:pt x="7190525" y="770693"/>
                  </a:lnTo>
                  <a:lnTo>
                    <a:pt x="7186961" y="767144"/>
                  </a:lnTo>
                  <a:lnTo>
                    <a:pt x="7183397" y="763591"/>
                  </a:lnTo>
                  <a:lnTo>
                    <a:pt x="7179834" y="760041"/>
                  </a:lnTo>
                  <a:lnTo>
                    <a:pt x="7176270" y="756488"/>
                  </a:lnTo>
                  <a:lnTo>
                    <a:pt x="7169146" y="752935"/>
                  </a:lnTo>
                  <a:lnTo>
                    <a:pt x="7162019" y="749386"/>
                  </a:lnTo>
                  <a:lnTo>
                    <a:pt x="7158455" y="745833"/>
                  </a:lnTo>
                  <a:lnTo>
                    <a:pt x="7140640" y="742283"/>
                  </a:lnTo>
                  <a:lnTo>
                    <a:pt x="7137076" y="738730"/>
                  </a:lnTo>
                  <a:lnTo>
                    <a:pt x="7126385" y="735177"/>
                  </a:lnTo>
                  <a:lnTo>
                    <a:pt x="7115697" y="731628"/>
                  </a:lnTo>
                  <a:lnTo>
                    <a:pt x="7105006" y="728075"/>
                  </a:lnTo>
                  <a:lnTo>
                    <a:pt x="7101442" y="720972"/>
                  </a:lnTo>
                  <a:lnTo>
                    <a:pt x="7097882" y="717419"/>
                  </a:lnTo>
                  <a:lnTo>
                    <a:pt x="7094318" y="713870"/>
                  </a:lnTo>
                  <a:lnTo>
                    <a:pt x="7090755" y="710317"/>
                  </a:lnTo>
                  <a:lnTo>
                    <a:pt x="7087191" y="703215"/>
                  </a:lnTo>
                  <a:lnTo>
                    <a:pt x="7083627" y="696112"/>
                  </a:lnTo>
                  <a:lnTo>
                    <a:pt x="7080064" y="692559"/>
                  </a:lnTo>
                  <a:lnTo>
                    <a:pt x="7076503" y="689010"/>
                  </a:lnTo>
                  <a:lnTo>
                    <a:pt x="7073037" y="684954"/>
                  </a:lnTo>
                  <a:lnTo>
                    <a:pt x="7083627" y="689010"/>
                  </a:lnTo>
                  <a:lnTo>
                    <a:pt x="7147763" y="689010"/>
                  </a:lnTo>
                  <a:lnTo>
                    <a:pt x="7154890" y="685457"/>
                  </a:lnTo>
                  <a:lnTo>
                    <a:pt x="7158453" y="681904"/>
                  </a:lnTo>
                  <a:lnTo>
                    <a:pt x="7162018" y="674801"/>
                  </a:lnTo>
                  <a:lnTo>
                    <a:pt x="7162018" y="667699"/>
                  </a:lnTo>
                  <a:lnTo>
                    <a:pt x="7158453" y="660597"/>
                  </a:lnTo>
                  <a:lnTo>
                    <a:pt x="7151326" y="657044"/>
                  </a:lnTo>
                  <a:lnTo>
                    <a:pt x="7144202" y="653494"/>
                  </a:lnTo>
                  <a:lnTo>
                    <a:pt x="7129947" y="649941"/>
                  </a:lnTo>
                  <a:lnTo>
                    <a:pt x="7105005" y="646388"/>
                  </a:lnTo>
                  <a:lnTo>
                    <a:pt x="7072938" y="642839"/>
                  </a:lnTo>
                  <a:lnTo>
                    <a:pt x="7033740" y="642839"/>
                  </a:lnTo>
                  <a:lnTo>
                    <a:pt x="7030176" y="639286"/>
                  </a:lnTo>
                  <a:lnTo>
                    <a:pt x="7023053" y="635736"/>
                  </a:lnTo>
                  <a:lnTo>
                    <a:pt x="7019489" y="632183"/>
                  </a:lnTo>
                  <a:lnTo>
                    <a:pt x="7012361" y="628630"/>
                  </a:lnTo>
                  <a:lnTo>
                    <a:pt x="7008798" y="625081"/>
                  </a:lnTo>
                  <a:lnTo>
                    <a:pt x="7001674" y="621528"/>
                  </a:lnTo>
                  <a:lnTo>
                    <a:pt x="6998110" y="617978"/>
                  </a:lnTo>
                  <a:lnTo>
                    <a:pt x="6987419" y="614425"/>
                  </a:lnTo>
                  <a:lnTo>
                    <a:pt x="6979791" y="614328"/>
                  </a:lnTo>
                  <a:lnTo>
                    <a:pt x="6983856" y="603770"/>
                  </a:lnTo>
                  <a:lnTo>
                    <a:pt x="6987419" y="596668"/>
                  </a:lnTo>
                  <a:lnTo>
                    <a:pt x="6990983" y="593114"/>
                  </a:lnTo>
                  <a:lnTo>
                    <a:pt x="6994547" y="582463"/>
                  </a:lnTo>
                  <a:lnTo>
                    <a:pt x="6998110" y="571807"/>
                  </a:lnTo>
                  <a:lnTo>
                    <a:pt x="6998110" y="564705"/>
                  </a:lnTo>
                  <a:lnTo>
                    <a:pt x="6994547" y="557599"/>
                  </a:lnTo>
                  <a:lnTo>
                    <a:pt x="6990983" y="554049"/>
                  </a:lnTo>
                  <a:lnTo>
                    <a:pt x="6987419" y="550496"/>
                  </a:lnTo>
                  <a:lnTo>
                    <a:pt x="6983856" y="546947"/>
                  </a:lnTo>
                  <a:lnTo>
                    <a:pt x="6980296" y="543394"/>
                  </a:lnTo>
                  <a:lnTo>
                    <a:pt x="6969605" y="539841"/>
                  </a:lnTo>
                  <a:lnTo>
                    <a:pt x="6958917" y="539841"/>
                  </a:lnTo>
                  <a:lnTo>
                    <a:pt x="6955353" y="543394"/>
                  </a:lnTo>
                  <a:lnTo>
                    <a:pt x="6948226" y="546947"/>
                  </a:lnTo>
                  <a:lnTo>
                    <a:pt x="6944661" y="557599"/>
                  </a:lnTo>
                  <a:lnTo>
                    <a:pt x="6941098" y="571807"/>
                  </a:lnTo>
                  <a:lnTo>
                    <a:pt x="6937534" y="578909"/>
                  </a:lnTo>
                  <a:lnTo>
                    <a:pt x="6926847" y="578909"/>
                  </a:lnTo>
                  <a:lnTo>
                    <a:pt x="6909031" y="575356"/>
                  </a:lnTo>
                  <a:lnTo>
                    <a:pt x="6905468" y="557598"/>
                  </a:lnTo>
                  <a:lnTo>
                    <a:pt x="6901904" y="546947"/>
                  </a:lnTo>
                  <a:lnTo>
                    <a:pt x="6898340" y="536291"/>
                  </a:lnTo>
                  <a:lnTo>
                    <a:pt x="6894776" y="532738"/>
                  </a:lnTo>
                  <a:lnTo>
                    <a:pt x="6891213" y="529189"/>
                  </a:lnTo>
                  <a:lnTo>
                    <a:pt x="6887652" y="525636"/>
                  </a:lnTo>
                  <a:lnTo>
                    <a:pt x="6884089" y="522083"/>
                  </a:lnTo>
                  <a:lnTo>
                    <a:pt x="6880525" y="518533"/>
                  </a:lnTo>
                  <a:lnTo>
                    <a:pt x="6873397" y="514980"/>
                  </a:lnTo>
                  <a:lnTo>
                    <a:pt x="6848455" y="514980"/>
                  </a:lnTo>
                  <a:lnTo>
                    <a:pt x="6844891" y="518533"/>
                  </a:lnTo>
                  <a:lnTo>
                    <a:pt x="6841331" y="522083"/>
                  </a:lnTo>
                  <a:lnTo>
                    <a:pt x="6841331" y="546946"/>
                  </a:lnTo>
                  <a:lnTo>
                    <a:pt x="6848455" y="546946"/>
                  </a:lnTo>
                  <a:lnTo>
                    <a:pt x="6848455" y="561152"/>
                  </a:lnTo>
                  <a:lnTo>
                    <a:pt x="6851975" y="565171"/>
                  </a:lnTo>
                  <a:lnTo>
                    <a:pt x="6834204" y="561152"/>
                  </a:lnTo>
                  <a:lnTo>
                    <a:pt x="6830640" y="554049"/>
                  </a:lnTo>
                  <a:lnTo>
                    <a:pt x="6827076" y="536291"/>
                  </a:lnTo>
                  <a:lnTo>
                    <a:pt x="6823512" y="514980"/>
                  </a:lnTo>
                  <a:lnTo>
                    <a:pt x="6819952" y="507878"/>
                  </a:lnTo>
                  <a:lnTo>
                    <a:pt x="6816388" y="504325"/>
                  </a:lnTo>
                  <a:lnTo>
                    <a:pt x="6812825" y="500775"/>
                  </a:lnTo>
                  <a:lnTo>
                    <a:pt x="6809261" y="497222"/>
                  </a:lnTo>
                  <a:lnTo>
                    <a:pt x="6805697" y="493673"/>
                  </a:lnTo>
                  <a:lnTo>
                    <a:pt x="6798569" y="490120"/>
                  </a:lnTo>
                  <a:lnTo>
                    <a:pt x="6773631" y="490120"/>
                  </a:lnTo>
                  <a:lnTo>
                    <a:pt x="6770067" y="497222"/>
                  </a:lnTo>
                  <a:lnTo>
                    <a:pt x="6766503" y="504325"/>
                  </a:lnTo>
                  <a:lnTo>
                    <a:pt x="6766503" y="518533"/>
                  </a:lnTo>
                  <a:lnTo>
                    <a:pt x="6770067" y="536291"/>
                  </a:lnTo>
                  <a:lnTo>
                    <a:pt x="6773036" y="558191"/>
                  </a:lnTo>
                  <a:lnTo>
                    <a:pt x="6770067" y="554049"/>
                  </a:lnTo>
                  <a:lnTo>
                    <a:pt x="6755812" y="554049"/>
                  </a:lnTo>
                  <a:lnTo>
                    <a:pt x="6755812" y="546946"/>
                  </a:lnTo>
                  <a:lnTo>
                    <a:pt x="6752248" y="536291"/>
                  </a:lnTo>
                  <a:lnTo>
                    <a:pt x="6748688" y="529189"/>
                  </a:lnTo>
                  <a:lnTo>
                    <a:pt x="6745124" y="522082"/>
                  </a:lnTo>
                  <a:lnTo>
                    <a:pt x="6741560" y="518533"/>
                  </a:lnTo>
                  <a:lnTo>
                    <a:pt x="6737997" y="514980"/>
                  </a:lnTo>
                  <a:lnTo>
                    <a:pt x="6734433" y="511431"/>
                  </a:lnTo>
                  <a:lnTo>
                    <a:pt x="6730869" y="504325"/>
                  </a:lnTo>
                  <a:lnTo>
                    <a:pt x="6723746" y="504325"/>
                  </a:lnTo>
                  <a:lnTo>
                    <a:pt x="6723746" y="497222"/>
                  </a:lnTo>
                  <a:lnTo>
                    <a:pt x="6720182" y="493673"/>
                  </a:lnTo>
                  <a:lnTo>
                    <a:pt x="6716618" y="490120"/>
                  </a:lnTo>
                  <a:lnTo>
                    <a:pt x="6713054" y="486567"/>
                  </a:lnTo>
                  <a:lnTo>
                    <a:pt x="6709490" y="483017"/>
                  </a:lnTo>
                  <a:lnTo>
                    <a:pt x="6702367" y="479464"/>
                  </a:lnTo>
                  <a:lnTo>
                    <a:pt x="6695239" y="475915"/>
                  </a:lnTo>
                  <a:lnTo>
                    <a:pt x="6677424" y="475915"/>
                  </a:lnTo>
                  <a:lnTo>
                    <a:pt x="6673860" y="479464"/>
                  </a:lnTo>
                  <a:lnTo>
                    <a:pt x="6670297" y="483017"/>
                  </a:lnTo>
                  <a:lnTo>
                    <a:pt x="6666733" y="486567"/>
                  </a:lnTo>
                  <a:lnTo>
                    <a:pt x="6663169" y="490120"/>
                  </a:lnTo>
                  <a:lnTo>
                    <a:pt x="6663169" y="497222"/>
                  </a:lnTo>
                  <a:lnTo>
                    <a:pt x="6666733" y="511430"/>
                  </a:lnTo>
                  <a:lnTo>
                    <a:pt x="6673860" y="514980"/>
                  </a:lnTo>
                  <a:lnTo>
                    <a:pt x="6677424" y="518533"/>
                  </a:lnTo>
                  <a:lnTo>
                    <a:pt x="6680988" y="522082"/>
                  </a:lnTo>
                  <a:lnTo>
                    <a:pt x="6684548" y="525635"/>
                  </a:lnTo>
                  <a:lnTo>
                    <a:pt x="6688112" y="532738"/>
                  </a:lnTo>
                  <a:lnTo>
                    <a:pt x="6691675" y="536291"/>
                  </a:lnTo>
                  <a:lnTo>
                    <a:pt x="6695239" y="543393"/>
                  </a:lnTo>
                  <a:lnTo>
                    <a:pt x="6698803" y="554049"/>
                  </a:lnTo>
                  <a:lnTo>
                    <a:pt x="6702367" y="564704"/>
                  </a:lnTo>
                  <a:lnTo>
                    <a:pt x="6680988" y="564704"/>
                  </a:lnTo>
                  <a:lnTo>
                    <a:pt x="6666733" y="568254"/>
                  </a:lnTo>
                  <a:lnTo>
                    <a:pt x="6666733" y="536291"/>
                  </a:lnTo>
                  <a:lnTo>
                    <a:pt x="6663169" y="529188"/>
                  </a:lnTo>
                  <a:lnTo>
                    <a:pt x="6659605" y="514980"/>
                  </a:lnTo>
                  <a:lnTo>
                    <a:pt x="6656045" y="504324"/>
                  </a:lnTo>
                  <a:lnTo>
                    <a:pt x="6652481" y="500775"/>
                  </a:lnTo>
                  <a:lnTo>
                    <a:pt x="6648918" y="493673"/>
                  </a:lnTo>
                  <a:lnTo>
                    <a:pt x="6645354" y="490120"/>
                  </a:lnTo>
                  <a:lnTo>
                    <a:pt x="6641791" y="486567"/>
                  </a:lnTo>
                  <a:lnTo>
                    <a:pt x="6638226" y="483017"/>
                  </a:lnTo>
                  <a:lnTo>
                    <a:pt x="6623975" y="479464"/>
                  </a:lnTo>
                  <a:lnTo>
                    <a:pt x="6613284" y="479464"/>
                  </a:lnTo>
                  <a:lnTo>
                    <a:pt x="6606160" y="483017"/>
                  </a:lnTo>
                  <a:lnTo>
                    <a:pt x="6602597" y="486567"/>
                  </a:lnTo>
                  <a:lnTo>
                    <a:pt x="6599033" y="493673"/>
                  </a:lnTo>
                  <a:lnTo>
                    <a:pt x="6599033" y="500775"/>
                  </a:lnTo>
                  <a:lnTo>
                    <a:pt x="6602597" y="518533"/>
                  </a:lnTo>
                  <a:lnTo>
                    <a:pt x="6606160" y="529188"/>
                  </a:lnTo>
                  <a:lnTo>
                    <a:pt x="6609724" y="546946"/>
                  </a:lnTo>
                  <a:lnTo>
                    <a:pt x="6613284" y="557598"/>
                  </a:lnTo>
                  <a:lnTo>
                    <a:pt x="6606160" y="557598"/>
                  </a:lnTo>
                  <a:lnTo>
                    <a:pt x="6602597" y="561151"/>
                  </a:lnTo>
                  <a:lnTo>
                    <a:pt x="6584781" y="564704"/>
                  </a:lnTo>
                  <a:lnTo>
                    <a:pt x="6584781" y="557598"/>
                  </a:lnTo>
                  <a:lnTo>
                    <a:pt x="6581218" y="554049"/>
                  </a:lnTo>
                  <a:lnTo>
                    <a:pt x="6577654" y="546946"/>
                  </a:lnTo>
                  <a:lnTo>
                    <a:pt x="6574091" y="536291"/>
                  </a:lnTo>
                  <a:lnTo>
                    <a:pt x="6570526" y="532738"/>
                  </a:lnTo>
                  <a:lnTo>
                    <a:pt x="6566963" y="529188"/>
                  </a:lnTo>
                  <a:lnTo>
                    <a:pt x="6563402" y="522082"/>
                  </a:lnTo>
                  <a:lnTo>
                    <a:pt x="6559839" y="514980"/>
                  </a:lnTo>
                  <a:lnTo>
                    <a:pt x="6556275" y="511431"/>
                  </a:lnTo>
                  <a:lnTo>
                    <a:pt x="6552712" y="507878"/>
                  </a:lnTo>
                  <a:lnTo>
                    <a:pt x="6549148" y="504325"/>
                  </a:lnTo>
                  <a:lnTo>
                    <a:pt x="6542024" y="500775"/>
                  </a:lnTo>
                  <a:lnTo>
                    <a:pt x="6538460" y="497222"/>
                  </a:lnTo>
                  <a:lnTo>
                    <a:pt x="6534896" y="493673"/>
                  </a:lnTo>
                  <a:lnTo>
                    <a:pt x="6509954" y="493673"/>
                  </a:lnTo>
                  <a:lnTo>
                    <a:pt x="6506390" y="500775"/>
                  </a:lnTo>
                  <a:lnTo>
                    <a:pt x="6502826" y="504324"/>
                  </a:lnTo>
                  <a:lnTo>
                    <a:pt x="6502826" y="525636"/>
                  </a:lnTo>
                  <a:lnTo>
                    <a:pt x="6506390" y="529189"/>
                  </a:lnTo>
                  <a:lnTo>
                    <a:pt x="6509954" y="536291"/>
                  </a:lnTo>
                  <a:lnTo>
                    <a:pt x="6513517" y="539840"/>
                  </a:lnTo>
                  <a:lnTo>
                    <a:pt x="6517081" y="546946"/>
                  </a:lnTo>
                  <a:lnTo>
                    <a:pt x="6520642" y="554049"/>
                  </a:lnTo>
                  <a:lnTo>
                    <a:pt x="6524205" y="557598"/>
                  </a:lnTo>
                  <a:lnTo>
                    <a:pt x="6527769" y="564704"/>
                  </a:lnTo>
                  <a:lnTo>
                    <a:pt x="6531333" y="575356"/>
                  </a:lnTo>
                  <a:lnTo>
                    <a:pt x="6531333" y="578909"/>
                  </a:lnTo>
                  <a:lnTo>
                    <a:pt x="6527769" y="578909"/>
                  </a:lnTo>
                  <a:lnTo>
                    <a:pt x="6524205" y="575356"/>
                  </a:lnTo>
                  <a:lnTo>
                    <a:pt x="6520642" y="571807"/>
                  </a:lnTo>
                  <a:lnTo>
                    <a:pt x="6517081" y="564704"/>
                  </a:lnTo>
                  <a:lnTo>
                    <a:pt x="6513517" y="561151"/>
                  </a:lnTo>
                  <a:lnTo>
                    <a:pt x="6509954" y="557598"/>
                  </a:lnTo>
                  <a:lnTo>
                    <a:pt x="6502826" y="557598"/>
                  </a:lnTo>
                  <a:lnTo>
                    <a:pt x="6502826" y="550496"/>
                  </a:lnTo>
                  <a:lnTo>
                    <a:pt x="6499263" y="546946"/>
                  </a:lnTo>
                  <a:lnTo>
                    <a:pt x="6495702" y="543393"/>
                  </a:lnTo>
                  <a:lnTo>
                    <a:pt x="6492139" y="539840"/>
                  </a:lnTo>
                  <a:lnTo>
                    <a:pt x="6488575" y="536291"/>
                  </a:lnTo>
                  <a:lnTo>
                    <a:pt x="6485011" y="532738"/>
                  </a:lnTo>
                  <a:lnTo>
                    <a:pt x="6477884" y="529189"/>
                  </a:lnTo>
                  <a:lnTo>
                    <a:pt x="6474320" y="525635"/>
                  </a:lnTo>
                  <a:lnTo>
                    <a:pt x="6445817" y="525635"/>
                  </a:lnTo>
                  <a:lnTo>
                    <a:pt x="6442253" y="529189"/>
                  </a:lnTo>
                  <a:lnTo>
                    <a:pt x="6438689" y="532738"/>
                  </a:lnTo>
                  <a:lnTo>
                    <a:pt x="6435126" y="543394"/>
                  </a:lnTo>
                  <a:lnTo>
                    <a:pt x="6435126" y="557599"/>
                  </a:lnTo>
                  <a:lnTo>
                    <a:pt x="6438689" y="561152"/>
                  </a:lnTo>
                  <a:lnTo>
                    <a:pt x="6442253" y="564705"/>
                  </a:lnTo>
                  <a:lnTo>
                    <a:pt x="6445817" y="568254"/>
                  </a:lnTo>
                  <a:lnTo>
                    <a:pt x="6452941" y="571807"/>
                  </a:lnTo>
                  <a:lnTo>
                    <a:pt x="6456505" y="578909"/>
                  </a:lnTo>
                  <a:lnTo>
                    <a:pt x="6463632" y="578909"/>
                  </a:lnTo>
                  <a:lnTo>
                    <a:pt x="6463632" y="586012"/>
                  </a:lnTo>
                  <a:lnTo>
                    <a:pt x="6467196" y="589565"/>
                  </a:lnTo>
                  <a:lnTo>
                    <a:pt x="6470759" y="593114"/>
                  </a:lnTo>
                  <a:lnTo>
                    <a:pt x="6474320" y="600220"/>
                  </a:lnTo>
                  <a:lnTo>
                    <a:pt x="6474320" y="607323"/>
                  </a:lnTo>
                  <a:lnTo>
                    <a:pt x="6470759" y="610872"/>
                  </a:lnTo>
                  <a:lnTo>
                    <a:pt x="6467196" y="614425"/>
                  </a:lnTo>
                  <a:lnTo>
                    <a:pt x="6460068" y="617978"/>
                  </a:lnTo>
                  <a:lnTo>
                    <a:pt x="6456505" y="621528"/>
                  </a:lnTo>
                  <a:lnTo>
                    <a:pt x="6449381" y="621528"/>
                  </a:lnTo>
                  <a:lnTo>
                    <a:pt x="6445817" y="617978"/>
                  </a:lnTo>
                  <a:lnTo>
                    <a:pt x="6442253" y="614425"/>
                  </a:lnTo>
                  <a:lnTo>
                    <a:pt x="6438689" y="610872"/>
                  </a:lnTo>
                  <a:lnTo>
                    <a:pt x="6435126" y="607323"/>
                  </a:lnTo>
                  <a:lnTo>
                    <a:pt x="6427999" y="607323"/>
                  </a:lnTo>
                  <a:lnTo>
                    <a:pt x="6427999" y="600220"/>
                  </a:lnTo>
                  <a:lnTo>
                    <a:pt x="6424438" y="596667"/>
                  </a:lnTo>
                  <a:lnTo>
                    <a:pt x="6420875" y="593114"/>
                  </a:lnTo>
                  <a:lnTo>
                    <a:pt x="6417310" y="589565"/>
                  </a:lnTo>
                  <a:lnTo>
                    <a:pt x="6413747" y="586012"/>
                  </a:lnTo>
                  <a:lnTo>
                    <a:pt x="6410183" y="582462"/>
                  </a:lnTo>
                  <a:lnTo>
                    <a:pt x="6406620" y="578909"/>
                  </a:lnTo>
                  <a:lnTo>
                    <a:pt x="6399496" y="575356"/>
                  </a:lnTo>
                  <a:lnTo>
                    <a:pt x="6392368" y="571807"/>
                  </a:lnTo>
                  <a:lnTo>
                    <a:pt x="6370989" y="571807"/>
                  </a:lnTo>
                  <a:lnTo>
                    <a:pt x="6367426" y="575356"/>
                  </a:lnTo>
                  <a:lnTo>
                    <a:pt x="6363862" y="578909"/>
                  </a:lnTo>
                  <a:lnTo>
                    <a:pt x="6360298" y="586012"/>
                  </a:lnTo>
                  <a:lnTo>
                    <a:pt x="6360298" y="600220"/>
                  </a:lnTo>
                  <a:lnTo>
                    <a:pt x="6363862" y="607322"/>
                  </a:lnTo>
                  <a:lnTo>
                    <a:pt x="6367426" y="610872"/>
                  </a:lnTo>
                  <a:lnTo>
                    <a:pt x="6370989" y="614425"/>
                  </a:lnTo>
                  <a:lnTo>
                    <a:pt x="6374553" y="617978"/>
                  </a:lnTo>
                  <a:lnTo>
                    <a:pt x="6378117" y="621527"/>
                  </a:lnTo>
                  <a:lnTo>
                    <a:pt x="6381677" y="628630"/>
                  </a:lnTo>
                  <a:lnTo>
                    <a:pt x="6385241" y="632183"/>
                  </a:lnTo>
                  <a:lnTo>
                    <a:pt x="6392368" y="632183"/>
                  </a:lnTo>
                  <a:lnTo>
                    <a:pt x="6392368" y="639285"/>
                  </a:lnTo>
                  <a:lnTo>
                    <a:pt x="6395932" y="642838"/>
                  </a:lnTo>
                  <a:lnTo>
                    <a:pt x="6399496" y="646387"/>
                  </a:lnTo>
                  <a:lnTo>
                    <a:pt x="6403059" y="653494"/>
                  </a:lnTo>
                  <a:lnTo>
                    <a:pt x="6410721" y="653670"/>
                  </a:lnTo>
                  <a:lnTo>
                    <a:pt x="6406620" y="660596"/>
                  </a:lnTo>
                  <a:lnTo>
                    <a:pt x="6403059" y="664145"/>
                  </a:lnTo>
                  <a:lnTo>
                    <a:pt x="6399496" y="667698"/>
                  </a:lnTo>
                  <a:lnTo>
                    <a:pt x="6395932" y="671252"/>
                  </a:lnTo>
                  <a:lnTo>
                    <a:pt x="6392368" y="674801"/>
                  </a:lnTo>
                  <a:lnTo>
                    <a:pt x="6392368" y="681903"/>
                  </a:lnTo>
                  <a:lnTo>
                    <a:pt x="6385241" y="681903"/>
                  </a:lnTo>
                  <a:lnTo>
                    <a:pt x="6381677" y="685456"/>
                  </a:lnTo>
                  <a:lnTo>
                    <a:pt x="6378117" y="689009"/>
                  </a:lnTo>
                  <a:lnTo>
                    <a:pt x="6374553" y="692559"/>
                  </a:lnTo>
                  <a:lnTo>
                    <a:pt x="6367426" y="696112"/>
                  </a:lnTo>
                  <a:lnTo>
                    <a:pt x="6363862" y="696112"/>
                  </a:lnTo>
                  <a:lnTo>
                    <a:pt x="6360298" y="692559"/>
                  </a:lnTo>
                  <a:lnTo>
                    <a:pt x="6346047" y="689009"/>
                  </a:lnTo>
                  <a:lnTo>
                    <a:pt x="6331796" y="685456"/>
                  </a:lnTo>
                  <a:lnTo>
                    <a:pt x="6321105" y="681903"/>
                  </a:lnTo>
                  <a:lnTo>
                    <a:pt x="6292599" y="678354"/>
                  </a:lnTo>
                  <a:lnTo>
                    <a:pt x="6278347" y="674801"/>
                  </a:lnTo>
                  <a:lnTo>
                    <a:pt x="6246277" y="674801"/>
                  </a:lnTo>
                  <a:lnTo>
                    <a:pt x="6239153" y="678354"/>
                  </a:lnTo>
                  <a:lnTo>
                    <a:pt x="6235589" y="681903"/>
                  </a:lnTo>
                  <a:lnTo>
                    <a:pt x="6232026" y="685456"/>
                  </a:lnTo>
                  <a:lnTo>
                    <a:pt x="6228462" y="692559"/>
                  </a:lnTo>
                  <a:lnTo>
                    <a:pt x="6228462" y="703214"/>
                  </a:lnTo>
                  <a:lnTo>
                    <a:pt x="6232026" y="713870"/>
                  </a:lnTo>
                  <a:lnTo>
                    <a:pt x="6239153" y="717419"/>
                  </a:lnTo>
                  <a:lnTo>
                    <a:pt x="6249841" y="720972"/>
                  </a:lnTo>
                  <a:lnTo>
                    <a:pt x="6285475" y="724525"/>
                  </a:lnTo>
                  <a:lnTo>
                    <a:pt x="6306853" y="728075"/>
                  </a:lnTo>
                  <a:lnTo>
                    <a:pt x="6324668" y="731628"/>
                  </a:lnTo>
                  <a:lnTo>
                    <a:pt x="6332387" y="732217"/>
                  </a:lnTo>
                  <a:lnTo>
                    <a:pt x="6328233" y="735177"/>
                  </a:lnTo>
                  <a:lnTo>
                    <a:pt x="6324669" y="738730"/>
                  </a:lnTo>
                  <a:lnTo>
                    <a:pt x="6321105" y="742283"/>
                  </a:lnTo>
                  <a:lnTo>
                    <a:pt x="6317541" y="745833"/>
                  </a:lnTo>
                  <a:lnTo>
                    <a:pt x="6313978" y="749386"/>
                  </a:lnTo>
                  <a:lnTo>
                    <a:pt x="6310417" y="752935"/>
                  </a:lnTo>
                  <a:lnTo>
                    <a:pt x="6306854" y="756488"/>
                  </a:lnTo>
                  <a:lnTo>
                    <a:pt x="6303290" y="760041"/>
                  </a:lnTo>
                  <a:lnTo>
                    <a:pt x="6299726" y="767143"/>
                  </a:lnTo>
                  <a:lnTo>
                    <a:pt x="6285475" y="767143"/>
                  </a:lnTo>
                  <a:lnTo>
                    <a:pt x="6278347" y="763590"/>
                  </a:lnTo>
                  <a:lnTo>
                    <a:pt x="6267657" y="760041"/>
                  </a:lnTo>
                  <a:lnTo>
                    <a:pt x="6260533" y="756488"/>
                  </a:lnTo>
                  <a:lnTo>
                    <a:pt x="6253405" y="752935"/>
                  </a:lnTo>
                  <a:lnTo>
                    <a:pt x="6246278" y="749386"/>
                  </a:lnTo>
                  <a:lnTo>
                    <a:pt x="6239154" y="745832"/>
                  </a:lnTo>
                  <a:lnTo>
                    <a:pt x="6232026" y="742283"/>
                  </a:lnTo>
                  <a:lnTo>
                    <a:pt x="6224899" y="738730"/>
                  </a:lnTo>
                  <a:lnTo>
                    <a:pt x="6221335" y="735177"/>
                  </a:lnTo>
                  <a:lnTo>
                    <a:pt x="6217775" y="731628"/>
                  </a:lnTo>
                  <a:lnTo>
                    <a:pt x="6207084" y="728075"/>
                  </a:lnTo>
                  <a:lnTo>
                    <a:pt x="6196393" y="724525"/>
                  </a:lnTo>
                  <a:lnTo>
                    <a:pt x="6182142" y="724525"/>
                  </a:lnTo>
                  <a:lnTo>
                    <a:pt x="6178578" y="728075"/>
                  </a:lnTo>
                  <a:lnTo>
                    <a:pt x="6175014" y="731628"/>
                  </a:lnTo>
                  <a:lnTo>
                    <a:pt x="6171454" y="738730"/>
                  </a:lnTo>
                  <a:lnTo>
                    <a:pt x="6171454" y="745832"/>
                  </a:lnTo>
                  <a:lnTo>
                    <a:pt x="6175014" y="760041"/>
                  </a:lnTo>
                  <a:lnTo>
                    <a:pt x="6178578" y="763590"/>
                  </a:lnTo>
                  <a:lnTo>
                    <a:pt x="6182142" y="767143"/>
                  </a:lnTo>
                  <a:lnTo>
                    <a:pt x="6189269" y="770693"/>
                  </a:lnTo>
                  <a:lnTo>
                    <a:pt x="6196393" y="774246"/>
                  </a:lnTo>
                  <a:lnTo>
                    <a:pt x="6199957" y="777799"/>
                  </a:lnTo>
                  <a:lnTo>
                    <a:pt x="6207084" y="781348"/>
                  </a:lnTo>
                  <a:lnTo>
                    <a:pt x="6214212" y="784901"/>
                  </a:lnTo>
                  <a:lnTo>
                    <a:pt x="6221336" y="788450"/>
                  </a:lnTo>
                  <a:lnTo>
                    <a:pt x="6224899" y="792004"/>
                  </a:lnTo>
                  <a:lnTo>
                    <a:pt x="6235590" y="795557"/>
                  </a:lnTo>
                  <a:lnTo>
                    <a:pt x="6242714" y="799106"/>
                  </a:lnTo>
                  <a:lnTo>
                    <a:pt x="6246278" y="802659"/>
                  </a:lnTo>
                  <a:lnTo>
                    <a:pt x="6256968" y="806208"/>
                  </a:lnTo>
                  <a:lnTo>
                    <a:pt x="6264597" y="806305"/>
                  </a:lnTo>
                  <a:lnTo>
                    <a:pt x="6260532" y="816864"/>
                  </a:lnTo>
                  <a:lnTo>
                    <a:pt x="6256968" y="820417"/>
                  </a:lnTo>
                  <a:lnTo>
                    <a:pt x="6242713" y="820417"/>
                  </a:lnTo>
                  <a:lnTo>
                    <a:pt x="6207083" y="816864"/>
                  </a:lnTo>
                  <a:lnTo>
                    <a:pt x="6146511" y="816864"/>
                  </a:lnTo>
                  <a:lnTo>
                    <a:pt x="6139383" y="820417"/>
                  </a:lnTo>
                  <a:lnTo>
                    <a:pt x="6135819" y="823966"/>
                  </a:lnTo>
                  <a:lnTo>
                    <a:pt x="6132255" y="831072"/>
                  </a:lnTo>
                  <a:lnTo>
                    <a:pt x="6132255" y="848830"/>
                  </a:lnTo>
                  <a:lnTo>
                    <a:pt x="6135819" y="852380"/>
                  </a:lnTo>
                  <a:lnTo>
                    <a:pt x="6139383" y="855933"/>
                  </a:lnTo>
                  <a:lnTo>
                    <a:pt x="6146511" y="859482"/>
                  </a:lnTo>
                  <a:lnTo>
                    <a:pt x="6167889" y="863035"/>
                  </a:lnTo>
                  <a:lnTo>
                    <a:pt x="6178576" y="863035"/>
                  </a:lnTo>
                  <a:lnTo>
                    <a:pt x="6217775" y="866588"/>
                  </a:lnTo>
                  <a:lnTo>
                    <a:pt x="6229057" y="867177"/>
                  </a:lnTo>
                  <a:lnTo>
                    <a:pt x="6224899" y="870138"/>
                  </a:lnTo>
                  <a:lnTo>
                    <a:pt x="6221334" y="877240"/>
                  </a:lnTo>
                  <a:lnTo>
                    <a:pt x="6221334" y="887896"/>
                  </a:lnTo>
                  <a:lnTo>
                    <a:pt x="6207083" y="887896"/>
                  </a:lnTo>
                  <a:lnTo>
                    <a:pt x="6167889" y="891449"/>
                  </a:lnTo>
                  <a:lnTo>
                    <a:pt x="6150070" y="894998"/>
                  </a:lnTo>
                  <a:lnTo>
                    <a:pt x="6135819" y="898551"/>
                  </a:lnTo>
                  <a:lnTo>
                    <a:pt x="6132255" y="902104"/>
                  </a:lnTo>
                  <a:lnTo>
                    <a:pt x="6121567" y="905654"/>
                  </a:lnTo>
                  <a:lnTo>
                    <a:pt x="6118004" y="909207"/>
                  </a:lnTo>
                  <a:lnTo>
                    <a:pt x="6110876" y="912756"/>
                  </a:lnTo>
                  <a:lnTo>
                    <a:pt x="6103749" y="916309"/>
                  </a:lnTo>
                  <a:lnTo>
                    <a:pt x="6096625" y="919862"/>
                  </a:lnTo>
                  <a:lnTo>
                    <a:pt x="6093061" y="923412"/>
                  </a:lnTo>
                  <a:lnTo>
                    <a:pt x="6085934" y="926965"/>
                  </a:lnTo>
                  <a:lnTo>
                    <a:pt x="6082370" y="930514"/>
                  </a:lnTo>
                  <a:lnTo>
                    <a:pt x="6078806" y="937620"/>
                  </a:lnTo>
                  <a:lnTo>
                    <a:pt x="6075246" y="941169"/>
                  </a:lnTo>
                  <a:lnTo>
                    <a:pt x="6075246" y="948272"/>
                  </a:lnTo>
                  <a:lnTo>
                    <a:pt x="6078806" y="955378"/>
                  </a:lnTo>
                  <a:lnTo>
                    <a:pt x="6082370" y="958927"/>
                  </a:lnTo>
                  <a:lnTo>
                    <a:pt x="6085934" y="962480"/>
                  </a:lnTo>
                  <a:lnTo>
                    <a:pt x="6089497" y="966030"/>
                  </a:lnTo>
                  <a:lnTo>
                    <a:pt x="6096625" y="969583"/>
                  </a:lnTo>
                  <a:lnTo>
                    <a:pt x="6100188" y="969583"/>
                  </a:lnTo>
                  <a:lnTo>
                    <a:pt x="6118004" y="966030"/>
                  </a:lnTo>
                  <a:lnTo>
                    <a:pt x="6128692" y="962480"/>
                  </a:lnTo>
                  <a:lnTo>
                    <a:pt x="6135819" y="958927"/>
                  </a:lnTo>
                  <a:lnTo>
                    <a:pt x="6142946" y="955378"/>
                  </a:lnTo>
                  <a:lnTo>
                    <a:pt x="6153634" y="951825"/>
                  </a:lnTo>
                  <a:lnTo>
                    <a:pt x="6160762" y="948272"/>
                  </a:lnTo>
                  <a:lnTo>
                    <a:pt x="6167889" y="944722"/>
                  </a:lnTo>
                  <a:lnTo>
                    <a:pt x="6182141" y="941169"/>
                  </a:lnTo>
                  <a:lnTo>
                    <a:pt x="6189772" y="937713"/>
                  </a:lnTo>
                  <a:lnTo>
                    <a:pt x="6185704" y="948272"/>
                  </a:lnTo>
                  <a:lnTo>
                    <a:pt x="6182140" y="955378"/>
                  </a:lnTo>
                  <a:lnTo>
                    <a:pt x="6178576" y="958927"/>
                  </a:lnTo>
                  <a:lnTo>
                    <a:pt x="6175013" y="980238"/>
                  </a:lnTo>
                  <a:lnTo>
                    <a:pt x="6171453" y="983788"/>
                  </a:lnTo>
                  <a:lnTo>
                    <a:pt x="6170858" y="991483"/>
                  </a:lnTo>
                  <a:lnTo>
                    <a:pt x="6167889" y="987341"/>
                  </a:lnTo>
                  <a:lnTo>
                    <a:pt x="6164325" y="983788"/>
                  </a:lnTo>
                  <a:lnTo>
                    <a:pt x="6160762" y="980239"/>
                  </a:lnTo>
                  <a:lnTo>
                    <a:pt x="6146510" y="976686"/>
                  </a:lnTo>
                  <a:lnTo>
                    <a:pt x="6135819" y="976686"/>
                  </a:lnTo>
                  <a:lnTo>
                    <a:pt x="6121568" y="980239"/>
                  </a:lnTo>
                  <a:lnTo>
                    <a:pt x="6114440" y="983788"/>
                  </a:lnTo>
                  <a:lnTo>
                    <a:pt x="6110876" y="987341"/>
                  </a:lnTo>
                  <a:lnTo>
                    <a:pt x="6107313" y="990894"/>
                  </a:lnTo>
                  <a:lnTo>
                    <a:pt x="6103749" y="994444"/>
                  </a:lnTo>
                  <a:lnTo>
                    <a:pt x="6100189" y="997997"/>
                  </a:lnTo>
                  <a:lnTo>
                    <a:pt x="6096625" y="1001546"/>
                  </a:lnTo>
                  <a:lnTo>
                    <a:pt x="6093062" y="1005099"/>
                  </a:lnTo>
                  <a:lnTo>
                    <a:pt x="6089497" y="1008652"/>
                  </a:lnTo>
                  <a:lnTo>
                    <a:pt x="6085934" y="1012202"/>
                  </a:lnTo>
                  <a:lnTo>
                    <a:pt x="6082370" y="1015755"/>
                  </a:lnTo>
                  <a:lnTo>
                    <a:pt x="6078807" y="1019304"/>
                  </a:lnTo>
                  <a:lnTo>
                    <a:pt x="6075246" y="1026410"/>
                  </a:lnTo>
                  <a:lnTo>
                    <a:pt x="6071683" y="1033512"/>
                  </a:lnTo>
                  <a:lnTo>
                    <a:pt x="6068119" y="1040615"/>
                  </a:lnTo>
                  <a:lnTo>
                    <a:pt x="6064555" y="1047717"/>
                  </a:lnTo>
                  <a:lnTo>
                    <a:pt x="6060991" y="1054819"/>
                  </a:lnTo>
                  <a:lnTo>
                    <a:pt x="6057428" y="1061922"/>
                  </a:lnTo>
                  <a:lnTo>
                    <a:pt x="6053867" y="1072577"/>
                  </a:lnTo>
                  <a:lnTo>
                    <a:pt x="6050304" y="1079680"/>
                  </a:lnTo>
                  <a:lnTo>
                    <a:pt x="6046740" y="1090335"/>
                  </a:lnTo>
                  <a:lnTo>
                    <a:pt x="6046740" y="1125851"/>
                  </a:lnTo>
                  <a:lnTo>
                    <a:pt x="6050304" y="1132953"/>
                  </a:lnTo>
                  <a:lnTo>
                    <a:pt x="6053867" y="1136506"/>
                  </a:lnTo>
                  <a:lnTo>
                    <a:pt x="6057428" y="1140059"/>
                  </a:lnTo>
                  <a:lnTo>
                    <a:pt x="6060991" y="1143609"/>
                  </a:lnTo>
                  <a:lnTo>
                    <a:pt x="6064555" y="1150711"/>
                  </a:lnTo>
                  <a:lnTo>
                    <a:pt x="6071683" y="1154264"/>
                  </a:lnTo>
                  <a:lnTo>
                    <a:pt x="6078807" y="1157817"/>
                  </a:lnTo>
                  <a:lnTo>
                    <a:pt x="6085934" y="1161367"/>
                  </a:lnTo>
                  <a:lnTo>
                    <a:pt x="6111381" y="1161464"/>
                  </a:lnTo>
                  <a:lnTo>
                    <a:pt x="6107313" y="1172022"/>
                  </a:lnTo>
                  <a:lnTo>
                    <a:pt x="6103749" y="1182678"/>
                  </a:lnTo>
                  <a:lnTo>
                    <a:pt x="6100189" y="1193333"/>
                  </a:lnTo>
                  <a:lnTo>
                    <a:pt x="6096625" y="1214641"/>
                  </a:lnTo>
                  <a:lnTo>
                    <a:pt x="6093061" y="1225296"/>
                  </a:lnTo>
                  <a:lnTo>
                    <a:pt x="6089497" y="1243054"/>
                  </a:lnTo>
                  <a:lnTo>
                    <a:pt x="6085934" y="1253710"/>
                  </a:lnTo>
                  <a:lnTo>
                    <a:pt x="6082370" y="1285673"/>
                  </a:lnTo>
                  <a:lnTo>
                    <a:pt x="6078806" y="1303431"/>
                  </a:lnTo>
                  <a:lnTo>
                    <a:pt x="6075246" y="1317639"/>
                  </a:lnTo>
                  <a:lnTo>
                    <a:pt x="6075246" y="1409977"/>
                  </a:lnTo>
                  <a:lnTo>
                    <a:pt x="6078806" y="1424185"/>
                  </a:lnTo>
                  <a:lnTo>
                    <a:pt x="6082370" y="1431287"/>
                  </a:lnTo>
                  <a:lnTo>
                    <a:pt x="6085934" y="1463250"/>
                  </a:lnTo>
                  <a:lnTo>
                    <a:pt x="6089497" y="1488111"/>
                  </a:lnTo>
                  <a:lnTo>
                    <a:pt x="6093061" y="1505868"/>
                  </a:lnTo>
                  <a:lnTo>
                    <a:pt x="6096625" y="1530732"/>
                  </a:lnTo>
                  <a:lnTo>
                    <a:pt x="6100189" y="1541384"/>
                  </a:lnTo>
                  <a:lnTo>
                    <a:pt x="6103749" y="1552040"/>
                  </a:lnTo>
                  <a:lnTo>
                    <a:pt x="6107313" y="1559142"/>
                  </a:lnTo>
                  <a:lnTo>
                    <a:pt x="6110876" y="1562695"/>
                  </a:lnTo>
                  <a:lnTo>
                    <a:pt x="6114440" y="1569798"/>
                  </a:lnTo>
                  <a:lnTo>
                    <a:pt x="6118004" y="1576900"/>
                  </a:lnTo>
                  <a:lnTo>
                    <a:pt x="6121567" y="1580453"/>
                  </a:lnTo>
                  <a:lnTo>
                    <a:pt x="6125132" y="1584006"/>
                  </a:lnTo>
                  <a:lnTo>
                    <a:pt x="6128691" y="1587555"/>
                  </a:lnTo>
                  <a:lnTo>
                    <a:pt x="6132255" y="1591108"/>
                  </a:lnTo>
                  <a:lnTo>
                    <a:pt x="6135819" y="1598211"/>
                  </a:lnTo>
                  <a:lnTo>
                    <a:pt x="6139383" y="1605313"/>
                  </a:lnTo>
                  <a:lnTo>
                    <a:pt x="6142946" y="1612415"/>
                  </a:lnTo>
                  <a:lnTo>
                    <a:pt x="6146510" y="1615968"/>
                  </a:lnTo>
                  <a:lnTo>
                    <a:pt x="6150070" y="1619522"/>
                  </a:lnTo>
                  <a:lnTo>
                    <a:pt x="6153634" y="1623071"/>
                  </a:lnTo>
                  <a:lnTo>
                    <a:pt x="6157198" y="1626624"/>
                  </a:lnTo>
                  <a:lnTo>
                    <a:pt x="6160762" y="1630173"/>
                  </a:lnTo>
                  <a:lnTo>
                    <a:pt x="6164325" y="1633726"/>
                  </a:lnTo>
                  <a:lnTo>
                    <a:pt x="6167889" y="1637279"/>
                  </a:lnTo>
                  <a:lnTo>
                    <a:pt x="6171453" y="1640829"/>
                  </a:lnTo>
                  <a:lnTo>
                    <a:pt x="6178576" y="1644382"/>
                  </a:lnTo>
                  <a:lnTo>
                    <a:pt x="6182140" y="1647931"/>
                  </a:lnTo>
                  <a:lnTo>
                    <a:pt x="6185704" y="1651484"/>
                  </a:lnTo>
                  <a:lnTo>
                    <a:pt x="6189268" y="1655037"/>
                  </a:lnTo>
                  <a:lnTo>
                    <a:pt x="6192832" y="1658587"/>
                  </a:lnTo>
                  <a:lnTo>
                    <a:pt x="6196392" y="1662140"/>
                  </a:lnTo>
                  <a:lnTo>
                    <a:pt x="6199955" y="1665689"/>
                  </a:lnTo>
                  <a:lnTo>
                    <a:pt x="6203519" y="1669242"/>
                  </a:lnTo>
                  <a:lnTo>
                    <a:pt x="6207083" y="1672795"/>
                  </a:lnTo>
                  <a:lnTo>
                    <a:pt x="6214211" y="1672795"/>
                  </a:lnTo>
                  <a:lnTo>
                    <a:pt x="6214211" y="1679898"/>
                  </a:lnTo>
                  <a:lnTo>
                    <a:pt x="6217774" y="1683447"/>
                  </a:lnTo>
                  <a:lnTo>
                    <a:pt x="6221334" y="1687000"/>
                  </a:lnTo>
                  <a:lnTo>
                    <a:pt x="6224898" y="1690553"/>
                  </a:lnTo>
                  <a:lnTo>
                    <a:pt x="6228462" y="1694102"/>
                  </a:lnTo>
                  <a:lnTo>
                    <a:pt x="6232026" y="1697656"/>
                  </a:lnTo>
                  <a:lnTo>
                    <a:pt x="6235589" y="1701205"/>
                  </a:lnTo>
                  <a:lnTo>
                    <a:pt x="6239153" y="1704758"/>
                  </a:lnTo>
                  <a:lnTo>
                    <a:pt x="6242713" y="1708311"/>
                  </a:lnTo>
                  <a:lnTo>
                    <a:pt x="6246277" y="1711861"/>
                  </a:lnTo>
                  <a:lnTo>
                    <a:pt x="6249841" y="1715413"/>
                  </a:lnTo>
                  <a:lnTo>
                    <a:pt x="6256968" y="1718963"/>
                  </a:lnTo>
                  <a:lnTo>
                    <a:pt x="6260532" y="1722516"/>
                  </a:lnTo>
                  <a:lnTo>
                    <a:pt x="6264096" y="1726069"/>
                  </a:lnTo>
                  <a:lnTo>
                    <a:pt x="6271220" y="1729618"/>
                  </a:lnTo>
                  <a:lnTo>
                    <a:pt x="6274783" y="1733171"/>
                  </a:lnTo>
                  <a:lnTo>
                    <a:pt x="6278347" y="1736721"/>
                  </a:lnTo>
                  <a:lnTo>
                    <a:pt x="6281911" y="1740274"/>
                  </a:lnTo>
                  <a:lnTo>
                    <a:pt x="6285475" y="1743827"/>
                  </a:lnTo>
                  <a:lnTo>
                    <a:pt x="6289034" y="1747376"/>
                  </a:lnTo>
                  <a:lnTo>
                    <a:pt x="6296162" y="1747376"/>
                  </a:lnTo>
                  <a:lnTo>
                    <a:pt x="6296162" y="1758032"/>
                  </a:lnTo>
                  <a:lnTo>
                    <a:pt x="6299726" y="1761585"/>
                  </a:lnTo>
                  <a:lnTo>
                    <a:pt x="6306853" y="1765134"/>
                  </a:lnTo>
                  <a:lnTo>
                    <a:pt x="6310417" y="1768687"/>
                  </a:lnTo>
                  <a:lnTo>
                    <a:pt x="6313977" y="1772237"/>
                  </a:lnTo>
                  <a:lnTo>
                    <a:pt x="6317541" y="1775790"/>
                  </a:lnTo>
                  <a:lnTo>
                    <a:pt x="6321105" y="1779343"/>
                  </a:lnTo>
                  <a:lnTo>
                    <a:pt x="6335356" y="1782892"/>
                  </a:lnTo>
                  <a:lnTo>
                    <a:pt x="6338920" y="1789995"/>
                  </a:lnTo>
                  <a:lnTo>
                    <a:pt x="6338920" y="1807752"/>
                  </a:lnTo>
                  <a:lnTo>
                    <a:pt x="6335356" y="1829064"/>
                  </a:lnTo>
                  <a:lnTo>
                    <a:pt x="6331796" y="1839719"/>
                  </a:lnTo>
                  <a:lnTo>
                    <a:pt x="6328232" y="1853924"/>
                  </a:lnTo>
                  <a:lnTo>
                    <a:pt x="6324668" y="1857477"/>
                  </a:lnTo>
                  <a:lnTo>
                    <a:pt x="6321105" y="1861027"/>
                  </a:lnTo>
                  <a:lnTo>
                    <a:pt x="6317541" y="1864580"/>
                  </a:lnTo>
                  <a:lnTo>
                    <a:pt x="6313977" y="1871682"/>
                  </a:lnTo>
                  <a:lnTo>
                    <a:pt x="6310417" y="1878784"/>
                  </a:lnTo>
                  <a:lnTo>
                    <a:pt x="6306853" y="1882338"/>
                  </a:lnTo>
                  <a:lnTo>
                    <a:pt x="6303289" y="1896543"/>
                  </a:lnTo>
                  <a:lnTo>
                    <a:pt x="6299726" y="1900096"/>
                  </a:lnTo>
                  <a:lnTo>
                    <a:pt x="6296162" y="1907198"/>
                  </a:lnTo>
                  <a:lnTo>
                    <a:pt x="6289034" y="1910751"/>
                  </a:lnTo>
                  <a:lnTo>
                    <a:pt x="6285474" y="1917853"/>
                  </a:lnTo>
                  <a:lnTo>
                    <a:pt x="6281911" y="1921406"/>
                  </a:lnTo>
                  <a:lnTo>
                    <a:pt x="6278347" y="1924956"/>
                  </a:lnTo>
                  <a:lnTo>
                    <a:pt x="6274783" y="1928509"/>
                  </a:lnTo>
                  <a:lnTo>
                    <a:pt x="6260532" y="1932058"/>
                  </a:lnTo>
                  <a:lnTo>
                    <a:pt x="6260532" y="1924956"/>
                  </a:lnTo>
                  <a:lnTo>
                    <a:pt x="6256968" y="1917854"/>
                  </a:lnTo>
                  <a:lnTo>
                    <a:pt x="6249841" y="1914300"/>
                  </a:lnTo>
                  <a:lnTo>
                    <a:pt x="6224898" y="1914300"/>
                  </a:lnTo>
                  <a:lnTo>
                    <a:pt x="6217774" y="1917854"/>
                  </a:lnTo>
                  <a:lnTo>
                    <a:pt x="6210647" y="1921407"/>
                  </a:lnTo>
                  <a:lnTo>
                    <a:pt x="6210647" y="1928509"/>
                  </a:lnTo>
                  <a:lnTo>
                    <a:pt x="6203519" y="1928509"/>
                  </a:lnTo>
                  <a:lnTo>
                    <a:pt x="6192832" y="1932058"/>
                  </a:lnTo>
                  <a:lnTo>
                    <a:pt x="6182141" y="1935611"/>
                  </a:lnTo>
                  <a:lnTo>
                    <a:pt x="6178576" y="1939164"/>
                  </a:lnTo>
                  <a:lnTo>
                    <a:pt x="6164325" y="1942714"/>
                  </a:lnTo>
                  <a:lnTo>
                    <a:pt x="6157198" y="1946267"/>
                  </a:lnTo>
                  <a:lnTo>
                    <a:pt x="6153634" y="1949816"/>
                  </a:lnTo>
                  <a:lnTo>
                    <a:pt x="6146511" y="1953369"/>
                  </a:lnTo>
                  <a:lnTo>
                    <a:pt x="6139383" y="1956922"/>
                  </a:lnTo>
                  <a:lnTo>
                    <a:pt x="6135819" y="1960472"/>
                  </a:lnTo>
                  <a:lnTo>
                    <a:pt x="6128692" y="1964025"/>
                  </a:lnTo>
                  <a:lnTo>
                    <a:pt x="6121568" y="1967574"/>
                  </a:lnTo>
                  <a:lnTo>
                    <a:pt x="6118004" y="1971127"/>
                  </a:lnTo>
                  <a:lnTo>
                    <a:pt x="6107313" y="1974680"/>
                  </a:lnTo>
                  <a:lnTo>
                    <a:pt x="6103749" y="1978230"/>
                  </a:lnTo>
                  <a:lnTo>
                    <a:pt x="6096625" y="1981783"/>
                  </a:lnTo>
                  <a:lnTo>
                    <a:pt x="6085934" y="1985332"/>
                  </a:lnTo>
                  <a:lnTo>
                    <a:pt x="6082371" y="1988885"/>
                  </a:lnTo>
                  <a:lnTo>
                    <a:pt x="6075247" y="1992438"/>
                  </a:lnTo>
                  <a:lnTo>
                    <a:pt x="6064556" y="1995988"/>
                  </a:lnTo>
                  <a:lnTo>
                    <a:pt x="6060992" y="1999541"/>
                  </a:lnTo>
                  <a:lnTo>
                    <a:pt x="6053869" y="2003090"/>
                  </a:lnTo>
                  <a:lnTo>
                    <a:pt x="6046741" y="2006643"/>
                  </a:lnTo>
                  <a:lnTo>
                    <a:pt x="6043177" y="2010196"/>
                  </a:lnTo>
                  <a:lnTo>
                    <a:pt x="6036050" y="2013746"/>
                  </a:lnTo>
                  <a:lnTo>
                    <a:pt x="6028926" y="2017299"/>
                  </a:lnTo>
                  <a:lnTo>
                    <a:pt x="6021799" y="2020848"/>
                  </a:lnTo>
                  <a:lnTo>
                    <a:pt x="6014671" y="2024401"/>
                  </a:lnTo>
                  <a:lnTo>
                    <a:pt x="6011107" y="2027954"/>
                  </a:lnTo>
                  <a:lnTo>
                    <a:pt x="6000420" y="2031504"/>
                  </a:lnTo>
                  <a:lnTo>
                    <a:pt x="5996855" y="2035056"/>
                  </a:lnTo>
                  <a:lnTo>
                    <a:pt x="5986165" y="2038606"/>
                  </a:lnTo>
                  <a:lnTo>
                    <a:pt x="5982604" y="2042159"/>
                  </a:lnTo>
                  <a:lnTo>
                    <a:pt x="5975477" y="2045712"/>
                  </a:lnTo>
                  <a:lnTo>
                    <a:pt x="5968350" y="2049262"/>
                  </a:lnTo>
                  <a:lnTo>
                    <a:pt x="5961226" y="2052814"/>
                  </a:lnTo>
                  <a:lnTo>
                    <a:pt x="5957662" y="2056364"/>
                  </a:lnTo>
                  <a:lnTo>
                    <a:pt x="5950534" y="2059917"/>
                  </a:lnTo>
                  <a:lnTo>
                    <a:pt x="5946971" y="2063470"/>
                  </a:lnTo>
                  <a:lnTo>
                    <a:pt x="5943407" y="2067019"/>
                  </a:lnTo>
                  <a:lnTo>
                    <a:pt x="5936283" y="2070572"/>
                  </a:lnTo>
                  <a:lnTo>
                    <a:pt x="5932720" y="2074122"/>
                  </a:lnTo>
                  <a:lnTo>
                    <a:pt x="5929155" y="2077675"/>
                  </a:lnTo>
                  <a:lnTo>
                    <a:pt x="5925592" y="2081228"/>
                  </a:lnTo>
                  <a:lnTo>
                    <a:pt x="5918465" y="2084777"/>
                  </a:lnTo>
                  <a:lnTo>
                    <a:pt x="5914904" y="2088330"/>
                  </a:lnTo>
                  <a:lnTo>
                    <a:pt x="5907777" y="2091880"/>
                  </a:lnTo>
                  <a:lnTo>
                    <a:pt x="5904213" y="2095433"/>
                  </a:lnTo>
                  <a:lnTo>
                    <a:pt x="5897086" y="2098986"/>
                  </a:lnTo>
                  <a:lnTo>
                    <a:pt x="5889962" y="2102535"/>
                  </a:lnTo>
                  <a:lnTo>
                    <a:pt x="5886398" y="2106088"/>
                  </a:lnTo>
                  <a:lnTo>
                    <a:pt x="5882834" y="2109638"/>
                  </a:lnTo>
                  <a:lnTo>
                    <a:pt x="5875707" y="2113191"/>
                  </a:lnTo>
                  <a:lnTo>
                    <a:pt x="5868583" y="2116744"/>
                  </a:lnTo>
                  <a:lnTo>
                    <a:pt x="5865019" y="2120293"/>
                  </a:lnTo>
                  <a:lnTo>
                    <a:pt x="5857892" y="2123846"/>
                  </a:lnTo>
                  <a:lnTo>
                    <a:pt x="5850765" y="2127396"/>
                  </a:lnTo>
                  <a:lnTo>
                    <a:pt x="5847200" y="2130949"/>
                  </a:lnTo>
                  <a:lnTo>
                    <a:pt x="5840077" y="2134502"/>
                  </a:lnTo>
                  <a:lnTo>
                    <a:pt x="5836513" y="2141604"/>
                  </a:lnTo>
                  <a:lnTo>
                    <a:pt x="5829386" y="2145154"/>
                  </a:lnTo>
                  <a:lnTo>
                    <a:pt x="5825822" y="2152260"/>
                  </a:lnTo>
                  <a:lnTo>
                    <a:pt x="5818698" y="2155809"/>
                  </a:lnTo>
                  <a:lnTo>
                    <a:pt x="5811571" y="2159362"/>
                  </a:lnTo>
                  <a:lnTo>
                    <a:pt x="5808007" y="2162911"/>
                  </a:lnTo>
                  <a:lnTo>
                    <a:pt x="5800879" y="2166465"/>
                  </a:lnTo>
                  <a:lnTo>
                    <a:pt x="5800879" y="2155809"/>
                  </a:lnTo>
                  <a:lnTo>
                    <a:pt x="5797319" y="2145153"/>
                  </a:lnTo>
                  <a:lnTo>
                    <a:pt x="5793756" y="2134502"/>
                  </a:lnTo>
                  <a:lnTo>
                    <a:pt x="5790192" y="2120293"/>
                  </a:lnTo>
                  <a:lnTo>
                    <a:pt x="5786628" y="2113191"/>
                  </a:lnTo>
                  <a:lnTo>
                    <a:pt x="5783064" y="2106088"/>
                  </a:lnTo>
                  <a:lnTo>
                    <a:pt x="5779500" y="2084777"/>
                  </a:lnTo>
                  <a:lnTo>
                    <a:pt x="5775940" y="2077675"/>
                  </a:lnTo>
                  <a:lnTo>
                    <a:pt x="5772377" y="2063470"/>
                  </a:lnTo>
                  <a:lnTo>
                    <a:pt x="5768813" y="2045712"/>
                  </a:lnTo>
                  <a:lnTo>
                    <a:pt x="5765249" y="2035056"/>
                  </a:lnTo>
                  <a:lnTo>
                    <a:pt x="5761686" y="2027954"/>
                  </a:lnTo>
                  <a:lnTo>
                    <a:pt x="5758121" y="2010196"/>
                  </a:lnTo>
                  <a:lnTo>
                    <a:pt x="5754558" y="1999541"/>
                  </a:lnTo>
                  <a:lnTo>
                    <a:pt x="5750998" y="1995988"/>
                  </a:lnTo>
                  <a:lnTo>
                    <a:pt x="5747434" y="1974680"/>
                  </a:lnTo>
                  <a:lnTo>
                    <a:pt x="5743870" y="1964025"/>
                  </a:lnTo>
                  <a:lnTo>
                    <a:pt x="5740307" y="1949816"/>
                  </a:lnTo>
                  <a:lnTo>
                    <a:pt x="5736743" y="1924956"/>
                  </a:lnTo>
                  <a:lnTo>
                    <a:pt x="5733179" y="1917854"/>
                  </a:lnTo>
                  <a:lnTo>
                    <a:pt x="5729619" y="1910751"/>
                  </a:lnTo>
                  <a:lnTo>
                    <a:pt x="5726055" y="1892993"/>
                  </a:lnTo>
                  <a:lnTo>
                    <a:pt x="5722491" y="1885891"/>
                  </a:lnTo>
                  <a:lnTo>
                    <a:pt x="5718928" y="1875236"/>
                  </a:lnTo>
                  <a:lnTo>
                    <a:pt x="5715364" y="1864580"/>
                  </a:lnTo>
                  <a:lnTo>
                    <a:pt x="5711800" y="1850375"/>
                  </a:lnTo>
                  <a:lnTo>
                    <a:pt x="5708236" y="1843269"/>
                  </a:lnTo>
                  <a:lnTo>
                    <a:pt x="5704676" y="1818409"/>
                  </a:lnTo>
                  <a:lnTo>
                    <a:pt x="5701112" y="1814859"/>
                  </a:lnTo>
                  <a:lnTo>
                    <a:pt x="5697549" y="1807753"/>
                  </a:lnTo>
                  <a:lnTo>
                    <a:pt x="5693985" y="1797101"/>
                  </a:lnTo>
                  <a:lnTo>
                    <a:pt x="5690421" y="1786446"/>
                  </a:lnTo>
                  <a:lnTo>
                    <a:pt x="5686858" y="1775790"/>
                  </a:lnTo>
                  <a:lnTo>
                    <a:pt x="5683298" y="1765135"/>
                  </a:lnTo>
                  <a:lnTo>
                    <a:pt x="5679733" y="1758032"/>
                  </a:lnTo>
                  <a:lnTo>
                    <a:pt x="5676170" y="1747377"/>
                  </a:lnTo>
                  <a:lnTo>
                    <a:pt x="5672606" y="1733172"/>
                  </a:lnTo>
                  <a:lnTo>
                    <a:pt x="5669043" y="1726069"/>
                  </a:lnTo>
                  <a:lnTo>
                    <a:pt x="5665479" y="1722516"/>
                  </a:lnTo>
                  <a:lnTo>
                    <a:pt x="5661915" y="1715414"/>
                  </a:lnTo>
                  <a:lnTo>
                    <a:pt x="5658355" y="1708312"/>
                  </a:lnTo>
                  <a:lnTo>
                    <a:pt x="5654791" y="1701205"/>
                  </a:lnTo>
                  <a:lnTo>
                    <a:pt x="5651227" y="1690554"/>
                  </a:lnTo>
                  <a:lnTo>
                    <a:pt x="5647664" y="1687001"/>
                  </a:lnTo>
                  <a:lnTo>
                    <a:pt x="5644100" y="1679898"/>
                  </a:lnTo>
                  <a:lnTo>
                    <a:pt x="5640536" y="1662140"/>
                  </a:lnTo>
                  <a:lnTo>
                    <a:pt x="5636976" y="1651485"/>
                  </a:lnTo>
                  <a:lnTo>
                    <a:pt x="5633412" y="1637280"/>
                  </a:lnTo>
                  <a:lnTo>
                    <a:pt x="5629848" y="1626624"/>
                  </a:lnTo>
                  <a:lnTo>
                    <a:pt x="5626285" y="1615969"/>
                  </a:lnTo>
                  <a:lnTo>
                    <a:pt x="5622721" y="1608866"/>
                  </a:lnTo>
                  <a:lnTo>
                    <a:pt x="5619157" y="1598211"/>
                  </a:lnTo>
                  <a:lnTo>
                    <a:pt x="5615594" y="1591108"/>
                  </a:lnTo>
                  <a:lnTo>
                    <a:pt x="5612033" y="1584006"/>
                  </a:lnTo>
                  <a:lnTo>
                    <a:pt x="5608470" y="1576900"/>
                  </a:lnTo>
                  <a:lnTo>
                    <a:pt x="5604906" y="1569798"/>
                  </a:lnTo>
                  <a:lnTo>
                    <a:pt x="5601342" y="1562695"/>
                  </a:lnTo>
                  <a:lnTo>
                    <a:pt x="5597778" y="1555593"/>
                  </a:lnTo>
                  <a:lnTo>
                    <a:pt x="5594215" y="1552040"/>
                  </a:lnTo>
                  <a:lnTo>
                    <a:pt x="5590654" y="1544938"/>
                  </a:lnTo>
                  <a:lnTo>
                    <a:pt x="5587091" y="1534282"/>
                  </a:lnTo>
                  <a:lnTo>
                    <a:pt x="5583527" y="1530733"/>
                  </a:lnTo>
                  <a:lnTo>
                    <a:pt x="5579963" y="1520077"/>
                  </a:lnTo>
                  <a:lnTo>
                    <a:pt x="5576399" y="1512975"/>
                  </a:lnTo>
                  <a:lnTo>
                    <a:pt x="5572836" y="1505869"/>
                  </a:lnTo>
                  <a:lnTo>
                    <a:pt x="5569272" y="1498766"/>
                  </a:lnTo>
                  <a:lnTo>
                    <a:pt x="5565712" y="1491664"/>
                  </a:lnTo>
                  <a:lnTo>
                    <a:pt x="5562148" y="1488111"/>
                  </a:lnTo>
                  <a:lnTo>
                    <a:pt x="5558585" y="1481009"/>
                  </a:lnTo>
                  <a:lnTo>
                    <a:pt x="5555020" y="1473906"/>
                  </a:lnTo>
                  <a:lnTo>
                    <a:pt x="5551457" y="1470353"/>
                  </a:lnTo>
                  <a:lnTo>
                    <a:pt x="5547893" y="1463251"/>
                  </a:lnTo>
                  <a:lnTo>
                    <a:pt x="5544333" y="1456148"/>
                  </a:lnTo>
                  <a:lnTo>
                    <a:pt x="5540769" y="1449046"/>
                  </a:lnTo>
                  <a:lnTo>
                    <a:pt x="5537206" y="1441944"/>
                  </a:lnTo>
                  <a:lnTo>
                    <a:pt x="5533642" y="1434838"/>
                  </a:lnTo>
                  <a:lnTo>
                    <a:pt x="5530078" y="1427735"/>
                  </a:lnTo>
                  <a:lnTo>
                    <a:pt x="5526514" y="1420633"/>
                  </a:lnTo>
                  <a:lnTo>
                    <a:pt x="5522951" y="1413531"/>
                  </a:lnTo>
                  <a:lnTo>
                    <a:pt x="5519390" y="1409978"/>
                  </a:lnTo>
                  <a:lnTo>
                    <a:pt x="5515827" y="1399322"/>
                  </a:lnTo>
                  <a:lnTo>
                    <a:pt x="5512263" y="1395773"/>
                  </a:lnTo>
                  <a:lnTo>
                    <a:pt x="5505135" y="1392220"/>
                  </a:lnTo>
                  <a:lnTo>
                    <a:pt x="5498012" y="1388670"/>
                  </a:lnTo>
                  <a:lnTo>
                    <a:pt x="5494448" y="1385117"/>
                  </a:lnTo>
                  <a:lnTo>
                    <a:pt x="5490884" y="1381564"/>
                  </a:lnTo>
                  <a:lnTo>
                    <a:pt x="5487320" y="1378015"/>
                  </a:lnTo>
                  <a:lnTo>
                    <a:pt x="5483757" y="1367359"/>
                  </a:lnTo>
                  <a:lnTo>
                    <a:pt x="5480193" y="1363806"/>
                  </a:lnTo>
                  <a:lnTo>
                    <a:pt x="5476629" y="1353154"/>
                  </a:lnTo>
                  <a:lnTo>
                    <a:pt x="5473069" y="1349601"/>
                  </a:lnTo>
                  <a:lnTo>
                    <a:pt x="5469505" y="1342499"/>
                  </a:lnTo>
                  <a:lnTo>
                    <a:pt x="5465941" y="1338946"/>
                  </a:lnTo>
                  <a:lnTo>
                    <a:pt x="5462378" y="1331844"/>
                  </a:lnTo>
                  <a:lnTo>
                    <a:pt x="5458814" y="1328290"/>
                  </a:lnTo>
                  <a:lnTo>
                    <a:pt x="5451690" y="1328290"/>
                  </a:lnTo>
                  <a:lnTo>
                    <a:pt x="5451690" y="1321188"/>
                  </a:lnTo>
                  <a:lnTo>
                    <a:pt x="5448127" y="1317639"/>
                  </a:lnTo>
                  <a:lnTo>
                    <a:pt x="5444562" y="1314086"/>
                  </a:lnTo>
                  <a:lnTo>
                    <a:pt x="5440999" y="1306983"/>
                  </a:lnTo>
                  <a:lnTo>
                    <a:pt x="5433872" y="1303430"/>
                  </a:lnTo>
                  <a:lnTo>
                    <a:pt x="5430308" y="1299881"/>
                  </a:lnTo>
                  <a:lnTo>
                    <a:pt x="5426748" y="1296328"/>
                  </a:lnTo>
                  <a:lnTo>
                    <a:pt x="5419620" y="1296328"/>
                  </a:lnTo>
                  <a:lnTo>
                    <a:pt x="5419620" y="1289226"/>
                  </a:lnTo>
                  <a:lnTo>
                    <a:pt x="5416056" y="1285673"/>
                  </a:lnTo>
                  <a:lnTo>
                    <a:pt x="5408929" y="1282123"/>
                  </a:lnTo>
                  <a:lnTo>
                    <a:pt x="5405369" y="1278570"/>
                  </a:lnTo>
                  <a:lnTo>
                    <a:pt x="5398241" y="1278570"/>
                  </a:lnTo>
                  <a:lnTo>
                    <a:pt x="5398241" y="1271468"/>
                  </a:lnTo>
                  <a:lnTo>
                    <a:pt x="5391114" y="1267915"/>
                  </a:lnTo>
                  <a:lnTo>
                    <a:pt x="5387550" y="1264365"/>
                  </a:lnTo>
                  <a:lnTo>
                    <a:pt x="5380426" y="1260812"/>
                  </a:lnTo>
                  <a:lnTo>
                    <a:pt x="5376862" y="1257259"/>
                  </a:lnTo>
                  <a:lnTo>
                    <a:pt x="5373299" y="1253710"/>
                  </a:lnTo>
                  <a:lnTo>
                    <a:pt x="5366171" y="1250157"/>
                  </a:lnTo>
                  <a:lnTo>
                    <a:pt x="5362607" y="1246607"/>
                  </a:lnTo>
                  <a:lnTo>
                    <a:pt x="5355484" y="1243054"/>
                  </a:lnTo>
                  <a:lnTo>
                    <a:pt x="5344793" y="1239501"/>
                  </a:lnTo>
                  <a:lnTo>
                    <a:pt x="5323414" y="1235952"/>
                  </a:lnTo>
                  <a:lnTo>
                    <a:pt x="5302035" y="1232399"/>
                  </a:lnTo>
                  <a:lnTo>
                    <a:pt x="5223643" y="1228849"/>
                  </a:lnTo>
                  <a:lnTo>
                    <a:pt x="5188013" y="1225296"/>
                  </a:lnTo>
                  <a:lnTo>
                    <a:pt x="5180885" y="1225296"/>
                  </a:lnTo>
                  <a:lnTo>
                    <a:pt x="5155942" y="1228849"/>
                  </a:lnTo>
                  <a:lnTo>
                    <a:pt x="5152378" y="1232399"/>
                  </a:lnTo>
                  <a:lnTo>
                    <a:pt x="5145255" y="1235952"/>
                  </a:lnTo>
                  <a:lnTo>
                    <a:pt x="5141691" y="1239501"/>
                  </a:lnTo>
                  <a:lnTo>
                    <a:pt x="5138127" y="1243054"/>
                  </a:lnTo>
                  <a:lnTo>
                    <a:pt x="5134564" y="1246607"/>
                  </a:lnTo>
                  <a:lnTo>
                    <a:pt x="5130999" y="1253710"/>
                  </a:lnTo>
                  <a:lnTo>
                    <a:pt x="5123876" y="1257259"/>
                  </a:lnTo>
                  <a:lnTo>
                    <a:pt x="5113185" y="1260812"/>
                  </a:lnTo>
                  <a:lnTo>
                    <a:pt x="5109621" y="1260812"/>
                  </a:lnTo>
                  <a:lnTo>
                    <a:pt x="5106057" y="1257259"/>
                  </a:lnTo>
                  <a:lnTo>
                    <a:pt x="5098934" y="1253710"/>
                  </a:lnTo>
                  <a:lnTo>
                    <a:pt x="5091806" y="1253710"/>
                  </a:lnTo>
                  <a:lnTo>
                    <a:pt x="5091806" y="1246607"/>
                  </a:lnTo>
                  <a:lnTo>
                    <a:pt x="5098934" y="1246607"/>
                  </a:lnTo>
                  <a:lnTo>
                    <a:pt x="5102497" y="1243054"/>
                  </a:lnTo>
                  <a:lnTo>
                    <a:pt x="5106057" y="1235952"/>
                  </a:lnTo>
                  <a:lnTo>
                    <a:pt x="5109621" y="1232399"/>
                  </a:lnTo>
                  <a:lnTo>
                    <a:pt x="5113185" y="1228850"/>
                  </a:lnTo>
                  <a:lnTo>
                    <a:pt x="5127436" y="1225297"/>
                  </a:lnTo>
                  <a:lnTo>
                    <a:pt x="5131000" y="1221743"/>
                  </a:lnTo>
                  <a:lnTo>
                    <a:pt x="5134564" y="1218194"/>
                  </a:lnTo>
                  <a:lnTo>
                    <a:pt x="5141692" y="1214641"/>
                  </a:lnTo>
                  <a:lnTo>
                    <a:pt x="5148819" y="1211091"/>
                  </a:lnTo>
                  <a:lnTo>
                    <a:pt x="5152379" y="1207539"/>
                  </a:lnTo>
                  <a:lnTo>
                    <a:pt x="5163070" y="1203986"/>
                  </a:lnTo>
                  <a:lnTo>
                    <a:pt x="5166634" y="1200436"/>
                  </a:lnTo>
                  <a:lnTo>
                    <a:pt x="5170197" y="1196883"/>
                  </a:lnTo>
                  <a:lnTo>
                    <a:pt x="5173761" y="1193334"/>
                  </a:lnTo>
                  <a:lnTo>
                    <a:pt x="5180885" y="1189781"/>
                  </a:lnTo>
                  <a:lnTo>
                    <a:pt x="5184449" y="1186228"/>
                  </a:lnTo>
                  <a:lnTo>
                    <a:pt x="5191576" y="1182678"/>
                  </a:lnTo>
                  <a:lnTo>
                    <a:pt x="5195140" y="1179125"/>
                  </a:lnTo>
                  <a:lnTo>
                    <a:pt x="5198700" y="1175576"/>
                  </a:lnTo>
                  <a:lnTo>
                    <a:pt x="5205827" y="1172023"/>
                  </a:lnTo>
                  <a:lnTo>
                    <a:pt x="5209392" y="1168470"/>
                  </a:lnTo>
                  <a:lnTo>
                    <a:pt x="5212955" y="1164920"/>
                  </a:lnTo>
                  <a:lnTo>
                    <a:pt x="5216519" y="1161367"/>
                  </a:lnTo>
                  <a:lnTo>
                    <a:pt x="5223643" y="1157818"/>
                  </a:lnTo>
                  <a:lnTo>
                    <a:pt x="5227206" y="1154265"/>
                  </a:lnTo>
                  <a:lnTo>
                    <a:pt x="5234334" y="1150712"/>
                  </a:lnTo>
                  <a:lnTo>
                    <a:pt x="5237898" y="1147162"/>
                  </a:lnTo>
                  <a:lnTo>
                    <a:pt x="5241461" y="1143609"/>
                  </a:lnTo>
                  <a:lnTo>
                    <a:pt x="5245022" y="1140060"/>
                  </a:lnTo>
                  <a:lnTo>
                    <a:pt x="5248585" y="1136507"/>
                  </a:lnTo>
                  <a:lnTo>
                    <a:pt x="5252149" y="1132954"/>
                  </a:lnTo>
                  <a:lnTo>
                    <a:pt x="5255713" y="1129404"/>
                  </a:lnTo>
                  <a:lnTo>
                    <a:pt x="5259276" y="1125851"/>
                  </a:lnTo>
                  <a:lnTo>
                    <a:pt x="5262840" y="1118749"/>
                  </a:lnTo>
                  <a:lnTo>
                    <a:pt x="5269964" y="1115196"/>
                  </a:lnTo>
                  <a:lnTo>
                    <a:pt x="5273528" y="1111646"/>
                  </a:lnTo>
                  <a:lnTo>
                    <a:pt x="5277091" y="1108093"/>
                  </a:lnTo>
                  <a:lnTo>
                    <a:pt x="5280655" y="1100991"/>
                  </a:lnTo>
                  <a:lnTo>
                    <a:pt x="5284219" y="1090336"/>
                  </a:lnTo>
                  <a:lnTo>
                    <a:pt x="5287783" y="1086786"/>
                  </a:lnTo>
                  <a:lnTo>
                    <a:pt x="5291343" y="1083233"/>
                  </a:lnTo>
                  <a:lnTo>
                    <a:pt x="5294907" y="1079680"/>
                  </a:lnTo>
                  <a:lnTo>
                    <a:pt x="5298470" y="1076131"/>
                  </a:lnTo>
                  <a:lnTo>
                    <a:pt x="5302034" y="1065475"/>
                  </a:lnTo>
                  <a:lnTo>
                    <a:pt x="5305598" y="1058373"/>
                  </a:lnTo>
                  <a:lnTo>
                    <a:pt x="5309161" y="1051270"/>
                  </a:lnTo>
                  <a:lnTo>
                    <a:pt x="5312726" y="1047717"/>
                  </a:lnTo>
                  <a:lnTo>
                    <a:pt x="5316285" y="1037062"/>
                  </a:lnTo>
                  <a:lnTo>
                    <a:pt x="5319849" y="1033512"/>
                  </a:lnTo>
                  <a:lnTo>
                    <a:pt x="5323413" y="1026410"/>
                  </a:lnTo>
                  <a:lnTo>
                    <a:pt x="5326977" y="1022857"/>
                  </a:lnTo>
                  <a:lnTo>
                    <a:pt x="5330540" y="1015755"/>
                  </a:lnTo>
                  <a:lnTo>
                    <a:pt x="5334104" y="1008652"/>
                  </a:lnTo>
                  <a:lnTo>
                    <a:pt x="5337664" y="1001546"/>
                  </a:lnTo>
                  <a:lnTo>
                    <a:pt x="5341228" y="994444"/>
                  </a:lnTo>
                  <a:lnTo>
                    <a:pt x="5344792" y="990894"/>
                  </a:lnTo>
                  <a:lnTo>
                    <a:pt x="5348356" y="980239"/>
                  </a:lnTo>
                  <a:lnTo>
                    <a:pt x="5351919" y="976686"/>
                  </a:lnTo>
                  <a:lnTo>
                    <a:pt x="5355483" y="966030"/>
                  </a:lnTo>
                  <a:lnTo>
                    <a:pt x="5359047" y="958928"/>
                  </a:lnTo>
                  <a:lnTo>
                    <a:pt x="5362607" y="955379"/>
                  </a:lnTo>
                  <a:lnTo>
                    <a:pt x="5366170" y="937621"/>
                  </a:lnTo>
                  <a:lnTo>
                    <a:pt x="5369735" y="930515"/>
                  </a:lnTo>
                  <a:lnTo>
                    <a:pt x="5373298" y="919863"/>
                  </a:lnTo>
                  <a:lnTo>
                    <a:pt x="5376862" y="909207"/>
                  </a:lnTo>
                  <a:lnTo>
                    <a:pt x="5380426" y="894999"/>
                  </a:lnTo>
                  <a:lnTo>
                    <a:pt x="5383986" y="884347"/>
                  </a:lnTo>
                  <a:lnTo>
                    <a:pt x="5387549" y="880794"/>
                  </a:lnTo>
                  <a:lnTo>
                    <a:pt x="5387549" y="866589"/>
                  </a:lnTo>
                  <a:lnTo>
                    <a:pt x="5391113" y="859483"/>
                  </a:lnTo>
                  <a:lnTo>
                    <a:pt x="5391113" y="834623"/>
                  </a:lnTo>
                  <a:lnTo>
                    <a:pt x="5394677" y="827521"/>
                  </a:lnTo>
                  <a:lnTo>
                    <a:pt x="5394677" y="795558"/>
                  </a:lnTo>
                  <a:lnTo>
                    <a:pt x="5401805" y="795558"/>
                  </a:lnTo>
                  <a:lnTo>
                    <a:pt x="5423183" y="792005"/>
                  </a:lnTo>
                  <a:lnTo>
                    <a:pt x="5426747" y="788452"/>
                  </a:lnTo>
                  <a:lnTo>
                    <a:pt x="5430307" y="784902"/>
                  </a:lnTo>
                  <a:lnTo>
                    <a:pt x="5433871" y="781349"/>
                  </a:lnTo>
                  <a:lnTo>
                    <a:pt x="5440998" y="777800"/>
                  </a:lnTo>
                  <a:lnTo>
                    <a:pt x="5440998" y="770694"/>
                  </a:lnTo>
                  <a:lnTo>
                    <a:pt x="5451690" y="770694"/>
                  </a:lnTo>
                  <a:lnTo>
                    <a:pt x="5455249" y="767144"/>
                  </a:lnTo>
                  <a:lnTo>
                    <a:pt x="5458814" y="763591"/>
                  </a:lnTo>
                  <a:lnTo>
                    <a:pt x="5462377" y="760042"/>
                  </a:lnTo>
                  <a:lnTo>
                    <a:pt x="5462377" y="752936"/>
                  </a:lnTo>
                  <a:lnTo>
                    <a:pt x="5469504" y="752936"/>
                  </a:lnTo>
                  <a:lnTo>
                    <a:pt x="5473068" y="749386"/>
                  </a:lnTo>
                  <a:lnTo>
                    <a:pt x="5476628" y="731628"/>
                  </a:lnTo>
                  <a:lnTo>
                    <a:pt x="5480192" y="717420"/>
                  </a:lnTo>
                  <a:lnTo>
                    <a:pt x="5480192" y="685457"/>
                  </a:lnTo>
                  <a:lnTo>
                    <a:pt x="5476628" y="674801"/>
                  </a:lnTo>
                  <a:lnTo>
                    <a:pt x="5473068" y="664146"/>
                  </a:lnTo>
                  <a:lnTo>
                    <a:pt x="5469504" y="653494"/>
                  </a:lnTo>
                  <a:lnTo>
                    <a:pt x="5465941" y="649941"/>
                  </a:lnTo>
                  <a:lnTo>
                    <a:pt x="5462377" y="632183"/>
                  </a:lnTo>
                  <a:lnTo>
                    <a:pt x="5458814" y="625081"/>
                  </a:lnTo>
                  <a:lnTo>
                    <a:pt x="5455249" y="617978"/>
                  </a:lnTo>
                  <a:lnTo>
                    <a:pt x="5451690" y="610872"/>
                  </a:lnTo>
                  <a:lnTo>
                    <a:pt x="5448126" y="603770"/>
                  </a:lnTo>
                  <a:lnTo>
                    <a:pt x="5444562" y="596668"/>
                  </a:lnTo>
                  <a:lnTo>
                    <a:pt x="5440998" y="589565"/>
                  </a:lnTo>
                  <a:lnTo>
                    <a:pt x="5437435" y="582463"/>
                  </a:lnTo>
                  <a:lnTo>
                    <a:pt x="5433871" y="578910"/>
                  </a:lnTo>
                  <a:lnTo>
                    <a:pt x="5430307" y="571808"/>
                  </a:lnTo>
                  <a:lnTo>
                    <a:pt x="5426747" y="568255"/>
                  </a:lnTo>
                  <a:lnTo>
                    <a:pt x="5423183" y="561152"/>
                  </a:lnTo>
                  <a:lnTo>
                    <a:pt x="5419619" y="557599"/>
                  </a:lnTo>
                  <a:lnTo>
                    <a:pt x="5416056" y="554050"/>
                  </a:lnTo>
                  <a:lnTo>
                    <a:pt x="5408928" y="554050"/>
                  </a:lnTo>
                  <a:lnTo>
                    <a:pt x="5408928" y="546947"/>
                  </a:lnTo>
                  <a:lnTo>
                    <a:pt x="5401805" y="543394"/>
                  </a:lnTo>
                  <a:lnTo>
                    <a:pt x="5398240" y="536292"/>
                  </a:lnTo>
                  <a:lnTo>
                    <a:pt x="5391113" y="532739"/>
                  </a:lnTo>
                  <a:lnTo>
                    <a:pt x="5387549" y="529190"/>
                  </a:lnTo>
                  <a:lnTo>
                    <a:pt x="5380426" y="525637"/>
                  </a:lnTo>
                  <a:lnTo>
                    <a:pt x="5376862" y="522083"/>
                  </a:lnTo>
                  <a:lnTo>
                    <a:pt x="5369734" y="518534"/>
                  </a:lnTo>
                  <a:lnTo>
                    <a:pt x="5366170" y="514981"/>
                  </a:lnTo>
                  <a:lnTo>
                    <a:pt x="5359047" y="511432"/>
                  </a:lnTo>
                  <a:lnTo>
                    <a:pt x="5355483" y="504326"/>
                  </a:lnTo>
                  <a:lnTo>
                    <a:pt x="5344792" y="504326"/>
                  </a:lnTo>
                  <a:lnTo>
                    <a:pt x="5344792" y="497223"/>
                  </a:lnTo>
                  <a:lnTo>
                    <a:pt x="5337665" y="493674"/>
                  </a:lnTo>
                  <a:lnTo>
                    <a:pt x="5334105" y="483018"/>
                  </a:lnTo>
                  <a:lnTo>
                    <a:pt x="5330541" y="472363"/>
                  </a:lnTo>
                  <a:lnTo>
                    <a:pt x="5326977" y="461707"/>
                  </a:lnTo>
                  <a:lnTo>
                    <a:pt x="5323413" y="458158"/>
                  </a:lnTo>
                  <a:lnTo>
                    <a:pt x="5319849" y="447502"/>
                  </a:lnTo>
                  <a:lnTo>
                    <a:pt x="5316286" y="443949"/>
                  </a:lnTo>
                  <a:lnTo>
                    <a:pt x="5312726" y="436847"/>
                  </a:lnTo>
                  <a:lnTo>
                    <a:pt x="5309162" y="426191"/>
                  </a:lnTo>
                  <a:lnTo>
                    <a:pt x="5305598" y="415536"/>
                  </a:lnTo>
                  <a:lnTo>
                    <a:pt x="5302034" y="404884"/>
                  </a:lnTo>
                  <a:lnTo>
                    <a:pt x="5298470" y="397778"/>
                  </a:lnTo>
                  <a:lnTo>
                    <a:pt x="5294907" y="394228"/>
                  </a:lnTo>
                  <a:lnTo>
                    <a:pt x="5291343" y="380020"/>
                  </a:lnTo>
                  <a:lnTo>
                    <a:pt x="5287783" y="376470"/>
                  </a:lnTo>
                  <a:lnTo>
                    <a:pt x="5280656" y="376470"/>
                  </a:lnTo>
                  <a:lnTo>
                    <a:pt x="5280656" y="365815"/>
                  </a:lnTo>
                  <a:lnTo>
                    <a:pt x="5277091" y="355159"/>
                  </a:lnTo>
                  <a:lnTo>
                    <a:pt x="5269964" y="355159"/>
                  </a:lnTo>
                  <a:lnTo>
                    <a:pt x="5269964" y="344504"/>
                  </a:lnTo>
                  <a:lnTo>
                    <a:pt x="5266404" y="337401"/>
                  </a:lnTo>
                  <a:lnTo>
                    <a:pt x="5262840" y="326746"/>
                  </a:lnTo>
                  <a:lnTo>
                    <a:pt x="5259277" y="319644"/>
                  </a:lnTo>
                  <a:lnTo>
                    <a:pt x="5255713" y="316094"/>
                  </a:lnTo>
                  <a:lnTo>
                    <a:pt x="5252149" y="312541"/>
                  </a:lnTo>
                  <a:lnTo>
                    <a:pt x="5248585" y="301886"/>
                  </a:lnTo>
                  <a:lnTo>
                    <a:pt x="5245022" y="298336"/>
                  </a:lnTo>
                  <a:lnTo>
                    <a:pt x="5241461" y="294783"/>
                  </a:lnTo>
                  <a:lnTo>
                    <a:pt x="5237898" y="291230"/>
                  </a:lnTo>
                  <a:lnTo>
                    <a:pt x="5234334" y="287681"/>
                  </a:lnTo>
                  <a:lnTo>
                    <a:pt x="5230770" y="284128"/>
                  </a:lnTo>
                  <a:lnTo>
                    <a:pt x="5227206" y="277025"/>
                  </a:lnTo>
                  <a:lnTo>
                    <a:pt x="5223643" y="269923"/>
                  </a:lnTo>
                  <a:lnTo>
                    <a:pt x="5220082" y="262821"/>
                  </a:lnTo>
                  <a:lnTo>
                    <a:pt x="5216519" y="255714"/>
                  </a:lnTo>
                  <a:lnTo>
                    <a:pt x="5209392" y="255714"/>
                  </a:lnTo>
                  <a:lnTo>
                    <a:pt x="5209392" y="248612"/>
                  </a:lnTo>
                  <a:lnTo>
                    <a:pt x="5205827" y="237957"/>
                  </a:lnTo>
                  <a:lnTo>
                    <a:pt x="5198700" y="237957"/>
                  </a:lnTo>
                  <a:lnTo>
                    <a:pt x="5198700" y="230854"/>
                  </a:lnTo>
                  <a:lnTo>
                    <a:pt x="5195140" y="227305"/>
                  </a:lnTo>
                  <a:lnTo>
                    <a:pt x="5191576" y="223752"/>
                  </a:lnTo>
                  <a:lnTo>
                    <a:pt x="5188013" y="220199"/>
                  </a:lnTo>
                  <a:lnTo>
                    <a:pt x="5184449" y="216649"/>
                  </a:lnTo>
                  <a:lnTo>
                    <a:pt x="5180885" y="213096"/>
                  </a:lnTo>
                  <a:lnTo>
                    <a:pt x="5177321" y="209547"/>
                  </a:lnTo>
                  <a:lnTo>
                    <a:pt x="5173761" y="205994"/>
                  </a:lnTo>
                  <a:lnTo>
                    <a:pt x="5166634" y="202441"/>
                  </a:lnTo>
                  <a:lnTo>
                    <a:pt x="5163070" y="198891"/>
                  </a:lnTo>
                  <a:lnTo>
                    <a:pt x="5159506" y="195338"/>
                  </a:lnTo>
                  <a:lnTo>
                    <a:pt x="5152378" y="195338"/>
                  </a:lnTo>
                  <a:lnTo>
                    <a:pt x="5152378" y="188236"/>
                  </a:lnTo>
                  <a:lnTo>
                    <a:pt x="5145255" y="184683"/>
                  </a:lnTo>
                  <a:lnTo>
                    <a:pt x="5141691" y="181134"/>
                  </a:lnTo>
                  <a:lnTo>
                    <a:pt x="5138127" y="177581"/>
                  </a:lnTo>
                  <a:lnTo>
                    <a:pt x="5134564" y="174031"/>
                  </a:lnTo>
                  <a:lnTo>
                    <a:pt x="5131000" y="166925"/>
                  </a:lnTo>
                  <a:lnTo>
                    <a:pt x="5127436" y="163376"/>
                  </a:lnTo>
                  <a:lnTo>
                    <a:pt x="5123876" y="159823"/>
                  </a:lnTo>
                  <a:lnTo>
                    <a:pt x="5120312" y="156273"/>
                  </a:lnTo>
                  <a:lnTo>
                    <a:pt x="5116748" y="152720"/>
                  </a:lnTo>
                  <a:lnTo>
                    <a:pt x="5109621" y="149167"/>
                  </a:lnTo>
                  <a:lnTo>
                    <a:pt x="5106057" y="145618"/>
                  </a:lnTo>
                  <a:lnTo>
                    <a:pt x="5102497" y="142065"/>
                  </a:lnTo>
                  <a:lnTo>
                    <a:pt x="5098934" y="138515"/>
                  </a:lnTo>
                  <a:lnTo>
                    <a:pt x="5091806" y="134962"/>
                  </a:lnTo>
                  <a:lnTo>
                    <a:pt x="5084678" y="131409"/>
                  </a:lnTo>
                  <a:lnTo>
                    <a:pt x="5073990" y="127860"/>
                  </a:lnTo>
                  <a:lnTo>
                    <a:pt x="5070427" y="124307"/>
                  </a:lnTo>
                  <a:lnTo>
                    <a:pt x="5059736" y="120757"/>
                  </a:lnTo>
                  <a:lnTo>
                    <a:pt x="5052612" y="120757"/>
                  </a:lnTo>
                  <a:lnTo>
                    <a:pt x="5049048" y="124307"/>
                  </a:lnTo>
                  <a:lnTo>
                    <a:pt x="5049048" y="106549"/>
                  </a:lnTo>
                  <a:lnTo>
                    <a:pt x="5045485" y="102999"/>
                  </a:lnTo>
                  <a:lnTo>
                    <a:pt x="5041921" y="56827"/>
                  </a:lnTo>
                  <a:lnTo>
                    <a:pt x="5038357" y="46171"/>
                  </a:lnTo>
                  <a:lnTo>
                    <a:pt x="5034793" y="42618"/>
                  </a:lnTo>
                  <a:lnTo>
                    <a:pt x="5031233" y="35516"/>
                  </a:lnTo>
                  <a:lnTo>
                    <a:pt x="5027669" y="31967"/>
                  </a:lnTo>
                  <a:lnTo>
                    <a:pt x="5020542" y="31967"/>
                  </a:lnTo>
                  <a:lnTo>
                    <a:pt x="5020542" y="24860"/>
                  </a:lnTo>
                  <a:lnTo>
                    <a:pt x="5009854" y="21311"/>
                  </a:lnTo>
                  <a:lnTo>
                    <a:pt x="4999163" y="17758"/>
                  </a:lnTo>
                  <a:lnTo>
                    <a:pt x="4995600" y="14209"/>
                  </a:lnTo>
                  <a:lnTo>
                    <a:pt x="4938589" y="14209"/>
                  </a:lnTo>
                  <a:lnTo>
                    <a:pt x="4927898" y="17758"/>
                  </a:lnTo>
                  <a:lnTo>
                    <a:pt x="4924334" y="21311"/>
                  </a:lnTo>
                  <a:lnTo>
                    <a:pt x="4917210" y="24860"/>
                  </a:lnTo>
                  <a:lnTo>
                    <a:pt x="4910083" y="28413"/>
                  </a:lnTo>
                  <a:lnTo>
                    <a:pt x="4906519" y="28413"/>
                  </a:lnTo>
                  <a:lnTo>
                    <a:pt x="4895829" y="24860"/>
                  </a:lnTo>
                  <a:lnTo>
                    <a:pt x="4870889" y="21311"/>
                  </a:lnTo>
                  <a:lnTo>
                    <a:pt x="4860198" y="21311"/>
                  </a:lnTo>
                  <a:lnTo>
                    <a:pt x="4835256" y="24860"/>
                  </a:lnTo>
                  <a:lnTo>
                    <a:pt x="4831692" y="28413"/>
                  </a:lnTo>
                  <a:lnTo>
                    <a:pt x="4831692" y="17758"/>
                  </a:lnTo>
                  <a:lnTo>
                    <a:pt x="4828128" y="14209"/>
                  </a:lnTo>
                  <a:lnTo>
                    <a:pt x="4824568" y="10655"/>
                  </a:lnTo>
                  <a:lnTo>
                    <a:pt x="4821004" y="7102"/>
                  </a:lnTo>
                  <a:lnTo>
                    <a:pt x="4817440" y="3553"/>
                  </a:lnTo>
                  <a:lnTo>
                    <a:pt x="4806750" y="0"/>
                  </a:lnTo>
                  <a:lnTo>
                    <a:pt x="4781807" y="0"/>
                  </a:lnTo>
                  <a:lnTo>
                    <a:pt x="4774683" y="3553"/>
                  </a:lnTo>
                  <a:close/>
                </a:path>
              </a:pathLst>
            </a:custGeom>
            <a:solidFill>
              <a:srgbClr val="02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F0F4EDD-0A56-CFEB-EA21-0EC7435A570A}"/>
                </a:ext>
              </a:extLst>
            </p:cNvPr>
            <p:cNvSpPr/>
            <p:nvPr/>
          </p:nvSpPr>
          <p:spPr>
            <a:xfrm>
              <a:off x="5279032" y="1396193"/>
              <a:ext cx="2053526" cy="2739637"/>
            </a:xfrm>
            <a:custGeom>
              <a:avLst/>
              <a:gdLst>
                <a:gd name="connsiteX0" fmla="*/ 392371 w 2053526"/>
                <a:gd name="connsiteY0" fmla="*/ 117429 h 2739637"/>
                <a:gd name="connsiteX1" fmla="*/ 313426 w 2053526"/>
                <a:gd name="connsiteY1" fmla="*/ 305115 h 2739637"/>
                <a:gd name="connsiteX2" fmla="*/ 279139 w 2053526"/>
                <a:gd name="connsiteY2" fmla="*/ 402349 h 2739637"/>
                <a:gd name="connsiteX3" fmla="*/ 234421 w 2053526"/>
                <a:gd name="connsiteY3" fmla="*/ 492734 h 2739637"/>
                <a:gd name="connsiteX4" fmla="*/ 193343 w 2053526"/>
                <a:gd name="connsiteY4" fmla="*/ 583202 h 2739637"/>
                <a:gd name="connsiteX5" fmla="*/ 147920 w 2053526"/>
                <a:gd name="connsiteY5" fmla="*/ 672887 h 2739637"/>
                <a:gd name="connsiteX6" fmla="*/ 131124 w 2053526"/>
                <a:gd name="connsiteY6" fmla="*/ 720071 h 2739637"/>
                <a:gd name="connsiteX7" fmla="*/ 109579 w 2053526"/>
                <a:gd name="connsiteY7" fmla="*/ 766077 h 2739637"/>
                <a:gd name="connsiteX8" fmla="*/ 94445 w 2053526"/>
                <a:gd name="connsiteY8" fmla="*/ 818475 h 2739637"/>
                <a:gd name="connsiteX9" fmla="*/ 75246 w 2053526"/>
                <a:gd name="connsiteY9" fmla="*/ 866821 h 2739637"/>
                <a:gd name="connsiteX10" fmla="*/ 50534 w 2053526"/>
                <a:gd name="connsiteY10" fmla="*/ 955840 h 2739637"/>
                <a:gd name="connsiteX11" fmla="*/ 36265 w 2053526"/>
                <a:gd name="connsiteY11" fmla="*/ 1058637 h 2739637"/>
                <a:gd name="connsiteX12" fmla="*/ 21800 w 2053526"/>
                <a:gd name="connsiteY12" fmla="*/ 1161604 h 2739637"/>
                <a:gd name="connsiteX13" fmla="*/ 22741 w 2053526"/>
                <a:gd name="connsiteY13" fmla="*/ 1168739 h 2739637"/>
                <a:gd name="connsiteX14" fmla="*/ 17347 w 2053526"/>
                <a:gd name="connsiteY14" fmla="*/ 1321426 h 2739637"/>
                <a:gd name="connsiteX15" fmla="*/ 18532 w 2053526"/>
                <a:gd name="connsiteY15" fmla="*/ 1339209 h 2739637"/>
                <a:gd name="connsiteX16" fmla="*/ 14673 w 2053526"/>
                <a:gd name="connsiteY16" fmla="*/ 1392459 h 2739637"/>
                <a:gd name="connsiteX17" fmla="*/ 14673 w 2053526"/>
                <a:gd name="connsiteY17" fmla="*/ 1406664 h 2739637"/>
                <a:gd name="connsiteX18" fmla="*/ 10807 w 2053526"/>
                <a:gd name="connsiteY18" fmla="*/ 1421060 h 2739637"/>
                <a:gd name="connsiteX19" fmla="*/ 14673 w 2053526"/>
                <a:gd name="connsiteY19" fmla="*/ 1427975 h 2739637"/>
                <a:gd name="connsiteX20" fmla="*/ 13232 w 2053526"/>
                <a:gd name="connsiteY20" fmla="*/ 1442241 h 2739637"/>
                <a:gd name="connsiteX21" fmla="*/ 11109 w 2053526"/>
                <a:gd name="connsiteY21" fmla="*/ 1499006 h 2739637"/>
                <a:gd name="connsiteX22" fmla="*/ 11109 w 2053526"/>
                <a:gd name="connsiteY22" fmla="*/ 1584244 h 2739637"/>
                <a:gd name="connsiteX23" fmla="*/ 18237 w 2053526"/>
                <a:gd name="connsiteY23" fmla="*/ 1602002 h 2739637"/>
                <a:gd name="connsiteX24" fmla="*/ 18237 w 2053526"/>
                <a:gd name="connsiteY24" fmla="*/ 1609104 h 2739637"/>
                <a:gd name="connsiteX25" fmla="*/ 0 w 2053526"/>
                <a:gd name="connsiteY25" fmla="*/ 1630674 h 2739637"/>
                <a:gd name="connsiteX26" fmla="*/ 14673 w 2053526"/>
                <a:gd name="connsiteY26" fmla="*/ 1655276 h 2739637"/>
                <a:gd name="connsiteX27" fmla="*/ 32488 w 2053526"/>
                <a:gd name="connsiteY27" fmla="*/ 1655276 h 2739637"/>
                <a:gd name="connsiteX28" fmla="*/ 50422 w 2053526"/>
                <a:gd name="connsiteY28" fmla="*/ 1663168 h 2739637"/>
                <a:gd name="connsiteX29" fmla="*/ 82373 w 2053526"/>
                <a:gd name="connsiteY29" fmla="*/ 1658828 h 2739637"/>
                <a:gd name="connsiteX30" fmla="*/ 96665 w 2053526"/>
                <a:gd name="connsiteY30" fmla="*/ 1659303 h 2739637"/>
                <a:gd name="connsiteX31" fmla="*/ 207085 w 2053526"/>
                <a:gd name="connsiteY31" fmla="*/ 1651726 h 2739637"/>
                <a:gd name="connsiteX32" fmla="*/ 210646 w 2053526"/>
                <a:gd name="connsiteY32" fmla="*/ 1651726 h 2739637"/>
                <a:gd name="connsiteX33" fmla="*/ 281909 w 2053526"/>
                <a:gd name="connsiteY33" fmla="*/ 1633968 h 2739637"/>
                <a:gd name="connsiteX34" fmla="*/ 296164 w 2053526"/>
                <a:gd name="connsiteY34" fmla="*/ 1637517 h 2739637"/>
                <a:gd name="connsiteX35" fmla="*/ 314113 w 2053526"/>
                <a:gd name="connsiteY35" fmla="*/ 1623330 h 2739637"/>
                <a:gd name="connsiteX36" fmla="*/ 317543 w 2053526"/>
                <a:gd name="connsiteY36" fmla="*/ 1591346 h 2739637"/>
                <a:gd name="connsiteX37" fmla="*/ 316592 w 2053526"/>
                <a:gd name="connsiteY37" fmla="*/ 1584114 h 2739637"/>
                <a:gd name="connsiteX38" fmla="*/ 321107 w 2053526"/>
                <a:gd name="connsiteY38" fmla="*/ 1552281 h 2739637"/>
                <a:gd name="connsiteX39" fmla="*/ 327265 w 2053526"/>
                <a:gd name="connsiteY39" fmla="*/ 1506045 h 2739637"/>
                <a:gd name="connsiteX40" fmla="*/ 330688 w 2053526"/>
                <a:gd name="connsiteY40" fmla="*/ 1431400 h 2739637"/>
                <a:gd name="connsiteX41" fmla="*/ 342857 w 2053526"/>
                <a:gd name="connsiteY41" fmla="*/ 1321404 h 2739637"/>
                <a:gd name="connsiteX42" fmla="*/ 337088 w 2053526"/>
                <a:gd name="connsiteY42" fmla="*/ 1175868 h 2739637"/>
                <a:gd name="connsiteX43" fmla="*/ 339592 w 2053526"/>
                <a:gd name="connsiteY43" fmla="*/ 1094189 h 2739637"/>
                <a:gd name="connsiteX44" fmla="*/ 342486 w 2053526"/>
                <a:gd name="connsiteY44" fmla="*/ 1051509 h 2739637"/>
                <a:gd name="connsiteX45" fmla="*/ 342980 w 2053526"/>
                <a:gd name="connsiteY45" fmla="*/ 998263 h 2739637"/>
                <a:gd name="connsiteX46" fmla="*/ 348554 w 2053526"/>
                <a:gd name="connsiteY46" fmla="*/ 895185 h 2739637"/>
                <a:gd name="connsiteX47" fmla="*/ 353174 w 2053526"/>
                <a:gd name="connsiteY47" fmla="*/ 795792 h 2739637"/>
                <a:gd name="connsiteX48" fmla="*/ 356738 w 2053526"/>
                <a:gd name="connsiteY48" fmla="*/ 749620 h 2739637"/>
                <a:gd name="connsiteX49" fmla="*/ 374553 w 2053526"/>
                <a:gd name="connsiteY49" fmla="*/ 749620 h 2739637"/>
                <a:gd name="connsiteX50" fmla="*/ 395935 w 2053526"/>
                <a:gd name="connsiteY50" fmla="*/ 760275 h 2739637"/>
                <a:gd name="connsiteX51" fmla="*/ 396130 w 2053526"/>
                <a:gd name="connsiteY51" fmla="*/ 767399 h 2739637"/>
                <a:gd name="connsiteX52" fmla="*/ 392844 w 2053526"/>
                <a:gd name="connsiteY52" fmla="*/ 813583 h 2739637"/>
                <a:gd name="connsiteX53" fmla="*/ 388808 w 2053526"/>
                <a:gd name="connsiteY53" fmla="*/ 888136 h 2739637"/>
                <a:gd name="connsiteX54" fmla="*/ 389049 w 2053526"/>
                <a:gd name="connsiteY54" fmla="*/ 909476 h 2739637"/>
                <a:gd name="connsiteX55" fmla="*/ 385244 w 2053526"/>
                <a:gd name="connsiteY55" fmla="*/ 944959 h 2739637"/>
                <a:gd name="connsiteX56" fmla="*/ 388808 w 2053526"/>
                <a:gd name="connsiteY56" fmla="*/ 959167 h 2739637"/>
                <a:gd name="connsiteX57" fmla="*/ 385882 w 2053526"/>
                <a:gd name="connsiteY57" fmla="*/ 973394 h 2739637"/>
                <a:gd name="connsiteX58" fmla="*/ 380520 w 2053526"/>
                <a:gd name="connsiteY58" fmla="*/ 1122500 h 2739637"/>
                <a:gd name="connsiteX59" fmla="*/ 377284 w 2053526"/>
                <a:gd name="connsiteY59" fmla="*/ 1214949 h 2739637"/>
                <a:gd name="connsiteX60" fmla="*/ 385244 w 2053526"/>
                <a:gd name="connsiteY60" fmla="*/ 1321426 h 2739637"/>
                <a:gd name="connsiteX61" fmla="*/ 373490 w 2053526"/>
                <a:gd name="connsiteY61" fmla="*/ 1431456 h 2739637"/>
                <a:gd name="connsiteX62" fmla="*/ 370993 w 2053526"/>
                <a:gd name="connsiteY62" fmla="*/ 1484799 h 2739637"/>
                <a:gd name="connsiteX63" fmla="*/ 372063 w 2053526"/>
                <a:gd name="connsiteY63" fmla="*/ 1502725 h 2739637"/>
                <a:gd name="connsiteX64" fmla="*/ 360626 w 2053526"/>
                <a:gd name="connsiteY64" fmla="*/ 1587819 h 2739637"/>
                <a:gd name="connsiteX65" fmla="*/ 356738 w 2053526"/>
                <a:gd name="connsiteY65" fmla="*/ 1658827 h 2739637"/>
                <a:gd name="connsiteX66" fmla="*/ 321108 w 2053526"/>
                <a:gd name="connsiteY66" fmla="*/ 1712100 h 2739637"/>
                <a:gd name="connsiteX67" fmla="*/ 313980 w 2053526"/>
                <a:gd name="connsiteY67" fmla="*/ 1712100 h 2739637"/>
                <a:gd name="connsiteX68" fmla="*/ 303289 w 2053526"/>
                <a:gd name="connsiteY68" fmla="*/ 1701444 h 2739637"/>
                <a:gd name="connsiteX69" fmla="*/ 303289 w 2053526"/>
                <a:gd name="connsiteY69" fmla="*/ 1683686 h 2739637"/>
                <a:gd name="connsiteX70" fmla="*/ 292602 w 2053526"/>
                <a:gd name="connsiteY70" fmla="*/ 1683686 h 2739637"/>
                <a:gd name="connsiteX71" fmla="*/ 299729 w 2053526"/>
                <a:gd name="connsiteY71" fmla="*/ 1715649 h 2739637"/>
                <a:gd name="connsiteX72" fmla="*/ 319710 w 2053526"/>
                <a:gd name="connsiteY72" fmla="*/ 1816490 h 2739637"/>
                <a:gd name="connsiteX73" fmla="*/ 332473 w 2053526"/>
                <a:gd name="connsiteY73" fmla="*/ 1864144 h 2739637"/>
                <a:gd name="connsiteX74" fmla="*/ 349611 w 2053526"/>
                <a:gd name="connsiteY74" fmla="*/ 1910987 h 2739637"/>
                <a:gd name="connsiteX75" fmla="*/ 356738 w 2053526"/>
                <a:gd name="connsiteY75" fmla="*/ 1928745 h 2739637"/>
                <a:gd name="connsiteX76" fmla="*/ 356738 w 2053526"/>
                <a:gd name="connsiteY76" fmla="*/ 1932298 h 2739637"/>
                <a:gd name="connsiteX77" fmla="*/ 410104 w 2053526"/>
                <a:gd name="connsiteY77" fmla="*/ 2227091 h 2739637"/>
                <a:gd name="connsiteX78" fmla="*/ 413751 w 2053526"/>
                <a:gd name="connsiteY78" fmla="*/ 2255490 h 2739637"/>
                <a:gd name="connsiteX79" fmla="*/ 424439 w 2053526"/>
                <a:gd name="connsiteY79" fmla="*/ 2283904 h 2739637"/>
                <a:gd name="connsiteX80" fmla="*/ 424439 w 2053526"/>
                <a:gd name="connsiteY80" fmla="*/ 2305215 h 2739637"/>
                <a:gd name="connsiteX81" fmla="*/ 445817 w 2053526"/>
                <a:gd name="connsiteY81" fmla="*/ 2401108 h 2739637"/>
                <a:gd name="connsiteX82" fmla="*/ 445817 w 2053526"/>
                <a:gd name="connsiteY82" fmla="*/ 2408210 h 2739637"/>
                <a:gd name="connsiteX83" fmla="*/ 534897 w 2053526"/>
                <a:gd name="connsiteY83" fmla="*/ 2536069 h 2739637"/>
                <a:gd name="connsiteX84" fmla="*/ 605284 w 2053526"/>
                <a:gd name="connsiteY84" fmla="*/ 2576012 h 2739637"/>
                <a:gd name="connsiteX85" fmla="*/ 630616 w 2053526"/>
                <a:gd name="connsiteY85" fmla="*/ 2604037 h 2739637"/>
                <a:gd name="connsiteX86" fmla="*/ 656045 w 2053526"/>
                <a:gd name="connsiteY86" fmla="*/ 2635515 h 2739637"/>
                <a:gd name="connsiteX87" fmla="*/ 599035 w 2053526"/>
                <a:gd name="connsiteY87" fmla="*/ 2695891 h 2739637"/>
                <a:gd name="connsiteX88" fmla="*/ 573987 w 2053526"/>
                <a:gd name="connsiteY88" fmla="*/ 2700047 h 2739637"/>
                <a:gd name="connsiteX89" fmla="*/ 545586 w 2053526"/>
                <a:gd name="connsiteY89" fmla="*/ 2695891 h 2739637"/>
                <a:gd name="connsiteX90" fmla="*/ 481451 w 2053526"/>
                <a:gd name="connsiteY90" fmla="*/ 2653273 h 2739637"/>
                <a:gd name="connsiteX91" fmla="*/ 485014 w 2053526"/>
                <a:gd name="connsiteY91" fmla="*/ 2663925 h 2739637"/>
                <a:gd name="connsiteX92" fmla="*/ 506541 w 2053526"/>
                <a:gd name="connsiteY92" fmla="*/ 2739638 h 2739637"/>
                <a:gd name="connsiteX93" fmla="*/ 577708 w 2053526"/>
                <a:gd name="connsiteY93" fmla="*/ 2732464 h 2739637"/>
                <a:gd name="connsiteX94" fmla="*/ 677575 w 2053526"/>
                <a:gd name="connsiteY94" fmla="*/ 2729428 h 2739637"/>
                <a:gd name="connsiteX95" fmla="*/ 798721 w 2053526"/>
                <a:gd name="connsiteY95" fmla="*/ 2718151 h 2739637"/>
                <a:gd name="connsiteX96" fmla="*/ 1012363 w 2053526"/>
                <a:gd name="connsiteY96" fmla="*/ 2685236 h 2739637"/>
                <a:gd name="connsiteX97" fmla="*/ 1037306 w 2053526"/>
                <a:gd name="connsiteY97" fmla="*/ 2681683 h 2739637"/>
                <a:gd name="connsiteX98" fmla="*/ 1065812 w 2053526"/>
                <a:gd name="connsiteY98" fmla="*/ 2674580 h 2739637"/>
                <a:gd name="connsiteX99" fmla="*/ 1080064 w 2053526"/>
                <a:gd name="connsiteY99" fmla="*/ 2674580 h 2739637"/>
                <a:gd name="connsiteX100" fmla="*/ 1137104 w 2053526"/>
                <a:gd name="connsiteY100" fmla="*/ 2664126 h 2739637"/>
                <a:gd name="connsiteX101" fmla="*/ 1197628 w 2053526"/>
                <a:gd name="connsiteY101" fmla="*/ 2656564 h 2739637"/>
                <a:gd name="connsiteX102" fmla="*/ 1315233 w 2053526"/>
                <a:gd name="connsiteY102" fmla="*/ 2649720 h 2739637"/>
                <a:gd name="connsiteX103" fmla="*/ 1319121 w 2053526"/>
                <a:gd name="connsiteY103" fmla="*/ 2651994 h 2739637"/>
                <a:gd name="connsiteX104" fmla="*/ 1475575 w 2053526"/>
                <a:gd name="connsiteY104" fmla="*/ 2628409 h 2739637"/>
                <a:gd name="connsiteX105" fmla="*/ 1539711 w 2053526"/>
                <a:gd name="connsiteY105" fmla="*/ 2617757 h 2739637"/>
                <a:gd name="connsiteX106" fmla="*/ 1550401 w 2053526"/>
                <a:gd name="connsiteY106" fmla="*/ 2617757 h 2739637"/>
                <a:gd name="connsiteX107" fmla="*/ 1642438 w 2053526"/>
                <a:gd name="connsiteY107" fmla="*/ 2546123 h 2739637"/>
                <a:gd name="connsiteX108" fmla="*/ 1673798 w 2053526"/>
                <a:gd name="connsiteY108" fmla="*/ 2495695 h 2739637"/>
                <a:gd name="connsiteX109" fmla="*/ 1692929 w 2053526"/>
                <a:gd name="connsiteY109" fmla="*/ 2433074 h 2739637"/>
                <a:gd name="connsiteX110" fmla="*/ 1692929 w 2053526"/>
                <a:gd name="connsiteY110" fmla="*/ 2429525 h 2739637"/>
                <a:gd name="connsiteX111" fmla="*/ 1707180 w 2053526"/>
                <a:gd name="connsiteY111" fmla="*/ 2376253 h 2739637"/>
                <a:gd name="connsiteX112" fmla="*/ 1713414 w 2053526"/>
                <a:gd name="connsiteY112" fmla="*/ 2354942 h 2739637"/>
                <a:gd name="connsiteX113" fmla="*/ 1714307 w 2053526"/>
                <a:gd name="connsiteY113" fmla="*/ 2337184 h 2739637"/>
                <a:gd name="connsiteX114" fmla="*/ 1712243 w 2053526"/>
                <a:gd name="connsiteY114" fmla="*/ 2326191 h 2739637"/>
                <a:gd name="connsiteX115" fmla="*/ 1724707 w 2053526"/>
                <a:gd name="connsiteY115" fmla="*/ 2237723 h 2739637"/>
                <a:gd name="connsiteX116" fmla="*/ 1728559 w 2053526"/>
                <a:gd name="connsiteY116" fmla="*/ 2156052 h 2739637"/>
                <a:gd name="connsiteX117" fmla="*/ 1728559 w 2053526"/>
                <a:gd name="connsiteY117" fmla="*/ 2145396 h 2739637"/>
                <a:gd name="connsiteX118" fmla="*/ 1739913 w 2053526"/>
                <a:gd name="connsiteY118" fmla="*/ 2095420 h 2739637"/>
                <a:gd name="connsiteX119" fmla="*/ 1738399 w 2053526"/>
                <a:gd name="connsiteY119" fmla="*/ 2084844 h 2739637"/>
                <a:gd name="connsiteX120" fmla="*/ 1735686 w 2053526"/>
                <a:gd name="connsiteY120" fmla="*/ 2045953 h 2739637"/>
                <a:gd name="connsiteX121" fmla="*/ 1738356 w 2053526"/>
                <a:gd name="connsiteY121" fmla="*/ 2031748 h 2739637"/>
                <a:gd name="connsiteX122" fmla="*/ 1739250 w 2053526"/>
                <a:gd name="connsiteY122" fmla="*/ 2013990 h 2739637"/>
                <a:gd name="connsiteX123" fmla="*/ 1738101 w 2053526"/>
                <a:gd name="connsiteY123" fmla="*/ 2006769 h 2739637"/>
                <a:gd name="connsiteX124" fmla="*/ 1746507 w 2053526"/>
                <a:gd name="connsiteY124" fmla="*/ 1914550 h 2739637"/>
                <a:gd name="connsiteX125" fmla="*/ 1749938 w 2053526"/>
                <a:gd name="connsiteY125" fmla="*/ 1815098 h 2739637"/>
                <a:gd name="connsiteX126" fmla="*/ 1749790 w 2053526"/>
                <a:gd name="connsiteY126" fmla="*/ 1784040 h 2739637"/>
                <a:gd name="connsiteX127" fmla="*/ 1724995 w 2053526"/>
                <a:gd name="connsiteY127" fmla="*/ 1779582 h 2739637"/>
                <a:gd name="connsiteX128" fmla="*/ 1717871 w 2053526"/>
                <a:gd name="connsiteY128" fmla="*/ 1747619 h 2739637"/>
                <a:gd name="connsiteX129" fmla="*/ 1721432 w 2053526"/>
                <a:gd name="connsiteY129" fmla="*/ 1733411 h 2739637"/>
                <a:gd name="connsiteX130" fmla="*/ 1717871 w 2053526"/>
                <a:gd name="connsiteY130" fmla="*/ 1719206 h 2739637"/>
                <a:gd name="connsiteX131" fmla="*/ 1718819 w 2053526"/>
                <a:gd name="connsiteY131" fmla="*/ 1694216 h 2739637"/>
                <a:gd name="connsiteX132" fmla="*/ 1714405 w 2053526"/>
                <a:gd name="connsiteY132" fmla="*/ 1662364 h 2739637"/>
                <a:gd name="connsiteX133" fmla="*/ 1711169 w 2053526"/>
                <a:gd name="connsiteY133" fmla="*/ 1641006 h 2739637"/>
                <a:gd name="connsiteX134" fmla="*/ 1707180 w 2053526"/>
                <a:gd name="connsiteY134" fmla="*/ 1609105 h 2739637"/>
                <a:gd name="connsiteX135" fmla="*/ 1686436 w 2053526"/>
                <a:gd name="connsiteY135" fmla="*/ 1498375 h 2739637"/>
                <a:gd name="connsiteX136" fmla="*/ 1664422 w 2053526"/>
                <a:gd name="connsiteY136" fmla="*/ 1385357 h 2739637"/>
                <a:gd name="connsiteX137" fmla="*/ 1657295 w 2053526"/>
                <a:gd name="connsiteY137" fmla="*/ 1356943 h 2739637"/>
                <a:gd name="connsiteX138" fmla="*/ 1626649 w 2053526"/>
                <a:gd name="connsiteY138" fmla="*/ 1181497 h 2739637"/>
                <a:gd name="connsiteX139" fmla="*/ 1589595 w 2053526"/>
                <a:gd name="connsiteY139" fmla="*/ 1012440 h 2739637"/>
                <a:gd name="connsiteX140" fmla="*/ 1589595 w 2053526"/>
                <a:gd name="connsiteY140" fmla="*/ 1005334 h 2739637"/>
                <a:gd name="connsiteX141" fmla="*/ 1582467 w 2053526"/>
                <a:gd name="connsiteY141" fmla="*/ 969819 h 2739637"/>
                <a:gd name="connsiteX142" fmla="*/ 1582467 w 2053526"/>
                <a:gd name="connsiteY142" fmla="*/ 962716 h 2739637"/>
                <a:gd name="connsiteX143" fmla="*/ 1571780 w 2053526"/>
                <a:gd name="connsiteY143" fmla="*/ 891685 h 2739637"/>
                <a:gd name="connsiteX144" fmla="*/ 1571780 w 2053526"/>
                <a:gd name="connsiteY144" fmla="*/ 888136 h 2739637"/>
                <a:gd name="connsiteX145" fmla="*/ 1564652 w 2053526"/>
                <a:gd name="connsiteY145" fmla="*/ 870378 h 2739637"/>
                <a:gd name="connsiteX146" fmla="*/ 1536146 w 2053526"/>
                <a:gd name="connsiteY146" fmla="*/ 799347 h 2739637"/>
                <a:gd name="connsiteX147" fmla="*/ 1536146 w 2053526"/>
                <a:gd name="connsiteY147" fmla="*/ 778036 h 2739637"/>
                <a:gd name="connsiteX148" fmla="*/ 1553965 w 2053526"/>
                <a:gd name="connsiteY148" fmla="*/ 774483 h 2739637"/>
                <a:gd name="connsiteX149" fmla="*/ 1564653 w 2053526"/>
                <a:gd name="connsiteY149" fmla="*/ 774483 h 2739637"/>
                <a:gd name="connsiteX150" fmla="*/ 1600286 w 2053526"/>
                <a:gd name="connsiteY150" fmla="*/ 841966 h 2739637"/>
                <a:gd name="connsiteX151" fmla="*/ 1600286 w 2053526"/>
                <a:gd name="connsiteY151" fmla="*/ 845515 h 2739637"/>
                <a:gd name="connsiteX152" fmla="*/ 1620256 w 2053526"/>
                <a:gd name="connsiteY152" fmla="*/ 930997 h 2739637"/>
                <a:gd name="connsiteX153" fmla="*/ 1628789 w 2053526"/>
                <a:gd name="connsiteY153" fmla="*/ 980477 h 2739637"/>
                <a:gd name="connsiteX154" fmla="*/ 1664422 w 2053526"/>
                <a:gd name="connsiteY154" fmla="*/ 1147401 h 2739637"/>
                <a:gd name="connsiteX155" fmla="*/ 1671550 w 2053526"/>
                <a:gd name="connsiteY155" fmla="*/ 1175815 h 2739637"/>
                <a:gd name="connsiteX156" fmla="*/ 1675111 w 2053526"/>
                <a:gd name="connsiteY156" fmla="*/ 1200675 h 2739637"/>
                <a:gd name="connsiteX157" fmla="*/ 1685801 w 2053526"/>
                <a:gd name="connsiteY157" fmla="*/ 1250399 h 2739637"/>
                <a:gd name="connsiteX158" fmla="*/ 1721432 w 2053526"/>
                <a:gd name="connsiteY158" fmla="*/ 1435082 h 2739637"/>
                <a:gd name="connsiteX159" fmla="*/ 1742083 w 2053526"/>
                <a:gd name="connsiteY159" fmla="*/ 1549463 h 2739637"/>
                <a:gd name="connsiteX160" fmla="*/ 1760629 w 2053526"/>
                <a:gd name="connsiteY160" fmla="*/ 1665937 h 2739637"/>
                <a:gd name="connsiteX161" fmla="*/ 1760629 w 2053526"/>
                <a:gd name="connsiteY161" fmla="*/ 1705006 h 2739637"/>
                <a:gd name="connsiteX162" fmla="*/ 1814720 w 2053526"/>
                <a:gd name="connsiteY162" fmla="*/ 1698542 h 2739637"/>
                <a:gd name="connsiteX163" fmla="*/ 1878914 w 2053526"/>
                <a:gd name="connsiteY163" fmla="*/ 1680842 h 2739637"/>
                <a:gd name="connsiteX164" fmla="*/ 2013615 w 2053526"/>
                <a:gd name="connsiteY164" fmla="*/ 1648179 h 2739637"/>
                <a:gd name="connsiteX165" fmla="*/ 2020804 w 2053526"/>
                <a:gd name="connsiteY165" fmla="*/ 1648603 h 2739637"/>
                <a:gd name="connsiteX166" fmla="*/ 2053526 w 2053526"/>
                <a:gd name="connsiteY166" fmla="*/ 1644586 h 2739637"/>
                <a:gd name="connsiteX167" fmla="*/ 2049246 w 2053526"/>
                <a:gd name="connsiteY167" fmla="*/ 1555837 h 2739637"/>
                <a:gd name="connsiteX168" fmla="*/ 2049180 w 2053526"/>
                <a:gd name="connsiteY168" fmla="*/ 1456404 h 2739637"/>
                <a:gd name="connsiteX169" fmla="*/ 2045681 w 2053526"/>
                <a:gd name="connsiteY169" fmla="*/ 1427983 h 2739637"/>
                <a:gd name="connsiteX170" fmla="*/ 2045681 w 2053526"/>
                <a:gd name="connsiteY170" fmla="*/ 1413775 h 2739637"/>
                <a:gd name="connsiteX171" fmla="*/ 2038558 w 2053526"/>
                <a:gd name="connsiteY171" fmla="*/ 1364054 h 2739637"/>
                <a:gd name="connsiteX172" fmla="*/ 1998227 w 2053526"/>
                <a:gd name="connsiteY172" fmla="*/ 1155643 h 2739637"/>
                <a:gd name="connsiteX173" fmla="*/ 1973843 w 2053526"/>
                <a:gd name="connsiteY173" fmla="*/ 1055639 h 2739637"/>
                <a:gd name="connsiteX174" fmla="*/ 1942342 w 2053526"/>
                <a:gd name="connsiteY174" fmla="*/ 962731 h 2739637"/>
                <a:gd name="connsiteX175" fmla="*/ 1887539 w 2053526"/>
                <a:gd name="connsiteY175" fmla="*/ 768749 h 2739637"/>
                <a:gd name="connsiteX176" fmla="*/ 1831895 w 2053526"/>
                <a:gd name="connsiteY176" fmla="*/ 572045 h 2739637"/>
                <a:gd name="connsiteX177" fmla="*/ 1802030 w 2053526"/>
                <a:gd name="connsiteY177" fmla="*/ 488159 h 2739637"/>
                <a:gd name="connsiteX178" fmla="*/ 1765590 w 2053526"/>
                <a:gd name="connsiteY178" fmla="*/ 410832 h 2739637"/>
                <a:gd name="connsiteX179" fmla="*/ 1739267 w 2053526"/>
                <a:gd name="connsiteY179" fmla="*/ 323420 h 2739637"/>
                <a:gd name="connsiteX180" fmla="*/ 1700789 w 2053526"/>
                <a:gd name="connsiteY180" fmla="*/ 244567 h 2739637"/>
                <a:gd name="connsiteX181" fmla="*/ 1661532 w 2053526"/>
                <a:gd name="connsiteY181" fmla="*/ 170051 h 2739637"/>
                <a:gd name="connsiteX182" fmla="*/ 1630082 w 2053526"/>
                <a:gd name="connsiteY182" fmla="*/ 144569 h 2739637"/>
                <a:gd name="connsiteX183" fmla="*/ 1612389 w 2053526"/>
                <a:gd name="connsiteY183" fmla="*/ 105381 h 2739637"/>
                <a:gd name="connsiteX184" fmla="*/ 1561831 w 2053526"/>
                <a:gd name="connsiteY184" fmla="*/ 42124 h 2739637"/>
                <a:gd name="connsiteX185" fmla="*/ 1486270 w 2053526"/>
                <a:gd name="connsiteY185" fmla="*/ 244 h 2739637"/>
                <a:gd name="connsiteX186" fmla="*/ 1451137 w 2053526"/>
                <a:gd name="connsiteY186" fmla="*/ 0 h 2739637"/>
                <a:gd name="connsiteX187" fmla="*/ 1464887 w 2053526"/>
                <a:gd name="connsiteY187" fmla="*/ 25105 h 2739637"/>
                <a:gd name="connsiteX188" fmla="*/ 1407004 w 2053526"/>
                <a:gd name="connsiteY188" fmla="*/ 116576 h 2739637"/>
                <a:gd name="connsiteX189" fmla="*/ 1320168 w 2053526"/>
                <a:gd name="connsiteY189" fmla="*/ 182740 h 2739637"/>
                <a:gd name="connsiteX190" fmla="*/ 1080069 w 2053526"/>
                <a:gd name="connsiteY190" fmla="*/ 248856 h 2739637"/>
                <a:gd name="connsiteX191" fmla="*/ 1069378 w 2053526"/>
                <a:gd name="connsiteY191" fmla="*/ 248856 h 2739637"/>
                <a:gd name="connsiteX192" fmla="*/ 1037311 w 2053526"/>
                <a:gd name="connsiteY192" fmla="*/ 255071 h 2739637"/>
                <a:gd name="connsiteX193" fmla="*/ 1019496 w 2053526"/>
                <a:gd name="connsiteY193" fmla="*/ 255959 h 2739637"/>
                <a:gd name="connsiteX194" fmla="*/ 937541 w 2053526"/>
                <a:gd name="connsiteY194" fmla="*/ 255959 h 2739637"/>
                <a:gd name="connsiteX195" fmla="*/ 923290 w 2053526"/>
                <a:gd name="connsiteY195" fmla="*/ 259508 h 2739637"/>
                <a:gd name="connsiteX196" fmla="*/ 908967 w 2053526"/>
                <a:gd name="connsiteY196" fmla="*/ 256749 h 2739637"/>
                <a:gd name="connsiteX197" fmla="*/ 816391 w 2053526"/>
                <a:gd name="connsiteY197" fmla="*/ 248856 h 2739637"/>
                <a:gd name="connsiteX198" fmla="*/ 766510 w 2053526"/>
                <a:gd name="connsiteY198" fmla="*/ 241750 h 2739637"/>
                <a:gd name="connsiteX199" fmla="*/ 663176 w 2053526"/>
                <a:gd name="connsiteY199" fmla="*/ 220443 h 2739637"/>
                <a:gd name="connsiteX200" fmla="*/ 600408 w 2053526"/>
                <a:gd name="connsiteY200" fmla="*/ 187115 h 2739637"/>
                <a:gd name="connsiteX201" fmla="*/ 554085 w 2053526"/>
                <a:gd name="connsiteY201" fmla="*/ 137390 h 2739637"/>
                <a:gd name="connsiteX202" fmla="*/ 495705 w 2053526"/>
                <a:gd name="connsiteY202" fmla="*/ 247 h 2739637"/>
                <a:gd name="connsiteX203" fmla="*/ 426729 w 2053526"/>
                <a:gd name="connsiteY203" fmla="*/ 41590 h 2739637"/>
                <a:gd name="connsiteX204" fmla="*/ 392374 w 2053526"/>
                <a:gd name="connsiteY204" fmla="*/ 117447 h 2739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</a:cxnLst>
              <a:rect l="l" t="t" r="r" b="b"/>
              <a:pathLst>
                <a:path w="2053526" h="2739637">
                  <a:moveTo>
                    <a:pt x="392371" y="117429"/>
                  </a:moveTo>
                  <a:cubicBezTo>
                    <a:pt x="392371" y="162090"/>
                    <a:pt x="326579" y="265061"/>
                    <a:pt x="313426" y="305115"/>
                  </a:cubicBezTo>
                  <a:cubicBezTo>
                    <a:pt x="308914" y="318853"/>
                    <a:pt x="284526" y="394401"/>
                    <a:pt x="279139" y="402349"/>
                  </a:cubicBezTo>
                  <a:cubicBezTo>
                    <a:pt x="256460" y="435831"/>
                    <a:pt x="252078" y="455495"/>
                    <a:pt x="234421" y="492734"/>
                  </a:cubicBezTo>
                  <a:cubicBezTo>
                    <a:pt x="220055" y="523027"/>
                    <a:pt x="207317" y="555014"/>
                    <a:pt x="193343" y="583202"/>
                  </a:cubicBezTo>
                  <a:cubicBezTo>
                    <a:pt x="177063" y="616048"/>
                    <a:pt x="160200" y="631744"/>
                    <a:pt x="147920" y="672887"/>
                  </a:cubicBezTo>
                  <a:cubicBezTo>
                    <a:pt x="144990" y="682706"/>
                    <a:pt x="135229" y="711482"/>
                    <a:pt x="131124" y="720071"/>
                  </a:cubicBezTo>
                  <a:cubicBezTo>
                    <a:pt x="125719" y="731376"/>
                    <a:pt x="112941" y="757024"/>
                    <a:pt x="109579" y="766077"/>
                  </a:cubicBezTo>
                  <a:cubicBezTo>
                    <a:pt x="104037" y="781000"/>
                    <a:pt x="100056" y="801891"/>
                    <a:pt x="94445" y="818475"/>
                  </a:cubicBezTo>
                  <a:cubicBezTo>
                    <a:pt x="91386" y="827525"/>
                    <a:pt x="75246" y="866507"/>
                    <a:pt x="75246" y="866821"/>
                  </a:cubicBezTo>
                  <a:cubicBezTo>
                    <a:pt x="75246" y="892346"/>
                    <a:pt x="54037" y="932749"/>
                    <a:pt x="50534" y="955840"/>
                  </a:cubicBezTo>
                  <a:cubicBezTo>
                    <a:pt x="45096" y="991676"/>
                    <a:pt x="41828" y="1019998"/>
                    <a:pt x="36265" y="1058637"/>
                  </a:cubicBezTo>
                  <a:lnTo>
                    <a:pt x="21800" y="1161604"/>
                  </a:lnTo>
                  <a:lnTo>
                    <a:pt x="22741" y="1168739"/>
                  </a:lnTo>
                  <a:lnTo>
                    <a:pt x="17347" y="1321426"/>
                  </a:lnTo>
                  <a:lnTo>
                    <a:pt x="18532" y="1339209"/>
                  </a:lnTo>
                  <a:lnTo>
                    <a:pt x="14673" y="1392459"/>
                  </a:lnTo>
                  <a:lnTo>
                    <a:pt x="14673" y="1406664"/>
                  </a:lnTo>
                  <a:cubicBezTo>
                    <a:pt x="14673" y="1415771"/>
                    <a:pt x="13816" y="1415251"/>
                    <a:pt x="10807" y="1421060"/>
                  </a:cubicBezTo>
                  <a:lnTo>
                    <a:pt x="14673" y="1427975"/>
                  </a:lnTo>
                  <a:cubicBezTo>
                    <a:pt x="11837" y="1433673"/>
                    <a:pt x="11376" y="1433084"/>
                    <a:pt x="13232" y="1442241"/>
                  </a:cubicBezTo>
                  <a:lnTo>
                    <a:pt x="11109" y="1499006"/>
                  </a:lnTo>
                  <a:lnTo>
                    <a:pt x="11109" y="1584244"/>
                  </a:lnTo>
                  <a:cubicBezTo>
                    <a:pt x="11109" y="1596584"/>
                    <a:pt x="18237" y="1589665"/>
                    <a:pt x="18237" y="1602002"/>
                  </a:cubicBezTo>
                  <a:lnTo>
                    <a:pt x="18237" y="1609104"/>
                  </a:lnTo>
                  <a:cubicBezTo>
                    <a:pt x="18237" y="1624886"/>
                    <a:pt x="13322" y="1627419"/>
                    <a:pt x="0" y="1630674"/>
                  </a:cubicBezTo>
                  <a:lnTo>
                    <a:pt x="14673" y="1655276"/>
                  </a:lnTo>
                  <a:lnTo>
                    <a:pt x="32488" y="1655276"/>
                  </a:lnTo>
                  <a:cubicBezTo>
                    <a:pt x="45612" y="1655276"/>
                    <a:pt x="38578" y="1664131"/>
                    <a:pt x="50422" y="1663168"/>
                  </a:cubicBezTo>
                  <a:lnTo>
                    <a:pt x="82373" y="1658828"/>
                  </a:lnTo>
                  <a:lnTo>
                    <a:pt x="96665" y="1659303"/>
                  </a:lnTo>
                  <a:lnTo>
                    <a:pt x="207085" y="1651726"/>
                  </a:lnTo>
                  <a:lnTo>
                    <a:pt x="210646" y="1651726"/>
                  </a:lnTo>
                  <a:cubicBezTo>
                    <a:pt x="237415" y="1651726"/>
                    <a:pt x="280464" y="1633968"/>
                    <a:pt x="281909" y="1633968"/>
                  </a:cubicBezTo>
                  <a:cubicBezTo>
                    <a:pt x="291048" y="1633968"/>
                    <a:pt x="290525" y="1634820"/>
                    <a:pt x="296164" y="1637517"/>
                  </a:cubicBezTo>
                  <a:cubicBezTo>
                    <a:pt x="308430" y="1631651"/>
                    <a:pt x="311998" y="1637726"/>
                    <a:pt x="314113" y="1623330"/>
                  </a:cubicBezTo>
                  <a:lnTo>
                    <a:pt x="317543" y="1591346"/>
                  </a:lnTo>
                  <a:lnTo>
                    <a:pt x="316592" y="1584114"/>
                  </a:lnTo>
                  <a:lnTo>
                    <a:pt x="321107" y="1552281"/>
                  </a:lnTo>
                  <a:cubicBezTo>
                    <a:pt x="323096" y="1537799"/>
                    <a:pt x="326721" y="1528581"/>
                    <a:pt x="327265" y="1506045"/>
                  </a:cubicBezTo>
                  <a:lnTo>
                    <a:pt x="330688" y="1431400"/>
                  </a:lnTo>
                  <a:lnTo>
                    <a:pt x="342857" y="1321404"/>
                  </a:lnTo>
                  <a:lnTo>
                    <a:pt x="337088" y="1175868"/>
                  </a:lnTo>
                  <a:lnTo>
                    <a:pt x="339592" y="1094189"/>
                  </a:lnTo>
                  <a:lnTo>
                    <a:pt x="342486" y="1051509"/>
                  </a:lnTo>
                  <a:lnTo>
                    <a:pt x="342980" y="998263"/>
                  </a:lnTo>
                  <a:lnTo>
                    <a:pt x="348554" y="895185"/>
                  </a:lnTo>
                  <a:lnTo>
                    <a:pt x="353174" y="795792"/>
                  </a:lnTo>
                  <a:cubicBezTo>
                    <a:pt x="354741" y="764282"/>
                    <a:pt x="348900" y="783150"/>
                    <a:pt x="356738" y="749620"/>
                  </a:cubicBezTo>
                  <a:lnTo>
                    <a:pt x="374553" y="749620"/>
                  </a:lnTo>
                  <a:cubicBezTo>
                    <a:pt x="379846" y="749620"/>
                    <a:pt x="390274" y="757290"/>
                    <a:pt x="395935" y="760275"/>
                  </a:cubicBezTo>
                  <a:lnTo>
                    <a:pt x="396130" y="767399"/>
                  </a:lnTo>
                  <a:lnTo>
                    <a:pt x="392844" y="813583"/>
                  </a:lnTo>
                  <a:lnTo>
                    <a:pt x="388808" y="888136"/>
                  </a:lnTo>
                  <a:lnTo>
                    <a:pt x="389049" y="909476"/>
                  </a:lnTo>
                  <a:lnTo>
                    <a:pt x="385244" y="944959"/>
                  </a:lnTo>
                  <a:cubicBezTo>
                    <a:pt x="384181" y="952953"/>
                    <a:pt x="386624" y="954630"/>
                    <a:pt x="388808" y="959167"/>
                  </a:cubicBezTo>
                  <a:cubicBezTo>
                    <a:pt x="385961" y="964887"/>
                    <a:pt x="385561" y="964269"/>
                    <a:pt x="385882" y="973394"/>
                  </a:cubicBezTo>
                  <a:lnTo>
                    <a:pt x="380520" y="1122500"/>
                  </a:lnTo>
                  <a:lnTo>
                    <a:pt x="377284" y="1214949"/>
                  </a:lnTo>
                  <a:lnTo>
                    <a:pt x="385244" y="1321426"/>
                  </a:lnTo>
                  <a:cubicBezTo>
                    <a:pt x="387421" y="1347767"/>
                    <a:pt x="376621" y="1399405"/>
                    <a:pt x="373490" y="1431456"/>
                  </a:cubicBezTo>
                  <a:lnTo>
                    <a:pt x="370993" y="1484799"/>
                  </a:lnTo>
                  <a:lnTo>
                    <a:pt x="372063" y="1502725"/>
                  </a:lnTo>
                  <a:lnTo>
                    <a:pt x="360626" y="1587819"/>
                  </a:lnTo>
                  <a:lnTo>
                    <a:pt x="356738" y="1658827"/>
                  </a:lnTo>
                  <a:cubicBezTo>
                    <a:pt x="356090" y="1668200"/>
                    <a:pt x="335114" y="1712100"/>
                    <a:pt x="321108" y="1712100"/>
                  </a:cubicBezTo>
                  <a:lnTo>
                    <a:pt x="313980" y="1712100"/>
                  </a:lnTo>
                  <a:cubicBezTo>
                    <a:pt x="305772" y="1712100"/>
                    <a:pt x="303289" y="1709628"/>
                    <a:pt x="303289" y="1701444"/>
                  </a:cubicBezTo>
                  <a:lnTo>
                    <a:pt x="303289" y="1683686"/>
                  </a:lnTo>
                  <a:lnTo>
                    <a:pt x="292602" y="1683686"/>
                  </a:lnTo>
                  <a:cubicBezTo>
                    <a:pt x="293077" y="1704968"/>
                    <a:pt x="299729" y="1699192"/>
                    <a:pt x="299729" y="1715649"/>
                  </a:cubicBezTo>
                  <a:cubicBezTo>
                    <a:pt x="299729" y="1721771"/>
                    <a:pt x="316460" y="1799031"/>
                    <a:pt x="319710" y="1816490"/>
                  </a:cubicBezTo>
                  <a:cubicBezTo>
                    <a:pt x="323976" y="1839407"/>
                    <a:pt x="323241" y="1846179"/>
                    <a:pt x="332473" y="1864144"/>
                  </a:cubicBezTo>
                  <a:cubicBezTo>
                    <a:pt x="336614" y="1872206"/>
                    <a:pt x="349611" y="1901913"/>
                    <a:pt x="349611" y="1910987"/>
                  </a:cubicBezTo>
                  <a:cubicBezTo>
                    <a:pt x="349611" y="1923327"/>
                    <a:pt x="356738" y="1916408"/>
                    <a:pt x="356738" y="1928745"/>
                  </a:cubicBezTo>
                  <a:lnTo>
                    <a:pt x="356738" y="1932298"/>
                  </a:lnTo>
                  <a:cubicBezTo>
                    <a:pt x="356738" y="2048653"/>
                    <a:pt x="394595" y="2129906"/>
                    <a:pt x="410104" y="2227091"/>
                  </a:cubicBezTo>
                  <a:lnTo>
                    <a:pt x="413751" y="2255490"/>
                  </a:lnTo>
                  <a:cubicBezTo>
                    <a:pt x="415982" y="2269400"/>
                    <a:pt x="424439" y="2265255"/>
                    <a:pt x="424439" y="2283904"/>
                  </a:cubicBezTo>
                  <a:lnTo>
                    <a:pt x="424439" y="2305215"/>
                  </a:lnTo>
                  <a:cubicBezTo>
                    <a:pt x="424439" y="2339790"/>
                    <a:pt x="445817" y="2374387"/>
                    <a:pt x="445817" y="2401108"/>
                  </a:cubicBezTo>
                  <a:lnTo>
                    <a:pt x="445817" y="2408210"/>
                  </a:lnTo>
                  <a:cubicBezTo>
                    <a:pt x="445817" y="2472438"/>
                    <a:pt x="495424" y="2509918"/>
                    <a:pt x="534897" y="2536069"/>
                  </a:cubicBezTo>
                  <a:cubicBezTo>
                    <a:pt x="555465" y="2549695"/>
                    <a:pt x="591681" y="2562266"/>
                    <a:pt x="605284" y="2576012"/>
                  </a:cubicBezTo>
                  <a:cubicBezTo>
                    <a:pt x="614693" y="2585521"/>
                    <a:pt x="624977" y="2592918"/>
                    <a:pt x="630616" y="2604037"/>
                  </a:cubicBezTo>
                  <a:cubicBezTo>
                    <a:pt x="633787" y="2610292"/>
                    <a:pt x="651098" y="2633521"/>
                    <a:pt x="656045" y="2635515"/>
                  </a:cubicBezTo>
                  <a:cubicBezTo>
                    <a:pt x="656045" y="2672425"/>
                    <a:pt x="634724" y="2695891"/>
                    <a:pt x="599035" y="2695891"/>
                  </a:cubicBezTo>
                  <a:cubicBezTo>
                    <a:pt x="585288" y="2695891"/>
                    <a:pt x="587774" y="2701746"/>
                    <a:pt x="573987" y="2700047"/>
                  </a:cubicBezTo>
                  <a:lnTo>
                    <a:pt x="545586" y="2695891"/>
                  </a:lnTo>
                  <a:cubicBezTo>
                    <a:pt x="500578" y="2688310"/>
                    <a:pt x="506540" y="2659948"/>
                    <a:pt x="481451" y="2653273"/>
                  </a:cubicBezTo>
                  <a:cubicBezTo>
                    <a:pt x="483894" y="2657606"/>
                    <a:pt x="485014" y="2657071"/>
                    <a:pt x="485014" y="2663925"/>
                  </a:cubicBezTo>
                  <a:cubicBezTo>
                    <a:pt x="485014" y="2670873"/>
                    <a:pt x="502617" y="2722357"/>
                    <a:pt x="506541" y="2739638"/>
                  </a:cubicBezTo>
                  <a:lnTo>
                    <a:pt x="577708" y="2732464"/>
                  </a:lnTo>
                  <a:lnTo>
                    <a:pt x="677575" y="2729428"/>
                  </a:lnTo>
                  <a:lnTo>
                    <a:pt x="798721" y="2718151"/>
                  </a:lnTo>
                  <a:lnTo>
                    <a:pt x="1012363" y="2685236"/>
                  </a:lnTo>
                  <a:cubicBezTo>
                    <a:pt x="1023148" y="2683555"/>
                    <a:pt x="1025292" y="2681683"/>
                    <a:pt x="1037306" y="2681683"/>
                  </a:cubicBezTo>
                  <a:cubicBezTo>
                    <a:pt x="1052873" y="2681683"/>
                    <a:pt x="1050246" y="2674580"/>
                    <a:pt x="1065812" y="2674580"/>
                  </a:cubicBezTo>
                  <a:lnTo>
                    <a:pt x="1080064" y="2674580"/>
                  </a:lnTo>
                  <a:cubicBezTo>
                    <a:pt x="1093717" y="2674580"/>
                    <a:pt x="1116847" y="2666842"/>
                    <a:pt x="1137104" y="2664126"/>
                  </a:cubicBezTo>
                  <a:lnTo>
                    <a:pt x="1197628" y="2656564"/>
                  </a:lnTo>
                  <a:lnTo>
                    <a:pt x="1315233" y="2649720"/>
                  </a:lnTo>
                  <a:lnTo>
                    <a:pt x="1319121" y="2651994"/>
                  </a:lnTo>
                  <a:lnTo>
                    <a:pt x="1475575" y="2628409"/>
                  </a:lnTo>
                  <a:cubicBezTo>
                    <a:pt x="1493578" y="2625851"/>
                    <a:pt x="1528540" y="2617757"/>
                    <a:pt x="1539711" y="2617757"/>
                  </a:cubicBezTo>
                  <a:lnTo>
                    <a:pt x="1550401" y="2617757"/>
                  </a:lnTo>
                  <a:cubicBezTo>
                    <a:pt x="1560985" y="2617757"/>
                    <a:pt x="1634645" y="2557003"/>
                    <a:pt x="1642438" y="2546123"/>
                  </a:cubicBezTo>
                  <a:cubicBezTo>
                    <a:pt x="1655061" y="2528505"/>
                    <a:pt x="1666116" y="2518873"/>
                    <a:pt x="1673798" y="2495695"/>
                  </a:cubicBezTo>
                  <a:cubicBezTo>
                    <a:pt x="1678421" y="2481748"/>
                    <a:pt x="1692929" y="2444704"/>
                    <a:pt x="1692929" y="2433074"/>
                  </a:cubicBezTo>
                  <a:lnTo>
                    <a:pt x="1692929" y="2429525"/>
                  </a:lnTo>
                  <a:cubicBezTo>
                    <a:pt x="1692929" y="2409802"/>
                    <a:pt x="1707180" y="2380645"/>
                    <a:pt x="1707180" y="2376253"/>
                  </a:cubicBezTo>
                  <a:cubicBezTo>
                    <a:pt x="1707180" y="2365418"/>
                    <a:pt x="1710603" y="2361922"/>
                    <a:pt x="1713414" y="2354942"/>
                  </a:cubicBezTo>
                  <a:lnTo>
                    <a:pt x="1714307" y="2337184"/>
                  </a:lnTo>
                  <a:lnTo>
                    <a:pt x="1712243" y="2326191"/>
                  </a:lnTo>
                  <a:lnTo>
                    <a:pt x="1724707" y="2237723"/>
                  </a:lnTo>
                  <a:lnTo>
                    <a:pt x="1728559" y="2156052"/>
                  </a:lnTo>
                  <a:lnTo>
                    <a:pt x="1728559" y="2145396"/>
                  </a:lnTo>
                  <a:cubicBezTo>
                    <a:pt x="1728559" y="2130911"/>
                    <a:pt x="1734469" y="2105602"/>
                    <a:pt x="1739913" y="2095420"/>
                  </a:cubicBezTo>
                  <a:lnTo>
                    <a:pt x="1738399" y="2084844"/>
                  </a:lnTo>
                  <a:lnTo>
                    <a:pt x="1735686" y="2045953"/>
                  </a:lnTo>
                  <a:cubicBezTo>
                    <a:pt x="1735153" y="2037733"/>
                    <a:pt x="1736922" y="2036580"/>
                    <a:pt x="1738356" y="2031748"/>
                  </a:cubicBezTo>
                  <a:lnTo>
                    <a:pt x="1739250" y="2013990"/>
                  </a:lnTo>
                  <a:lnTo>
                    <a:pt x="1738101" y="2006769"/>
                  </a:lnTo>
                  <a:lnTo>
                    <a:pt x="1746507" y="1914550"/>
                  </a:lnTo>
                  <a:lnTo>
                    <a:pt x="1749938" y="1815098"/>
                  </a:lnTo>
                  <a:lnTo>
                    <a:pt x="1749790" y="1784040"/>
                  </a:lnTo>
                  <a:lnTo>
                    <a:pt x="1724995" y="1779582"/>
                  </a:lnTo>
                  <a:cubicBezTo>
                    <a:pt x="1724995" y="1757211"/>
                    <a:pt x="1717871" y="1757818"/>
                    <a:pt x="1717871" y="1747619"/>
                  </a:cubicBezTo>
                  <a:cubicBezTo>
                    <a:pt x="1717871" y="1738512"/>
                    <a:pt x="1718725" y="1739033"/>
                    <a:pt x="1721432" y="1733411"/>
                  </a:cubicBezTo>
                  <a:cubicBezTo>
                    <a:pt x="1718938" y="1728395"/>
                    <a:pt x="1717871" y="1727515"/>
                    <a:pt x="1717871" y="1719206"/>
                  </a:cubicBezTo>
                  <a:lnTo>
                    <a:pt x="1718819" y="1694216"/>
                  </a:lnTo>
                  <a:lnTo>
                    <a:pt x="1714405" y="1662364"/>
                  </a:lnTo>
                  <a:lnTo>
                    <a:pt x="1711169" y="1641006"/>
                  </a:lnTo>
                  <a:lnTo>
                    <a:pt x="1707180" y="1609105"/>
                  </a:lnTo>
                  <a:cubicBezTo>
                    <a:pt x="1701981" y="1574551"/>
                    <a:pt x="1691556" y="1530448"/>
                    <a:pt x="1686436" y="1498375"/>
                  </a:cubicBezTo>
                  <a:cubicBezTo>
                    <a:pt x="1680767" y="1462874"/>
                    <a:pt x="1664422" y="1415730"/>
                    <a:pt x="1664422" y="1385357"/>
                  </a:cubicBezTo>
                  <a:cubicBezTo>
                    <a:pt x="1664422" y="1369841"/>
                    <a:pt x="1657295" y="1372456"/>
                    <a:pt x="1657295" y="1356943"/>
                  </a:cubicBezTo>
                  <a:cubicBezTo>
                    <a:pt x="1657295" y="1324866"/>
                    <a:pt x="1634266" y="1218463"/>
                    <a:pt x="1626649" y="1181497"/>
                  </a:cubicBezTo>
                  <a:cubicBezTo>
                    <a:pt x="1619438" y="1146517"/>
                    <a:pt x="1589595" y="1034491"/>
                    <a:pt x="1589595" y="1012440"/>
                  </a:cubicBezTo>
                  <a:lnTo>
                    <a:pt x="1589595" y="1005334"/>
                  </a:lnTo>
                  <a:cubicBezTo>
                    <a:pt x="1589595" y="992753"/>
                    <a:pt x="1582467" y="982403"/>
                    <a:pt x="1582467" y="969819"/>
                  </a:cubicBezTo>
                  <a:lnTo>
                    <a:pt x="1582467" y="962716"/>
                  </a:lnTo>
                  <a:cubicBezTo>
                    <a:pt x="1582467" y="938818"/>
                    <a:pt x="1571780" y="920177"/>
                    <a:pt x="1571780" y="891685"/>
                  </a:cubicBezTo>
                  <a:lnTo>
                    <a:pt x="1571780" y="888136"/>
                  </a:lnTo>
                  <a:cubicBezTo>
                    <a:pt x="1571780" y="875796"/>
                    <a:pt x="1564652" y="882715"/>
                    <a:pt x="1564652" y="870378"/>
                  </a:cubicBezTo>
                  <a:cubicBezTo>
                    <a:pt x="1564652" y="853342"/>
                    <a:pt x="1547608" y="803477"/>
                    <a:pt x="1536146" y="799347"/>
                  </a:cubicBezTo>
                  <a:lnTo>
                    <a:pt x="1536146" y="778036"/>
                  </a:lnTo>
                  <a:cubicBezTo>
                    <a:pt x="1544138" y="776179"/>
                    <a:pt x="1544340" y="774483"/>
                    <a:pt x="1553965" y="774483"/>
                  </a:cubicBezTo>
                  <a:lnTo>
                    <a:pt x="1564653" y="774483"/>
                  </a:lnTo>
                  <a:cubicBezTo>
                    <a:pt x="1580580" y="774483"/>
                    <a:pt x="1600286" y="827103"/>
                    <a:pt x="1600286" y="841966"/>
                  </a:cubicBezTo>
                  <a:lnTo>
                    <a:pt x="1600286" y="845515"/>
                  </a:lnTo>
                  <a:cubicBezTo>
                    <a:pt x="1600286" y="845767"/>
                    <a:pt x="1619233" y="916631"/>
                    <a:pt x="1620256" y="930997"/>
                  </a:cubicBezTo>
                  <a:lnTo>
                    <a:pt x="1628789" y="980477"/>
                  </a:lnTo>
                  <a:cubicBezTo>
                    <a:pt x="1636032" y="1022561"/>
                    <a:pt x="1664422" y="1116921"/>
                    <a:pt x="1664422" y="1147401"/>
                  </a:cubicBezTo>
                  <a:cubicBezTo>
                    <a:pt x="1664422" y="1162917"/>
                    <a:pt x="1671550" y="1160302"/>
                    <a:pt x="1671550" y="1175815"/>
                  </a:cubicBezTo>
                  <a:cubicBezTo>
                    <a:pt x="1671550" y="1192728"/>
                    <a:pt x="1675111" y="1186976"/>
                    <a:pt x="1675111" y="1200675"/>
                  </a:cubicBezTo>
                  <a:cubicBezTo>
                    <a:pt x="1675111" y="1225765"/>
                    <a:pt x="1685801" y="1235774"/>
                    <a:pt x="1685801" y="1250399"/>
                  </a:cubicBezTo>
                  <a:cubicBezTo>
                    <a:pt x="1685801" y="1299323"/>
                    <a:pt x="1721432" y="1389353"/>
                    <a:pt x="1721432" y="1435082"/>
                  </a:cubicBezTo>
                  <a:cubicBezTo>
                    <a:pt x="1721432" y="1446171"/>
                    <a:pt x="1738656" y="1536041"/>
                    <a:pt x="1742083" y="1549463"/>
                  </a:cubicBezTo>
                  <a:cubicBezTo>
                    <a:pt x="1747708" y="1571499"/>
                    <a:pt x="1760629" y="1643222"/>
                    <a:pt x="1760629" y="1665937"/>
                  </a:cubicBezTo>
                  <a:lnTo>
                    <a:pt x="1760629" y="1705006"/>
                  </a:lnTo>
                  <a:cubicBezTo>
                    <a:pt x="1760629" y="1725504"/>
                    <a:pt x="1801205" y="1702042"/>
                    <a:pt x="1814720" y="1698542"/>
                  </a:cubicBezTo>
                  <a:cubicBezTo>
                    <a:pt x="1837309" y="1692698"/>
                    <a:pt x="1857815" y="1686048"/>
                    <a:pt x="1878914" y="1680842"/>
                  </a:cubicBezTo>
                  <a:cubicBezTo>
                    <a:pt x="1905846" y="1674192"/>
                    <a:pt x="1991483" y="1648179"/>
                    <a:pt x="2013615" y="1648179"/>
                  </a:cubicBezTo>
                  <a:lnTo>
                    <a:pt x="2020804" y="1648603"/>
                  </a:lnTo>
                  <a:lnTo>
                    <a:pt x="2053526" y="1644586"/>
                  </a:lnTo>
                  <a:lnTo>
                    <a:pt x="2049246" y="1555837"/>
                  </a:lnTo>
                  <a:lnTo>
                    <a:pt x="2049180" y="1456404"/>
                  </a:lnTo>
                  <a:lnTo>
                    <a:pt x="2045681" y="1427983"/>
                  </a:lnTo>
                  <a:lnTo>
                    <a:pt x="2045681" y="1413775"/>
                  </a:lnTo>
                  <a:cubicBezTo>
                    <a:pt x="2045681" y="1391081"/>
                    <a:pt x="2038558" y="1386748"/>
                    <a:pt x="2038558" y="1364054"/>
                  </a:cubicBezTo>
                  <a:cubicBezTo>
                    <a:pt x="2038558" y="1341745"/>
                    <a:pt x="2005572" y="1175509"/>
                    <a:pt x="1998227" y="1155643"/>
                  </a:cubicBezTo>
                  <a:cubicBezTo>
                    <a:pt x="1985856" y="1122186"/>
                    <a:pt x="1983950" y="1089871"/>
                    <a:pt x="1973843" y="1055639"/>
                  </a:cubicBezTo>
                  <a:cubicBezTo>
                    <a:pt x="1965285" y="1026661"/>
                    <a:pt x="1947870" y="1002907"/>
                    <a:pt x="1942342" y="962731"/>
                  </a:cubicBezTo>
                  <a:cubicBezTo>
                    <a:pt x="1934753" y="907600"/>
                    <a:pt x="1904129" y="824395"/>
                    <a:pt x="1887539" y="768749"/>
                  </a:cubicBezTo>
                  <a:cubicBezTo>
                    <a:pt x="1879834" y="742911"/>
                    <a:pt x="1831895" y="584592"/>
                    <a:pt x="1831895" y="572045"/>
                  </a:cubicBezTo>
                  <a:cubicBezTo>
                    <a:pt x="1831895" y="571384"/>
                    <a:pt x="1805778" y="501714"/>
                    <a:pt x="1802030" y="488159"/>
                  </a:cubicBezTo>
                  <a:cubicBezTo>
                    <a:pt x="1792989" y="455463"/>
                    <a:pt x="1775102" y="439127"/>
                    <a:pt x="1765590" y="410832"/>
                  </a:cubicBezTo>
                  <a:cubicBezTo>
                    <a:pt x="1754149" y="376814"/>
                    <a:pt x="1755230" y="354804"/>
                    <a:pt x="1739267" y="323420"/>
                  </a:cubicBezTo>
                  <a:cubicBezTo>
                    <a:pt x="1727131" y="299562"/>
                    <a:pt x="1714054" y="267381"/>
                    <a:pt x="1700789" y="244567"/>
                  </a:cubicBezTo>
                  <a:cubicBezTo>
                    <a:pt x="1695529" y="235517"/>
                    <a:pt x="1663222" y="171721"/>
                    <a:pt x="1661532" y="170051"/>
                  </a:cubicBezTo>
                  <a:cubicBezTo>
                    <a:pt x="1648848" y="157517"/>
                    <a:pt x="1640265" y="175975"/>
                    <a:pt x="1630082" y="144569"/>
                  </a:cubicBezTo>
                  <a:cubicBezTo>
                    <a:pt x="1623963" y="125701"/>
                    <a:pt x="1622605" y="120405"/>
                    <a:pt x="1612389" y="105381"/>
                  </a:cubicBezTo>
                  <a:cubicBezTo>
                    <a:pt x="1597262" y="83136"/>
                    <a:pt x="1582290" y="57820"/>
                    <a:pt x="1561831" y="42124"/>
                  </a:cubicBezTo>
                  <a:cubicBezTo>
                    <a:pt x="1545432" y="29543"/>
                    <a:pt x="1512303" y="244"/>
                    <a:pt x="1486270" y="244"/>
                  </a:cubicBezTo>
                  <a:lnTo>
                    <a:pt x="1451137" y="0"/>
                  </a:lnTo>
                  <a:lnTo>
                    <a:pt x="1464887" y="25105"/>
                  </a:lnTo>
                  <a:cubicBezTo>
                    <a:pt x="1447050" y="62163"/>
                    <a:pt x="1432943" y="86354"/>
                    <a:pt x="1407004" y="116576"/>
                  </a:cubicBezTo>
                  <a:cubicBezTo>
                    <a:pt x="1375828" y="152903"/>
                    <a:pt x="1356268" y="155819"/>
                    <a:pt x="1320168" y="182740"/>
                  </a:cubicBezTo>
                  <a:cubicBezTo>
                    <a:pt x="1262530" y="225724"/>
                    <a:pt x="1178372" y="248856"/>
                    <a:pt x="1080069" y="248856"/>
                  </a:cubicBezTo>
                  <a:lnTo>
                    <a:pt x="1069378" y="248856"/>
                  </a:lnTo>
                  <a:cubicBezTo>
                    <a:pt x="1062474" y="248856"/>
                    <a:pt x="1042114" y="253659"/>
                    <a:pt x="1037311" y="255071"/>
                  </a:cubicBezTo>
                  <a:lnTo>
                    <a:pt x="1019496" y="255959"/>
                  </a:lnTo>
                  <a:lnTo>
                    <a:pt x="937541" y="255959"/>
                  </a:lnTo>
                  <a:cubicBezTo>
                    <a:pt x="928403" y="255959"/>
                    <a:pt x="928929" y="256814"/>
                    <a:pt x="923290" y="259508"/>
                  </a:cubicBezTo>
                  <a:cubicBezTo>
                    <a:pt x="916245" y="256027"/>
                    <a:pt x="919424" y="256875"/>
                    <a:pt x="908967" y="256749"/>
                  </a:cubicBezTo>
                  <a:lnTo>
                    <a:pt x="816391" y="248856"/>
                  </a:lnTo>
                  <a:cubicBezTo>
                    <a:pt x="794418" y="246920"/>
                    <a:pt x="786566" y="241750"/>
                    <a:pt x="766510" y="241750"/>
                  </a:cubicBezTo>
                  <a:cubicBezTo>
                    <a:pt x="740637" y="241750"/>
                    <a:pt x="677679" y="220443"/>
                    <a:pt x="663176" y="220443"/>
                  </a:cubicBezTo>
                  <a:cubicBezTo>
                    <a:pt x="655624" y="220443"/>
                    <a:pt x="608469" y="192946"/>
                    <a:pt x="600408" y="187115"/>
                  </a:cubicBezTo>
                  <a:cubicBezTo>
                    <a:pt x="579530" y="172019"/>
                    <a:pt x="569203" y="158155"/>
                    <a:pt x="554085" y="137390"/>
                  </a:cubicBezTo>
                  <a:cubicBezTo>
                    <a:pt x="515927" y="84981"/>
                    <a:pt x="520848" y="52475"/>
                    <a:pt x="495705" y="247"/>
                  </a:cubicBezTo>
                  <a:cubicBezTo>
                    <a:pt x="476952" y="4601"/>
                    <a:pt x="435117" y="27224"/>
                    <a:pt x="426729" y="41590"/>
                  </a:cubicBezTo>
                  <a:cubicBezTo>
                    <a:pt x="417933" y="56654"/>
                    <a:pt x="392374" y="97314"/>
                    <a:pt x="392374" y="117447"/>
                  </a:cubicBezTo>
                  <a:close/>
                </a:path>
              </a:pathLst>
            </a:custGeom>
            <a:solidFill>
              <a:srgbClr val="79281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3CDF8CA-B1B4-3FE2-9A73-E910DCC22E11}"/>
                </a:ext>
              </a:extLst>
            </p:cNvPr>
            <p:cNvSpPr/>
            <p:nvPr/>
          </p:nvSpPr>
          <p:spPr>
            <a:xfrm>
              <a:off x="7353158" y="4172593"/>
              <a:ext cx="1409949" cy="2274119"/>
            </a:xfrm>
            <a:custGeom>
              <a:avLst/>
              <a:gdLst>
                <a:gd name="connsiteX0" fmla="*/ 1176002 w 1409949"/>
                <a:gd name="connsiteY0" fmla="*/ 9343 h 2274119"/>
                <a:gd name="connsiteX1" fmla="*/ 1125976 w 1409949"/>
                <a:gd name="connsiteY1" fmla="*/ 8150 h 2274119"/>
                <a:gd name="connsiteX2" fmla="*/ 1097462 w 1409949"/>
                <a:gd name="connsiteY2" fmla="*/ 4662 h 2274119"/>
                <a:gd name="connsiteX3" fmla="*/ 862203 w 1409949"/>
                <a:gd name="connsiteY3" fmla="*/ 3509 h 2274119"/>
                <a:gd name="connsiteX4" fmla="*/ 737577 w 1409949"/>
                <a:gd name="connsiteY4" fmla="*/ 11764 h 2274119"/>
                <a:gd name="connsiteX5" fmla="*/ 701882 w 1409949"/>
                <a:gd name="connsiteY5" fmla="*/ 12731 h 2274119"/>
                <a:gd name="connsiteX6" fmla="*/ 627119 w 1409949"/>
                <a:gd name="connsiteY6" fmla="*/ 9102 h 2274119"/>
                <a:gd name="connsiteX7" fmla="*/ 609304 w 1409949"/>
                <a:gd name="connsiteY7" fmla="*/ 8215 h 2274119"/>
                <a:gd name="connsiteX8" fmla="*/ 594951 w 1409949"/>
                <a:gd name="connsiteY8" fmla="*/ 7245 h 2274119"/>
                <a:gd name="connsiteX9" fmla="*/ 548732 w 1409949"/>
                <a:gd name="connsiteY9" fmla="*/ 10877 h 2274119"/>
                <a:gd name="connsiteX10" fmla="*/ 530889 w 1409949"/>
                <a:gd name="connsiteY10" fmla="*/ 11333 h 2274119"/>
                <a:gd name="connsiteX11" fmla="*/ 374178 w 1409949"/>
                <a:gd name="connsiteY11" fmla="*/ 19804 h 2274119"/>
                <a:gd name="connsiteX12" fmla="*/ 292182 w 1409949"/>
                <a:gd name="connsiteY12" fmla="*/ 22420 h 2274119"/>
                <a:gd name="connsiteX13" fmla="*/ 274306 w 1409949"/>
                <a:gd name="connsiteY13" fmla="*/ 21418 h 2274119"/>
                <a:gd name="connsiteX14" fmla="*/ 188718 w 1409949"/>
                <a:gd name="connsiteY14" fmla="*/ 24834 h 2274119"/>
                <a:gd name="connsiteX15" fmla="*/ 106927 w 1409949"/>
                <a:gd name="connsiteY15" fmla="*/ 33535 h 2274119"/>
                <a:gd name="connsiteX16" fmla="*/ 42758 w 1409949"/>
                <a:gd name="connsiteY16" fmla="*/ 36628 h 2274119"/>
                <a:gd name="connsiteX17" fmla="*/ 39194 w 1409949"/>
                <a:gd name="connsiteY17" fmla="*/ 36628 h 2274119"/>
                <a:gd name="connsiteX18" fmla="*/ 0 w 1409949"/>
                <a:gd name="connsiteY18" fmla="*/ 43731 h 2274119"/>
                <a:gd name="connsiteX19" fmla="*/ 2829 w 1409949"/>
                <a:gd name="connsiteY19" fmla="*/ 68656 h 2274119"/>
                <a:gd name="connsiteX20" fmla="*/ 6324 w 1409949"/>
                <a:gd name="connsiteY20" fmla="*/ 125569 h 2274119"/>
                <a:gd name="connsiteX21" fmla="*/ 10691 w 1409949"/>
                <a:gd name="connsiteY21" fmla="*/ 143176 h 2274119"/>
                <a:gd name="connsiteX22" fmla="*/ 7128 w 1409949"/>
                <a:gd name="connsiteY22" fmla="*/ 164483 h 2274119"/>
                <a:gd name="connsiteX23" fmla="*/ 6148 w 1409949"/>
                <a:gd name="connsiteY23" fmla="*/ 185909 h 2274119"/>
                <a:gd name="connsiteX24" fmla="*/ 10691 w 1409949"/>
                <a:gd name="connsiteY24" fmla="*/ 221310 h 2274119"/>
                <a:gd name="connsiteX25" fmla="*/ 33861 w 1409949"/>
                <a:gd name="connsiteY25" fmla="*/ 296070 h 2274119"/>
                <a:gd name="connsiteX26" fmla="*/ 46322 w 1409949"/>
                <a:gd name="connsiteY26" fmla="*/ 409544 h 2274119"/>
                <a:gd name="connsiteX27" fmla="*/ 57012 w 1409949"/>
                <a:gd name="connsiteY27" fmla="*/ 466368 h 2274119"/>
                <a:gd name="connsiteX28" fmla="*/ 57012 w 1409949"/>
                <a:gd name="connsiteY28" fmla="*/ 487679 h 2274119"/>
                <a:gd name="connsiteX29" fmla="*/ 60576 w 1409949"/>
                <a:gd name="connsiteY29" fmla="*/ 501885 h 2274119"/>
                <a:gd name="connsiteX30" fmla="*/ 57012 w 1409949"/>
                <a:gd name="connsiteY30" fmla="*/ 516093 h 2274119"/>
                <a:gd name="connsiteX31" fmla="*/ 55870 w 1409949"/>
                <a:gd name="connsiteY31" fmla="*/ 551738 h 2274119"/>
                <a:gd name="connsiteX32" fmla="*/ 64136 w 1409949"/>
                <a:gd name="connsiteY32" fmla="*/ 633291 h 2274119"/>
                <a:gd name="connsiteX33" fmla="*/ 65286 w 1409949"/>
                <a:gd name="connsiteY33" fmla="*/ 647452 h 2274119"/>
                <a:gd name="connsiteX34" fmla="*/ 65552 w 1409949"/>
                <a:gd name="connsiteY34" fmla="*/ 679520 h 2274119"/>
                <a:gd name="connsiteX35" fmla="*/ 64136 w 1409949"/>
                <a:gd name="connsiteY35" fmla="*/ 764702 h 2274119"/>
                <a:gd name="connsiteX36" fmla="*/ 78391 w 1409949"/>
                <a:gd name="connsiteY36" fmla="*/ 842836 h 2274119"/>
                <a:gd name="connsiteX37" fmla="*/ 78391 w 1409949"/>
                <a:gd name="connsiteY37" fmla="*/ 874799 h 2274119"/>
                <a:gd name="connsiteX38" fmla="*/ 77343 w 1409949"/>
                <a:gd name="connsiteY38" fmla="*/ 889180 h 2274119"/>
                <a:gd name="connsiteX39" fmla="*/ 74828 w 1409949"/>
                <a:gd name="connsiteY39" fmla="*/ 924523 h 2274119"/>
                <a:gd name="connsiteX40" fmla="*/ 75876 w 1409949"/>
                <a:gd name="connsiteY40" fmla="*/ 928073 h 2274119"/>
                <a:gd name="connsiteX41" fmla="*/ 75595 w 1409949"/>
                <a:gd name="connsiteY41" fmla="*/ 977819 h 2274119"/>
                <a:gd name="connsiteX42" fmla="*/ 71264 w 1409949"/>
                <a:gd name="connsiteY42" fmla="*/ 1162480 h 2274119"/>
                <a:gd name="connsiteX43" fmla="*/ 78391 w 1409949"/>
                <a:gd name="connsiteY43" fmla="*/ 1208652 h 2274119"/>
                <a:gd name="connsiteX44" fmla="*/ 77952 w 1409949"/>
                <a:gd name="connsiteY44" fmla="*/ 1304512 h 2274119"/>
                <a:gd name="connsiteX45" fmla="*/ 77501 w 1409949"/>
                <a:gd name="connsiteY45" fmla="*/ 1318749 h 2274119"/>
                <a:gd name="connsiteX46" fmla="*/ 78391 w 1409949"/>
                <a:gd name="connsiteY46" fmla="*/ 1336507 h 2274119"/>
                <a:gd name="connsiteX47" fmla="*/ 79476 w 1409949"/>
                <a:gd name="connsiteY47" fmla="*/ 1524741 h 2274119"/>
                <a:gd name="connsiteX48" fmla="*/ 77789 w 1409949"/>
                <a:gd name="connsiteY48" fmla="*/ 1595832 h 2274119"/>
                <a:gd name="connsiteX49" fmla="*/ 82921 w 1409949"/>
                <a:gd name="connsiteY49" fmla="*/ 1649096 h 2274119"/>
                <a:gd name="connsiteX50" fmla="*/ 78845 w 1409949"/>
                <a:gd name="connsiteY50" fmla="*/ 1716520 h 2274119"/>
                <a:gd name="connsiteX51" fmla="*/ 81955 w 1409949"/>
                <a:gd name="connsiteY51" fmla="*/ 1954478 h 2274119"/>
                <a:gd name="connsiteX52" fmla="*/ 81292 w 1409949"/>
                <a:gd name="connsiteY52" fmla="*/ 1972287 h 2274119"/>
                <a:gd name="connsiteX53" fmla="*/ 85515 w 1409949"/>
                <a:gd name="connsiteY53" fmla="*/ 2039718 h 2274119"/>
                <a:gd name="connsiteX54" fmla="*/ 82553 w 1409949"/>
                <a:gd name="connsiteY54" fmla="*/ 2068167 h 2274119"/>
                <a:gd name="connsiteX55" fmla="*/ 79281 w 1409949"/>
                <a:gd name="connsiteY55" fmla="*/ 2146264 h 2274119"/>
                <a:gd name="connsiteX56" fmla="*/ 79364 w 1409949"/>
                <a:gd name="connsiteY56" fmla="*/ 2164101 h 2274119"/>
                <a:gd name="connsiteX57" fmla="*/ 74827 w 1409949"/>
                <a:gd name="connsiteY57" fmla="*/ 2224400 h 2274119"/>
                <a:gd name="connsiteX58" fmla="*/ 78391 w 1409949"/>
                <a:gd name="connsiteY58" fmla="*/ 2238605 h 2274119"/>
                <a:gd name="connsiteX59" fmla="*/ 71264 w 1409949"/>
                <a:gd name="connsiteY59" fmla="*/ 2252813 h 2274119"/>
                <a:gd name="connsiteX60" fmla="*/ 71264 w 1409949"/>
                <a:gd name="connsiteY60" fmla="*/ 2259915 h 2274119"/>
                <a:gd name="connsiteX61" fmla="*/ 96206 w 1409949"/>
                <a:gd name="connsiteY61" fmla="*/ 2274120 h 2274119"/>
                <a:gd name="connsiteX62" fmla="*/ 138900 w 1409949"/>
                <a:gd name="connsiteY62" fmla="*/ 2227889 h 2274119"/>
                <a:gd name="connsiteX63" fmla="*/ 201750 w 1409949"/>
                <a:gd name="connsiteY63" fmla="*/ 2201742 h 2274119"/>
                <a:gd name="connsiteX64" fmla="*/ 274136 w 1409949"/>
                <a:gd name="connsiteY64" fmla="*/ 2185102 h 2274119"/>
                <a:gd name="connsiteX65" fmla="*/ 310015 w 1409949"/>
                <a:gd name="connsiteY65" fmla="*/ 2178484 h 2274119"/>
                <a:gd name="connsiteX66" fmla="*/ 349194 w 1409949"/>
                <a:gd name="connsiteY66" fmla="*/ 2185332 h 2274119"/>
                <a:gd name="connsiteX67" fmla="*/ 367009 w 1409949"/>
                <a:gd name="connsiteY67" fmla="*/ 2185332 h 2274119"/>
                <a:gd name="connsiteX68" fmla="*/ 449079 w 1409949"/>
                <a:gd name="connsiteY68" fmla="*/ 2206527 h 2274119"/>
                <a:gd name="connsiteX69" fmla="*/ 513099 w 1409949"/>
                <a:gd name="connsiteY69" fmla="*/ 2249259 h 2274119"/>
                <a:gd name="connsiteX70" fmla="*/ 520227 w 1409949"/>
                <a:gd name="connsiteY70" fmla="*/ 2249259 h 2274119"/>
                <a:gd name="connsiteX71" fmla="*/ 652063 w 1409949"/>
                <a:gd name="connsiteY71" fmla="*/ 2227952 h 2274119"/>
                <a:gd name="connsiteX72" fmla="*/ 662754 w 1409949"/>
                <a:gd name="connsiteY72" fmla="*/ 2156921 h 2274119"/>
                <a:gd name="connsiteX73" fmla="*/ 661860 w 1409949"/>
                <a:gd name="connsiteY73" fmla="*/ 2149815 h 2274119"/>
                <a:gd name="connsiteX74" fmla="*/ 662754 w 1409949"/>
                <a:gd name="connsiteY74" fmla="*/ 2132057 h 2274119"/>
                <a:gd name="connsiteX75" fmla="*/ 662653 w 1409949"/>
                <a:gd name="connsiteY75" fmla="*/ 2071663 h 2274119"/>
                <a:gd name="connsiteX76" fmla="*/ 665842 w 1409949"/>
                <a:gd name="connsiteY76" fmla="*/ 2050341 h 2274119"/>
                <a:gd name="connsiteX77" fmla="*/ 668711 w 1409949"/>
                <a:gd name="connsiteY77" fmla="*/ 1975840 h 2274119"/>
                <a:gd name="connsiteX78" fmla="*/ 666938 w 1409949"/>
                <a:gd name="connsiteY78" fmla="*/ 1901201 h 2274119"/>
                <a:gd name="connsiteX79" fmla="*/ 661720 w 1409949"/>
                <a:gd name="connsiteY79" fmla="*/ 1425255 h 2274119"/>
                <a:gd name="connsiteX80" fmla="*/ 666199 w 1409949"/>
                <a:gd name="connsiteY80" fmla="*/ 1329407 h 2274119"/>
                <a:gd name="connsiteX81" fmla="*/ 669878 w 1409949"/>
                <a:gd name="connsiteY81" fmla="*/ 1286801 h 2274119"/>
                <a:gd name="connsiteX82" fmla="*/ 668620 w 1409949"/>
                <a:gd name="connsiteY82" fmla="*/ 1268975 h 2274119"/>
                <a:gd name="connsiteX83" fmla="*/ 678169 w 1409949"/>
                <a:gd name="connsiteY83" fmla="*/ 1098488 h 2274119"/>
                <a:gd name="connsiteX84" fmla="*/ 669006 w 1409949"/>
                <a:gd name="connsiteY84" fmla="*/ 963581 h 2274119"/>
                <a:gd name="connsiteX85" fmla="*/ 673442 w 1409949"/>
                <a:gd name="connsiteY85" fmla="*/ 796684 h 2274119"/>
                <a:gd name="connsiteX86" fmla="*/ 669878 w 1409949"/>
                <a:gd name="connsiteY86" fmla="*/ 775372 h 2274119"/>
                <a:gd name="connsiteX87" fmla="*/ 669939 w 1409949"/>
                <a:gd name="connsiteY87" fmla="*/ 679483 h 2274119"/>
                <a:gd name="connsiteX88" fmla="*/ 670073 w 1409949"/>
                <a:gd name="connsiteY88" fmla="*/ 644039 h 2274119"/>
                <a:gd name="connsiteX89" fmla="*/ 673442 w 1409949"/>
                <a:gd name="connsiteY89" fmla="*/ 633309 h 2274119"/>
                <a:gd name="connsiteX90" fmla="*/ 669878 w 1409949"/>
                <a:gd name="connsiteY90" fmla="*/ 615550 h 2274119"/>
                <a:gd name="connsiteX91" fmla="*/ 668890 w 1409949"/>
                <a:gd name="connsiteY91" fmla="*/ 512513 h 2274119"/>
                <a:gd name="connsiteX92" fmla="*/ 673359 w 1409949"/>
                <a:gd name="connsiteY92" fmla="*/ 398895 h 2274119"/>
                <a:gd name="connsiteX93" fmla="*/ 677006 w 1409949"/>
                <a:gd name="connsiteY93" fmla="*/ 370492 h 2274119"/>
                <a:gd name="connsiteX94" fmla="*/ 677895 w 1409949"/>
                <a:gd name="connsiteY94" fmla="*/ 324320 h 2274119"/>
                <a:gd name="connsiteX95" fmla="*/ 677139 w 1409949"/>
                <a:gd name="connsiteY95" fmla="*/ 306580 h 2274119"/>
                <a:gd name="connsiteX96" fmla="*/ 680569 w 1409949"/>
                <a:gd name="connsiteY96" fmla="*/ 274599 h 2274119"/>
                <a:gd name="connsiteX97" fmla="*/ 683628 w 1409949"/>
                <a:gd name="connsiteY97" fmla="*/ 256349 h 2274119"/>
                <a:gd name="connsiteX98" fmla="*/ 662083 w 1409949"/>
                <a:gd name="connsiteY98" fmla="*/ 129042 h 2274119"/>
                <a:gd name="connsiteX99" fmla="*/ 659190 w 1409949"/>
                <a:gd name="connsiteY99" fmla="*/ 86362 h 2274119"/>
                <a:gd name="connsiteX100" fmla="*/ 648499 w 1409949"/>
                <a:gd name="connsiteY100" fmla="*/ 57949 h 2274119"/>
                <a:gd name="connsiteX101" fmla="*/ 677005 w 1409949"/>
                <a:gd name="connsiteY101" fmla="*/ 36641 h 2274119"/>
                <a:gd name="connsiteX102" fmla="*/ 687696 w 1409949"/>
                <a:gd name="connsiteY102" fmla="*/ 36641 h 2274119"/>
                <a:gd name="connsiteX103" fmla="*/ 705511 w 1409949"/>
                <a:gd name="connsiteY103" fmla="*/ 65051 h 2274119"/>
                <a:gd name="connsiteX104" fmla="*/ 705511 w 1409949"/>
                <a:gd name="connsiteY104" fmla="*/ 121879 h 2274119"/>
                <a:gd name="connsiteX105" fmla="*/ 712635 w 1409949"/>
                <a:gd name="connsiteY105" fmla="*/ 150292 h 2274119"/>
                <a:gd name="connsiteX106" fmla="*/ 712635 w 1409949"/>
                <a:gd name="connsiteY106" fmla="*/ 153842 h 2274119"/>
                <a:gd name="connsiteX107" fmla="*/ 726890 w 1409949"/>
                <a:gd name="connsiteY107" fmla="*/ 231980 h 2274119"/>
                <a:gd name="connsiteX108" fmla="*/ 726000 w 1409949"/>
                <a:gd name="connsiteY108" fmla="*/ 391800 h 2274119"/>
                <a:gd name="connsiteX109" fmla="*/ 726890 w 1409949"/>
                <a:gd name="connsiteY109" fmla="*/ 409558 h 2274119"/>
                <a:gd name="connsiteX110" fmla="*/ 722130 w 1409949"/>
                <a:gd name="connsiteY110" fmla="*/ 427233 h 2274119"/>
                <a:gd name="connsiteX111" fmla="*/ 716199 w 1409949"/>
                <a:gd name="connsiteY111" fmla="*/ 519656 h 2274119"/>
                <a:gd name="connsiteX112" fmla="*/ 719763 w 1409949"/>
                <a:gd name="connsiteY112" fmla="*/ 558725 h 2274119"/>
                <a:gd name="connsiteX113" fmla="*/ 719763 w 1409949"/>
                <a:gd name="connsiteY113" fmla="*/ 576483 h 2274119"/>
                <a:gd name="connsiteX114" fmla="*/ 723327 w 1409949"/>
                <a:gd name="connsiteY114" fmla="*/ 590688 h 2274119"/>
                <a:gd name="connsiteX115" fmla="*/ 719665 w 1409949"/>
                <a:gd name="connsiteY115" fmla="*/ 604911 h 2274119"/>
                <a:gd name="connsiteX116" fmla="*/ 723327 w 1409949"/>
                <a:gd name="connsiteY116" fmla="*/ 626204 h 2274119"/>
                <a:gd name="connsiteX117" fmla="*/ 722437 w 1409949"/>
                <a:gd name="connsiteY117" fmla="*/ 640412 h 2274119"/>
                <a:gd name="connsiteX118" fmla="*/ 723629 w 1409949"/>
                <a:gd name="connsiteY118" fmla="*/ 658357 h 2274119"/>
                <a:gd name="connsiteX119" fmla="*/ 719327 w 1409949"/>
                <a:gd name="connsiteY119" fmla="*/ 665409 h 2274119"/>
                <a:gd name="connsiteX120" fmla="*/ 723327 w 1409949"/>
                <a:gd name="connsiteY120" fmla="*/ 679477 h 2274119"/>
                <a:gd name="connsiteX121" fmla="*/ 718679 w 1409949"/>
                <a:gd name="connsiteY121" fmla="*/ 697235 h 2274119"/>
                <a:gd name="connsiteX122" fmla="*/ 720653 w 1409949"/>
                <a:gd name="connsiteY122" fmla="*/ 768266 h 2274119"/>
                <a:gd name="connsiteX123" fmla="*/ 719896 w 1409949"/>
                <a:gd name="connsiteY123" fmla="*/ 786006 h 2274119"/>
                <a:gd name="connsiteX124" fmla="*/ 723327 w 1409949"/>
                <a:gd name="connsiteY124" fmla="*/ 817991 h 2274119"/>
                <a:gd name="connsiteX125" fmla="*/ 718783 w 1409949"/>
                <a:gd name="connsiteY125" fmla="*/ 942346 h 2274119"/>
                <a:gd name="connsiteX126" fmla="*/ 726891 w 1409949"/>
                <a:gd name="connsiteY126" fmla="*/ 1123425 h 2274119"/>
                <a:gd name="connsiteX127" fmla="*/ 726001 w 1409949"/>
                <a:gd name="connsiteY127" fmla="*/ 1144736 h 2274119"/>
                <a:gd name="connsiteX128" fmla="*/ 726891 w 1409949"/>
                <a:gd name="connsiteY128" fmla="*/ 1162494 h 2274119"/>
                <a:gd name="connsiteX129" fmla="*/ 723788 w 1409949"/>
                <a:gd name="connsiteY129" fmla="*/ 1180273 h 2274119"/>
                <a:gd name="connsiteX130" fmla="*/ 720372 w 1409949"/>
                <a:gd name="connsiteY130" fmla="*/ 1290454 h 2274119"/>
                <a:gd name="connsiteX131" fmla="*/ 717147 w 1409949"/>
                <a:gd name="connsiteY131" fmla="*/ 1318800 h 2274119"/>
                <a:gd name="connsiteX132" fmla="*/ 713530 w 1409949"/>
                <a:gd name="connsiteY132" fmla="*/ 1450173 h 2274119"/>
                <a:gd name="connsiteX133" fmla="*/ 712636 w 1409949"/>
                <a:gd name="connsiteY133" fmla="*/ 1467931 h 2274119"/>
                <a:gd name="connsiteX134" fmla="*/ 713749 w 1409949"/>
                <a:gd name="connsiteY134" fmla="*/ 1528306 h 2274119"/>
                <a:gd name="connsiteX135" fmla="*/ 712949 w 1409949"/>
                <a:gd name="connsiteY135" fmla="*/ 1631292 h 2274119"/>
                <a:gd name="connsiteX136" fmla="*/ 716199 w 1409949"/>
                <a:gd name="connsiteY136" fmla="*/ 1727200 h 2274119"/>
                <a:gd name="connsiteX137" fmla="*/ 715136 w 1409949"/>
                <a:gd name="connsiteY137" fmla="*/ 1919041 h 2274119"/>
                <a:gd name="connsiteX138" fmla="*/ 720740 w 1409949"/>
                <a:gd name="connsiteY138" fmla="*/ 1997209 h 2274119"/>
                <a:gd name="connsiteX139" fmla="*/ 716098 w 1409949"/>
                <a:gd name="connsiteY139" fmla="*/ 2050385 h 2274119"/>
                <a:gd name="connsiteX140" fmla="*/ 711966 w 1409949"/>
                <a:gd name="connsiteY140" fmla="*/ 2092954 h 2274119"/>
                <a:gd name="connsiteX141" fmla="*/ 709075 w 1409949"/>
                <a:gd name="connsiteY141" fmla="*/ 2135634 h 2274119"/>
                <a:gd name="connsiteX142" fmla="*/ 709119 w 1409949"/>
                <a:gd name="connsiteY142" fmla="*/ 2146282 h 2274119"/>
                <a:gd name="connsiteX143" fmla="*/ 712636 w 1409949"/>
                <a:gd name="connsiteY143" fmla="*/ 2171149 h 2274119"/>
                <a:gd name="connsiteX144" fmla="*/ 709075 w 1409949"/>
                <a:gd name="connsiteY144" fmla="*/ 2188908 h 2274119"/>
                <a:gd name="connsiteX145" fmla="*/ 708283 w 1409949"/>
                <a:gd name="connsiteY145" fmla="*/ 2203231 h 2274119"/>
                <a:gd name="connsiteX146" fmla="*/ 711976 w 1409949"/>
                <a:gd name="connsiteY146" fmla="*/ 2237235 h 2274119"/>
                <a:gd name="connsiteX147" fmla="*/ 776776 w 1409949"/>
                <a:gd name="connsiteY147" fmla="*/ 2256387 h 2274119"/>
                <a:gd name="connsiteX148" fmla="*/ 849177 w 1409949"/>
                <a:gd name="connsiteY148" fmla="*/ 2204247 h 2274119"/>
                <a:gd name="connsiteX149" fmla="*/ 951374 w 1409949"/>
                <a:gd name="connsiteY149" fmla="*/ 2178252 h 2274119"/>
                <a:gd name="connsiteX150" fmla="*/ 958490 w 1409949"/>
                <a:gd name="connsiteY150" fmla="*/ 2177231 h 2274119"/>
                <a:gd name="connsiteX151" fmla="*/ 1029765 w 1409949"/>
                <a:gd name="connsiteY151" fmla="*/ 2177364 h 2274119"/>
                <a:gd name="connsiteX152" fmla="*/ 1047580 w 1409949"/>
                <a:gd name="connsiteY152" fmla="*/ 2178252 h 2274119"/>
                <a:gd name="connsiteX153" fmla="*/ 1108562 w 1409949"/>
                <a:gd name="connsiteY153" fmla="*/ 2188505 h 2274119"/>
                <a:gd name="connsiteX154" fmla="*/ 1165167 w 1409949"/>
                <a:gd name="connsiteY154" fmla="*/ 2206664 h 2274119"/>
                <a:gd name="connsiteX155" fmla="*/ 1208002 w 1409949"/>
                <a:gd name="connsiteY155" fmla="*/ 2259489 h 2274119"/>
                <a:gd name="connsiteX156" fmla="*/ 1261375 w 1409949"/>
                <a:gd name="connsiteY156" fmla="*/ 2267040 h 2274119"/>
                <a:gd name="connsiteX157" fmla="*/ 1271504 w 1409949"/>
                <a:gd name="connsiteY157" fmla="*/ 2267066 h 2274119"/>
                <a:gd name="connsiteX158" fmla="*/ 1272063 w 1409949"/>
                <a:gd name="connsiteY158" fmla="*/ 2217319 h 2274119"/>
                <a:gd name="connsiteX159" fmla="*/ 1268503 w 1409949"/>
                <a:gd name="connsiteY159" fmla="*/ 2203111 h 2274119"/>
                <a:gd name="connsiteX160" fmla="*/ 1269678 w 1409949"/>
                <a:gd name="connsiteY160" fmla="*/ 2146246 h 2274119"/>
                <a:gd name="connsiteX161" fmla="*/ 1261141 w 1409949"/>
                <a:gd name="connsiteY161" fmla="*/ 1883485 h 2274119"/>
                <a:gd name="connsiteX162" fmla="*/ 1256864 w 1409949"/>
                <a:gd name="connsiteY162" fmla="*/ 1791136 h 2274119"/>
                <a:gd name="connsiteX163" fmla="*/ 1257812 w 1409949"/>
                <a:gd name="connsiteY163" fmla="*/ 1656170 h 2274119"/>
                <a:gd name="connsiteX164" fmla="*/ 1256737 w 1409949"/>
                <a:gd name="connsiteY164" fmla="*/ 1645393 h 2274119"/>
                <a:gd name="connsiteX165" fmla="*/ 1268503 w 1409949"/>
                <a:gd name="connsiteY165" fmla="*/ 1538967 h 2274119"/>
                <a:gd name="connsiteX166" fmla="*/ 1268503 w 1409949"/>
                <a:gd name="connsiteY166" fmla="*/ 1528311 h 2274119"/>
                <a:gd name="connsiteX167" fmla="*/ 1281248 w 1409949"/>
                <a:gd name="connsiteY167" fmla="*/ 1438022 h 2274119"/>
                <a:gd name="connsiteX168" fmla="*/ 1300569 w 1409949"/>
                <a:gd name="connsiteY168" fmla="*/ 1350732 h 2274119"/>
                <a:gd name="connsiteX169" fmla="*/ 1300569 w 1409949"/>
                <a:gd name="connsiteY169" fmla="*/ 1347179 h 2274119"/>
                <a:gd name="connsiteX170" fmla="*/ 1307696 w 1409949"/>
                <a:gd name="connsiteY170" fmla="*/ 1329421 h 2274119"/>
                <a:gd name="connsiteX171" fmla="*/ 1332538 w 1409949"/>
                <a:gd name="connsiteY171" fmla="*/ 1197996 h 2274119"/>
                <a:gd name="connsiteX172" fmla="*/ 1335226 w 1409949"/>
                <a:gd name="connsiteY172" fmla="*/ 1176617 h 2274119"/>
                <a:gd name="connsiteX173" fmla="*/ 1340012 w 1409949"/>
                <a:gd name="connsiteY173" fmla="*/ 1123470 h 2274119"/>
                <a:gd name="connsiteX174" fmla="*/ 1364706 w 1409949"/>
                <a:gd name="connsiteY174" fmla="*/ 960061 h 2274119"/>
                <a:gd name="connsiteX175" fmla="*/ 1371833 w 1409949"/>
                <a:gd name="connsiteY175" fmla="*/ 913889 h 2274119"/>
                <a:gd name="connsiteX176" fmla="*/ 1370922 w 1409949"/>
                <a:gd name="connsiteY176" fmla="*/ 910257 h 2274119"/>
                <a:gd name="connsiteX177" fmla="*/ 1376287 w 1409949"/>
                <a:gd name="connsiteY177" fmla="*/ 853510 h 2274119"/>
                <a:gd name="connsiteX178" fmla="*/ 1376110 w 1409949"/>
                <a:gd name="connsiteY178" fmla="*/ 835839 h 2274119"/>
                <a:gd name="connsiteX179" fmla="*/ 1389648 w 1409949"/>
                <a:gd name="connsiteY179" fmla="*/ 711447 h 2274119"/>
                <a:gd name="connsiteX180" fmla="*/ 1390121 w 1409949"/>
                <a:gd name="connsiteY180" fmla="*/ 700806 h 2274119"/>
                <a:gd name="connsiteX181" fmla="*/ 1393212 w 1409949"/>
                <a:gd name="connsiteY181" fmla="*/ 509005 h 2274119"/>
                <a:gd name="connsiteX182" fmla="*/ 1389648 w 1409949"/>
                <a:gd name="connsiteY182" fmla="*/ 487698 h 2274119"/>
                <a:gd name="connsiteX183" fmla="*/ 1388413 w 1409949"/>
                <a:gd name="connsiteY183" fmla="*/ 423641 h 2274119"/>
                <a:gd name="connsiteX184" fmla="*/ 1396776 w 1409949"/>
                <a:gd name="connsiteY184" fmla="*/ 334981 h 2274119"/>
                <a:gd name="connsiteX185" fmla="*/ 1395583 w 1409949"/>
                <a:gd name="connsiteY185" fmla="*/ 331359 h 2274119"/>
                <a:gd name="connsiteX186" fmla="*/ 1409950 w 1409949"/>
                <a:gd name="connsiteY186" fmla="*/ 121708 h 2274119"/>
                <a:gd name="connsiteX187" fmla="*/ 1403904 w 1409949"/>
                <a:gd name="connsiteY187" fmla="*/ 36648 h 2274119"/>
                <a:gd name="connsiteX188" fmla="*/ 1403904 w 1409949"/>
                <a:gd name="connsiteY188" fmla="*/ 22439 h 2274119"/>
                <a:gd name="connsiteX189" fmla="*/ 1346915 w 1409949"/>
                <a:gd name="connsiteY189" fmla="*/ 4336 h 2274119"/>
                <a:gd name="connsiteX190" fmla="*/ 1286317 w 1409949"/>
                <a:gd name="connsiteY190" fmla="*/ 1132 h 2274119"/>
                <a:gd name="connsiteX191" fmla="*/ 1246970 w 1409949"/>
                <a:gd name="connsiteY191" fmla="*/ 0 h 2274119"/>
                <a:gd name="connsiteX192" fmla="*/ 1176004 w 1409949"/>
                <a:gd name="connsiteY192" fmla="*/ 9362 h 2274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409949" h="2274119">
                  <a:moveTo>
                    <a:pt x="1176002" y="9343"/>
                  </a:moveTo>
                  <a:lnTo>
                    <a:pt x="1125976" y="8150"/>
                  </a:lnTo>
                  <a:lnTo>
                    <a:pt x="1097462" y="4662"/>
                  </a:lnTo>
                  <a:lnTo>
                    <a:pt x="862203" y="3509"/>
                  </a:lnTo>
                  <a:lnTo>
                    <a:pt x="737577" y="11764"/>
                  </a:lnTo>
                  <a:lnTo>
                    <a:pt x="701882" y="12731"/>
                  </a:lnTo>
                  <a:lnTo>
                    <a:pt x="627119" y="9102"/>
                  </a:lnTo>
                  <a:lnTo>
                    <a:pt x="609304" y="8215"/>
                  </a:lnTo>
                  <a:lnTo>
                    <a:pt x="594951" y="7245"/>
                  </a:lnTo>
                  <a:lnTo>
                    <a:pt x="548732" y="10877"/>
                  </a:lnTo>
                  <a:lnTo>
                    <a:pt x="530889" y="11333"/>
                  </a:lnTo>
                  <a:lnTo>
                    <a:pt x="374178" y="19804"/>
                  </a:lnTo>
                  <a:lnTo>
                    <a:pt x="292182" y="22420"/>
                  </a:lnTo>
                  <a:lnTo>
                    <a:pt x="274306" y="21418"/>
                  </a:lnTo>
                  <a:lnTo>
                    <a:pt x="188718" y="24834"/>
                  </a:lnTo>
                  <a:lnTo>
                    <a:pt x="106927" y="33535"/>
                  </a:lnTo>
                  <a:lnTo>
                    <a:pt x="42758" y="36628"/>
                  </a:lnTo>
                  <a:lnTo>
                    <a:pt x="39194" y="36628"/>
                  </a:lnTo>
                  <a:cubicBezTo>
                    <a:pt x="22709" y="36628"/>
                    <a:pt x="15563" y="42441"/>
                    <a:pt x="0" y="43731"/>
                  </a:cubicBezTo>
                  <a:cubicBezTo>
                    <a:pt x="1013" y="55838"/>
                    <a:pt x="2306" y="54415"/>
                    <a:pt x="2829" y="68656"/>
                  </a:cubicBezTo>
                  <a:lnTo>
                    <a:pt x="6324" y="125569"/>
                  </a:lnTo>
                  <a:lnTo>
                    <a:pt x="10691" y="143176"/>
                  </a:lnTo>
                  <a:cubicBezTo>
                    <a:pt x="8746" y="151492"/>
                    <a:pt x="7128" y="153666"/>
                    <a:pt x="7128" y="164483"/>
                  </a:cubicBezTo>
                  <a:lnTo>
                    <a:pt x="6148" y="185909"/>
                  </a:lnTo>
                  <a:lnTo>
                    <a:pt x="10691" y="221310"/>
                  </a:lnTo>
                  <a:cubicBezTo>
                    <a:pt x="13726" y="246864"/>
                    <a:pt x="33443" y="274153"/>
                    <a:pt x="33861" y="296070"/>
                  </a:cubicBezTo>
                  <a:lnTo>
                    <a:pt x="46322" y="409544"/>
                  </a:lnTo>
                  <a:cubicBezTo>
                    <a:pt x="48718" y="433334"/>
                    <a:pt x="57012" y="441608"/>
                    <a:pt x="57012" y="466368"/>
                  </a:cubicBezTo>
                  <a:lnTo>
                    <a:pt x="57012" y="487679"/>
                  </a:lnTo>
                  <a:cubicBezTo>
                    <a:pt x="57012" y="496787"/>
                    <a:pt x="57870" y="496262"/>
                    <a:pt x="60576" y="501885"/>
                  </a:cubicBezTo>
                  <a:cubicBezTo>
                    <a:pt x="58079" y="506903"/>
                    <a:pt x="57012" y="507784"/>
                    <a:pt x="57012" y="516093"/>
                  </a:cubicBezTo>
                  <a:lnTo>
                    <a:pt x="55870" y="551738"/>
                  </a:lnTo>
                  <a:lnTo>
                    <a:pt x="64136" y="633291"/>
                  </a:lnTo>
                  <a:lnTo>
                    <a:pt x="65286" y="647452"/>
                  </a:lnTo>
                  <a:lnTo>
                    <a:pt x="65552" y="679520"/>
                  </a:lnTo>
                  <a:lnTo>
                    <a:pt x="64136" y="764702"/>
                  </a:lnTo>
                  <a:cubicBezTo>
                    <a:pt x="62835" y="796719"/>
                    <a:pt x="78391" y="818626"/>
                    <a:pt x="78391" y="842836"/>
                  </a:cubicBezTo>
                  <a:lnTo>
                    <a:pt x="78391" y="874799"/>
                  </a:lnTo>
                  <a:cubicBezTo>
                    <a:pt x="78391" y="883906"/>
                    <a:pt x="77534" y="883386"/>
                    <a:pt x="77343" y="889180"/>
                  </a:cubicBezTo>
                  <a:lnTo>
                    <a:pt x="74828" y="924523"/>
                  </a:lnTo>
                  <a:lnTo>
                    <a:pt x="75876" y="928073"/>
                  </a:lnTo>
                  <a:lnTo>
                    <a:pt x="75595" y="977819"/>
                  </a:lnTo>
                  <a:lnTo>
                    <a:pt x="71264" y="1162480"/>
                  </a:lnTo>
                  <a:cubicBezTo>
                    <a:pt x="70756" y="1180377"/>
                    <a:pt x="78391" y="1187135"/>
                    <a:pt x="78391" y="1208652"/>
                  </a:cubicBezTo>
                  <a:lnTo>
                    <a:pt x="77952" y="1304512"/>
                  </a:lnTo>
                  <a:lnTo>
                    <a:pt x="77501" y="1318749"/>
                  </a:lnTo>
                  <a:lnTo>
                    <a:pt x="78391" y="1336507"/>
                  </a:lnTo>
                  <a:lnTo>
                    <a:pt x="79476" y="1524741"/>
                  </a:lnTo>
                  <a:lnTo>
                    <a:pt x="77789" y="1595832"/>
                  </a:lnTo>
                  <a:lnTo>
                    <a:pt x="82921" y="1649096"/>
                  </a:lnTo>
                  <a:lnTo>
                    <a:pt x="78845" y="1716520"/>
                  </a:lnTo>
                  <a:lnTo>
                    <a:pt x="81955" y="1954478"/>
                  </a:lnTo>
                  <a:lnTo>
                    <a:pt x="81292" y="1972287"/>
                  </a:lnTo>
                  <a:lnTo>
                    <a:pt x="85515" y="2039718"/>
                  </a:lnTo>
                  <a:cubicBezTo>
                    <a:pt x="86070" y="2047071"/>
                    <a:pt x="82438" y="2060687"/>
                    <a:pt x="82553" y="2068167"/>
                  </a:cubicBezTo>
                  <a:lnTo>
                    <a:pt x="79281" y="2146264"/>
                  </a:lnTo>
                  <a:lnTo>
                    <a:pt x="79364" y="2164101"/>
                  </a:lnTo>
                  <a:lnTo>
                    <a:pt x="74827" y="2224400"/>
                  </a:lnTo>
                  <a:cubicBezTo>
                    <a:pt x="74161" y="2232568"/>
                    <a:pt x="76096" y="2233844"/>
                    <a:pt x="78391" y="2238605"/>
                  </a:cubicBezTo>
                  <a:cubicBezTo>
                    <a:pt x="74085" y="2245017"/>
                    <a:pt x="71264" y="2244849"/>
                    <a:pt x="71264" y="2252813"/>
                  </a:cubicBezTo>
                  <a:lnTo>
                    <a:pt x="71264" y="2259915"/>
                  </a:lnTo>
                  <a:cubicBezTo>
                    <a:pt x="71264" y="2271340"/>
                    <a:pt x="85295" y="2274120"/>
                    <a:pt x="96206" y="2274120"/>
                  </a:cubicBezTo>
                  <a:cubicBezTo>
                    <a:pt x="100408" y="2274120"/>
                    <a:pt x="126241" y="2236566"/>
                    <a:pt x="138900" y="2227889"/>
                  </a:cubicBezTo>
                  <a:cubicBezTo>
                    <a:pt x="168524" y="2207573"/>
                    <a:pt x="163050" y="2212602"/>
                    <a:pt x="201750" y="2201742"/>
                  </a:cubicBezTo>
                  <a:cubicBezTo>
                    <a:pt x="230076" y="2193795"/>
                    <a:pt x="239782" y="2189380"/>
                    <a:pt x="274136" y="2185102"/>
                  </a:cubicBezTo>
                  <a:cubicBezTo>
                    <a:pt x="281155" y="2184225"/>
                    <a:pt x="304389" y="2178502"/>
                    <a:pt x="310015" y="2178484"/>
                  </a:cubicBezTo>
                  <a:cubicBezTo>
                    <a:pt x="320248" y="2178451"/>
                    <a:pt x="330749" y="2185332"/>
                    <a:pt x="349194" y="2185332"/>
                  </a:cubicBezTo>
                  <a:lnTo>
                    <a:pt x="367009" y="2185332"/>
                  </a:lnTo>
                  <a:cubicBezTo>
                    <a:pt x="384666" y="2185332"/>
                    <a:pt x="435792" y="2200851"/>
                    <a:pt x="449079" y="2206527"/>
                  </a:cubicBezTo>
                  <a:cubicBezTo>
                    <a:pt x="464246" y="2213012"/>
                    <a:pt x="502055" y="2249259"/>
                    <a:pt x="513099" y="2249259"/>
                  </a:cubicBezTo>
                  <a:lnTo>
                    <a:pt x="520227" y="2249259"/>
                  </a:lnTo>
                  <a:cubicBezTo>
                    <a:pt x="552340" y="2249259"/>
                    <a:pt x="633998" y="2219312"/>
                    <a:pt x="652063" y="2227952"/>
                  </a:cubicBezTo>
                  <a:cubicBezTo>
                    <a:pt x="652063" y="2197732"/>
                    <a:pt x="662754" y="2183598"/>
                    <a:pt x="662754" y="2156921"/>
                  </a:cubicBezTo>
                  <a:lnTo>
                    <a:pt x="661860" y="2149815"/>
                  </a:lnTo>
                  <a:lnTo>
                    <a:pt x="662754" y="2132057"/>
                  </a:lnTo>
                  <a:lnTo>
                    <a:pt x="662653" y="2071663"/>
                  </a:lnTo>
                  <a:lnTo>
                    <a:pt x="665842" y="2050341"/>
                  </a:lnTo>
                  <a:lnTo>
                    <a:pt x="668711" y="1975840"/>
                  </a:lnTo>
                  <a:lnTo>
                    <a:pt x="666938" y="1901201"/>
                  </a:lnTo>
                  <a:lnTo>
                    <a:pt x="661720" y="1425255"/>
                  </a:lnTo>
                  <a:lnTo>
                    <a:pt x="666199" y="1329407"/>
                  </a:lnTo>
                  <a:lnTo>
                    <a:pt x="669878" y="1286801"/>
                  </a:lnTo>
                  <a:lnTo>
                    <a:pt x="668620" y="1268975"/>
                  </a:lnTo>
                  <a:lnTo>
                    <a:pt x="678169" y="1098488"/>
                  </a:lnTo>
                  <a:lnTo>
                    <a:pt x="669006" y="963581"/>
                  </a:lnTo>
                  <a:lnTo>
                    <a:pt x="673442" y="796684"/>
                  </a:lnTo>
                  <a:cubicBezTo>
                    <a:pt x="673676" y="789179"/>
                    <a:pt x="669878" y="783549"/>
                    <a:pt x="669878" y="775372"/>
                  </a:cubicBezTo>
                  <a:lnTo>
                    <a:pt x="669939" y="679483"/>
                  </a:lnTo>
                  <a:lnTo>
                    <a:pt x="670073" y="644039"/>
                  </a:lnTo>
                  <a:lnTo>
                    <a:pt x="673442" y="633309"/>
                  </a:lnTo>
                  <a:cubicBezTo>
                    <a:pt x="669330" y="624765"/>
                    <a:pt x="669878" y="628689"/>
                    <a:pt x="669878" y="615550"/>
                  </a:cubicBezTo>
                  <a:lnTo>
                    <a:pt x="668890" y="512513"/>
                  </a:lnTo>
                  <a:lnTo>
                    <a:pt x="673359" y="398895"/>
                  </a:lnTo>
                  <a:lnTo>
                    <a:pt x="677006" y="370492"/>
                  </a:lnTo>
                  <a:lnTo>
                    <a:pt x="677895" y="324320"/>
                  </a:lnTo>
                  <a:lnTo>
                    <a:pt x="677139" y="306580"/>
                  </a:lnTo>
                  <a:lnTo>
                    <a:pt x="680569" y="274599"/>
                  </a:lnTo>
                  <a:lnTo>
                    <a:pt x="683628" y="256349"/>
                  </a:lnTo>
                  <a:lnTo>
                    <a:pt x="662083" y="129042"/>
                  </a:lnTo>
                  <a:lnTo>
                    <a:pt x="659190" y="86362"/>
                  </a:lnTo>
                  <a:cubicBezTo>
                    <a:pt x="658664" y="80571"/>
                    <a:pt x="651313" y="69984"/>
                    <a:pt x="648499" y="57949"/>
                  </a:cubicBezTo>
                  <a:cubicBezTo>
                    <a:pt x="654819" y="46050"/>
                    <a:pt x="658596" y="36641"/>
                    <a:pt x="677005" y="36641"/>
                  </a:cubicBezTo>
                  <a:lnTo>
                    <a:pt x="687696" y="36641"/>
                  </a:lnTo>
                  <a:cubicBezTo>
                    <a:pt x="691401" y="46848"/>
                    <a:pt x="705511" y="53558"/>
                    <a:pt x="705511" y="65051"/>
                  </a:cubicBezTo>
                  <a:lnTo>
                    <a:pt x="705511" y="121879"/>
                  </a:lnTo>
                  <a:cubicBezTo>
                    <a:pt x="705511" y="137395"/>
                    <a:pt x="712635" y="134776"/>
                    <a:pt x="712635" y="150292"/>
                  </a:cubicBezTo>
                  <a:lnTo>
                    <a:pt x="712635" y="153842"/>
                  </a:lnTo>
                  <a:cubicBezTo>
                    <a:pt x="712635" y="177430"/>
                    <a:pt x="726890" y="198799"/>
                    <a:pt x="726890" y="231980"/>
                  </a:cubicBezTo>
                  <a:lnTo>
                    <a:pt x="726000" y="391800"/>
                  </a:lnTo>
                  <a:lnTo>
                    <a:pt x="726890" y="409558"/>
                  </a:lnTo>
                  <a:cubicBezTo>
                    <a:pt x="721874" y="419973"/>
                    <a:pt x="724281" y="413230"/>
                    <a:pt x="722130" y="427233"/>
                  </a:cubicBezTo>
                  <a:lnTo>
                    <a:pt x="716199" y="519656"/>
                  </a:lnTo>
                  <a:cubicBezTo>
                    <a:pt x="715352" y="532147"/>
                    <a:pt x="719763" y="543543"/>
                    <a:pt x="719763" y="558725"/>
                  </a:cubicBezTo>
                  <a:lnTo>
                    <a:pt x="719763" y="576483"/>
                  </a:lnTo>
                  <a:cubicBezTo>
                    <a:pt x="719763" y="585590"/>
                    <a:pt x="720620" y="585066"/>
                    <a:pt x="723327" y="590688"/>
                  </a:cubicBezTo>
                  <a:cubicBezTo>
                    <a:pt x="721200" y="594963"/>
                    <a:pt x="718390" y="597129"/>
                    <a:pt x="719665" y="604911"/>
                  </a:cubicBezTo>
                  <a:lnTo>
                    <a:pt x="723327" y="626204"/>
                  </a:lnTo>
                  <a:lnTo>
                    <a:pt x="722437" y="640412"/>
                  </a:lnTo>
                  <a:lnTo>
                    <a:pt x="723629" y="658357"/>
                  </a:lnTo>
                  <a:lnTo>
                    <a:pt x="719327" y="665409"/>
                  </a:lnTo>
                  <a:lnTo>
                    <a:pt x="723327" y="679477"/>
                  </a:lnTo>
                  <a:cubicBezTo>
                    <a:pt x="719211" y="688024"/>
                    <a:pt x="719763" y="684097"/>
                    <a:pt x="718679" y="697235"/>
                  </a:cubicBezTo>
                  <a:lnTo>
                    <a:pt x="720653" y="768266"/>
                  </a:lnTo>
                  <a:lnTo>
                    <a:pt x="719896" y="786006"/>
                  </a:lnTo>
                  <a:lnTo>
                    <a:pt x="723327" y="817991"/>
                  </a:lnTo>
                  <a:cubicBezTo>
                    <a:pt x="728173" y="853241"/>
                    <a:pt x="717598" y="900440"/>
                    <a:pt x="718783" y="942346"/>
                  </a:cubicBezTo>
                  <a:lnTo>
                    <a:pt x="726891" y="1123425"/>
                  </a:lnTo>
                  <a:lnTo>
                    <a:pt x="726001" y="1144736"/>
                  </a:lnTo>
                  <a:lnTo>
                    <a:pt x="726891" y="1162494"/>
                  </a:lnTo>
                  <a:cubicBezTo>
                    <a:pt x="722098" y="1172445"/>
                    <a:pt x="723972" y="1166176"/>
                    <a:pt x="723788" y="1180273"/>
                  </a:cubicBezTo>
                  <a:lnTo>
                    <a:pt x="720372" y="1290454"/>
                  </a:lnTo>
                  <a:lnTo>
                    <a:pt x="717147" y="1318800"/>
                  </a:lnTo>
                  <a:lnTo>
                    <a:pt x="713530" y="1450173"/>
                  </a:lnTo>
                  <a:lnTo>
                    <a:pt x="712636" y="1467931"/>
                  </a:lnTo>
                  <a:lnTo>
                    <a:pt x="713749" y="1528306"/>
                  </a:lnTo>
                  <a:lnTo>
                    <a:pt x="712949" y="1631292"/>
                  </a:lnTo>
                  <a:lnTo>
                    <a:pt x="716199" y="1727200"/>
                  </a:lnTo>
                  <a:lnTo>
                    <a:pt x="715136" y="1919041"/>
                  </a:lnTo>
                  <a:lnTo>
                    <a:pt x="720740" y="1997209"/>
                  </a:lnTo>
                  <a:lnTo>
                    <a:pt x="716098" y="2050385"/>
                  </a:lnTo>
                  <a:lnTo>
                    <a:pt x="711966" y="2092954"/>
                  </a:lnTo>
                  <a:lnTo>
                    <a:pt x="709075" y="2135634"/>
                  </a:lnTo>
                  <a:lnTo>
                    <a:pt x="709119" y="2146282"/>
                  </a:lnTo>
                  <a:lnTo>
                    <a:pt x="712636" y="2171149"/>
                  </a:lnTo>
                  <a:cubicBezTo>
                    <a:pt x="708524" y="2179696"/>
                    <a:pt x="709075" y="2175769"/>
                    <a:pt x="709075" y="2188908"/>
                  </a:cubicBezTo>
                  <a:lnTo>
                    <a:pt x="708283" y="2203231"/>
                  </a:lnTo>
                  <a:lnTo>
                    <a:pt x="711976" y="2237235"/>
                  </a:lnTo>
                  <a:lnTo>
                    <a:pt x="776776" y="2256387"/>
                  </a:lnTo>
                  <a:cubicBezTo>
                    <a:pt x="794660" y="2222699"/>
                    <a:pt x="813976" y="2221305"/>
                    <a:pt x="849177" y="2204247"/>
                  </a:cubicBezTo>
                  <a:cubicBezTo>
                    <a:pt x="861166" y="2198439"/>
                    <a:pt x="936421" y="2178252"/>
                    <a:pt x="951374" y="2178252"/>
                  </a:cubicBezTo>
                  <a:lnTo>
                    <a:pt x="958490" y="2177231"/>
                  </a:lnTo>
                  <a:lnTo>
                    <a:pt x="1029765" y="2177364"/>
                  </a:lnTo>
                  <a:lnTo>
                    <a:pt x="1047580" y="2178252"/>
                  </a:lnTo>
                  <a:cubicBezTo>
                    <a:pt x="1073164" y="2178252"/>
                    <a:pt x="1090188" y="2182376"/>
                    <a:pt x="1108562" y="2188505"/>
                  </a:cubicBezTo>
                  <a:cubicBezTo>
                    <a:pt x="1118759" y="2191903"/>
                    <a:pt x="1160416" y="2206270"/>
                    <a:pt x="1165167" y="2206664"/>
                  </a:cubicBezTo>
                  <a:cubicBezTo>
                    <a:pt x="1166947" y="2213314"/>
                    <a:pt x="1199049" y="2246730"/>
                    <a:pt x="1208002" y="2259489"/>
                  </a:cubicBezTo>
                  <a:lnTo>
                    <a:pt x="1261375" y="2267040"/>
                  </a:lnTo>
                  <a:lnTo>
                    <a:pt x="1271504" y="2267066"/>
                  </a:lnTo>
                  <a:lnTo>
                    <a:pt x="1272063" y="2217319"/>
                  </a:lnTo>
                  <a:cubicBezTo>
                    <a:pt x="1269569" y="2212300"/>
                    <a:pt x="1268503" y="2211420"/>
                    <a:pt x="1268503" y="2203111"/>
                  </a:cubicBezTo>
                  <a:lnTo>
                    <a:pt x="1269678" y="2146246"/>
                  </a:lnTo>
                  <a:lnTo>
                    <a:pt x="1261141" y="1883485"/>
                  </a:lnTo>
                  <a:lnTo>
                    <a:pt x="1256864" y="1791136"/>
                  </a:lnTo>
                  <a:lnTo>
                    <a:pt x="1257812" y="1656170"/>
                  </a:lnTo>
                  <a:lnTo>
                    <a:pt x="1256737" y="1645393"/>
                  </a:lnTo>
                  <a:lnTo>
                    <a:pt x="1268503" y="1538967"/>
                  </a:lnTo>
                  <a:lnTo>
                    <a:pt x="1268503" y="1528311"/>
                  </a:lnTo>
                  <a:cubicBezTo>
                    <a:pt x="1268503" y="1516797"/>
                    <a:pt x="1277972" y="1452099"/>
                    <a:pt x="1281248" y="1438022"/>
                  </a:cubicBezTo>
                  <a:cubicBezTo>
                    <a:pt x="1285413" y="1420120"/>
                    <a:pt x="1300569" y="1364413"/>
                    <a:pt x="1300569" y="1350732"/>
                  </a:cubicBezTo>
                  <a:lnTo>
                    <a:pt x="1300569" y="1347179"/>
                  </a:lnTo>
                  <a:cubicBezTo>
                    <a:pt x="1300569" y="1334842"/>
                    <a:pt x="1307696" y="1341758"/>
                    <a:pt x="1307696" y="1329421"/>
                  </a:cubicBezTo>
                  <a:cubicBezTo>
                    <a:pt x="1307696" y="1299226"/>
                    <a:pt x="1326665" y="1231806"/>
                    <a:pt x="1332538" y="1197996"/>
                  </a:cubicBezTo>
                  <a:lnTo>
                    <a:pt x="1335226" y="1176617"/>
                  </a:lnTo>
                  <a:lnTo>
                    <a:pt x="1340012" y="1123470"/>
                  </a:lnTo>
                  <a:lnTo>
                    <a:pt x="1364706" y="960061"/>
                  </a:lnTo>
                  <a:cubicBezTo>
                    <a:pt x="1367019" y="945332"/>
                    <a:pt x="1371833" y="925023"/>
                    <a:pt x="1371833" y="913889"/>
                  </a:cubicBezTo>
                  <a:lnTo>
                    <a:pt x="1370922" y="910257"/>
                  </a:lnTo>
                  <a:lnTo>
                    <a:pt x="1376287" y="853510"/>
                  </a:lnTo>
                  <a:lnTo>
                    <a:pt x="1376110" y="835839"/>
                  </a:lnTo>
                  <a:lnTo>
                    <a:pt x="1389648" y="711447"/>
                  </a:lnTo>
                  <a:lnTo>
                    <a:pt x="1390121" y="700806"/>
                  </a:lnTo>
                  <a:lnTo>
                    <a:pt x="1393212" y="509005"/>
                  </a:lnTo>
                  <a:cubicBezTo>
                    <a:pt x="1393450" y="501508"/>
                    <a:pt x="1389648" y="495871"/>
                    <a:pt x="1389648" y="487698"/>
                  </a:cubicBezTo>
                  <a:lnTo>
                    <a:pt x="1388413" y="423641"/>
                  </a:lnTo>
                  <a:lnTo>
                    <a:pt x="1396776" y="334981"/>
                  </a:lnTo>
                  <a:lnTo>
                    <a:pt x="1395583" y="331359"/>
                  </a:lnTo>
                  <a:lnTo>
                    <a:pt x="1409950" y="121708"/>
                  </a:lnTo>
                  <a:lnTo>
                    <a:pt x="1403904" y="36648"/>
                  </a:lnTo>
                  <a:lnTo>
                    <a:pt x="1403904" y="22439"/>
                  </a:lnTo>
                  <a:cubicBezTo>
                    <a:pt x="1403904" y="6876"/>
                    <a:pt x="1363614" y="5860"/>
                    <a:pt x="1346915" y="4336"/>
                  </a:cubicBezTo>
                  <a:lnTo>
                    <a:pt x="1286317" y="1132"/>
                  </a:lnTo>
                  <a:lnTo>
                    <a:pt x="1246970" y="0"/>
                  </a:lnTo>
                  <a:lnTo>
                    <a:pt x="1176004" y="9362"/>
                  </a:lnTo>
                  <a:close/>
                </a:path>
              </a:pathLst>
            </a:custGeom>
            <a:solidFill>
              <a:srgbClr val="4447A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F3CBAA3-BCD2-283B-A9E0-3B46AA6523FB}"/>
                </a:ext>
              </a:extLst>
            </p:cNvPr>
            <p:cNvSpPr/>
            <p:nvPr/>
          </p:nvSpPr>
          <p:spPr>
            <a:xfrm>
              <a:off x="5539616" y="4074464"/>
              <a:ext cx="1489409" cy="2297240"/>
            </a:xfrm>
            <a:custGeom>
              <a:avLst/>
              <a:gdLst>
                <a:gd name="connsiteX0" fmla="*/ 1172289 w 1489409"/>
                <a:gd name="connsiteY0" fmla="*/ 7106 h 2297240"/>
                <a:gd name="connsiteX1" fmla="*/ 1158034 w 1489409"/>
                <a:gd name="connsiteY1" fmla="*/ 7106 h 2297240"/>
                <a:gd name="connsiteX2" fmla="*/ 1083211 w 1489409"/>
                <a:gd name="connsiteY2" fmla="*/ 17761 h 2297240"/>
                <a:gd name="connsiteX3" fmla="*/ 1027568 w 1489409"/>
                <a:gd name="connsiteY3" fmla="*/ 15563 h 2297240"/>
                <a:gd name="connsiteX4" fmla="*/ 972750 w 1489409"/>
                <a:gd name="connsiteY4" fmla="*/ 21311 h 2297240"/>
                <a:gd name="connsiteX5" fmla="*/ 951371 w 1489409"/>
                <a:gd name="connsiteY5" fmla="*/ 21311 h 2297240"/>
                <a:gd name="connsiteX6" fmla="*/ 908614 w 1489409"/>
                <a:gd name="connsiteY6" fmla="*/ 28417 h 2297240"/>
                <a:gd name="connsiteX7" fmla="*/ 901613 w 1489409"/>
                <a:gd name="connsiteY7" fmla="*/ 29250 h 2297240"/>
                <a:gd name="connsiteX8" fmla="*/ 808565 w 1489409"/>
                <a:gd name="connsiteY8" fmla="*/ 41005 h 2297240"/>
                <a:gd name="connsiteX9" fmla="*/ 630685 w 1489409"/>
                <a:gd name="connsiteY9" fmla="*/ 71035 h 2297240"/>
                <a:gd name="connsiteX10" fmla="*/ 623557 w 1489409"/>
                <a:gd name="connsiteY10" fmla="*/ 71035 h 2297240"/>
                <a:gd name="connsiteX11" fmla="*/ 566599 w 1489409"/>
                <a:gd name="connsiteY11" fmla="*/ 82186 h 2297240"/>
                <a:gd name="connsiteX12" fmla="*/ 495283 w 1489409"/>
                <a:gd name="connsiteY12" fmla="*/ 88793 h 2297240"/>
                <a:gd name="connsiteX13" fmla="*/ 480992 w 1489409"/>
                <a:gd name="connsiteY13" fmla="*/ 88315 h 2297240"/>
                <a:gd name="connsiteX14" fmla="*/ 370571 w 1489409"/>
                <a:gd name="connsiteY14" fmla="*/ 95895 h 2297240"/>
                <a:gd name="connsiteX15" fmla="*/ 338324 w 1489409"/>
                <a:gd name="connsiteY15" fmla="*/ 94480 h 2297240"/>
                <a:gd name="connsiteX16" fmla="*/ 270805 w 1489409"/>
                <a:gd name="connsiteY16" fmla="*/ 102998 h 2297240"/>
                <a:gd name="connsiteX17" fmla="*/ 267987 w 1489409"/>
                <a:gd name="connsiteY17" fmla="*/ 134220 h 2297240"/>
                <a:gd name="connsiteX18" fmla="*/ 274618 w 1489409"/>
                <a:gd name="connsiteY18" fmla="*/ 180915 h 2297240"/>
                <a:gd name="connsiteX19" fmla="*/ 235070 w 1489409"/>
                <a:gd name="connsiteY19" fmla="*/ 237350 h 2297240"/>
                <a:gd name="connsiteX20" fmla="*/ 206664 w 1489409"/>
                <a:gd name="connsiteY20" fmla="*/ 241510 h 2297240"/>
                <a:gd name="connsiteX21" fmla="*/ 146092 w 1489409"/>
                <a:gd name="connsiteY21" fmla="*/ 277026 h 2297240"/>
                <a:gd name="connsiteX22" fmla="*/ 124713 w 1489409"/>
                <a:gd name="connsiteY22" fmla="*/ 277026 h 2297240"/>
                <a:gd name="connsiteX23" fmla="*/ 92643 w 1489409"/>
                <a:gd name="connsiteY23" fmla="*/ 266371 h 2297240"/>
                <a:gd name="connsiteX24" fmla="*/ 32070 w 1489409"/>
                <a:gd name="connsiteY24" fmla="*/ 298333 h 2297240"/>
                <a:gd name="connsiteX25" fmla="*/ 0 w 1489409"/>
                <a:gd name="connsiteY25" fmla="*/ 298333 h 2297240"/>
                <a:gd name="connsiteX26" fmla="*/ 45145 w 1489409"/>
                <a:gd name="connsiteY26" fmla="*/ 423811 h 2297240"/>
                <a:gd name="connsiteX27" fmla="*/ 85517 w 1489409"/>
                <a:gd name="connsiteY27" fmla="*/ 557598 h 2297240"/>
                <a:gd name="connsiteX28" fmla="*/ 124712 w 1489409"/>
                <a:gd name="connsiteY28" fmla="*/ 692561 h 2297240"/>
                <a:gd name="connsiteX29" fmla="*/ 149654 w 1489409"/>
                <a:gd name="connsiteY29" fmla="*/ 792005 h 2297240"/>
                <a:gd name="connsiteX30" fmla="*/ 171033 w 1489409"/>
                <a:gd name="connsiteY30" fmla="*/ 909205 h 2297240"/>
                <a:gd name="connsiteX31" fmla="*/ 178160 w 1489409"/>
                <a:gd name="connsiteY31" fmla="*/ 948274 h 2297240"/>
                <a:gd name="connsiteX32" fmla="*/ 178160 w 1489409"/>
                <a:gd name="connsiteY32" fmla="*/ 951827 h 2297240"/>
                <a:gd name="connsiteX33" fmla="*/ 185284 w 1489409"/>
                <a:gd name="connsiteY33" fmla="*/ 994444 h 2297240"/>
                <a:gd name="connsiteX34" fmla="*/ 213791 w 1489409"/>
                <a:gd name="connsiteY34" fmla="*/ 1115196 h 2297240"/>
                <a:gd name="connsiteX35" fmla="*/ 213791 w 1489409"/>
                <a:gd name="connsiteY35" fmla="*/ 1118748 h 2297240"/>
                <a:gd name="connsiteX36" fmla="*/ 233760 w 1489409"/>
                <a:gd name="connsiteY36" fmla="*/ 1201842 h 2297240"/>
                <a:gd name="connsiteX37" fmla="*/ 249424 w 1489409"/>
                <a:gd name="connsiteY37" fmla="*/ 1289228 h 2297240"/>
                <a:gd name="connsiteX38" fmla="*/ 263676 w 1489409"/>
                <a:gd name="connsiteY38" fmla="*/ 1370910 h 2297240"/>
                <a:gd name="connsiteX39" fmla="*/ 270846 w 1489409"/>
                <a:gd name="connsiteY39" fmla="*/ 1409972 h 2297240"/>
                <a:gd name="connsiteX40" fmla="*/ 281490 w 1489409"/>
                <a:gd name="connsiteY40" fmla="*/ 1481010 h 2297240"/>
                <a:gd name="connsiteX41" fmla="*/ 281490 w 1489409"/>
                <a:gd name="connsiteY41" fmla="*/ 1495215 h 2297240"/>
                <a:gd name="connsiteX42" fmla="*/ 285054 w 1489409"/>
                <a:gd name="connsiteY42" fmla="*/ 1520079 h 2297240"/>
                <a:gd name="connsiteX43" fmla="*/ 288618 w 1489409"/>
                <a:gd name="connsiteY43" fmla="*/ 1541386 h 2297240"/>
                <a:gd name="connsiteX44" fmla="*/ 295745 w 1489409"/>
                <a:gd name="connsiteY44" fmla="*/ 1623072 h 2297240"/>
                <a:gd name="connsiteX45" fmla="*/ 302869 w 1489409"/>
                <a:gd name="connsiteY45" fmla="*/ 1665689 h 2297240"/>
                <a:gd name="connsiteX46" fmla="*/ 302869 w 1489409"/>
                <a:gd name="connsiteY46" fmla="*/ 1683447 h 2297240"/>
                <a:gd name="connsiteX47" fmla="*/ 309107 w 1489409"/>
                <a:gd name="connsiteY47" fmla="*/ 1704758 h 2297240"/>
                <a:gd name="connsiteX48" fmla="*/ 309626 w 1489409"/>
                <a:gd name="connsiteY48" fmla="*/ 1722567 h 2297240"/>
                <a:gd name="connsiteX49" fmla="*/ 317124 w 1489409"/>
                <a:gd name="connsiteY49" fmla="*/ 1775791 h 2297240"/>
                <a:gd name="connsiteX50" fmla="*/ 331375 w 1489409"/>
                <a:gd name="connsiteY50" fmla="*/ 1839714 h 2297240"/>
                <a:gd name="connsiteX51" fmla="*/ 338503 w 1489409"/>
                <a:gd name="connsiteY51" fmla="*/ 1878783 h 2297240"/>
                <a:gd name="connsiteX52" fmla="*/ 344971 w 1489409"/>
                <a:gd name="connsiteY52" fmla="*/ 1896632 h 2297240"/>
                <a:gd name="connsiteX53" fmla="*/ 349191 w 1489409"/>
                <a:gd name="connsiteY53" fmla="*/ 1932058 h 2297240"/>
                <a:gd name="connsiteX54" fmla="*/ 384824 w 1489409"/>
                <a:gd name="connsiteY54" fmla="*/ 2059916 h 2297240"/>
                <a:gd name="connsiteX55" fmla="*/ 398070 w 1489409"/>
                <a:gd name="connsiteY55" fmla="*/ 2106144 h 2297240"/>
                <a:gd name="connsiteX56" fmla="*/ 402639 w 1489409"/>
                <a:gd name="connsiteY56" fmla="*/ 2191323 h 2297240"/>
                <a:gd name="connsiteX57" fmla="*/ 399069 w 1489409"/>
                <a:gd name="connsiteY57" fmla="*/ 2223098 h 2297240"/>
                <a:gd name="connsiteX58" fmla="*/ 406203 w 1489409"/>
                <a:gd name="connsiteY58" fmla="*/ 2251699 h 2297240"/>
                <a:gd name="connsiteX59" fmla="*/ 434533 w 1489409"/>
                <a:gd name="connsiteY59" fmla="*/ 2267035 h 2297240"/>
                <a:gd name="connsiteX60" fmla="*/ 584360 w 1489409"/>
                <a:gd name="connsiteY60" fmla="*/ 2287215 h 2297240"/>
                <a:gd name="connsiteX61" fmla="*/ 637808 w 1489409"/>
                <a:gd name="connsiteY61" fmla="*/ 2287215 h 2297240"/>
                <a:gd name="connsiteX62" fmla="*/ 716048 w 1489409"/>
                <a:gd name="connsiteY62" fmla="*/ 2294472 h 2297240"/>
                <a:gd name="connsiteX63" fmla="*/ 751632 w 1489409"/>
                <a:gd name="connsiteY63" fmla="*/ 2294119 h 2297240"/>
                <a:gd name="connsiteX64" fmla="*/ 769645 w 1489409"/>
                <a:gd name="connsiteY64" fmla="*/ 2265904 h 2297240"/>
                <a:gd name="connsiteX65" fmla="*/ 769645 w 1489409"/>
                <a:gd name="connsiteY65" fmla="*/ 2244596 h 2297240"/>
                <a:gd name="connsiteX66" fmla="*/ 773208 w 1489409"/>
                <a:gd name="connsiteY66" fmla="*/ 2230388 h 2297240"/>
                <a:gd name="connsiteX67" fmla="*/ 769969 w 1489409"/>
                <a:gd name="connsiteY67" fmla="*/ 2216161 h 2297240"/>
                <a:gd name="connsiteX68" fmla="*/ 766081 w 1489409"/>
                <a:gd name="connsiteY68" fmla="*/ 2145152 h 2297240"/>
                <a:gd name="connsiteX69" fmla="*/ 766974 w 1489409"/>
                <a:gd name="connsiteY69" fmla="*/ 2134497 h 2297240"/>
                <a:gd name="connsiteX70" fmla="*/ 766690 w 1489409"/>
                <a:gd name="connsiteY70" fmla="*/ 2116638 h 2297240"/>
                <a:gd name="connsiteX71" fmla="*/ 762517 w 1489409"/>
                <a:gd name="connsiteY71" fmla="*/ 2088326 h 2297240"/>
                <a:gd name="connsiteX72" fmla="*/ 760712 w 1489409"/>
                <a:gd name="connsiteY72" fmla="*/ 2077638 h 2297240"/>
                <a:gd name="connsiteX73" fmla="*/ 762683 w 1489409"/>
                <a:gd name="connsiteY73" fmla="*/ 2017288 h 2297240"/>
                <a:gd name="connsiteX74" fmla="*/ 760362 w 1489409"/>
                <a:gd name="connsiteY74" fmla="*/ 1910792 h 2297240"/>
                <a:gd name="connsiteX75" fmla="*/ 762517 w 1489409"/>
                <a:gd name="connsiteY75" fmla="*/ 1804203 h 2297240"/>
                <a:gd name="connsiteX76" fmla="*/ 761368 w 1489409"/>
                <a:gd name="connsiteY76" fmla="*/ 1750823 h 2297240"/>
                <a:gd name="connsiteX77" fmla="*/ 769645 w 1489409"/>
                <a:gd name="connsiteY77" fmla="*/ 1647934 h 2297240"/>
                <a:gd name="connsiteX78" fmla="*/ 768491 w 1489409"/>
                <a:gd name="connsiteY78" fmla="*/ 1626519 h 2297240"/>
                <a:gd name="connsiteX79" fmla="*/ 777536 w 1489409"/>
                <a:gd name="connsiteY79" fmla="*/ 1523667 h 2297240"/>
                <a:gd name="connsiteX80" fmla="*/ 781226 w 1489409"/>
                <a:gd name="connsiteY80" fmla="*/ 1449047 h 2297240"/>
                <a:gd name="connsiteX81" fmla="*/ 780336 w 1489409"/>
                <a:gd name="connsiteY81" fmla="*/ 1431290 h 2297240"/>
                <a:gd name="connsiteX82" fmla="*/ 783900 w 1489409"/>
                <a:gd name="connsiteY82" fmla="*/ 1417081 h 2297240"/>
                <a:gd name="connsiteX83" fmla="*/ 781226 w 1489409"/>
                <a:gd name="connsiteY83" fmla="*/ 1402876 h 2297240"/>
                <a:gd name="connsiteX84" fmla="*/ 780336 w 1489409"/>
                <a:gd name="connsiteY84" fmla="*/ 1385118 h 2297240"/>
                <a:gd name="connsiteX85" fmla="*/ 781500 w 1489409"/>
                <a:gd name="connsiteY85" fmla="*/ 1317561 h 2297240"/>
                <a:gd name="connsiteX86" fmla="*/ 773208 w 1489409"/>
                <a:gd name="connsiteY86" fmla="*/ 1172026 h 2297240"/>
                <a:gd name="connsiteX87" fmla="*/ 771883 w 1489409"/>
                <a:gd name="connsiteY87" fmla="*/ 1168376 h 2297240"/>
                <a:gd name="connsiteX88" fmla="*/ 781417 w 1489409"/>
                <a:gd name="connsiteY88" fmla="*/ 1044098 h 2297240"/>
                <a:gd name="connsiteX89" fmla="*/ 772242 w 1489409"/>
                <a:gd name="connsiteY89" fmla="*/ 905581 h 2297240"/>
                <a:gd name="connsiteX90" fmla="*/ 779201 w 1489409"/>
                <a:gd name="connsiteY90" fmla="*/ 813166 h 2297240"/>
                <a:gd name="connsiteX91" fmla="*/ 787460 w 1489409"/>
                <a:gd name="connsiteY91" fmla="*/ 742279 h 2297240"/>
                <a:gd name="connsiteX92" fmla="*/ 786343 w 1489409"/>
                <a:gd name="connsiteY92" fmla="*/ 681863 h 2297240"/>
                <a:gd name="connsiteX93" fmla="*/ 789957 w 1489409"/>
                <a:gd name="connsiteY93" fmla="*/ 553975 h 2297240"/>
                <a:gd name="connsiteX94" fmla="*/ 795481 w 1489409"/>
                <a:gd name="connsiteY94" fmla="*/ 483021 h 2297240"/>
                <a:gd name="connsiteX95" fmla="*/ 794587 w 1489409"/>
                <a:gd name="connsiteY95" fmla="*/ 436841 h 2297240"/>
                <a:gd name="connsiteX96" fmla="*/ 795610 w 1489409"/>
                <a:gd name="connsiteY96" fmla="*/ 433195 h 2297240"/>
                <a:gd name="connsiteX97" fmla="*/ 791024 w 1489409"/>
                <a:gd name="connsiteY97" fmla="*/ 387115 h 2297240"/>
                <a:gd name="connsiteX98" fmla="*/ 783900 w 1489409"/>
                <a:gd name="connsiteY98" fmla="*/ 337395 h 2297240"/>
                <a:gd name="connsiteX99" fmla="*/ 783900 w 1489409"/>
                <a:gd name="connsiteY99" fmla="*/ 326739 h 2297240"/>
                <a:gd name="connsiteX100" fmla="*/ 801715 w 1489409"/>
                <a:gd name="connsiteY100" fmla="*/ 301879 h 2297240"/>
                <a:gd name="connsiteX101" fmla="*/ 837345 w 1489409"/>
                <a:gd name="connsiteY101" fmla="*/ 330292 h 2297240"/>
                <a:gd name="connsiteX102" fmla="*/ 835565 w 1489409"/>
                <a:gd name="connsiteY102" fmla="*/ 334064 h 2297240"/>
                <a:gd name="connsiteX103" fmla="*/ 848037 w 1489409"/>
                <a:gd name="connsiteY103" fmla="*/ 440390 h 2297240"/>
                <a:gd name="connsiteX104" fmla="*/ 844473 w 1489409"/>
                <a:gd name="connsiteY104" fmla="*/ 497218 h 2297240"/>
                <a:gd name="connsiteX105" fmla="*/ 845442 w 1489409"/>
                <a:gd name="connsiteY105" fmla="*/ 532845 h 2297240"/>
                <a:gd name="connsiteX106" fmla="*/ 839785 w 1489409"/>
                <a:gd name="connsiteY106" fmla="*/ 571800 h 2297240"/>
                <a:gd name="connsiteX107" fmla="*/ 840909 w 1489409"/>
                <a:gd name="connsiteY107" fmla="*/ 696106 h 2297240"/>
                <a:gd name="connsiteX108" fmla="*/ 842894 w 1489409"/>
                <a:gd name="connsiteY108" fmla="*/ 699868 h 2297240"/>
                <a:gd name="connsiteX109" fmla="*/ 825548 w 1489409"/>
                <a:gd name="connsiteY109" fmla="*/ 859514 h 2297240"/>
                <a:gd name="connsiteX110" fmla="*/ 831176 w 1489409"/>
                <a:gd name="connsiteY110" fmla="*/ 1026453 h 2297240"/>
                <a:gd name="connsiteX111" fmla="*/ 826755 w 1489409"/>
                <a:gd name="connsiteY111" fmla="*/ 1129420 h 2297240"/>
                <a:gd name="connsiteX112" fmla="*/ 823094 w 1489409"/>
                <a:gd name="connsiteY112" fmla="*/ 1150713 h 2297240"/>
                <a:gd name="connsiteX113" fmla="*/ 821930 w 1489409"/>
                <a:gd name="connsiteY113" fmla="*/ 1157898 h 2297240"/>
                <a:gd name="connsiteX114" fmla="*/ 830261 w 1489409"/>
                <a:gd name="connsiteY114" fmla="*/ 1292775 h 2297240"/>
                <a:gd name="connsiteX115" fmla="*/ 834877 w 1489409"/>
                <a:gd name="connsiteY115" fmla="*/ 1420689 h 2297240"/>
                <a:gd name="connsiteX116" fmla="*/ 831360 w 1489409"/>
                <a:gd name="connsiteY116" fmla="*/ 1513107 h 2297240"/>
                <a:gd name="connsiteX117" fmla="*/ 823476 w 1489409"/>
                <a:gd name="connsiteY117" fmla="*/ 1594686 h 2297240"/>
                <a:gd name="connsiteX118" fmla="*/ 819627 w 1489409"/>
                <a:gd name="connsiteY118" fmla="*/ 1672813 h 2297240"/>
                <a:gd name="connsiteX119" fmla="*/ 815967 w 1489409"/>
                <a:gd name="connsiteY119" fmla="*/ 1694106 h 2297240"/>
                <a:gd name="connsiteX120" fmla="*/ 817102 w 1489409"/>
                <a:gd name="connsiteY120" fmla="*/ 1704909 h 2297240"/>
                <a:gd name="connsiteX121" fmla="*/ 808839 w 1489409"/>
                <a:gd name="connsiteY121" fmla="*/ 1775795 h 2297240"/>
                <a:gd name="connsiteX122" fmla="*/ 808839 w 1489409"/>
                <a:gd name="connsiteY122" fmla="*/ 1853929 h 2297240"/>
                <a:gd name="connsiteX123" fmla="*/ 812403 w 1489409"/>
                <a:gd name="connsiteY123" fmla="*/ 1868134 h 2297240"/>
                <a:gd name="connsiteX124" fmla="*/ 809171 w 1489409"/>
                <a:gd name="connsiteY124" fmla="*/ 1882303 h 2297240"/>
                <a:gd name="connsiteX125" fmla="*/ 812403 w 1489409"/>
                <a:gd name="connsiteY125" fmla="*/ 1917859 h 2297240"/>
                <a:gd name="connsiteX126" fmla="*/ 808839 w 1489409"/>
                <a:gd name="connsiteY126" fmla="*/ 1967580 h 2297240"/>
                <a:gd name="connsiteX127" fmla="*/ 808839 w 1489409"/>
                <a:gd name="connsiteY127" fmla="*/ 1971133 h 2297240"/>
                <a:gd name="connsiteX128" fmla="*/ 812403 w 1489409"/>
                <a:gd name="connsiteY128" fmla="*/ 1985337 h 2297240"/>
                <a:gd name="connsiteX129" fmla="*/ 808839 w 1489409"/>
                <a:gd name="connsiteY129" fmla="*/ 1999543 h 2297240"/>
                <a:gd name="connsiteX130" fmla="*/ 807794 w 1489409"/>
                <a:gd name="connsiteY130" fmla="*/ 2035141 h 2297240"/>
                <a:gd name="connsiteX131" fmla="*/ 811603 w 1489409"/>
                <a:gd name="connsiteY131" fmla="*/ 2095591 h 2297240"/>
                <a:gd name="connsiteX132" fmla="*/ 815012 w 1489409"/>
                <a:gd name="connsiteY132" fmla="*/ 2113126 h 2297240"/>
                <a:gd name="connsiteX133" fmla="*/ 812403 w 1489409"/>
                <a:gd name="connsiteY133" fmla="*/ 2145161 h 2297240"/>
                <a:gd name="connsiteX134" fmla="*/ 812403 w 1489409"/>
                <a:gd name="connsiteY134" fmla="*/ 2170021 h 2297240"/>
                <a:gd name="connsiteX135" fmla="*/ 819530 w 1489409"/>
                <a:gd name="connsiteY135" fmla="*/ 2209090 h 2297240"/>
                <a:gd name="connsiteX136" fmla="*/ 819548 w 1489409"/>
                <a:gd name="connsiteY136" fmla="*/ 2276410 h 2297240"/>
                <a:gd name="connsiteX137" fmla="*/ 897922 w 1489409"/>
                <a:gd name="connsiteY137" fmla="*/ 2283670 h 2297240"/>
                <a:gd name="connsiteX138" fmla="*/ 929988 w 1489409"/>
                <a:gd name="connsiteY138" fmla="*/ 2283670 h 2297240"/>
                <a:gd name="connsiteX139" fmla="*/ 944244 w 1489409"/>
                <a:gd name="connsiteY139" fmla="*/ 2280121 h 2297240"/>
                <a:gd name="connsiteX140" fmla="*/ 958495 w 1489409"/>
                <a:gd name="connsiteY140" fmla="*/ 2283670 h 2297240"/>
                <a:gd name="connsiteX141" fmla="*/ 1029758 w 1489409"/>
                <a:gd name="connsiteY141" fmla="*/ 2283670 h 2297240"/>
                <a:gd name="connsiteX142" fmla="*/ 1175852 w 1489409"/>
                <a:gd name="connsiteY142" fmla="*/ 2258810 h 2297240"/>
                <a:gd name="connsiteX143" fmla="*/ 1207918 w 1489409"/>
                <a:gd name="connsiteY143" fmla="*/ 2258810 h 2297240"/>
                <a:gd name="connsiteX144" fmla="*/ 1218610 w 1489409"/>
                <a:gd name="connsiteY144" fmla="*/ 2248155 h 2297240"/>
                <a:gd name="connsiteX145" fmla="*/ 1218610 w 1489409"/>
                <a:gd name="connsiteY145" fmla="*/ 2237503 h 2297240"/>
                <a:gd name="connsiteX146" fmla="*/ 1232861 w 1489409"/>
                <a:gd name="connsiteY146" fmla="*/ 2194882 h 2297240"/>
                <a:gd name="connsiteX147" fmla="*/ 1247116 w 1489409"/>
                <a:gd name="connsiteY147" fmla="*/ 2123851 h 2297240"/>
                <a:gd name="connsiteX148" fmla="*/ 1268495 w 1489409"/>
                <a:gd name="connsiteY148" fmla="*/ 2003100 h 2297240"/>
                <a:gd name="connsiteX149" fmla="*/ 1267360 w 1489409"/>
                <a:gd name="connsiteY149" fmla="*/ 1999403 h 2297240"/>
                <a:gd name="connsiteX150" fmla="*/ 1275618 w 1489409"/>
                <a:gd name="connsiteY150" fmla="*/ 1928517 h 2297240"/>
                <a:gd name="connsiteX151" fmla="*/ 1275809 w 1489409"/>
                <a:gd name="connsiteY151" fmla="*/ 1921443 h 2297240"/>
                <a:gd name="connsiteX152" fmla="*/ 1299303 w 1489409"/>
                <a:gd name="connsiteY152" fmla="*/ 1743634 h 2297240"/>
                <a:gd name="connsiteX153" fmla="*/ 1310690 w 1489409"/>
                <a:gd name="connsiteY153" fmla="*/ 1669162 h 2297240"/>
                <a:gd name="connsiteX154" fmla="*/ 1328682 w 1489409"/>
                <a:gd name="connsiteY154" fmla="*/ 1548456 h 2297240"/>
                <a:gd name="connsiteX155" fmla="*/ 1334808 w 1489409"/>
                <a:gd name="connsiteY155" fmla="*/ 1480847 h 2297240"/>
                <a:gd name="connsiteX156" fmla="*/ 1343319 w 1489409"/>
                <a:gd name="connsiteY156" fmla="*/ 1409986 h 2297240"/>
                <a:gd name="connsiteX157" fmla="*/ 1343604 w 1489409"/>
                <a:gd name="connsiteY157" fmla="*/ 1399378 h 2297240"/>
                <a:gd name="connsiteX158" fmla="*/ 1361138 w 1489409"/>
                <a:gd name="connsiteY158" fmla="*/ 1282126 h 2297240"/>
                <a:gd name="connsiteX159" fmla="*/ 1359992 w 1489409"/>
                <a:gd name="connsiteY159" fmla="*/ 1267785 h 2297240"/>
                <a:gd name="connsiteX160" fmla="*/ 1371825 w 1489409"/>
                <a:gd name="connsiteY160" fmla="*/ 1154270 h 2297240"/>
                <a:gd name="connsiteX161" fmla="*/ 1371825 w 1489409"/>
                <a:gd name="connsiteY161" fmla="*/ 1097442 h 2297240"/>
                <a:gd name="connsiteX162" fmla="*/ 1381753 w 1489409"/>
                <a:gd name="connsiteY162" fmla="*/ 1026356 h 2297240"/>
                <a:gd name="connsiteX163" fmla="*/ 1386080 w 1489409"/>
                <a:gd name="connsiteY163" fmla="*/ 955377 h 2297240"/>
                <a:gd name="connsiteX164" fmla="*/ 1428737 w 1489409"/>
                <a:gd name="connsiteY164" fmla="*/ 703197 h 2297240"/>
                <a:gd name="connsiteX165" fmla="*/ 1432401 w 1489409"/>
                <a:gd name="connsiteY165" fmla="*/ 681904 h 2297240"/>
                <a:gd name="connsiteX166" fmla="*/ 1477911 w 1489409"/>
                <a:gd name="connsiteY166" fmla="*/ 447397 h 2297240"/>
                <a:gd name="connsiteX167" fmla="*/ 1482281 w 1489409"/>
                <a:gd name="connsiteY167" fmla="*/ 408432 h 2297240"/>
                <a:gd name="connsiteX168" fmla="*/ 1489409 w 1489409"/>
                <a:gd name="connsiteY168" fmla="*/ 372916 h 2297240"/>
                <a:gd name="connsiteX169" fmla="*/ 1482281 w 1489409"/>
                <a:gd name="connsiteY169" fmla="*/ 358708 h 2297240"/>
                <a:gd name="connsiteX170" fmla="*/ 1471594 w 1489409"/>
                <a:gd name="connsiteY170" fmla="*/ 337400 h 2297240"/>
                <a:gd name="connsiteX171" fmla="*/ 1428837 w 1489409"/>
                <a:gd name="connsiteY171" fmla="*/ 376466 h 2297240"/>
                <a:gd name="connsiteX172" fmla="*/ 1421710 w 1489409"/>
                <a:gd name="connsiteY172" fmla="*/ 376466 h 2297240"/>
                <a:gd name="connsiteX173" fmla="*/ 1354008 w 1489409"/>
                <a:gd name="connsiteY173" fmla="*/ 291228 h 2297240"/>
                <a:gd name="connsiteX174" fmla="*/ 1354008 w 1489409"/>
                <a:gd name="connsiteY174" fmla="*/ 280572 h 2297240"/>
                <a:gd name="connsiteX175" fmla="*/ 1373939 w 1489409"/>
                <a:gd name="connsiteY175" fmla="*/ 183235 h 2297240"/>
                <a:gd name="connsiteX176" fmla="*/ 1393202 w 1489409"/>
                <a:gd name="connsiteY176" fmla="*/ 85235 h 2297240"/>
                <a:gd name="connsiteX177" fmla="*/ 1393202 w 1489409"/>
                <a:gd name="connsiteY177" fmla="*/ 74579 h 2297240"/>
                <a:gd name="connsiteX178" fmla="*/ 1396766 w 1489409"/>
                <a:gd name="connsiteY178" fmla="*/ 53272 h 2297240"/>
                <a:gd name="connsiteX179" fmla="*/ 1398705 w 1489409"/>
                <a:gd name="connsiteY179" fmla="*/ 47531 h 2297240"/>
                <a:gd name="connsiteX180" fmla="*/ 1411021 w 1489409"/>
                <a:gd name="connsiteY180" fmla="*/ 24858 h 2297240"/>
                <a:gd name="connsiteX181" fmla="*/ 1286309 w 1489409"/>
                <a:gd name="connsiteY181" fmla="*/ 81686 h 2297240"/>
                <a:gd name="connsiteX182" fmla="*/ 1257803 w 1489409"/>
                <a:gd name="connsiteY182" fmla="*/ 81686 h 2297240"/>
                <a:gd name="connsiteX183" fmla="*/ 1204355 w 1489409"/>
                <a:gd name="connsiteY183" fmla="*/ 28414 h 2297240"/>
                <a:gd name="connsiteX184" fmla="*/ 1211483 w 1489409"/>
                <a:gd name="connsiteY184" fmla="*/ 0 h 2297240"/>
                <a:gd name="connsiteX185" fmla="*/ 1172288 w 1489409"/>
                <a:gd name="connsiteY185" fmla="*/ 7102 h 229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</a:cxnLst>
              <a:rect l="l" t="t" r="r" b="b"/>
              <a:pathLst>
                <a:path w="1489409" h="2297240">
                  <a:moveTo>
                    <a:pt x="1172289" y="7106"/>
                  </a:moveTo>
                  <a:lnTo>
                    <a:pt x="1158034" y="7106"/>
                  </a:lnTo>
                  <a:cubicBezTo>
                    <a:pt x="1128075" y="7106"/>
                    <a:pt x="1110939" y="17761"/>
                    <a:pt x="1083211" y="17761"/>
                  </a:cubicBezTo>
                  <a:cubicBezTo>
                    <a:pt x="1061047" y="17761"/>
                    <a:pt x="1046100" y="11988"/>
                    <a:pt x="1027568" y="15563"/>
                  </a:cubicBezTo>
                  <a:cubicBezTo>
                    <a:pt x="1008546" y="19234"/>
                    <a:pt x="993905" y="21311"/>
                    <a:pt x="972750" y="21311"/>
                  </a:cubicBezTo>
                  <a:lnTo>
                    <a:pt x="951371" y="21311"/>
                  </a:lnTo>
                  <a:cubicBezTo>
                    <a:pt x="931022" y="21311"/>
                    <a:pt x="923322" y="28417"/>
                    <a:pt x="908614" y="28417"/>
                  </a:cubicBezTo>
                  <a:lnTo>
                    <a:pt x="901613" y="29250"/>
                  </a:lnTo>
                  <a:lnTo>
                    <a:pt x="808565" y="41005"/>
                  </a:lnTo>
                  <a:lnTo>
                    <a:pt x="630685" y="71035"/>
                  </a:lnTo>
                  <a:lnTo>
                    <a:pt x="623557" y="71035"/>
                  </a:lnTo>
                  <a:cubicBezTo>
                    <a:pt x="602729" y="71035"/>
                    <a:pt x="587822" y="79459"/>
                    <a:pt x="566599" y="82186"/>
                  </a:cubicBezTo>
                  <a:lnTo>
                    <a:pt x="495283" y="88793"/>
                  </a:lnTo>
                  <a:lnTo>
                    <a:pt x="480992" y="88315"/>
                  </a:lnTo>
                  <a:lnTo>
                    <a:pt x="370571" y="95895"/>
                  </a:lnTo>
                  <a:lnTo>
                    <a:pt x="338324" y="94480"/>
                  </a:lnTo>
                  <a:lnTo>
                    <a:pt x="270805" y="102998"/>
                  </a:lnTo>
                  <a:cubicBezTo>
                    <a:pt x="252997" y="105239"/>
                    <a:pt x="263804" y="117511"/>
                    <a:pt x="267987" y="134220"/>
                  </a:cubicBezTo>
                  <a:cubicBezTo>
                    <a:pt x="271342" y="147624"/>
                    <a:pt x="272398" y="164405"/>
                    <a:pt x="274618" y="180915"/>
                  </a:cubicBezTo>
                  <a:cubicBezTo>
                    <a:pt x="278538" y="210083"/>
                    <a:pt x="264856" y="232961"/>
                    <a:pt x="235070" y="237350"/>
                  </a:cubicBezTo>
                  <a:lnTo>
                    <a:pt x="206664" y="241510"/>
                  </a:lnTo>
                  <a:cubicBezTo>
                    <a:pt x="196939" y="255988"/>
                    <a:pt x="170443" y="277026"/>
                    <a:pt x="146092" y="277026"/>
                  </a:cubicBezTo>
                  <a:lnTo>
                    <a:pt x="124713" y="277026"/>
                  </a:lnTo>
                  <a:cubicBezTo>
                    <a:pt x="108065" y="277026"/>
                    <a:pt x="104365" y="266371"/>
                    <a:pt x="92643" y="266371"/>
                  </a:cubicBezTo>
                  <a:cubicBezTo>
                    <a:pt x="81386" y="266371"/>
                    <a:pt x="54128" y="298333"/>
                    <a:pt x="32070" y="298333"/>
                  </a:cubicBezTo>
                  <a:lnTo>
                    <a:pt x="0" y="298333"/>
                  </a:lnTo>
                  <a:cubicBezTo>
                    <a:pt x="1816" y="320065"/>
                    <a:pt x="35342" y="401085"/>
                    <a:pt x="45145" y="423811"/>
                  </a:cubicBezTo>
                  <a:cubicBezTo>
                    <a:pt x="51783" y="439187"/>
                    <a:pt x="85517" y="543951"/>
                    <a:pt x="85517" y="557598"/>
                  </a:cubicBezTo>
                  <a:cubicBezTo>
                    <a:pt x="85517" y="583652"/>
                    <a:pt x="124712" y="653954"/>
                    <a:pt x="124712" y="692561"/>
                  </a:cubicBezTo>
                  <a:cubicBezTo>
                    <a:pt x="124712" y="718348"/>
                    <a:pt x="149654" y="765795"/>
                    <a:pt x="149654" y="792005"/>
                  </a:cubicBezTo>
                  <a:cubicBezTo>
                    <a:pt x="149654" y="824683"/>
                    <a:pt x="171033" y="882954"/>
                    <a:pt x="171033" y="909205"/>
                  </a:cubicBezTo>
                  <a:cubicBezTo>
                    <a:pt x="171033" y="928598"/>
                    <a:pt x="178160" y="928881"/>
                    <a:pt x="178160" y="948274"/>
                  </a:cubicBezTo>
                  <a:lnTo>
                    <a:pt x="178160" y="951827"/>
                  </a:lnTo>
                  <a:cubicBezTo>
                    <a:pt x="178160" y="972107"/>
                    <a:pt x="185284" y="979784"/>
                    <a:pt x="185284" y="994444"/>
                  </a:cubicBezTo>
                  <a:cubicBezTo>
                    <a:pt x="185284" y="1024373"/>
                    <a:pt x="213791" y="1087500"/>
                    <a:pt x="213791" y="1115196"/>
                  </a:cubicBezTo>
                  <a:lnTo>
                    <a:pt x="213791" y="1118748"/>
                  </a:lnTo>
                  <a:cubicBezTo>
                    <a:pt x="213791" y="1126767"/>
                    <a:pt x="230222" y="1187942"/>
                    <a:pt x="233760" y="1201842"/>
                  </a:cubicBezTo>
                  <a:cubicBezTo>
                    <a:pt x="238070" y="1218792"/>
                    <a:pt x="249424" y="1273814"/>
                    <a:pt x="249424" y="1289228"/>
                  </a:cubicBezTo>
                  <a:cubicBezTo>
                    <a:pt x="249424" y="1309008"/>
                    <a:pt x="263676" y="1346744"/>
                    <a:pt x="263676" y="1370910"/>
                  </a:cubicBezTo>
                  <a:cubicBezTo>
                    <a:pt x="263676" y="1384709"/>
                    <a:pt x="268209" y="1393654"/>
                    <a:pt x="270846" y="1409972"/>
                  </a:cubicBezTo>
                  <a:lnTo>
                    <a:pt x="281490" y="1481010"/>
                  </a:lnTo>
                  <a:lnTo>
                    <a:pt x="281490" y="1495215"/>
                  </a:lnTo>
                  <a:cubicBezTo>
                    <a:pt x="281490" y="1512129"/>
                    <a:pt x="285054" y="1506377"/>
                    <a:pt x="285054" y="1520079"/>
                  </a:cubicBezTo>
                  <a:cubicBezTo>
                    <a:pt x="285054" y="1530893"/>
                    <a:pt x="286672" y="1533066"/>
                    <a:pt x="288618" y="1541386"/>
                  </a:cubicBezTo>
                  <a:cubicBezTo>
                    <a:pt x="280935" y="1557348"/>
                    <a:pt x="295745" y="1596411"/>
                    <a:pt x="295745" y="1623072"/>
                  </a:cubicBezTo>
                  <a:cubicBezTo>
                    <a:pt x="295745" y="1646693"/>
                    <a:pt x="302869" y="1650994"/>
                    <a:pt x="302869" y="1665689"/>
                  </a:cubicBezTo>
                  <a:lnTo>
                    <a:pt x="302869" y="1683447"/>
                  </a:lnTo>
                  <a:cubicBezTo>
                    <a:pt x="302869" y="1694283"/>
                    <a:pt x="306292" y="1697778"/>
                    <a:pt x="309107" y="1704758"/>
                  </a:cubicBezTo>
                  <a:lnTo>
                    <a:pt x="309626" y="1722567"/>
                  </a:lnTo>
                  <a:lnTo>
                    <a:pt x="317124" y="1775791"/>
                  </a:lnTo>
                  <a:cubicBezTo>
                    <a:pt x="320007" y="1796451"/>
                    <a:pt x="331375" y="1824033"/>
                    <a:pt x="331375" y="1839714"/>
                  </a:cubicBezTo>
                  <a:cubicBezTo>
                    <a:pt x="331375" y="1859107"/>
                    <a:pt x="338503" y="1859395"/>
                    <a:pt x="338503" y="1878783"/>
                  </a:cubicBezTo>
                  <a:cubicBezTo>
                    <a:pt x="338503" y="1892497"/>
                    <a:pt x="343389" y="1880303"/>
                    <a:pt x="344971" y="1896632"/>
                  </a:cubicBezTo>
                  <a:lnTo>
                    <a:pt x="349191" y="1932058"/>
                  </a:lnTo>
                  <a:cubicBezTo>
                    <a:pt x="354102" y="1967638"/>
                    <a:pt x="384824" y="2028136"/>
                    <a:pt x="384824" y="2059916"/>
                  </a:cubicBezTo>
                  <a:cubicBezTo>
                    <a:pt x="384824" y="2075968"/>
                    <a:pt x="398023" y="2088121"/>
                    <a:pt x="398070" y="2106144"/>
                  </a:cubicBezTo>
                  <a:lnTo>
                    <a:pt x="402639" y="2191323"/>
                  </a:lnTo>
                  <a:cubicBezTo>
                    <a:pt x="403670" y="2208916"/>
                    <a:pt x="398585" y="2212630"/>
                    <a:pt x="399069" y="2223098"/>
                  </a:cubicBezTo>
                  <a:cubicBezTo>
                    <a:pt x="399530" y="2233082"/>
                    <a:pt x="406203" y="2238845"/>
                    <a:pt x="406203" y="2251699"/>
                  </a:cubicBezTo>
                  <a:cubicBezTo>
                    <a:pt x="406203" y="2264955"/>
                    <a:pt x="422022" y="2263939"/>
                    <a:pt x="434533" y="2267035"/>
                  </a:cubicBezTo>
                  <a:lnTo>
                    <a:pt x="584360" y="2287215"/>
                  </a:lnTo>
                  <a:lnTo>
                    <a:pt x="637808" y="2287215"/>
                  </a:lnTo>
                  <a:cubicBezTo>
                    <a:pt x="664804" y="2287215"/>
                    <a:pt x="688915" y="2291403"/>
                    <a:pt x="716048" y="2294472"/>
                  </a:cubicBezTo>
                  <a:cubicBezTo>
                    <a:pt x="728022" y="2295822"/>
                    <a:pt x="739527" y="2300151"/>
                    <a:pt x="751632" y="2294119"/>
                  </a:cubicBezTo>
                  <a:cubicBezTo>
                    <a:pt x="757033" y="2291428"/>
                    <a:pt x="769645" y="2272054"/>
                    <a:pt x="769645" y="2265904"/>
                  </a:cubicBezTo>
                  <a:lnTo>
                    <a:pt x="769645" y="2244596"/>
                  </a:lnTo>
                  <a:cubicBezTo>
                    <a:pt x="769645" y="2235489"/>
                    <a:pt x="770502" y="2236010"/>
                    <a:pt x="773208" y="2230388"/>
                  </a:cubicBezTo>
                  <a:cubicBezTo>
                    <a:pt x="770016" y="2223972"/>
                    <a:pt x="770322" y="2225969"/>
                    <a:pt x="769969" y="2216161"/>
                  </a:cubicBezTo>
                  <a:lnTo>
                    <a:pt x="766081" y="2145152"/>
                  </a:lnTo>
                  <a:lnTo>
                    <a:pt x="766974" y="2134497"/>
                  </a:lnTo>
                  <a:lnTo>
                    <a:pt x="766690" y="2116638"/>
                  </a:lnTo>
                  <a:lnTo>
                    <a:pt x="762517" y="2088326"/>
                  </a:lnTo>
                  <a:lnTo>
                    <a:pt x="760712" y="2077638"/>
                  </a:lnTo>
                  <a:lnTo>
                    <a:pt x="762683" y="2017288"/>
                  </a:lnTo>
                  <a:lnTo>
                    <a:pt x="760362" y="1910792"/>
                  </a:lnTo>
                  <a:lnTo>
                    <a:pt x="762517" y="1804203"/>
                  </a:lnTo>
                  <a:lnTo>
                    <a:pt x="761368" y="1750823"/>
                  </a:lnTo>
                  <a:lnTo>
                    <a:pt x="769645" y="1647934"/>
                  </a:lnTo>
                  <a:lnTo>
                    <a:pt x="768491" y="1626519"/>
                  </a:lnTo>
                  <a:lnTo>
                    <a:pt x="777536" y="1523667"/>
                  </a:lnTo>
                  <a:lnTo>
                    <a:pt x="781226" y="1449047"/>
                  </a:lnTo>
                  <a:lnTo>
                    <a:pt x="780336" y="1431290"/>
                  </a:lnTo>
                  <a:cubicBezTo>
                    <a:pt x="782830" y="1426271"/>
                    <a:pt x="783900" y="1425390"/>
                    <a:pt x="783900" y="1417081"/>
                  </a:cubicBezTo>
                  <a:cubicBezTo>
                    <a:pt x="783900" y="1407974"/>
                    <a:pt x="783042" y="1408498"/>
                    <a:pt x="781226" y="1402876"/>
                  </a:cubicBezTo>
                  <a:lnTo>
                    <a:pt x="780336" y="1385118"/>
                  </a:lnTo>
                  <a:lnTo>
                    <a:pt x="781500" y="1317561"/>
                  </a:lnTo>
                  <a:lnTo>
                    <a:pt x="773208" y="1172026"/>
                  </a:lnTo>
                  <a:lnTo>
                    <a:pt x="771883" y="1168376"/>
                  </a:lnTo>
                  <a:lnTo>
                    <a:pt x="781417" y="1044098"/>
                  </a:lnTo>
                  <a:lnTo>
                    <a:pt x="772242" y="905581"/>
                  </a:lnTo>
                  <a:lnTo>
                    <a:pt x="779201" y="813166"/>
                  </a:lnTo>
                  <a:lnTo>
                    <a:pt x="787460" y="742279"/>
                  </a:lnTo>
                  <a:lnTo>
                    <a:pt x="786343" y="681863"/>
                  </a:lnTo>
                  <a:lnTo>
                    <a:pt x="789957" y="553975"/>
                  </a:lnTo>
                  <a:lnTo>
                    <a:pt x="795481" y="483021"/>
                  </a:lnTo>
                  <a:lnTo>
                    <a:pt x="794587" y="436841"/>
                  </a:lnTo>
                  <a:lnTo>
                    <a:pt x="795610" y="433195"/>
                  </a:lnTo>
                  <a:lnTo>
                    <a:pt x="791024" y="387115"/>
                  </a:lnTo>
                  <a:cubicBezTo>
                    <a:pt x="788995" y="365438"/>
                    <a:pt x="783900" y="357117"/>
                    <a:pt x="783900" y="337395"/>
                  </a:cubicBezTo>
                  <a:lnTo>
                    <a:pt x="783900" y="326739"/>
                  </a:lnTo>
                  <a:cubicBezTo>
                    <a:pt x="783900" y="309632"/>
                    <a:pt x="790660" y="307709"/>
                    <a:pt x="801715" y="301879"/>
                  </a:cubicBezTo>
                  <a:cubicBezTo>
                    <a:pt x="818327" y="309822"/>
                    <a:pt x="837345" y="301304"/>
                    <a:pt x="837345" y="330292"/>
                  </a:cubicBezTo>
                  <a:lnTo>
                    <a:pt x="835565" y="334064"/>
                  </a:lnTo>
                  <a:lnTo>
                    <a:pt x="848037" y="440390"/>
                  </a:lnTo>
                  <a:cubicBezTo>
                    <a:pt x="850627" y="461058"/>
                    <a:pt x="844473" y="475457"/>
                    <a:pt x="844473" y="497218"/>
                  </a:cubicBezTo>
                  <a:lnTo>
                    <a:pt x="845442" y="532845"/>
                  </a:lnTo>
                  <a:lnTo>
                    <a:pt x="839785" y="571800"/>
                  </a:lnTo>
                  <a:lnTo>
                    <a:pt x="840909" y="696106"/>
                  </a:lnTo>
                  <a:lnTo>
                    <a:pt x="842894" y="699868"/>
                  </a:lnTo>
                  <a:lnTo>
                    <a:pt x="825548" y="859514"/>
                  </a:lnTo>
                  <a:lnTo>
                    <a:pt x="831176" y="1026453"/>
                  </a:lnTo>
                  <a:lnTo>
                    <a:pt x="826755" y="1129420"/>
                  </a:lnTo>
                  <a:lnTo>
                    <a:pt x="823094" y="1150713"/>
                  </a:lnTo>
                  <a:lnTo>
                    <a:pt x="821930" y="1157898"/>
                  </a:lnTo>
                  <a:lnTo>
                    <a:pt x="830261" y="1292775"/>
                  </a:lnTo>
                  <a:lnTo>
                    <a:pt x="834877" y="1420689"/>
                  </a:lnTo>
                  <a:lnTo>
                    <a:pt x="831360" y="1513107"/>
                  </a:lnTo>
                  <a:lnTo>
                    <a:pt x="823476" y="1594686"/>
                  </a:lnTo>
                  <a:lnTo>
                    <a:pt x="819627" y="1672813"/>
                  </a:lnTo>
                  <a:lnTo>
                    <a:pt x="815967" y="1694106"/>
                  </a:lnTo>
                  <a:lnTo>
                    <a:pt x="817102" y="1704909"/>
                  </a:lnTo>
                  <a:lnTo>
                    <a:pt x="808839" y="1775795"/>
                  </a:lnTo>
                  <a:lnTo>
                    <a:pt x="808839" y="1853929"/>
                  </a:lnTo>
                  <a:cubicBezTo>
                    <a:pt x="808839" y="1863036"/>
                    <a:pt x="809697" y="1862512"/>
                    <a:pt x="812403" y="1868134"/>
                  </a:cubicBezTo>
                  <a:cubicBezTo>
                    <a:pt x="810143" y="1872682"/>
                    <a:pt x="807891" y="1874342"/>
                    <a:pt x="809171" y="1882303"/>
                  </a:cubicBezTo>
                  <a:lnTo>
                    <a:pt x="812403" y="1917859"/>
                  </a:lnTo>
                  <a:cubicBezTo>
                    <a:pt x="812456" y="1918297"/>
                    <a:pt x="808839" y="1956447"/>
                    <a:pt x="808839" y="1967580"/>
                  </a:cubicBezTo>
                  <a:lnTo>
                    <a:pt x="808839" y="1971133"/>
                  </a:lnTo>
                  <a:cubicBezTo>
                    <a:pt x="808839" y="1980239"/>
                    <a:pt x="809697" y="1979715"/>
                    <a:pt x="812403" y="1985337"/>
                  </a:cubicBezTo>
                  <a:cubicBezTo>
                    <a:pt x="809909" y="1990356"/>
                    <a:pt x="808839" y="1991237"/>
                    <a:pt x="808839" y="1999543"/>
                  </a:cubicBezTo>
                  <a:lnTo>
                    <a:pt x="807794" y="2035141"/>
                  </a:lnTo>
                  <a:lnTo>
                    <a:pt x="811603" y="2095591"/>
                  </a:lnTo>
                  <a:lnTo>
                    <a:pt x="815012" y="2113126"/>
                  </a:lnTo>
                  <a:lnTo>
                    <a:pt x="812403" y="2145161"/>
                  </a:lnTo>
                  <a:lnTo>
                    <a:pt x="812403" y="2170021"/>
                  </a:lnTo>
                  <a:cubicBezTo>
                    <a:pt x="812403" y="2189414"/>
                    <a:pt x="819530" y="2189698"/>
                    <a:pt x="819530" y="2209090"/>
                  </a:cubicBezTo>
                  <a:lnTo>
                    <a:pt x="819548" y="2276410"/>
                  </a:lnTo>
                  <a:lnTo>
                    <a:pt x="897922" y="2283670"/>
                  </a:lnTo>
                  <a:lnTo>
                    <a:pt x="929988" y="2283670"/>
                  </a:lnTo>
                  <a:cubicBezTo>
                    <a:pt x="939127" y="2283670"/>
                    <a:pt x="938601" y="2282819"/>
                    <a:pt x="944244" y="2280121"/>
                  </a:cubicBezTo>
                  <a:cubicBezTo>
                    <a:pt x="949277" y="2282607"/>
                    <a:pt x="950160" y="2283670"/>
                    <a:pt x="958495" y="2283670"/>
                  </a:cubicBezTo>
                  <a:lnTo>
                    <a:pt x="1029758" y="2283670"/>
                  </a:lnTo>
                  <a:cubicBezTo>
                    <a:pt x="1088366" y="2283670"/>
                    <a:pt x="1128099" y="2258810"/>
                    <a:pt x="1175852" y="2258810"/>
                  </a:cubicBezTo>
                  <a:lnTo>
                    <a:pt x="1207918" y="2258810"/>
                  </a:lnTo>
                  <a:cubicBezTo>
                    <a:pt x="1216131" y="2258810"/>
                    <a:pt x="1218610" y="2256339"/>
                    <a:pt x="1218610" y="2248155"/>
                  </a:cubicBezTo>
                  <a:lnTo>
                    <a:pt x="1218610" y="2237503"/>
                  </a:lnTo>
                  <a:cubicBezTo>
                    <a:pt x="1218610" y="2232150"/>
                    <a:pt x="1232861" y="2207750"/>
                    <a:pt x="1232861" y="2194882"/>
                  </a:cubicBezTo>
                  <a:cubicBezTo>
                    <a:pt x="1232861" y="2170959"/>
                    <a:pt x="1247116" y="2151769"/>
                    <a:pt x="1247116" y="2123851"/>
                  </a:cubicBezTo>
                  <a:cubicBezTo>
                    <a:pt x="1247116" y="2086902"/>
                    <a:pt x="1268495" y="2038988"/>
                    <a:pt x="1268495" y="2003100"/>
                  </a:cubicBezTo>
                  <a:lnTo>
                    <a:pt x="1267360" y="1999403"/>
                  </a:lnTo>
                  <a:lnTo>
                    <a:pt x="1275618" y="1928517"/>
                  </a:lnTo>
                  <a:lnTo>
                    <a:pt x="1275809" y="1921443"/>
                  </a:lnTo>
                  <a:lnTo>
                    <a:pt x="1299303" y="1743634"/>
                  </a:lnTo>
                  <a:lnTo>
                    <a:pt x="1310690" y="1669162"/>
                  </a:lnTo>
                  <a:lnTo>
                    <a:pt x="1328682" y="1548456"/>
                  </a:lnTo>
                  <a:lnTo>
                    <a:pt x="1334808" y="1480847"/>
                  </a:lnTo>
                  <a:lnTo>
                    <a:pt x="1343319" y="1409986"/>
                  </a:lnTo>
                  <a:lnTo>
                    <a:pt x="1343604" y="1399378"/>
                  </a:lnTo>
                  <a:lnTo>
                    <a:pt x="1361138" y="1282126"/>
                  </a:lnTo>
                  <a:lnTo>
                    <a:pt x="1359992" y="1267785"/>
                  </a:lnTo>
                  <a:lnTo>
                    <a:pt x="1371825" y="1154270"/>
                  </a:lnTo>
                  <a:lnTo>
                    <a:pt x="1371825" y="1097442"/>
                  </a:lnTo>
                  <a:cubicBezTo>
                    <a:pt x="1371825" y="1068279"/>
                    <a:pt x="1380477" y="1054829"/>
                    <a:pt x="1381753" y="1026356"/>
                  </a:cubicBezTo>
                  <a:lnTo>
                    <a:pt x="1386080" y="955377"/>
                  </a:lnTo>
                  <a:cubicBezTo>
                    <a:pt x="1392336" y="868254"/>
                    <a:pt x="1414583" y="783865"/>
                    <a:pt x="1428737" y="703197"/>
                  </a:cubicBezTo>
                  <a:lnTo>
                    <a:pt x="1432401" y="681904"/>
                  </a:lnTo>
                  <a:cubicBezTo>
                    <a:pt x="1446155" y="604077"/>
                    <a:pt x="1468504" y="529006"/>
                    <a:pt x="1477911" y="447397"/>
                  </a:cubicBezTo>
                  <a:lnTo>
                    <a:pt x="1482281" y="408432"/>
                  </a:lnTo>
                  <a:cubicBezTo>
                    <a:pt x="1484281" y="392499"/>
                    <a:pt x="1489409" y="383608"/>
                    <a:pt x="1489409" y="372916"/>
                  </a:cubicBezTo>
                  <a:cubicBezTo>
                    <a:pt x="1489409" y="366123"/>
                    <a:pt x="1482281" y="370495"/>
                    <a:pt x="1482281" y="358708"/>
                  </a:cubicBezTo>
                  <a:cubicBezTo>
                    <a:pt x="1482281" y="345552"/>
                    <a:pt x="1478808" y="342667"/>
                    <a:pt x="1471594" y="337400"/>
                  </a:cubicBezTo>
                  <a:cubicBezTo>
                    <a:pt x="1467781" y="353711"/>
                    <a:pt x="1442955" y="376466"/>
                    <a:pt x="1428837" y="376466"/>
                  </a:cubicBezTo>
                  <a:lnTo>
                    <a:pt x="1421710" y="376466"/>
                  </a:lnTo>
                  <a:cubicBezTo>
                    <a:pt x="1395390" y="376466"/>
                    <a:pt x="1354008" y="316912"/>
                    <a:pt x="1354008" y="291228"/>
                  </a:cubicBezTo>
                  <a:lnTo>
                    <a:pt x="1354008" y="280572"/>
                  </a:lnTo>
                  <a:cubicBezTo>
                    <a:pt x="1354008" y="256772"/>
                    <a:pt x="1368458" y="210615"/>
                    <a:pt x="1373939" y="183235"/>
                  </a:cubicBezTo>
                  <a:cubicBezTo>
                    <a:pt x="1378115" y="162352"/>
                    <a:pt x="1393202" y="100705"/>
                    <a:pt x="1393202" y="85235"/>
                  </a:cubicBezTo>
                  <a:lnTo>
                    <a:pt x="1393202" y="74579"/>
                  </a:lnTo>
                  <a:cubicBezTo>
                    <a:pt x="1393202" y="58014"/>
                    <a:pt x="1396766" y="69840"/>
                    <a:pt x="1396766" y="53272"/>
                  </a:cubicBezTo>
                  <a:lnTo>
                    <a:pt x="1398705" y="47531"/>
                  </a:lnTo>
                  <a:lnTo>
                    <a:pt x="1411021" y="24858"/>
                  </a:lnTo>
                  <a:cubicBezTo>
                    <a:pt x="1380932" y="32866"/>
                    <a:pt x="1313130" y="81686"/>
                    <a:pt x="1286309" y="81686"/>
                  </a:cubicBezTo>
                  <a:lnTo>
                    <a:pt x="1257803" y="81686"/>
                  </a:lnTo>
                  <a:cubicBezTo>
                    <a:pt x="1228281" y="81686"/>
                    <a:pt x="1204355" y="58198"/>
                    <a:pt x="1204355" y="28414"/>
                  </a:cubicBezTo>
                  <a:cubicBezTo>
                    <a:pt x="1204355" y="13012"/>
                    <a:pt x="1210027" y="17449"/>
                    <a:pt x="1211483" y="0"/>
                  </a:cubicBezTo>
                  <a:cubicBezTo>
                    <a:pt x="1198024" y="3126"/>
                    <a:pt x="1189196" y="7102"/>
                    <a:pt x="1172288" y="7102"/>
                  </a:cubicBezTo>
                  <a:close/>
                </a:path>
              </a:pathLst>
            </a:custGeom>
            <a:solidFill>
              <a:srgbClr val="903E2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9FDFC45-327B-A263-3167-92F4EC5F9622}"/>
                </a:ext>
              </a:extLst>
            </p:cNvPr>
            <p:cNvSpPr/>
            <p:nvPr/>
          </p:nvSpPr>
          <p:spPr>
            <a:xfrm>
              <a:off x="1983488" y="4478058"/>
              <a:ext cx="1361132" cy="1939476"/>
            </a:xfrm>
            <a:custGeom>
              <a:avLst/>
              <a:gdLst>
                <a:gd name="connsiteX0" fmla="*/ 1190192 w 1361132"/>
                <a:gd name="connsiteY0" fmla="*/ 9423 h 1939476"/>
                <a:gd name="connsiteX1" fmla="*/ 1154479 w 1361132"/>
                <a:gd name="connsiteY1" fmla="*/ 7429 h 1939476"/>
                <a:gd name="connsiteX2" fmla="*/ 1061829 w 1361132"/>
                <a:gd name="connsiteY2" fmla="*/ 8266 h 1939476"/>
                <a:gd name="connsiteX3" fmla="*/ 1051001 w 1361132"/>
                <a:gd name="connsiteY3" fmla="*/ 7239 h 1939476"/>
                <a:gd name="connsiteX4" fmla="*/ 954871 w 1361132"/>
                <a:gd name="connsiteY4" fmla="*/ 17844 h 1939476"/>
                <a:gd name="connsiteX5" fmla="*/ 872919 w 1361132"/>
                <a:gd name="connsiteY5" fmla="*/ 21544 h 1939476"/>
                <a:gd name="connsiteX6" fmla="*/ 819531 w 1361132"/>
                <a:gd name="connsiteY6" fmla="*/ 26024 h 1939476"/>
                <a:gd name="connsiteX7" fmla="*/ 761789 w 1361132"/>
                <a:gd name="connsiteY7" fmla="*/ 32401 h 1939476"/>
                <a:gd name="connsiteX8" fmla="*/ 709073 w 1361132"/>
                <a:gd name="connsiteY8" fmla="*/ 47335 h 1939476"/>
                <a:gd name="connsiteX9" fmla="*/ 694822 w 1361132"/>
                <a:gd name="connsiteY9" fmla="*/ 40233 h 1939476"/>
                <a:gd name="connsiteX10" fmla="*/ 680567 w 1361132"/>
                <a:gd name="connsiteY10" fmla="*/ 43782 h 1939476"/>
                <a:gd name="connsiteX11" fmla="*/ 620380 w 1361132"/>
                <a:gd name="connsiteY11" fmla="*/ 54822 h 1939476"/>
                <a:gd name="connsiteX12" fmla="*/ 573675 w 1361132"/>
                <a:gd name="connsiteY12" fmla="*/ 82851 h 1939476"/>
                <a:gd name="connsiteX13" fmla="*/ 548732 w 1361132"/>
                <a:gd name="connsiteY13" fmla="*/ 82851 h 1939476"/>
                <a:gd name="connsiteX14" fmla="*/ 555860 w 1361132"/>
                <a:gd name="connsiteY14" fmla="*/ 15372 h 1939476"/>
                <a:gd name="connsiteX15" fmla="*/ 502204 w 1361132"/>
                <a:gd name="connsiteY15" fmla="*/ 29376 h 1939476"/>
                <a:gd name="connsiteX16" fmla="*/ 452523 w 1361132"/>
                <a:gd name="connsiteY16" fmla="*/ 47338 h 1939476"/>
                <a:gd name="connsiteX17" fmla="*/ 313576 w 1361132"/>
                <a:gd name="connsiteY17" fmla="*/ 58210 h 1939476"/>
                <a:gd name="connsiteX18" fmla="*/ 256547 w 1361132"/>
                <a:gd name="connsiteY18" fmla="*/ 61540 h 1939476"/>
                <a:gd name="connsiteX19" fmla="*/ 181721 w 1361132"/>
                <a:gd name="connsiteY19" fmla="*/ 72196 h 1939476"/>
                <a:gd name="connsiteX20" fmla="*/ 177970 w 1361132"/>
                <a:gd name="connsiteY20" fmla="*/ 70845 h 1939476"/>
                <a:gd name="connsiteX21" fmla="*/ 81981 w 1361132"/>
                <a:gd name="connsiteY21" fmla="*/ 83149 h 1939476"/>
                <a:gd name="connsiteX22" fmla="*/ 0 w 1361132"/>
                <a:gd name="connsiteY22" fmla="*/ 89953 h 1939476"/>
                <a:gd name="connsiteX23" fmla="*/ 27613 w 1361132"/>
                <a:gd name="connsiteY23" fmla="*/ 210708 h 1939476"/>
                <a:gd name="connsiteX24" fmla="*/ 28503 w 1361132"/>
                <a:gd name="connsiteY24" fmla="*/ 228466 h 1939476"/>
                <a:gd name="connsiteX25" fmla="*/ 27490 w 1361132"/>
                <a:gd name="connsiteY25" fmla="*/ 242739 h 1939476"/>
                <a:gd name="connsiteX26" fmla="*/ 32067 w 1361132"/>
                <a:gd name="connsiteY26" fmla="*/ 299497 h 1939476"/>
                <a:gd name="connsiteX27" fmla="*/ 46322 w 1361132"/>
                <a:gd name="connsiteY27" fmla="*/ 377631 h 1939476"/>
                <a:gd name="connsiteX28" fmla="*/ 81952 w 1361132"/>
                <a:gd name="connsiteY28" fmla="*/ 526796 h 1939476"/>
                <a:gd name="connsiteX29" fmla="*/ 103331 w 1361132"/>
                <a:gd name="connsiteY29" fmla="*/ 644000 h 1939476"/>
                <a:gd name="connsiteX30" fmla="*/ 102906 w 1361132"/>
                <a:gd name="connsiteY30" fmla="*/ 658269 h 1939476"/>
                <a:gd name="connsiteX31" fmla="*/ 106797 w 1361132"/>
                <a:gd name="connsiteY31" fmla="*/ 690186 h 1939476"/>
                <a:gd name="connsiteX32" fmla="*/ 110638 w 1361132"/>
                <a:gd name="connsiteY32" fmla="*/ 711446 h 1939476"/>
                <a:gd name="connsiteX33" fmla="*/ 124709 w 1361132"/>
                <a:gd name="connsiteY33" fmla="*/ 807369 h 1939476"/>
                <a:gd name="connsiteX34" fmla="*/ 123736 w 1361132"/>
                <a:gd name="connsiteY34" fmla="*/ 846523 h 1939476"/>
                <a:gd name="connsiteX35" fmla="*/ 127383 w 1361132"/>
                <a:gd name="connsiteY35" fmla="*/ 899710 h 1939476"/>
                <a:gd name="connsiteX36" fmla="*/ 127405 w 1361132"/>
                <a:gd name="connsiteY36" fmla="*/ 917508 h 1939476"/>
                <a:gd name="connsiteX37" fmla="*/ 131837 w 1361132"/>
                <a:gd name="connsiteY37" fmla="*/ 981398 h 1939476"/>
                <a:gd name="connsiteX38" fmla="*/ 131584 w 1361132"/>
                <a:gd name="connsiteY38" fmla="*/ 1034678 h 1939476"/>
                <a:gd name="connsiteX39" fmla="*/ 135400 w 1361132"/>
                <a:gd name="connsiteY39" fmla="*/ 1194490 h 1939476"/>
                <a:gd name="connsiteX40" fmla="*/ 138964 w 1361132"/>
                <a:gd name="connsiteY40" fmla="*/ 1208696 h 1939476"/>
                <a:gd name="connsiteX41" fmla="*/ 135400 w 1361132"/>
                <a:gd name="connsiteY41" fmla="*/ 1219351 h 1939476"/>
                <a:gd name="connsiteX42" fmla="*/ 138766 w 1361132"/>
                <a:gd name="connsiteY42" fmla="*/ 1229931 h 1939476"/>
                <a:gd name="connsiteX43" fmla="*/ 135400 w 1361132"/>
                <a:gd name="connsiteY43" fmla="*/ 1240659 h 1939476"/>
                <a:gd name="connsiteX44" fmla="*/ 138964 w 1361132"/>
                <a:gd name="connsiteY44" fmla="*/ 1258416 h 1939476"/>
                <a:gd name="connsiteX45" fmla="*/ 138964 w 1361132"/>
                <a:gd name="connsiteY45" fmla="*/ 1304589 h 1939476"/>
                <a:gd name="connsiteX46" fmla="*/ 135400 w 1361132"/>
                <a:gd name="connsiteY46" fmla="*/ 1318797 h 1939476"/>
                <a:gd name="connsiteX47" fmla="*/ 138964 w 1361132"/>
                <a:gd name="connsiteY47" fmla="*/ 1325900 h 1939476"/>
                <a:gd name="connsiteX48" fmla="*/ 135400 w 1361132"/>
                <a:gd name="connsiteY48" fmla="*/ 1336556 h 1939476"/>
                <a:gd name="connsiteX49" fmla="*/ 138913 w 1361132"/>
                <a:gd name="connsiteY49" fmla="*/ 1350764 h 1939476"/>
                <a:gd name="connsiteX50" fmla="*/ 142575 w 1361132"/>
                <a:gd name="connsiteY50" fmla="*/ 1400480 h 1939476"/>
                <a:gd name="connsiteX51" fmla="*/ 146088 w 1361132"/>
                <a:gd name="connsiteY51" fmla="*/ 1507029 h 1939476"/>
                <a:gd name="connsiteX52" fmla="*/ 147144 w 1361132"/>
                <a:gd name="connsiteY52" fmla="*/ 1524862 h 1939476"/>
                <a:gd name="connsiteX53" fmla="*/ 143648 w 1361132"/>
                <a:gd name="connsiteY53" fmla="*/ 1585338 h 1939476"/>
                <a:gd name="connsiteX54" fmla="*/ 135400 w 1361132"/>
                <a:gd name="connsiteY54" fmla="*/ 1645543 h 1939476"/>
                <a:gd name="connsiteX55" fmla="*/ 135400 w 1361132"/>
                <a:gd name="connsiteY55" fmla="*/ 1659748 h 1939476"/>
                <a:gd name="connsiteX56" fmla="*/ 128251 w 1361132"/>
                <a:gd name="connsiteY56" fmla="*/ 1698813 h 1939476"/>
                <a:gd name="connsiteX57" fmla="*/ 121145 w 1361132"/>
                <a:gd name="connsiteY57" fmla="*/ 1748538 h 1939476"/>
                <a:gd name="connsiteX58" fmla="*/ 122464 w 1361132"/>
                <a:gd name="connsiteY58" fmla="*/ 1759412 h 1939476"/>
                <a:gd name="connsiteX59" fmla="*/ 110458 w 1361132"/>
                <a:gd name="connsiteY59" fmla="*/ 1837328 h 1939476"/>
                <a:gd name="connsiteX60" fmla="*/ 110663 w 1361132"/>
                <a:gd name="connsiteY60" fmla="*/ 1844463 h 1939476"/>
                <a:gd name="connsiteX61" fmla="*/ 100494 w 1361132"/>
                <a:gd name="connsiteY61" fmla="*/ 1922749 h 1939476"/>
                <a:gd name="connsiteX62" fmla="*/ 96058 w 1361132"/>
                <a:gd name="connsiteY62" fmla="*/ 1939476 h 1939476"/>
                <a:gd name="connsiteX63" fmla="*/ 142522 w 1361132"/>
                <a:gd name="connsiteY63" fmla="*/ 1933221 h 1939476"/>
                <a:gd name="connsiteX64" fmla="*/ 274363 w 1361132"/>
                <a:gd name="connsiteY64" fmla="*/ 1862190 h 1939476"/>
                <a:gd name="connsiteX65" fmla="*/ 340649 w 1361132"/>
                <a:gd name="connsiteY65" fmla="*/ 1853680 h 1939476"/>
                <a:gd name="connsiteX66" fmla="*/ 409765 w 1361132"/>
                <a:gd name="connsiteY66" fmla="*/ 1855088 h 1939476"/>
                <a:gd name="connsiteX67" fmla="*/ 424017 w 1361132"/>
                <a:gd name="connsiteY67" fmla="*/ 1855088 h 1939476"/>
                <a:gd name="connsiteX68" fmla="*/ 506417 w 1361132"/>
                <a:gd name="connsiteY68" fmla="*/ 1879506 h 1939476"/>
                <a:gd name="connsiteX69" fmla="*/ 570107 w 1361132"/>
                <a:gd name="connsiteY69" fmla="*/ 1926120 h 1939476"/>
                <a:gd name="connsiteX70" fmla="*/ 573670 w 1361132"/>
                <a:gd name="connsiteY70" fmla="*/ 1926120 h 1939476"/>
                <a:gd name="connsiteX71" fmla="*/ 587922 w 1361132"/>
                <a:gd name="connsiteY71" fmla="*/ 1929672 h 1939476"/>
                <a:gd name="connsiteX72" fmla="*/ 602177 w 1361132"/>
                <a:gd name="connsiteY72" fmla="*/ 1926120 h 1939476"/>
                <a:gd name="connsiteX73" fmla="*/ 637926 w 1361132"/>
                <a:gd name="connsiteY73" fmla="*/ 1925333 h 1939476"/>
                <a:gd name="connsiteX74" fmla="*/ 669877 w 1361132"/>
                <a:gd name="connsiteY74" fmla="*/ 1929672 h 1939476"/>
                <a:gd name="connsiteX75" fmla="*/ 673441 w 1361132"/>
                <a:gd name="connsiteY75" fmla="*/ 1904812 h 1939476"/>
                <a:gd name="connsiteX76" fmla="*/ 674828 w 1361132"/>
                <a:gd name="connsiteY76" fmla="*/ 1801616 h 1939476"/>
                <a:gd name="connsiteX77" fmla="*/ 668829 w 1361132"/>
                <a:gd name="connsiteY77" fmla="*/ 1748366 h 1939476"/>
                <a:gd name="connsiteX78" fmla="*/ 666839 w 1361132"/>
                <a:gd name="connsiteY78" fmla="*/ 1713005 h 1939476"/>
                <a:gd name="connsiteX79" fmla="*/ 662749 w 1361132"/>
                <a:gd name="connsiteY79" fmla="*/ 1563858 h 1939476"/>
                <a:gd name="connsiteX80" fmla="*/ 663640 w 1361132"/>
                <a:gd name="connsiteY80" fmla="*/ 1538998 h 1939476"/>
                <a:gd name="connsiteX81" fmla="*/ 662454 w 1361132"/>
                <a:gd name="connsiteY81" fmla="*/ 1521211 h 1939476"/>
                <a:gd name="connsiteX82" fmla="*/ 666313 w 1361132"/>
                <a:gd name="connsiteY82" fmla="*/ 1467965 h 1939476"/>
                <a:gd name="connsiteX83" fmla="*/ 664753 w 1361132"/>
                <a:gd name="connsiteY83" fmla="*/ 1460697 h 1939476"/>
                <a:gd name="connsiteX84" fmla="*/ 677001 w 1361132"/>
                <a:gd name="connsiteY84" fmla="*/ 1333005 h 1939476"/>
                <a:gd name="connsiteX85" fmla="*/ 675855 w 1361132"/>
                <a:gd name="connsiteY85" fmla="*/ 1304477 h 1939476"/>
                <a:gd name="connsiteX86" fmla="*/ 684129 w 1361132"/>
                <a:gd name="connsiteY86" fmla="*/ 1212254 h 1939476"/>
                <a:gd name="connsiteX87" fmla="*/ 684211 w 1361132"/>
                <a:gd name="connsiteY87" fmla="*/ 1034664 h 1939476"/>
                <a:gd name="connsiteX88" fmla="*/ 680565 w 1361132"/>
                <a:gd name="connsiteY88" fmla="*/ 1006261 h 1939476"/>
                <a:gd name="connsiteX89" fmla="*/ 681981 w 1361132"/>
                <a:gd name="connsiteY89" fmla="*/ 949307 h 1939476"/>
                <a:gd name="connsiteX90" fmla="*/ 674572 w 1361132"/>
                <a:gd name="connsiteY90" fmla="*/ 860496 h 1939476"/>
                <a:gd name="connsiteX91" fmla="*/ 666922 w 1361132"/>
                <a:gd name="connsiteY91" fmla="*/ 789509 h 1939476"/>
                <a:gd name="connsiteX92" fmla="*/ 663362 w 1361132"/>
                <a:gd name="connsiteY92" fmla="*/ 761110 h 1939476"/>
                <a:gd name="connsiteX93" fmla="*/ 642322 w 1361132"/>
                <a:gd name="connsiteY93" fmla="*/ 594205 h 1939476"/>
                <a:gd name="connsiteX94" fmla="*/ 637807 w 1361132"/>
                <a:gd name="connsiteY94" fmla="*/ 544551 h 1939476"/>
                <a:gd name="connsiteX95" fmla="*/ 655622 w 1361132"/>
                <a:gd name="connsiteY95" fmla="*/ 469965 h 1939476"/>
                <a:gd name="connsiteX96" fmla="*/ 683368 w 1361132"/>
                <a:gd name="connsiteY96" fmla="*/ 491361 h 1939476"/>
                <a:gd name="connsiteX97" fmla="*/ 696593 w 1361132"/>
                <a:gd name="connsiteY97" fmla="*/ 626527 h 1939476"/>
                <a:gd name="connsiteX98" fmla="*/ 709071 w 1361132"/>
                <a:gd name="connsiteY98" fmla="*/ 704369 h 1939476"/>
                <a:gd name="connsiteX99" fmla="*/ 709154 w 1361132"/>
                <a:gd name="connsiteY99" fmla="*/ 711461 h 1939476"/>
                <a:gd name="connsiteX100" fmla="*/ 718361 w 1361132"/>
                <a:gd name="connsiteY100" fmla="*/ 796913 h 1939476"/>
                <a:gd name="connsiteX101" fmla="*/ 726886 w 1361132"/>
                <a:gd name="connsiteY101" fmla="*/ 857089 h 1939476"/>
                <a:gd name="connsiteX102" fmla="*/ 726331 w 1361132"/>
                <a:gd name="connsiteY102" fmla="*/ 867798 h 1939476"/>
                <a:gd name="connsiteX103" fmla="*/ 734014 w 1361132"/>
                <a:gd name="connsiteY103" fmla="*/ 960084 h 1939476"/>
                <a:gd name="connsiteX104" fmla="*/ 734908 w 1361132"/>
                <a:gd name="connsiteY104" fmla="*/ 995596 h 1939476"/>
                <a:gd name="connsiteX105" fmla="*/ 732962 w 1361132"/>
                <a:gd name="connsiteY105" fmla="*/ 1137739 h 1939476"/>
                <a:gd name="connsiteX106" fmla="*/ 737578 w 1361132"/>
                <a:gd name="connsiteY106" fmla="*/ 1198041 h 1939476"/>
                <a:gd name="connsiteX107" fmla="*/ 729384 w 1361132"/>
                <a:gd name="connsiteY107" fmla="*/ 1279660 h 1939476"/>
                <a:gd name="connsiteX108" fmla="*/ 726887 w 1361132"/>
                <a:gd name="connsiteY108" fmla="*/ 1333003 h 1939476"/>
                <a:gd name="connsiteX109" fmla="*/ 726887 w 1361132"/>
                <a:gd name="connsiteY109" fmla="*/ 1368519 h 1939476"/>
                <a:gd name="connsiteX110" fmla="*/ 720188 w 1361132"/>
                <a:gd name="connsiteY110" fmla="*/ 1418258 h 1939476"/>
                <a:gd name="connsiteX111" fmla="*/ 716199 w 1361132"/>
                <a:gd name="connsiteY111" fmla="*/ 1538994 h 1939476"/>
                <a:gd name="connsiteX112" fmla="*/ 716199 w 1361132"/>
                <a:gd name="connsiteY112" fmla="*/ 1656197 h 1939476"/>
                <a:gd name="connsiteX113" fmla="*/ 719763 w 1361132"/>
                <a:gd name="connsiteY113" fmla="*/ 1673955 h 1939476"/>
                <a:gd name="connsiteX114" fmla="*/ 714876 w 1361132"/>
                <a:gd name="connsiteY114" fmla="*/ 1688312 h 1939476"/>
                <a:gd name="connsiteX115" fmla="*/ 726886 w 1361132"/>
                <a:gd name="connsiteY115" fmla="*/ 1801811 h 1939476"/>
                <a:gd name="connsiteX116" fmla="*/ 726886 w 1361132"/>
                <a:gd name="connsiteY116" fmla="*/ 1894152 h 1939476"/>
                <a:gd name="connsiteX117" fmla="*/ 794658 w 1361132"/>
                <a:gd name="connsiteY117" fmla="*/ 1866454 h 1939476"/>
                <a:gd name="connsiteX118" fmla="*/ 844473 w 1361132"/>
                <a:gd name="connsiteY118" fmla="*/ 1862186 h 1939476"/>
                <a:gd name="connsiteX119" fmla="*/ 919299 w 1361132"/>
                <a:gd name="connsiteY119" fmla="*/ 1869292 h 1939476"/>
                <a:gd name="connsiteX120" fmla="*/ 1104584 w 1361132"/>
                <a:gd name="connsiteY120" fmla="*/ 1919012 h 1939476"/>
                <a:gd name="connsiteX121" fmla="*/ 1118835 w 1361132"/>
                <a:gd name="connsiteY121" fmla="*/ 1919012 h 1939476"/>
                <a:gd name="connsiteX122" fmla="*/ 1143778 w 1361132"/>
                <a:gd name="connsiteY122" fmla="*/ 1926114 h 1939476"/>
                <a:gd name="connsiteX123" fmla="*/ 1150905 w 1361132"/>
                <a:gd name="connsiteY123" fmla="*/ 1915459 h 1939476"/>
                <a:gd name="connsiteX124" fmla="*/ 1150905 w 1361132"/>
                <a:gd name="connsiteY124" fmla="*/ 1904807 h 1939476"/>
                <a:gd name="connsiteX125" fmla="*/ 1165156 w 1361132"/>
                <a:gd name="connsiteY125" fmla="*/ 1823121 h 1939476"/>
                <a:gd name="connsiteX126" fmla="*/ 1171718 w 1361132"/>
                <a:gd name="connsiteY126" fmla="*/ 1794629 h 1939476"/>
                <a:gd name="connsiteX127" fmla="*/ 1186535 w 1361132"/>
                <a:gd name="connsiteY127" fmla="*/ 1681059 h 1939476"/>
                <a:gd name="connsiteX128" fmla="*/ 1185151 w 1361132"/>
                <a:gd name="connsiteY128" fmla="*/ 1670231 h 1939476"/>
                <a:gd name="connsiteX129" fmla="*/ 1193663 w 1361132"/>
                <a:gd name="connsiteY129" fmla="*/ 1599370 h 1939476"/>
                <a:gd name="connsiteX130" fmla="*/ 1193378 w 1361132"/>
                <a:gd name="connsiteY130" fmla="*/ 1588672 h 1939476"/>
                <a:gd name="connsiteX131" fmla="*/ 1203284 w 1361132"/>
                <a:gd name="connsiteY131" fmla="*/ 1513993 h 1939476"/>
                <a:gd name="connsiteX132" fmla="*/ 1215042 w 1361132"/>
                <a:gd name="connsiteY132" fmla="*/ 1414689 h 1939476"/>
                <a:gd name="connsiteX133" fmla="*/ 1224850 w 1361132"/>
                <a:gd name="connsiteY133" fmla="*/ 1350691 h 1939476"/>
                <a:gd name="connsiteX134" fmla="*/ 1243548 w 1361132"/>
                <a:gd name="connsiteY134" fmla="*/ 1112803 h 1939476"/>
                <a:gd name="connsiteX135" fmla="*/ 1242701 w 1361132"/>
                <a:gd name="connsiteY135" fmla="*/ 1098509 h 1939476"/>
                <a:gd name="connsiteX136" fmla="*/ 1250675 w 1361132"/>
                <a:gd name="connsiteY136" fmla="*/ 1020459 h 1939476"/>
                <a:gd name="connsiteX137" fmla="*/ 1250225 w 1361132"/>
                <a:gd name="connsiteY137" fmla="*/ 999087 h 1939476"/>
                <a:gd name="connsiteX138" fmla="*/ 1268490 w 1361132"/>
                <a:gd name="connsiteY138" fmla="*/ 853537 h 1939476"/>
                <a:gd name="connsiteX139" fmla="*/ 1267896 w 1361132"/>
                <a:gd name="connsiteY139" fmla="*/ 839263 h 1939476"/>
                <a:gd name="connsiteX140" fmla="*/ 1279178 w 1361132"/>
                <a:gd name="connsiteY140" fmla="*/ 725683 h 1939476"/>
                <a:gd name="connsiteX141" fmla="*/ 1278028 w 1361132"/>
                <a:gd name="connsiteY141" fmla="*/ 690059 h 1939476"/>
                <a:gd name="connsiteX142" fmla="*/ 1286305 w 1361132"/>
                <a:gd name="connsiteY142" fmla="*/ 587170 h 1939476"/>
                <a:gd name="connsiteX143" fmla="*/ 1285256 w 1361132"/>
                <a:gd name="connsiteY143" fmla="*/ 576446 h 1939476"/>
                <a:gd name="connsiteX144" fmla="*/ 1288449 w 1361132"/>
                <a:gd name="connsiteY144" fmla="*/ 512382 h 1939476"/>
                <a:gd name="connsiteX145" fmla="*/ 1296996 w 1361132"/>
                <a:gd name="connsiteY145" fmla="*/ 455761 h 1939476"/>
                <a:gd name="connsiteX146" fmla="*/ 1304120 w 1361132"/>
                <a:gd name="connsiteY146" fmla="*/ 427348 h 1939476"/>
                <a:gd name="connsiteX147" fmla="*/ 1304023 w 1361132"/>
                <a:gd name="connsiteY147" fmla="*/ 416678 h 1939476"/>
                <a:gd name="connsiteX148" fmla="*/ 1307623 w 1361132"/>
                <a:gd name="connsiteY148" fmla="*/ 395378 h 1939476"/>
                <a:gd name="connsiteX149" fmla="*/ 1311248 w 1361132"/>
                <a:gd name="connsiteY149" fmla="*/ 356316 h 1939476"/>
                <a:gd name="connsiteX150" fmla="*/ 1309417 w 1361132"/>
                <a:gd name="connsiteY150" fmla="*/ 324070 h 1939476"/>
                <a:gd name="connsiteX151" fmla="*/ 1329063 w 1361132"/>
                <a:gd name="connsiteY151" fmla="*/ 203596 h 1939476"/>
                <a:gd name="connsiteX152" fmla="*/ 1329063 w 1361132"/>
                <a:gd name="connsiteY152" fmla="*/ 196494 h 1939476"/>
                <a:gd name="connsiteX153" fmla="*/ 1350442 w 1361132"/>
                <a:gd name="connsiteY153" fmla="*/ 75742 h 1939476"/>
                <a:gd name="connsiteX154" fmla="*/ 1357569 w 1361132"/>
                <a:gd name="connsiteY154" fmla="*/ 47329 h 1939476"/>
                <a:gd name="connsiteX155" fmla="*/ 1356762 w 1361132"/>
                <a:gd name="connsiteY155" fmla="*/ 40126 h 1939476"/>
                <a:gd name="connsiteX156" fmla="*/ 1361133 w 1361132"/>
                <a:gd name="connsiteY156" fmla="*/ 1157 h 1939476"/>
                <a:gd name="connsiteX157" fmla="*/ 1314724 w 1361132"/>
                <a:gd name="connsiteY157" fmla="*/ 0 h 1939476"/>
                <a:gd name="connsiteX158" fmla="*/ 1190187 w 1361132"/>
                <a:gd name="connsiteY158" fmla="*/ 9416 h 1939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1361132" h="1939476">
                  <a:moveTo>
                    <a:pt x="1190192" y="9423"/>
                  </a:moveTo>
                  <a:lnTo>
                    <a:pt x="1154479" y="7429"/>
                  </a:lnTo>
                  <a:lnTo>
                    <a:pt x="1061829" y="8266"/>
                  </a:lnTo>
                  <a:lnTo>
                    <a:pt x="1051001" y="7239"/>
                  </a:lnTo>
                  <a:lnTo>
                    <a:pt x="954871" y="17844"/>
                  </a:lnTo>
                  <a:lnTo>
                    <a:pt x="872919" y="21544"/>
                  </a:lnTo>
                  <a:lnTo>
                    <a:pt x="819531" y="26024"/>
                  </a:lnTo>
                  <a:cubicBezTo>
                    <a:pt x="794772" y="27608"/>
                    <a:pt x="781812" y="28992"/>
                    <a:pt x="761789" y="32401"/>
                  </a:cubicBezTo>
                  <a:cubicBezTo>
                    <a:pt x="747819" y="34776"/>
                    <a:pt x="709831" y="47335"/>
                    <a:pt x="709073" y="47335"/>
                  </a:cubicBezTo>
                  <a:cubicBezTo>
                    <a:pt x="701084" y="47335"/>
                    <a:pt x="701250" y="44526"/>
                    <a:pt x="694822" y="40233"/>
                  </a:cubicBezTo>
                  <a:cubicBezTo>
                    <a:pt x="689788" y="42719"/>
                    <a:pt x="688905" y="43782"/>
                    <a:pt x="680567" y="43782"/>
                  </a:cubicBezTo>
                  <a:cubicBezTo>
                    <a:pt x="672528" y="43782"/>
                    <a:pt x="628111" y="52293"/>
                    <a:pt x="620380" y="54822"/>
                  </a:cubicBezTo>
                  <a:cubicBezTo>
                    <a:pt x="601322" y="61052"/>
                    <a:pt x="579559" y="82851"/>
                    <a:pt x="573675" y="82851"/>
                  </a:cubicBezTo>
                  <a:lnTo>
                    <a:pt x="548732" y="82851"/>
                  </a:lnTo>
                  <a:cubicBezTo>
                    <a:pt x="541641" y="52509"/>
                    <a:pt x="555860" y="47134"/>
                    <a:pt x="555860" y="15372"/>
                  </a:cubicBezTo>
                  <a:cubicBezTo>
                    <a:pt x="535119" y="15832"/>
                    <a:pt x="521181" y="25783"/>
                    <a:pt x="502204" y="29376"/>
                  </a:cubicBezTo>
                  <a:cubicBezTo>
                    <a:pt x="475528" y="34420"/>
                    <a:pt x="474022" y="45424"/>
                    <a:pt x="452523" y="47338"/>
                  </a:cubicBezTo>
                  <a:lnTo>
                    <a:pt x="313576" y="58210"/>
                  </a:lnTo>
                  <a:lnTo>
                    <a:pt x="256547" y="61540"/>
                  </a:lnTo>
                  <a:cubicBezTo>
                    <a:pt x="227612" y="63764"/>
                    <a:pt x="206432" y="72196"/>
                    <a:pt x="181721" y="72196"/>
                  </a:cubicBezTo>
                  <a:lnTo>
                    <a:pt x="177970" y="70845"/>
                  </a:lnTo>
                  <a:lnTo>
                    <a:pt x="81981" y="83149"/>
                  </a:lnTo>
                  <a:lnTo>
                    <a:pt x="0" y="89953"/>
                  </a:lnTo>
                  <a:cubicBezTo>
                    <a:pt x="818" y="126680"/>
                    <a:pt x="28503" y="172180"/>
                    <a:pt x="27613" y="210708"/>
                  </a:cubicBezTo>
                  <a:lnTo>
                    <a:pt x="28503" y="228466"/>
                  </a:lnTo>
                  <a:lnTo>
                    <a:pt x="27490" y="242739"/>
                  </a:lnTo>
                  <a:lnTo>
                    <a:pt x="32067" y="299497"/>
                  </a:lnTo>
                  <a:cubicBezTo>
                    <a:pt x="34016" y="327809"/>
                    <a:pt x="46322" y="367898"/>
                    <a:pt x="46322" y="377631"/>
                  </a:cubicBezTo>
                  <a:cubicBezTo>
                    <a:pt x="46322" y="426444"/>
                    <a:pt x="81952" y="496079"/>
                    <a:pt x="81952" y="526796"/>
                  </a:cubicBezTo>
                  <a:cubicBezTo>
                    <a:pt x="81952" y="555407"/>
                    <a:pt x="103331" y="614497"/>
                    <a:pt x="103331" y="644000"/>
                  </a:cubicBezTo>
                  <a:lnTo>
                    <a:pt x="102906" y="658269"/>
                  </a:lnTo>
                  <a:lnTo>
                    <a:pt x="106797" y="690186"/>
                  </a:lnTo>
                  <a:lnTo>
                    <a:pt x="110638" y="711446"/>
                  </a:lnTo>
                  <a:lnTo>
                    <a:pt x="124709" y="807369"/>
                  </a:lnTo>
                  <a:lnTo>
                    <a:pt x="123736" y="846523"/>
                  </a:lnTo>
                  <a:lnTo>
                    <a:pt x="127383" y="899710"/>
                  </a:lnTo>
                  <a:lnTo>
                    <a:pt x="127405" y="917508"/>
                  </a:lnTo>
                  <a:lnTo>
                    <a:pt x="131837" y="981398"/>
                  </a:lnTo>
                  <a:lnTo>
                    <a:pt x="131584" y="1034678"/>
                  </a:lnTo>
                  <a:lnTo>
                    <a:pt x="135400" y="1194490"/>
                  </a:lnTo>
                  <a:cubicBezTo>
                    <a:pt x="135681" y="1203644"/>
                    <a:pt x="136189" y="1202937"/>
                    <a:pt x="138964" y="1208696"/>
                  </a:cubicBezTo>
                  <a:cubicBezTo>
                    <a:pt x="136521" y="1213028"/>
                    <a:pt x="135400" y="1212497"/>
                    <a:pt x="135400" y="1219351"/>
                  </a:cubicBezTo>
                  <a:cubicBezTo>
                    <a:pt x="135400" y="1232931"/>
                    <a:pt x="134305" y="1220645"/>
                    <a:pt x="138766" y="1229931"/>
                  </a:cubicBezTo>
                  <a:lnTo>
                    <a:pt x="135400" y="1240659"/>
                  </a:lnTo>
                  <a:cubicBezTo>
                    <a:pt x="139512" y="1249205"/>
                    <a:pt x="138964" y="1245282"/>
                    <a:pt x="138964" y="1258416"/>
                  </a:cubicBezTo>
                  <a:lnTo>
                    <a:pt x="138964" y="1304589"/>
                  </a:lnTo>
                  <a:cubicBezTo>
                    <a:pt x="138964" y="1313696"/>
                    <a:pt x="138106" y="1313175"/>
                    <a:pt x="135400" y="1318797"/>
                  </a:cubicBezTo>
                  <a:cubicBezTo>
                    <a:pt x="135458" y="1318866"/>
                    <a:pt x="138964" y="1325422"/>
                    <a:pt x="138964" y="1325900"/>
                  </a:cubicBezTo>
                  <a:cubicBezTo>
                    <a:pt x="138964" y="1339480"/>
                    <a:pt x="140056" y="1327193"/>
                    <a:pt x="135400" y="1336556"/>
                  </a:cubicBezTo>
                  <a:cubicBezTo>
                    <a:pt x="138903" y="1343596"/>
                    <a:pt x="137998" y="1340424"/>
                    <a:pt x="138913" y="1350764"/>
                  </a:cubicBezTo>
                  <a:lnTo>
                    <a:pt x="142575" y="1400480"/>
                  </a:lnTo>
                  <a:lnTo>
                    <a:pt x="146088" y="1507029"/>
                  </a:lnTo>
                  <a:lnTo>
                    <a:pt x="147144" y="1524862"/>
                  </a:lnTo>
                  <a:lnTo>
                    <a:pt x="143648" y="1585338"/>
                  </a:lnTo>
                  <a:lnTo>
                    <a:pt x="135400" y="1645543"/>
                  </a:lnTo>
                  <a:lnTo>
                    <a:pt x="135400" y="1659748"/>
                  </a:lnTo>
                  <a:cubicBezTo>
                    <a:pt x="135400" y="1672674"/>
                    <a:pt x="130921" y="1683430"/>
                    <a:pt x="128251" y="1698813"/>
                  </a:cubicBezTo>
                  <a:lnTo>
                    <a:pt x="121145" y="1748538"/>
                  </a:lnTo>
                  <a:lnTo>
                    <a:pt x="122464" y="1759412"/>
                  </a:lnTo>
                  <a:lnTo>
                    <a:pt x="110458" y="1837328"/>
                  </a:lnTo>
                  <a:lnTo>
                    <a:pt x="110663" y="1844463"/>
                  </a:lnTo>
                  <a:lnTo>
                    <a:pt x="100494" y="1922749"/>
                  </a:lnTo>
                  <a:lnTo>
                    <a:pt x="96058" y="1939476"/>
                  </a:lnTo>
                  <a:lnTo>
                    <a:pt x="142522" y="1933221"/>
                  </a:lnTo>
                  <a:cubicBezTo>
                    <a:pt x="151023" y="1901492"/>
                    <a:pt x="234418" y="1862190"/>
                    <a:pt x="274363" y="1862190"/>
                  </a:cubicBezTo>
                  <a:cubicBezTo>
                    <a:pt x="294347" y="1862190"/>
                    <a:pt x="321057" y="1857462"/>
                    <a:pt x="340649" y="1853680"/>
                  </a:cubicBezTo>
                  <a:cubicBezTo>
                    <a:pt x="364009" y="1849167"/>
                    <a:pt x="382495" y="1855088"/>
                    <a:pt x="409765" y="1855088"/>
                  </a:cubicBezTo>
                  <a:lnTo>
                    <a:pt x="424017" y="1855088"/>
                  </a:lnTo>
                  <a:cubicBezTo>
                    <a:pt x="454101" y="1855088"/>
                    <a:pt x="483011" y="1871973"/>
                    <a:pt x="506417" y="1879506"/>
                  </a:cubicBezTo>
                  <a:cubicBezTo>
                    <a:pt x="540883" y="1890597"/>
                    <a:pt x="558342" y="1926120"/>
                    <a:pt x="570107" y="1926120"/>
                  </a:cubicBezTo>
                  <a:lnTo>
                    <a:pt x="573670" y="1926120"/>
                  </a:lnTo>
                  <a:cubicBezTo>
                    <a:pt x="582809" y="1926120"/>
                    <a:pt x="582283" y="1926975"/>
                    <a:pt x="587922" y="1929672"/>
                  </a:cubicBezTo>
                  <a:cubicBezTo>
                    <a:pt x="592955" y="1927183"/>
                    <a:pt x="593838" y="1926120"/>
                    <a:pt x="602177" y="1926120"/>
                  </a:cubicBezTo>
                  <a:lnTo>
                    <a:pt x="637926" y="1925333"/>
                  </a:lnTo>
                  <a:lnTo>
                    <a:pt x="669877" y="1929672"/>
                  </a:lnTo>
                  <a:cubicBezTo>
                    <a:pt x="670803" y="1918564"/>
                    <a:pt x="673441" y="1917056"/>
                    <a:pt x="673441" y="1904812"/>
                  </a:cubicBezTo>
                  <a:lnTo>
                    <a:pt x="674828" y="1801616"/>
                  </a:lnTo>
                  <a:lnTo>
                    <a:pt x="668829" y="1748366"/>
                  </a:lnTo>
                  <a:lnTo>
                    <a:pt x="666839" y="1713005"/>
                  </a:lnTo>
                  <a:lnTo>
                    <a:pt x="662749" y="1563858"/>
                  </a:lnTo>
                  <a:lnTo>
                    <a:pt x="663640" y="1538998"/>
                  </a:lnTo>
                  <a:lnTo>
                    <a:pt x="662454" y="1521211"/>
                  </a:lnTo>
                  <a:lnTo>
                    <a:pt x="666313" y="1467965"/>
                  </a:lnTo>
                  <a:lnTo>
                    <a:pt x="664753" y="1460697"/>
                  </a:lnTo>
                  <a:lnTo>
                    <a:pt x="677001" y="1333005"/>
                  </a:lnTo>
                  <a:lnTo>
                    <a:pt x="675855" y="1304477"/>
                  </a:lnTo>
                  <a:lnTo>
                    <a:pt x="684129" y="1212254"/>
                  </a:lnTo>
                  <a:lnTo>
                    <a:pt x="684211" y="1034664"/>
                  </a:lnTo>
                  <a:lnTo>
                    <a:pt x="680565" y="1006261"/>
                  </a:lnTo>
                  <a:lnTo>
                    <a:pt x="681981" y="949307"/>
                  </a:lnTo>
                  <a:lnTo>
                    <a:pt x="674572" y="860496"/>
                  </a:lnTo>
                  <a:lnTo>
                    <a:pt x="666922" y="789509"/>
                  </a:lnTo>
                  <a:lnTo>
                    <a:pt x="663362" y="761110"/>
                  </a:lnTo>
                  <a:lnTo>
                    <a:pt x="642322" y="594205"/>
                  </a:lnTo>
                  <a:lnTo>
                    <a:pt x="637807" y="544551"/>
                  </a:lnTo>
                  <a:cubicBezTo>
                    <a:pt x="635403" y="511040"/>
                    <a:pt x="618312" y="469965"/>
                    <a:pt x="655622" y="469965"/>
                  </a:cubicBezTo>
                  <a:cubicBezTo>
                    <a:pt x="669776" y="469965"/>
                    <a:pt x="682694" y="478871"/>
                    <a:pt x="683368" y="491361"/>
                  </a:cubicBezTo>
                  <a:lnTo>
                    <a:pt x="696593" y="626527"/>
                  </a:lnTo>
                  <a:lnTo>
                    <a:pt x="709071" y="704369"/>
                  </a:lnTo>
                  <a:lnTo>
                    <a:pt x="709154" y="711461"/>
                  </a:lnTo>
                  <a:lnTo>
                    <a:pt x="718361" y="796913"/>
                  </a:lnTo>
                  <a:lnTo>
                    <a:pt x="726886" y="857089"/>
                  </a:lnTo>
                  <a:lnTo>
                    <a:pt x="726331" y="867798"/>
                  </a:lnTo>
                  <a:lnTo>
                    <a:pt x="734014" y="960084"/>
                  </a:lnTo>
                  <a:lnTo>
                    <a:pt x="734908" y="995596"/>
                  </a:lnTo>
                  <a:lnTo>
                    <a:pt x="732962" y="1137739"/>
                  </a:lnTo>
                  <a:lnTo>
                    <a:pt x="737578" y="1198041"/>
                  </a:lnTo>
                  <a:cubicBezTo>
                    <a:pt x="739257" y="1221795"/>
                    <a:pt x="732219" y="1252261"/>
                    <a:pt x="729384" y="1279660"/>
                  </a:cubicBezTo>
                  <a:lnTo>
                    <a:pt x="726887" y="1333003"/>
                  </a:lnTo>
                  <a:lnTo>
                    <a:pt x="726887" y="1368519"/>
                  </a:lnTo>
                  <a:cubicBezTo>
                    <a:pt x="726887" y="1390419"/>
                    <a:pt x="720721" y="1395193"/>
                    <a:pt x="720188" y="1418258"/>
                  </a:cubicBezTo>
                  <a:lnTo>
                    <a:pt x="716199" y="1538994"/>
                  </a:lnTo>
                  <a:lnTo>
                    <a:pt x="716199" y="1656197"/>
                  </a:lnTo>
                  <a:cubicBezTo>
                    <a:pt x="716199" y="1669336"/>
                    <a:pt x="715648" y="1665409"/>
                    <a:pt x="719763" y="1673955"/>
                  </a:cubicBezTo>
                  <a:cubicBezTo>
                    <a:pt x="718062" y="1681022"/>
                    <a:pt x="715712" y="1683950"/>
                    <a:pt x="714876" y="1688312"/>
                  </a:cubicBezTo>
                  <a:lnTo>
                    <a:pt x="726886" y="1801811"/>
                  </a:lnTo>
                  <a:lnTo>
                    <a:pt x="726886" y="1894152"/>
                  </a:lnTo>
                  <a:cubicBezTo>
                    <a:pt x="749267" y="1882347"/>
                    <a:pt x="764275" y="1868774"/>
                    <a:pt x="794658" y="1866454"/>
                  </a:cubicBezTo>
                  <a:lnTo>
                    <a:pt x="844473" y="1862186"/>
                  </a:lnTo>
                  <a:cubicBezTo>
                    <a:pt x="865221" y="1860109"/>
                    <a:pt x="899110" y="1869292"/>
                    <a:pt x="919299" y="1869292"/>
                  </a:cubicBezTo>
                  <a:cubicBezTo>
                    <a:pt x="997164" y="1869292"/>
                    <a:pt x="1057299" y="1919012"/>
                    <a:pt x="1104584" y="1919012"/>
                  </a:cubicBezTo>
                  <a:lnTo>
                    <a:pt x="1118835" y="1919012"/>
                  </a:lnTo>
                  <a:cubicBezTo>
                    <a:pt x="1134247" y="1919012"/>
                    <a:pt x="1133198" y="1926114"/>
                    <a:pt x="1143778" y="1926114"/>
                  </a:cubicBezTo>
                  <a:cubicBezTo>
                    <a:pt x="1148772" y="1926114"/>
                    <a:pt x="1150905" y="1921272"/>
                    <a:pt x="1150905" y="1915459"/>
                  </a:cubicBezTo>
                  <a:lnTo>
                    <a:pt x="1150905" y="1904807"/>
                  </a:lnTo>
                  <a:cubicBezTo>
                    <a:pt x="1150905" y="1870610"/>
                    <a:pt x="1165156" y="1851802"/>
                    <a:pt x="1165156" y="1823121"/>
                  </a:cubicBezTo>
                  <a:cubicBezTo>
                    <a:pt x="1165156" y="1809470"/>
                    <a:pt x="1169902" y="1811323"/>
                    <a:pt x="1171718" y="1794629"/>
                  </a:cubicBezTo>
                  <a:lnTo>
                    <a:pt x="1186535" y="1681059"/>
                  </a:lnTo>
                  <a:lnTo>
                    <a:pt x="1185151" y="1670231"/>
                  </a:lnTo>
                  <a:lnTo>
                    <a:pt x="1193663" y="1599370"/>
                  </a:lnTo>
                  <a:lnTo>
                    <a:pt x="1193378" y="1588672"/>
                  </a:lnTo>
                  <a:lnTo>
                    <a:pt x="1203284" y="1513993"/>
                  </a:lnTo>
                  <a:lnTo>
                    <a:pt x="1215042" y="1414689"/>
                  </a:lnTo>
                  <a:cubicBezTo>
                    <a:pt x="1218400" y="1389246"/>
                    <a:pt x="1223423" y="1380456"/>
                    <a:pt x="1224850" y="1350691"/>
                  </a:cubicBezTo>
                  <a:lnTo>
                    <a:pt x="1243548" y="1112803"/>
                  </a:lnTo>
                  <a:lnTo>
                    <a:pt x="1242701" y="1098509"/>
                  </a:lnTo>
                  <a:lnTo>
                    <a:pt x="1250675" y="1020459"/>
                  </a:lnTo>
                  <a:lnTo>
                    <a:pt x="1250225" y="999087"/>
                  </a:lnTo>
                  <a:lnTo>
                    <a:pt x="1268490" y="853537"/>
                  </a:lnTo>
                  <a:lnTo>
                    <a:pt x="1267896" y="839263"/>
                  </a:lnTo>
                  <a:lnTo>
                    <a:pt x="1279178" y="725683"/>
                  </a:lnTo>
                  <a:lnTo>
                    <a:pt x="1278028" y="690059"/>
                  </a:lnTo>
                  <a:lnTo>
                    <a:pt x="1286305" y="587170"/>
                  </a:lnTo>
                  <a:lnTo>
                    <a:pt x="1285256" y="576446"/>
                  </a:lnTo>
                  <a:lnTo>
                    <a:pt x="1288449" y="512382"/>
                  </a:lnTo>
                  <a:lnTo>
                    <a:pt x="1296996" y="455761"/>
                  </a:lnTo>
                  <a:cubicBezTo>
                    <a:pt x="1299414" y="439229"/>
                    <a:pt x="1304120" y="440888"/>
                    <a:pt x="1304120" y="427348"/>
                  </a:cubicBezTo>
                  <a:lnTo>
                    <a:pt x="1304023" y="416678"/>
                  </a:lnTo>
                  <a:lnTo>
                    <a:pt x="1307623" y="395378"/>
                  </a:lnTo>
                  <a:lnTo>
                    <a:pt x="1311248" y="356316"/>
                  </a:lnTo>
                  <a:lnTo>
                    <a:pt x="1309417" y="324070"/>
                  </a:lnTo>
                  <a:lnTo>
                    <a:pt x="1329063" y="203596"/>
                  </a:lnTo>
                  <a:lnTo>
                    <a:pt x="1329063" y="196494"/>
                  </a:lnTo>
                  <a:cubicBezTo>
                    <a:pt x="1329063" y="153314"/>
                    <a:pt x="1350442" y="103649"/>
                    <a:pt x="1350442" y="75742"/>
                  </a:cubicBezTo>
                  <a:cubicBezTo>
                    <a:pt x="1350442" y="60226"/>
                    <a:pt x="1357569" y="62845"/>
                    <a:pt x="1357569" y="47329"/>
                  </a:cubicBezTo>
                  <a:lnTo>
                    <a:pt x="1356762" y="40126"/>
                  </a:lnTo>
                  <a:lnTo>
                    <a:pt x="1361133" y="1157"/>
                  </a:lnTo>
                  <a:lnTo>
                    <a:pt x="1314724" y="0"/>
                  </a:lnTo>
                  <a:lnTo>
                    <a:pt x="1190187" y="9416"/>
                  </a:lnTo>
                  <a:close/>
                </a:path>
              </a:pathLst>
            </a:custGeom>
            <a:solidFill>
              <a:srgbClr val="7173AC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766E70F-5D33-7071-1E9C-96FC4CB74860}"/>
                </a:ext>
              </a:extLst>
            </p:cNvPr>
            <p:cNvSpPr/>
            <p:nvPr/>
          </p:nvSpPr>
          <p:spPr>
            <a:xfrm>
              <a:off x="7264029" y="2128047"/>
              <a:ext cx="1803008" cy="1637289"/>
            </a:xfrm>
            <a:custGeom>
              <a:avLst/>
              <a:gdLst>
                <a:gd name="connsiteX0" fmla="*/ 3602 w 1803008"/>
                <a:gd name="connsiteY0" fmla="*/ 216656 h 1637289"/>
                <a:gd name="connsiteX1" fmla="*/ 42796 w 1803008"/>
                <a:gd name="connsiteY1" fmla="*/ 348063 h 1637289"/>
                <a:gd name="connsiteX2" fmla="*/ 42796 w 1803008"/>
                <a:gd name="connsiteY2" fmla="*/ 351616 h 1637289"/>
                <a:gd name="connsiteX3" fmla="*/ 64186 w 1803008"/>
                <a:gd name="connsiteY3" fmla="*/ 433287 h 1637289"/>
                <a:gd name="connsiteX4" fmla="*/ 81991 w 1803008"/>
                <a:gd name="connsiteY4" fmla="*/ 522088 h 1637289"/>
                <a:gd name="connsiteX5" fmla="*/ 81991 w 1803008"/>
                <a:gd name="connsiteY5" fmla="*/ 525641 h 1637289"/>
                <a:gd name="connsiteX6" fmla="*/ 99251 w 1803008"/>
                <a:gd name="connsiteY6" fmla="*/ 625141 h 1637289"/>
                <a:gd name="connsiteX7" fmla="*/ 106933 w 1803008"/>
                <a:gd name="connsiteY7" fmla="*/ 717427 h 1637289"/>
                <a:gd name="connsiteX8" fmla="*/ 107827 w 1803008"/>
                <a:gd name="connsiteY8" fmla="*/ 799113 h 1637289"/>
                <a:gd name="connsiteX9" fmla="*/ 106933 w 1803008"/>
                <a:gd name="connsiteY9" fmla="*/ 816871 h 1637289"/>
                <a:gd name="connsiteX10" fmla="*/ 105885 w 1803008"/>
                <a:gd name="connsiteY10" fmla="*/ 820503 h 1637289"/>
                <a:gd name="connsiteX11" fmla="*/ 110497 w 1803008"/>
                <a:gd name="connsiteY11" fmla="*/ 877249 h 1637289"/>
                <a:gd name="connsiteX12" fmla="*/ 121188 w 1803008"/>
                <a:gd name="connsiteY12" fmla="*/ 926973 h 1637289"/>
                <a:gd name="connsiteX13" fmla="*/ 96245 w 1803008"/>
                <a:gd name="connsiteY13" fmla="*/ 955387 h 1637289"/>
                <a:gd name="connsiteX14" fmla="*/ 81698 w 1803008"/>
                <a:gd name="connsiteY14" fmla="*/ 955415 h 1637289"/>
                <a:gd name="connsiteX15" fmla="*/ 89118 w 1803008"/>
                <a:gd name="connsiteY15" fmla="*/ 1044175 h 1637289"/>
                <a:gd name="connsiteX16" fmla="*/ 89118 w 1803008"/>
                <a:gd name="connsiteY16" fmla="*/ 1054827 h 1637289"/>
                <a:gd name="connsiteX17" fmla="*/ 53487 w 1803008"/>
                <a:gd name="connsiteY17" fmla="*/ 1147169 h 1637289"/>
                <a:gd name="connsiteX18" fmla="*/ 21417 w 1803008"/>
                <a:gd name="connsiteY18" fmla="*/ 1292782 h 1637289"/>
                <a:gd name="connsiteX19" fmla="*/ 14290 w 1803008"/>
                <a:gd name="connsiteY19" fmla="*/ 1310540 h 1637289"/>
                <a:gd name="connsiteX20" fmla="*/ 14290 w 1803008"/>
                <a:gd name="connsiteY20" fmla="*/ 1317646 h 1637289"/>
                <a:gd name="connsiteX21" fmla="*/ 7850 w 1803008"/>
                <a:gd name="connsiteY21" fmla="*/ 1335494 h 1637289"/>
                <a:gd name="connsiteX22" fmla="*/ 38 w 1803008"/>
                <a:gd name="connsiteY22" fmla="*/ 1392229 h 1637289"/>
                <a:gd name="connsiteX23" fmla="*/ 40009 w 1803008"/>
                <a:gd name="connsiteY23" fmla="*/ 1455386 h 1637289"/>
                <a:gd name="connsiteX24" fmla="*/ 77513 w 1803008"/>
                <a:gd name="connsiteY24" fmla="*/ 1524550 h 1637289"/>
                <a:gd name="connsiteX25" fmla="*/ 128209 w 1803008"/>
                <a:gd name="connsiteY25" fmla="*/ 1577015 h 1637289"/>
                <a:gd name="connsiteX26" fmla="*/ 181761 w 1803008"/>
                <a:gd name="connsiteY26" fmla="*/ 1630184 h 1637289"/>
                <a:gd name="connsiteX27" fmla="*/ 299451 w 1803008"/>
                <a:gd name="connsiteY27" fmla="*/ 1629038 h 1637289"/>
                <a:gd name="connsiteX28" fmla="*/ 402680 w 1803008"/>
                <a:gd name="connsiteY28" fmla="*/ 1637290 h 1637289"/>
                <a:gd name="connsiteX29" fmla="*/ 484601 w 1803008"/>
                <a:gd name="connsiteY29" fmla="*/ 1636625 h 1637289"/>
                <a:gd name="connsiteX30" fmla="*/ 545137 w 1803008"/>
                <a:gd name="connsiteY30" fmla="*/ 1634548 h 1637289"/>
                <a:gd name="connsiteX31" fmla="*/ 591527 w 1803008"/>
                <a:gd name="connsiteY31" fmla="*/ 1637290 h 1637289"/>
                <a:gd name="connsiteX32" fmla="*/ 659228 w 1803008"/>
                <a:gd name="connsiteY32" fmla="*/ 1637290 h 1637289"/>
                <a:gd name="connsiteX33" fmla="*/ 659228 w 1803008"/>
                <a:gd name="connsiteY33" fmla="*/ 1623081 h 1637289"/>
                <a:gd name="connsiteX34" fmla="*/ 652101 w 1803008"/>
                <a:gd name="connsiteY34" fmla="*/ 1576909 h 1637289"/>
                <a:gd name="connsiteX35" fmla="*/ 651132 w 1803008"/>
                <a:gd name="connsiteY35" fmla="*/ 1573309 h 1637289"/>
                <a:gd name="connsiteX36" fmla="*/ 653758 w 1803008"/>
                <a:gd name="connsiteY36" fmla="*/ 1505659 h 1637289"/>
                <a:gd name="connsiteX37" fmla="*/ 666352 w 1803008"/>
                <a:gd name="connsiteY37" fmla="*/ 1392230 h 1637289"/>
                <a:gd name="connsiteX38" fmla="*/ 612908 w 1803008"/>
                <a:gd name="connsiteY38" fmla="*/ 1381574 h 1637289"/>
                <a:gd name="connsiteX39" fmla="*/ 509575 w 1803008"/>
                <a:gd name="connsiteY39" fmla="*/ 1360267 h 1637289"/>
                <a:gd name="connsiteX40" fmla="*/ 505878 w 1803008"/>
                <a:gd name="connsiteY40" fmla="*/ 1361090 h 1637289"/>
                <a:gd name="connsiteX41" fmla="*/ 448975 w 1803008"/>
                <a:gd name="connsiteY41" fmla="*/ 1353463 h 1637289"/>
                <a:gd name="connsiteX42" fmla="*/ 342102 w 1803008"/>
                <a:gd name="connsiteY42" fmla="*/ 1346059 h 1637289"/>
                <a:gd name="connsiteX43" fmla="*/ 327843 w 1803008"/>
                <a:gd name="connsiteY43" fmla="*/ 1346123 h 1637289"/>
                <a:gd name="connsiteX44" fmla="*/ 288656 w 1803008"/>
                <a:gd name="connsiteY44" fmla="*/ 1342509 h 1637289"/>
                <a:gd name="connsiteX45" fmla="*/ 185323 w 1803008"/>
                <a:gd name="connsiteY45" fmla="*/ 1388682 h 1637289"/>
                <a:gd name="connsiteX46" fmla="*/ 181759 w 1803008"/>
                <a:gd name="connsiteY46" fmla="*/ 1388682 h 1637289"/>
                <a:gd name="connsiteX47" fmla="*/ 156817 w 1803008"/>
                <a:gd name="connsiteY47" fmla="*/ 1385128 h 1637289"/>
                <a:gd name="connsiteX48" fmla="*/ 153253 w 1803008"/>
                <a:gd name="connsiteY48" fmla="*/ 1367371 h 1637289"/>
                <a:gd name="connsiteX49" fmla="*/ 253024 w 1803008"/>
                <a:gd name="connsiteY49" fmla="*/ 1292784 h 1637289"/>
                <a:gd name="connsiteX50" fmla="*/ 260086 w 1803008"/>
                <a:gd name="connsiteY50" fmla="*/ 1253712 h 1637289"/>
                <a:gd name="connsiteX51" fmla="*/ 266500 w 1803008"/>
                <a:gd name="connsiteY51" fmla="*/ 1186036 h 1637289"/>
                <a:gd name="connsiteX52" fmla="*/ 270838 w 1803008"/>
                <a:gd name="connsiteY52" fmla="*/ 1172033 h 1637289"/>
                <a:gd name="connsiteX53" fmla="*/ 266615 w 1803008"/>
                <a:gd name="connsiteY53" fmla="*/ 1157803 h 1637289"/>
                <a:gd name="connsiteX54" fmla="*/ 270756 w 1803008"/>
                <a:gd name="connsiteY54" fmla="*/ 1026407 h 1637289"/>
                <a:gd name="connsiteX55" fmla="*/ 273577 w 1803008"/>
                <a:gd name="connsiteY55" fmla="*/ 997868 h 1637289"/>
                <a:gd name="connsiteX56" fmla="*/ 281148 w 1803008"/>
                <a:gd name="connsiteY56" fmla="*/ 941122 h 1637289"/>
                <a:gd name="connsiteX57" fmla="*/ 288657 w 1803008"/>
                <a:gd name="connsiteY57" fmla="*/ 884354 h 1637289"/>
                <a:gd name="connsiteX58" fmla="*/ 270838 w 1803008"/>
                <a:gd name="connsiteY58" fmla="*/ 728081 h 1637289"/>
                <a:gd name="connsiteX59" fmla="*/ 234473 w 1803008"/>
                <a:gd name="connsiteY59" fmla="*/ 661335 h 1637289"/>
                <a:gd name="connsiteX60" fmla="*/ 206701 w 1803008"/>
                <a:gd name="connsiteY60" fmla="*/ 586019 h 1637289"/>
                <a:gd name="connsiteX61" fmla="*/ 235208 w 1803008"/>
                <a:gd name="connsiteY61" fmla="*/ 561159 h 1637289"/>
                <a:gd name="connsiteX62" fmla="*/ 275684 w 1803008"/>
                <a:gd name="connsiteY62" fmla="*/ 584744 h 1637289"/>
                <a:gd name="connsiteX63" fmla="*/ 299344 w 1803008"/>
                <a:gd name="connsiteY63" fmla="*/ 628639 h 1637289"/>
                <a:gd name="connsiteX64" fmla="*/ 299344 w 1803008"/>
                <a:gd name="connsiteY64" fmla="*/ 635745 h 1637289"/>
                <a:gd name="connsiteX65" fmla="*/ 310035 w 1803008"/>
                <a:gd name="connsiteY65" fmla="*/ 664155 h 1637289"/>
                <a:gd name="connsiteX66" fmla="*/ 308421 w 1803008"/>
                <a:gd name="connsiteY66" fmla="*/ 696311 h 1637289"/>
                <a:gd name="connsiteX67" fmla="*/ 327850 w 1803008"/>
                <a:gd name="connsiteY67" fmla="*/ 870146 h 1637289"/>
                <a:gd name="connsiteX68" fmla="*/ 328964 w 1803008"/>
                <a:gd name="connsiteY68" fmla="*/ 912915 h 1637289"/>
                <a:gd name="connsiteX69" fmla="*/ 316096 w 1803008"/>
                <a:gd name="connsiteY69" fmla="*/ 1012141 h 1637289"/>
                <a:gd name="connsiteX70" fmla="*/ 313001 w 1803008"/>
                <a:gd name="connsiteY70" fmla="*/ 1065458 h 1637289"/>
                <a:gd name="connsiteX71" fmla="*/ 310035 w 1803008"/>
                <a:gd name="connsiteY71" fmla="*/ 1161377 h 1637289"/>
                <a:gd name="connsiteX72" fmla="*/ 310035 w 1803008"/>
                <a:gd name="connsiteY72" fmla="*/ 1168483 h 1637289"/>
                <a:gd name="connsiteX73" fmla="*/ 299344 w 1803008"/>
                <a:gd name="connsiteY73" fmla="*/ 1264376 h 1637289"/>
                <a:gd name="connsiteX74" fmla="*/ 302908 w 1803008"/>
                <a:gd name="connsiteY74" fmla="*/ 1282134 h 1637289"/>
                <a:gd name="connsiteX75" fmla="*/ 303798 w 1803008"/>
                <a:gd name="connsiteY75" fmla="*/ 1285683 h 1637289"/>
                <a:gd name="connsiteX76" fmla="*/ 302908 w 1803008"/>
                <a:gd name="connsiteY76" fmla="*/ 1303441 h 1637289"/>
                <a:gd name="connsiteX77" fmla="*/ 327850 w 1803008"/>
                <a:gd name="connsiteY77" fmla="*/ 1306994 h 1637289"/>
                <a:gd name="connsiteX78" fmla="*/ 367142 w 1803008"/>
                <a:gd name="connsiteY78" fmla="*/ 1305974 h 1637289"/>
                <a:gd name="connsiteX79" fmla="*/ 413364 w 1803008"/>
                <a:gd name="connsiteY79" fmla="*/ 1310544 h 1637289"/>
                <a:gd name="connsiteX80" fmla="*/ 481065 w 1803008"/>
                <a:gd name="connsiteY80" fmla="*/ 1289236 h 1637289"/>
                <a:gd name="connsiteX81" fmla="*/ 545204 w 1803008"/>
                <a:gd name="connsiteY81" fmla="*/ 1278581 h 1637289"/>
                <a:gd name="connsiteX82" fmla="*/ 548764 w 1803008"/>
                <a:gd name="connsiteY82" fmla="*/ 1278581 h 1637289"/>
                <a:gd name="connsiteX83" fmla="*/ 648535 w 1803008"/>
                <a:gd name="connsiteY83" fmla="*/ 1257274 h 1637289"/>
                <a:gd name="connsiteX84" fmla="*/ 764064 w 1803008"/>
                <a:gd name="connsiteY84" fmla="*/ 1233911 h 1637289"/>
                <a:gd name="connsiteX85" fmla="*/ 876580 w 1803008"/>
                <a:gd name="connsiteY85" fmla="*/ 1207549 h 1637289"/>
                <a:gd name="connsiteX86" fmla="*/ 880143 w 1803008"/>
                <a:gd name="connsiteY86" fmla="*/ 1207549 h 1637289"/>
                <a:gd name="connsiteX87" fmla="*/ 922900 w 1803008"/>
                <a:gd name="connsiteY87" fmla="*/ 1196894 h 1637289"/>
                <a:gd name="connsiteX88" fmla="*/ 954971 w 1803008"/>
                <a:gd name="connsiteY88" fmla="*/ 1196894 h 1637289"/>
                <a:gd name="connsiteX89" fmla="*/ 954971 w 1803008"/>
                <a:gd name="connsiteY89" fmla="*/ 1179136 h 1637289"/>
                <a:gd name="connsiteX90" fmla="*/ 1097498 w 1803008"/>
                <a:gd name="connsiteY90" fmla="*/ 1118760 h 1637289"/>
                <a:gd name="connsiteX91" fmla="*/ 1179449 w 1803008"/>
                <a:gd name="connsiteY91" fmla="*/ 1101002 h 1637289"/>
                <a:gd name="connsiteX92" fmla="*/ 1175885 w 1803008"/>
                <a:gd name="connsiteY92" fmla="*/ 1090347 h 1637289"/>
                <a:gd name="connsiteX93" fmla="*/ 1174916 w 1803008"/>
                <a:gd name="connsiteY93" fmla="*/ 1086725 h 1637289"/>
                <a:gd name="connsiteX94" fmla="*/ 1179450 w 1803008"/>
                <a:gd name="connsiteY94" fmla="*/ 1019313 h 1637289"/>
                <a:gd name="connsiteX95" fmla="*/ 1175885 w 1803008"/>
                <a:gd name="connsiteY95" fmla="*/ 980248 h 1637289"/>
                <a:gd name="connsiteX96" fmla="*/ 1168761 w 1803008"/>
                <a:gd name="connsiteY96" fmla="*/ 962490 h 1637289"/>
                <a:gd name="connsiteX97" fmla="*/ 1172322 w 1803008"/>
                <a:gd name="connsiteY97" fmla="*/ 944732 h 1637289"/>
                <a:gd name="connsiteX98" fmla="*/ 1168761 w 1803008"/>
                <a:gd name="connsiteY98" fmla="*/ 923420 h 1637289"/>
                <a:gd name="connsiteX99" fmla="*/ 1168761 w 1803008"/>
                <a:gd name="connsiteY99" fmla="*/ 898560 h 1637289"/>
                <a:gd name="connsiteX100" fmla="*/ 1204457 w 1803008"/>
                <a:gd name="connsiteY100" fmla="*/ 863468 h 1637289"/>
                <a:gd name="connsiteX101" fmla="*/ 1236462 w 1803008"/>
                <a:gd name="connsiteY101" fmla="*/ 859491 h 1637289"/>
                <a:gd name="connsiteX102" fmla="*/ 1273566 w 1803008"/>
                <a:gd name="connsiteY102" fmla="*/ 875783 h 1637289"/>
                <a:gd name="connsiteX103" fmla="*/ 1293471 w 1803008"/>
                <a:gd name="connsiteY103" fmla="*/ 912765 h 1637289"/>
                <a:gd name="connsiteX104" fmla="*/ 1353152 w 1803008"/>
                <a:gd name="connsiteY104" fmla="*/ 847945 h 1637289"/>
                <a:gd name="connsiteX105" fmla="*/ 1400371 w 1803008"/>
                <a:gd name="connsiteY105" fmla="*/ 767152 h 1637289"/>
                <a:gd name="connsiteX106" fmla="*/ 1378992 w 1803008"/>
                <a:gd name="connsiteY106" fmla="*/ 728083 h 1637289"/>
                <a:gd name="connsiteX107" fmla="*/ 1379961 w 1803008"/>
                <a:gd name="connsiteY107" fmla="*/ 667625 h 1637289"/>
                <a:gd name="connsiteX108" fmla="*/ 1375428 w 1803008"/>
                <a:gd name="connsiteY108" fmla="*/ 621534 h 1637289"/>
                <a:gd name="connsiteX109" fmla="*/ 1366203 w 1803008"/>
                <a:gd name="connsiteY109" fmla="*/ 556148 h 1637289"/>
                <a:gd name="connsiteX110" fmla="*/ 1350345 w 1803008"/>
                <a:gd name="connsiteY110" fmla="*/ 494117 h 1637289"/>
                <a:gd name="connsiteX111" fmla="*/ 1334832 w 1803008"/>
                <a:gd name="connsiteY111" fmla="*/ 489820 h 1637289"/>
                <a:gd name="connsiteX112" fmla="*/ 1343358 w 1803008"/>
                <a:gd name="connsiteY112" fmla="*/ 447511 h 1637289"/>
                <a:gd name="connsiteX113" fmla="*/ 1361173 w 1803008"/>
                <a:gd name="connsiteY113" fmla="*/ 443957 h 1637289"/>
                <a:gd name="connsiteX114" fmla="*/ 1364737 w 1803008"/>
                <a:gd name="connsiteY114" fmla="*/ 443957 h 1637289"/>
                <a:gd name="connsiteX115" fmla="*/ 1400371 w 1803008"/>
                <a:gd name="connsiteY115" fmla="*/ 507889 h 1637289"/>
                <a:gd name="connsiteX116" fmla="*/ 1407394 w 1803008"/>
                <a:gd name="connsiteY116" fmla="*/ 546972 h 1637289"/>
                <a:gd name="connsiteX117" fmla="*/ 1418377 w 1803008"/>
                <a:gd name="connsiteY117" fmla="*/ 617977 h 1637289"/>
                <a:gd name="connsiteX118" fmla="*/ 1421749 w 1803008"/>
                <a:gd name="connsiteY118" fmla="*/ 685471 h 1637289"/>
                <a:gd name="connsiteX119" fmla="*/ 1421749 w 1803008"/>
                <a:gd name="connsiteY119" fmla="*/ 713885 h 1637289"/>
                <a:gd name="connsiteX120" fmla="*/ 1432438 w 1803008"/>
                <a:gd name="connsiteY120" fmla="*/ 742298 h 1637289"/>
                <a:gd name="connsiteX121" fmla="*/ 1450209 w 1803008"/>
                <a:gd name="connsiteY121" fmla="*/ 735943 h 1637289"/>
                <a:gd name="connsiteX122" fmla="*/ 1467427 w 1803008"/>
                <a:gd name="connsiteY122" fmla="*/ 736223 h 1637289"/>
                <a:gd name="connsiteX123" fmla="*/ 1499374 w 1803008"/>
                <a:gd name="connsiteY123" fmla="*/ 756647 h 1637289"/>
                <a:gd name="connsiteX124" fmla="*/ 1503702 w 1803008"/>
                <a:gd name="connsiteY124" fmla="*/ 781363 h 1637289"/>
                <a:gd name="connsiteX125" fmla="*/ 1521517 w 1803008"/>
                <a:gd name="connsiteY125" fmla="*/ 777814 h 1637289"/>
                <a:gd name="connsiteX126" fmla="*/ 1567840 w 1803008"/>
                <a:gd name="connsiteY126" fmla="*/ 809777 h 1637289"/>
                <a:gd name="connsiteX127" fmla="*/ 1567840 w 1803008"/>
                <a:gd name="connsiteY127" fmla="*/ 820432 h 1637289"/>
                <a:gd name="connsiteX128" fmla="*/ 1550024 w 1803008"/>
                <a:gd name="connsiteY128" fmla="*/ 863049 h 1637289"/>
                <a:gd name="connsiteX129" fmla="*/ 1550024 w 1803008"/>
                <a:gd name="connsiteY129" fmla="*/ 870152 h 1637289"/>
                <a:gd name="connsiteX130" fmla="*/ 1571403 w 1803008"/>
                <a:gd name="connsiteY130" fmla="*/ 898565 h 1637289"/>
                <a:gd name="connsiteX131" fmla="*/ 1567840 w 1803008"/>
                <a:gd name="connsiteY131" fmla="*/ 919876 h 1637289"/>
                <a:gd name="connsiteX132" fmla="*/ 1539336 w 1803008"/>
                <a:gd name="connsiteY132" fmla="*/ 1001559 h 1637289"/>
                <a:gd name="connsiteX133" fmla="*/ 1513882 w 1803008"/>
                <a:gd name="connsiteY133" fmla="*/ 1033015 h 1637289"/>
                <a:gd name="connsiteX134" fmla="*/ 1489452 w 1803008"/>
                <a:gd name="connsiteY134" fmla="*/ 1065488 h 1637289"/>
                <a:gd name="connsiteX135" fmla="*/ 1446695 w 1803008"/>
                <a:gd name="connsiteY135" fmla="*/ 1058386 h 1637289"/>
                <a:gd name="connsiteX136" fmla="*/ 1374291 w 1803008"/>
                <a:gd name="connsiteY136" fmla="*/ 1082115 h 1637289"/>
                <a:gd name="connsiteX137" fmla="*/ 1301221 w 1803008"/>
                <a:gd name="connsiteY137" fmla="*/ 1105175 h 1637289"/>
                <a:gd name="connsiteX138" fmla="*/ 1154511 w 1803008"/>
                <a:gd name="connsiteY138" fmla="*/ 1150729 h 1637289"/>
                <a:gd name="connsiteX139" fmla="*/ 1140260 w 1803008"/>
                <a:gd name="connsiteY139" fmla="*/ 1150729 h 1637289"/>
                <a:gd name="connsiteX140" fmla="*/ 1068996 w 1803008"/>
                <a:gd name="connsiteY140" fmla="*/ 1172037 h 1637289"/>
                <a:gd name="connsiteX141" fmla="*/ 1135561 w 1803008"/>
                <a:gd name="connsiteY141" fmla="*/ 1315232 h 1637289"/>
                <a:gd name="connsiteX142" fmla="*/ 1167545 w 1803008"/>
                <a:gd name="connsiteY142" fmla="*/ 1386348 h 1637289"/>
                <a:gd name="connsiteX143" fmla="*/ 1207961 w 1803008"/>
                <a:gd name="connsiteY143" fmla="*/ 1452608 h 1637289"/>
                <a:gd name="connsiteX144" fmla="*/ 1268976 w 1803008"/>
                <a:gd name="connsiteY144" fmla="*/ 1428190 h 1637289"/>
                <a:gd name="connsiteX145" fmla="*/ 1332643 w 1803008"/>
                <a:gd name="connsiteY145" fmla="*/ 1406412 h 1637289"/>
                <a:gd name="connsiteX146" fmla="*/ 1444375 w 1803008"/>
                <a:gd name="connsiteY146" fmla="*/ 1347303 h 1637289"/>
                <a:gd name="connsiteX147" fmla="*/ 1671172 w 1803008"/>
                <a:gd name="connsiteY147" fmla="*/ 1228859 h 1637289"/>
                <a:gd name="connsiteX148" fmla="*/ 1792321 w 1803008"/>
                <a:gd name="connsiteY148" fmla="*/ 1189790 h 1637289"/>
                <a:gd name="connsiteX149" fmla="*/ 1803008 w 1803008"/>
                <a:gd name="connsiteY149" fmla="*/ 1115207 h 1637289"/>
                <a:gd name="connsiteX150" fmla="*/ 1803008 w 1803008"/>
                <a:gd name="connsiteY150" fmla="*/ 1108101 h 1637289"/>
                <a:gd name="connsiteX151" fmla="*/ 1788757 w 1803008"/>
                <a:gd name="connsiteY151" fmla="*/ 1047725 h 1637289"/>
                <a:gd name="connsiteX152" fmla="*/ 1788757 w 1803008"/>
                <a:gd name="connsiteY152" fmla="*/ 1044176 h 1637289"/>
                <a:gd name="connsiteX153" fmla="*/ 1770942 w 1803008"/>
                <a:gd name="connsiteY153" fmla="*/ 969589 h 1637289"/>
                <a:gd name="connsiteX154" fmla="*/ 1717074 w 1803008"/>
                <a:gd name="connsiteY154" fmla="*/ 810180 h 1637289"/>
                <a:gd name="connsiteX155" fmla="*/ 1674734 w 1803008"/>
                <a:gd name="connsiteY155" fmla="*/ 635742 h 1637289"/>
                <a:gd name="connsiteX156" fmla="*/ 1653355 w 1803008"/>
                <a:gd name="connsiteY156" fmla="*/ 514987 h 1637289"/>
                <a:gd name="connsiteX157" fmla="*/ 1653355 w 1803008"/>
                <a:gd name="connsiteY157" fmla="*/ 511437 h 1637289"/>
                <a:gd name="connsiteX158" fmla="*/ 1642664 w 1803008"/>
                <a:gd name="connsiteY158" fmla="*/ 454610 h 1637289"/>
                <a:gd name="connsiteX159" fmla="*/ 1610597 w 1803008"/>
                <a:gd name="connsiteY159" fmla="*/ 355165 h 1637289"/>
                <a:gd name="connsiteX160" fmla="*/ 1610597 w 1803008"/>
                <a:gd name="connsiteY160" fmla="*/ 348063 h 1637289"/>
                <a:gd name="connsiteX161" fmla="*/ 1587727 w 1803008"/>
                <a:gd name="connsiteY161" fmla="*/ 289168 h 1637289"/>
                <a:gd name="connsiteX162" fmla="*/ 1552262 w 1803008"/>
                <a:gd name="connsiteY162" fmla="*/ 239278 h 1637289"/>
                <a:gd name="connsiteX163" fmla="*/ 1451608 w 1803008"/>
                <a:gd name="connsiteY163" fmla="*/ 169124 h 1637289"/>
                <a:gd name="connsiteX164" fmla="*/ 1345645 w 1803008"/>
                <a:gd name="connsiteY164" fmla="*/ 104271 h 1637289"/>
                <a:gd name="connsiteX165" fmla="*/ 1247151 w 1803008"/>
                <a:gd name="connsiteY165" fmla="*/ 31966 h 1637289"/>
                <a:gd name="connsiteX166" fmla="*/ 1250715 w 1803008"/>
                <a:gd name="connsiteY166" fmla="*/ 42618 h 1637289"/>
                <a:gd name="connsiteX167" fmla="*/ 1249393 w 1803008"/>
                <a:gd name="connsiteY167" fmla="*/ 54829 h 1637289"/>
                <a:gd name="connsiteX168" fmla="*/ 1218645 w 1803008"/>
                <a:gd name="connsiteY168" fmla="*/ 78134 h 1637289"/>
                <a:gd name="connsiteX169" fmla="*/ 1211521 w 1803008"/>
                <a:gd name="connsiteY169" fmla="*/ 78134 h 1637289"/>
                <a:gd name="connsiteX170" fmla="*/ 1118879 w 1803008"/>
                <a:gd name="connsiteY170" fmla="*/ 110100 h 1637289"/>
                <a:gd name="connsiteX171" fmla="*/ 1090373 w 1803008"/>
                <a:gd name="connsiteY171" fmla="*/ 120756 h 1637289"/>
                <a:gd name="connsiteX172" fmla="*/ 1047616 w 1803008"/>
                <a:gd name="connsiteY172" fmla="*/ 131408 h 1637289"/>
                <a:gd name="connsiteX173" fmla="*/ 990561 w 1803008"/>
                <a:gd name="connsiteY173" fmla="*/ 141754 h 1637289"/>
                <a:gd name="connsiteX174" fmla="*/ 905089 w 1803008"/>
                <a:gd name="connsiteY174" fmla="*/ 152719 h 1637289"/>
                <a:gd name="connsiteX175" fmla="*/ 862332 w 1803008"/>
                <a:gd name="connsiteY175" fmla="*/ 152719 h 1637289"/>
                <a:gd name="connsiteX176" fmla="*/ 791068 w 1803008"/>
                <a:gd name="connsiteY176" fmla="*/ 142063 h 1637289"/>
                <a:gd name="connsiteX177" fmla="*/ 726922 w 1803008"/>
                <a:gd name="connsiteY177" fmla="*/ 142182 h 1637289"/>
                <a:gd name="connsiteX178" fmla="*/ 684176 w 1803008"/>
                <a:gd name="connsiteY178" fmla="*/ 138514 h 1637289"/>
                <a:gd name="connsiteX179" fmla="*/ 637853 w 1803008"/>
                <a:gd name="connsiteY179" fmla="*/ 131408 h 1637289"/>
                <a:gd name="connsiteX180" fmla="*/ 513142 w 1803008"/>
                <a:gd name="connsiteY180" fmla="*/ 99445 h 1637289"/>
                <a:gd name="connsiteX181" fmla="*/ 320729 w 1803008"/>
                <a:gd name="connsiteY181" fmla="*/ 0 h 1637289"/>
                <a:gd name="connsiteX182" fmla="*/ 152313 w 1803008"/>
                <a:gd name="connsiteY182" fmla="*/ 98504 h 1637289"/>
                <a:gd name="connsiteX183" fmla="*/ 74857 w 1803008"/>
                <a:gd name="connsiteY183" fmla="*/ 152709 h 1637289"/>
                <a:gd name="connsiteX184" fmla="*/ 3604 w 1803008"/>
                <a:gd name="connsiteY184" fmla="*/ 216648 h 1637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1803008" h="1637289">
                  <a:moveTo>
                    <a:pt x="3602" y="216656"/>
                  </a:moveTo>
                  <a:cubicBezTo>
                    <a:pt x="10643" y="246787"/>
                    <a:pt x="42796" y="330393"/>
                    <a:pt x="42796" y="348063"/>
                  </a:cubicBezTo>
                  <a:lnTo>
                    <a:pt x="42796" y="351616"/>
                  </a:lnTo>
                  <a:cubicBezTo>
                    <a:pt x="42796" y="368968"/>
                    <a:pt x="61062" y="410558"/>
                    <a:pt x="64186" y="433287"/>
                  </a:cubicBezTo>
                  <a:cubicBezTo>
                    <a:pt x="66806" y="452317"/>
                    <a:pt x="81991" y="510081"/>
                    <a:pt x="81991" y="522088"/>
                  </a:cubicBezTo>
                  <a:lnTo>
                    <a:pt x="81991" y="525641"/>
                  </a:lnTo>
                  <a:cubicBezTo>
                    <a:pt x="81991" y="551058"/>
                    <a:pt x="97165" y="598142"/>
                    <a:pt x="99251" y="625141"/>
                  </a:cubicBezTo>
                  <a:lnTo>
                    <a:pt x="106933" y="717427"/>
                  </a:lnTo>
                  <a:lnTo>
                    <a:pt x="107827" y="799113"/>
                  </a:lnTo>
                  <a:lnTo>
                    <a:pt x="106933" y="816871"/>
                  </a:lnTo>
                  <a:lnTo>
                    <a:pt x="105885" y="820503"/>
                  </a:lnTo>
                  <a:lnTo>
                    <a:pt x="110497" y="877249"/>
                  </a:lnTo>
                  <a:cubicBezTo>
                    <a:pt x="112014" y="896847"/>
                    <a:pt x="121188" y="919988"/>
                    <a:pt x="121188" y="926973"/>
                  </a:cubicBezTo>
                  <a:cubicBezTo>
                    <a:pt x="121188" y="941875"/>
                    <a:pt x="113455" y="955387"/>
                    <a:pt x="96245" y="955387"/>
                  </a:cubicBezTo>
                  <a:lnTo>
                    <a:pt x="81698" y="955415"/>
                  </a:lnTo>
                  <a:lnTo>
                    <a:pt x="89118" y="1044175"/>
                  </a:lnTo>
                  <a:lnTo>
                    <a:pt x="89118" y="1054827"/>
                  </a:lnTo>
                  <a:cubicBezTo>
                    <a:pt x="89118" y="1059117"/>
                    <a:pt x="53487" y="1126136"/>
                    <a:pt x="53487" y="1147169"/>
                  </a:cubicBezTo>
                  <a:cubicBezTo>
                    <a:pt x="53487" y="1176674"/>
                    <a:pt x="21417" y="1265053"/>
                    <a:pt x="21417" y="1292782"/>
                  </a:cubicBezTo>
                  <a:cubicBezTo>
                    <a:pt x="21417" y="1305122"/>
                    <a:pt x="14290" y="1298203"/>
                    <a:pt x="14290" y="1310540"/>
                  </a:cubicBezTo>
                  <a:lnTo>
                    <a:pt x="14290" y="1317646"/>
                  </a:lnTo>
                  <a:cubicBezTo>
                    <a:pt x="14290" y="1331355"/>
                    <a:pt x="9350" y="1319212"/>
                    <a:pt x="7850" y="1335494"/>
                  </a:cubicBezTo>
                  <a:lnTo>
                    <a:pt x="38" y="1392229"/>
                  </a:lnTo>
                  <a:cubicBezTo>
                    <a:pt x="-1316" y="1402274"/>
                    <a:pt x="33507" y="1445634"/>
                    <a:pt x="40009" y="1455386"/>
                  </a:cubicBezTo>
                  <a:cubicBezTo>
                    <a:pt x="52171" y="1473611"/>
                    <a:pt x="62094" y="1507362"/>
                    <a:pt x="77513" y="1524550"/>
                  </a:cubicBezTo>
                  <a:cubicBezTo>
                    <a:pt x="90860" y="1539427"/>
                    <a:pt x="120151" y="1566597"/>
                    <a:pt x="128209" y="1577015"/>
                  </a:cubicBezTo>
                  <a:cubicBezTo>
                    <a:pt x="142525" y="1595520"/>
                    <a:pt x="150045" y="1630184"/>
                    <a:pt x="181761" y="1630184"/>
                  </a:cubicBezTo>
                  <a:lnTo>
                    <a:pt x="299451" y="1629038"/>
                  </a:lnTo>
                  <a:lnTo>
                    <a:pt x="402680" y="1637290"/>
                  </a:lnTo>
                  <a:lnTo>
                    <a:pt x="484601" y="1636625"/>
                  </a:lnTo>
                  <a:lnTo>
                    <a:pt x="545137" y="1634548"/>
                  </a:lnTo>
                  <a:lnTo>
                    <a:pt x="591527" y="1637290"/>
                  </a:lnTo>
                  <a:lnTo>
                    <a:pt x="659228" y="1637290"/>
                  </a:lnTo>
                  <a:lnTo>
                    <a:pt x="659228" y="1623081"/>
                  </a:lnTo>
                  <a:cubicBezTo>
                    <a:pt x="659228" y="1603861"/>
                    <a:pt x="652101" y="1595897"/>
                    <a:pt x="652101" y="1576909"/>
                  </a:cubicBezTo>
                  <a:lnTo>
                    <a:pt x="651132" y="1573309"/>
                  </a:lnTo>
                  <a:lnTo>
                    <a:pt x="653758" y="1505659"/>
                  </a:lnTo>
                  <a:lnTo>
                    <a:pt x="666352" y="1392230"/>
                  </a:lnTo>
                  <a:cubicBezTo>
                    <a:pt x="649456" y="1390829"/>
                    <a:pt x="626326" y="1381574"/>
                    <a:pt x="612908" y="1381574"/>
                  </a:cubicBezTo>
                  <a:cubicBezTo>
                    <a:pt x="590675" y="1381574"/>
                    <a:pt x="531856" y="1360267"/>
                    <a:pt x="509575" y="1360267"/>
                  </a:cubicBezTo>
                  <a:lnTo>
                    <a:pt x="505878" y="1361090"/>
                  </a:lnTo>
                  <a:lnTo>
                    <a:pt x="448975" y="1353463"/>
                  </a:lnTo>
                  <a:lnTo>
                    <a:pt x="342102" y="1346059"/>
                  </a:lnTo>
                  <a:lnTo>
                    <a:pt x="327843" y="1346123"/>
                  </a:lnTo>
                  <a:lnTo>
                    <a:pt x="288656" y="1342509"/>
                  </a:lnTo>
                  <a:cubicBezTo>
                    <a:pt x="281460" y="1362322"/>
                    <a:pt x="210606" y="1388682"/>
                    <a:pt x="185323" y="1388682"/>
                  </a:cubicBezTo>
                  <a:lnTo>
                    <a:pt x="181759" y="1388682"/>
                  </a:lnTo>
                  <a:cubicBezTo>
                    <a:pt x="169475" y="1388682"/>
                    <a:pt x="167962" y="1386052"/>
                    <a:pt x="156817" y="1385128"/>
                  </a:cubicBezTo>
                  <a:cubicBezTo>
                    <a:pt x="154957" y="1377164"/>
                    <a:pt x="153253" y="1376962"/>
                    <a:pt x="153253" y="1367371"/>
                  </a:cubicBezTo>
                  <a:cubicBezTo>
                    <a:pt x="153253" y="1343121"/>
                    <a:pt x="231875" y="1303940"/>
                    <a:pt x="253024" y="1292784"/>
                  </a:cubicBezTo>
                  <a:cubicBezTo>
                    <a:pt x="253409" y="1275623"/>
                    <a:pt x="257896" y="1272774"/>
                    <a:pt x="260086" y="1253712"/>
                  </a:cubicBezTo>
                  <a:lnTo>
                    <a:pt x="266500" y="1186036"/>
                  </a:lnTo>
                  <a:lnTo>
                    <a:pt x="270838" y="1172033"/>
                  </a:lnTo>
                  <a:cubicBezTo>
                    <a:pt x="268414" y="1167154"/>
                    <a:pt x="266951" y="1166065"/>
                    <a:pt x="266615" y="1157803"/>
                  </a:cubicBezTo>
                  <a:lnTo>
                    <a:pt x="270756" y="1026407"/>
                  </a:lnTo>
                  <a:lnTo>
                    <a:pt x="273577" y="997868"/>
                  </a:lnTo>
                  <a:lnTo>
                    <a:pt x="281148" y="941122"/>
                  </a:lnTo>
                  <a:lnTo>
                    <a:pt x="288657" y="884354"/>
                  </a:lnTo>
                  <a:cubicBezTo>
                    <a:pt x="292354" y="859134"/>
                    <a:pt x="270838" y="767865"/>
                    <a:pt x="270838" y="728081"/>
                  </a:cubicBezTo>
                  <a:cubicBezTo>
                    <a:pt x="270838" y="715461"/>
                    <a:pt x="242217" y="675339"/>
                    <a:pt x="234473" y="661335"/>
                  </a:cubicBezTo>
                  <a:cubicBezTo>
                    <a:pt x="223937" y="642277"/>
                    <a:pt x="212082" y="609037"/>
                    <a:pt x="206701" y="586019"/>
                  </a:cubicBezTo>
                  <a:cubicBezTo>
                    <a:pt x="212525" y="575051"/>
                    <a:pt x="217512" y="561159"/>
                    <a:pt x="235208" y="561159"/>
                  </a:cubicBezTo>
                  <a:cubicBezTo>
                    <a:pt x="253877" y="561159"/>
                    <a:pt x="268391" y="571297"/>
                    <a:pt x="275684" y="584744"/>
                  </a:cubicBezTo>
                  <a:cubicBezTo>
                    <a:pt x="282555" y="597415"/>
                    <a:pt x="299344" y="619247"/>
                    <a:pt x="299344" y="628639"/>
                  </a:cubicBezTo>
                  <a:lnTo>
                    <a:pt x="299344" y="635745"/>
                  </a:lnTo>
                  <a:cubicBezTo>
                    <a:pt x="299344" y="647363"/>
                    <a:pt x="310035" y="645097"/>
                    <a:pt x="310035" y="664155"/>
                  </a:cubicBezTo>
                  <a:lnTo>
                    <a:pt x="308421" y="696311"/>
                  </a:lnTo>
                  <a:lnTo>
                    <a:pt x="327850" y="870146"/>
                  </a:lnTo>
                  <a:lnTo>
                    <a:pt x="328964" y="912915"/>
                  </a:lnTo>
                  <a:lnTo>
                    <a:pt x="316096" y="1012141"/>
                  </a:lnTo>
                  <a:lnTo>
                    <a:pt x="313001" y="1065458"/>
                  </a:lnTo>
                  <a:lnTo>
                    <a:pt x="310035" y="1161377"/>
                  </a:lnTo>
                  <a:lnTo>
                    <a:pt x="310035" y="1168483"/>
                  </a:lnTo>
                  <a:cubicBezTo>
                    <a:pt x="310035" y="1209315"/>
                    <a:pt x="308720" y="1224266"/>
                    <a:pt x="299344" y="1264376"/>
                  </a:cubicBezTo>
                  <a:cubicBezTo>
                    <a:pt x="303459" y="1272919"/>
                    <a:pt x="302908" y="1268996"/>
                    <a:pt x="302908" y="1282134"/>
                  </a:cubicBezTo>
                  <a:lnTo>
                    <a:pt x="303798" y="1285683"/>
                  </a:lnTo>
                  <a:lnTo>
                    <a:pt x="302908" y="1303441"/>
                  </a:lnTo>
                  <a:cubicBezTo>
                    <a:pt x="314053" y="1304368"/>
                    <a:pt x="315567" y="1306994"/>
                    <a:pt x="327850" y="1306994"/>
                  </a:cubicBezTo>
                  <a:lnTo>
                    <a:pt x="367142" y="1305974"/>
                  </a:lnTo>
                  <a:lnTo>
                    <a:pt x="413364" y="1310544"/>
                  </a:lnTo>
                  <a:cubicBezTo>
                    <a:pt x="438937" y="1312926"/>
                    <a:pt x="446717" y="1289236"/>
                    <a:pt x="481065" y="1289236"/>
                  </a:cubicBezTo>
                  <a:cubicBezTo>
                    <a:pt x="503425" y="1289236"/>
                    <a:pt x="525327" y="1278581"/>
                    <a:pt x="545204" y="1278581"/>
                  </a:cubicBezTo>
                  <a:lnTo>
                    <a:pt x="548764" y="1278581"/>
                  </a:lnTo>
                  <a:cubicBezTo>
                    <a:pt x="577577" y="1278581"/>
                    <a:pt x="620793" y="1257274"/>
                    <a:pt x="648535" y="1257274"/>
                  </a:cubicBezTo>
                  <a:cubicBezTo>
                    <a:pt x="660624" y="1257274"/>
                    <a:pt x="743811" y="1238592"/>
                    <a:pt x="764064" y="1233911"/>
                  </a:cubicBezTo>
                  <a:cubicBezTo>
                    <a:pt x="781288" y="1229931"/>
                    <a:pt x="869273" y="1207549"/>
                    <a:pt x="876580" y="1207549"/>
                  </a:cubicBezTo>
                  <a:lnTo>
                    <a:pt x="880143" y="1207549"/>
                  </a:lnTo>
                  <a:cubicBezTo>
                    <a:pt x="903213" y="1207549"/>
                    <a:pt x="916977" y="1196894"/>
                    <a:pt x="922900" y="1196894"/>
                  </a:cubicBezTo>
                  <a:lnTo>
                    <a:pt x="954971" y="1196894"/>
                  </a:lnTo>
                  <a:lnTo>
                    <a:pt x="954971" y="1179136"/>
                  </a:lnTo>
                  <a:cubicBezTo>
                    <a:pt x="972472" y="1167457"/>
                    <a:pt x="1075206" y="1118760"/>
                    <a:pt x="1097498" y="1118760"/>
                  </a:cubicBezTo>
                  <a:cubicBezTo>
                    <a:pt x="1114124" y="1118760"/>
                    <a:pt x="1167937" y="1106509"/>
                    <a:pt x="1179449" y="1101002"/>
                  </a:cubicBezTo>
                  <a:cubicBezTo>
                    <a:pt x="1177006" y="1096670"/>
                    <a:pt x="1175885" y="1097205"/>
                    <a:pt x="1175885" y="1090347"/>
                  </a:cubicBezTo>
                  <a:lnTo>
                    <a:pt x="1174916" y="1086725"/>
                  </a:lnTo>
                  <a:lnTo>
                    <a:pt x="1179450" y="1019313"/>
                  </a:lnTo>
                  <a:cubicBezTo>
                    <a:pt x="1180956" y="998875"/>
                    <a:pt x="1175885" y="1000509"/>
                    <a:pt x="1175885" y="980248"/>
                  </a:cubicBezTo>
                  <a:cubicBezTo>
                    <a:pt x="1175885" y="967907"/>
                    <a:pt x="1168761" y="974826"/>
                    <a:pt x="1168761" y="962490"/>
                  </a:cubicBezTo>
                  <a:cubicBezTo>
                    <a:pt x="1168761" y="949352"/>
                    <a:pt x="1168211" y="953275"/>
                    <a:pt x="1172322" y="944732"/>
                  </a:cubicBezTo>
                  <a:cubicBezTo>
                    <a:pt x="1170380" y="936411"/>
                    <a:pt x="1168761" y="934238"/>
                    <a:pt x="1168761" y="923420"/>
                  </a:cubicBezTo>
                  <a:lnTo>
                    <a:pt x="1168761" y="898560"/>
                  </a:lnTo>
                  <a:cubicBezTo>
                    <a:pt x="1186400" y="892194"/>
                    <a:pt x="1183049" y="866235"/>
                    <a:pt x="1204457" y="863468"/>
                  </a:cubicBezTo>
                  <a:lnTo>
                    <a:pt x="1236462" y="859491"/>
                  </a:lnTo>
                  <a:cubicBezTo>
                    <a:pt x="1243791" y="858396"/>
                    <a:pt x="1268983" y="870420"/>
                    <a:pt x="1273566" y="875783"/>
                  </a:cubicBezTo>
                  <a:cubicBezTo>
                    <a:pt x="1287269" y="891817"/>
                    <a:pt x="1285043" y="895255"/>
                    <a:pt x="1293471" y="912765"/>
                  </a:cubicBezTo>
                  <a:cubicBezTo>
                    <a:pt x="1306461" y="904096"/>
                    <a:pt x="1337859" y="863085"/>
                    <a:pt x="1353152" y="847945"/>
                  </a:cubicBezTo>
                  <a:cubicBezTo>
                    <a:pt x="1376020" y="825316"/>
                    <a:pt x="1392001" y="802954"/>
                    <a:pt x="1400371" y="767152"/>
                  </a:cubicBezTo>
                  <a:cubicBezTo>
                    <a:pt x="1374066" y="761041"/>
                    <a:pt x="1378992" y="747127"/>
                    <a:pt x="1378992" y="728083"/>
                  </a:cubicBezTo>
                  <a:lnTo>
                    <a:pt x="1379961" y="667625"/>
                  </a:lnTo>
                  <a:lnTo>
                    <a:pt x="1375428" y="621534"/>
                  </a:lnTo>
                  <a:cubicBezTo>
                    <a:pt x="1373529" y="597975"/>
                    <a:pt x="1370754" y="579180"/>
                    <a:pt x="1366203" y="556148"/>
                  </a:cubicBezTo>
                  <a:cubicBezTo>
                    <a:pt x="1361642" y="533048"/>
                    <a:pt x="1352359" y="516149"/>
                    <a:pt x="1350345" y="494117"/>
                  </a:cubicBezTo>
                  <a:lnTo>
                    <a:pt x="1334832" y="489820"/>
                  </a:lnTo>
                  <a:lnTo>
                    <a:pt x="1343358" y="447511"/>
                  </a:lnTo>
                  <a:cubicBezTo>
                    <a:pt x="1351350" y="445653"/>
                    <a:pt x="1351552" y="443957"/>
                    <a:pt x="1361173" y="443957"/>
                  </a:cubicBezTo>
                  <a:lnTo>
                    <a:pt x="1364737" y="443957"/>
                  </a:lnTo>
                  <a:cubicBezTo>
                    <a:pt x="1389060" y="443957"/>
                    <a:pt x="1400371" y="484237"/>
                    <a:pt x="1400371" y="507889"/>
                  </a:cubicBezTo>
                  <a:cubicBezTo>
                    <a:pt x="1400371" y="520746"/>
                    <a:pt x="1404846" y="531650"/>
                    <a:pt x="1407394" y="546972"/>
                  </a:cubicBezTo>
                  <a:lnTo>
                    <a:pt x="1418377" y="617977"/>
                  </a:lnTo>
                  <a:lnTo>
                    <a:pt x="1421749" y="685471"/>
                  </a:lnTo>
                  <a:lnTo>
                    <a:pt x="1421749" y="713885"/>
                  </a:lnTo>
                  <a:cubicBezTo>
                    <a:pt x="1421749" y="730666"/>
                    <a:pt x="1428628" y="728079"/>
                    <a:pt x="1432438" y="742298"/>
                  </a:cubicBezTo>
                  <a:cubicBezTo>
                    <a:pt x="1436452" y="740182"/>
                    <a:pt x="1444901" y="734862"/>
                    <a:pt x="1450209" y="735943"/>
                  </a:cubicBezTo>
                  <a:lnTo>
                    <a:pt x="1467427" y="736223"/>
                  </a:lnTo>
                  <a:lnTo>
                    <a:pt x="1499374" y="756647"/>
                  </a:lnTo>
                  <a:lnTo>
                    <a:pt x="1503702" y="781363"/>
                  </a:lnTo>
                  <a:cubicBezTo>
                    <a:pt x="1517855" y="780189"/>
                    <a:pt x="1512285" y="777814"/>
                    <a:pt x="1521517" y="777814"/>
                  </a:cubicBezTo>
                  <a:cubicBezTo>
                    <a:pt x="1537444" y="777814"/>
                    <a:pt x="1567840" y="794088"/>
                    <a:pt x="1567840" y="809777"/>
                  </a:cubicBezTo>
                  <a:lnTo>
                    <a:pt x="1567840" y="820432"/>
                  </a:lnTo>
                  <a:cubicBezTo>
                    <a:pt x="1567840" y="827061"/>
                    <a:pt x="1550024" y="854098"/>
                    <a:pt x="1550024" y="863049"/>
                  </a:cubicBezTo>
                  <a:lnTo>
                    <a:pt x="1550024" y="870152"/>
                  </a:lnTo>
                  <a:cubicBezTo>
                    <a:pt x="1561966" y="876449"/>
                    <a:pt x="1571403" y="880214"/>
                    <a:pt x="1571403" y="898565"/>
                  </a:cubicBezTo>
                  <a:cubicBezTo>
                    <a:pt x="1571403" y="915134"/>
                    <a:pt x="1567840" y="903307"/>
                    <a:pt x="1567840" y="919876"/>
                  </a:cubicBezTo>
                  <a:cubicBezTo>
                    <a:pt x="1567840" y="948207"/>
                    <a:pt x="1539874" y="977526"/>
                    <a:pt x="1539336" y="1001559"/>
                  </a:cubicBezTo>
                  <a:cubicBezTo>
                    <a:pt x="1525792" y="1010601"/>
                    <a:pt x="1521525" y="1017538"/>
                    <a:pt x="1513882" y="1033015"/>
                  </a:cubicBezTo>
                  <a:cubicBezTo>
                    <a:pt x="1506632" y="1047687"/>
                    <a:pt x="1491159" y="1061263"/>
                    <a:pt x="1489452" y="1065488"/>
                  </a:cubicBezTo>
                  <a:cubicBezTo>
                    <a:pt x="1477269" y="1064479"/>
                    <a:pt x="1457497" y="1058386"/>
                    <a:pt x="1446695" y="1058386"/>
                  </a:cubicBezTo>
                  <a:cubicBezTo>
                    <a:pt x="1437510" y="1058386"/>
                    <a:pt x="1386531" y="1077717"/>
                    <a:pt x="1374291" y="1082115"/>
                  </a:cubicBezTo>
                  <a:cubicBezTo>
                    <a:pt x="1348602" y="1091351"/>
                    <a:pt x="1328291" y="1097113"/>
                    <a:pt x="1301221" y="1105175"/>
                  </a:cubicBezTo>
                  <a:cubicBezTo>
                    <a:pt x="1279735" y="1111574"/>
                    <a:pt x="1171503" y="1150729"/>
                    <a:pt x="1154511" y="1150729"/>
                  </a:cubicBezTo>
                  <a:lnTo>
                    <a:pt x="1140260" y="1150729"/>
                  </a:lnTo>
                  <a:cubicBezTo>
                    <a:pt x="1115577" y="1150729"/>
                    <a:pt x="1087258" y="1167176"/>
                    <a:pt x="1068996" y="1172037"/>
                  </a:cubicBezTo>
                  <a:cubicBezTo>
                    <a:pt x="1072268" y="1211224"/>
                    <a:pt x="1118640" y="1282810"/>
                    <a:pt x="1135561" y="1315232"/>
                  </a:cubicBezTo>
                  <a:cubicBezTo>
                    <a:pt x="1148969" y="1340929"/>
                    <a:pt x="1156569" y="1357749"/>
                    <a:pt x="1167545" y="1386348"/>
                  </a:cubicBezTo>
                  <a:cubicBezTo>
                    <a:pt x="1178646" y="1415282"/>
                    <a:pt x="1193125" y="1421792"/>
                    <a:pt x="1207961" y="1452608"/>
                  </a:cubicBezTo>
                  <a:cubicBezTo>
                    <a:pt x="1223949" y="1448897"/>
                    <a:pt x="1250053" y="1434376"/>
                    <a:pt x="1268976" y="1428190"/>
                  </a:cubicBezTo>
                  <a:cubicBezTo>
                    <a:pt x="1286492" y="1422463"/>
                    <a:pt x="1317576" y="1413353"/>
                    <a:pt x="1332643" y="1406412"/>
                  </a:cubicBezTo>
                  <a:cubicBezTo>
                    <a:pt x="1371959" y="1388309"/>
                    <a:pt x="1405801" y="1368369"/>
                    <a:pt x="1444375" y="1347303"/>
                  </a:cubicBezTo>
                  <a:cubicBezTo>
                    <a:pt x="1469912" y="1333360"/>
                    <a:pt x="1659511" y="1228859"/>
                    <a:pt x="1671172" y="1228859"/>
                  </a:cubicBezTo>
                  <a:cubicBezTo>
                    <a:pt x="1704701" y="1228859"/>
                    <a:pt x="1743104" y="1193871"/>
                    <a:pt x="1792321" y="1189790"/>
                  </a:cubicBezTo>
                  <a:cubicBezTo>
                    <a:pt x="1792321" y="1159476"/>
                    <a:pt x="1803008" y="1141243"/>
                    <a:pt x="1803008" y="1115207"/>
                  </a:cubicBezTo>
                  <a:lnTo>
                    <a:pt x="1803008" y="1108101"/>
                  </a:lnTo>
                  <a:cubicBezTo>
                    <a:pt x="1803008" y="1094144"/>
                    <a:pt x="1788757" y="1067521"/>
                    <a:pt x="1788757" y="1047725"/>
                  </a:cubicBezTo>
                  <a:lnTo>
                    <a:pt x="1788757" y="1044176"/>
                  </a:lnTo>
                  <a:cubicBezTo>
                    <a:pt x="1788757" y="1012834"/>
                    <a:pt x="1770942" y="990578"/>
                    <a:pt x="1770942" y="969589"/>
                  </a:cubicBezTo>
                  <a:cubicBezTo>
                    <a:pt x="1770942" y="953237"/>
                    <a:pt x="1725648" y="835942"/>
                    <a:pt x="1717074" y="810180"/>
                  </a:cubicBezTo>
                  <a:cubicBezTo>
                    <a:pt x="1708668" y="784911"/>
                    <a:pt x="1674734" y="662104"/>
                    <a:pt x="1674734" y="635742"/>
                  </a:cubicBezTo>
                  <a:cubicBezTo>
                    <a:pt x="1674734" y="606147"/>
                    <a:pt x="1653355" y="543690"/>
                    <a:pt x="1653355" y="514987"/>
                  </a:cubicBezTo>
                  <a:lnTo>
                    <a:pt x="1653355" y="511437"/>
                  </a:lnTo>
                  <a:cubicBezTo>
                    <a:pt x="1653355" y="487543"/>
                    <a:pt x="1642664" y="469791"/>
                    <a:pt x="1642664" y="454610"/>
                  </a:cubicBezTo>
                  <a:cubicBezTo>
                    <a:pt x="1642664" y="434006"/>
                    <a:pt x="1610597" y="365613"/>
                    <a:pt x="1610597" y="355165"/>
                  </a:cubicBezTo>
                  <a:lnTo>
                    <a:pt x="1610597" y="348063"/>
                  </a:lnTo>
                  <a:cubicBezTo>
                    <a:pt x="1610597" y="346672"/>
                    <a:pt x="1590401" y="294576"/>
                    <a:pt x="1587727" y="289168"/>
                  </a:cubicBezTo>
                  <a:cubicBezTo>
                    <a:pt x="1583345" y="280309"/>
                    <a:pt x="1560280" y="250407"/>
                    <a:pt x="1552262" y="239278"/>
                  </a:cubicBezTo>
                  <a:cubicBezTo>
                    <a:pt x="1546436" y="231194"/>
                    <a:pt x="1466299" y="178102"/>
                    <a:pt x="1451608" y="169124"/>
                  </a:cubicBezTo>
                  <a:cubicBezTo>
                    <a:pt x="1415210" y="146887"/>
                    <a:pt x="1382543" y="124456"/>
                    <a:pt x="1345645" y="104271"/>
                  </a:cubicBezTo>
                  <a:cubicBezTo>
                    <a:pt x="1317891" y="89089"/>
                    <a:pt x="1278586" y="40333"/>
                    <a:pt x="1247151" y="31966"/>
                  </a:cubicBezTo>
                  <a:cubicBezTo>
                    <a:pt x="1249595" y="36299"/>
                    <a:pt x="1250715" y="35763"/>
                    <a:pt x="1250715" y="42618"/>
                  </a:cubicBezTo>
                  <a:lnTo>
                    <a:pt x="1249393" y="54829"/>
                  </a:lnTo>
                  <a:lnTo>
                    <a:pt x="1218645" y="78134"/>
                  </a:lnTo>
                  <a:lnTo>
                    <a:pt x="1211521" y="78134"/>
                  </a:lnTo>
                  <a:cubicBezTo>
                    <a:pt x="1181300" y="78134"/>
                    <a:pt x="1149084" y="110100"/>
                    <a:pt x="1118879" y="110100"/>
                  </a:cubicBezTo>
                  <a:cubicBezTo>
                    <a:pt x="1107222" y="110100"/>
                    <a:pt x="1109496" y="120756"/>
                    <a:pt x="1090373" y="120756"/>
                  </a:cubicBezTo>
                  <a:cubicBezTo>
                    <a:pt x="1073012" y="120756"/>
                    <a:pt x="1061084" y="131408"/>
                    <a:pt x="1047616" y="131408"/>
                  </a:cubicBezTo>
                  <a:cubicBezTo>
                    <a:pt x="1045274" y="131408"/>
                    <a:pt x="1004677" y="140015"/>
                    <a:pt x="990561" y="141754"/>
                  </a:cubicBezTo>
                  <a:lnTo>
                    <a:pt x="905089" y="152719"/>
                  </a:lnTo>
                  <a:lnTo>
                    <a:pt x="862332" y="152719"/>
                  </a:lnTo>
                  <a:cubicBezTo>
                    <a:pt x="832012" y="152719"/>
                    <a:pt x="817833" y="142063"/>
                    <a:pt x="791068" y="142063"/>
                  </a:cubicBezTo>
                  <a:lnTo>
                    <a:pt x="726922" y="142182"/>
                  </a:lnTo>
                  <a:lnTo>
                    <a:pt x="684176" y="138514"/>
                  </a:lnTo>
                  <a:cubicBezTo>
                    <a:pt x="666592" y="137044"/>
                    <a:pt x="653789" y="131408"/>
                    <a:pt x="637853" y="131408"/>
                  </a:cubicBezTo>
                  <a:cubicBezTo>
                    <a:pt x="601581" y="131408"/>
                    <a:pt x="533413" y="99445"/>
                    <a:pt x="513142" y="99445"/>
                  </a:cubicBezTo>
                  <a:cubicBezTo>
                    <a:pt x="488610" y="99445"/>
                    <a:pt x="343923" y="15485"/>
                    <a:pt x="320729" y="0"/>
                  </a:cubicBezTo>
                  <a:cubicBezTo>
                    <a:pt x="262882" y="30511"/>
                    <a:pt x="203045" y="59402"/>
                    <a:pt x="152313" y="98504"/>
                  </a:cubicBezTo>
                  <a:cubicBezTo>
                    <a:pt x="138959" y="108793"/>
                    <a:pt x="79370" y="146295"/>
                    <a:pt x="74857" y="152709"/>
                  </a:cubicBezTo>
                  <a:cubicBezTo>
                    <a:pt x="73643" y="154434"/>
                    <a:pt x="5810" y="215485"/>
                    <a:pt x="3604" y="216648"/>
                  </a:cubicBezTo>
                  <a:close/>
                </a:path>
              </a:pathLst>
            </a:custGeom>
            <a:solidFill>
              <a:srgbClr val="18581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8FAC4D4-AB6C-0790-B383-51AB4C87DC64}"/>
                </a:ext>
              </a:extLst>
            </p:cNvPr>
            <p:cNvSpPr/>
            <p:nvPr/>
          </p:nvSpPr>
          <p:spPr>
            <a:xfrm>
              <a:off x="9081501" y="2983982"/>
              <a:ext cx="1614121" cy="1761851"/>
            </a:xfrm>
            <a:custGeom>
              <a:avLst/>
              <a:gdLst>
                <a:gd name="connsiteX0" fmla="*/ 217356 w 1614121"/>
                <a:gd name="connsiteY0" fmla="*/ 181137 h 1761851"/>
                <a:gd name="connsiteX1" fmla="*/ 159606 w 1614121"/>
                <a:gd name="connsiteY1" fmla="*/ 279849 h 1761851"/>
                <a:gd name="connsiteX2" fmla="*/ 107915 w 1614121"/>
                <a:gd name="connsiteY2" fmla="*/ 384593 h 1761851"/>
                <a:gd name="connsiteX3" fmla="*/ 52959 w 1614121"/>
                <a:gd name="connsiteY3" fmla="*/ 486090 h 1761851"/>
                <a:gd name="connsiteX4" fmla="*/ 3427 w 1614121"/>
                <a:gd name="connsiteY4" fmla="*/ 596653 h 1761851"/>
                <a:gd name="connsiteX5" fmla="*/ 0 w 1614121"/>
                <a:gd name="connsiteY5" fmla="*/ 628637 h 1761851"/>
                <a:gd name="connsiteX6" fmla="*/ 0 w 1614121"/>
                <a:gd name="connsiteY6" fmla="*/ 646395 h 1761851"/>
                <a:gd name="connsiteX7" fmla="*/ 46182 w 1614121"/>
                <a:gd name="connsiteY7" fmla="*/ 692704 h 1761851"/>
                <a:gd name="connsiteX8" fmla="*/ 121145 w 1614121"/>
                <a:gd name="connsiteY8" fmla="*/ 713872 h 1761851"/>
                <a:gd name="connsiteX9" fmla="*/ 149652 w 1614121"/>
                <a:gd name="connsiteY9" fmla="*/ 720974 h 1761851"/>
                <a:gd name="connsiteX10" fmla="*/ 209500 w 1614121"/>
                <a:gd name="connsiteY10" fmla="*/ 732355 h 1761851"/>
                <a:gd name="connsiteX11" fmla="*/ 274363 w 1614121"/>
                <a:gd name="connsiteY11" fmla="*/ 735183 h 1761851"/>
                <a:gd name="connsiteX12" fmla="*/ 292178 w 1614121"/>
                <a:gd name="connsiteY12" fmla="*/ 735183 h 1761851"/>
                <a:gd name="connsiteX13" fmla="*/ 288615 w 1614121"/>
                <a:gd name="connsiteY13" fmla="*/ 724527 h 1761851"/>
                <a:gd name="connsiteX14" fmla="*/ 381361 w 1614121"/>
                <a:gd name="connsiteY14" fmla="*/ 487180 h 1761851"/>
                <a:gd name="connsiteX15" fmla="*/ 409763 w 1614121"/>
                <a:gd name="connsiteY15" fmla="*/ 483019 h 1761851"/>
                <a:gd name="connsiteX16" fmla="*/ 452520 w 1614121"/>
                <a:gd name="connsiteY16" fmla="*/ 518535 h 1761851"/>
                <a:gd name="connsiteX17" fmla="*/ 393303 w 1614121"/>
                <a:gd name="connsiteY17" fmla="*/ 622883 h 1761851"/>
                <a:gd name="connsiteX18" fmla="*/ 338499 w 1614121"/>
                <a:gd name="connsiteY18" fmla="*/ 735183 h 1761851"/>
                <a:gd name="connsiteX19" fmla="*/ 345627 w 1614121"/>
                <a:gd name="connsiteY19" fmla="*/ 756491 h 1761851"/>
                <a:gd name="connsiteX20" fmla="*/ 345627 w 1614121"/>
                <a:gd name="connsiteY20" fmla="*/ 767146 h 1761851"/>
                <a:gd name="connsiteX21" fmla="*/ 317120 w 1614121"/>
                <a:gd name="connsiteY21" fmla="*/ 792006 h 1761851"/>
                <a:gd name="connsiteX22" fmla="*/ 277926 w 1614121"/>
                <a:gd name="connsiteY22" fmla="*/ 802662 h 1761851"/>
                <a:gd name="connsiteX23" fmla="*/ 267235 w 1614121"/>
                <a:gd name="connsiteY23" fmla="*/ 802662 h 1761851"/>
                <a:gd name="connsiteX24" fmla="*/ 225615 w 1614121"/>
                <a:gd name="connsiteY24" fmla="*/ 896140 h 1761851"/>
                <a:gd name="connsiteX25" fmla="*/ 181718 w 1614121"/>
                <a:gd name="connsiteY25" fmla="*/ 990896 h 1761851"/>
                <a:gd name="connsiteX26" fmla="*/ 174590 w 1614121"/>
                <a:gd name="connsiteY26" fmla="*/ 1033513 h 1761851"/>
                <a:gd name="connsiteX27" fmla="*/ 174590 w 1614121"/>
                <a:gd name="connsiteY27" fmla="*/ 1037066 h 1761851"/>
                <a:gd name="connsiteX28" fmla="*/ 199533 w 1614121"/>
                <a:gd name="connsiteY28" fmla="*/ 1150718 h 1761851"/>
                <a:gd name="connsiteX29" fmla="*/ 206660 w 1614121"/>
                <a:gd name="connsiteY29" fmla="*/ 1168476 h 1761851"/>
                <a:gd name="connsiteX30" fmla="*/ 228039 w 1614121"/>
                <a:gd name="connsiteY30" fmla="*/ 1282127 h 1761851"/>
                <a:gd name="connsiteX31" fmla="*/ 238727 w 1614121"/>
                <a:gd name="connsiteY31" fmla="*/ 1353158 h 1761851"/>
                <a:gd name="connsiteX32" fmla="*/ 238727 w 1614121"/>
                <a:gd name="connsiteY32" fmla="*/ 1406430 h 1761851"/>
                <a:gd name="connsiteX33" fmla="*/ 266448 w 1614121"/>
                <a:gd name="connsiteY33" fmla="*/ 1446281 h 1761851"/>
                <a:gd name="connsiteX34" fmla="*/ 288868 w 1614121"/>
                <a:gd name="connsiteY34" fmla="*/ 1495883 h 1761851"/>
                <a:gd name="connsiteX35" fmla="*/ 299303 w 1614121"/>
                <a:gd name="connsiteY35" fmla="*/ 1491669 h 1761851"/>
                <a:gd name="connsiteX36" fmla="*/ 339772 w 1614121"/>
                <a:gd name="connsiteY36" fmla="*/ 1511705 h 1761851"/>
                <a:gd name="connsiteX37" fmla="*/ 377692 w 1614121"/>
                <a:gd name="connsiteY37" fmla="*/ 1534287 h 1761851"/>
                <a:gd name="connsiteX38" fmla="*/ 395511 w 1614121"/>
                <a:gd name="connsiteY38" fmla="*/ 1534287 h 1761851"/>
                <a:gd name="connsiteX39" fmla="*/ 450326 w 1614121"/>
                <a:gd name="connsiteY39" fmla="*/ 1571990 h 1761851"/>
                <a:gd name="connsiteX40" fmla="*/ 470923 w 1614121"/>
                <a:gd name="connsiteY40" fmla="*/ 1597630 h 1761851"/>
                <a:gd name="connsiteX41" fmla="*/ 484590 w 1614121"/>
                <a:gd name="connsiteY41" fmla="*/ 1633731 h 1761851"/>
                <a:gd name="connsiteX42" fmla="*/ 456019 w 1614121"/>
                <a:gd name="connsiteY42" fmla="*/ 1672374 h 1761851"/>
                <a:gd name="connsiteX43" fmla="*/ 424014 w 1614121"/>
                <a:gd name="connsiteY43" fmla="*/ 1676351 h 1761851"/>
                <a:gd name="connsiteX44" fmla="*/ 406199 w 1614121"/>
                <a:gd name="connsiteY44" fmla="*/ 1676351 h 1761851"/>
                <a:gd name="connsiteX45" fmla="*/ 359876 w 1614121"/>
                <a:gd name="connsiteY45" fmla="*/ 1669249 h 1761851"/>
                <a:gd name="connsiteX46" fmla="*/ 359876 w 1614121"/>
                <a:gd name="connsiteY46" fmla="*/ 1679900 h 1761851"/>
                <a:gd name="connsiteX47" fmla="*/ 370567 w 1614121"/>
                <a:gd name="connsiteY47" fmla="*/ 1715416 h 1761851"/>
                <a:gd name="connsiteX48" fmla="*/ 374307 w 1614121"/>
                <a:gd name="connsiteY48" fmla="*/ 1739745 h 1761851"/>
                <a:gd name="connsiteX49" fmla="*/ 381254 w 1614121"/>
                <a:gd name="connsiteY49" fmla="*/ 1743830 h 1761851"/>
                <a:gd name="connsiteX50" fmla="*/ 391978 w 1614121"/>
                <a:gd name="connsiteY50" fmla="*/ 1740956 h 1761851"/>
                <a:gd name="connsiteX51" fmla="*/ 498911 w 1614121"/>
                <a:gd name="connsiteY51" fmla="*/ 1735894 h 1761851"/>
                <a:gd name="connsiteX52" fmla="*/ 559417 w 1614121"/>
                <a:gd name="connsiteY52" fmla="*/ 1740280 h 1761851"/>
                <a:gd name="connsiteX53" fmla="*/ 562977 w 1614121"/>
                <a:gd name="connsiteY53" fmla="*/ 1747383 h 1761851"/>
                <a:gd name="connsiteX54" fmla="*/ 563003 w 1614121"/>
                <a:gd name="connsiteY54" fmla="*/ 1741997 h 1761851"/>
                <a:gd name="connsiteX55" fmla="*/ 634363 w 1614121"/>
                <a:gd name="connsiteY55" fmla="*/ 1739378 h 1761851"/>
                <a:gd name="connsiteX56" fmla="*/ 669874 w 1614121"/>
                <a:gd name="connsiteY56" fmla="*/ 1743830 h 1761851"/>
                <a:gd name="connsiteX57" fmla="*/ 709099 w 1614121"/>
                <a:gd name="connsiteY57" fmla="*/ 1743237 h 1761851"/>
                <a:gd name="connsiteX58" fmla="*/ 812551 w 1614121"/>
                <a:gd name="connsiteY58" fmla="*/ 1746251 h 1761851"/>
                <a:gd name="connsiteX59" fmla="*/ 883636 w 1614121"/>
                <a:gd name="connsiteY59" fmla="*/ 1754945 h 1761851"/>
                <a:gd name="connsiteX60" fmla="*/ 947804 w 1614121"/>
                <a:gd name="connsiteY60" fmla="*/ 1758038 h 1761851"/>
                <a:gd name="connsiteX61" fmla="*/ 965620 w 1614121"/>
                <a:gd name="connsiteY61" fmla="*/ 1758038 h 1761851"/>
                <a:gd name="connsiteX62" fmla="*/ 1026040 w 1614121"/>
                <a:gd name="connsiteY62" fmla="*/ 1761469 h 1761851"/>
                <a:gd name="connsiteX63" fmla="*/ 1083203 w 1614121"/>
                <a:gd name="connsiteY63" fmla="*/ 1754485 h 1761851"/>
                <a:gd name="connsiteX64" fmla="*/ 1097526 w 1614121"/>
                <a:gd name="connsiteY64" fmla="*/ 1746667 h 1761851"/>
                <a:gd name="connsiteX65" fmla="*/ 1147460 w 1614121"/>
                <a:gd name="connsiteY65" fmla="*/ 1750961 h 1761851"/>
                <a:gd name="connsiteX66" fmla="*/ 1154468 w 1614121"/>
                <a:gd name="connsiteY66" fmla="*/ 1715416 h 1761851"/>
                <a:gd name="connsiteX67" fmla="*/ 1072513 w 1614121"/>
                <a:gd name="connsiteY67" fmla="*/ 1733174 h 1761851"/>
                <a:gd name="connsiteX68" fmla="*/ 1015503 w 1614121"/>
                <a:gd name="connsiteY68" fmla="*/ 1687005 h 1761851"/>
                <a:gd name="connsiteX69" fmla="*/ 1015503 w 1614121"/>
                <a:gd name="connsiteY69" fmla="*/ 1683452 h 1761851"/>
                <a:gd name="connsiteX70" fmla="*/ 1079683 w 1614121"/>
                <a:gd name="connsiteY70" fmla="*/ 1619565 h 1761851"/>
                <a:gd name="connsiteX71" fmla="*/ 1172284 w 1614121"/>
                <a:gd name="connsiteY71" fmla="*/ 1584006 h 1761851"/>
                <a:gd name="connsiteX72" fmla="*/ 1179412 w 1614121"/>
                <a:gd name="connsiteY72" fmla="*/ 1584006 h 1761851"/>
                <a:gd name="connsiteX73" fmla="*/ 1205028 w 1614121"/>
                <a:gd name="connsiteY73" fmla="*/ 1485232 h 1761851"/>
                <a:gd name="connsiteX74" fmla="*/ 1243632 w 1614121"/>
                <a:gd name="connsiteY74" fmla="*/ 1395853 h 1761851"/>
                <a:gd name="connsiteX75" fmla="*/ 1268492 w 1614121"/>
                <a:gd name="connsiteY75" fmla="*/ 1292776 h 1761851"/>
                <a:gd name="connsiteX76" fmla="*/ 1296998 w 1614121"/>
                <a:gd name="connsiteY76" fmla="*/ 1193331 h 1761851"/>
                <a:gd name="connsiteX77" fmla="*/ 1304126 w 1614121"/>
                <a:gd name="connsiteY77" fmla="*/ 1150714 h 1761851"/>
                <a:gd name="connsiteX78" fmla="*/ 1315570 w 1614121"/>
                <a:gd name="connsiteY78" fmla="*/ 1108063 h 1761851"/>
                <a:gd name="connsiteX79" fmla="*/ 1311250 w 1614121"/>
                <a:gd name="connsiteY79" fmla="*/ 990894 h 1761851"/>
                <a:gd name="connsiteX80" fmla="*/ 1312277 w 1614121"/>
                <a:gd name="connsiteY80" fmla="*/ 926877 h 1761851"/>
                <a:gd name="connsiteX81" fmla="*/ 1307686 w 1614121"/>
                <a:gd name="connsiteY81" fmla="*/ 877242 h 1761851"/>
                <a:gd name="connsiteX82" fmla="*/ 1300562 w 1614121"/>
                <a:gd name="connsiteY82" fmla="*/ 831069 h 1761851"/>
                <a:gd name="connsiteX83" fmla="*/ 1296999 w 1614121"/>
                <a:gd name="connsiteY83" fmla="*/ 813311 h 1761851"/>
                <a:gd name="connsiteX84" fmla="*/ 1217793 w 1614121"/>
                <a:gd name="connsiteY84" fmla="*/ 618037 h 1761851"/>
                <a:gd name="connsiteX85" fmla="*/ 1215043 w 1614121"/>
                <a:gd name="connsiteY85" fmla="*/ 571801 h 1761851"/>
                <a:gd name="connsiteX86" fmla="*/ 1215043 w 1614121"/>
                <a:gd name="connsiteY86" fmla="*/ 504322 h 1761851"/>
                <a:gd name="connsiteX87" fmla="*/ 1239986 w 1614121"/>
                <a:gd name="connsiteY87" fmla="*/ 479462 h 1761851"/>
                <a:gd name="connsiteX88" fmla="*/ 1247113 w 1614121"/>
                <a:gd name="connsiteY88" fmla="*/ 479462 h 1761851"/>
                <a:gd name="connsiteX89" fmla="*/ 1262204 w 1614121"/>
                <a:gd name="connsiteY89" fmla="*/ 493735 h 1761851"/>
                <a:gd name="connsiteX90" fmla="*/ 1257801 w 1614121"/>
                <a:gd name="connsiteY90" fmla="*/ 554044 h 1761851"/>
                <a:gd name="connsiteX91" fmla="*/ 1259945 w 1614121"/>
                <a:gd name="connsiteY91" fmla="*/ 593317 h 1761851"/>
                <a:gd name="connsiteX92" fmla="*/ 1268492 w 1614121"/>
                <a:gd name="connsiteY92" fmla="*/ 649937 h 1761851"/>
                <a:gd name="connsiteX93" fmla="*/ 1293435 w 1614121"/>
                <a:gd name="connsiteY93" fmla="*/ 749382 h 1761851"/>
                <a:gd name="connsiteX94" fmla="*/ 1300587 w 1614121"/>
                <a:gd name="connsiteY94" fmla="*/ 749676 h 1761851"/>
                <a:gd name="connsiteX95" fmla="*/ 1353957 w 1614121"/>
                <a:gd name="connsiteY95" fmla="*/ 745333 h 1761851"/>
                <a:gd name="connsiteX96" fmla="*/ 1425273 w 1614121"/>
                <a:gd name="connsiteY96" fmla="*/ 738726 h 1761851"/>
                <a:gd name="connsiteX97" fmla="*/ 1478721 w 1614121"/>
                <a:gd name="connsiteY97" fmla="*/ 728074 h 1761851"/>
                <a:gd name="connsiteX98" fmla="*/ 1549769 w 1614121"/>
                <a:gd name="connsiteY98" fmla="*/ 713650 h 1761851"/>
                <a:gd name="connsiteX99" fmla="*/ 1584296 w 1614121"/>
                <a:gd name="connsiteY99" fmla="*/ 705448 h 1761851"/>
                <a:gd name="connsiteX100" fmla="*/ 1614122 w 1614121"/>
                <a:gd name="connsiteY100" fmla="*/ 689005 h 1761851"/>
                <a:gd name="connsiteX101" fmla="*/ 1572691 w 1614121"/>
                <a:gd name="connsiteY101" fmla="*/ 520759 h 1761851"/>
                <a:gd name="connsiteX102" fmla="*/ 1541699 w 1614121"/>
                <a:gd name="connsiteY102" fmla="*/ 448654 h 1761851"/>
                <a:gd name="connsiteX103" fmla="*/ 1504121 w 1614121"/>
                <a:gd name="connsiteY103" fmla="*/ 379568 h 1761851"/>
                <a:gd name="connsiteX104" fmla="*/ 1421716 w 1614121"/>
                <a:gd name="connsiteY104" fmla="*/ 252161 h 1761851"/>
                <a:gd name="connsiteX105" fmla="*/ 1336195 w 1614121"/>
                <a:gd name="connsiteY105" fmla="*/ 124306 h 1761851"/>
                <a:gd name="connsiteX106" fmla="*/ 1244441 w 1614121"/>
                <a:gd name="connsiteY106" fmla="*/ 210429 h 1761851"/>
                <a:gd name="connsiteX107" fmla="*/ 1118979 w 1614121"/>
                <a:gd name="connsiteY107" fmla="*/ 267349 h 1761851"/>
                <a:gd name="connsiteX108" fmla="*/ 1008379 w 1614121"/>
                <a:gd name="connsiteY108" fmla="*/ 280573 h 1761851"/>
                <a:gd name="connsiteX109" fmla="*/ 987001 w 1614121"/>
                <a:gd name="connsiteY109" fmla="*/ 280573 h 1761851"/>
                <a:gd name="connsiteX110" fmla="*/ 875079 w 1614121"/>
                <a:gd name="connsiteY110" fmla="*/ 257171 h 1761851"/>
                <a:gd name="connsiteX111" fmla="*/ 820164 w 1614121"/>
                <a:gd name="connsiteY111" fmla="*/ 244425 h 1761851"/>
                <a:gd name="connsiteX112" fmla="*/ 769647 w 1614121"/>
                <a:gd name="connsiteY112" fmla="*/ 227299 h 1761851"/>
                <a:gd name="connsiteX113" fmla="*/ 578546 w 1614121"/>
                <a:gd name="connsiteY113" fmla="*/ 130099 h 1761851"/>
                <a:gd name="connsiteX114" fmla="*/ 416891 w 1614121"/>
                <a:gd name="connsiteY114" fmla="*/ 0 h 1761851"/>
                <a:gd name="connsiteX115" fmla="*/ 309270 w 1614121"/>
                <a:gd name="connsiteY115" fmla="*/ 80964 h 1761851"/>
                <a:gd name="connsiteX116" fmla="*/ 217349 w 1614121"/>
                <a:gd name="connsiteY116" fmla="*/ 181127 h 176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614121" h="1761851">
                  <a:moveTo>
                    <a:pt x="217356" y="181137"/>
                  </a:moveTo>
                  <a:cubicBezTo>
                    <a:pt x="190413" y="199121"/>
                    <a:pt x="178614" y="250402"/>
                    <a:pt x="159606" y="279849"/>
                  </a:cubicBezTo>
                  <a:cubicBezTo>
                    <a:pt x="144775" y="302830"/>
                    <a:pt x="121805" y="369138"/>
                    <a:pt x="107915" y="384593"/>
                  </a:cubicBezTo>
                  <a:cubicBezTo>
                    <a:pt x="87668" y="407122"/>
                    <a:pt x="66645" y="455691"/>
                    <a:pt x="52959" y="486090"/>
                  </a:cubicBezTo>
                  <a:cubicBezTo>
                    <a:pt x="46671" y="500057"/>
                    <a:pt x="4638" y="588856"/>
                    <a:pt x="3427" y="596653"/>
                  </a:cubicBezTo>
                  <a:lnTo>
                    <a:pt x="0" y="628637"/>
                  </a:lnTo>
                  <a:lnTo>
                    <a:pt x="0" y="646395"/>
                  </a:lnTo>
                  <a:cubicBezTo>
                    <a:pt x="0" y="667893"/>
                    <a:pt x="30661" y="685905"/>
                    <a:pt x="46182" y="692704"/>
                  </a:cubicBezTo>
                  <a:cubicBezTo>
                    <a:pt x="52690" y="695553"/>
                    <a:pt x="114529" y="713872"/>
                    <a:pt x="121145" y="713872"/>
                  </a:cubicBezTo>
                  <a:cubicBezTo>
                    <a:pt x="136712" y="713872"/>
                    <a:pt x="134089" y="720974"/>
                    <a:pt x="149652" y="720974"/>
                  </a:cubicBezTo>
                  <a:cubicBezTo>
                    <a:pt x="158174" y="720974"/>
                    <a:pt x="199047" y="729729"/>
                    <a:pt x="209500" y="732355"/>
                  </a:cubicBezTo>
                  <a:cubicBezTo>
                    <a:pt x="241552" y="740399"/>
                    <a:pt x="242121" y="735183"/>
                    <a:pt x="274363" y="735183"/>
                  </a:cubicBezTo>
                  <a:lnTo>
                    <a:pt x="292178" y="735183"/>
                  </a:lnTo>
                  <a:cubicBezTo>
                    <a:pt x="291072" y="731015"/>
                    <a:pt x="288615" y="725501"/>
                    <a:pt x="288615" y="724527"/>
                  </a:cubicBezTo>
                  <a:cubicBezTo>
                    <a:pt x="288615" y="661663"/>
                    <a:pt x="364737" y="548248"/>
                    <a:pt x="381361" y="487180"/>
                  </a:cubicBezTo>
                  <a:lnTo>
                    <a:pt x="409763" y="483019"/>
                  </a:lnTo>
                  <a:cubicBezTo>
                    <a:pt x="431823" y="479305"/>
                    <a:pt x="445775" y="505829"/>
                    <a:pt x="452520" y="518535"/>
                  </a:cubicBezTo>
                  <a:cubicBezTo>
                    <a:pt x="444791" y="551612"/>
                    <a:pt x="411542" y="593325"/>
                    <a:pt x="393303" y="622883"/>
                  </a:cubicBezTo>
                  <a:cubicBezTo>
                    <a:pt x="371430" y="658335"/>
                    <a:pt x="357651" y="699111"/>
                    <a:pt x="338499" y="735183"/>
                  </a:cubicBezTo>
                  <a:cubicBezTo>
                    <a:pt x="342204" y="742160"/>
                    <a:pt x="345627" y="745656"/>
                    <a:pt x="345627" y="756491"/>
                  </a:cubicBezTo>
                  <a:lnTo>
                    <a:pt x="345627" y="767146"/>
                  </a:lnTo>
                  <a:cubicBezTo>
                    <a:pt x="333501" y="773540"/>
                    <a:pt x="320897" y="777913"/>
                    <a:pt x="317120" y="792006"/>
                  </a:cubicBezTo>
                  <a:cubicBezTo>
                    <a:pt x="298206" y="793576"/>
                    <a:pt x="292408" y="802662"/>
                    <a:pt x="277926" y="802662"/>
                  </a:cubicBezTo>
                  <a:lnTo>
                    <a:pt x="267235" y="802662"/>
                  </a:lnTo>
                  <a:cubicBezTo>
                    <a:pt x="266334" y="813457"/>
                    <a:pt x="232394" y="881959"/>
                    <a:pt x="225615" y="896140"/>
                  </a:cubicBezTo>
                  <a:cubicBezTo>
                    <a:pt x="217403" y="913334"/>
                    <a:pt x="181718" y="976422"/>
                    <a:pt x="181718" y="990896"/>
                  </a:cubicBezTo>
                  <a:cubicBezTo>
                    <a:pt x="181718" y="1005557"/>
                    <a:pt x="174590" y="1013234"/>
                    <a:pt x="174590" y="1033513"/>
                  </a:cubicBezTo>
                  <a:lnTo>
                    <a:pt x="174590" y="1037066"/>
                  </a:lnTo>
                  <a:cubicBezTo>
                    <a:pt x="174590" y="1075998"/>
                    <a:pt x="199533" y="1109812"/>
                    <a:pt x="199533" y="1150718"/>
                  </a:cubicBezTo>
                  <a:cubicBezTo>
                    <a:pt x="199533" y="1163054"/>
                    <a:pt x="206660" y="1156139"/>
                    <a:pt x="206660" y="1168476"/>
                  </a:cubicBezTo>
                  <a:cubicBezTo>
                    <a:pt x="206660" y="1201850"/>
                    <a:pt x="228039" y="1244084"/>
                    <a:pt x="228039" y="1282127"/>
                  </a:cubicBezTo>
                  <a:cubicBezTo>
                    <a:pt x="228039" y="1302968"/>
                    <a:pt x="238727" y="1322041"/>
                    <a:pt x="238727" y="1353158"/>
                  </a:cubicBezTo>
                  <a:lnTo>
                    <a:pt x="238727" y="1406430"/>
                  </a:lnTo>
                  <a:cubicBezTo>
                    <a:pt x="238727" y="1425320"/>
                    <a:pt x="256581" y="1433784"/>
                    <a:pt x="266448" y="1446281"/>
                  </a:cubicBezTo>
                  <a:cubicBezTo>
                    <a:pt x="267821" y="1448020"/>
                    <a:pt x="287982" y="1492864"/>
                    <a:pt x="288868" y="1495883"/>
                  </a:cubicBezTo>
                  <a:lnTo>
                    <a:pt x="299303" y="1491669"/>
                  </a:lnTo>
                  <a:cubicBezTo>
                    <a:pt x="304672" y="1496321"/>
                    <a:pt x="329529" y="1506172"/>
                    <a:pt x="339772" y="1511705"/>
                  </a:cubicBezTo>
                  <a:cubicBezTo>
                    <a:pt x="355710" y="1520309"/>
                    <a:pt x="356895" y="1534287"/>
                    <a:pt x="377692" y="1534287"/>
                  </a:cubicBezTo>
                  <a:lnTo>
                    <a:pt x="395511" y="1534287"/>
                  </a:lnTo>
                  <a:cubicBezTo>
                    <a:pt x="415535" y="1534287"/>
                    <a:pt x="440385" y="1558382"/>
                    <a:pt x="450326" y="1571990"/>
                  </a:cubicBezTo>
                  <a:cubicBezTo>
                    <a:pt x="458762" y="1583533"/>
                    <a:pt x="465730" y="1584000"/>
                    <a:pt x="470923" y="1597630"/>
                  </a:cubicBezTo>
                  <a:cubicBezTo>
                    <a:pt x="475222" y="1608907"/>
                    <a:pt x="479210" y="1622555"/>
                    <a:pt x="484590" y="1633731"/>
                  </a:cubicBezTo>
                  <a:cubicBezTo>
                    <a:pt x="468008" y="1668176"/>
                    <a:pt x="469939" y="1652172"/>
                    <a:pt x="456019" y="1672374"/>
                  </a:cubicBezTo>
                  <a:lnTo>
                    <a:pt x="424014" y="1676351"/>
                  </a:lnTo>
                  <a:lnTo>
                    <a:pt x="406199" y="1676351"/>
                  </a:lnTo>
                  <a:cubicBezTo>
                    <a:pt x="385003" y="1676351"/>
                    <a:pt x="379375" y="1669680"/>
                    <a:pt x="359876" y="1669249"/>
                  </a:cubicBezTo>
                  <a:lnTo>
                    <a:pt x="359876" y="1679900"/>
                  </a:lnTo>
                  <a:cubicBezTo>
                    <a:pt x="359876" y="1696969"/>
                    <a:pt x="370567" y="1698352"/>
                    <a:pt x="370567" y="1715416"/>
                  </a:cubicBezTo>
                  <a:cubicBezTo>
                    <a:pt x="370567" y="1727663"/>
                    <a:pt x="373201" y="1729168"/>
                    <a:pt x="374307" y="1739745"/>
                  </a:cubicBezTo>
                  <a:lnTo>
                    <a:pt x="381254" y="1743830"/>
                  </a:lnTo>
                  <a:cubicBezTo>
                    <a:pt x="385759" y="1741308"/>
                    <a:pt x="384988" y="1740614"/>
                    <a:pt x="391978" y="1740956"/>
                  </a:cubicBezTo>
                  <a:lnTo>
                    <a:pt x="498911" y="1735894"/>
                  </a:lnTo>
                  <a:lnTo>
                    <a:pt x="559417" y="1740280"/>
                  </a:lnTo>
                  <a:cubicBezTo>
                    <a:pt x="555132" y="1750239"/>
                    <a:pt x="553101" y="1744117"/>
                    <a:pt x="562977" y="1747383"/>
                  </a:cubicBezTo>
                  <a:lnTo>
                    <a:pt x="563003" y="1741997"/>
                  </a:lnTo>
                  <a:lnTo>
                    <a:pt x="634363" y="1739378"/>
                  </a:lnTo>
                  <a:lnTo>
                    <a:pt x="669874" y="1743830"/>
                  </a:lnTo>
                  <a:lnTo>
                    <a:pt x="709099" y="1743237"/>
                  </a:lnTo>
                  <a:lnTo>
                    <a:pt x="812551" y="1746251"/>
                  </a:lnTo>
                  <a:lnTo>
                    <a:pt x="883636" y="1754945"/>
                  </a:lnTo>
                  <a:lnTo>
                    <a:pt x="947804" y="1758038"/>
                  </a:lnTo>
                  <a:lnTo>
                    <a:pt x="965620" y="1758038"/>
                  </a:lnTo>
                  <a:cubicBezTo>
                    <a:pt x="987009" y="1758038"/>
                    <a:pt x="1010906" y="1763286"/>
                    <a:pt x="1026040" y="1761469"/>
                  </a:cubicBezTo>
                  <a:cubicBezTo>
                    <a:pt x="1045178" y="1759173"/>
                    <a:pt x="1059635" y="1754485"/>
                    <a:pt x="1083203" y="1754485"/>
                  </a:cubicBezTo>
                  <a:cubicBezTo>
                    <a:pt x="1094946" y="1754485"/>
                    <a:pt x="1091184" y="1746754"/>
                    <a:pt x="1097526" y="1746667"/>
                  </a:cubicBezTo>
                  <a:lnTo>
                    <a:pt x="1147460" y="1750961"/>
                  </a:lnTo>
                  <a:lnTo>
                    <a:pt x="1154468" y="1715416"/>
                  </a:lnTo>
                  <a:cubicBezTo>
                    <a:pt x="1122564" y="1716127"/>
                    <a:pt x="1108431" y="1733174"/>
                    <a:pt x="1072513" y="1733174"/>
                  </a:cubicBezTo>
                  <a:cubicBezTo>
                    <a:pt x="1052587" y="1733174"/>
                    <a:pt x="1015503" y="1710182"/>
                    <a:pt x="1015503" y="1687005"/>
                  </a:cubicBezTo>
                  <a:lnTo>
                    <a:pt x="1015503" y="1683452"/>
                  </a:lnTo>
                  <a:cubicBezTo>
                    <a:pt x="1015503" y="1649337"/>
                    <a:pt x="1058264" y="1631946"/>
                    <a:pt x="1079683" y="1619565"/>
                  </a:cubicBezTo>
                  <a:cubicBezTo>
                    <a:pt x="1095181" y="1610613"/>
                    <a:pt x="1150813" y="1584006"/>
                    <a:pt x="1172284" y="1584006"/>
                  </a:cubicBezTo>
                  <a:lnTo>
                    <a:pt x="1179412" y="1584006"/>
                  </a:lnTo>
                  <a:cubicBezTo>
                    <a:pt x="1187588" y="1568609"/>
                    <a:pt x="1198975" y="1508098"/>
                    <a:pt x="1205028" y="1485232"/>
                  </a:cubicBezTo>
                  <a:cubicBezTo>
                    <a:pt x="1211529" y="1460677"/>
                    <a:pt x="1232382" y="1424082"/>
                    <a:pt x="1243632" y="1395853"/>
                  </a:cubicBezTo>
                  <a:cubicBezTo>
                    <a:pt x="1252968" y="1372430"/>
                    <a:pt x="1261382" y="1320334"/>
                    <a:pt x="1268492" y="1292776"/>
                  </a:cubicBezTo>
                  <a:cubicBezTo>
                    <a:pt x="1273198" y="1274532"/>
                    <a:pt x="1296998" y="1206919"/>
                    <a:pt x="1296998" y="1193331"/>
                  </a:cubicBezTo>
                  <a:cubicBezTo>
                    <a:pt x="1296998" y="1177599"/>
                    <a:pt x="1304126" y="1163890"/>
                    <a:pt x="1304126" y="1150714"/>
                  </a:cubicBezTo>
                  <a:cubicBezTo>
                    <a:pt x="1304126" y="1131343"/>
                    <a:pt x="1292245" y="1114102"/>
                    <a:pt x="1315570" y="1108063"/>
                  </a:cubicBezTo>
                  <a:lnTo>
                    <a:pt x="1311250" y="990894"/>
                  </a:lnTo>
                  <a:lnTo>
                    <a:pt x="1312277" y="926877"/>
                  </a:lnTo>
                  <a:lnTo>
                    <a:pt x="1307686" y="877242"/>
                  </a:lnTo>
                  <a:cubicBezTo>
                    <a:pt x="1305985" y="857005"/>
                    <a:pt x="1300562" y="847251"/>
                    <a:pt x="1300562" y="831069"/>
                  </a:cubicBezTo>
                  <a:cubicBezTo>
                    <a:pt x="1300562" y="821477"/>
                    <a:pt x="1298858" y="821276"/>
                    <a:pt x="1296999" y="813311"/>
                  </a:cubicBezTo>
                  <a:cubicBezTo>
                    <a:pt x="1243142" y="808846"/>
                    <a:pt x="1223554" y="679390"/>
                    <a:pt x="1217793" y="618037"/>
                  </a:cubicBezTo>
                  <a:lnTo>
                    <a:pt x="1215043" y="571801"/>
                  </a:lnTo>
                  <a:lnTo>
                    <a:pt x="1215043" y="504322"/>
                  </a:lnTo>
                  <a:cubicBezTo>
                    <a:pt x="1215043" y="487743"/>
                    <a:pt x="1223353" y="479462"/>
                    <a:pt x="1239986" y="479462"/>
                  </a:cubicBezTo>
                  <a:lnTo>
                    <a:pt x="1247113" y="479462"/>
                  </a:lnTo>
                  <a:cubicBezTo>
                    <a:pt x="1254965" y="479462"/>
                    <a:pt x="1262038" y="485634"/>
                    <a:pt x="1262204" y="493735"/>
                  </a:cubicBezTo>
                  <a:lnTo>
                    <a:pt x="1257801" y="554044"/>
                  </a:lnTo>
                  <a:cubicBezTo>
                    <a:pt x="1256460" y="570117"/>
                    <a:pt x="1259527" y="580535"/>
                    <a:pt x="1259945" y="593317"/>
                  </a:cubicBezTo>
                  <a:lnTo>
                    <a:pt x="1268492" y="649937"/>
                  </a:lnTo>
                  <a:cubicBezTo>
                    <a:pt x="1275227" y="695995"/>
                    <a:pt x="1274621" y="713942"/>
                    <a:pt x="1293435" y="749382"/>
                  </a:cubicBezTo>
                  <a:lnTo>
                    <a:pt x="1300587" y="749676"/>
                  </a:lnTo>
                  <a:lnTo>
                    <a:pt x="1353957" y="745333"/>
                  </a:lnTo>
                  <a:lnTo>
                    <a:pt x="1425273" y="738726"/>
                  </a:lnTo>
                  <a:cubicBezTo>
                    <a:pt x="1437758" y="737422"/>
                    <a:pt x="1462491" y="728074"/>
                    <a:pt x="1478721" y="728074"/>
                  </a:cubicBezTo>
                  <a:cubicBezTo>
                    <a:pt x="1491571" y="728074"/>
                    <a:pt x="1532993" y="716890"/>
                    <a:pt x="1549769" y="713650"/>
                  </a:cubicBezTo>
                  <a:cubicBezTo>
                    <a:pt x="1561008" y="711480"/>
                    <a:pt x="1571746" y="708904"/>
                    <a:pt x="1584296" y="705448"/>
                  </a:cubicBezTo>
                  <a:cubicBezTo>
                    <a:pt x="1606645" y="699294"/>
                    <a:pt x="1596375" y="693729"/>
                    <a:pt x="1614122" y="689005"/>
                  </a:cubicBezTo>
                  <a:cubicBezTo>
                    <a:pt x="1614122" y="639507"/>
                    <a:pt x="1586531" y="561402"/>
                    <a:pt x="1572691" y="520759"/>
                  </a:cubicBezTo>
                  <a:cubicBezTo>
                    <a:pt x="1563196" y="492881"/>
                    <a:pt x="1552188" y="473168"/>
                    <a:pt x="1541699" y="448654"/>
                  </a:cubicBezTo>
                  <a:cubicBezTo>
                    <a:pt x="1530078" y="421487"/>
                    <a:pt x="1513311" y="400085"/>
                    <a:pt x="1504121" y="379568"/>
                  </a:cubicBezTo>
                  <a:cubicBezTo>
                    <a:pt x="1486381" y="339962"/>
                    <a:pt x="1446371" y="286549"/>
                    <a:pt x="1421716" y="252161"/>
                  </a:cubicBezTo>
                  <a:cubicBezTo>
                    <a:pt x="1402453" y="225296"/>
                    <a:pt x="1343647" y="156186"/>
                    <a:pt x="1336195" y="124306"/>
                  </a:cubicBezTo>
                  <a:cubicBezTo>
                    <a:pt x="1325028" y="127277"/>
                    <a:pt x="1257762" y="197152"/>
                    <a:pt x="1244441" y="210429"/>
                  </a:cubicBezTo>
                  <a:cubicBezTo>
                    <a:pt x="1214763" y="240024"/>
                    <a:pt x="1169136" y="259272"/>
                    <a:pt x="1118979" y="267349"/>
                  </a:cubicBezTo>
                  <a:lnTo>
                    <a:pt x="1008379" y="280573"/>
                  </a:lnTo>
                  <a:lnTo>
                    <a:pt x="987001" y="280573"/>
                  </a:lnTo>
                  <a:cubicBezTo>
                    <a:pt x="975419" y="280573"/>
                    <a:pt x="894437" y="261745"/>
                    <a:pt x="875079" y="257171"/>
                  </a:cubicBezTo>
                  <a:cubicBezTo>
                    <a:pt x="857404" y="252997"/>
                    <a:pt x="835551" y="249886"/>
                    <a:pt x="820164" y="244425"/>
                  </a:cubicBezTo>
                  <a:cubicBezTo>
                    <a:pt x="806795" y="239683"/>
                    <a:pt x="787352" y="227299"/>
                    <a:pt x="769647" y="227299"/>
                  </a:cubicBezTo>
                  <a:cubicBezTo>
                    <a:pt x="764692" y="227299"/>
                    <a:pt x="592535" y="139443"/>
                    <a:pt x="578546" y="130099"/>
                  </a:cubicBezTo>
                  <a:cubicBezTo>
                    <a:pt x="557069" y="115747"/>
                    <a:pt x="424428" y="0"/>
                    <a:pt x="416891" y="0"/>
                  </a:cubicBezTo>
                  <a:cubicBezTo>
                    <a:pt x="406289" y="0"/>
                    <a:pt x="323732" y="69612"/>
                    <a:pt x="309270" y="80964"/>
                  </a:cubicBezTo>
                  <a:cubicBezTo>
                    <a:pt x="288158" y="97543"/>
                    <a:pt x="217984" y="152606"/>
                    <a:pt x="217349" y="181127"/>
                  </a:cubicBezTo>
                  <a:close/>
                </a:path>
              </a:pathLst>
            </a:custGeom>
            <a:solidFill>
              <a:srgbClr val="FD4E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1409176-52E6-78C2-3D35-348D481A7E83}"/>
                </a:ext>
              </a:extLst>
            </p:cNvPr>
            <p:cNvSpPr/>
            <p:nvPr/>
          </p:nvSpPr>
          <p:spPr>
            <a:xfrm>
              <a:off x="3316776" y="2678550"/>
              <a:ext cx="2080257" cy="1346042"/>
            </a:xfrm>
            <a:custGeom>
              <a:avLst/>
              <a:gdLst>
                <a:gd name="connsiteX0" fmla="*/ 248773 w 2080257"/>
                <a:gd name="connsiteY0" fmla="*/ 174024 h 1346042"/>
                <a:gd name="connsiteX1" fmla="*/ 192509 w 2080257"/>
                <a:gd name="connsiteY1" fmla="*/ 217386 h 1346042"/>
                <a:gd name="connsiteX2" fmla="*/ 134696 w 2080257"/>
                <a:gd name="connsiteY2" fmla="*/ 262755 h 1346042"/>
                <a:gd name="connsiteX3" fmla="*/ 81304 w 2080257"/>
                <a:gd name="connsiteY3" fmla="*/ 415527 h 1346042"/>
                <a:gd name="connsiteX4" fmla="*/ 38960 w 2080257"/>
                <a:gd name="connsiteY4" fmla="*/ 554456 h 1346042"/>
                <a:gd name="connsiteX5" fmla="*/ 2912 w 2080257"/>
                <a:gd name="connsiteY5" fmla="*/ 699655 h 1346042"/>
                <a:gd name="connsiteX6" fmla="*/ 0 w 2080257"/>
                <a:gd name="connsiteY6" fmla="*/ 710511 h 1346042"/>
                <a:gd name="connsiteX7" fmla="*/ 6475 w 2080257"/>
                <a:gd name="connsiteY7" fmla="*/ 791997 h 1346042"/>
                <a:gd name="connsiteX8" fmla="*/ 17163 w 2080257"/>
                <a:gd name="connsiteY8" fmla="*/ 791997 h 1346042"/>
                <a:gd name="connsiteX9" fmla="*/ 104876 w 2080257"/>
                <a:gd name="connsiteY9" fmla="*/ 765771 h 1346042"/>
                <a:gd name="connsiteX10" fmla="*/ 198952 w 2080257"/>
                <a:gd name="connsiteY10" fmla="*/ 746275 h 1346042"/>
                <a:gd name="connsiteX11" fmla="*/ 273711 w 2080257"/>
                <a:gd name="connsiteY11" fmla="*/ 735170 h 1346042"/>
                <a:gd name="connsiteX12" fmla="*/ 359232 w 2080257"/>
                <a:gd name="connsiteY12" fmla="*/ 710310 h 1346042"/>
                <a:gd name="connsiteX13" fmla="*/ 359232 w 2080257"/>
                <a:gd name="connsiteY13" fmla="*/ 703208 h 1346042"/>
                <a:gd name="connsiteX14" fmla="*/ 357852 w 2080257"/>
                <a:gd name="connsiteY14" fmla="*/ 649824 h 1346042"/>
                <a:gd name="connsiteX15" fmla="*/ 365556 w 2080257"/>
                <a:gd name="connsiteY15" fmla="*/ 539684 h 1346042"/>
                <a:gd name="connsiteX16" fmla="*/ 369920 w 2080257"/>
                <a:gd name="connsiteY16" fmla="*/ 522077 h 1346042"/>
                <a:gd name="connsiteX17" fmla="*/ 366356 w 2080257"/>
                <a:gd name="connsiteY17" fmla="*/ 500769 h 1346042"/>
                <a:gd name="connsiteX18" fmla="*/ 394862 w 2080257"/>
                <a:gd name="connsiteY18" fmla="*/ 483011 h 1346042"/>
                <a:gd name="connsiteX19" fmla="*/ 412677 w 2080257"/>
                <a:gd name="connsiteY19" fmla="*/ 507872 h 1346042"/>
                <a:gd name="connsiteX20" fmla="*/ 414086 w 2080257"/>
                <a:gd name="connsiteY20" fmla="*/ 540075 h 1346042"/>
                <a:gd name="connsiteX21" fmla="*/ 408263 w 2080257"/>
                <a:gd name="connsiteY21" fmla="*/ 586177 h 1346042"/>
                <a:gd name="connsiteX22" fmla="*/ 405207 w 2080257"/>
                <a:gd name="connsiteY22" fmla="*/ 628602 h 1346042"/>
                <a:gd name="connsiteX23" fmla="*/ 401989 w 2080257"/>
                <a:gd name="connsiteY23" fmla="*/ 689003 h 1346042"/>
                <a:gd name="connsiteX24" fmla="*/ 401002 w 2080257"/>
                <a:gd name="connsiteY24" fmla="*/ 738824 h 1346042"/>
                <a:gd name="connsiteX25" fmla="*/ 405553 w 2080257"/>
                <a:gd name="connsiteY25" fmla="*/ 777789 h 1346042"/>
                <a:gd name="connsiteX26" fmla="*/ 423368 w 2080257"/>
                <a:gd name="connsiteY26" fmla="*/ 831062 h 1346042"/>
                <a:gd name="connsiteX27" fmla="*/ 423368 w 2080257"/>
                <a:gd name="connsiteY27" fmla="*/ 838167 h 1346042"/>
                <a:gd name="connsiteX28" fmla="*/ 398426 w 2080257"/>
                <a:gd name="connsiteY28" fmla="*/ 852373 h 1346042"/>
                <a:gd name="connsiteX29" fmla="*/ 394732 w 2080257"/>
                <a:gd name="connsiteY29" fmla="*/ 851424 h 1346042"/>
                <a:gd name="connsiteX30" fmla="*/ 362792 w 2080257"/>
                <a:gd name="connsiteY30" fmla="*/ 855925 h 1346042"/>
                <a:gd name="connsiteX31" fmla="*/ 337853 w 2080257"/>
                <a:gd name="connsiteY31" fmla="*/ 863028 h 1346042"/>
                <a:gd name="connsiteX32" fmla="*/ 337853 w 2080257"/>
                <a:gd name="connsiteY32" fmla="*/ 873683 h 1346042"/>
                <a:gd name="connsiteX33" fmla="*/ 402931 w 2080257"/>
                <a:gd name="connsiteY33" fmla="*/ 986391 h 1346042"/>
                <a:gd name="connsiteX34" fmla="*/ 436443 w 2080257"/>
                <a:gd name="connsiteY34" fmla="*/ 1041781 h 1346042"/>
                <a:gd name="connsiteX35" fmla="*/ 469738 w 2080257"/>
                <a:gd name="connsiteY35" fmla="*/ 1097383 h 1346042"/>
                <a:gd name="connsiteX36" fmla="*/ 480278 w 2080257"/>
                <a:gd name="connsiteY36" fmla="*/ 1129497 h 1346042"/>
                <a:gd name="connsiteX37" fmla="*/ 499005 w 2080257"/>
                <a:gd name="connsiteY37" fmla="*/ 1157001 h 1346042"/>
                <a:gd name="connsiteX38" fmla="*/ 524463 w 2080257"/>
                <a:gd name="connsiteY38" fmla="*/ 1220418 h 1346042"/>
                <a:gd name="connsiteX39" fmla="*/ 580151 w 2080257"/>
                <a:gd name="connsiteY39" fmla="*/ 1346043 h 1346042"/>
                <a:gd name="connsiteX40" fmla="*/ 666474 w 2080257"/>
                <a:gd name="connsiteY40" fmla="*/ 1261613 h 1346042"/>
                <a:gd name="connsiteX41" fmla="*/ 761137 w 2080257"/>
                <a:gd name="connsiteY41" fmla="*/ 1181941 h 1346042"/>
                <a:gd name="connsiteX42" fmla="*/ 815365 w 2080257"/>
                <a:gd name="connsiteY42" fmla="*/ 1150751 h 1346042"/>
                <a:gd name="connsiteX43" fmla="*/ 840895 w 2080257"/>
                <a:gd name="connsiteY43" fmla="*/ 1133578 h 1346042"/>
                <a:gd name="connsiteX44" fmla="*/ 873700 w 2080257"/>
                <a:gd name="connsiteY44" fmla="*/ 1120110 h 1346042"/>
                <a:gd name="connsiteX45" fmla="*/ 1004236 w 2080257"/>
                <a:gd name="connsiteY45" fmla="*/ 1077037 h 1346042"/>
                <a:gd name="connsiteX46" fmla="*/ 1075437 w 2080257"/>
                <a:gd name="connsiteY46" fmla="*/ 1072576 h 1346042"/>
                <a:gd name="connsiteX47" fmla="*/ 1111085 w 2080257"/>
                <a:gd name="connsiteY47" fmla="*/ 1068818 h 1346042"/>
                <a:gd name="connsiteX48" fmla="*/ 1146701 w 2080257"/>
                <a:gd name="connsiteY48" fmla="*/ 1076129 h 1346042"/>
                <a:gd name="connsiteX49" fmla="*/ 1168080 w 2080257"/>
                <a:gd name="connsiteY49" fmla="*/ 1076129 h 1346042"/>
                <a:gd name="connsiteX50" fmla="*/ 1231532 w 2080257"/>
                <a:gd name="connsiteY50" fmla="*/ 1087467 h 1346042"/>
                <a:gd name="connsiteX51" fmla="*/ 1289229 w 2080257"/>
                <a:gd name="connsiteY51" fmla="*/ 1104542 h 1346042"/>
                <a:gd name="connsiteX52" fmla="*/ 1383379 w 2080257"/>
                <a:gd name="connsiteY52" fmla="*/ 1131450 h 1346042"/>
                <a:gd name="connsiteX53" fmla="*/ 1446894 w 2080257"/>
                <a:gd name="connsiteY53" fmla="*/ 1192451 h 1346042"/>
                <a:gd name="connsiteX54" fmla="*/ 1477253 w 2080257"/>
                <a:gd name="connsiteY54" fmla="*/ 1222568 h 1346042"/>
                <a:gd name="connsiteX55" fmla="*/ 1489976 w 2080257"/>
                <a:gd name="connsiteY55" fmla="*/ 1238296 h 1346042"/>
                <a:gd name="connsiteX56" fmla="*/ 1511027 w 2080257"/>
                <a:gd name="connsiteY56" fmla="*/ 1249279 h 1346042"/>
                <a:gd name="connsiteX57" fmla="*/ 1545782 w 2080257"/>
                <a:gd name="connsiteY57" fmla="*/ 1331843 h 1346042"/>
                <a:gd name="connsiteX58" fmla="*/ 1713985 w 2080257"/>
                <a:gd name="connsiteY58" fmla="*/ 1254446 h 1346042"/>
                <a:gd name="connsiteX59" fmla="*/ 1788080 w 2080257"/>
                <a:gd name="connsiteY59" fmla="*/ 1203988 h 1346042"/>
                <a:gd name="connsiteX60" fmla="*/ 1848649 w 2080257"/>
                <a:gd name="connsiteY60" fmla="*/ 1140057 h 1346042"/>
                <a:gd name="connsiteX61" fmla="*/ 1818543 w 2080257"/>
                <a:gd name="connsiteY61" fmla="*/ 1052864 h 1346042"/>
                <a:gd name="connsiteX62" fmla="*/ 1780886 w 2080257"/>
                <a:gd name="connsiteY62" fmla="*/ 969155 h 1346042"/>
                <a:gd name="connsiteX63" fmla="*/ 1748881 w 2080257"/>
                <a:gd name="connsiteY63" fmla="*/ 973132 h 1346042"/>
                <a:gd name="connsiteX64" fmla="*/ 1745317 w 2080257"/>
                <a:gd name="connsiteY64" fmla="*/ 973132 h 1346042"/>
                <a:gd name="connsiteX65" fmla="*/ 1716811 w 2080257"/>
                <a:gd name="connsiteY65" fmla="*/ 955374 h 1346042"/>
                <a:gd name="connsiteX66" fmla="*/ 1721200 w 2080257"/>
                <a:gd name="connsiteY66" fmla="*/ 933934 h 1346042"/>
                <a:gd name="connsiteX67" fmla="*/ 1713247 w 2080257"/>
                <a:gd name="connsiteY67" fmla="*/ 877240 h 1346042"/>
                <a:gd name="connsiteX68" fmla="*/ 1706124 w 2080257"/>
                <a:gd name="connsiteY68" fmla="*/ 863034 h 1346042"/>
                <a:gd name="connsiteX69" fmla="*/ 1709684 w 2080257"/>
                <a:gd name="connsiteY69" fmla="*/ 848826 h 1346042"/>
                <a:gd name="connsiteX70" fmla="*/ 1709684 w 2080257"/>
                <a:gd name="connsiteY70" fmla="*/ 763588 h 1346042"/>
                <a:gd name="connsiteX71" fmla="*/ 1694802 w 2080257"/>
                <a:gd name="connsiteY71" fmla="*/ 664777 h 1346042"/>
                <a:gd name="connsiteX72" fmla="*/ 1681278 w 2080257"/>
                <a:gd name="connsiteY72" fmla="*/ 621430 h 1346042"/>
                <a:gd name="connsiteX73" fmla="*/ 1659802 w 2080257"/>
                <a:gd name="connsiteY73" fmla="*/ 586012 h 1346042"/>
                <a:gd name="connsiteX74" fmla="*/ 1663362 w 2080257"/>
                <a:gd name="connsiteY74" fmla="*/ 568254 h 1346042"/>
                <a:gd name="connsiteX75" fmla="*/ 1674053 w 2080257"/>
                <a:gd name="connsiteY75" fmla="*/ 568254 h 1346042"/>
                <a:gd name="connsiteX76" fmla="*/ 1674053 w 2080257"/>
                <a:gd name="connsiteY76" fmla="*/ 561151 h 1346042"/>
                <a:gd name="connsiteX77" fmla="*/ 1659802 w 2080257"/>
                <a:gd name="connsiteY77" fmla="*/ 561151 h 1346042"/>
                <a:gd name="connsiteX78" fmla="*/ 1625588 w 2080257"/>
                <a:gd name="connsiteY78" fmla="*/ 492254 h 1346042"/>
                <a:gd name="connsiteX79" fmla="*/ 1607737 w 2080257"/>
                <a:gd name="connsiteY79" fmla="*/ 456774 h 1346042"/>
                <a:gd name="connsiteX80" fmla="*/ 1584974 w 2080257"/>
                <a:gd name="connsiteY80" fmla="*/ 426190 h 1346042"/>
                <a:gd name="connsiteX81" fmla="*/ 1609917 w 2080257"/>
                <a:gd name="connsiteY81" fmla="*/ 404883 h 1346042"/>
                <a:gd name="connsiteX82" fmla="*/ 1641984 w 2080257"/>
                <a:gd name="connsiteY82" fmla="*/ 415535 h 1346042"/>
                <a:gd name="connsiteX83" fmla="*/ 1648347 w 2080257"/>
                <a:gd name="connsiteY83" fmla="*/ 416297 h 1346042"/>
                <a:gd name="connsiteX84" fmla="*/ 1659803 w 2080257"/>
                <a:gd name="connsiteY84" fmla="*/ 426190 h 1346042"/>
                <a:gd name="connsiteX85" fmla="*/ 1690651 w 2080257"/>
                <a:gd name="connsiteY85" fmla="*/ 494884 h 1346042"/>
                <a:gd name="connsiteX86" fmla="*/ 1712098 w 2080257"/>
                <a:gd name="connsiteY86" fmla="*/ 572955 h 1346042"/>
                <a:gd name="connsiteX87" fmla="*/ 1749048 w 2080257"/>
                <a:gd name="connsiteY87" fmla="*/ 735172 h 1346042"/>
                <a:gd name="connsiteX88" fmla="*/ 1752446 w 2080257"/>
                <a:gd name="connsiteY88" fmla="*/ 813314 h 1346042"/>
                <a:gd name="connsiteX89" fmla="*/ 1752446 w 2080257"/>
                <a:gd name="connsiteY89" fmla="*/ 831072 h 1346042"/>
                <a:gd name="connsiteX90" fmla="*/ 1845088 w 2080257"/>
                <a:gd name="connsiteY90" fmla="*/ 813314 h 1346042"/>
                <a:gd name="connsiteX91" fmla="*/ 1848641 w 2080257"/>
                <a:gd name="connsiteY91" fmla="*/ 813253 h 1346042"/>
                <a:gd name="connsiteX92" fmla="*/ 1877154 w 2080257"/>
                <a:gd name="connsiteY92" fmla="*/ 809764 h 1346042"/>
                <a:gd name="connsiteX93" fmla="*/ 1927062 w 2080257"/>
                <a:gd name="connsiteY93" fmla="*/ 812804 h 1346042"/>
                <a:gd name="connsiteX94" fmla="*/ 2051755 w 2080257"/>
                <a:gd name="connsiteY94" fmla="*/ 816867 h 1346042"/>
                <a:gd name="connsiteX95" fmla="*/ 2076698 w 2080257"/>
                <a:gd name="connsiteY95" fmla="*/ 813314 h 1346042"/>
                <a:gd name="connsiteX96" fmla="*/ 2080258 w 2080257"/>
                <a:gd name="connsiteY96" fmla="*/ 792006 h 1346042"/>
                <a:gd name="connsiteX97" fmla="*/ 2051755 w 2080257"/>
                <a:gd name="connsiteY97" fmla="*/ 664148 h 1346042"/>
                <a:gd name="connsiteX98" fmla="*/ 2041064 w 2080257"/>
                <a:gd name="connsiteY98" fmla="*/ 632185 h 1346042"/>
                <a:gd name="connsiteX99" fmla="*/ 2041064 w 2080257"/>
                <a:gd name="connsiteY99" fmla="*/ 628632 h 1346042"/>
                <a:gd name="connsiteX100" fmla="*/ 2006980 w 2080257"/>
                <a:gd name="connsiteY100" fmla="*/ 531198 h 1346042"/>
                <a:gd name="connsiteX101" fmla="*/ 1966236 w 2080257"/>
                <a:gd name="connsiteY101" fmla="*/ 440401 h 1346042"/>
                <a:gd name="connsiteX102" fmla="*/ 1944890 w 2080257"/>
                <a:gd name="connsiteY102" fmla="*/ 411956 h 1346042"/>
                <a:gd name="connsiteX103" fmla="*/ 1919839 w 2080257"/>
                <a:gd name="connsiteY103" fmla="*/ 383650 h 1346042"/>
                <a:gd name="connsiteX104" fmla="*/ 1869162 w 2080257"/>
                <a:gd name="connsiteY104" fmla="*/ 331167 h 1346042"/>
                <a:gd name="connsiteX105" fmla="*/ 1755142 w 2080257"/>
                <a:gd name="connsiteY105" fmla="*/ 238829 h 1346042"/>
                <a:gd name="connsiteX106" fmla="*/ 1650007 w 2080257"/>
                <a:gd name="connsiteY106" fmla="*/ 137625 h 1346042"/>
                <a:gd name="connsiteX107" fmla="*/ 1542224 w 2080257"/>
                <a:gd name="connsiteY107" fmla="*/ 35518 h 1346042"/>
                <a:gd name="connsiteX108" fmla="*/ 1527968 w 2080257"/>
                <a:gd name="connsiteY108" fmla="*/ 46173 h 1346042"/>
                <a:gd name="connsiteX109" fmla="*/ 1520845 w 2080257"/>
                <a:gd name="connsiteY109" fmla="*/ 46173 h 1346042"/>
                <a:gd name="connsiteX110" fmla="*/ 1363688 w 2080257"/>
                <a:gd name="connsiteY110" fmla="*/ 99075 h 1346042"/>
                <a:gd name="connsiteX111" fmla="*/ 1207710 w 2080257"/>
                <a:gd name="connsiteY111" fmla="*/ 156336 h 1346042"/>
                <a:gd name="connsiteX112" fmla="*/ 1203717 w 2080257"/>
                <a:gd name="connsiteY112" fmla="*/ 188238 h 1346042"/>
                <a:gd name="connsiteX113" fmla="*/ 1202950 w 2080257"/>
                <a:gd name="connsiteY113" fmla="*/ 301882 h 1346042"/>
                <a:gd name="connsiteX114" fmla="*/ 1200154 w 2080257"/>
                <a:gd name="connsiteY114" fmla="*/ 422645 h 1346042"/>
                <a:gd name="connsiteX115" fmla="*/ 1200297 w 2080257"/>
                <a:gd name="connsiteY115" fmla="*/ 458168 h 1346042"/>
                <a:gd name="connsiteX116" fmla="*/ 1196593 w 2080257"/>
                <a:gd name="connsiteY116" fmla="*/ 525639 h 1346042"/>
                <a:gd name="connsiteX117" fmla="*/ 1207281 w 2080257"/>
                <a:gd name="connsiteY117" fmla="*/ 568257 h 1346042"/>
                <a:gd name="connsiteX118" fmla="*/ 1207281 w 2080257"/>
                <a:gd name="connsiteY118" fmla="*/ 571810 h 1346042"/>
                <a:gd name="connsiteX119" fmla="*/ 1168124 w 2080257"/>
                <a:gd name="connsiteY119" fmla="*/ 600510 h 1346042"/>
                <a:gd name="connsiteX120" fmla="*/ 1071808 w 2080257"/>
                <a:gd name="connsiteY120" fmla="*/ 610163 h 1346042"/>
                <a:gd name="connsiteX121" fmla="*/ 1021993 w 2080257"/>
                <a:gd name="connsiteY121" fmla="*/ 614428 h 1346042"/>
                <a:gd name="connsiteX122" fmla="*/ 968545 w 2080257"/>
                <a:gd name="connsiteY122" fmla="*/ 593117 h 1346042"/>
                <a:gd name="connsiteX123" fmla="*/ 968545 w 2080257"/>
                <a:gd name="connsiteY123" fmla="*/ 582465 h 1346042"/>
                <a:gd name="connsiteX124" fmla="*/ 961421 w 2080257"/>
                <a:gd name="connsiteY124" fmla="*/ 561154 h 1346042"/>
                <a:gd name="connsiteX125" fmla="*/ 972026 w 2080257"/>
                <a:gd name="connsiteY125" fmla="*/ 511418 h 1346042"/>
                <a:gd name="connsiteX126" fmla="*/ 975067 w 2080257"/>
                <a:gd name="connsiteY126" fmla="*/ 482933 h 1346042"/>
                <a:gd name="connsiteX127" fmla="*/ 989924 w 2080257"/>
                <a:gd name="connsiteY127" fmla="*/ 362263 h 1346042"/>
                <a:gd name="connsiteX128" fmla="*/ 989924 w 2080257"/>
                <a:gd name="connsiteY128" fmla="*/ 351611 h 1346042"/>
                <a:gd name="connsiteX129" fmla="*/ 993924 w 2080257"/>
                <a:gd name="connsiteY129" fmla="*/ 333713 h 1346042"/>
                <a:gd name="connsiteX130" fmla="*/ 989924 w 2080257"/>
                <a:gd name="connsiteY130" fmla="*/ 319645 h 1346042"/>
                <a:gd name="connsiteX131" fmla="*/ 993488 w 2080257"/>
                <a:gd name="connsiteY131" fmla="*/ 308989 h 1346042"/>
                <a:gd name="connsiteX132" fmla="*/ 989261 w 2080257"/>
                <a:gd name="connsiteY132" fmla="*/ 294530 h 1346042"/>
                <a:gd name="connsiteX133" fmla="*/ 993488 w 2080257"/>
                <a:gd name="connsiteY133" fmla="*/ 284129 h 1346042"/>
                <a:gd name="connsiteX134" fmla="*/ 989924 w 2080257"/>
                <a:gd name="connsiteY134" fmla="*/ 269924 h 1346042"/>
                <a:gd name="connsiteX135" fmla="*/ 970855 w 2080257"/>
                <a:gd name="connsiteY135" fmla="*/ 161072 h 1346042"/>
                <a:gd name="connsiteX136" fmla="*/ 893722 w 2080257"/>
                <a:gd name="connsiteY136" fmla="*/ 110100 h 1346042"/>
                <a:gd name="connsiteX137" fmla="*/ 569473 w 2080257"/>
                <a:gd name="connsiteY137" fmla="*/ 0 h 1346042"/>
                <a:gd name="connsiteX138" fmla="*/ 485099 w 2080257"/>
                <a:gd name="connsiteY138" fmla="*/ 36659 h 1346042"/>
                <a:gd name="connsiteX139" fmla="*/ 404378 w 2080257"/>
                <a:gd name="connsiteY139" fmla="*/ 80501 h 1346042"/>
                <a:gd name="connsiteX140" fmla="*/ 324834 w 2080257"/>
                <a:gd name="connsiteY140" fmla="*/ 125522 h 1346042"/>
                <a:gd name="connsiteX141" fmla="*/ 248786 w 2080257"/>
                <a:gd name="connsiteY141" fmla="*/ 174028 h 1346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2080257" h="1346042">
                  <a:moveTo>
                    <a:pt x="248773" y="174024"/>
                  </a:moveTo>
                  <a:cubicBezTo>
                    <a:pt x="231404" y="175465"/>
                    <a:pt x="206131" y="206720"/>
                    <a:pt x="192509" y="217386"/>
                  </a:cubicBezTo>
                  <a:cubicBezTo>
                    <a:pt x="167451" y="237012"/>
                    <a:pt x="147490" y="234425"/>
                    <a:pt x="134696" y="262755"/>
                  </a:cubicBezTo>
                  <a:cubicBezTo>
                    <a:pt x="124009" y="286429"/>
                    <a:pt x="81304" y="389565"/>
                    <a:pt x="81304" y="415527"/>
                  </a:cubicBezTo>
                  <a:cubicBezTo>
                    <a:pt x="81304" y="440470"/>
                    <a:pt x="47623" y="528235"/>
                    <a:pt x="38960" y="554456"/>
                  </a:cubicBezTo>
                  <a:cubicBezTo>
                    <a:pt x="33144" y="572056"/>
                    <a:pt x="2912" y="685859"/>
                    <a:pt x="2912" y="699655"/>
                  </a:cubicBezTo>
                  <a:lnTo>
                    <a:pt x="0" y="710511"/>
                  </a:lnTo>
                  <a:lnTo>
                    <a:pt x="6475" y="791997"/>
                  </a:lnTo>
                  <a:lnTo>
                    <a:pt x="17163" y="791997"/>
                  </a:lnTo>
                  <a:cubicBezTo>
                    <a:pt x="20856" y="791997"/>
                    <a:pt x="92353" y="769594"/>
                    <a:pt x="104876" y="765771"/>
                  </a:cubicBezTo>
                  <a:cubicBezTo>
                    <a:pt x="134780" y="756647"/>
                    <a:pt x="166511" y="750622"/>
                    <a:pt x="198952" y="746275"/>
                  </a:cubicBezTo>
                  <a:lnTo>
                    <a:pt x="273711" y="735170"/>
                  </a:lnTo>
                  <a:cubicBezTo>
                    <a:pt x="308667" y="729993"/>
                    <a:pt x="333567" y="723843"/>
                    <a:pt x="359232" y="710310"/>
                  </a:cubicBezTo>
                  <a:lnTo>
                    <a:pt x="359232" y="703208"/>
                  </a:lnTo>
                  <a:lnTo>
                    <a:pt x="357852" y="649824"/>
                  </a:lnTo>
                  <a:lnTo>
                    <a:pt x="365556" y="539684"/>
                  </a:lnTo>
                  <a:lnTo>
                    <a:pt x="369920" y="522077"/>
                  </a:lnTo>
                  <a:cubicBezTo>
                    <a:pt x="367977" y="513760"/>
                    <a:pt x="366356" y="511586"/>
                    <a:pt x="366356" y="500769"/>
                  </a:cubicBezTo>
                  <a:cubicBezTo>
                    <a:pt x="366356" y="488095"/>
                    <a:pt x="382438" y="483011"/>
                    <a:pt x="394862" y="483011"/>
                  </a:cubicBezTo>
                  <a:cubicBezTo>
                    <a:pt x="406382" y="483011"/>
                    <a:pt x="412677" y="495901"/>
                    <a:pt x="412677" y="507872"/>
                  </a:cubicBezTo>
                  <a:lnTo>
                    <a:pt x="414086" y="540075"/>
                  </a:lnTo>
                  <a:lnTo>
                    <a:pt x="408263" y="586177"/>
                  </a:lnTo>
                  <a:lnTo>
                    <a:pt x="405207" y="628602"/>
                  </a:lnTo>
                  <a:lnTo>
                    <a:pt x="401989" y="689003"/>
                  </a:lnTo>
                  <a:lnTo>
                    <a:pt x="401002" y="738824"/>
                  </a:lnTo>
                  <a:lnTo>
                    <a:pt x="405553" y="777789"/>
                  </a:lnTo>
                  <a:cubicBezTo>
                    <a:pt x="407856" y="800038"/>
                    <a:pt x="423368" y="828306"/>
                    <a:pt x="423368" y="831062"/>
                  </a:cubicBezTo>
                  <a:lnTo>
                    <a:pt x="423368" y="838167"/>
                  </a:lnTo>
                  <a:cubicBezTo>
                    <a:pt x="423368" y="849592"/>
                    <a:pt x="409337" y="852373"/>
                    <a:pt x="398426" y="852373"/>
                  </a:cubicBezTo>
                  <a:lnTo>
                    <a:pt x="394732" y="851424"/>
                  </a:lnTo>
                  <a:lnTo>
                    <a:pt x="362792" y="855925"/>
                  </a:lnTo>
                  <a:cubicBezTo>
                    <a:pt x="347229" y="858052"/>
                    <a:pt x="351008" y="859971"/>
                    <a:pt x="337853" y="863028"/>
                  </a:cubicBezTo>
                  <a:lnTo>
                    <a:pt x="337853" y="873683"/>
                  </a:lnTo>
                  <a:cubicBezTo>
                    <a:pt x="337853" y="883925"/>
                    <a:pt x="393771" y="974665"/>
                    <a:pt x="402931" y="986391"/>
                  </a:cubicBezTo>
                  <a:cubicBezTo>
                    <a:pt x="422101" y="1010931"/>
                    <a:pt x="423067" y="1010389"/>
                    <a:pt x="436443" y="1041781"/>
                  </a:cubicBezTo>
                  <a:cubicBezTo>
                    <a:pt x="446828" y="1066153"/>
                    <a:pt x="459346" y="1078080"/>
                    <a:pt x="469738" y="1097383"/>
                  </a:cubicBezTo>
                  <a:cubicBezTo>
                    <a:pt x="475316" y="1107740"/>
                    <a:pt x="475478" y="1120145"/>
                    <a:pt x="480278" y="1129497"/>
                  </a:cubicBezTo>
                  <a:cubicBezTo>
                    <a:pt x="484213" y="1137160"/>
                    <a:pt x="493470" y="1148408"/>
                    <a:pt x="499005" y="1157001"/>
                  </a:cubicBezTo>
                  <a:cubicBezTo>
                    <a:pt x="504392" y="1165368"/>
                    <a:pt x="520420" y="1208000"/>
                    <a:pt x="524463" y="1220418"/>
                  </a:cubicBezTo>
                  <a:cubicBezTo>
                    <a:pt x="537586" y="1260698"/>
                    <a:pt x="572951" y="1315244"/>
                    <a:pt x="580151" y="1346043"/>
                  </a:cubicBezTo>
                  <a:cubicBezTo>
                    <a:pt x="598402" y="1344531"/>
                    <a:pt x="648654" y="1277145"/>
                    <a:pt x="666474" y="1261613"/>
                  </a:cubicBezTo>
                  <a:cubicBezTo>
                    <a:pt x="697056" y="1234945"/>
                    <a:pt x="728451" y="1205655"/>
                    <a:pt x="761137" y="1181941"/>
                  </a:cubicBezTo>
                  <a:cubicBezTo>
                    <a:pt x="777078" y="1170377"/>
                    <a:pt x="798615" y="1160785"/>
                    <a:pt x="815365" y="1150751"/>
                  </a:cubicBezTo>
                  <a:cubicBezTo>
                    <a:pt x="824096" y="1145520"/>
                    <a:pt x="830323" y="1137300"/>
                    <a:pt x="840895" y="1133578"/>
                  </a:cubicBezTo>
                  <a:cubicBezTo>
                    <a:pt x="856743" y="1127999"/>
                    <a:pt x="859542" y="1128215"/>
                    <a:pt x="873700" y="1120110"/>
                  </a:cubicBezTo>
                  <a:cubicBezTo>
                    <a:pt x="884762" y="1113776"/>
                    <a:pt x="992539" y="1076948"/>
                    <a:pt x="1004236" y="1077037"/>
                  </a:cubicBezTo>
                  <a:lnTo>
                    <a:pt x="1075437" y="1072576"/>
                  </a:lnTo>
                  <a:cubicBezTo>
                    <a:pt x="1088074" y="1071684"/>
                    <a:pt x="1104430" y="1068854"/>
                    <a:pt x="1111085" y="1068818"/>
                  </a:cubicBezTo>
                  <a:cubicBezTo>
                    <a:pt x="1125211" y="1068739"/>
                    <a:pt x="1128205" y="1076129"/>
                    <a:pt x="1146701" y="1076129"/>
                  </a:cubicBezTo>
                  <a:lnTo>
                    <a:pt x="1168080" y="1076129"/>
                  </a:lnTo>
                  <a:cubicBezTo>
                    <a:pt x="1188129" y="1076129"/>
                    <a:pt x="1209373" y="1083716"/>
                    <a:pt x="1231532" y="1087467"/>
                  </a:cubicBezTo>
                  <a:cubicBezTo>
                    <a:pt x="1251451" y="1090837"/>
                    <a:pt x="1269218" y="1104542"/>
                    <a:pt x="1289229" y="1104542"/>
                  </a:cubicBezTo>
                  <a:cubicBezTo>
                    <a:pt x="1305250" y="1104542"/>
                    <a:pt x="1371882" y="1123956"/>
                    <a:pt x="1383379" y="1131450"/>
                  </a:cubicBezTo>
                  <a:cubicBezTo>
                    <a:pt x="1402611" y="1143984"/>
                    <a:pt x="1432054" y="1174778"/>
                    <a:pt x="1446894" y="1192451"/>
                  </a:cubicBezTo>
                  <a:cubicBezTo>
                    <a:pt x="1455758" y="1203010"/>
                    <a:pt x="1467311" y="1212254"/>
                    <a:pt x="1477253" y="1222568"/>
                  </a:cubicBezTo>
                  <a:cubicBezTo>
                    <a:pt x="1483130" y="1228668"/>
                    <a:pt x="1485529" y="1234927"/>
                    <a:pt x="1489976" y="1238296"/>
                  </a:cubicBezTo>
                  <a:cubicBezTo>
                    <a:pt x="1498660" y="1244881"/>
                    <a:pt x="1503265" y="1240430"/>
                    <a:pt x="1511027" y="1249279"/>
                  </a:cubicBezTo>
                  <a:cubicBezTo>
                    <a:pt x="1524291" y="1264411"/>
                    <a:pt x="1543613" y="1305870"/>
                    <a:pt x="1545782" y="1331843"/>
                  </a:cubicBezTo>
                  <a:cubicBezTo>
                    <a:pt x="1570976" y="1325136"/>
                    <a:pt x="1694364" y="1268823"/>
                    <a:pt x="1713985" y="1254446"/>
                  </a:cubicBezTo>
                  <a:cubicBezTo>
                    <a:pt x="1739469" y="1235775"/>
                    <a:pt x="1762195" y="1221258"/>
                    <a:pt x="1788080" y="1203988"/>
                  </a:cubicBezTo>
                  <a:cubicBezTo>
                    <a:pt x="1801261" y="1195197"/>
                    <a:pt x="1848649" y="1155501"/>
                    <a:pt x="1848649" y="1140057"/>
                  </a:cubicBezTo>
                  <a:cubicBezTo>
                    <a:pt x="1848649" y="1124573"/>
                    <a:pt x="1825533" y="1067141"/>
                    <a:pt x="1818543" y="1052864"/>
                  </a:cubicBezTo>
                  <a:cubicBezTo>
                    <a:pt x="1814269" y="1044130"/>
                    <a:pt x="1780972" y="969826"/>
                    <a:pt x="1780886" y="969155"/>
                  </a:cubicBezTo>
                  <a:lnTo>
                    <a:pt x="1748881" y="973132"/>
                  </a:lnTo>
                  <a:lnTo>
                    <a:pt x="1745317" y="973132"/>
                  </a:lnTo>
                  <a:cubicBezTo>
                    <a:pt x="1729488" y="973132"/>
                    <a:pt x="1723128" y="964780"/>
                    <a:pt x="1716811" y="955374"/>
                  </a:cubicBezTo>
                  <a:cubicBezTo>
                    <a:pt x="1717773" y="943878"/>
                    <a:pt x="1721650" y="941884"/>
                    <a:pt x="1721200" y="933934"/>
                  </a:cubicBezTo>
                  <a:lnTo>
                    <a:pt x="1713247" y="877240"/>
                  </a:lnTo>
                  <a:cubicBezTo>
                    <a:pt x="1711669" y="867551"/>
                    <a:pt x="1711287" y="870719"/>
                    <a:pt x="1706124" y="863034"/>
                  </a:cubicBezTo>
                  <a:cubicBezTo>
                    <a:pt x="1708617" y="858016"/>
                    <a:pt x="1709684" y="857135"/>
                    <a:pt x="1709684" y="848826"/>
                  </a:cubicBezTo>
                  <a:lnTo>
                    <a:pt x="1709684" y="763588"/>
                  </a:lnTo>
                  <a:cubicBezTo>
                    <a:pt x="1709684" y="738182"/>
                    <a:pt x="1700759" y="686880"/>
                    <a:pt x="1694802" y="664777"/>
                  </a:cubicBezTo>
                  <a:cubicBezTo>
                    <a:pt x="1692442" y="656022"/>
                    <a:pt x="1684932" y="629688"/>
                    <a:pt x="1681278" y="621430"/>
                  </a:cubicBezTo>
                  <a:cubicBezTo>
                    <a:pt x="1678788" y="615793"/>
                    <a:pt x="1659802" y="586073"/>
                    <a:pt x="1659802" y="586012"/>
                  </a:cubicBezTo>
                  <a:cubicBezTo>
                    <a:pt x="1659802" y="576419"/>
                    <a:pt x="1661503" y="576218"/>
                    <a:pt x="1663362" y="568254"/>
                  </a:cubicBezTo>
                  <a:lnTo>
                    <a:pt x="1674053" y="568254"/>
                  </a:lnTo>
                  <a:lnTo>
                    <a:pt x="1674053" y="561151"/>
                  </a:lnTo>
                  <a:lnTo>
                    <a:pt x="1659802" y="561151"/>
                  </a:lnTo>
                  <a:cubicBezTo>
                    <a:pt x="1647093" y="542236"/>
                    <a:pt x="1635443" y="515697"/>
                    <a:pt x="1625588" y="492254"/>
                  </a:cubicBezTo>
                  <a:cubicBezTo>
                    <a:pt x="1619711" y="478272"/>
                    <a:pt x="1615236" y="468960"/>
                    <a:pt x="1607737" y="456774"/>
                  </a:cubicBezTo>
                  <a:cubicBezTo>
                    <a:pt x="1597460" y="440076"/>
                    <a:pt x="1591496" y="438477"/>
                    <a:pt x="1584974" y="426190"/>
                  </a:cubicBezTo>
                  <a:cubicBezTo>
                    <a:pt x="1596174" y="405091"/>
                    <a:pt x="1589828" y="414489"/>
                    <a:pt x="1609917" y="404883"/>
                  </a:cubicBezTo>
                  <a:cubicBezTo>
                    <a:pt x="1617643" y="408957"/>
                    <a:pt x="1630449" y="415535"/>
                    <a:pt x="1641984" y="415535"/>
                  </a:cubicBezTo>
                  <a:lnTo>
                    <a:pt x="1648347" y="416297"/>
                  </a:lnTo>
                  <a:lnTo>
                    <a:pt x="1659803" y="426190"/>
                  </a:lnTo>
                  <a:cubicBezTo>
                    <a:pt x="1660094" y="439263"/>
                    <a:pt x="1683242" y="480222"/>
                    <a:pt x="1690651" y="494884"/>
                  </a:cubicBezTo>
                  <a:cubicBezTo>
                    <a:pt x="1705277" y="523818"/>
                    <a:pt x="1701573" y="544867"/>
                    <a:pt x="1712098" y="572955"/>
                  </a:cubicBezTo>
                  <a:cubicBezTo>
                    <a:pt x="1728242" y="616028"/>
                    <a:pt x="1745801" y="681548"/>
                    <a:pt x="1749048" y="735172"/>
                  </a:cubicBezTo>
                  <a:lnTo>
                    <a:pt x="1752446" y="813314"/>
                  </a:lnTo>
                  <a:lnTo>
                    <a:pt x="1752446" y="831072"/>
                  </a:lnTo>
                  <a:cubicBezTo>
                    <a:pt x="1778498" y="828913"/>
                    <a:pt x="1809207" y="813314"/>
                    <a:pt x="1845088" y="813314"/>
                  </a:cubicBezTo>
                  <a:lnTo>
                    <a:pt x="1848641" y="813253"/>
                  </a:lnTo>
                  <a:lnTo>
                    <a:pt x="1877154" y="809764"/>
                  </a:lnTo>
                  <a:cubicBezTo>
                    <a:pt x="1882664" y="809075"/>
                    <a:pt x="1914291" y="812797"/>
                    <a:pt x="1927062" y="812804"/>
                  </a:cubicBezTo>
                  <a:lnTo>
                    <a:pt x="2051755" y="816867"/>
                  </a:lnTo>
                  <a:cubicBezTo>
                    <a:pt x="2066792" y="817481"/>
                    <a:pt x="2062587" y="814485"/>
                    <a:pt x="2076698" y="813314"/>
                  </a:cubicBezTo>
                  <a:cubicBezTo>
                    <a:pt x="2077025" y="798602"/>
                    <a:pt x="2080258" y="799774"/>
                    <a:pt x="2080258" y="792006"/>
                  </a:cubicBezTo>
                  <a:cubicBezTo>
                    <a:pt x="2080258" y="757475"/>
                    <a:pt x="2051755" y="683703"/>
                    <a:pt x="2051755" y="664148"/>
                  </a:cubicBezTo>
                  <a:cubicBezTo>
                    <a:pt x="2051755" y="646293"/>
                    <a:pt x="2041064" y="640631"/>
                    <a:pt x="2041064" y="632185"/>
                  </a:cubicBezTo>
                  <a:lnTo>
                    <a:pt x="2041064" y="628632"/>
                  </a:lnTo>
                  <a:cubicBezTo>
                    <a:pt x="2041064" y="610137"/>
                    <a:pt x="2014957" y="547079"/>
                    <a:pt x="2006980" y="531198"/>
                  </a:cubicBezTo>
                  <a:cubicBezTo>
                    <a:pt x="1999333" y="515991"/>
                    <a:pt x="1966485" y="451438"/>
                    <a:pt x="1966236" y="440401"/>
                  </a:cubicBezTo>
                  <a:cubicBezTo>
                    <a:pt x="1948266" y="428406"/>
                    <a:pt x="1953779" y="429009"/>
                    <a:pt x="1944890" y="411956"/>
                  </a:cubicBezTo>
                  <a:cubicBezTo>
                    <a:pt x="1935553" y="394040"/>
                    <a:pt x="1929020" y="395293"/>
                    <a:pt x="1919839" y="383650"/>
                  </a:cubicBezTo>
                  <a:cubicBezTo>
                    <a:pt x="1904834" y="364620"/>
                    <a:pt x="1888324" y="347304"/>
                    <a:pt x="1869162" y="331167"/>
                  </a:cubicBezTo>
                  <a:cubicBezTo>
                    <a:pt x="1830804" y="298869"/>
                    <a:pt x="1793638" y="271091"/>
                    <a:pt x="1755142" y="238829"/>
                  </a:cubicBezTo>
                  <a:cubicBezTo>
                    <a:pt x="1719702" y="209129"/>
                    <a:pt x="1683172" y="170683"/>
                    <a:pt x="1650007" y="137625"/>
                  </a:cubicBezTo>
                  <a:cubicBezTo>
                    <a:pt x="1637308" y="124969"/>
                    <a:pt x="1550258" y="35518"/>
                    <a:pt x="1542224" y="35518"/>
                  </a:cubicBezTo>
                  <a:cubicBezTo>
                    <a:pt x="1532692" y="35518"/>
                    <a:pt x="1531684" y="40644"/>
                    <a:pt x="1527968" y="46173"/>
                  </a:cubicBezTo>
                  <a:lnTo>
                    <a:pt x="1520845" y="46173"/>
                  </a:lnTo>
                  <a:cubicBezTo>
                    <a:pt x="1518232" y="46173"/>
                    <a:pt x="1376906" y="94227"/>
                    <a:pt x="1363688" y="99075"/>
                  </a:cubicBezTo>
                  <a:cubicBezTo>
                    <a:pt x="1310270" y="118680"/>
                    <a:pt x="1250775" y="127244"/>
                    <a:pt x="1207710" y="156336"/>
                  </a:cubicBezTo>
                  <a:lnTo>
                    <a:pt x="1203717" y="188238"/>
                  </a:lnTo>
                  <a:lnTo>
                    <a:pt x="1202950" y="301882"/>
                  </a:lnTo>
                  <a:lnTo>
                    <a:pt x="1200154" y="422645"/>
                  </a:lnTo>
                  <a:lnTo>
                    <a:pt x="1200297" y="458168"/>
                  </a:lnTo>
                  <a:lnTo>
                    <a:pt x="1196593" y="525639"/>
                  </a:lnTo>
                  <a:cubicBezTo>
                    <a:pt x="1195163" y="545923"/>
                    <a:pt x="1207281" y="551746"/>
                    <a:pt x="1207281" y="568257"/>
                  </a:cubicBezTo>
                  <a:lnTo>
                    <a:pt x="1207281" y="571810"/>
                  </a:lnTo>
                  <a:cubicBezTo>
                    <a:pt x="1207281" y="595937"/>
                    <a:pt x="1189542" y="597485"/>
                    <a:pt x="1168124" y="600510"/>
                  </a:cubicBezTo>
                  <a:lnTo>
                    <a:pt x="1071808" y="610163"/>
                  </a:lnTo>
                  <a:lnTo>
                    <a:pt x="1021993" y="614428"/>
                  </a:lnTo>
                  <a:cubicBezTo>
                    <a:pt x="1003446" y="616285"/>
                    <a:pt x="968545" y="609998"/>
                    <a:pt x="968545" y="593117"/>
                  </a:cubicBezTo>
                  <a:lnTo>
                    <a:pt x="968545" y="582465"/>
                  </a:lnTo>
                  <a:cubicBezTo>
                    <a:pt x="968545" y="571626"/>
                    <a:pt x="965126" y="568130"/>
                    <a:pt x="961421" y="561154"/>
                  </a:cubicBezTo>
                  <a:cubicBezTo>
                    <a:pt x="966080" y="541215"/>
                    <a:pt x="968214" y="535726"/>
                    <a:pt x="972026" y="511418"/>
                  </a:cubicBezTo>
                  <a:lnTo>
                    <a:pt x="975067" y="482933"/>
                  </a:lnTo>
                  <a:lnTo>
                    <a:pt x="989924" y="362263"/>
                  </a:lnTo>
                  <a:lnTo>
                    <a:pt x="989924" y="351611"/>
                  </a:lnTo>
                  <a:cubicBezTo>
                    <a:pt x="989924" y="338473"/>
                    <a:pt x="989377" y="342397"/>
                    <a:pt x="993924" y="333713"/>
                  </a:cubicBezTo>
                  <a:lnTo>
                    <a:pt x="989924" y="319645"/>
                  </a:lnTo>
                  <a:cubicBezTo>
                    <a:pt x="992367" y="315313"/>
                    <a:pt x="993488" y="315848"/>
                    <a:pt x="993488" y="308989"/>
                  </a:cubicBezTo>
                  <a:cubicBezTo>
                    <a:pt x="993488" y="299882"/>
                    <a:pt x="992634" y="300407"/>
                    <a:pt x="989261" y="294530"/>
                  </a:cubicBezTo>
                  <a:lnTo>
                    <a:pt x="993488" y="284129"/>
                  </a:lnTo>
                  <a:cubicBezTo>
                    <a:pt x="990994" y="279110"/>
                    <a:pt x="989924" y="278234"/>
                    <a:pt x="989924" y="269924"/>
                  </a:cubicBezTo>
                  <a:cubicBezTo>
                    <a:pt x="989924" y="248764"/>
                    <a:pt x="977456" y="177457"/>
                    <a:pt x="970855" y="161072"/>
                  </a:cubicBezTo>
                  <a:cubicBezTo>
                    <a:pt x="965342" y="147388"/>
                    <a:pt x="907979" y="110100"/>
                    <a:pt x="893722" y="110100"/>
                  </a:cubicBezTo>
                  <a:cubicBezTo>
                    <a:pt x="842499" y="110100"/>
                    <a:pt x="614417" y="21495"/>
                    <a:pt x="569473" y="0"/>
                  </a:cubicBezTo>
                  <a:cubicBezTo>
                    <a:pt x="542941" y="13993"/>
                    <a:pt x="514420" y="24038"/>
                    <a:pt x="485099" y="36659"/>
                  </a:cubicBezTo>
                  <a:cubicBezTo>
                    <a:pt x="455552" y="49376"/>
                    <a:pt x="432473" y="66620"/>
                    <a:pt x="404378" y="80501"/>
                  </a:cubicBezTo>
                  <a:cubicBezTo>
                    <a:pt x="373400" y="95809"/>
                    <a:pt x="353021" y="109418"/>
                    <a:pt x="324834" y="125522"/>
                  </a:cubicBezTo>
                  <a:cubicBezTo>
                    <a:pt x="308147" y="135057"/>
                    <a:pt x="252976" y="158394"/>
                    <a:pt x="248786" y="174028"/>
                  </a:cubicBezTo>
                  <a:close/>
                </a:path>
              </a:pathLst>
            </a:custGeom>
            <a:solidFill>
              <a:srgbClr val="FEB8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F70C8D2-D519-BB3D-C92F-DB2076C08ED7}"/>
                </a:ext>
              </a:extLst>
            </p:cNvPr>
            <p:cNvSpPr/>
            <p:nvPr/>
          </p:nvSpPr>
          <p:spPr>
            <a:xfrm>
              <a:off x="8895939" y="1836733"/>
              <a:ext cx="1852864" cy="4840802"/>
            </a:xfrm>
            <a:custGeom>
              <a:avLst/>
              <a:gdLst>
                <a:gd name="connsiteX0" fmla="*/ 1514371 w 1852864"/>
                <a:gd name="connsiteY0" fmla="*/ 4774749 h 4840802"/>
                <a:gd name="connsiteX1" fmla="*/ 1507247 w 1852864"/>
                <a:gd name="connsiteY1" fmla="*/ 4774749 h 4840802"/>
                <a:gd name="connsiteX2" fmla="*/ 1514371 w 1852864"/>
                <a:gd name="connsiteY2" fmla="*/ 4774749 h 4840802"/>
                <a:gd name="connsiteX3" fmla="*/ 491737 w 1852864"/>
                <a:gd name="connsiteY3" fmla="*/ 4752019 h 4840802"/>
                <a:gd name="connsiteX4" fmla="*/ 516680 w 1852864"/>
                <a:gd name="connsiteY4" fmla="*/ 4752019 h 4840802"/>
                <a:gd name="connsiteX5" fmla="*/ 516680 w 1852864"/>
                <a:gd name="connsiteY5" fmla="*/ 4755572 h 4840802"/>
                <a:gd name="connsiteX6" fmla="*/ 491737 w 1852864"/>
                <a:gd name="connsiteY6" fmla="*/ 4755572 h 4840802"/>
                <a:gd name="connsiteX7" fmla="*/ 491737 w 1852864"/>
                <a:gd name="connsiteY7" fmla="*/ 4752019 h 4840802"/>
                <a:gd name="connsiteX8" fmla="*/ 481049 w 1852864"/>
                <a:gd name="connsiteY8" fmla="*/ 4752019 h 4840802"/>
                <a:gd name="connsiteX9" fmla="*/ 477486 w 1852864"/>
                <a:gd name="connsiteY9" fmla="*/ 4755572 h 4840802"/>
                <a:gd name="connsiteX10" fmla="*/ 477486 w 1852864"/>
                <a:gd name="connsiteY10" fmla="*/ 4748469 h 4840802"/>
                <a:gd name="connsiteX11" fmla="*/ 485208 w 1852864"/>
                <a:gd name="connsiteY11" fmla="*/ 4749062 h 4840802"/>
                <a:gd name="connsiteX12" fmla="*/ 481049 w 1852864"/>
                <a:gd name="connsiteY12" fmla="*/ 4752019 h 4840802"/>
                <a:gd name="connsiteX13" fmla="*/ 1546440 w 1852864"/>
                <a:gd name="connsiteY13" fmla="*/ 4734261 h 4840802"/>
                <a:gd name="connsiteX14" fmla="*/ 1603454 w 1852864"/>
                <a:gd name="connsiteY14" fmla="*/ 4695195 h 4840802"/>
                <a:gd name="connsiteX15" fmla="*/ 1628396 w 1852864"/>
                <a:gd name="connsiteY15" fmla="*/ 4695195 h 4840802"/>
                <a:gd name="connsiteX16" fmla="*/ 1671153 w 1852864"/>
                <a:gd name="connsiteY16" fmla="*/ 4709401 h 4840802"/>
                <a:gd name="connsiteX17" fmla="*/ 1731726 w 1852864"/>
                <a:gd name="connsiteY17" fmla="*/ 4727159 h 4840802"/>
                <a:gd name="connsiteX18" fmla="*/ 1678278 w 1852864"/>
                <a:gd name="connsiteY18" fmla="*/ 4759125 h 4840802"/>
                <a:gd name="connsiteX19" fmla="*/ 1585636 w 1852864"/>
                <a:gd name="connsiteY19" fmla="*/ 4741367 h 4840802"/>
                <a:gd name="connsiteX20" fmla="*/ 1574948 w 1852864"/>
                <a:gd name="connsiteY20" fmla="*/ 4741367 h 4840802"/>
                <a:gd name="connsiteX21" fmla="*/ 1557133 w 1852864"/>
                <a:gd name="connsiteY21" fmla="*/ 4734261 h 4840802"/>
                <a:gd name="connsiteX22" fmla="*/ 1546442 w 1852864"/>
                <a:gd name="connsiteY22" fmla="*/ 4734261 h 4840802"/>
                <a:gd name="connsiteX23" fmla="*/ 249435 w 1852864"/>
                <a:gd name="connsiteY23" fmla="*/ 4737814 h 4840802"/>
                <a:gd name="connsiteX24" fmla="*/ 206678 w 1852864"/>
                <a:gd name="connsiteY24" fmla="*/ 4737814 h 4840802"/>
                <a:gd name="connsiteX25" fmla="*/ 142535 w 1852864"/>
                <a:gd name="connsiteY25" fmla="*/ 4734340 h 4840802"/>
                <a:gd name="connsiteX26" fmla="*/ 89485 w 1852864"/>
                <a:gd name="connsiteY26" fmla="*/ 4727647 h 4840802"/>
                <a:gd name="connsiteX27" fmla="*/ 60586 w 1852864"/>
                <a:gd name="connsiteY27" fmla="*/ 4709400 h 4840802"/>
                <a:gd name="connsiteX28" fmla="*/ 60586 w 1852864"/>
                <a:gd name="connsiteY28" fmla="*/ 4702298 h 4840802"/>
                <a:gd name="connsiteX29" fmla="*/ 81965 w 1852864"/>
                <a:gd name="connsiteY29" fmla="*/ 4695196 h 4840802"/>
                <a:gd name="connsiteX30" fmla="*/ 92656 w 1852864"/>
                <a:gd name="connsiteY30" fmla="*/ 4695196 h 4840802"/>
                <a:gd name="connsiteX31" fmla="*/ 138978 w 1852864"/>
                <a:gd name="connsiteY31" fmla="*/ 4709401 h 4840802"/>
                <a:gd name="connsiteX32" fmla="*/ 192274 w 1852864"/>
                <a:gd name="connsiteY32" fmla="*/ 4701350 h 4840802"/>
                <a:gd name="connsiteX33" fmla="*/ 285069 w 1852864"/>
                <a:gd name="connsiteY33" fmla="*/ 4727159 h 4840802"/>
                <a:gd name="connsiteX34" fmla="*/ 249438 w 1852864"/>
                <a:gd name="connsiteY34" fmla="*/ 4737814 h 4840802"/>
                <a:gd name="connsiteX35" fmla="*/ 1399373 w 1852864"/>
                <a:gd name="connsiteY35" fmla="*/ 4101947 h 4840802"/>
                <a:gd name="connsiteX36" fmla="*/ 1386898 w 1852864"/>
                <a:gd name="connsiteY36" fmla="*/ 4138411 h 4840802"/>
                <a:gd name="connsiteX37" fmla="*/ 1375381 w 1852864"/>
                <a:gd name="connsiteY37" fmla="*/ 4176658 h 4840802"/>
                <a:gd name="connsiteX38" fmla="*/ 1375381 w 1852864"/>
                <a:gd name="connsiteY38" fmla="*/ 4183760 h 4840802"/>
                <a:gd name="connsiteX39" fmla="*/ 1371954 w 1852864"/>
                <a:gd name="connsiteY39" fmla="*/ 4215745 h 4840802"/>
                <a:gd name="connsiteX40" fmla="*/ 1357566 w 1852864"/>
                <a:gd name="connsiteY40" fmla="*/ 4286757 h 4840802"/>
                <a:gd name="connsiteX41" fmla="*/ 1357566 w 1852864"/>
                <a:gd name="connsiteY41" fmla="*/ 4293860 h 4840802"/>
                <a:gd name="connsiteX42" fmla="*/ 1336188 w 1852864"/>
                <a:gd name="connsiteY42" fmla="*/ 4403960 h 4840802"/>
                <a:gd name="connsiteX43" fmla="*/ 1336188 w 1852864"/>
                <a:gd name="connsiteY43" fmla="*/ 4411062 h 4840802"/>
                <a:gd name="connsiteX44" fmla="*/ 1325500 w 1852864"/>
                <a:gd name="connsiteY44" fmla="*/ 4467886 h 4840802"/>
                <a:gd name="connsiteX45" fmla="*/ 1325500 w 1852864"/>
                <a:gd name="connsiteY45" fmla="*/ 4496299 h 4840802"/>
                <a:gd name="connsiteX46" fmla="*/ 1328732 w 1852864"/>
                <a:gd name="connsiteY46" fmla="*/ 4531855 h 4840802"/>
                <a:gd name="connsiteX47" fmla="*/ 1385055 w 1852864"/>
                <a:gd name="connsiteY47" fmla="*/ 4603860 h 4840802"/>
                <a:gd name="connsiteX48" fmla="*/ 1471587 w 1852864"/>
                <a:gd name="connsiteY48" fmla="*/ 4641914 h 4840802"/>
                <a:gd name="connsiteX49" fmla="*/ 1557108 w 1852864"/>
                <a:gd name="connsiteY49" fmla="*/ 4670327 h 4840802"/>
                <a:gd name="connsiteX50" fmla="*/ 1475152 w 1852864"/>
                <a:gd name="connsiteY50" fmla="*/ 4727151 h 4840802"/>
                <a:gd name="connsiteX51" fmla="*/ 1432396 w 1852864"/>
                <a:gd name="connsiteY51" fmla="*/ 4727151 h 4840802"/>
                <a:gd name="connsiteX52" fmla="*/ 1293431 w 1852864"/>
                <a:gd name="connsiteY52" fmla="*/ 4755565 h 4840802"/>
                <a:gd name="connsiteX53" fmla="*/ 1261360 w 1852864"/>
                <a:gd name="connsiteY53" fmla="*/ 4755565 h 4840802"/>
                <a:gd name="connsiteX54" fmla="*/ 1200788 w 1852864"/>
                <a:gd name="connsiteY54" fmla="*/ 4744909 h 4840802"/>
                <a:gd name="connsiteX55" fmla="*/ 1072510 w 1852864"/>
                <a:gd name="connsiteY55" fmla="*/ 4673878 h 4840802"/>
                <a:gd name="connsiteX56" fmla="*/ 1076503 w 1852864"/>
                <a:gd name="connsiteY56" fmla="*/ 4641980 h 4840802"/>
                <a:gd name="connsiteX57" fmla="*/ 1118832 w 1852864"/>
                <a:gd name="connsiteY57" fmla="*/ 4577986 h 4840802"/>
                <a:gd name="connsiteX58" fmla="*/ 1129185 w 1852864"/>
                <a:gd name="connsiteY58" fmla="*/ 4548958 h 4840802"/>
                <a:gd name="connsiteX59" fmla="*/ 1125960 w 1852864"/>
                <a:gd name="connsiteY59" fmla="*/ 4514057 h 4840802"/>
                <a:gd name="connsiteX60" fmla="*/ 1125960 w 1852864"/>
                <a:gd name="connsiteY60" fmla="*/ 4460784 h 4840802"/>
                <a:gd name="connsiteX61" fmla="*/ 1115272 w 1852864"/>
                <a:gd name="connsiteY61" fmla="*/ 4389753 h 4840802"/>
                <a:gd name="connsiteX62" fmla="*/ 1115272 w 1852864"/>
                <a:gd name="connsiteY62" fmla="*/ 4368446 h 4840802"/>
                <a:gd name="connsiteX63" fmla="*/ 1118018 w 1852864"/>
                <a:gd name="connsiteY63" fmla="*/ 4322211 h 4840802"/>
                <a:gd name="connsiteX64" fmla="*/ 1133087 w 1852864"/>
                <a:gd name="connsiteY64" fmla="*/ 4240587 h 4840802"/>
                <a:gd name="connsiteX65" fmla="*/ 1133087 w 1852864"/>
                <a:gd name="connsiteY65" fmla="*/ 4237034 h 4840802"/>
                <a:gd name="connsiteX66" fmla="*/ 1147338 w 1852864"/>
                <a:gd name="connsiteY66" fmla="*/ 4169555 h 4840802"/>
                <a:gd name="connsiteX67" fmla="*/ 1151000 w 1852864"/>
                <a:gd name="connsiteY67" fmla="*/ 4148262 h 4840802"/>
                <a:gd name="connsiteX68" fmla="*/ 1150902 w 1852864"/>
                <a:gd name="connsiteY68" fmla="*/ 4130486 h 4840802"/>
                <a:gd name="connsiteX69" fmla="*/ 1147338 w 1852864"/>
                <a:gd name="connsiteY69" fmla="*/ 4112728 h 4840802"/>
                <a:gd name="connsiteX70" fmla="*/ 1151338 w 1852864"/>
                <a:gd name="connsiteY70" fmla="*/ 4098660 h 4840802"/>
                <a:gd name="connsiteX71" fmla="*/ 1143775 w 1852864"/>
                <a:gd name="connsiteY71" fmla="*/ 4066561 h 4840802"/>
                <a:gd name="connsiteX72" fmla="*/ 1143775 w 1852864"/>
                <a:gd name="connsiteY72" fmla="*/ 4063008 h 4840802"/>
                <a:gd name="connsiteX73" fmla="*/ 1122396 w 1852864"/>
                <a:gd name="connsiteY73" fmla="*/ 3988421 h 4840802"/>
                <a:gd name="connsiteX74" fmla="*/ 1122396 w 1852864"/>
                <a:gd name="connsiteY74" fmla="*/ 3963561 h 4840802"/>
                <a:gd name="connsiteX75" fmla="*/ 1118735 w 1852864"/>
                <a:gd name="connsiteY75" fmla="*/ 3942272 h 4840802"/>
                <a:gd name="connsiteX76" fmla="*/ 1122396 w 1852864"/>
                <a:gd name="connsiteY76" fmla="*/ 3924496 h 4840802"/>
                <a:gd name="connsiteX77" fmla="*/ 1122396 w 1852864"/>
                <a:gd name="connsiteY77" fmla="*/ 3903185 h 4840802"/>
                <a:gd name="connsiteX78" fmla="*/ 1147338 w 1852864"/>
                <a:gd name="connsiteY78" fmla="*/ 3899632 h 4840802"/>
                <a:gd name="connsiteX79" fmla="*/ 1197224 w 1852864"/>
                <a:gd name="connsiteY79" fmla="*/ 3888980 h 4840802"/>
                <a:gd name="connsiteX80" fmla="*/ 1204351 w 1852864"/>
                <a:gd name="connsiteY80" fmla="*/ 3888980 h 4840802"/>
                <a:gd name="connsiteX81" fmla="*/ 1261362 w 1852864"/>
                <a:gd name="connsiteY81" fmla="*/ 3878324 h 4840802"/>
                <a:gd name="connsiteX82" fmla="*/ 1275617 w 1852864"/>
                <a:gd name="connsiteY82" fmla="*/ 3878324 h 4840802"/>
                <a:gd name="connsiteX83" fmla="*/ 1332419 w 1852864"/>
                <a:gd name="connsiteY83" fmla="*/ 3869802 h 4840802"/>
                <a:gd name="connsiteX84" fmla="*/ 1339798 w 1852864"/>
                <a:gd name="connsiteY84" fmla="*/ 3872073 h 4840802"/>
                <a:gd name="connsiteX85" fmla="*/ 1435918 w 1852864"/>
                <a:gd name="connsiteY85" fmla="*/ 3866943 h 4840802"/>
                <a:gd name="connsiteX86" fmla="*/ 1440119 w 1852864"/>
                <a:gd name="connsiteY86" fmla="*/ 3945766 h 4840802"/>
                <a:gd name="connsiteX87" fmla="*/ 1428830 w 1852864"/>
                <a:gd name="connsiteY87" fmla="*/ 3995527 h 4840802"/>
                <a:gd name="connsiteX88" fmla="*/ 1403887 w 1852864"/>
                <a:gd name="connsiteY88" fmla="*/ 4070110 h 4840802"/>
                <a:gd name="connsiteX89" fmla="*/ 1399372 w 1852864"/>
                <a:gd name="connsiteY89" fmla="*/ 4101947 h 4840802"/>
                <a:gd name="connsiteX90" fmla="*/ 480047 w 1852864"/>
                <a:gd name="connsiteY90" fmla="*/ 3907591 h 4840802"/>
                <a:gd name="connsiteX91" fmla="*/ 602135 w 1852864"/>
                <a:gd name="connsiteY91" fmla="*/ 3911151 h 4840802"/>
                <a:gd name="connsiteX92" fmla="*/ 684124 w 1852864"/>
                <a:gd name="connsiteY92" fmla="*/ 3910289 h 4840802"/>
                <a:gd name="connsiteX93" fmla="*/ 758920 w 1852864"/>
                <a:gd name="connsiteY93" fmla="*/ 3914316 h 4840802"/>
                <a:gd name="connsiteX94" fmla="*/ 773204 w 1852864"/>
                <a:gd name="connsiteY94" fmla="*/ 3942255 h 4840802"/>
                <a:gd name="connsiteX95" fmla="*/ 770372 w 1852864"/>
                <a:gd name="connsiteY95" fmla="*/ 3981357 h 4840802"/>
                <a:gd name="connsiteX96" fmla="*/ 765075 w 1852864"/>
                <a:gd name="connsiteY96" fmla="*/ 4023837 h 4840802"/>
                <a:gd name="connsiteX97" fmla="*/ 766080 w 1852864"/>
                <a:gd name="connsiteY97" fmla="*/ 4031048 h 4840802"/>
                <a:gd name="connsiteX98" fmla="*/ 758953 w 1852864"/>
                <a:gd name="connsiteY98" fmla="*/ 4048806 h 4840802"/>
                <a:gd name="connsiteX99" fmla="*/ 748262 w 1852864"/>
                <a:gd name="connsiteY99" fmla="*/ 4105630 h 4840802"/>
                <a:gd name="connsiteX100" fmla="*/ 751825 w 1852864"/>
                <a:gd name="connsiteY100" fmla="*/ 4123387 h 4840802"/>
                <a:gd name="connsiteX101" fmla="*/ 751825 w 1852864"/>
                <a:gd name="connsiteY101" fmla="*/ 4151801 h 4840802"/>
                <a:gd name="connsiteX102" fmla="*/ 776768 w 1852864"/>
                <a:gd name="connsiteY102" fmla="*/ 4229935 h 4840802"/>
                <a:gd name="connsiteX103" fmla="*/ 783896 w 1852864"/>
                <a:gd name="connsiteY103" fmla="*/ 4269004 h 4840802"/>
                <a:gd name="connsiteX104" fmla="*/ 787459 w 1852864"/>
                <a:gd name="connsiteY104" fmla="*/ 4283209 h 4840802"/>
                <a:gd name="connsiteX105" fmla="*/ 783896 w 1852864"/>
                <a:gd name="connsiteY105" fmla="*/ 4297418 h 4840802"/>
                <a:gd name="connsiteX106" fmla="*/ 783896 w 1852864"/>
                <a:gd name="connsiteY106" fmla="*/ 4308070 h 4840802"/>
                <a:gd name="connsiteX107" fmla="*/ 787459 w 1852864"/>
                <a:gd name="connsiteY107" fmla="*/ 4329381 h 4840802"/>
                <a:gd name="connsiteX108" fmla="*/ 783896 w 1852864"/>
                <a:gd name="connsiteY108" fmla="*/ 4347139 h 4840802"/>
                <a:gd name="connsiteX109" fmla="*/ 783896 w 1852864"/>
                <a:gd name="connsiteY109" fmla="*/ 4350691 h 4840802"/>
                <a:gd name="connsiteX110" fmla="*/ 776768 w 1852864"/>
                <a:gd name="connsiteY110" fmla="*/ 4389757 h 4840802"/>
                <a:gd name="connsiteX111" fmla="*/ 772318 w 1852864"/>
                <a:gd name="connsiteY111" fmla="*/ 4418030 h 4840802"/>
                <a:gd name="connsiteX112" fmla="*/ 766080 w 1852864"/>
                <a:gd name="connsiteY112" fmla="*/ 4435928 h 4840802"/>
                <a:gd name="connsiteX113" fmla="*/ 766080 w 1852864"/>
                <a:gd name="connsiteY113" fmla="*/ 4439481 h 4840802"/>
                <a:gd name="connsiteX114" fmla="*/ 741138 w 1852864"/>
                <a:gd name="connsiteY114" fmla="*/ 4492753 h 4840802"/>
                <a:gd name="connsiteX115" fmla="*/ 741138 w 1852864"/>
                <a:gd name="connsiteY115" fmla="*/ 4496303 h 4840802"/>
                <a:gd name="connsiteX116" fmla="*/ 815964 w 1852864"/>
                <a:gd name="connsiteY116" fmla="*/ 4673882 h 4840802"/>
                <a:gd name="connsiteX117" fmla="*/ 791021 w 1852864"/>
                <a:gd name="connsiteY117" fmla="*/ 4723606 h 4840802"/>
                <a:gd name="connsiteX118" fmla="*/ 748261 w 1852864"/>
                <a:gd name="connsiteY118" fmla="*/ 4737811 h 4840802"/>
                <a:gd name="connsiteX119" fmla="*/ 687796 w 1852864"/>
                <a:gd name="connsiteY119" fmla="*/ 4729986 h 4840802"/>
                <a:gd name="connsiteX120" fmla="*/ 659182 w 1852864"/>
                <a:gd name="connsiteY120" fmla="*/ 4723606 h 4840802"/>
                <a:gd name="connsiteX121" fmla="*/ 648494 w 1852864"/>
                <a:gd name="connsiteY121" fmla="*/ 4723606 h 4840802"/>
                <a:gd name="connsiteX122" fmla="*/ 584336 w 1852864"/>
                <a:gd name="connsiteY122" fmla="*/ 4716662 h 4840802"/>
                <a:gd name="connsiteX123" fmla="*/ 523782 w 1852864"/>
                <a:gd name="connsiteY123" fmla="*/ 4698742 h 4840802"/>
                <a:gd name="connsiteX124" fmla="*/ 473989 w 1852864"/>
                <a:gd name="connsiteY124" fmla="*/ 4703308 h 4840802"/>
                <a:gd name="connsiteX125" fmla="*/ 463208 w 1852864"/>
                <a:gd name="connsiteY125" fmla="*/ 4702296 h 4840802"/>
                <a:gd name="connsiteX126" fmla="*/ 377736 w 1852864"/>
                <a:gd name="connsiteY126" fmla="*/ 4713253 h 4840802"/>
                <a:gd name="connsiteX127" fmla="*/ 349186 w 1852864"/>
                <a:gd name="connsiteY127" fmla="*/ 4712951 h 4840802"/>
                <a:gd name="connsiteX128" fmla="*/ 267231 w 1852864"/>
                <a:gd name="connsiteY128" fmla="*/ 4680985 h 4840802"/>
                <a:gd name="connsiteX129" fmla="*/ 256543 w 1852864"/>
                <a:gd name="connsiteY129" fmla="*/ 4673882 h 4840802"/>
                <a:gd name="connsiteX130" fmla="*/ 330820 w 1852864"/>
                <a:gd name="connsiteY130" fmla="*/ 4641370 h 4840802"/>
                <a:gd name="connsiteX131" fmla="*/ 403848 w 1852864"/>
                <a:gd name="connsiteY131" fmla="*/ 4611167 h 4840802"/>
                <a:gd name="connsiteX132" fmla="*/ 520216 w 1852864"/>
                <a:gd name="connsiteY132" fmla="*/ 4517615 h 4840802"/>
                <a:gd name="connsiteX133" fmla="*/ 516253 w 1852864"/>
                <a:gd name="connsiteY133" fmla="*/ 4411096 h 4840802"/>
                <a:gd name="connsiteX134" fmla="*/ 516653 w 1852864"/>
                <a:gd name="connsiteY134" fmla="*/ 4393310 h 4840802"/>
                <a:gd name="connsiteX135" fmla="*/ 517546 w 1852864"/>
                <a:gd name="connsiteY135" fmla="*/ 4375552 h 4840802"/>
                <a:gd name="connsiteX136" fmla="*/ 516653 w 1852864"/>
                <a:gd name="connsiteY136" fmla="*/ 4279659 h 4840802"/>
                <a:gd name="connsiteX137" fmla="*/ 512747 w 1852864"/>
                <a:gd name="connsiteY137" fmla="*/ 4190887 h 4840802"/>
                <a:gd name="connsiteX138" fmla="*/ 509529 w 1852864"/>
                <a:gd name="connsiteY138" fmla="*/ 4173111 h 4840802"/>
                <a:gd name="connsiteX139" fmla="*/ 513092 w 1852864"/>
                <a:gd name="connsiteY139" fmla="*/ 4151800 h 4840802"/>
                <a:gd name="connsiteX140" fmla="*/ 504833 w 1852864"/>
                <a:gd name="connsiteY140" fmla="*/ 4078343 h 4840802"/>
                <a:gd name="connsiteX141" fmla="*/ 470331 w 1852864"/>
                <a:gd name="connsiteY141" fmla="*/ 4023941 h 4840802"/>
                <a:gd name="connsiteX142" fmla="*/ 463207 w 1852864"/>
                <a:gd name="connsiteY142" fmla="*/ 3999081 h 4840802"/>
                <a:gd name="connsiteX143" fmla="*/ 463207 w 1852864"/>
                <a:gd name="connsiteY143" fmla="*/ 3981323 h 4840802"/>
                <a:gd name="connsiteX144" fmla="*/ 460213 w 1852864"/>
                <a:gd name="connsiteY144" fmla="*/ 3967306 h 4840802"/>
                <a:gd name="connsiteX145" fmla="*/ 480046 w 1852864"/>
                <a:gd name="connsiteY145" fmla="*/ 3907593 h 4840802"/>
                <a:gd name="connsiteX146" fmla="*/ 826648 w 1852864"/>
                <a:gd name="connsiteY146" fmla="*/ 2930143 h 4840802"/>
                <a:gd name="connsiteX147" fmla="*/ 862285 w 1852864"/>
                <a:gd name="connsiteY147" fmla="*/ 2930042 h 4840802"/>
                <a:gd name="connsiteX148" fmla="*/ 890777 w 1852864"/>
                <a:gd name="connsiteY148" fmla="*/ 2933675 h 4840802"/>
                <a:gd name="connsiteX149" fmla="*/ 1036845 w 1852864"/>
                <a:gd name="connsiteY149" fmla="*/ 2941298 h 4840802"/>
                <a:gd name="connsiteX150" fmla="*/ 1093929 w 1852864"/>
                <a:gd name="connsiteY150" fmla="*/ 2947538 h 4840802"/>
                <a:gd name="connsiteX151" fmla="*/ 1108145 w 1852864"/>
                <a:gd name="connsiteY151" fmla="*/ 2951350 h 4840802"/>
                <a:gd name="connsiteX152" fmla="*/ 1122396 w 1852864"/>
                <a:gd name="connsiteY152" fmla="*/ 2947801 h 4840802"/>
                <a:gd name="connsiteX153" fmla="*/ 1186534 w 1852864"/>
                <a:gd name="connsiteY153" fmla="*/ 2947801 h 4840802"/>
                <a:gd name="connsiteX154" fmla="*/ 1272041 w 1852864"/>
                <a:gd name="connsiteY154" fmla="*/ 2944050 h 4840802"/>
                <a:gd name="connsiteX155" fmla="*/ 1322090 w 1852864"/>
                <a:gd name="connsiteY155" fmla="*/ 2943180 h 4840802"/>
                <a:gd name="connsiteX156" fmla="*/ 1307683 w 1852864"/>
                <a:gd name="connsiteY156" fmla="*/ 2993971 h 4840802"/>
                <a:gd name="connsiteX157" fmla="*/ 1304120 w 1852864"/>
                <a:gd name="connsiteY157" fmla="*/ 3015279 h 4840802"/>
                <a:gd name="connsiteX158" fmla="*/ 1304120 w 1852864"/>
                <a:gd name="connsiteY158" fmla="*/ 3029487 h 4840802"/>
                <a:gd name="connsiteX159" fmla="*/ 1329062 w 1852864"/>
                <a:gd name="connsiteY159" fmla="*/ 3111170 h 4840802"/>
                <a:gd name="connsiteX160" fmla="*/ 1336190 w 1852864"/>
                <a:gd name="connsiteY160" fmla="*/ 3111170 h 4840802"/>
                <a:gd name="connsiteX161" fmla="*/ 1371824 w 1852864"/>
                <a:gd name="connsiteY161" fmla="*/ 3100518 h 4840802"/>
                <a:gd name="connsiteX162" fmla="*/ 1381653 w 1852864"/>
                <a:gd name="connsiteY162" fmla="*/ 3132804 h 4840802"/>
                <a:gd name="connsiteX163" fmla="*/ 1389639 w 1852864"/>
                <a:gd name="connsiteY163" fmla="*/ 3132480 h 4840802"/>
                <a:gd name="connsiteX164" fmla="*/ 1403890 w 1852864"/>
                <a:gd name="connsiteY164" fmla="*/ 3136034 h 4840802"/>
                <a:gd name="connsiteX165" fmla="*/ 1468025 w 1852864"/>
                <a:gd name="connsiteY165" fmla="*/ 3079206 h 4840802"/>
                <a:gd name="connsiteX166" fmla="*/ 1492968 w 1852864"/>
                <a:gd name="connsiteY166" fmla="*/ 3089862 h 4840802"/>
                <a:gd name="connsiteX167" fmla="*/ 1528512 w 1852864"/>
                <a:gd name="connsiteY167" fmla="*/ 3085654 h 4840802"/>
                <a:gd name="connsiteX168" fmla="*/ 1549981 w 1852864"/>
                <a:gd name="connsiteY168" fmla="*/ 3033034 h 4840802"/>
                <a:gd name="connsiteX169" fmla="*/ 1564232 w 1852864"/>
                <a:gd name="connsiteY169" fmla="*/ 2983314 h 4840802"/>
                <a:gd name="connsiteX170" fmla="*/ 1564232 w 1852864"/>
                <a:gd name="connsiteY170" fmla="*/ 2976211 h 4840802"/>
                <a:gd name="connsiteX171" fmla="*/ 1567796 w 1852864"/>
                <a:gd name="connsiteY171" fmla="*/ 2958453 h 4840802"/>
                <a:gd name="connsiteX172" fmla="*/ 1642622 w 1852864"/>
                <a:gd name="connsiteY172" fmla="*/ 2958453 h 4840802"/>
                <a:gd name="connsiteX173" fmla="*/ 1656873 w 1852864"/>
                <a:gd name="connsiteY173" fmla="*/ 2954900 h 4840802"/>
                <a:gd name="connsiteX174" fmla="*/ 1671128 w 1852864"/>
                <a:gd name="connsiteY174" fmla="*/ 2958453 h 4840802"/>
                <a:gd name="connsiteX175" fmla="*/ 1674692 w 1852864"/>
                <a:gd name="connsiteY175" fmla="*/ 2958453 h 4840802"/>
                <a:gd name="connsiteX176" fmla="*/ 1724570 w 1852864"/>
                <a:gd name="connsiteY176" fmla="*/ 2962053 h 4840802"/>
                <a:gd name="connsiteX177" fmla="*/ 1742392 w 1852864"/>
                <a:gd name="connsiteY177" fmla="*/ 3001070 h 4840802"/>
                <a:gd name="connsiteX178" fmla="*/ 1742392 w 1852864"/>
                <a:gd name="connsiteY178" fmla="*/ 3004620 h 4840802"/>
                <a:gd name="connsiteX179" fmla="*/ 1728137 w 1852864"/>
                <a:gd name="connsiteY179" fmla="*/ 3079206 h 4840802"/>
                <a:gd name="connsiteX180" fmla="*/ 1706759 w 1852864"/>
                <a:gd name="connsiteY180" fmla="*/ 3171547 h 4840802"/>
                <a:gd name="connsiteX181" fmla="*/ 1706759 w 1852864"/>
                <a:gd name="connsiteY181" fmla="*/ 3175097 h 4840802"/>
                <a:gd name="connsiteX182" fmla="*/ 1685380 w 1852864"/>
                <a:gd name="connsiteY182" fmla="*/ 3295852 h 4840802"/>
                <a:gd name="connsiteX183" fmla="*/ 1660437 w 1852864"/>
                <a:gd name="connsiteY183" fmla="*/ 3409504 h 4840802"/>
                <a:gd name="connsiteX184" fmla="*/ 1631931 w 1852864"/>
                <a:gd name="connsiteY184" fmla="*/ 3533810 h 4840802"/>
                <a:gd name="connsiteX185" fmla="*/ 1614584 w 1852864"/>
                <a:gd name="connsiteY185" fmla="*/ 3619515 h 4840802"/>
                <a:gd name="connsiteX186" fmla="*/ 1596300 w 1852864"/>
                <a:gd name="connsiteY186" fmla="*/ 3700734 h 4840802"/>
                <a:gd name="connsiteX187" fmla="*/ 1592737 w 1852864"/>
                <a:gd name="connsiteY187" fmla="*/ 3722045 h 4840802"/>
                <a:gd name="connsiteX188" fmla="*/ 1560667 w 1852864"/>
                <a:gd name="connsiteY188" fmla="*/ 3803727 h 4840802"/>
                <a:gd name="connsiteX189" fmla="*/ 1542851 w 1852864"/>
                <a:gd name="connsiteY189" fmla="*/ 3803727 h 4840802"/>
                <a:gd name="connsiteX190" fmla="*/ 1482279 w 1852864"/>
                <a:gd name="connsiteY190" fmla="*/ 3814383 h 4840802"/>
                <a:gd name="connsiteX191" fmla="*/ 1478715 w 1852864"/>
                <a:gd name="connsiteY191" fmla="*/ 3814383 h 4840802"/>
                <a:gd name="connsiteX192" fmla="*/ 1443081 w 1852864"/>
                <a:gd name="connsiteY192" fmla="*/ 3821486 h 4840802"/>
                <a:gd name="connsiteX193" fmla="*/ 1379136 w 1852864"/>
                <a:gd name="connsiteY193" fmla="*/ 3829921 h 4840802"/>
                <a:gd name="connsiteX194" fmla="*/ 1314870 w 1852864"/>
                <a:gd name="connsiteY194" fmla="*/ 3832892 h 4840802"/>
                <a:gd name="connsiteX195" fmla="*/ 1207841 w 1852864"/>
                <a:gd name="connsiteY195" fmla="*/ 3845872 h 4840802"/>
                <a:gd name="connsiteX196" fmla="*/ 1090328 w 1852864"/>
                <a:gd name="connsiteY196" fmla="*/ 3867657 h 4840802"/>
                <a:gd name="connsiteX197" fmla="*/ 1068950 w 1852864"/>
                <a:gd name="connsiteY197" fmla="*/ 3871210 h 4840802"/>
                <a:gd name="connsiteX198" fmla="*/ 1040443 w 1852864"/>
                <a:gd name="connsiteY198" fmla="*/ 3878312 h 4840802"/>
                <a:gd name="connsiteX199" fmla="*/ 1026188 w 1852864"/>
                <a:gd name="connsiteY199" fmla="*/ 3878312 h 4840802"/>
                <a:gd name="connsiteX200" fmla="*/ 1004809 w 1852864"/>
                <a:gd name="connsiteY200" fmla="*/ 3864104 h 4840802"/>
                <a:gd name="connsiteX201" fmla="*/ 1004809 w 1852864"/>
                <a:gd name="connsiteY201" fmla="*/ 3857001 h 4840802"/>
                <a:gd name="connsiteX202" fmla="*/ 990558 w 1852864"/>
                <a:gd name="connsiteY202" fmla="*/ 3796626 h 4840802"/>
                <a:gd name="connsiteX203" fmla="*/ 990558 w 1852864"/>
                <a:gd name="connsiteY203" fmla="*/ 3782421 h 4840802"/>
                <a:gd name="connsiteX204" fmla="*/ 983431 w 1852864"/>
                <a:gd name="connsiteY204" fmla="*/ 3754007 h 4840802"/>
                <a:gd name="connsiteX205" fmla="*/ 983431 w 1852864"/>
                <a:gd name="connsiteY205" fmla="*/ 3739802 h 4840802"/>
                <a:gd name="connsiteX206" fmla="*/ 975183 w 1852864"/>
                <a:gd name="connsiteY206" fmla="*/ 3679597 h 4840802"/>
                <a:gd name="connsiteX207" fmla="*/ 976307 w 1852864"/>
                <a:gd name="connsiteY207" fmla="*/ 3668769 h 4840802"/>
                <a:gd name="connsiteX208" fmla="*/ 975259 w 1852864"/>
                <a:gd name="connsiteY208" fmla="*/ 3619045 h 4840802"/>
                <a:gd name="connsiteX209" fmla="*/ 976307 w 1852864"/>
                <a:gd name="connsiteY209" fmla="*/ 3597737 h 4840802"/>
                <a:gd name="connsiteX210" fmla="*/ 984566 w 1852864"/>
                <a:gd name="connsiteY210" fmla="*/ 3526851 h 4840802"/>
                <a:gd name="connsiteX211" fmla="*/ 997138 w 1852864"/>
                <a:gd name="connsiteY211" fmla="*/ 3416525 h 4840802"/>
                <a:gd name="connsiteX212" fmla="*/ 965616 w 1852864"/>
                <a:gd name="connsiteY212" fmla="*/ 3388191 h 4840802"/>
                <a:gd name="connsiteX213" fmla="*/ 962052 w 1852864"/>
                <a:gd name="connsiteY213" fmla="*/ 3388191 h 4840802"/>
                <a:gd name="connsiteX214" fmla="*/ 944237 w 1852864"/>
                <a:gd name="connsiteY214" fmla="*/ 3405948 h 4840802"/>
                <a:gd name="connsiteX215" fmla="*/ 924487 w 1852864"/>
                <a:gd name="connsiteY215" fmla="*/ 3629522 h 4840802"/>
                <a:gd name="connsiteX216" fmla="*/ 915655 w 1852864"/>
                <a:gd name="connsiteY216" fmla="*/ 3633054 h 4840802"/>
                <a:gd name="connsiteX217" fmla="*/ 915730 w 1852864"/>
                <a:gd name="connsiteY217" fmla="*/ 3640354 h 4840802"/>
                <a:gd name="connsiteX218" fmla="*/ 915730 w 1852864"/>
                <a:gd name="connsiteY218" fmla="*/ 3643903 h 4840802"/>
                <a:gd name="connsiteX219" fmla="*/ 912167 w 1852864"/>
                <a:gd name="connsiteY219" fmla="*/ 3654559 h 4840802"/>
                <a:gd name="connsiteX220" fmla="*/ 923622 w 1852864"/>
                <a:gd name="connsiteY220" fmla="*/ 3664453 h 4840802"/>
                <a:gd name="connsiteX221" fmla="*/ 919294 w 1852864"/>
                <a:gd name="connsiteY221" fmla="*/ 3679419 h 4840802"/>
                <a:gd name="connsiteX222" fmla="*/ 901479 w 1852864"/>
                <a:gd name="connsiteY222" fmla="*/ 3768209 h 4840802"/>
                <a:gd name="connsiteX223" fmla="*/ 901479 w 1852864"/>
                <a:gd name="connsiteY223" fmla="*/ 3775315 h 4840802"/>
                <a:gd name="connsiteX224" fmla="*/ 887224 w 1852864"/>
                <a:gd name="connsiteY224" fmla="*/ 3832139 h 4840802"/>
                <a:gd name="connsiteX225" fmla="*/ 890788 w 1852864"/>
                <a:gd name="connsiteY225" fmla="*/ 3842794 h 4840802"/>
                <a:gd name="connsiteX226" fmla="*/ 887224 w 1852864"/>
                <a:gd name="connsiteY226" fmla="*/ 3864101 h 4840802"/>
                <a:gd name="connsiteX227" fmla="*/ 887224 w 1852864"/>
                <a:gd name="connsiteY227" fmla="*/ 3874757 h 4840802"/>
                <a:gd name="connsiteX228" fmla="*/ 851594 w 1852864"/>
                <a:gd name="connsiteY228" fmla="*/ 3874757 h 4840802"/>
                <a:gd name="connsiteX229" fmla="*/ 823087 w 1852864"/>
                <a:gd name="connsiteY229" fmla="*/ 3867655 h 4840802"/>
                <a:gd name="connsiteX230" fmla="*/ 755386 w 1852864"/>
                <a:gd name="connsiteY230" fmla="*/ 3867655 h 4840802"/>
                <a:gd name="connsiteX231" fmla="*/ 577245 w 1852864"/>
                <a:gd name="connsiteY231" fmla="*/ 3863427 h 4840802"/>
                <a:gd name="connsiteX232" fmla="*/ 562973 w 1852864"/>
                <a:gd name="connsiteY232" fmla="*/ 3867655 h 4840802"/>
                <a:gd name="connsiteX233" fmla="*/ 548721 w 1852864"/>
                <a:gd name="connsiteY233" fmla="*/ 3864102 h 4840802"/>
                <a:gd name="connsiteX234" fmla="*/ 545157 w 1852864"/>
                <a:gd name="connsiteY234" fmla="*/ 3864102 h 4840802"/>
                <a:gd name="connsiteX235" fmla="*/ 420498 w 1852864"/>
                <a:gd name="connsiteY235" fmla="*/ 3856277 h 4840802"/>
                <a:gd name="connsiteX236" fmla="*/ 409756 w 1852864"/>
                <a:gd name="connsiteY236" fmla="*/ 3857000 h 4840802"/>
                <a:gd name="connsiteX237" fmla="*/ 281664 w 1852864"/>
                <a:gd name="connsiteY237" fmla="*/ 3841336 h 4840802"/>
                <a:gd name="connsiteX238" fmla="*/ 285044 w 1852864"/>
                <a:gd name="connsiteY238" fmla="*/ 3785967 h 4840802"/>
                <a:gd name="connsiteX239" fmla="*/ 273178 w 1852864"/>
                <a:gd name="connsiteY239" fmla="*/ 3697345 h 4840802"/>
                <a:gd name="connsiteX240" fmla="*/ 267229 w 1852864"/>
                <a:gd name="connsiteY240" fmla="*/ 3658113 h 4840802"/>
                <a:gd name="connsiteX241" fmla="*/ 258686 w 1852864"/>
                <a:gd name="connsiteY241" fmla="*/ 3594363 h 4840802"/>
                <a:gd name="connsiteX242" fmla="*/ 260102 w 1852864"/>
                <a:gd name="connsiteY242" fmla="*/ 3562220 h 4840802"/>
                <a:gd name="connsiteX243" fmla="*/ 260996 w 1852864"/>
                <a:gd name="connsiteY243" fmla="*/ 3544462 h 4840802"/>
                <a:gd name="connsiteX244" fmla="*/ 253050 w 1852864"/>
                <a:gd name="connsiteY244" fmla="*/ 3473421 h 4840802"/>
                <a:gd name="connsiteX245" fmla="*/ 245850 w 1852864"/>
                <a:gd name="connsiteY245" fmla="*/ 3434363 h 4840802"/>
                <a:gd name="connsiteX246" fmla="*/ 241480 w 1852864"/>
                <a:gd name="connsiteY246" fmla="*/ 3395394 h 4840802"/>
                <a:gd name="connsiteX247" fmla="*/ 242286 w 1852864"/>
                <a:gd name="connsiteY247" fmla="*/ 3381088 h 4840802"/>
                <a:gd name="connsiteX248" fmla="*/ 225801 w 1852864"/>
                <a:gd name="connsiteY248" fmla="*/ 3235723 h 4840802"/>
                <a:gd name="connsiteX249" fmla="*/ 223571 w 1852864"/>
                <a:gd name="connsiteY249" fmla="*/ 3200078 h 4840802"/>
                <a:gd name="connsiteX250" fmla="*/ 215924 w 1852864"/>
                <a:gd name="connsiteY250" fmla="*/ 3128614 h 4840802"/>
                <a:gd name="connsiteX251" fmla="*/ 217650 w 1852864"/>
                <a:gd name="connsiteY251" fmla="*/ 3122007 h 4840802"/>
                <a:gd name="connsiteX252" fmla="*/ 213780 w 1852864"/>
                <a:gd name="connsiteY252" fmla="*/ 3107615 h 4840802"/>
                <a:gd name="connsiteX253" fmla="*/ 213780 w 1852864"/>
                <a:gd name="connsiteY253" fmla="*/ 3104062 h 4840802"/>
                <a:gd name="connsiteX254" fmla="*/ 203093 w 1852864"/>
                <a:gd name="connsiteY254" fmla="*/ 3033031 h 4840802"/>
                <a:gd name="connsiteX255" fmla="*/ 199104 w 1852864"/>
                <a:gd name="connsiteY255" fmla="*/ 3001133 h 4840802"/>
                <a:gd name="connsiteX256" fmla="*/ 256541 w 1852864"/>
                <a:gd name="connsiteY256" fmla="*/ 2983310 h 4840802"/>
                <a:gd name="connsiteX257" fmla="*/ 270793 w 1852864"/>
                <a:gd name="connsiteY257" fmla="*/ 2990413 h 4840802"/>
                <a:gd name="connsiteX258" fmla="*/ 270793 w 1852864"/>
                <a:gd name="connsiteY258" fmla="*/ 3001068 h 4840802"/>
                <a:gd name="connsiteX259" fmla="*/ 274724 w 1852864"/>
                <a:gd name="connsiteY259" fmla="*/ 3061414 h 4840802"/>
                <a:gd name="connsiteX260" fmla="*/ 317113 w 1852864"/>
                <a:gd name="connsiteY260" fmla="*/ 3107613 h 4840802"/>
                <a:gd name="connsiteX261" fmla="*/ 327804 w 1852864"/>
                <a:gd name="connsiteY261" fmla="*/ 3107613 h 4840802"/>
                <a:gd name="connsiteX262" fmla="*/ 384814 w 1852864"/>
                <a:gd name="connsiteY262" fmla="*/ 3050785 h 4840802"/>
                <a:gd name="connsiteX263" fmla="*/ 413320 w 1852864"/>
                <a:gd name="connsiteY263" fmla="*/ 3072096 h 4840802"/>
                <a:gd name="connsiteX264" fmla="*/ 445408 w 1852864"/>
                <a:gd name="connsiteY264" fmla="*/ 3068676 h 4840802"/>
                <a:gd name="connsiteX265" fmla="*/ 452514 w 1852864"/>
                <a:gd name="connsiteY265" fmla="*/ 3068543 h 4840802"/>
                <a:gd name="connsiteX266" fmla="*/ 473771 w 1852864"/>
                <a:gd name="connsiteY266" fmla="*/ 3043575 h 4840802"/>
                <a:gd name="connsiteX267" fmla="*/ 469667 w 1852864"/>
                <a:gd name="connsiteY267" fmla="*/ 3033282 h 4840802"/>
                <a:gd name="connsiteX268" fmla="*/ 489237 w 1852864"/>
                <a:gd name="connsiteY268" fmla="*/ 3045954 h 4840802"/>
                <a:gd name="connsiteX269" fmla="*/ 495273 w 1852864"/>
                <a:gd name="connsiteY269" fmla="*/ 3047236 h 4840802"/>
                <a:gd name="connsiteX270" fmla="*/ 527213 w 1852864"/>
                <a:gd name="connsiteY270" fmla="*/ 3051734 h 4840802"/>
                <a:gd name="connsiteX271" fmla="*/ 566537 w 1852864"/>
                <a:gd name="connsiteY271" fmla="*/ 2983307 h 4840802"/>
                <a:gd name="connsiteX272" fmla="*/ 566537 w 1852864"/>
                <a:gd name="connsiteY272" fmla="*/ 2933582 h 4840802"/>
                <a:gd name="connsiteX273" fmla="*/ 634298 w 1852864"/>
                <a:gd name="connsiteY273" fmla="*/ 2926979 h 4840802"/>
                <a:gd name="connsiteX274" fmla="*/ 655746 w 1852864"/>
                <a:gd name="connsiteY274" fmla="*/ 2923311 h 4840802"/>
                <a:gd name="connsiteX275" fmla="*/ 826646 w 1852864"/>
                <a:gd name="connsiteY275" fmla="*/ 2930134 h 4840802"/>
                <a:gd name="connsiteX276" fmla="*/ 213788 w 1852864"/>
                <a:gd name="connsiteY276" fmla="*/ 2599744 h 4840802"/>
                <a:gd name="connsiteX277" fmla="*/ 217352 w 1852864"/>
                <a:gd name="connsiteY277" fmla="*/ 2589088 h 4840802"/>
                <a:gd name="connsiteX278" fmla="*/ 270799 w 1852864"/>
                <a:gd name="connsiteY278" fmla="*/ 2724050 h 4840802"/>
                <a:gd name="connsiteX279" fmla="*/ 269909 w 1852864"/>
                <a:gd name="connsiteY279" fmla="*/ 2741808 h 4840802"/>
                <a:gd name="connsiteX280" fmla="*/ 267236 w 1852864"/>
                <a:gd name="connsiteY280" fmla="*/ 2759566 h 4840802"/>
                <a:gd name="connsiteX281" fmla="*/ 267236 w 1852864"/>
                <a:gd name="connsiteY281" fmla="*/ 2763119 h 4840802"/>
                <a:gd name="connsiteX282" fmla="*/ 249420 w 1852864"/>
                <a:gd name="connsiteY282" fmla="*/ 2830598 h 4840802"/>
                <a:gd name="connsiteX283" fmla="*/ 256548 w 1852864"/>
                <a:gd name="connsiteY283" fmla="*/ 2848356 h 4840802"/>
                <a:gd name="connsiteX284" fmla="*/ 265085 w 1852864"/>
                <a:gd name="connsiteY284" fmla="*/ 2926334 h 4840802"/>
                <a:gd name="connsiteX285" fmla="*/ 263672 w 1852864"/>
                <a:gd name="connsiteY285" fmla="*/ 2937145 h 4840802"/>
                <a:gd name="connsiteX286" fmla="*/ 160343 w 1852864"/>
                <a:gd name="connsiteY286" fmla="*/ 2969108 h 4840802"/>
                <a:gd name="connsiteX287" fmla="*/ 142527 w 1852864"/>
                <a:gd name="connsiteY287" fmla="*/ 2976213 h 4840802"/>
                <a:gd name="connsiteX288" fmla="*/ 138964 w 1852864"/>
                <a:gd name="connsiteY288" fmla="*/ 2976213 h 4840802"/>
                <a:gd name="connsiteX289" fmla="*/ 128273 w 1852864"/>
                <a:gd name="connsiteY289" fmla="*/ 2965558 h 4840802"/>
                <a:gd name="connsiteX290" fmla="*/ 128273 w 1852864"/>
                <a:gd name="connsiteY290" fmla="*/ 2962005 h 4840802"/>
                <a:gd name="connsiteX291" fmla="*/ 153215 w 1852864"/>
                <a:gd name="connsiteY291" fmla="*/ 2809284 h 4840802"/>
                <a:gd name="connsiteX292" fmla="*/ 171031 w 1852864"/>
                <a:gd name="connsiteY292" fmla="*/ 2745361 h 4840802"/>
                <a:gd name="connsiteX293" fmla="*/ 171031 w 1852864"/>
                <a:gd name="connsiteY293" fmla="*/ 2741808 h 4840802"/>
                <a:gd name="connsiteX294" fmla="*/ 181722 w 1852864"/>
                <a:gd name="connsiteY294" fmla="*/ 2706292 h 4840802"/>
                <a:gd name="connsiteX295" fmla="*/ 188849 w 1852864"/>
                <a:gd name="connsiteY295" fmla="*/ 2688534 h 4840802"/>
                <a:gd name="connsiteX296" fmla="*/ 213788 w 1852864"/>
                <a:gd name="connsiteY296" fmla="*/ 2599744 h 4840802"/>
                <a:gd name="connsiteX297" fmla="*/ 1582042 w 1852864"/>
                <a:gd name="connsiteY297" fmla="*/ 2684981 h 4840802"/>
                <a:gd name="connsiteX298" fmla="*/ 1614638 w 1852864"/>
                <a:gd name="connsiteY298" fmla="*/ 2618032 h 4840802"/>
                <a:gd name="connsiteX299" fmla="*/ 1644942 w 1852864"/>
                <a:gd name="connsiteY299" fmla="*/ 2548793 h 4840802"/>
                <a:gd name="connsiteX300" fmla="*/ 1678299 w 1852864"/>
                <a:gd name="connsiteY300" fmla="*/ 2482596 h 4840802"/>
                <a:gd name="connsiteX301" fmla="*/ 1713879 w 1852864"/>
                <a:gd name="connsiteY301" fmla="*/ 2418613 h 4840802"/>
                <a:gd name="connsiteX302" fmla="*/ 1717443 w 1852864"/>
                <a:gd name="connsiteY302" fmla="*/ 2443477 h 4840802"/>
                <a:gd name="connsiteX303" fmla="*/ 1728130 w 1852864"/>
                <a:gd name="connsiteY303" fmla="*/ 2514507 h 4840802"/>
                <a:gd name="connsiteX304" fmla="*/ 1728130 w 1852864"/>
                <a:gd name="connsiteY304" fmla="*/ 2574883 h 4840802"/>
                <a:gd name="connsiteX305" fmla="*/ 1746717 w 1852864"/>
                <a:gd name="connsiteY305" fmla="*/ 2677113 h 4840802"/>
                <a:gd name="connsiteX306" fmla="*/ 1767328 w 1852864"/>
                <a:gd name="connsiteY306" fmla="*/ 2777324 h 4840802"/>
                <a:gd name="connsiteX307" fmla="*/ 1795831 w 1852864"/>
                <a:gd name="connsiteY307" fmla="*/ 2908731 h 4840802"/>
                <a:gd name="connsiteX308" fmla="*/ 1791493 w 1852864"/>
                <a:gd name="connsiteY308" fmla="*/ 2922734 h 4840802"/>
                <a:gd name="connsiteX309" fmla="*/ 1742388 w 1852864"/>
                <a:gd name="connsiteY309" fmla="*/ 2922939 h 4840802"/>
                <a:gd name="connsiteX310" fmla="*/ 1721023 w 1852864"/>
                <a:gd name="connsiteY310" fmla="*/ 2919289 h 4840802"/>
                <a:gd name="connsiteX311" fmla="*/ 1681925 w 1852864"/>
                <a:gd name="connsiteY311" fmla="*/ 2914870 h 4840802"/>
                <a:gd name="connsiteX312" fmla="*/ 1582043 w 1852864"/>
                <a:gd name="connsiteY312" fmla="*/ 2915833 h 4840802"/>
                <a:gd name="connsiteX313" fmla="*/ 1582043 w 1852864"/>
                <a:gd name="connsiteY313" fmla="*/ 2901628 h 4840802"/>
                <a:gd name="connsiteX314" fmla="*/ 1596280 w 1852864"/>
                <a:gd name="connsiteY314" fmla="*/ 2855441 h 4840802"/>
                <a:gd name="connsiteX315" fmla="*/ 1603422 w 1852864"/>
                <a:gd name="connsiteY315" fmla="*/ 2812835 h 4840802"/>
                <a:gd name="connsiteX316" fmla="*/ 1603422 w 1852864"/>
                <a:gd name="connsiteY316" fmla="*/ 2805733 h 4840802"/>
                <a:gd name="connsiteX317" fmla="*/ 1589167 w 1852864"/>
                <a:gd name="connsiteY317" fmla="*/ 2741802 h 4840802"/>
                <a:gd name="connsiteX318" fmla="*/ 1592731 w 1852864"/>
                <a:gd name="connsiteY318" fmla="*/ 2724044 h 4840802"/>
                <a:gd name="connsiteX319" fmla="*/ 1592731 w 1852864"/>
                <a:gd name="connsiteY319" fmla="*/ 2716941 h 4840802"/>
                <a:gd name="connsiteX320" fmla="*/ 1596295 w 1852864"/>
                <a:gd name="connsiteY320" fmla="*/ 2702733 h 4840802"/>
                <a:gd name="connsiteX321" fmla="*/ 1582043 w 1852864"/>
                <a:gd name="connsiteY321" fmla="*/ 2684975 h 4840802"/>
                <a:gd name="connsiteX322" fmla="*/ 1760045 w 1852864"/>
                <a:gd name="connsiteY322" fmla="*/ 1902638 h 4840802"/>
                <a:gd name="connsiteX323" fmla="*/ 1760200 w 1852864"/>
                <a:gd name="connsiteY323" fmla="*/ 1939127 h 4840802"/>
                <a:gd name="connsiteX324" fmla="*/ 1728130 w 1852864"/>
                <a:gd name="connsiteY324" fmla="*/ 2123814 h 4840802"/>
                <a:gd name="connsiteX325" fmla="*/ 1723590 w 1852864"/>
                <a:gd name="connsiteY325" fmla="*/ 2159211 h 4840802"/>
                <a:gd name="connsiteX326" fmla="*/ 1724567 w 1852864"/>
                <a:gd name="connsiteY326" fmla="*/ 2169981 h 4840802"/>
                <a:gd name="connsiteX327" fmla="*/ 1717443 w 1852864"/>
                <a:gd name="connsiteY327" fmla="*/ 2201948 h 4840802"/>
                <a:gd name="connsiteX328" fmla="*/ 1728130 w 1852864"/>
                <a:gd name="connsiteY328" fmla="*/ 2230361 h 4840802"/>
                <a:gd name="connsiteX329" fmla="*/ 1732663 w 1852864"/>
                <a:gd name="connsiteY329" fmla="*/ 2269315 h 4840802"/>
                <a:gd name="connsiteX330" fmla="*/ 1710603 w 1852864"/>
                <a:gd name="connsiteY330" fmla="*/ 2287472 h 4840802"/>
                <a:gd name="connsiteX331" fmla="*/ 1701022 w 1852864"/>
                <a:gd name="connsiteY331" fmla="*/ 2313439 h 4840802"/>
                <a:gd name="connsiteX332" fmla="*/ 1684237 w 1852864"/>
                <a:gd name="connsiteY332" fmla="*/ 2371292 h 4840802"/>
                <a:gd name="connsiteX333" fmla="*/ 1635500 w 1852864"/>
                <a:gd name="connsiteY333" fmla="*/ 2471882 h 4840802"/>
                <a:gd name="connsiteX334" fmla="*/ 1546405 w 1852864"/>
                <a:gd name="connsiteY334" fmla="*/ 2681415 h 4840802"/>
                <a:gd name="connsiteX335" fmla="*/ 1542841 w 1852864"/>
                <a:gd name="connsiteY335" fmla="*/ 2706275 h 4840802"/>
                <a:gd name="connsiteX336" fmla="*/ 1550484 w 1852864"/>
                <a:gd name="connsiteY336" fmla="*/ 2716503 h 4840802"/>
                <a:gd name="connsiteX337" fmla="*/ 1557096 w 1852864"/>
                <a:gd name="connsiteY337" fmla="*/ 2812822 h 4840802"/>
                <a:gd name="connsiteX338" fmla="*/ 1557096 w 1852864"/>
                <a:gd name="connsiteY338" fmla="*/ 2819924 h 4840802"/>
                <a:gd name="connsiteX339" fmla="*/ 1539011 w 1852864"/>
                <a:gd name="connsiteY339" fmla="*/ 2876485 h 4840802"/>
                <a:gd name="connsiteX340" fmla="*/ 1525026 w 1852864"/>
                <a:gd name="connsiteY340" fmla="*/ 2937128 h 4840802"/>
                <a:gd name="connsiteX341" fmla="*/ 1500084 w 1852864"/>
                <a:gd name="connsiteY341" fmla="*/ 3040124 h 4840802"/>
                <a:gd name="connsiteX342" fmla="*/ 1485833 w 1852864"/>
                <a:gd name="connsiteY342" fmla="*/ 2997507 h 4840802"/>
                <a:gd name="connsiteX343" fmla="*/ 1489285 w 1852864"/>
                <a:gd name="connsiteY343" fmla="*/ 2961984 h 4840802"/>
                <a:gd name="connsiteX344" fmla="*/ 1489396 w 1852864"/>
                <a:gd name="connsiteY344" fmla="*/ 2951336 h 4840802"/>
                <a:gd name="connsiteX345" fmla="*/ 1495046 w 1852864"/>
                <a:gd name="connsiteY345" fmla="*/ 2916183 h 4840802"/>
                <a:gd name="connsiteX346" fmla="*/ 1496520 w 1852864"/>
                <a:gd name="connsiteY346" fmla="*/ 2901615 h 4840802"/>
                <a:gd name="connsiteX347" fmla="*/ 1500084 w 1852864"/>
                <a:gd name="connsiteY347" fmla="*/ 2887410 h 4840802"/>
                <a:gd name="connsiteX348" fmla="*/ 1471578 w 1852864"/>
                <a:gd name="connsiteY348" fmla="*/ 2866099 h 4840802"/>
                <a:gd name="connsiteX349" fmla="*/ 1453763 w 1852864"/>
                <a:gd name="connsiteY349" fmla="*/ 2876755 h 4840802"/>
                <a:gd name="connsiteX350" fmla="*/ 1453763 w 1852864"/>
                <a:gd name="connsiteY350" fmla="*/ 2887410 h 4840802"/>
                <a:gd name="connsiteX351" fmla="*/ 1441789 w 1852864"/>
                <a:gd name="connsiteY351" fmla="*/ 2983629 h 4840802"/>
                <a:gd name="connsiteX352" fmla="*/ 1443511 w 1852864"/>
                <a:gd name="connsiteY352" fmla="*/ 2997370 h 4840802"/>
                <a:gd name="connsiteX353" fmla="*/ 1439511 w 1852864"/>
                <a:gd name="connsiteY353" fmla="*/ 3015265 h 4840802"/>
                <a:gd name="connsiteX354" fmla="*/ 1414568 w 1852864"/>
                <a:gd name="connsiteY354" fmla="*/ 3079196 h 4840802"/>
                <a:gd name="connsiteX355" fmla="*/ 1417786 w 1852864"/>
                <a:gd name="connsiteY355" fmla="*/ 3018794 h 4840802"/>
                <a:gd name="connsiteX356" fmla="*/ 1424795 w 1852864"/>
                <a:gd name="connsiteY356" fmla="*/ 2954833 h 4840802"/>
                <a:gd name="connsiteX357" fmla="*/ 1432384 w 1852864"/>
                <a:gd name="connsiteY357" fmla="*/ 2915820 h 4840802"/>
                <a:gd name="connsiteX358" fmla="*/ 1411005 w 1852864"/>
                <a:gd name="connsiteY358" fmla="*/ 2890960 h 4840802"/>
                <a:gd name="connsiteX359" fmla="*/ 1407441 w 1852864"/>
                <a:gd name="connsiteY359" fmla="*/ 2890960 h 4840802"/>
                <a:gd name="connsiteX360" fmla="*/ 1386063 w 1852864"/>
                <a:gd name="connsiteY360" fmla="*/ 2915820 h 4840802"/>
                <a:gd name="connsiteX361" fmla="*/ 1364684 w 1852864"/>
                <a:gd name="connsiteY361" fmla="*/ 2979751 h 4840802"/>
                <a:gd name="connsiteX362" fmla="*/ 1368247 w 1852864"/>
                <a:gd name="connsiteY362" fmla="*/ 3001062 h 4840802"/>
                <a:gd name="connsiteX363" fmla="*/ 1368247 w 1852864"/>
                <a:gd name="connsiteY363" fmla="*/ 3022369 h 4840802"/>
                <a:gd name="connsiteX364" fmla="*/ 1350429 w 1852864"/>
                <a:gd name="connsiteY364" fmla="*/ 3050783 h 4840802"/>
                <a:gd name="connsiteX365" fmla="*/ 1350429 w 1852864"/>
                <a:gd name="connsiteY365" fmla="*/ 3036578 h 4840802"/>
                <a:gd name="connsiteX366" fmla="*/ 1353884 w 1852864"/>
                <a:gd name="connsiteY366" fmla="*/ 2993946 h 4840802"/>
                <a:gd name="connsiteX367" fmla="*/ 1361120 w 1852864"/>
                <a:gd name="connsiteY367" fmla="*/ 2965547 h 4840802"/>
                <a:gd name="connsiteX368" fmla="*/ 1396750 w 1852864"/>
                <a:gd name="connsiteY368" fmla="*/ 2855447 h 4840802"/>
                <a:gd name="connsiteX369" fmla="*/ 1389626 w 1852864"/>
                <a:gd name="connsiteY369" fmla="*/ 2830587 h 4840802"/>
                <a:gd name="connsiteX370" fmla="*/ 1371811 w 1852864"/>
                <a:gd name="connsiteY370" fmla="*/ 2827034 h 4840802"/>
                <a:gd name="connsiteX371" fmla="*/ 1311224 w 1852864"/>
                <a:gd name="connsiteY371" fmla="*/ 2825676 h 4840802"/>
                <a:gd name="connsiteX372" fmla="*/ 1272041 w 1852864"/>
                <a:gd name="connsiteY372" fmla="*/ 2841243 h 4840802"/>
                <a:gd name="connsiteX373" fmla="*/ 1254225 w 1852864"/>
                <a:gd name="connsiteY373" fmla="*/ 2841243 h 4840802"/>
                <a:gd name="connsiteX374" fmla="*/ 1252265 w 1852864"/>
                <a:gd name="connsiteY374" fmla="*/ 2833605 h 4840802"/>
                <a:gd name="connsiteX375" fmla="*/ 1284314 w 1852864"/>
                <a:gd name="connsiteY375" fmla="*/ 2793098 h 4840802"/>
                <a:gd name="connsiteX376" fmla="*/ 1336179 w 1852864"/>
                <a:gd name="connsiteY376" fmla="*/ 2773760 h 4840802"/>
                <a:gd name="connsiteX377" fmla="*/ 1353994 w 1852864"/>
                <a:gd name="connsiteY377" fmla="*/ 2784415 h 4840802"/>
                <a:gd name="connsiteX378" fmla="*/ 1368249 w 1852864"/>
                <a:gd name="connsiteY378" fmla="*/ 2784415 h 4840802"/>
                <a:gd name="connsiteX379" fmla="*/ 1407443 w 1852864"/>
                <a:gd name="connsiteY379" fmla="*/ 2759555 h 4840802"/>
                <a:gd name="connsiteX380" fmla="*/ 1421695 w 1852864"/>
                <a:gd name="connsiteY380" fmla="*/ 2713383 h 4840802"/>
                <a:gd name="connsiteX381" fmla="*/ 1420614 w 1852864"/>
                <a:gd name="connsiteY381" fmla="*/ 2692104 h 4840802"/>
                <a:gd name="connsiteX382" fmla="*/ 1464415 w 1852864"/>
                <a:gd name="connsiteY382" fmla="*/ 2564175 h 4840802"/>
                <a:gd name="connsiteX383" fmla="*/ 1483001 w 1852864"/>
                <a:gd name="connsiteY383" fmla="*/ 2497463 h 4840802"/>
                <a:gd name="connsiteX384" fmla="*/ 1500088 w 1852864"/>
                <a:gd name="connsiteY384" fmla="*/ 2432813 h 4840802"/>
                <a:gd name="connsiteX385" fmla="*/ 1514339 w 1852864"/>
                <a:gd name="connsiteY385" fmla="*/ 2390196 h 4840802"/>
                <a:gd name="connsiteX386" fmla="*/ 1532158 w 1852864"/>
                <a:gd name="connsiteY386" fmla="*/ 2308510 h 4840802"/>
                <a:gd name="connsiteX387" fmla="*/ 1549973 w 1852864"/>
                <a:gd name="connsiteY387" fmla="*/ 2276544 h 4840802"/>
                <a:gd name="connsiteX388" fmla="*/ 1549973 w 1852864"/>
                <a:gd name="connsiteY388" fmla="*/ 2248134 h 4840802"/>
                <a:gd name="connsiteX389" fmla="*/ 1550863 w 1852864"/>
                <a:gd name="connsiteY389" fmla="*/ 2230376 h 4840802"/>
                <a:gd name="connsiteX390" fmla="*/ 1539282 w 1852864"/>
                <a:gd name="connsiteY390" fmla="*/ 2177104 h 4840802"/>
                <a:gd name="connsiteX391" fmla="*/ 1539282 w 1852864"/>
                <a:gd name="connsiteY391" fmla="*/ 2091862 h 4840802"/>
                <a:gd name="connsiteX392" fmla="*/ 1536666 w 1852864"/>
                <a:gd name="connsiteY392" fmla="*/ 2042072 h 4840802"/>
                <a:gd name="connsiteX393" fmla="*/ 1523250 w 1852864"/>
                <a:gd name="connsiteY393" fmla="*/ 1935816 h 4840802"/>
                <a:gd name="connsiteX394" fmla="*/ 1542666 w 1852864"/>
                <a:gd name="connsiteY394" fmla="*/ 1931318 h 4840802"/>
                <a:gd name="connsiteX395" fmla="*/ 1596207 w 1852864"/>
                <a:gd name="connsiteY395" fmla="*/ 1927517 h 4840802"/>
                <a:gd name="connsiteX396" fmla="*/ 1599860 w 1852864"/>
                <a:gd name="connsiteY396" fmla="*/ 1928490 h 4840802"/>
                <a:gd name="connsiteX397" fmla="*/ 1649746 w 1852864"/>
                <a:gd name="connsiteY397" fmla="*/ 1921384 h 4840802"/>
                <a:gd name="connsiteX398" fmla="*/ 1678425 w 1852864"/>
                <a:gd name="connsiteY398" fmla="*/ 1915407 h 4840802"/>
                <a:gd name="connsiteX399" fmla="*/ 1760049 w 1852864"/>
                <a:gd name="connsiteY399" fmla="*/ 1902653 h 4840802"/>
                <a:gd name="connsiteX400" fmla="*/ 149627 w 1852864"/>
                <a:gd name="connsiteY400" fmla="*/ 2070540 h 4840802"/>
                <a:gd name="connsiteX401" fmla="*/ 210203 w 1852864"/>
                <a:gd name="connsiteY401" fmla="*/ 1875202 h 4840802"/>
                <a:gd name="connsiteX402" fmla="*/ 374109 w 1852864"/>
                <a:gd name="connsiteY402" fmla="*/ 1917819 h 4840802"/>
                <a:gd name="connsiteX403" fmla="*/ 402612 w 1852864"/>
                <a:gd name="connsiteY403" fmla="*/ 1924921 h 4840802"/>
                <a:gd name="connsiteX404" fmla="*/ 402612 w 1852864"/>
                <a:gd name="connsiteY404" fmla="*/ 1942679 h 4840802"/>
                <a:gd name="connsiteX405" fmla="*/ 391924 w 1852864"/>
                <a:gd name="connsiteY405" fmla="*/ 1978195 h 4840802"/>
                <a:gd name="connsiteX406" fmla="*/ 391924 w 1852864"/>
                <a:gd name="connsiteY406" fmla="*/ 1981748 h 4840802"/>
                <a:gd name="connsiteX407" fmla="*/ 320661 w 1852864"/>
                <a:gd name="connsiteY407" fmla="*/ 2166430 h 4840802"/>
                <a:gd name="connsiteX408" fmla="*/ 320661 w 1852864"/>
                <a:gd name="connsiteY408" fmla="*/ 2169980 h 4840802"/>
                <a:gd name="connsiteX409" fmla="*/ 309969 w 1852864"/>
                <a:gd name="connsiteY409" fmla="*/ 2212601 h 4840802"/>
                <a:gd name="connsiteX410" fmla="*/ 330040 w 1852864"/>
                <a:gd name="connsiteY410" fmla="*/ 2245868 h 4840802"/>
                <a:gd name="connsiteX411" fmla="*/ 339903 w 1852864"/>
                <a:gd name="connsiteY411" fmla="*/ 2285762 h 4840802"/>
                <a:gd name="connsiteX412" fmla="*/ 359855 w 1852864"/>
                <a:gd name="connsiteY412" fmla="*/ 2368871 h 4840802"/>
                <a:gd name="connsiteX413" fmla="*/ 377670 w 1852864"/>
                <a:gd name="connsiteY413" fmla="*/ 2475419 h 4840802"/>
                <a:gd name="connsiteX414" fmla="*/ 382257 w 1852864"/>
                <a:gd name="connsiteY414" fmla="*/ 2528617 h 4840802"/>
                <a:gd name="connsiteX415" fmla="*/ 381233 w 1852864"/>
                <a:gd name="connsiteY415" fmla="*/ 2539348 h 4840802"/>
                <a:gd name="connsiteX416" fmla="*/ 384289 w 1852864"/>
                <a:gd name="connsiteY416" fmla="*/ 2578469 h 4840802"/>
                <a:gd name="connsiteX417" fmla="*/ 402612 w 1852864"/>
                <a:gd name="connsiteY417" fmla="*/ 2638796 h 4840802"/>
                <a:gd name="connsiteX418" fmla="*/ 423991 w 1852864"/>
                <a:gd name="connsiteY418" fmla="*/ 2638796 h 4840802"/>
                <a:gd name="connsiteX419" fmla="*/ 489334 w 1852864"/>
                <a:gd name="connsiteY419" fmla="*/ 2694420 h 4840802"/>
                <a:gd name="connsiteX420" fmla="*/ 529542 w 1852864"/>
                <a:gd name="connsiteY420" fmla="*/ 2714715 h 4840802"/>
                <a:gd name="connsiteX421" fmla="*/ 577206 w 1852864"/>
                <a:gd name="connsiteY421" fmla="*/ 2724033 h 4840802"/>
                <a:gd name="connsiteX422" fmla="*/ 605712 w 1852864"/>
                <a:gd name="connsiteY422" fmla="*/ 2780861 h 4840802"/>
                <a:gd name="connsiteX423" fmla="*/ 580770 w 1852864"/>
                <a:gd name="connsiteY423" fmla="*/ 2780861 h 4840802"/>
                <a:gd name="connsiteX424" fmla="*/ 527322 w 1852864"/>
                <a:gd name="connsiteY424" fmla="*/ 2745345 h 4840802"/>
                <a:gd name="connsiteX425" fmla="*/ 509507 w 1852864"/>
                <a:gd name="connsiteY425" fmla="*/ 2745345 h 4840802"/>
                <a:gd name="connsiteX426" fmla="*/ 481001 w 1852864"/>
                <a:gd name="connsiteY426" fmla="*/ 2755997 h 4840802"/>
                <a:gd name="connsiteX427" fmla="*/ 481890 w 1852864"/>
                <a:gd name="connsiteY427" fmla="*/ 2773755 h 4840802"/>
                <a:gd name="connsiteX428" fmla="*/ 481001 w 1852864"/>
                <a:gd name="connsiteY428" fmla="*/ 2787963 h 4840802"/>
                <a:gd name="connsiteX429" fmla="*/ 477437 w 1852864"/>
                <a:gd name="connsiteY429" fmla="*/ 2798619 h 4840802"/>
                <a:gd name="connsiteX430" fmla="*/ 516631 w 1852864"/>
                <a:gd name="connsiteY430" fmla="*/ 2901615 h 4840802"/>
                <a:gd name="connsiteX431" fmla="*/ 516631 w 1852864"/>
                <a:gd name="connsiteY431" fmla="*/ 2905168 h 4840802"/>
                <a:gd name="connsiteX432" fmla="*/ 523758 w 1852864"/>
                <a:gd name="connsiteY432" fmla="*/ 2951337 h 4840802"/>
                <a:gd name="connsiteX433" fmla="*/ 523758 w 1852864"/>
                <a:gd name="connsiteY433" fmla="*/ 2969095 h 4840802"/>
                <a:gd name="connsiteX434" fmla="*/ 516631 w 1852864"/>
                <a:gd name="connsiteY434" fmla="*/ 3008164 h 4840802"/>
                <a:gd name="connsiteX435" fmla="*/ 481001 w 1852864"/>
                <a:gd name="connsiteY435" fmla="*/ 2937133 h 4840802"/>
                <a:gd name="connsiteX436" fmla="*/ 481001 w 1852864"/>
                <a:gd name="connsiteY436" fmla="*/ 2915822 h 4840802"/>
                <a:gd name="connsiteX437" fmla="*/ 477340 w 1852864"/>
                <a:gd name="connsiteY437" fmla="*/ 2894533 h 4840802"/>
                <a:gd name="connsiteX438" fmla="*/ 477437 w 1852864"/>
                <a:gd name="connsiteY438" fmla="*/ 2880306 h 4840802"/>
                <a:gd name="connsiteX439" fmla="*/ 466749 w 1852864"/>
                <a:gd name="connsiteY439" fmla="*/ 2841241 h 4840802"/>
                <a:gd name="connsiteX440" fmla="*/ 466749 w 1852864"/>
                <a:gd name="connsiteY440" fmla="*/ 2837688 h 4840802"/>
                <a:gd name="connsiteX441" fmla="*/ 438243 w 1852864"/>
                <a:gd name="connsiteY441" fmla="*/ 2802172 h 4840802"/>
                <a:gd name="connsiteX442" fmla="*/ 427552 w 1852864"/>
                <a:gd name="connsiteY442" fmla="*/ 2802172 h 4840802"/>
                <a:gd name="connsiteX443" fmla="*/ 420428 w 1852864"/>
                <a:gd name="connsiteY443" fmla="*/ 2823483 h 4840802"/>
                <a:gd name="connsiteX444" fmla="*/ 420428 w 1852864"/>
                <a:gd name="connsiteY444" fmla="*/ 2827033 h 4840802"/>
                <a:gd name="connsiteX445" fmla="*/ 427552 w 1852864"/>
                <a:gd name="connsiteY445" fmla="*/ 2844791 h 4840802"/>
                <a:gd name="connsiteX446" fmla="*/ 427552 w 1852864"/>
                <a:gd name="connsiteY446" fmla="*/ 2848344 h 4840802"/>
                <a:gd name="connsiteX447" fmla="*/ 420428 w 1852864"/>
                <a:gd name="connsiteY447" fmla="*/ 2862549 h 4840802"/>
                <a:gd name="connsiteX448" fmla="*/ 434680 w 1852864"/>
                <a:gd name="connsiteY448" fmla="*/ 2926480 h 4840802"/>
                <a:gd name="connsiteX449" fmla="*/ 434680 w 1852864"/>
                <a:gd name="connsiteY449" fmla="*/ 2954893 h 4840802"/>
                <a:gd name="connsiteX450" fmla="*/ 427354 w 1852864"/>
                <a:gd name="connsiteY450" fmla="*/ 3015239 h 4840802"/>
                <a:gd name="connsiteX451" fmla="*/ 391922 w 1852864"/>
                <a:gd name="connsiteY451" fmla="*/ 2922928 h 4840802"/>
                <a:gd name="connsiteX452" fmla="*/ 391922 w 1852864"/>
                <a:gd name="connsiteY452" fmla="*/ 2901617 h 4840802"/>
                <a:gd name="connsiteX453" fmla="*/ 388275 w 1852864"/>
                <a:gd name="connsiteY453" fmla="*/ 2873214 h 4840802"/>
                <a:gd name="connsiteX454" fmla="*/ 388358 w 1852864"/>
                <a:gd name="connsiteY454" fmla="*/ 2869654 h 4840802"/>
                <a:gd name="connsiteX455" fmla="*/ 384366 w 1852864"/>
                <a:gd name="connsiteY455" fmla="*/ 2844858 h 4840802"/>
                <a:gd name="connsiteX456" fmla="*/ 356288 w 1852864"/>
                <a:gd name="connsiteY456" fmla="*/ 2837687 h 4840802"/>
                <a:gd name="connsiteX457" fmla="*/ 334909 w 1852864"/>
                <a:gd name="connsiteY457" fmla="*/ 2848342 h 4840802"/>
                <a:gd name="connsiteX458" fmla="*/ 334909 w 1852864"/>
                <a:gd name="connsiteY458" fmla="*/ 2855445 h 4840802"/>
                <a:gd name="connsiteX459" fmla="*/ 342037 w 1852864"/>
                <a:gd name="connsiteY459" fmla="*/ 2890961 h 4840802"/>
                <a:gd name="connsiteX460" fmla="*/ 346588 w 1852864"/>
                <a:gd name="connsiteY460" fmla="*/ 2929930 h 4840802"/>
                <a:gd name="connsiteX461" fmla="*/ 345601 w 1852864"/>
                <a:gd name="connsiteY461" fmla="*/ 3018819 h 4840802"/>
                <a:gd name="connsiteX462" fmla="*/ 338473 w 1852864"/>
                <a:gd name="connsiteY462" fmla="*/ 3068540 h 4840802"/>
                <a:gd name="connsiteX463" fmla="*/ 317094 w 1852864"/>
                <a:gd name="connsiteY463" fmla="*/ 3033024 h 4840802"/>
                <a:gd name="connsiteX464" fmla="*/ 309966 w 1852864"/>
                <a:gd name="connsiteY464" fmla="*/ 2993958 h 4840802"/>
                <a:gd name="connsiteX465" fmla="*/ 306403 w 1852864"/>
                <a:gd name="connsiteY465" fmla="*/ 2979750 h 4840802"/>
                <a:gd name="connsiteX466" fmla="*/ 309966 w 1852864"/>
                <a:gd name="connsiteY466" fmla="*/ 2965545 h 4840802"/>
                <a:gd name="connsiteX467" fmla="*/ 305639 w 1852864"/>
                <a:gd name="connsiteY467" fmla="*/ 2894566 h 4840802"/>
                <a:gd name="connsiteX468" fmla="*/ 306403 w 1852864"/>
                <a:gd name="connsiteY468" fmla="*/ 2880304 h 4840802"/>
                <a:gd name="connsiteX469" fmla="*/ 305152 w 1852864"/>
                <a:gd name="connsiteY469" fmla="*/ 2802166 h 4840802"/>
                <a:gd name="connsiteX470" fmla="*/ 313531 w 1852864"/>
                <a:gd name="connsiteY470" fmla="*/ 2763104 h 4840802"/>
                <a:gd name="connsiteX471" fmla="*/ 317657 w 1852864"/>
                <a:gd name="connsiteY471" fmla="*/ 2716991 h 4840802"/>
                <a:gd name="connsiteX472" fmla="*/ 324222 w 1852864"/>
                <a:gd name="connsiteY472" fmla="*/ 2699175 h 4840802"/>
                <a:gd name="connsiteX473" fmla="*/ 292137 w 1852864"/>
                <a:gd name="connsiteY473" fmla="*/ 2638815 h 4840802"/>
                <a:gd name="connsiteX474" fmla="*/ 265047 w 1852864"/>
                <a:gd name="connsiteY474" fmla="*/ 2573476 h 4840802"/>
                <a:gd name="connsiteX475" fmla="*/ 235741 w 1852864"/>
                <a:gd name="connsiteY475" fmla="*/ 2510341 h 4840802"/>
                <a:gd name="connsiteX476" fmla="*/ 210859 w 1852864"/>
                <a:gd name="connsiteY476" fmla="*/ 2442803 h 4840802"/>
                <a:gd name="connsiteX477" fmla="*/ 161680 w 1852864"/>
                <a:gd name="connsiteY477" fmla="*/ 2307141 h 4840802"/>
                <a:gd name="connsiteX478" fmla="*/ 143133 w 1852864"/>
                <a:gd name="connsiteY478" fmla="*/ 2233284 h 4840802"/>
                <a:gd name="connsiteX479" fmla="*/ 130535 w 1852864"/>
                <a:gd name="connsiteY479" fmla="*/ 2199669 h 4840802"/>
                <a:gd name="connsiteX480" fmla="*/ 110428 w 1852864"/>
                <a:gd name="connsiteY480" fmla="*/ 2173540 h 4840802"/>
                <a:gd name="connsiteX481" fmla="*/ 149623 w 1852864"/>
                <a:gd name="connsiteY481" fmla="*/ 2109609 h 4840802"/>
                <a:gd name="connsiteX482" fmla="*/ 149623 w 1852864"/>
                <a:gd name="connsiteY482" fmla="*/ 2070543 h 4840802"/>
                <a:gd name="connsiteX483" fmla="*/ 402612 w 1852864"/>
                <a:gd name="connsiteY483" fmla="*/ 1328269 h 4840802"/>
                <a:gd name="connsiteX484" fmla="*/ 494534 w 1852864"/>
                <a:gd name="connsiteY484" fmla="*/ 1228106 h 4840802"/>
                <a:gd name="connsiteX485" fmla="*/ 602154 w 1852864"/>
                <a:gd name="connsiteY485" fmla="*/ 1147142 h 4840802"/>
                <a:gd name="connsiteX486" fmla="*/ 763809 w 1852864"/>
                <a:gd name="connsiteY486" fmla="*/ 1277241 h 4840802"/>
                <a:gd name="connsiteX487" fmla="*/ 954910 w 1852864"/>
                <a:gd name="connsiteY487" fmla="*/ 1374441 h 4840802"/>
                <a:gd name="connsiteX488" fmla="*/ 1005427 w 1852864"/>
                <a:gd name="connsiteY488" fmla="*/ 1391567 h 4840802"/>
                <a:gd name="connsiteX489" fmla="*/ 1060343 w 1852864"/>
                <a:gd name="connsiteY489" fmla="*/ 1404313 h 4840802"/>
                <a:gd name="connsiteX490" fmla="*/ 1172264 w 1852864"/>
                <a:gd name="connsiteY490" fmla="*/ 1427715 h 4840802"/>
                <a:gd name="connsiteX491" fmla="*/ 1193643 w 1852864"/>
                <a:gd name="connsiteY491" fmla="*/ 1427715 h 4840802"/>
                <a:gd name="connsiteX492" fmla="*/ 1304242 w 1852864"/>
                <a:gd name="connsiteY492" fmla="*/ 1414491 h 4840802"/>
                <a:gd name="connsiteX493" fmla="*/ 1429704 w 1852864"/>
                <a:gd name="connsiteY493" fmla="*/ 1357571 h 4840802"/>
                <a:gd name="connsiteX494" fmla="*/ 1521458 w 1852864"/>
                <a:gd name="connsiteY494" fmla="*/ 1271448 h 4840802"/>
                <a:gd name="connsiteX495" fmla="*/ 1606979 w 1852864"/>
                <a:gd name="connsiteY495" fmla="*/ 1399303 h 4840802"/>
                <a:gd name="connsiteX496" fmla="*/ 1689384 w 1852864"/>
                <a:gd name="connsiteY496" fmla="*/ 1526709 h 4840802"/>
                <a:gd name="connsiteX497" fmla="*/ 1726962 w 1852864"/>
                <a:gd name="connsiteY497" fmla="*/ 1595796 h 4840802"/>
                <a:gd name="connsiteX498" fmla="*/ 1757954 w 1852864"/>
                <a:gd name="connsiteY498" fmla="*/ 1667901 h 4840802"/>
                <a:gd name="connsiteX499" fmla="*/ 1799385 w 1852864"/>
                <a:gd name="connsiteY499" fmla="*/ 1836147 h 4840802"/>
                <a:gd name="connsiteX500" fmla="*/ 1769560 w 1852864"/>
                <a:gd name="connsiteY500" fmla="*/ 1852590 h 4840802"/>
                <a:gd name="connsiteX501" fmla="*/ 1735033 w 1852864"/>
                <a:gd name="connsiteY501" fmla="*/ 1860792 h 4840802"/>
                <a:gd name="connsiteX502" fmla="*/ 1663984 w 1852864"/>
                <a:gd name="connsiteY502" fmla="*/ 1875216 h 4840802"/>
                <a:gd name="connsiteX503" fmla="*/ 1610536 w 1852864"/>
                <a:gd name="connsiteY503" fmla="*/ 1885868 h 4840802"/>
                <a:gd name="connsiteX504" fmla="*/ 1539220 w 1852864"/>
                <a:gd name="connsiteY504" fmla="*/ 1892474 h 4840802"/>
                <a:gd name="connsiteX505" fmla="*/ 1485851 w 1852864"/>
                <a:gd name="connsiteY505" fmla="*/ 1896818 h 4840802"/>
                <a:gd name="connsiteX506" fmla="*/ 1478698 w 1852864"/>
                <a:gd name="connsiteY506" fmla="*/ 1896524 h 4840802"/>
                <a:gd name="connsiteX507" fmla="*/ 1453755 w 1852864"/>
                <a:gd name="connsiteY507" fmla="*/ 1797079 h 4840802"/>
                <a:gd name="connsiteX508" fmla="*/ 1445208 w 1852864"/>
                <a:gd name="connsiteY508" fmla="*/ 1740458 h 4840802"/>
                <a:gd name="connsiteX509" fmla="*/ 1443064 w 1852864"/>
                <a:gd name="connsiteY509" fmla="*/ 1701186 h 4840802"/>
                <a:gd name="connsiteX510" fmla="*/ 1447468 w 1852864"/>
                <a:gd name="connsiteY510" fmla="*/ 1640877 h 4840802"/>
                <a:gd name="connsiteX511" fmla="*/ 1432376 w 1852864"/>
                <a:gd name="connsiteY511" fmla="*/ 1626604 h 4840802"/>
                <a:gd name="connsiteX512" fmla="*/ 1425249 w 1852864"/>
                <a:gd name="connsiteY512" fmla="*/ 1626604 h 4840802"/>
                <a:gd name="connsiteX513" fmla="*/ 1400307 w 1852864"/>
                <a:gd name="connsiteY513" fmla="*/ 1651464 h 4840802"/>
                <a:gd name="connsiteX514" fmla="*/ 1400307 w 1852864"/>
                <a:gd name="connsiteY514" fmla="*/ 1718943 h 4840802"/>
                <a:gd name="connsiteX515" fmla="*/ 1403056 w 1852864"/>
                <a:gd name="connsiteY515" fmla="*/ 1765178 h 4840802"/>
                <a:gd name="connsiteX516" fmla="*/ 1482262 w 1852864"/>
                <a:gd name="connsiteY516" fmla="*/ 1960453 h 4840802"/>
                <a:gd name="connsiteX517" fmla="*/ 1485825 w 1852864"/>
                <a:gd name="connsiteY517" fmla="*/ 1978211 h 4840802"/>
                <a:gd name="connsiteX518" fmla="*/ 1492949 w 1852864"/>
                <a:gd name="connsiteY518" fmla="*/ 2024384 h 4840802"/>
                <a:gd name="connsiteX519" fmla="*/ 1497540 w 1852864"/>
                <a:gd name="connsiteY519" fmla="*/ 2074019 h 4840802"/>
                <a:gd name="connsiteX520" fmla="*/ 1496513 w 1852864"/>
                <a:gd name="connsiteY520" fmla="*/ 2138035 h 4840802"/>
                <a:gd name="connsiteX521" fmla="*/ 1500833 w 1852864"/>
                <a:gd name="connsiteY521" fmla="*/ 2255205 h 4840802"/>
                <a:gd name="connsiteX522" fmla="*/ 1489389 w 1852864"/>
                <a:gd name="connsiteY522" fmla="*/ 2297855 h 4840802"/>
                <a:gd name="connsiteX523" fmla="*/ 1482261 w 1852864"/>
                <a:gd name="connsiteY523" fmla="*/ 2340473 h 4840802"/>
                <a:gd name="connsiteX524" fmla="*/ 1453755 w 1852864"/>
                <a:gd name="connsiteY524" fmla="*/ 2439917 h 4840802"/>
                <a:gd name="connsiteX525" fmla="*/ 1428895 w 1852864"/>
                <a:gd name="connsiteY525" fmla="*/ 2542995 h 4840802"/>
                <a:gd name="connsiteX526" fmla="*/ 1390291 w 1852864"/>
                <a:gd name="connsiteY526" fmla="*/ 2632374 h 4840802"/>
                <a:gd name="connsiteX527" fmla="*/ 1364675 w 1852864"/>
                <a:gd name="connsiteY527" fmla="*/ 2731148 h 4840802"/>
                <a:gd name="connsiteX528" fmla="*/ 1357547 w 1852864"/>
                <a:gd name="connsiteY528" fmla="*/ 2731148 h 4840802"/>
                <a:gd name="connsiteX529" fmla="*/ 1264946 w 1852864"/>
                <a:gd name="connsiteY529" fmla="*/ 2766707 h 4840802"/>
                <a:gd name="connsiteX530" fmla="*/ 1200766 w 1852864"/>
                <a:gd name="connsiteY530" fmla="*/ 2830594 h 4840802"/>
                <a:gd name="connsiteX531" fmla="*/ 1200766 w 1852864"/>
                <a:gd name="connsiteY531" fmla="*/ 2834147 h 4840802"/>
                <a:gd name="connsiteX532" fmla="*/ 1257776 w 1852864"/>
                <a:gd name="connsiteY532" fmla="*/ 2880316 h 4840802"/>
                <a:gd name="connsiteX533" fmla="*/ 1339732 w 1852864"/>
                <a:gd name="connsiteY533" fmla="*/ 2862558 h 4840802"/>
                <a:gd name="connsiteX534" fmla="*/ 1332723 w 1852864"/>
                <a:gd name="connsiteY534" fmla="*/ 2898102 h 4840802"/>
                <a:gd name="connsiteX535" fmla="*/ 1282789 w 1852864"/>
                <a:gd name="connsiteY535" fmla="*/ 2893809 h 4840802"/>
                <a:gd name="connsiteX536" fmla="*/ 1268466 w 1852864"/>
                <a:gd name="connsiteY536" fmla="*/ 2901627 h 4840802"/>
                <a:gd name="connsiteX537" fmla="*/ 1211304 w 1852864"/>
                <a:gd name="connsiteY537" fmla="*/ 2908611 h 4840802"/>
                <a:gd name="connsiteX538" fmla="*/ 1150883 w 1852864"/>
                <a:gd name="connsiteY538" fmla="*/ 2905180 h 4840802"/>
                <a:gd name="connsiteX539" fmla="*/ 1133068 w 1852864"/>
                <a:gd name="connsiteY539" fmla="*/ 2905180 h 4840802"/>
                <a:gd name="connsiteX540" fmla="*/ 1068899 w 1852864"/>
                <a:gd name="connsiteY540" fmla="*/ 2902087 h 4840802"/>
                <a:gd name="connsiteX541" fmla="*/ 997814 w 1852864"/>
                <a:gd name="connsiteY541" fmla="*/ 2893393 h 4840802"/>
                <a:gd name="connsiteX542" fmla="*/ 894362 w 1852864"/>
                <a:gd name="connsiteY542" fmla="*/ 2890379 h 4840802"/>
                <a:gd name="connsiteX543" fmla="*/ 855137 w 1852864"/>
                <a:gd name="connsiteY543" fmla="*/ 2890971 h 4840802"/>
                <a:gd name="connsiteX544" fmla="*/ 819626 w 1852864"/>
                <a:gd name="connsiteY544" fmla="*/ 2886520 h 4840802"/>
                <a:gd name="connsiteX545" fmla="*/ 748266 w 1852864"/>
                <a:gd name="connsiteY545" fmla="*/ 2889139 h 4840802"/>
                <a:gd name="connsiteX546" fmla="*/ 748240 w 1852864"/>
                <a:gd name="connsiteY546" fmla="*/ 2894524 h 4840802"/>
                <a:gd name="connsiteX547" fmla="*/ 744681 w 1852864"/>
                <a:gd name="connsiteY547" fmla="*/ 2887422 h 4840802"/>
                <a:gd name="connsiteX548" fmla="*/ 684175 w 1852864"/>
                <a:gd name="connsiteY548" fmla="*/ 2883035 h 4840802"/>
                <a:gd name="connsiteX549" fmla="*/ 577242 w 1852864"/>
                <a:gd name="connsiteY549" fmla="*/ 2888098 h 4840802"/>
                <a:gd name="connsiteX550" fmla="*/ 566518 w 1852864"/>
                <a:gd name="connsiteY550" fmla="*/ 2890971 h 4840802"/>
                <a:gd name="connsiteX551" fmla="*/ 559571 w 1852864"/>
                <a:gd name="connsiteY551" fmla="*/ 2886887 h 4840802"/>
                <a:gd name="connsiteX552" fmla="*/ 555830 w 1852864"/>
                <a:gd name="connsiteY552" fmla="*/ 2862558 h 4840802"/>
                <a:gd name="connsiteX553" fmla="*/ 545139 w 1852864"/>
                <a:gd name="connsiteY553" fmla="*/ 2827042 h 4840802"/>
                <a:gd name="connsiteX554" fmla="*/ 545139 w 1852864"/>
                <a:gd name="connsiteY554" fmla="*/ 2816390 h 4840802"/>
                <a:gd name="connsiteX555" fmla="*/ 591462 w 1852864"/>
                <a:gd name="connsiteY555" fmla="*/ 2823493 h 4840802"/>
                <a:gd name="connsiteX556" fmla="*/ 609277 w 1852864"/>
                <a:gd name="connsiteY556" fmla="*/ 2823493 h 4840802"/>
                <a:gd name="connsiteX557" fmla="*/ 641282 w 1852864"/>
                <a:gd name="connsiteY557" fmla="*/ 2819516 h 4840802"/>
                <a:gd name="connsiteX558" fmla="*/ 669854 w 1852864"/>
                <a:gd name="connsiteY558" fmla="*/ 2780873 h 4840802"/>
                <a:gd name="connsiteX559" fmla="*/ 656186 w 1852864"/>
                <a:gd name="connsiteY559" fmla="*/ 2744771 h 4840802"/>
                <a:gd name="connsiteX560" fmla="*/ 635589 w 1852864"/>
                <a:gd name="connsiteY560" fmla="*/ 2719132 h 4840802"/>
                <a:gd name="connsiteX561" fmla="*/ 580774 w 1852864"/>
                <a:gd name="connsiteY561" fmla="*/ 2681429 h 4840802"/>
                <a:gd name="connsiteX562" fmla="*/ 562956 w 1852864"/>
                <a:gd name="connsiteY562" fmla="*/ 2681429 h 4840802"/>
                <a:gd name="connsiteX563" fmla="*/ 525036 w 1852864"/>
                <a:gd name="connsiteY563" fmla="*/ 2658846 h 4840802"/>
                <a:gd name="connsiteX564" fmla="*/ 484567 w 1852864"/>
                <a:gd name="connsiteY564" fmla="*/ 2638811 h 4840802"/>
                <a:gd name="connsiteX565" fmla="*/ 474131 w 1852864"/>
                <a:gd name="connsiteY565" fmla="*/ 2643024 h 4840802"/>
                <a:gd name="connsiteX566" fmla="*/ 451711 w 1852864"/>
                <a:gd name="connsiteY566" fmla="*/ 2593423 h 4840802"/>
                <a:gd name="connsiteX567" fmla="*/ 423990 w 1852864"/>
                <a:gd name="connsiteY567" fmla="*/ 2553572 h 4840802"/>
                <a:gd name="connsiteX568" fmla="*/ 423990 w 1852864"/>
                <a:gd name="connsiteY568" fmla="*/ 2500300 h 4840802"/>
                <a:gd name="connsiteX569" fmla="*/ 413302 w 1852864"/>
                <a:gd name="connsiteY569" fmla="*/ 2429269 h 4840802"/>
                <a:gd name="connsiteX570" fmla="*/ 391923 w 1852864"/>
                <a:gd name="connsiteY570" fmla="*/ 2315617 h 4840802"/>
                <a:gd name="connsiteX571" fmla="*/ 384796 w 1852864"/>
                <a:gd name="connsiteY571" fmla="*/ 2297859 h 4840802"/>
                <a:gd name="connsiteX572" fmla="*/ 359853 w 1852864"/>
                <a:gd name="connsiteY572" fmla="*/ 2184208 h 4840802"/>
                <a:gd name="connsiteX573" fmla="*/ 359853 w 1852864"/>
                <a:gd name="connsiteY573" fmla="*/ 2180655 h 4840802"/>
                <a:gd name="connsiteX574" fmla="*/ 366981 w 1852864"/>
                <a:gd name="connsiteY574" fmla="*/ 2138038 h 4840802"/>
                <a:gd name="connsiteX575" fmla="*/ 410878 w 1852864"/>
                <a:gd name="connsiteY575" fmla="*/ 2043282 h 4840802"/>
                <a:gd name="connsiteX576" fmla="*/ 452498 w 1852864"/>
                <a:gd name="connsiteY576" fmla="*/ 1949803 h 4840802"/>
                <a:gd name="connsiteX577" fmla="*/ 463189 w 1852864"/>
                <a:gd name="connsiteY577" fmla="*/ 1949803 h 4840802"/>
                <a:gd name="connsiteX578" fmla="*/ 502383 w 1852864"/>
                <a:gd name="connsiteY578" fmla="*/ 1939148 h 4840802"/>
                <a:gd name="connsiteX579" fmla="*/ 530890 w 1852864"/>
                <a:gd name="connsiteY579" fmla="*/ 1914288 h 4840802"/>
                <a:gd name="connsiteX580" fmla="*/ 530890 w 1852864"/>
                <a:gd name="connsiteY580" fmla="*/ 1903633 h 4840802"/>
                <a:gd name="connsiteX581" fmla="*/ 523762 w 1852864"/>
                <a:gd name="connsiteY581" fmla="*/ 1882325 h 4840802"/>
                <a:gd name="connsiteX582" fmla="*/ 578566 w 1852864"/>
                <a:gd name="connsiteY582" fmla="*/ 1770025 h 4840802"/>
                <a:gd name="connsiteX583" fmla="*/ 637783 w 1852864"/>
                <a:gd name="connsiteY583" fmla="*/ 1665677 h 4840802"/>
                <a:gd name="connsiteX584" fmla="*/ 595026 w 1852864"/>
                <a:gd name="connsiteY584" fmla="*/ 1630161 h 4840802"/>
                <a:gd name="connsiteX585" fmla="*/ 566624 w 1852864"/>
                <a:gd name="connsiteY585" fmla="*/ 1634321 h 4840802"/>
                <a:gd name="connsiteX586" fmla="*/ 473878 w 1852864"/>
                <a:gd name="connsiteY586" fmla="*/ 1871669 h 4840802"/>
                <a:gd name="connsiteX587" fmla="*/ 477442 w 1852864"/>
                <a:gd name="connsiteY587" fmla="*/ 1882324 h 4840802"/>
                <a:gd name="connsiteX588" fmla="*/ 459627 w 1852864"/>
                <a:gd name="connsiteY588" fmla="*/ 1882324 h 4840802"/>
                <a:gd name="connsiteX589" fmla="*/ 394763 w 1852864"/>
                <a:gd name="connsiteY589" fmla="*/ 1879497 h 4840802"/>
                <a:gd name="connsiteX590" fmla="*/ 334915 w 1852864"/>
                <a:gd name="connsiteY590" fmla="*/ 1868116 h 4840802"/>
                <a:gd name="connsiteX591" fmla="*/ 306409 w 1852864"/>
                <a:gd name="connsiteY591" fmla="*/ 1861014 h 4840802"/>
                <a:gd name="connsiteX592" fmla="*/ 231445 w 1852864"/>
                <a:gd name="connsiteY592" fmla="*/ 1839846 h 4840802"/>
                <a:gd name="connsiteX593" fmla="*/ 185263 w 1852864"/>
                <a:gd name="connsiteY593" fmla="*/ 1793537 h 4840802"/>
                <a:gd name="connsiteX594" fmla="*/ 185263 w 1852864"/>
                <a:gd name="connsiteY594" fmla="*/ 1775779 h 4840802"/>
                <a:gd name="connsiteX595" fmla="*/ 188690 w 1852864"/>
                <a:gd name="connsiteY595" fmla="*/ 1743794 h 4840802"/>
                <a:gd name="connsiteX596" fmla="*/ 238223 w 1852864"/>
                <a:gd name="connsiteY596" fmla="*/ 1633232 h 4840802"/>
                <a:gd name="connsiteX597" fmla="*/ 293179 w 1852864"/>
                <a:gd name="connsiteY597" fmla="*/ 1531735 h 4840802"/>
                <a:gd name="connsiteX598" fmla="*/ 344869 w 1852864"/>
                <a:gd name="connsiteY598" fmla="*/ 1426990 h 4840802"/>
                <a:gd name="connsiteX599" fmla="*/ 402619 w 1852864"/>
                <a:gd name="connsiteY599" fmla="*/ 1328279 h 4840802"/>
                <a:gd name="connsiteX600" fmla="*/ 1328923 w 1852864"/>
                <a:gd name="connsiteY600" fmla="*/ 1117906 h 4840802"/>
                <a:gd name="connsiteX601" fmla="*/ 1378942 w 1852864"/>
                <a:gd name="connsiteY601" fmla="*/ 1175556 h 4840802"/>
                <a:gd name="connsiteX602" fmla="*/ 1393167 w 1852864"/>
                <a:gd name="connsiteY602" fmla="*/ 1182701 h 4840802"/>
                <a:gd name="connsiteX603" fmla="*/ 1318367 w 1852864"/>
                <a:gd name="connsiteY603" fmla="*/ 1253691 h 4840802"/>
                <a:gd name="connsiteX604" fmla="*/ 1207909 w 1852864"/>
                <a:gd name="connsiteY604" fmla="*/ 1285654 h 4840802"/>
                <a:gd name="connsiteX605" fmla="*/ 1172275 w 1852864"/>
                <a:gd name="connsiteY605" fmla="*/ 1285654 h 4840802"/>
                <a:gd name="connsiteX606" fmla="*/ 1064258 w 1852864"/>
                <a:gd name="connsiteY606" fmla="*/ 1251256 h 4840802"/>
                <a:gd name="connsiteX607" fmla="*/ 1014280 w 1852864"/>
                <a:gd name="connsiteY607" fmla="*/ 1230042 h 4840802"/>
                <a:gd name="connsiteX608" fmla="*/ 964877 w 1852864"/>
                <a:gd name="connsiteY608" fmla="*/ 1208253 h 4840802"/>
                <a:gd name="connsiteX609" fmla="*/ 864568 w 1852864"/>
                <a:gd name="connsiteY609" fmla="*/ 1166173 h 4840802"/>
                <a:gd name="connsiteX610" fmla="*/ 768690 w 1852864"/>
                <a:gd name="connsiteY610" fmla="*/ 1117567 h 4840802"/>
                <a:gd name="connsiteX611" fmla="*/ 825704 w 1852864"/>
                <a:gd name="connsiteY611" fmla="*/ 1071399 h 4840802"/>
                <a:gd name="connsiteX612" fmla="*/ 847393 w 1852864"/>
                <a:gd name="connsiteY612" fmla="*/ 1081400 h 4840802"/>
                <a:gd name="connsiteX613" fmla="*/ 848031 w 1852864"/>
                <a:gd name="connsiteY613" fmla="*/ 1086767 h 4840802"/>
                <a:gd name="connsiteX614" fmla="*/ 883701 w 1852864"/>
                <a:gd name="connsiteY614" fmla="*/ 1089986 h 4840802"/>
                <a:gd name="connsiteX615" fmla="*/ 935685 w 1852864"/>
                <a:gd name="connsiteY615" fmla="*/ 1105948 h 4840802"/>
                <a:gd name="connsiteX616" fmla="*/ 987480 w 1852864"/>
                <a:gd name="connsiteY616" fmla="*/ 1118249 h 4840802"/>
                <a:gd name="connsiteX617" fmla="*/ 1101017 w 1852864"/>
                <a:gd name="connsiteY617" fmla="*/ 1129386 h 4840802"/>
                <a:gd name="connsiteX618" fmla="*/ 1104581 w 1852864"/>
                <a:gd name="connsiteY618" fmla="*/ 1129386 h 4840802"/>
                <a:gd name="connsiteX619" fmla="*/ 1154466 w 1852864"/>
                <a:gd name="connsiteY619" fmla="*/ 1122284 h 4840802"/>
                <a:gd name="connsiteX620" fmla="*/ 1204266 w 1852864"/>
                <a:gd name="connsiteY620" fmla="*/ 1126857 h 4840802"/>
                <a:gd name="connsiteX621" fmla="*/ 1272053 w 1852864"/>
                <a:gd name="connsiteY621" fmla="*/ 1125833 h 4840802"/>
                <a:gd name="connsiteX622" fmla="*/ 1328930 w 1852864"/>
                <a:gd name="connsiteY622" fmla="*/ 1117908 h 4840802"/>
                <a:gd name="connsiteX623" fmla="*/ 1061817 w 1852864"/>
                <a:gd name="connsiteY623" fmla="*/ 1356683 h 4840802"/>
                <a:gd name="connsiteX624" fmla="*/ 935909 w 1852864"/>
                <a:gd name="connsiteY624" fmla="*/ 1315254 h 4840802"/>
                <a:gd name="connsiteX625" fmla="*/ 824274 w 1852864"/>
                <a:gd name="connsiteY625" fmla="*/ 1259601 h 4840802"/>
                <a:gd name="connsiteX626" fmla="*/ 725473 w 1852864"/>
                <a:gd name="connsiteY626" fmla="*/ 1191155 h 4840802"/>
                <a:gd name="connsiteX627" fmla="*/ 637797 w 1852864"/>
                <a:gd name="connsiteY627" fmla="*/ 1111625 h 4840802"/>
                <a:gd name="connsiteX628" fmla="*/ 673431 w 1852864"/>
                <a:gd name="connsiteY628" fmla="*/ 1097416 h 4840802"/>
                <a:gd name="connsiteX629" fmla="*/ 726864 w 1852864"/>
                <a:gd name="connsiteY629" fmla="*/ 1132947 h 4840802"/>
                <a:gd name="connsiteX630" fmla="*/ 778900 w 1852864"/>
                <a:gd name="connsiteY630" fmla="*/ 1169871 h 4840802"/>
                <a:gd name="connsiteX631" fmla="*/ 897467 w 1852864"/>
                <a:gd name="connsiteY631" fmla="*/ 1225713 h 4840802"/>
                <a:gd name="connsiteX632" fmla="*/ 1017149 w 1852864"/>
                <a:gd name="connsiteY632" fmla="*/ 1280448 h 4840802"/>
                <a:gd name="connsiteX633" fmla="*/ 1077462 w 1852864"/>
                <a:gd name="connsiteY633" fmla="*/ 1309120 h 4840802"/>
                <a:gd name="connsiteX634" fmla="*/ 1140204 w 1852864"/>
                <a:gd name="connsiteY634" fmla="*/ 1331822 h 4840802"/>
                <a:gd name="connsiteX635" fmla="*/ 1193562 w 1852864"/>
                <a:gd name="connsiteY635" fmla="*/ 1336345 h 4840802"/>
                <a:gd name="connsiteX636" fmla="*/ 1207904 w 1852864"/>
                <a:gd name="connsiteY636" fmla="*/ 1335375 h 4840802"/>
                <a:gd name="connsiteX637" fmla="*/ 1309896 w 1852864"/>
                <a:gd name="connsiteY637" fmla="*/ 1311908 h 4840802"/>
                <a:gd name="connsiteX638" fmla="*/ 1387431 w 1852864"/>
                <a:gd name="connsiteY638" fmla="*/ 1265706 h 4840802"/>
                <a:gd name="connsiteX639" fmla="*/ 1419868 w 1852864"/>
                <a:gd name="connsiteY639" fmla="*/ 1234110 h 4840802"/>
                <a:gd name="connsiteX640" fmla="*/ 1450760 w 1852864"/>
                <a:gd name="connsiteY640" fmla="*/ 1200972 h 4840802"/>
                <a:gd name="connsiteX641" fmla="*/ 1487849 w 1852864"/>
                <a:gd name="connsiteY641" fmla="*/ 1188682 h 4840802"/>
                <a:gd name="connsiteX642" fmla="*/ 1468013 w 1852864"/>
                <a:gd name="connsiteY642" fmla="*/ 1228829 h 4840802"/>
                <a:gd name="connsiteX643" fmla="*/ 1472355 w 1852864"/>
                <a:gd name="connsiteY643" fmla="*/ 1242829 h 4840802"/>
                <a:gd name="connsiteX644" fmla="*/ 1432414 w 1852864"/>
                <a:gd name="connsiteY644" fmla="*/ 1282135 h 4840802"/>
                <a:gd name="connsiteX645" fmla="*/ 1390950 w 1852864"/>
                <a:gd name="connsiteY645" fmla="*/ 1318941 h 4840802"/>
                <a:gd name="connsiteX646" fmla="*/ 1342807 w 1852864"/>
                <a:gd name="connsiteY646" fmla="*/ 1349090 h 4840802"/>
                <a:gd name="connsiteX647" fmla="*/ 1282724 w 1852864"/>
                <a:gd name="connsiteY647" fmla="*/ 1367340 h 4840802"/>
                <a:gd name="connsiteX648" fmla="*/ 1193645 w 1852864"/>
                <a:gd name="connsiteY648" fmla="*/ 1377995 h 4840802"/>
                <a:gd name="connsiteX649" fmla="*/ 1150899 w 1852864"/>
                <a:gd name="connsiteY649" fmla="*/ 1374324 h 4840802"/>
                <a:gd name="connsiteX650" fmla="*/ 1072495 w 1852864"/>
                <a:gd name="connsiteY650" fmla="*/ 1356684 h 4840802"/>
                <a:gd name="connsiteX651" fmla="*/ 1061808 w 1852864"/>
                <a:gd name="connsiteY651" fmla="*/ 1356684 h 4840802"/>
                <a:gd name="connsiteX652" fmla="*/ 1678243 w 1852864"/>
                <a:gd name="connsiteY652" fmla="*/ 511416 h 4840802"/>
                <a:gd name="connsiteX653" fmla="*/ 1681806 w 1852864"/>
                <a:gd name="connsiteY653" fmla="*/ 504313 h 4840802"/>
                <a:gd name="connsiteX654" fmla="*/ 1671119 w 1852864"/>
                <a:gd name="connsiteY654" fmla="*/ 475900 h 4840802"/>
                <a:gd name="connsiteX655" fmla="*/ 1663991 w 1852864"/>
                <a:gd name="connsiteY655" fmla="*/ 443937 h 4840802"/>
                <a:gd name="connsiteX656" fmla="*/ 1671119 w 1852864"/>
                <a:gd name="connsiteY656" fmla="*/ 433281 h 4840802"/>
                <a:gd name="connsiteX657" fmla="*/ 1696062 w 1852864"/>
                <a:gd name="connsiteY657" fmla="*/ 429732 h 4840802"/>
                <a:gd name="connsiteX658" fmla="*/ 1749506 w 1852864"/>
                <a:gd name="connsiteY658" fmla="*/ 472349 h 4840802"/>
                <a:gd name="connsiteX659" fmla="*/ 1749506 w 1852864"/>
                <a:gd name="connsiteY659" fmla="*/ 532725 h 4840802"/>
                <a:gd name="connsiteX660" fmla="*/ 1710311 w 1852864"/>
                <a:gd name="connsiteY660" fmla="*/ 575342 h 4840802"/>
                <a:gd name="connsiteX661" fmla="*/ 1706747 w 1852864"/>
                <a:gd name="connsiteY661" fmla="*/ 575342 h 4840802"/>
                <a:gd name="connsiteX662" fmla="*/ 1678241 w 1852864"/>
                <a:gd name="connsiteY662" fmla="*/ 511411 h 4840802"/>
                <a:gd name="connsiteX663" fmla="*/ 559397 w 1852864"/>
                <a:gd name="connsiteY663" fmla="*/ 390664 h 4840802"/>
                <a:gd name="connsiteX664" fmla="*/ 598591 w 1852864"/>
                <a:gd name="connsiteY664" fmla="*/ 383562 h 4840802"/>
                <a:gd name="connsiteX665" fmla="*/ 634222 w 1852864"/>
                <a:gd name="connsiteY665" fmla="*/ 390664 h 4840802"/>
                <a:gd name="connsiteX666" fmla="*/ 606105 w 1852864"/>
                <a:gd name="connsiteY666" fmla="*/ 462080 h 4840802"/>
                <a:gd name="connsiteX667" fmla="*/ 573649 w 1852864"/>
                <a:gd name="connsiteY667" fmla="*/ 529174 h 4840802"/>
                <a:gd name="connsiteX668" fmla="*/ 523764 w 1852864"/>
                <a:gd name="connsiteY668" fmla="*/ 483005 h 4840802"/>
                <a:gd name="connsiteX669" fmla="*/ 527158 w 1852864"/>
                <a:gd name="connsiteY669" fmla="*/ 426011 h 4840802"/>
                <a:gd name="connsiteX670" fmla="*/ 559398 w 1852864"/>
                <a:gd name="connsiteY670" fmla="*/ 390664 h 4840802"/>
                <a:gd name="connsiteX671" fmla="*/ 1204352 w 1852864"/>
                <a:gd name="connsiteY671" fmla="*/ 124296 h 4840802"/>
                <a:gd name="connsiteX672" fmla="*/ 1279178 w 1852864"/>
                <a:gd name="connsiteY672" fmla="*/ 113640 h 4840802"/>
                <a:gd name="connsiteX673" fmla="*/ 1375383 w 1852864"/>
                <a:gd name="connsiteY673" fmla="*/ 145606 h 4840802"/>
                <a:gd name="connsiteX674" fmla="*/ 1350440 w 1852864"/>
                <a:gd name="connsiteY674" fmla="*/ 142053 h 4840802"/>
                <a:gd name="connsiteX675" fmla="*/ 1321937 w 1852864"/>
                <a:gd name="connsiteY675" fmla="*/ 134951 h 4840802"/>
                <a:gd name="connsiteX676" fmla="*/ 1279166 w 1852864"/>
                <a:gd name="connsiteY676" fmla="*/ 138393 h 4840802"/>
                <a:gd name="connsiteX677" fmla="*/ 1243507 w 1852864"/>
                <a:gd name="connsiteY677" fmla="*/ 141723 h 4840802"/>
                <a:gd name="connsiteX678" fmla="*/ 1215040 w 1852864"/>
                <a:gd name="connsiteY678" fmla="*/ 152709 h 4840802"/>
                <a:gd name="connsiteX679" fmla="*/ 1207916 w 1852864"/>
                <a:gd name="connsiteY679" fmla="*/ 152709 h 4840802"/>
                <a:gd name="connsiteX680" fmla="*/ 1190097 w 1852864"/>
                <a:gd name="connsiteY680" fmla="*/ 170467 h 4840802"/>
                <a:gd name="connsiteX681" fmla="*/ 1190097 w 1852864"/>
                <a:gd name="connsiteY681" fmla="*/ 174016 h 4840802"/>
                <a:gd name="connsiteX682" fmla="*/ 1211476 w 1852864"/>
                <a:gd name="connsiteY682" fmla="*/ 195327 h 4840802"/>
                <a:gd name="connsiteX683" fmla="*/ 1264924 w 1852864"/>
                <a:gd name="connsiteY683" fmla="*/ 184672 h 4840802"/>
                <a:gd name="connsiteX684" fmla="*/ 1329047 w 1852864"/>
                <a:gd name="connsiteY684" fmla="*/ 183145 h 4840802"/>
                <a:gd name="connsiteX685" fmla="*/ 1336189 w 1852864"/>
                <a:gd name="connsiteY685" fmla="*/ 184672 h 4840802"/>
                <a:gd name="connsiteX686" fmla="*/ 1438100 w 1852864"/>
                <a:gd name="connsiteY686" fmla="*/ 232263 h 4840802"/>
                <a:gd name="connsiteX687" fmla="*/ 1479561 w 1852864"/>
                <a:gd name="connsiteY687" fmla="*/ 265519 h 4840802"/>
                <a:gd name="connsiteX688" fmla="*/ 1514347 w 1852864"/>
                <a:gd name="connsiteY688" fmla="*/ 301876 h 4840802"/>
                <a:gd name="connsiteX689" fmla="*/ 1478717 w 1852864"/>
                <a:gd name="connsiteY689" fmla="*/ 287671 h 4840802"/>
                <a:gd name="connsiteX690" fmla="*/ 1468026 w 1852864"/>
                <a:gd name="connsiteY690" fmla="*/ 287671 h 4840802"/>
                <a:gd name="connsiteX691" fmla="*/ 1329061 w 1852864"/>
                <a:gd name="connsiteY691" fmla="*/ 220188 h 4840802"/>
                <a:gd name="connsiteX692" fmla="*/ 1300558 w 1852864"/>
                <a:gd name="connsiteY692" fmla="*/ 213085 h 4840802"/>
                <a:gd name="connsiteX693" fmla="*/ 1264924 w 1852864"/>
                <a:gd name="connsiteY693" fmla="*/ 213085 h 4840802"/>
                <a:gd name="connsiteX694" fmla="*/ 1247109 w 1852864"/>
                <a:gd name="connsiteY694" fmla="*/ 223741 h 4840802"/>
                <a:gd name="connsiteX695" fmla="*/ 1282739 w 1852864"/>
                <a:gd name="connsiteY695" fmla="*/ 262806 h 4840802"/>
                <a:gd name="connsiteX696" fmla="*/ 1289867 w 1852864"/>
                <a:gd name="connsiteY696" fmla="*/ 262806 h 4840802"/>
                <a:gd name="connsiteX697" fmla="*/ 1413211 w 1852864"/>
                <a:gd name="connsiteY697" fmla="*/ 299687 h 4840802"/>
                <a:gd name="connsiteX698" fmla="*/ 1460066 w 1852864"/>
                <a:gd name="connsiteY698" fmla="*/ 334671 h 4840802"/>
                <a:gd name="connsiteX699" fmla="*/ 1503658 w 1852864"/>
                <a:gd name="connsiteY699" fmla="*/ 372907 h 4840802"/>
                <a:gd name="connsiteX700" fmla="*/ 1532164 w 1852864"/>
                <a:gd name="connsiteY700" fmla="*/ 372907 h 4840802"/>
                <a:gd name="connsiteX701" fmla="*/ 1540878 w 1852864"/>
                <a:gd name="connsiteY701" fmla="*/ 348542 h 4840802"/>
                <a:gd name="connsiteX702" fmla="*/ 1560668 w 1852864"/>
                <a:gd name="connsiteY702" fmla="*/ 372907 h 4840802"/>
                <a:gd name="connsiteX703" fmla="*/ 1617681 w 1852864"/>
                <a:gd name="connsiteY703" fmla="*/ 461697 h 4840802"/>
                <a:gd name="connsiteX704" fmla="*/ 1636199 w 1852864"/>
                <a:gd name="connsiteY704" fmla="*/ 539135 h 4840802"/>
                <a:gd name="connsiteX705" fmla="*/ 1656876 w 1852864"/>
                <a:gd name="connsiteY705" fmla="*/ 614417 h 4840802"/>
                <a:gd name="connsiteX706" fmla="*/ 1661481 w 1852864"/>
                <a:gd name="connsiteY706" fmla="*/ 696040 h 4840802"/>
                <a:gd name="connsiteX707" fmla="*/ 1646188 w 1852864"/>
                <a:gd name="connsiteY707" fmla="*/ 756483 h 4840802"/>
                <a:gd name="connsiteX708" fmla="*/ 1646188 w 1852864"/>
                <a:gd name="connsiteY708" fmla="*/ 760032 h 4840802"/>
                <a:gd name="connsiteX709" fmla="*/ 1624809 w 1852864"/>
                <a:gd name="connsiteY709" fmla="*/ 823963 h 4840802"/>
                <a:gd name="connsiteX710" fmla="*/ 1568984 w 1852864"/>
                <a:gd name="connsiteY710" fmla="*/ 945900 h 4840802"/>
                <a:gd name="connsiteX711" fmla="*/ 1527654 w 1852864"/>
                <a:gd name="connsiteY711" fmla="*/ 993494 h 4840802"/>
                <a:gd name="connsiteX712" fmla="*/ 1468024 w 1852864"/>
                <a:gd name="connsiteY712" fmla="*/ 1019300 h 4840802"/>
                <a:gd name="connsiteX713" fmla="*/ 1354004 w 1852864"/>
                <a:gd name="connsiteY713" fmla="*/ 1051266 h 4840802"/>
                <a:gd name="connsiteX714" fmla="*/ 1354004 w 1852864"/>
                <a:gd name="connsiteY714" fmla="*/ 1058369 h 4840802"/>
                <a:gd name="connsiteX715" fmla="*/ 1293531 w 1852864"/>
                <a:gd name="connsiteY715" fmla="*/ 1072951 h 4840802"/>
                <a:gd name="connsiteX716" fmla="*/ 1243787 w 1852864"/>
                <a:gd name="connsiteY716" fmla="*/ 1081081 h 4840802"/>
                <a:gd name="connsiteX717" fmla="*/ 1125959 w 1852864"/>
                <a:gd name="connsiteY717" fmla="*/ 1079676 h 4840802"/>
                <a:gd name="connsiteX718" fmla="*/ 1058224 w 1852864"/>
                <a:gd name="connsiteY718" fmla="*/ 1082662 h 4840802"/>
                <a:gd name="connsiteX719" fmla="*/ 908197 w 1852864"/>
                <a:gd name="connsiteY719" fmla="*/ 1051669 h 4840802"/>
                <a:gd name="connsiteX720" fmla="*/ 783890 w 1852864"/>
                <a:gd name="connsiteY720" fmla="*/ 994441 h 4840802"/>
                <a:gd name="connsiteX721" fmla="*/ 698387 w 1852864"/>
                <a:gd name="connsiteY721" fmla="*/ 898533 h 4840802"/>
                <a:gd name="connsiteX722" fmla="*/ 652050 w 1852864"/>
                <a:gd name="connsiteY722" fmla="*/ 763586 h 4840802"/>
                <a:gd name="connsiteX723" fmla="*/ 648486 w 1852864"/>
                <a:gd name="connsiteY723" fmla="*/ 738726 h 4840802"/>
                <a:gd name="connsiteX724" fmla="*/ 634231 w 1852864"/>
                <a:gd name="connsiteY724" fmla="*/ 674795 h 4840802"/>
                <a:gd name="connsiteX725" fmla="*/ 630671 w 1852864"/>
                <a:gd name="connsiteY725" fmla="*/ 632177 h 4840802"/>
                <a:gd name="connsiteX726" fmla="*/ 634999 w 1852864"/>
                <a:gd name="connsiteY726" fmla="*/ 561198 h 4840802"/>
                <a:gd name="connsiteX727" fmla="*/ 689334 w 1852864"/>
                <a:gd name="connsiteY727" fmla="*/ 417178 h 4840802"/>
                <a:gd name="connsiteX728" fmla="*/ 722406 w 1852864"/>
                <a:gd name="connsiteY728" fmla="*/ 350698 h 4840802"/>
                <a:gd name="connsiteX729" fmla="*/ 766073 w 1852864"/>
                <a:gd name="connsiteY729" fmla="*/ 298326 h 4840802"/>
                <a:gd name="connsiteX730" fmla="*/ 773196 w 1852864"/>
                <a:gd name="connsiteY730" fmla="*/ 298326 h 4840802"/>
                <a:gd name="connsiteX731" fmla="*/ 801602 w 1852864"/>
                <a:gd name="connsiteY731" fmla="*/ 294170 h 4840802"/>
                <a:gd name="connsiteX732" fmla="*/ 908594 w 1852864"/>
                <a:gd name="connsiteY732" fmla="*/ 230846 h 4840802"/>
                <a:gd name="connsiteX733" fmla="*/ 1040438 w 1852864"/>
                <a:gd name="connsiteY733" fmla="*/ 191781 h 4840802"/>
                <a:gd name="connsiteX734" fmla="*/ 1158025 w 1852864"/>
                <a:gd name="connsiteY734" fmla="*/ 174023 h 4840802"/>
                <a:gd name="connsiteX735" fmla="*/ 1170878 w 1852864"/>
                <a:gd name="connsiteY735" fmla="*/ 139283 h 4840802"/>
                <a:gd name="connsiteX736" fmla="*/ 1204347 w 1852864"/>
                <a:gd name="connsiteY736" fmla="*/ 124302 h 4840802"/>
                <a:gd name="connsiteX737" fmla="*/ 1339755 w 1852864"/>
                <a:gd name="connsiteY737" fmla="*/ 78123 h 4840802"/>
                <a:gd name="connsiteX738" fmla="*/ 1350442 w 1852864"/>
                <a:gd name="connsiteY738" fmla="*/ 80491 h 4840802"/>
                <a:gd name="connsiteX739" fmla="*/ 1339755 w 1852864"/>
                <a:gd name="connsiteY739" fmla="*/ 78123 h 4840802"/>
                <a:gd name="connsiteX740" fmla="*/ 1339755 w 1852864"/>
                <a:gd name="connsiteY740" fmla="*/ 78123 h 4840802"/>
                <a:gd name="connsiteX741" fmla="*/ 1329064 w 1852864"/>
                <a:gd name="connsiteY741" fmla="*/ 75756 h 4840802"/>
                <a:gd name="connsiteX742" fmla="*/ 1339755 w 1852864"/>
                <a:gd name="connsiteY742" fmla="*/ 78123 h 4840802"/>
                <a:gd name="connsiteX743" fmla="*/ 1215043 w 1852864"/>
                <a:gd name="connsiteY743" fmla="*/ 71021 h 4840802"/>
                <a:gd name="connsiteX744" fmla="*/ 1204355 w 1852864"/>
                <a:gd name="connsiteY744" fmla="*/ 74574 h 4840802"/>
                <a:gd name="connsiteX745" fmla="*/ 1197228 w 1852864"/>
                <a:gd name="connsiteY745" fmla="*/ 78123 h 4840802"/>
                <a:gd name="connsiteX746" fmla="*/ 1190100 w 1852864"/>
                <a:gd name="connsiteY746" fmla="*/ 81676 h 4840802"/>
                <a:gd name="connsiteX747" fmla="*/ 1182976 w 1852864"/>
                <a:gd name="connsiteY747" fmla="*/ 85226 h 4840802"/>
                <a:gd name="connsiteX748" fmla="*/ 1172286 w 1852864"/>
                <a:gd name="connsiteY748" fmla="*/ 88779 h 4840802"/>
                <a:gd name="connsiteX749" fmla="*/ 1168722 w 1852864"/>
                <a:gd name="connsiteY749" fmla="*/ 92332 h 4840802"/>
                <a:gd name="connsiteX750" fmla="*/ 1161598 w 1852864"/>
                <a:gd name="connsiteY750" fmla="*/ 95881 h 4840802"/>
                <a:gd name="connsiteX751" fmla="*/ 1158034 w 1852864"/>
                <a:gd name="connsiteY751" fmla="*/ 99434 h 4840802"/>
                <a:gd name="connsiteX752" fmla="*/ 1154471 w 1852864"/>
                <a:gd name="connsiteY752" fmla="*/ 102984 h 4840802"/>
                <a:gd name="connsiteX753" fmla="*/ 1154471 w 1852864"/>
                <a:gd name="connsiteY753" fmla="*/ 120742 h 4840802"/>
                <a:gd name="connsiteX754" fmla="*/ 1122400 w 1852864"/>
                <a:gd name="connsiteY754" fmla="*/ 120742 h 4840802"/>
                <a:gd name="connsiteX755" fmla="*/ 1068957 w 1852864"/>
                <a:gd name="connsiteY755" fmla="*/ 124295 h 4840802"/>
                <a:gd name="connsiteX756" fmla="*/ 1061829 w 1852864"/>
                <a:gd name="connsiteY756" fmla="*/ 127848 h 4840802"/>
                <a:gd name="connsiteX757" fmla="*/ 1040450 w 1852864"/>
                <a:gd name="connsiteY757" fmla="*/ 131397 h 4840802"/>
                <a:gd name="connsiteX758" fmla="*/ 1026195 w 1852864"/>
                <a:gd name="connsiteY758" fmla="*/ 134950 h 4840802"/>
                <a:gd name="connsiteX759" fmla="*/ 1015507 w 1852864"/>
                <a:gd name="connsiteY759" fmla="*/ 138500 h 4840802"/>
                <a:gd name="connsiteX760" fmla="*/ 1001256 w 1852864"/>
                <a:gd name="connsiteY760" fmla="*/ 142053 h 4840802"/>
                <a:gd name="connsiteX761" fmla="*/ 983437 w 1852864"/>
                <a:gd name="connsiteY761" fmla="*/ 145606 h 4840802"/>
                <a:gd name="connsiteX762" fmla="*/ 969186 w 1852864"/>
                <a:gd name="connsiteY762" fmla="*/ 149155 h 4840802"/>
                <a:gd name="connsiteX763" fmla="*/ 958495 w 1852864"/>
                <a:gd name="connsiteY763" fmla="*/ 152708 h 4840802"/>
                <a:gd name="connsiteX764" fmla="*/ 944244 w 1852864"/>
                <a:gd name="connsiteY764" fmla="*/ 156258 h 4840802"/>
                <a:gd name="connsiteX765" fmla="*/ 937116 w 1852864"/>
                <a:gd name="connsiteY765" fmla="*/ 159811 h 4840802"/>
                <a:gd name="connsiteX766" fmla="*/ 926428 w 1852864"/>
                <a:gd name="connsiteY766" fmla="*/ 163364 h 4840802"/>
                <a:gd name="connsiteX767" fmla="*/ 915737 w 1852864"/>
                <a:gd name="connsiteY767" fmla="*/ 166913 h 4840802"/>
                <a:gd name="connsiteX768" fmla="*/ 905050 w 1852864"/>
                <a:gd name="connsiteY768" fmla="*/ 170466 h 4840802"/>
                <a:gd name="connsiteX769" fmla="*/ 897922 w 1852864"/>
                <a:gd name="connsiteY769" fmla="*/ 174016 h 4840802"/>
                <a:gd name="connsiteX770" fmla="*/ 883671 w 1852864"/>
                <a:gd name="connsiteY770" fmla="*/ 177569 h 4840802"/>
                <a:gd name="connsiteX771" fmla="*/ 872980 w 1852864"/>
                <a:gd name="connsiteY771" fmla="*/ 181121 h 4840802"/>
                <a:gd name="connsiteX772" fmla="*/ 865852 w 1852864"/>
                <a:gd name="connsiteY772" fmla="*/ 184671 h 4840802"/>
                <a:gd name="connsiteX773" fmla="*/ 855165 w 1852864"/>
                <a:gd name="connsiteY773" fmla="*/ 188224 h 4840802"/>
                <a:gd name="connsiteX774" fmla="*/ 848037 w 1852864"/>
                <a:gd name="connsiteY774" fmla="*/ 191773 h 4840802"/>
                <a:gd name="connsiteX775" fmla="*/ 844474 w 1852864"/>
                <a:gd name="connsiteY775" fmla="*/ 195327 h 4840802"/>
                <a:gd name="connsiteX776" fmla="*/ 833786 w 1852864"/>
                <a:gd name="connsiteY776" fmla="*/ 198879 h 4840802"/>
                <a:gd name="connsiteX777" fmla="*/ 830222 w 1852864"/>
                <a:gd name="connsiteY777" fmla="*/ 202429 h 4840802"/>
                <a:gd name="connsiteX778" fmla="*/ 826658 w 1852864"/>
                <a:gd name="connsiteY778" fmla="*/ 205982 h 4840802"/>
                <a:gd name="connsiteX779" fmla="*/ 815970 w 1852864"/>
                <a:gd name="connsiteY779" fmla="*/ 209531 h 4840802"/>
                <a:gd name="connsiteX780" fmla="*/ 812407 w 1852864"/>
                <a:gd name="connsiteY780" fmla="*/ 213084 h 4840802"/>
                <a:gd name="connsiteX781" fmla="*/ 805279 w 1852864"/>
                <a:gd name="connsiteY781" fmla="*/ 216637 h 4840802"/>
                <a:gd name="connsiteX782" fmla="*/ 798152 w 1852864"/>
                <a:gd name="connsiteY782" fmla="*/ 220187 h 4840802"/>
                <a:gd name="connsiteX783" fmla="*/ 794588 w 1852864"/>
                <a:gd name="connsiteY783" fmla="*/ 223740 h 4840802"/>
                <a:gd name="connsiteX784" fmla="*/ 791028 w 1852864"/>
                <a:gd name="connsiteY784" fmla="*/ 227289 h 4840802"/>
                <a:gd name="connsiteX785" fmla="*/ 783900 w 1852864"/>
                <a:gd name="connsiteY785" fmla="*/ 230842 h 4840802"/>
                <a:gd name="connsiteX786" fmla="*/ 780337 w 1852864"/>
                <a:gd name="connsiteY786" fmla="*/ 234395 h 4840802"/>
                <a:gd name="connsiteX787" fmla="*/ 773209 w 1852864"/>
                <a:gd name="connsiteY787" fmla="*/ 237945 h 4840802"/>
                <a:gd name="connsiteX788" fmla="*/ 769649 w 1852864"/>
                <a:gd name="connsiteY788" fmla="*/ 241498 h 4840802"/>
                <a:gd name="connsiteX789" fmla="*/ 766085 w 1852864"/>
                <a:gd name="connsiteY789" fmla="*/ 245047 h 4840802"/>
                <a:gd name="connsiteX790" fmla="*/ 762521 w 1852864"/>
                <a:gd name="connsiteY790" fmla="*/ 248600 h 4840802"/>
                <a:gd name="connsiteX791" fmla="*/ 758958 w 1852864"/>
                <a:gd name="connsiteY791" fmla="*/ 255703 h 4840802"/>
                <a:gd name="connsiteX792" fmla="*/ 755394 w 1852864"/>
                <a:gd name="connsiteY792" fmla="*/ 259256 h 4840802"/>
                <a:gd name="connsiteX793" fmla="*/ 751830 w 1852864"/>
                <a:gd name="connsiteY793" fmla="*/ 262805 h 4840802"/>
                <a:gd name="connsiteX794" fmla="*/ 736984 w 1852864"/>
                <a:gd name="connsiteY794" fmla="*/ 265765 h 4840802"/>
                <a:gd name="connsiteX795" fmla="*/ 741142 w 1852864"/>
                <a:gd name="connsiteY795" fmla="*/ 262805 h 4840802"/>
                <a:gd name="connsiteX796" fmla="*/ 744706 w 1852864"/>
                <a:gd name="connsiteY796" fmla="*/ 259256 h 4840802"/>
                <a:gd name="connsiteX797" fmla="*/ 751830 w 1852864"/>
                <a:gd name="connsiteY797" fmla="*/ 255703 h 4840802"/>
                <a:gd name="connsiteX798" fmla="*/ 755394 w 1852864"/>
                <a:gd name="connsiteY798" fmla="*/ 252153 h 4840802"/>
                <a:gd name="connsiteX799" fmla="*/ 758958 w 1852864"/>
                <a:gd name="connsiteY799" fmla="*/ 248600 h 4840802"/>
                <a:gd name="connsiteX800" fmla="*/ 762521 w 1852864"/>
                <a:gd name="connsiteY800" fmla="*/ 245047 h 4840802"/>
                <a:gd name="connsiteX801" fmla="*/ 766085 w 1852864"/>
                <a:gd name="connsiteY801" fmla="*/ 241498 h 4840802"/>
                <a:gd name="connsiteX802" fmla="*/ 769649 w 1852864"/>
                <a:gd name="connsiteY802" fmla="*/ 237945 h 4840802"/>
                <a:gd name="connsiteX803" fmla="*/ 776773 w 1852864"/>
                <a:gd name="connsiteY803" fmla="*/ 234395 h 4840802"/>
                <a:gd name="connsiteX804" fmla="*/ 780336 w 1852864"/>
                <a:gd name="connsiteY804" fmla="*/ 230842 h 4840802"/>
                <a:gd name="connsiteX805" fmla="*/ 780336 w 1852864"/>
                <a:gd name="connsiteY805" fmla="*/ 223740 h 4840802"/>
                <a:gd name="connsiteX806" fmla="*/ 787464 w 1852864"/>
                <a:gd name="connsiteY806" fmla="*/ 223740 h 4840802"/>
                <a:gd name="connsiteX807" fmla="*/ 791028 w 1852864"/>
                <a:gd name="connsiteY807" fmla="*/ 216637 h 4840802"/>
                <a:gd name="connsiteX808" fmla="*/ 798152 w 1852864"/>
                <a:gd name="connsiteY808" fmla="*/ 213084 h 4840802"/>
                <a:gd name="connsiteX809" fmla="*/ 801715 w 1852864"/>
                <a:gd name="connsiteY809" fmla="*/ 209532 h 4840802"/>
                <a:gd name="connsiteX810" fmla="*/ 805279 w 1852864"/>
                <a:gd name="connsiteY810" fmla="*/ 205982 h 4840802"/>
                <a:gd name="connsiteX811" fmla="*/ 812406 w 1852864"/>
                <a:gd name="connsiteY811" fmla="*/ 202429 h 4840802"/>
                <a:gd name="connsiteX812" fmla="*/ 815970 w 1852864"/>
                <a:gd name="connsiteY812" fmla="*/ 198880 h 4840802"/>
                <a:gd name="connsiteX813" fmla="*/ 819530 w 1852864"/>
                <a:gd name="connsiteY813" fmla="*/ 195327 h 4840802"/>
                <a:gd name="connsiteX814" fmla="*/ 830221 w 1852864"/>
                <a:gd name="connsiteY814" fmla="*/ 191774 h 4840802"/>
                <a:gd name="connsiteX815" fmla="*/ 833785 w 1852864"/>
                <a:gd name="connsiteY815" fmla="*/ 188224 h 4840802"/>
                <a:gd name="connsiteX816" fmla="*/ 840909 w 1852864"/>
                <a:gd name="connsiteY816" fmla="*/ 184671 h 4840802"/>
                <a:gd name="connsiteX817" fmla="*/ 848036 w 1852864"/>
                <a:gd name="connsiteY817" fmla="*/ 181122 h 4840802"/>
                <a:gd name="connsiteX818" fmla="*/ 851600 w 1852864"/>
                <a:gd name="connsiteY818" fmla="*/ 177569 h 4840802"/>
                <a:gd name="connsiteX819" fmla="*/ 858728 w 1852864"/>
                <a:gd name="connsiteY819" fmla="*/ 174016 h 4840802"/>
                <a:gd name="connsiteX820" fmla="*/ 865851 w 1852864"/>
                <a:gd name="connsiteY820" fmla="*/ 170466 h 4840802"/>
                <a:gd name="connsiteX821" fmla="*/ 869415 w 1852864"/>
                <a:gd name="connsiteY821" fmla="*/ 166913 h 4840802"/>
                <a:gd name="connsiteX822" fmla="*/ 876542 w 1852864"/>
                <a:gd name="connsiteY822" fmla="*/ 163364 h 4840802"/>
                <a:gd name="connsiteX823" fmla="*/ 887230 w 1852864"/>
                <a:gd name="connsiteY823" fmla="*/ 159811 h 4840802"/>
                <a:gd name="connsiteX824" fmla="*/ 890794 w 1852864"/>
                <a:gd name="connsiteY824" fmla="*/ 156258 h 4840802"/>
                <a:gd name="connsiteX825" fmla="*/ 897921 w 1852864"/>
                <a:gd name="connsiteY825" fmla="*/ 152708 h 4840802"/>
                <a:gd name="connsiteX826" fmla="*/ 908612 w 1852864"/>
                <a:gd name="connsiteY826" fmla="*/ 149155 h 4840802"/>
                <a:gd name="connsiteX827" fmla="*/ 915736 w 1852864"/>
                <a:gd name="connsiteY827" fmla="*/ 145606 h 4840802"/>
                <a:gd name="connsiteX828" fmla="*/ 926428 w 1852864"/>
                <a:gd name="connsiteY828" fmla="*/ 142053 h 4840802"/>
                <a:gd name="connsiteX829" fmla="*/ 940679 w 1852864"/>
                <a:gd name="connsiteY829" fmla="*/ 138500 h 4840802"/>
                <a:gd name="connsiteX830" fmla="*/ 951370 w 1852864"/>
                <a:gd name="connsiteY830" fmla="*/ 134950 h 4840802"/>
                <a:gd name="connsiteX831" fmla="*/ 958494 w 1852864"/>
                <a:gd name="connsiteY831" fmla="*/ 131397 h 4840802"/>
                <a:gd name="connsiteX832" fmla="*/ 976312 w 1852864"/>
                <a:gd name="connsiteY832" fmla="*/ 127848 h 4840802"/>
                <a:gd name="connsiteX833" fmla="*/ 987000 w 1852864"/>
                <a:gd name="connsiteY833" fmla="*/ 124295 h 4840802"/>
                <a:gd name="connsiteX834" fmla="*/ 997691 w 1852864"/>
                <a:gd name="connsiteY834" fmla="*/ 120742 h 4840802"/>
                <a:gd name="connsiteX835" fmla="*/ 1011942 w 1852864"/>
                <a:gd name="connsiteY835" fmla="*/ 117192 h 4840802"/>
                <a:gd name="connsiteX836" fmla="*/ 1022633 w 1852864"/>
                <a:gd name="connsiteY836" fmla="*/ 113639 h 4840802"/>
                <a:gd name="connsiteX837" fmla="*/ 1033321 w 1852864"/>
                <a:gd name="connsiteY837" fmla="*/ 110090 h 4840802"/>
                <a:gd name="connsiteX838" fmla="*/ 1051136 w 1852864"/>
                <a:gd name="connsiteY838" fmla="*/ 106537 h 4840802"/>
                <a:gd name="connsiteX839" fmla="*/ 1072515 w 1852864"/>
                <a:gd name="connsiteY839" fmla="*/ 102984 h 4840802"/>
                <a:gd name="connsiteX840" fmla="*/ 1122400 w 1852864"/>
                <a:gd name="connsiteY840" fmla="*/ 102984 h 4840802"/>
                <a:gd name="connsiteX841" fmla="*/ 1125965 w 1852864"/>
                <a:gd name="connsiteY841" fmla="*/ 99434 h 4840802"/>
                <a:gd name="connsiteX842" fmla="*/ 1158034 w 1852864"/>
                <a:gd name="connsiteY842" fmla="*/ 95881 h 4840802"/>
                <a:gd name="connsiteX843" fmla="*/ 1161598 w 1852864"/>
                <a:gd name="connsiteY843" fmla="*/ 85226 h 4840802"/>
                <a:gd name="connsiteX844" fmla="*/ 1162189 w 1852864"/>
                <a:gd name="connsiteY844" fmla="*/ 63326 h 4840802"/>
                <a:gd name="connsiteX845" fmla="*/ 1165158 w 1852864"/>
                <a:gd name="connsiteY845" fmla="*/ 67468 h 4840802"/>
                <a:gd name="connsiteX846" fmla="*/ 1190101 w 1852864"/>
                <a:gd name="connsiteY846" fmla="*/ 67468 h 4840802"/>
                <a:gd name="connsiteX847" fmla="*/ 1200792 w 1852864"/>
                <a:gd name="connsiteY847" fmla="*/ 63919 h 4840802"/>
                <a:gd name="connsiteX848" fmla="*/ 1211479 w 1852864"/>
                <a:gd name="connsiteY848" fmla="*/ 60365 h 4840802"/>
                <a:gd name="connsiteX849" fmla="*/ 1222170 w 1852864"/>
                <a:gd name="connsiteY849" fmla="*/ 56816 h 4840802"/>
                <a:gd name="connsiteX850" fmla="*/ 1279184 w 1852864"/>
                <a:gd name="connsiteY850" fmla="*/ 56816 h 4840802"/>
                <a:gd name="connsiteX851" fmla="*/ 1286308 w 1852864"/>
                <a:gd name="connsiteY851" fmla="*/ 60365 h 4840802"/>
                <a:gd name="connsiteX852" fmla="*/ 1296999 w 1852864"/>
                <a:gd name="connsiteY852" fmla="*/ 63919 h 4840802"/>
                <a:gd name="connsiteX853" fmla="*/ 1311250 w 1852864"/>
                <a:gd name="connsiteY853" fmla="*/ 67468 h 4840802"/>
                <a:gd name="connsiteX854" fmla="*/ 1318378 w 1852864"/>
                <a:gd name="connsiteY854" fmla="*/ 71021 h 4840802"/>
                <a:gd name="connsiteX855" fmla="*/ 1325505 w 1852864"/>
                <a:gd name="connsiteY855" fmla="*/ 73388 h 4840802"/>
                <a:gd name="connsiteX856" fmla="*/ 1314814 w 1852864"/>
                <a:gd name="connsiteY856" fmla="*/ 71021 h 4840802"/>
                <a:gd name="connsiteX857" fmla="*/ 1289872 w 1852864"/>
                <a:gd name="connsiteY857" fmla="*/ 67468 h 4840802"/>
                <a:gd name="connsiteX858" fmla="*/ 1239987 w 1852864"/>
                <a:gd name="connsiteY858" fmla="*/ 67468 h 4840802"/>
                <a:gd name="connsiteX859" fmla="*/ 1215043 w 1852864"/>
                <a:gd name="connsiteY859" fmla="*/ 71021 h 4840802"/>
                <a:gd name="connsiteX860" fmla="*/ 1193664 w 1852864"/>
                <a:gd name="connsiteY860" fmla="*/ 3542 h 4840802"/>
                <a:gd name="connsiteX861" fmla="*/ 1179413 w 1852864"/>
                <a:gd name="connsiteY861" fmla="*/ 7091 h 4840802"/>
                <a:gd name="connsiteX862" fmla="*/ 1161598 w 1852864"/>
                <a:gd name="connsiteY862" fmla="*/ 10644 h 4840802"/>
                <a:gd name="connsiteX863" fmla="*/ 1158034 w 1852864"/>
                <a:gd name="connsiteY863" fmla="*/ 14194 h 4840802"/>
                <a:gd name="connsiteX864" fmla="*/ 1154470 w 1852864"/>
                <a:gd name="connsiteY864" fmla="*/ 17747 h 4840802"/>
                <a:gd name="connsiteX865" fmla="*/ 1150907 w 1852864"/>
                <a:gd name="connsiteY865" fmla="*/ 21300 h 4840802"/>
                <a:gd name="connsiteX866" fmla="*/ 1147343 w 1852864"/>
                <a:gd name="connsiteY866" fmla="*/ 24849 h 4840802"/>
                <a:gd name="connsiteX867" fmla="*/ 1143779 w 1852864"/>
                <a:gd name="connsiteY867" fmla="*/ 31952 h 4840802"/>
                <a:gd name="connsiteX868" fmla="*/ 1143188 w 1852864"/>
                <a:gd name="connsiteY868" fmla="*/ 50302 h 4840802"/>
                <a:gd name="connsiteX869" fmla="*/ 1140219 w 1852864"/>
                <a:gd name="connsiteY869" fmla="*/ 46160 h 4840802"/>
                <a:gd name="connsiteX870" fmla="*/ 1136655 w 1852864"/>
                <a:gd name="connsiteY870" fmla="*/ 42607 h 4840802"/>
                <a:gd name="connsiteX871" fmla="*/ 1115276 w 1852864"/>
                <a:gd name="connsiteY871" fmla="*/ 39058 h 4840802"/>
                <a:gd name="connsiteX872" fmla="*/ 1090334 w 1852864"/>
                <a:gd name="connsiteY872" fmla="*/ 39058 h 4840802"/>
                <a:gd name="connsiteX873" fmla="*/ 1083207 w 1852864"/>
                <a:gd name="connsiteY873" fmla="*/ 42607 h 4840802"/>
                <a:gd name="connsiteX874" fmla="*/ 1040450 w 1852864"/>
                <a:gd name="connsiteY874" fmla="*/ 42607 h 4840802"/>
                <a:gd name="connsiteX875" fmla="*/ 1036886 w 1852864"/>
                <a:gd name="connsiteY875" fmla="*/ 46160 h 4840802"/>
                <a:gd name="connsiteX876" fmla="*/ 1015508 w 1852864"/>
                <a:gd name="connsiteY876" fmla="*/ 49710 h 4840802"/>
                <a:gd name="connsiteX877" fmla="*/ 997692 w 1852864"/>
                <a:gd name="connsiteY877" fmla="*/ 53263 h 4840802"/>
                <a:gd name="connsiteX878" fmla="*/ 990565 w 1852864"/>
                <a:gd name="connsiteY878" fmla="*/ 56816 h 4840802"/>
                <a:gd name="connsiteX879" fmla="*/ 979874 w 1852864"/>
                <a:gd name="connsiteY879" fmla="*/ 60365 h 4840802"/>
                <a:gd name="connsiteX880" fmla="*/ 965622 w 1852864"/>
                <a:gd name="connsiteY880" fmla="*/ 63918 h 4840802"/>
                <a:gd name="connsiteX881" fmla="*/ 954935 w 1852864"/>
                <a:gd name="connsiteY881" fmla="*/ 67468 h 4840802"/>
                <a:gd name="connsiteX882" fmla="*/ 944244 w 1852864"/>
                <a:gd name="connsiteY882" fmla="*/ 71021 h 4840802"/>
                <a:gd name="connsiteX883" fmla="*/ 933553 w 1852864"/>
                <a:gd name="connsiteY883" fmla="*/ 74574 h 4840802"/>
                <a:gd name="connsiteX884" fmla="*/ 919301 w 1852864"/>
                <a:gd name="connsiteY884" fmla="*/ 78123 h 4840802"/>
                <a:gd name="connsiteX885" fmla="*/ 908613 w 1852864"/>
                <a:gd name="connsiteY885" fmla="*/ 81676 h 4840802"/>
                <a:gd name="connsiteX886" fmla="*/ 901486 w 1852864"/>
                <a:gd name="connsiteY886" fmla="*/ 85226 h 4840802"/>
                <a:gd name="connsiteX887" fmla="*/ 890795 w 1852864"/>
                <a:gd name="connsiteY887" fmla="*/ 88779 h 4840802"/>
                <a:gd name="connsiteX888" fmla="*/ 880107 w 1852864"/>
                <a:gd name="connsiteY888" fmla="*/ 92332 h 4840802"/>
                <a:gd name="connsiteX889" fmla="*/ 872980 w 1852864"/>
                <a:gd name="connsiteY889" fmla="*/ 95881 h 4840802"/>
                <a:gd name="connsiteX890" fmla="*/ 865853 w 1852864"/>
                <a:gd name="connsiteY890" fmla="*/ 99434 h 4840802"/>
                <a:gd name="connsiteX891" fmla="*/ 855165 w 1852864"/>
                <a:gd name="connsiteY891" fmla="*/ 102984 h 4840802"/>
                <a:gd name="connsiteX892" fmla="*/ 848037 w 1852864"/>
                <a:gd name="connsiteY892" fmla="*/ 106537 h 4840802"/>
                <a:gd name="connsiteX893" fmla="*/ 844474 w 1852864"/>
                <a:gd name="connsiteY893" fmla="*/ 110089 h 4840802"/>
                <a:gd name="connsiteX894" fmla="*/ 837350 w 1852864"/>
                <a:gd name="connsiteY894" fmla="*/ 113639 h 4840802"/>
                <a:gd name="connsiteX895" fmla="*/ 830222 w 1852864"/>
                <a:gd name="connsiteY895" fmla="*/ 117192 h 4840802"/>
                <a:gd name="connsiteX896" fmla="*/ 823095 w 1852864"/>
                <a:gd name="connsiteY896" fmla="*/ 120741 h 4840802"/>
                <a:gd name="connsiteX897" fmla="*/ 815971 w 1852864"/>
                <a:gd name="connsiteY897" fmla="*/ 124295 h 4840802"/>
                <a:gd name="connsiteX898" fmla="*/ 808844 w 1852864"/>
                <a:gd name="connsiteY898" fmla="*/ 127848 h 4840802"/>
                <a:gd name="connsiteX899" fmla="*/ 805280 w 1852864"/>
                <a:gd name="connsiteY899" fmla="*/ 131397 h 4840802"/>
                <a:gd name="connsiteX900" fmla="*/ 794588 w 1852864"/>
                <a:gd name="connsiteY900" fmla="*/ 134950 h 4840802"/>
                <a:gd name="connsiteX901" fmla="*/ 791028 w 1852864"/>
                <a:gd name="connsiteY901" fmla="*/ 138499 h 4840802"/>
                <a:gd name="connsiteX902" fmla="*/ 787465 w 1852864"/>
                <a:gd name="connsiteY902" fmla="*/ 142052 h 4840802"/>
                <a:gd name="connsiteX903" fmla="*/ 776774 w 1852864"/>
                <a:gd name="connsiteY903" fmla="*/ 145605 h 4840802"/>
                <a:gd name="connsiteX904" fmla="*/ 773210 w 1852864"/>
                <a:gd name="connsiteY904" fmla="*/ 149155 h 4840802"/>
                <a:gd name="connsiteX905" fmla="*/ 769650 w 1852864"/>
                <a:gd name="connsiteY905" fmla="*/ 152708 h 4840802"/>
                <a:gd name="connsiteX906" fmla="*/ 762523 w 1852864"/>
                <a:gd name="connsiteY906" fmla="*/ 156257 h 4840802"/>
                <a:gd name="connsiteX907" fmla="*/ 758958 w 1852864"/>
                <a:gd name="connsiteY907" fmla="*/ 163363 h 4840802"/>
                <a:gd name="connsiteX908" fmla="*/ 751831 w 1852864"/>
                <a:gd name="connsiteY908" fmla="*/ 166913 h 4840802"/>
                <a:gd name="connsiteX909" fmla="*/ 748267 w 1852864"/>
                <a:gd name="connsiteY909" fmla="*/ 170466 h 4840802"/>
                <a:gd name="connsiteX910" fmla="*/ 744707 w 1852864"/>
                <a:gd name="connsiteY910" fmla="*/ 174015 h 4840802"/>
                <a:gd name="connsiteX911" fmla="*/ 741144 w 1852864"/>
                <a:gd name="connsiteY911" fmla="*/ 177568 h 4840802"/>
                <a:gd name="connsiteX912" fmla="*/ 741144 w 1852864"/>
                <a:gd name="connsiteY912" fmla="*/ 184671 h 4840802"/>
                <a:gd name="connsiteX913" fmla="*/ 734016 w 1852864"/>
                <a:gd name="connsiteY913" fmla="*/ 184671 h 4840802"/>
                <a:gd name="connsiteX914" fmla="*/ 730452 w 1852864"/>
                <a:gd name="connsiteY914" fmla="*/ 188224 h 4840802"/>
                <a:gd name="connsiteX915" fmla="*/ 730452 w 1852864"/>
                <a:gd name="connsiteY915" fmla="*/ 195326 h 4840802"/>
                <a:gd name="connsiteX916" fmla="*/ 723328 w 1852864"/>
                <a:gd name="connsiteY916" fmla="*/ 195326 h 4840802"/>
                <a:gd name="connsiteX917" fmla="*/ 719765 w 1852864"/>
                <a:gd name="connsiteY917" fmla="*/ 198879 h 4840802"/>
                <a:gd name="connsiteX918" fmla="*/ 716201 w 1852864"/>
                <a:gd name="connsiteY918" fmla="*/ 202429 h 4840802"/>
                <a:gd name="connsiteX919" fmla="*/ 712637 w 1852864"/>
                <a:gd name="connsiteY919" fmla="*/ 205981 h 4840802"/>
                <a:gd name="connsiteX920" fmla="*/ 705509 w 1852864"/>
                <a:gd name="connsiteY920" fmla="*/ 209531 h 4840802"/>
                <a:gd name="connsiteX921" fmla="*/ 701946 w 1852864"/>
                <a:gd name="connsiteY921" fmla="*/ 216637 h 4840802"/>
                <a:gd name="connsiteX922" fmla="*/ 694822 w 1852864"/>
                <a:gd name="connsiteY922" fmla="*/ 220186 h 4840802"/>
                <a:gd name="connsiteX923" fmla="*/ 691258 w 1852864"/>
                <a:gd name="connsiteY923" fmla="*/ 223739 h 4840802"/>
                <a:gd name="connsiteX924" fmla="*/ 687695 w 1852864"/>
                <a:gd name="connsiteY924" fmla="*/ 227289 h 4840802"/>
                <a:gd name="connsiteX925" fmla="*/ 684131 w 1852864"/>
                <a:gd name="connsiteY925" fmla="*/ 230842 h 4840802"/>
                <a:gd name="connsiteX926" fmla="*/ 680567 w 1852864"/>
                <a:gd name="connsiteY926" fmla="*/ 237944 h 4840802"/>
                <a:gd name="connsiteX927" fmla="*/ 677007 w 1852864"/>
                <a:gd name="connsiteY927" fmla="*/ 241497 h 4840802"/>
                <a:gd name="connsiteX928" fmla="*/ 673444 w 1852864"/>
                <a:gd name="connsiteY928" fmla="*/ 248600 h 4840802"/>
                <a:gd name="connsiteX929" fmla="*/ 673444 w 1852864"/>
                <a:gd name="connsiteY929" fmla="*/ 259255 h 4840802"/>
                <a:gd name="connsiteX930" fmla="*/ 677007 w 1852864"/>
                <a:gd name="connsiteY930" fmla="*/ 266358 h 4840802"/>
                <a:gd name="connsiteX931" fmla="*/ 680567 w 1852864"/>
                <a:gd name="connsiteY931" fmla="*/ 269911 h 4840802"/>
                <a:gd name="connsiteX932" fmla="*/ 684131 w 1852864"/>
                <a:gd name="connsiteY932" fmla="*/ 273460 h 4840802"/>
                <a:gd name="connsiteX933" fmla="*/ 687695 w 1852864"/>
                <a:gd name="connsiteY933" fmla="*/ 277013 h 4840802"/>
                <a:gd name="connsiteX934" fmla="*/ 713232 w 1852864"/>
                <a:gd name="connsiteY934" fmla="*/ 277606 h 4840802"/>
                <a:gd name="connsiteX935" fmla="*/ 709074 w 1852864"/>
                <a:gd name="connsiteY935" fmla="*/ 280562 h 4840802"/>
                <a:gd name="connsiteX936" fmla="*/ 705509 w 1852864"/>
                <a:gd name="connsiteY936" fmla="*/ 287669 h 4840802"/>
                <a:gd name="connsiteX937" fmla="*/ 701946 w 1852864"/>
                <a:gd name="connsiteY937" fmla="*/ 291218 h 4840802"/>
                <a:gd name="connsiteX938" fmla="*/ 698386 w 1852864"/>
                <a:gd name="connsiteY938" fmla="*/ 294771 h 4840802"/>
                <a:gd name="connsiteX939" fmla="*/ 694822 w 1852864"/>
                <a:gd name="connsiteY939" fmla="*/ 298320 h 4840802"/>
                <a:gd name="connsiteX940" fmla="*/ 691258 w 1852864"/>
                <a:gd name="connsiteY940" fmla="*/ 301873 h 4840802"/>
                <a:gd name="connsiteX941" fmla="*/ 687695 w 1852864"/>
                <a:gd name="connsiteY941" fmla="*/ 305426 h 4840802"/>
                <a:gd name="connsiteX942" fmla="*/ 684131 w 1852864"/>
                <a:gd name="connsiteY942" fmla="*/ 308976 h 4840802"/>
                <a:gd name="connsiteX943" fmla="*/ 677007 w 1852864"/>
                <a:gd name="connsiteY943" fmla="*/ 312529 h 4840802"/>
                <a:gd name="connsiteX944" fmla="*/ 673444 w 1852864"/>
                <a:gd name="connsiteY944" fmla="*/ 316078 h 4840802"/>
                <a:gd name="connsiteX945" fmla="*/ 669879 w 1852864"/>
                <a:gd name="connsiteY945" fmla="*/ 323184 h 4840802"/>
                <a:gd name="connsiteX946" fmla="*/ 666316 w 1852864"/>
                <a:gd name="connsiteY946" fmla="*/ 326734 h 4840802"/>
                <a:gd name="connsiteX947" fmla="*/ 662752 w 1852864"/>
                <a:gd name="connsiteY947" fmla="*/ 330287 h 4840802"/>
                <a:gd name="connsiteX948" fmla="*/ 659188 w 1852864"/>
                <a:gd name="connsiteY948" fmla="*/ 337389 h 4840802"/>
                <a:gd name="connsiteX949" fmla="*/ 655625 w 1852864"/>
                <a:gd name="connsiteY949" fmla="*/ 340942 h 4840802"/>
                <a:gd name="connsiteX950" fmla="*/ 655531 w 1852864"/>
                <a:gd name="connsiteY950" fmla="*/ 348547 h 4840802"/>
                <a:gd name="connsiteX951" fmla="*/ 644937 w 1852864"/>
                <a:gd name="connsiteY951" fmla="*/ 344491 h 4840802"/>
                <a:gd name="connsiteX952" fmla="*/ 637810 w 1852864"/>
                <a:gd name="connsiteY952" fmla="*/ 340942 h 4840802"/>
                <a:gd name="connsiteX953" fmla="*/ 634245 w 1852864"/>
                <a:gd name="connsiteY953" fmla="*/ 337389 h 4840802"/>
                <a:gd name="connsiteX954" fmla="*/ 580802 w 1852864"/>
                <a:gd name="connsiteY954" fmla="*/ 337389 h 4840802"/>
                <a:gd name="connsiteX955" fmla="*/ 566546 w 1852864"/>
                <a:gd name="connsiteY955" fmla="*/ 340942 h 4840802"/>
                <a:gd name="connsiteX956" fmla="*/ 541604 w 1852864"/>
                <a:gd name="connsiteY956" fmla="*/ 344491 h 4840802"/>
                <a:gd name="connsiteX957" fmla="*/ 530916 w 1852864"/>
                <a:gd name="connsiteY957" fmla="*/ 348044 h 4840802"/>
                <a:gd name="connsiteX958" fmla="*/ 523788 w 1852864"/>
                <a:gd name="connsiteY958" fmla="*/ 351594 h 4840802"/>
                <a:gd name="connsiteX959" fmla="*/ 520225 w 1852864"/>
                <a:gd name="connsiteY959" fmla="*/ 355147 h 4840802"/>
                <a:gd name="connsiteX960" fmla="*/ 513101 w 1852864"/>
                <a:gd name="connsiteY960" fmla="*/ 358700 h 4840802"/>
                <a:gd name="connsiteX961" fmla="*/ 509537 w 1852864"/>
                <a:gd name="connsiteY961" fmla="*/ 362249 h 4840802"/>
                <a:gd name="connsiteX962" fmla="*/ 505974 w 1852864"/>
                <a:gd name="connsiteY962" fmla="*/ 369352 h 4840802"/>
                <a:gd name="connsiteX963" fmla="*/ 498846 w 1852864"/>
                <a:gd name="connsiteY963" fmla="*/ 372905 h 4840802"/>
                <a:gd name="connsiteX964" fmla="*/ 495282 w 1852864"/>
                <a:gd name="connsiteY964" fmla="*/ 376458 h 4840802"/>
                <a:gd name="connsiteX965" fmla="*/ 488158 w 1852864"/>
                <a:gd name="connsiteY965" fmla="*/ 380007 h 4840802"/>
                <a:gd name="connsiteX966" fmla="*/ 484595 w 1852864"/>
                <a:gd name="connsiteY966" fmla="*/ 387109 h 4840802"/>
                <a:gd name="connsiteX967" fmla="*/ 481031 w 1852864"/>
                <a:gd name="connsiteY967" fmla="*/ 390662 h 4840802"/>
                <a:gd name="connsiteX968" fmla="*/ 477467 w 1852864"/>
                <a:gd name="connsiteY968" fmla="*/ 394216 h 4840802"/>
                <a:gd name="connsiteX969" fmla="*/ 473903 w 1852864"/>
                <a:gd name="connsiteY969" fmla="*/ 411973 h 4840802"/>
                <a:gd name="connsiteX970" fmla="*/ 470340 w 1852864"/>
                <a:gd name="connsiteY970" fmla="*/ 422625 h 4840802"/>
                <a:gd name="connsiteX971" fmla="*/ 466779 w 1852864"/>
                <a:gd name="connsiteY971" fmla="*/ 436834 h 4840802"/>
                <a:gd name="connsiteX972" fmla="*/ 466779 w 1852864"/>
                <a:gd name="connsiteY972" fmla="*/ 500765 h 4840802"/>
                <a:gd name="connsiteX973" fmla="*/ 470340 w 1852864"/>
                <a:gd name="connsiteY973" fmla="*/ 511417 h 4840802"/>
                <a:gd name="connsiteX974" fmla="*/ 473903 w 1852864"/>
                <a:gd name="connsiteY974" fmla="*/ 518523 h 4840802"/>
                <a:gd name="connsiteX975" fmla="*/ 477467 w 1852864"/>
                <a:gd name="connsiteY975" fmla="*/ 525625 h 4840802"/>
                <a:gd name="connsiteX976" fmla="*/ 481031 w 1852864"/>
                <a:gd name="connsiteY976" fmla="*/ 532727 h 4840802"/>
                <a:gd name="connsiteX977" fmla="*/ 488158 w 1852864"/>
                <a:gd name="connsiteY977" fmla="*/ 532727 h 4840802"/>
                <a:gd name="connsiteX978" fmla="*/ 488158 w 1852864"/>
                <a:gd name="connsiteY978" fmla="*/ 539830 h 4840802"/>
                <a:gd name="connsiteX979" fmla="*/ 491719 w 1852864"/>
                <a:gd name="connsiteY979" fmla="*/ 543383 h 4840802"/>
                <a:gd name="connsiteX980" fmla="*/ 498846 w 1852864"/>
                <a:gd name="connsiteY980" fmla="*/ 546932 h 4840802"/>
                <a:gd name="connsiteX981" fmla="*/ 502410 w 1852864"/>
                <a:gd name="connsiteY981" fmla="*/ 550485 h 4840802"/>
                <a:gd name="connsiteX982" fmla="*/ 505974 w 1852864"/>
                <a:gd name="connsiteY982" fmla="*/ 554038 h 4840802"/>
                <a:gd name="connsiteX983" fmla="*/ 513101 w 1852864"/>
                <a:gd name="connsiteY983" fmla="*/ 557588 h 4840802"/>
                <a:gd name="connsiteX984" fmla="*/ 516661 w 1852864"/>
                <a:gd name="connsiteY984" fmla="*/ 561141 h 4840802"/>
                <a:gd name="connsiteX985" fmla="*/ 523789 w 1852864"/>
                <a:gd name="connsiteY985" fmla="*/ 564690 h 4840802"/>
                <a:gd name="connsiteX986" fmla="*/ 530916 w 1852864"/>
                <a:gd name="connsiteY986" fmla="*/ 568243 h 4840802"/>
                <a:gd name="connsiteX987" fmla="*/ 538044 w 1852864"/>
                <a:gd name="connsiteY987" fmla="*/ 571796 h 4840802"/>
                <a:gd name="connsiteX988" fmla="*/ 545167 w 1852864"/>
                <a:gd name="connsiteY988" fmla="*/ 575346 h 4840802"/>
                <a:gd name="connsiteX989" fmla="*/ 577742 w 1852864"/>
                <a:gd name="connsiteY989" fmla="*/ 575443 h 4840802"/>
                <a:gd name="connsiteX990" fmla="*/ 573674 w 1852864"/>
                <a:gd name="connsiteY990" fmla="*/ 586001 h 4840802"/>
                <a:gd name="connsiteX991" fmla="*/ 570110 w 1852864"/>
                <a:gd name="connsiteY991" fmla="*/ 614415 h 4840802"/>
                <a:gd name="connsiteX992" fmla="*/ 570110 w 1852864"/>
                <a:gd name="connsiteY992" fmla="*/ 642828 h 4840802"/>
                <a:gd name="connsiteX993" fmla="*/ 573674 w 1852864"/>
                <a:gd name="connsiteY993" fmla="*/ 664136 h 4840802"/>
                <a:gd name="connsiteX994" fmla="*/ 577237 w 1852864"/>
                <a:gd name="connsiteY994" fmla="*/ 688996 h 4840802"/>
                <a:gd name="connsiteX995" fmla="*/ 580802 w 1852864"/>
                <a:gd name="connsiteY995" fmla="*/ 713860 h 4840802"/>
                <a:gd name="connsiteX996" fmla="*/ 584365 w 1852864"/>
                <a:gd name="connsiteY996" fmla="*/ 724511 h 4840802"/>
                <a:gd name="connsiteX997" fmla="*/ 587925 w 1852864"/>
                <a:gd name="connsiteY997" fmla="*/ 738720 h 4840802"/>
                <a:gd name="connsiteX998" fmla="*/ 591489 w 1852864"/>
                <a:gd name="connsiteY998" fmla="*/ 767133 h 4840802"/>
                <a:gd name="connsiteX999" fmla="*/ 595053 w 1852864"/>
                <a:gd name="connsiteY999" fmla="*/ 774236 h 4840802"/>
                <a:gd name="connsiteX1000" fmla="*/ 598616 w 1852864"/>
                <a:gd name="connsiteY1000" fmla="*/ 788441 h 4840802"/>
                <a:gd name="connsiteX1001" fmla="*/ 602180 w 1852864"/>
                <a:gd name="connsiteY1001" fmla="*/ 809752 h 4840802"/>
                <a:gd name="connsiteX1002" fmla="*/ 605744 w 1852864"/>
                <a:gd name="connsiteY1002" fmla="*/ 820408 h 4840802"/>
                <a:gd name="connsiteX1003" fmla="*/ 609304 w 1852864"/>
                <a:gd name="connsiteY1003" fmla="*/ 834612 h 4840802"/>
                <a:gd name="connsiteX1004" fmla="*/ 612868 w 1852864"/>
                <a:gd name="connsiteY1004" fmla="*/ 845268 h 4840802"/>
                <a:gd name="connsiteX1005" fmla="*/ 616432 w 1852864"/>
                <a:gd name="connsiteY1005" fmla="*/ 852371 h 4840802"/>
                <a:gd name="connsiteX1006" fmla="*/ 619995 w 1852864"/>
                <a:gd name="connsiteY1006" fmla="*/ 866575 h 4840802"/>
                <a:gd name="connsiteX1007" fmla="*/ 623559 w 1852864"/>
                <a:gd name="connsiteY1007" fmla="*/ 873682 h 4840802"/>
                <a:gd name="connsiteX1008" fmla="*/ 627123 w 1852864"/>
                <a:gd name="connsiteY1008" fmla="*/ 880784 h 4840802"/>
                <a:gd name="connsiteX1009" fmla="*/ 630687 w 1852864"/>
                <a:gd name="connsiteY1009" fmla="*/ 891439 h 4840802"/>
                <a:gd name="connsiteX1010" fmla="*/ 634246 w 1852864"/>
                <a:gd name="connsiteY1010" fmla="*/ 898542 h 4840802"/>
                <a:gd name="connsiteX1011" fmla="*/ 637811 w 1852864"/>
                <a:gd name="connsiteY1011" fmla="*/ 909197 h 4840802"/>
                <a:gd name="connsiteX1012" fmla="*/ 644938 w 1852864"/>
                <a:gd name="connsiteY1012" fmla="*/ 909197 h 4840802"/>
                <a:gd name="connsiteX1013" fmla="*/ 644938 w 1852864"/>
                <a:gd name="connsiteY1013" fmla="*/ 919849 h 4840802"/>
                <a:gd name="connsiteX1014" fmla="*/ 648502 w 1852864"/>
                <a:gd name="connsiteY1014" fmla="*/ 923402 h 4840802"/>
                <a:gd name="connsiteX1015" fmla="*/ 652065 w 1852864"/>
                <a:gd name="connsiteY1015" fmla="*/ 930505 h 4840802"/>
                <a:gd name="connsiteX1016" fmla="*/ 655625 w 1852864"/>
                <a:gd name="connsiteY1016" fmla="*/ 937607 h 4840802"/>
                <a:gd name="connsiteX1017" fmla="*/ 659189 w 1852864"/>
                <a:gd name="connsiteY1017" fmla="*/ 941160 h 4840802"/>
                <a:gd name="connsiteX1018" fmla="*/ 662753 w 1852864"/>
                <a:gd name="connsiteY1018" fmla="*/ 944713 h 4840802"/>
                <a:gd name="connsiteX1019" fmla="*/ 666317 w 1852864"/>
                <a:gd name="connsiteY1019" fmla="*/ 951815 h 4840802"/>
                <a:gd name="connsiteX1020" fmla="*/ 669881 w 1852864"/>
                <a:gd name="connsiteY1020" fmla="*/ 955365 h 4840802"/>
                <a:gd name="connsiteX1021" fmla="*/ 677008 w 1852864"/>
                <a:gd name="connsiteY1021" fmla="*/ 955365 h 4840802"/>
                <a:gd name="connsiteX1022" fmla="*/ 677008 w 1852864"/>
                <a:gd name="connsiteY1022" fmla="*/ 962471 h 4840802"/>
                <a:gd name="connsiteX1023" fmla="*/ 680568 w 1852864"/>
                <a:gd name="connsiteY1023" fmla="*/ 966020 h 4840802"/>
                <a:gd name="connsiteX1024" fmla="*/ 687696 w 1852864"/>
                <a:gd name="connsiteY1024" fmla="*/ 966020 h 4840802"/>
                <a:gd name="connsiteX1025" fmla="*/ 687696 w 1852864"/>
                <a:gd name="connsiteY1025" fmla="*/ 973122 h 4840802"/>
                <a:gd name="connsiteX1026" fmla="*/ 691259 w 1852864"/>
                <a:gd name="connsiteY1026" fmla="*/ 976676 h 4840802"/>
                <a:gd name="connsiteX1027" fmla="*/ 694823 w 1852864"/>
                <a:gd name="connsiteY1027" fmla="*/ 980229 h 4840802"/>
                <a:gd name="connsiteX1028" fmla="*/ 698387 w 1852864"/>
                <a:gd name="connsiteY1028" fmla="*/ 987331 h 4840802"/>
                <a:gd name="connsiteX1029" fmla="*/ 705511 w 1852864"/>
                <a:gd name="connsiteY1029" fmla="*/ 990881 h 4840802"/>
                <a:gd name="connsiteX1030" fmla="*/ 709074 w 1852864"/>
                <a:gd name="connsiteY1030" fmla="*/ 994433 h 4840802"/>
                <a:gd name="connsiteX1031" fmla="*/ 712638 w 1852864"/>
                <a:gd name="connsiteY1031" fmla="*/ 997986 h 4840802"/>
                <a:gd name="connsiteX1032" fmla="*/ 716202 w 1852864"/>
                <a:gd name="connsiteY1032" fmla="*/ 1001536 h 4840802"/>
                <a:gd name="connsiteX1033" fmla="*/ 719766 w 1852864"/>
                <a:gd name="connsiteY1033" fmla="*/ 1005089 h 4840802"/>
                <a:gd name="connsiteX1034" fmla="*/ 723329 w 1852864"/>
                <a:gd name="connsiteY1034" fmla="*/ 1008638 h 4840802"/>
                <a:gd name="connsiteX1035" fmla="*/ 730453 w 1852864"/>
                <a:gd name="connsiteY1035" fmla="*/ 1008638 h 4840802"/>
                <a:gd name="connsiteX1036" fmla="*/ 730453 w 1852864"/>
                <a:gd name="connsiteY1036" fmla="*/ 1015744 h 4840802"/>
                <a:gd name="connsiteX1037" fmla="*/ 737580 w 1852864"/>
                <a:gd name="connsiteY1037" fmla="*/ 1019294 h 4840802"/>
                <a:gd name="connsiteX1038" fmla="*/ 741144 w 1852864"/>
                <a:gd name="connsiteY1038" fmla="*/ 1022847 h 4840802"/>
                <a:gd name="connsiteX1039" fmla="*/ 744708 w 1852864"/>
                <a:gd name="connsiteY1039" fmla="*/ 1026396 h 4840802"/>
                <a:gd name="connsiteX1040" fmla="*/ 751832 w 1852864"/>
                <a:gd name="connsiteY1040" fmla="*/ 1029949 h 4840802"/>
                <a:gd name="connsiteX1041" fmla="*/ 755396 w 1852864"/>
                <a:gd name="connsiteY1041" fmla="*/ 1033502 h 4840802"/>
                <a:gd name="connsiteX1042" fmla="*/ 758959 w 1852864"/>
                <a:gd name="connsiteY1042" fmla="*/ 1037052 h 4840802"/>
                <a:gd name="connsiteX1043" fmla="*/ 762523 w 1852864"/>
                <a:gd name="connsiteY1043" fmla="*/ 1040605 h 4840802"/>
                <a:gd name="connsiteX1044" fmla="*/ 769651 w 1852864"/>
                <a:gd name="connsiteY1044" fmla="*/ 1044154 h 4840802"/>
                <a:gd name="connsiteX1045" fmla="*/ 769651 w 1852864"/>
                <a:gd name="connsiteY1045" fmla="*/ 1051260 h 4840802"/>
                <a:gd name="connsiteX1046" fmla="*/ 762523 w 1852864"/>
                <a:gd name="connsiteY1046" fmla="*/ 1054810 h 4840802"/>
                <a:gd name="connsiteX1047" fmla="*/ 751832 w 1852864"/>
                <a:gd name="connsiteY1047" fmla="*/ 1058363 h 4840802"/>
                <a:gd name="connsiteX1048" fmla="*/ 748269 w 1852864"/>
                <a:gd name="connsiteY1048" fmla="*/ 1061912 h 4840802"/>
                <a:gd name="connsiteX1049" fmla="*/ 744708 w 1852864"/>
                <a:gd name="connsiteY1049" fmla="*/ 1065465 h 4840802"/>
                <a:gd name="connsiteX1050" fmla="*/ 737580 w 1852864"/>
                <a:gd name="connsiteY1050" fmla="*/ 1069018 h 4840802"/>
                <a:gd name="connsiteX1051" fmla="*/ 730453 w 1852864"/>
                <a:gd name="connsiteY1051" fmla="*/ 1072568 h 4840802"/>
                <a:gd name="connsiteX1052" fmla="*/ 723329 w 1852864"/>
                <a:gd name="connsiteY1052" fmla="*/ 1076121 h 4840802"/>
                <a:gd name="connsiteX1053" fmla="*/ 723329 w 1852864"/>
                <a:gd name="connsiteY1053" fmla="*/ 1069018 h 4840802"/>
                <a:gd name="connsiteX1054" fmla="*/ 719766 w 1852864"/>
                <a:gd name="connsiteY1054" fmla="*/ 1065465 h 4840802"/>
                <a:gd name="connsiteX1055" fmla="*/ 716202 w 1852864"/>
                <a:gd name="connsiteY1055" fmla="*/ 1058363 h 4840802"/>
                <a:gd name="connsiteX1056" fmla="*/ 709074 w 1852864"/>
                <a:gd name="connsiteY1056" fmla="*/ 1054810 h 4840802"/>
                <a:gd name="connsiteX1057" fmla="*/ 705511 w 1852864"/>
                <a:gd name="connsiteY1057" fmla="*/ 1051261 h 4840802"/>
                <a:gd name="connsiteX1058" fmla="*/ 694823 w 1852864"/>
                <a:gd name="connsiteY1058" fmla="*/ 1047707 h 4840802"/>
                <a:gd name="connsiteX1059" fmla="*/ 687695 w 1852864"/>
                <a:gd name="connsiteY1059" fmla="*/ 1047707 h 4840802"/>
                <a:gd name="connsiteX1060" fmla="*/ 684132 w 1852864"/>
                <a:gd name="connsiteY1060" fmla="*/ 1051261 h 4840802"/>
                <a:gd name="connsiteX1061" fmla="*/ 666317 w 1852864"/>
                <a:gd name="connsiteY1061" fmla="*/ 1054810 h 4840802"/>
                <a:gd name="connsiteX1062" fmla="*/ 644938 w 1852864"/>
                <a:gd name="connsiteY1062" fmla="*/ 1058363 h 4840802"/>
                <a:gd name="connsiteX1063" fmla="*/ 634247 w 1852864"/>
                <a:gd name="connsiteY1063" fmla="*/ 1061913 h 4840802"/>
                <a:gd name="connsiteX1064" fmla="*/ 623559 w 1852864"/>
                <a:gd name="connsiteY1064" fmla="*/ 1065465 h 4840802"/>
                <a:gd name="connsiteX1065" fmla="*/ 609304 w 1852864"/>
                <a:gd name="connsiteY1065" fmla="*/ 1069018 h 4840802"/>
                <a:gd name="connsiteX1066" fmla="*/ 605744 w 1852864"/>
                <a:gd name="connsiteY1066" fmla="*/ 1072568 h 4840802"/>
                <a:gd name="connsiteX1067" fmla="*/ 602180 w 1852864"/>
                <a:gd name="connsiteY1067" fmla="*/ 1076121 h 4840802"/>
                <a:gd name="connsiteX1068" fmla="*/ 595053 w 1852864"/>
                <a:gd name="connsiteY1068" fmla="*/ 1079670 h 4840802"/>
                <a:gd name="connsiteX1069" fmla="*/ 591489 w 1852864"/>
                <a:gd name="connsiteY1069" fmla="*/ 1083223 h 4840802"/>
                <a:gd name="connsiteX1070" fmla="*/ 587925 w 1852864"/>
                <a:gd name="connsiteY1070" fmla="*/ 1086776 h 4840802"/>
                <a:gd name="connsiteX1071" fmla="*/ 584365 w 1852864"/>
                <a:gd name="connsiteY1071" fmla="*/ 1090326 h 4840802"/>
                <a:gd name="connsiteX1072" fmla="*/ 577237 w 1852864"/>
                <a:gd name="connsiteY1072" fmla="*/ 1093879 h 4840802"/>
                <a:gd name="connsiteX1073" fmla="*/ 573674 w 1852864"/>
                <a:gd name="connsiteY1073" fmla="*/ 1097428 h 4840802"/>
                <a:gd name="connsiteX1074" fmla="*/ 570110 w 1852864"/>
                <a:gd name="connsiteY1074" fmla="*/ 1100981 h 4840802"/>
                <a:gd name="connsiteX1075" fmla="*/ 566546 w 1852864"/>
                <a:gd name="connsiteY1075" fmla="*/ 1104534 h 4840802"/>
                <a:gd name="connsiteX1076" fmla="*/ 562983 w 1852864"/>
                <a:gd name="connsiteY1076" fmla="*/ 1111637 h 4840802"/>
                <a:gd name="connsiteX1077" fmla="*/ 559423 w 1852864"/>
                <a:gd name="connsiteY1077" fmla="*/ 1115186 h 4840802"/>
                <a:gd name="connsiteX1078" fmla="*/ 552295 w 1852864"/>
                <a:gd name="connsiteY1078" fmla="*/ 1118739 h 4840802"/>
                <a:gd name="connsiteX1079" fmla="*/ 548731 w 1852864"/>
                <a:gd name="connsiteY1079" fmla="*/ 1122292 h 4840802"/>
                <a:gd name="connsiteX1080" fmla="*/ 541604 w 1852864"/>
                <a:gd name="connsiteY1080" fmla="*/ 1125842 h 4840802"/>
                <a:gd name="connsiteX1081" fmla="*/ 538044 w 1852864"/>
                <a:gd name="connsiteY1081" fmla="*/ 1129395 h 4840802"/>
                <a:gd name="connsiteX1082" fmla="*/ 530916 w 1852864"/>
                <a:gd name="connsiteY1082" fmla="*/ 1132944 h 4840802"/>
                <a:gd name="connsiteX1083" fmla="*/ 527352 w 1852864"/>
                <a:gd name="connsiteY1083" fmla="*/ 1136497 h 4840802"/>
                <a:gd name="connsiteX1084" fmla="*/ 523788 w 1852864"/>
                <a:gd name="connsiteY1084" fmla="*/ 1140050 h 4840802"/>
                <a:gd name="connsiteX1085" fmla="*/ 516661 w 1852864"/>
                <a:gd name="connsiteY1085" fmla="*/ 1143600 h 4840802"/>
                <a:gd name="connsiteX1086" fmla="*/ 513101 w 1852864"/>
                <a:gd name="connsiteY1086" fmla="*/ 1147153 h 4840802"/>
                <a:gd name="connsiteX1087" fmla="*/ 509537 w 1852864"/>
                <a:gd name="connsiteY1087" fmla="*/ 1150702 h 4840802"/>
                <a:gd name="connsiteX1088" fmla="*/ 505974 w 1852864"/>
                <a:gd name="connsiteY1088" fmla="*/ 1154255 h 4840802"/>
                <a:gd name="connsiteX1089" fmla="*/ 502410 w 1852864"/>
                <a:gd name="connsiteY1089" fmla="*/ 1157808 h 4840802"/>
                <a:gd name="connsiteX1090" fmla="*/ 498846 w 1852864"/>
                <a:gd name="connsiteY1090" fmla="*/ 1161357 h 4840802"/>
                <a:gd name="connsiteX1091" fmla="*/ 491719 w 1852864"/>
                <a:gd name="connsiteY1091" fmla="*/ 1164911 h 4840802"/>
                <a:gd name="connsiteX1092" fmla="*/ 488158 w 1852864"/>
                <a:gd name="connsiteY1092" fmla="*/ 1172013 h 4840802"/>
                <a:gd name="connsiteX1093" fmla="*/ 481031 w 1852864"/>
                <a:gd name="connsiteY1093" fmla="*/ 1175566 h 4840802"/>
                <a:gd name="connsiteX1094" fmla="*/ 477467 w 1852864"/>
                <a:gd name="connsiteY1094" fmla="*/ 1179115 h 4840802"/>
                <a:gd name="connsiteX1095" fmla="*/ 473903 w 1852864"/>
                <a:gd name="connsiteY1095" fmla="*/ 1182668 h 4840802"/>
                <a:gd name="connsiteX1096" fmla="*/ 466779 w 1852864"/>
                <a:gd name="connsiteY1096" fmla="*/ 1186218 h 4840802"/>
                <a:gd name="connsiteX1097" fmla="*/ 466779 w 1852864"/>
                <a:gd name="connsiteY1097" fmla="*/ 1193324 h 4840802"/>
                <a:gd name="connsiteX1098" fmla="*/ 459652 w 1852864"/>
                <a:gd name="connsiteY1098" fmla="*/ 1193324 h 4840802"/>
                <a:gd name="connsiteX1099" fmla="*/ 452525 w 1852864"/>
                <a:gd name="connsiteY1099" fmla="*/ 1196873 h 4840802"/>
                <a:gd name="connsiteX1100" fmla="*/ 448961 w 1852864"/>
                <a:gd name="connsiteY1100" fmla="*/ 1200426 h 4840802"/>
                <a:gd name="connsiteX1101" fmla="*/ 445397 w 1852864"/>
                <a:gd name="connsiteY1101" fmla="*/ 1203976 h 4840802"/>
                <a:gd name="connsiteX1102" fmla="*/ 438273 w 1852864"/>
                <a:gd name="connsiteY1102" fmla="*/ 1207529 h 4840802"/>
                <a:gd name="connsiteX1103" fmla="*/ 434710 w 1852864"/>
                <a:gd name="connsiteY1103" fmla="*/ 1211082 h 4840802"/>
                <a:gd name="connsiteX1104" fmla="*/ 431146 w 1852864"/>
                <a:gd name="connsiteY1104" fmla="*/ 1214631 h 4840802"/>
                <a:gd name="connsiteX1105" fmla="*/ 427582 w 1852864"/>
                <a:gd name="connsiteY1105" fmla="*/ 1218184 h 4840802"/>
                <a:gd name="connsiteX1106" fmla="*/ 424019 w 1852864"/>
                <a:gd name="connsiteY1106" fmla="*/ 1221734 h 4840802"/>
                <a:gd name="connsiteX1107" fmla="*/ 416895 w 1852864"/>
                <a:gd name="connsiteY1107" fmla="*/ 1225287 h 4840802"/>
                <a:gd name="connsiteX1108" fmla="*/ 413331 w 1852864"/>
                <a:gd name="connsiteY1108" fmla="*/ 1228840 h 4840802"/>
                <a:gd name="connsiteX1109" fmla="*/ 406203 w 1852864"/>
                <a:gd name="connsiteY1109" fmla="*/ 1232389 h 4840802"/>
                <a:gd name="connsiteX1110" fmla="*/ 406203 w 1852864"/>
                <a:gd name="connsiteY1110" fmla="*/ 1239492 h 4840802"/>
                <a:gd name="connsiteX1111" fmla="*/ 399076 w 1852864"/>
                <a:gd name="connsiteY1111" fmla="*/ 1239492 h 4840802"/>
                <a:gd name="connsiteX1112" fmla="*/ 395516 w 1852864"/>
                <a:gd name="connsiteY1112" fmla="*/ 1243044 h 4840802"/>
                <a:gd name="connsiteX1113" fmla="*/ 391952 w 1852864"/>
                <a:gd name="connsiteY1113" fmla="*/ 1246597 h 4840802"/>
                <a:gd name="connsiteX1114" fmla="*/ 388388 w 1852864"/>
                <a:gd name="connsiteY1114" fmla="*/ 1250147 h 4840802"/>
                <a:gd name="connsiteX1115" fmla="*/ 384824 w 1852864"/>
                <a:gd name="connsiteY1115" fmla="*/ 1253700 h 4840802"/>
                <a:gd name="connsiteX1116" fmla="*/ 381261 w 1852864"/>
                <a:gd name="connsiteY1116" fmla="*/ 1257249 h 4840802"/>
                <a:gd name="connsiteX1117" fmla="*/ 377697 w 1852864"/>
                <a:gd name="connsiteY1117" fmla="*/ 1264355 h 4840802"/>
                <a:gd name="connsiteX1118" fmla="*/ 374137 w 1852864"/>
                <a:gd name="connsiteY1118" fmla="*/ 1267905 h 4840802"/>
                <a:gd name="connsiteX1119" fmla="*/ 370573 w 1852864"/>
                <a:gd name="connsiteY1119" fmla="*/ 1271458 h 4840802"/>
                <a:gd name="connsiteX1120" fmla="*/ 367010 w 1852864"/>
                <a:gd name="connsiteY1120" fmla="*/ 1278560 h 4840802"/>
                <a:gd name="connsiteX1121" fmla="*/ 363445 w 1852864"/>
                <a:gd name="connsiteY1121" fmla="*/ 1282113 h 4840802"/>
                <a:gd name="connsiteX1122" fmla="*/ 359882 w 1852864"/>
                <a:gd name="connsiteY1122" fmla="*/ 1289216 h 4840802"/>
                <a:gd name="connsiteX1123" fmla="*/ 356318 w 1852864"/>
                <a:gd name="connsiteY1123" fmla="*/ 1296318 h 4840802"/>
                <a:gd name="connsiteX1124" fmla="*/ 352754 w 1852864"/>
                <a:gd name="connsiteY1124" fmla="*/ 1299871 h 4840802"/>
                <a:gd name="connsiteX1125" fmla="*/ 349194 w 1852864"/>
                <a:gd name="connsiteY1125" fmla="*/ 1303421 h 4840802"/>
                <a:gd name="connsiteX1126" fmla="*/ 345631 w 1852864"/>
                <a:gd name="connsiteY1126" fmla="*/ 1317629 h 4840802"/>
                <a:gd name="connsiteX1127" fmla="*/ 342067 w 1852864"/>
                <a:gd name="connsiteY1127" fmla="*/ 1321178 h 4840802"/>
                <a:gd name="connsiteX1128" fmla="*/ 338503 w 1852864"/>
                <a:gd name="connsiteY1128" fmla="*/ 1324731 h 4840802"/>
                <a:gd name="connsiteX1129" fmla="*/ 334939 w 1852864"/>
                <a:gd name="connsiteY1129" fmla="*/ 1335387 h 4840802"/>
                <a:gd name="connsiteX1130" fmla="*/ 331375 w 1852864"/>
                <a:gd name="connsiteY1130" fmla="*/ 1342489 h 4840802"/>
                <a:gd name="connsiteX1131" fmla="*/ 327815 w 1852864"/>
                <a:gd name="connsiteY1131" fmla="*/ 1346039 h 4840802"/>
                <a:gd name="connsiteX1132" fmla="*/ 324252 w 1852864"/>
                <a:gd name="connsiteY1132" fmla="*/ 1353145 h 4840802"/>
                <a:gd name="connsiteX1133" fmla="*/ 320688 w 1852864"/>
                <a:gd name="connsiteY1133" fmla="*/ 1363797 h 4840802"/>
                <a:gd name="connsiteX1134" fmla="*/ 317124 w 1852864"/>
                <a:gd name="connsiteY1134" fmla="*/ 1374452 h 4840802"/>
                <a:gd name="connsiteX1135" fmla="*/ 313560 w 1852864"/>
                <a:gd name="connsiteY1135" fmla="*/ 1381554 h 4840802"/>
                <a:gd name="connsiteX1136" fmla="*/ 309997 w 1852864"/>
                <a:gd name="connsiteY1136" fmla="*/ 1388661 h 4840802"/>
                <a:gd name="connsiteX1137" fmla="*/ 306433 w 1852864"/>
                <a:gd name="connsiteY1137" fmla="*/ 1395763 h 4840802"/>
                <a:gd name="connsiteX1138" fmla="*/ 302873 w 1852864"/>
                <a:gd name="connsiteY1138" fmla="*/ 1406418 h 4840802"/>
                <a:gd name="connsiteX1139" fmla="*/ 299309 w 1852864"/>
                <a:gd name="connsiteY1139" fmla="*/ 1409968 h 4840802"/>
                <a:gd name="connsiteX1140" fmla="*/ 295745 w 1852864"/>
                <a:gd name="connsiteY1140" fmla="*/ 1417070 h 4840802"/>
                <a:gd name="connsiteX1141" fmla="*/ 292182 w 1852864"/>
                <a:gd name="connsiteY1141" fmla="*/ 1424176 h 4840802"/>
                <a:gd name="connsiteX1142" fmla="*/ 288618 w 1852864"/>
                <a:gd name="connsiteY1142" fmla="*/ 1431279 h 4840802"/>
                <a:gd name="connsiteX1143" fmla="*/ 285054 w 1852864"/>
                <a:gd name="connsiteY1143" fmla="*/ 1434828 h 4840802"/>
                <a:gd name="connsiteX1144" fmla="*/ 281494 w 1852864"/>
                <a:gd name="connsiteY1144" fmla="*/ 1445483 h 4840802"/>
                <a:gd name="connsiteX1145" fmla="*/ 277930 w 1852864"/>
                <a:gd name="connsiteY1145" fmla="*/ 1456139 h 4840802"/>
                <a:gd name="connsiteX1146" fmla="*/ 274366 w 1852864"/>
                <a:gd name="connsiteY1146" fmla="*/ 1459692 h 4840802"/>
                <a:gd name="connsiteX1147" fmla="*/ 270803 w 1852864"/>
                <a:gd name="connsiteY1147" fmla="*/ 1470344 h 4840802"/>
                <a:gd name="connsiteX1148" fmla="*/ 267239 w 1852864"/>
                <a:gd name="connsiteY1148" fmla="*/ 1477450 h 4840802"/>
                <a:gd name="connsiteX1149" fmla="*/ 263675 w 1852864"/>
                <a:gd name="connsiteY1149" fmla="*/ 1481000 h 4840802"/>
                <a:gd name="connsiteX1150" fmla="*/ 263675 w 1852864"/>
                <a:gd name="connsiteY1150" fmla="*/ 1491655 h 4840802"/>
                <a:gd name="connsiteX1151" fmla="*/ 256552 w 1852864"/>
                <a:gd name="connsiteY1151" fmla="*/ 1491655 h 4840802"/>
                <a:gd name="connsiteX1152" fmla="*/ 252987 w 1852864"/>
                <a:gd name="connsiteY1152" fmla="*/ 1498757 h 4840802"/>
                <a:gd name="connsiteX1153" fmla="*/ 249424 w 1852864"/>
                <a:gd name="connsiteY1153" fmla="*/ 1502310 h 4840802"/>
                <a:gd name="connsiteX1154" fmla="*/ 245860 w 1852864"/>
                <a:gd name="connsiteY1154" fmla="*/ 1509413 h 4840802"/>
                <a:gd name="connsiteX1155" fmla="*/ 242297 w 1852864"/>
                <a:gd name="connsiteY1155" fmla="*/ 1512966 h 4840802"/>
                <a:gd name="connsiteX1156" fmla="*/ 242297 w 1852864"/>
                <a:gd name="connsiteY1156" fmla="*/ 1523618 h 4840802"/>
                <a:gd name="connsiteX1157" fmla="*/ 235173 w 1852864"/>
                <a:gd name="connsiteY1157" fmla="*/ 1523618 h 4840802"/>
                <a:gd name="connsiteX1158" fmla="*/ 231609 w 1852864"/>
                <a:gd name="connsiteY1158" fmla="*/ 1534273 h 4840802"/>
                <a:gd name="connsiteX1159" fmla="*/ 228045 w 1852864"/>
                <a:gd name="connsiteY1159" fmla="*/ 1537826 h 4840802"/>
                <a:gd name="connsiteX1160" fmla="*/ 224481 w 1852864"/>
                <a:gd name="connsiteY1160" fmla="*/ 1544929 h 4840802"/>
                <a:gd name="connsiteX1161" fmla="*/ 220918 w 1852864"/>
                <a:gd name="connsiteY1161" fmla="*/ 1552031 h 4840802"/>
                <a:gd name="connsiteX1162" fmla="*/ 217354 w 1852864"/>
                <a:gd name="connsiteY1162" fmla="*/ 1559133 h 4840802"/>
                <a:gd name="connsiteX1163" fmla="*/ 213790 w 1852864"/>
                <a:gd name="connsiteY1163" fmla="*/ 1566236 h 4840802"/>
                <a:gd name="connsiteX1164" fmla="*/ 210230 w 1852864"/>
                <a:gd name="connsiteY1164" fmla="*/ 1573342 h 4840802"/>
                <a:gd name="connsiteX1165" fmla="*/ 206666 w 1852864"/>
                <a:gd name="connsiteY1165" fmla="*/ 1580444 h 4840802"/>
                <a:gd name="connsiteX1166" fmla="*/ 203103 w 1852864"/>
                <a:gd name="connsiteY1166" fmla="*/ 1587546 h 4840802"/>
                <a:gd name="connsiteX1167" fmla="*/ 199539 w 1852864"/>
                <a:gd name="connsiteY1167" fmla="*/ 1594649 h 4840802"/>
                <a:gd name="connsiteX1168" fmla="*/ 195975 w 1852864"/>
                <a:gd name="connsiteY1168" fmla="*/ 1605304 h 4840802"/>
                <a:gd name="connsiteX1169" fmla="*/ 192411 w 1852864"/>
                <a:gd name="connsiteY1169" fmla="*/ 1612407 h 4840802"/>
                <a:gd name="connsiteX1170" fmla="*/ 188851 w 1852864"/>
                <a:gd name="connsiteY1170" fmla="*/ 1619509 h 4840802"/>
                <a:gd name="connsiteX1171" fmla="*/ 185287 w 1852864"/>
                <a:gd name="connsiteY1171" fmla="*/ 1626615 h 4840802"/>
                <a:gd name="connsiteX1172" fmla="*/ 181724 w 1852864"/>
                <a:gd name="connsiteY1172" fmla="*/ 1630164 h 4840802"/>
                <a:gd name="connsiteX1173" fmla="*/ 178160 w 1852864"/>
                <a:gd name="connsiteY1173" fmla="*/ 1640820 h 4840802"/>
                <a:gd name="connsiteX1174" fmla="*/ 174596 w 1852864"/>
                <a:gd name="connsiteY1174" fmla="*/ 1651476 h 4840802"/>
                <a:gd name="connsiteX1175" fmla="*/ 171032 w 1852864"/>
                <a:gd name="connsiteY1175" fmla="*/ 1662131 h 4840802"/>
                <a:gd name="connsiteX1176" fmla="*/ 167469 w 1852864"/>
                <a:gd name="connsiteY1176" fmla="*/ 1669233 h 4840802"/>
                <a:gd name="connsiteX1177" fmla="*/ 163908 w 1852864"/>
                <a:gd name="connsiteY1177" fmla="*/ 1672783 h 4840802"/>
                <a:gd name="connsiteX1178" fmla="*/ 160345 w 1852864"/>
                <a:gd name="connsiteY1178" fmla="*/ 1676336 h 4840802"/>
                <a:gd name="connsiteX1179" fmla="*/ 156781 w 1852864"/>
                <a:gd name="connsiteY1179" fmla="*/ 1683438 h 4840802"/>
                <a:gd name="connsiteX1180" fmla="*/ 153217 w 1852864"/>
                <a:gd name="connsiteY1180" fmla="*/ 1694094 h 4840802"/>
                <a:gd name="connsiteX1181" fmla="*/ 149653 w 1852864"/>
                <a:gd name="connsiteY1181" fmla="*/ 1701196 h 4840802"/>
                <a:gd name="connsiteX1182" fmla="*/ 146090 w 1852864"/>
                <a:gd name="connsiteY1182" fmla="*/ 1704749 h 4840802"/>
                <a:gd name="connsiteX1183" fmla="*/ 142530 w 1852864"/>
                <a:gd name="connsiteY1183" fmla="*/ 1711851 h 4840802"/>
                <a:gd name="connsiteX1184" fmla="*/ 138966 w 1852864"/>
                <a:gd name="connsiteY1184" fmla="*/ 1715405 h 4840802"/>
                <a:gd name="connsiteX1185" fmla="*/ 135402 w 1852864"/>
                <a:gd name="connsiteY1185" fmla="*/ 1726056 h 4840802"/>
                <a:gd name="connsiteX1186" fmla="*/ 131839 w 1852864"/>
                <a:gd name="connsiteY1186" fmla="*/ 1793539 h 4840802"/>
                <a:gd name="connsiteX1187" fmla="*/ 131839 w 1852864"/>
                <a:gd name="connsiteY1187" fmla="*/ 1800642 h 4840802"/>
                <a:gd name="connsiteX1188" fmla="*/ 135402 w 1852864"/>
                <a:gd name="connsiteY1188" fmla="*/ 1825502 h 4840802"/>
                <a:gd name="connsiteX1189" fmla="*/ 138966 w 1852864"/>
                <a:gd name="connsiteY1189" fmla="*/ 1832604 h 4840802"/>
                <a:gd name="connsiteX1190" fmla="*/ 142530 w 1852864"/>
                <a:gd name="connsiteY1190" fmla="*/ 1836157 h 4840802"/>
                <a:gd name="connsiteX1191" fmla="*/ 146090 w 1852864"/>
                <a:gd name="connsiteY1191" fmla="*/ 1843260 h 4840802"/>
                <a:gd name="connsiteX1192" fmla="*/ 149653 w 1852864"/>
                <a:gd name="connsiteY1192" fmla="*/ 1846813 h 4840802"/>
                <a:gd name="connsiteX1193" fmla="*/ 153217 w 1852864"/>
                <a:gd name="connsiteY1193" fmla="*/ 1850362 h 4840802"/>
                <a:gd name="connsiteX1194" fmla="*/ 156781 w 1852864"/>
                <a:gd name="connsiteY1194" fmla="*/ 1853915 h 4840802"/>
                <a:gd name="connsiteX1195" fmla="*/ 160345 w 1852864"/>
                <a:gd name="connsiteY1195" fmla="*/ 1857468 h 4840802"/>
                <a:gd name="connsiteX1196" fmla="*/ 160345 w 1852864"/>
                <a:gd name="connsiteY1196" fmla="*/ 1871673 h 4840802"/>
                <a:gd name="connsiteX1197" fmla="*/ 156781 w 1852864"/>
                <a:gd name="connsiteY1197" fmla="*/ 1878775 h 4840802"/>
                <a:gd name="connsiteX1198" fmla="*/ 153217 w 1852864"/>
                <a:gd name="connsiteY1198" fmla="*/ 1896533 h 4840802"/>
                <a:gd name="connsiteX1199" fmla="*/ 149653 w 1852864"/>
                <a:gd name="connsiteY1199" fmla="*/ 1910742 h 4840802"/>
                <a:gd name="connsiteX1200" fmla="*/ 146090 w 1852864"/>
                <a:gd name="connsiteY1200" fmla="*/ 1924947 h 4840802"/>
                <a:gd name="connsiteX1201" fmla="*/ 142530 w 1852864"/>
                <a:gd name="connsiteY1201" fmla="*/ 1942705 h 4840802"/>
                <a:gd name="connsiteX1202" fmla="*/ 138966 w 1852864"/>
                <a:gd name="connsiteY1202" fmla="*/ 1953360 h 4840802"/>
                <a:gd name="connsiteX1203" fmla="*/ 135402 w 1852864"/>
                <a:gd name="connsiteY1203" fmla="*/ 1971118 h 4840802"/>
                <a:gd name="connsiteX1204" fmla="*/ 131839 w 1852864"/>
                <a:gd name="connsiteY1204" fmla="*/ 1985323 h 4840802"/>
                <a:gd name="connsiteX1205" fmla="*/ 128274 w 1852864"/>
                <a:gd name="connsiteY1205" fmla="*/ 1995979 h 4840802"/>
                <a:gd name="connsiteX1206" fmla="*/ 124711 w 1852864"/>
                <a:gd name="connsiteY1206" fmla="*/ 2003081 h 4840802"/>
                <a:gd name="connsiteX1207" fmla="*/ 121147 w 1852864"/>
                <a:gd name="connsiteY1207" fmla="*/ 2013737 h 4840802"/>
                <a:gd name="connsiteX1208" fmla="*/ 117587 w 1852864"/>
                <a:gd name="connsiteY1208" fmla="*/ 2020839 h 4840802"/>
                <a:gd name="connsiteX1209" fmla="*/ 114023 w 1852864"/>
                <a:gd name="connsiteY1209" fmla="*/ 2031495 h 4840802"/>
                <a:gd name="connsiteX1210" fmla="*/ 110460 w 1852864"/>
                <a:gd name="connsiteY1210" fmla="*/ 2042150 h 4840802"/>
                <a:gd name="connsiteX1211" fmla="*/ 106896 w 1852864"/>
                <a:gd name="connsiteY1211" fmla="*/ 2045700 h 4840802"/>
                <a:gd name="connsiteX1212" fmla="*/ 103332 w 1852864"/>
                <a:gd name="connsiteY1212" fmla="*/ 2056355 h 4840802"/>
                <a:gd name="connsiteX1213" fmla="*/ 99768 w 1852864"/>
                <a:gd name="connsiteY1213" fmla="*/ 2084769 h 4840802"/>
                <a:gd name="connsiteX1214" fmla="*/ 96208 w 1852864"/>
                <a:gd name="connsiteY1214" fmla="*/ 2091871 h 4840802"/>
                <a:gd name="connsiteX1215" fmla="*/ 92644 w 1852864"/>
                <a:gd name="connsiteY1215" fmla="*/ 2102527 h 4840802"/>
                <a:gd name="connsiteX1216" fmla="*/ 92644 w 1852864"/>
                <a:gd name="connsiteY1216" fmla="*/ 2113182 h 4840802"/>
                <a:gd name="connsiteX1217" fmla="*/ 89081 w 1852864"/>
                <a:gd name="connsiteY1217" fmla="*/ 2120284 h 4840802"/>
                <a:gd name="connsiteX1218" fmla="*/ 85517 w 1852864"/>
                <a:gd name="connsiteY1218" fmla="*/ 2127386 h 4840802"/>
                <a:gd name="connsiteX1219" fmla="*/ 81953 w 1852864"/>
                <a:gd name="connsiteY1219" fmla="*/ 2130939 h 4840802"/>
                <a:gd name="connsiteX1220" fmla="*/ 78389 w 1852864"/>
                <a:gd name="connsiteY1220" fmla="*/ 2134489 h 4840802"/>
                <a:gd name="connsiteX1221" fmla="*/ 74826 w 1852864"/>
                <a:gd name="connsiteY1221" fmla="*/ 2138042 h 4840802"/>
                <a:gd name="connsiteX1222" fmla="*/ 71265 w 1852864"/>
                <a:gd name="connsiteY1222" fmla="*/ 2141595 h 4840802"/>
                <a:gd name="connsiteX1223" fmla="*/ 67702 w 1852864"/>
                <a:gd name="connsiteY1223" fmla="*/ 2148697 h 4840802"/>
                <a:gd name="connsiteX1224" fmla="*/ 64138 w 1852864"/>
                <a:gd name="connsiteY1224" fmla="*/ 2152247 h 4840802"/>
                <a:gd name="connsiteX1225" fmla="*/ 64138 w 1852864"/>
                <a:gd name="connsiteY1225" fmla="*/ 2184213 h 4840802"/>
                <a:gd name="connsiteX1226" fmla="*/ 67702 w 1852864"/>
                <a:gd name="connsiteY1226" fmla="*/ 2191315 h 4840802"/>
                <a:gd name="connsiteX1227" fmla="*/ 71265 w 1852864"/>
                <a:gd name="connsiteY1227" fmla="*/ 2198418 h 4840802"/>
                <a:gd name="connsiteX1228" fmla="*/ 74826 w 1852864"/>
                <a:gd name="connsiteY1228" fmla="*/ 2205520 h 4840802"/>
                <a:gd name="connsiteX1229" fmla="*/ 78389 w 1852864"/>
                <a:gd name="connsiteY1229" fmla="*/ 2209073 h 4840802"/>
                <a:gd name="connsiteX1230" fmla="*/ 81953 w 1852864"/>
                <a:gd name="connsiteY1230" fmla="*/ 2216175 h 4840802"/>
                <a:gd name="connsiteX1231" fmla="*/ 85517 w 1852864"/>
                <a:gd name="connsiteY1231" fmla="*/ 2219729 h 4840802"/>
                <a:gd name="connsiteX1232" fmla="*/ 89081 w 1852864"/>
                <a:gd name="connsiteY1232" fmla="*/ 2226831 h 4840802"/>
                <a:gd name="connsiteX1233" fmla="*/ 92644 w 1852864"/>
                <a:gd name="connsiteY1233" fmla="*/ 2233933 h 4840802"/>
                <a:gd name="connsiteX1234" fmla="*/ 96208 w 1852864"/>
                <a:gd name="connsiteY1234" fmla="*/ 2248141 h 4840802"/>
                <a:gd name="connsiteX1235" fmla="*/ 99768 w 1852864"/>
                <a:gd name="connsiteY1235" fmla="*/ 2258793 h 4840802"/>
                <a:gd name="connsiteX1236" fmla="*/ 103332 w 1852864"/>
                <a:gd name="connsiteY1236" fmla="*/ 2280104 h 4840802"/>
                <a:gd name="connsiteX1237" fmla="*/ 106896 w 1852864"/>
                <a:gd name="connsiteY1237" fmla="*/ 2290760 h 4840802"/>
                <a:gd name="connsiteX1238" fmla="*/ 110460 w 1852864"/>
                <a:gd name="connsiteY1238" fmla="*/ 2301416 h 4840802"/>
                <a:gd name="connsiteX1239" fmla="*/ 114023 w 1852864"/>
                <a:gd name="connsiteY1239" fmla="*/ 2319174 h 4840802"/>
                <a:gd name="connsiteX1240" fmla="*/ 117587 w 1852864"/>
                <a:gd name="connsiteY1240" fmla="*/ 2329825 h 4840802"/>
                <a:gd name="connsiteX1241" fmla="*/ 121147 w 1852864"/>
                <a:gd name="connsiteY1241" fmla="*/ 2344034 h 4840802"/>
                <a:gd name="connsiteX1242" fmla="*/ 124711 w 1852864"/>
                <a:gd name="connsiteY1242" fmla="*/ 2358239 h 4840802"/>
                <a:gd name="connsiteX1243" fmla="*/ 128274 w 1852864"/>
                <a:gd name="connsiteY1243" fmla="*/ 2365341 h 4840802"/>
                <a:gd name="connsiteX1244" fmla="*/ 131839 w 1852864"/>
                <a:gd name="connsiteY1244" fmla="*/ 2375997 h 4840802"/>
                <a:gd name="connsiteX1245" fmla="*/ 135402 w 1852864"/>
                <a:gd name="connsiteY1245" fmla="*/ 2386652 h 4840802"/>
                <a:gd name="connsiteX1246" fmla="*/ 138966 w 1852864"/>
                <a:gd name="connsiteY1246" fmla="*/ 2397308 h 4840802"/>
                <a:gd name="connsiteX1247" fmla="*/ 142530 w 1852864"/>
                <a:gd name="connsiteY1247" fmla="*/ 2404410 h 4840802"/>
                <a:gd name="connsiteX1248" fmla="*/ 146090 w 1852864"/>
                <a:gd name="connsiteY1248" fmla="*/ 2418615 h 4840802"/>
                <a:gd name="connsiteX1249" fmla="*/ 149653 w 1852864"/>
                <a:gd name="connsiteY1249" fmla="*/ 2429271 h 4840802"/>
                <a:gd name="connsiteX1250" fmla="*/ 153217 w 1852864"/>
                <a:gd name="connsiteY1250" fmla="*/ 2436373 h 4840802"/>
                <a:gd name="connsiteX1251" fmla="*/ 156781 w 1852864"/>
                <a:gd name="connsiteY1251" fmla="*/ 2447029 h 4840802"/>
                <a:gd name="connsiteX1252" fmla="*/ 160345 w 1852864"/>
                <a:gd name="connsiteY1252" fmla="*/ 2454131 h 4840802"/>
                <a:gd name="connsiteX1253" fmla="*/ 163908 w 1852864"/>
                <a:gd name="connsiteY1253" fmla="*/ 2461237 h 4840802"/>
                <a:gd name="connsiteX1254" fmla="*/ 167469 w 1852864"/>
                <a:gd name="connsiteY1254" fmla="*/ 2468340 h 4840802"/>
                <a:gd name="connsiteX1255" fmla="*/ 171032 w 1852864"/>
                <a:gd name="connsiteY1255" fmla="*/ 2471889 h 4840802"/>
                <a:gd name="connsiteX1256" fmla="*/ 174596 w 1852864"/>
                <a:gd name="connsiteY1256" fmla="*/ 2478995 h 4840802"/>
                <a:gd name="connsiteX1257" fmla="*/ 178160 w 1852864"/>
                <a:gd name="connsiteY1257" fmla="*/ 2489647 h 4840802"/>
                <a:gd name="connsiteX1258" fmla="*/ 181724 w 1852864"/>
                <a:gd name="connsiteY1258" fmla="*/ 2500302 h 4840802"/>
                <a:gd name="connsiteX1259" fmla="*/ 181724 w 1852864"/>
                <a:gd name="connsiteY1259" fmla="*/ 2514511 h 4840802"/>
                <a:gd name="connsiteX1260" fmla="*/ 178160 w 1852864"/>
                <a:gd name="connsiteY1260" fmla="*/ 2521613 h 4840802"/>
                <a:gd name="connsiteX1261" fmla="*/ 178160 w 1852864"/>
                <a:gd name="connsiteY1261" fmla="*/ 2546474 h 4840802"/>
                <a:gd name="connsiteX1262" fmla="*/ 174596 w 1852864"/>
                <a:gd name="connsiteY1262" fmla="*/ 2560678 h 4840802"/>
                <a:gd name="connsiteX1263" fmla="*/ 171032 w 1852864"/>
                <a:gd name="connsiteY1263" fmla="*/ 2574887 h 4840802"/>
                <a:gd name="connsiteX1264" fmla="*/ 167469 w 1852864"/>
                <a:gd name="connsiteY1264" fmla="*/ 2585542 h 4840802"/>
                <a:gd name="connsiteX1265" fmla="*/ 163908 w 1852864"/>
                <a:gd name="connsiteY1265" fmla="*/ 2603300 h 4840802"/>
                <a:gd name="connsiteX1266" fmla="*/ 160345 w 1852864"/>
                <a:gd name="connsiteY1266" fmla="*/ 2610403 h 4840802"/>
                <a:gd name="connsiteX1267" fmla="*/ 156781 w 1852864"/>
                <a:gd name="connsiteY1267" fmla="*/ 2621058 h 4840802"/>
                <a:gd name="connsiteX1268" fmla="*/ 153217 w 1852864"/>
                <a:gd name="connsiteY1268" fmla="*/ 2635263 h 4840802"/>
                <a:gd name="connsiteX1269" fmla="*/ 149653 w 1852864"/>
                <a:gd name="connsiteY1269" fmla="*/ 2642366 h 4840802"/>
                <a:gd name="connsiteX1270" fmla="*/ 146090 w 1852864"/>
                <a:gd name="connsiteY1270" fmla="*/ 2656574 h 4840802"/>
                <a:gd name="connsiteX1271" fmla="*/ 142530 w 1852864"/>
                <a:gd name="connsiteY1271" fmla="*/ 2667226 h 4840802"/>
                <a:gd name="connsiteX1272" fmla="*/ 138966 w 1852864"/>
                <a:gd name="connsiteY1272" fmla="*/ 2677881 h 4840802"/>
                <a:gd name="connsiteX1273" fmla="*/ 135402 w 1852864"/>
                <a:gd name="connsiteY1273" fmla="*/ 2688537 h 4840802"/>
                <a:gd name="connsiteX1274" fmla="*/ 131839 w 1852864"/>
                <a:gd name="connsiteY1274" fmla="*/ 2706295 h 4840802"/>
                <a:gd name="connsiteX1275" fmla="*/ 128274 w 1852864"/>
                <a:gd name="connsiteY1275" fmla="*/ 2716950 h 4840802"/>
                <a:gd name="connsiteX1276" fmla="*/ 124711 w 1852864"/>
                <a:gd name="connsiteY1276" fmla="*/ 2724053 h 4840802"/>
                <a:gd name="connsiteX1277" fmla="*/ 121147 w 1852864"/>
                <a:gd name="connsiteY1277" fmla="*/ 2738258 h 4840802"/>
                <a:gd name="connsiteX1278" fmla="*/ 117587 w 1852864"/>
                <a:gd name="connsiteY1278" fmla="*/ 2748913 h 4840802"/>
                <a:gd name="connsiteX1279" fmla="*/ 114023 w 1852864"/>
                <a:gd name="connsiteY1279" fmla="*/ 2759569 h 4840802"/>
                <a:gd name="connsiteX1280" fmla="*/ 110460 w 1852864"/>
                <a:gd name="connsiteY1280" fmla="*/ 2773774 h 4840802"/>
                <a:gd name="connsiteX1281" fmla="*/ 106896 w 1852864"/>
                <a:gd name="connsiteY1281" fmla="*/ 2784430 h 4840802"/>
                <a:gd name="connsiteX1282" fmla="*/ 103332 w 1852864"/>
                <a:gd name="connsiteY1282" fmla="*/ 2798638 h 4840802"/>
                <a:gd name="connsiteX1283" fmla="*/ 99768 w 1852864"/>
                <a:gd name="connsiteY1283" fmla="*/ 2816396 h 4840802"/>
                <a:gd name="connsiteX1284" fmla="*/ 96208 w 1852864"/>
                <a:gd name="connsiteY1284" fmla="*/ 2837703 h 4840802"/>
                <a:gd name="connsiteX1285" fmla="*/ 92644 w 1852864"/>
                <a:gd name="connsiteY1285" fmla="*/ 2859014 h 4840802"/>
                <a:gd name="connsiteX1286" fmla="*/ 89081 w 1852864"/>
                <a:gd name="connsiteY1286" fmla="*/ 2880322 h 4840802"/>
                <a:gd name="connsiteX1287" fmla="*/ 85517 w 1852864"/>
                <a:gd name="connsiteY1287" fmla="*/ 2890977 h 4840802"/>
                <a:gd name="connsiteX1288" fmla="*/ 81953 w 1852864"/>
                <a:gd name="connsiteY1288" fmla="*/ 2908735 h 4840802"/>
                <a:gd name="connsiteX1289" fmla="*/ 78389 w 1852864"/>
                <a:gd name="connsiteY1289" fmla="*/ 2930046 h 4840802"/>
                <a:gd name="connsiteX1290" fmla="*/ 74826 w 1852864"/>
                <a:gd name="connsiteY1290" fmla="*/ 2940702 h 4840802"/>
                <a:gd name="connsiteX1291" fmla="*/ 71265 w 1852864"/>
                <a:gd name="connsiteY1291" fmla="*/ 2944251 h 4840802"/>
                <a:gd name="connsiteX1292" fmla="*/ 71265 w 1852864"/>
                <a:gd name="connsiteY1292" fmla="*/ 2993976 h 4840802"/>
                <a:gd name="connsiteX1293" fmla="*/ 74826 w 1852864"/>
                <a:gd name="connsiteY1293" fmla="*/ 3001078 h 4840802"/>
                <a:gd name="connsiteX1294" fmla="*/ 78389 w 1852864"/>
                <a:gd name="connsiteY1294" fmla="*/ 3008180 h 4840802"/>
                <a:gd name="connsiteX1295" fmla="*/ 81953 w 1852864"/>
                <a:gd name="connsiteY1295" fmla="*/ 3011733 h 4840802"/>
                <a:gd name="connsiteX1296" fmla="*/ 89081 w 1852864"/>
                <a:gd name="connsiteY1296" fmla="*/ 3015283 h 4840802"/>
                <a:gd name="connsiteX1297" fmla="*/ 99768 w 1852864"/>
                <a:gd name="connsiteY1297" fmla="*/ 3018836 h 4840802"/>
                <a:gd name="connsiteX1298" fmla="*/ 110460 w 1852864"/>
                <a:gd name="connsiteY1298" fmla="*/ 3022385 h 4840802"/>
                <a:gd name="connsiteX1299" fmla="*/ 146090 w 1852864"/>
                <a:gd name="connsiteY1299" fmla="*/ 3025938 h 4840802"/>
                <a:gd name="connsiteX1300" fmla="*/ 149653 w 1852864"/>
                <a:gd name="connsiteY1300" fmla="*/ 3033041 h 4840802"/>
                <a:gd name="connsiteX1301" fmla="*/ 153218 w 1852864"/>
                <a:gd name="connsiteY1301" fmla="*/ 3050798 h 4840802"/>
                <a:gd name="connsiteX1302" fmla="*/ 156781 w 1852864"/>
                <a:gd name="connsiteY1302" fmla="*/ 3079212 h 4840802"/>
                <a:gd name="connsiteX1303" fmla="*/ 160345 w 1852864"/>
                <a:gd name="connsiteY1303" fmla="*/ 3096970 h 4840802"/>
                <a:gd name="connsiteX1304" fmla="*/ 160345 w 1852864"/>
                <a:gd name="connsiteY1304" fmla="*/ 3104072 h 4840802"/>
                <a:gd name="connsiteX1305" fmla="*/ 163908 w 1852864"/>
                <a:gd name="connsiteY1305" fmla="*/ 3121830 h 4840802"/>
                <a:gd name="connsiteX1306" fmla="*/ 167469 w 1852864"/>
                <a:gd name="connsiteY1306" fmla="*/ 3157346 h 4840802"/>
                <a:gd name="connsiteX1307" fmla="*/ 171032 w 1852864"/>
                <a:gd name="connsiteY1307" fmla="*/ 3182206 h 4840802"/>
                <a:gd name="connsiteX1308" fmla="*/ 174596 w 1852864"/>
                <a:gd name="connsiteY1308" fmla="*/ 3221275 h 4840802"/>
                <a:gd name="connsiteX1309" fmla="*/ 178160 w 1852864"/>
                <a:gd name="connsiteY1309" fmla="*/ 3274547 h 4840802"/>
                <a:gd name="connsiteX1310" fmla="*/ 181724 w 1852864"/>
                <a:gd name="connsiteY1310" fmla="*/ 3299408 h 4840802"/>
                <a:gd name="connsiteX1311" fmla="*/ 185287 w 1852864"/>
                <a:gd name="connsiteY1311" fmla="*/ 3317166 h 4840802"/>
                <a:gd name="connsiteX1312" fmla="*/ 188851 w 1852864"/>
                <a:gd name="connsiteY1312" fmla="*/ 3345579 h 4840802"/>
                <a:gd name="connsiteX1313" fmla="*/ 192411 w 1852864"/>
                <a:gd name="connsiteY1313" fmla="*/ 3395299 h 4840802"/>
                <a:gd name="connsiteX1314" fmla="*/ 195975 w 1852864"/>
                <a:gd name="connsiteY1314" fmla="*/ 3430815 h 4840802"/>
                <a:gd name="connsiteX1315" fmla="*/ 199539 w 1852864"/>
                <a:gd name="connsiteY1315" fmla="*/ 3459229 h 4840802"/>
                <a:gd name="connsiteX1316" fmla="*/ 203103 w 1852864"/>
                <a:gd name="connsiteY1316" fmla="*/ 3473437 h 4840802"/>
                <a:gd name="connsiteX1317" fmla="*/ 206666 w 1852864"/>
                <a:gd name="connsiteY1317" fmla="*/ 3491195 h 4840802"/>
                <a:gd name="connsiteX1318" fmla="*/ 210230 w 1852864"/>
                <a:gd name="connsiteY1318" fmla="*/ 3526711 h 4840802"/>
                <a:gd name="connsiteX1319" fmla="*/ 210230 w 1852864"/>
                <a:gd name="connsiteY1319" fmla="*/ 3601290 h 4840802"/>
                <a:gd name="connsiteX1320" fmla="*/ 213790 w 1852864"/>
                <a:gd name="connsiteY1320" fmla="*/ 3640359 h 4840802"/>
                <a:gd name="connsiteX1321" fmla="*/ 217354 w 1852864"/>
                <a:gd name="connsiteY1321" fmla="*/ 3654564 h 4840802"/>
                <a:gd name="connsiteX1322" fmla="*/ 220918 w 1852864"/>
                <a:gd name="connsiteY1322" fmla="*/ 3679424 h 4840802"/>
                <a:gd name="connsiteX1323" fmla="*/ 224481 w 1852864"/>
                <a:gd name="connsiteY1323" fmla="*/ 3697182 h 4840802"/>
                <a:gd name="connsiteX1324" fmla="*/ 228045 w 1852864"/>
                <a:gd name="connsiteY1324" fmla="*/ 3714940 h 4840802"/>
                <a:gd name="connsiteX1325" fmla="*/ 231609 w 1852864"/>
                <a:gd name="connsiteY1325" fmla="*/ 3768212 h 4840802"/>
                <a:gd name="connsiteX1326" fmla="*/ 235173 w 1852864"/>
                <a:gd name="connsiteY1326" fmla="*/ 3789523 h 4840802"/>
                <a:gd name="connsiteX1327" fmla="*/ 235173 w 1852864"/>
                <a:gd name="connsiteY1327" fmla="*/ 3810831 h 4840802"/>
                <a:gd name="connsiteX1328" fmla="*/ 231609 w 1852864"/>
                <a:gd name="connsiteY1328" fmla="*/ 3846347 h 4840802"/>
                <a:gd name="connsiteX1329" fmla="*/ 231609 w 1852864"/>
                <a:gd name="connsiteY1329" fmla="*/ 3860555 h 4840802"/>
                <a:gd name="connsiteX1330" fmla="*/ 235173 w 1852864"/>
                <a:gd name="connsiteY1330" fmla="*/ 3874760 h 4840802"/>
                <a:gd name="connsiteX1331" fmla="*/ 238733 w 1852864"/>
                <a:gd name="connsiteY1331" fmla="*/ 3878313 h 4840802"/>
                <a:gd name="connsiteX1332" fmla="*/ 242297 w 1852864"/>
                <a:gd name="connsiteY1332" fmla="*/ 3885416 h 4840802"/>
                <a:gd name="connsiteX1333" fmla="*/ 252987 w 1852864"/>
                <a:gd name="connsiteY1333" fmla="*/ 3888968 h 4840802"/>
                <a:gd name="connsiteX1334" fmla="*/ 267239 w 1852864"/>
                <a:gd name="connsiteY1334" fmla="*/ 3888968 h 4840802"/>
                <a:gd name="connsiteX1335" fmla="*/ 327815 w 1852864"/>
                <a:gd name="connsiteY1335" fmla="*/ 3892518 h 4840802"/>
                <a:gd name="connsiteX1336" fmla="*/ 349194 w 1852864"/>
                <a:gd name="connsiteY1336" fmla="*/ 3896071 h 4840802"/>
                <a:gd name="connsiteX1337" fmla="*/ 377697 w 1852864"/>
                <a:gd name="connsiteY1337" fmla="*/ 3899620 h 4840802"/>
                <a:gd name="connsiteX1338" fmla="*/ 420457 w 1852864"/>
                <a:gd name="connsiteY1338" fmla="*/ 3903173 h 4840802"/>
                <a:gd name="connsiteX1339" fmla="*/ 428086 w 1852864"/>
                <a:gd name="connsiteY1339" fmla="*/ 3903270 h 4840802"/>
                <a:gd name="connsiteX1340" fmla="*/ 424018 w 1852864"/>
                <a:gd name="connsiteY1340" fmla="*/ 3913829 h 4840802"/>
                <a:gd name="connsiteX1341" fmla="*/ 420457 w 1852864"/>
                <a:gd name="connsiteY1341" fmla="*/ 3920931 h 4840802"/>
                <a:gd name="connsiteX1342" fmla="*/ 416894 w 1852864"/>
                <a:gd name="connsiteY1342" fmla="*/ 3928034 h 4840802"/>
                <a:gd name="connsiteX1343" fmla="*/ 413329 w 1852864"/>
                <a:gd name="connsiteY1343" fmla="*/ 3938689 h 4840802"/>
                <a:gd name="connsiteX1344" fmla="*/ 413329 w 1852864"/>
                <a:gd name="connsiteY1344" fmla="*/ 4013275 h 4840802"/>
                <a:gd name="connsiteX1345" fmla="*/ 416894 w 1852864"/>
                <a:gd name="connsiteY1345" fmla="*/ 4016825 h 4840802"/>
                <a:gd name="connsiteX1346" fmla="*/ 420457 w 1852864"/>
                <a:gd name="connsiteY1346" fmla="*/ 4023927 h 4840802"/>
                <a:gd name="connsiteX1347" fmla="*/ 424018 w 1852864"/>
                <a:gd name="connsiteY1347" fmla="*/ 4034583 h 4840802"/>
                <a:gd name="connsiteX1348" fmla="*/ 427581 w 1852864"/>
                <a:gd name="connsiteY1348" fmla="*/ 4041685 h 4840802"/>
                <a:gd name="connsiteX1349" fmla="*/ 431145 w 1852864"/>
                <a:gd name="connsiteY1349" fmla="*/ 4048791 h 4840802"/>
                <a:gd name="connsiteX1350" fmla="*/ 434708 w 1852864"/>
                <a:gd name="connsiteY1350" fmla="*/ 4066549 h 4840802"/>
                <a:gd name="connsiteX1351" fmla="*/ 441836 w 1852864"/>
                <a:gd name="connsiteY1351" fmla="*/ 4070098 h 4840802"/>
                <a:gd name="connsiteX1352" fmla="*/ 445396 w 1852864"/>
                <a:gd name="connsiteY1352" fmla="*/ 4077201 h 4840802"/>
                <a:gd name="connsiteX1353" fmla="*/ 448960 w 1852864"/>
                <a:gd name="connsiteY1353" fmla="*/ 4080754 h 4840802"/>
                <a:gd name="connsiteX1354" fmla="*/ 452524 w 1852864"/>
                <a:gd name="connsiteY1354" fmla="*/ 4084307 h 4840802"/>
                <a:gd name="connsiteX1355" fmla="*/ 456087 w 1852864"/>
                <a:gd name="connsiteY1355" fmla="*/ 4094958 h 4840802"/>
                <a:gd name="connsiteX1356" fmla="*/ 459651 w 1852864"/>
                <a:gd name="connsiteY1356" fmla="*/ 4112717 h 4840802"/>
                <a:gd name="connsiteX1357" fmla="*/ 459651 w 1852864"/>
                <a:gd name="connsiteY1357" fmla="*/ 4499852 h 4840802"/>
                <a:gd name="connsiteX1358" fmla="*/ 456087 w 1852864"/>
                <a:gd name="connsiteY1358" fmla="*/ 4506954 h 4840802"/>
                <a:gd name="connsiteX1359" fmla="*/ 456087 w 1852864"/>
                <a:gd name="connsiteY1359" fmla="*/ 4521159 h 4840802"/>
                <a:gd name="connsiteX1360" fmla="*/ 448960 w 1852864"/>
                <a:gd name="connsiteY1360" fmla="*/ 4521159 h 4840802"/>
                <a:gd name="connsiteX1361" fmla="*/ 445396 w 1852864"/>
                <a:gd name="connsiteY1361" fmla="*/ 4524712 h 4840802"/>
                <a:gd name="connsiteX1362" fmla="*/ 441836 w 1852864"/>
                <a:gd name="connsiteY1362" fmla="*/ 4531814 h 4840802"/>
                <a:gd name="connsiteX1363" fmla="*/ 434708 w 1852864"/>
                <a:gd name="connsiteY1363" fmla="*/ 4535367 h 4840802"/>
                <a:gd name="connsiteX1364" fmla="*/ 431145 w 1852864"/>
                <a:gd name="connsiteY1364" fmla="*/ 4542470 h 4840802"/>
                <a:gd name="connsiteX1365" fmla="*/ 420457 w 1852864"/>
                <a:gd name="connsiteY1365" fmla="*/ 4546023 h 4840802"/>
                <a:gd name="connsiteX1366" fmla="*/ 413329 w 1852864"/>
                <a:gd name="connsiteY1366" fmla="*/ 4549572 h 4840802"/>
                <a:gd name="connsiteX1367" fmla="*/ 402639 w 1852864"/>
                <a:gd name="connsiteY1367" fmla="*/ 4553125 h 4840802"/>
                <a:gd name="connsiteX1368" fmla="*/ 399075 w 1852864"/>
                <a:gd name="connsiteY1368" fmla="*/ 4556675 h 4840802"/>
                <a:gd name="connsiteX1369" fmla="*/ 391951 w 1852864"/>
                <a:gd name="connsiteY1369" fmla="*/ 4560228 h 4840802"/>
                <a:gd name="connsiteX1370" fmla="*/ 384824 w 1852864"/>
                <a:gd name="connsiteY1370" fmla="*/ 4563780 h 4840802"/>
                <a:gd name="connsiteX1371" fmla="*/ 381260 w 1852864"/>
                <a:gd name="connsiteY1371" fmla="*/ 4567330 h 4840802"/>
                <a:gd name="connsiteX1372" fmla="*/ 374136 w 1852864"/>
                <a:gd name="connsiteY1372" fmla="*/ 4570883 h 4840802"/>
                <a:gd name="connsiteX1373" fmla="*/ 370572 w 1852864"/>
                <a:gd name="connsiteY1373" fmla="*/ 4574432 h 4840802"/>
                <a:gd name="connsiteX1374" fmla="*/ 359881 w 1852864"/>
                <a:gd name="connsiteY1374" fmla="*/ 4577985 h 4840802"/>
                <a:gd name="connsiteX1375" fmla="*/ 349194 w 1852864"/>
                <a:gd name="connsiteY1375" fmla="*/ 4581538 h 4840802"/>
                <a:gd name="connsiteX1376" fmla="*/ 338502 w 1852864"/>
                <a:gd name="connsiteY1376" fmla="*/ 4585088 h 4840802"/>
                <a:gd name="connsiteX1377" fmla="*/ 327815 w 1852864"/>
                <a:gd name="connsiteY1377" fmla="*/ 4588641 h 4840802"/>
                <a:gd name="connsiteX1378" fmla="*/ 320687 w 1852864"/>
                <a:gd name="connsiteY1378" fmla="*/ 4592190 h 4840802"/>
                <a:gd name="connsiteX1379" fmla="*/ 306432 w 1852864"/>
                <a:gd name="connsiteY1379" fmla="*/ 4595744 h 4840802"/>
                <a:gd name="connsiteX1380" fmla="*/ 295745 w 1852864"/>
                <a:gd name="connsiteY1380" fmla="*/ 4599297 h 4840802"/>
                <a:gd name="connsiteX1381" fmla="*/ 292181 w 1852864"/>
                <a:gd name="connsiteY1381" fmla="*/ 4602846 h 4840802"/>
                <a:gd name="connsiteX1382" fmla="*/ 285053 w 1852864"/>
                <a:gd name="connsiteY1382" fmla="*/ 4606399 h 4840802"/>
                <a:gd name="connsiteX1383" fmla="*/ 277929 w 1852864"/>
                <a:gd name="connsiteY1383" fmla="*/ 4609949 h 4840802"/>
                <a:gd name="connsiteX1384" fmla="*/ 270802 w 1852864"/>
                <a:gd name="connsiteY1384" fmla="*/ 4613501 h 4840802"/>
                <a:gd name="connsiteX1385" fmla="*/ 263674 w 1852864"/>
                <a:gd name="connsiteY1385" fmla="*/ 4617054 h 4840802"/>
                <a:gd name="connsiteX1386" fmla="*/ 256551 w 1852864"/>
                <a:gd name="connsiteY1386" fmla="*/ 4620604 h 4840802"/>
                <a:gd name="connsiteX1387" fmla="*/ 252987 w 1852864"/>
                <a:gd name="connsiteY1387" fmla="*/ 4624157 h 4840802"/>
                <a:gd name="connsiteX1388" fmla="*/ 238732 w 1852864"/>
                <a:gd name="connsiteY1388" fmla="*/ 4627706 h 4840802"/>
                <a:gd name="connsiteX1389" fmla="*/ 231608 w 1852864"/>
                <a:gd name="connsiteY1389" fmla="*/ 4631259 h 4840802"/>
                <a:gd name="connsiteX1390" fmla="*/ 220917 w 1852864"/>
                <a:gd name="connsiteY1390" fmla="*/ 4634812 h 4840802"/>
                <a:gd name="connsiteX1391" fmla="*/ 206666 w 1852864"/>
                <a:gd name="connsiteY1391" fmla="*/ 4638362 h 4840802"/>
                <a:gd name="connsiteX1392" fmla="*/ 203102 w 1852864"/>
                <a:gd name="connsiteY1392" fmla="*/ 4641915 h 4840802"/>
                <a:gd name="connsiteX1393" fmla="*/ 195975 w 1852864"/>
                <a:gd name="connsiteY1393" fmla="*/ 4645464 h 4840802"/>
                <a:gd name="connsiteX1394" fmla="*/ 160344 w 1852864"/>
                <a:gd name="connsiteY1394" fmla="*/ 4645464 h 4840802"/>
                <a:gd name="connsiteX1395" fmla="*/ 146089 w 1852864"/>
                <a:gd name="connsiteY1395" fmla="*/ 4641915 h 4840802"/>
                <a:gd name="connsiteX1396" fmla="*/ 138965 w 1852864"/>
                <a:gd name="connsiteY1396" fmla="*/ 4638362 h 4840802"/>
                <a:gd name="connsiteX1397" fmla="*/ 131838 w 1852864"/>
                <a:gd name="connsiteY1397" fmla="*/ 4634812 h 4840802"/>
                <a:gd name="connsiteX1398" fmla="*/ 124711 w 1852864"/>
                <a:gd name="connsiteY1398" fmla="*/ 4634812 h 4840802"/>
                <a:gd name="connsiteX1399" fmla="*/ 117587 w 1852864"/>
                <a:gd name="connsiteY1399" fmla="*/ 4638362 h 4840802"/>
                <a:gd name="connsiteX1400" fmla="*/ 114023 w 1852864"/>
                <a:gd name="connsiteY1400" fmla="*/ 4641915 h 4840802"/>
                <a:gd name="connsiteX1401" fmla="*/ 110459 w 1852864"/>
                <a:gd name="connsiteY1401" fmla="*/ 4645464 h 4840802"/>
                <a:gd name="connsiteX1402" fmla="*/ 53445 w 1852864"/>
                <a:gd name="connsiteY1402" fmla="*/ 4645464 h 4840802"/>
                <a:gd name="connsiteX1403" fmla="*/ 42757 w 1852864"/>
                <a:gd name="connsiteY1403" fmla="*/ 4649017 h 4840802"/>
                <a:gd name="connsiteX1404" fmla="*/ 39194 w 1852864"/>
                <a:gd name="connsiteY1404" fmla="*/ 4652571 h 4840802"/>
                <a:gd name="connsiteX1405" fmla="*/ 35630 w 1852864"/>
                <a:gd name="connsiteY1405" fmla="*/ 4656119 h 4840802"/>
                <a:gd name="connsiteX1406" fmla="*/ 32066 w 1852864"/>
                <a:gd name="connsiteY1406" fmla="*/ 4659673 h 4840802"/>
                <a:gd name="connsiteX1407" fmla="*/ 28503 w 1852864"/>
                <a:gd name="connsiteY1407" fmla="*/ 4663222 h 4840802"/>
                <a:gd name="connsiteX1408" fmla="*/ 24943 w 1852864"/>
                <a:gd name="connsiteY1408" fmla="*/ 4666775 h 4840802"/>
                <a:gd name="connsiteX1409" fmla="*/ 17815 w 1852864"/>
                <a:gd name="connsiteY1409" fmla="*/ 4670328 h 4840802"/>
                <a:gd name="connsiteX1410" fmla="*/ 14251 w 1852864"/>
                <a:gd name="connsiteY1410" fmla="*/ 4673878 h 4840802"/>
                <a:gd name="connsiteX1411" fmla="*/ 10688 w 1852864"/>
                <a:gd name="connsiteY1411" fmla="*/ 4680980 h 4840802"/>
                <a:gd name="connsiteX1412" fmla="*/ 7124 w 1852864"/>
                <a:gd name="connsiteY1412" fmla="*/ 4688086 h 4840802"/>
                <a:gd name="connsiteX1413" fmla="*/ 3564 w 1852864"/>
                <a:gd name="connsiteY1413" fmla="*/ 4691636 h 4840802"/>
                <a:gd name="connsiteX1414" fmla="*/ 0 w 1852864"/>
                <a:gd name="connsiteY1414" fmla="*/ 4702291 h 4840802"/>
                <a:gd name="connsiteX1415" fmla="*/ 0 w 1852864"/>
                <a:gd name="connsiteY1415" fmla="*/ 4716496 h 4840802"/>
                <a:gd name="connsiteX1416" fmla="*/ 3564 w 1852864"/>
                <a:gd name="connsiteY1416" fmla="*/ 4727152 h 4840802"/>
                <a:gd name="connsiteX1417" fmla="*/ 7124 w 1852864"/>
                <a:gd name="connsiteY1417" fmla="*/ 4730705 h 4840802"/>
                <a:gd name="connsiteX1418" fmla="*/ 10688 w 1852864"/>
                <a:gd name="connsiteY1418" fmla="*/ 4737807 h 4840802"/>
                <a:gd name="connsiteX1419" fmla="*/ 17815 w 1852864"/>
                <a:gd name="connsiteY1419" fmla="*/ 4741360 h 4840802"/>
                <a:gd name="connsiteX1420" fmla="*/ 21379 w 1852864"/>
                <a:gd name="connsiteY1420" fmla="*/ 4744910 h 4840802"/>
                <a:gd name="connsiteX1421" fmla="*/ 24943 w 1852864"/>
                <a:gd name="connsiteY1421" fmla="*/ 4748462 h 4840802"/>
                <a:gd name="connsiteX1422" fmla="*/ 32066 w 1852864"/>
                <a:gd name="connsiteY1422" fmla="*/ 4752012 h 4840802"/>
                <a:gd name="connsiteX1423" fmla="*/ 32066 w 1852864"/>
                <a:gd name="connsiteY1423" fmla="*/ 4755565 h 4840802"/>
                <a:gd name="connsiteX1424" fmla="*/ 21378 w 1852864"/>
                <a:gd name="connsiteY1424" fmla="*/ 4759118 h 4840802"/>
                <a:gd name="connsiteX1425" fmla="*/ 17815 w 1852864"/>
                <a:gd name="connsiteY1425" fmla="*/ 4762667 h 4840802"/>
                <a:gd name="connsiteX1426" fmla="*/ 14251 w 1852864"/>
                <a:gd name="connsiteY1426" fmla="*/ 4769770 h 4840802"/>
                <a:gd name="connsiteX1427" fmla="*/ 10688 w 1852864"/>
                <a:gd name="connsiteY1427" fmla="*/ 4773323 h 4840802"/>
                <a:gd name="connsiteX1428" fmla="*/ 10688 w 1852864"/>
                <a:gd name="connsiteY1428" fmla="*/ 4791080 h 4840802"/>
                <a:gd name="connsiteX1429" fmla="*/ 14251 w 1852864"/>
                <a:gd name="connsiteY1429" fmla="*/ 4794634 h 4840802"/>
                <a:gd name="connsiteX1430" fmla="*/ 17815 w 1852864"/>
                <a:gd name="connsiteY1430" fmla="*/ 4798183 h 4840802"/>
                <a:gd name="connsiteX1431" fmla="*/ 21378 w 1852864"/>
                <a:gd name="connsiteY1431" fmla="*/ 4801736 h 4840802"/>
                <a:gd name="connsiteX1432" fmla="*/ 28502 w 1852864"/>
                <a:gd name="connsiteY1432" fmla="*/ 4805285 h 4840802"/>
                <a:gd name="connsiteX1433" fmla="*/ 35630 w 1852864"/>
                <a:gd name="connsiteY1433" fmla="*/ 4808839 h 4840802"/>
                <a:gd name="connsiteX1434" fmla="*/ 42757 w 1852864"/>
                <a:gd name="connsiteY1434" fmla="*/ 4812392 h 4840802"/>
                <a:gd name="connsiteX1435" fmla="*/ 85514 w 1852864"/>
                <a:gd name="connsiteY1435" fmla="*/ 4812392 h 4840802"/>
                <a:gd name="connsiteX1436" fmla="*/ 117584 w 1852864"/>
                <a:gd name="connsiteY1436" fmla="*/ 4808839 h 4840802"/>
                <a:gd name="connsiteX1437" fmla="*/ 146087 w 1852864"/>
                <a:gd name="connsiteY1437" fmla="*/ 4805285 h 4840802"/>
                <a:gd name="connsiteX1438" fmla="*/ 342062 w 1852864"/>
                <a:gd name="connsiteY1438" fmla="*/ 4805285 h 4840802"/>
                <a:gd name="connsiteX1439" fmla="*/ 466774 w 1852864"/>
                <a:gd name="connsiteY1439" fmla="*/ 4808839 h 4840802"/>
                <a:gd name="connsiteX1440" fmla="*/ 609298 w 1852864"/>
                <a:gd name="connsiteY1440" fmla="*/ 4812392 h 4840802"/>
                <a:gd name="connsiteX1441" fmla="*/ 794586 w 1852864"/>
                <a:gd name="connsiteY1441" fmla="*/ 4812392 h 4840802"/>
                <a:gd name="connsiteX1442" fmla="*/ 851600 w 1852864"/>
                <a:gd name="connsiteY1442" fmla="*/ 4815941 h 4840802"/>
                <a:gd name="connsiteX1443" fmla="*/ 862291 w 1852864"/>
                <a:gd name="connsiteY1443" fmla="*/ 4815941 h 4840802"/>
                <a:gd name="connsiteX1444" fmla="*/ 869415 w 1852864"/>
                <a:gd name="connsiteY1444" fmla="*/ 4812392 h 4840802"/>
                <a:gd name="connsiteX1445" fmla="*/ 876542 w 1852864"/>
                <a:gd name="connsiteY1445" fmla="*/ 4808839 h 4840802"/>
                <a:gd name="connsiteX1446" fmla="*/ 880106 w 1852864"/>
                <a:gd name="connsiteY1446" fmla="*/ 4805285 h 4840802"/>
                <a:gd name="connsiteX1447" fmla="*/ 883670 w 1852864"/>
                <a:gd name="connsiteY1447" fmla="*/ 4798184 h 4840802"/>
                <a:gd name="connsiteX1448" fmla="*/ 883670 w 1852864"/>
                <a:gd name="connsiteY1448" fmla="*/ 4791081 h 4840802"/>
                <a:gd name="connsiteX1449" fmla="*/ 880106 w 1852864"/>
                <a:gd name="connsiteY1449" fmla="*/ 4776876 h 4840802"/>
                <a:gd name="connsiteX1450" fmla="*/ 872979 w 1852864"/>
                <a:gd name="connsiteY1450" fmla="*/ 4776876 h 4840802"/>
                <a:gd name="connsiteX1451" fmla="*/ 872979 w 1852864"/>
                <a:gd name="connsiteY1451" fmla="*/ 4769770 h 4840802"/>
                <a:gd name="connsiteX1452" fmla="*/ 869415 w 1852864"/>
                <a:gd name="connsiteY1452" fmla="*/ 4766220 h 4840802"/>
                <a:gd name="connsiteX1453" fmla="*/ 862291 w 1852864"/>
                <a:gd name="connsiteY1453" fmla="*/ 4766220 h 4840802"/>
                <a:gd name="connsiteX1454" fmla="*/ 862291 w 1852864"/>
                <a:gd name="connsiteY1454" fmla="*/ 4759118 h 4840802"/>
                <a:gd name="connsiteX1455" fmla="*/ 855163 w 1852864"/>
                <a:gd name="connsiteY1455" fmla="*/ 4755565 h 4840802"/>
                <a:gd name="connsiteX1456" fmla="*/ 833190 w 1852864"/>
                <a:gd name="connsiteY1456" fmla="*/ 4754972 h 4840802"/>
                <a:gd name="connsiteX1457" fmla="*/ 837348 w 1852864"/>
                <a:gd name="connsiteY1457" fmla="*/ 4752012 h 4840802"/>
                <a:gd name="connsiteX1458" fmla="*/ 844472 w 1852864"/>
                <a:gd name="connsiteY1458" fmla="*/ 4748462 h 4840802"/>
                <a:gd name="connsiteX1459" fmla="*/ 848036 w 1852864"/>
                <a:gd name="connsiteY1459" fmla="*/ 4744910 h 4840802"/>
                <a:gd name="connsiteX1460" fmla="*/ 851600 w 1852864"/>
                <a:gd name="connsiteY1460" fmla="*/ 4737807 h 4840802"/>
                <a:gd name="connsiteX1461" fmla="*/ 855163 w 1852864"/>
                <a:gd name="connsiteY1461" fmla="*/ 4727152 h 4840802"/>
                <a:gd name="connsiteX1462" fmla="*/ 858727 w 1852864"/>
                <a:gd name="connsiteY1462" fmla="*/ 4723602 h 4840802"/>
                <a:gd name="connsiteX1463" fmla="*/ 862291 w 1852864"/>
                <a:gd name="connsiteY1463" fmla="*/ 4716496 h 4840802"/>
                <a:gd name="connsiteX1464" fmla="*/ 865851 w 1852864"/>
                <a:gd name="connsiteY1464" fmla="*/ 4705844 h 4840802"/>
                <a:gd name="connsiteX1465" fmla="*/ 869415 w 1852864"/>
                <a:gd name="connsiteY1465" fmla="*/ 4702291 h 4840802"/>
                <a:gd name="connsiteX1466" fmla="*/ 872979 w 1852864"/>
                <a:gd name="connsiteY1466" fmla="*/ 4688086 h 4840802"/>
                <a:gd name="connsiteX1467" fmla="*/ 872979 w 1852864"/>
                <a:gd name="connsiteY1467" fmla="*/ 4670328 h 4840802"/>
                <a:gd name="connsiteX1468" fmla="*/ 869415 w 1852864"/>
                <a:gd name="connsiteY1468" fmla="*/ 4656120 h 4840802"/>
                <a:gd name="connsiteX1469" fmla="*/ 865851 w 1852864"/>
                <a:gd name="connsiteY1469" fmla="*/ 4649018 h 4840802"/>
                <a:gd name="connsiteX1470" fmla="*/ 862291 w 1852864"/>
                <a:gd name="connsiteY1470" fmla="*/ 4641915 h 4840802"/>
                <a:gd name="connsiteX1471" fmla="*/ 858727 w 1852864"/>
                <a:gd name="connsiteY1471" fmla="*/ 4638362 h 4840802"/>
                <a:gd name="connsiteX1472" fmla="*/ 855163 w 1852864"/>
                <a:gd name="connsiteY1472" fmla="*/ 4627706 h 4840802"/>
                <a:gd name="connsiteX1473" fmla="*/ 851600 w 1852864"/>
                <a:gd name="connsiteY1473" fmla="*/ 4624157 h 4840802"/>
                <a:gd name="connsiteX1474" fmla="*/ 848036 w 1852864"/>
                <a:gd name="connsiteY1474" fmla="*/ 4617055 h 4840802"/>
                <a:gd name="connsiteX1475" fmla="*/ 844472 w 1852864"/>
                <a:gd name="connsiteY1475" fmla="*/ 4613502 h 4840802"/>
                <a:gd name="connsiteX1476" fmla="*/ 840908 w 1852864"/>
                <a:gd name="connsiteY1476" fmla="*/ 4602846 h 4840802"/>
                <a:gd name="connsiteX1477" fmla="*/ 837348 w 1852864"/>
                <a:gd name="connsiteY1477" fmla="*/ 4599297 h 4840802"/>
                <a:gd name="connsiteX1478" fmla="*/ 833784 w 1852864"/>
                <a:gd name="connsiteY1478" fmla="*/ 4592191 h 4840802"/>
                <a:gd name="connsiteX1479" fmla="*/ 830221 w 1852864"/>
                <a:gd name="connsiteY1479" fmla="*/ 4581539 h 4840802"/>
                <a:gd name="connsiteX1480" fmla="*/ 826657 w 1852864"/>
                <a:gd name="connsiteY1480" fmla="*/ 4577986 h 4840802"/>
                <a:gd name="connsiteX1481" fmla="*/ 823093 w 1852864"/>
                <a:gd name="connsiteY1481" fmla="*/ 4567331 h 4840802"/>
                <a:gd name="connsiteX1482" fmla="*/ 819529 w 1852864"/>
                <a:gd name="connsiteY1482" fmla="*/ 4560228 h 4840802"/>
                <a:gd name="connsiteX1483" fmla="*/ 815969 w 1852864"/>
                <a:gd name="connsiteY1483" fmla="*/ 4556675 h 4840802"/>
                <a:gd name="connsiteX1484" fmla="*/ 812405 w 1852864"/>
                <a:gd name="connsiteY1484" fmla="*/ 4549573 h 4840802"/>
                <a:gd name="connsiteX1485" fmla="*/ 808842 w 1852864"/>
                <a:gd name="connsiteY1485" fmla="*/ 4542470 h 4840802"/>
                <a:gd name="connsiteX1486" fmla="*/ 805278 w 1852864"/>
                <a:gd name="connsiteY1486" fmla="*/ 4538917 h 4840802"/>
                <a:gd name="connsiteX1487" fmla="*/ 801715 w 1852864"/>
                <a:gd name="connsiteY1487" fmla="*/ 4531815 h 4840802"/>
                <a:gd name="connsiteX1488" fmla="*/ 798150 w 1852864"/>
                <a:gd name="connsiteY1488" fmla="*/ 4521160 h 4840802"/>
                <a:gd name="connsiteX1489" fmla="*/ 798150 w 1852864"/>
                <a:gd name="connsiteY1489" fmla="*/ 4510508 h 4840802"/>
                <a:gd name="connsiteX1490" fmla="*/ 801715 w 1852864"/>
                <a:gd name="connsiteY1490" fmla="*/ 4499852 h 4840802"/>
                <a:gd name="connsiteX1491" fmla="*/ 805278 w 1852864"/>
                <a:gd name="connsiteY1491" fmla="*/ 4492750 h 4840802"/>
                <a:gd name="connsiteX1492" fmla="*/ 808842 w 1852864"/>
                <a:gd name="connsiteY1492" fmla="*/ 4485643 h 4840802"/>
                <a:gd name="connsiteX1493" fmla="*/ 812405 w 1852864"/>
                <a:gd name="connsiteY1493" fmla="*/ 4474992 h 4840802"/>
                <a:gd name="connsiteX1494" fmla="*/ 815969 w 1852864"/>
                <a:gd name="connsiteY1494" fmla="*/ 4467886 h 4840802"/>
                <a:gd name="connsiteX1495" fmla="*/ 819529 w 1852864"/>
                <a:gd name="connsiteY1495" fmla="*/ 4464336 h 4840802"/>
                <a:gd name="connsiteX1496" fmla="*/ 823093 w 1852864"/>
                <a:gd name="connsiteY1496" fmla="*/ 4443025 h 4840802"/>
                <a:gd name="connsiteX1497" fmla="*/ 826657 w 1852864"/>
                <a:gd name="connsiteY1497" fmla="*/ 4432370 h 4840802"/>
                <a:gd name="connsiteX1498" fmla="*/ 830221 w 1852864"/>
                <a:gd name="connsiteY1498" fmla="*/ 4421718 h 4840802"/>
                <a:gd name="connsiteX1499" fmla="*/ 833784 w 1852864"/>
                <a:gd name="connsiteY1499" fmla="*/ 4389752 h 4840802"/>
                <a:gd name="connsiteX1500" fmla="*/ 837348 w 1852864"/>
                <a:gd name="connsiteY1500" fmla="*/ 4375546 h 4840802"/>
                <a:gd name="connsiteX1501" fmla="*/ 840908 w 1852864"/>
                <a:gd name="connsiteY1501" fmla="*/ 4364891 h 4840802"/>
                <a:gd name="connsiteX1502" fmla="*/ 840908 w 1852864"/>
                <a:gd name="connsiteY1502" fmla="*/ 4268998 h 4840802"/>
                <a:gd name="connsiteX1503" fmla="*/ 837348 w 1852864"/>
                <a:gd name="connsiteY1503" fmla="*/ 4254789 h 4840802"/>
                <a:gd name="connsiteX1504" fmla="*/ 833784 w 1852864"/>
                <a:gd name="connsiteY1504" fmla="*/ 4237032 h 4840802"/>
                <a:gd name="connsiteX1505" fmla="*/ 830221 w 1852864"/>
                <a:gd name="connsiteY1505" fmla="*/ 4222826 h 4840802"/>
                <a:gd name="connsiteX1506" fmla="*/ 826657 w 1852864"/>
                <a:gd name="connsiteY1506" fmla="*/ 4212171 h 4840802"/>
                <a:gd name="connsiteX1507" fmla="*/ 823093 w 1852864"/>
                <a:gd name="connsiteY1507" fmla="*/ 4201515 h 4840802"/>
                <a:gd name="connsiteX1508" fmla="*/ 819529 w 1852864"/>
                <a:gd name="connsiteY1508" fmla="*/ 4176655 h 4840802"/>
                <a:gd name="connsiteX1509" fmla="*/ 815969 w 1852864"/>
                <a:gd name="connsiteY1509" fmla="*/ 4173106 h 4840802"/>
                <a:gd name="connsiteX1510" fmla="*/ 812405 w 1852864"/>
                <a:gd name="connsiteY1510" fmla="*/ 4162450 h 4840802"/>
                <a:gd name="connsiteX1511" fmla="*/ 808842 w 1852864"/>
                <a:gd name="connsiteY1511" fmla="*/ 4148241 h 4840802"/>
                <a:gd name="connsiteX1512" fmla="*/ 808842 w 1852864"/>
                <a:gd name="connsiteY1512" fmla="*/ 4094966 h 4840802"/>
                <a:gd name="connsiteX1513" fmla="*/ 812405 w 1852864"/>
                <a:gd name="connsiteY1513" fmla="*/ 4077208 h 4840802"/>
                <a:gd name="connsiteX1514" fmla="*/ 815969 w 1852864"/>
                <a:gd name="connsiteY1514" fmla="*/ 4073658 h 4840802"/>
                <a:gd name="connsiteX1515" fmla="*/ 819529 w 1852864"/>
                <a:gd name="connsiteY1515" fmla="*/ 4059450 h 4840802"/>
                <a:gd name="connsiteX1516" fmla="*/ 819529 w 1852864"/>
                <a:gd name="connsiteY1516" fmla="*/ 4048798 h 4840802"/>
                <a:gd name="connsiteX1517" fmla="*/ 823093 w 1852864"/>
                <a:gd name="connsiteY1517" fmla="*/ 3995526 h 4840802"/>
                <a:gd name="connsiteX1518" fmla="*/ 826657 w 1852864"/>
                <a:gd name="connsiteY1518" fmla="*/ 3942254 h 4840802"/>
                <a:gd name="connsiteX1519" fmla="*/ 830221 w 1852864"/>
                <a:gd name="connsiteY1519" fmla="*/ 3935147 h 4840802"/>
                <a:gd name="connsiteX1520" fmla="*/ 830221 w 1852864"/>
                <a:gd name="connsiteY1520" fmla="*/ 3928045 h 4840802"/>
                <a:gd name="connsiteX1521" fmla="*/ 826657 w 1852864"/>
                <a:gd name="connsiteY1521" fmla="*/ 3920753 h 4840802"/>
                <a:gd name="connsiteX1522" fmla="*/ 929990 w 1852864"/>
                <a:gd name="connsiteY1522" fmla="*/ 3924496 h 4840802"/>
                <a:gd name="connsiteX1523" fmla="*/ 944241 w 1852864"/>
                <a:gd name="connsiteY1523" fmla="*/ 3924496 h 4840802"/>
                <a:gd name="connsiteX1524" fmla="*/ 958493 w 1852864"/>
                <a:gd name="connsiteY1524" fmla="*/ 3920943 h 4840802"/>
                <a:gd name="connsiteX1525" fmla="*/ 962057 w 1852864"/>
                <a:gd name="connsiteY1525" fmla="*/ 3913841 h 4840802"/>
                <a:gd name="connsiteX1526" fmla="*/ 962057 w 1852864"/>
                <a:gd name="connsiteY1526" fmla="*/ 3896083 h 4840802"/>
                <a:gd name="connsiteX1527" fmla="*/ 958493 w 1852864"/>
                <a:gd name="connsiteY1527" fmla="*/ 3888980 h 4840802"/>
                <a:gd name="connsiteX1528" fmla="*/ 954933 w 1852864"/>
                <a:gd name="connsiteY1528" fmla="*/ 3885427 h 4840802"/>
                <a:gd name="connsiteX1529" fmla="*/ 951369 w 1852864"/>
                <a:gd name="connsiteY1529" fmla="*/ 3881875 h 4840802"/>
                <a:gd name="connsiteX1530" fmla="*/ 947805 w 1852864"/>
                <a:gd name="connsiteY1530" fmla="*/ 3878325 h 4840802"/>
                <a:gd name="connsiteX1531" fmla="*/ 944241 w 1852864"/>
                <a:gd name="connsiteY1531" fmla="*/ 3874772 h 4840802"/>
                <a:gd name="connsiteX1532" fmla="*/ 944241 w 1852864"/>
                <a:gd name="connsiteY1532" fmla="*/ 3821496 h 4840802"/>
                <a:gd name="connsiteX1533" fmla="*/ 951369 w 1852864"/>
                <a:gd name="connsiteY1533" fmla="*/ 3821496 h 4840802"/>
                <a:gd name="connsiteX1534" fmla="*/ 951369 w 1852864"/>
                <a:gd name="connsiteY1534" fmla="*/ 3839254 h 4840802"/>
                <a:gd name="connsiteX1535" fmla="*/ 954933 w 1852864"/>
                <a:gd name="connsiteY1535" fmla="*/ 3857012 h 4840802"/>
                <a:gd name="connsiteX1536" fmla="*/ 958493 w 1852864"/>
                <a:gd name="connsiteY1536" fmla="*/ 3867667 h 4840802"/>
                <a:gd name="connsiteX1537" fmla="*/ 962057 w 1852864"/>
                <a:gd name="connsiteY1537" fmla="*/ 3878323 h 4840802"/>
                <a:gd name="connsiteX1538" fmla="*/ 965620 w 1852864"/>
                <a:gd name="connsiteY1538" fmla="*/ 3892528 h 4840802"/>
                <a:gd name="connsiteX1539" fmla="*/ 965620 w 1852864"/>
                <a:gd name="connsiteY1539" fmla="*/ 3899630 h 4840802"/>
                <a:gd name="connsiteX1540" fmla="*/ 969184 w 1852864"/>
                <a:gd name="connsiteY1540" fmla="*/ 3903184 h 4840802"/>
                <a:gd name="connsiteX1541" fmla="*/ 972747 w 1852864"/>
                <a:gd name="connsiteY1541" fmla="*/ 3910285 h 4840802"/>
                <a:gd name="connsiteX1542" fmla="*/ 986999 w 1852864"/>
                <a:gd name="connsiteY1542" fmla="*/ 3913839 h 4840802"/>
                <a:gd name="connsiteX1543" fmla="*/ 990563 w 1852864"/>
                <a:gd name="connsiteY1543" fmla="*/ 3917388 h 4840802"/>
                <a:gd name="connsiteX1544" fmla="*/ 1001254 w 1852864"/>
                <a:gd name="connsiteY1544" fmla="*/ 3920941 h 4840802"/>
                <a:gd name="connsiteX1545" fmla="*/ 1058264 w 1852864"/>
                <a:gd name="connsiteY1545" fmla="*/ 3920941 h 4840802"/>
                <a:gd name="connsiteX1546" fmla="*/ 1072515 w 1852864"/>
                <a:gd name="connsiteY1546" fmla="*/ 3917388 h 4840802"/>
                <a:gd name="connsiteX1547" fmla="*/ 1072515 w 1852864"/>
                <a:gd name="connsiteY1547" fmla="*/ 4006177 h 4840802"/>
                <a:gd name="connsiteX1548" fmla="*/ 1076079 w 1852864"/>
                <a:gd name="connsiteY1548" fmla="*/ 4013284 h 4840802"/>
                <a:gd name="connsiteX1549" fmla="*/ 1079643 w 1852864"/>
                <a:gd name="connsiteY1549" fmla="*/ 4027489 h 4840802"/>
                <a:gd name="connsiteX1550" fmla="*/ 1083207 w 1852864"/>
                <a:gd name="connsiteY1550" fmla="*/ 4041694 h 4840802"/>
                <a:gd name="connsiteX1551" fmla="*/ 1086770 w 1852864"/>
                <a:gd name="connsiteY1551" fmla="*/ 4045247 h 4840802"/>
                <a:gd name="connsiteX1552" fmla="*/ 1090334 w 1852864"/>
                <a:gd name="connsiteY1552" fmla="*/ 4080763 h 4840802"/>
                <a:gd name="connsiteX1553" fmla="*/ 1093898 w 1852864"/>
                <a:gd name="connsiteY1553" fmla="*/ 4105623 h 4840802"/>
                <a:gd name="connsiteX1554" fmla="*/ 1093898 w 1852864"/>
                <a:gd name="connsiteY1554" fmla="*/ 4162451 h 4840802"/>
                <a:gd name="connsiteX1555" fmla="*/ 1090334 w 1852864"/>
                <a:gd name="connsiteY1555" fmla="*/ 4176656 h 4840802"/>
                <a:gd name="connsiteX1556" fmla="*/ 1086770 w 1852864"/>
                <a:gd name="connsiteY1556" fmla="*/ 4201516 h 4840802"/>
                <a:gd name="connsiteX1557" fmla="*/ 1083207 w 1852864"/>
                <a:gd name="connsiteY1557" fmla="*/ 4215724 h 4840802"/>
                <a:gd name="connsiteX1558" fmla="*/ 1079643 w 1852864"/>
                <a:gd name="connsiteY1558" fmla="*/ 4233482 h 4840802"/>
                <a:gd name="connsiteX1559" fmla="*/ 1076079 w 1852864"/>
                <a:gd name="connsiteY1559" fmla="*/ 4251240 h 4840802"/>
                <a:gd name="connsiteX1560" fmla="*/ 1072515 w 1852864"/>
                <a:gd name="connsiteY1560" fmla="*/ 4254789 h 4840802"/>
                <a:gd name="connsiteX1561" fmla="*/ 1068955 w 1852864"/>
                <a:gd name="connsiteY1561" fmla="*/ 4290306 h 4840802"/>
                <a:gd name="connsiteX1562" fmla="*/ 1065391 w 1852864"/>
                <a:gd name="connsiteY1562" fmla="*/ 4318719 h 4840802"/>
                <a:gd name="connsiteX1563" fmla="*/ 1065391 w 1852864"/>
                <a:gd name="connsiteY1563" fmla="*/ 4411064 h 4840802"/>
                <a:gd name="connsiteX1564" fmla="*/ 1068955 w 1852864"/>
                <a:gd name="connsiteY1564" fmla="*/ 4432371 h 4840802"/>
                <a:gd name="connsiteX1565" fmla="*/ 1072515 w 1852864"/>
                <a:gd name="connsiteY1565" fmla="*/ 4460785 h 4840802"/>
                <a:gd name="connsiteX1566" fmla="*/ 1072515 w 1852864"/>
                <a:gd name="connsiteY1566" fmla="*/ 4464338 h 4840802"/>
                <a:gd name="connsiteX1567" fmla="*/ 1068955 w 1852864"/>
                <a:gd name="connsiteY1567" fmla="*/ 4492751 h 4840802"/>
                <a:gd name="connsiteX1568" fmla="*/ 1068955 w 1852864"/>
                <a:gd name="connsiteY1568" fmla="*/ 4535368 h 4840802"/>
                <a:gd name="connsiteX1569" fmla="*/ 1065391 w 1852864"/>
                <a:gd name="connsiteY1569" fmla="*/ 4556676 h 4840802"/>
                <a:gd name="connsiteX1570" fmla="*/ 1061828 w 1852864"/>
                <a:gd name="connsiteY1570" fmla="*/ 4570884 h 4840802"/>
                <a:gd name="connsiteX1571" fmla="*/ 1058264 w 1852864"/>
                <a:gd name="connsiteY1571" fmla="*/ 4574434 h 4840802"/>
                <a:gd name="connsiteX1572" fmla="*/ 1054700 w 1852864"/>
                <a:gd name="connsiteY1572" fmla="*/ 4581539 h 4840802"/>
                <a:gd name="connsiteX1573" fmla="*/ 1051137 w 1852864"/>
                <a:gd name="connsiteY1573" fmla="*/ 4585089 h 4840802"/>
                <a:gd name="connsiteX1574" fmla="*/ 1047576 w 1852864"/>
                <a:gd name="connsiteY1574" fmla="*/ 4588642 h 4840802"/>
                <a:gd name="connsiteX1575" fmla="*/ 1044013 w 1852864"/>
                <a:gd name="connsiteY1575" fmla="*/ 4595744 h 4840802"/>
                <a:gd name="connsiteX1576" fmla="*/ 1040449 w 1852864"/>
                <a:gd name="connsiteY1576" fmla="*/ 4602847 h 4840802"/>
                <a:gd name="connsiteX1577" fmla="*/ 1036885 w 1852864"/>
                <a:gd name="connsiteY1577" fmla="*/ 4606400 h 4840802"/>
                <a:gd name="connsiteX1578" fmla="*/ 1033321 w 1852864"/>
                <a:gd name="connsiteY1578" fmla="*/ 4617056 h 4840802"/>
                <a:gd name="connsiteX1579" fmla="*/ 1029758 w 1852864"/>
                <a:gd name="connsiteY1579" fmla="*/ 4620604 h 4840802"/>
                <a:gd name="connsiteX1580" fmla="*/ 1026194 w 1852864"/>
                <a:gd name="connsiteY1580" fmla="*/ 4624158 h 4840802"/>
                <a:gd name="connsiteX1581" fmla="*/ 1022634 w 1852864"/>
                <a:gd name="connsiteY1581" fmla="*/ 4634813 h 4840802"/>
                <a:gd name="connsiteX1582" fmla="*/ 1022634 w 1852864"/>
                <a:gd name="connsiteY1582" fmla="*/ 4702293 h 4840802"/>
                <a:gd name="connsiteX1583" fmla="*/ 1026194 w 1852864"/>
                <a:gd name="connsiteY1583" fmla="*/ 4712948 h 4840802"/>
                <a:gd name="connsiteX1584" fmla="*/ 1029758 w 1852864"/>
                <a:gd name="connsiteY1584" fmla="*/ 4720050 h 4840802"/>
                <a:gd name="connsiteX1585" fmla="*/ 1033321 w 1852864"/>
                <a:gd name="connsiteY1585" fmla="*/ 4723603 h 4840802"/>
                <a:gd name="connsiteX1586" fmla="*/ 1036885 w 1852864"/>
                <a:gd name="connsiteY1586" fmla="*/ 4727153 h 4840802"/>
                <a:gd name="connsiteX1587" fmla="*/ 1040449 w 1852864"/>
                <a:gd name="connsiteY1587" fmla="*/ 4730706 h 4840802"/>
                <a:gd name="connsiteX1588" fmla="*/ 1044013 w 1852864"/>
                <a:gd name="connsiteY1588" fmla="*/ 4734255 h 4840802"/>
                <a:gd name="connsiteX1589" fmla="*/ 1051136 w 1852864"/>
                <a:gd name="connsiteY1589" fmla="*/ 4737808 h 4840802"/>
                <a:gd name="connsiteX1590" fmla="*/ 1054700 w 1852864"/>
                <a:gd name="connsiteY1590" fmla="*/ 4741361 h 4840802"/>
                <a:gd name="connsiteX1591" fmla="*/ 1058264 w 1852864"/>
                <a:gd name="connsiteY1591" fmla="*/ 4744911 h 4840802"/>
                <a:gd name="connsiteX1592" fmla="*/ 1065391 w 1852864"/>
                <a:gd name="connsiteY1592" fmla="*/ 4748464 h 4840802"/>
                <a:gd name="connsiteX1593" fmla="*/ 1083207 w 1852864"/>
                <a:gd name="connsiteY1593" fmla="*/ 4752013 h 4840802"/>
                <a:gd name="connsiteX1594" fmla="*/ 1086770 w 1852864"/>
                <a:gd name="connsiteY1594" fmla="*/ 4755566 h 4840802"/>
                <a:gd name="connsiteX1595" fmla="*/ 1090334 w 1852864"/>
                <a:gd name="connsiteY1595" fmla="*/ 4759120 h 4840802"/>
                <a:gd name="connsiteX1596" fmla="*/ 1101022 w 1852864"/>
                <a:gd name="connsiteY1596" fmla="*/ 4762668 h 4840802"/>
                <a:gd name="connsiteX1597" fmla="*/ 1076079 w 1852864"/>
                <a:gd name="connsiteY1597" fmla="*/ 4762668 h 4840802"/>
                <a:gd name="connsiteX1598" fmla="*/ 1033322 w 1852864"/>
                <a:gd name="connsiteY1598" fmla="*/ 4766222 h 4840802"/>
                <a:gd name="connsiteX1599" fmla="*/ 1022634 w 1852864"/>
                <a:gd name="connsiteY1599" fmla="*/ 4769771 h 4840802"/>
                <a:gd name="connsiteX1600" fmla="*/ 1019071 w 1852864"/>
                <a:gd name="connsiteY1600" fmla="*/ 4773324 h 4840802"/>
                <a:gd name="connsiteX1601" fmla="*/ 1011943 w 1852864"/>
                <a:gd name="connsiteY1601" fmla="*/ 4776877 h 4840802"/>
                <a:gd name="connsiteX1602" fmla="*/ 1011943 w 1852864"/>
                <a:gd name="connsiteY1602" fmla="*/ 4794635 h 4840802"/>
                <a:gd name="connsiteX1603" fmla="*/ 1015507 w 1852864"/>
                <a:gd name="connsiteY1603" fmla="*/ 4798185 h 4840802"/>
                <a:gd name="connsiteX1604" fmla="*/ 1019071 w 1852864"/>
                <a:gd name="connsiteY1604" fmla="*/ 4801738 h 4840802"/>
                <a:gd name="connsiteX1605" fmla="*/ 1022634 w 1852864"/>
                <a:gd name="connsiteY1605" fmla="*/ 4805287 h 4840802"/>
                <a:gd name="connsiteX1606" fmla="*/ 1026195 w 1852864"/>
                <a:gd name="connsiteY1606" fmla="*/ 4808840 h 4840802"/>
                <a:gd name="connsiteX1607" fmla="*/ 1036886 w 1852864"/>
                <a:gd name="connsiteY1607" fmla="*/ 4812393 h 4840802"/>
                <a:gd name="connsiteX1608" fmla="*/ 1054701 w 1852864"/>
                <a:gd name="connsiteY1608" fmla="*/ 4815942 h 4840802"/>
                <a:gd name="connsiteX1609" fmla="*/ 1197232 w 1852864"/>
                <a:gd name="connsiteY1609" fmla="*/ 4815942 h 4840802"/>
                <a:gd name="connsiteX1610" fmla="*/ 1236426 w 1852864"/>
                <a:gd name="connsiteY1610" fmla="*/ 4819495 h 4840802"/>
                <a:gd name="connsiteX1611" fmla="*/ 1261369 w 1852864"/>
                <a:gd name="connsiteY1611" fmla="*/ 4823045 h 4840802"/>
                <a:gd name="connsiteX1612" fmla="*/ 1307692 w 1852864"/>
                <a:gd name="connsiteY1612" fmla="*/ 4826598 h 4840802"/>
                <a:gd name="connsiteX1613" fmla="*/ 1375393 w 1852864"/>
                <a:gd name="connsiteY1613" fmla="*/ 4830151 h 4840802"/>
                <a:gd name="connsiteX1614" fmla="*/ 1386084 w 1852864"/>
                <a:gd name="connsiteY1614" fmla="*/ 4830151 h 4840802"/>
                <a:gd name="connsiteX1615" fmla="*/ 1414591 w 1852864"/>
                <a:gd name="connsiteY1615" fmla="*/ 4833700 h 4840802"/>
                <a:gd name="connsiteX1616" fmla="*/ 1692521 w 1852864"/>
                <a:gd name="connsiteY1616" fmla="*/ 4837254 h 4840802"/>
                <a:gd name="connsiteX1617" fmla="*/ 1713900 w 1852864"/>
                <a:gd name="connsiteY1617" fmla="*/ 4837254 h 4840802"/>
                <a:gd name="connsiteX1618" fmla="*/ 1745966 w 1852864"/>
                <a:gd name="connsiteY1618" fmla="*/ 4840803 h 4840802"/>
                <a:gd name="connsiteX1619" fmla="*/ 1770909 w 1852864"/>
                <a:gd name="connsiteY1619" fmla="*/ 4840803 h 4840802"/>
                <a:gd name="connsiteX1620" fmla="*/ 1774473 w 1852864"/>
                <a:gd name="connsiteY1620" fmla="*/ 4837254 h 4840802"/>
                <a:gd name="connsiteX1621" fmla="*/ 1781600 w 1852864"/>
                <a:gd name="connsiteY1621" fmla="*/ 4833700 h 4840802"/>
                <a:gd name="connsiteX1622" fmla="*/ 1785164 w 1852864"/>
                <a:gd name="connsiteY1622" fmla="*/ 4826598 h 4840802"/>
                <a:gd name="connsiteX1623" fmla="*/ 1785164 w 1852864"/>
                <a:gd name="connsiteY1623" fmla="*/ 4805287 h 4840802"/>
                <a:gd name="connsiteX1624" fmla="*/ 1781600 w 1852864"/>
                <a:gd name="connsiteY1624" fmla="*/ 4801738 h 4840802"/>
                <a:gd name="connsiteX1625" fmla="*/ 1778036 w 1852864"/>
                <a:gd name="connsiteY1625" fmla="*/ 4798185 h 4840802"/>
                <a:gd name="connsiteX1626" fmla="*/ 1774473 w 1852864"/>
                <a:gd name="connsiteY1626" fmla="*/ 4791082 h 4840802"/>
                <a:gd name="connsiteX1627" fmla="*/ 1770909 w 1852864"/>
                <a:gd name="connsiteY1627" fmla="*/ 4787529 h 4840802"/>
                <a:gd name="connsiteX1628" fmla="*/ 1763248 w 1852864"/>
                <a:gd name="connsiteY1628" fmla="*/ 4787353 h 4840802"/>
                <a:gd name="connsiteX1629" fmla="*/ 1767348 w 1852864"/>
                <a:gd name="connsiteY1629" fmla="*/ 4780427 h 4840802"/>
                <a:gd name="connsiteX1630" fmla="*/ 1770909 w 1852864"/>
                <a:gd name="connsiteY1630" fmla="*/ 4776877 h 4840802"/>
                <a:gd name="connsiteX1631" fmla="*/ 1774472 w 1852864"/>
                <a:gd name="connsiteY1631" fmla="*/ 4773324 h 4840802"/>
                <a:gd name="connsiteX1632" fmla="*/ 1778036 w 1852864"/>
                <a:gd name="connsiteY1632" fmla="*/ 4769771 h 4840802"/>
                <a:gd name="connsiteX1633" fmla="*/ 1781600 w 1852864"/>
                <a:gd name="connsiteY1633" fmla="*/ 4759120 h 4840802"/>
                <a:gd name="connsiteX1634" fmla="*/ 1785164 w 1852864"/>
                <a:gd name="connsiteY1634" fmla="*/ 4755566 h 4840802"/>
                <a:gd name="connsiteX1635" fmla="*/ 1788727 w 1852864"/>
                <a:gd name="connsiteY1635" fmla="*/ 4748464 h 4840802"/>
                <a:gd name="connsiteX1636" fmla="*/ 1792288 w 1852864"/>
                <a:gd name="connsiteY1636" fmla="*/ 4741362 h 4840802"/>
                <a:gd name="connsiteX1637" fmla="*/ 1792288 w 1852864"/>
                <a:gd name="connsiteY1637" fmla="*/ 4720050 h 4840802"/>
                <a:gd name="connsiteX1638" fmla="*/ 1788727 w 1852864"/>
                <a:gd name="connsiteY1638" fmla="*/ 4712948 h 4840802"/>
                <a:gd name="connsiteX1639" fmla="*/ 1785164 w 1852864"/>
                <a:gd name="connsiteY1639" fmla="*/ 4705846 h 4840802"/>
                <a:gd name="connsiteX1640" fmla="*/ 1781600 w 1852864"/>
                <a:gd name="connsiteY1640" fmla="*/ 4698740 h 4840802"/>
                <a:gd name="connsiteX1641" fmla="*/ 1778036 w 1852864"/>
                <a:gd name="connsiteY1641" fmla="*/ 4695190 h 4840802"/>
                <a:gd name="connsiteX1642" fmla="*/ 1770909 w 1852864"/>
                <a:gd name="connsiteY1642" fmla="*/ 4691637 h 4840802"/>
                <a:gd name="connsiteX1643" fmla="*/ 1767348 w 1852864"/>
                <a:gd name="connsiteY1643" fmla="*/ 4688088 h 4840802"/>
                <a:gd name="connsiteX1644" fmla="*/ 1763785 w 1852864"/>
                <a:gd name="connsiteY1644" fmla="*/ 4680982 h 4840802"/>
                <a:gd name="connsiteX1645" fmla="*/ 1753094 w 1852864"/>
                <a:gd name="connsiteY1645" fmla="*/ 4680982 h 4840802"/>
                <a:gd name="connsiteX1646" fmla="*/ 1753094 w 1852864"/>
                <a:gd name="connsiteY1646" fmla="*/ 4670330 h 4840802"/>
                <a:gd name="connsiteX1647" fmla="*/ 1738843 w 1852864"/>
                <a:gd name="connsiteY1647" fmla="*/ 4666777 h 4840802"/>
                <a:gd name="connsiteX1648" fmla="*/ 1724588 w 1852864"/>
                <a:gd name="connsiteY1648" fmla="*/ 4663224 h 4840802"/>
                <a:gd name="connsiteX1649" fmla="*/ 1713900 w 1852864"/>
                <a:gd name="connsiteY1649" fmla="*/ 4663224 h 4840802"/>
                <a:gd name="connsiteX1650" fmla="*/ 1696085 w 1852864"/>
                <a:gd name="connsiteY1650" fmla="*/ 4659675 h 4840802"/>
                <a:gd name="connsiteX1651" fmla="*/ 1688957 w 1852864"/>
                <a:gd name="connsiteY1651" fmla="*/ 4659675 h 4840802"/>
                <a:gd name="connsiteX1652" fmla="*/ 1688957 w 1852864"/>
                <a:gd name="connsiteY1652" fmla="*/ 4649019 h 4840802"/>
                <a:gd name="connsiteX1653" fmla="*/ 1685394 w 1852864"/>
                <a:gd name="connsiteY1653" fmla="*/ 4638363 h 4840802"/>
                <a:gd name="connsiteX1654" fmla="*/ 1678267 w 1852864"/>
                <a:gd name="connsiteY1654" fmla="*/ 4634814 h 4840802"/>
                <a:gd name="connsiteX1655" fmla="*/ 1674706 w 1852864"/>
                <a:gd name="connsiteY1655" fmla="*/ 4631261 h 4840802"/>
                <a:gd name="connsiteX1656" fmla="*/ 1671142 w 1852864"/>
                <a:gd name="connsiteY1656" fmla="*/ 4627708 h 4840802"/>
                <a:gd name="connsiteX1657" fmla="*/ 1660451 w 1852864"/>
                <a:gd name="connsiteY1657" fmla="*/ 4624159 h 4840802"/>
                <a:gd name="connsiteX1658" fmla="*/ 1656888 w 1852864"/>
                <a:gd name="connsiteY1658" fmla="*/ 4620606 h 4840802"/>
                <a:gd name="connsiteX1659" fmla="*/ 1653324 w 1852864"/>
                <a:gd name="connsiteY1659" fmla="*/ 4617056 h 4840802"/>
                <a:gd name="connsiteX1660" fmla="*/ 1646200 w 1852864"/>
                <a:gd name="connsiteY1660" fmla="*/ 4617056 h 4840802"/>
                <a:gd name="connsiteX1661" fmla="*/ 1624821 w 1852864"/>
                <a:gd name="connsiteY1661" fmla="*/ 4620606 h 4840802"/>
                <a:gd name="connsiteX1662" fmla="*/ 1621258 w 1852864"/>
                <a:gd name="connsiteY1662" fmla="*/ 4624159 h 4840802"/>
                <a:gd name="connsiteX1663" fmla="*/ 1610567 w 1852864"/>
                <a:gd name="connsiteY1663" fmla="*/ 4627708 h 4840802"/>
                <a:gd name="connsiteX1664" fmla="*/ 1607003 w 1852864"/>
                <a:gd name="connsiteY1664" fmla="*/ 4631261 h 4840802"/>
                <a:gd name="connsiteX1665" fmla="*/ 1592751 w 1852864"/>
                <a:gd name="connsiteY1665" fmla="*/ 4631261 h 4840802"/>
                <a:gd name="connsiteX1666" fmla="*/ 1578500 w 1852864"/>
                <a:gd name="connsiteY1666" fmla="*/ 4627708 h 4840802"/>
                <a:gd name="connsiteX1667" fmla="*/ 1560681 w 1852864"/>
                <a:gd name="connsiteY1667" fmla="*/ 4624159 h 4840802"/>
                <a:gd name="connsiteX1668" fmla="*/ 1549994 w 1852864"/>
                <a:gd name="connsiteY1668" fmla="*/ 4620606 h 4840802"/>
                <a:gd name="connsiteX1669" fmla="*/ 1546430 w 1852864"/>
                <a:gd name="connsiteY1669" fmla="*/ 4617056 h 4840802"/>
                <a:gd name="connsiteX1670" fmla="*/ 1528615 w 1852864"/>
                <a:gd name="connsiteY1670" fmla="*/ 4613503 h 4840802"/>
                <a:gd name="connsiteX1671" fmla="*/ 1521487 w 1852864"/>
                <a:gd name="connsiteY1671" fmla="*/ 4609950 h 4840802"/>
                <a:gd name="connsiteX1672" fmla="*/ 1510800 w 1852864"/>
                <a:gd name="connsiteY1672" fmla="*/ 4606401 h 4840802"/>
                <a:gd name="connsiteX1673" fmla="*/ 1500109 w 1852864"/>
                <a:gd name="connsiteY1673" fmla="*/ 4602847 h 4840802"/>
                <a:gd name="connsiteX1674" fmla="*/ 1496544 w 1852864"/>
                <a:gd name="connsiteY1674" fmla="*/ 4599298 h 4840802"/>
                <a:gd name="connsiteX1675" fmla="*/ 1489421 w 1852864"/>
                <a:gd name="connsiteY1675" fmla="*/ 4595745 h 4840802"/>
                <a:gd name="connsiteX1676" fmla="*/ 1471602 w 1852864"/>
                <a:gd name="connsiteY1676" fmla="*/ 4592192 h 4840802"/>
                <a:gd name="connsiteX1677" fmla="*/ 1460914 w 1852864"/>
                <a:gd name="connsiteY1677" fmla="*/ 4588642 h 4840802"/>
                <a:gd name="connsiteX1678" fmla="*/ 1453787 w 1852864"/>
                <a:gd name="connsiteY1678" fmla="*/ 4585089 h 4840802"/>
                <a:gd name="connsiteX1679" fmla="*/ 1443096 w 1852864"/>
                <a:gd name="connsiteY1679" fmla="*/ 4581540 h 4840802"/>
                <a:gd name="connsiteX1680" fmla="*/ 1435972 w 1852864"/>
                <a:gd name="connsiteY1680" fmla="*/ 4577987 h 4840802"/>
                <a:gd name="connsiteX1681" fmla="*/ 1425281 w 1852864"/>
                <a:gd name="connsiteY1681" fmla="*/ 4574434 h 4840802"/>
                <a:gd name="connsiteX1682" fmla="*/ 1414593 w 1852864"/>
                <a:gd name="connsiteY1682" fmla="*/ 4570885 h 4840802"/>
                <a:gd name="connsiteX1683" fmla="*/ 1411030 w 1852864"/>
                <a:gd name="connsiteY1683" fmla="*/ 4567332 h 4840802"/>
                <a:gd name="connsiteX1684" fmla="*/ 1407466 w 1852864"/>
                <a:gd name="connsiteY1684" fmla="*/ 4563782 h 4840802"/>
                <a:gd name="connsiteX1685" fmla="*/ 1403902 w 1852864"/>
                <a:gd name="connsiteY1685" fmla="*/ 4560229 h 4840802"/>
                <a:gd name="connsiteX1686" fmla="*/ 1396775 w 1852864"/>
                <a:gd name="connsiteY1686" fmla="*/ 4556676 h 4840802"/>
                <a:gd name="connsiteX1687" fmla="*/ 1393214 w 1852864"/>
                <a:gd name="connsiteY1687" fmla="*/ 4549574 h 4840802"/>
                <a:gd name="connsiteX1688" fmla="*/ 1389651 w 1852864"/>
                <a:gd name="connsiteY1688" fmla="*/ 4546024 h 4840802"/>
                <a:gd name="connsiteX1689" fmla="*/ 1386087 w 1852864"/>
                <a:gd name="connsiteY1689" fmla="*/ 4538919 h 4840802"/>
                <a:gd name="connsiteX1690" fmla="*/ 1382523 w 1852864"/>
                <a:gd name="connsiteY1690" fmla="*/ 4531816 h 4840802"/>
                <a:gd name="connsiteX1691" fmla="*/ 1382523 w 1852864"/>
                <a:gd name="connsiteY1691" fmla="*/ 4453681 h 4840802"/>
                <a:gd name="connsiteX1692" fmla="*/ 1386087 w 1852864"/>
                <a:gd name="connsiteY1692" fmla="*/ 4439476 h 4840802"/>
                <a:gd name="connsiteX1693" fmla="*/ 1389651 w 1852864"/>
                <a:gd name="connsiteY1693" fmla="*/ 4393304 h 4840802"/>
                <a:gd name="connsiteX1694" fmla="*/ 1393214 w 1852864"/>
                <a:gd name="connsiteY1694" fmla="*/ 4379096 h 4840802"/>
                <a:gd name="connsiteX1695" fmla="*/ 1396775 w 1852864"/>
                <a:gd name="connsiteY1695" fmla="*/ 4361338 h 4840802"/>
                <a:gd name="connsiteX1696" fmla="*/ 1400338 w 1852864"/>
                <a:gd name="connsiteY1696" fmla="*/ 4350686 h 4840802"/>
                <a:gd name="connsiteX1697" fmla="*/ 1403902 w 1852864"/>
                <a:gd name="connsiteY1697" fmla="*/ 4336478 h 4840802"/>
                <a:gd name="connsiteX1698" fmla="*/ 1407466 w 1852864"/>
                <a:gd name="connsiteY1698" fmla="*/ 4311617 h 4840802"/>
                <a:gd name="connsiteX1699" fmla="*/ 1411030 w 1852864"/>
                <a:gd name="connsiteY1699" fmla="*/ 4293860 h 4840802"/>
                <a:gd name="connsiteX1700" fmla="*/ 1411030 w 1852864"/>
                <a:gd name="connsiteY1700" fmla="*/ 4286757 h 4840802"/>
                <a:gd name="connsiteX1701" fmla="*/ 1414593 w 1852864"/>
                <a:gd name="connsiteY1701" fmla="*/ 4268999 h 4840802"/>
                <a:gd name="connsiteX1702" fmla="*/ 1418157 w 1852864"/>
                <a:gd name="connsiteY1702" fmla="*/ 4251241 h 4840802"/>
                <a:gd name="connsiteX1703" fmla="*/ 1421717 w 1852864"/>
                <a:gd name="connsiteY1703" fmla="*/ 4240586 h 4840802"/>
                <a:gd name="connsiteX1704" fmla="*/ 1425281 w 1852864"/>
                <a:gd name="connsiteY1704" fmla="*/ 4222828 h 4840802"/>
                <a:gd name="connsiteX1705" fmla="*/ 1428845 w 1852864"/>
                <a:gd name="connsiteY1705" fmla="*/ 4180211 h 4840802"/>
                <a:gd name="connsiteX1706" fmla="*/ 1432408 w 1852864"/>
                <a:gd name="connsiteY1706" fmla="*/ 4169555 h 4840802"/>
                <a:gd name="connsiteX1707" fmla="*/ 1435972 w 1852864"/>
                <a:gd name="connsiteY1707" fmla="*/ 4158900 h 4840802"/>
                <a:gd name="connsiteX1708" fmla="*/ 1439536 w 1852864"/>
                <a:gd name="connsiteY1708" fmla="*/ 4144695 h 4840802"/>
                <a:gd name="connsiteX1709" fmla="*/ 1443096 w 1852864"/>
                <a:gd name="connsiteY1709" fmla="*/ 4134039 h 4840802"/>
                <a:gd name="connsiteX1710" fmla="*/ 1446660 w 1852864"/>
                <a:gd name="connsiteY1710" fmla="*/ 4126936 h 4840802"/>
                <a:gd name="connsiteX1711" fmla="*/ 1450223 w 1852864"/>
                <a:gd name="connsiteY1711" fmla="*/ 4112728 h 4840802"/>
                <a:gd name="connsiteX1712" fmla="*/ 1453787 w 1852864"/>
                <a:gd name="connsiteY1712" fmla="*/ 4105626 h 4840802"/>
                <a:gd name="connsiteX1713" fmla="*/ 1457351 w 1852864"/>
                <a:gd name="connsiteY1713" fmla="*/ 4087868 h 4840802"/>
                <a:gd name="connsiteX1714" fmla="*/ 1460915 w 1852864"/>
                <a:gd name="connsiteY1714" fmla="*/ 4070110 h 4840802"/>
                <a:gd name="connsiteX1715" fmla="*/ 1464479 w 1852864"/>
                <a:gd name="connsiteY1715" fmla="*/ 4063008 h 4840802"/>
                <a:gd name="connsiteX1716" fmla="*/ 1468039 w 1852864"/>
                <a:gd name="connsiteY1716" fmla="*/ 4048803 h 4840802"/>
                <a:gd name="connsiteX1717" fmla="*/ 1471602 w 1852864"/>
                <a:gd name="connsiteY1717" fmla="*/ 4045249 h 4840802"/>
                <a:gd name="connsiteX1718" fmla="*/ 1475166 w 1852864"/>
                <a:gd name="connsiteY1718" fmla="*/ 4031044 h 4840802"/>
                <a:gd name="connsiteX1719" fmla="*/ 1478730 w 1852864"/>
                <a:gd name="connsiteY1719" fmla="*/ 4023939 h 4840802"/>
                <a:gd name="connsiteX1720" fmla="*/ 1482293 w 1852864"/>
                <a:gd name="connsiteY1720" fmla="*/ 4020389 h 4840802"/>
                <a:gd name="connsiteX1721" fmla="*/ 1485858 w 1852864"/>
                <a:gd name="connsiteY1721" fmla="*/ 4009734 h 4840802"/>
                <a:gd name="connsiteX1722" fmla="*/ 1489421 w 1852864"/>
                <a:gd name="connsiteY1722" fmla="*/ 3995528 h 4840802"/>
                <a:gd name="connsiteX1723" fmla="*/ 1492981 w 1852864"/>
                <a:gd name="connsiteY1723" fmla="*/ 3981320 h 4840802"/>
                <a:gd name="connsiteX1724" fmla="*/ 1492981 w 1852864"/>
                <a:gd name="connsiteY1724" fmla="*/ 3935147 h 4840802"/>
                <a:gd name="connsiteX1725" fmla="*/ 1489421 w 1852864"/>
                <a:gd name="connsiteY1725" fmla="*/ 3913840 h 4840802"/>
                <a:gd name="connsiteX1726" fmla="*/ 1489421 w 1852864"/>
                <a:gd name="connsiteY1726" fmla="*/ 3867667 h 4840802"/>
                <a:gd name="connsiteX1727" fmla="*/ 1492981 w 1852864"/>
                <a:gd name="connsiteY1727" fmla="*/ 3860565 h 4840802"/>
                <a:gd name="connsiteX1728" fmla="*/ 1517924 w 1852864"/>
                <a:gd name="connsiteY1728" fmla="*/ 3857012 h 4840802"/>
                <a:gd name="connsiteX1729" fmla="*/ 1546430 w 1852864"/>
                <a:gd name="connsiteY1729" fmla="*/ 3857012 h 4840802"/>
                <a:gd name="connsiteX1730" fmla="*/ 1582064 w 1852864"/>
                <a:gd name="connsiteY1730" fmla="*/ 3860565 h 4840802"/>
                <a:gd name="connsiteX1731" fmla="*/ 1589188 w 1852864"/>
                <a:gd name="connsiteY1731" fmla="*/ 3860565 h 4840802"/>
                <a:gd name="connsiteX1732" fmla="*/ 1599879 w 1852864"/>
                <a:gd name="connsiteY1732" fmla="*/ 3857012 h 4840802"/>
                <a:gd name="connsiteX1733" fmla="*/ 1607002 w 1852864"/>
                <a:gd name="connsiteY1733" fmla="*/ 3853463 h 4840802"/>
                <a:gd name="connsiteX1734" fmla="*/ 1614130 w 1852864"/>
                <a:gd name="connsiteY1734" fmla="*/ 3849910 h 4840802"/>
                <a:gd name="connsiteX1735" fmla="*/ 1617694 w 1852864"/>
                <a:gd name="connsiteY1735" fmla="*/ 3839254 h 4840802"/>
                <a:gd name="connsiteX1736" fmla="*/ 1617694 w 1852864"/>
                <a:gd name="connsiteY1736" fmla="*/ 3828599 h 4840802"/>
                <a:gd name="connsiteX1737" fmla="*/ 1621258 w 1852864"/>
                <a:gd name="connsiteY1737" fmla="*/ 3821496 h 4840802"/>
                <a:gd name="connsiteX1738" fmla="*/ 1624821 w 1852864"/>
                <a:gd name="connsiteY1738" fmla="*/ 3814395 h 4840802"/>
                <a:gd name="connsiteX1739" fmla="*/ 1628385 w 1852864"/>
                <a:gd name="connsiteY1739" fmla="*/ 3803739 h 4840802"/>
                <a:gd name="connsiteX1740" fmla="*/ 1631945 w 1852864"/>
                <a:gd name="connsiteY1740" fmla="*/ 3796636 h 4840802"/>
                <a:gd name="connsiteX1741" fmla="*/ 1635509 w 1852864"/>
                <a:gd name="connsiteY1741" fmla="*/ 3778878 h 4840802"/>
                <a:gd name="connsiteX1742" fmla="*/ 1639073 w 1852864"/>
                <a:gd name="connsiteY1742" fmla="*/ 3771776 h 4840802"/>
                <a:gd name="connsiteX1743" fmla="*/ 1642636 w 1852864"/>
                <a:gd name="connsiteY1743" fmla="*/ 3750465 h 4840802"/>
                <a:gd name="connsiteX1744" fmla="*/ 1646200 w 1852864"/>
                <a:gd name="connsiteY1744" fmla="*/ 3736260 h 4840802"/>
                <a:gd name="connsiteX1745" fmla="*/ 1649764 w 1852864"/>
                <a:gd name="connsiteY1745" fmla="*/ 3714949 h 4840802"/>
                <a:gd name="connsiteX1746" fmla="*/ 1649764 w 1852864"/>
                <a:gd name="connsiteY1746" fmla="*/ 3707847 h 4840802"/>
                <a:gd name="connsiteX1747" fmla="*/ 1653324 w 1852864"/>
                <a:gd name="connsiteY1747" fmla="*/ 3686539 h 4840802"/>
                <a:gd name="connsiteX1748" fmla="*/ 1656888 w 1852864"/>
                <a:gd name="connsiteY1748" fmla="*/ 3672331 h 4840802"/>
                <a:gd name="connsiteX1749" fmla="*/ 1660451 w 1852864"/>
                <a:gd name="connsiteY1749" fmla="*/ 3654573 h 4840802"/>
                <a:gd name="connsiteX1750" fmla="*/ 1664015 w 1852864"/>
                <a:gd name="connsiteY1750" fmla="*/ 3647470 h 4840802"/>
                <a:gd name="connsiteX1751" fmla="*/ 1667579 w 1852864"/>
                <a:gd name="connsiteY1751" fmla="*/ 3640368 h 4840802"/>
                <a:gd name="connsiteX1752" fmla="*/ 1671143 w 1852864"/>
                <a:gd name="connsiteY1752" fmla="*/ 3615508 h 4840802"/>
                <a:gd name="connsiteX1753" fmla="*/ 1674706 w 1852864"/>
                <a:gd name="connsiteY1753" fmla="*/ 3597750 h 4840802"/>
                <a:gd name="connsiteX1754" fmla="*/ 1678267 w 1852864"/>
                <a:gd name="connsiteY1754" fmla="*/ 3579992 h 4840802"/>
                <a:gd name="connsiteX1755" fmla="*/ 1681830 w 1852864"/>
                <a:gd name="connsiteY1755" fmla="*/ 3558681 h 4840802"/>
                <a:gd name="connsiteX1756" fmla="*/ 1685394 w 1852864"/>
                <a:gd name="connsiteY1756" fmla="*/ 3544476 h 4840802"/>
                <a:gd name="connsiteX1757" fmla="*/ 1688958 w 1852864"/>
                <a:gd name="connsiteY1757" fmla="*/ 3530268 h 4840802"/>
                <a:gd name="connsiteX1758" fmla="*/ 1692522 w 1852864"/>
                <a:gd name="connsiteY1758" fmla="*/ 3508960 h 4840802"/>
                <a:gd name="connsiteX1759" fmla="*/ 1696085 w 1852864"/>
                <a:gd name="connsiteY1759" fmla="*/ 3491202 h 4840802"/>
                <a:gd name="connsiteX1760" fmla="*/ 1699646 w 1852864"/>
                <a:gd name="connsiteY1760" fmla="*/ 3484096 h 4840802"/>
                <a:gd name="connsiteX1761" fmla="*/ 1703209 w 1852864"/>
                <a:gd name="connsiteY1761" fmla="*/ 3462789 h 4840802"/>
                <a:gd name="connsiteX1762" fmla="*/ 1706773 w 1852864"/>
                <a:gd name="connsiteY1762" fmla="*/ 3452133 h 4840802"/>
                <a:gd name="connsiteX1763" fmla="*/ 1710336 w 1852864"/>
                <a:gd name="connsiteY1763" fmla="*/ 3434375 h 4840802"/>
                <a:gd name="connsiteX1764" fmla="*/ 1713901 w 1852864"/>
                <a:gd name="connsiteY1764" fmla="*/ 3395306 h 4840802"/>
                <a:gd name="connsiteX1765" fmla="*/ 1717464 w 1852864"/>
                <a:gd name="connsiteY1765" fmla="*/ 3381101 h 4840802"/>
                <a:gd name="connsiteX1766" fmla="*/ 1721028 w 1852864"/>
                <a:gd name="connsiteY1766" fmla="*/ 3370446 h 4840802"/>
                <a:gd name="connsiteX1767" fmla="*/ 1724588 w 1852864"/>
                <a:gd name="connsiteY1767" fmla="*/ 3349138 h 4840802"/>
                <a:gd name="connsiteX1768" fmla="*/ 1728152 w 1852864"/>
                <a:gd name="connsiteY1768" fmla="*/ 3338483 h 4840802"/>
                <a:gd name="connsiteX1769" fmla="*/ 1731715 w 1852864"/>
                <a:gd name="connsiteY1769" fmla="*/ 3327827 h 4840802"/>
                <a:gd name="connsiteX1770" fmla="*/ 1735279 w 1852864"/>
                <a:gd name="connsiteY1770" fmla="*/ 3306516 h 4840802"/>
                <a:gd name="connsiteX1771" fmla="*/ 1735279 w 1852864"/>
                <a:gd name="connsiteY1771" fmla="*/ 3295864 h 4840802"/>
                <a:gd name="connsiteX1772" fmla="*/ 1738843 w 1852864"/>
                <a:gd name="connsiteY1772" fmla="*/ 3285209 h 4840802"/>
                <a:gd name="connsiteX1773" fmla="*/ 1742407 w 1852864"/>
                <a:gd name="connsiteY1773" fmla="*/ 3267451 h 4840802"/>
                <a:gd name="connsiteX1774" fmla="*/ 1745967 w 1852864"/>
                <a:gd name="connsiteY1774" fmla="*/ 3249693 h 4840802"/>
                <a:gd name="connsiteX1775" fmla="*/ 1749531 w 1852864"/>
                <a:gd name="connsiteY1775" fmla="*/ 3235484 h 4840802"/>
                <a:gd name="connsiteX1776" fmla="*/ 1753094 w 1852864"/>
                <a:gd name="connsiteY1776" fmla="*/ 3210624 h 4840802"/>
                <a:gd name="connsiteX1777" fmla="*/ 1756658 w 1852864"/>
                <a:gd name="connsiteY1777" fmla="*/ 3168007 h 4840802"/>
                <a:gd name="connsiteX1778" fmla="*/ 1760222 w 1852864"/>
                <a:gd name="connsiteY1778" fmla="*/ 3153802 h 4840802"/>
                <a:gd name="connsiteX1779" fmla="*/ 1763786 w 1852864"/>
                <a:gd name="connsiteY1779" fmla="*/ 3136044 h 4840802"/>
                <a:gd name="connsiteX1780" fmla="*/ 1767350 w 1852864"/>
                <a:gd name="connsiteY1780" fmla="*/ 3121836 h 4840802"/>
                <a:gd name="connsiteX1781" fmla="*/ 1770910 w 1852864"/>
                <a:gd name="connsiteY1781" fmla="*/ 3107631 h 4840802"/>
                <a:gd name="connsiteX1782" fmla="*/ 1774473 w 1852864"/>
                <a:gd name="connsiteY1782" fmla="*/ 3093422 h 4840802"/>
                <a:gd name="connsiteX1783" fmla="*/ 1778037 w 1852864"/>
                <a:gd name="connsiteY1783" fmla="*/ 3072115 h 4840802"/>
                <a:gd name="connsiteX1784" fmla="*/ 1781601 w 1852864"/>
                <a:gd name="connsiteY1784" fmla="*/ 3054357 h 4840802"/>
                <a:gd name="connsiteX1785" fmla="*/ 1785164 w 1852864"/>
                <a:gd name="connsiteY1785" fmla="*/ 3040149 h 4840802"/>
                <a:gd name="connsiteX1786" fmla="*/ 1788728 w 1852864"/>
                <a:gd name="connsiteY1786" fmla="*/ 3011739 h 4840802"/>
                <a:gd name="connsiteX1787" fmla="*/ 1792289 w 1852864"/>
                <a:gd name="connsiteY1787" fmla="*/ 2997530 h 4840802"/>
                <a:gd name="connsiteX1788" fmla="*/ 1792289 w 1852864"/>
                <a:gd name="connsiteY1788" fmla="*/ 2979773 h 4840802"/>
                <a:gd name="connsiteX1789" fmla="*/ 1820795 w 1852864"/>
                <a:gd name="connsiteY1789" fmla="*/ 2979773 h 4840802"/>
                <a:gd name="connsiteX1790" fmla="*/ 1824359 w 1852864"/>
                <a:gd name="connsiteY1790" fmla="*/ 2976223 h 4840802"/>
                <a:gd name="connsiteX1791" fmla="*/ 1827922 w 1852864"/>
                <a:gd name="connsiteY1791" fmla="*/ 2972670 h 4840802"/>
                <a:gd name="connsiteX1792" fmla="*/ 1831486 w 1852864"/>
                <a:gd name="connsiteY1792" fmla="*/ 2969117 h 4840802"/>
                <a:gd name="connsiteX1793" fmla="*/ 1835049 w 1852864"/>
                <a:gd name="connsiteY1793" fmla="*/ 2962015 h 4840802"/>
                <a:gd name="connsiteX1794" fmla="*/ 1838610 w 1852864"/>
                <a:gd name="connsiteY1794" fmla="*/ 2947810 h 4840802"/>
                <a:gd name="connsiteX1795" fmla="*/ 1842173 w 1852864"/>
                <a:gd name="connsiteY1795" fmla="*/ 2944257 h 4840802"/>
                <a:gd name="connsiteX1796" fmla="*/ 1845738 w 1852864"/>
                <a:gd name="connsiteY1796" fmla="*/ 2937154 h 4840802"/>
                <a:gd name="connsiteX1797" fmla="*/ 1849301 w 1852864"/>
                <a:gd name="connsiteY1797" fmla="*/ 2933601 h 4840802"/>
                <a:gd name="connsiteX1798" fmla="*/ 1849301 w 1852864"/>
                <a:gd name="connsiteY1798" fmla="*/ 2912294 h 4840802"/>
                <a:gd name="connsiteX1799" fmla="*/ 1845738 w 1852864"/>
                <a:gd name="connsiteY1799" fmla="*/ 2908741 h 4840802"/>
                <a:gd name="connsiteX1800" fmla="*/ 1842173 w 1852864"/>
                <a:gd name="connsiteY1800" fmla="*/ 2905191 h 4840802"/>
                <a:gd name="connsiteX1801" fmla="*/ 1842173 w 1852864"/>
                <a:gd name="connsiteY1801" fmla="*/ 2869675 h 4840802"/>
                <a:gd name="connsiteX1802" fmla="*/ 1838610 w 1852864"/>
                <a:gd name="connsiteY1802" fmla="*/ 2855467 h 4840802"/>
                <a:gd name="connsiteX1803" fmla="*/ 1835049 w 1852864"/>
                <a:gd name="connsiteY1803" fmla="*/ 2844812 h 4840802"/>
                <a:gd name="connsiteX1804" fmla="*/ 1831486 w 1852864"/>
                <a:gd name="connsiteY1804" fmla="*/ 2827054 h 4840802"/>
                <a:gd name="connsiteX1805" fmla="*/ 1827922 w 1852864"/>
                <a:gd name="connsiteY1805" fmla="*/ 2809296 h 4840802"/>
                <a:gd name="connsiteX1806" fmla="*/ 1824359 w 1852864"/>
                <a:gd name="connsiteY1806" fmla="*/ 2802194 h 4840802"/>
                <a:gd name="connsiteX1807" fmla="*/ 1820795 w 1852864"/>
                <a:gd name="connsiteY1807" fmla="*/ 2787988 h 4840802"/>
                <a:gd name="connsiteX1808" fmla="*/ 1817231 w 1852864"/>
                <a:gd name="connsiteY1808" fmla="*/ 2756022 h 4840802"/>
                <a:gd name="connsiteX1809" fmla="*/ 1813671 w 1852864"/>
                <a:gd name="connsiteY1809" fmla="*/ 2741817 h 4840802"/>
                <a:gd name="connsiteX1810" fmla="*/ 1810107 w 1852864"/>
                <a:gd name="connsiteY1810" fmla="*/ 2734715 h 4840802"/>
                <a:gd name="connsiteX1811" fmla="*/ 1806543 w 1852864"/>
                <a:gd name="connsiteY1811" fmla="*/ 2720506 h 4840802"/>
                <a:gd name="connsiteX1812" fmla="*/ 1802980 w 1852864"/>
                <a:gd name="connsiteY1812" fmla="*/ 2699199 h 4840802"/>
                <a:gd name="connsiteX1813" fmla="*/ 1799416 w 1852864"/>
                <a:gd name="connsiteY1813" fmla="*/ 2677888 h 4840802"/>
                <a:gd name="connsiteX1814" fmla="*/ 1795852 w 1852864"/>
                <a:gd name="connsiteY1814" fmla="*/ 2649474 h 4840802"/>
                <a:gd name="connsiteX1815" fmla="*/ 1792288 w 1852864"/>
                <a:gd name="connsiteY1815" fmla="*/ 2635269 h 4840802"/>
                <a:gd name="connsiteX1816" fmla="*/ 1788728 w 1852864"/>
                <a:gd name="connsiteY1816" fmla="*/ 2621064 h 4840802"/>
                <a:gd name="connsiteX1817" fmla="*/ 1785164 w 1852864"/>
                <a:gd name="connsiteY1817" fmla="*/ 2606856 h 4840802"/>
                <a:gd name="connsiteX1818" fmla="*/ 1781601 w 1852864"/>
                <a:gd name="connsiteY1818" fmla="*/ 2592651 h 4840802"/>
                <a:gd name="connsiteX1819" fmla="*/ 1778037 w 1852864"/>
                <a:gd name="connsiteY1819" fmla="*/ 2578442 h 4840802"/>
                <a:gd name="connsiteX1820" fmla="*/ 1774473 w 1852864"/>
                <a:gd name="connsiteY1820" fmla="*/ 2489653 h 4840802"/>
                <a:gd name="connsiteX1821" fmla="*/ 1770910 w 1852864"/>
                <a:gd name="connsiteY1821" fmla="*/ 2475448 h 4840802"/>
                <a:gd name="connsiteX1822" fmla="*/ 1767350 w 1852864"/>
                <a:gd name="connsiteY1822" fmla="*/ 2468345 h 4840802"/>
                <a:gd name="connsiteX1823" fmla="*/ 1763785 w 1852864"/>
                <a:gd name="connsiteY1823" fmla="*/ 2432829 h 4840802"/>
                <a:gd name="connsiteX1824" fmla="*/ 1760222 w 1852864"/>
                <a:gd name="connsiteY1824" fmla="*/ 2407969 h 4840802"/>
                <a:gd name="connsiteX1825" fmla="*/ 1760222 w 1852864"/>
                <a:gd name="connsiteY1825" fmla="*/ 2340486 h 4840802"/>
                <a:gd name="connsiteX1826" fmla="*/ 1756658 w 1852864"/>
                <a:gd name="connsiteY1826" fmla="*/ 2326281 h 4840802"/>
                <a:gd name="connsiteX1827" fmla="*/ 1756658 w 1852864"/>
                <a:gd name="connsiteY1827" fmla="*/ 2315626 h 4840802"/>
                <a:gd name="connsiteX1828" fmla="*/ 1760222 w 1852864"/>
                <a:gd name="connsiteY1828" fmla="*/ 2312073 h 4840802"/>
                <a:gd name="connsiteX1829" fmla="*/ 1763785 w 1852864"/>
                <a:gd name="connsiteY1829" fmla="*/ 2308523 h 4840802"/>
                <a:gd name="connsiteX1830" fmla="*/ 1767350 w 1852864"/>
                <a:gd name="connsiteY1830" fmla="*/ 2301421 h 4840802"/>
                <a:gd name="connsiteX1831" fmla="*/ 1770910 w 1852864"/>
                <a:gd name="connsiteY1831" fmla="*/ 2297868 h 4840802"/>
                <a:gd name="connsiteX1832" fmla="*/ 1774473 w 1852864"/>
                <a:gd name="connsiteY1832" fmla="*/ 2294315 h 4840802"/>
                <a:gd name="connsiteX1833" fmla="*/ 1778037 w 1852864"/>
                <a:gd name="connsiteY1833" fmla="*/ 2287213 h 4840802"/>
                <a:gd name="connsiteX1834" fmla="*/ 1781601 w 1852864"/>
                <a:gd name="connsiteY1834" fmla="*/ 2283663 h 4840802"/>
                <a:gd name="connsiteX1835" fmla="*/ 1785164 w 1852864"/>
                <a:gd name="connsiteY1835" fmla="*/ 2276557 h 4840802"/>
                <a:gd name="connsiteX1836" fmla="*/ 1785164 w 1852864"/>
                <a:gd name="connsiteY1836" fmla="*/ 2241041 h 4840802"/>
                <a:gd name="connsiteX1837" fmla="*/ 1781601 w 1852864"/>
                <a:gd name="connsiteY1837" fmla="*/ 2226836 h 4840802"/>
                <a:gd name="connsiteX1838" fmla="*/ 1778037 w 1852864"/>
                <a:gd name="connsiteY1838" fmla="*/ 2212631 h 4840802"/>
                <a:gd name="connsiteX1839" fmla="*/ 1774473 w 1852864"/>
                <a:gd name="connsiteY1839" fmla="*/ 2209078 h 4840802"/>
                <a:gd name="connsiteX1840" fmla="*/ 1774473 w 1852864"/>
                <a:gd name="connsiteY1840" fmla="*/ 2130944 h 4840802"/>
                <a:gd name="connsiteX1841" fmla="*/ 1778037 w 1852864"/>
                <a:gd name="connsiteY1841" fmla="*/ 2113186 h 4840802"/>
                <a:gd name="connsiteX1842" fmla="*/ 1781601 w 1852864"/>
                <a:gd name="connsiteY1842" fmla="*/ 2088326 h 4840802"/>
                <a:gd name="connsiteX1843" fmla="*/ 1785164 w 1852864"/>
                <a:gd name="connsiteY1843" fmla="*/ 2074117 h 4840802"/>
                <a:gd name="connsiteX1844" fmla="*/ 1788728 w 1852864"/>
                <a:gd name="connsiteY1844" fmla="*/ 2049257 h 4840802"/>
                <a:gd name="connsiteX1845" fmla="*/ 1792288 w 1852864"/>
                <a:gd name="connsiteY1845" fmla="*/ 2035052 h 4840802"/>
                <a:gd name="connsiteX1846" fmla="*/ 1795852 w 1852864"/>
                <a:gd name="connsiteY1846" fmla="*/ 2024396 h 4840802"/>
                <a:gd name="connsiteX1847" fmla="*/ 1799416 w 1852864"/>
                <a:gd name="connsiteY1847" fmla="*/ 2003085 h 4840802"/>
                <a:gd name="connsiteX1848" fmla="*/ 1802980 w 1852864"/>
                <a:gd name="connsiteY1848" fmla="*/ 1985327 h 4840802"/>
                <a:gd name="connsiteX1849" fmla="*/ 1806543 w 1852864"/>
                <a:gd name="connsiteY1849" fmla="*/ 1967569 h 4840802"/>
                <a:gd name="connsiteX1850" fmla="*/ 1810107 w 1852864"/>
                <a:gd name="connsiteY1850" fmla="*/ 1924953 h 4840802"/>
                <a:gd name="connsiteX1851" fmla="*/ 1813671 w 1852864"/>
                <a:gd name="connsiteY1851" fmla="*/ 1892989 h 4840802"/>
                <a:gd name="connsiteX1852" fmla="*/ 1824359 w 1852864"/>
                <a:gd name="connsiteY1852" fmla="*/ 1889436 h 4840802"/>
                <a:gd name="connsiteX1853" fmla="*/ 1838610 w 1852864"/>
                <a:gd name="connsiteY1853" fmla="*/ 1885883 h 4840802"/>
                <a:gd name="connsiteX1854" fmla="*/ 1845737 w 1852864"/>
                <a:gd name="connsiteY1854" fmla="*/ 1882334 h 4840802"/>
                <a:gd name="connsiteX1855" fmla="*/ 1849301 w 1852864"/>
                <a:gd name="connsiteY1855" fmla="*/ 1878781 h 4840802"/>
                <a:gd name="connsiteX1856" fmla="*/ 1852865 w 1852864"/>
                <a:gd name="connsiteY1856" fmla="*/ 1871679 h 4840802"/>
                <a:gd name="connsiteX1857" fmla="*/ 1852865 w 1852864"/>
                <a:gd name="connsiteY1857" fmla="*/ 1825506 h 4840802"/>
                <a:gd name="connsiteX1858" fmla="*/ 1849301 w 1852864"/>
                <a:gd name="connsiteY1858" fmla="*/ 1800646 h 4840802"/>
                <a:gd name="connsiteX1859" fmla="*/ 1845737 w 1852864"/>
                <a:gd name="connsiteY1859" fmla="*/ 1786441 h 4840802"/>
                <a:gd name="connsiteX1860" fmla="*/ 1842173 w 1852864"/>
                <a:gd name="connsiteY1860" fmla="*/ 1761577 h 4840802"/>
                <a:gd name="connsiteX1861" fmla="*/ 1838610 w 1852864"/>
                <a:gd name="connsiteY1861" fmla="*/ 1750925 h 4840802"/>
                <a:gd name="connsiteX1862" fmla="*/ 1835049 w 1852864"/>
                <a:gd name="connsiteY1862" fmla="*/ 1736716 h 4840802"/>
                <a:gd name="connsiteX1863" fmla="*/ 1831486 w 1852864"/>
                <a:gd name="connsiteY1863" fmla="*/ 1729614 h 4840802"/>
                <a:gd name="connsiteX1864" fmla="*/ 1827922 w 1852864"/>
                <a:gd name="connsiteY1864" fmla="*/ 1711856 h 4840802"/>
                <a:gd name="connsiteX1865" fmla="*/ 1824359 w 1852864"/>
                <a:gd name="connsiteY1865" fmla="*/ 1704754 h 4840802"/>
                <a:gd name="connsiteX1866" fmla="*/ 1820794 w 1852864"/>
                <a:gd name="connsiteY1866" fmla="*/ 1679894 h 4840802"/>
                <a:gd name="connsiteX1867" fmla="*/ 1817231 w 1852864"/>
                <a:gd name="connsiteY1867" fmla="*/ 1662136 h 4840802"/>
                <a:gd name="connsiteX1868" fmla="*/ 1813671 w 1852864"/>
                <a:gd name="connsiteY1868" fmla="*/ 1651480 h 4840802"/>
                <a:gd name="connsiteX1869" fmla="*/ 1810107 w 1852864"/>
                <a:gd name="connsiteY1869" fmla="*/ 1644378 h 4840802"/>
                <a:gd name="connsiteX1870" fmla="*/ 1806543 w 1852864"/>
                <a:gd name="connsiteY1870" fmla="*/ 1637272 h 4840802"/>
                <a:gd name="connsiteX1871" fmla="*/ 1802980 w 1852864"/>
                <a:gd name="connsiteY1871" fmla="*/ 1630169 h 4840802"/>
                <a:gd name="connsiteX1872" fmla="*/ 1799416 w 1852864"/>
                <a:gd name="connsiteY1872" fmla="*/ 1619514 h 4840802"/>
                <a:gd name="connsiteX1873" fmla="*/ 1795852 w 1852864"/>
                <a:gd name="connsiteY1873" fmla="*/ 1608862 h 4840802"/>
                <a:gd name="connsiteX1874" fmla="*/ 1792288 w 1852864"/>
                <a:gd name="connsiteY1874" fmla="*/ 1601756 h 4840802"/>
                <a:gd name="connsiteX1875" fmla="*/ 1788728 w 1852864"/>
                <a:gd name="connsiteY1875" fmla="*/ 1594654 h 4840802"/>
                <a:gd name="connsiteX1876" fmla="*/ 1785164 w 1852864"/>
                <a:gd name="connsiteY1876" fmla="*/ 1580449 h 4840802"/>
                <a:gd name="connsiteX1877" fmla="*/ 1781601 w 1852864"/>
                <a:gd name="connsiteY1877" fmla="*/ 1576896 h 4840802"/>
                <a:gd name="connsiteX1878" fmla="*/ 1778037 w 1852864"/>
                <a:gd name="connsiteY1878" fmla="*/ 1569793 h 4840802"/>
                <a:gd name="connsiteX1879" fmla="*/ 1774473 w 1852864"/>
                <a:gd name="connsiteY1879" fmla="*/ 1559138 h 4840802"/>
                <a:gd name="connsiteX1880" fmla="*/ 1770909 w 1852864"/>
                <a:gd name="connsiteY1880" fmla="*/ 1555588 h 4840802"/>
                <a:gd name="connsiteX1881" fmla="*/ 1767350 w 1852864"/>
                <a:gd name="connsiteY1881" fmla="*/ 1548486 h 4840802"/>
                <a:gd name="connsiteX1882" fmla="*/ 1763785 w 1852864"/>
                <a:gd name="connsiteY1882" fmla="*/ 1537830 h 4840802"/>
                <a:gd name="connsiteX1883" fmla="*/ 1760222 w 1852864"/>
                <a:gd name="connsiteY1883" fmla="*/ 1534277 h 4840802"/>
                <a:gd name="connsiteX1884" fmla="*/ 1756658 w 1852864"/>
                <a:gd name="connsiteY1884" fmla="*/ 1523622 h 4840802"/>
                <a:gd name="connsiteX1885" fmla="*/ 1753094 w 1852864"/>
                <a:gd name="connsiteY1885" fmla="*/ 1516519 h 4840802"/>
                <a:gd name="connsiteX1886" fmla="*/ 1749531 w 1852864"/>
                <a:gd name="connsiteY1886" fmla="*/ 1512970 h 4840802"/>
                <a:gd name="connsiteX1887" fmla="*/ 1745967 w 1852864"/>
                <a:gd name="connsiteY1887" fmla="*/ 1509417 h 4840802"/>
                <a:gd name="connsiteX1888" fmla="*/ 1742407 w 1852864"/>
                <a:gd name="connsiteY1888" fmla="*/ 1498761 h 4840802"/>
                <a:gd name="connsiteX1889" fmla="*/ 1738843 w 1852864"/>
                <a:gd name="connsiteY1889" fmla="*/ 1491659 h 4840802"/>
                <a:gd name="connsiteX1890" fmla="*/ 1735279 w 1852864"/>
                <a:gd name="connsiteY1890" fmla="*/ 1488106 h 4840802"/>
                <a:gd name="connsiteX1891" fmla="*/ 1731715 w 1852864"/>
                <a:gd name="connsiteY1891" fmla="*/ 1477454 h 4840802"/>
                <a:gd name="connsiteX1892" fmla="*/ 1728152 w 1852864"/>
                <a:gd name="connsiteY1892" fmla="*/ 1473901 h 4840802"/>
                <a:gd name="connsiteX1893" fmla="*/ 1724588 w 1852864"/>
                <a:gd name="connsiteY1893" fmla="*/ 1470348 h 4840802"/>
                <a:gd name="connsiteX1894" fmla="*/ 1721028 w 1852864"/>
                <a:gd name="connsiteY1894" fmla="*/ 1463246 h 4840802"/>
                <a:gd name="connsiteX1895" fmla="*/ 1717464 w 1852864"/>
                <a:gd name="connsiteY1895" fmla="*/ 1456144 h 4840802"/>
                <a:gd name="connsiteX1896" fmla="*/ 1713900 w 1852864"/>
                <a:gd name="connsiteY1896" fmla="*/ 1452590 h 4840802"/>
                <a:gd name="connsiteX1897" fmla="*/ 1710336 w 1852864"/>
                <a:gd name="connsiteY1897" fmla="*/ 1449041 h 4840802"/>
                <a:gd name="connsiteX1898" fmla="*/ 1706773 w 1852864"/>
                <a:gd name="connsiteY1898" fmla="*/ 1441939 h 4840802"/>
                <a:gd name="connsiteX1899" fmla="*/ 1703209 w 1852864"/>
                <a:gd name="connsiteY1899" fmla="*/ 1438386 h 4840802"/>
                <a:gd name="connsiteX1900" fmla="*/ 1699646 w 1852864"/>
                <a:gd name="connsiteY1900" fmla="*/ 1427730 h 4840802"/>
                <a:gd name="connsiteX1901" fmla="*/ 1692522 w 1852864"/>
                <a:gd name="connsiteY1901" fmla="*/ 1427730 h 4840802"/>
                <a:gd name="connsiteX1902" fmla="*/ 1692522 w 1852864"/>
                <a:gd name="connsiteY1902" fmla="*/ 1420628 h 4840802"/>
                <a:gd name="connsiteX1903" fmla="*/ 1688958 w 1852864"/>
                <a:gd name="connsiteY1903" fmla="*/ 1413525 h 4840802"/>
                <a:gd name="connsiteX1904" fmla="*/ 1685394 w 1852864"/>
                <a:gd name="connsiteY1904" fmla="*/ 1406423 h 4840802"/>
                <a:gd name="connsiteX1905" fmla="*/ 1681830 w 1852864"/>
                <a:gd name="connsiteY1905" fmla="*/ 1402870 h 4840802"/>
                <a:gd name="connsiteX1906" fmla="*/ 1678267 w 1852864"/>
                <a:gd name="connsiteY1906" fmla="*/ 1395768 h 4840802"/>
                <a:gd name="connsiteX1907" fmla="*/ 1674706 w 1852864"/>
                <a:gd name="connsiteY1907" fmla="*/ 1392215 h 4840802"/>
                <a:gd name="connsiteX1908" fmla="*/ 1671143 w 1852864"/>
                <a:gd name="connsiteY1908" fmla="*/ 1385112 h 4840802"/>
                <a:gd name="connsiteX1909" fmla="*/ 1667579 w 1852864"/>
                <a:gd name="connsiteY1909" fmla="*/ 1381559 h 4840802"/>
                <a:gd name="connsiteX1910" fmla="*/ 1664015 w 1852864"/>
                <a:gd name="connsiteY1910" fmla="*/ 1378010 h 4840802"/>
                <a:gd name="connsiteX1911" fmla="*/ 1660451 w 1852864"/>
                <a:gd name="connsiteY1911" fmla="*/ 1374457 h 4840802"/>
                <a:gd name="connsiteX1912" fmla="*/ 1656888 w 1852864"/>
                <a:gd name="connsiteY1912" fmla="*/ 1370907 h 4840802"/>
                <a:gd name="connsiteX1913" fmla="*/ 1653324 w 1852864"/>
                <a:gd name="connsiteY1913" fmla="*/ 1363801 h 4840802"/>
                <a:gd name="connsiteX1914" fmla="*/ 1649764 w 1852864"/>
                <a:gd name="connsiteY1914" fmla="*/ 1360252 h 4840802"/>
                <a:gd name="connsiteX1915" fmla="*/ 1646200 w 1852864"/>
                <a:gd name="connsiteY1915" fmla="*/ 1356699 h 4840802"/>
                <a:gd name="connsiteX1916" fmla="*/ 1642636 w 1852864"/>
                <a:gd name="connsiteY1916" fmla="*/ 1353150 h 4840802"/>
                <a:gd name="connsiteX1917" fmla="*/ 1639073 w 1852864"/>
                <a:gd name="connsiteY1917" fmla="*/ 1346043 h 4840802"/>
                <a:gd name="connsiteX1918" fmla="*/ 1635509 w 1852864"/>
                <a:gd name="connsiteY1918" fmla="*/ 1342494 h 4840802"/>
                <a:gd name="connsiteX1919" fmla="*/ 1631945 w 1852864"/>
                <a:gd name="connsiteY1919" fmla="*/ 1338941 h 4840802"/>
                <a:gd name="connsiteX1920" fmla="*/ 1628385 w 1852864"/>
                <a:gd name="connsiteY1920" fmla="*/ 1331839 h 4840802"/>
                <a:gd name="connsiteX1921" fmla="*/ 1624821 w 1852864"/>
                <a:gd name="connsiteY1921" fmla="*/ 1328286 h 4840802"/>
                <a:gd name="connsiteX1922" fmla="*/ 1621258 w 1852864"/>
                <a:gd name="connsiteY1922" fmla="*/ 1321183 h 4840802"/>
                <a:gd name="connsiteX1923" fmla="*/ 1617694 w 1852864"/>
                <a:gd name="connsiteY1923" fmla="*/ 1317634 h 4840802"/>
                <a:gd name="connsiteX1924" fmla="*/ 1614130 w 1852864"/>
                <a:gd name="connsiteY1924" fmla="*/ 1310528 h 4840802"/>
                <a:gd name="connsiteX1925" fmla="*/ 1610566 w 1852864"/>
                <a:gd name="connsiteY1925" fmla="*/ 1306978 h 4840802"/>
                <a:gd name="connsiteX1926" fmla="*/ 1607002 w 1852864"/>
                <a:gd name="connsiteY1926" fmla="*/ 1303425 h 4840802"/>
                <a:gd name="connsiteX1927" fmla="*/ 1603442 w 1852864"/>
                <a:gd name="connsiteY1927" fmla="*/ 1292770 h 4840802"/>
                <a:gd name="connsiteX1928" fmla="*/ 1599879 w 1852864"/>
                <a:gd name="connsiteY1928" fmla="*/ 1289220 h 4840802"/>
                <a:gd name="connsiteX1929" fmla="*/ 1596315 w 1852864"/>
                <a:gd name="connsiteY1929" fmla="*/ 1285667 h 4840802"/>
                <a:gd name="connsiteX1930" fmla="*/ 1592751 w 1852864"/>
                <a:gd name="connsiteY1930" fmla="*/ 1278565 h 4840802"/>
                <a:gd name="connsiteX1931" fmla="*/ 1589187 w 1852864"/>
                <a:gd name="connsiteY1931" fmla="*/ 1275012 h 4840802"/>
                <a:gd name="connsiteX1932" fmla="*/ 1585623 w 1852864"/>
                <a:gd name="connsiteY1932" fmla="*/ 1271462 h 4840802"/>
                <a:gd name="connsiteX1933" fmla="*/ 1582063 w 1852864"/>
                <a:gd name="connsiteY1933" fmla="*/ 1264360 h 4840802"/>
                <a:gd name="connsiteX1934" fmla="*/ 1578500 w 1852864"/>
                <a:gd name="connsiteY1934" fmla="*/ 1260807 h 4840802"/>
                <a:gd name="connsiteX1935" fmla="*/ 1574936 w 1852864"/>
                <a:gd name="connsiteY1935" fmla="*/ 1253705 h 4840802"/>
                <a:gd name="connsiteX1936" fmla="*/ 1571372 w 1852864"/>
                <a:gd name="connsiteY1936" fmla="*/ 1250152 h 4840802"/>
                <a:gd name="connsiteX1937" fmla="*/ 1567809 w 1852864"/>
                <a:gd name="connsiteY1937" fmla="*/ 1243049 h 4840802"/>
                <a:gd name="connsiteX1938" fmla="*/ 1564244 w 1852864"/>
                <a:gd name="connsiteY1938" fmla="*/ 1239496 h 4840802"/>
                <a:gd name="connsiteX1939" fmla="*/ 1560681 w 1852864"/>
                <a:gd name="connsiteY1939" fmla="*/ 1235947 h 4840802"/>
                <a:gd name="connsiteX1940" fmla="*/ 1557121 w 1852864"/>
                <a:gd name="connsiteY1940" fmla="*/ 1232394 h 4840802"/>
                <a:gd name="connsiteX1941" fmla="*/ 1553557 w 1852864"/>
                <a:gd name="connsiteY1941" fmla="*/ 1228844 h 4840802"/>
                <a:gd name="connsiteX1942" fmla="*/ 1549993 w 1852864"/>
                <a:gd name="connsiteY1942" fmla="*/ 1221738 h 4840802"/>
                <a:gd name="connsiteX1943" fmla="*/ 1546430 w 1852864"/>
                <a:gd name="connsiteY1943" fmla="*/ 1218189 h 4840802"/>
                <a:gd name="connsiteX1944" fmla="*/ 1539302 w 1852864"/>
                <a:gd name="connsiteY1944" fmla="*/ 1218189 h 4840802"/>
                <a:gd name="connsiteX1945" fmla="*/ 1539302 w 1852864"/>
                <a:gd name="connsiteY1945" fmla="*/ 1203981 h 4840802"/>
                <a:gd name="connsiteX1946" fmla="*/ 1535742 w 1852864"/>
                <a:gd name="connsiteY1946" fmla="*/ 1182673 h 4840802"/>
                <a:gd name="connsiteX1947" fmla="*/ 1532178 w 1852864"/>
                <a:gd name="connsiteY1947" fmla="*/ 1175571 h 4840802"/>
                <a:gd name="connsiteX1948" fmla="*/ 1528614 w 1852864"/>
                <a:gd name="connsiteY1948" fmla="*/ 1164915 h 4840802"/>
                <a:gd name="connsiteX1949" fmla="*/ 1525051 w 1852864"/>
                <a:gd name="connsiteY1949" fmla="*/ 1161362 h 4840802"/>
                <a:gd name="connsiteX1950" fmla="*/ 1521487 w 1852864"/>
                <a:gd name="connsiteY1950" fmla="*/ 1157813 h 4840802"/>
                <a:gd name="connsiteX1951" fmla="*/ 1517923 w 1852864"/>
                <a:gd name="connsiteY1951" fmla="*/ 1154260 h 4840802"/>
                <a:gd name="connsiteX1952" fmla="*/ 1514359 w 1852864"/>
                <a:gd name="connsiteY1952" fmla="*/ 1150707 h 4840802"/>
                <a:gd name="connsiteX1953" fmla="*/ 1510800 w 1852864"/>
                <a:gd name="connsiteY1953" fmla="*/ 1147157 h 4840802"/>
                <a:gd name="connsiteX1954" fmla="*/ 1507235 w 1852864"/>
                <a:gd name="connsiteY1954" fmla="*/ 1143604 h 4840802"/>
                <a:gd name="connsiteX1955" fmla="*/ 1496544 w 1852864"/>
                <a:gd name="connsiteY1955" fmla="*/ 1140055 h 4840802"/>
                <a:gd name="connsiteX1956" fmla="*/ 1485857 w 1852864"/>
                <a:gd name="connsiteY1956" fmla="*/ 1136502 h 4840802"/>
                <a:gd name="connsiteX1957" fmla="*/ 1453787 w 1852864"/>
                <a:gd name="connsiteY1957" fmla="*/ 1136502 h 4840802"/>
                <a:gd name="connsiteX1958" fmla="*/ 1446659 w 1852864"/>
                <a:gd name="connsiteY1958" fmla="*/ 1140055 h 4840802"/>
                <a:gd name="connsiteX1959" fmla="*/ 1435971 w 1852864"/>
                <a:gd name="connsiteY1959" fmla="*/ 1143604 h 4840802"/>
                <a:gd name="connsiteX1960" fmla="*/ 1425280 w 1852864"/>
                <a:gd name="connsiteY1960" fmla="*/ 1147157 h 4840802"/>
                <a:gd name="connsiteX1961" fmla="*/ 1425280 w 1852864"/>
                <a:gd name="connsiteY1961" fmla="*/ 1140055 h 4840802"/>
                <a:gd name="connsiteX1962" fmla="*/ 1418156 w 1852864"/>
                <a:gd name="connsiteY1962" fmla="*/ 1136502 h 4840802"/>
                <a:gd name="connsiteX1963" fmla="*/ 1414593 w 1852864"/>
                <a:gd name="connsiteY1963" fmla="*/ 1129400 h 4840802"/>
                <a:gd name="connsiteX1964" fmla="*/ 1407466 w 1852864"/>
                <a:gd name="connsiteY1964" fmla="*/ 1129400 h 4840802"/>
                <a:gd name="connsiteX1965" fmla="*/ 1407466 w 1852864"/>
                <a:gd name="connsiteY1965" fmla="*/ 1122297 h 4840802"/>
                <a:gd name="connsiteX1966" fmla="*/ 1400338 w 1852864"/>
                <a:gd name="connsiteY1966" fmla="*/ 1118744 h 4840802"/>
                <a:gd name="connsiteX1967" fmla="*/ 1396774 w 1852864"/>
                <a:gd name="connsiteY1967" fmla="*/ 1115191 h 4840802"/>
                <a:gd name="connsiteX1968" fmla="*/ 1393214 w 1852864"/>
                <a:gd name="connsiteY1968" fmla="*/ 1108089 h 4840802"/>
                <a:gd name="connsiteX1969" fmla="*/ 1389650 w 1852864"/>
                <a:gd name="connsiteY1969" fmla="*/ 1100986 h 4840802"/>
                <a:gd name="connsiteX1970" fmla="*/ 1396774 w 1852864"/>
                <a:gd name="connsiteY1970" fmla="*/ 1100986 h 4840802"/>
                <a:gd name="connsiteX1971" fmla="*/ 1403901 w 1852864"/>
                <a:gd name="connsiteY1971" fmla="*/ 1097433 h 4840802"/>
                <a:gd name="connsiteX1972" fmla="*/ 1411029 w 1852864"/>
                <a:gd name="connsiteY1972" fmla="*/ 1093884 h 4840802"/>
                <a:gd name="connsiteX1973" fmla="*/ 1425280 w 1852864"/>
                <a:gd name="connsiteY1973" fmla="*/ 1090331 h 4840802"/>
                <a:gd name="connsiteX1974" fmla="*/ 1443096 w 1852864"/>
                <a:gd name="connsiteY1974" fmla="*/ 1086782 h 4840802"/>
                <a:gd name="connsiteX1975" fmla="*/ 1453787 w 1852864"/>
                <a:gd name="connsiteY1975" fmla="*/ 1083229 h 4840802"/>
                <a:gd name="connsiteX1976" fmla="*/ 1457350 w 1852864"/>
                <a:gd name="connsiteY1976" fmla="*/ 1076126 h 4840802"/>
                <a:gd name="connsiteX1977" fmla="*/ 1471601 w 1852864"/>
                <a:gd name="connsiteY1977" fmla="*/ 1072573 h 4840802"/>
                <a:gd name="connsiteX1978" fmla="*/ 1482293 w 1852864"/>
                <a:gd name="connsiteY1978" fmla="*/ 1069024 h 4840802"/>
                <a:gd name="connsiteX1979" fmla="*/ 1496544 w 1852864"/>
                <a:gd name="connsiteY1979" fmla="*/ 1065471 h 4840802"/>
                <a:gd name="connsiteX1980" fmla="*/ 1514359 w 1852864"/>
                <a:gd name="connsiteY1980" fmla="*/ 1061918 h 4840802"/>
                <a:gd name="connsiteX1981" fmla="*/ 1528614 w 1852864"/>
                <a:gd name="connsiteY1981" fmla="*/ 1058368 h 4840802"/>
                <a:gd name="connsiteX1982" fmla="*/ 1535742 w 1852864"/>
                <a:gd name="connsiteY1982" fmla="*/ 1054815 h 4840802"/>
                <a:gd name="connsiteX1983" fmla="*/ 1546429 w 1852864"/>
                <a:gd name="connsiteY1983" fmla="*/ 1051266 h 4840802"/>
                <a:gd name="connsiteX1984" fmla="*/ 1549993 w 1852864"/>
                <a:gd name="connsiteY1984" fmla="*/ 1047713 h 4840802"/>
                <a:gd name="connsiteX1985" fmla="*/ 1553557 w 1852864"/>
                <a:gd name="connsiteY1985" fmla="*/ 1044160 h 4840802"/>
                <a:gd name="connsiteX1986" fmla="*/ 1560680 w 1852864"/>
                <a:gd name="connsiteY1986" fmla="*/ 1040610 h 4840802"/>
                <a:gd name="connsiteX1987" fmla="*/ 1564244 w 1852864"/>
                <a:gd name="connsiteY1987" fmla="*/ 1037057 h 4840802"/>
                <a:gd name="connsiteX1988" fmla="*/ 1567808 w 1852864"/>
                <a:gd name="connsiteY1988" fmla="*/ 1033508 h 4840802"/>
                <a:gd name="connsiteX1989" fmla="*/ 1571372 w 1852864"/>
                <a:gd name="connsiteY1989" fmla="*/ 1029955 h 4840802"/>
                <a:gd name="connsiteX1990" fmla="*/ 1574935 w 1852864"/>
                <a:gd name="connsiteY1990" fmla="*/ 1026402 h 4840802"/>
                <a:gd name="connsiteX1991" fmla="*/ 1578499 w 1852864"/>
                <a:gd name="connsiteY1991" fmla="*/ 1022853 h 4840802"/>
                <a:gd name="connsiteX1992" fmla="*/ 1585623 w 1852864"/>
                <a:gd name="connsiteY1992" fmla="*/ 1019299 h 4840802"/>
                <a:gd name="connsiteX1993" fmla="*/ 1589187 w 1852864"/>
                <a:gd name="connsiteY1993" fmla="*/ 1015750 h 4840802"/>
                <a:gd name="connsiteX1994" fmla="*/ 1592751 w 1852864"/>
                <a:gd name="connsiteY1994" fmla="*/ 1012197 h 4840802"/>
                <a:gd name="connsiteX1995" fmla="*/ 1599878 w 1852864"/>
                <a:gd name="connsiteY1995" fmla="*/ 1008644 h 4840802"/>
                <a:gd name="connsiteX1996" fmla="*/ 1603442 w 1852864"/>
                <a:gd name="connsiteY1996" fmla="*/ 1001542 h 4840802"/>
                <a:gd name="connsiteX1997" fmla="*/ 1607002 w 1852864"/>
                <a:gd name="connsiteY1997" fmla="*/ 994439 h 4840802"/>
                <a:gd name="connsiteX1998" fmla="*/ 1610565 w 1852864"/>
                <a:gd name="connsiteY1998" fmla="*/ 990886 h 4840802"/>
                <a:gd name="connsiteX1999" fmla="*/ 1614130 w 1852864"/>
                <a:gd name="connsiteY1999" fmla="*/ 980234 h 4840802"/>
                <a:gd name="connsiteX2000" fmla="*/ 1617693 w 1852864"/>
                <a:gd name="connsiteY2000" fmla="*/ 973128 h 4840802"/>
                <a:gd name="connsiteX2001" fmla="*/ 1621257 w 1852864"/>
                <a:gd name="connsiteY2001" fmla="*/ 966026 h 4840802"/>
                <a:gd name="connsiteX2002" fmla="*/ 1624821 w 1852864"/>
                <a:gd name="connsiteY2002" fmla="*/ 962476 h 4840802"/>
                <a:gd name="connsiteX2003" fmla="*/ 1628384 w 1852864"/>
                <a:gd name="connsiteY2003" fmla="*/ 955371 h 4840802"/>
                <a:gd name="connsiteX2004" fmla="*/ 1631944 w 1852864"/>
                <a:gd name="connsiteY2004" fmla="*/ 948268 h 4840802"/>
                <a:gd name="connsiteX2005" fmla="*/ 1635508 w 1852864"/>
                <a:gd name="connsiteY2005" fmla="*/ 944719 h 4840802"/>
                <a:gd name="connsiteX2006" fmla="*/ 1639072 w 1852864"/>
                <a:gd name="connsiteY2006" fmla="*/ 934063 h 4840802"/>
                <a:gd name="connsiteX2007" fmla="*/ 1642636 w 1852864"/>
                <a:gd name="connsiteY2007" fmla="*/ 930510 h 4840802"/>
                <a:gd name="connsiteX2008" fmla="*/ 1642636 w 1852864"/>
                <a:gd name="connsiteY2008" fmla="*/ 923408 h 4840802"/>
                <a:gd name="connsiteX2009" fmla="*/ 1649763 w 1852864"/>
                <a:gd name="connsiteY2009" fmla="*/ 923408 h 4840802"/>
                <a:gd name="connsiteX2010" fmla="*/ 1653323 w 1852864"/>
                <a:gd name="connsiteY2010" fmla="*/ 919855 h 4840802"/>
                <a:gd name="connsiteX2011" fmla="*/ 1656887 w 1852864"/>
                <a:gd name="connsiteY2011" fmla="*/ 912752 h 4840802"/>
                <a:gd name="connsiteX2012" fmla="*/ 1660451 w 1852864"/>
                <a:gd name="connsiteY2012" fmla="*/ 902097 h 4840802"/>
                <a:gd name="connsiteX2013" fmla="*/ 1664015 w 1852864"/>
                <a:gd name="connsiteY2013" fmla="*/ 891445 h 4840802"/>
                <a:gd name="connsiteX2014" fmla="*/ 1667579 w 1852864"/>
                <a:gd name="connsiteY2014" fmla="*/ 884339 h 4840802"/>
                <a:gd name="connsiteX2015" fmla="*/ 1671142 w 1852864"/>
                <a:gd name="connsiteY2015" fmla="*/ 877236 h 4840802"/>
                <a:gd name="connsiteX2016" fmla="*/ 1674706 w 1852864"/>
                <a:gd name="connsiteY2016" fmla="*/ 866581 h 4840802"/>
                <a:gd name="connsiteX2017" fmla="*/ 1678266 w 1852864"/>
                <a:gd name="connsiteY2017" fmla="*/ 855929 h 4840802"/>
                <a:gd name="connsiteX2018" fmla="*/ 1681830 w 1852864"/>
                <a:gd name="connsiteY2018" fmla="*/ 841721 h 4840802"/>
                <a:gd name="connsiteX2019" fmla="*/ 1685393 w 1852864"/>
                <a:gd name="connsiteY2019" fmla="*/ 838171 h 4840802"/>
                <a:gd name="connsiteX2020" fmla="*/ 1688957 w 1852864"/>
                <a:gd name="connsiteY2020" fmla="*/ 831065 h 4840802"/>
                <a:gd name="connsiteX2021" fmla="*/ 1692521 w 1852864"/>
                <a:gd name="connsiteY2021" fmla="*/ 816860 h 4840802"/>
                <a:gd name="connsiteX2022" fmla="*/ 1696085 w 1852864"/>
                <a:gd name="connsiteY2022" fmla="*/ 806205 h 4840802"/>
                <a:gd name="connsiteX2023" fmla="*/ 1699645 w 1852864"/>
                <a:gd name="connsiteY2023" fmla="*/ 792000 h 4840802"/>
                <a:gd name="connsiteX2024" fmla="*/ 1703209 w 1852864"/>
                <a:gd name="connsiteY2024" fmla="*/ 774242 h 4840802"/>
                <a:gd name="connsiteX2025" fmla="*/ 1706772 w 1852864"/>
                <a:gd name="connsiteY2025" fmla="*/ 742275 h 4840802"/>
                <a:gd name="connsiteX2026" fmla="*/ 1710336 w 1852864"/>
                <a:gd name="connsiteY2026" fmla="*/ 731623 h 4840802"/>
                <a:gd name="connsiteX2027" fmla="*/ 1713900 w 1852864"/>
                <a:gd name="connsiteY2027" fmla="*/ 717415 h 4840802"/>
                <a:gd name="connsiteX2028" fmla="*/ 1717464 w 1852864"/>
                <a:gd name="connsiteY2028" fmla="*/ 667695 h 4840802"/>
                <a:gd name="connsiteX2029" fmla="*/ 1717464 w 1852864"/>
                <a:gd name="connsiteY2029" fmla="*/ 649937 h 4840802"/>
                <a:gd name="connsiteX2030" fmla="*/ 1713900 w 1852864"/>
                <a:gd name="connsiteY2030" fmla="*/ 635728 h 4840802"/>
                <a:gd name="connsiteX2031" fmla="*/ 1710336 w 1852864"/>
                <a:gd name="connsiteY2031" fmla="*/ 625076 h 4840802"/>
                <a:gd name="connsiteX2032" fmla="*/ 1731715 w 1852864"/>
                <a:gd name="connsiteY2032" fmla="*/ 625076 h 4840802"/>
                <a:gd name="connsiteX2033" fmla="*/ 1749530 w 1852864"/>
                <a:gd name="connsiteY2033" fmla="*/ 621524 h 4840802"/>
                <a:gd name="connsiteX2034" fmla="*/ 1767349 w 1852864"/>
                <a:gd name="connsiteY2034" fmla="*/ 617970 h 4840802"/>
                <a:gd name="connsiteX2035" fmla="*/ 1770909 w 1852864"/>
                <a:gd name="connsiteY2035" fmla="*/ 614421 h 4840802"/>
                <a:gd name="connsiteX2036" fmla="*/ 1774473 w 1852864"/>
                <a:gd name="connsiteY2036" fmla="*/ 610868 h 4840802"/>
                <a:gd name="connsiteX2037" fmla="*/ 1778036 w 1852864"/>
                <a:gd name="connsiteY2037" fmla="*/ 607319 h 4840802"/>
                <a:gd name="connsiteX2038" fmla="*/ 1785164 w 1852864"/>
                <a:gd name="connsiteY2038" fmla="*/ 603765 h 4840802"/>
                <a:gd name="connsiteX2039" fmla="*/ 1788728 w 1852864"/>
                <a:gd name="connsiteY2039" fmla="*/ 596663 h 4840802"/>
                <a:gd name="connsiteX2040" fmla="*/ 1792288 w 1852864"/>
                <a:gd name="connsiteY2040" fmla="*/ 593110 h 4840802"/>
                <a:gd name="connsiteX2041" fmla="*/ 1795852 w 1852864"/>
                <a:gd name="connsiteY2041" fmla="*/ 589561 h 4840802"/>
                <a:gd name="connsiteX2042" fmla="*/ 1799415 w 1852864"/>
                <a:gd name="connsiteY2042" fmla="*/ 578905 h 4840802"/>
                <a:gd name="connsiteX2043" fmla="*/ 1802979 w 1852864"/>
                <a:gd name="connsiteY2043" fmla="*/ 568250 h 4840802"/>
                <a:gd name="connsiteX2044" fmla="*/ 1806543 w 1852864"/>
                <a:gd name="connsiteY2044" fmla="*/ 561147 h 4840802"/>
                <a:gd name="connsiteX2045" fmla="*/ 1806543 w 1852864"/>
                <a:gd name="connsiteY2045" fmla="*/ 465258 h 4840802"/>
                <a:gd name="connsiteX2046" fmla="*/ 1802979 w 1852864"/>
                <a:gd name="connsiteY2046" fmla="*/ 447500 h 4840802"/>
                <a:gd name="connsiteX2047" fmla="*/ 1799415 w 1852864"/>
                <a:gd name="connsiteY2047" fmla="*/ 440394 h 4840802"/>
                <a:gd name="connsiteX2048" fmla="*/ 1795852 w 1852864"/>
                <a:gd name="connsiteY2048" fmla="*/ 433292 h 4840802"/>
                <a:gd name="connsiteX2049" fmla="*/ 1788728 w 1852864"/>
                <a:gd name="connsiteY2049" fmla="*/ 433292 h 4840802"/>
                <a:gd name="connsiteX2050" fmla="*/ 1788728 w 1852864"/>
                <a:gd name="connsiteY2050" fmla="*/ 426189 h 4840802"/>
                <a:gd name="connsiteX2051" fmla="*/ 1785164 w 1852864"/>
                <a:gd name="connsiteY2051" fmla="*/ 419087 h 4840802"/>
                <a:gd name="connsiteX2052" fmla="*/ 1781601 w 1852864"/>
                <a:gd name="connsiteY2052" fmla="*/ 415534 h 4840802"/>
                <a:gd name="connsiteX2053" fmla="*/ 1778037 w 1852864"/>
                <a:gd name="connsiteY2053" fmla="*/ 411984 h 4840802"/>
                <a:gd name="connsiteX2054" fmla="*/ 1770909 w 1852864"/>
                <a:gd name="connsiteY2054" fmla="*/ 408431 h 4840802"/>
                <a:gd name="connsiteX2055" fmla="*/ 1763785 w 1852864"/>
                <a:gd name="connsiteY2055" fmla="*/ 404879 h 4840802"/>
                <a:gd name="connsiteX2056" fmla="*/ 1756658 w 1852864"/>
                <a:gd name="connsiteY2056" fmla="*/ 401329 h 4840802"/>
                <a:gd name="connsiteX2057" fmla="*/ 1749530 w 1852864"/>
                <a:gd name="connsiteY2057" fmla="*/ 397776 h 4840802"/>
                <a:gd name="connsiteX2058" fmla="*/ 1742407 w 1852864"/>
                <a:gd name="connsiteY2058" fmla="*/ 397776 h 4840802"/>
                <a:gd name="connsiteX2059" fmla="*/ 1742407 w 1852864"/>
                <a:gd name="connsiteY2059" fmla="*/ 390674 h 4840802"/>
                <a:gd name="connsiteX2060" fmla="*/ 1731715 w 1852864"/>
                <a:gd name="connsiteY2060" fmla="*/ 387121 h 4840802"/>
                <a:gd name="connsiteX2061" fmla="*/ 1721028 w 1852864"/>
                <a:gd name="connsiteY2061" fmla="*/ 383571 h 4840802"/>
                <a:gd name="connsiteX2062" fmla="*/ 1685394 w 1852864"/>
                <a:gd name="connsiteY2062" fmla="*/ 383571 h 4840802"/>
                <a:gd name="connsiteX2063" fmla="*/ 1664015 w 1852864"/>
                <a:gd name="connsiteY2063" fmla="*/ 387121 h 4840802"/>
                <a:gd name="connsiteX2064" fmla="*/ 1642636 w 1852864"/>
                <a:gd name="connsiteY2064" fmla="*/ 387121 h 4840802"/>
                <a:gd name="connsiteX2065" fmla="*/ 1639073 w 1852864"/>
                <a:gd name="connsiteY2065" fmla="*/ 380018 h 4840802"/>
                <a:gd name="connsiteX2066" fmla="*/ 1635509 w 1852864"/>
                <a:gd name="connsiteY2066" fmla="*/ 376469 h 4840802"/>
                <a:gd name="connsiteX2067" fmla="*/ 1631946 w 1852864"/>
                <a:gd name="connsiteY2067" fmla="*/ 369363 h 4840802"/>
                <a:gd name="connsiteX2068" fmla="*/ 1628385 w 1852864"/>
                <a:gd name="connsiteY2068" fmla="*/ 358711 h 4840802"/>
                <a:gd name="connsiteX2069" fmla="*/ 1624822 w 1852864"/>
                <a:gd name="connsiteY2069" fmla="*/ 351605 h 4840802"/>
                <a:gd name="connsiteX2070" fmla="*/ 1617694 w 1852864"/>
                <a:gd name="connsiteY2070" fmla="*/ 351605 h 4840802"/>
                <a:gd name="connsiteX2071" fmla="*/ 1617694 w 1852864"/>
                <a:gd name="connsiteY2071" fmla="*/ 340953 h 4840802"/>
                <a:gd name="connsiteX2072" fmla="*/ 1614130 w 1852864"/>
                <a:gd name="connsiteY2072" fmla="*/ 337400 h 4840802"/>
                <a:gd name="connsiteX2073" fmla="*/ 1603443 w 1852864"/>
                <a:gd name="connsiteY2073" fmla="*/ 333847 h 4840802"/>
                <a:gd name="connsiteX2074" fmla="*/ 1599879 w 1852864"/>
                <a:gd name="connsiteY2074" fmla="*/ 330298 h 4840802"/>
                <a:gd name="connsiteX2075" fmla="*/ 1596315 w 1852864"/>
                <a:gd name="connsiteY2075" fmla="*/ 326745 h 4840802"/>
                <a:gd name="connsiteX2076" fmla="*/ 1592751 w 1852864"/>
                <a:gd name="connsiteY2076" fmla="*/ 319642 h 4840802"/>
                <a:gd name="connsiteX2077" fmla="*/ 1585033 w 1852864"/>
                <a:gd name="connsiteY2077" fmla="*/ 319049 h 4840802"/>
                <a:gd name="connsiteX2078" fmla="*/ 1589188 w 1852864"/>
                <a:gd name="connsiteY2078" fmla="*/ 316089 h 4840802"/>
                <a:gd name="connsiteX2079" fmla="*/ 1589188 w 1852864"/>
                <a:gd name="connsiteY2079" fmla="*/ 305437 h 4840802"/>
                <a:gd name="connsiteX2080" fmla="*/ 1585623 w 1852864"/>
                <a:gd name="connsiteY2080" fmla="*/ 298331 h 4840802"/>
                <a:gd name="connsiteX2081" fmla="*/ 1582064 w 1852864"/>
                <a:gd name="connsiteY2081" fmla="*/ 291229 h 4840802"/>
                <a:gd name="connsiteX2082" fmla="*/ 1578500 w 1852864"/>
                <a:gd name="connsiteY2082" fmla="*/ 284127 h 4840802"/>
                <a:gd name="connsiteX2083" fmla="*/ 1574936 w 1852864"/>
                <a:gd name="connsiteY2083" fmla="*/ 280574 h 4840802"/>
                <a:gd name="connsiteX2084" fmla="*/ 1571372 w 1852864"/>
                <a:gd name="connsiteY2084" fmla="*/ 273471 h 4840802"/>
                <a:gd name="connsiteX2085" fmla="*/ 1564245 w 1852864"/>
                <a:gd name="connsiteY2085" fmla="*/ 269922 h 4840802"/>
                <a:gd name="connsiteX2086" fmla="*/ 1560681 w 1852864"/>
                <a:gd name="connsiteY2086" fmla="*/ 266369 h 4840802"/>
                <a:gd name="connsiteX2087" fmla="*/ 1557121 w 1852864"/>
                <a:gd name="connsiteY2087" fmla="*/ 262816 h 4840802"/>
                <a:gd name="connsiteX2088" fmla="*/ 1549993 w 1852864"/>
                <a:gd name="connsiteY2088" fmla="*/ 259266 h 4840802"/>
                <a:gd name="connsiteX2089" fmla="*/ 1546430 w 1852864"/>
                <a:gd name="connsiteY2089" fmla="*/ 255713 h 4840802"/>
                <a:gd name="connsiteX2090" fmla="*/ 1539302 w 1852864"/>
                <a:gd name="connsiteY2090" fmla="*/ 252164 h 4840802"/>
                <a:gd name="connsiteX2091" fmla="*/ 1535742 w 1852864"/>
                <a:gd name="connsiteY2091" fmla="*/ 248611 h 4840802"/>
                <a:gd name="connsiteX2092" fmla="*/ 1532179 w 1852864"/>
                <a:gd name="connsiteY2092" fmla="*/ 245058 h 4840802"/>
                <a:gd name="connsiteX2093" fmla="*/ 1546430 w 1852864"/>
                <a:gd name="connsiteY2093" fmla="*/ 245058 h 4840802"/>
                <a:gd name="connsiteX2094" fmla="*/ 1549993 w 1852864"/>
                <a:gd name="connsiteY2094" fmla="*/ 234406 h 4840802"/>
                <a:gd name="connsiteX2095" fmla="*/ 1549993 w 1852864"/>
                <a:gd name="connsiteY2095" fmla="*/ 213095 h 4840802"/>
                <a:gd name="connsiteX2096" fmla="*/ 1546430 w 1852864"/>
                <a:gd name="connsiteY2096" fmla="*/ 205992 h 4840802"/>
                <a:gd name="connsiteX2097" fmla="*/ 1542866 w 1852864"/>
                <a:gd name="connsiteY2097" fmla="*/ 198890 h 4840802"/>
                <a:gd name="connsiteX2098" fmla="*/ 1539302 w 1852864"/>
                <a:gd name="connsiteY2098" fmla="*/ 191784 h 4840802"/>
                <a:gd name="connsiteX2099" fmla="*/ 1535742 w 1852864"/>
                <a:gd name="connsiteY2099" fmla="*/ 188235 h 4840802"/>
                <a:gd name="connsiteX2100" fmla="*/ 1532178 w 1852864"/>
                <a:gd name="connsiteY2100" fmla="*/ 184682 h 4840802"/>
                <a:gd name="connsiteX2101" fmla="*/ 1528614 w 1852864"/>
                <a:gd name="connsiteY2101" fmla="*/ 177579 h 4840802"/>
                <a:gd name="connsiteX2102" fmla="*/ 1521487 w 1852864"/>
                <a:gd name="connsiteY2102" fmla="*/ 174026 h 4840802"/>
                <a:gd name="connsiteX2103" fmla="*/ 1517923 w 1852864"/>
                <a:gd name="connsiteY2103" fmla="*/ 170477 h 4840802"/>
                <a:gd name="connsiteX2104" fmla="*/ 1514359 w 1852864"/>
                <a:gd name="connsiteY2104" fmla="*/ 166924 h 4840802"/>
                <a:gd name="connsiteX2105" fmla="*/ 1503672 w 1852864"/>
                <a:gd name="connsiteY2105" fmla="*/ 163374 h 4840802"/>
                <a:gd name="connsiteX2106" fmla="*/ 1500108 w 1852864"/>
                <a:gd name="connsiteY2106" fmla="*/ 159821 h 4840802"/>
                <a:gd name="connsiteX2107" fmla="*/ 1496544 w 1852864"/>
                <a:gd name="connsiteY2107" fmla="*/ 156268 h 4840802"/>
                <a:gd name="connsiteX2108" fmla="*/ 1489421 w 1852864"/>
                <a:gd name="connsiteY2108" fmla="*/ 152719 h 4840802"/>
                <a:gd name="connsiteX2109" fmla="*/ 1482293 w 1852864"/>
                <a:gd name="connsiteY2109" fmla="*/ 149166 h 4840802"/>
                <a:gd name="connsiteX2110" fmla="*/ 1475166 w 1852864"/>
                <a:gd name="connsiteY2110" fmla="*/ 145616 h 4840802"/>
                <a:gd name="connsiteX2111" fmla="*/ 1468038 w 1852864"/>
                <a:gd name="connsiteY2111" fmla="*/ 142063 h 4840802"/>
                <a:gd name="connsiteX2112" fmla="*/ 1457350 w 1852864"/>
                <a:gd name="connsiteY2112" fmla="*/ 138510 h 4840802"/>
                <a:gd name="connsiteX2113" fmla="*/ 1446659 w 1852864"/>
                <a:gd name="connsiteY2113" fmla="*/ 134961 h 4840802"/>
                <a:gd name="connsiteX2114" fmla="*/ 1439535 w 1852864"/>
                <a:gd name="connsiteY2114" fmla="*/ 131408 h 4840802"/>
                <a:gd name="connsiteX2115" fmla="*/ 1435972 w 1852864"/>
                <a:gd name="connsiteY2115" fmla="*/ 127858 h 4840802"/>
                <a:gd name="connsiteX2116" fmla="*/ 1428845 w 1852864"/>
                <a:gd name="connsiteY2116" fmla="*/ 127858 h 4840802"/>
                <a:gd name="connsiteX2117" fmla="*/ 1428845 w 1852864"/>
                <a:gd name="connsiteY2117" fmla="*/ 120752 h 4840802"/>
                <a:gd name="connsiteX2118" fmla="*/ 1421717 w 1852864"/>
                <a:gd name="connsiteY2118" fmla="*/ 117203 h 4840802"/>
                <a:gd name="connsiteX2119" fmla="*/ 1414593 w 1852864"/>
                <a:gd name="connsiteY2119" fmla="*/ 113650 h 4840802"/>
                <a:gd name="connsiteX2120" fmla="*/ 1411029 w 1852864"/>
                <a:gd name="connsiteY2120" fmla="*/ 110101 h 4840802"/>
                <a:gd name="connsiteX2121" fmla="*/ 1403902 w 1852864"/>
                <a:gd name="connsiteY2121" fmla="*/ 106547 h 4840802"/>
                <a:gd name="connsiteX2122" fmla="*/ 1400338 w 1852864"/>
                <a:gd name="connsiteY2122" fmla="*/ 102994 h 4840802"/>
                <a:gd name="connsiteX2123" fmla="*/ 1393214 w 1852864"/>
                <a:gd name="connsiteY2123" fmla="*/ 99445 h 4840802"/>
                <a:gd name="connsiteX2124" fmla="*/ 1386087 w 1852864"/>
                <a:gd name="connsiteY2124" fmla="*/ 95892 h 4840802"/>
                <a:gd name="connsiteX2125" fmla="*/ 1378959 w 1852864"/>
                <a:gd name="connsiteY2125" fmla="*/ 92343 h 4840802"/>
                <a:gd name="connsiteX2126" fmla="*/ 1371835 w 1852864"/>
                <a:gd name="connsiteY2126" fmla="*/ 88790 h 4840802"/>
                <a:gd name="connsiteX2127" fmla="*/ 1361145 w 1852864"/>
                <a:gd name="connsiteY2127" fmla="*/ 85236 h 4840802"/>
                <a:gd name="connsiteX2128" fmla="*/ 1354017 w 1852864"/>
                <a:gd name="connsiteY2128" fmla="*/ 82869 h 4840802"/>
                <a:gd name="connsiteX2129" fmla="*/ 1364708 w 1852864"/>
                <a:gd name="connsiteY2129" fmla="*/ 85236 h 4840802"/>
                <a:gd name="connsiteX2130" fmla="*/ 1389651 w 1852864"/>
                <a:gd name="connsiteY2130" fmla="*/ 88790 h 4840802"/>
                <a:gd name="connsiteX2131" fmla="*/ 1411030 w 1852864"/>
                <a:gd name="connsiteY2131" fmla="*/ 92343 h 4840802"/>
                <a:gd name="connsiteX2132" fmla="*/ 1421717 w 1852864"/>
                <a:gd name="connsiteY2132" fmla="*/ 95892 h 4840802"/>
                <a:gd name="connsiteX2133" fmla="*/ 1439536 w 1852864"/>
                <a:gd name="connsiteY2133" fmla="*/ 99445 h 4840802"/>
                <a:gd name="connsiteX2134" fmla="*/ 1446660 w 1852864"/>
                <a:gd name="connsiteY2134" fmla="*/ 102994 h 4840802"/>
                <a:gd name="connsiteX2135" fmla="*/ 1453787 w 1852864"/>
                <a:gd name="connsiteY2135" fmla="*/ 106547 h 4840802"/>
                <a:gd name="connsiteX2136" fmla="*/ 1464479 w 1852864"/>
                <a:gd name="connsiteY2136" fmla="*/ 110101 h 4840802"/>
                <a:gd name="connsiteX2137" fmla="*/ 1471602 w 1852864"/>
                <a:gd name="connsiteY2137" fmla="*/ 113650 h 4840802"/>
                <a:gd name="connsiteX2138" fmla="*/ 1475166 w 1852864"/>
                <a:gd name="connsiteY2138" fmla="*/ 117203 h 4840802"/>
                <a:gd name="connsiteX2139" fmla="*/ 1485857 w 1852864"/>
                <a:gd name="connsiteY2139" fmla="*/ 120752 h 4840802"/>
                <a:gd name="connsiteX2140" fmla="*/ 1489421 w 1852864"/>
                <a:gd name="connsiteY2140" fmla="*/ 124305 h 4840802"/>
                <a:gd name="connsiteX2141" fmla="*/ 1496544 w 1852864"/>
                <a:gd name="connsiteY2141" fmla="*/ 127858 h 4840802"/>
                <a:gd name="connsiteX2142" fmla="*/ 1500108 w 1852864"/>
                <a:gd name="connsiteY2142" fmla="*/ 138510 h 4840802"/>
                <a:gd name="connsiteX2143" fmla="*/ 1503672 w 1852864"/>
                <a:gd name="connsiteY2143" fmla="*/ 145616 h 4840802"/>
                <a:gd name="connsiteX2144" fmla="*/ 1503672 w 1852864"/>
                <a:gd name="connsiteY2144" fmla="*/ 152719 h 4840802"/>
                <a:gd name="connsiteX2145" fmla="*/ 1507236 w 1852864"/>
                <a:gd name="connsiteY2145" fmla="*/ 156268 h 4840802"/>
                <a:gd name="connsiteX2146" fmla="*/ 1510800 w 1852864"/>
                <a:gd name="connsiteY2146" fmla="*/ 159821 h 4840802"/>
                <a:gd name="connsiteX2147" fmla="*/ 1517923 w 1852864"/>
                <a:gd name="connsiteY2147" fmla="*/ 163374 h 4840802"/>
                <a:gd name="connsiteX2148" fmla="*/ 1521487 w 1852864"/>
                <a:gd name="connsiteY2148" fmla="*/ 166924 h 4840802"/>
                <a:gd name="connsiteX2149" fmla="*/ 1525051 w 1852864"/>
                <a:gd name="connsiteY2149" fmla="*/ 170477 h 4840802"/>
                <a:gd name="connsiteX2150" fmla="*/ 1542866 w 1852864"/>
                <a:gd name="connsiteY2150" fmla="*/ 174026 h 4840802"/>
                <a:gd name="connsiteX2151" fmla="*/ 1564244 w 1852864"/>
                <a:gd name="connsiteY2151" fmla="*/ 174026 h 4840802"/>
                <a:gd name="connsiteX2152" fmla="*/ 1567809 w 1852864"/>
                <a:gd name="connsiteY2152" fmla="*/ 170477 h 4840802"/>
                <a:gd name="connsiteX2153" fmla="*/ 1571372 w 1852864"/>
                <a:gd name="connsiteY2153" fmla="*/ 166924 h 4840802"/>
                <a:gd name="connsiteX2154" fmla="*/ 1574936 w 1852864"/>
                <a:gd name="connsiteY2154" fmla="*/ 156268 h 4840802"/>
                <a:gd name="connsiteX2155" fmla="*/ 1574936 w 1852864"/>
                <a:gd name="connsiteY2155" fmla="*/ 134961 h 4840802"/>
                <a:gd name="connsiteX2156" fmla="*/ 1571372 w 1852864"/>
                <a:gd name="connsiteY2156" fmla="*/ 127858 h 4840802"/>
                <a:gd name="connsiteX2157" fmla="*/ 1567809 w 1852864"/>
                <a:gd name="connsiteY2157" fmla="*/ 124305 h 4840802"/>
                <a:gd name="connsiteX2158" fmla="*/ 1564244 w 1852864"/>
                <a:gd name="connsiteY2158" fmla="*/ 117203 h 4840802"/>
                <a:gd name="connsiteX2159" fmla="*/ 1557121 w 1852864"/>
                <a:gd name="connsiteY2159" fmla="*/ 117203 h 4840802"/>
                <a:gd name="connsiteX2160" fmla="*/ 1557121 w 1852864"/>
                <a:gd name="connsiteY2160" fmla="*/ 110101 h 4840802"/>
                <a:gd name="connsiteX2161" fmla="*/ 1553557 w 1852864"/>
                <a:gd name="connsiteY2161" fmla="*/ 102995 h 4840802"/>
                <a:gd name="connsiteX2162" fmla="*/ 1549993 w 1852864"/>
                <a:gd name="connsiteY2162" fmla="*/ 95892 h 4840802"/>
                <a:gd name="connsiteX2163" fmla="*/ 1542866 w 1852864"/>
                <a:gd name="connsiteY2163" fmla="*/ 92343 h 4840802"/>
                <a:gd name="connsiteX2164" fmla="*/ 1535742 w 1852864"/>
                <a:gd name="connsiteY2164" fmla="*/ 88790 h 4840802"/>
                <a:gd name="connsiteX2165" fmla="*/ 1532179 w 1852864"/>
                <a:gd name="connsiteY2165" fmla="*/ 85237 h 4840802"/>
                <a:gd name="connsiteX2166" fmla="*/ 1525051 w 1852864"/>
                <a:gd name="connsiteY2166" fmla="*/ 81687 h 4840802"/>
                <a:gd name="connsiteX2167" fmla="*/ 1517923 w 1852864"/>
                <a:gd name="connsiteY2167" fmla="*/ 78134 h 4840802"/>
                <a:gd name="connsiteX2168" fmla="*/ 1514360 w 1852864"/>
                <a:gd name="connsiteY2168" fmla="*/ 74585 h 4840802"/>
                <a:gd name="connsiteX2169" fmla="*/ 1503672 w 1852864"/>
                <a:gd name="connsiteY2169" fmla="*/ 71032 h 4840802"/>
                <a:gd name="connsiteX2170" fmla="*/ 1496544 w 1852864"/>
                <a:gd name="connsiteY2170" fmla="*/ 67479 h 4840802"/>
                <a:gd name="connsiteX2171" fmla="*/ 1489421 w 1852864"/>
                <a:gd name="connsiteY2171" fmla="*/ 63929 h 4840802"/>
                <a:gd name="connsiteX2172" fmla="*/ 1482293 w 1852864"/>
                <a:gd name="connsiteY2172" fmla="*/ 60376 h 4840802"/>
                <a:gd name="connsiteX2173" fmla="*/ 1471602 w 1852864"/>
                <a:gd name="connsiteY2173" fmla="*/ 56827 h 4840802"/>
                <a:gd name="connsiteX2174" fmla="*/ 1464479 w 1852864"/>
                <a:gd name="connsiteY2174" fmla="*/ 53274 h 4840802"/>
                <a:gd name="connsiteX2175" fmla="*/ 1460914 w 1852864"/>
                <a:gd name="connsiteY2175" fmla="*/ 49721 h 4840802"/>
                <a:gd name="connsiteX2176" fmla="*/ 1450223 w 1852864"/>
                <a:gd name="connsiteY2176" fmla="*/ 46171 h 4840802"/>
                <a:gd name="connsiteX2177" fmla="*/ 1435972 w 1852864"/>
                <a:gd name="connsiteY2177" fmla="*/ 42618 h 4840802"/>
                <a:gd name="connsiteX2178" fmla="*/ 1425281 w 1852864"/>
                <a:gd name="connsiteY2178" fmla="*/ 39069 h 4840802"/>
                <a:gd name="connsiteX2179" fmla="*/ 1403902 w 1852864"/>
                <a:gd name="connsiteY2179" fmla="*/ 35516 h 4840802"/>
                <a:gd name="connsiteX2180" fmla="*/ 1382523 w 1852864"/>
                <a:gd name="connsiteY2180" fmla="*/ 31963 h 4840802"/>
                <a:gd name="connsiteX2181" fmla="*/ 1371837 w 1852864"/>
                <a:gd name="connsiteY2181" fmla="*/ 31963 h 4840802"/>
                <a:gd name="connsiteX2182" fmla="*/ 1361146 w 1852864"/>
                <a:gd name="connsiteY2182" fmla="*/ 28413 h 4840802"/>
                <a:gd name="connsiteX2183" fmla="*/ 1350454 w 1852864"/>
                <a:gd name="connsiteY2183" fmla="*/ 24860 h 4840802"/>
                <a:gd name="connsiteX2184" fmla="*/ 1339767 w 1852864"/>
                <a:gd name="connsiteY2184" fmla="*/ 21311 h 4840802"/>
                <a:gd name="connsiteX2185" fmla="*/ 1329076 w 1852864"/>
                <a:gd name="connsiteY2185" fmla="*/ 17758 h 4840802"/>
                <a:gd name="connsiteX2186" fmla="*/ 1318388 w 1852864"/>
                <a:gd name="connsiteY2186" fmla="*/ 14205 h 4840802"/>
                <a:gd name="connsiteX2187" fmla="*/ 1311260 w 1852864"/>
                <a:gd name="connsiteY2187" fmla="*/ 10655 h 4840802"/>
                <a:gd name="connsiteX2188" fmla="*/ 1297009 w 1852864"/>
                <a:gd name="connsiteY2188" fmla="*/ 7102 h 4840802"/>
                <a:gd name="connsiteX2189" fmla="*/ 1282754 w 1852864"/>
                <a:gd name="connsiteY2189" fmla="*/ 3553 h 4840802"/>
                <a:gd name="connsiteX2190" fmla="*/ 1264939 w 1852864"/>
                <a:gd name="connsiteY2190" fmla="*/ 0 h 4840802"/>
                <a:gd name="connsiteX2191" fmla="*/ 1218616 w 1852864"/>
                <a:gd name="connsiteY2191" fmla="*/ 0 h 4840802"/>
                <a:gd name="connsiteX2192" fmla="*/ 1193674 w 1852864"/>
                <a:gd name="connsiteY2192" fmla="*/ 3553 h 4840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</a:cxnLst>
              <a:rect l="l" t="t" r="r" b="b"/>
              <a:pathLst>
                <a:path w="1852864" h="4840802">
                  <a:moveTo>
                    <a:pt x="1514371" y="4774749"/>
                  </a:moveTo>
                  <a:lnTo>
                    <a:pt x="1507247" y="4774749"/>
                  </a:lnTo>
                  <a:lnTo>
                    <a:pt x="1514371" y="4774749"/>
                  </a:lnTo>
                  <a:close/>
                  <a:moveTo>
                    <a:pt x="491737" y="4752019"/>
                  </a:moveTo>
                  <a:lnTo>
                    <a:pt x="516680" y="4752019"/>
                  </a:lnTo>
                  <a:lnTo>
                    <a:pt x="516680" y="4755572"/>
                  </a:lnTo>
                  <a:lnTo>
                    <a:pt x="491737" y="4755572"/>
                  </a:lnTo>
                  <a:lnTo>
                    <a:pt x="491737" y="4752019"/>
                  </a:lnTo>
                  <a:close/>
                  <a:moveTo>
                    <a:pt x="481049" y="4752019"/>
                  </a:moveTo>
                  <a:lnTo>
                    <a:pt x="477486" y="4755572"/>
                  </a:lnTo>
                  <a:lnTo>
                    <a:pt x="477486" y="4748469"/>
                  </a:lnTo>
                  <a:lnTo>
                    <a:pt x="485208" y="4749062"/>
                  </a:lnTo>
                  <a:lnTo>
                    <a:pt x="481049" y="4752019"/>
                  </a:lnTo>
                  <a:close/>
                  <a:moveTo>
                    <a:pt x="1546440" y="4734261"/>
                  </a:moveTo>
                  <a:cubicBezTo>
                    <a:pt x="1548962" y="4730830"/>
                    <a:pt x="1597985" y="4695195"/>
                    <a:pt x="1603454" y="4695195"/>
                  </a:cubicBezTo>
                  <a:lnTo>
                    <a:pt x="1628396" y="4695195"/>
                  </a:lnTo>
                  <a:cubicBezTo>
                    <a:pt x="1641300" y="4695195"/>
                    <a:pt x="1665785" y="4709401"/>
                    <a:pt x="1671153" y="4709401"/>
                  </a:cubicBezTo>
                  <a:cubicBezTo>
                    <a:pt x="1683073" y="4709401"/>
                    <a:pt x="1722944" y="4722527"/>
                    <a:pt x="1731726" y="4727159"/>
                  </a:cubicBezTo>
                  <a:cubicBezTo>
                    <a:pt x="1726548" y="4749318"/>
                    <a:pt x="1704888" y="4759125"/>
                    <a:pt x="1678278" y="4759125"/>
                  </a:cubicBezTo>
                  <a:cubicBezTo>
                    <a:pt x="1643073" y="4759125"/>
                    <a:pt x="1609355" y="4741367"/>
                    <a:pt x="1585636" y="4741367"/>
                  </a:cubicBezTo>
                  <a:lnTo>
                    <a:pt x="1574948" y="4741367"/>
                  </a:lnTo>
                  <a:cubicBezTo>
                    <a:pt x="1562571" y="4741367"/>
                    <a:pt x="1569510" y="4734261"/>
                    <a:pt x="1557133" y="4734261"/>
                  </a:cubicBezTo>
                  <a:lnTo>
                    <a:pt x="1546442" y="4734261"/>
                  </a:lnTo>
                  <a:close/>
                  <a:moveTo>
                    <a:pt x="249435" y="4737814"/>
                  </a:moveTo>
                  <a:lnTo>
                    <a:pt x="206678" y="4737814"/>
                  </a:lnTo>
                  <a:lnTo>
                    <a:pt x="142535" y="4734340"/>
                  </a:lnTo>
                  <a:lnTo>
                    <a:pt x="89485" y="4727647"/>
                  </a:lnTo>
                  <a:cubicBezTo>
                    <a:pt x="78613" y="4725700"/>
                    <a:pt x="60586" y="4724112"/>
                    <a:pt x="60586" y="4709400"/>
                  </a:cubicBezTo>
                  <a:lnTo>
                    <a:pt x="60586" y="4702298"/>
                  </a:lnTo>
                  <a:cubicBezTo>
                    <a:pt x="66982" y="4698476"/>
                    <a:pt x="71944" y="4695196"/>
                    <a:pt x="81965" y="4695196"/>
                  </a:cubicBezTo>
                  <a:lnTo>
                    <a:pt x="92656" y="4695196"/>
                  </a:lnTo>
                  <a:cubicBezTo>
                    <a:pt x="96994" y="4695196"/>
                    <a:pt x="128660" y="4711061"/>
                    <a:pt x="138978" y="4709401"/>
                  </a:cubicBezTo>
                  <a:lnTo>
                    <a:pt x="192274" y="4701350"/>
                  </a:lnTo>
                  <a:cubicBezTo>
                    <a:pt x="204904" y="4700294"/>
                    <a:pt x="270005" y="4723663"/>
                    <a:pt x="285069" y="4727159"/>
                  </a:cubicBezTo>
                  <a:cubicBezTo>
                    <a:pt x="278363" y="4736284"/>
                    <a:pt x="265326" y="4737814"/>
                    <a:pt x="249438" y="4737814"/>
                  </a:cubicBezTo>
                  <a:close/>
                  <a:moveTo>
                    <a:pt x="1399373" y="4101947"/>
                  </a:moveTo>
                  <a:cubicBezTo>
                    <a:pt x="1386627" y="4107587"/>
                    <a:pt x="1390858" y="4123556"/>
                    <a:pt x="1386898" y="4138411"/>
                  </a:cubicBezTo>
                  <a:cubicBezTo>
                    <a:pt x="1383259" y="4152063"/>
                    <a:pt x="1375381" y="4160251"/>
                    <a:pt x="1375381" y="4176658"/>
                  </a:cubicBezTo>
                  <a:lnTo>
                    <a:pt x="1375381" y="4183760"/>
                  </a:lnTo>
                  <a:lnTo>
                    <a:pt x="1371954" y="4215745"/>
                  </a:lnTo>
                  <a:cubicBezTo>
                    <a:pt x="1368247" y="4241712"/>
                    <a:pt x="1357566" y="4260855"/>
                    <a:pt x="1357566" y="4286757"/>
                  </a:cubicBezTo>
                  <a:lnTo>
                    <a:pt x="1357566" y="4293860"/>
                  </a:lnTo>
                  <a:cubicBezTo>
                    <a:pt x="1357566" y="4319583"/>
                    <a:pt x="1336188" y="4372309"/>
                    <a:pt x="1336188" y="4403960"/>
                  </a:cubicBezTo>
                  <a:lnTo>
                    <a:pt x="1336188" y="4411062"/>
                  </a:lnTo>
                  <a:cubicBezTo>
                    <a:pt x="1336188" y="4428960"/>
                    <a:pt x="1325500" y="4444038"/>
                    <a:pt x="1325500" y="4467886"/>
                  </a:cubicBezTo>
                  <a:lnTo>
                    <a:pt x="1325500" y="4496299"/>
                  </a:lnTo>
                  <a:lnTo>
                    <a:pt x="1328732" y="4531855"/>
                  </a:lnTo>
                  <a:cubicBezTo>
                    <a:pt x="1332804" y="4563322"/>
                    <a:pt x="1363483" y="4587679"/>
                    <a:pt x="1385055" y="4603860"/>
                  </a:cubicBezTo>
                  <a:cubicBezTo>
                    <a:pt x="1392431" y="4609389"/>
                    <a:pt x="1464796" y="4641914"/>
                    <a:pt x="1471587" y="4641914"/>
                  </a:cubicBezTo>
                  <a:cubicBezTo>
                    <a:pt x="1484209" y="4641914"/>
                    <a:pt x="1537040" y="4665668"/>
                    <a:pt x="1557108" y="4670327"/>
                  </a:cubicBezTo>
                  <a:cubicBezTo>
                    <a:pt x="1554030" y="4674509"/>
                    <a:pt x="1477965" y="4727151"/>
                    <a:pt x="1475152" y="4727151"/>
                  </a:cubicBezTo>
                  <a:lnTo>
                    <a:pt x="1432396" y="4727151"/>
                  </a:lnTo>
                  <a:cubicBezTo>
                    <a:pt x="1380958" y="4727151"/>
                    <a:pt x="1335716" y="4755565"/>
                    <a:pt x="1293431" y="4755565"/>
                  </a:cubicBezTo>
                  <a:lnTo>
                    <a:pt x="1261360" y="4755565"/>
                  </a:lnTo>
                  <a:cubicBezTo>
                    <a:pt x="1242886" y="4755565"/>
                    <a:pt x="1223221" y="4744909"/>
                    <a:pt x="1200788" y="4744909"/>
                  </a:cubicBezTo>
                  <a:cubicBezTo>
                    <a:pt x="1169420" y="4744909"/>
                    <a:pt x="1067859" y="4704807"/>
                    <a:pt x="1072510" y="4673878"/>
                  </a:cubicBezTo>
                  <a:lnTo>
                    <a:pt x="1076503" y="4641980"/>
                  </a:lnTo>
                  <a:cubicBezTo>
                    <a:pt x="1081555" y="4638258"/>
                    <a:pt x="1118832" y="4584138"/>
                    <a:pt x="1118832" y="4577986"/>
                  </a:cubicBezTo>
                  <a:cubicBezTo>
                    <a:pt x="1118832" y="4562377"/>
                    <a:pt x="1127350" y="4559686"/>
                    <a:pt x="1129185" y="4548958"/>
                  </a:cubicBezTo>
                  <a:cubicBezTo>
                    <a:pt x="1130442" y="4541615"/>
                    <a:pt x="1125960" y="4528222"/>
                    <a:pt x="1125960" y="4514057"/>
                  </a:cubicBezTo>
                  <a:lnTo>
                    <a:pt x="1125960" y="4460784"/>
                  </a:lnTo>
                  <a:cubicBezTo>
                    <a:pt x="1125960" y="4429666"/>
                    <a:pt x="1115272" y="4410593"/>
                    <a:pt x="1115272" y="4389753"/>
                  </a:cubicBezTo>
                  <a:lnTo>
                    <a:pt x="1115272" y="4368446"/>
                  </a:lnTo>
                  <a:lnTo>
                    <a:pt x="1118018" y="4322211"/>
                  </a:lnTo>
                  <a:cubicBezTo>
                    <a:pt x="1120955" y="4295927"/>
                    <a:pt x="1133087" y="4254768"/>
                    <a:pt x="1133087" y="4240587"/>
                  </a:cubicBezTo>
                  <a:lnTo>
                    <a:pt x="1133087" y="4237034"/>
                  </a:lnTo>
                  <a:cubicBezTo>
                    <a:pt x="1133087" y="4229145"/>
                    <a:pt x="1144813" y="4183843"/>
                    <a:pt x="1147338" y="4169555"/>
                  </a:cubicBezTo>
                  <a:lnTo>
                    <a:pt x="1151000" y="4148262"/>
                  </a:lnTo>
                  <a:lnTo>
                    <a:pt x="1150902" y="4130486"/>
                  </a:lnTo>
                  <a:cubicBezTo>
                    <a:pt x="1150902" y="4117352"/>
                    <a:pt x="1151454" y="4121275"/>
                    <a:pt x="1147338" y="4112728"/>
                  </a:cubicBezTo>
                  <a:lnTo>
                    <a:pt x="1151338" y="4098660"/>
                  </a:lnTo>
                  <a:cubicBezTo>
                    <a:pt x="1147421" y="4091288"/>
                    <a:pt x="1143775" y="4077550"/>
                    <a:pt x="1143775" y="4066561"/>
                  </a:cubicBezTo>
                  <a:lnTo>
                    <a:pt x="1143775" y="4063008"/>
                  </a:lnTo>
                  <a:cubicBezTo>
                    <a:pt x="1143775" y="4028990"/>
                    <a:pt x="1122396" y="4019098"/>
                    <a:pt x="1122396" y="3988421"/>
                  </a:cubicBezTo>
                  <a:lnTo>
                    <a:pt x="1122396" y="3963561"/>
                  </a:lnTo>
                  <a:lnTo>
                    <a:pt x="1118735" y="3942272"/>
                  </a:lnTo>
                  <a:cubicBezTo>
                    <a:pt x="1122947" y="3933707"/>
                    <a:pt x="1122396" y="3937634"/>
                    <a:pt x="1122396" y="3924496"/>
                  </a:cubicBezTo>
                  <a:lnTo>
                    <a:pt x="1122396" y="3903185"/>
                  </a:lnTo>
                  <a:cubicBezTo>
                    <a:pt x="1138849" y="3902818"/>
                    <a:pt x="1134341" y="3899632"/>
                    <a:pt x="1147338" y="3899632"/>
                  </a:cubicBezTo>
                  <a:cubicBezTo>
                    <a:pt x="1166944" y="3899632"/>
                    <a:pt x="1179340" y="3888980"/>
                    <a:pt x="1197224" y="3888980"/>
                  </a:cubicBezTo>
                  <a:lnTo>
                    <a:pt x="1204351" y="3888980"/>
                  </a:lnTo>
                  <a:cubicBezTo>
                    <a:pt x="1218275" y="3888980"/>
                    <a:pt x="1244656" y="3878324"/>
                    <a:pt x="1261362" y="3878324"/>
                  </a:cubicBezTo>
                  <a:lnTo>
                    <a:pt x="1275617" y="3878324"/>
                  </a:lnTo>
                  <a:lnTo>
                    <a:pt x="1332419" y="3869802"/>
                  </a:lnTo>
                  <a:lnTo>
                    <a:pt x="1339798" y="3872073"/>
                  </a:lnTo>
                  <a:lnTo>
                    <a:pt x="1435918" y="3866943"/>
                  </a:lnTo>
                  <a:lnTo>
                    <a:pt x="1440119" y="3945766"/>
                  </a:lnTo>
                  <a:cubicBezTo>
                    <a:pt x="1440757" y="3964842"/>
                    <a:pt x="1428830" y="3982708"/>
                    <a:pt x="1428830" y="3995527"/>
                  </a:cubicBezTo>
                  <a:cubicBezTo>
                    <a:pt x="1428830" y="4009912"/>
                    <a:pt x="1405822" y="4056033"/>
                    <a:pt x="1403887" y="4070110"/>
                  </a:cubicBezTo>
                  <a:lnTo>
                    <a:pt x="1399372" y="4101947"/>
                  </a:lnTo>
                  <a:close/>
                  <a:moveTo>
                    <a:pt x="480047" y="3907591"/>
                  </a:moveTo>
                  <a:lnTo>
                    <a:pt x="602135" y="3911151"/>
                  </a:lnTo>
                  <a:lnTo>
                    <a:pt x="684124" y="3910289"/>
                  </a:lnTo>
                  <a:lnTo>
                    <a:pt x="758920" y="3914316"/>
                  </a:lnTo>
                  <a:cubicBezTo>
                    <a:pt x="779611" y="3915221"/>
                    <a:pt x="756066" y="3922601"/>
                    <a:pt x="773204" y="3942255"/>
                  </a:cubicBezTo>
                  <a:lnTo>
                    <a:pt x="770372" y="3981357"/>
                  </a:lnTo>
                  <a:lnTo>
                    <a:pt x="765075" y="4023837"/>
                  </a:lnTo>
                  <a:lnTo>
                    <a:pt x="766080" y="4031048"/>
                  </a:lnTo>
                  <a:cubicBezTo>
                    <a:pt x="766080" y="4043384"/>
                    <a:pt x="758953" y="4036465"/>
                    <a:pt x="758953" y="4048806"/>
                  </a:cubicBezTo>
                  <a:cubicBezTo>
                    <a:pt x="758953" y="4063086"/>
                    <a:pt x="751404" y="4092200"/>
                    <a:pt x="748262" y="4105630"/>
                  </a:cubicBezTo>
                  <a:cubicBezTo>
                    <a:pt x="752377" y="4114176"/>
                    <a:pt x="751825" y="4110249"/>
                    <a:pt x="751825" y="4123387"/>
                  </a:cubicBezTo>
                  <a:lnTo>
                    <a:pt x="751825" y="4151801"/>
                  </a:lnTo>
                  <a:cubicBezTo>
                    <a:pt x="751825" y="4153493"/>
                    <a:pt x="776768" y="4215584"/>
                    <a:pt x="776768" y="4229935"/>
                  </a:cubicBezTo>
                  <a:cubicBezTo>
                    <a:pt x="776768" y="4243759"/>
                    <a:pt x="783896" y="4252169"/>
                    <a:pt x="783896" y="4269004"/>
                  </a:cubicBezTo>
                  <a:cubicBezTo>
                    <a:pt x="783896" y="4277314"/>
                    <a:pt x="784962" y="4278190"/>
                    <a:pt x="787459" y="4283209"/>
                  </a:cubicBezTo>
                  <a:cubicBezTo>
                    <a:pt x="784753" y="4288832"/>
                    <a:pt x="783896" y="4288311"/>
                    <a:pt x="783896" y="4297418"/>
                  </a:cubicBezTo>
                  <a:lnTo>
                    <a:pt x="783896" y="4308070"/>
                  </a:lnTo>
                  <a:cubicBezTo>
                    <a:pt x="783896" y="4318887"/>
                    <a:pt x="785514" y="4321060"/>
                    <a:pt x="787459" y="4329381"/>
                  </a:cubicBezTo>
                  <a:cubicBezTo>
                    <a:pt x="783344" y="4337927"/>
                    <a:pt x="783896" y="4334001"/>
                    <a:pt x="783896" y="4347139"/>
                  </a:cubicBezTo>
                  <a:lnTo>
                    <a:pt x="783896" y="4350691"/>
                  </a:lnTo>
                  <a:cubicBezTo>
                    <a:pt x="783896" y="4364390"/>
                    <a:pt x="779370" y="4373540"/>
                    <a:pt x="776768" y="4389757"/>
                  </a:cubicBezTo>
                  <a:lnTo>
                    <a:pt x="772318" y="4418030"/>
                  </a:lnTo>
                  <a:cubicBezTo>
                    <a:pt x="770556" y="4434681"/>
                    <a:pt x="766080" y="4422244"/>
                    <a:pt x="766080" y="4435928"/>
                  </a:cubicBezTo>
                  <a:lnTo>
                    <a:pt x="766080" y="4439481"/>
                  </a:lnTo>
                  <a:cubicBezTo>
                    <a:pt x="766080" y="4447086"/>
                    <a:pt x="741138" y="4484094"/>
                    <a:pt x="741138" y="4492753"/>
                  </a:cubicBezTo>
                  <a:lnTo>
                    <a:pt x="741138" y="4496303"/>
                  </a:lnTo>
                  <a:cubicBezTo>
                    <a:pt x="741138" y="4565353"/>
                    <a:pt x="815964" y="4634135"/>
                    <a:pt x="815964" y="4673882"/>
                  </a:cubicBezTo>
                  <a:cubicBezTo>
                    <a:pt x="815964" y="4684836"/>
                    <a:pt x="796600" y="4715299"/>
                    <a:pt x="791021" y="4723606"/>
                  </a:cubicBezTo>
                  <a:cubicBezTo>
                    <a:pt x="771697" y="4724033"/>
                    <a:pt x="752856" y="4738494"/>
                    <a:pt x="748261" y="4737811"/>
                  </a:cubicBezTo>
                  <a:lnTo>
                    <a:pt x="687796" y="4729986"/>
                  </a:lnTo>
                  <a:cubicBezTo>
                    <a:pt x="671195" y="4728262"/>
                    <a:pt x="672647" y="4723606"/>
                    <a:pt x="659182" y="4723606"/>
                  </a:cubicBezTo>
                  <a:lnTo>
                    <a:pt x="648494" y="4723606"/>
                  </a:lnTo>
                  <a:lnTo>
                    <a:pt x="584336" y="4716662"/>
                  </a:lnTo>
                  <a:cubicBezTo>
                    <a:pt x="570625" y="4714930"/>
                    <a:pt x="534763" y="4697725"/>
                    <a:pt x="523782" y="4698742"/>
                  </a:cubicBezTo>
                  <a:lnTo>
                    <a:pt x="473989" y="4703308"/>
                  </a:lnTo>
                  <a:lnTo>
                    <a:pt x="463208" y="4702296"/>
                  </a:lnTo>
                  <a:lnTo>
                    <a:pt x="377736" y="4713253"/>
                  </a:lnTo>
                  <a:lnTo>
                    <a:pt x="349186" y="4712951"/>
                  </a:lnTo>
                  <a:cubicBezTo>
                    <a:pt x="340884" y="4712951"/>
                    <a:pt x="285708" y="4680985"/>
                    <a:pt x="267231" y="4680985"/>
                  </a:cubicBezTo>
                  <a:cubicBezTo>
                    <a:pt x="257052" y="4680985"/>
                    <a:pt x="260716" y="4679868"/>
                    <a:pt x="256543" y="4673882"/>
                  </a:cubicBezTo>
                  <a:cubicBezTo>
                    <a:pt x="280062" y="4668422"/>
                    <a:pt x="303969" y="4650221"/>
                    <a:pt x="330820" y="4641370"/>
                  </a:cubicBezTo>
                  <a:cubicBezTo>
                    <a:pt x="357877" y="4632449"/>
                    <a:pt x="377663" y="4623572"/>
                    <a:pt x="403848" y="4611167"/>
                  </a:cubicBezTo>
                  <a:cubicBezTo>
                    <a:pt x="434574" y="4596617"/>
                    <a:pt x="522850" y="4555769"/>
                    <a:pt x="520216" y="4517615"/>
                  </a:cubicBezTo>
                  <a:lnTo>
                    <a:pt x="516253" y="4411096"/>
                  </a:lnTo>
                  <a:lnTo>
                    <a:pt x="516653" y="4393310"/>
                  </a:lnTo>
                  <a:lnTo>
                    <a:pt x="517546" y="4375552"/>
                  </a:lnTo>
                  <a:lnTo>
                    <a:pt x="516653" y="4279659"/>
                  </a:lnTo>
                  <a:lnTo>
                    <a:pt x="512747" y="4190887"/>
                  </a:lnTo>
                  <a:cubicBezTo>
                    <a:pt x="512307" y="4176776"/>
                    <a:pt x="514422" y="4183275"/>
                    <a:pt x="509529" y="4173111"/>
                  </a:cubicBezTo>
                  <a:cubicBezTo>
                    <a:pt x="511471" y="4164791"/>
                    <a:pt x="513092" y="4162617"/>
                    <a:pt x="513092" y="4151800"/>
                  </a:cubicBezTo>
                  <a:cubicBezTo>
                    <a:pt x="513092" y="4116310"/>
                    <a:pt x="522624" y="4111946"/>
                    <a:pt x="504833" y="4078343"/>
                  </a:cubicBezTo>
                  <a:cubicBezTo>
                    <a:pt x="498920" y="4067178"/>
                    <a:pt x="477606" y="4028797"/>
                    <a:pt x="470331" y="4023941"/>
                  </a:cubicBezTo>
                  <a:cubicBezTo>
                    <a:pt x="469791" y="3999728"/>
                    <a:pt x="463207" y="4012862"/>
                    <a:pt x="463207" y="3999081"/>
                  </a:cubicBezTo>
                  <a:lnTo>
                    <a:pt x="463207" y="3981323"/>
                  </a:lnTo>
                  <a:cubicBezTo>
                    <a:pt x="463207" y="3973014"/>
                    <a:pt x="462141" y="3972137"/>
                    <a:pt x="460213" y="3967306"/>
                  </a:cubicBezTo>
                  <a:lnTo>
                    <a:pt x="480046" y="3907593"/>
                  </a:lnTo>
                  <a:close/>
                  <a:moveTo>
                    <a:pt x="826648" y="2930143"/>
                  </a:moveTo>
                  <a:lnTo>
                    <a:pt x="862285" y="2930042"/>
                  </a:lnTo>
                  <a:lnTo>
                    <a:pt x="890777" y="2933675"/>
                  </a:lnTo>
                  <a:lnTo>
                    <a:pt x="1036845" y="2941298"/>
                  </a:lnTo>
                  <a:lnTo>
                    <a:pt x="1093929" y="2947538"/>
                  </a:lnTo>
                  <a:cubicBezTo>
                    <a:pt x="1105399" y="2949471"/>
                    <a:pt x="1099061" y="2946863"/>
                    <a:pt x="1108145" y="2951350"/>
                  </a:cubicBezTo>
                  <a:cubicBezTo>
                    <a:pt x="1113784" y="2948652"/>
                    <a:pt x="1113261" y="2947801"/>
                    <a:pt x="1122396" y="2947801"/>
                  </a:cubicBezTo>
                  <a:lnTo>
                    <a:pt x="1186534" y="2947801"/>
                  </a:lnTo>
                  <a:lnTo>
                    <a:pt x="1272041" y="2944050"/>
                  </a:lnTo>
                  <a:lnTo>
                    <a:pt x="1322090" y="2943180"/>
                  </a:lnTo>
                  <a:cubicBezTo>
                    <a:pt x="1319488" y="2951178"/>
                    <a:pt x="1307683" y="2988012"/>
                    <a:pt x="1307683" y="2993971"/>
                  </a:cubicBezTo>
                  <a:cubicBezTo>
                    <a:pt x="1307683" y="3010537"/>
                    <a:pt x="1304120" y="2998710"/>
                    <a:pt x="1304120" y="3015279"/>
                  </a:cubicBezTo>
                  <a:lnTo>
                    <a:pt x="1304120" y="3029487"/>
                  </a:lnTo>
                  <a:cubicBezTo>
                    <a:pt x="1304120" y="3052303"/>
                    <a:pt x="1297259" y="3111170"/>
                    <a:pt x="1329062" y="3111170"/>
                  </a:cubicBezTo>
                  <a:lnTo>
                    <a:pt x="1336190" y="3111170"/>
                  </a:lnTo>
                  <a:cubicBezTo>
                    <a:pt x="1351911" y="3111170"/>
                    <a:pt x="1361572" y="3105921"/>
                    <a:pt x="1371824" y="3100518"/>
                  </a:cubicBezTo>
                  <a:lnTo>
                    <a:pt x="1381653" y="3132804"/>
                  </a:lnTo>
                  <a:lnTo>
                    <a:pt x="1389639" y="3132480"/>
                  </a:lnTo>
                  <a:cubicBezTo>
                    <a:pt x="1397973" y="3132480"/>
                    <a:pt x="1398856" y="3133544"/>
                    <a:pt x="1403890" y="3136034"/>
                  </a:cubicBezTo>
                  <a:cubicBezTo>
                    <a:pt x="1447007" y="3115409"/>
                    <a:pt x="1444901" y="3122770"/>
                    <a:pt x="1468025" y="3079206"/>
                  </a:cubicBezTo>
                  <a:cubicBezTo>
                    <a:pt x="1474090" y="3083255"/>
                    <a:pt x="1482244" y="3091330"/>
                    <a:pt x="1492968" y="3089862"/>
                  </a:cubicBezTo>
                  <a:lnTo>
                    <a:pt x="1528512" y="3085654"/>
                  </a:lnTo>
                  <a:cubicBezTo>
                    <a:pt x="1530133" y="3067936"/>
                    <a:pt x="1549981" y="3055477"/>
                    <a:pt x="1549981" y="3033034"/>
                  </a:cubicBezTo>
                  <a:cubicBezTo>
                    <a:pt x="1549981" y="3011209"/>
                    <a:pt x="1564232" y="2999218"/>
                    <a:pt x="1564232" y="2983314"/>
                  </a:cubicBezTo>
                  <a:lnTo>
                    <a:pt x="1564232" y="2976211"/>
                  </a:lnTo>
                  <a:cubicBezTo>
                    <a:pt x="1564232" y="2966619"/>
                    <a:pt x="1565933" y="2966418"/>
                    <a:pt x="1567796" y="2958453"/>
                  </a:cubicBezTo>
                  <a:lnTo>
                    <a:pt x="1642622" y="2958453"/>
                  </a:lnTo>
                  <a:cubicBezTo>
                    <a:pt x="1650957" y="2958453"/>
                    <a:pt x="1651839" y="2957390"/>
                    <a:pt x="1656873" y="2954900"/>
                  </a:cubicBezTo>
                  <a:cubicBezTo>
                    <a:pt x="1662516" y="2957598"/>
                    <a:pt x="1661990" y="2958453"/>
                    <a:pt x="1671128" y="2958453"/>
                  </a:cubicBezTo>
                  <a:lnTo>
                    <a:pt x="1674692" y="2958453"/>
                  </a:lnTo>
                  <a:lnTo>
                    <a:pt x="1724570" y="2962053"/>
                  </a:lnTo>
                  <a:cubicBezTo>
                    <a:pt x="1754471" y="2964773"/>
                    <a:pt x="1742392" y="2978500"/>
                    <a:pt x="1742392" y="3001070"/>
                  </a:cubicBezTo>
                  <a:lnTo>
                    <a:pt x="1742392" y="3004620"/>
                  </a:lnTo>
                  <a:cubicBezTo>
                    <a:pt x="1742392" y="3033727"/>
                    <a:pt x="1728137" y="3055922"/>
                    <a:pt x="1728137" y="3079206"/>
                  </a:cubicBezTo>
                  <a:cubicBezTo>
                    <a:pt x="1728137" y="3095681"/>
                    <a:pt x="1706759" y="3144626"/>
                    <a:pt x="1706759" y="3171547"/>
                  </a:cubicBezTo>
                  <a:lnTo>
                    <a:pt x="1706759" y="3175097"/>
                  </a:lnTo>
                  <a:cubicBezTo>
                    <a:pt x="1706759" y="3223687"/>
                    <a:pt x="1690961" y="3255609"/>
                    <a:pt x="1685380" y="3295852"/>
                  </a:cubicBezTo>
                  <a:cubicBezTo>
                    <a:pt x="1680482" y="3331167"/>
                    <a:pt x="1660437" y="3373568"/>
                    <a:pt x="1660437" y="3409504"/>
                  </a:cubicBezTo>
                  <a:cubicBezTo>
                    <a:pt x="1660437" y="3443805"/>
                    <a:pt x="1631931" y="3510230"/>
                    <a:pt x="1631931" y="3533810"/>
                  </a:cubicBezTo>
                  <a:cubicBezTo>
                    <a:pt x="1631931" y="3544185"/>
                    <a:pt x="1617697" y="3609608"/>
                    <a:pt x="1614584" y="3619515"/>
                  </a:cubicBezTo>
                  <a:cubicBezTo>
                    <a:pt x="1606830" y="3644192"/>
                    <a:pt x="1596300" y="3669909"/>
                    <a:pt x="1596300" y="3700734"/>
                  </a:cubicBezTo>
                  <a:cubicBezTo>
                    <a:pt x="1596300" y="3717303"/>
                    <a:pt x="1592737" y="3705476"/>
                    <a:pt x="1592737" y="3722045"/>
                  </a:cubicBezTo>
                  <a:cubicBezTo>
                    <a:pt x="1592737" y="3733092"/>
                    <a:pt x="1576683" y="3803727"/>
                    <a:pt x="1560667" y="3803727"/>
                  </a:cubicBezTo>
                  <a:lnTo>
                    <a:pt x="1542851" y="3803727"/>
                  </a:lnTo>
                  <a:cubicBezTo>
                    <a:pt x="1517422" y="3803727"/>
                    <a:pt x="1504827" y="3814383"/>
                    <a:pt x="1482279" y="3814383"/>
                  </a:cubicBezTo>
                  <a:lnTo>
                    <a:pt x="1478715" y="3814383"/>
                  </a:lnTo>
                  <a:cubicBezTo>
                    <a:pt x="1468989" y="3814383"/>
                    <a:pt x="1457992" y="3819384"/>
                    <a:pt x="1443081" y="3821486"/>
                  </a:cubicBezTo>
                  <a:lnTo>
                    <a:pt x="1379136" y="3829921"/>
                  </a:lnTo>
                  <a:lnTo>
                    <a:pt x="1314870" y="3832892"/>
                  </a:lnTo>
                  <a:lnTo>
                    <a:pt x="1207841" y="3845872"/>
                  </a:lnTo>
                  <a:cubicBezTo>
                    <a:pt x="1174452" y="3851293"/>
                    <a:pt x="1119114" y="3867657"/>
                    <a:pt x="1090328" y="3867657"/>
                  </a:cubicBezTo>
                  <a:cubicBezTo>
                    <a:pt x="1073706" y="3867657"/>
                    <a:pt x="1085569" y="3871210"/>
                    <a:pt x="1068950" y="3871210"/>
                  </a:cubicBezTo>
                  <a:cubicBezTo>
                    <a:pt x="1053383" y="3871210"/>
                    <a:pt x="1056010" y="3878312"/>
                    <a:pt x="1040443" y="3878312"/>
                  </a:cubicBezTo>
                  <a:lnTo>
                    <a:pt x="1026188" y="3878312"/>
                  </a:lnTo>
                  <a:cubicBezTo>
                    <a:pt x="1017328" y="3878312"/>
                    <a:pt x="1012791" y="3869432"/>
                    <a:pt x="1004809" y="3864104"/>
                  </a:cubicBezTo>
                  <a:lnTo>
                    <a:pt x="1004809" y="3857001"/>
                  </a:lnTo>
                  <a:cubicBezTo>
                    <a:pt x="1004809" y="3839419"/>
                    <a:pt x="990558" y="3817829"/>
                    <a:pt x="990558" y="3796626"/>
                  </a:cubicBezTo>
                  <a:lnTo>
                    <a:pt x="990558" y="3782421"/>
                  </a:lnTo>
                  <a:cubicBezTo>
                    <a:pt x="990558" y="3766905"/>
                    <a:pt x="983431" y="3769523"/>
                    <a:pt x="983431" y="3754007"/>
                  </a:cubicBezTo>
                  <a:lnTo>
                    <a:pt x="983431" y="3739802"/>
                  </a:lnTo>
                  <a:lnTo>
                    <a:pt x="975183" y="3679597"/>
                  </a:lnTo>
                  <a:lnTo>
                    <a:pt x="976307" y="3668769"/>
                  </a:lnTo>
                  <a:lnTo>
                    <a:pt x="975259" y="3619045"/>
                  </a:lnTo>
                  <a:lnTo>
                    <a:pt x="976307" y="3597737"/>
                  </a:lnTo>
                  <a:lnTo>
                    <a:pt x="984566" y="3526851"/>
                  </a:lnTo>
                  <a:lnTo>
                    <a:pt x="997138" y="3416525"/>
                  </a:lnTo>
                  <a:cubicBezTo>
                    <a:pt x="999030" y="3407120"/>
                    <a:pt x="973713" y="3388191"/>
                    <a:pt x="965616" y="3388191"/>
                  </a:cubicBezTo>
                  <a:lnTo>
                    <a:pt x="962052" y="3388191"/>
                  </a:lnTo>
                  <a:cubicBezTo>
                    <a:pt x="953051" y="3388191"/>
                    <a:pt x="945015" y="3397416"/>
                    <a:pt x="944237" y="3405948"/>
                  </a:cubicBezTo>
                  <a:lnTo>
                    <a:pt x="924487" y="3629522"/>
                  </a:lnTo>
                  <a:lnTo>
                    <a:pt x="915655" y="3633054"/>
                  </a:lnTo>
                  <a:lnTo>
                    <a:pt x="915730" y="3640354"/>
                  </a:lnTo>
                  <a:lnTo>
                    <a:pt x="915730" y="3643903"/>
                  </a:lnTo>
                  <a:cubicBezTo>
                    <a:pt x="915730" y="3650762"/>
                    <a:pt x="914610" y="3650226"/>
                    <a:pt x="912167" y="3654559"/>
                  </a:cubicBezTo>
                  <a:lnTo>
                    <a:pt x="923622" y="3664453"/>
                  </a:lnTo>
                  <a:cubicBezTo>
                    <a:pt x="920152" y="3670836"/>
                    <a:pt x="919294" y="3670312"/>
                    <a:pt x="919294" y="3679419"/>
                  </a:cubicBezTo>
                  <a:cubicBezTo>
                    <a:pt x="919294" y="3705329"/>
                    <a:pt x="901479" y="3737887"/>
                    <a:pt x="901479" y="3768209"/>
                  </a:cubicBezTo>
                  <a:lnTo>
                    <a:pt x="901479" y="3775315"/>
                  </a:lnTo>
                  <a:cubicBezTo>
                    <a:pt x="901479" y="3787784"/>
                    <a:pt x="887224" y="3817287"/>
                    <a:pt x="887224" y="3832139"/>
                  </a:cubicBezTo>
                  <a:cubicBezTo>
                    <a:pt x="887224" y="3838993"/>
                    <a:pt x="888348" y="3838461"/>
                    <a:pt x="890788" y="3842794"/>
                  </a:cubicBezTo>
                  <a:cubicBezTo>
                    <a:pt x="888845" y="3851114"/>
                    <a:pt x="887224" y="3853288"/>
                    <a:pt x="887224" y="3864101"/>
                  </a:cubicBezTo>
                  <a:lnTo>
                    <a:pt x="887224" y="3874757"/>
                  </a:lnTo>
                  <a:lnTo>
                    <a:pt x="851594" y="3874757"/>
                  </a:lnTo>
                  <a:cubicBezTo>
                    <a:pt x="836027" y="3874757"/>
                    <a:pt x="838654" y="3867655"/>
                    <a:pt x="823087" y="3867655"/>
                  </a:cubicBezTo>
                  <a:lnTo>
                    <a:pt x="755386" y="3867655"/>
                  </a:lnTo>
                  <a:lnTo>
                    <a:pt x="577245" y="3863427"/>
                  </a:lnTo>
                  <a:cubicBezTo>
                    <a:pt x="568940" y="3863861"/>
                    <a:pt x="567905" y="3865219"/>
                    <a:pt x="562973" y="3867655"/>
                  </a:cubicBezTo>
                  <a:cubicBezTo>
                    <a:pt x="557333" y="3864957"/>
                    <a:pt x="557859" y="3864102"/>
                    <a:pt x="548721" y="3864102"/>
                  </a:cubicBezTo>
                  <a:lnTo>
                    <a:pt x="545157" y="3864102"/>
                  </a:lnTo>
                  <a:lnTo>
                    <a:pt x="420498" y="3856277"/>
                  </a:lnTo>
                  <a:lnTo>
                    <a:pt x="409756" y="3857000"/>
                  </a:lnTo>
                  <a:lnTo>
                    <a:pt x="281664" y="3841336"/>
                  </a:lnTo>
                  <a:cubicBezTo>
                    <a:pt x="281484" y="3821724"/>
                    <a:pt x="287429" y="3803048"/>
                    <a:pt x="285044" y="3785967"/>
                  </a:cubicBezTo>
                  <a:lnTo>
                    <a:pt x="273178" y="3697345"/>
                  </a:lnTo>
                  <a:cubicBezTo>
                    <a:pt x="271758" y="3678548"/>
                    <a:pt x="269575" y="3676633"/>
                    <a:pt x="267229" y="3658113"/>
                  </a:cubicBezTo>
                  <a:lnTo>
                    <a:pt x="258686" y="3594363"/>
                  </a:lnTo>
                  <a:lnTo>
                    <a:pt x="260102" y="3562220"/>
                  </a:lnTo>
                  <a:lnTo>
                    <a:pt x="260996" y="3544462"/>
                  </a:lnTo>
                  <a:lnTo>
                    <a:pt x="253050" y="3473421"/>
                  </a:lnTo>
                  <a:cubicBezTo>
                    <a:pt x="250755" y="3454534"/>
                    <a:pt x="248228" y="3453342"/>
                    <a:pt x="245850" y="3434363"/>
                  </a:cubicBezTo>
                  <a:lnTo>
                    <a:pt x="241480" y="3395394"/>
                  </a:lnTo>
                  <a:lnTo>
                    <a:pt x="242286" y="3381088"/>
                  </a:lnTo>
                  <a:lnTo>
                    <a:pt x="225801" y="3235723"/>
                  </a:lnTo>
                  <a:lnTo>
                    <a:pt x="223571" y="3200078"/>
                  </a:lnTo>
                  <a:lnTo>
                    <a:pt x="215924" y="3128614"/>
                  </a:lnTo>
                  <a:lnTo>
                    <a:pt x="217650" y="3122007"/>
                  </a:lnTo>
                  <a:cubicBezTo>
                    <a:pt x="214638" y="3116198"/>
                    <a:pt x="213780" y="3116722"/>
                    <a:pt x="213780" y="3107615"/>
                  </a:cubicBezTo>
                  <a:lnTo>
                    <a:pt x="213780" y="3104062"/>
                  </a:lnTo>
                  <a:cubicBezTo>
                    <a:pt x="213780" y="3079586"/>
                    <a:pt x="206844" y="3057964"/>
                    <a:pt x="203093" y="3033031"/>
                  </a:cubicBezTo>
                  <a:lnTo>
                    <a:pt x="199104" y="3001133"/>
                  </a:lnTo>
                  <a:cubicBezTo>
                    <a:pt x="216421" y="2992159"/>
                    <a:pt x="230763" y="2983310"/>
                    <a:pt x="256541" y="2983310"/>
                  </a:cubicBezTo>
                  <a:cubicBezTo>
                    <a:pt x="265247" y="2983310"/>
                    <a:pt x="270793" y="2975432"/>
                    <a:pt x="270793" y="2990413"/>
                  </a:cubicBezTo>
                  <a:lnTo>
                    <a:pt x="270793" y="3001068"/>
                  </a:lnTo>
                  <a:lnTo>
                    <a:pt x="274724" y="3061414"/>
                  </a:lnTo>
                  <a:cubicBezTo>
                    <a:pt x="275397" y="3074221"/>
                    <a:pt x="304545" y="3107613"/>
                    <a:pt x="317113" y="3107613"/>
                  </a:cubicBezTo>
                  <a:lnTo>
                    <a:pt x="327804" y="3107613"/>
                  </a:lnTo>
                  <a:cubicBezTo>
                    <a:pt x="371831" y="3107613"/>
                    <a:pt x="374350" y="3095553"/>
                    <a:pt x="384814" y="3050785"/>
                  </a:cubicBezTo>
                  <a:cubicBezTo>
                    <a:pt x="394684" y="3057992"/>
                    <a:pt x="393444" y="3074812"/>
                    <a:pt x="413320" y="3072096"/>
                  </a:cubicBezTo>
                  <a:lnTo>
                    <a:pt x="445408" y="3068676"/>
                  </a:lnTo>
                  <a:lnTo>
                    <a:pt x="452514" y="3068543"/>
                  </a:lnTo>
                  <a:lnTo>
                    <a:pt x="473771" y="3043575"/>
                  </a:lnTo>
                  <a:lnTo>
                    <a:pt x="469667" y="3033282"/>
                  </a:lnTo>
                  <a:lnTo>
                    <a:pt x="489237" y="3045954"/>
                  </a:lnTo>
                  <a:lnTo>
                    <a:pt x="495273" y="3047236"/>
                  </a:lnTo>
                  <a:lnTo>
                    <a:pt x="527213" y="3051734"/>
                  </a:lnTo>
                  <a:cubicBezTo>
                    <a:pt x="554419" y="3054486"/>
                    <a:pt x="566537" y="3009743"/>
                    <a:pt x="566537" y="2983307"/>
                  </a:cubicBezTo>
                  <a:lnTo>
                    <a:pt x="566537" y="2933582"/>
                  </a:lnTo>
                  <a:lnTo>
                    <a:pt x="634298" y="2926979"/>
                  </a:lnTo>
                  <a:lnTo>
                    <a:pt x="655746" y="2923311"/>
                  </a:lnTo>
                  <a:lnTo>
                    <a:pt x="826646" y="2930134"/>
                  </a:lnTo>
                  <a:close/>
                  <a:moveTo>
                    <a:pt x="213788" y="2599744"/>
                  </a:moveTo>
                  <a:cubicBezTo>
                    <a:pt x="213788" y="2592889"/>
                    <a:pt x="214912" y="2593421"/>
                    <a:pt x="217352" y="2589088"/>
                  </a:cubicBezTo>
                  <a:cubicBezTo>
                    <a:pt x="226357" y="2595666"/>
                    <a:pt x="270799" y="2703691"/>
                    <a:pt x="270799" y="2724050"/>
                  </a:cubicBezTo>
                  <a:lnTo>
                    <a:pt x="269909" y="2741808"/>
                  </a:lnTo>
                  <a:cubicBezTo>
                    <a:pt x="266684" y="2750354"/>
                    <a:pt x="267236" y="2746428"/>
                    <a:pt x="267236" y="2759566"/>
                  </a:cubicBezTo>
                  <a:lnTo>
                    <a:pt x="267236" y="2763119"/>
                  </a:lnTo>
                  <a:cubicBezTo>
                    <a:pt x="267236" y="2779278"/>
                    <a:pt x="254736" y="2819557"/>
                    <a:pt x="249420" y="2830598"/>
                  </a:cubicBezTo>
                  <a:cubicBezTo>
                    <a:pt x="256202" y="2838376"/>
                    <a:pt x="255135" y="2835721"/>
                    <a:pt x="256548" y="2848356"/>
                  </a:cubicBezTo>
                  <a:lnTo>
                    <a:pt x="265085" y="2926334"/>
                  </a:lnTo>
                  <a:lnTo>
                    <a:pt x="263672" y="2937145"/>
                  </a:lnTo>
                  <a:cubicBezTo>
                    <a:pt x="243879" y="2937583"/>
                    <a:pt x="191584" y="2969108"/>
                    <a:pt x="160343" y="2969108"/>
                  </a:cubicBezTo>
                  <a:cubicBezTo>
                    <a:pt x="147965" y="2969108"/>
                    <a:pt x="154905" y="2976213"/>
                    <a:pt x="142527" y="2976213"/>
                  </a:cubicBezTo>
                  <a:lnTo>
                    <a:pt x="138964" y="2976213"/>
                  </a:lnTo>
                  <a:cubicBezTo>
                    <a:pt x="130751" y="2976213"/>
                    <a:pt x="128273" y="2973742"/>
                    <a:pt x="128273" y="2965558"/>
                  </a:cubicBezTo>
                  <a:lnTo>
                    <a:pt x="128273" y="2962005"/>
                  </a:lnTo>
                  <a:cubicBezTo>
                    <a:pt x="128273" y="2913333"/>
                    <a:pt x="153215" y="2853427"/>
                    <a:pt x="153215" y="2809284"/>
                  </a:cubicBezTo>
                  <a:cubicBezTo>
                    <a:pt x="153215" y="2794480"/>
                    <a:pt x="171031" y="2757760"/>
                    <a:pt x="171031" y="2745361"/>
                  </a:cubicBezTo>
                  <a:lnTo>
                    <a:pt x="171031" y="2741808"/>
                  </a:lnTo>
                  <a:cubicBezTo>
                    <a:pt x="171031" y="2736257"/>
                    <a:pt x="181722" y="2722329"/>
                    <a:pt x="181722" y="2706292"/>
                  </a:cubicBezTo>
                  <a:cubicBezTo>
                    <a:pt x="181722" y="2693955"/>
                    <a:pt x="188849" y="2700870"/>
                    <a:pt x="188849" y="2688534"/>
                  </a:cubicBezTo>
                  <a:cubicBezTo>
                    <a:pt x="188849" y="2660961"/>
                    <a:pt x="213788" y="2623225"/>
                    <a:pt x="213788" y="2599744"/>
                  </a:cubicBezTo>
                  <a:close/>
                  <a:moveTo>
                    <a:pt x="1582042" y="2684981"/>
                  </a:moveTo>
                  <a:cubicBezTo>
                    <a:pt x="1582042" y="2680340"/>
                    <a:pt x="1609896" y="2627605"/>
                    <a:pt x="1614638" y="2618032"/>
                  </a:cubicBezTo>
                  <a:cubicBezTo>
                    <a:pt x="1625116" y="2596882"/>
                    <a:pt x="1633325" y="2569644"/>
                    <a:pt x="1644942" y="2548793"/>
                  </a:cubicBezTo>
                  <a:cubicBezTo>
                    <a:pt x="1659407" y="2522830"/>
                    <a:pt x="1661075" y="2506895"/>
                    <a:pt x="1678299" y="2482596"/>
                  </a:cubicBezTo>
                  <a:cubicBezTo>
                    <a:pt x="1691264" y="2464302"/>
                    <a:pt x="1701941" y="2432305"/>
                    <a:pt x="1713879" y="2418613"/>
                  </a:cubicBezTo>
                  <a:cubicBezTo>
                    <a:pt x="1714805" y="2429724"/>
                    <a:pt x="1717443" y="2431230"/>
                    <a:pt x="1717443" y="2443477"/>
                  </a:cubicBezTo>
                  <a:cubicBezTo>
                    <a:pt x="1717443" y="2474595"/>
                    <a:pt x="1728130" y="2493668"/>
                    <a:pt x="1728130" y="2514507"/>
                  </a:cubicBezTo>
                  <a:lnTo>
                    <a:pt x="1728130" y="2574883"/>
                  </a:lnTo>
                  <a:cubicBezTo>
                    <a:pt x="1728130" y="2599621"/>
                    <a:pt x="1741092" y="2649418"/>
                    <a:pt x="1746717" y="2677113"/>
                  </a:cubicBezTo>
                  <a:cubicBezTo>
                    <a:pt x="1748882" y="2687775"/>
                    <a:pt x="1767328" y="2775310"/>
                    <a:pt x="1767328" y="2777324"/>
                  </a:cubicBezTo>
                  <a:cubicBezTo>
                    <a:pt x="1767328" y="2794403"/>
                    <a:pt x="1790246" y="2884832"/>
                    <a:pt x="1795831" y="2908731"/>
                  </a:cubicBezTo>
                  <a:lnTo>
                    <a:pt x="1791493" y="2922734"/>
                  </a:lnTo>
                  <a:lnTo>
                    <a:pt x="1742388" y="2922939"/>
                  </a:lnTo>
                  <a:lnTo>
                    <a:pt x="1721023" y="2919289"/>
                  </a:lnTo>
                  <a:lnTo>
                    <a:pt x="1681925" y="2914870"/>
                  </a:lnTo>
                  <a:lnTo>
                    <a:pt x="1582043" y="2915833"/>
                  </a:lnTo>
                  <a:lnTo>
                    <a:pt x="1582043" y="2901628"/>
                  </a:lnTo>
                  <a:cubicBezTo>
                    <a:pt x="1582043" y="2896168"/>
                    <a:pt x="1594057" y="2859548"/>
                    <a:pt x="1596280" y="2855441"/>
                  </a:cubicBezTo>
                  <a:cubicBezTo>
                    <a:pt x="1612687" y="2825156"/>
                    <a:pt x="1603422" y="2842475"/>
                    <a:pt x="1603422" y="2812835"/>
                  </a:cubicBezTo>
                  <a:lnTo>
                    <a:pt x="1603422" y="2805733"/>
                  </a:lnTo>
                  <a:cubicBezTo>
                    <a:pt x="1603422" y="2796457"/>
                    <a:pt x="1591996" y="2753897"/>
                    <a:pt x="1589167" y="2741802"/>
                  </a:cubicBezTo>
                  <a:cubicBezTo>
                    <a:pt x="1593282" y="2733255"/>
                    <a:pt x="1592731" y="2737182"/>
                    <a:pt x="1592731" y="2724044"/>
                  </a:cubicBezTo>
                  <a:lnTo>
                    <a:pt x="1592731" y="2716941"/>
                  </a:lnTo>
                  <a:cubicBezTo>
                    <a:pt x="1592731" y="2708632"/>
                    <a:pt x="1593798" y="2707752"/>
                    <a:pt x="1596295" y="2702733"/>
                  </a:cubicBezTo>
                  <a:cubicBezTo>
                    <a:pt x="1593264" y="2698224"/>
                    <a:pt x="1582043" y="2687346"/>
                    <a:pt x="1582043" y="2684975"/>
                  </a:cubicBezTo>
                  <a:close/>
                  <a:moveTo>
                    <a:pt x="1760045" y="1902638"/>
                  </a:moveTo>
                  <a:lnTo>
                    <a:pt x="1760200" y="1939127"/>
                  </a:lnTo>
                  <a:cubicBezTo>
                    <a:pt x="1760200" y="1995385"/>
                    <a:pt x="1735395" y="2062679"/>
                    <a:pt x="1728130" y="2123814"/>
                  </a:cubicBezTo>
                  <a:lnTo>
                    <a:pt x="1723590" y="2159211"/>
                  </a:lnTo>
                  <a:lnTo>
                    <a:pt x="1724567" y="2169981"/>
                  </a:lnTo>
                  <a:cubicBezTo>
                    <a:pt x="1724567" y="2176868"/>
                    <a:pt x="1719745" y="2197159"/>
                    <a:pt x="1717443" y="2201948"/>
                  </a:cubicBezTo>
                  <a:cubicBezTo>
                    <a:pt x="1718142" y="2203399"/>
                    <a:pt x="1728109" y="2230171"/>
                    <a:pt x="1728130" y="2230361"/>
                  </a:cubicBezTo>
                  <a:lnTo>
                    <a:pt x="1732663" y="2269315"/>
                  </a:lnTo>
                  <a:cubicBezTo>
                    <a:pt x="1732822" y="2278979"/>
                    <a:pt x="1717861" y="2271122"/>
                    <a:pt x="1710603" y="2287472"/>
                  </a:cubicBezTo>
                  <a:cubicBezTo>
                    <a:pt x="1708005" y="2293324"/>
                    <a:pt x="1703267" y="2306832"/>
                    <a:pt x="1701022" y="2313439"/>
                  </a:cubicBezTo>
                  <a:cubicBezTo>
                    <a:pt x="1693379" y="2335928"/>
                    <a:pt x="1693603" y="2348678"/>
                    <a:pt x="1684237" y="2371292"/>
                  </a:cubicBezTo>
                  <a:cubicBezTo>
                    <a:pt x="1667597" y="2411491"/>
                    <a:pt x="1655670" y="2437246"/>
                    <a:pt x="1635500" y="2471882"/>
                  </a:cubicBezTo>
                  <a:cubicBezTo>
                    <a:pt x="1624102" y="2491457"/>
                    <a:pt x="1546405" y="2665190"/>
                    <a:pt x="1546405" y="2681415"/>
                  </a:cubicBezTo>
                  <a:cubicBezTo>
                    <a:pt x="1546405" y="2693658"/>
                    <a:pt x="1543771" y="2695167"/>
                    <a:pt x="1542841" y="2706275"/>
                  </a:cubicBezTo>
                  <a:lnTo>
                    <a:pt x="1550484" y="2716503"/>
                  </a:lnTo>
                  <a:cubicBezTo>
                    <a:pt x="1536755" y="2773461"/>
                    <a:pt x="1557096" y="2770194"/>
                    <a:pt x="1557096" y="2812822"/>
                  </a:cubicBezTo>
                  <a:lnTo>
                    <a:pt x="1557096" y="2819924"/>
                  </a:lnTo>
                  <a:cubicBezTo>
                    <a:pt x="1557096" y="2846940"/>
                    <a:pt x="1543234" y="2854193"/>
                    <a:pt x="1539011" y="2876485"/>
                  </a:cubicBezTo>
                  <a:cubicBezTo>
                    <a:pt x="1535782" y="2893546"/>
                    <a:pt x="1525026" y="2921376"/>
                    <a:pt x="1525026" y="2937128"/>
                  </a:cubicBezTo>
                  <a:cubicBezTo>
                    <a:pt x="1525026" y="2962283"/>
                    <a:pt x="1503251" y="3002174"/>
                    <a:pt x="1500084" y="3040124"/>
                  </a:cubicBezTo>
                  <a:cubicBezTo>
                    <a:pt x="1492217" y="3034379"/>
                    <a:pt x="1484737" y="3010637"/>
                    <a:pt x="1485833" y="2997507"/>
                  </a:cubicBezTo>
                  <a:lnTo>
                    <a:pt x="1489285" y="2961984"/>
                  </a:lnTo>
                  <a:lnTo>
                    <a:pt x="1489396" y="2951336"/>
                  </a:lnTo>
                  <a:lnTo>
                    <a:pt x="1495046" y="2916183"/>
                  </a:lnTo>
                  <a:cubicBezTo>
                    <a:pt x="1495663" y="2910198"/>
                    <a:pt x="1496520" y="2910722"/>
                    <a:pt x="1496520" y="2901615"/>
                  </a:cubicBezTo>
                  <a:cubicBezTo>
                    <a:pt x="1496520" y="2893305"/>
                    <a:pt x="1497587" y="2892426"/>
                    <a:pt x="1500084" y="2887410"/>
                  </a:cubicBezTo>
                  <a:cubicBezTo>
                    <a:pt x="1495072" y="2877969"/>
                    <a:pt x="1485314" y="2866099"/>
                    <a:pt x="1471578" y="2866099"/>
                  </a:cubicBezTo>
                  <a:cubicBezTo>
                    <a:pt x="1471257" y="2866099"/>
                    <a:pt x="1456282" y="2875425"/>
                    <a:pt x="1453763" y="2876755"/>
                  </a:cubicBezTo>
                  <a:lnTo>
                    <a:pt x="1453763" y="2887410"/>
                  </a:lnTo>
                  <a:lnTo>
                    <a:pt x="1441789" y="2983629"/>
                  </a:lnTo>
                  <a:lnTo>
                    <a:pt x="1443511" y="2997370"/>
                  </a:lnTo>
                  <a:cubicBezTo>
                    <a:pt x="1438960" y="3006053"/>
                    <a:pt x="1439511" y="3002126"/>
                    <a:pt x="1439511" y="3015265"/>
                  </a:cubicBezTo>
                  <a:cubicBezTo>
                    <a:pt x="1439511" y="3034107"/>
                    <a:pt x="1429162" y="3073929"/>
                    <a:pt x="1414568" y="3079196"/>
                  </a:cubicBezTo>
                  <a:lnTo>
                    <a:pt x="1417786" y="3018794"/>
                  </a:lnTo>
                  <a:lnTo>
                    <a:pt x="1424795" y="2954833"/>
                  </a:lnTo>
                  <a:cubicBezTo>
                    <a:pt x="1427566" y="2936666"/>
                    <a:pt x="1432384" y="2931546"/>
                    <a:pt x="1432384" y="2915820"/>
                  </a:cubicBezTo>
                  <a:cubicBezTo>
                    <a:pt x="1432384" y="2908566"/>
                    <a:pt x="1420838" y="2890960"/>
                    <a:pt x="1411005" y="2890960"/>
                  </a:cubicBezTo>
                  <a:lnTo>
                    <a:pt x="1407441" y="2890960"/>
                  </a:lnTo>
                  <a:cubicBezTo>
                    <a:pt x="1396347" y="2890960"/>
                    <a:pt x="1386063" y="2902197"/>
                    <a:pt x="1386063" y="2915820"/>
                  </a:cubicBezTo>
                  <a:cubicBezTo>
                    <a:pt x="1386063" y="2929443"/>
                    <a:pt x="1369901" y="2968911"/>
                    <a:pt x="1364684" y="2979751"/>
                  </a:cubicBezTo>
                  <a:cubicBezTo>
                    <a:pt x="1366626" y="2988071"/>
                    <a:pt x="1368247" y="2990245"/>
                    <a:pt x="1368247" y="3001062"/>
                  </a:cubicBezTo>
                  <a:lnTo>
                    <a:pt x="1368247" y="3022369"/>
                  </a:lnTo>
                  <a:cubicBezTo>
                    <a:pt x="1368247" y="3036582"/>
                    <a:pt x="1362233" y="3047643"/>
                    <a:pt x="1350429" y="3050783"/>
                  </a:cubicBezTo>
                  <a:lnTo>
                    <a:pt x="1350429" y="3036578"/>
                  </a:lnTo>
                  <a:lnTo>
                    <a:pt x="1353884" y="2993946"/>
                  </a:lnTo>
                  <a:cubicBezTo>
                    <a:pt x="1355812" y="2976623"/>
                    <a:pt x="1361120" y="2980435"/>
                    <a:pt x="1361120" y="2965547"/>
                  </a:cubicBezTo>
                  <a:cubicBezTo>
                    <a:pt x="1361120" y="2938283"/>
                    <a:pt x="1396750" y="2855703"/>
                    <a:pt x="1396750" y="2855447"/>
                  </a:cubicBezTo>
                  <a:cubicBezTo>
                    <a:pt x="1396750" y="2846125"/>
                    <a:pt x="1390935" y="2846250"/>
                    <a:pt x="1389626" y="2830587"/>
                  </a:cubicBezTo>
                  <a:cubicBezTo>
                    <a:pt x="1381656" y="2828737"/>
                    <a:pt x="1381418" y="2826959"/>
                    <a:pt x="1371811" y="2827034"/>
                  </a:cubicBezTo>
                  <a:lnTo>
                    <a:pt x="1311224" y="2825676"/>
                  </a:lnTo>
                  <a:cubicBezTo>
                    <a:pt x="1295466" y="2827160"/>
                    <a:pt x="1279485" y="2841243"/>
                    <a:pt x="1272041" y="2841243"/>
                  </a:cubicBezTo>
                  <a:lnTo>
                    <a:pt x="1254225" y="2841243"/>
                  </a:lnTo>
                  <a:lnTo>
                    <a:pt x="1252265" y="2833605"/>
                  </a:lnTo>
                  <a:cubicBezTo>
                    <a:pt x="1261443" y="2811744"/>
                    <a:pt x="1259440" y="2805913"/>
                    <a:pt x="1284314" y="2793098"/>
                  </a:cubicBezTo>
                  <a:cubicBezTo>
                    <a:pt x="1300255" y="2784886"/>
                    <a:pt x="1316373" y="2775405"/>
                    <a:pt x="1336179" y="2773760"/>
                  </a:cubicBezTo>
                  <a:cubicBezTo>
                    <a:pt x="1343519" y="2778660"/>
                    <a:pt x="1345429" y="2784415"/>
                    <a:pt x="1353994" y="2784415"/>
                  </a:cubicBezTo>
                  <a:lnTo>
                    <a:pt x="1368249" y="2784415"/>
                  </a:lnTo>
                  <a:cubicBezTo>
                    <a:pt x="1385394" y="2784415"/>
                    <a:pt x="1407443" y="2774676"/>
                    <a:pt x="1407443" y="2759555"/>
                  </a:cubicBezTo>
                  <a:cubicBezTo>
                    <a:pt x="1407443" y="2740576"/>
                    <a:pt x="1413948" y="2724916"/>
                    <a:pt x="1421695" y="2713383"/>
                  </a:cubicBezTo>
                  <a:lnTo>
                    <a:pt x="1420614" y="2692104"/>
                  </a:lnTo>
                  <a:cubicBezTo>
                    <a:pt x="1420762" y="2659297"/>
                    <a:pt x="1452961" y="2589052"/>
                    <a:pt x="1464415" y="2564175"/>
                  </a:cubicBezTo>
                  <a:cubicBezTo>
                    <a:pt x="1475210" y="2540719"/>
                    <a:pt x="1477851" y="2527643"/>
                    <a:pt x="1483001" y="2497463"/>
                  </a:cubicBezTo>
                  <a:cubicBezTo>
                    <a:pt x="1485617" y="2482119"/>
                    <a:pt x="1500088" y="2438383"/>
                    <a:pt x="1500088" y="2432813"/>
                  </a:cubicBezTo>
                  <a:cubicBezTo>
                    <a:pt x="1500088" y="2419948"/>
                    <a:pt x="1514339" y="2395544"/>
                    <a:pt x="1514339" y="2390196"/>
                  </a:cubicBezTo>
                  <a:cubicBezTo>
                    <a:pt x="1514339" y="2371860"/>
                    <a:pt x="1532158" y="2329946"/>
                    <a:pt x="1532158" y="2308510"/>
                  </a:cubicBezTo>
                  <a:cubicBezTo>
                    <a:pt x="1532158" y="2290066"/>
                    <a:pt x="1549973" y="2303128"/>
                    <a:pt x="1549973" y="2276544"/>
                  </a:cubicBezTo>
                  <a:lnTo>
                    <a:pt x="1549973" y="2248134"/>
                  </a:lnTo>
                  <a:lnTo>
                    <a:pt x="1550863" y="2230376"/>
                  </a:lnTo>
                  <a:cubicBezTo>
                    <a:pt x="1549973" y="2214019"/>
                    <a:pt x="1539282" y="2201564"/>
                    <a:pt x="1539282" y="2177104"/>
                  </a:cubicBezTo>
                  <a:lnTo>
                    <a:pt x="1539282" y="2091862"/>
                  </a:lnTo>
                  <a:lnTo>
                    <a:pt x="1536666" y="2042072"/>
                  </a:lnTo>
                  <a:lnTo>
                    <a:pt x="1523250" y="1935816"/>
                  </a:lnTo>
                  <a:lnTo>
                    <a:pt x="1542666" y="1931318"/>
                  </a:lnTo>
                  <a:lnTo>
                    <a:pt x="1596207" y="1927517"/>
                  </a:lnTo>
                  <a:lnTo>
                    <a:pt x="1599860" y="1928490"/>
                  </a:lnTo>
                  <a:cubicBezTo>
                    <a:pt x="1620641" y="1928490"/>
                    <a:pt x="1631253" y="1921384"/>
                    <a:pt x="1649746" y="1921384"/>
                  </a:cubicBezTo>
                  <a:cubicBezTo>
                    <a:pt x="1662884" y="1921384"/>
                    <a:pt x="1662022" y="1916818"/>
                    <a:pt x="1678425" y="1915407"/>
                  </a:cubicBezTo>
                  <a:lnTo>
                    <a:pt x="1760049" y="1902653"/>
                  </a:lnTo>
                  <a:close/>
                  <a:moveTo>
                    <a:pt x="149627" y="2070540"/>
                  </a:moveTo>
                  <a:cubicBezTo>
                    <a:pt x="149627" y="2070051"/>
                    <a:pt x="207157" y="1881524"/>
                    <a:pt x="210203" y="1875202"/>
                  </a:cubicBezTo>
                  <a:cubicBezTo>
                    <a:pt x="231967" y="1885610"/>
                    <a:pt x="345361" y="1917819"/>
                    <a:pt x="374109" y="1917819"/>
                  </a:cubicBezTo>
                  <a:cubicBezTo>
                    <a:pt x="389560" y="1917819"/>
                    <a:pt x="385107" y="1923470"/>
                    <a:pt x="402612" y="1924921"/>
                  </a:cubicBezTo>
                  <a:lnTo>
                    <a:pt x="402612" y="1942679"/>
                  </a:lnTo>
                  <a:cubicBezTo>
                    <a:pt x="402612" y="1959744"/>
                    <a:pt x="391924" y="1961130"/>
                    <a:pt x="391924" y="1978195"/>
                  </a:cubicBezTo>
                  <a:lnTo>
                    <a:pt x="391924" y="1981748"/>
                  </a:lnTo>
                  <a:cubicBezTo>
                    <a:pt x="391924" y="2017576"/>
                    <a:pt x="320661" y="2108177"/>
                    <a:pt x="320661" y="2166430"/>
                  </a:cubicBezTo>
                  <a:lnTo>
                    <a:pt x="320661" y="2169980"/>
                  </a:lnTo>
                  <a:cubicBezTo>
                    <a:pt x="320661" y="2185949"/>
                    <a:pt x="309969" y="2196637"/>
                    <a:pt x="309969" y="2212601"/>
                  </a:cubicBezTo>
                  <a:cubicBezTo>
                    <a:pt x="309969" y="2216082"/>
                    <a:pt x="326106" y="2229198"/>
                    <a:pt x="330040" y="2245868"/>
                  </a:cubicBezTo>
                  <a:cubicBezTo>
                    <a:pt x="334360" y="2264171"/>
                    <a:pt x="336314" y="2267753"/>
                    <a:pt x="339903" y="2285762"/>
                  </a:cubicBezTo>
                  <a:cubicBezTo>
                    <a:pt x="344670" y="2309718"/>
                    <a:pt x="359855" y="2348557"/>
                    <a:pt x="359855" y="2368871"/>
                  </a:cubicBezTo>
                  <a:cubicBezTo>
                    <a:pt x="359855" y="2391443"/>
                    <a:pt x="375104" y="2441598"/>
                    <a:pt x="377670" y="2475419"/>
                  </a:cubicBezTo>
                  <a:lnTo>
                    <a:pt x="382257" y="2528617"/>
                  </a:lnTo>
                  <a:lnTo>
                    <a:pt x="381233" y="2539348"/>
                  </a:lnTo>
                  <a:lnTo>
                    <a:pt x="384289" y="2578469"/>
                  </a:lnTo>
                  <a:cubicBezTo>
                    <a:pt x="387655" y="2606016"/>
                    <a:pt x="397550" y="2617127"/>
                    <a:pt x="402612" y="2638796"/>
                  </a:cubicBezTo>
                  <a:lnTo>
                    <a:pt x="423991" y="2638796"/>
                  </a:lnTo>
                  <a:cubicBezTo>
                    <a:pt x="424842" y="2676836"/>
                    <a:pt x="460411" y="2682147"/>
                    <a:pt x="489334" y="2694420"/>
                  </a:cubicBezTo>
                  <a:cubicBezTo>
                    <a:pt x="508237" y="2702435"/>
                    <a:pt x="504461" y="2706319"/>
                    <a:pt x="529542" y="2714715"/>
                  </a:cubicBezTo>
                  <a:cubicBezTo>
                    <a:pt x="542363" y="2719007"/>
                    <a:pt x="562261" y="2723703"/>
                    <a:pt x="577206" y="2724033"/>
                  </a:cubicBezTo>
                  <a:cubicBezTo>
                    <a:pt x="581138" y="2729886"/>
                    <a:pt x="636668" y="2780861"/>
                    <a:pt x="605712" y="2780861"/>
                  </a:cubicBezTo>
                  <a:lnTo>
                    <a:pt x="580770" y="2780861"/>
                  </a:lnTo>
                  <a:cubicBezTo>
                    <a:pt x="553514" y="2780861"/>
                    <a:pt x="544452" y="2745345"/>
                    <a:pt x="527322" y="2745345"/>
                  </a:cubicBezTo>
                  <a:lnTo>
                    <a:pt x="509507" y="2745345"/>
                  </a:lnTo>
                  <a:cubicBezTo>
                    <a:pt x="486813" y="2745345"/>
                    <a:pt x="500387" y="2753884"/>
                    <a:pt x="481001" y="2755997"/>
                  </a:cubicBezTo>
                  <a:lnTo>
                    <a:pt x="481890" y="2773755"/>
                  </a:lnTo>
                  <a:lnTo>
                    <a:pt x="481001" y="2787963"/>
                  </a:lnTo>
                  <a:cubicBezTo>
                    <a:pt x="481001" y="2794818"/>
                    <a:pt x="479880" y="2794286"/>
                    <a:pt x="477437" y="2798619"/>
                  </a:cubicBezTo>
                  <a:cubicBezTo>
                    <a:pt x="495003" y="2811444"/>
                    <a:pt x="516631" y="2872924"/>
                    <a:pt x="516631" y="2901615"/>
                  </a:cubicBezTo>
                  <a:lnTo>
                    <a:pt x="516631" y="2905168"/>
                  </a:lnTo>
                  <a:cubicBezTo>
                    <a:pt x="516631" y="2924205"/>
                    <a:pt x="523758" y="2929637"/>
                    <a:pt x="523758" y="2951337"/>
                  </a:cubicBezTo>
                  <a:lnTo>
                    <a:pt x="523758" y="2969095"/>
                  </a:lnTo>
                  <a:cubicBezTo>
                    <a:pt x="523758" y="2985948"/>
                    <a:pt x="519770" y="2994749"/>
                    <a:pt x="516631" y="3008164"/>
                  </a:cubicBezTo>
                  <a:cubicBezTo>
                    <a:pt x="498301" y="2995928"/>
                    <a:pt x="481001" y="2966314"/>
                    <a:pt x="481001" y="2937133"/>
                  </a:cubicBezTo>
                  <a:lnTo>
                    <a:pt x="481001" y="2915822"/>
                  </a:lnTo>
                  <a:lnTo>
                    <a:pt x="477340" y="2894533"/>
                  </a:lnTo>
                  <a:lnTo>
                    <a:pt x="477437" y="2880306"/>
                  </a:lnTo>
                  <a:cubicBezTo>
                    <a:pt x="477437" y="2864761"/>
                    <a:pt x="466749" y="2858963"/>
                    <a:pt x="466749" y="2841241"/>
                  </a:cubicBezTo>
                  <a:lnTo>
                    <a:pt x="466749" y="2837688"/>
                  </a:lnTo>
                  <a:cubicBezTo>
                    <a:pt x="466749" y="2818878"/>
                    <a:pt x="458325" y="2802172"/>
                    <a:pt x="438243" y="2802172"/>
                  </a:cubicBezTo>
                  <a:lnTo>
                    <a:pt x="427552" y="2802172"/>
                  </a:lnTo>
                  <a:cubicBezTo>
                    <a:pt x="423848" y="2809153"/>
                    <a:pt x="420428" y="2812644"/>
                    <a:pt x="420428" y="2823483"/>
                  </a:cubicBezTo>
                  <a:lnTo>
                    <a:pt x="420428" y="2827033"/>
                  </a:lnTo>
                  <a:cubicBezTo>
                    <a:pt x="420428" y="2839373"/>
                    <a:pt x="427552" y="2832454"/>
                    <a:pt x="427552" y="2844791"/>
                  </a:cubicBezTo>
                  <a:lnTo>
                    <a:pt x="427552" y="2848344"/>
                  </a:lnTo>
                  <a:cubicBezTo>
                    <a:pt x="427552" y="2856305"/>
                    <a:pt x="424734" y="2856139"/>
                    <a:pt x="420428" y="2862549"/>
                  </a:cubicBezTo>
                  <a:cubicBezTo>
                    <a:pt x="423769" y="2876843"/>
                    <a:pt x="434680" y="2911747"/>
                    <a:pt x="434680" y="2926480"/>
                  </a:cubicBezTo>
                  <a:lnTo>
                    <a:pt x="434680" y="2954893"/>
                  </a:lnTo>
                  <a:lnTo>
                    <a:pt x="427354" y="3015239"/>
                  </a:lnTo>
                  <a:cubicBezTo>
                    <a:pt x="405875" y="3009498"/>
                    <a:pt x="391922" y="2952034"/>
                    <a:pt x="391922" y="2922928"/>
                  </a:cubicBezTo>
                  <a:lnTo>
                    <a:pt x="391922" y="2901617"/>
                  </a:lnTo>
                  <a:lnTo>
                    <a:pt x="388275" y="2873214"/>
                  </a:lnTo>
                  <a:lnTo>
                    <a:pt x="388358" y="2869654"/>
                  </a:lnTo>
                  <a:lnTo>
                    <a:pt x="384366" y="2844858"/>
                  </a:lnTo>
                  <a:cubicBezTo>
                    <a:pt x="374767" y="2842461"/>
                    <a:pt x="366688" y="2837687"/>
                    <a:pt x="356288" y="2837687"/>
                  </a:cubicBezTo>
                  <a:cubicBezTo>
                    <a:pt x="356090" y="2837687"/>
                    <a:pt x="336769" y="2847362"/>
                    <a:pt x="334909" y="2848342"/>
                  </a:cubicBezTo>
                  <a:lnTo>
                    <a:pt x="334909" y="2855445"/>
                  </a:lnTo>
                  <a:cubicBezTo>
                    <a:pt x="334909" y="2867293"/>
                    <a:pt x="340267" y="2873885"/>
                    <a:pt x="342037" y="2890961"/>
                  </a:cubicBezTo>
                  <a:lnTo>
                    <a:pt x="346588" y="2929930"/>
                  </a:lnTo>
                  <a:lnTo>
                    <a:pt x="345601" y="3018819"/>
                  </a:lnTo>
                  <a:cubicBezTo>
                    <a:pt x="345601" y="3041513"/>
                    <a:pt x="338473" y="3045846"/>
                    <a:pt x="338473" y="3068540"/>
                  </a:cubicBezTo>
                  <a:cubicBezTo>
                    <a:pt x="325295" y="3065033"/>
                    <a:pt x="317094" y="3047412"/>
                    <a:pt x="317094" y="3033024"/>
                  </a:cubicBezTo>
                  <a:cubicBezTo>
                    <a:pt x="317094" y="3016189"/>
                    <a:pt x="309966" y="3007779"/>
                    <a:pt x="309966" y="2993958"/>
                  </a:cubicBezTo>
                  <a:cubicBezTo>
                    <a:pt x="309966" y="2985649"/>
                    <a:pt x="308900" y="2984769"/>
                    <a:pt x="306403" y="2979750"/>
                  </a:cubicBezTo>
                  <a:cubicBezTo>
                    <a:pt x="308716" y="2974947"/>
                    <a:pt x="310558" y="2973743"/>
                    <a:pt x="309966" y="2965545"/>
                  </a:cubicBezTo>
                  <a:lnTo>
                    <a:pt x="305639" y="2894566"/>
                  </a:lnTo>
                  <a:lnTo>
                    <a:pt x="306403" y="2880304"/>
                  </a:lnTo>
                  <a:lnTo>
                    <a:pt x="305152" y="2802166"/>
                  </a:lnTo>
                  <a:cubicBezTo>
                    <a:pt x="306479" y="2785277"/>
                    <a:pt x="311476" y="2782234"/>
                    <a:pt x="313531" y="2763104"/>
                  </a:cubicBezTo>
                  <a:lnTo>
                    <a:pt x="317657" y="2716991"/>
                  </a:lnTo>
                  <a:cubicBezTo>
                    <a:pt x="318698" y="2702020"/>
                    <a:pt x="324222" y="2712338"/>
                    <a:pt x="324222" y="2699175"/>
                  </a:cubicBezTo>
                  <a:cubicBezTo>
                    <a:pt x="324222" y="2687004"/>
                    <a:pt x="299499" y="2653266"/>
                    <a:pt x="292137" y="2638815"/>
                  </a:cubicBezTo>
                  <a:cubicBezTo>
                    <a:pt x="284397" y="2623614"/>
                    <a:pt x="272081" y="2591290"/>
                    <a:pt x="265047" y="2573476"/>
                  </a:cubicBezTo>
                  <a:cubicBezTo>
                    <a:pt x="255700" y="2549815"/>
                    <a:pt x="242213" y="2532300"/>
                    <a:pt x="235741" y="2510341"/>
                  </a:cubicBezTo>
                  <a:cubicBezTo>
                    <a:pt x="227507" y="2482395"/>
                    <a:pt x="223042" y="2466780"/>
                    <a:pt x="210859" y="2442803"/>
                  </a:cubicBezTo>
                  <a:cubicBezTo>
                    <a:pt x="193577" y="2408788"/>
                    <a:pt x="170606" y="2349058"/>
                    <a:pt x="161680" y="2307141"/>
                  </a:cubicBezTo>
                  <a:cubicBezTo>
                    <a:pt x="156174" y="2281300"/>
                    <a:pt x="147410" y="2256261"/>
                    <a:pt x="143133" y="2233284"/>
                  </a:cubicBezTo>
                  <a:cubicBezTo>
                    <a:pt x="139929" y="2216090"/>
                    <a:pt x="142881" y="2208797"/>
                    <a:pt x="130535" y="2199669"/>
                  </a:cubicBezTo>
                  <a:cubicBezTo>
                    <a:pt x="121181" y="2192749"/>
                    <a:pt x="110428" y="2187734"/>
                    <a:pt x="110428" y="2173540"/>
                  </a:cubicBezTo>
                  <a:cubicBezTo>
                    <a:pt x="110428" y="2164163"/>
                    <a:pt x="149623" y="2135019"/>
                    <a:pt x="149623" y="2109609"/>
                  </a:cubicBezTo>
                  <a:lnTo>
                    <a:pt x="149623" y="2070543"/>
                  </a:lnTo>
                  <a:close/>
                  <a:moveTo>
                    <a:pt x="402612" y="1328269"/>
                  </a:moveTo>
                  <a:cubicBezTo>
                    <a:pt x="403250" y="1299748"/>
                    <a:pt x="473423" y="1244687"/>
                    <a:pt x="494534" y="1228106"/>
                  </a:cubicBezTo>
                  <a:cubicBezTo>
                    <a:pt x="508994" y="1216753"/>
                    <a:pt x="591552" y="1147142"/>
                    <a:pt x="602154" y="1147142"/>
                  </a:cubicBezTo>
                  <a:cubicBezTo>
                    <a:pt x="609692" y="1147142"/>
                    <a:pt x="742334" y="1262890"/>
                    <a:pt x="763809" y="1277241"/>
                  </a:cubicBezTo>
                  <a:cubicBezTo>
                    <a:pt x="777801" y="1286585"/>
                    <a:pt x="949955" y="1374441"/>
                    <a:pt x="954910" y="1374441"/>
                  </a:cubicBezTo>
                  <a:cubicBezTo>
                    <a:pt x="972614" y="1374441"/>
                    <a:pt x="992058" y="1386825"/>
                    <a:pt x="1005427" y="1391567"/>
                  </a:cubicBezTo>
                  <a:cubicBezTo>
                    <a:pt x="1020814" y="1397028"/>
                    <a:pt x="1042668" y="1400139"/>
                    <a:pt x="1060343" y="1404313"/>
                  </a:cubicBezTo>
                  <a:cubicBezTo>
                    <a:pt x="1079700" y="1408887"/>
                    <a:pt x="1160681" y="1427715"/>
                    <a:pt x="1172264" y="1427715"/>
                  </a:cubicBezTo>
                  <a:lnTo>
                    <a:pt x="1193643" y="1427715"/>
                  </a:lnTo>
                  <a:lnTo>
                    <a:pt x="1304242" y="1414491"/>
                  </a:lnTo>
                  <a:cubicBezTo>
                    <a:pt x="1354402" y="1406415"/>
                    <a:pt x="1400027" y="1387166"/>
                    <a:pt x="1429704" y="1357571"/>
                  </a:cubicBezTo>
                  <a:cubicBezTo>
                    <a:pt x="1443026" y="1344293"/>
                    <a:pt x="1510292" y="1274418"/>
                    <a:pt x="1521458" y="1271448"/>
                  </a:cubicBezTo>
                  <a:cubicBezTo>
                    <a:pt x="1528910" y="1303328"/>
                    <a:pt x="1587714" y="1372437"/>
                    <a:pt x="1606979" y="1399303"/>
                  </a:cubicBezTo>
                  <a:cubicBezTo>
                    <a:pt x="1631634" y="1433691"/>
                    <a:pt x="1671645" y="1487103"/>
                    <a:pt x="1689384" y="1526709"/>
                  </a:cubicBezTo>
                  <a:cubicBezTo>
                    <a:pt x="1698576" y="1547230"/>
                    <a:pt x="1715342" y="1568630"/>
                    <a:pt x="1726962" y="1595796"/>
                  </a:cubicBezTo>
                  <a:cubicBezTo>
                    <a:pt x="1737451" y="1620311"/>
                    <a:pt x="1748459" y="1640024"/>
                    <a:pt x="1757954" y="1667901"/>
                  </a:cubicBezTo>
                  <a:cubicBezTo>
                    <a:pt x="1771795" y="1708544"/>
                    <a:pt x="1799385" y="1786649"/>
                    <a:pt x="1799385" y="1836147"/>
                  </a:cubicBezTo>
                  <a:cubicBezTo>
                    <a:pt x="1781638" y="1840871"/>
                    <a:pt x="1791908" y="1846436"/>
                    <a:pt x="1769560" y="1852590"/>
                  </a:cubicBezTo>
                  <a:cubicBezTo>
                    <a:pt x="1757009" y="1856046"/>
                    <a:pt x="1746272" y="1858622"/>
                    <a:pt x="1735033" y="1860792"/>
                  </a:cubicBezTo>
                  <a:cubicBezTo>
                    <a:pt x="1718259" y="1864033"/>
                    <a:pt x="1676833" y="1875216"/>
                    <a:pt x="1663984" y="1875216"/>
                  </a:cubicBezTo>
                  <a:cubicBezTo>
                    <a:pt x="1647754" y="1875216"/>
                    <a:pt x="1623021" y="1884564"/>
                    <a:pt x="1610536" y="1885868"/>
                  </a:cubicBezTo>
                  <a:lnTo>
                    <a:pt x="1539220" y="1892474"/>
                  </a:lnTo>
                  <a:lnTo>
                    <a:pt x="1485851" y="1896818"/>
                  </a:lnTo>
                  <a:lnTo>
                    <a:pt x="1478698" y="1896524"/>
                  </a:lnTo>
                  <a:cubicBezTo>
                    <a:pt x="1459884" y="1861083"/>
                    <a:pt x="1460490" y="1843133"/>
                    <a:pt x="1453755" y="1797079"/>
                  </a:cubicBezTo>
                  <a:lnTo>
                    <a:pt x="1445208" y="1740458"/>
                  </a:lnTo>
                  <a:cubicBezTo>
                    <a:pt x="1444790" y="1727677"/>
                    <a:pt x="1441723" y="1717258"/>
                    <a:pt x="1443064" y="1701186"/>
                  </a:cubicBezTo>
                  <a:lnTo>
                    <a:pt x="1447468" y="1640877"/>
                  </a:lnTo>
                  <a:cubicBezTo>
                    <a:pt x="1447301" y="1632776"/>
                    <a:pt x="1440228" y="1626604"/>
                    <a:pt x="1432376" y="1626604"/>
                  </a:cubicBezTo>
                  <a:lnTo>
                    <a:pt x="1425249" y="1626604"/>
                  </a:lnTo>
                  <a:cubicBezTo>
                    <a:pt x="1408616" y="1626604"/>
                    <a:pt x="1400307" y="1634885"/>
                    <a:pt x="1400307" y="1651464"/>
                  </a:cubicBezTo>
                  <a:lnTo>
                    <a:pt x="1400307" y="1718943"/>
                  </a:lnTo>
                  <a:lnTo>
                    <a:pt x="1403056" y="1765178"/>
                  </a:lnTo>
                  <a:cubicBezTo>
                    <a:pt x="1408818" y="1826528"/>
                    <a:pt x="1428406" y="1955987"/>
                    <a:pt x="1482262" y="1960453"/>
                  </a:cubicBezTo>
                  <a:cubicBezTo>
                    <a:pt x="1484121" y="1968418"/>
                    <a:pt x="1485825" y="1968619"/>
                    <a:pt x="1485825" y="1978211"/>
                  </a:cubicBezTo>
                  <a:cubicBezTo>
                    <a:pt x="1485825" y="1994392"/>
                    <a:pt x="1491249" y="2004146"/>
                    <a:pt x="1492949" y="2024384"/>
                  </a:cubicBezTo>
                  <a:lnTo>
                    <a:pt x="1497540" y="2074019"/>
                  </a:lnTo>
                  <a:lnTo>
                    <a:pt x="1496513" y="2138035"/>
                  </a:lnTo>
                  <a:lnTo>
                    <a:pt x="1500833" y="2255205"/>
                  </a:lnTo>
                  <a:cubicBezTo>
                    <a:pt x="1477509" y="2261244"/>
                    <a:pt x="1489389" y="2278485"/>
                    <a:pt x="1489389" y="2297855"/>
                  </a:cubicBezTo>
                  <a:cubicBezTo>
                    <a:pt x="1489389" y="2311033"/>
                    <a:pt x="1482261" y="2324742"/>
                    <a:pt x="1482261" y="2340473"/>
                  </a:cubicBezTo>
                  <a:cubicBezTo>
                    <a:pt x="1482261" y="2354063"/>
                    <a:pt x="1458461" y="2421673"/>
                    <a:pt x="1453755" y="2439917"/>
                  </a:cubicBezTo>
                  <a:cubicBezTo>
                    <a:pt x="1446646" y="2467476"/>
                    <a:pt x="1438232" y="2519570"/>
                    <a:pt x="1428895" y="2542995"/>
                  </a:cubicBezTo>
                  <a:cubicBezTo>
                    <a:pt x="1417645" y="2571225"/>
                    <a:pt x="1396793" y="2607819"/>
                    <a:pt x="1390291" y="2632374"/>
                  </a:cubicBezTo>
                  <a:cubicBezTo>
                    <a:pt x="1384238" y="2655240"/>
                    <a:pt x="1372851" y="2715748"/>
                    <a:pt x="1364675" y="2731148"/>
                  </a:cubicBezTo>
                  <a:lnTo>
                    <a:pt x="1357547" y="2731148"/>
                  </a:lnTo>
                  <a:cubicBezTo>
                    <a:pt x="1336078" y="2731148"/>
                    <a:pt x="1280444" y="2757754"/>
                    <a:pt x="1264946" y="2766707"/>
                  </a:cubicBezTo>
                  <a:cubicBezTo>
                    <a:pt x="1243528" y="2779087"/>
                    <a:pt x="1200766" y="2796479"/>
                    <a:pt x="1200766" y="2830594"/>
                  </a:cubicBezTo>
                  <a:lnTo>
                    <a:pt x="1200766" y="2834147"/>
                  </a:lnTo>
                  <a:cubicBezTo>
                    <a:pt x="1200766" y="2857322"/>
                    <a:pt x="1237849" y="2880316"/>
                    <a:pt x="1257776" y="2880316"/>
                  </a:cubicBezTo>
                  <a:cubicBezTo>
                    <a:pt x="1293696" y="2880316"/>
                    <a:pt x="1307829" y="2863269"/>
                    <a:pt x="1339732" y="2862558"/>
                  </a:cubicBezTo>
                  <a:lnTo>
                    <a:pt x="1332723" y="2898102"/>
                  </a:lnTo>
                  <a:lnTo>
                    <a:pt x="1282789" y="2893809"/>
                  </a:lnTo>
                  <a:cubicBezTo>
                    <a:pt x="1276447" y="2893895"/>
                    <a:pt x="1280209" y="2901627"/>
                    <a:pt x="1268466" y="2901627"/>
                  </a:cubicBezTo>
                  <a:cubicBezTo>
                    <a:pt x="1244896" y="2901627"/>
                    <a:pt x="1230438" y="2906315"/>
                    <a:pt x="1211304" y="2908611"/>
                  </a:cubicBezTo>
                  <a:cubicBezTo>
                    <a:pt x="1196169" y="2910428"/>
                    <a:pt x="1172272" y="2905180"/>
                    <a:pt x="1150883" y="2905180"/>
                  </a:cubicBezTo>
                  <a:lnTo>
                    <a:pt x="1133068" y="2905180"/>
                  </a:lnTo>
                  <a:lnTo>
                    <a:pt x="1068899" y="2902087"/>
                  </a:lnTo>
                  <a:lnTo>
                    <a:pt x="997814" y="2893393"/>
                  </a:lnTo>
                  <a:lnTo>
                    <a:pt x="894362" y="2890379"/>
                  </a:lnTo>
                  <a:lnTo>
                    <a:pt x="855137" y="2890971"/>
                  </a:lnTo>
                  <a:lnTo>
                    <a:pt x="819626" y="2886520"/>
                  </a:lnTo>
                  <a:lnTo>
                    <a:pt x="748266" y="2889139"/>
                  </a:lnTo>
                  <a:lnTo>
                    <a:pt x="748240" y="2894524"/>
                  </a:lnTo>
                  <a:cubicBezTo>
                    <a:pt x="738364" y="2891259"/>
                    <a:pt x="740396" y="2897380"/>
                    <a:pt x="744681" y="2887422"/>
                  </a:cubicBezTo>
                  <a:lnTo>
                    <a:pt x="684175" y="2883035"/>
                  </a:lnTo>
                  <a:lnTo>
                    <a:pt x="577242" y="2888098"/>
                  </a:lnTo>
                  <a:cubicBezTo>
                    <a:pt x="570251" y="2887756"/>
                    <a:pt x="571022" y="2888450"/>
                    <a:pt x="566518" y="2890971"/>
                  </a:cubicBezTo>
                  <a:lnTo>
                    <a:pt x="559571" y="2886887"/>
                  </a:lnTo>
                  <a:cubicBezTo>
                    <a:pt x="558464" y="2876311"/>
                    <a:pt x="555830" y="2874805"/>
                    <a:pt x="555830" y="2862558"/>
                  </a:cubicBezTo>
                  <a:cubicBezTo>
                    <a:pt x="555830" y="2845493"/>
                    <a:pt x="545139" y="2844111"/>
                    <a:pt x="545139" y="2827042"/>
                  </a:cubicBezTo>
                  <a:lnTo>
                    <a:pt x="545139" y="2816390"/>
                  </a:lnTo>
                  <a:cubicBezTo>
                    <a:pt x="564637" y="2816821"/>
                    <a:pt x="570266" y="2823493"/>
                    <a:pt x="591462" y="2823493"/>
                  </a:cubicBezTo>
                  <a:lnTo>
                    <a:pt x="609277" y="2823493"/>
                  </a:lnTo>
                  <a:lnTo>
                    <a:pt x="641282" y="2819516"/>
                  </a:lnTo>
                  <a:cubicBezTo>
                    <a:pt x="655203" y="2799315"/>
                    <a:pt x="653271" y="2815320"/>
                    <a:pt x="669854" y="2780873"/>
                  </a:cubicBezTo>
                  <a:cubicBezTo>
                    <a:pt x="664474" y="2769697"/>
                    <a:pt x="660485" y="2756048"/>
                    <a:pt x="656186" y="2744771"/>
                  </a:cubicBezTo>
                  <a:cubicBezTo>
                    <a:pt x="650993" y="2731141"/>
                    <a:pt x="644025" y="2730674"/>
                    <a:pt x="635589" y="2719132"/>
                  </a:cubicBezTo>
                  <a:cubicBezTo>
                    <a:pt x="625648" y="2705523"/>
                    <a:pt x="600799" y="2681429"/>
                    <a:pt x="580774" y="2681429"/>
                  </a:cubicBezTo>
                  <a:lnTo>
                    <a:pt x="562956" y="2681429"/>
                  </a:lnTo>
                  <a:cubicBezTo>
                    <a:pt x="542160" y="2681429"/>
                    <a:pt x="540975" y="2667450"/>
                    <a:pt x="525036" y="2658846"/>
                  </a:cubicBezTo>
                  <a:cubicBezTo>
                    <a:pt x="514791" y="2653314"/>
                    <a:pt x="489935" y="2643463"/>
                    <a:pt x="484567" y="2638811"/>
                  </a:cubicBezTo>
                  <a:lnTo>
                    <a:pt x="474131" y="2643024"/>
                  </a:lnTo>
                  <a:cubicBezTo>
                    <a:pt x="473245" y="2640007"/>
                    <a:pt x="453084" y="2595160"/>
                    <a:pt x="451711" y="2593423"/>
                  </a:cubicBezTo>
                  <a:cubicBezTo>
                    <a:pt x="441845" y="2580924"/>
                    <a:pt x="423990" y="2572460"/>
                    <a:pt x="423990" y="2553572"/>
                  </a:cubicBezTo>
                  <a:lnTo>
                    <a:pt x="423990" y="2500300"/>
                  </a:lnTo>
                  <a:cubicBezTo>
                    <a:pt x="423990" y="2469181"/>
                    <a:pt x="413302" y="2450109"/>
                    <a:pt x="413302" y="2429269"/>
                  </a:cubicBezTo>
                  <a:cubicBezTo>
                    <a:pt x="413302" y="2391226"/>
                    <a:pt x="391923" y="2348994"/>
                    <a:pt x="391923" y="2315617"/>
                  </a:cubicBezTo>
                  <a:cubicBezTo>
                    <a:pt x="391923" y="2303281"/>
                    <a:pt x="384796" y="2310196"/>
                    <a:pt x="384796" y="2297859"/>
                  </a:cubicBezTo>
                  <a:cubicBezTo>
                    <a:pt x="384796" y="2256953"/>
                    <a:pt x="359853" y="2223144"/>
                    <a:pt x="359853" y="2184208"/>
                  </a:cubicBezTo>
                  <a:lnTo>
                    <a:pt x="359853" y="2180655"/>
                  </a:lnTo>
                  <a:cubicBezTo>
                    <a:pt x="359853" y="2160375"/>
                    <a:pt x="366981" y="2152698"/>
                    <a:pt x="366981" y="2138038"/>
                  </a:cubicBezTo>
                  <a:cubicBezTo>
                    <a:pt x="366981" y="2123563"/>
                    <a:pt x="402665" y="2060474"/>
                    <a:pt x="410878" y="2043282"/>
                  </a:cubicBezTo>
                  <a:cubicBezTo>
                    <a:pt x="417656" y="2029102"/>
                    <a:pt x="451595" y="1960600"/>
                    <a:pt x="452498" y="1949803"/>
                  </a:cubicBezTo>
                  <a:lnTo>
                    <a:pt x="463189" y="1949803"/>
                  </a:lnTo>
                  <a:cubicBezTo>
                    <a:pt x="477671" y="1949803"/>
                    <a:pt x="483469" y="1940718"/>
                    <a:pt x="502383" y="1939148"/>
                  </a:cubicBezTo>
                  <a:cubicBezTo>
                    <a:pt x="506160" y="1925054"/>
                    <a:pt x="518764" y="1920682"/>
                    <a:pt x="530890" y="1914288"/>
                  </a:cubicBezTo>
                  <a:lnTo>
                    <a:pt x="530890" y="1903633"/>
                  </a:lnTo>
                  <a:cubicBezTo>
                    <a:pt x="530890" y="1892797"/>
                    <a:pt x="527467" y="1889302"/>
                    <a:pt x="523762" y="1882325"/>
                  </a:cubicBezTo>
                  <a:cubicBezTo>
                    <a:pt x="542914" y="1846252"/>
                    <a:pt x="556693" y="1805476"/>
                    <a:pt x="578566" y="1770025"/>
                  </a:cubicBezTo>
                  <a:cubicBezTo>
                    <a:pt x="596806" y="1740466"/>
                    <a:pt x="630056" y="1698754"/>
                    <a:pt x="637783" y="1665677"/>
                  </a:cubicBezTo>
                  <a:cubicBezTo>
                    <a:pt x="631037" y="1652970"/>
                    <a:pt x="617085" y="1626445"/>
                    <a:pt x="595026" y="1630161"/>
                  </a:cubicBezTo>
                  <a:lnTo>
                    <a:pt x="566624" y="1634321"/>
                  </a:lnTo>
                  <a:cubicBezTo>
                    <a:pt x="549998" y="1695390"/>
                    <a:pt x="473878" y="1808804"/>
                    <a:pt x="473878" y="1871669"/>
                  </a:cubicBezTo>
                  <a:cubicBezTo>
                    <a:pt x="473878" y="1872642"/>
                    <a:pt x="476336" y="1878157"/>
                    <a:pt x="477442" y="1882324"/>
                  </a:cubicBezTo>
                  <a:lnTo>
                    <a:pt x="459627" y="1882324"/>
                  </a:lnTo>
                  <a:cubicBezTo>
                    <a:pt x="427384" y="1882324"/>
                    <a:pt x="426814" y="1887541"/>
                    <a:pt x="394763" y="1879497"/>
                  </a:cubicBezTo>
                  <a:cubicBezTo>
                    <a:pt x="384310" y="1876871"/>
                    <a:pt x="343436" y="1868116"/>
                    <a:pt x="334915" y="1868116"/>
                  </a:cubicBezTo>
                  <a:cubicBezTo>
                    <a:pt x="319352" y="1868116"/>
                    <a:pt x="321975" y="1861014"/>
                    <a:pt x="306409" y="1861014"/>
                  </a:cubicBezTo>
                  <a:cubicBezTo>
                    <a:pt x="299793" y="1861014"/>
                    <a:pt x="237954" y="1842695"/>
                    <a:pt x="231445" y="1839846"/>
                  </a:cubicBezTo>
                  <a:cubicBezTo>
                    <a:pt x="215925" y="1833046"/>
                    <a:pt x="185263" y="1815033"/>
                    <a:pt x="185263" y="1793537"/>
                  </a:cubicBezTo>
                  <a:lnTo>
                    <a:pt x="185263" y="1775779"/>
                  </a:lnTo>
                  <a:lnTo>
                    <a:pt x="188690" y="1743794"/>
                  </a:lnTo>
                  <a:cubicBezTo>
                    <a:pt x="189901" y="1735999"/>
                    <a:pt x="231933" y="1647198"/>
                    <a:pt x="238223" y="1633232"/>
                  </a:cubicBezTo>
                  <a:cubicBezTo>
                    <a:pt x="251908" y="1602831"/>
                    <a:pt x="272930" y="1554264"/>
                    <a:pt x="293179" y="1531735"/>
                  </a:cubicBezTo>
                  <a:cubicBezTo>
                    <a:pt x="307069" y="1516280"/>
                    <a:pt x="330037" y="1449971"/>
                    <a:pt x="344869" y="1426990"/>
                  </a:cubicBezTo>
                  <a:cubicBezTo>
                    <a:pt x="363877" y="1397542"/>
                    <a:pt x="375675" y="1346264"/>
                    <a:pt x="402619" y="1328279"/>
                  </a:cubicBezTo>
                  <a:close/>
                  <a:moveTo>
                    <a:pt x="1328923" y="1117906"/>
                  </a:moveTo>
                  <a:cubicBezTo>
                    <a:pt x="1335891" y="1117622"/>
                    <a:pt x="1378381" y="1150303"/>
                    <a:pt x="1378942" y="1175556"/>
                  </a:cubicBezTo>
                  <a:lnTo>
                    <a:pt x="1393167" y="1182701"/>
                  </a:lnTo>
                  <a:cubicBezTo>
                    <a:pt x="1376185" y="1214700"/>
                    <a:pt x="1322186" y="1239440"/>
                    <a:pt x="1318367" y="1253691"/>
                  </a:cubicBezTo>
                  <a:cubicBezTo>
                    <a:pt x="1290376" y="1254313"/>
                    <a:pt x="1239607" y="1285654"/>
                    <a:pt x="1207909" y="1285654"/>
                  </a:cubicBezTo>
                  <a:lnTo>
                    <a:pt x="1172275" y="1285654"/>
                  </a:lnTo>
                  <a:cubicBezTo>
                    <a:pt x="1139672" y="1285654"/>
                    <a:pt x="1091198" y="1262124"/>
                    <a:pt x="1064258" y="1251256"/>
                  </a:cubicBezTo>
                  <a:cubicBezTo>
                    <a:pt x="1044230" y="1243180"/>
                    <a:pt x="1035128" y="1238043"/>
                    <a:pt x="1014280" y="1230042"/>
                  </a:cubicBezTo>
                  <a:cubicBezTo>
                    <a:pt x="1001336" y="1225077"/>
                    <a:pt x="976352" y="1214576"/>
                    <a:pt x="964877" y="1208253"/>
                  </a:cubicBezTo>
                  <a:cubicBezTo>
                    <a:pt x="932494" y="1190405"/>
                    <a:pt x="894568" y="1182491"/>
                    <a:pt x="864568" y="1166173"/>
                  </a:cubicBezTo>
                  <a:cubicBezTo>
                    <a:pt x="851653" y="1159149"/>
                    <a:pt x="778044" y="1120682"/>
                    <a:pt x="768690" y="1117567"/>
                  </a:cubicBezTo>
                  <a:lnTo>
                    <a:pt x="825704" y="1071399"/>
                  </a:lnTo>
                  <a:lnTo>
                    <a:pt x="847393" y="1081400"/>
                  </a:lnTo>
                  <a:lnTo>
                    <a:pt x="848031" y="1086767"/>
                  </a:lnTo>
                  <a:lnTo>
                    <a:pt x="883701" y="1089986"/>
                  </a:lnTo>
                  <a:cubicBezTo>
                    <a:pt x="911721" y="1093629"/>
                    <a:pt x="910914" y="1099905"/>
                    <a:pt x="935685" y="1105948"/>
                  </a:cubicBezTo>
                  <a:cubicBezTo>
                    <a:pt x="952491" y="1110047"/>
                    <a:pt x="973386" y="1113834"/>
                    <a:pt x="987480" y="1118249"/>
                  </a:cubicBezTo>
                  <a:cubicBezTo>
                    <a:pt x="1034857" y="1133082"/>
                    <a:pt x="1048988" y="1129386"/>
                    <a:pt x="1101017" y="1129386"/>
                  </a:cubicBezTo>
                  <a:lnTo>
                    <a:pt x="1104581" y="1129386"/>
                  </a:lnTo>
                  <a:cubicBezTo>
                    <a:pt x="1126789" y="1129386"/>
                    <a:pt x="1135206" y="1120674"/>
                    <a:pt x="1154466" y="1122284"/>
                  </a:cubicBezTo>
                  <a:lnTo>
                    <a:pt x="1204266" y="1126857"/>
                  </a:lnTo>
                  <a:lnTo>
                    <a:pt x="1272053" y="1125833"/>
                  </a:lnTo>
                  <a:lnTo>
                    <a:pt x="1328930" y="1117908"/>
                  </a:lnTo>
                  <a:close/>
                  <a:moveTo>
                    <a:pt x="1061817" y="1356683"/>
                  </a:moveTo>
                  <a:cubicBezTo>
                    <a:pt x="1046740" y="1356683"/>
                    <a:pt x="950649" y="1322643"/>
                    <a:pt x="935909" y="1315254"/>
                  </a:cubicBezTo>
                  <a:cubicBezTo>
                    <a:pt x="897640" y="1296063"/>
                    <a:pt x="860927" y="1280292"/>
                    <a:pt x="824274" y="1259601"/>
                  </a:cubicBezTo>
                  <a:cubicBezTo>
                    <a:pt x="778850" y="1233968"/>
                    <a:pt x="764262" y="1219354"/>
                    <a:pt x="725473" y="1191155"/>
                  </a:cubicBezTo>
                  <a:cubicBezTo>
                    <a:pt x="711552" y="1181035"/>
                    <a:pt x="637797" y="1123980"/>
                    <a:pt x="637797" y="1111625"/>
                  </a:cubicBezTo>
                  <a:cubicBezTo>
                    <a:pt x="637797" y="1103728"/>
                    <a:pt x="665363" y="1099291"/>
                    <a:pt x="673431" y="1097416"/>
                  </a:cubicBezTo>
                  <a:cubicBezTo>
                    <a:pt x="690525" y="1108826"/>
                    <a:pt x="710300" y="1121026"/>
                    <a:pt x="726864" y="1132947"/>
                  </a:cubicBezTo>
                  <a:cubicBezTo>
                    <a:pt x="744552" y="1145671"/>
                    <a:pt x="757499" y="1161062"/>
                    <a:pt x="778900" y="1169871"/>
                  </a:cubicBezTo>
                  <a:cubicBezTo>
                    <a:pt x="820561" y="1187018"/>
                    <a:pt x="853432" y="1208814"/>
                    <a:pt x="897467" y="1225713"/>
                  </a:cubicBezTo>
                  <a:cubicBezTo>
                    <a:pt x="932834" y="1239286"/>
                    <a:pt x="981142" y="1262476"/>
                    <a:pt x="1017149" y="1280448"/>
                  </a:cubicBezTo>
                  <a:cubicBezTo>
                    <a:pt x="1037040" y="1290378"/>
                    <a:pt x="1059070" y="1298630"/>
                    <a:pt x="1077462" y="1309120"/>
                  </a:cubicBezTo>
                  <a:cubicBezTo>
                    <a:pt x="1082373" y="1311923"/>
                    <a:pt x="1138239" y="1331646"/>
                    <a:pt x="1140204" y="1331822"/>
                  </a:cubicBezTo>
                  <a:lnTo>
                    <a:pt x="1193562" y="1336345"/>
                  </a:lnTo>
                  <a:lnTo>
                    <a:pt x="1207904" y="1335375"/>
                  </a:lnTo>
                  <a:cubicBezTo>
                    <a:pt x="1260234" y="1335375"/>
                    <a:pt x="1279851" y="1313557"/>
                    <a:pt x="1309896" y="1311908"/>
                  </a:cubicBezTo>
                  <a:cubicBezTo>
                    <a:pt x="1332119" y="1310687"/>
                    <a:pt x="1367077" y="1277948"/>
                    <a:pt x="1387431" y="1265706"/>
                  </a:cubicBezTo>
                  <a:cubicBezTo>
                    <a:pt x="1415976" y="1248537"/>
                    <a:pt x="1402388" y="1253143"/>
                    <a:pt x="1419868" y="1234110"/>
                  </a:cubicBezTo>
                  <a:cubicBezTo>
                    <a:pt x="1437593" y="1214807"/>
                    <a:pt x="1430649" y="1231951"/>
                    <a:pt x="1450760" y="1200972"/>
                  </a:cubicBezTo>
                  <a:cubicBezTo>
                    <a:pt x="1456320" y="1192408"/>
                    <a:pt x="1486033" y="1172239"/>
                    <a:pt x="1487849" y="1188682"/>
                  </a:cubicBezTo>
                  <a:cubicBezTo>
                    <a:pt x="1489338" y="1202165"/>
                    <a:pt x="1475425" y="1223882"/>
                    <a:pt x="1468013" y="1228829"/>
                  </a:cubicBezTo>
                  <a:lnTo>
                    <a:pt x="1472355" y="1242829"/>
                  </a:lnTo>
                  <a:cubicBezTo>
                    <a:pt x="1462114" y="1246842"/>
                    <a:pt x="1443200" y="1274483"/>
                    <a:pt x="1432414" y="1282135"/>
                  </a:cubicBezTo>
                  <a:cubicBezTo>
                    <a:pt x="1420620" y="1290502"/>
                    <a:pt x="1404779" y="1307283"/>
                    <a:pt x="1390950" y="1318941"/>
                  </a:cubicBezTo>
                  <a:cubicBezTo>
                    <a:pt x="1374659" y="1332675"/>
                    <a:pt x="1363661" y="1341887"/>
                    <a:pt x="1342807" y="1349090"/>
                  </a:cubicBezTo>
                  <a:cubicBezTo>
                    <a:pt x="1333859" y="1352183"/>
                    <a:pt x="1289578" y="1367340"/>
                    <a:pt x="1282724" y="1367340"/>
                  </a:cubicBezTo>
                  <a:cubicBezTo>
                    <a:pt x="1257007" y="1367340"/>
                    <a:pt x="1209971" y="1379357"/>
                    <a:pt x="1193645" y="1377995"/>
                  </a:cubicBezTo>
                  <a:lnTo>
                    <a:pt x="1150899" y="1374324"/>
                  </a:lnTo>
                  <a:cubicBezTo>
                    <a:pt x="1132295" y="1372890"/>
                    <a:pt x="1095066" y="1356684"/>
                    <a:pt x="1072495" y="1356684"/>
                  </a:cubicBezTo>
                  <a:lnTo>
                    <a:pt x="1061808" y="1356684"/>
                  </a:lnTo>
                  <a:close/>
                  <a:moveTo>
                    <a:pt x="1678243" y="511416"/>
                  </a:moveTo>
                  <a:cubicBezTo>
                    <a:pt x="1678243" y="510938"/>
                    <a:pt x="1681749" y="504381"/>
                    <a:pt x="1681806" y="504313"/>
                  </a:cubicBezTo>
                  <a:cubicBezTo>
                    <a:pt x="1677633" y="496456"/>
                    <a:pt x="1671119" y="486986"/>
                    <a:pt x="1671119" y="475900"/>
                  </a:cubicBezTo>
                  <a:cubicBezTo>
                    <a:pt x="1671119" y="469016"/>
                    <a:pt x="1666294" y="448722"/>
                    <a:pt x="1663991" y="443937"/>
                  </a:cubicBezTo>
                  <a:lnTo>
                    <a:pt x="1671119" y="433281"/>
                  </a:lnTo>
                  <a:cubicBezTo>
                    <a:pt x="1687514" y="432886"/>
                    <a:pt x="1683132" y="429732"/>
                    <a:pt x="1696062" y="429732"/>
                  </a:cubicBezTo>
                  <a:cubicBezTo>
                    <a:pt x="1714226" y="429732"/>
                    <a:pt x="1749506" y="449484"/>
                    <a:pt x="1749506" y="472349"/>
                  </a:cubicBezTo>
                  <a:lnTo>
                    <a:pt x="1749506" y="532725"/>
                  </a:lnTo>
                  <a:cubicBezTo>
                    <a:pt x="1749506" y="553321"/>
                    <a:pt x="1731518" y="575342"/>
                    <a:pt x="1710311" y="575342"/>
                  </a:cubicBezTo>
                  <a:lnTo>
                    <a:pt x="1706747" y="575342"/>
                  </a:lnTo>
                  <a:cubicBezTo>
                    <a:pt x="1695491" y="575342"/>
                    <a:pt x="1678241" y="522747"/>
                    <a:pt x="1678241" y="511411"/>
                  </a:cubicBezTo>
                  <a:close/>
                  <a:moveTo>
                    <a:pt x="559397" y="390664"/>
                  </a:moveTo>
                  <a:cubicBezTo>
                    <a:pt x="576286" y="390664"/>
                    <a:pt x="584722" y="383562"/>
                    <a:pt x="598591" y="383562"/>
                  </a:cubicBezTo>
                  <a:cubicBezTo>
                    <a:pt x="606641" y="383562"/>
                    <a:pt x="626319" y="388828"/>
                    <a:pt x="634222" y="390664"/>
                  </a:cubicBezTo>
                  <a:cubicBezTo>
                    <a:pt x="633782" y="410427"/>
                    <a:pt x="612547" y="444655"/>
                    <a:pt x="606105" y="462080"/>
                  </a:cubicBezTo>
                  <a:cubicBezTo>
                    <a:pt x="599755" y="479256"/>
                    <a:pt x="593842" y="529174"/>
                    <a:pt x="573649" y="529174"/>
                  </a:cubicBezTo>
                  <a:cubicBezTo>
                    <a:pt x="565988" y="529174"/>
                    <a:pt x="523764" y="501558"/>
                    <a:pt x="523764" y="483005"/>
                  </a:cubicBezTo>
                  <a:cubicBezTo>
                    <a:pt x="523764" y="457991"/>
                    <a:pt x="516369" y="450547"/>
                    <a:pt x="527158" y="426011"/>
                  </a:cubicBezTo>
                  <a:cubicBezTo>
                    <a:pt x="531323" y="416527"/>
                    <a:pt x="547416" y="390664"/>
                    <a:pt x="559398" y="390664"/>
                  </a:cubicBezTo>
                  <a:close/>
                  <a:moveTo>
                    <a:pt x="1204352" y="124296"/>
                  </a:moveTo>
                  <a:cubicBezTo>
                    <a:pt x="1232080" y="124296"/>
                    <a:pt x="1249219" y="113640"/>
                    <a:pt x="1279178" y="113640"/>
                  </a:cubicBezTo>
                  <a:cubicBezTo>
                    <a:pt x="1306225" y="113640"/>
                    <a:pt x="1361114" y="133245"/>
                    <a:pt x="1375383" y="145606"/>
                  </a:cubicBezTo>
                  <a:cubicBezTo>
                    <a:pt x="1364238" y="144680"/>
                    <a:pt x="1362728" y="142053"/>
                    <a:pt x="1350440" y="142053"/>
                  </a:cubicBezTo>
                  <a:cubicBezTo>
                    <a:pt x="1333753" y="142053"/>
                    <a:pt x="1336027" y="133482"/>
                    <a:pt x="1321937" y="134951"/>
                  </a:cubicBezTo>
                  <a:lnTo>
                    <a:pt x="1279166" y="138393"/>
                  </a:lnTo>
                  <a:lnTo>
                    <a:pt x="1243507" y="141723"/>
                  </a:lnTo>
                  <a:cubicBezTo>
                    <a:pt x="1223090" y="144468"/>
                    <a:pt x="1225389" y="152709"/>
                    <a:pt x="1215040" y="152709"/>
                  </a:cubicBezTo>
                  <a:lnTo>
                    <a:pt x="1207916" y="152709"/>
                  </a:lnTo>
                  <a:cubicBezTo>
                    <a:pt x="1199607" y="152709"/>
                    <a:pt x="1190097" y="162186"/>
                    <a:pt x="1190097" y="170467"/>
                  </a:cubicBezTo>
                  <a:lnTo>
                    <a:pt x="1190097" y="174016"/>
                  </a:lnTo>
                  <a:cubicBezTo>
                    <a:pt x="1190097" y="182570"/>
                    <a:pt x="1202896" y="195327"/>
                    <a:pt x="1211476" y="195327"/>
                  </a:cubicBezTo>
                  <a:cubicBezTo>
                    <a:pt x="1218347" y="195327"/>
                    <a:pt x="1241113" y="184931"/>
                    <a:pt x="1264924" y="184672"/>
                  </a:cubicBezTo>
                  <a:lnTo>
                    <a:pt x="1329047" y="183145"/>
                  </a:lnTo>
                  <a:lnTo>
                    <a:pt x="1336189" y="184672"/>
                  </a:lnTo>
                  <a:cubicBezTo>
                    <a:pt x="1374626" y="184672"/>
                    <a:pt x="1412339" y="214996"/>
                    <a:pt x="1438100" y="232263"/>
                  </a:cubicBezTo>
                  <a:cubicBezTo>
                    <a:pt x="1461475" y="247930"/>
                    <a:pt x="1460178" y="245541"/>
                    <a:pt x="1479561" y="265519"/>
                  </a:cubicBezTo>
                  <a:cubicBezTo>
                    <a:pt x="1487848" y="274066"/>
                    <a:pt x="1509570" y="294759"/>
                    <a:pt x="1514347" y="301876"/>
                  </a:cubicBezTo>
                  <a:cubicBezTo>
                    <a:pt x="1494147" y="300201"/>
                    <a:pt x="1488194" y="287671"/>
                    <a:pt x="1478717" y="287671"/>
                  </a:cubicBezTo>
                  <a:lnTo>
                    <a:pt x="1468026" y="287671"/>
                  </a:lnTo>
                  <a:cubicBezTo>
                    <a:pt x="1445155" y="253624"/>
                    <a:pt x="1384689" y="220188"/>
                    <a:pt x="1329061" y="220188"/>
                  </a:cubicBezTo>
                  <a:cubicBezTo>
                    <a:pt x="1313498" y="220188"/>
                    <a:pt x="1316122" y="213085"/>
                    <a:pt x="1300558" y="213085"/>
                  </a:cubicBezTo>
                  <a:lnTo>
                    <a:pt x="1264924" y="213085"/>
                  </a:lnTo>
                  <a:cubicBezTo>
                    <a:pt x="1256359" y="213085"/>
                    <a:pt x="1254450" y="218841"/>
                    <a:pt x="1247109" y="223741"/>
                  </a:cubicBezTo>
                  <a:cubicBezTo>
                    <a:pt x="1246428" y="254281"/>
                    <a:pt x="1239391" y="262806"/>
                    <a:pt x="1282739" y="262806"/>
                  </a:cubicBezTo>
                  <a:lnTo>
                    <a:pt x="1289867" y="262806"/>
                  </a:lnTo>
                  <a:cubicBezTo>
                    <a:pt x="1322607" y="262806"/>
                    <a:pt x="1393921" y="272934"/>
                    <a:pt x="1413211" y="299687"/>
                  </a:cubicBezTo>
                  <a:cubicBezTo>
                    <a:pt x="1431845" y="325532"/>
                    <a:pt x="1441109" y="318602"/>
                    <a:pt x="1460066" y="334671"/>
                  </a:cubicBezTo>
                  <a:cubicBezTo>
                    <a:pt x="1469017" y="342262"/>
                    <a:pt x="1494748" y="372907"/>
                    <a:pt x="1503658" y="372907"/>
                  </a:cubicBezTo>
                  <a:lnTo>
                    <a:pt x="1532164" y="372907"/>
                  </a:lnTo>
                  <a:lnTo>
                    <a:pt x="1540878" y="348542"/>
                  </a:lnTo>
                  <a:cubicBezTo>
                    <a:pt x="1549670" y="354973"/>
                    <a:pt x="1566264" y="362977"/>
                    <a:pt x="1560668" y="372907"/>
                  </a:cubicBezTo>
                  <a:cubicBezTo>
                    <a:pt x="1573621" y="377581"/>
                    <a:pt x="1617681" y="447379"/>
                    <a:pt x="1617681" y="461697"/>
                  </a:cubicBezTo>
                  <a:cubicBezTo>
                    <a:pt x="1617681" y="479235"/>
                    <a:pt x="1631803" y="521509"/>
                    <a:pt x="1636199" y="539135"/>
                  </a:cubicBezTo>
                  <a:cubicBezTo>
                    <a:pt x="1641129" y="558904"/>
                    <a:pt x="1655902" y="598159"/>
                    <a:pt x="1656876" y="614417"/>
                  </a:cubicBezTo>
                  <a:lnTo>
                    <a:pt x="1661481" y="696040"/>
                  </a:lnTo>
                  <a:cubicBezTo>
                    <a:pt x="1660659" y="699770"/>
                    <a:pt x="1646188" y="733550"/>
                    <a:pt x="1646188" y="756483"/>
                  </a:cubicBezTo>
                  <a:lnTo>
                    <a:pt x="1646188" y="760032"/>
                  </a:lnTo>
                  <a:cubicBezTo>
                    <a:pt x="1646188" y="780912"/>
                    <a:pt x="1637723" y="815342"/>
                    <a:pt x="1624809" y="823963"/>
                  </a:cubicBezTo>
                  <a:cubicBezTo>
                    <a:pt x="1623905" y="864425"/>
                    <a:pt x="1584812" y="914075"/>
                    <a:pt x="1568984" y="945900"/>
                  </a:cubicBezTo>
                  <a:cubicBezTo>
                    <a:pt x="1552055" y="979939"/>
                    <a:pt x="1555893" y="971705"/>
                    <a:pt x="1527654" y="993494"/>
                  </a:cubicBezTo>
                  <a:cubicBezTo>
                    <a:pt x="1511067" y="1006298"/>
                    <a:pt x="1496092" y="1019300"/>
                    <a:pt x="1468024" y="1019300"/>
                  </a:cubicBezTo>
                  <a:cubicBezTo>
                    <a:pt x="1447687" y="1019300"/>
                    <a:pt x="1383666" y="1050606"/>
                    <a:pt x="1354004" y="1051266"/>
                  </a:cubicBezTo>
                  <a:lnTo>
                    <a:pt x="1354004" y="1058369"/>
                  </a:lnTo>
                  <a:lnTo>
                    <a:pt x="1293531" y="1072951"/>
                  </a:lnTo>
                  <a:lnTo>
                    <a:pt x="1243787" y="1081081"/>
                  </a:lnTo>
                  <a:lnTo>
                    <a:pt x="1125959" y="1079676"/>
                  </a:lnTo>
                  <a:lnTo>
                    <a:pt x="1058224" y="1082662"/>
                  </a:lnTo>
                  <a:cubicBezTo>
                    <a:pt x="1006459" y="1086308"/>
                    <a:pt x="945675" y="1064020"/>
                    <a:pt x="908197" y="1051669"/>
                  </a:cubicBezTo>
                  <a:cubicBezTo>
                    <a:pt x="852787" y="1033408"/>
                    <a:pt x="824291" y="1029305"/>
                    <a:pt x="783890" y="994441"/>
                  </a:cubicBezTo>
                  <a:cubicBezTo>
                    <a:pt x="744919" y="960811"/>
                    <a:pt x="725650" y="945346"/>
                    <a:pt x="698387" y="898533"/>
                  </a:cubicBezTo>
                  <a:cubicBezTo>
                    <a:pt x="685368" y="876180"/>
                    <a:pt x="652050" y="795566"/>
                    <a:pt x="652050" y="763586"/>
                  </a:cubicBezTo>
                  <a:cubicBezTo>
                    <a:pt x="652050" y="749884"/>
                    <a:pt x="648486" y="755639"/>
                    <a:pt x="648486" y="738726"/>
                  </a:cubicBezTo>
                  <a:cubicBezTo>
                    <a:pt x="648486" y="734023"/>
                    <a:pt x="634231" y="701434"/>
                    <a:pt x="634231" y="674795"/>
                  </a:cubicBezTo>
                  <a:cubicBezTo>
                    <a:pt x="634231" y="659005"/>
                    <a:pt x="629176" y="652988"/>
                    <a:pt x="630671" y="632177"/>
                  </a:cubicBezTo>
                  <a:lnTo>
                    <a:pt x="634999" y="561198"/>
                  </a:lnTo>
                  <a:cubicBezTo>
                    <a:pt x="636833" y="524957"/>
                    <a:pt x="674104" y="447262"/>
                    <a:pt x="689334" y="417178"/>
                  </a:cubicBezTo>
                  <a:cubicBezTo>
                    <a:pt x="702764" y="390650"/>
                    <a:pt x="703722" y="372590"/>
                    <a:pt x="722406" y="350698"/>
                  </a:cubicBezTo>
                  <a:cubicBezTo>
                    <a:pt x="736149" y="334600"/>
                    <a:pt x="757513" y="314450"/>
                    <a:pt x="766073" y="298326"/>
                  </a:cubicBezTo>
                  <a:lnTo>
                    <a:pt x="773196" y="298326"/>
                  </a:lnTo>
                  <a:lnTo>
                    <a:pt x="801602" y="294170"/>
                  </a:lnTo>
                  <a:cubicBezTo>
                    <a:pt x="817511" y="271249"/>
                    <a:pt x="878568" y="243405"/>
                    <a:pt x="908594" y="230846"/>
                  </a:cubicBezTo>
                  <a:cubicBezTo>
                    <a:pt x="927699" y="222852"/>
                    <a:pt x="1019156" y="191781"/>
                    <a:pt x="1040438" y="191781"/>
                  </a:cubicBezTo>
                  <a:cubicBezTo>
                    <a:pt x="1078314" y="191781"/>
                    <a:pt x="1114169" y="174023"/>
                    <a:pt x="1158025" y="174023"/>
                  </a:cubicBezTo>
                  <a:lnTo>
                    <a:pt x="1170878" y="139283"/>
                  </a:lnTo>
                  <a:cubicBezTo>
                    <a:pt x="1193122" y="136484"/>
                    <a:pt x="1194145" y="124302"/>
                    <a:pt x="1204347" y="124302"/>
                  </a:cubicBezTo>
                  <a:close/>
                  <a:moveTo>
                    <a:pt x="1339755" y="78123"/>
                  </a:moveTo>
                  <a:lnTo>
                    <a:pt x="1350442" y="80491"/>
                  </a:lnTo>
                  <a:lnTo>
                    <a:pt x="1339755" y="78123"/>
                  </a:lnTo>
                  <a:close/>
                  <a:moveTo>
                    <a:pt x="1339755" y="78123"/>
                  </a:moveTo>
                  <a:lnTo>
                    <a:pt x="1329064" y="75756"/>
                  </a:lnTo>
                  <a:lnTo>
                    <a:pt x="1339755" y="78123"/>
                  </a:lnTo>
                  <a:close/>
                  <a:moveTo>
                    <a:pt x="1215043" y="71021"/>
                  </a:moveTo>
                  <a:lnTo>
                    <a:pt x="1204355" y="74574"/>
                  </a:lnTo>
                  <a:lnTo>
                    <a:pt x="1197228" y="78123"/>
                  </a:lnTo>
                  <a:lnTo>
                    <a:pt x="1190100" y="81676"/>
                  </a:lnTo>
                  <a:lnTo>
                    <a:pt x="1182976" y="85226"/>
                  </a:lnTo>
                  <a:lnTo>
                    <a:pt x="1172286" y="88779"/>
                  </a:lnTo>
                  <a:lnTo>
                    <a:pt x="1168722" y="92332"/>
                  </a:lnTo>
                  <a:lnTo>
                    <a:pt x="1161598" y="95881"/>
                  </a:lnTo>
                  <a:lnTo>
                    <a:pt x="1158034" y="99434"/>
                  </a:lnTo>
                  <a:lnTo>
                    <a:pt x="1154471" y="102984"/>
                  </a:lnTo>
                  <a:lnTo>
                    <a:pt x="1154471" y="120742"/>
                  </a:lnTo>
                  <a:lnTo>
                    <a:pt x="1122400" y="120742"/>
                  </a:lnTo>
                  <a:lnTo>
                    <a:pt x="1068957" y="124295"/>
                  </a:lnTo>
                  <a:lnTo>
                    <a:pt x="1061829" y="127848"/>
                  </a:lnTo>
                  <a:lnTo>
                    <a:pt x="1040450" y="131397"/>
                  </a:lnTo>
                  <a:lnTo>
                    <a:pt x="1026195" y="134950"/>
                  </a:lnTo>
                  <a:lnTo>
                    <a:pt x="1015507" y="138500"/>
                  </a:lnTo>
                  <a:lnTo>
                    <a:pt x="1001256" y="142053"/>
                  </a:lnTo>
                  <a:lnTo>
                    <a:pt x="983437" y="145606"/>
                  </a:lnTo>
                  <a:lnTo>
                    <a:pt x="969186" y="149155"/>
                  </a:lnTo>
                  <a:lnTo>
                    <a:pt x="958495" y="152708"/>
                  </a:lnTo>
                  <a:lnTo>
                    <a:pt x="944244" y="156258"/>
                  </a:lnTo>
                  <a:lnTo>
                    <a:pt x="937116" y="159811"/>
                  </a:lnTo>
                  <a:lnTo>
                    <a:pt x="926428" y="163364"/>
                  </a:lnTo>
                  <a:lnTo>
                    <a:pt x="915737" y="166913"/>
                  </a:lnTo>
                  <a:lnTo>
                    <a:pt x="905050" y="170466"/>
                  </a:lnTo>
                  <a:lnTo>
                    <a:pt x="897922" y="174016"/>
                  </a:lnTo>
                  <a:lnTo>
                    <a:pt x="883671" y="177569"/>
                  </a:lnTo>
                  <a:lnTo>
                    <a:pt x="872980" y="181121"/>
                  </a:lnTo>
                  <a:lnTo>
                    <a:pt x="865852" y="184671"/>
                  </a:lnTo>
                  <a:lnTo>
                    <a:pt x="855165" y="188224"/>
                  </a:lnTo>
                  <a:lnTo>
                    <a:pt x="848037" y="191773"/>
                  </a:lnTo>
                  <a:lnTo>
                    <a:pt x="844474" y="195327"/>
                  </a:lnTo>
                  <a:lnTo>
                    <a:pt x="833786" y="198879"/>
                  </a:lnTo>
                  <a:lnTo>
                    <a:pt x="830222" y="202429"/>
                  </a:lnTo>
                  <a:lnTo>
                    <a:pt x="826658" y="205982"/>
                  </a:lnTo>
                  <a:lnTo>
                    <a:pt x="815970" y="209531"/>
                  </a:lnTo>
                  <a:lnTo>
                    <a:pt x="812407" y="213084"/>
                  </a:lnTo>
                  <a:lnTo>
                    <a:pt x="805279" y="216637"/>
                  </a:lnTo>
                  <a:lnTo>
                    <a:pt x="798152" y="220187"/>
                  </a:lnTo>
                  <a:lnTo>
                    <a:pt x="794588" y="223740"/>
                  </a:lnTo>
                  <a:lnTo>
                    <a:pt x="791028" y="227289"/>
                  </a:lnTo>
                  <a:lnTo>
                    <a:pt x="783900" y="230842"/>
                  </a:lnTo>
                  <a:lnTo>
                    <a:pt x="780337" y="234395"/>
                  </a:lnTo>
                  <a:lnTo>
                    <a:pt x="773209" y="237945"/>
                  </a:lnTo>
                  <a:lnTo>
                    <a:pt x="769649" y="241498"/>
                  </a:lnTo>
                  <a:lnTo>
                    <a:pt x="766085" y="245047"/>
                  </a:lnTo>
                  <a:lnTo>
                    <a:pt x="762521" y="248600"/>
                  </a:lnTo>
                  <a:lnTo>
                    <a:pt x="758958" y="255703"/>
                  </a:lnTo>
                  <a:lnTo>
                    <a:pt x="755394" y="259256"/>
                  </a:lnTo>
                  <a:lnTo>
                    <a:pt x="751830" y="262805"/>
                  </a:lnTo>
                  <a:lnTo>
                    <a:pt x="736984" y="265765"/>
                  </a:lnTo>
                  <a:lnTo>
                    <a:pt x="741142" y="262805"/>
                  </a:lnTo>
                  <a:lnTo>
                    <a:pt x="744706" y="259256"/>
                  </a:lnTo>
                  <a:lnTo>
                    <a:pt x="751830" y="255703"/>
                  </a:lnTo>
                  <a:lnTo>
                    <a:pt x="755394" y="252153"/>
                  </a:lnTo>
                  <a:lnTo>
                    <a:pt x="758958" y="248600"/>
                  </a:lnTo>
                  <a:lnTo>
                    <a:pt x="762521" y="245047"/>
                  </a:lnTo>
                  <a:lnTo>
                    <a:pt x="766085" y="241498"/>
                  </a:lnTo>
                  <a:lnTo>
                    <a:pt x="769649" y="237945"/>
                  </a:lnTo>
                  <a:lnTo>
                    <a:pt x="776773" y="234395"/>
                  </a:lnTo>
                  <a:lnTo>
                    <a:pt x="780336" y="230842"/>
                  </a:lnTo>
                  <a:lnTo>
                    <a:pt x="780336" y="223740"/>
                  </a:lnTo>
                  <a:lnTo>
                    <a:pt x="787464" y="223740"/>
                  </a:lnTo>
                  <a:lnTo>
                    <a:pt x="791028" y="216637"/>
                  </a:lnTo>
                  <a:lnTo>
                    <a:pt x="798152" y="213084"/>
                  </a:lnTo>
                  <a:lnTo>
                    <a:pt x="801715" y="209532"/>
                  </a:lnTo>
                  <a:lnTo>
                    <a:pt x="805279" y="205982"/>
                  </a:lnTo>
                  <a:lnTo>
                    <a:pt x="812406" y="202429"/>
                  </a:lnTo>
                  <a:lnTo>
                    <a:pt x="815970" y="198880"/>
                  </a:lnTo>
                  <a:lnTo>
                    <a:pt x="819530" y="195327"/>
                  </a:lnTo>
                  <a:lnTo>
                    <a:pt x="830221" y="191774"/>
                  </a:lnTo>
                  <a:lnTo>
                    <a:pt x="833785" y="188224"/>
                  </a:lnTo>
                  <a:lnTo>
                    <a:pt x="840909" y="184671"/>
                  </a:lnTo>
                  <a:lnTo>
                    <a:pt x="848036" y="181122"/>
                  </a:lnTo>
                  <a:lnTo>
                    <a:pt x="851600" y="177569"/>
                  </a:lnTo>
                  <a:lnTo>
                    <a:pt x="858728" y="174016"/>
                  </a:lnTo>
                  <a:lnTo>
                    <a:pt x="865851" y="170466"/>
                  </a:lnTo>
                  <a:lnTo>
                    <a:pt x="869415" y="166913"/>
                  </a:lnTo>
                  <a:lnTo>
                    <a:pt x="876542" y="163364"/>
                  </a:lnTo>
                  <a:lnTo>
                    <a:pt x="887230" y="159811"/>
                  </a:lnTo>
                  <a:lnTo>
                    <a:pt x="890794" y="156258"/>
                  </a:lnTo>
                  <a:lnTo>
                    <a:pt x="897921" y="152708"/>
                  </a:lnTo>
                  <a:lnTo>
                    <a:pt x="908612" y="149155"/>
                  </a:lnTo>
                  <a:lnTo>
                    <a:pt x="915736" y="145606"/>
                  </a:lnTo>
                  <a:lnTo>
                    <a:pt x="926428" y="142053"/>
                  </a:lnTo>
                  <a:lnTo>
                    <a:pt x="940679" y="138500"/>
                  </a:lnTo>
                  <a:lnTo>
                    <a:pt x="951370" y="134950"/>
                  </a:lnTo>
                  <a:lnTo>
                    <a:pt x="958494" y="131397"/>
                  </a:lnTo>
                  <a:lnTo>
                    <a:pt x="976312" y="127848"/>
                  </a:lnTo>
                  <a:lnTo>
                    <a:pt x="987000" y="124295"/>
                  </a:lnTo>
                  <a:lnTo>
                    <a:pt x="997691" y="120742"/>
                  </a:lnTo>
                  <a:lnTo>
                    <a:pt x="1011942" y="117192"/>
                  </a:lnTo>
                  <a:lnTo>
                    <a:pt x="1022633" y="113639"/>
                  </a:lnTo>
                  <a:lnTo>
                    <a:pt x="1033321" y="110090"/>
                  </a:lnTo>
                  <a:lnTo>
                    <a:pt x="1051136" y="106537"/>
                  </a:lnTo>
                  <a:lnTo>
                    <a:pt x="1072515" y="102984"/>
                  </a:lnTo>
                  <a:lnTo>
                    <a:pt x="1122400" y="102984"/>
                  </a:lnTo>
                  <a:lnTo>
                    <a:pt x="1125965" y="99434"/>
                  </a:lnTo>
                  <a:lnTo>
                    <a:pt x="1158034" y="95881"/>
                  </a:lnTo>
                  <a:lnTo>
                    <a:pt x="1161598" y="85226"/>
                  </a:lnTo>
                  <a:lnTo>
                    <a:pt x="1162189" y="63326"/>
                  </a:lnTo>
                  <a:lnTo>
                    <a:pt x="1165158" y="67468"/>
                  </a:lnTo>
                  <a:lnTo>
                    <a:pt x="1190101" y="67468"/>
                  </a:lnTo>
                  <a:lnTo>
                    <a:pt x="1200792" y="63919"/>
                  </a:lnTo>
                  <a:lnTo>
                    <a:pt x="1211479" y="60365"/>
                  </a:lnTo>
                  <a:lnTo>
                    <a:pt x="1222170" y="56816"/>
                  </a:lnTo>
                  <a:lnTo>
                    <a:pt x="1279184" y="56816"/>
                  </a:lnTo>
                  <a:lnTo>
                    <a:pt x="1286308" y="60365"/>
                  </a:lnTo>
                  <a:lnTo>
                    <a:pt x="1296999" y="63919"/>
                  </a:lnTo>
                  <a:lnTo>
                    <a:pt x="1311250" y="67468"/>
                  </a:lnTo>
                  <a:lnTo>
                    <a:pt x="1318378" y="71021"/>
                  </a:lnTo>
                  <a:lnTo>
                    <a:pt x="1325505" y="73388"/>
                  </a:lnTo>
                  <a:lnTo>
                    <a:pt x="1314814" y="71021"/>
                  </a:lnTo>
                  <a:lnTo>
                    <a:pt x="1289872" y="67468"/>
                  </a:lnTo>
                  <a:lnTo>
                    <a:pt x="1239987" y="67468"/>
                  </a:lnTo>
                  <a:lnTo>
                    <a:pt x="1215043" y="71021"/>
                  </a:lnTo>
                  <a:close/>
                  <a:moveTo>
                    <a:pt x="1193664" y="3542"/>
                  </a:moveTo>
                  <a:lnTo>
                    <a:pt x="1179413" y="7091"/>
                  </a:lnTo>
                  <a:lnTo>
                    <a:pt x="1161598" y="10644"/>
                  </a:lnTo>
                  <a:lnTo>
                    <a:pt x="1158034" y="14194"/>
                  </a:lnTo>
                  <a:lnTo>
                    <a:pt x="1154470" y="17747"/>
                  </a:lnTo>
                  <a:lnTo>
                    <a:pt x="1150907" y="21300"/>
                  </a:lnTo>
                  <a:lnTo>
                    <a:pt x="1147343" y="24849"/>
                  </a:lnTo>
                  <a:lnTo>
                    <a:pt x="1143779" y="31952"/>
                  </a:lnTo>
                  <a:lnTo>
                    <a:pt x="1143188" y="50302"/>
                  </a:lnTo>
                  <a:lnTo>
                    <a:pt x="1140219" y="46160"/>
                  </a:lnTo>
                  <a:lnTo>
                    <a:pt x="1136655" y="42607"/>
                  </a:lnTo>
                  <a:lnTo>
                    <a:pt x="1115276" y="39058"/>
                  </a:lnTo>
                  <a:lnTo>
                    <a:pt x="1090334" y="39058"/>
                  </a:lnTo>
                  <a:lnTo>
                    <a:pt x="1083207" y="42607"/>
                  </a:lnTo>
                  <a:lnTo>
                    <a:pt x="1040450" y="42607"/>
                  </a:lnTo>
                  <a:lnTo>
                    <a:pt x="1036886" y="46160"/>
                  </a:lnTo>
                  <a:lnTo>
                    <a:pt x="1015508" y="49710"/>
                  </a:lnTo>
                  <a:lnTo>
                    <a:pt x="997692" y="53263"/>
                  </a:lnTo>
                  <a:lnTo>
                    <a:pt x="990565" y="56816"/>
                  </a:lnTo>
                  <a:lnTo>
                    <a:pt x="979874" y="60365"/>
                  </a:lnTo>
                  <a:lnTo>
                    <a:pt x="965622" y="63918"/>
                  </a:lnTo>
                  <a:lnTo>
                    <a:pt x="954935" y="67468"/>
                  </a:lnTo>
                  <a:lnTo>
                    <a:pt x="944244" y="71021"/>
                  </a:lnTo>
                  <a:lnTo>
                    <a:pt x="933553" y="74574"/>
                  </a:lnTo>
                  <a:lnTo>
                    <a:pt x="919301" y="78123"/>
                  </a:lnTo>
                  <a:lnTo>
                    <a:pt x="908613" y="81676"/>
                  </a:lnTo>
                  <a:lnTo>
                    <a:pt x="901486" y="85226"/>
                  </a:lnTo>
                  <a:lnTo>
                    <a:pt x="890795" y="88779"/>
                  </a:lnTo>
                  <a:lnTo>
                    <a:pt x="880107" y="92332"/>
                  </a:lnTo>
                  <a:lnTo>
                    <a:pt x="872980" y="95881"/>
                  </a:lnTo>
                  <a:lnTo>
                    <a:pt x="865853" y="99434"/>
                  </a:lnTo>
                  <a:lnTo>
                    <a:pt x="855165" y="102984"/>
                  </a:lnTo>
                  <a:lnTo>
                    <a:pt x="848037" y="106537"/>
                  </a:lnTo>
                  <a:lnTo>
                    <a:pt x="844474" y="110089"/>
                  </a:lnTo>
                  <a:lnTo>
                    <a:pt x="837350" y="113639"/>
                  </a:lnTo>
                  <a:lnTo>
                    <a:pt x="830222" y="117192"/>
                  </a:lnTo>
                  <a:lnTo>
                    <a:pt x="823095" y="120741"/>
                  </a:lnTo>
                  <a:lnTo>
                    <a:pt x="815971" y="124295"/>
                  </a:lnTo>
                  <a:lnTo>
                    <a:pt x="808844" y="127848"/>
                  </a:lnTo>
                  <a:lnTo>
                    <a:pt x="805280" y="131397"/>
                  </a:lnTo>
                  <a:lnTo>
                    <a:pt x="794588" y="134950"/>
                  </a:lnTo>
                  <a:lnTo>
                    <a:pt x="791028" y="138499"/>
                  </a:lnTo>
                  <a:lnTo>
                    <a:pt x="787465" y="142052"/>
                  </a:lnTo>
                  <a:lnTo>
                    <a:pt x="776774" y="145605"/>
                  </a:lnTo>
                  <a:lnTo>
                    <a:pt x="773210" y="149155"/>
                  </a:lnTo>
                  <a:lnTo>
                    <a:pt x="769650" y="152708"/>
                  </a:lnTo>
                  <a:lnTo>
                    <a:pt x="762523" y="156257"/>
                  </a:lnTo>
                  <a:lnTo>
                    <a:pt x="758958" y="163363"/>
                  </a:lnTo>
                  <a:lnTo>
                    <a:pt x="751831" y="166913"/>
                  </a:lnTo>
                  <a:lnTo>
                    <a:pt x="748267" y="170466"/>
                  </a:lnTo>
                  <a:lnTo>
                    <a:pt x="744707" y="174015"/>
                  </a:lnTo>
                  <a:lnTo>
                    <a:pt x="741144" y="177568"/>
                  </a:lnTo>
                  <a:lnTo>
                    <a:pt x="741144" y="184671"/>
                  </a:lnTo>
                  <a:lnTo>
                    <a:pt x="734016" y="184671"/>
                  </a:lnTo>
                  <a:lnTo>
                    <a:pt x="730452" y="188224"/>
                  </a:lnTo>
                  <a:lnTo>
                    <a:pt x="730452" y="195326"/>
                  </a:lnTo>
                  <a:lnTo>
                    <a:pt x="723328" y="195326"/>
                  </a:lnTo>
                  <a:lnTo>
                    <a:pt x="719765" y="198879"/>
                  </a:lnTo>
                  <a:lnTo>
                    <a:pt x="716201" y="202429"/>
                  </a:lnTo>
                  <a:lnTo>
                    <a:pt x="712637" y="205981"/>
                  </a:lnTo>
                  <a:lnTo>
                    <a:pt x="705509" y="209531"/>
                  </a:lnTo>
                  <a:lnTo>
                    <a:pt x="701946" y="216637"/>
                  </a:lnTo>
                  <a:lnTo>
                    <a:pt x="694822" y="220186"/>
                  </a:lnTo>
                  <a:lnTo>
                    <a:pt x="691258" y="223739"/>
                  </a:lnTo>
                  <a:lnTo>
                    <a:pt x="687695" y="227289"/>
                  </a:lnTo>
                  <a:lnTo>
                    <a:pt x="684131" y="230842"/>
                  </a:lnTo>
                  <a:lnTo>
                    <a:pt x="680567" y="237944"/>
                  </a:lnTo>
                  <a:lnTo>
                    <a:pt x="677007" y="241497"/>
                  </a:lnTo>
                  <a:lnTo>
                    <a:pt x="673444" y="248600"/>
                  </a:lnTo>
                  <a:lnTo>
                    <a:pt x="673444" y="259255"/>
                  </a:lnTo>
                  <a:lnTo>
                    <a:pt x="677007" y="266358"/>
                  </a:lnTo>
                  <a:lnTo>
                    <a:pt x="680567" y="269911"/>
                  </a:lnTo>
                  <a:lnTo>
                    <a:pt x="684131" y="273460"/>
                  </a:lnTo>
                  <a:lnTo>
                    <a:pt x="687695" y="277013"/>
                  </a:lnTo>
                  <a:lnTo>
                    <a:pt x="713232" y="277606"/>
                  </a:lnTo>
                  <a:lnTo>
                    <a:pt x="709074" y="280562"/>
                  </a:lnTo>
                  <a:lnTo>
                    <a:pt x="705509" y="287669"/>
                  </a:lnTo>
                  <a:lnTo>
                    <a:pt x="701946" y="291218"/>
                  </a:lnTo>
                  <a:lnTo>
                    <a:pt x="698386" y="294771"/>
                  </a:lnTo>
                  <a:lnTo>
                    <a:pt x="694822" y="298320"/>
                  </a:lnTo>
                  <a:lnTo>
                    <a:pt x="691258" y="301873"/>
                  </a:lnTo>
                  <a:lnTo>
                    <a:pt x="687695" y="305426"/>
                  </a:lnTo>
                  <a:lnTo>
                    <a:pt x="684131" y="308976"/>
                  </a:lnTo>
                  <a:lnTo>
                    <a:pt x="677007" y="312529"/>
                  </a:lnTo>
                  <a:lnTo>
                    <a:pt x="673444" y="316078"/>
                  </a:lnTo>
                  <a:lnTo>
                    <a:pt x="669879" y="323184"/>
                  </a:lnTo>
                  <a:lnTo>
                    <a:pt x="666316" y="326734"/>
                  </a:lnTo>
                  <a:lnTo>
                    <a:pt x="662752" y="330287"/>
                  </a:lnTo>
                  <a:lnTo>
                    <a:pt x="659188" y="337389"/>
                  </a:lnTo>
                  <a:lnTo>
                    <a:pt x="655625" y="340942"/>
                  </a:lnTo>
                  <a:lnTo>
                    <a:pt x="655531" y="348547"/>
                  </a:lnTo>
                  <a:lnTo>
                    <a:pt x="644937" y="344491"/>
                  </a:lnTo>
                  <a:lnTo>
                    <a:pt x="637810" y="340942"/>
                  </a:lnTo>
                  <a:lnTo>
                    <a:pt x="634245" y="337389"/>
                  </a:lnTo>
                  <a:lnTo>
                    <a:pt x="580802" y="337389"/>
                  </a:lnTo>
                  <a:lnTo>
                    <a:pt x="566546" y="340942"/>
                  </a:lnTo>
                  <a:lnTo>
                    <a:pt x="541604" y="344491"/>
                  </a:lnTo>
                  <a:lnTo>
                    <a:pt x="530916" y="348044"/>
                  </a:lnTo>
                  <a:lnTo>
                    <a:pt x="523788" y="351594"/>
                  </a:lnTo>
                  <a:lnTo>
                    <a:pt x="520225" y="355147"/>
                  </a:lnTo>
                  <a:lnTo>
                    <a:pt x="513101" y="358700"/>
                  </a:lnTo>
                  <a:lnTo>
                    <a:pt x="509537" y="362249"/>
                  </a:lnTo>
                  <a:lnTo>
                    <a:pt x="505974" y="369352"/>
                  </a:lnTo>
                  <a:lnTo>
                    <a:pt x="498846" y="372905"/>
                  </a:lnTo>
                  <a:lnTo>
                    <a:pt x="495282" y="376458"/>
                  </a:lnTo>
                  <a:lnTo>
                    <a:pt x="488158" y="380007"/>
                  </a:lnTo>
                  <a:lnTo>
                    <a:pt x="484595" y="387109"/>
                  </a:lnTo>
                  <a:lnTo>
                    <a:pt x="481031" y="390662"/>
                  </a:lnTo>
                  <a:lnTo>
                    <a:pt x="477467" y="394216"/>
                  </a:lnTo>
                  <a:lnTo>
                    <a:pt x="473903" y="411973"/>
                  </a:lnTo>
                  <a:lnTo>
                    <a:pt x="470340" y="422625"/>
                  </a:lnTo>
                  <a:lnTo>
                    <a:pt x="466779" y="436834"/>
                  </a:lnTo>
                  <a:lnTo>
                    <a:pt x="466779" y="500765"/>
                  </a:lnTo>
                  <a:lnTo>
                    <a:pt x="470340" y="511417"/>
                  </a:lnTo>
                  <a:lnTo>
                    <a:pt x="473903" y="518523"/>
                  </a:lnTo>
                  <a:lnTo>
                    <a:pt x="477467" y="525625"/>
                  </a:lnTo>
                  <a:lnTo>
                    <a:pt x="481031" y="532727"/>
                  </a:lnTo>
                  <a:lnTo>
                    <a:pt x="488158" y="532727"/>
                  </a:lnTo>
                  <a:lnTo>
                    <a:pt x="488158" y="539830"/>
                  </a:lnTo>
                  <a:lnTo>
                    <a:pt x="491719" y="543383"/>
                  </a:lnTo>
                  <a:lnTo>
                    <a:pt x="498846" y="546932"/>
                  </a:lnTo>
                  <a:lnTo>
                    <a:pt x="502410" y="550485"/>
                  </a:lnTo>
                  <a:lnTo>
                    <a:pt x="505974" y="554038"/>
                  </a:lnTo>
                  <a:lnTo>
                    <a:pt x="513101" y="557588"/>
                  </a:lnTo>
                  <a:lnTo>
                    <a:pt x="516661" y="561141"/>
                  </a:lnTo>
                  <a:lnTo>
                    <a:pt x="523789" y="564690"/>
                  </a:lnTo>
                  <a:lnTo>
                    <a:pt x="530916" y="568243"/>
                  </a:lnTo>
                  <a:lnTo>
                    <a:pt x="538044" y="571796"/>
                  </a:lnTo>
                  <a:lnTo>
                    <a:pt x="545167" y="575346"/>
                  </a:lnTo>
                  <a:lnTo>
                    <a:pt x="577742" y="575443"/>
                  </a:lnTo>
                  <a:lnTo>
                    <a:pt x="573674" y="586001"/>
                  </a:lnTo>
                  <a:lnTo>
                    <a:pt x="570110" y="614415"/>
                  </a:lnTo>
                  <a:lnTo>
                    <a:pt x="570110" y="642828"/>
                  </a:lnTo>
                  <a:lnTo>
                    <a:pt x="573674" y="664136"/>
                  </a:lnTo>
                  <a:lnTo>
                    <a:pt x="577237" y="688996"/>
                  </a:lnTo>
                  <a:lnTo>
                    <a:pt x="580802" y="713860"/>
                  </a:lnTo>
                  <a:lnTo>
                    <a:pt x="584365" y="724511"/>
                  </a:lnTo>
                  <a:lnTo>
                    <a:pt x="587925" y="738720"/>
                  </a:lnTo>
                  <a:lnTo>
                    <a:pt x="591489" y="767133"/>
                  </a:lnTo>
                  <a:lnTo>
                    <a:pt x="595053" y="774236"/>
                  </a:lnTo>
                  <a:lnTo>
                    <a:pt x="598616" y="788441"/>
                  </a:lnTo>
                  <a:lnTo>
                    <a:pt x="602180" y="809752"/>
                  </a:lnTo>
                  <a:lnTo>
                    <a:pt x="605744" y="820408"/>
                  </a:lnTo>
                  <a:lnTo>
                    <a:pt x="609304" y="834612"/>
                  </a:lnTo>
                  <a:lnTo>
                    <a:pt x="612868" y="845268"/>
                  </a:lnTo>
                  <a:lnTo>
                    <a:pt x="616432" y="852371"/>
                  </a:lnTo>
                  <a:lnTo>
                    <a:pt x="619995" y="866575"/>
                  </a:lnTo>
                  <a:lnTo>
                    <a:pt x="623559" y="873682"/>
                  </a:lnTo>
                  <a:lnTo>
                    <a:pt x="627123" y="880784"/>
                  </a:lnTo>
                  <a:lnTo>
                    <a:pt x="630687" y="891439"/>
                  </a:lnTo>
                  <a:lnTo>
                    <a:pt x="634246" y="898542"/>
                  </a:lnTo>
                  <a:lnTo>
                    <a:pt x="637811" y="909197"/>
                  </a:lnTo>
                  <a:lnTo>
                    <a:pt x="644938" y="909197"/>
                  </a:lnTo>
                  <a:lnTo>
                    <a:pt x="644938" y="919849"/>
                  </a:lnTo>
                  <a:lnTo>
                    <a:pt x="648502" y="923402"/>
                  </a:lnTo>
                  <a:lnTo>
                    <a:pt x="652065" y="930505"/>
                  </a:lnTo>
                  <a:lnTo>
                    <a:pt x="655625" y="937607"/>
                  </a:lnTo>
                  <a:lnTo>
                    <a:pt x="659189" y="941160"/>
                  </a:lnTo>
                  <a:lnTo>
                    <a:pt x="662753" y="944713"/>
                  </a:lnTo>
                  <a:lnTo>
                    <a:pt x="666317" y="951815"/>
                  </a:lnTo>
                  <a:lnTo>
                    <a:pt x="669881" y="955365"/>
                  </a:lnTo>
                  <a:lnTo>
                    <a:pt x="677008" y="955365"/>
                  </a:lnTo>
                  <a:lnTo>
                    <a:pt x="677008" y="962471"/>
                  </a:lnTo>
                  <a:lnTo>
                    <a:pt x="680568" y="966020"/>
                  </a:lnTo>
                  <a:lnTo>
                    <a:pt x="687696" y="966020"/>
                  </a:lnTo>
                  <a:lnTo>
                    <a:pt x="687696" y="973122"/>
                  </a:lnTo>
                  <a:lnTo>
                    <a:pt x="691259" y="976676"/>
                  </a:lnTo>
                  <a:lnTo>
                    <a:pt x="694823" y="980229"/>
                  </a:lnTo>
                  <a:lnTo>
                    <a:pt x="698387" y="987331"/>
                  </a:lnTo>
                  <a:lnTo>
                    <a:pt x="705511" y="990881"/>
                  </a:lnTo>
                  <a:lnTo>
                    <a:pt x="709074" y="994433"/>
                  </a:lnTo>
                  <a:lnTo>
                    <a:pt x="712638" y="997986"/>
                  </a:lnTo>
                  <a:lnTo>
                    <a:pt x="716202" y="1001536"/>
                  </a:lnTo>
                  <a:lnTo>
                    <a:pt x="719766" y="1005089"/>
                  </a:lnTo>
                  <a:lnTo>
                    <a:pt x="723329" y="1008638"/>
                  </a:lnTo>
                  <a:lnTo>
                    <a:pt x="730453" y="1008638"/>
                  </a:lnTo>
                  <a:lnTo>
                    <a:pt x="730453" y="1015744"/>
                  </a:lnTo>
                  <a:lnTo>
                    <a:pt x="737580" y="1019294"/>
                  </a:lnTo>
                  <a:lnTo>
                    <a:pt x="741144" y="1022847"/>
                  </a:lnTo>
                  <a:lnTo>
                    <a:pt x="744708" y="1026396"/>
                  </a:lnTo>
                  <a:lnTo>
                    <a:pt x="751832" y="1029949"/>
                  </a:lnTo>
                  <a:lnTo>
                    <a:pt x="755396" y="1033502"/>
                  </a:lnTo>
                  <a:lnTo>
                    <a:pt x="758959" y="1037052"/>
                  </a:lnTo>
                  <a:lnTo>
                    <a:pt x="762523" y="1040605"/>
                  </a:lnTo>
                  <a:lnTo>
                    <a:pt x="769651" y="1044154"/>
                  </a:lnTo>
                  <a:lnTo>
                    <a:pt x="769651" y="1051260"/>
                  </a:lnTo>
                  <a:lnTo>
                    <a:pt x="762523" y="1054810"/>
                  </a:lnTo>
                  <a:lnTo>
                    <a:pt x="751832" y="1058363"/>
                  </a:lnTo>
                  <a:lnTo>
                    <a:pt x="748269" y="1061912"/>
                  </a:lnTo>
                  <a:lnTo>
                    <a:pt x="744708" y="1065465"/>
                  </a:lnTo>
                  <a:lnTo>
                    <a:pt x="737580" y="1069018"/>
                  </a:lnTo>
                  <a:lnTo>
                    <a:pt x="730453" y="1072568"/>
                  </a:lnTo>
                  <a:lnTo>
                    <a:pt x="723329" y="1076121"/>
                  </a:lnTo>
                  <a:lnTo>
                    <a:pt x="723329" y="1069018"/>
                  </a:lnTo>
                  <a:lnTo>
                    <a:pt x="719766" y="1065465"/>
                  </a:lnTo>
                  <a:lnTo>
                    <a:pt x="716202" y="1058363"/>
                  </a:lnTo>
                  <a:lnTo>
                    <a:pt x="709074" y="1054810"/>
                  </a:lnTo>
                  <a:lnTo>
                    <a:pt x="705511" y="1051261"/>
                  </a:lnTo>
                  <a:lnTo>
                    <a:pt x="694823" y="1047707"/>
                  </a:lnTo>
                  <a:lnTo>
                    <a:pt x="687695" y="1047707"/>
                  </a:lnTo>
                  <a:lnTo>
                    <a:pt x="684132" y="1051261"/>
                  </a:lnTo>
                  <a:lnTo>
                    <a:pt x="666317" y="1054810"/>
                  </a:lnTo>
                  <a:lnTo>
                    <a:pt x="644938" y="1058363"/>
                  </a:lnTo>
                  <a:lnTo>
                    <a:pt x="634247" y="1061913"/>
                  </a:lnTo>
                  <a:lnTo>
                    <a:pt x="623559" y="1065465"/>
                  </a:lnTo>
                  <a:lnTo>
                    <a:pt x="609304" y="1069018"/>
                  </a:lnTo>
                  <a:lnTo>
                    <a:pt x="605744" y="1072568"/>
                  </a:lnTo>
                  <a:lnTo>
                    <a:pt x="602180" y="1076121"/>
                  </a:lnTo>
                  <a:lnTo>
                    <a:pt x="595053" y="1079670"/>
                  </a:lnTo>
                  <a:lnTo>
                    <a:pt x="591489" y="1083223"/>
                  </a:lnTo>
                  <a:lnTo>
                    <a:pt x="587925" y="1086776"/>
                  </a:lnTo>
                  <a:lnTo>
                    <a:pt x="584365" y="1090326"/>
                  </a:lnTo>
                  <a:lnTo>
                    <a:pt x="577237" y="1093879"/>
                  </a:lnTo>
                  <a:lnTo>
                    <a:pt x="573674" y="1097428"/>
                  </a:lnTo>
                  <a:lnTo>
                    <a:pt x="570110" y="1100981"/>
                  </a:lnTo>
                  <a:lnTo>
                    <a:pt x="566546" y="1104534"/>
                  </a:lnTo>
                  <a:lnTo>
                    <a:pt x="562983" y="1111637"/>
                  </a:lnTo>
                  <a:lnTo>
                    <a:pt x="559423" y="1115186"/>
                  </a:lnTo>
                  <a:lnTo>
                    <a:pt x="552295" y="1118739"/>
                  </a:lnTo>
                  <a:lnTo>
                    <a:pt x="548731" y="1122292"/>
                  </a:lnTo>
                  <a:lnTo>
                    <a:pt x="541604" y="1125842"/>
                  </a:lnTo>
                  <a:lnTo>
                    <a:pt x="538044" y="1129395"/>
                  </a:lnTo>
                  <a:lnTo>
                    <a:pt x="530916" y="1132944"/>
                  </a:lnTo>
                  <a:lnTo>
                    <a:pt x="527352" y="1136497"/>
                  </a:lnTo>
                  <a:lnTo>
                    <a:pt x="523788" y="1140050"/>
                  </a:lnTo>
                  <a:lnTo>
                    <a:pt x="516661" y="1143600"/>
                  </a:lnTo>
                  <a:lnTo>
                    <a:pt x="513101" y="1147153"/>
                  </a:lnTo>
                  <a:lnTo>
                    <a:pt x="509537" y="1150702"/>
                  </a:lnTo>
                  <a:lnTo>
                    <a:pt x="505974" y="1154255"/>
                  </a:lnTo>
                  <a:lnTo>
                    <a:pt x="502410" y="1157808"/>
                  </a:lnTo>
                  <a:lnTo>
                    <a:pt x="498846" y="1161357"/>
                  </a:lnTo>
                  <a:lnTo>
                    <a:pt x="491719" y="1164911"/>
                  </a:lnTo>
                  <a:lnTo>
                    <a:pt x="488158" y="1172013"/>
                  </a:lnTo>
                  <a:lnTo>
                    <a:pt x="481031" y="1175566"/>
                  </a:lnTo>
                  <a:lnTo>
                    <a:pt x="477467" y="1179115"/>
                  </a:lnTo>
                  <a:lnTo>
                    <a:pt x="473903" y="1182668"/>
                  </a:lnTo>
                  <a:lnTo>
                    <a:pt x="466779" y="1186218"/>
                  </a:lnTo>
                  <a:lnTo>
                    <a:pt x="466779" y="1193324"/>
                  </a:lnTo>
                  <a:lnTo>
                    <a:pt x="459652" y="1193324"/>
                  </a:lnTo>
                  <a:lnTo>
                    <a:pt x="452525" y="1196873"/>
                  </a:lnTo>
                  <a:lnTo>
                    <a:pt x="448961" y="1200426"/>
                  </a:lnTo>
                  <a:lnTo>
                    <a:pt x="445397" y="1203976"/>
                  </a:lnTo>
                  <a:lnTo>
                    <a:pt x="438273" y="1207529"/>
                  </a:lnTo>
                  <a:lnTo>
                    <a:pt x="434710" y="1211082"/>
                  </a:lnTo>
                  <a:lnTo>
                    <a:pt x="431146" y="1214631"/>
                  </a:lnTo>
                  <a:lnTo>
                    <a:pt x="427582" y="1218184"/>
                  </a:lnTo>
                  <a:lnTo>
                    <a:pt x="424019" y="1221734"/>
                  </a:lnTo>
                  <a:lnTo>
                    <a:pt x="416895" y="1225287"/>
                  </a:lnTo>
                  <a:lnTo>
                    <a:pt x="413331" y="1228840"/>
                  </a:lnTo>
                  <a:lnTo>
                    <a:pt x="406203" y="1232389"/>
                  </a:lnTo>
                  <a:lnTo>
                    <a:pt x="406203" y="1239492"/>
                  </a:lnTo>
                  <a:lnTo>
                    <a:pt x="399076" y="1239492"/>
                  </a:lnTo>
                  <a:lnTo>
                    <a:pt x="395516" y="1243044"/>
                  </a:lnTo>
                  <a:lnTo>
                    <a:pt x="391952" y="1246597"/>
                  </a:lnTo>
                  <a:lnTo>
                    <a:pt x="388388" y="1250147"/>
                  </a:lnTo>
                  <a:lnTo>
                    <a:pt x="384824" y="1253700"/>
                  </a:lnTo>
                  <a:lnTo>
                    <a:pt x="381261" y="1257249"/>
                  </a:lnTo>
                  <a:lnTo>
                    <a:pt x="377697" y="1264355"/>
                  </a:lnTo>
                  <a:lnTo>
                    <a:pt x="374137" y="1267905"/>
                  </a:lnTo>
                  <a:lnTo>
                    <a:pt x="370573" y="1271458"/>
                  </a:lnTo>
                  <a:lnTo>
                    <a:pt x="367010" y="1278560"/>
                  </a:lnTo>
                  <a:lnTo>
                    <a:pt x="363445" y="1282113"/>
                  </a:lnTo>
                  <a:lnTo>
                    <a:pt x="359882" y="1289216"/>
                  </a:lnTo>
                  <a:lnTo>
                    <a:pt x="356318" y="1296318"/>
                  </a:lnTo>
                  <a:lnTo>
                    <a:pt x="352754" y="1299871"/>
                  </a:lnTo>
                  <a:lnTo>
                    <a:pt x="349194" y="1303421"/>
                  </a:lnTo>
                  <a:lnTo>
                    <a:pt x="345631" y="1317629"/>
                  </a:lnTo>
                  <a:lnTo>
                    <a:pt x="342067" y="1321178"/>
                  </a:lnTo>
                  <a:lnTo>
                    <a:pt x="338503" y="1324731"/>
                  </a:lnTo>
                  <a:lnTo>
                    <a:pt x="334939" y="1335387"/>
                  </a:lnTo>
                  <a:lnTo>
                    <a:pt x="331375" y="1342489"/>
                  </a:lnTo>
                  <a:lnTo>
                    <a:pt x="327815" y="1346039"/>
                  </a:lnTo>
                  <a:lnTo>
                    <a:pt x="324252" y="1353145"/>
                  </a:lnTo>
                  <a:lnTo>
                    <a:pt x="320688" y="1363797"/>
                  </a:lnTo>
                  <a:lnTo>
                    <a:pt x="317124" y="1374452"/>
                  </a:lnTo>
                  <a:lnTo>
                    <a:pt x="313560" y="1381554"/>
                  </a:lnTo>
                  <a:lnTo>
                    <a:pt x="309997" y="1388661"/>
                  </a:lnTo>
                  <a:lnTo>
                    <a:pt x="306433" y="1395763"/>
                  </a:lnTo>
                  <a:lnTo>
                    <a:pt x="302873" y="1406418"/>
                  </a:lnTo>
                  <a:lnTo>
                    <a:pt x="299309" y="1409968"/>
                  </a:lnTo>
                  <a:lnTo>
                    <a:pt x="295745" y="1417070"/>
                  </a:lnTo>
                  <a:lnTo>
                    <a:pt x="292182" y="1424176"/>
                  </a:lnTo>
                  <a:lnTo>
                    <a:pt x="288618" y="1431279"/>
                  </a:lnTo>
                  <a:lnTo>
                    <a:pt x="285054" y="1434828"/>
                  </a:lnTo>
                  <a:lnTo>
                    <a:pt x="281494" y="1445483"/>
                  </a:lnTo>
                  <a:lnTo>
                    <a:pt x="277930" y="1456139"/>
                  </a:lnTo>
                  <a:lnTo>
                    <a:pt x="274366" y="1459692"/>
                  </a:lnTo>
                  <a:lnTo>
                    <a:pt x="270803" y="1470344"/>
                  </a:lnTo>
                  <a:lnTo>
                    <a:pt x="267239" y="1477450"/>
                  </a:lnTo>
                  <a:lnTo>
                    <a:pt x="263675" y="1481000"/>
                  </a:lnTo>
                  <a:lnTo>
                    <a:pt x="263675" y="1491655"/>
                  </a:lnTo>
                  <a:lnTo>
                    <a:pt x="256552" y="1491655"/>
                  </a:lnTo>
                  <a:lnTo>
                    <a:pt x="252987" y="1498757"/>
                  </a:lnTo>
                  <a:lnTo>
                    <a:pt x="249424" y="1502310"/>
                  </a:lnTo>
                  <a:lnTo>
                    <a:pt x="245860" y="1509413"/>
                  </a:lnTo>
                  <a:lnTo>
                    <a:pt x="242297" y="1512966"/>
                  </a:lnTo>
                  <a:lnTo>
                    <a:pt x="242297" y="1523618"/>
                  </a:lnTo>
                  <a:lnTo>
                    <a:pt x="235173" y="1523618"/>
                  </a:lnTo>
                  <a:lnTo>
                    <a:pt x="231609" y="1534273"/>
                  </a:lnTo>
                  <a:lnTo>
                    <a:pt x="228045" y="1537826"/>
                  </a:lnTo>
                  <a:lnTo>
                    <a:pt x="224481" y="1544929"/>
                  </a:lnTo>
                  <a:lnTo>
                    <a:pt x="220918" y="1552031"/>
                  </a:lnTo>
                  <a:lnTo>
                    <a:pt x="217354" y="1559133"/>
                  </a:lnTo>
                  <a:lnTo>
                    <a:pt x="213790" y="1566236"/>
                  </a:lnTo>
                  <a:lnTo>
                    <a:pt x="210230" y="1573342"/>
                  </a:lnTo>
                  <a:lnTo>
                    <a:pt x="206666" y="1580444"/>
                  </a:lnTo>
                  <a:lnTo>
                    <a:pt x="203103" y="1587546"/>
                  </a:lnTo>
                  <a:lnTo>
                    <a:pt x="199539" y="1594649"/>
                  </a:lnTo>
                  <a:lnTo>
                    <a:pt x="195975" y="1605304"/>
                  </a:lnTo>
                  <a:lnTo>
                    <a:pt x="192411" y="1612407"/>
                  </a:lnTo>
                  <a:lnTo>
                    <a:pt x="188851" y="1619509"/>
                  </a:lnTo>
                  <a:lnTo>
                    <a:pt x="185287" y="1626615"/>
                  </a:lnTo>
                  <a:lnTo>
                    <a:pt x="181724" y="1630164"/>
                  </a:lnTo>
                  <a:lnTo>
                    <a:pt x="178160" y="1640820"/>
                  </a:lnTo>
                  <a:lnTo>
                    <a:pt x="174596" y="1651476"/>
                  </a:lnTo>
                  <a:lnTo>
                    <a:pt x="171032" y="1662131"/>
                  </a:lnTo>
                  <a:lnTo>
                    <a:pt x="167469" y="1669233"/>
                  </a:lnTo>
                  <a:lnTo>
                    <a:pt x="163908" y="1672783"/>
                  </a:lnTo>
                  <a:lnTo>
                    <a:pt x="160345" y="1676336"/>
                  </a:lnTo>
                  <a:lnTo>
                    <a:pt x="156781" y="1683438"/>
                  </a:lnTo>
                  <a:lnTo>
                    <a:pt x="153217" y="1694094"/>
                  </a:lnTo>
                  <a:lnTo>
                    <a:pt x="149653" y="1701196"/>
                  </a:lnTo>
                  <a:lnTo>
                    <a:pt x="146090" y="1704749"/>
                  </a:lnTo>
                  <a:lnTo>
                    <a:pt x="142530" y="1711851"/>
                  </a:lnTo>
                  <a:lnTo>
                    <a:pt x="138966" y="1715405"/>
                  </a:lnTo>
                  <a:lnTo>
                    <a:pt x="135402" y="1726056"/>
                  </a:lnTo>
                  <a:lnTo>
                    <a:pt x="131839" y="1793539"/>
                  </a:lnTo>
                  <a:lnTo>
                    <a:pt x="131839" y="1800642"/>
                  </a:lnTo>
                  <a:lnTo>
                    <a:pt x="135402" y="1825502"/>
                  </a:lnTo>
                  <a:lnTo>
                    <a:pt x="138966" y="1832604"/>
                  </a:lnTo>
                  <a:lnTo>
                    <a:pt x="142530" y="1836157"/>
                  </a:lnTo>
                  <a:lnTo>
                    <a:pt x="146090" y="1843260"/>
                  </a:lnTo>
                  <a:lnTo>
                    <a:pt x="149653" y="1846813"/>
                  </a:lnTo>
                  <a:lnTo>
                    <a:pt x="153217" y="1850362"/>
                  </a:lnTo>
                  <a:lnTo>
                    <a:pt x="156781" y="1853915"/>
                  </a:lnTo>
                  <a:lnTo>
                    <a:pt x="160345" y="1857468"/>
                  </a:lnTo>
                  <a:lnTo>
                    <a:pt x="160345" y="1871673"/>
                  </a:lnTo>
                  <a:lnTo>
                    <a:pt x="156781" y="1878775"/>
                  </a:lnTo>
                  <a:lnTo>
                    <a:pt x="153217" y="1896533"/>
                  </a:lnTo>
                  <a:lnTo>
                    <a:pt x="149653" y="1910742"/>
                  </a:lnTo>
                  <a:lnTo>
                    <a:pt x="146090" y="1924947"/>
                  </a:lnTo>
                  <a:lnTo>
                    <a:pt x="142530" y="1942705"/>
                  </a:lnTo>
                  <a:lnTo>
                    <a:pt x="138966" y="1953360"/>
                  </a:lnTo>
                  <a:lnTo>
                    <a:pt x="135402" y="1971118"/>
                  </a:lnTo>
                  <a:lnTo>
                    <a:pt x="131839" y="1985323"/>
                  </a:lnTo>
                  <a:lnTo>
                    <a:pt x="128274" y="1995979"/>
                  </a:lnTo>
                  <a:lnTo>
                    <a:pt x="124711" y="2003081"/>
                  </a:lnTo>
                  <a:lnTo>
                    <a:pt x="121147" y="2013737"/>
                  </a:lnTo>
                  <a:lnTo>
                    <a:pt x="117587" y="2020839"/>
                  </a:lnTo>
                  <a:lnTo>
                    <a:pt x="114023" y="2031495"/>
                  </a:lnTo>
                  <a:lnTo>
                    <a:pt x="110460" y="2042150"/>
                  </a:lnTo>
                  <a:lnTo>
                    <a:pt x="106896" y="2045700"/>
                  </a:lnTo>
                  <a:lnTo>
                    <a:pt x="103332" y="2056355"/>
                  </a:lnTo>
                  <a:lnTo>
                    <a:pt x="99768" y="2084769"/>
                  </a:lnTo>
                  <a:lnTo>
                    <a:pt x="96208" y="2091871"/>
                  </a:lnTo>
                  <a:lnTo>
                    <a:pt x="92644" y="2102527"/>
                  </a:lnTo>
                  <a:lnTo>
                    <a:pt x="92644" y="2113182"/>
                  </a:lnTo>
                  <a:lnTo>
                    <a:pt x="89081" y="2120284"/>
                  </a:lnTo>
                  <a:lnTo>
                    <a:pt x="85517" y="2127386"/>
                  </a:lnTo>
                  <a:lnTo>
                    <a:pt x="81953" y="2130939"/>
                  </a:lnTo>
                  <a:lnTo>
                    <a:pt x="78389" y="2134489"/>
                  </a:lnTo>
                  <a:lnTo>
                    <a:pt x="74826" y="2138042"/>
                  </a:lnTo>
                  <a:lnTo>
                    <a:pt x="71265" y="2141595"/>
                  </a:lnTo>
                  <a:lnTo>
                    <a:pt x="67702" y="2148697"/>
                  </a:lnTo>
                  <a:lnTo>
                    <a:pt x="64138" y="2152247"/>
                  </a:lnTo>
                  <a:lnTo>
                    <a:pt x="64138" y="2184213"/>
                  </a:lnTo>
                  <a:lnTo>
                    <a:pt x="67702" y="2191315"/>
                  </a:lnTo>
                  <a:lnTo>
                    <a:pt x="71265" y="2198418"/>
                  </a:lnTo>
                  <a:lnTo>
                    <a:pt x="74826" y="2205520"/>
                  </a:lnTo>
                  <a:lnTo>
                    <a:pt x="78389" y="2209073"/>
                  </a:lnTo>
                  <a:lnTo>
                    <a:pt x="81953" y="2216175"/>
                  </a:lnTo>
                  <a:lnTo>
                    <a:pt x="85517" y="2219729"/>
                  </a:lnTo>
                  <a:lnTo>
                    <a:pt x="89081" y="2226831"/>
                  </a:lnTo>
                  <a:lnTo>
                    <a:pt x="92644" y="2233933"/>
                  </a:lnTo>
                  <a:lnTo>
                    <a:pt x="96208" y="2248141"/>
                  </a:lnTo>
                  <a:lnTo>
                    <a:pt x="99768" y="2258793"/>
                  </a:lnTo>
                  <a:lnTo>
                    <a:pt x="103332" y="2280104"/>
                  </a:lnTo>
                  <a:lnTo>
                    <a:pt x="106896" y="2290760"/>
                  </a:lnTo>
                  <a:lnTo>
                    <a:pt x="110460" y="2301416"/>
                  </a:lnTo>
                  <a:lnTo>
                    <a:pt x="114023" y="2319174"/>
                  </a:lnTo>
                  <a:lnTo>
                    <a:pt x="117587" y="2329825"/>
                  </a:lnTo>
                  <a:lnTo>
                    <a:pt x="121147" y="2344034"/>
                  </a:lnTo>
                  <a:lnTo>
                    <a:pt x="124711" y="2358239"/>
                  </a:lnTo>
                  <a:lnTo>
                    <a:pt x="128274" y="2365341"/>
                  </a:lnTo>
                  <a:lnTo>
                    <a:pt x="131839" y="2375997"/>
                  </a:lnTo>
                  <a:lnTo>
                    <a:pt x="135402" y="2386652"/>
                  </a:lnTo>
                  <a:lnTo>
                    <a:pt x="138966" y="2397308"/>
                  </a:lnTo>
                  <a:lnTo>
                    <a:pt x="142530" y="2404410"/>
                  </a:lnTo>
                  <a:lnTo>
                    <a:pt x="146090" y="2418615"/>
                  </a:lnTo>
                  <a:lnTo>
                    <a:pt x="149653" y="2429271"/>
                  </a:lnTo>
                  <a:lnTo>
                    <a:pt x="153217" y="2436373"/>
                  </a:lnTo>
                  <a:lnTo>
                    <a:pt x="156781" y="2447029"/>
                  </a:lnTo>
                  <a:lnTo>
                    <a:pt x="160345" y="2454131"/>
                  </a:lnTo>
                  <a:lnTo>
                    <a:pt x="163908" y="2461237"/>
                  </a:lnTo>
                  <a:lnTo>
                    <a:pt x="167469" y="2468340"/>
                  </a:lnTo>
                  <a:lnTo>
                    <a:pt x="171032" y="2471889"/>
                  </a:lnTo>
                  <a:lnTo>
                    <a:pt x="174596" y="2478995"/>
                  </a:lnTo>
                  <a:lnTo>
                    <a:pt x="178160" y="2489647"/>
                  </a:lnTo>
                  <a:lnTo>
                    <a:pt x="181724" y="2500302"/>
                  </a:lnTo>
                  <a:lnTo>
                    <a:pt x="181724" y="2514511"/>
                  </a:lnTo>
                  <a:lnTo>
                    <a:pt x="178160" y="2521613"/>
                  </a:lnTo>
                  <a:lnTo>
                    <a:pt x="178160" y="2546474"/>
                  </a:lnTo>
                  <a:lnTo>
                    <a:pt x="174596" y="2560678"/>
                  </a:lnTo>
                  <a:lnTo>
                    <a:pt x="171032" y="2574887"/>
                  </a:lnTo>
                  <a:lnTo>
                    <a:pt x="167469" y="2585542"/>
                  </a:lnTo>
                  <a:lnTo>
                    <a:pt x="163908" y="2603300"/>
                  </a:lnTo>
                  <a:lnTo>
                    <a:pt x="160345" y="2610403"/>
                  </a:lnTo>
                  <a:lnTo>
                    <a:pt x="156781" y="2621058"/>
                  </a:lnTo>
                  <a:lnTo>
                    <a:pt x="153217" y="2635263"/>
                  </a:lnTo>
                  <a:lnTo>
                    <a:pt x="149653" y="2642366"/>
                  </a:lnTo>
                  <a:lnTo>
                    <a:pt x="146090" y="2656574"/>
                  </a:lnTo>
                  <a:lnTo>
                    <a:pt x="142530" y="2667226"/>
                  </a:lnTo>
                  <a:lnTo>
                    <a:pt x="138966" y="2677881"/>
                  </a:lnTo>
                  <a:lnTo>
                    <a:pt x="135402" y="2688537"/>
                  </a:lnTo>
                  <a:lnTo>
                    <a:pt x="131839" y="2706295"/>
                  </a:lnTo>
                  <a:lnTo>
                    <a:pt x="128274" y="2716950"/>
                  </a:lnTo>
                  <a:lnTo>
                    <a:pt x="124711" y="2724053"/>
                  </a:lnTo>
                  <a:lnTo>
                    <a:pt x="121147" y="2738258"/>
                  </a:lnTo>
                  <a:lnTo>
                    <a:pt x="117587" y="2748913"/>
                  </a:lnTo>
                  <a:lnTo>
                    <a:pt x="114023" y="2759569"/>
                  </a:lnTo>
                  <a:lnTo>
                    <a:pt x="110460" y="2773774"/>
                  </a:lnTo>
                  <a:lnTo>
                    <a:pt x="106896" y="2784430"/>
                  </a:lnTo>
                  <a:lnTo>
                    <a:pt x="103332" y="2798638"/>
                  </a:lnTo>
                  <a:lnTo>
                    <a:pt x="99768" y="2816396"/>
                  </a:lnTo>
                  <a:lnTo>
                    <a:pt x="96208" y="2837703"/>
                  </a:lnTo>
                  <a:lnTo>
                    <a:pt x="92644" y="2859014"/>
                  </a:lnTo>
                  <a:lnTo>
                    <a:pt x="89081" y="2880322"/>
                  </a:lnTo>
                  <a:lnTo>
                    <a:pt x="85517" y="2890977"/>
                  </a:lnTo>
                  <a:lnTo>
                    <a:pt x="81953" y="2908735"/>
                  </a:lnTo>
                  <a:lnTo>
                    <a:pt x="78389" y="2930046"/>
                  </a:lnTo>
                  <a:lnTo>
                    <a:pt x="74826" y="2940702"/>
                  </a:lnTo>
                  <a:lnTo>
                    <a:pt x="71265" y="2944251"/>
                  </a:lnTo>
                  <a:lnTo>
                    <a:pt x="71265" y="2993976"/>
                  </a:lnTo>
                  <a:lnTo>
                    <a:pt x="74826" y="3001078"/>
                  </a:lnTo>
                  <a:lnTo>
                    <a:pt x="78389" y="3008180"/>
                  </a:lnTo>
                  <a:lnTo>
                    <a:pt x="81953" y="3011733"/>
                  </a:lnTo>
                  <a:lnTo>
                    <a:pt x="89081" y="3015283"/>
                  </a:lnTo>
                  <a:lnTo>
                    <a:pt x="99768" y="3018836"/>
                  </a:lnTo>
                  <a:lnTo>
                    <a:pt x="110460" y="3022385"/>
                  </a:lnTo>
                  <a:lnTo>
                    <a:pt x="146090" y="3025938"/>
                  </a:lnTo>
                  <a:lnTo>
                    <a:pt x="149653" y="3033041"/>
                  </a:lnTo>
                  <a:lnTo>
                    <a:pt x="153218" y="3050798"/>
                  </a:lnTo>
                  <a:lnTo>
                    <a:pt x="156781" y="3079212"/>
                  </a:lnTo>
                  <a:lnTo>
                    <a:pt x="160345" y="3096970"/>
                  </a:lnTo>
                  <a:lnTo>
                    <a:pt x="160345" y="3104072"/>
                  </a:lnTo>
                  <a:lnTo>
                    <a:pt x="163908" y="3121830"/>
                  </a:lnTo>
                  <a:lnTo>
                    <a:pt x="167469" y="3157346"/>
                  </a:lnTo>
                  <a:lnTo>
                    <a:pt x="171032" y="3182206"/>
                  </a:lnTo>
                  <a:lnTo>
                    <a:pt x="174596" y="3221275"/>
                  </a:lnTo>
                  <a:lnTo>
                    <a:pt x="178160" y="3274547"/>
                  </a:lnTo>
                  <a:lnTo>
                    <a:pt x="181724" y="3299408"/>
                  </a:lnTo>
                  <a:lnTo>
                    <a:pt x="185287" y="3317166"/>
                  </a:lnTo>
                  <a:lnTo>
                    <a:pt x="188851" y="3345579"/>
                  </a:lnTo>
                  <a:lnTo>
                    <a:pt x="192411" y="3395299"/>
                  </a:lnTo>
                  <a:lnTo>
                    <a:pt x="195975" y="3430815"/>
                  </a:lnTo>
                  <a:lnTo>
                    <a:pt x="199539" y="3459229"/>
                  </a:lnTo>
                  <a:lnTo>
                    <a:pt x="203103" y="3473437"/>
                  </a:lnTo>
                  <a:lnTo>
                    <a:pt x="206666" y="3491195"/>
                  </a:lnTo>
                  <a:lnTo>
                    <a:pt x="210230" y="3526711"/>
                  </a:lnTo>
                  <a:lnTo>
                    <a:pt x="210230" y="3601290"/>
                  </a:lnTo>
                  <a:lnTo>
                    <a:pt x="213790" y="3640359"/>
                  </a:lnTo>
                  <a:lnTo>
                    <a:pt x="217354" y="3654564"/>
                  </a:lnTo>
                  <a:lnTo>
                    <a:pt x="220918" y="3679424"/>
                  </a:lnTo>
                  <a:lnTo>
                    <a:pt x="224481" y="3697182"/>
                  </a:lnTo>
                  <a:lnTo>
                    <a:pt x="228045" y="3714940"/>
                  </a:lnTo>
                  <a:lnTo>
                    <a:pt x="231609" y="3768212"/>
                  </a:lnTo>
                  <a:lnTo>
                    <a:pt x="235173" y="3789523"/>
                  </a:lnTo>
                  <a:lnTo>
                    <a:pt x="235173" y="3810831"/>
                  </a:lnTo>
                  <a:lnTo>
                    <a:pt x="231609" y="3846347"/>
                  </a:lnTo>
                  <a:lnTo>
                    <a:pt x="231609" y="3860555"/>
                  </a:lnTo>
                  <a:lnTo>
                    <a:pt x="235173" y="3874760"/>
                  </a:lnTo>
                  <a:lnTo>
                    <a:pt x="238733" y="3878313"/>
                  </a:lnTo>
                  <a:lnTo>
                    <a:pt x="242297" y="3885416"/>
                  </a:lnTo>
                  <a:lnTo>
                    <a:pt x="252987" y="3888968"/>
                  </a:lnTo>
                  <a:lnTo>
                    <a:pt x="267239" y="3888968"/>
                  </a:lnTo>
                  <a:lnTo>
                    <a:pt x="327815" y="3892518"/>
                  </a:lnTo>
                  <a:lnTo>
                    <a:pt x="349194" y="3896071"/>
                  </a:lnTo>
                  <a:lnTo>
                    <a:pt x="377697" y="3899620"/>
                  </a:lnTo>
                  <a:lnTo>
                    <a:pt x="420457" y="3903173"/>
                  </a:lnTo>
                  <a:lnTo>
                    <a:pt x="428086" y="3903270"/>
                  </a:lnTo>
                  <a:lnTo>
                    <a:pt x="424018" y="3913829"/>
                  </a:lnTo>
                  <a:lnTo>
                    <a:pt x="420457" y="3920931"/>
                  </a:lnTo>
                  <a:lnTo>
                    <a:pt x="416894" y="3928034"/>
                  </a:lnTo>
                  <a:lnTo>
                    <a:pt x="413329" y="3938689"/>
                  </a:lnTo>
                  <a:lnTo>
                    <a:pt x="413329" y="4013275"/>
                  </a:lnTo>
                  <a:lnTo>
                    <a:pt x="416894" y="4016825"/>
                  </a:lnTo>
                  <a:lnTo>
                    <a:pt x="420457" y="4023927"/>
                  </a:lnTo>
                  <a:lnTo>
                    <a:pt x="424018" y="4034583"/>
                  </a:lnTo>
                  <a:lnTo>
                    <a:pt x="427581" y="4041685"/>
                  </a:lnTo>
                  <a:lnTo>
                    <a:pt x="431145" y="4048791"/>
                  </a:lnTo>
                  <a:lnTo>
                    <a:pt x="434708" y="4066549"/>
                  </a:lnTo>
                  <a:lnTo>
                    <a:pt x="441836" y="4070098"/>
                  </a:lnTo>
                  <a:lnTo>
                    <a:pt x="445396" y="4077201"/>
                  </a:lnTo>
                  <a:lnTo>
                    <a:pt x="448960" y="4080754"/>
                  </a:lnTo>
                  <a:lnTo>
                    <a:pt x="452524" y="4084307"/>
                  </a:lnTo>
                  <a:lnTo>
                    <a:pt x="456087" y="4094958"/>
                  </a:lnTo>
                  <a:lnTo>
                    <a:pt x="459651" y="4112717"/>
                  </a:lnTo>
                  <a:lnTo>
                    <a:pt x="459651" y="4499852"/>
                  </a:lnTo>
                  <a:lnTo>
                    <a:pt x="456087" y="4506954"/>
                  </a:lnTo>
                  <a:lnTo>
                    <a:pt x="456087" y="4521159"/>
                  </a:lnTo>
                  <a:lnTo>
                    <a:pt x="448960" y="4521159"/>
                  </a:lnTo>
                  <a:lnTo>
                    <a:pt x="445396" y="4524712"/>
                  </a:lnTo>
                  <a:lnTo>
                    <a:pt x="441836" y="4531814"/>
                  </a:lnTo>
                  <a:lnTo>
                    <a:pt x="434708" y="4535367"/>
                  </a:lnTo>
                  <a:lnTo>
                    <a:pt x="431145" y="4542470"/>
                  </a:lnTo>
                  <a:lnTo>
                    <a:pt x="420457" y="4546023"/>
                  </a:lnTo>
                  <a:lnTo>
                    <a:pt x="413329" y="4549572"/>
                  </a:lnTo>
                  <a:lnTo>
                    <a:pt x="402639" y="4553125"/>
                  </a:lnTo>
                  <a:lnTo>
                    <a:pt x="399075" y="4556675"/>
                  </a:lnTo>
                  <a:lnTo>
                    <a:pt x="391951" y="4560228"/>
                  </a:lnTo>
                  <a:lnTo>
                    <a:pt x="384824" y="4563780"/>
                  </a:lnTo>
                  <a:lnTo>
                    <a:pt x="381260" y="4567330"/>
                  </a:lnTo>
                  <a:lnTo>
                    <a:pt x="374136" y="4570883"/>
                  </a:lnTo>
                  <a:lnTo>
                    <a:pt x="370572" y="4574432"/>
                  </a:lnTo>
                  <a:lnTo>
                    <a:pt x="359881" y="4577985"/>
                  </a:lnTo>
                  <a:lnTo>
                    <a:pt x="349194" y="4581538"/>
                  </a:lnTo>
                  <a:lnTo>
                    <a:pt x="338502" y="4585088"/>
                  </a:lnTo>
                  <a:lnTo>
                    <a:pt x="327815" y="4588641"/>
                  </a:lnTo>
                  <a:lnTo>
                    <a:pt x="320687" y="4592190"/>
                  </a:lnTo>
                  <a:lnTo>
                    <a:pt x="306432" y="4595744"/>
                  </a:lnTo>
                  <a:lnTo>
                    <a:pt x="295745" y="4599297"/>
                  </a:lnTo>
                  <a:lnTo>
                    <a:pt x="292181" y="4602846"/>
                  </a:lnTo>
                  <a:lnTo>
                    <a:pt x="285053" y="4606399"/>
                  </a:lnTo>
                  <a:lnTo>
                    <a:pt x="277929" y="4609949"/>
                  </a:lnTo>
                  <a:lnTo>
                    <a:pt x="270802" y="4613501"/>
                  </a:lnTo>
                  <a:lnTo>
                    <a:pt x="263674" y="4617054"/>
                  </a:lnTo>
                  <a:lnTo>
                    <a:pt x="256551" y="4620604"/>
                  </a:lnTo>
                  <a:lnTo>
                    <a:pt x="252987" y="4624157"/>
                  </a:lnTo>
                  <a:lnTo>
                    <a:pt x="238732" y="4627706"/>
                  </a:lnTo>
                  <a:lnTo>
                    <a:pt x="231608" y="4631259"/>
                  </a:lnTo>
                  <a:lnTo>
                    <a:pt x="220917" y="4634812"/>
                  </a:lnTo>
                  <a:lnTo>
                    <a:pt x="206666" y="4638362"/>
                  </a:lnTo>
                  <a:lnTo>
                    <a:pt x="203102" y="4641915"/>
                  </a:lnTo>
                  <a:lnTo>
                    <a:pt x="195975" y="4645464"/>
                  </a:lnTo>
                  <a:lnTo>
                    <a:pt x="160344" y="4645464"/>
                  </a:lnTo>
                  <a:lnTo>
                    <a:pt x="146089" y="4641915"/>
                  </a:lnTo>
                  <a:lnTo>
                    <a:pt x="138965" y="4638362"/>
                  </a:lnTo>
                  <a:lnTo>
                    <a:pt x="131838" y="4634812"/>
                  </a:lnTo>
                  <a:lnTo>
                    <a:pt x="124711" y="4634812"/>
                  </a:lnTo>
                  <a:lnTo>
                    <a:pt x="117587" y="4638362"/>
                  </a:lnTo>
                  <a:lnTo>
                    <a:pt x="114023" y="4641915"/>
                  </a:lnTo>
                  <a:lnTo>
                    <a:pt x="110459" y="4645464"/>
                  </a:lnTo>
                  <a:lnTo>
                    <a:pt x="53445" y="4645464"/>
                  </a:lnTo>
                  <a:lnTo>
                    <a:pt x="42757" y="4649017"/>
                  </a:lnTo>
                  <a:lnTo>
                    <a:pt x="39194" y="4652571"/>
                  </a:lnTo>
                  <a:lnTo>
                    <a:pt x="35630" y="4656119"/>
                  </a:lnTo>
                  <a:lnTo>
                    <a:pt x="32066" y="4659673"/>
                  </a:lnTo>
                  <a:lnTo>
                    <a:pt x="28503" y="4663222"/>
                  </a:lnTo>
                  <a:lnTo>
                    <a:pt x="24943" y="4666775"/>
                  </a:lnTo>
                  <a:lnTo>
                    <a:pt x="17815" y="4670328"/>
                  </a:lnTo>
                  <a:lnTo>
                    <a:pt x="14251" y="4673878"/>
                  </a:lnTo>
                  <a:lnTo>
                    <a:pt x="10688" y="4680980"/>
                  </a:lnTo>
                  <a:lnTo>
                    <a:pt x="7124" y="4688086"/>
                  </a:lnTo>
                  <a:lnTo>
                    <a:pt x="3564" y="4691636"/>
                  </a:lnTo>
                  <a:lnTo>
                    <a:pt x="0" y="4702291"/>
                  </a:lnTo>
                  <a:lnTo>
                    <a:pt x="0" y="4716496"/>
                  </a:lnTo>
                  <a:lnTo>
                    <a:pt x="3564" y="4727152"/>
                  </a:lnTo>
                  <a:lnTo>
                    <a:pt x="7124" y="4730705"/>
                  </a:lnTo>
                  <a:lnTo>
                    <a:pt x="10688" y="4737807"/>
                  </a:lnTo>
                  <a:lnTo>
                    <a:pt x="17815" y="4741360"/>
                  </a:lnTo>
                  <a:lnTo>
                    <a:pt x="21379" y="4744910"/>
                  </a:lnTo>
                  <a:lnTo>
                    <a:pt x="24943" y="4748462"/>
                  </a:lnTo>
                  <a:lnTo>
                    <a:pt x="32066" y="4752012"/>
                  </a:lnTo>
                  <a:lnTo>
                    <a:pt x="32066" y="4755565"/>
                  </a:lnTo>
                  <a:lnTo>
                    <a:pt x="21378" y="4759118"/>
                  </a:lnTo>
                  <a:lnTo>
                    <a:pt x="17815" y="4762667"/>
                  </a:lnTo>
                  <a:lnTo>
                    <a:pt x="14251" y="4769770"/>
                  </a:lnTo>
                  <a:lnTo>
                    <a:pt x="10688" y="4773323"/>
                  </a:lnTo>
                  <a:lnTo>
                    <a:pt x="10688" y="4791080"/>
                  </a:lnTo>
                  <a:lnTo>
                    <a:pt x="14251" y="4794634"/>
                  </a:lnTo>
                  <a:lnTo>
                    <a:pt x="17815" y="4798183"/>
                  </a:lnTo>
                  <a:lnTo>
                    <a:pt x="21378" y="4801736"/>
                  </a:lnTo>
                  <a:lnTo>
                    <a:pt x="28502" y="4805285"/>
                  </a:lnTo>
                  <a:lnTo>
                    <a:pt x="35630" y="4808839"/>
                  </a:lnTo>
                  <a:lnTo>
                    <a:pt x="42757" y="4812392"/>
                  </a:lnTo>
                  <a:lnTo>
                    <a:pt x="85514" y="4812392"/>
                  </a:lnTo>
                  <a:lnTo>
                    <a:pt x="117584" y="4808839"/>
                  </a:lnTo>
                  <a:lnTo>
                    <a:pt x="146087" y="4805285"/>
                  </a:lnTo>
                  <a:lnTo>
                    <a:pt x="342062" y="4805285"/>
                  </a:lnTo>
                  <a:lnTo>
                    <a:pt x="466774" y="4808839"/>
                  </a:lnTo>
                  <a:lnTo>
                    <a:pt x="609298" y="4812392"/>
                  </a:lnTo>
                  <a:lnTo>
                    <a:pt x="794586" y="4812392"/>
                  </a:lnTo>
                  <a:lnTo>
                    <a:pt x="851600" y="4815941"/>
                  </a:lnTo>
                  <a:lnTo>
                    <a:pt x="862291" y="4815941"/>
                  </a:lnTo>
                  <a:lnTo>
                    <a:pt x="869415" y="4812392"/>
                  </a:lnTo>
                  <a:lnTo>
                    <a:pt x="876542" y="4808839"/>
                  </a:lnTo>
                  <a:lnTo>
                    <a:pt x="880106" y="4805285"/>
                  </a:lnTo>
                  <a:lnTo>
                    <a:pt x="883670" y="4798184"/>
                  </a:lnTo>
                  <a:lnTo>
                    <a:pt x="883670" y="4791081"/>
                  </a:lnTo>
                  <a:lnTo>
                    <a:pt x="880106" y="4776876"/>
                  </a:lnTo>
                  <a:lnTo>
                    <a:pt x="872979" y="4776876"/>
                  </a:lnTo>
                  <a:lnTo>
                    <a:pt x="872979" y="4769770"/>
                  </a:lnTo>
                  <a:lnTo>
                    <a:pt x="869415" y="4766220"/>
                  </a:lnTo>
                  <a:lnTo>
                    <a:pt x="862291" y="4766220"/>
                  </a:lnTo>
                  <a:lnTo>
                    <a:pt x="862291" y="4759118"/>
                  </a:lnTo>
                  <a:lnTo>
                    <a:pt x="855163" y="4755565"/>
                  </a:lnTo>
                  <a:lnTo>
                    <a:pt x="833190" y="4754972"/>
                  </a:lnTo>
                  <a:lnTo>
                    <a:pt x="837348" y="4752012"/>
                  </a:lnTo>
                  <a:lnTo>
                    <a:pt x="844472" y="4748462"/>
                  </a:lnTo>
                  <a:lnTo>
                    <a:pt x="848036" y="4744910"/>
                  </a:lnTo>
                  <a:lnTo>
                    <a:pt x="851600" y="4737807"/>
                  </a:lnTo>
                  <a:lnTo>
                    <a:pt x="855163" y="4727152"/>
                  </a:lnTo>
                  <a:lnTo>
                    <a:pt x="858727" y="4723602"/>
                  </a:lnTo>
                  <a:lnTo>
                    <a:pt x="862291" y="4716496"/>
                  </a:lnTo>
                  <a:lnTo>
                    <a:pt x="865851" y="4705844"/>
                  </a:lnTo>
                  <a:lnTo>
                    <a:pt x="869415" y="4702291"/>
                  </a:lnTo>
                  <a:lnTo>
                    <a:pt x="872979" y="4688086"/>
                  </a:lnTo>
                  <a:lnTo>
                    <a:pt x="872979" y="4670328"/>
                  </a:lnTo>
                  <a:lnTo>
                    <a:pt x="869415" y="4656120"/>
                  </a:lnTo>
                  <a:lnTo>
                    <a:pt x="865851" y="4649018"/>
                  </a:lnTo>
                  <a:lnTo>
                    <a:pt x="862291" y="4641915"/>
                  </a:lnTo>
                  <a:lnTo>
                    <a:pt x="858727" y="4638362"/>
                  </a:lnTo>
                  <a:lnTo>
                    <a:pt x="855163" y="4627706"/>
                  </a:lnTo>
                  <a:lnTo>
                    <a:pt x="851600" y="4624157"/>
                  </a:lnTo>
                  <a:lnTo>
                    <a:pt x="848036" y="4617055"/>
                  </a:lnTo>
                  <a:lnTo>
                    <a:pt x="844472" y="4613502"/>
                  </a:lnTo>
                  <a:lnTo>
                    <a:pt x="840908" y="4602846"/>
                  </a:lnTo>
                  <a:lnTo>
                    <a:pt x="837348" y="4599297"/>
                  </a:lnTo>
                  <a:lnTo>
                    <a:pt x="833784" y="4592191"/>
                  </a:lnTo>
                  <a:lnTo>
                    <a:pt x="830221" y="4581539"/>
                  </a:lnTo>
                  <a:lnTo>
                    <a:pt x="826657" y="4577986"/>
                  </a:lnTo>
                  <a:lnTo>
                    <a:pt x="823093" y="4567331"/>
                  </a:lnTo>
                  <a:lnTo>
                    <a:pt x="819529" y="4560228"/>
                  </a:lnTo>
                  <a:lnTo>
                    <a:pt x="815969" y="4556675"/>
                  </a:lnTo>
                  <a:lnTo>
                    <a:pt x="812405" y="4549573"/>
                  </a:lnTo>
                  <a:lnTo>
                    <a:pt x="808842" y="4542470"/>
                  </a:lnTo>
                  <a:lnTo>
                    <a:pt x="805278" y="4538917"/>
                  </a:lnTo>
                  <a:lnTo>
                    <a:pt x="801715" y="4531815"/>
                  </a:lnTo>
                  <a:lnTo>
                    <a:pt x="798150" y="4521160"/>
                  </a:lnTo>
                  <a:lnTo>
                    <a:pt x="798150" y="4510508"/>
                  </a:lnTo>
                  <a:lnTo>
                    <a:pt x="801715" y="4499852"/>
                  </a:lnTo>
                  <a:lnTo>
                    <a:pt x="805278" y="4492750"/>
                  </a:lnTo>
                  <a:lnTo>
                    <a:pt x="808842" y="4485643"/>
                  </a:lnTo>
                  <a:lnTo>
                    <a:pt x="812405" y="4474992"/>
                  </a:lnTo>
                  <a:lnTo>
                    <a:pt x="815969" y="4467886"/>
                  </a:lnTo>
                  <a:lnTo>
                    <a:pt x="819529" y="4464336"/>
                  </a:lnTo>
                  <a:lnTo>
                    <a:pt x="823093" y="4443025"/>
                  </a:lnTo>
                  <a:lnTo>
                    <a:pt x="826657" y="4432370"/>
                  </a:lnTo>
                  <a:lnTo>
                    <a:pt x="830221" y="4421718"/>
                  </a:lnTo>
                  <a:lnTo>
                    <a:pt x="833784" y="4389752"/>
                  </a:lnTo>
                  <a:lnTo>
                    <a:pt x="837348" y="4375546"/>
                  </a:lnTo>
                  <a:lnTo>
                    <a:pt x="840908" y="4364891"/>
                  </a:lnTo>
                  <a:lnTo>
                    <a:pt x="840908" y="4268998"/>
                  </a:lnTo>
                  <a:lnTo>
                    <a:pt x="837348" y="4254789"/>
                  </a:lnTo>
                  <a:lnTo>
                    <a:pt x="833784" y="4237032"/>
                  </a:lnTo>
                  <a:lnTo>
                    <a:pt x="830221" y="4222826"/>
                  </a:lnTo>
                  <a:lnTo>
                    <a:pt x="826657" y="4212171"/>
                  </a:lnTo>
                  <a:lnTo>
                    <a:pt x="823093" y="4201515"/>
                  </a:lnTo>
                  <a:lnTo>
                    <a:pt x="819529" y="4176655"/>
                  </a:lnTo>
                  <a:lnTo>
                    <a:pt x="815969" y="4173106"/>
                  </a:lnTo>
                  <a:lnTo>
                    <a:pt x="812405" y="4162450"/>
                  </a:lnTo>
                  <a:lnTo>
                    <a:pt x="808842" y="4148241"/>
                  </a:lnTo>
                  <a:lnTo>
                    <a:pt x="808842" y="4094966"/>
                  </a:lnTo>
                  <a:lnTo>
                    <a:pt x="812405" y="4077208"/>
                  </a:lnTo>
                  <a:lnTo>
                    <a:pt x="815969" y="4073658"/>
                  </a:lnTo>
                  <a:lnTo>
                    <a:pt x="819529" y="4059450"/>
                  </a:lnTo>
                  <a:lnTo>
                    <a:pt x="819529" y="4048798"/>
                  </a:lnTo>
                  <a:lnTo>
                    <a:pt x="823093" y="3995526"/>
                  </a:lnTo>
                  <a:lnTo>
                    <a:pt x="826657" y="3942254"/>
                  </a:lnTo>
                  <a:lnTo>
                    <a:pt x="830221" y="3935147"/>
                  </a:lnTo>
                  <a:lnTo>
                    <a:pt x="830221" y="3928045"/>
                  </a:lnTo>
                  <a:lnTo>
                    <a:pt x="826657" y="3920753"/>
                  </a:lnTo>
                  <a:lnTo>
                    <a:pt x="929990" y="3924496"/>
                  </a:lnTo>
                  <a:lnTo>
                    <a:pt x="944241" y="3924496"/>
                  </a:lnTo>
                  <a:lnTo>
                    <a:pt x="958493" y="3920943"/>
                  </a:lnTo>
                  <a:lnTo>
                    <a:pt x="962057" y="3913841"/>
                  </a:lnTo>
                  <a:lnTo>
                    <a:pt x="962057" y="3896083"/>
                  </a:lnTo>
                  <a:lnTo>
                    <a:pt x="958493" y="3888980"/>
                  </a:lnTo>
                  <a:lnTo>
                    <a:pt x="954933" y="3885427"/>
                  </a:lnTo>
                  <a:lnTo>
                    <a:pt x="951369" y="3881875"/>
                  </a:lnTo>
                  <a:lnTo>
                    <a:pt x="947805" y="3878325"/>
                  </a:lnTo>
                  <a:lnTo>
                    <a:pt x="944241" y="3874772"/>
                  </a:lnTo>
                  <a:lnTo>
                    <a:pt x="944241" y="3821496"/>
                  </a:lnTo>
                  <a:lnTo>
                    <a:pt x="951369" y="3821496"/>
                  </a:lnTo>
                  <a:lnTo>
                    <a:pt x="951369" y="3839254"/>
                  </a:lnTo>
                  <a:lnTo>
                    <a:pt x="954933" y="3857012"/>
                  </a:lnTo>
                  <a:lnTo>
                    <a:pt x="958493" y="3867667"/>
                  </a:lnTo>
                  <a:lnTo>
                    <a:pt x="962057" y="3878323"/>
                  </a:lnTo>
                  <a:lnTo>
                    <a:pt x="965620" y="3892528"/>
                  </a:lnTo>
                  <a:lnTo>
                    <a:pt x="965620" y="3899630"/>
                  </a:lnTo>
                  <a:lnTo>
                    <a:pt x="969184" y="3903184"/>
                  </a:lnTo>
                  <a:lnTo>
                    <a:pt x="972747" y="3910285"/>
                  </a:lnTo>
                  <a:lnTo>
                    <a:pt x="986999" y="3913839"/>
                  </a:lnTo>
                  <a:lnTo>
                    <a:pt x="990563" y="3917388"/>
                  </a:lnTo>
                  <a:lnTo>
                    <a:pt x="1001254" y="3920941"/>
                  </a:lnTo>
                  <a:lnTo>
                    <a:pt x="1058264" y="3920941"/>
                  </a:lnTo>
                  <a:lnTo>
                    <a:pt x="1072515" y="3917388"/>
                  </a:lnTo>
                  <a:lnTo>
                    <a:pt x="1072515" y="4006177"/>
                  </a:lnTo>
                  <a:lnTo>
                    <a:pt x="1076079" y="4013284"/>
                  </a:lnTo>
                  <a:lnTo>
                    <a:pt x="1079643" y="4027489"/>
                  </a:lnTo>
                  <a:lnTo>
                    <a:pt x="1083207" y="4041694"/>
                  </a:lnTo>
                  <a:lnTo>
                    <a:pt x="1086770" y="4045247"/>
                  </a:lnTo>
                  <a:lnTo>
                    <a:pt x="1090334" y="4080763"/>
                  </a:lnTo>
                  <a:lnTo>
                    <a:pt x="1093898" y="4105623"/>
                  </a:lnTo>
                  <a:lnTo>
                    <a:pt x="1093898" y="4162451"/>
                  </a:lnTo>
                  <a:lnTo>
                    <a:pt x="1090334" y="4176656"/>
                  </a:lnTo>
                  <a:lnTo>
                    <a:pt x="1086770" y="4201516"/>
                  </a:lnTo>
                  <a:lnTo>
                    <a:pt x="1083207" y="4215724"/>
                  </a:lnTo>
                  <a:lnTo>
                    <a:pt x="1079643" y="4233482"/>
                  </a:lnTo>
                  <a:lnTo>
                    <a:pt x="1076079" y="4251240"/>
                  </a:lnTo>
                  <a:lnTo>
                    <a:pt x="1072515" y="4254789"/>
                  </a:lnTo>
                  <a:lnTo>
                    <a:pt x="1068955" y="4290306"/>
                  </a:lnTo>
                  <a:lnTo>
                    <a:pt x="1065391" y="4318719"/>
                  </a:lnTo>
                  <a:lnTo>
                    <a:pt x="1065391" y="4411064"/>
                  </a:lnTo>
                  <a:lnTo>
                    <a:pt x="1068955" y="4432371"/>
                  </a:lnTo>
                  <a:lnTo>
                    <a:pt x="1072515" y="4460785"/>
                  </a:lnTo>
                  <a:lnTo>
                    <a:pt x="1072515" y="4464338"/>
                  </a:lnTo>
                  <a:lnTo>
                    <a:pt x="1068955" y="4492751"/>
                  </a:lnTo>
                  <a:lnTo>
                    <a:pt x="1068955" y="4535368"/>
                  </a:lnTo>
                  <a:lnTo>
                    <a:pt x="1065391" y="4556676"/>
                  </a:lnTo>
                  <a:lnTo>
                    <a:pt x="1061828" y="4570884"/>
                  </a:lnTo>
                  <a:lnTo>
                    <a:pt x="1058264" y="4574434"/>
                  </a:lnTo>
                  <a:lnTo>
                    <a:pt x="1054700" y="4581539"/>
                  </a:lnTo>
                  <a:lnTo>
                    <a:pt x="1051137" y="4585089"/>
                  </a:lnTo>
                  <a:lnTo>
                    <a:pt x="1047576" y="4588642"/>
                  </a:lnTo>
                  <a:lnTo>
                    <a:pt x="1044013" y="4595744"/>
                  </a:lnTo>
                  <a:lnTo>
                    <a:pt x="1040449" y="4602847"/>
                  </a:lnTo>
                  <a:lnTo>
                    <a:pt x="1036885" y="4606400"/>
                  </a:lnTo>
                  <a:lnTo>
                    <a:pt x="1033321" y="4617056"/>
                  </a:lnTo>
                  <a:lnTo>
                    <a:pt x="1029758" y="4620604"/>
                  </a:lnTo>
                  <a:lnTo>
                    <a:pt x="1026194" y="4624158"/>
                  </a:lnTo>
                  <a:lnTo>
                    <a:pt x="1022634" y="4634813"/>
                  </a:lnTo>
                  <a:lnTo>
                    <a:pt x="1022634" y="4702293"/>
                  </a:lnTo>
                  <a:lnTo>
                    <a:pt x="1026194" y="4712948"/>
                  </a:lnTo>
                  <a:lnTo>
                    <a:pt x="1029758" y="4720050"/>
                  </a:lnTo>
                  <a:lnTo>
                    <a:pt x="1033321" y="4723603"/>
                  </a:lnTo>
                  <a:lnTo>
                    <a:pt x="1036885" y="4727153"/>
                  </a:lnTo>
                  <a:lnTo>
                    <a:pt x="1040449" y="4730706"/>
                  </a:lnTo>
                  <a:lnTo>
                    <a:pt x="1044013" y="4734255"/>
                  </a:lnTo>
                  <a:lnTo>
                    <a:pt x="1051136" y="4737808"/>
                  </a:lnTo>
                  <a:lnTo>
                    <a:pt x="1054700" y="4741361"/>
                  </a:lnTo>
                  <a:lnTo>
                    <a:pt x="1058264" y="4744911"/>
                  </a:lnTo>
                  <a:lnTo>
                    <a:pt x="1065391" y="4748464"/>
                  </a:lnTo>
                  <a:lnTo>
                    <a:pt x="1083207" y="4752013"/>
                  </a:lnTo>
                  <a:lnTo>
                    <a:pt x="1086770" y="4755566"/>
                  </a:lnTo>
                  <a:lnTo>
                    <a:pt x="1090334" y="4759120"/>
                  </a:lnTo>
                  <a:lnTo>
                    <a:pt x="1101022" y="4762668"/>
                  </a:lnTo>
                  <a:lnTo>
                    <a:pt x="1076079" y="4762668"/>
                  </a:lnTo>
                  <a:lnTo>
                    <a:pt x="1033322" y="4766222"/>
                  </a:lnTo>
                  <a:lnTo>
                    <a:pt x="1022634" y="4769771"/>
                  </a:lnTo>
                  <a:lnTo>
                    <a:pt x="1019071" y="4773324"/>
                  </a:lnTo>
                  <a:lnTo>
                    <a:pt x="1011943" y="4776877"/>
                  </a:lnTo>
                  <a:lnTo>
                    <a:pt x="1011943" y="4794635"/>
                  </a:lnTo>
                  <a:lnTo>
                    <a:pt x="1015507" y="4798185"/>
                  </a:lnTo>
                  <a:lnTo>
                    <a:pt x="1019071" y="4801738"/>
                  </a:lnTo>
                  <a:lnTo>
                    <a:pt x="1022634" y="4805287"/>
                  </a:lnTo>
                  <a:lnTo>
                    <a:pt x="1026195" y="4808840"/>
                  </a:lnTo>
                  <a:lnTo>
                    <a:pt x="1036886" y="4812393"/>
                  </a:lnTo>
                  <a:lnTo>
                    <a:pt x="1054701" y="4815942"/>
                  </a:lnTo>
                  <a:lnTo>
                    <a:pt x="1197232" y="4815942"/>
                  </a:lnTo>
                  <a:lnTo>
                    <a:pt x="1236426" y="4819495"/>
                  </a:lnTo>
                  <a:lnTo>
                    <a:pt x="1261369" y="4823045"/>
                  </a:lnTo>
                  <a:lnTo>
                    <a:pt x="1307692" y="4826598"/>
                  </a:lnTo>
                  <a:lnTo>
                    <a:pt x="1375393" y="4830151"/>
                  </a:lnTo>
                  <a:lnTo>
                    <a:pt x="1386084" y="4830151"/>
                  </a:lnTo>
                  <a:lnTo>
                    <a:pt x="1414591" y="4833700"/>
                  </a:lnTo>
                  <a:lnTo>
                    <a:pt x="1692521" y="4837254"/>
                  </a:lnTo>
                  <a:lnTo>
                    <a:pt x="1713900" y="4837254"/>
                  </a:lnTo>
                  <a:lnTo>
                    <a:pt x="1745966" y="4840803"/>
                  </a:lnTo>
                  <a:lnTo>
                    <a:pt x="1770909" y="4840803"/>
                  </a:lnTo>
                  <a:lnTo>
                    <a:pt x="1774473" y="4837254"/>
                  </a:lnTo>
                  <a:lnTo>
                    <a:pt x="1781600" y="4833700"/>
                  </a:lnTo>
                  <a:lnTo>
                    <a:pt x="1785164" y="4826598"/>
                  </a:lnTo>
                  <a:lnTo>
                    <a:pt x="1785164" y="4805287"/>
                  </a:lnTo>
                  <a:lnTo>
                    <a:pt x="1781600" y="4801738"/>
                  </a:lnTo>
                  <a:lnTo>
                    <a:pt x="1778036" y="4798185"/>
                  </a:lnTo>
                  <a:lnTo>
                    <a:pt x="1774473" y="4791082"/>
                  </a:lnTo>
                  <a:lnTo>
                    <a:pt x="1770909" y="4787529"/>
                  </a:lnTo>
                  <a:lnTo>
                    <a:pt x="1763248" y="4787353"/>
                  </a:lnTo>
                  <a:lnTo>
                    <a:pt x="1767348" y="4780427"/>
                  </a:lnTo>
                  <a:lnTo>
                    <a:pt x="1770909" y="4776877"/>
                  </a:lnTo>
                  <a:lnTo>
                    <a:pt x="1774472" y="4773324"/>
                  </a:lnTo>
                  <a:lnTo>
                    <a:pt x="1778036" y="4769771"/>
                  </a:lnTo>
                  <a:lnTo>
                    <a:pt x="1781600" y="4759120"/>
                  </a:lnTo>
                  <a:lnTo>
                    <a:pt x="1785164" y="4755566"/>
                  </a:lnTo>
                  <a:lnTo>
                    <a:pt x="1788727" y="4748464"/>
                  </a:lnTo>
                  <a:lnTo>
                    <a:pt x="1792288" y="4741362"/>
                  </a:lnTo>
                  <a:lnTo>
                    <a:pt x="1792288" y="4720050"/>
                  </a:lnTo>
                  <a:lnTo>
                    <a:pt x="1788727" y="4712948"/>
                  </a:lnTo>
                  <a:lnTo>
                    <a:pt x="1785164" y="4705846"/>
                  </a:lnTo>
                  <a:lnTo>
                    <a:pt x="1781600" y="4698740"/>
                  </a:lnTo>
                  <a:lnTo>
                    <a:pt x="1778036" y="4695190"/>
                  </a:lnTo>
                  <a:lnTo>
                    <a:pt x="1770909" y="4691637"/>
                  </a:lnTo>
                  <a:lnTo>
                    <a:pt x="1767348" y="4688088"/>
                  </a:lnTo>
                  <a:lnTo>
                    <a:pt x="1763785" y="4680982"/>
                  </a:lnTo>
                  <a:lnTo>
                    <a:pt x="1753094" y="4680982"/>
                  </a:lnTo>
                  <a:lnTo>
                    <a:pt x="1753094" y="4670330"/>
                  </a:lnTo>
                  <a:lnTo>
                    <a:pt x="1738843" y="4666777"/>
                  </a:lnTo>
                  <a:lnTo>
                    <a:pt x="1724588" y="4663224"/>
                  </a:lnTo>
                  <a:lnTo>
                    <a:pt x="1713900" y="4663224"/>
                  </a:lnTo>
                  <a:lnTo>
                    <a:pt x="1696085" y="4659675"/>
                  </a:lnTo>
                  <a:lnTo>
                    <a:pt x="1688957" y="4659675"/>
                  </a:lnTo>
                  <a:lnTo>
                    <a:pt x="1688957" y="4649019"/>
                  </a:lnTo>
                  <a:lnTo>
                    <a:pt x="1685394" y="4638363"/>
                  </a:lnTo>
                  <a:lnTo>
                    <a:pt x="1678267" y="4634814"/>
                  </a:lnTo>
                  <a:lnTo>
                    <a:pt x="1674706" y="4631261"/>
                  </a:lnTo>
                  <a:lnTo>
                    <a:pt x="1671142" y="4627708"/>
                  </a:lnTo>
                  <a:lnTo>
                    <a:pt x="1660451" y="4624159"/>
                  </a:lnTo>
                  <a:lnTo>
                    <a:pt x="1656888" y="4620606"/>
                  </a:lnTo>
                  <a:lnTo>
                    <a:pt x="1653324" y="4617056"/>
                  </a:lnTo>
                  <a:lnTo>
                    <a:pt x="1646200" y="4617056"/>
                  </a:lnTo>
                  <a:lnTo>
                    <a:pt x="1624821" y="4620606"/>
                  </a:lnTo>
                  <a:lnTo>
                    <a:pt x="1621258" y="4624159"/>
                  </a:lnTo>
                  <a:lnTo>
                    <a:pt x="1610567" y="4627708"/>
                  </a:lnTo>
                  <a:lnTo>
                    <a:pt x="1607003" y="4631261"/>
                  </a:lnTo>
                  <a:lnTo>
                    <a:pt x="1592751" y="4631261"/>
                  </a:lnTo>
                  <a:lnTo>
                    <a:pt x="1578500" y="4627708"/>
                  </a:lnTo>
                  <a:lnTo>
                    <a:pt x="1560681" y="4624159"/>
                  </a:lnTo>
                  <a:lnTo>
                    <a:pt x="1549994" y="4620606"/>
                  </a:lnTo>
                  <a:lnTo>
                    <a:pt x="1546430" y="4617056"/>
                  </a:lnTo>
                  <a:lnTo>
                    <a:pt x="1528615" y="4613503"/>
                  </a:lnTo>
                  <a:lnTo>
                    <a:pt x="1521487" y="4609950"/>
                  </a:lnTo>
                  <a:lnTo>
                    <a:pt x="1510800" y="4606401"/>
                  </a:lnTo>
                  <a:lnTo>
                    <a:pt x="1500109" y="4602847"/>
                  </a:lnTo>
                  <a:lnTo>
                    <a:pt x="1496544" y="4599298"/>
                  </a:lnTo>
                  <a:lnTo>
                    <a:pt x="1489421" y="4595745"/>
                  </a:lnTo>
                  <a:lnTo>
                    <a:pt x="1471602" y="4592192"/>
                  </a:lnTo>
                  <a:lnTo>
                    <a:pt x="1460914" y="4588642"/>
                  </a:lnTo>
                  <a:lnTo>
                    <a:pt x="1453787" y="4585089"/>
                  </a:lnTo>
                  <a:lnTo>
                    <a:pt x="1443096" y="4581540"/>
                  </a:lnTo>
                  <a:lnTo>
                    <a:pt x="1435972" y="4577987"/>
                  </a:lnTo>
                  <a:lnTo>
                    <a:pt x="1425281" y="4574434"/>
                  </a:lnTo>
                  <a:lnTo>
                    <a:pt x="1414593" y="4570885"/>
                  </a:lnTo>
                  <a:lnTo>
                    <a:pt x="1411030" y="4567332"/>
                  </a:lnTo>
                  <a:lnTo>
                    <a:pt x="1407466" y="4563782"/>
                  </a:lnTo>
                  <a:lnTo>
                    <a:pt x="1403902" y="4560229"/>
                  </a:lnTo>
                  <a:lnTo>
                    <a:pt x="1396775" y="4556676"/>
                  </a:lnTo>
                  <a:lnTo>
                    <a:pt x="1393214" y="4549574"/>
                  </a:lnTo>
                  <a:lnTo>
                    <a:pt x="1389651" y="4546024"/>
                  </a:lnTo>
                  <a:lnTo>
                    <a:pt x="1386087" y="4538919"/>
                  </a:lnTo>
                  <a:lnTo>
                    <a:pt x="1382523" y="4531816"/>
                  </a:lnTo>
                  <a:lnTo>
                    <a:pt x="1382523" y="4453681"/>
                  </a:lnTo>
                  <a:lnTo>
                    <a:pt x="1386087" y="4439476"/>
                  </a:lnTo>
                  <a:lnTo>
                    <a:pt x="1389651" y="4393304"/>
                  </a:lnTo>
                  <a:lnTo>
                    <a:pt x="1393214" y="4379096"/>
                  </a:lnTo>
                  <a:lnTo>
                    <a:pt x="1396775" y="4361338"/>
                  </a:lnTo>
                  <a:lnTo>
                    <a:pt x="1400338" y="4350686"/>
                  </a:lnTo>
                  <a:lnTo>
                    <a:pt x="1403902" y="4336478"/>
                  </a:lnTo>
                  <a:lnTo>
                    <a:pt x="1407466" y="4311617"/>
                  </a:lnTo>
                  <a:lnTo>
                    <a:pt x="1411030" y="4293860"/>
                  </a:lnTo>
                  <a:lnTo>
                    <a:pt x="1411030" y="4286757"/>
                  </a:lnTo>
                  <a:lnTo>
                    <a:pt x="1414593" y="4268999"/>
                  </a:lnTo>
                  <a:lnTo>
                    <a:pt x="1418157" y="4251241"/>
                  </a:lnTo>
                  <a:lnTo>
                    <a:pt x="1421717" y="4240586"/>
                  </a:lnTo>
                  <a:lnTo>
                    <a:pt x="1425281" y="4222828"/>
                  </a:lnTo>
                  <a:lnTo>
                    <a:pt x="1428845" y="4180211"/>
                  </a:lnTo>
                  <a:lnTo>
                    <a:pt x="1432408" y="4169555"/>
                  </a:lnTo>
                  <a:lnTo>
                    <a:pt x="1435972" y="4158900"/>
                  </a:lnTo>
                  <a:lnTo>
                    <a:pt x="1439536" y="4144695"/>
                  </a:lnTo>
                  <a:lnTo>
                    <a:pt x="1443096" y="4134039"/>
                  </a:lnTo>
                  <a:lnTo>
                    <a:pt x="1446660" y="4126936"/>
                  </a:lnTo>
                  <a:lnTo>
                    <a:pt x="1450223" y="4112728"/>
                  </a:lnTo>
                  <a:lnTo>
                    <a:pt x="1453787" y="4105626"/>
                  </a:lnTo>
                  <a:lnTo>
                    <a:pt x="1457351" y="4087868"/>
                  </a:lnTo>
                  <a:lnTo>
                    <a:pt x="1460915" y="4070110"/>
                  </a:lnTo>
                  <a:lnTo>
                    <a:pt x="1464479" y="4063008"/>
                  </a:lnTo>
                  <a:lnTo>
                    <a:pt x="1468039" y="4048803"/>
                  </a:lnTo>
                  <a:lnTo>
                    <a:pt x="1471602" y="4045249"/>
                  </a:lnTo>
                  <a:lnTo>
                    <a:pt x="1475166" y="4031044"/>
                  </a:lnTo>
                  <a:lnTo>
                    <a:pt x="1478730" y="4023939"/>
                  </a:lnTo>
                  <a:lnTo>
                    <a:pt x="1482293" y="4020389"/>
                  </a:lnTo>
                  <a:lnTo>
                    <a:pt x="1485858" y="4009734"/>
                  </a:lnTo>
                  <a:lnTo>
                    <a:pt x="1489421" y="3995528"/>
                  </a:lnTo>
                  <a:lnTo>
                    <a:pt x="1492981" y="3981320"/>
                  </a:lnTo>
                  <a:lnTo>
                    <a:pt x="1492981" y="3935147"/>
                  </a:lnTo>
                  <a:lnTo>
                    <a:pt x="1489421" y="3913840"/>
                  </a:lnTo>
                  <a:lnTo>
                    <a:pt x="1489421" y="3867667"/>
                  </a:lnTo>
                  <a:lnTo>
                    <a:pt x="1492981" y="3860565"/>
                  </a:lnTo>
                  <a:lnTo>
                    <a:pt x="1517924" y="3857012"/>
                  </a:lnTo>
                  <a:lnTo>
                    <a:pt x="1546430" y="3857012"/>
                  </a:lnTo>
                  <a:lnTo>
                    <a:pt x="1582064" y="3860565"/>
                  </a:lnTo>
                  <a:lnTo>
                    <a:pt x="1589188" y="3860565"/>
                  </a:lnTo>
                  <a:lnTo>
                    <a:pt x="1599879" y="3857012"/>
                  </a:lnTo>
                  <a:lnTo>
                    <a:pt x="1607002" y="3853463"/>
                  </a:lnTo>
                  <a:lnTo>
                    <a:pt x="1614130" y="3849910"/>
                  </a:lnTo>
                  <a:lnTo>
                    <a:pt x="1617694" y="3839254"/>
                  </a:lnTo>
                  <a:lnTo>
                    <a:pt x="1617694" y="3828599"/>
                  </a:lnTo>
                  <a:lnTo>
                    <a:pt x="1621258" y="3821496"/>
                  </a:lnTo>
                  <a:lnTo>
                    <a:pt x="1624821" y="3814395"/>
                  </a:lnTo>
                  <a:lnTo>
                    <a:pt x="1628385" y="3803739"/>
                  </a:lnTo>
                  <a:lnTo>
                    <a:pt x="1631945" y="3796636"/>
                  </a:lnTo>
                  <a:lnTo>
                    <a:pt x="1635509" y="3778878"/>
                  </a:lnTo>
                  <a:lnTo>
                    <a:pt x="1639073" y="3771776"/>
                  </a:lnTo>
                  <a:lnTo>
                    <a:pt x="1642636" y="3750465"/>
                  </a:lnTo>
                  <a:lnTo>
                    <a:pt x="1646200" y="3736260"/>
                  </a:lnTo>
                  <a:lnTo>
                    <a:pt x="1649764" y="3714949"/>
                  </a:lnTo>
                  <a:lnTo>
                    <a:pt x="1649764" y="3707847"/>
                  </a:lnTo>
                  <a:lnTo>
                    <a:pt x="1653324" y="3686539"/>
                  </a:lnTo>
                  <a:lnTo>
                    <a:pt x="1656888" y="3672331"/>
                  </a:lnTo>
                  <a:lnTo>
                    <a:pt x="1660451" y="3654573"/>
                  </a:lnTo>
                  <a:lnTo>
                    <a:pt x="1664015" y="3647470"/>
                  </a:lnTo>
                  <a:lnTo>
                    <a:pt x="1667579" y="3640368"/>
                  </a:lnTo>
                  <a:lnTo>
                    <a:pt x="1671143" y="3615508"/>
                  </a:lnTo>
                  <a:lnTo>
                    <a:pt x="1674706" y="3597750"/>
                  </a:lnTo>
                  <a:lnTo>
                    <a:pt x="1678267" y="3579992"/>
                  </a:lnTo>
                  <a:lnTo>
                    <a:pt x="1681830" y="3558681"/>
                  </a:lnTo>
                  <a:lnTo>
                    <a:pt x="1685394" y="3544476"/>
                  </a:lnTo>
                  <a:lnTo>
                    <a:pt x="1688958" y="3530268"/>
                  </a:lnTo>
                  <a:lnTo>
                    <a:pt x="1692522" y="3508960"/>
                  </a:lnTo>
                  <a:lnTo>
                    <a:pt x="1696085" y="3491202"/>
                  </a:lnTo>
                  <a:lnTo>
                    <a:pt x="1699646" y="3484096"/>
                  </a:lnTo>
                  <a:lnTo>
                    <a:pt x="1703209" y="3462789"/>
                  </a:lnTo>
                  <a:lnTo>
                    <a:pt x="1706773" y="3452133"/>
                  </a:lnTo>
                  <a:lnTo>
                    <a:pt x="1710336" y="3434375"/>
                  </a:lnTo>
                  <a:lnTo>
                    <a:pt x="1713901" y="3395306"/>
                  </a:lnTo>
                  <a:lnTo>
                    <a:pt x="1717464" y="3381101"/>
                  </a:lnTo>
                  <a:lnTo>
                    <a:pt x="1721028" y="3370446"/>
                  </a:lnTo>
                  <a:lnTo>
                    <a:pt x="1724588" y="3349138"/>
                  </a:lnTo>
                  <a:lnTo>
                    <a:pt x="1728152" y="3338483"/>
                  </a:lnTo>
                  <a:lnTo>
                    <a:pt x="1731715" y="3327827"/>
                  </a:lnTo>
                  <a:lnTo>
                    <a:pt x="1735279" y="3306516"/>
                  </a:lnTo>
                  <a:lnTo>
                    <a:pt x="1735279" y="3295864"/>
                  </a:lnTo>
                  <a:lnTo>
                    <a:pt x="1738843" y="3285209"/>
                  </a:lnTo>
                  <a:lnTo>
                    <a:pt x="1742407" y="3267451"/>
                  </a:lnTo>
                  <a:lnTo>
                    <a:pt x="1745967" y="3249693"/>
                  </a:lnTo>
                  <a:lnTo>
                    <a:pt x="1749531" y="3235484"/>
                  </a:lnTo>
                  <a:lnTo>
                    <a:pt x="1753094" y="3210624"/>
                  </a:lnTo>
                  <a:lnTo>
                    <a:pt x="1756658" y="3168007"/>
                  </a:lnTo>
                  <a:lnTo>
                    <a:pt x="1760222" y="3153802"/>
                  </a:lnTo>
                  <a:lnTo>
                    <a:pt x="1763786" y="3136044"/>
                  </a:lnTo>
                  <a:lnTo>
                    <a:pt x="1767350" y="3121836"/>
                  </a:lnTo>
                  <a:lnTo>
                    <a:pt x="1770910" y="3107631"/>
                  </a:lnTo>
                  <a:lnTo>
                    <a:pt x="1774473" y="3093422"/>
                  </a:lnTo>
                  <a:lnTo>
                    <a:pt x="1778037" y="3072115"/>
                  </a:lnTo>
                  <a:lnTo>
                    <a:pt x="1781601" y="3054357"/>
                  </a:lnTo>
                  <a:lnTo>
                    <a:pt x="1785164" y="3040149"/>
                  </a:lnTo>
                  <a:lnTo>
                    <a:pt x="1788728" y="3011739"/>
                  </a:lnTo>
                  <a:lnTo>
                    <a:pt x="1792289" y="2997530"/>
                  </a:lnTo>
                  <a:lnTo>
                    <a:pt x="1792289" y="2979773"/>
                  </a:lnTo>
                  <a:lnTo>
                    <a:pt x="1820795" y="2979773"/>
                  </a:lnTo>
                  <a:lnTo>
                    <a:pt x="1824359" y="2976223"/>
                  </a:lnTo>
                  <a:lnTo>
                    <a:pt x="1827922" y="2972670"/>
                  </a:lnTo>
                  <a:lnTo>
                    <a:pt x="1831486" y="2969117"/>
                  </a:lnTo>
                  <a:lnTo>
                    <a:pt x="1835049" y="2962015"/>
                  </a:lnTo>
                  <a:lnTo>
                    <a:pt x="1838610" y="2947810"/>
                  </a:lnTo>
                  <a:lnTo>
                    <a:pt x="1842173" y="2944257"/>
                  </a:lnTo>
                  <a:lnTo>
                    <a:pt x="1845738" y="2937154"/>
                  </a:lnTo>
                  <a:lnTo>
                    <a:pt x="1849301" y="2933601"/>
                  </a:lnTo>
                  <a:lnTo>
                    <a:pt x="1849301" y="2912294"/>
                  </a:lnTo>
                  <a:lnTo>
                    <a:pt x="1845738" y="2908741"/>
                  </a:lnTo>
                  <a:lnTo>
                    <a:pt x="1842173" y="2905191"/>
                  </a:lnTo>
                  <a:lnTo>
                    <a:pt x="1842173" y="2869675"/>
                  </a:lnTo>
                  <a:lnTo>
                    <a:pt x="1838610" y="2855467"/>
                  </a:lnTo>
                  <a:lnTo>
                    <a:pt x="1835049" y="2844812"/>
                  </a:lnTo>
                  <a:lnTo>
                    <a:pt x="1831486" y="2827054"/>
                  </a:lnTo>
                  <a:lnTo>
                    <a:pt x="1827922" y="2809296"/>
                  </a:lnTo>
                  <a:lnTo>
                    <a:pt x="1824359" y="2802194"/>
                  </a:lnTo>
                  <a:lnTo>
                    <a:pt x="1820795" y="2787988"/>
                  </a:lnTo>
                  <a:lnTo>
                    <a:pt x="1817231" y="2756022"/>
                  </a:lnTo>
                  <a:lnTo>
                    <a:pt x="1813671" y="2741817"/>
                  </a:lnTo>
                  <a:lnTo>
                    <a:pt x="1810107" y="2734715"/>
                  </a:lnTo>
                  <a:lnTo>
                    <a:pt x="1806543" y="2720506"/>
                  </a:lnTo>
                  <a:lnTo>
                    <a:pt x="1802980" y="2699199"/>
                  </a:lnTo>
                  <a:lnTo>
                    <a:pt x="1799416" y="2677888"/>
                  </a:lnTo>
                  <a:lnTo>
                    <a:pt x="1795852" y="2649474"/>
                  </a:lnTo>
                  <a:lnTo>
                    <a:pt x="1792288" y="2635269"/>
                  </a:lnTo>
                  <a:lnTo>
                    <a:pt x="1788728" y="2621064"/>
                  </a:lnTo>
                  <a:lnTo>
                    <a:pt x="1785164" y="2606856"/>
                  </a:lnTo>
                  <a:lnTo>
                    <a:pt x="1781601" y="2592651"/>
                  </a:lnTo>
                  <a:lnTo>
                    <a:pt x="1778037" y="2578442"/>
                  </a:lnTo>
                  <a:lnTo>
                    <a:pt x="1774473" y="2489653"/>
                  </a:lnTo>
                  <a:lnTo>
                    <a:pt x="1770910" y="2475448"/>
                  </a:lnTo>
                  <a:lnTo>
                    <a:pt x="1767350" y="2468345"/>
                  </a:lnTo>
                  <a:lnTo>
                    <a:pt x="1763785" y="2432829"/>
                  </a:lnTo>
                  <a:lnTo>
                    <a:pt x="1760222" y="2407969"/>
                  </a:lnTo>
                  <a:lnTo>
                    <a:pt x="1760222" y="2340486"/>
                  </a:lnTo>
                  <a:lnTo>
                    <a:pt x="1756658" y="2326281"/>
                  </a:lnTo>
                  <a:lnTo>
                    <a:pt x="1756658" y="2315626"/>
                  </a:lnTo>
                  <a:lnTo>
                    <a:pt x="1760222" y="2312073"/>
                  </a:lnTo>
                  <a:lnTo>
                    <a:pt x="1763785" y="2308523"/>
                  </a:lnTo>
                  <a:lnTo>
                    <a:pt x="1767350" y="2301421"/>
                  </a:lnTo>
                  <a:lnTo>
                    <a:pt x="1770910" y="2297868"/>
                  </a:lnTo>
                  <a:lnTo>
                    <a:pt x="1774473" y="2294315"/>
                  </a:lnTo>
                  <a:lnTo>
                    <a:pt x="1778037" y="2287213"/>
                  </a:lnTo>
                  <a:lnTo>
                    <a:pt x="1781601" y="2283663"/>
                  </a:lnTo>
                  <a:lnTo>
                    <a:pt x="1785164" y="2276557"/>
                  </a:lnTo>
                  <a:lnTo>
                    <a:pt x="1785164" y="2241041"/>
                  </a:lnTo>
                  <a:lnTo>
                    <a:pt x="1781601" y="2226836"/>
                  </a:lnTo>
                  <a:lnTo>
                    <a:pt x="1778037" y="2212631"/>
                  </a:lnTo>
                  <a:lnTo>
                    <a:pt x="1774473" y="2209078"/>
                  </a:lnTo>
                  <a:lnTo>
                    <a:pt x="1774473" y="2130944"/>
                  </a:lnTo>
                  <a:lnTo>
                    <a:pt x="1778037" y="2113186"/>
                  </a:lnTo>
                  <a:lnTo>
                    <a:pt x="1781601" y="2088326"/>
                  </a:lnTo>
                  <a:lnTo>
                    <a:pt x="1785164" y="2074117"/>
                  </a:lnTo>
                  <a:lnTo>
                    <a:pt x="1788728" y="2049257"/>
                  </a:lnTo>
                  <a:lnTo>
                    <a:pt x="1792288" y="2035052"/>
                  </a:lnTo>
                  <a:lnTo>
                    <a:pt x="1795852" y="2024396"/>
                  </a:lnTo>
                  <a:lnTo>
                    <a:pt x="1799416" y="2003085"/>
                  </a:lnTo>
                  <a:lnTo>
                    <a:pt x="1802980" y="1985327"/>
                  </a:lnTo>
                  <a:lnTo>
                    <a:pt x="1806543" y="1967569"/>
                  </a:lnTo>
                  <a:lnTo>
                    <a:pt x="1810107" y="1924953"/>
                  </a:lnTo>
                  <a:lnTo>
                    <a:pt x="1813671" y="1892989"/>
                  </a:lnTo>
                  <a:lnTo>
                    <a:pt x="1824359" y="1889436"/>
                  </a:lnTo>
                  <a:lnTo>
                    <a:pt x="1838610" y="1885883"/>
                  </a:lnTo>
                  <a:lnTo>
                    <a:pt x="1845737" y="1882334"/>
                  </a:lnTo>
                  <a:lnTo>
                    <a:pt x="1849301" y="1878781"/>
                  </a:lnTo>
                  <a:lnTo>
                    <a:pt x="1852865" y="1871679"/>
                  </a:lnTo>
                  <a:lnTo>
                    <a:pt x="1852865" y="1825506"/>
                  </a:lnTo>
                  <a:lnTo>
                    <a:pt x="1849301" y="1800646"/>
                  </a:lnTo>
                  <a:lnTo>
                    <a:pt x="1845737" y="1786441"/>
                  </a:lnTo>
                  <a:lnTo>
                    <a:pt x="1842173" y="1761577"/>
                  </a:lnTo>
                  <a:lnTo>
                    <a:pt x="1838610" y="1750925"/>
                  </a:lnTo>
                  <a:lnTo>
                    <a:pt x="1835049" y="1736716"/>
                  </a:lnTo>
                  <a:lnTo>
                    <a:pt x="1831486" y="1729614"/>
                  </a:lnTo>
                  <a:lnTo>
                    <a:pt x="1827922" y="1711856"/>
                  </a:lnTo>
                  <a:lnTo>
                    <a:pt x="1824359" y="1704754"/>
                  </a:lnTo>
                  <a:lnTo>
                    <a:pt x="1820794" y="1679894"/>
                  </a:lnTo>
                  <a:lnTo>
                    <a:pt x="1817231" y="1662136"/>
                  </a:lnTo>
                  <a:lnTo>
                    <a:pt x="1813671" y="1651480"/>
                  </a:lnTo>
                  <a:lnTo>
                    <a:pt x="1810107" y="1644378"/>
                  </a:lnTo>
                  <a:lnTo>
                    <a:pt x="1806543" y="1637272"/>
                  </a:lnTo>
                  <a:lnTo>
                    <a:pt x="1802980" y="1630169"/>
                  </a:lnTo>
                  <a:lnTo>
                    <a:pt x="1799416" y="1619514"/>
                  </a:lnTo>
                  <a:lnTo>
                    <a:pt x="1795852" y="1608862"/>
                  </a:lnTo>
                  <a:lnTo>
                    <a:pt x="1792288" y="1601756"/>
                  </a:lnTo>
                  <a:lnTo>
                    <a:pt x="1788728" y="1594654"/>
                  </a:lnTo>
                  <a:lnTo>
                    <a:pt x="1785164" y="1580449"/>
                  </a:lnTo>
                  <a:lnTo>
                    <a:pt x="1781601" y="1576896"/>
                  </a:lnTo>
                  <a:lnTo>
                    <a:pt x="1778037" y="1569793"/>
                  </a:lnTo>
                  <a:lnTo>
                    <a:pt x="1774473" y="1559138"/>
                  </a:lnTo>
                  <a:lnTo>
                    <a:pt x="1770909" y="1555588"/>
                  </a:lnTo>
                  <a:lnTo>
                    <a:pt x="1767350" y="1548486"/>
                  </a:lnTo>
                  <a:lnTo>
                    <a:pt x="1763785" y="1537830"/>
                  </a:lnTo>
                  <a:lnTo>
                    <a:pt x="1760222" y="1534277"/>
                  </a:lnTo>
                  <a:lnTo>
                    <a:pt x="1756658" y="1523622"/>
                  </a:lnTo>
                  <a:lnTo>
                    <a:pt x="1753094" y="1516519"/>
                  </a:lnTo>
                  <a:lnTo>
                    <a:pt x="1749531" y="1512970"/>
                  </a:lnTo>
                  <a:lnTo>
                    <a:pt x="1745967" y="1509417"/>
                  </a:lnTo>
                  <a:lnTo>
                    <a:pt x="1742407" y="1498761"/>
                  </a:lnTo>
                  <a:lnTo>
                    <a:pt x="1738843" y="1491659"/>
                  </a:lnTo>
                  <a:lnTo>
                    <a:pt x="1735279" y="1488106"/>
                  </a:lnTo>
                  <a:lnTo>
                    <a:pt x="1731715" y="1477454"/>
                  </a:lnTo>
                  <a:lnTo>
                    <a:pt x="1728152" y="1473901"/>
                  </a:lnTo>
                  <a:lnTo>
                    <a:pt x="1724588" y="1470348"/>
                  </a:lnTo>
                  <a:lnTo>
                    <a:pt x="1721028" y="1463246"/>
                  </a:lnTo>
                  <a:lnTo>
                    <a:pt x="1717464" y="1456144"/>
                  </a:lnTo>
                  <a:lnTo>
                    <a:pt x="1713900" y="1452590"/>
                  </a:lnTo>
                  <a:lnTo>
                    <a:pt x="1710336" y="1449041"/>
                  </a:lnTo>
                  <a:lnTo>
                    <a:pt x="1706773" y="1441939"/>
                  </a:lnTo>
                  <a:lnTo>
                    <a:pt x="1703209" y="1438386"/>
                  </a:lnTo>
                  <a:lnTo>
                    <a:pt x="1699646" y="1427730"/>
                  </a:lnTo>
                  <a:lnTo>
                    <a:pt x="1692522" y="1427730"/>
                  </a:lnTo>
                  <a:lnTo>
                    <a:pt x="1692522" y="1420628"/>
                  </a:lnTo>
                  <a:lnTo>
                    <a:pt x="1688958" y="1413525"/>
                  </a:lnTo>
                  <a:lnTo>
                    <a:pt x="1685394" y="1406423"/>
                  </a:lnTo>
                  <a:lnTo>
                    <a:pt x="1681830" y="1402870"/>
                  </a:lnTo>
                  <a:lnTo>
                    <a:pt x="1678267" y="1395768"/>
                  </a:lnTo>
                  <a:lnTo>
                    <a:pt x="1674706" y="1392215"/>
                  </a:lnTo>
                  <a:lnTo>
                    <a:pt x="1671143" y="1385112"/>
                  </a:lnTo>
                  <a:lnTo>
                    <a:pt x="1667579" y="1381559"/>
                  </a:lnTo>
                  <a:lnTo>
                    <a:pt x="1664015" y="1378010"/>
                  </a:lnTo>
                  <a:lnTo>
                    <a:pt x="1660451" y="1374457"/>
                  </a:lnTo>
                  <a:lnTo>
                    <a:pt x="1656888" y="1370907"/>
                  </a:lnTo>
                  <a:lnTo>
                    <a:pt x="1653324" y="1363801"/>
                  </a:lnTo>
                  <a:lnTo>
                    <a:pt x="1649764" y="1360252"/>
                  </a:lnTo>
                  <a:lnTo>
                    <a:pt x="1646200" y="1356699"/>
                  </a:lnTo>
                  <a:lnTo>
                    <a:pt x="1642636" y="1353150"/>
                  </a:lnTo>
                  <a:lnTo>
                    <a:pt x="1639073" y="1346043"/>
                  </a:lnTo>
                  <a:lnTo>
                    <a:pt x="1635509" y="1342494"/>
                  </a:lnTo>
                  <a:lnTo>
                    <a:pt x="1631945" y="1338941"/>
                  </a:lnTo>
                  <a:lnTo>
                    <a:pt x="1628385" y="1331839"/>
                  </a:lnTo>
                  <a:lnTo>
                    <a:pt x="1624821" y="1328286"/>
                  </a:lnTo>
                  <a:lnTo>
                    <a:pt x="1621258" y="1321183"/>
                  </a:lnTo>
                  <a:lnTo>
                    <a:pt x="1617694" y="1317634"/>
                  </a:lnTo>
                  <a:lnTo>
                    <a:pt x="1614130" y="1310528"/>
                  </a:lnTo>
                  <a:lnTo>
                    <a:pt x="1610566" y="1306978"/>
                  </a:lnTo>
                  <a:lnTo>
                    <a:pt x="1607002" y="1303425"/>
                  </a:lnTo>
                  <a:lnTo>
                    <a:pt x="1603442" y="1292770"/>
                  </a:lnTo>
                  <a:lnTo>
                    <a:pt x="1599879" y="1289220"/>
                  </a:lnTo>
                  <a:lnTo>
                    <a:pt x="1596315" y="1285667"/>
                  </a:lnTo>
                  <a:lnTo>
                    <a:pt x="1592751" y="1278565"/>
                  </a:lnTo>
                  <a:lnTo>
                    <a:pt x="1589187" y="1275012"/>
                  </a:lnTo>
                  <a:lnTo>
                    <a:pt x="1585623" y="1271462"/>
                  </a:lnTo>
                  <a:lnTo>
                    <a:pt x="1582063" y="1264360"/>
                  </a:lnTo>
                  <a:lnTo>
                    <a:pt x="1578500" y="1260807"/>
                  </a:lnTo>
                  <a:lnTo>
                    <a:pt x="1574936" y="1253705"/>
                  </a:lnTo>
                  <a:lnTo>
                    <a:pt x="1571372" y="1250152"/>
                  </a:lnTo>
                  <a:lnTo>
                    <a:pt x="1567809" y="1243049"/>
                  </a:lnTo>
                  <a:lnTo>
                    <a:pt x="1564244" y="1239496"/>
                  </a:lnTo>
                  <a:lnTo>
                    <a:pt x="1560681" y="1235947"/>
                  </a:lnTo>
                  <a:lnTo>
                    <a:pt x="1557121" y="1232394"/>
                  </a:lnTo>
                  <a:lnTo>
                    <a:pt x="1553557" y="1228844"/>
                  </a:lnTo>
                  <a:lnTo>
                    <a:pt x="1549993" y="1221738"/>
                  </a:lnTo>
                  <a:lnTo>
                    <a:pt x="1546430" y="1218189"/>
                  </a:lnTo>
                  <a:lnTo>
                    <a:pt x="1539302" y="1218189"/>
                  </a:lnTo>
                  <a:lnTo>
                    <a:pt x="1539302" y="1203981"/>
                  </a:lnTo>
                  <a:lnTo>
                    <a:pt x="1535742" y="1182673"/>
                  </a:lnTo>
                  <a:lnTo>
                    <a:pt x="1532178" y="1175571"/>
                  </a:lnTo>
                  <a:lnTo>
                    <a:pt x="1528614" y="1164915"/>
                  </a:lnTo>
                  <a:lnTo>
                    <a:pt x="1525051" y="1161362"/>
                  </a:lnTo>
                  <a:lnTo>
                    <a:pt x="1521487" y="1157813"/>
                  </a:lnTo>
                  <a:lnTo>
                    <a:pt x="1517923" y="1154260"/>
                  </a:lnTo>
                  <a:lnTo>
                    <a:pt x="1514359" y="1150707"/>
                  </a:lnTo>
                  <a:lnTo>
                    <a:pt x="1510800" y="1147157"/>
                  </a:lnTo>
                  <a:lnTo>
                    <a:pt x="1507235" y="1143604"/>
                  </a:lnTo>
                  <a:lnTo>
                    <a:pt x="1496544" y="1140055"/>
                  </a:lnTo>
                  <a:lnTo>
                    <a:pt x="1485857" y="1136502"/>
                  </a:lnTo>
                  <a:lnTo>
                    <a:pt x="1453787" y="1136502"/>
                  </a:lnTo>
                  <a:lnTo>
                    <a:pt x="1446659" y="1140055"/>
                  </a:lnTo>
                  <a:lnTo>
                    <a:pt x="1435971" y="1143604"/>
                  </a:lnTo>
                  <a:lnTo>
                    <a:pt x="1425280" y="1147157"/>
                  </a:lnTo>
                  <a:lnTo>
                    <a:pt x="1425280" y="1140055"/>
                  </a:lnTo>
                  <a:lnTo>
                    <a:pt x="1418156" y="1136502"/>
                  </a:lnTo>
                  <a:lnTo>
                    <a:pt x="1414593" y="1129400"/>
                  </a:lnTo>
                  <a:lnTo>
                    <a:pt x="1407466" y="1129400"/>
                  </a:lnTo>
                  <a:lnTo>
                    <a:pt x="1407466" y="1122297"/>
                  </a:lnTo>
                  <a:lnTo>
                    <a:pt x="1400338" y="1118744"/>
                  </a:lnTo>
                  <a:lnTo>
                    <a:pt x="1396774" y="1115191"/>
                  </a:lnTo>
                  <a:lnTo>
                    <a:pt x="1393214" y="1108089"/>
                  </a:lnTo>
                  <a:lnTo>
                    <a:pt x="1389650" y="1100986"/>
                  </a:lnTo>
                  <a:lnTo>
                    <a:pt x="1396774" y="1100986"/>
                  </a:lnTo>
                  <a:lnTo>
                    <a:pt x="1403901" y="1097433"/>
                  </a:lnTo>
                  <a:lnTo>
                    <a:pt x="1411029" y="1093884"/>
                  </a:lnTo>
                  <a:lnTo>
                    <a:pt x="1425280" y="1090331"/>
                  </a:lnTo>
                  <a:lnTo>
                    <a:pt x="1443096" y="1086782"/>
                  </a:lnTo>
                  <a:lnTo>
                    <a:pt x="1453787" y="1083229"/>
                  </a:lnTo>
                  <a:lnTo>
                    <a:pt x="1457350" y="1076126"/>
                  </a:lnTo>
                  <a:lnTo>
                    <a:pt x="1471601" y="1072573"/>
                  </a:lnTo>
                  <a:lnTo>
                    <a:pt x="1482293" y="1069024"/>
                  </a:lnTo>
                  <a:lnTo>
                    <a:pt x="1496544" y="1065471"/>
                  </a:lnTo>
                  <a:lnTo>
                    <a:pt x="1514359" y="1061918"/>
                  </a:lnTo>
                  <a:lnTo>
                    <a:pt x="1528614" y="1058368"/>
                  </a:lnTo>
                  <a:lnTo>
                    <a:pt x="1535742" y="1054815"/>
                  </a:lnTo>
                  <a:lnTo>
                    <a:pt x="1546429" y="1051266"/>
                  </a:lnTo>
                  <a:lnTo>
                    <a:pt x="1549993" y="1047713"/>
                  </a:lnTo>
                  <a:lnTo>
                    <a:pt x="1553557" y="1044160"/>
                  </a:lnTo>
                  <a:lnTo>
                    <a:pt x="1560680" y="1040610"/>
                  </a:lnTo>
                  <a:lnTo>
                    <a:pt x="1564244" y="1037057"/>
                  </a:lnTo>
                  <a:lnTo>
                    <a:pt x="1567808" y="1033508"/>
                  </a:lnTo>
                  <a:lnTo>
                    <a:pt x="1571372" y="1029955"/>
                  </a:lnTo>
                  <a:lnTo>
                    <a:pt x="1574935" y="1026402"/>
                  </a:lnTo>
                  <a:lnTo>
                    <a:pt x="1578499" y="1022853"/>
                  </a:lnTo>
                  <a:lnTo>
                    <a:pt x="1585623" y="1019299"/>
                  </a:lnTo>
                  <a:lnTo>
                    <a:pt x="1589187" y="1015750"/>
                  </a:lnTo>
                  <a:lnTo>
                    <a:pt x="1592751" y="1012197"/>
                  </a:lnTo>
                  <a:lnTo>
                    <a:pt x="1599878" y="1008644"/>
                  </a:lnTo>
                  <a:lnTo>
                    <a:pt x="1603442" y="1001542"/>
                  </a:lnTo>
                  <a:lnTo>
                    <a:pt x="1607002" y="994439"/>
                  </a:lnTo>
                  <a:lnTo>
                    <a:pt x="1610565" y="990886"/>
                  </a:lnTo>
                  <a:lnTo>
                    <a:pt x="1614130" y="980234"/>
                  </a:lnTo>
                  <a:lnTo>
                    <a:pt x="1617693" y="973128"/>
                  </a:lnTo>
                  <a:lnTo>
                    <a:pt x="1621257" y="966026"/>
                  </a:lnTo>
                  <a:lnTo>
                    <a:pt x="1624821" y="962476"/>
                  </a:lnTo>
                  <a:lnTo>
                    <a:pt x="1628384" y="955371"/>
                  </a:lnTo>
                  <a:lnTo>
                    <a:pt x="1631944" y="948268"/>
                  </a:lnTo>
                  <a:lnTo>
                    <a:pt x="1635508" y="944719"/>
                  </a:lnTo>
                  <a:lnTo>
                    <a:pt x="1639072" y="934063"/>
                  </a:lnTo>
                  <a:lnTo>
                    <a:pt x="1642636" y="930510"/>
                  </a:lnTo>
                  <a:lnTo>
                    <a:pt x="1642636" y="923408"/>
                  </a:lnTo>
                  <a:lnTo>
                    <a:pt x="1649763" y="923408"/>
                  </a:lnTo>
                  <a:lnTo>
                    <a:pt x="1653323" y="919855"/>
                  </a:lnTo>
                  <a:lnTo>
                    <a:pt x="1656887" y="912752"/>
                  </a:lnTo>
                  <a:lnTo>
                    <a:pt x="1660451" y="902097"/>
                  </a:lnTo>
                  <a:lnTo>
                    <a:pt x="1664015" y="891445"/>
                  </a:lnTo>
                  <a:lnTo>
                    <a:pt x="1667579" y="884339"/>
                  </a:lnTo>
                  <a:lnTo>
                    <a:pt x="1671142" y="877236"/>
                  </a:lnTo>
                  <a:lnTo>
                    <a:pt x="1674706" y="866581"/>
                  </a:lnTo>
                  <a:lnTo>
                    <a:pt x="1678266" y="855929"/>
                  </a:lnTo>
                  <a:lnTo>
                    <a:pt x="1681830" y="841721"/>
                  </a:lnTo>
                  <a:lnTo>
                    <a:pt x="1685393" y="838171"/>
                  </a:lnTo>
                  <a:lnTo>
                    <a:pt x="1688957" y="831065"/>
                  </a:lnTo>
                  <a:lnTo>
                    <a:pt x="1692521" y="816860"/>
                  </a:lnTo>
                  <a:lnTo>
                    <a:pt x="1696085" y="806205"/>
                  </a:lnTo>
                  <a:lnTo>
                    <a:pt x="1699645" y="792000"/>
                  </a:lnTo>
                  <a:lnTo>
                    <a:pt x="1703209" y="774242"/>
                  </a:lnTo>
                  <a:lnTo>
                    <a:pt x="1706772" y="742275"/>
                  </a:lnTo>
                  <a:lnTo>
                    <a:pt x="1710336" y="731623"/>
                  </a:lnTo>
                  <a:lnTo>
                    <a:pt x="1713900" y="717415"/>
                  </a:lnTo>
                  <a:lnTo>
                    <a:pt x="1717464" y="667695"/>
                  </a:lnTo>
                  <a:lnTo>
                    <a:pt x="1717464" y="649937"/>
                  </a:lnTo>
                  <a:lnTo>
                    <a:pt x="1713900" y="635728"/>
                  </a:lnTo>
                  <a:lnTo>
                    <a:pt x="1710336" y="625076"/>
                  </a:lnTo>
                  <a:lnTo>
                    <a:pt x="1731715" y="625076"/>
                  </a:lnTo>
                  <a:lnTo>
                    <a:pt x="1749530" y="621524"/>
                  </a:lnTo>
                  <a:lnTo>
                    <a:pt x="1767349" y="617970"/>
                  </a:lnTo>
                  <a:lnTo>
                    <a:pt x="1770909" y="614421"/>
                  </a:lnTo>
                  <a:lnTo>
                    <a:pt x="1774473" y="610868"/>
                  </a:lnTo>
                  <a:lnTo>
                    <a:pt x="1778036" y="607319"/>
                  </a:lnTo>
                  <a:lnTo>
                    <a:pt x="1785164" y="603765"/>
                  </a:lnTo>
                  <a:lnTo>
                    <a:pt x="1788728" y="596663"/>
                  </a:lnTo>
                  <a:lnTo>
                    <a:pt x="1792288" y="593110"/>
                  </a:lnTo>
                  <a:lnTo>
                    <a:pt x="1795852" y="589561"/>
                  </a:lnTo>
                  <a:lnTo>
                    <a:pt x="1799415" y="578905"/>
                  </a:lnTo>
                  <a:lnTo>
                    <a:pt x="1802979" y="568250"/>
                  </a:lnTo>
                  <a:lnTo>
                    <a:pt x="1806543" y="561147"/>
                  </a:lnTo>
                  <a:lnTo>
                    <a:pt x="1806543" y="465258"/>
                  </a:lnTo>
                  <a:lnTo>
                    <a:pt x="1802979" y="447500"/>
                  </a:lnTo>
                  <a:lnTo>
                    <a:pt x="1799415" y="440394"/>
                  </a:lnTo>
                  <a:lnTo>
                    <a:pt x="1795852" y="433292"/>
                  </a:lnTo>
                  <a:lnTo>
                    <a:pt x="1788728" y="433292"/>
                  </a:lnTo>
                  <a:lnTo>
                    <a:pt x="1788728" y="426189"/>
                  </a:lnTo>
                  <a:lnTo>
                    <a:pt x="1785164" y="419087"/>
                  </a:lnTo>
                  <a:lnTo>
                    <a:pt x="1781601" y="415534"/>
                  </a:lnTo>
                  <a:lnTo>
                    <a:pt x="1778037" y="411984"/>
                  </a:lnTo>
                  <a:lnTo>
                    <a:pt x="1770909" y="408431"/>
                  </a:lnTo>
                  <a:lnTo>
                    <a:pt x="1763785" y="404879"/>
                  </a:lnTo>
                  <a:lnTo>
                    <a:pt x="1756658" y="401329"/>
                  </a:lnTo>
                  <a:lnTo>
                    <a:pt x="1749530" y="397776"/>
                  </a:lnTo>
                  <a:lnTo>
                    <a:pt x="1742407" y="397776"/>
                  </a:lnTo>
                  <a:lnTo>
                    <a:pt x="1742407" y="390674"/>
                  </a:lnTo>
                  <a:lnTo>
                    <a:pt x="1731715" y="387121"/>
                  </a:lnTo>
                  <a:lnTo>
                    <a:pt x="1721028" y="383571"/>
                  </a:lnTo>
                  <a:lnTo>
                    <a:pt x="1685394" y="383571"/>
                  </a:lnTo>
                  <a:lnTo>
                    <a:pt x="1664015" y="387121"/>
                  </a:lnTo>
                  <a:lnTo>
                    <a:pt x="1642636" y="387121"/>
                  </a:lnTo>
                  <a:lnTo>
                    <a:pt x="1639073" y="380018"/>
                  </a:lnTo>
                  <a:lnTo>
                    <a:pt x="1635509" y="376469"/>
                  </a:lnTo>
                  <a:lnTo>
                    <a:pt x="1631946" y="369363"/>
                  </a:lnTo>
                  <a:lnTo>
                    <a:pt x="1628385" y="358711"/>
                  </a:lnTo>
                  <a:lnTo>
                    <a:pt x="1624822" y="351605"/>
                  </a:lnTo>
                  <a:lnTo>
                    <a:pt x="1617694" y="351605"/>
                  </a:lnTo>
                  <a:lnTo>
                    <a:pt x="1617694" y="340953"/>
                  </a:lnTo>
                  <a:lnTo>
                    <a:pt x="1614130" y="337400"/>
                  </a:lnTo>
                  <a:lnTo>
                    <a:pt x="1603443" y="333847"/>
                  </a:lnTo>
                  <a:lnTo>
                    <a:pt x="1599879" y="330298"/>
                  </a:lnTo>
                  <a:lnTo>
                    <a:pt x="1596315" y="326745"/>
                  </a:lnTo>
                  <a:lnTo>
                    <a:pt x="1592751" y="319642"/>
                  </a:lnTo>
                  <a:lnTo>
                    <a:pt x="1585033" y="319049"/>
                  </a:lnTo>
                  <a:lnTo>
                    <a:pt x="1589188" y="316089"/>
                  </a:lnTo>
                  <a:lnTo>
                    <a:pt x="1589188" y="305437"/>
                  </a:lnTo>
                  <a:lnTo>
                    <a:pt x="1585623" y="298331"/>
                  </a:lnTo>
                  <a:lnTo>
                    <a:pt x="1582064" y="291229"/>
                  </a:lnTo>
                  <a:lnTo>
                    <a:pt x="1578500" y="284127"/>
                  </a:lnTo>
                  <a:lnTo>
                    <a:pt x="1574936" y="280574"/>
                  </a:lnTo>
                  <a:lnTo>
                    <a:pt x="1571372" y="273471"/>
                  </a:lnTo>
                  <a:lnTo>
                    <a:pt x="1564245" y="269922"/>
                  </a:lnTo>
                  <a:lnTo>
                    <a:pt x="1560681" y="266369"/>
                  </a:lnTo>
                  <a:lnTo>
                    <a:pt x="1557121" y="262816"/>
                  </a:lnTo>
                  <a:lnTo>
                    <a:pt x="1549993" y="259266"/>
                  </a:lnTo>
                  <a:lnTo>
                    <a:pt x="1546430" y="255713"/>
                  </a:lnTo>
                  <a:lnTo>
                    <a:pt x="1539302" y="252164"/>
                  </a:lnTo>
                  <a:lnTo>
                    <a:pt x="1535742" y="248611"/>
                  </a:lnTo>
                  <a:lnTo>
                    <a:pt x="1532179" y="245058"/>
                  </a:lnTo>
                  <a:lnTo>
                    <a:pt x="1546430" y="245058"/>
                  </a:lnTo>
                  <a:lnTo>
                    <a:pt x="1549993" y="234406"/>
                  </a:lnTo>
                  <a:lnTo>
                    <a:pt x="1549993" y="213095"/>
                  </a:lnTo>
                  <a:lnTo>
                    <a:pt x="1546430" y="205992"/>
                  </a:lnTo>
                  <a:lnTo>
                    <a:pt x="1542866" y="198890"/>
                  </a:lnTo>
                  <a:lnTo>
                    <a:pt x="1539302" y="191784"/>
                  </a:lnTo>
                  <a:lnTo>
                    <a:pt x="1535742" y="188235"/>
                  </a:lnTo>
                  <a:lnTo>
                    <a:pt x="1532178" y="184682"/>
                  </a:lnTo>
                  <a:lnTo>
                    <a:pt x="1528614" y="177579"/>
                  </a:lnTo>
                  <a:lnTo>
                    <a:pt x="1521487" y="174026"/>
                  </a:lnTo>
                  <a:lnTo>
                    <a:pt x="1517923" y="170477"/>
                  </a:lnTo>
                  <a:lnTo>
                    <a:pt x="1514359" y="166924"/>
                  </a:lnTo>
                  <a:lnTo>
                    <a:pt x="1503672" y="163374"/>
                  </a:lnTo>
                  <a:lnTo>
                    <a:pt x="1500108" y="159821"/>
                  </a:lnTo>
                  <a:lnTo>
                    <a:pt x="1496544" y="156268"/>
                  </a:lnTo>
                  <a:lnTo>
                    <a:pt x="1489421" y="152719"/>
                  </a:lnTo>
                  <a:lnTo>
                    <a:pt x="1482293" y="149166"/>
                  </a:lnTo>
                  <a:lnTo>
                    <a:pt x="1475166" y="145616"/>
                  </a:lnTo>
                  <a:lnTo>
                    <a:pt x="1468038" y="142063"/>
                  </a:lnTo>
                  <a:lnTo>
                    <a:pt x="1457350" y="138510"/>
                  </a:lnTo>
                  <a:lnTo>
                    <a:pt x="1446659" y="134961"/>
                  </a:lnTo>
                  <a:lnTo>
                    <a:pt x="1439535" y="131408"/>
                  </a:lnTo>
                  <a:lnTo>
                    <a:pt x="1435972" y="127858"/>
                  </a:lnTo>
                  <a:lnTo>
                    <a:pt x="1428845" y="127858"/>
                  </a:lnTo>
                  <a:lnTo>
                    <a:pt x="1428845" y="120752"/>
                  </a:lnTo>
                  <a:lnTo>
                    <a:pt x="1421717" y="117203"/>
                  </a:lnTo>
                  <a:lnTo>
                    <a:pt x="1414593" y="113650"/>
                  </a:lnTo>
                  <a:lnTo>
                    <a:pt x="1411029" y="110101"/>
                  </a:lnTo>
                  <a:lnTo>
                    <a:pt x="1403902" y="106547"/>
                  </a:lnTo>
                  <a:lnTo>
                    <a:pt x="1400338" y="102994"/>
                  </a:lnTo>
                  <a:lnTo>
                    <a:pt x="1393214" y="99445"/>
                  </a:lnTo>
                  <a:lnTo>
                    <a:pt x="1386087" y="95892"/>
                  </a:lnTo>
                  <a:lnTo>
                    <a:pt x="1378959" y="92343"/>
                  </a:lnTo>
                  <a:lnTo>
                    <a:pt x="1371835" y="88790"/>
                  </a:lnTo>
                  <a:lnTo>
                    <a:pt x="1361145" y="85236"/>
                  </a:lnTo>
                  <a:lnTo>
                    <a:pt x="1354017" y="82869"/>
                  </a:lnTo>
                  <a:lnTo>
                    <a:pt x="1364708" y="85236"/>
                  </a:lnTo>
                  <a:lnTo>
                    <a:pt x="1389651" y="88790"/>
                  </a:lnTo>
                  <a:lnTo>
                    <a:pt x="1411030" y="92343"/>
                  </a:lnTo>
                  <a:lnTo>
                    <a:pt x="1421717" y="95892"/>
                  </a:lnTo>
                  <a:lnTo>
                    <a:pt x="1439536" y="99445"/>
                  </a:lnTo>
                  <a:lnTo>
                    <a:pt x="1446660" y="102994"/>
                  </a:lnTo>
                  <a:lnTo>
                    <a:pt x="1453787" y="106547"/>
                  </a:lnTo>
                  <a:lnTo>
                    <a:pt x="1464479" y="110101"/>
                  </a:lnTo>
                  <a:lnTo>
                    <a:pt x="1471602" y="113650"/>
                  </a:lnTo>
                  <a:lnTo>
                    <a:pt x="1475166" y="117203"/>
                  </a:lnTo>
                  <a:lnTo>
                    <a:pt x="1485857" y="120752"/>
                  </a:lnTo>
                  <a:lnTo>
                    <a:pt x="1489421" y="124305"/>
                  </a:lnTo>
                  <a:lnTo>
                    <a:pt x="1496544" y="127858"/>
                  </a:lnTo>
                  <a:lnTo>
                    <a:pt x="1500108" y="138510"/>
                  </a:lnTo>
                  <a:lnTo>
                    <a:pt x="1503672" y="145616"/>
                  </a:lnTo>
                  <a:lnTo>
                    <a:pt x="1503672" y="152719"/>
                  </a:lnTo>
                  <a:lnTo>
                    <a:pt x="1507236" y="156268"/>
                  </a:lnTo>
                  <a:lnTo>
                    <a:pt x="1510800" y="159821"/>
                  </a:lnTo>
                  <a:lnTo>
                    <a:pt x="1517923" y="163374"/>
                  </a:lnTo>
                  <a:lnTo>
                    <a:pt x="1521487" y="166924"/>
                  </a:lnTo>
                  <a:lnTo>
                    <a:pt x="1525051" y="170477"/>
                  </a:lnTo>
                  <a:lnTo>
                    <a:pt x="1542866" y="174026"/>
                  </a:lnTo>
                  <a:lnTo>
                    <a:pt x="1564244" y="174026"/>
                  </a:lnTo>
                  <a:lnTo>
                    <a:pt x="1567809" y="170477"/>
                  </a:lnTo>
                  <a:lnTo>
                    <a:pt x="1571372" y="166924"/>
                  </a:lnTo>
                  <a:lnTo>
                    <a:pt x="1574936" y="156268"/>
                  </a:lnTo>
                  <a:lnTo>
                    <a:pt x="1574936" y="134961"/>
                  </a:lnTo>
                  <a:lnTo>
                    <a:pt x="1571372" y="127858"/>
                  </a:lnTo>
                  <a:lnTo>
                    <a:pt x="1567809" y="124305"/>
                  </a:lnTo>
                  <a:lnTo>
                    <a:pt x="1564244" y="117203"/>
                  </a:lnTo>
                  <a:lnTo>
                    <a:pt x="1557121" y="117203"/>
                  </a:lnTo>
                  <a:lnTo>
                    <a:pt x="1557121" y="110101"/>
                  </a:lnTo>
                  <a:lnTo>
                    <a:pt x="1553557" y="102995"/>
                  </a:lnTo>
                  <a:lnTo>
                    <a:pt x="1549993" y="95892"/>
                  </a:lnTo>
                  <a:lnTo>
                    <a:pt x="1542866" y="92343"/>
                  </a:lnTo>
                  <a:lnTo>
                    <a:pt x="1535742" y="88790"/>
                  </a:lnTo>
                  <a:lnTo>
                    <a:pt x="1532179" y="85237"/>
                  </a:lnTo>
                  <a:lnTo>
                    <a:pt x="1525051" y="81687"/>
                  </a:lnTo>
                  <a:lnTo>
                    <a:pt x="1517923" y="78134"/>
                  </a:lnTo>
                  <a:lnTo>
                    <a:pt x="1514360" y="74585"/>
                  </a:lnTo>
                  <a:lnTo>
                    <a:pt x="1503672" y="71032"/>
                  </a:lnTo>
                  <a:lnTo>
                    <a:pt x="1496544" y="67479"/>
                  </a:lnTo>
                  <a:lnTo>
                    <a:pt x="1489421" y="63929"/>
                  </a:lnTo>
                  <a:lnTo>
                    <a:pt x="1482293" y="60376"/>
                  </a:lnTo>
                  <a:lnTo>
                    <a:pt x="1471602" y="56827"/>
                  </a:lnTo>
                  <a:lnTo>
                    <a:pt x="1464479" y="53274"/>
                  </a:lnTo>
                  <a:lnTo>
                    <a:pt x="1460914" y="49721"/>
                  </a:lnTo>
                  <a:lnTo>
                    <a:pt x="1450223" y="46171"/>
                  </a:lnTo>
                  <a:lnTo>
                    <a:pt x="1435972" y="42618"/>
                  </a:lnTo>
                  <a:lnTo>
                    <a:pt x="1425281" y="39069"/>
                  </a:lnTo>
                  <a:lnTo>
                    <a:pt x="1403902" y="35516"/>
                  </a:lnTo>
                  <a:lnTo>
                    <a:pt x="1382523" y="31963"/>
                  </a:lnTo>
                  <a:lnTo>
                    <a:pt x="1371837" y="31963"/>
                  </a:lnTo>
                  <a:lnTo>
                    <a:pt x="1361146" y="28413"/>
                  </a:lnTo>
                  <a:lnTo>
                    <a:pt x="1350454" y="24860"/>
                  </a:lnTo>
                  <a:lnTo>
                    <a:pt x="1339767" y="21311"/>
                  </a:lnTo>
                  <a:lnTo>
                    <a:pt x="1329076" y="17758"/>
                  </a:lnTo>
                  <a:lnTo>
                    <a:pt x="1318388" y="14205"/>
                  </a:lnTo>
                  <a:lnTo>
                    <a:pt x="1311260" y="10655"/>
                  </a:lnTo>
                  <a:lnTo>
                    <a:pt x="1297009" y="7102"/>
                  </a:lnTo>
                  <a:lnTo>
                    <a:pt x="1282754" y="3553"/>
                  </a:lnTo>
                  <a:lnTo>
                    <a:pt x="1264939" y="0"/>
                  </a:lnTo>
                  <a:lnTo>
                    <a:pt x="1218616" y="0"/>
                  </a:lnTo>
                  <a:lnTo>
                    <a:pt x="1193674" y="3553"/>
                  </a:lnTo>
                  <a:close/>
                </a:path>
              </a:pathLst>
            </a:custGeom>
            <a:solidFill>
              <a:srgbClr val="02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B978A40-3C0F-1314-92C5-E942062263E3}"/>
                </a:ext>
              </a:extLst>
            </p:cNvPr>
            <p:cNvSpPr/>
            <p:nvPr/>
          </p:nvSpPr>
          <p:spPr>
            <a:xfrm>
              <a:off x="3594049" y="4578633"/>
              <a:ext cx="1430266" cy="1207867"/>
            </a:xfrm>
            <a:custGeom>
              <a:avLst/>
              <a:gdLst>
                <a:gd name="connsiteX0" fmla="*/ 1218615 w 1430266"/>
                <a:gd name="connsiteY0" fmla="*/ 113656 h 1207867"/>
                <a:gd name="connsiteX1" fmla="*/ 1139695 w 1430266"/>
                <a:gd name="connsiteY1" fmla="*/ 152196 h 1207867"/>
                <a:gd name="connsiteX2" fmla="*/ 1064820 w 1430266"/>
                <a:gd name="connsiteY2" fmla="*/ 194768 h 1207867"/>
                <a:gd name="connsiteX3" fmla="*/ 1023832 w 1430266"/>
                <a:gd name="connsiteY3" fmla="*/ 210741 h 1207867"/>
                <a:gd name="connsiteX4" fmla="*/ 979797 w 1430266"/>
                <a:gd name="connsiteY4" fmla="*/ 227223 h 1207867"/>
                <a:gd name="connsiteX5" fmla="*/ 883674 w 1430266"/>
                <a:gd name="connsiteY5" fmla="*/ 248617 h 1207867"/>
                <a:gd name="connsiteX6" fmla="*/ 865838 w 1430266"/>
                <a:gd name="connsiteY6" fmla="*/ 255525 h 1207867"/>
                <a:gd name="connsiteX7" fmla="*/ 819537 w 1430266"/>
                <a:gd name="connsiteY7" fmla="*/ 259272 h 1207867"/>
                <a:gd name="connsiteX8" fmla="*/ 787478 w 1430266"/>
                <a:gd name="connsiteY8" fmla="*/ 259912 h 1207867"/>
                <a:gd name="connsiteX9" fmla="*/ 691258 w 1430266"/>
                <a:gd name="connsiteY9" fmla="*/ 259272 h 1207867"/>
                <a:gd name="connsiteX10" fmla="*/ 673400 w 1430266"/>
                <a:gd name="connsiteY10" fmla="*/ 259969 h 1207867"/>
                <a:gd name="connsiteX11" fmla="*/ 591490 w 1430266"/>
                <a:gd name="connsiteY11" fmla="*/ 255719 h 1207867"/>
                <a:gd name="connsiteX12" fmla="*/ 520226 w 1430266"/>
                <a:gd name="connsiteY12" fmla="*/ 241514 h 1207867"/>
                <a:gd name="connsiteX13" fmla="*/ 341361 w 1430266"/>
                <a:gd name="connsiteY13" fmla="*/ 174735 h 1207867"/>
                <a:gd name="connsiteX14" fmla="*/ 238633 w 1430266"/>
                <a:gd name="connsiteY14" fmla="*/ 34251 h 1207867"/>
                <a:gd name="connsiteX15" fmla="*/ 192414 w 1430266"/>
                <a:gd name="connsiteY15" fmla="*/ 31966 h 1207867"/>
                <a:gd name="connsiteX16" fmla="*/ 174422 w 1430266"/>
                <a:gd name="connsiteY16" fmla="*/ 33084 h 1207867"/>
                <a:gd name="connsiteX17" fmla="*/ 114021 w 1430266"/>
                <a:gd name="connsiteY17" fmla="*/ 24864 h 1207867"/>
                <a:gd name="connsiteX18" fmla="*/ 49885 w 1430266"/>
                <a:gd name="connsiteY18" fmla="*/ 24864 h 1207867"/>
                <a:gd name="connsiteX19" fmla="*/ 0 w 1430266"/>
                <a:gd name="connsiteY19" fmla="*/ 35520 h 1207867"/>
                <a:gd name="connsiteX20" fmla="*/ 27422 w 1430266"/>
                <a:gd name="connsiteY20" fmla="*/ 170666 h 1207867"/>
                <a:gd name="connsiteX21" fmla="*/ 53449 w 1430266"/>
                <a:gd name="connsiteY21" fmla="*/ 330302 h 1207867"/>
                <a:gd name="connsiteX22" fmla="*/ 53449 w 1430266"/>
                <a:gd name="connsiteY22" fmla="*/ 340957 h 1207867"/>
                <a:gd name="connsiteX23" fmla="*/ 77026 w 1430266"/>
                <a:gd name="connsiteY23" fmla="*/ 479697 h 1207867"/>
                <a:gd name="connsiteX24" fmla="*/ 92643 w 1430266"/>
                <a:gd name="connsiteY24" fmla="*/ 575360 h 1207867"/>
                <a:gd name="connsiteX25" fmla="*/ 91627 w 1430266"/>
                <a:gd name="connsiteY25" fmla="*/ 600375 h 1207867"/>
                <a:gd name="connsiteX26" fmla="*/ 104228 w 1430266"/>
                <a:gd name="connsiteY26" fmla="*/ 681902 h 1207867"/>
                <a:gd name="connsiteX27" fmla="*/ 103334 w 1430266"/>
                <a:gd name="connsiteY27" fmla="*/ 728082 h 1207867"/>
                <a:gd name="connsiteX28" fmla="*/ 114591 w 1430266"/>
                <a:gd name="connsiteY28" fmla="*/ 759976 h 1207867"/>
                <a:gd name="connsiteX29" fmla="*/ 128277 w 1430266"/>
                <a:gd name="connsiteY29" fmla="*/ 873698 h 1207867"/>
                <a:gd name="connsiteX30" fmla="*/ 137530 w 1430266"/>
                <a:gd name="connsiteY30" fmla="*/ 939059 h 1207867"/>
                <a:gd name="connsiteX31" fmla="*/ 160343 w 1430266"/>
                <a:gd name="connsiteY31" fmla="*/ 990898 h 1207867"/>
                <a:gd name="connsiteX32" fmla="*/ 142528 w 1430266"/>
                <a:gd name="connsiteY32" fmla="*/ 1008656 h 1207867"/>
                <a:gd name="connsiteX33" fmla="*/ 131837 w 1430266"/>
                <a:gd name="connsiteY33" fmla="*/ 1008656 h 1207867"/>
                <a:gd name="connsiteX34" fmla="*/ 96207 w 1430266"/>
                <a:gd name="connsiteY34" fmla="*/ 944732 h 1207867"/>
                <a:gd name="connsiteX35" fmla="*/ 92643 w 1430266"/>
                <a:gd name="connsiteY35" fmla="*/ 944732 h 1207867"/>
                <a:gd name="connsiteX36" fmla="*/ 92643 w 1430266"/>
                <a:gd name="connsiteY36" fmla="*/ 962490 h 1207867"/>
                <a:gd name="connsiteX37" fmla="*/ 82654 w 1430266"/>
                <a:gd name="connsiteY37" fmla="*/ 1026458 h 1207867"/>
                <a:gd name="connsiteX38" fmla="*/ 77829 w 1430266"/>
                <a:gd name="connsiteY38" fmla="*/ 1108163 h 1207867"/>
                <a:gd name="connsiteX39" fmla="*/ 81955 w 1430266"/>
                <a:gd name="connsiteY39" fmla="*/ 1154272 h 1207867"/>
                <a:gd name="connsiteX40" fmla="*/ 188862 w 1430266"/>
                <a:gd name="connsiteY40" fmla="*/ 1175468 h 1207867"/>
                <a:gd name="connsiteX41" fmla="*/ 299309 w 1430266"/>
                <a:gd name="connsiteY41" fmla="*/ 1186235 h 1207867"/>
                <a:gd name="connsiteX42" fmla="*/ 327920 w 1430266"/>
                <a:gd name="connsiteY42" fmla="*/ 1185628 h 1207867"/>
                <a:gd name="connsiteX43" fmla="*/ 356469 w 1430266"/>
                <a:gd name="connsiteY43" fmla="*/ 1188660 h 1207867"/>
                <a:gd name="connsiteX44" fmla="*/ 427518 w 1430266"/>
                <a:gd name="connsiteY44" fmla="*/ 1197835 h 1207867"/>
                <a:gd name="connsiteX45" fmla="*/ 477418 w 1430266"/>
                <a:gd name="connsiteY45" fmla="*/ 1201521 h 1207867"/>
                <a:gd name="connsiteX46" fmla="*/ 548738 w 1430266"/>
                <a:gd name="connsiteY46" fmla="*/ 1203106 h 1207867"/>
                <a:gd name="connsiteX47" fmla="*/ 566553 w 1430266"/>
                <a:gd name="connsiteY47" fmla="*/ 1203993 h 1207867"/>
                <a:gd name="connsiteX48" fmla="*/ 598723 w 1430266"/>
                <a:gd name="connsiteY48" fmla="*/ 1203012 h 1207867"/>
                <a:gd name="connsiteX49" fmla="*/ 637818 w 1430266"/>
                <a:gd name="connsiteY49" fmla="*/ 1207546 h 1207867"/>
                <a:gd name="connsiteX50" fmla="*/ 655665 w 1430266"/>
                <a:gd name="connsiteY50" fmla="*/ 1203867 h 1207867"/>
                <a:gd name="connsiteX51" fmla="*/ 674680 w 1430266"/>
                <a:gd name="connsiteY51" fmla="*/ 1206777 h 1207867"/>
                <a:gd name="connsiteX52" fmla="*/ 667527 w 1430266"/>
                <a:gd name="connsiteY52" fmla="*/ 1193596 h 1207867"/>
                <a:gd name="connsiteX53" fmla="*/ 698390 w 1430266"/>
                <a:gd name="connsiteY53" fmla="*/ 1033520 h 1207867"/>
                <a:gd name="connsiteX54" fmla="*/ 716205 w 1430266"/>
                <a:gd name="connsiteY54" fmla="*/ 951834 h 1207867"/>
                <a:gd name="connsiteX55" fmla="*/ 723355 w 1430266"/>
                <a:gd name="connsiteY55" fmla="*/ 912769 h 1207867"/>
                <a:gd name="connsiteX56" fmla="*/ 730032 w 1430266"/>
                <a:gd name="connsiteY56" fmla="*/ 862978 h 1207867"/>
                <a:gd name="connsiteX57" fmla="*/ 734024 w 1430266"/>
                <a:gd name="connsiteY57" fmla="*/ 831077 h 1207867"/>
                <a:gd name="connsiteX58" fmla="*/ 725513 w 1430266"/>
                <a:gd name="connsiteY58" fmla="*/ 750768 h 1207867"/>
                <a:gd name="connsiteX59" fmla="*/ 720018 w 1430266"/>
                <a:gd name="connsiteY59" fmla="*/ 713629 h 1207867"/>
                <a:gd name="connsiteX60" fmla="*/ 709081 w 1430266"/>
                <a:gd name="connsiteY60" fmla="*/ 678361 h 1207867"/>
                <a:gd name="connsiteX61" fmla="*/ 734024 w 1430266"/>
                <a:gd name="connsiteY61" fmla="*/ 657049 h 1207867"/>
                <a:gd name="connsiteX62" fmla="*/ 758354 w 1430266"/>
                <a:gd name="connsiteY62" fmla="*/ 678461 h 1207867"/>
                <a:gd name="connsiteX63" fmla="*/ 762527 w 1430266"/>
                <a:gd name="connsiteY63" fmla="*/ 706770 h 1207867"/>
                <a:gd name="connsiteX64" fmla="*/ 769654 w 1430266"/>
                <a:gd name="connsiteY64" fmla="*/ 752943 h 1207867"/>
                <a:gd name="connsiteX65" fmla="*/ 769654 w 1430266"/>
                <a:gd name="connsiteY65" fmla="*/ 756496 h 1207867"/>
                <a:gd name="connsiteX66" fmla="*/ 812411 w 1430266"/>
                <a:gd name="connsiteY66" fmla="*/ 848833 h 1207867"/>
                <a:gd name="connsiteX67" fmla="*/ 838082 w 1430266"/>
                <a:gd name="connsiteY67" fmla="*/ 965314 h 1207867"/>
                <a:gd name="connsiteX68" fmla="*/ 855169 w 1430266"/>
                <a:gd name="connsiteY68" fmla="*/ 1090343 h 1207867"/>
                <a:gd name="connsiteX69" fmla="*/ 855169 w 1430266"/>
                <a:gd name="connsiteY69" fmla="*/ 1140064 h 1207867"/>
                <a:gd name="connsiteX70" fmla="*/ 865860 w 1430266"/>
                <a:gd name="connsiteY70" fmla="*/ 1172030 h 1207867"/>
                <a:gd name="connsiteX71" fmla="*/ 1072526 w 1430266"/>
                <a:gd name="connsiteY71" fmla="*/ 1115202 h 1207867"/>
                <a:gd name="connsiteX72" fmla="*/ 1133095 w 1430266"/>
                <a:gd name="connsiteY72" fmla="*/ 1104525 h 1207867"/>
                <a:gd name="connsiteX73" fmla="*/ 1182917 w 1430266"/>
                <a:gd name="connsiteY73" fmla="*/ 1096633 h 1207867"/>
                <a:gd name="connsiteX74" fmla="*/ 1229393 w 1430266"/>
                <a:gd name="connsiteY74" fmla="*/ 1092861 h 1207867"/>
                <a:gd name="connsiteX75" fmla="*/ 1282751 w 1430266"/>
                <a:gd name="connsiteY75" fmla="*/ 1097445 h 1207867"/>
                <a:gd name="connsiteX76" fmla="*/ 1354015 w 1430266"/>
                <a:gd name="connsiteY76" fmla="*/ 1115203 h 1207867"/>
                <a:gd name="connsiteX77" fmla="*/ 1378958 w 1430266"/>
                <a:gd name="connsiteY77" fmla="*/ 1115203 h 1207867"/>
                <a:gd name="connsiteX78" fmla="*/ 1389645 w 1430266"/>
                <a:gd name="connsiteY78" fmla="*/ 1076138 h 1207867"/>
                <a:gd name="connsiteX79" fmla="*/ 1396773 w 1430266"/>
                <a:gd name="connsiteY79" fmla="*/ 1047724 h 1207867"/>
                <a:gd name="connsiteX80" fmla="*/ 1414588 w 1430266"/>
                <a:gd name="connsiteY80" fmla="*/ 966038 h 1207867"/>
                <a:gd name="connsiteX81" fmla="*/ 1430267 w 1430266"/>
                <a:gd name="connsiteY81" fmla="*/ 880800 h 1207867"/>
                <a:gd name="connsiteX82" fmla="*/ 1428843 w 1430266"/>
                <a:gd name="connsiteY82" fmla="*/ 784907 h 1207867"/>
                <a:gd name="connsiteX83" fmla="*/ 1421716 w 1430266"/>
                <a:gd name="connsiteY83" fmla="*/ 735183 h 1207867"/>
                <a:gd name="connsiteX84" fmla="*/ 1417716 w 1430266"/>
                <a:gd name="connsiteY84" fmla="*/ 710355 h 1207867"/>
                <a:gd name="connsiteX85" fmla="*/ 1414589 w 1430266"/>
                <a:gd name="connsiteY85" fmla="*/ 674806 h 1207867"/>
                <a:gd name="connsiteX86" fmla="*/ 1415709 w 1430266"/>
                <a:gd name="connsiteY86" fmla="*/ 663979 h 1207867"/>
                <a:gd name="connsiteX87" fmla="*/ 1407465 w 1430266"/>
                <a:gd name="connsiteY87" fmla="*/ 603774 h 1207867"/>
                <a:gd name="connsiteX88" fmla="*/ 1408582 w 1430266"/>
                <a:gd name="connsiteY88" fmla="*/ 589569 h 1207867"/>
                <a:gd name="connsiteX89" fmla="*/ 1408582 w 1430266"/>
                <a:gd name="connsiteY89" fmla="*/ 475913 h 1207867"/>
                <a:gd name="connsiteX90" fmla="*/ 1404406 w 1430266"/>
                <a:gd name="connsiteY90" fmla="*/ 475848 h 1207867"/>
                <a:gd name="connsiteX91" fmla="*/ 1408668 w 1430266"/>
                <a:gd name="connsiteY91" fmla="*/ 337220 h 1207867"/>
                <a:gd name="connsiteX92" fmla="*/ 1400337 w 1430266"/>
                <a:gd name="connsiteY92" fmla="*/ 280578 h 1207867"/>
                <a:gd name="connsiteX93" fmla="*/ 1400690 w 1430266"/>
                <a:gd name="connsiteY93" fmla="*/ 269879 h 1207867"/>
                <a:gd name="connsiteX94" fmla="*/ 1393210 w 1430266"/>
                <a:gd name="connsiteY94" fmla="*/ 198893 h 1207867"/>
                <a:gd name="connsiteX95" fmla="*/ 1392319 w 1430266"/>
                <a:gd name="connsiteY95" fmla="*/ 188237 h 1207867"/>
                <a:gd name="connsiteX96" fmla="*/ 1393076 w 1430266"/>
                <a:gd name="connsiteY96" fmla="*/ 170497 h 1207867"/>
                <a:gd name="connsiteX97" fmla="*/ 1389646 w 1430266"/>
                <a:gd name="connsiteY97" fmla="*/ 138513 h 1207867"/>
                <a:gd name="connsiteX98" fmla="*/ 1390662 w 1430266"/>
                <a:gd name="connsiteY98" fmla="*/ 85162 h 1207867"/>
                <a:gd name="connsiteX99" fmla="*/ 1386810 w 1430266"/>
                <a:gd name="connsiteY99" fmla="*/ 21128 h 1207867"/>
                <a:gd name="connsiteX100" fmla="*/ 1382522 w 1430266"/>
                <a:gd name="connsiteY100" fmla="*/ 3553 h 1207867"/>
                <a:gd name="connsiteX101" fmla="*/ 1371831 w 1430266"/>
                <a:gd name="connsiteY101" fmla="*/ 7102 h 1207867"/>
                <a:gd name="connsiteX102" fmla="*/ 1346888 w 1430266"/>
                <a:gd name="connsiteY102" fmla="*/ 7102 h 1207867"/>
                <a:gd name="connsiteX103" fmla="*/ 1321945 w 1430266"/>
                <a:gd name="connsiteY103" fmla="*/ 0 h 1207867"/>
                <a:gd name="connsiteX104" fmla="*/ 1281484 w 1430266"/>
                <a:gd name="connsiteY104" fmla="*/ 66216 h 1207867"/>
                <a:gd name="connsiteX105" fmla="*/ 1218616 w 1430266"/>
                <a:gd name="connsiteY105" fmla="*/ 113648 h 1207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1430266" h="1207867">
                  <a:moveTo>
                    <a:pt x="1218615" y="113656"/>
                  </a:moveTo>
                  <a:cubicBezTo>
                    <a:pt x="1196123" y="114156"/>
                    <a:pt x="1160453" y="141954"/>
                    <a:pt x="1139695" y="152196"/>
                  </a:cubicBezTo>
                  <a:cubicBezTo>
                    <a:pt x="1120262" y="161781"/>
                    <a:pt x="1075627" y="191631"/>
                    <a:pt x="1064820" y="194768"/>
                  </a:cubicBezTo>
                  <a:cubicBezTo>
                    <a:pt x="1039298" y="202169"/>
                    <a:pt x="1045290" y="198407"/>
                    <a:pt x="1023832" y="210741"/>
                  </a:cubicBezTo>
                  <a:cubicBezTo>
                    <a:pt x="1001877" y="223357"/>
                    <a:pt x="1000284" y="219111"/>
                    <a:pt x="979797" y="227223"/>
                  </a:cubicBezTo>
                  <a:cubicBezTo>
                    <a:pt x="958447" y="235680"/>
                    <a:pt x="912412" y="248617"/>
                    <a:pt x="883674" y="248617"/>
                  </a:cubicBezTo>
                  <a:cubicBezTo>
                    <a:pt x="870454" y="248617"/>
                    <a:pt x="880759" y="254200"/>
                    <a:pt x="865838" y="255525"/>
                  </a:cubicBezTo>
                  <a:lnTo>
                    <a:pt x="819537" y="259272"/>
                  </a:lnTo>
                  <a:lnTo>
                    <a:pt x="787478" y="259912"/>
                  </a:lnTo>
                  <a:lnTo>
                    <a:pt x="691258" y="259272"/>
                  </a:lnTo>
                  <a:lnTo>
                    <a:pt x="673400" y="259969"/>
                  </a:lnTo>
                  <a:lnTo>
                    <a:pt x="591490" y="255719"/>
                  </a:lnTo>
                  <a:cubicBezTo>
                    <a:pt x="574006" y="254631"/>
                    <a:pt x="545743" y="241514"/>
                    <a:pt x="520226" y="241514"/>
                  </a:cubicBezTo>
                  <a:cubicBezTo>
                    <a:pt x="468899" y="241514"/>
                    <a:pt x="375555" y="196386"/>
                    <a:pt x="341361" y="174735"/>
                  </a:cubicBezTo>
                  <a:cubicBezTo>
                    <a:pt x="280547" y="136240"/>
                    <a:pt x="271743" y="94153"/>
                    <a:pt x="238633" y="34251"/>
                  </a:cubicBezTo>
                  <a:lnTo>
                    <a:pt x="192414" y="31966"/>
                  </a:lnTo>
                  <a:lnTo>
                    <a:pt x="174422" y="33084"/>
                  </a:lnTo>
                  <a:lnTo>
                    <a:pt x="114021" y="24864"/>
                  </a:lnTo>
                  <a:lnTo>
                    <a:pt x="49885" y="24864"/>
                  </a:lnTo>
                  <a:cubicBezTo>
                    <a:pt x="38048" y="24864"/>
                    <a:pt x="12378" y="32645"/>
                    <a:pt x="0" y="35520"/>
                  </a:cubicBezTo>
                  <a:cubicBezTo>
                    <a:pt x="0" y="75118"/>
                    <a:pt x="21577" y="130549"/>
                    <a:pt x="27422" y="170666"/>
                  </a:cubicBezTo>
                  <a:lnTo>
                    <a:pt x="53449" y="330302"/>
                  </a:lnTo>
                  <a:lnTo>
                    <a:pt x="53449" y="340957"/>
                  </a:lnTo>
                  <a:cubicBezTo>
                    <a:pt x="53449" y="379838"/>
                    <a:pt x="71761" y="440417"/>
                    <a:pt x="77026" y="479697"/>
                  </a:cubicBezTo>
                  <a:lnTo>
                    <a:pt x="92643" y="575360"/>
                  </a:lnTo>
                  <a:lnTo>
                    <a:pt x="91627" y="600375"/>
                  </a:lnTo>
                  <a:lnTo>
                    <a:pt x="104228" y="681902"/>
                  </a:lnTo>
                  <a:lnTo>
                    <a:pt x="103334" y="728082"/>
                  </a:lnTo>
                  <a:cubicBezTo>
                    <a:pt x="103334" y="728186"/>
                    <a:pt x="112516" y="747597"/>
                    <a:pt x="114591" y="759976"/>
                  </a:cubicBezTo>
                  <a:lnTo>
                    <a:pt x="128277" y="873698"/>
                  </a:lnTo>
                  <a:cubicBezTo>
                    <a:pt x="131340" y="899037"/>
                    <a:pt x="130914" y="915756"/>
                    <a:pt x="137530" y="939059"/>
                  </a:cubicBezTo>
                  <a:cubicBezTo>
                    <a:pt x="140737" y="950357"/>
                    <a:pt x="160343" y="990679"/>
                    <a:pt x="160343" y="990898"/>
                  </a:cubicBezTo>
                  <a:cubicBezTo>
                    <a:pt x="160343" y="999182"/>
                    <a:pt x="150837" y="1008656"/>
                    <a:pt x="142528" y="1008656"/>
                  </a:cubicBezTo>
                  <a:lnTo>
                    <a:pt x="131837" y="1008656"/>
                  </a:lnTo>
                  <a:cubicBezTo>
                    <a:pt x="114955" y="1008656"/>
                    <a:pt x="96207" y="964427"/>
                    <a:pt x="96207" y="944732"/>
                  </a:cubicBezTo>
                  <a:lnTo>
                    <a:pt x="92643" y="944732"/>
                  </a:lnTo>
                  <a:lnTo>
                    <a:pt x="92643" y="962490"/>
                  </a:lnTo>
                  <a:cubicBezTo>
                    <a:pt x="92643" y="980550"/>
                    <a:pt x="83656" y="999281"/>
                    <a:pt x="82654" y="1026458"/>
                  </a:cubicBezTo>
                  <a:lnTo>
                    <a:pt x="77829" y="1108163"/>
                  </a:lnTo>
                  <a:lnTo>
                    <a:pt x="81955" y="1154272"/>
                  </a:lnTo>
                  <a:cubicBezTo>
                    <a:pt x="118699" y="1162805"/>
                    <a:pt x="145143" y="1171409"/>
                    <a:pt x="188862" y="1175468"/>
                  </a:cubicBezTo>
                  <a:lnTo>
                    <a:pt x="299309" y="1186235"/>
                  </a:lnTo>
                  <a:lnTo>
                    <a:pt x="327920" y="1185628"/>
                  </a:lnTo>
                  <a:lnTo>
                    <a:pt x="356469" y="1188660"/>
                  </a:lnTo>
                  <a:lnTo>
                    <a:pt x="427518" y="1197835"/>
                  </a:lnTo>
                  <a:lnTo>
                    <a:pt x="477418" y="1201521"/>
                  </a:lnTo>
                  <a:lnTo>
                    <a:pt x="548738" y="1203106"/>
                  </a:lnTo>
                  <a:lnTo>
                    <a:pt x="566553" y="1203993"/>
                  </a:lnTo>
                  <a:lnTo>
                    <a:pt x="598723" y="1203012"/>
                  </a:lnTo>
                  <a:lnTo>
                    <a:pt x="637818" y="1207546"/>
                  </a:lnTo>
                  <a:cubicBezTo>
                    <a:pt x="648307" y="1208624"/>
                    <a:pt x="649586" y="1206885"/>
                    <a:pt x="655665" y="1203867"/>
                  </a:cubicBezTo>
                  <a:lnTo>
                    <a:pt x="674680" y="1206777"/>
                  </a:lnTo>
                  <a:lnTo>
                    <a:pt x="667527" y="1193596"/>
                  </a:lnTo>
                  <a:lnTo>
                    <a:pt x="698390" y="1033520"/>
                  </a:lnTo>
                  <a:cubicBezTo>
                    <a:pt x="701305" y="1027463"/>
                    <a:pt x="716205" y="960578"/>
                    <a:pt x="716205" y="951834"/>
                  </a:cubicBezTo>
                  <a:cubicBezTo>
                    <a:pt x="716205" y="938908"/>
                    <a:pt x="720684" y="928152"/>
                    <a:pt x="723355" y="912769"/>
                  </a:cubicBezTo>
                  <a:lnTo>
                    <a:pt x="730032" y="862978"/>
                  </a:lnTo>
                  <a:lnTo>
                    <a:pt x="734024" y="831077"/>
                  </a:lnTo>
                  <a:cubicBezTo>
                    <a:pt x="735184" y="823349"/>
                    <a:pt x="727541" y="761679"/>
                    <a:pt x="725513" y="750768"/>
                  </a:cubicBezTo>
                  <a:cubicBezTo>
                    <a:pt x="723124" y="737925"/>
                    <a:pt x="722169" y="724614"/>
                    <a:pt x="720018" y="713629"/>
                  </a:cubicBezTo>
                  <a:cubicBezTo>
                    <a:pt x="717758" y="702096"/>
                    <a:pt x="709081" y="682036"/>
                    <a:pt x="709081" y="678361"/>
                  </a:cubicBezTo>
                  <a:cubicBezTo>
                    <a:pt x="709081" y="664759"/>
                    <a:pt x="721257" y="657049"/>
                    <a:pt x="734024" y="657049"/>
                  </a:cubicBezTo>
                  <a:cubicBezTo>
                    <a:pt x="745843" y="657049"/>
                    <a:pt x="757165" y="667748"/>
                    <a:pt x="758354" y="678461"/>
                  </a:cubicBezTo>
                  <a:lnTo>
                    <a:pt x="762527" y="706770"/>
                  </a:lnTo>
                  <a:cubicBezTo>
                    <a:pt x="764815" y="720257"/>
                    <a:pt x="769654" y="742828"/>
                    <a:pt x="769654" y="752943"/>
                  </a:cubicBezTo>
                  <a:lnTo>
                    <a:pt x="769654" y="756496"/>
                  </a:lnTo>
                  <a:cubicBezTo>
                    <a:pt x="769654" y="804431"/>
                    <a:pt x="812411" y="828812"/>
                    <a:pt x="812411" y="848833"/>
                  </a:cubicBezTo>
                  <a:cubicBezTo>
                    <a:pt x="812411" y="856532"/>
                    <a:pt x="834031" y="949289"/>
                    <a:pt x="838082" y="965314"/>
                  </a:cubicBezTo>
                  <a:cubicBezTo>
                    <a:pt x="844287" y="989884"/>
                    <a:pt x="855169" y="1060437"/>
                    <a:pt x="855169" y="1090343"/>
                  </a:cubicBezTo>
                  <a:lnTo>
                    <a:pt x="855169" y="1140064"/>
                  </a:lnTo>
                  <a:cubicBezTo>
                    <a:pt x="855169" y="1160142"/>
                    <a:pt x="864220" y="1152397"/>
                    <a:pt x="865860" y="1172030"/>
                  </a:cubicBezTo>
                  <a:cubicBezTo>
                    <a:pt x="904296" y="1172030"/>
                    <a:pt x="1018414" y="1115202"/>
                    <a:pt x="1072526" y="1115202"/>
                  </a:cubicBezTo>
                  <a:cubicBezTo>
                    <a:pt x="1082108" y="1115202"/>
                    <a:pt x="1117946" y="1107141"/>
                    <a:pt x="1133095" y="1104525"/>
                  </a:cubicBezTo>
                  <a:lnTo>
                    <a:pt x="1182917" y="1096633"/>
                  </a:lnTo>
                  <a:lnTo>
                    <a:pt x="1229393" y="1092861"/>
                  </a:lnTo>
                  <a:lnTo>
                    <a:pt x="1282751" y="1097445"/>
                  </a:lnTo>
                  <a:cubicBezTo>
                    <a:pt x="1305287" y="1099346"/>
                    <a:pt x="1338822" y="1115203"/>
                    <a:pt x="1354015" y="1115203"/>
                  </a:cubicBezTo>
                  <a:lnTo>
                    <a:pt x="1378958" y="1115203"/>
                  </a:lnTo>
                  <a:cubicBezTo>
                    <a:pt x="1382536" y="1099891"/>
                    <a:pt x="1389645" y="1095749"/>
                    <a:pt x="1389645" y="1076138"/>
                  </a:cubicBezTo>
                  <a:cubicBezTo>
                    <a:pt x="1389645" y="1060621"/>
                    <a:pt x="1396773" y="1063241"/>
                    <a:pt x="1396773" y="1047724"/>
                  </a:cubicBezTo>
                  <a:cubicBezTo>
                    <a:pt x="1396773" y="1039544"/>
                    <a:pt x="1411395" y="978286"/>
                    <a:pt x="1414588" y="966038"/>
                  </a:cubicBezTo>
                  <a:cubicBezTo>
                    <a:pt x="1419071" y="948858"/>
                    <a:pt x="1428843" y="899637"/>
                    <a:pt x="1430267" y="880800"/>
                  </a:cubicBezTo>
                  <a:lnTo>
                    <a:pt x="1428843" y="784907"/>
                  </a:lnTo>
                  <a:cubicBezTo>
                    <a:pt x="1428843" y="762210"/>
                    <a:pt x="1421716" y="757880"/>
                    <a:pt x="1421716" y="735183"/>
                  </a:cubicBezTo>
                  <a:cubicBezTo>
                    <a:pt x="1421716" y="724703"/>
                    <a:pt x="1419215" y="724395"/>
                    <a:pt x="1417716" y="710355"/>
                  </a:cubicBezTo>
                  <a:lnTo>
                    <a:pt x="1414589" y="674806"/>
                  </a:lnTo>
                  <a:lnTo>
                    <a:pt x="1415709" y="663979"/>
                  </a:lnTo>
                  <a:lnTo>
                    <a:pt x="1407465" y="603774"/>
                  </a:lnTo>
                  <a:lnTo>
                    <a:pt x="1408582" y="589569"/>
                  </a:lnTo>
                  <a:lnTo>
                    <a:pt x="1408582" y="475913"/>
                  </a:lnTo>
                  <a:lnTo>
                    <a:pt x="1404406" y="475848"/>
                  </a:lnTo>
                  <a:lnTo>
                    <a:pt x="1408668" y="337220"/>
                  </a:lnTo>
                  <a:lnTo>
                    <a:pt x="1400337" y="280578"/>
                  </a:lnTo>
                  <a:lnTo>
                    <a:pt x="1400690" y="269879"/>
                  </a:lnTo>
                  <a:lnTo>
                    <a:pt x="1393210" y="198893"/>
                  </a:lnTo>
                  <a:lnTo>
                    <a:pt x="1392319" y="188237"/>
                  </a:lnTo>
                  <a:lnTo>
                    <a:pt x="1393076" y="170497"/>
                  </a:lnTo>
                  <a:lnTo>
                    <a:pt x="1389646" y="138513"/>
                  </a:lnTo>
                  <a:lnTo>
                    <a:pt x="1390662" y="85162"/>
                  </a:lnTo>
                  <a:lnTo>
                    <a:pt x="1386810" y="21128"/>
                  </a:lnTo>
                  <a:lnTo>
                    <a:pt x="1382522" y="3553"/>
                  </a:lnTo>
                  <a:cubicBezTo>
                    <a:pt x="1378173" y="5985"/>
                    <a:pt x="1378709" y="7102"/>
                    <a:pt x="1371831" y="7102"/>
                  </a:cubicBezTo>
                  <a:lnTo>
                    <a:pt x="1346888" y="7102"/>
                  </a:lnTo>
                  <a:cubicBezTo>
                    <a:pt x="1333945" y="7102"/>
                    <a:pt x="1334391" y="2889"/>
                    <a:pt x="1321945" y="0"/>
                  </a:cubicBezTo>
                  <a:cubicBezTo>
                    <a:pt x="1313946" y="15071"/>
                    <a:pt x="1293731" y="58124"/>
                    <a:pt x="1281484" y="66216"/>
                  </a:cubicBezTo>
                  <a:cubicBezTo>
                    <a:pt x="1255082" y="83665"/>
                    <a:pt x="1237245" y="85922"/>
                    <a:pt x="1218616" y="113648"/>
                  </a:cubicBezTo>
                  <a:close/>
                </a:path>
              </a:pathLst>
            </a:custGeom>
            <a:solidFill>
              <a:srgbClr val="8D0E5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B22E071-5FAC-C92F-F782-59352F17E933}"/>
                </a:ext>
              </a:extLst>
            </p:cNvPr>
            <p:cNvSpPr/>
            <p:nvPr/>
          </p:nvSpPr>
          <p:spPr>
            <a:xfrm>
              <a:off x="9095189" y="4760065"/>
              <a:ext cx="1545700" cy="955000"/>
            </a:xfrm>
            <a:custGeom>
              <a:avLst/>
              <a:gdLst>
                <a:gd name="connsiteX0" fmla="*/ 456642 w 1545700"/>
                <a:gd name="connsiteY0" fmla="*/ 0 h 955000"/>
                <a:gd name="connsiteX1" fmla="*/ 435194 w 1545700"/>
                <a:gd name="connsiteY1" fmla="*/ 3668 h 955000"/>
                <a:gd name="connsiteX2" fmla="*/ 367434 w 1545700"/>
                <a:gd name="connsiteY2" fmla="*/ 10271 h 955000"/>
                <a:gd name="connsiteX3" fmla="*/ 367434 w 1545700"/>
                <a:gd name="connsiteY3" fmla="*/ 59995 h 955000"/>
                <a:gd name="connsiteX4" fmla="*/ 328109 w 1545700"/>
                <a:gd name="connsiteY4" fmla="*/ 128423 h 955000"/>
                <a:gd name="connsiteX5" fmla="*/ 296169 w 1545700"/>
                <a:gd name="connsiteY5" fmla="*/ 123924 h 955000"/>
                <a:gd name="connsiteX6" fmla="*/ 290133 w 1545700"/>
                <a:gd name="connsiteY6" fmla="*/ 122642 h 955000"/>
                <a:gd name="connsiteX7" fmla="*/ 270563 w 1545700"/>
                <a:gd name="connsiteY7" fmla="*/ 109971 h 955000"/>
                <a:gd name="connsiteX8" fmla="*/ 274667 w 1545700"/>
                <a:gd name="connsiteY8" fmla="*/ 120263 h 955000"/>
                <a:gd name="connsiteX9" fmla="*/ 253410 w 1545700"/>
                <a:gd name="connsiteY9" fmla="*/ 145232 h 955000"/>
                <a:gd name="connsiteX10" fmla="*/ 246305 w 1545700"/>
                <a:gd name="connsiteY10" fmla="*/ 145364 h 955000"/>
                <a:gd name="connsiteX11" fmla="*/ 214217 w 1545700"/>
                <a:gd name="connsiteY11" fmla="*/ 148784 h 955000"/>
                <a:gd name="connsiteX12" fmla="*/ 185710 w 1545700"/>
                <a:gd name="connsiteY12" fmla="*/ 127473 h 955000"/>
                <a:gd name="connsiteX13" fmla="*/ 128700 w 1545700"/>
                <a:gd name="connsiteY13" fmla="*/ 184301 h 955000"/>
                <a:gd name="connsiteX14" fmla="*/ 118009 w 1545700"/>
                <a:gd name="connsiteY14" fmla="*/ 184301 h 955000"/>
                <a:gd name="connsiteX15" fmla="*/ 75620 w 1545700"/>
                <a:gd name="connsiteY15" fmla="*/ 138103 h 955000"/>
                <a:gd name="connsiteX16" fmla="*/ 71689 w 1545700"/>
                <a:gd name="connsiteY16" fmla="*/ 77757 h 955000"/>
                <a:gd name="connsiteX17" fmla="*/ 71689 w 1545700"/>
                <a:gd name="connsiteY17" fmla="*/ 67101 h 955000"/>
                <a:gd name="connsiteX18" fmla="*/ 57437 w 1545700"/>
                <a:gd name="connsiteY18" fmla="*/ 59999 h 955000"/>
                <a:gd name="connsiteX19" fmla="*/ 0 w 1545700"/>
                <a:gd name="connsiteY19" fmla="*/ 77821 h 955000"/>
                <a:gd name="connsiteX20" fmla="*/ 3989 w 1545700"/>
                <a:gd name="connsiteY20" fmla="*/ 109719 h 955000"/>
                <a:gd name="connsiteX21" fmla="*/ 14676 w 1545700"/>
                <a:gd name="connsiteY21" fmla="*/ 180750 h 955000"/>
                <a:gd name="connsiteX22" fmla="*/ 14676 w 1545700"/>
                <a:gd name="connsiteY22" fmla="*/ 184303 h 955000"/>
                <a:gd name="connsiteX23" fmla="*/ 18547 w 1545700"/>
                <a:gd name="connsiteY23" fmla="*/ 198695 h 955000"/>
                <a:gd name="connsiteX24" fmla="*/ 16821 w 1545700"/>
                <a:gd name="connsiteY24" fmla="*/ 205302 h 955000"/>
                <a:gd name="connsiteX25" fmla="*/ 24467 w 1545700"/>
                <a:gd name="connsiteY25" fmla="*/ 276766 h 955000"/>
                <a:gd name="connsiteX26" fmla="*/ 26697 w 1545700"/>
                <a:gd name="connsiteY26" fmla="*/ 312411 h 955000"/>
                <a:gd name="connsiteX27" fmla="*/ 43182 w 1545700"/>
                <a:gd name="connsiteY27" fmla="*/ 457777 h 955000"/>
                <a:gd name="connsiteX28" fmla="*/ 42375 w 1545700"/>
                <a:gd name="connsiteY28" fmla="*/ 472082 h 955000"/>
                <a:gd name="connsiteX29" fmla="*/ 46746 w 1545700"/>
                <a:gd name="connsiteY29" fmla="*/ 511051 h 955000"/>
                <a:gd name="connsiteX30" fmla="*/ 53946 w 1545700"/>
                <a:gd name="connsiteY30" fmla="*/ 550109 h 955000"/>
                <a:gd name="connsiteX31" fmla="*/ 61891 w 1545700"/>
                <a:gd name="connsiteY31" fmla="*/ 621151 h 955000"/>
                <a:gd name="connsiteX32" fmla="*/ 60998 w 1545700"/>
                <a:gd name="connsiteY32" fmla="*/ 638909 h 955000"/>
                <a:gd name="connsiteX33" fmla="*/ 59581 w 1545700"/>
                <a:gd name="connsiteY33" fmla="*/ 671052 h 955000"/>
                <a:gd name="connsiteX34" fmla="*/ 68125 w 1545700"/>
                <a:gd name="connsiteY34" fmla="*/ 734801 h 955000"/>
                <a:gd name="connsiteX35" fmla="*/ 74075 w 1545700"/>
                <a:gd name="connsiteY35" fmla="*/ 774033 h 955000"/>
                <a:gd name="connsiteX36" fmla="*/ 85940 w 1545700"/>
                <a:gd name="connsiteY36" fmla="*/ 862656 h 955000"/>
                <a:gd name="connsiteX37" fmla="*/ 82560 w 1545700"/>
                <a:gd name="connsiteY37" fmla="*/ 918025 h 955000"/>
                <a:gd name="connsiteX38" fmla="*/ 210652 w 1545700"/>
                <a:gd name="connsiteY38" fmla="*/ 933688 h 955000"/>
                <a:gd name="connsiteX39" fmla="*/ 221394 w 1545700"/>
                <a:gd name="connsiteY39" fmla="*/ 932966 h 955000"/>
                <a:gd name="connsiteX40" fmla="*/ 346053 w 1545700"/>
                <a:gd name="connsiteY40" fmla="*/ 940790 h 955000"/>
                <a:gd name="connsiteX41" fmla="*/ 349617 w 1545700"/>
                <a:gd name="connsiteY41" fmla="*/ 940790 h 955000"/>
                <a:gd name="connsiteX42" fmla="*/ 363869 w 1545700"/>
                <a:gd name="connsiteY42" fmla="*/ 944343 h 955000"/>
                <a:gd name="connsiteX43" fmla="*/ 378141 w 1545700"/>
                <a:gd name="connsiteY43" fmla="*/ 940115 h 955000"/>
                <a:gd name="connsiteX44" fmla="*/ 556282 w 1545700"/>
                <a:gd name="connsiteY44" fmla="*/ 944343 h 955000"/>
                <a:gd name="connsiteX45" fmla="*/ 623983 w 1545700"/>
                <a:gd name="connsiteY45" fmla="*/ 944343 h 955000"/>
                <a:gd name="connsiteX46" fmla="*/ 652490 w 1545700"/>
                <a:gd name="connsiteY46" fmla="*/ 951446 h 955000"/>
                <a:gd name="connsiteX47" fmla="*/ 688120 w 1545700"/>
                <a:gd name="connsiteY47" fmla="*/ 951446 h 955000"/>
                <a:gd name="connsiteX48" fmla="*/ 688120 w 1545700"/>
                <a:gd name="connsiteY48" fmla="*/ 940790 h 955000"/>
                <a:gd name="connsiteX49" fmla="*/ 691684 w 1545700"/>
                <a:gd name="connsiteY49" fmla="*/ 919483 h 955000"/>
                <a:gd name="connsiteX50" fmla="*/ 688120 w 1545700"/>
                <a:gd name="connsiteY50" fmla="*/ 908827 h 955000"/>
                <a:gd name="connsiteX51" fmla="*/ 702375 w 1545700"/>
                <a:gd name="connsiteY51" fmla="*/ 852003 h 955000"/>
                <a:gd name="connsiteX52" fmla="*/ 702375 w 1545700"/>
                <a:gd name="connsiteY52" fmla="*/ 844897 h 955000"/>
                <a:gd name="connsiteX53" fmla="*/ 720190 w 1545700"/>
                <a:gd name="connsiteY53" fmla="*/ 756108 h 955000"/>
                <a:gd name="connsiteX54" fmla="*/ 724518 w 1545700"/>
                <a:gd name="connsiteY54" fmla="*/ 741141 h 955000"/>
                <a:gd name="connsiteX55" fmla="*/ 713063 w 1545700"/>
                <a:gd name="connsiteY55" fmla="*/ 731248 h 955000"/>
                <a:gd name="connsiteX56" fmla="*/ 716627 w 1545700"/>
                <a:gd name="connsiteY56" fmla="*/ 720592 h 955000"/>
                <a:gd name="connsiteX57" fmla="*/ 716627 w 1545700"/>
                <a:gd name="connsiteY57" fmla="*/ 717042 h 955000"/>
                <a:gd name="connsiteX58" fmla="*/ 716551 w 1545700"/>
                <a:gd name="connsiteY58" fmla="*/ 709743 h 955000"/>
                <a:gd name="connsiteX59" fmla="*/ 725383 w 1545700"/>
                <a:gd name="connsiteY59" fmla="*/ 706211 h 955000"/>
                <a:gd name="connsiteX60" fmla="*/ 745133 w 1545700"/>
                <a:gd name="connsiteY60" fmla="*/ 482637 h 955000"/>
                <a:gd name="connsiteX61" fmla="*/ 762948 w 1545700"/>
                <a:gd name="connsiteY61" fmla="*/ 464879 h 955000"/>
                <a:gd name="connsiteX62" fmla="*/ 766512 w 1545700"/>
                <a:gd name="connsiteY62" fmla="*/ 464879 h 955000"/>
                <a:gd name="connsiteX63" fmla="*/ 798034 w 1545700"/>
                <a:gd name="connsiteY63" fmla="*/ 493214 h 955000"/>
                <a:gd name="connsiteX64" fmla="*/ 785462 w 1545700"/>
                <a:gd name="connsiteY64" fmla="*/ 603539 h 955000"/>
                <a:gd name="connsiteX65" fmla="*/ 777203 w 1545700"/>
                <a:gd name="connsiteY65" fmla="*/ 674426 h 955000"/>
                <a:gd name="connsiteX66" fmla="*/ 776154 w 1545700"/>
                <a:gd name="connsiteY66" fmla="*/ 695733 h 955000"/>
                <a:gd name="connsiteX67" fmla="*/ 777203 w 1545700"/>
                <a:gd name="connsiteY67" fmla="*/ 745458 h 955000"/>
                <a:gd name="connsiteX68" fmla="*/ 776079 w 1545700"/>
                <a:gd name="connsiteY68" fmla="*/ 756285 h 955000"/>
                <a:gd name="connsiteX69" fmla="*/ 784327 w 1545700"/>
                <a:gd name="connsiteY69" fmla="*/ 816491 h 955000"/>
                <a:gd name="connsiteX70" fmla="*/ 784327 w 1545700"/>
                <a:gd name="connsiteY70" fmla="*/ 830696 h 955000"/>
                <a:gd name="connsiteX71" fmla="*/ 791454 w 1545700"/>
                <a:gd name="connsiteY71" fmla="*/ 859109 h 955000"/>
                <a:gd name="connsiteX72" fmla="*/ 791454 w 1545700"/>
                <a:gd name="connsiteY72" fmla="*/ 873314 h 955000"/>
                <a:gd name="connsiteX73" fmla="*/ 805706 w 1545700"/>
                <a:gd name="connsiteY73" fmla="*/ 933690 h 955000"/>
                <a:gd name="connsiteX74" fmla="*/ 805706 w 1545700"/>
                <a:gd name="connsiteY74" fmla="*/ 940792 h 955000"/>
                <a:gd name="connsiteX75" fmla="*/ 827085 w 1545700"/>
                <a:gd name="connsiteY75" fmla="*/ 955001 h 955000"/>
                <a:gd name="connsiteX76" fmla="*/ 841340 w 1545700"/>
                <a:gd name="connsiteY76" fmla="*/ 955001 h 955000"/>
                <a:gd name="connsiteX77" fmla="*/ 869846 w 1545700"/>
                <a:gd name="connsiteY77" fmla="*/ 947899 h 955000"/>
                <a:gd name="connsiteX78" fmla="*/ 891224 w 1545700"/>
                <a:gd name="connsiteY78" fmla="*/ 944346 h 955000"/>
                <a:gd name="connsiteX79" fmla="*/ 1008737 w 1545700"/>
                <a:gd name="connsiteY79" fmla="*/ 922560 h 955000"/>
                <a:gd name="connsiteX80" fmla="*/ 1115766 w 1545700"/>
                <a:gd name="connsiteY80" fmla="*/ 909581 h 955000"/>
                <a:gd name="connsiteX81" fmla="*/ 1180031 w 1545700"/>
                <a:gd name="connsiteY81" fmla="*/ 906609 h 955000"/>
                <a:gd name="connsiteX82" fmla="*/ 1243977 w 1545700"/>
                <a:gd name="connsiteY82" fmla="*/ 898174 h 955000"/>
                <a:gd name="connsiteX83" fmla="*/ 1279611 w 1545700"/>
                <a:gd name="connsiteY83" fmla="*/ 891072 h 955000"/>
                <a:gd name="connsiteX84" fmla="*/ 1283175 w 1545700"/>
                <a:gd name="connsiteY84" fmla="*/ 891072 h 955000"/>
                <a:gd name="connsiteX85" fmla="*/ 1343748 w 1545700"/>
                <a:gd name="connsiteY85" fmla="*/ 880416 h 955000"/>
                <a:gd name="connsiteX86" fmla="*/ 1361562 w 1545700"/>
                <a:gd name="connsiteY86" fmla="*/ 880416 h 955000"/>
                <a:gd name="connsiteX87" fmla="*/ 1393633 w 1545700"/>
                <a:gd name="connsiteY87" fmla="*/ 798734 h 955000"/>
                <a:gd name="connsiteX88" fmla="*/ 1397196 w 1545700"/>
                <a:gd name="connsiteY88" fmla="*/ 777423 h 955000"/>
                <a:gd name="connsiteX89" fmla="*/ 1415480 w 1545700"/>
                <a:gd name="connsiteY89" fmla="*/ 696203 h 955000"/>
                <a:gd name="connsiteX90" fmla="*/ 1432827 w 1545700"/>
                <a:gd name="connsiteY90" fmla="*/ 610499 h 955000"/>
                <a:gd name="connsiteX91" fmla="*/ 1461333 w 1545700"/>
                <a:gd name="connsiteY91" fmla="*/ 486192 h 955000"/>
                <a:gd name="connsiteX92" fmla="*/ 1486276 w 1545700"/>
                <a:gd name="connsiteY92" fmla="*/ 372541 h 955000"/>
                <a:gd name="connsiteX93" fmla="*/ 1507654 w 1545700"/>
                <a:gd name="connsiteY93" fmla="*/ 251785 h 955000"/>
                <a:gd name="connsiteX94" fmla="*/ 1507654 w 1545700"/>
                <a:gd name="connsiteY94" fmla="*/ 248236 h 955000"/>
                <a:gd name="connsiteX95" fmla="*/ 1529033 w 1545700"/>
                <a:gd name="connsiteY95" fmla="*/ 155895 h 955000"/>
                <a:gd name="connsiteX96" fmla="*/ 1543288 w 1545700"/>
                <a:gd name="connsiteY96" fmla="*/ 81308 h 955000"/>
                <a:gd name="connsiteX97" fmla="*/ 1543288 w 1545700"/>
                <a:gd name="connsiteY97" fmla="*/ 77759 h 955000"/>
                <a:gd name="connsiteX98" fmla="*/ 1525466 w 1545700"/>
                <a:gd name="connsiteY98" fmla="*/ 38742 h 955000"/>
                <a:gd name="connsiteX99" fmla="*/ 1475588 w 1545700"/>
                <a:gd name="connsiteY99" fmla="*/ 35142 h 955000"/>
                <a:gd name="connsiteX100" fmla="*/ 1472024 w 1545700"/>
                <a:gd name="connsiteY100" fmla="*/ 35142 h 955000"/>
                <a:gd name="connsiteX101" fmla="*/ 1457769 w 1545700"/>
                <a:gd name="connsiteY101" fmla="*/ 31589 h 955000"/>
                <a:gd name="connsiteX102" fmla="*/ 1443518 w 1545700"/>
                <a:gd name="connsiteY102" fmla="*/ 35142 h 955000"/>
                <a:gd name="connsiteX103" fmla="*/ 1368692 w 1545700"/>
                <a:gd name="connsiteY103" fmla="*/ 35142 h 955000"/>
                <a:gd name="connsiteX104" fmla="*/ 1365128 w 1545700"/>
                <a:gd name="connsiteY104" fmla="*/ 52900 h 955000"/>
                <a:gd name="connsiteX105" fmla="*/ 1365128 w 1545700"/>
                <a:gd name="connsiteY105" fmla="*/ 60002 h 955000"/>
                <a:gd name="connsiteX106" fmla="*/ 1350877 w 1545700"/>
                <a:gd name="connsiteY106" fmla="*/ 109723 h 955000"/>
                <a:gd name="connsiteX107" fmla="*/ 1329408 w 1545700"/>
                <a:gd name="connsiteY107" fmla="*/ 162343 h 955000"/>
                <a:gd name="connsiteX108" fmla="*/ 1293864 w 1545700"/>
                <a:gd name="connsiteY108" fmla="*/ 166550 h 955000"/>
                <a:gd name="connsiteX109" fmla="*/ 1268921 w 1545700"/>
                <a:gd name="connsiteY109" fmla="*/ 155894 h 955000"/>
                <a:gd name="connsiteX110" fmla="*/ 1204786 w 1545700"/>
                <a:gd name="connsiteY110" fmla="*/ 212722 h 955000"/>
                <a:gd name="connsiteX111" fmla="*/ 1190535 w 1545700"/>
                <a:gd name="connsiteY111" fmla="*/ 209169 h 955000"/>
                <a:gd name="connsiteX112" fmla="*/ 1182550 w 1545700"/>
                <a:gd name="connsiteY112" fmla="*/ 209493 h 955000"/>
                <a:gd name="connsiteX113" fmla="*/ 1172720 w 1545700"/>
                <a:gd name="connsiteY113" fmla="*/ 177206 h 955000"/>
                <a:gd name="connsiteX114" fmla="*/ 1137086 w 1545700"/>
                <a:gd name="connsiteY114" fmla="*/ 187858 h 955000"/>
                <a:gd name="connsiteX115" fmla="*/ 1129958 w 1545700"/>
                <a:gd name="connsiteY115" fmla="*/ 187858 h 955000"/>
                <a:gd name="connsiteX116" fmla="*/ 1105016 w 1545700"/>
                <a:gd name="connsiteY116" fmla="*/ 106175 h 955000"/>
                <a:gd name="connsiteX117" fmla="*/ 1105016 w 1545700"/>
                <a:gd name="connsiteY117" fmla="*/ 91967 h 955000"/>
                <a:gd name="connsiteX118" fmla="*/ 1108579 w 1545700"/>
                <a:gd name="connsiteY118" fmla="*/ 70660 h 955000"/>
                <a:gd name="connsiteX119" fmla="*/ 1122986 w 1545700"/>
                <a:gd name="connsiteY119" fmla="*/ 19869 h 955000"/>
                <a:gd name="connsiteX120" fmla="*/ 1072937 w 1545700"/>
                <a:gd name="connsiteY120" fmla="*/ 20738 h 955000"/>
                <a:gd name="connsiteX121" fmla="*/ 987431 w 1545700"/>
                <a:gd name="connsiteY121" fmla="*/ 24489 h 955000"/>
                <a:gd name="connsiteX122" fmla="*/ 923292 w 1545700"/>
                <a:gd name="connsiteY122" fmla="*/ 24489 h 955000"/>
                <a:gd name="connsiteX123" fmla="*/ 909041 w 1545700"/>
                <a:gd name="connsiteY123" fmla="*/ 28038 h 955000"/>
                <a:gd name="connsiteX124" fmla="*/ 894825 w 1545700"/>
                <a:gd name="connsiteY124" fmla="*/ 24227 h 955000"/>
                <a:gd name="connsiteX125" fmla="*/ 837741 w 1545700"/>
                <a:gd name="connsiteY125" fmla="*/ 17986 h 955000"/>
                <a:gd name="connsiteX126" fmla="*/ 691673 w 1545700"/>
                <a:gd name="connsiteY126" fmla="*/ 10363 h 955000"/>
                <a:gd name="connsiteX127" fmla="*/ 663181 w 1545700"/>
                <a:gd name="connsiteY127" fmla="*/ 6731 h 955000"/>
                <a:gd name="connsiteX128" fmla="*/ 627544 w 1545700"/>
                <a:gd name="connsiteY128" fmla="*/ 6832 h 955000"/>
                <a:gd name="connsiteX129" fmla="*/ 456643 w 1545700"/>
                <a:gd name="connsiteY129" fmla="*/ 9 h 95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1545700" h="955000">
                  <a:moveTo>
                    <a:pt x="456642" y="0"/>
                  </a:moveTo>
                  <a:lnTo>
                    <a:pt x="435194" y="3668"/>
                  </a:lnTo>
                  <a:lnTo>
                    <a:pt x="367434" y="10271"/>
                  </a:lnTo>
                  <a:lnTo>
                    <a:pt x="367434" y="59995"/>
                  </a:lnTo>
                  <a:cubicBezTo>
                    <a:pt x="367434" y="86433"/>
                    <a:pt x="355315" y="131174"/>
                    <a:pt x="328109" y="128423"/>
                  </a:cubicBezTo>
                  <a:lnTo>
                    <a:pt x="296169" y="123924"/>
                  </a:lnTo>
                  <a:lnTo>
                    <a:pt x="290133" y="122642"/>
                  </a:lnTo>
                  <a:lnTo>
                    <a:pt x="270563" y="109971"/>
                  </a:lnTo>
                  <a:lnTo>
                    <a:pt x="274667" y="120263"/>
                  </a:lnTo>
                  <a:lnTo>
                    <a:pt x="253410" y="145232"/>
                  </a:lnTo>
                  <a:lnTo>
                    <a:pt x="246305" y="145364"/>
                  </a:lnTo>
                  <a:lnTo>
                    <a:pt x="214217" y="148784"/>
                  </a:lnTo>
                  <a:cubicBezTo>
                    <a:pt x="194340" y="151500"/>
                    <a:pt x="195579" y="134680"/>
                    <a:pt x="185710" y="127473"/>
                  </a:cubicBezTo>
                  <a:cubicBezTo>
                    <a:pt x="175246" y="172239"/>
                    <a:pt x="172727" y="184301"/>
                    <a:pt x="128700" y="184301"/>
                  </a:cubicBezTo>
                  <a:lnTo>
                    <a:pt x="118009" y="184301"/>
                  </a:lnTo>
                  <a:cubicBezTo>
                    <a:pt x="105440" y="184301"/>
                    <a:pt x="76292" y="150909"/>
                    <a:pt x="75620" y="138103"/>
                  </a:cubicBezTo>
                  <a:lnTo>
                    <a:pt x="71689" y="77757"/>
                  </a:lnTo>
                  <a:lnTo>
                    <a:pt x="71689" y="67101"/>
                  </a:lnTo>
                  <a:cubicBezTo>
                    <a:pt x="71689" y="52120"/>
                    <a:pt x="66143" y="59999"/>
                    <a:pt x="57437" y="59999"/>
                  </a:cubicBezTo>
                  <a:cubicBezTo>
                    <a:pt x="31659" y="59999"/>
                    <a:pt x="17318" y="68847"/>
                    <a:pt x="0" y="77821"/>
                  </a:cubicBezTo>
                  <a:lnTo>
                    <a:pt x="3989" y="109719"/>
                  </a:lnTo>
                  <a:cubicBezTo>
                    <a:pt x="7740" y="134652"/>
                    <a:pt x="14676" y="156273"/>
                    <a:pt x="14676" y="180750"/>
                  </a:cubicBezTo>
                  <a:lnTo>
                    <a:pt x="14676" y="184303"/>
                  </a:lnTo>
                  <a:cubicBezTo>
                    <a:pt x="14676" y="193410"/>
                    <a:pt x="15534" y="192886"/>
                    <a:pt x="18547" y="198695"/>
                  </a:cubicBezTo>
                  <a:lnTo>
                    <a:pt x="16821" y="205302"/>
                  </a:lnTo>
                  <a:lnTo>
                    <a:pt x="24467" y="276766"/>
                  </a:lnTo>
                  <a:lnTo>
                    <a:pt x="26697" y="312411"/>
                  </a:lnTo>
                  <a:lnTo>
                    <a:pt x="43182" y="457777"/>
                  </a:lnTo>
                  <a:lnTo>
                    <a:pt x="42375" y="472082"/>
                  </a:lnTo>
                  <a:lnTo>
                    <a:pt x="46746" y="511051"/>
                  </a:lnTo>
                  <a:cubicBezTo>
                    <a:pt x="49125" y="530030"/>
                    <a:pt x="51650" y="531223"/>
                    <a:pt x="53946" y="550109"/>
                  </a:cubicBezTo>
                  <a:lnTo>
                    <a:pt x="61891" y="621151"/>
                  </a:lnTo>
                  <a:lnTo>
                    <a:pt x="60998" y="638909"/>
                  </a:lnTo>
                  <a:lnTo>
                    <a:pt x="59581" y="671052"/>
                  </a:lnTo>
                  <a:lnTo>
                    <a:pt x="68125" y="734801"/>
                  </a:lnTo>
                  <a:cubicBezTo>
                    <a:pt x="70471" y="753321"/>
                    <a:pt x="72655" y="755235"/>
                    <a:pt x="74075" y="774033"/>
                  </a:cubicBezTo>
                  <a:lnTo>
                    <a:pt x="85940" y="862656"/>
                  </a:lnTo>
                  <a:cubicBezTo>
                    <a:pt x="88326" y="879735"/>
                    <a:pt x="82380" y="898413"/>
                    <a:pt x="82560" y="918025"/>
                  </a:cubicBezTo>
                  <a:lnTo>
                    <a:pt x="210652" y="933688"/>
                  </a:lnTo>
                  <a:lnTo>
                    <a:pt x="221394" y="932966"/>
                  </a:lnTo>
                  <a:lnTo>
                    <a:pt x="346053" y="940790"/>
                  </a:lnTo>
                  <a:lnTo>
                    <a:pt x="349617" y="940790"/>
                  </a:lnTo>
                  <a:cubicBezTo>
                    <a:pt x="358755" y="940790"/>
                    <a:pt x="358229" y="941645"/>
                    <a:pt x="363869" y="944343"/>
                  </a:cubicBezTo>
                  <a:cubicBezTo>
                    <a:pt x="368802" y="941908"/>
                    <a:pt x="369836" y="940550"/>
                    <a:pt x="378141" y="940115"/>
                  </a:cubicBezTo>
                  <a:lnTo>
                    <a:pt x="556282" y="944343"/>
                  </a:lnTo>
                  <a:lnTo>
                    <a:pt x="623983" y="944343"/>
                  </a:lnTo>
                  <a:cubicBezTo>
                    <a:pt x="639550" y="944343"/>
                    <a:pt x="636923" y="951446"/>
                    <a:pt x="652490" y="951446"/>
                  </a:cubicBezTo>
                  <a:lnTo>
                    <a:pt x="688120" y="951446"/>
                  </a:lnTo>
                  <a:lnTo>
                    <a:pt x="688120" y="940790"/>
                  </a:lnTo>
                  <a:cubicBezTo>
                    <a:pt x="688120" y="929976"/>
                    <a:pt x="689742" y="927803"/>
                    <a:pt x="691684" y="919483"/>
                  </a:cubicBezTo>
                  <a:cubicBezTo>
                    <a:pt x="689244" y="915150"/>
                    <a:pt x="688120" y="915682"/>
                    <a:pt x="688120" y="908827"/>
                  </a:cubicBezTo>
                  <a:cubicBezTo>
                    <a:pt x="688120" y="893975"/>
                    <a:pt x="702375" y="864473"/>
                    <a:pt x="702375" y="852003"/>
                  </a:cubicBezTo>
                  <a:lnTo>
                    <a:pt x="702375" y="844897"/>
                  </a:lnTo>
                  <a:cubicBezTo>
                    <a:pt x="702375" y="814576"/>
                    <a:pt x="720190" y="782018"/>
                    <a:pt x="720190" y="756108"/>
                  </a:cubicBezTo>
                  <a:cubicBezTo>
                    <a:pt x="720190" y="747000"/>
                    <a:pt x="721048" y="747525"/>
                    <a:pt x="724518" y="741141"/>
                  </a:cubicBezTo>
                  <a:lnTo>
                    <a:pt x="713063" y="731248"/>
                  </a:lnTo>
                  <a:cubicBezTo>
                    <a:pt x="715506" y="726915"/>
                    <a:pt x="716627" y="727450"/>
                    <a:pt x="716627" y="720592"/>
                  </a:cubicBezTo>
                  <a:lnTo>
                    <a:pt x="716627" y="717042"/>
                  </a:lnTo>
                  <a:lnTo>
                    <a:pt x="716551" y="709743"/>
                  </a:lnTo>
                  <a:lnTo>
                    <a:pt x="725383" y="706211"/>
                  </a:lnTo>
                  <a:lnTo>
                    <a:pt x="745133" y="482637"/>
                  </a:lnTo>
                  <a:cubicBezTo>
                    <a:pt x="745911" y="474105"/>
                    <a:pt x="753947" y="464879"/>
                    <a:pt x="762948" y="464879"/>
                  </a:cubicBezTo>
                  <a:lnTo>
                    <a:pt x="766512" y="464879"/>
                  </a:lnTo>
                  <a:cubicBezTo>
                    <a:pt x="774608" y="464879"/>
                    <a:pt x="799926" y="483808"/>
                    <a:pt x="798034" y="493214"/>
                  </a:cubicBezTo>
                  <a:lnTo>
                    <a:pt x="785462" y="603539"/>
                  </a:lnTo>
                  <a:lnTo>
                    <a:pt x="777203" y="674426"/>
                  </a:lnTo>
                  <a:lnTo>
                    <a:pt x="776154" y="695733"/>
                  </a:lnTo>
                  <a:lnTo>
                    <a:pt x="777203" y="745458"/>
                  </a:lnTo>
                  <a:lnTo>
                    <a:pt x="776079" y="756285"/>
                  </a:lnTo>
                  <a:lnTo>
                    <a:pt x="784327" y="816491"/>
                  </a:lnTo>
                  <a:lnTo>
                    <a:pt x="784327" y="830696"/>
                  </a:lnTo>
                  <a:cubicBezTo>
                    <a:pt x="784327" y="846212"/>
                    <a:pt x="791454" y="843593"/>
                    <a:pt x="791454" y="859109"/>
                  </a:cubicBezTo>
                  <a:lnTo>
                    <a:pt x="791454" y="873314"/>
                  </a:lnTo>
                  <a:cubicBezTo>
                    <a:pt x="791454" y="894518"/>
                    <a:pt x="805706" y="916109"/>
                    <a:pt x="805706" y="933690"/>
                  </a:cubicBezTo>
                  <a:lnTo>
                    <a:pt x="805706" y="940792"/>
                  </a:lnTo>
                  <a:cubicBezTo>
                    <a:pt x="813687" y="946120"/>
                    <a:pt x="818223" y="955001"/>
                    <a:pt x="827085" y="955001"/>
                  </a:cubicBezTo>
                  <a:lnTo>
                    <a:pt x="841340" y="955001"/>
                  </a:lnTo>
                  <a:cubicBezTo>
                    <a:pt x="856906" y="955001"/>
                    <a:pt x="854279" y="947899"/>
                    <a:pt x="869846" y="947899"/>
                  </a:cubicBezTo>
                  <a:cubicBezTo>
                    <a:pt x="886464" y="947899"/>
                    <a:pt x="874602" y="944346"/>
                    <a:pt x="891224" y="944346"/>
                  </a:cubicBezTo>
                  <a:cubicBezTo>
                    <a:pt x="920012" y="944346"/>
                    <a:pt x="975349" y="927981"/>
                    <a:pt x="1008737" y="922560"/>
                  </a:cubicBezTo>
                  <a:lnTo>
                    <a:pt x="1115766" y="909581"/>
                  </a:lnTo>
                  <a:lnTo>
                    <a:pt x="1180031" y="906609"/>
                  </a:lnTo>
                  <a:lnTo>
                    <a:pt x="1243977" y="898174"/>
                  </a:lnTo>
                  <a:cubicBezTo>
                    <a:pt x="1258888" y="896072"/>
                    <a:pt x="1269885" y="891072"/>
                    <a:pt x="1279611" y="891072"/>
                  </a:cubicBezTo>
                  <a:lnTo>
                    <a:pt x="1283175" y="891072"/>
                  </a:lnTo>
                  <a:cubicBezTo>
                    <a:pt x="1305725" y="891072"/>
                    <a:pt x="1318319" y="880416"/>
                    <a:pt x="1343748" y="880416"/>
                  </a:cubicBezTo>
                  <a:lnTo>
                    <a:pt x="1361562" y="880416"/>
                  </a:lnTo>
                  <a:cubicBezTo>
                    <a:pt x="1377580" y="880416"/>
                    <a:pt x="1393633" y="809781"/>
                    <a:pt x="1393633" y="798734"/>
                  </a:cubicBezTo>
                  <a:cubicBezTo>
                    <a:pt x="1393633" y="782165"/>
                    <a:pt x="1397196" y="793992"/>
                    <a:pt x="1397196" y="777423"/>
                  </a:cubicBezTo>
                  <a:cubicBezTo>
                    <a:pt x="1397196" y="746599"/>
                    <a:pt x="1407726" y="720880"/>
                    <a:pt x="1415480" y="696203"/>
                  </a:cubicBezTo>
                  <a:cubicBezTo>
                    <a:pt x="1418593" y="686299"/>
                    <a:pt x="1432827" y="620876"/>
                    <a:pt x="1432827" y="610499"/>
                  </a:cubicBezTo>
                  <a:cubicBezTo>
                    <a:pt x="1432827" y="586921"/>
                    <a:pt x="1461333" y="520494"/>
                    <a:pt x="1461333" y="486192"/>
                  </a:cubicBezTo>
                  <a:cubicBezTo>
                    <a:pt x="1461333" y="450259"/>
                    <a:pt x="1481378" y="407858"/>
                    <a:pt x="1486276" y="372541"/>
                  </a:cubicBezTo>
                  <a:cubicBezTo>
                    <a:pt x="1491857" y="332297"/>
                    <a:pt x="1507654" y="300376"/>
                    <a:pt x="1507654" y="251785"/>
                  </a:cubicBezTo>
                  <a:lnTo>
                    <a:pt x="1507654" y="248236"/>
                  </a:lnTo>
                  <a:cubicBezTo>
                    <a:pt x="1507654" y="221313"/>
                    <a:pt x="1529033" y="172368"/>
                    <a:pt x="1529033" y="155895"/>
                  </a:cubicBezTo>
                  <a:cubicBezTo>
                    <a:pt x="1529033" y="132611"/>
                    <a:pt x="1543288" y="110414"/>
                    <a:pt x="1543288" y="81308"/>
                  </a:cubicBezTo>
                  <a:lnTo>
                    <a:pt x="1543288" y="77759"/>
                  </a:lnTo>
                  <a:cubicBezTo>
                    <a:pt x="1543288" y="55187"/>
                    <a:pt x="1555367" y="41460"/>
                    <a:pt x="1525466" y="38742"/>
                  </a:cubicBezTo>
                  <a:lnTo>
                    <a:pt x="1475588" y="35142"/>
                  </a:lnTo>
                  <a:lnTo>
                    <a:pt x="1472024" y="35142"/>
                  </a:lnTo>
                  <a:cubicBezTo>
                    <a:pt x="1462886" y="35142"/>
                    <a:pt x="1463412" y="34287"/>
                    <a:pt x="1457769" y="31589"/>
                  </a:cubicBezTo>
                  <a:cubicBezTo>
                    <a:pt x="1452736" y="34078"/>
                    <a:pt x="1451853" y="35142"/>
                    <a:pt x="1443518" y="35142"/>
                  </a:cubicBezTo>
                  <a:lnTo>
                    <a:pt x="1368692" y="35142"/>
                  </a:lnTo>
                  <a:cubicBezTo>
                    <a:pt x="1366829" y="43107"/>
                    <a:pt x="1365128" y="43308"/>
                    <a:pt x="1365128" y="52900"/>
                  </a:cubicBezTo>
                  <a:lnTo>
                    <a:pt x="1365128" y="60002"/>
                  </a:lnTo>
                  <a:cubicBezTo>
                    <a:pt x="1365128" y="75906"/>
                    <a:pt x="1350877" y="87898"/>
                    <a:pt x="1350877" y="109723"/>
                  </a:cubicBezTo>
                  <a:cubicBezTo>
                    <a:pt x="1350877" y="132165"/>
                    <a:pt x="1331029" y="144625"/>
                    <a:pt x="1329408" y="162343"/>
                  </a:cubicBezTo>
                  <a:lnTo>
                    <a:pt x="1293864" y="166550"/>
                  </a:lnTo>
                  <a:cubicBezTo>
                    <a:pt x="1283140" y="168019"/>
                    <a:pt x="1274986" y="159943"/>
                    <a:pt x="1268921" y="155894"/>
                  </a:cubicBezTo>
                  <a:cubicBezTo>
                    <a:pt x="1245795" y="199456"/>
                    <a:pt x="1247903" y="192096"/>
                    <a:pt x="1204786" y="212722"/>
                  </a:cubicBezTo>
                  <a:cubicBezTo>
                    <a:pt x="1199752" y="210232"/>
                    <a:pt x="1198869" y="209169"/>
                    <a:pt x="1190535" y="209169"/>
                  </a:cubicBezTo>
                  <a:lnTo>
                    <a:pt x="1182550" y="209493"/>
                  </a:lnTo>
                  <a:lnTo>
                    <a:pt x="1172720" y="177206"/>
                  </a:lnTo>
                  <a:cubicBezTo>
                    <a:pt x="1162468" y="182609"/>
                    <a:pt x="1152808" y="187858"/>
                    <a:pt x="1137086" y="187858"/>
                  </a:cubicBezTo>
                  <a:lnTo>
                    <a:pt x="1129958" y="187858"/>
                  </a:lnTo>
                  <a:cubicBezTo>
                    <a:pt x="1098155" y="187858"/>
                    <a:pt x="1105016" y="128989"/>
                    <a:pt x="1105016" y="106175"/>
                  </a:cubicBezTo>
                  <a:lnTo>
                    <a:pt x="1105016" y="91967"/>
                  </a:lnTo>
                  <a:cubicBezTo>
                    <a:pt x="1105016" y="75398"/>
                    <a:pt x="1108579" y="87225"/>
                    <a:pt x="1108579" y="70660"/>
                  </a:cubicBezTo>
                  <a:cubicBezTo>
                    <a:pt x="1108579" y="64700"/>
                    <a:pt x="1120384" y="27865"/>
                    <a:pt x="1122986" y="19869"/>
                  </a:cubicBezTo>
                  <a:lnTo>
                    <a:pt x="1072937" y="20738"/>
                  </a:lnTo>
                  <a:lnTo>
                    <a:pt x="987431" y="24489"/>
                  </a:lnTo>
                  <a:lnTo>
                    <a:pt x="923292" y="24489"/>
                  </a:lnTo>
                  <a:cubicBezTo>
                    <a:pt x="914158" y="24489"/>
                    <a:pt x="914680" y="25340"/>
                    <a:pt x="909041" y="28038"/>
                  </a:cubicBezTo>
                  <a:cubicBezTo>
                    <a:pt x="899956" y="23551"/>
                    <a:pt x="906295" y="26159"/>
                    <a:pt x="894825" y="24227"/>
                  </a:cubicBezTo>
                  <a:lnTo>
                    <a:pt x="837741" y="17986"/>
                  </a:lnTo>
                  <a:lnTo>
                    <a:pt x="691673" y="10363"/>
                  </a:lnTo>
                  <a:lnTo>
                    <a:pt x="663181" y="6731"/>
                  </a:lnTo>
                  <a:lnTo>
                    <a:pt x="627544" y="6832"/>
                  </a:lnTo>
                  <a:lnTo>
                    <a:pt x="456643" y="9"/>
                  </a:lnTo>
                  <a:close/>
                </a:path>
              </a:pathLst>
            </a:custGeom>
            <a:solidFill>
              <a:srgbClr val="FD4E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3F64ABC-8004-FA4B-1F22-EAB72022EFCD}"/>
                </a:ext>
              </a:extLst>
            </p:cNvPr>
            <p:cNvSpPr/>
            <p:nvPr/>
          </p:nvSpPr>
          <p:spPr>
            <a:xfrm>
              <a:off x="3879081" y="1407052"/>
              <a:ext cx="1079652" cy="1136894"/>
            </a:xfrm>
            <a:custGeom>
              <a:avLst/>
              <a:gdLst>
                <a:gd name="connsiteX0" fmla="*/ 818983 w 1079652"/>
                <a:gd name="connsiteY0" fmla="*/ 681327 h 1136894"/>
                <a:gd name="connsiteX1" fmla="*/ 826471 w 1079652"/>
                <a:gd name="connsiteY1" fmla="*/ 685789 h 1136894"/>
                <a:gd name="connsiteX2" fmla="*/ 833599 w 1079652"/>
                <a:gd name="connsiteY2" fmla="*/ 681629 h 1136894"/>
                <a:gd name="connsiteX3" fmla="*/ 855165 w 1079652"/>
                <a:gd name="connsiteY3" fmla="*/ 703241 h 1136894"/>
                <a:gd name="connsiteX4" fmla="*/ 855165 w 1079652"/>
                <a:gd name="connsiteY4" fmla="*/ 720999 h 1136894"/>
                <a:gd name="connsiteX5" fmla="*/ 782549 w 1079652"/>
                <a:gd name="connsiteY5" fmla="*/ 840406 h 1136894"/>
                <a:gd name="connsiteX6" fmla="*/ 655627 w 1079652"/>
                <a:gd name="connsiteY6" fmla="*/ 905682 h 1136894"/>
                <a:gd name="connsiteX7" fmla="*/ 516662 w 1079652"/>
                <a:gd name="connsiteY7" fmla="*/ 937648 h 1136894"/>
                <a:gd name="connsiteX8" fmla="*/ 438270 w 1079652"/>
                <a:gd name="connsiteY8" fmla="*/ 937648 h 1136894"/>
                <a:gd name="connsiteX9" fmla="*/ 317121 w 1079652"/>
                <a:gd name="connsiteY9" fmla="*/ 912788 h 1136894"/>
                <a:gd name="connsiteX10" fmla="*/ 317121 w 1079652"/>
                <a:gd name="connsiteY10" fmla="*/ 898579 h 1136894"/>
                <a:gd name="connsiteX11" fmla="*/ 345627 w 1079652"/>
                <a:gd name="connsiteY11" fmla="*/ 884374 h 1136894"/>
                <a:gd name="connsiteX12" fmla="*/ 455691 w 1079652"/>
                <a:gd name="connsiteY12" fmla="*/ 904410 h 1136894"/>
                <a:gd name="connsiteX13" fmla="*/ 473899 w 1079652"/>
                <a:gd name="connsiteY13" fmla="*/ 902132 h 1136894"/>
                <a:gd name="connsiteX14" fmla="*/ 630089 w 1079652"/>
                <a:gd name="connsiteY14" fmla="*/ 869580 h 1136894"/>
                <a:gd name="connsiteX15" fmla="*/ 744701 w 1079652"/>
                <a:gd name="connsiteY15" fmla="*/ 795583 h 1136894"/>
                <a:gd name="connsiteX16" fmla="*/ 805823 w 1079652"/>
                <a:gd name="connsiteY16" fmla="*/ 693194 h 1136894"/>
                <a:gd name="connsiteX17" fmla="*/ 818976 w 1079652"/>
                <a:gd name="connsiteY17" fmla="*/ 681327 h 1136894"/>
                <a:gd name="connsiteX18" fmla="*/ 463214 w 1079652"/>
                <a:gd name="connsiteY18" fmla="*/ 713897 h 1136894"/>
                <a:gd name="connsiteX19" fmla="*/ 491721 w 1079652"/>
                <a:gd name="connsiteY19" fmla="*/ 678381 h 1136894"/>
                <a:gd name="connsiteX20" fmla="*/ 505972 w 1079652"/>
                <a:gd name="connsiteY20" fmla="*/ 699692 h 1136894"/>
                <a:gd name="connsiteX21" fmla="*/ 505972 w 1079652"/>
                <a:gd name="connsiteY21" fmla="*/ 706795 h 1136894"/>
                <a:gd name="connsiteX22" fmla="*/ 481029 w 1079652"/>
                <a:gd name="connsiteY22" fmla="*/ 728102 h 1136894"/>
                <a:gd name="connsiteX23" fmla="*/ 466778 w 1079652"/>
                <a:gd name="connsiteY23" fmla="*/ 728102 h 1136894"/>
                <a:gd name="connsiteX24" fmla="*/ 463214 w 1079652"/>
                <a:gd name="connsiteY24" fmla="*/ 713897 h 1136894"/>
                <a:gd name="connsiteX25" fmla="*/ 545165 w 1079652"/>
                <a:gd name="connsiteY25" fmla="*/ 678381 h 1136894"/>
                <a:gd name="connsiteX26" fmla="*/ 562984 w 1079652"/>
                <a:gd name="connsiteY26" fmla="*/ 696139 h 1136894"/>
                <a:gd name="connsiteX27" fmla="*/ 555857 w 1079652"/>
                <a:gd name="connsiteY27" fmla="*/ 717450 h 1136894"/>
                <a:gd name="connsiteX28" fmla="*/ 545166 w 1079652"/>
                <a:gd name="connsiteY28" fmla="*/ 717450 h 1136894"/>
                <a:gd name="connsiteX29" fmla="*/ 527350 w 1079652"/>
                <a:gd name="connsiteY29" fmla="*/ 699692 h 1136894"/>
                <a:gd name="connsiteX30" fmla="*/ 545166 w 1079652"/>
                <a:gd name="connsiteY30" fmla="*/ 678381 h 1136894"/>
                <a:gd name="connsiteX31" fmla="*/ 573124 w 1079652"/>
                <a:gd name="connsiteY31" fmla="*/ 664722 h 1136894"/>
                <a:gd name="connsiteX32" fmla="*/ 530914 w 1079652"/>
                <a:gd name="connsiteY32" fmla="*/ 635763 h 1136894"/>
                <a:gd name="connsiteX33" fmla="*/ 509535 w 1079652"/>
                <a:gd name="connsiteY33" fmla="*/ 632210 h 1136894"/>
                <a:gd name="connsiteX34" fmla="*/ 509535 w 1079652"/>
                <a:gd name="connsiteY34" fmla="*/ 621554 h 1136894"/>
                <a:gd name="connsiteX35" fmla="*/ 605743 w 1079652"/>
                <a:gd name="connsiteY35" fmla="*/ 678382 h 1136894"/>
                <a:gd name="connsiteX36" fmla="*/ 605959 w 1079652"/>
                <a:gd name="connsiteY36" fmla="*/ 703250 h 1136894"/>
                <a:gd name="connsiteX37" fmla="*/ 573125 w 1079652"/>
                <a:gd name="connsiteY37" fmla="*/ 664725 h 1136894"/>
                <a:gd name="connsiteX38" fmla="*/ 299306 w 1079652"/>
                <a:gd name="connsiteY38" fmla="*/ 419116 h 1136894"/>
                <a:gd name="connsiteX39" fmla="*/ 320685 w 1079652"/>
                <a:gd name="connsiteY39" fmla="*/ 362292 h 1136894"/>
                <a:gd name="connsiteX40" fmla="*/ 334936 w 1079652"/>
                <a:gd name="connsiteY40" fmla="*/ 362292 h 1136894"/>
                <a:gd name="connsiteX41" fmla="*/ 370570 w 1079652"/>
                <a:gd name="connsiteY41" fmla="*/ 404909 h 1136894"/>
                <a:gd name="connsiteX42" fmla="*/ 371881 w 1079652"/>
                <a:gd name="connsiteY42" fmla="*/ 461733 h 1136894"/>
                <a:gd name="connsiteX43" fmla="*/ 370570 w 1079652"/>
                <a:gd name="connsiteY43" fmla="*/ 468839 h 1136894"/>
                <a:gd name="connsiteX44" fmla="*/ 367006 w 1079652"/>
                <a:gd name="connsiteY44" fmla="*/ 493700 h 1136894"/>
                <a:gd name="connsiteX45" fmla="*/ 360070 w 1079652"/>
                <a:gd name="connsiteY45" fmla="*/ 489845 h 1136894"/>
                <a:gd name="connsiteX46" fmla="*/ 331376 w 1079652"/>
                <a:gd name="connsiteY46" fmla="*/ 522113 h 1136894"/>
                <a:gd name="connsiteX47" fmla="*/ 324248 w 1079652"/>
                <a:gd name="connsiteY47" fmla="*/ 522113 h 1136894"/>
                <a:gd name="connsiteX48" fmla="*/ 295742 w 1079652"/>
                <a:gd name="connsiteY48" fmla="*/ 483044 h 1136894"/>
                <a:gd name="connsiteX49" fmla="*/ 295742 w 1079652"/>
                <a:gd name="connsiteY49" fmla="*/ 454630 h 1136894"/>
                <a:gd name="connsiteX50" fmla="*/ 299306 w 1079652"/>
                <a:gd name="connsiteY50" fmla="*/ 419115 h 1136894"/>
                <a:gd name="connsiteX51" fmla="*/ 648500 w 1079652"/>
                <a:gd name="connsiteY51" fmla="*/ 454632 h 1136894"/>
                <a:gd name="connsiteX52" fmla="*/ 687694 w 1079652"/>
                <a:gd name="connsiteY52" fmla="*/ 383601 h 1136894"/>
                <a:gd name="connsiteX53" fmla="*/ 719765 w 1079652"/>
                <a:gd name="connsiteY53" fmla="*/ 443977 h 1136894"/>
                <a:gd name="connsiteX54" fmla="*/ 719765 w 1079652"/>
                <a:gd name="connsiteY54" fmla="*/ 447530 h 1136894"/>
                <a:gd name="connsiteX55" fmla="*/ 712655 w 1079652"/>
                <a:gd name="connsiteY55" fmla="*/ 515013 h 1136894"/>
                <a:gd name="connsiteX56" fmla="*/ 698386 w 1079652"/>
                <a:gd name="connsiteY56" fmla="*/ 525664 h 1136894"/>
                <a:gd name="connsiteX57" fmla="*/ 669984 w 1079652"/>
                <a:gd name="connsiteY57" fmla="*/ 521508 h 1136894"/>
                <a:gd name="connsiteX58" fmla="*/ 648500 w 1079652"/>
                <a:gd name="connsiteY58" fmla="*/ 479495 h 1136894"/>
                <a:gd name="connsiteX59" fmla="*/ 648500 w 1079652"/>
                <a:gd name="connsiteY59" fmla="*/ 454634 h 1136894"/>
                <a:gd name="connsiteX60" fmla="*/ 406202 w 1079652"/>
                <a:gd name="connsiteY60" fmla="*/ 28424 h 1136894"/>
                <a:gd name="connsiteX61" fmla="*/ 406202 w 1079652"/>
                <a:gd name="connsiteY61" fmla="*/ 42633 h 1136894"/>
                <a:gd name="connsiteX62" fmla="*/ 388387 w 1079652"/>
                <a:gd name="connsiteY62" fmla="*/ 46182 h 1136894"/>
                <a:gd name="connsiteX63" fmla="*/ 311380 w 1079652"/>
                <a:gd name="connsiteY63" fmla="*/ 79525 h 1136894"/>
                <a:gd name="connsiteX64" fmla="*/ 248136 w 1079652"/>
                <a:gd name="connsiteY64" fmla="*/ 126586 h 1136894"/>
                <a:gd name="connsiteX65" fmla="*/ 154640 w 1079652"/>
                <a:gd name="connsiteY65" fmla="*/ 253593 h 1136894"/>
                <a:gd name="connsiteX66" fmla="*/ 110861 w 1079652"/>
                <a:gd name="connsiteY66" fmla="*/ 320054 h 1136894"/>
                <a:gd name="connsiteX67" fmla="*/ 74795 w 1079652"/>
                <a:gd name="connsiteY67" fmla="*/ 394203 h 1136894"/>
                <a:gd name="connsiteX68" fmla="*/ 43395 w 1079652"/>
                <a:gd name="connsiteY68" fmla="*/ 473004 h 1136894"/>
                <a:gd name="connsiteX69" fmla="*/ 21379 w 1079652"/>
                <a:gd name="connsiteY69" fmla="*/ 564712 h 1136894"/>
                <a:gd name="connsiteX70" fmla="*/ 10688 w 1079652"/>
                <a:gd name="connsiteY70" fmla="*/ 607329 h 1136894"/>
                <a:gd name="connsiteX71" fmla="*/ 12522 w 1079652"/>
                <a:gd name="connsiteY71" fmla="*/ 611144 h 1136894"/>
                <a:gd name="connsiteX72" fmla="*/ 0 w 1079652"/>
                <a:gd name="connsiteY72" fmla="*/ 703222 h 1136894"/>
                <a:gd name="connsiteX73" fmla="*/ 0 w 1079652"/>
                <a:gd name="connsiteY73" fmla="*/ 720980 h 1136894"/>
                <a:gd name="connsiteX74" fmla="*/ 10688 w 1079652"/>
                <a:gd name="connsiteY74" fmla="*/ 788463 h 1136894"/>
                <a:gd name="connsiteX75" fmla="*/ 10688 w 1079652"/>
                <a:gd name="connsiteY75" fmla="*/ 792013 h 1136894"/>
                <a:gd name="connsiteX76" fmla="*/ 28507 w 1079652"/>
                <a:gd name="connsiteY76" fmla="*/ 841737 h 1136894"/>
                <a:gd name="connsiteX77" fmla="*/ 39194 w 1079652"/>
                <a:gd name="connsiteY77" fmla="*/ 873700 h 1136894"/>
                <a:gd name="connsiteX78" fmla="*/ 74136 w 1079652"/>
                <a:gd name="connsiteY78" fmla="*/ 941868 h 1136894"/>
                <a:gd name="connsiteX79" fmla="*/ 125459 w 1079652"/>
                <a:gd name="connsiteY79" fmla="*/ 993707 h 1136894"/>
                <a:gd name="connsiteX80" fmla="*/ 150478 w 1079652"/>
                <a:gd name="connsiteY80" fmla="*/ 1018492 h 1136894"/>
                <a:gd name="connsiteX81" fmla="*/ 185290 w 1079652"/>
                <a:gd name="connsiteY81" fmla="*/ 1037065 h 1136894"/>
                <a:gd name="connsiteX82" fmla="*/ 252987 w 1079652"/>
                <a:gd name="connsiteY82" fmla="*/ 1072588 h 1136894"/>
                <a:gd name="connsiteX83" fmla="*/ 263679 w 1079652"/>
                <a:gd name="connsiteY83" fmla="*/ 1072588 h 1136894"/>
                <a:gd name="connsiteX84" fmla="*/ 338501 w 1079652"/>
                <a:gd name="connsiteY84" fmla="*/ 1097449 h 1136894"/>
                <a:gd name="connsiteX85" fmla="*/ 452625 w 1079652"/>
                <a:gd name="connsiteY85" fmla="*/ 1118127 h 1136894"/>
                <a:gd name="connsiteX86" fmla="*/ 559503 w 1079652"/>
                <a:gd name="connsiteY86" fmla="*/ 1132275 h 1136894"/>
                <a:gd name="connsiteX87" fmla="*/ 602181 w 1079652"/>
                <a:gd name="connsiteY87" fmla="*/ 1136514 h 1136894"/>
                <a:gd name="connsiteX88" fmla="*/ 659192 w 1079652"/>
                <a:gd name="connsiteY88" fmla="*/ 1125862 h 1136894"/>
                <a:gd name="connsiteX89" fmla="*/ 716202 w 1079652"/>
                <a:gd name="connsiteY89" fmla="*/ 1115181 h 1136894"/>
                <a:gd name="connsiteX90" fmla="*/ 766091 w 1079652"/>
                <a:gd name="connsiteY90" fmla="*/ 1108104 h 1136894"/>
                <a:gd name="connsiteX91" fmla="*/ 938017 w 1079652"/>
                <a:gd name="connsiteY91" fmla="*/ 1013100 h 1136894"/>
                <a:gd name="connsiteX92" fmla="*/ 1051150 w 1079652"/>
                <a:gd name="connsiteY92" fmla="*/ 855942 h 1136894"/>
                <a:gd name="connsiteX93" fmla="*/ 1051150 w 1079652"/>
                <a:gd name="connsiteY93" fmla="*/ 852389 h 1136894"/>
                <a:gd name="connsiteX94" fmla="*/ 1065401 w 1079652"/>
                <a:gd name="connsiteY94" fmla="*/ 792014 h 1136894"/>
                <a:gd name="connsiteX95" fmla="*/ 1065401 w 1079652"/>
                <a:gd name="connsiteY95" fmla="*/ 788464 h 1136894"/>
                <a:gd name="connsiteX96" fmla="*/ 1076092 w 1079652"/>
                <a:gd name="connsiteY96" fmla="*/ 749395 h 1136894"/>
                <a:gd name="connsiteX97" fmla="*/ 1076092 w 1079652"/>
                <a:gd name="connsiteY97" fmla="*/ 731637 h 1136894"/>
                <a:gd name="connsiteX98" fmla="*/ 1079652 w 1079652"/>
                <a:gd name="connsiteY98" fmla="*/ 713879 h 1136894"/>
                <a:gd name="connsiteX99" fmla="*/ 1076092 w 1079652"/>
                <a:gd name="connsiteY99" fmla="*/ 692568 h 1136894"/>
                <a:gd name="connsiteX100" fmla="*/ 1076092 w 1079652"/>
                <a:gd name="connsiteY100" fmla="*/ 642848 h 1136894"/>
                <a:gd name="connsiteX101" fmla="*/ 1072723 w 1079652"/>
                <a:gd name="connsiteY101" fmla="*/ 628714 h 1136894"/>
                <a:gd name="connsiteX102" fmla="*/ 1076092 w 1079652"/>
                <a:gd name="connsiteY102" fmla="*/ 617987 h 1136894"/>
                <a:gd name="connsiteX103" fmla="*/ 1072262 w 1079652"/>
                <a:gd name="connsiteY103" fmla="*/ 600254 h 1136894"/>
                <a:gd name="connsiteX104" fmla="*/ 1068965 w 1079652"/>
                <a:gd name="connsiteY104" fmla="*/ 554056 h 1136894"/>
                <a:gd name="connsiteX105" fmla="*/ 1068965 w 1079652"/>
                <a:gd name="connsiteY105" fmla="*/ 500784 h 1136894"/>
                <a:gd name="connsiteX106" fmla="*/ 1058274 w 1079652"/>
                <a:gd name="connsiteY106" fmla="*/ 458167 h 1136894"/>
                <a:gd name="connsiteX107" fmla="*/ 1058274 w 1079652"/>
                <a:gd name="connsiteY107" fmla="*/ 440409 h 1136894"/>
                <a:gd name="connsiteX108" fmla="*/ 1014837 w 1079652"/>
                <a:gd name="connsiteY108" fmla="*/ 320328 h 1136894"/>
                <a:gd name="connsiteX109" fmla="*/ 943328 w 1079652"/>
                <a:gd name="connsiteY109" fmla="*/ 224679 h 1136894"/>
                <a:gd name="connsiteX110" fmla="*/ 909492 w 1079652"/>
                <a:gd name="connsiteY110" fmla="*/ 176718 h 1136894"/>
                <a:gd name="connsiteX111" fmla="*/ 872011 w 1079652"/>
                <a:gd name="connsiteY111" fmla="*/ 132393 h 1136894"/>
                <a:gd name="connsiteX112" fmla="*/ 833804 w 1079652"/>
                <a:gd name="connsiteY112" fmla="*/ 88788 h 1136894"/>
                <a:gd name="connsiteX113" fmla="*/ 783908 w 1079652"/>
                <a:gd name="connsiteY113" fmla="*/ 53283 h 1136894"/>
                <a:gd name="connsiteX114" fmla="*/ 755401 w 1079652"/>
                <a:gd name="connsiteY114" fmla="*/ 60389 h 1136894"/>
                <a:gd name="connsiteX115" fmla="*/ 725616 w 1079652"/>
                <a:gd name="connsiteY115" fmla="*/ 43906 h 1136894"/>
                <a:gd name="connsiteX116" fmla="*/ 691265 w 1079652"/>
                <a:gd name="connsiteY116" fmla="*/ 28422 h 1136894"/>
                <a:gd name="connsiteX117" fmla="*/ 677014 w 1079652"/>
                <a:gd name="connsiteY117" fmla="*/ 31975 h 1136894"/>
                <a:gd name="connsiteX118" fmla="*/ 634257 w 1079652"/>
                <a:gd name="connsiteY118" fmla="*/ 17767 h 1136894"/>
                <a:gd name="connsiteX119" fmla="*/ 616438 w 1079652"/>
                <a:gd name="connsiteY119" fmla="*/ 17767 h 1136894"/>
                <a:gd name="connsiteX120" fmla="*/ 566553 w 1079652"/>
                <a:gd name="connsiteY120" fmla="*/ 10665 h 1136894"/>
                <a:gd name="connsiteX121" fmla="*/ 534486 w 1079652"/>
                <a:gd name="connsiteY121" fmla="*/ 10665 h 1136894"/>
                <a:gd name="connsiteX122" fmla="*/ 516606 w 1079652"/>
                <a:gd name="connsiteY122" fmla="*/ 4065 h 1136894"/>
                <a:gd name="connsiteX123" fmla="*/ 477475 w 1079652"/>
                <a:gd name="connsiteY123" fmla="*/ 9 h 1136894"/>
                <a:gd name="connsiteX124" fmla="*/ 406211 w 1079652"/>
                <a:gd name="connsiteY124" fmla="*/ 28423 h 1136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1079652" h="1136894">
                  <a:moveTo>
                    <a:pt x="818983" y="681327"/>
                  </a:moveTo>
                  <a:lnTo>
                    <a:pt x="826471" y="685789"/>
                  </a:lnTo>
                  <a:lnTo>
                    <a:pt x="833599" y="681629"/>
                  </a:lnTo>
                  <a:cubicBezTo>
                    <a:pt x="841555" y="687118"/>
                    <a:pt x="855165" y="692191"/>
                    <a:pt x="855165" y="703241"/>
                  </a:cubicBezTo>
                  <a:lnTo>
                    <a:pt x="855165" y="720999"/>
                  </a:lnTo>
                  <a:cubicBezTo>
                    <a:pt x="855165" y="750498"/>
                    <a:pt x="799132" y="819181"/>
                    <a:pt x="782549" y="840406"/>
                  </a:cubicBezTo>
                  <a:cubicBezTo>
                    <a:pt x="772369" y="853437"/>
                    <a:pt x="677897" y="905682"/>
                    <a:pt x="655627" y="905682"/>
                  </a:cubicBezTo>
                  <a:cubicBezTo>
                    <a:pt x="630404" y="905682"/>
                    <a:pt x="568394" y="937648"/>
                    <a:pt x="516662" y="937648"/>
                  </a:cubicBezTo>
                  <a:lnTo>
                    <a:pt x="438270" y="937648"/>
                  </a:lnTo>
                  <a:cubicBezTo>
                    <a:pt x="381954" y="937648"/>
                    <a:pt x="357741" y="922218"/>
                    <a:pt x="317121" y="912788"/>
                  </a:cubicBezTo>
                  <a:lnTo>
                    <a:pt x="317121" y="898579"/>
                  </a:lnTo>
                  <a:cubicBezTo>
                    <a:pt x="317121" y="887195"/>
                    <a:pt x="335040" y="882557"/>
                    <a:pt x="345627" y="884374"/>
                  </a:cubicBezTo>
                  <a:lnTo>
                    <a:pt x="455691" y="904410"/>
                  </a:lnTo>
                  <a:lnTo>
                    <a:pt x="473899" y="902132"/>
                  </a:lnTo>
                  <a:cubicBezTo>
                    <a:pt x="527061" y="902132"/>
                    <a:pt x="586088" y="882589"/>
                    <a:pt x="630089" y="869580"/>
                  </a:cubicBezTo>
                  <a:cubicBezTo>
                    <a:pt x="654791" y="862277"/>
                    <a:pt x="742594" y="820830"/>
                    <a:pt x="744701" y="795583"/>
                  </a:cubicBezTo>
                  <a:cubicBezTo>
                    <a:pt x="762728" y="790783"/>
                    <a:pt x="804705" y="718026"/>
                    <a:pt x="805823" y="693194"/>
                  </a:cubicBezTo>
                  <a:lnTo>
                    <a:pt x="818976" y="681327"/>
                  </a:lnTo>
                  <a:close/>
                  <a:moveTo>
                    <a:pt x="463214" y="713897"/>
                  </a:moveTo>
                  <a:cubicBezTo>
                    <a:pt x="463214" y="702753"/>
                    <a:pt x="476824" y="678381"/>
                    <a:pt x="491721" y="678381"/>
                  </a:cubicBezTo>
                  <a:cubicBezTo>
                    <a:pt x="496041" y="678381"/>
                    <a:pt x="505972" y="694325"/>
                    <a:pt x="505972" y="699692"/>
                  </a:cubicBezTo>
                  <a:lnTo>
                    <a:pt x="505972" y="706795"/>
                  </a:lnTo>
                  <a:cubicBezTo>
                    <a:pt x="505972" y="716595"/>
                    <a:pt x="488308" y="728102"/>
                    <a:pt x="481029" y="728102"/>
                  </a:cubicBezTo>
                  <a:lnTo>
                    <a:pt x="466778" y="728102"/>
                  </a:lnTo>
                  <a:cubicBezTo>
                    <a:pt x="464421" y="718029"/>
                    <a:pt x="463214" y="722031"/>
                    <a:pt x="463214" y="713897"/>
                  </a:cubicBezTo>
                  <a:close/>
                  <a:moveTo>
                    <a:pt x="545165" y="678381"/>
                  </a:moveTo>
                  <a:cubicBezTo>
                    <a:pt x="553475" y="678381"/>
                    <a:pt x="562984" y="687858"/>
                    <a:pt x="562984" y="696139"/>
                  </a:cubicBezTo>
                  <a:cubicBezTo>
                    <a:pt x="562984" y="706974"/>
                    <a:pt x="559561" y="710470"/>
                    <a:pt x="555857" y="717450"/>
                  </a:cubicBezTo>
                  <a:lnTo>
                    <a:pt x="545166" y="717450"/>
                  </a:lnTo>
                  <a:cubicBezTo>
                    <a:pt x="536860" y="717450"/>
                    <a:pt x="527350" y="707973"/>
                    <a:pt x="527350" y="699692"/>
                  </a:cubicBezTo>
                  <a:cubicBezTo>
                    <a:pt x="527350" y="690639"/>
                    <a:pt x="535054" y="678381"/>
                    <a:pt x="545166" y="678381"/>
                  </a:cubicBezTo>
                  <a:close/>
                  <a:moveTo>
                    <a:pt x="573124" y="664722"/>
                  </a:moveTo>
                  <a:cubicBezTo>
                    <a:pt x="567863" y="656779"/>
                    <a:pt x="541447" y="635763"/>
                    <a:pt x="530914" y="635763"/>
                  </a:cubicBezTo>
                  <a:cubicBezTo>
                    <a:pt x="517494" y="635763"/>
                    <a:pt x="524175" y="633424"/>
                    <a:pt x="509535" y="632210"/>
                  </a:cubicBezTo>
                  <a:lnTo>
                    <a:pt x="509535" y="621554"/>
                  </a:lnTo>
                  <a:cubicBezTo>
                    <a:pt x="509535" y="592441"/>
                    <a:pt x="607634" y="628204"/>
                    <a:pt x="605743" y="678382"/>
                  </a:cubicBezTo>
                  <a:lnTo>
                    <a:pt x="605959" y="703250"/>
                  </a:lnTo>
                  <a:cubicBezTo>
                    <a:pt x="583417" y="697300"/>
                    <a:pt x="582937" y="679546"/>
                    <a:pt x="573125" y="664725"/>
                  </a:cubicBezTo>
                  <a:close/>
                  <a:moveTo>
                    <a:pt x="299306" y="419116"/>
                  </a:moveTo>
                  <a:cubicBezTo>
                    <a:pt x="300243" y="411238"/>
                    <a:pt x="316981" y="369270"/>
                    <a:pt x="320685" y="362292"/>
                  </a:cubicBezTo>
                  <a:lnTo>
                    <a:pt x="334936" y="362292"/>
                  </a:lnTo>
                  <a:cubicBezTo>
                    <a:pt x="355652" y="362292"/>
                    <a:pt x="370570" y="386908"/>
                    <a:pt x="370570" y="404909"/>
                  </a:cubicBezTo>
                  <a:lnTo>
                    <a:pt x="371881" y="461733"/>
                  </a:lnTo>
                  <a:lnTo>
                    <a:pt x="370570" y="468839"/>
                  </a:lnTo>
                  <a:cubicBezTo>
                    <a:pt x="370570" y="481794"/>
                    <a:pt x="367374" y="477300"/>
                    <a:pt x="367006" y="493700"/>
                  </a:cubicBezTo>
                  <a:lnTo>
                    <a:pt x="360070" y="489845"/>
                  </a:lnTo>
                  <a:cubicBezTo>
                    <a:pt x="358780" y="503331"/>
                    <a:pt x="344370" y="522113"/>
                    <a:pt x="331376" y="522113"/>
                  </a:cubicBezTo>
                  <a:lnTo>
                    <a:pt x="324248" y="522113"/>
                  </a:lnTo>
                  <a:cubicBezTo>
                    <a:pt x="304004" y="522113"/>
                    <a:pt x="295742" y="503216"/>
                    <a:pt x="295742" y="483044"/>
                  </a:cubicBezTo>
                  <a:lnTo>
                    <a:pt x="295742" y="454630"/>
                  </a:lnTo>
                  <a:lnTo>
                    <a:pt x="299306" y="419115"/>
                  </a:lnTo>
                  <a:close/>
                  <a:moveTo>
                    <a:pt x="648500" y="454632"/>
                  </a:moveTo>
                  <a:cubicBezTo>
                    <a:pt x="648500" y="434345"/>
                    <a:pt x="670953" y="383601"/>
                    <a:pt x="687694" y="383601"/>
                  </a:cubicBezTo>
                  <a:cubicBezTo>
                    <a:pt x="727446" y="383601"/>
                    <a:pt x="719765" y="417285"/>
                    <a:pt x="719765" y="443977"/>
                  </a:cubicBezTo>
                  <a:lnTo>
                    <a:pt x="719765" y="447530"/>
                  </a:lnTo>
                  <a:lnTo>
                    <a:pt x="712655" y="515013"/>
                  </a:lnTo>
                  <a:cubicBezTo>
                    <a:pt x="709113" y="517362"/>
                    <a:pt x="700177" y="525966"/>
                    <a:pt x="698386" y="525664"/>
                  </a:cubicBezTo>
                  <a:lnTo>
                    <a:pt x="669984" y="521508"/>
                  </a:lnTo>
                  <a:cubicBezTo>
                    <a:pt x="661880" y="510209"/>
                    <a:pt x="648500" y="499328"/>
                    <a:pt x="648500" y="479495"/>
                  </a:cubicBezTo>
                  <a:lnTo>
                    <a:pt x="648500" y="454634"/>
                  </a:lnTo>
                  <a:close/>
                  <a:moveTo>
                    <a:pt x="406202" y="28424"/>
                  </a:moveTo>
                  <a:lnTo>
                    <a:pt x="406202" y="42633"/>
                  </a:lnTo>
                  <a:cubicBezTo>
                    <a:pt x="398213" y="44487"/>
                    <a:pt x="398011" y="46182"/>
                    <a:pt x="388387" y="46182"/>
                  </a:cubicBezTo>
                  <a:cubicBezTo>
                    <a:pt x="370885" y="46182"/>
                    <a:pt x="319961" y="69753"/>
                    <a:pt x="311380" y="79525"/>
                  </a:cubicBezTo>
                  <a:cubicBezTo>
                    <a:pt x="293543" y="99837"/>
                    <a:pt x="265911" y="99233"/>
                    <a:pt x="248136" y="126586"/>
                  </a:cubicBezTo>
                  <a:cubicBezTo>
                    <a:pt x="217871" y="173166"/>
                    <a:pt x="186349" y="206361"/>
                    <a:pt x="154640" y="253593"/>
                  </a:cubicBezTo>
                  <a:cubicBezTo>
                    <a:pt x="144568" y="268595"/>
                    <a:pt x="116340" y="308421"/>
                    <a:pt x="110861" y="320054"/>
                  </a:cubicBezTo>
                  <a:cubicBezTo>
                    <a:pt x="102213" y="338415"/>
                    <a:pt x="84521" y="380363"/>
                    <a:pt x="74795" y="394203"/>
                  </a:cubicBezTo>
                  <a:cubicBezTo>
                    <a:pt x="62742" y="411357"/>
                    <a:pt x="49341" y="450545"/>
                    <a:pt x="43395" y="473004"/>
                  </a:cubicBezTo>
                  <a:cubicBezTo>
                    <a:pt x="40307" y="484662"/>
                    <a:pt x="21379" y="560082"/>
                    <a:pt x="21379" y="564712"/>
                  </a:cubicBezTo>
                  <a:cubicBezTo>
                    <a:pt x="21379" y="580641"/>
                    <a:pt x="10688" y="591401"/>
                    <a:pt x="10688" y="607329"/>
                  </a:cubicBezTo>
                  <a:lnTo>
                    <a:pt x="12522" y="611144"/>
                  </a:lnTo>
                  <a:lnTo>
                    <a:pt x="0" y="703222"/>
                  </a:lnTo>
                  <a:lnTo>
                    <a:pt x="0" y="720980"/>
                  </a:lnTo>
                  <a:cubicBezTo>
                    <a:pt x="0" y="749710"/>
                    <a:pt x="10688" y="765920"/>
                    <a:pt x="10688" y="788463"/>
                  </a:cubicBezTo>
                  <a:lnTo>
                    <a:pt x="10688" y="792013"/>
                  </a:lnTo>
                  <a:cubicBezTo>
                    <a:pt x="10688" y="808201"/>
                    <a:pt x="28507" y="833519"/>
                    <a:pt x="28507" y="841737"/>
                  </a:cubicBezTo>
                  <a:cubicBezTo>
                    <a:pt x="28507" y="859592"/>
                    <a:pt x="39194" y="865254"/>
                    <a:pt x="39194" y="873700"/>
                  </a:cubicBezTo>
                  <a:cubicBezTo>
                    <a:pt x="39194" y="885077"/>
                    <a:pt x="67203" y="931135"/>
                    <a:pt x="74136" y="941868"/>
                  </a:cubicBezTo>
                  <a:cubicBezTo>
                    <a:pt x="95454" y="974876"/>
                    <a:pt x="96474" y="971043"/>
                    <a:pt x="125459" y="993707"/>
                  </a:cubicBezTo>
                  <a:cubicBezTo>
                    <a:pt x="134810" y="1001021"/>
                    <a:pt x="141397" y="1010764"/>
                    <a:pt x="150478" y="1018492"/>
                  </a:cubicBezTo>
                  <a:cubicBezTo>
                    <a:pt x="158762" y="1025540"/>
                    <a:pt x="173780" y="1029316"/>
                    <a:pt x="185290" y="1037065"/>
                  </a:cubicBezTo>
                  <a:cubicBezTo>
                    <a:pt x="196136" y="1044369"/>
                    <a:pt x="238556" y="1072588"/>
                    <a:pt x="252987" y="1072588"/>
                  </a:cubicBezTo>
                  <a:lnTo>
                    <a:pt x="263679" y="1072588"/>
                  </a:lnTo>
                  <a:cubicBezTo>
                    <a:pt x="291749" y="1072588"/>
                    <a:pt x="314418" y="1097449"/>
                    <a:pt x="338501" y="1097449"/>
                  </a:cubicBezTo>
                  <a:cubicBezTo>
                    <a:pt x="362774" y="1097449"/>
                    <a:pt x="418528" y="1113529"/>
                    <a:pt x="452625" y="1118127"/>
                  </a:cubicBezTo>
                  <a:lnTo>
                    <a:pt x="559503" y="1132275"/>
                  </a:lnTo>
                  <a:lnTo>
                    <a:pt x="602181" y="1136514"/>
                  </a:lnTo>
                  <a:cubicBezTo>
                    <a:pt x="626277" y="1139302"/>
                    <a:pt x="644582" y="1125862"/>
                    <a:pt x="659192" y="1125862"/>
                  </a:cubicBezTo>
                  <a:cubicBezTo>
                    <a:pt x="678351" y="1125862"/>
                    <a:pt x="695989" y="1118063"/>
                    <a:pt x="716202" y="1115181"/>
                  </a:cubicBezTo>
                  <a:lnTo>
                    <a:pt x="766091" y="1108104"/>
                  </a:lnTo>
                  <a:cubicBezTo>
                    <a:pt x="843209" y="1097201"/>
                    <a:pt x="893366" y="1057587"/>
                    <a:pt x="938017" y="1013100"/>
                  </a:cubicBezTo>
                  <a:cubicBezTo>
                    <a:pt x="965709" y="985506"/>
                    <a:pt x="1051150" y="900970"/>
                    <a:pt x="1051150" y="855942"/>
                  </a:cubicBezTo>
                  <a:lnTo>
                    <a:pt x="1051150" y="852389"/>
                  </a:lnTo>
                  <a:cubicBezTo>
                    <a:pt x="1051150" y="838148"/>
                    <a:pt x="1065401" y="814653"/>
                    <a:pt x="1065401" y="792014"/>
                  </a:cubicBezTo>
                  <a:lnTo>
                    <a:pt x="1065401" y="788464"/>
                  </a:lnTo>
                  <a:cubicBezTo>
                    <a:pt x="1065401" y="768590"/>
                    <a:pt x="1076092" y="755262"/>
                    <a:pt x="1076092" y="749395"/>
                  </a:cubicBezTo>
                  <a:lnTo>
                    <a:pt x="1076092" y="731637"/>
                  </a:lnTo>
                  <a:cubicBezTo>
                    <a:pt x="1076092" y="718499"/>
                    <a:pt x="1075541" y="722426"/>
                    <a:pt x="1079652" y="713879"/>
                  </a:cubicBezTo>
                  <a:cubicBezTo>
                    <a:pt x="1077710" y="705559"/>
                    <a:pt x="1076092" y="703386"/>
                    <a:pt x="1076092" y="692568"/>
                  </a:cubicBezTo>
                  <a:lnTo>
                    <a:pt x="1076092" y="642848"/>
                  </a:lnTo>
                  <a:cubicBezTo>
                    <a:pt x="1076092" y="633741"/>
                    <a:pt x="1075234" y="634265"/>
                    <a:pt x="1072723" y="628714"/>
                  </a:cubicBezTo>
                  <a:lnTo>
                    <a:pt x="1076092" y="617987"/>
                  </a:lnTo>
                  <a:cubicBezTo>
                    <a:pt x="1070838" y="607080"/>
                    <a:pt x="1073833" y="614183"/>
                    <a:pt x="1072262" y="600254"/>
                  </a:cubicBezTo>
                  <a:lnTo>
                    <a:pt x="1068965" y="554056"/>
                  </a:lnTo>
                  <a:lnTo>
                    <a:pt x="1068965" y="500784"/>
                  </a:lnTo>
                  <a:cubicBezTo>
                    <a:pt x="1068965" y="484499"/>
                    <a:pt x="1058274" y="480644"/>
                    <a:pt x="1058274" y="458167"/>
                  </a:cubicBezTo>
                  <a:lnTo>
                    <a:pt x="1058274" y="440409"/>
                  </a:lnTo>
                  <a:cubicBezTo>
                    <a:pt x="1058274" y="423693"/>
                    <a:pt x="1023306" y="334135"/>
                    <a:pt x="1014837" y="320328"/>
                  </a:cubicBezTo>
                  <a:cubicBezTo>
                    <a:pt x="998492" y="293675"/>
                    <a:pt x="965836" y="247027"/>
                    <a:pt x="943328" y="224679"/>
                  </a:cubicBezTo>
                  <a:cubicBezTo>
                    <a:pt x="926245" y="207722"/>
                    <a:pt x="922778" y="190273"/>
                    <a:pt x="909492" y="176718"/>
                  </a:cubicBezTo>
                  <a:cubicBezTo>
                    <a:pt x="896708" y="163677"/>
                    <a:pt x="886164" y="147676"/>
                    <a:pt x="872011" y="132393"/>
                  </a:cubicBezTo>
                  <a:cubicBezTo>
                    <a:pt x="856030" y="115142"/>
                    <a:pt x="857265" y="105471"/>
                    <a:pt x="833804" y="88788"/>
                  </a:cubicBezTo>
                  <a:cubicBezTo>
                    <a:pt x="825895" y="83165"/>
                    <a:pt x="791880" y="53283"/>
                    <a:pt x="783908" y="53283"/>
                  </a:cubicBezTo>
                  <a:cubicBezTo>
                    <a:pt x="773508" y="53283"/>
                    <a:pt x="765429" y="58057"/>
                    <a:pt x="755401" y="60389"/>
                  </a:cubicBezTo>
                  <a:cubicBezTo>
                    <a:pt x="742984" y="53839"/>
                    <a:pt x="739518" y="47204"/>
                    <a:pt x="725616" y="43906"/>
                  </a:cubicBezTo>
                  <a:cubicBezTo>
                    <a:pt x="696605" y="37023"/>
                    <a:pt x="710997" y="41593"/>
                    <a:pt x="691265" y="28422"/>
                  </a:cubicBezTo>
                  <a:cubicBezTo>
                    <a:pt x="681709" y="30704"/>
                    <a:pt x="684548" y="31975"/>
                    <a:pt x="677014" y="31975"/>
                  </a:cubicBezTo>
                  <a:cubicBezTo>
                    <a:pt x="663800" y="31975"/>
                    <a:pt x="660554" y="17767"/>
                    <a:pt x="634257" y="17767"/>
                  </a:cubicBezTo>
                  <a:lnTo>
                    <a:pt x="616438" y="17767"/>
                  </a:lnTo>
                  <a:cubicBezTo>
                    <a:pt x="593668" y="17767"/>
                    <a:pt x="589323" y="10665"/>
                    <a:pt x="566553" y="10665"/>
                  </a:cubicBezTo>
                  <a:lnTo>
                    <a:pt x="534486" y="10665"/>
                  </a:lnTo>
                  <a:cubicBezTo>
                    <a:pt x="521045" y="10665"/>
                    <a:pt x="532292" y="5509"/>
                    <a:pt x="516606" y="4065"/>
                  </a:cubicBezTo>
                  <a:lnTo>
                    <a:pt x="477475" y="9"/>
                  </a:lnTo>
                  <a:cubicBezTo>
                    <a:pt x="472935" y="-555"/>
                    <a:pt x="418544" y="25559"/>
                    <a:pt x="406211" y="28423"/>
                  </a:cubicBez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F6F9FC0-F874-94A9-43AC-AB4FF5F05367}"/>
                </a:ext>
              </a:extLst>
            </p:cNvPr>
            <p:cNvSpPr/>
            <p:nvPr/>
          </p:nvSpPr>
          <p:spPr>
            <a:xfrm>
              <a:off x="7576866" y="725157"/>
              <a:ext cx="1045978" cy="1161552"/>
            </a:xfrm>
            <a:custGeom>
              <a:avLst/>
              <a:gdLst>
                <a:gd name="connsiteX0" fmla="*/ 560388 w 1045978"/>
                <a:gd name="connsiteY0" fmla="*/ 887906 h 1161552"/>
                <a:gd name="connsiteX1" fmla="*/ 599586 w 1045978"/>
                <a:gd name="connsiteY1" fmla="*/ 877250 h 1161552"/>
                <a:gd name="connsiteX2" fmla="*/ 685100 w 1045978"/>
                <a:gd name="connsiteY2" fmla="*/ 831081 h 1161552"/>
                <a:gd name="connsiteX3" fmla="*/ 677972 w 1045978"/>
                <a:gd name="connsiteY3" fmla="*/ 809770 h 1161552"/>
                <a:gd name="connsiteX4" fmla="*/ 677972 w 1045978"/>
                <a:gd name="connsiteY4" fmla="*/ 802668 h 1161552"/>
                <a:gd name="connsiteX5" fmla="*/ 678077 w 1045978"/>
                <a:gd name="connsiteY5" fmla="*/ 795759 h 1161552"/>
                <a:gd name="connsiteX6" fmla="*/ 692122 w 1045978"/>
                <a:gd name="connsiteY6" fmla="*/ 788265 h 1161552"/>
                <a:gd name="connsiteX7" fmla="*/ 745674 w 1045978"/>
                <a:gd name="connsiteY7" fmla="*/ 848841 h 1161552"/>
                <a:gd name="connsiteX8" fmla="*/ 711503 w 1045978"/>
                <a:gd name="connsiteY8" fmla="*/ 889365 h 1161552"/>
                <a:gd name="connsiteX9" fmla="*/ 663724 w 1045978"/>
                <a:gd name="connsiteY9" fmla="*/ 912767 h 1161552"/>
                <a:gd name="connsiteX10" fmla="*/ 660160 w 1045978"/>
                <a:gd name="connsiteY10" fmla="*/ 912767 h 1161552"/>
                <a:gd name="connsiteX11" fmla="*/ 553265 w 1045978"/>
                <a:gd name="connsiteY11" fmla="*/ 937631 h 1161552"/>
                <a:gd name="connsiteX12" fmla="*/ 457056 w 1045978"/>
                <a:gd name="connsiteY12" fmla="*/ 955389 h 1161552"/>
                <a:gd name="connsiteX13" fmla="*/ 396654 w 1045978"/>
                <a:gd name="connsiteY13" fmla="*/ 963609 h 1161552"/>
                <a:gd name="connsiteX14" fmla="*/ 371539 w 1045978"/>
                <a:gd name="connsiteY14" fmla="*/ 966041 h 1161552"/>
                <a:gd name="connsiteX15" fmla="*/ 314525 w 1045978"/>
                <a:gd name="connsiteY15" fmla="*/ 976696 h 1161552"/>
                <a:gd name="connsiteX16" fmla="*/ 303834 w 1045978"/>
                <a:gd name="connsiteY16" fmla="*/ 976696 h 1161552"/>
                <a:gd name="connsiteX17" fmla="*/ 278895 w 1045978"/>
                <a:gd name="connsiteY17" fmla="*/ 951836 h 1161552"/>
                <a:gd name="connsiteX18" fmla="*/ 453488 w 1045978"/>
                <a:gd name="connsiteY18" fmla="*/ 905663 h 1161552"/>
                <a:gd name="connsiteX19" fmla="*/ 556822 w 1045978"/>
                <a:gd name="connsiteY19" fmla="*/ 887906 h 1161552"/>
                <a:gd name="connsiteX20" fmla="*/ 560381 w 1045978"/>
                <a:gd name="connsiteY20" fmla="*/ 887906 h 1161552"/>
                <a:gd name="connsiteX21" fmla="*/ 535434 w 1045978"/>
                <a:gd name="connsiteY21" fmla="*/ 703305 h 1161552"/>
                <a:gd name="connsiteX22" fmla="*/ 546137 w 1045978"/>
                <a:gd name="connsiteY22" fmla="*/ 713878 h 1161552"/>
                <a:gd name="connsiteX23" fmla="*/ 546137 w 1045978"/>
                <a:gd name="connsiteY23" fmla="*/ 731636 h 1161552"/>
                <a:gd name="connsiteX24" fmla="*/ 514066 w 1045978"/>
                <a:gd name="connsiteY24" fmla="*/ 731636 h 1161552"/>
                <a:gd name="connsiteX25" fmla="*/ 492688 w 1045978"/>
                <a:gd name="connsiteY25" fmla="*/ 724533 h 1161552"/>
                <a:gd name="connsiteX26" fmla="*/ 492688 w 1045978"/>
                <a:gd name="connsiteY26" fmla="*/ 706775 h 1161552"/>
                <a:gd name="connsiteX27" fmla="*/ 506943 w 1045978"/>
                <a:gd name="connsiteY27" fmla="*/ 699669 h 1161552"/>
                <a:gd name="connsiteX28" fmla="*/ 535435 w 1045978"/>
                <a:gd name="connsiteY28" fmla="*/ 703305 h 1161552"/>
                <a:gd name="connsiteX29" fmla="*/ 400043 w 1045978"/>
                <a:gd name="connsiteY29" fmla="*/ 713878 h 1161552"/>
                <a:gd name="connsiteX30" fmla="*/ 442800 w 1045978"/>
                <a:gd name="connsiteY30" fmla="*/ 689017 h 1161552"/>
                <a:gd name="connsiteX31" fmla="*/ 471306 w 1045978"/>
                <a:gd name="connsiteY31" fmla="*/ 703222 h 1161552"/>
                <a:gd name="connsiteX32" fmla="*/ 464182 w 1045978"/>
                <a:gd name="connsiteY32" fmla="*/ 724534 h 1161552"/>
                <a:gd name="connsiteX33" fmla="*/ 457055 w 1045978"/>
                <a:gd name="connsiteY33" fmla="*/ 724534 h 1161552"/>
                <a:gd name="connsiteX34" fmla="*/ 425103 w 1045978"/>
                <a:gd name="connsiteY34" fmla="*/ 728873 h 1161552"/>
                <a:gd name="connsiteX35" fmla="*/ 400042 w 1045978"/>
                <a:gd name="connsiteY35" fmla="*/ 713878 h 1161552"/>
                <a:gd name="connsiteX36" fmla="*/ 613834 w 1045978"/>
                <a:gd name="connsiteY36" fmla="*/ 689017 h 1161552"/>
                <a:gd name="connsiteX37" fmla="*/ 613834 w 1045978"/>
                <a:gd name="connsiteY37" fmla="*/ 696120 h 1161552"/>
                <a:gd name="connsiteX38" fmla="*/ 606706 w 1045978"/>
                <a:gd name="connsiteY38" fmla="*/ 731636 h 1161552"/>
                <a:gd name="connsiteX39" fmla="*/ 594236 w 1045978"/>
                <a:gd name="connsiteY39" fmla="*/ 740513 h 1161552"/>
                <a:gd name="connsiteX40" fmla="*/ 578204 w 1045978"/>
                <a:gd name="connsiteY40" fmla="*/ 731636 h 1161552"/>
                <a:gd name="connsiteX41" fmla="*/ 571931 w 1045978"/>
                <a:gd name="connsiteY41" fmla="*/ 688133 h 1161552"/>
                <a:gd name="connsiteX42" fmla="*/ 574641 w 1045978"/>
                <a:gd name="connsiteY42" fmla="*/ 649949 h 1161552"/>
                <a:gd name="connsiteX43" fmla="*/ 592456 w 1045978"/>
                <a:gd name="connsiteY43" fmla="*/ 649949 h 1161552"/>
                <a:gd name="connsiteX44" fmla="*/ 613834 w 1045978"/>
                <a:gd name="connsiteY44" fmla="*/ 689018 h 1161552"/>
                <a:gd name="connsiteX45" fmla="*/ 346595 w 1045978"/>
                <a:gd name="connsiteY45" fmla="*/ 696120 h 1161552"/>
                <a:gd name="connsiteX46" fmla="*/ 371538 w 1045978"/>
                <a:gd name="connsiteY46" fmla="*/ 646395 h 1161552"/>
                <a:gd name="connsiteX47" fmla="*/ 392917 w 1045978"/>
                <a:gd name="connsiteY47" fmla="*/ 646395 h 1161552"/>
                <a:gd name="connsiteX48" fmla="*/ 403604 w 1045978"/>
                <a:gd name="connsiteY48" fmla="*/ 657051 h 1161552"/>
                <a:gd name="connsiteX49" fmla="*/ 403604 w 1045978"/>
                <a:gd name="connsiteY49" fmla="*/ 667707 h 1161552"/>
                <a:gd name="connsiteX50" fmla="*/ 376467 w 1045978"/>
                <a:gd name="connsiteY50" fmla="*/ 690379 h 1161552"/>
                <a:gd name="connsiteX51" fmla="*/ 360847 w 1045978"/>
                <a:gd name="connsiteY51" fmla="*/ 724534 h 1161552"/>
                <a:gd name="connsiteX52" fmla="*/ 350411 w 1045978"/>
                <a:gd name="connsiteY52" fmla="*/ 720320 h 1161552"/>
                <a:gd name="connsiteX53" fmla="*/ 346595 w 1045978"/>
                <a:gd name="connsiteY53" fmla="*/ 696120 h 1161552"/>
                <a:gd name="connsiteX54" fmla="*/ 574640 w 1045978"/>
                <a:gd name="connsiteY54" fmla="*/ 468816 h 1161552"/>
                <a:gd name="connsiteX55" fmla="*/ 588891 w 1045978"/>
                <a:gd name="connsiteY55" fmla="*/ 454611 h 1161552"/>
                <a:gd name="connsiteX56" fmla="*/ 596018 w 1045978"/>
                <a:gd name="connsiteY56" fmla="*/ 454611 h 1161552"/>
                <a:gd name="connsiteX57" fmla="*/ 628085 w 1045978"/>
                <a:gd name="connsiteY57" fmla="*/ 479472 h 1161552"/>
                <a:gd name="connsiteX58" fmla="*/ 628085 w 1045978"/>
                <a:gd name="connsiteY58" fmla="*/ 486574 h 1161552"/>
                <a:gd name="connsiteX59" fmla="*/ 632564 w 1045978"/>
                <a:gd name="connsiteY59" fmla="*/ 543320 h 1161552"/>
                <a:gd name="connsiteX60" fmla="*/ 596018 w 1045978"/>
                <a:gd name="connsiteY60" fmla="*/ 589570 h 1161552"/>
                <a:gd name="connsiteX61" fmla="*/ 560384 w 1045978"/>
                <a:gd name="connsiteY61" fmla="*/ 543398 h 1161552"/>
                <a:gd name="connsiteX62" fmla="*/ 567512 w 1045978"/>
                <a:gd name="connsiteY62" fmla="*/ 500781 h 1161552"/>
                <a:gd name="connsiteX63" fmla="*/ 574639 w 1045978"/>
                <a:gd name="connsiteY63" fmla="*/ 472367 h 1161552"/>
                <a:gd name="connsiteX64" fmla="*/ 574639 w 1045978"/>
                <a:gd name="connsiteY64" fmla="*/ 468814 h 1161552"/>
                <a:gd name="connsiteX65" fmla="*/ 378664 w 1045978"/>
                <a:gd name="connsiteY65" fmla="*/ 532748 h 1161552"/>
                <a:gd name="connsiteX66" fmla="*/ 392920 w 1045978"/>
                <a:gd name="connsiteY66" fmla="*/ 475924 h 1161552"/>
                <a:gd name="connsiteX67" fmla="*/ 421422 w 1045978"/>
                <a:gd name="connsiteY67" fmla="*/ 433303 h 1161552"/>
                <a:gd name="connsiteX68" fmla="*/ 449929 w 1045978"/>
                <a:gd name="connsiteY68" fmla="*/ 451061 h 1161552"/>
                <a:gd name="connsiteX69" fmla="*/ 449929 w 1045978"/>
                <a:gd name="connsiteY69" fmla="*/ 479474 h 1161552"/>
                <a:gd name="connsiteX70" fmla="*/ 444303 w 1045978"/>
                <a:gd name="connsiteY70" fmla="*/ 527139 h 1161552"/>
                <a:gd name="connsiteX71" fmla="*/ 424986 w 1045978"/>
                <a:gd name="connsiteY71" fmla="*/ 557607 h 1161552"/>
                <a:gd name="connsiteX72" fmla="*/ 406987 w 1045978"/>
                <a:gd name="connsiteY72" fmla="*/ 560212 h 1161552"/>
                <a:gd name="connsiteX73" fmla="*/ 378664 w 1045978"/>
                <a:gd name="connsiteY73" fmla="*/ 532747 h 1161552"/>
                <a:gd name="connsiteX74" fmla="*/ 759947 w 1045978"/>
                <a:gd name="connsiteY74" fmla="*/ 46172 h 1161552"/>
                <a:gd name="connsiteX75" fmla="*/ 756382 w 1045978"/>
                <a:gd name="connsiteY75" fmla="*/ 46172 h 1161552"/>
                <a:gd name="connsiteX76" fmla="*/ 735004 w 1045978"/>
                <a:gd name="connsiteY76" fmla="*/ 53274 h 1161552"/>
                <a:gd name="connsiteX77" fmla="*/ 713625 w 1045978"/>
                <a:gd name="connsiteY77" fmla="*/ 53274 h 1161552"/>
                <a:gd name="connsiteX78" fmla="*/ 713625 w 1045978"/>
                <a:gd name="connsiteY78" fmla="*/ 39069 h 1161552"/>
                <a:gd name="connsiteX79" fmla="*/ 731440 w 1045978"/>
                <a:gd name="connsiteY79" fmla="*/ 10656 h 1161552"/>
                <a:gd name="connsiteX80" fmla="*/ 706498 w 1045978"/>
                <a:gd name="connsiteY80" fmla="*/ 0 h 1161552"/>
                <a:gd name="connsiteX81" fmla="*/ 699370 w 1045978"/>
                <a:gd name="connsiteY81" fmla="*/ 0 h 1161552"/>
                <a:gd name="connsiteX82" fmla="*/ 646041 w 1045978"/>
                <a:gd name="connsiteY82" fmla="*/ 49395 h 1161552"/>
                <a:gd name="connsiteX83" fmla="*/ 621834 w 1045978"/>
                <a:gd name="connsiteY83" fmla="*/ 41412 h 1161552"/>
                <a:gd name="connsiteX84" fmla="*/ 638798 w 1045978"/>
                <a:gd name="connsiteY84" fmla="*/ 3554 h 1161552"/>
                <a:gd name="connsiteX85" fmla="*/ 596042 w 1045978"/>
                <a:gd name="connsiteY85" fmla="*/ 39070 h 1161552"/>
                <a:gd name="connsiteX86" fmla="*/ 581787 w 1045978"/>
                <a:gd name="connsiteY86" fmla="*/ 39070 h 1161552"/>
                <a:gd name="connsiteX87" fmla="*/ 567535 w 1045978"/>
                <a:gd name="connsiteY87" fmla="*/ 24865 h 1161552"/>
                <a:gd name="connsiteX88" fmla="*/ 567535 w 1045978"/>
                <a:gd name="connsiteY88" fmla="*/ 7107 h 1161552"/>
                <a:gd name="connsiteX89" fmla="*/ 553284 w 1045978"/>
                <a:gd name="connsiteY89" fmla="*/ 7107 h 1161552"/>
                <a:gd name="connsiteX90" fmla="*/ 517568 w 1045978"/>
                <a:gd name="connsiteY90" fmla="*/ 34374 h 1161552"/>
                <a:gd name="connsiteX91" fmla="*/ 489144 w 1045978"/>
                <a:gd name="connsiteY91" fmla="*/ 7107 h 1161552"/>
                <a:gd name="connsiteX92" fmla="*/ 482021 w 1045978"/>
                <a:gd name="connsiteY92" fmla="*/ 7107 h 1161552"/>
                <a:gd name="connsiteX93" fmla="*/ 482021 w 1045978"/>
                <a:gd name="connsiteY93" fmla="*/ 17759 h 1161552"/>
                <a:gd name="connsiteX94" fmla="*/ 457078 w 1045978"/>
                <a:gd name="connsiteY94" fmla="*/ 49725 h 1161552"/>
                <a:gd name="connsiteX95" fmla="*/ 453514 w 1045978"/>
                <a:gd name="connsiteY95" fmla="*/ 49725 h 1161552"/>
                <a:gd name="connsiteX96" fmla="*/ 435565 w 1045978"/>
                <a:gd name="connsiteY96" fmla="*/ 46190 h 1161552"/>
                <a:gd name="connsiteX97" fmla="*/ 432135 w 1045978"/>
                <a:gd name="connsiteY97" fmla="*/ 14209 h 1161552"/>
                <a:gd name="connsiteX98" fmla="*/ 425008 w 1045978"/>
                <a:gd name="connsiteY98" fmla="*/ 14209 h 1161552"/>
                <a:gd name="connsiteX99" fmla="*/ 428571 w 1045978"/>
                <a:gd name="connsiteY99" fmla="*/ 31967 h 1161552"/>
                <a:gd name="connsiteX100" fmla="*/ 428571 w 1045978"/>
                <a:gd name="connsiteY100" fmla="*/ 35516 h 1161552"/>
                <a:gd name="connsiteX101" fmla="*/ 407193 w 1045978"/>
                <a:gd name="connsiteY101" fmla="*/ 71032 h 1161552"/>
                <a:gd name="connsiteX102" fmla="*/ 400065 w 1045978"/>
                <a:gd name="connsiteY102" fmla="*/ 71032 h 1161552"/>
                <a:gd name="connsiteX103" fmla="*/ 378687 w 1045978"/>
                <a:gd name="connsiteY103" fmla="*/ 63930 h 1161552"/>
                <a:gd name="connsiteX104" fmla="*/ 378687 w 1045978"/>
                <a:gd name="connsiteY104" fmla="*/ 56828 h 1161552"/>
                <a:gd name="connsiteX105" fmla="*/ 377461 w 1045978"/>
                <a:gd name="connsiteY105" fmla="*/ 44591 h 1161552"/>
                <a:gd name="connsiteX106" fmla="*/ 364435 w 1045978"/>
                <a:gd name="connsiteY106" fmla="*/ 56828 h 1161552"/>
                <a:gd name="connsiteX107" fmla="*/ 371563 w 1045978"/>
                <a:gd name="connsiteY107" fmla="*/ 81688 h 1161552"/>
                <a:gd name="connsiteX108" fmla="*/ 364435 w 1045978"/>
                <a:gd name="connsiteY108" fmla="*/ 99446 h 1161552"/>
                <a:gd name="connsiteX109" fmla="*/ 335929 w 1045978"/>
                <a:gd name="connsiteY109" fmla="*/ 99446 h 1161552"/>
                <a:gd name="connsiteX110" fmla="*/ 321677 w 1045978"/>
                <a:gd name="connsiteY110" fmla="*/ 92343 h 1161552"/>
                <a:gd name="connsiteX111" fmla="*/ 293171 w 1045978"/>
                <a:gd name="connsiteY111" fmla="*/ 120757 h 1161552"/>
                <a:gd name="connsiteX112" fmla="*/ 307422 w 1045978"/>
                <a:gd name="connsiteY112" fmla="*/ 142064 h 1161552"/>
                <a:gd name="connsiteX113" fmla="*/ 300299 w 1045978"/>
                <a:gd name="connsiteY113" fmla="*/ 156273 h 1161552"/>
                <a:gd name="connsiteX114" fmla="*/ 275356 w 1045978"/>
                <a:gd name="connsiteY114" fmla="*/ 159822 h 1161552"/>
                <a:gd name="connsiteX115" fmla="*/ 257537 w 1045978"/>
                <a:gd name="connsiteY115" fmla="*/ 152720 h 1161552"/>
                <a:gd name="connsiteX116" fmla="*/ 225471 w 1045978"/>
                <a:gd name="connsiteY116" fmla="*/ 184686 h 1161552"/>
                <a:gd name="connsiteX117" fmla="*/ 229229 w 1045978"/>
                <a:gd name="connsiteY117" fmla="*/ 206098 h 1161552"/>
                <a:gd name="connsiteX118" fmla="*/ 221906 w 1045978"/>
                <a:gd name="connsiteY118" fmla="*/ 220202 h 1161552"/>
                <a:gd name="connsiteX119" fmla="*/ 214779 w 1045978"/>
                <a:gd name="connsiteY119" fmla="*/ 220202 h 1161552"/>
                <a:gd name="connsiteX120" fmla="*/ 194838 w 1045978"/>
                <a:gd name="connsiteY120" fmla="*/ 221025 h 1161552"/>
                <a:gd name="connsiteX121" fmla="*/ 182713 w 1045978"/>
                <a:gd name="connsiteY121" fmla="*/ 241509 h 1161552"/>
                <a:gd name="connsiteX122" fmla="*/ 189837 w 1045978"/>
                <a:gd name="connsiteY122" fmla="*/ 262821 h 1161552"/>
                <a:gd name="connsiteX123" fmla="*/ 182713 w 1045978"/>
                <a:gd name="connsiteY123" fmla="*/ 277026 h 1161552"/>
                <a:gd name="connsiteX124" fmla="*/ 175585 w 1045978"/>
                <a:gd name="connsiteY124" fmla="*/ 277026 h 1161552"/>
                <a:gd name="connsiteX125" fmla="*/ 150643 w 1045978"/>
                <a:gd name="connsiteY125" fmla="*/ 287681 h 1161552"/>
                <a:gd name="connsiteX126" fmla="*/ 186276 w 1045978"/>
                <a:gd name="connsiteY126" fmla="*/ 323197 h 1161552"/>
                <a:gd name="connsiteX127" fmla="*/ 168458 w 1045978"/>
                <a:gd name="connsiteY127" fmla="*/ 340955 h 1161552"/>
                <a:gd name="connsiteX128" fmla="*/ 161334 w 1045978"/>
                <a:gd name="connsiteY128" fmla="*/ 340955 h 1161552"/>
                <a:gd name="connsiteX129" fmla="*/ 109223 w 1045978"/>
                <a:gd name="connsiteY129" fmla="*/ 370701 h 1161552"/>
                <a:gd name="connsiteX130" fmla="*/ 81585 w 1045978"/>
                <a:gd name="connsiteY130" fmla="*/ 439047 h 1161552"/>
                <a:gd name="connsiteX131" fmla="*/ 56819 w 1045978"/>
                <a:gd name="connsiteY131" fmla="*/ 510256 h 1161552"/>
                <a:gd name="connsiteX132" fmla="*/ 46845 w 1045978"/>
                <a:gd name="connsiteY132" fmla="*/ 546483 h 1161552"/>
                <a:gd name="connsiteX133" fmla="*/ 33058 w 1045978"/>
                <a:gd name="connsiteY133" fmla="*/ 582466 h 1161552"/>
                <a:gd name="connsiteX134" fmla="*/ 8116 w 1045978"/>
                <a:gd name="connsiteY134" fmla="*/ 689014 h 1161552"/>
                <a:gd name="connsiteX135" fmla="*/ 8116 w 1045978"/>
                <a:gd name="connsiteY135" fmla="*/ 692563 h 1161552"/>
                <a:gd name="connsiteX136" fmla="*/ 19 w 1045978"/>
                <a:gd name="connsiteY136" fmla="*/ 738806 h 1161552"/>
                <a:gd name="connsiteX137" fmla="*/ 4552 w 1045978"/>
                <a:gd name="connsiteY137" fmla="*/ 806211 h 1161552"/>
                <a:gd name="connsiteX138" fmla="*/ 11679 w 1045978"/>
                <a:gd name="connsiteY138" fmla="*/ 823969 h 1161552"/>
                <a:gd name="connsiteX139" fmla="*/ 34147 w 1045978"/>
                <a:gd name="connsiteY139" fmla="*/ 932984 h 1161552"/>
                <a:gd name="connsiteX140" fmla="*/ 93631 w 1045978"/>
                <a:gd name="connsiteY140" fmla="*/ 1008655 h 1161552"/>
                <a:gd name="connsiteX141" fmla="*/ 243287 w 1045978"/>
                <a:gd name="connsiteY141" fmla="*/ 1129407 h 1161552"/>
                <a:gd name="connsiteX142" fmla="*/ 339495 w 1045978"/>
                <a:gd name="connsiteY142" fmla="*/ 1147165 h 1161552"/>
                <a:gd name="connsiteX143" fmla="*/ 378808 w 1045978"/>
                <a:gd name="connsiteY143" fmla="*/ 1153082 h 1161552"/>
                <a:gd name="connsiteX144" fmla="*/ 464210 w 1045978"/>
                <a:gd name="connsiteY144" fmla="*/ 1161369 h 1161552"/>
                <a:gd name="connsiteX145" fmla="*/ 478635 w 1045978"/>
                <a:gd name="connsiteY145" fmla="*/ 1160522 h 1161552"/>
                <a:gd name="connsiteX146" fmla="*/ 521221 w 1045978"/>
                <a:gd name="connsiteY146" fmla="*/ 1157820 h 1161552"/>
                <a:gd name="connsiteX147" fmla="*/ 524785 w 1045978"/>
                <a:gd name="connsiteY147" fmla="*/ 1157820 h 1161552"/>
                <a:gd name="connsiteX148" fmla="*/ 702944 w 1045978"/>
                <a:gd name="connsiteY148" fmla="*/ 1118751 h 1161552"/>
                <a:gd name="connsiteX149" fmla="*/ 745701 w 1045978"/>
                <a:gd name="connsiteY149" fmla="*/ 1111649 h 1161552"/>
                <a:gd name="connsiteX150" fmla="*/ 851854 w 1045978"/>
                <a:gd name="connsiteY150" fmla="*/ 1050529 h 1161552"/>
                <a:gd name="connsiteX151" fmla="*/ 892798 w 1045978"/>
                <a:gd name="connsiteY151" fmla="*/ 1009656 h 1161552"/>
                <a:gd name="connsiteX152" fmla="*/ 928136 w 1045978"/>
                <a:gd name="connsiteY152" fmla="*/ 959635 h 1161552"/>
                <a:gd name="connsiteX153" fmla="*/ 987999 w 1045978"/>
                <a:gd name="connsiteY153" fmla="*/ 852380 h 1161552"/>
                <a:gd name="connsiteX154" fmla="*/ 1029872 w 1045978"/>
                <a:gd name="connsiteY154" fmla="*/ 724381 h 1161552"/>
                <a:gd name="connsiteX155" fmla="*/ 1034322 w 1045978"/>
                <a:gd name="connsiteY155" fmla="*/ 696111 h 1161552"/>
                <a:gd name="connsiteX156" fmla="*/ 1041449 w 1045978"/>
                <a:gd name="connsiteY156" fmla="*/ 657042 h 1161552"/>
                <a:gd name="connsiteX157" fmla="*/ 1041241 w 1045978"/>
                <a:gd name="connsiteY157" fmla="*/ 639273 h 1161552"/>
                <a:gd name="connsiteX158" fmla="*/ 1045013 w 1045978"/>
                <a:gd name="connsiteY158" fmla="*/ 529188 h 1161552"/>
                <a:gd name="connsiteX159" fmla="*/ 1045979 w 1045978"/>
                <a:gd name="connsiteY159" fmla="*/ 511315 h 1161552"/>
                <a:gd name="connsiteX160" fmla="*/ 1043071 w 1045978"/>
                <a:gd name="connsiteY160" fmla="*/ 472113 h 1161552"/>
                <a:gd name="connsiteX161" fmla="*/ 1030758 w 1045978"/>
                <a:gd name="connsiteY161" fmla="*/ 390675 h 1161552"/>
                <a:gd name="connsiteX162" fmla="*/ 984435 w 1045978"/>
                <a:gd name="connsiteY162" fmla="*/ 390675 h 1161552"/>
                <a:gd name="connsiteX163" fmla="*/ 966620 w 1045978"/>
                <a:gd name="connsiteY163" fmla="*/ 372917 h 1161552"/>
                <a:gd name="connsiteX164" fmla="*/ 970184 w 1045978"/>
                <a:gd name="connsiteY164" fmla="*/ 351610 h 1161552"/>
                <a:gd name="connsiteX165" fmla="*/ 987999 w 1045978"/>
                <a:gd name="connsiteY165" fmla="*/ 348057 h 1161552"/>
                <a:gd name="connsiteX166" fmla="*/ 1012941 w 1045978"/>
                <a:gd name="connsiteY166" fmla="*/ 348057 h 1161552"/>
                <a:gd name="connsiteX167" fmla="*/ 980872 w 1045978"/>
                <a:gd name="connsiteY167" fmla="*/ 298336 h 1161552"/>
                <a:gd name="connsiteX168" fmla="*/ 959493 w 1045978"/>
                <a:gd name="connsiteY168" fmla="*/ 301886 h 1161552"/>
                <a:gd name="connsiteX169" fmla="*/ 955929 w 1045978"/>
                <a:gd name="connsiteY169" fmla="*/ 301886 h 1161552"/>
                <a:gd name="connsiteX170" fmla="*/ 927426 w 1045978"/>
                <a:gd name="connsiteY170" fmla="*/ 291234 h 1161552"/>
                <a:gd name="connsiteX171" fmla="*/ 927426 w 1045978"/>
                <a:gd name="connsiteY171" fmla="*/ 266370 h 1161552"/>
                <a:gd name="connsiteX172" fmla="*/ 948805 w 1045978"/>
                <a:gd name="connsiteY172" fmla="*/ 255718 h 1161552"/>
                <a:gd name="connsiteX173" fmla="*/ 980871 w 1045978"/>
                <a:gd name="connsiteY173" fmla="*/ 255718 h 1161552"/>
                <a:gd name="connsiteX174" fmla="*/ 963056 w 1045978"/>
                <a:gd name="connsiteY174" fmla="*/ 230854 h 1161552"/>
                <a:gd name="connsiteX175" fmla="*/ 955928 w 1045978"/>
                <a:gd name="connsiteY175" fmla="*/ 230854 h 1161552"/>
                <a:gd name="connsiteX176" fmla="*/ 941720 w 1045978"/>
                <a:gd name="connsiteY176" fmla="*/ 234314 h 1161552"/>
                <a:gd name="connsiteX177" fmla="*/ 916735 w 1045978"/>
                <a:gd name="connsiteY177" fmla="*/ 223751 h 1161552"/>
                <a:gd name="connsiteX178" fmla="*/ 916735 w 1045978"/>
                <a:gd name="connsiteY178" fmla="*/ 213096 h 1161552"/>
                <a:gd name="connsiteX179" fmla="*/ 954703 w 1045978"/>
                <a:gd name="connsiteY179" fmla="*/ 187258 h 1161552"/>
                <a:gd name="connsiteX180" fmla="*/ 941677 w 1045978"/>
                <a:gd name="connsiteY180" fmla="*/ 156273 h 1161552"/>
                <a:gd name="connsiteX181" fmla="*/ 877542 w 1045978"/>
                <a:gd name="connsiteY181" fmla="*/ 156273 h 1161552"/>
                <a:gd name="connsiteX182" fmla="*/ 859723 w 1045978"/>
                <a:gd name="connsiteY182" fmla="*/ 142064 h 1161552"/>
                <a:gd name="connsiteX183" fmla="*/ 877542 w 1045978"/>
                <a:gd name="connsiteY183" fmla="*/ 117204 h 1161552"/>
                <a:gd name="connsiteX184" fmla="*/ 902485 w 1045978"/>
                <a:gd name="connsiteY184" fmla="*/ 117204 h 1161552"/>
                <a:gd name="connsiteX185" fmla="*/ 913172 w 1045978"/>
                <a:gd name="connsiteY185" fmla="*/ 113655 h 1161552"/>
                <a:gd name="connsiteX186" fmla="*/ 888230 w 1045978"/>
                <a:gd name="connsiteY186" fmla="*/ 85241 h 1161552"/>
                <a:gd name="connsiteX187" fmla="*/ 831219 w 1045978"/>
                <a:gd name="connsiteY187" fmla="*/ 110101 h 1161552"/>
                <a:gd name="connsiteX188" fmla="*/ 792021 w 1045978"/>
                <a:gd name="connsiteY188" fmla="*/ 81688 h 1161552"/>
                <a:gd name="connsiteX189" fmla="*/ 798954 w 1045978"/>
                <a:gd name="connsiteY189" fmla="*/ 81763 h 1161552"/>
                <a:gd name="connsiteX190" fmla="*/ 795585 w 1045978"/>
                <a:gd name="connsiteY190" fmla="*/ 71033 h 1161552"/>
                <a:gd name="connsiteX191" fmla="*/ 777769 w 1045978"/>
                <a:gd name="connsiteY191" fmla="*/ 74586 h 1161552"/>
                <a:gd name="connsiteX192" fmla="*/ 767078 w 1045978"/>
                <a:gd name="connsiteY192" fmla="*/ 74586 h 1161552"/>
                <a:gd name="connsiteX193" fmla="*/ 752827 w 1045978"/>
                <a:gd name="connsiteY193" fmla="*/ 63930 h 1161552"/>
                <a:gd name="connsiteX194" fmla="*/ 759955 w 1045978"/>
                <a:gd name="connsiteY194" fmla="*/ 46172 h 116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1045978" h="1161552">
                  <a:moveTo>
                    <a:pt x="560388" y="887906"/>
                  </a:moveTo>
                  <a:cubicBezTo>
                    <a:pt x="575987" y="887906"/>
                    <a:pt x="581802" y="877250"/>
                    <a:pt x="599586" y="877250"/>
                  </a:cubicBezTo>
                  <a:cubicBezTo>
                    <a:pt x="620947" y="877250"/>
                    <a:pt x="685100" y="849508"/>
                    <a:pt x="685100" y="831081"/>
                  </a:cubicBezTo>
                  <a:cubicBezTo>
                    <a:pt x="685100" y="827453"/>
                    <a:pt x="677972" y="823307"/>
                    <a:pt x="677972" y="809770"/>
                  </a:cubicBezTo>
                  <a:lnTo>
                    <a:pt x="677972" y="802668"/>
                  </a:lnTo>
                  <a:lnTo>
                    <a:pt x="678077" y="795759"/>
                  </a:lnTo>
                  <a:lnTo>
                    <a:pt x="692122" y="788265"/>
                  </a:lnTo>
                  <a:cubicBezTo>
                    <a:pt x="724776" y="796018"/>
                    <a:pt x="738152" y="816664"/>
                    <a:pt x="745674" y="848841"/>
                  </a:cubicBezTo>
                  <a:cubicBezTo>
                    <a:pt x="734871" y="864924"/>
                    <a:pt x="728745" y="877743"/>
                    <a:pt x="711503" y="889365"/>
                  </a:cubicBezTo>
                  <a:cubicBezTo>
                    <a:pt x="706711" y="892595"/>
                    <a:pt x="666209" y="912767"/>
                    <a:pt x="663724" y="912767"/>
                  </a:cubicBezTo>
                  <a:lnTo>
                    <a:pt x="660160" y="912767"/>
                  </a:lnTo>
                  <a:cubicBezTo>
                    <a:pt x="633770" y="912767"/>
                    <a:pt x="580954" y="937631"/>
                    <a:pt x="553265" y="937631"/>
                  </a:cubicBezTo>
                  <a:cubicBezTo>
                    <a:pt x="533637" y="937631"/>
                    <a:pt x="482603" y="951426"/>
                    <a:pt x="457056" y="955389"/>
                  </a:cubicBezTo>
                  <a:lnTo>
                    <a:pt x="396654" y="963609"/>
                  </a:lnTo>
                  <a:cubicBezTo>
                    <a:pt x="388342" y="963752"/>
                    <a:pt x="377009" y="966041"/>
                    <a:pt x="371539" y="966041"/>
                  </a:cubicBezTo>
                  <a:cubicBezTo>
                    <a:pt x="345289" y="966041"/>
                    <a:pt x="336114" y="976696"/>
                    <a:pt x="314525" y="976696"/>
                  </a:cubicBezTo>
                  <a:lnTo>
                    <a:pt x="303834" y="976696"/>
                  </a:lnTo>
                  <a:cubicBezTo>
                    <a:pt x="287201" y="976696"/>
                    <a:pt x="278895" y="968415"/>
                    <a:pt x="278895" y="951836"/>
                  </a:cubicBezTo>
                  <a:cubicBezTo>
                    <a:pt x="278895" y="934366"/>
                    <a:pt x="426397" y="905663"/>
                    <a:pt x="453488" y="905663"/>
                  </a:cubicBezTo>
                  <a:cubicBezTo>
                    <a:pt x="488121" y="905663"/>
                    <a:pt x="518285" y="887906"/>
                    <a:pt x="556822" y="887906"/>
                  </a:cubicBezTo>
                  <a:lnTo>
                    <a:pt x="560381" y="887906"/>
                  </a:lnTo>
                  <a:close/>
                  <a:moveTo>
                    <a:pt x="535434" y="703305"/>
                  </a:moveTo>
                  <a:cubicBezTo>
                    <a:pt x="543571" y="704519"/>
                    <a:pt x="546137" y="704670"/>
                    <a:pt x="546137" y="713878"/>
                  </a:cubicBezTo>
                  <a:lnTo>
                    <a:pt x="546137" y="731636"/>
                  </a:lnTo>
                  <a:lnTo>
                    <a:pt x="514066" y="731636"/>
                  </a:lnTo>
                  <a:cubicBezTo>
                    <a:pt x="503195" y="731636"/>
                    <a:pt x="499689" y="728222"/>
                    <a:pt x="492688" y="724533"/>
                  </a:cubicBezTo>
                  <a:lnTo>
                    <a:pt x="492688" y="706775"/>
                  </a:lnTo>
                  <a:cubicBezTo>
                    <a:pt x="500611" y="704436"/>
                    <a:pt x="505782" y="699486"/>
                    <a:pt x="506943" y="699669"/>
                  </a:cubicBezTo>
                  <a:lnTo>
                    <a:pt x="535435" y="703305"/>
                  </a:lnTo>
                  <a:close/>
                  <a:moveTo>
                    <a:pt x="400043" y="713878"/>
                  </a:moveTo>
                  <a:cubicBezTo>
                    <a:pt x="407578" y="699687"/>
                    <a:pt x="421843" y="689017"/>
                    <a:pt x="442800" y="689017"/>
                  </a:cubicBezTo>
                  <a:cubicBezTo>
                    <a:pt x="453736" y="689017"/>
                    <a:pt x="471306" y="691370"/>
                    <a:pt x="471306" y="703222"/>
                  </a:cubicBezTo>
                  <a:cubicBezTo>
                    <a:pt x="471306" y="714058"/>
                    <a:pt x="467886" y="717553"/>
                    <a:pt x="464182" y="724534"/>
                  </a:cubicBezTo>
                  <a:lnTo>
                    <a:pt x="457055" y="724534"/>
                  </a:lnTo>
                  <a:lnTo>
                    <a:pt x="425103" y="728873"/>
                  </a:lnTo>
                  <a:cubicBezTo>
                    <a:pt x="414819" y="729603"/>
                    <a:pt x="404258" y="720151"/>
                    <a:pt x="400042" y="713878"/>
                  </a:cubicBezTo>
                  <a:close/>
                  <a:moveTo>
                    <a:pt x="613834" y="689017"/>
                  </a:moveTo>
                  <a:lnTo>
                    <a:pt x="613834" y="696120"/>
                  </a:lnTo>
                  <a:cubicBezTo>
                    <a:pt x="613834" y="712688"/>
                    <a:pt x="606706" y="707257"/>
                    <a:pt x="606706" y="731636"/>
                  </a:cubicBezTo>
                  <a:lnTo>
                    <a:pt x="594236" y="740513"/>
                  </a:lnTo>
                  <a:cubicBezTo>
                    <a:pt x="584600" y="742036"/>
                    <a:pt x="578204" y="743448"/>
                    <a:pt x="578204" y="731636"/>
                  </a:cubicBezTo>
                  <a:cubicBezTo>
                    <a:pt x="578204" y="701609"/>
                    <a:pt x="589901" y="712038"/>
                    <a:pt x="571931" y="688133"/>
                  </a:cubicBezTo>
                  <a:cubicBezTo>
                    <a:pt x="560893" y="673450"/>
                    <a:pt x="566861" y="664602"/>
                    <a:pt x="574641" y="649949"/>
                  </a:cubicBezTo>
                  <a:lnTo>
                    <a:pt x="592456" y="649949"/>
                  </a:lnTo>
                  <a:cubicBezTo>
                    <a:pt x="595807" y="656261"/>
                    <a:pt x="613834" y="685577"/>
                    <a:pt x="613834" y="689018"/>
                  </a:cubicBezTo>
                  <a:close/>
                  <a:moveTo>
                    <a:pt x="346595" y="696120"/>
                  </a:moveTo>
                  <a:cubicBezTo>
                    <a:pt x="346595" y="688583"/>
                    <a:pt x="368237" y="660517"/>
                    <a:pt x="371538" y="646395"/>
                  </a:cubicBezTo>
                  <a:lnTo>
                    <a:pt x="392917" y="646395"/>
                  </a:lnTo>
                  <a:cubicBezTo>
                    <a:pt x="401125" y="646395"/>
                    <a:pt x="403604" y="648867"/>
                    <a:pt x="403604" y="657051"/>
                  </a:cubicBezTo>
                  <a:lnTo>
                    <a:pt x="403604" y="667707"/>
                  </a:lnTo>
                  <a:cubicBezTo>
                    <a:pt x="386398" y="669133"/>
                    <a:pt x="381274" y="675560"/>
                    <a:pt x="376467" y="690379"/>
                  </a:cubicBezTo>
                  <a:cubicBezTo>
                    <a:pt x="368273" y="715635"/>
                    <a:pt x="370544" y="706269"/>
                    <a:pt x="360847" y="724534"/>
                  </a:cubicBezTo>
                  <a:lnTo>
                    <a:pt x="350411" y="720320"/>
                  </a:lnTo>
                  <a:cubicBezTo>
                    <a:pt x="349229" y="709872"/>
                    <a:pt x="346595" y="708364"/>
                    <a:pt x="346595" y="696120"/>
                  </a:cubicBezTo>
                  <a:close/>
                  <a:moveTo>
                    <a:pt x="574640" y="468816"/>
                  </a:moveTo>
                  <a:cubicBezTo>
                    <a:pt x="574640" y="460503"/>
                    <a:pt x="580553" y="454611"/>
                    <a:pt x="588891" y="454611"/>
                  </a:cubicBezTo>
                  <a:lnTo>
                    <a:pt x="596018" y="454611"/>
                  </a:lnTo>
                  <a:cubicBezTo>
                    <a:pt x="607892" y="454611"/>
                    <a:pt x="614003" y="472046"/>
                    <a:pt x="628085" y="479472"/>
                  </a:cubicBezTo>
                  <a:lnTo>
                    <a:pt x="628085" y="486574"/>
                  </a:lnTo>
                  <a:lnTo>
                    <a:pt x="632564" y="543320"/>
                  </a:lnTo>
                  <a:cubicBezTo>
                    <a:pt x="634258" y="573199"/>
                    <a:pt x="607290" y="579806"/>
                    <a:pt x="596018" y="589570"/>
                  </a:cubicBezTo>
                  <a:cubicBezTo>
                    <a:pt x="574625" y="579339"/>
                    <a:pt x="560384" y="574640"/>
                    <a:pt x="560384" y="543398"/>
                  </a:cubicBezTo>
                  <a:cubicBezTo>
                    <a:pt x="560384" y="527666"/>
                    <a:pt x="567512" y="513957"/>
                    <a:pt x="567512" y="500781"/>
                  </a:cubicBezTo>
                  <a:cubicBezTo>
                    <a:pt x="567512" y="485265"/>
                    <a:pt x="574639" y="487884"/>
                    <a:pt x="574639" y="472367"/>
                  </a:cubicBezTo>
                  <a:lnTo>
                    <a:pt x="574639" y="468814"/>
                  </a:lnTo>
                  <a:close/>
                  <a:moveTo>
                    <a:pt x="378664" y="532748"/>
                  </a:moveTo>
                  <a:cubicBezTo>
                    <a:pt x="378664" y="509770"/>
                    <a:pt x="388155" y="494530"/>
                    <a:pt x="392920" y="475924"/>
                  </a:cubicBezTo>
                  <a:cubicBezTo>
                    <a:pt x="398087" y="455734"/>
                    <a:pt x="398050" y="433303"/>
                    <a:pt x="421422" y="433303"/>
                  </a:cubicBezTo>
                  <a:cubicBezTo>
                    <a:pt x="435274" y="433303"/>
                    <a:pt x="436467" y="447479"/>
                    <a:pt x="449929" y="451061"/>
                  </a:cubicBezTo>
                  <a:lnTo>
                    <a:pt x="449929" y="479474"/>
                  </a:lnTo>
                  <a:cubicBezTo>
                    <a:pt x="449929" y="494980"/>
                    <a:pt x="447993" y="513808"/>
                    <a:pt x="444303" y="527139"/>
                  </a:cubicBezTo>
                  <a:cubicBezTo>
                    <a:pt x="439670" y="543870"/>
                    <a:pt x="429684" y="544671"/>
                    <a:pt x="424986" y="557607"/>
                  </a:cubicBezTo>
                  <a:lnTo>
                    <a:pt x="406987" y="560212"/>
                  </a:lnTo>
                  <a:cubicBezTo>
                    <a:pt x="394750" y="555218"/>
                    <a:pt x="378664" y="553594"/>
                    <a:pt x="378664" y="532747"/>
                  </a:cubicBezTo>
                  <a:close/>
                  <a:moveTo>
                    <a:pt x="759947" y="46172"/>
                  </a:moveTo>
                  <a:lnTo>
                    <a:pt x="756382" y="46172"/>
                  </a:lnTo>
                  <a:cubicBezTo>
                    <a:pt x="749381" y="49865"/>
                    <a:pt x="745875" y="53274"/>
                    <a:pt x="735004" y="53274"/>
                  </a:cubicBezTo>
                  <a:lnTo>
                    <a:pt x="713625" y="53274"/>
                  </a:lnTo>
                  <a:lnTo>
                    <a:pt x="713625" y="39069"/>
                  </a:lnTo>
                  <a:cubicBezTo>
                    <a:pt x="713625" y="29858"/>
                    <a:pt x="731440" y="15987"/>
                    <a:pt x="731440" y="10656"/>
                  </a:cubicBezTo>
                  <a:cubicBezTo>
                    <a:pt x="731440" y="3736"/>
                    <a:pt x="714191" y="0"/>
                    <a:pt x="706498" y="0"/>
                  </a:cubicBezTo>
                  <a:lnTo>
                    <a:pt x="699370" y="0"/>
                  </a:lnTo>
                  <a:cubicBezTo>
                    <a:pt x="684366" y="28270"/>
                    <a:pt x="673408" y="35228"/>
                    <a:pt x="646041" y="49395"/>
                  </a:cubicBezTo>
                  <a:lnTo>
                    <a:pt x="621834" y="41412"/>
                  </a:lnTo>
                  <a:lnTo>
                    <a:pt x="638798" y="3554"/>
                  </a:lnTo>
                  <a:cubicBezTo>
                    <a:pt x="622435" y="7908"/>
                    <a:pt x="617229" y="39070"/>
                    <a:pt x="596042" y="39070"/>
                  </a:cubicBezTo>
                  <a:lnTo>
                    <a:pt x="581787" y="39070"/>
                  </a:lnTo>
                  <a:cubicBezTo>
                    <a:pt x="573449" y="39070"/>
                    <a:pt x="567535" y="33178"/>
                    <a:pt x="567535" y="24865"/>
                  </a:cubicBezTo>
                  <a:lnTo>
                    <a:pt x="567535" y="7107"/>
                  </a:lnTo>
                  <a:lnTo>
                    <a:pt x="553284" y="7107"/>
                  </a:lnTo>
                  <a:cubicBezTo>
                    <a:pt x="535091" y="7107"/>
                    <a:pt x="549937" y="31303"/>
                    <a:pt x="517568" y="34374"/>
                  </a:cubicBezTo>
                  <a:cubicBezTo>
                    <a:pt x="504279" y="35635"/>
                    <a:pt x="489699" y="31859"/>
                    <a:pt x="489144" y="7107"/>
                  </a:cubicBezTo>
                  <a:lnTo>
                    <a:pt x="482021" y="7107"/>
                  </a:lnTo>
                  <a:lnTo>
                    <a:pt x="482021" y="17759"/>
                  </a:lnTo>
                  <a:cubicBezTo>
                    <a:pt x="482021" y="37446"/>
                    <a:pt x="477062" y="49725"/>
                    <a:pt x="457078" y="49725"/>
                  </a:cubicBezTo>
                  <a:lnTo>
                    <a:pt x="453514" y="49725"/>
                  </a:lnTo>
                  <a:cubicBezTo>
                    <a:pt x="443890" y="49725"/>
                    <a:pt x="443691" y="48029"/>
                    <a:pt x="435565" y="46190"/>
                  </a:cubicBezTo>
                  <a:lnTo>
                    <a:pt x="432135" y="14209"/>
                  </a:lnTo>
                  <a:lnTo>
                    <a:pt x="425008" y="14209"/>
                  </a:lnTo>
                  <a:cubicBezTo>
                    <a:pt x="426871" y="22174"/>
                    <a:pt x="428571" y="22375"/>
                    <a:pt x="428571" y="31967"/>
                  </a:cubicBezTo>
                  <a:lnTo>
                    <a:pt x="428571" y="35516"/>
                  </a:lnTo>
                  <a:cubicBezTo>
                    <a:pt x="428571" y="51507"/>
                    <a:pt x="421829" y="71032"/>
                    <a:pt x="407193" y="71032"/>
                  </a:cubicBezTo>
                  <a:lnTo>
                    <a:pt x="400065" y="71032"/>
                  </a:lnTo>
                  <a:cubicBezTo>
                    <a:pt x="389193" y="71032"/>
                    <a:pt x="385687" y="67623"/>
                    <a:pt x="378687" y="63930"/>
                  </a:cubicBezTo>
                  <a:lnTo>
                    <a:pt x="378687" y="56828"/>
                  </a:lnTo>
                  <a:lnTo>
                    <a:pt x="377461" y="44591"/>
                  </a:lnTo>
                  <a:lnTo>
                    <a:pt x="364435" y="56828"/>
                  </a:lnTo>
                  <a:cubicBezTo>
                    <a:pt x="367404" y="62993"/>
                    <a:pt x="371563" y="72577"/>
                    <a:pt x="371563" y="81688"/>
                  </a:cubicBezTo>
                  <a:cubicBezTo>
                    <a:pt x="371563" y="93234"/>
                    <a:pt x="368475" y="84368"/>
                    <a:pt x="364435" y="99446"/>
                  </a:cubicBezTo>
                  <a:lnTo>
                    <a:pt x="335929" y="99446"/>
                  </a:lnTo>
                  <a:cubicBezTo>
                    <a:pt x="327940" y="99446"/>
                    <a:pt x="328106" y="96636"/>
                    <a:pt x="321677" y="92343"/>
                  </a:cubicBezTo>
                  <a:cubicBezTo>
                    <a:pt x="315728" y="101195"/>
                    <a:pt x="293171" y="117383"/>
                    <a:pt x="293171" y="120757"/>
                  </a:cubicBezTo>
                  <a:cubicBezTo>
                    <a:pt x="293171" y="122823"/>
                    <a:pt x="307422" y="139998"/>
                    <a:pt x="307422" y="142064"/>
                  </a:cubicBezTo>
                  <a:cubicBezTo>
                    <a:pt x="307422" y="150029"/>
                    <a:pt x="304605" y="149864"/>
                    <a:pt x="300299" y="156273"/>
                  </a:cubicBezTo>
                  <a:cubicBezTo>
                    <a:pt x="283846" y="156636"/>
                    <a:pt x="288354" y="159822"/>
                    <a:pt x="275356" y="159822"/>
                  </a:cubicBezTo>
                  <a:cubicBezTo>
                    <a:pt x="269320" y="159822"/>
                    <a:pt x="262038" y="155094"/>
                    <a:pt x="257537" y="152720"/>
                  </a:cubicBezTo>
                  <a:cubicBezTo>
                    <a:pt x="252961" y="156686"/>
                    <a:pt x="225471" y="180142"/>
                    <a:pt x="225471" y="184686"/>
                  </a:cubicBezTo>
                  <a:cubicBezTo>
                    <a:pt x="225471" y="195500"/>
                    <a:pt x="227088" y="197673"/>
                    <a:pt x="229229" y="206098"/>
                  </a:cubicBezTo>
                  <a:lnTo>
                    <a:pt x="221906" y="220202"/>
                  </a:lnTo>
                  <a:lnTo>
                    <a:pt x="214779" y="220202"/>
                  </a:lnTo>
                  <a:lnTo>
                    <a:pt x="194838" y="221025"/>
                  </a:lnTo>
                  <a:lnTo>
                    <a:pt x="182713" y="241509"/>
                  </a:lnTo>
                  <a:cubicBezTo>
                    <a:pt x="186417" y="248486"/>
                    <a:pt x="189837" y="251982"/>
                    <a:pt x="189837" y="262821"/>
                  </a:cubicBezTo>
                  <a:cubicBezTo>
                    <a:pt x="189837" y="270782"/>
                    <a:pt x="187019" y="270616"/>
                    <a:pt x="182713" y="277026"/>
                  </a:cubicBezTo>
                  <a:lnTo>
                    <a:pt x="175585" y="277026"/>
                  </a:lnTo>
                  <a:cubicBezTo>
                    <a:pt x="167892" y="277026"/>
                    <a:pt x="150643" y="280758"/>
                    <a:pt x="150643" y="287681"/>
                  </a:cubicBezTo>
                  <a:cubicBezTo>
                    <a:pt x="150643" y="303865"/>
                    <a:pt x="186276" y="309542"/>
                    <a:pt x="186276" y="323197"/>
                  </a:cubicBezTo>
                  <a:cubicBezTo>
                    <a:pt x="186276" y="331478"/>
                    <a:pt x="176767" y="340955"/>
                    <a:pt x="168458" y="340955"/>
                  </a:cubicBezTo>
                  <a:lnTo>
                    <a:pt x="161334" y="340955"/>
                  </a:lnTo>
                  <a:cubicBezTo>
                    <a:pt x="121883" y="340955"/>
                    <a:pt x="131761" y="313411"/>
                    <a:pt x="109223" y="370701"/>
                  </a:cubicBezTo>
                  <a:cubicBezTo>
                    <a:pt x="98993" y="396708"/>
                    <a:pt x="92165" y="412296"/>
                    <a:pt x="81585" y="439047"/>
                  </a:cubicBezTo>
                  <a:cubicBezTo>
                    <a:pt x="71939" y="463440"/>
                    <a:pt x="66130" y="485660"/>
                    <a:pt x="56819" y="510256"/>
                  </a:cubicBezTo>
                  <a:cubicBezTo>
                    <a:pt x="52553" y="521529"/>
                    <a:pt x="50459" y="534879"/>
                    <a:pt x="46845" y="546483"/>
                  </a:cubicBezTo>
                  <a:cubicBezTo>
                    <a:pt x="45155" y="551901"/>
                    <a:pt x="33058" y="582250"/>
                    <a:pt x="33058" y="582466"/>
                  </a:cubicBezTo>
                  <a:cubicBezTo>
                    <a:pt x="33058" y="605724"/>
                    <a:pt x="8116" y="660785"/>
                    <a:pt x="8116" y="689014"/>
                  </a:cubicBezTo>
                  <a:lnTo>
                    <a:pt x="8116" y="692563"/>
                  </a:lnTo>
                  <a:cubicBezTo>
                    <a:pt x="8116" y="711744"/>
                    <a:pt x="-450" y="719184"/>
                    <a:pt x="19" y="738806"/>
                  </a:cubicBezTo>
                  <a:lnTo>
                    <a:pt x="4552" y="806211"/>
                  </a:lnTo>
                  <a:cubicBezTo>
                    <a:pt x="5575" y="820086"/>
                    <a:pt x="11679" y="811094"/>
                    <a:pt x="11679" y="823969"/>
                  </a:cubicBezTo>
                  <a:cubicBezTo>
                    <a:pt x="11679" y="847213"/>
                    <a:pt x="26702" y="914862"/>
                    <a:pt x="34147" y="932984"/>
                  </a:cubicBezTo>
                  <a:cubicBezTo>
                    <a:pt x="41382" y="950595"/>
                    <a:pt x="79400" y="998515"/>
                    <a:pt x="93631" y="1008655"/>
                  </a:cubicBezTo>
                  <a:cubicBezTo>
                    <a:pt x="122235" y="1029025"/>
                    <a:pt x="212024" y="1129407"/>
                    <a:pt x="243287" y="1129407"/>
                  </a:cubicBezTo>
                  <a:cubicBezTo>
                    <a:pt x="269775" y="1129407"/>
                    <a:pt x="309030" y="1147165"/>
                    <a:pt x="339495" y="1147165"/>
                  </a:cubicBezTo>
                  <a:cubicBezTo>
                    <a:pt x="356662" y="1147165"/>
                    <a:pt x="359267" y="1152374"/>
                    <a:pt x="378808" y="1153082"/>
                  </a:cubicBezTo>
                  <a:lnTo>
                    <a:pt x="464210" y="1161369"/>
                  </a:lnTo>
                  <a:cubicBezTo>
                    <a:pt x="472354" y="1162167"/>
                    <a:pt x="473756" y="1160069"/>
                    <a:pt x="478635" y="1160522"/>
                  </a:cubicBezTo>
                  <a:lnTo>
                    <a:pt x="521221" y="1157820"/>
                  </a:lnTo>
                  <a:lnTo>
                    <a:pt x="524785" y="1157820"/>
                  </a:lnTo>
                  <a:cubicBezTo>
                    <a:pt x="580491" y="1157820"/>
                    <a:pt x="651313" y="1118751"/>
                    <a:pt x="702944" y="1118751"/>
                  </a:cubicBezTo>
                  <a:cubicBezTo>
                    <a:pt x="723292" y="1118751"/>
                    <a:pt x="730993" y="1111649"/>
                    <a:pt x="745701" y="1111649"/>
                  </a:cubicBezTo>
                  <a:cubicBezTo>
                    <a:pt x="765732" y="1111649"/>
                    <a:pt x="840590" y="1063717"/>
                    <a:pt x="851854" y="1050529"/>
                  </a:cubicBezTo>
                  <a:cubicBezTo>
                    <a:pt x="864379" y="1035868"/>
                    <a:pt x="879243" y="1023322"/>
                    <a:pt x="892798" y="1009656"/>
                  </a:cubicBezTo>
                  <a:cubicBezTo>
                    <a:pt x="908011" y="994319"/>
                    <a:pt x="916126" y="977732"/>
                    <a:pt x="928136" y="959635"/>
                  </a:cubicBezTo>
                  <a:cubicBezTo>
                    <a:pt x="954347" y="920148"/>
                    <a:pt x="969489" y="900849"/>
                    <a:pt x="987999" y="852380"/>
                  </a:cubicBezTo>
                  <a:cubicBezTo>
                    <a:pt x="999598" y="822005"/>
                    <a:pt x="1025637" y="756450"/>
                    <a:pt x="1029872" y="724381"/>
                  </a:cubicBezTo>
                  <a:lnTo>
                    <a:pt x="1034322" y="696111"/>
                  </a:lnTo>
                  <a:cubicBezTo>
                    <a:pt x="1036924" y="679891"/>
                    <a:pt x="1041449" y="670744"/>
                    <a:pt x="1041449" y="657042"/>
                  </a:cubicBezTo>
                  <a:lnTo>
                    <a:pt x="1041241" y="639273"/>
                  </a:lnTo>
                  <a:lnTo>
                    <a:pt x="1045013" y="529188"/>
                  </a:lnTo>
                  <a:lnTo>
                    <a:pt x="1045979" y="511315"/>
                  </a:lnTo>
                  <a:lnTo>
                    <a:pt x="1043071" y="472113"/>
                  </a:lnTo>
                  <a:lnTo>
                    <a:pt x="1030758" y="390675"/>
                  </a:lnTo>
                  <a:lnTo>
                    <a:pt x="984435" y="390675"/>
                  </a:lnTo>
                  <a:cubicBezTo>
                    <a:pt x="975178" y="390675"/>
                    <a:pt x="966620" y="377997"/>
                    <a:pt x="966620" y="372917"/>
                  </a:cubicBezTo>
                  <a:cubicBezTo>
                    <a:pt x="966620" y="359542"/>
                    <a:pt x="968966" y="366203"/>
                    <a:pt x="970184" y="351610"/>
                  </a:cubicBezTo>
                  <a:cubicBezTo>
                    <a:pt x="978172" y="349752"/>
                    <a:pt x="978374" y="348057"/>
                    <a:pt x="987999" y="348057"/>
                  </a:cubicBezTo>
                  <a:lnTo>
                    <a:pt x="1012941" y="348057"/>
                  </a:lnTo>
                  <a:cubicBezTo>
                    <a:pt x="1006182" y="319137"/>
                    <a:pt x="1004625" y="309695"/>
                    <a:pt x="980872" y="298336"/>
                  </a:cubicBezTo>
                  <a:cubicBezTo>
                    <a:pt x="972526" y="300273"/>
                    <a:pt x="970346" y="301886"/>
                    <a:pt x="959493" y="301886"/>
                  </a:cubicBezTo>
                  <a:lnTo>
                    <a:pt x="955929" y="301886"/>
                  </a:lnTo>
                  <a:cubicBezTo>
                    <a:pt x="944809" y="301886"/>
                    <a:pt x="935310" y="295390"/>
                    <a:pt x="927426" y="291234"/>
                  </a:cubicBezTo>
                  <a:lnTo>
                    <a:pt x="927426" y="266370"/>
                  </a:lnTo>
                  <a:cubicBezTo>
                    <a:pt x="933083" y="263388"/>
                    <a:pt x="943512" y="255718"/>
                    <a:pt x="948805" y="255718"/>
                  </a:cubicBezTo>
                  <a:lnTo>
                    <a:pt x="980871" y="255718"/>
                  </a:lnTo>
                  <a:cubicBezTo>
                    <a:pt x="979855" y="243514"/>
                    <a:pt x="975704" y="230854"/>
                    <a:pt x="963056" y="230854"/>
                  </a:cubicBezTo>
                  <a:lnTo>
                    <a:pt x="955928" y="230854"/>
                  </a:lnTo>
                  <a:cubicBezTo>
                    <a:pt x="946794" y="230854"/>
                    <a:pt x="947316" y="231709"/>
                    <a:pt x="941720" y="234314"/>
                  </a:cubicBezTo>
                  <a:lnTo>
                    <a:pt x="916735" y="223751"/>
                  </a:lnTo>
                  <a:lnTo>
                    <a:pt x="916735" y="213096"/>
                  </a:lnTo>
                  <a:cubicBezTo>
                    <a:pt x="916735" y="198205"/>
                    <a:pt x="937191" y="189496"/>
                    <a:pt x="954703" y="187258"/>
                  </a:cubicBezTo>
                  <a:lnTo>
                    <a:pt x="941677" y="156273"/>
                  </a:lnTo>
                  <a:lnTo>
                    <a:pt x="877542" y="156273"/>
                  </a:lnTo>
                  <a:cubicBezTo>
                    <a:pt x="870147" y="156273"/>
                    <a:pt x="859723" y="145883"/>
                    <a:pt x="859723" y="142064"/>
                  </a:cubicBezTo>
                  <a:cubicBezTo>
                    <a:pt x="859723" y="130098"/>
                    <a:pt x="866021" y="117204"/>
                    <a:pt x="877542" y="117204"/>
                  </a:cubicBezTo>
                  <a:lnTo>
                    <a:pt x="902485" y="117204"/>
                  </a:lnTo>
                  <a:cubicBezTo>
                    <a:pt x="916106" y="117204"/>
                    <a:pt x="903782" y="118296"/>
                    <a:pt x="913172" y="113655"/>
                  </a:cubicBezTo>
                  <a:cubicBezTo>
                    <a:pt x="910534" y="109728"/>
                    <a:pt x="891375" y="85241"/>
                    <a:pt x="888230" y="85241"/>
                  </a:cubicBezTo>
                  <a:cubicBezTo>
                    <a:pt x="876226" y="85241"/>
                    <a:pt x="842185" y="104317"/>
                    <a:pt x="831219" y="110101"/>
                  </a:cubicBezTo>
                  <a:cubicBezTo>
                    <a:pt x="811036" y="100448"/>
                    <a:pt x="799098" y="111962"/>
                    <a:pt x="792021" y="81688"/>
                  </a:cubicBezTo>
                  <a:lnTo>
                    <a:pt x="798954" y="81763"/>
                  </a:lnTo>
                  <a:lnTo>
                    <a:pt x="795585" y="71033"/>
                  </a:lnTo>
                  <a:cubicBezTo>
                    <a:pt x="787596" y="72890"/>
                    <a:pt x="787394" y="74586"/>
                    <a:pt x="777769" y="74586"/>
                  </a:cubicBezTo>
                  <a:lnTo>
                    <a:pt x="767078" y="74586"/>
                  </a:lnTo>
                  <a:cubicBezTo>
                    <a:pt x="760196" y="74586"/>
                    <a:pt x="752827" y="68252"/>
                    <a:pt x="752827" y="63930"/>
                  </a:cubicBezTo>
                  <a:cubicBezTo>
                    <a:pt x="752827" y="57916"/>
                    <a:pt x="757573" y="50659"/>
                    <a:pt x="759955" y="46172"/>
                  </a:cubicBez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33299F0-0CCE-DA91-9119-1079C7A2F947}"/>
                </a:ext>
              </a:extLst>
            </p:cNvPr>
            <p:cNvSpPr/>
            <p:nvPr/>
          </p:nvSpPr>
          <p:spPr>
            <a:xfrm>
              <a:off x="5788824" y="263462"/>
              <a:ext cx="1001361" cy="1111384"/>
            </a:xfrm>
            <a:custGeom>
              <a:avLst/>
              <a:gdLst>
                <a:gd name="connsiteX0" fmla="*/ 793808 w 1001361"/>
                <a:gd name="connsiteY0" fmla="*/ 727918 h 1111384"/>
                <a:gd name="connsiteX1" fmla="*/ 743859 w 1001361"/>
                <a:gd name="connsiteY1" fmla="*/ 773379 h 1111384"/>
                <a:gd name="connsiteX2" fmla="*/ 677892 w 1001361"/>
                <a:gd name="connsiteY2" fmla="*/ 807074 h 1111384"/>
                <a:gd name="connsiteX3" fmla="*/ 527367 w 1001361"/>
                <a:gd name="connsiteY3" fmla="*/ 855928 h 1111384"/>
                <a:gd name="connsiteX4" fmla="*/ 441854 w 1001361"/>
                <a:gd name="connsiteY4" fmla="*/ 877239 h 1111384"/>
                <a:gd name="connsiteX5" fmla="*/ 424034 w 1001361"/>
                <a:gd name="connsiteY5" fmla="*/ 877239 h 1111384"/>
                <a:gd name="connsiteX6" fmla="*/ 395532 w 1001361"/>
                <a:gd name="connsiteY6" fmla="*/ 884341 h 1111384"/>
                <a:gd name="connsiteX7" fmla="*/ 331393 w 1001361"/>
                <a:gd name="connsiteY7" fmla="*/ 885229 h 1111384"/>
                <a:gd name="connsiteX8" fmla="*/ 313282 w 1001361"/>
                <a:gd name="connsiteY8" fmla="*/ 886145 h 1111384"/>
                <a:gd name="connsiteX9" fmla="*/ 238371 w 1001361"/>
                <a:gd name="connsiteY9" fmla="*/ 874789 h 1111384"/>
                <a:gd name="connsiteX10" fmla="*/ 171048 w 1001361"/>
                <a:gd name="connsiteY10" fmla="*/ 852375 h 1111384"/>
                <a:gd name="connsiteX11" fmla="*/ 171048 w 1001361"/>
                <a:gd name="connsiteY11" fmla="*/ 834617 h 1111384"/>
                <a:gd name="connsiteX12" fmla="*/ 185303 w 1001361"/>
                <a:gd name="connsiteY12" fmla="*/ 816859 h 1111384"/>
                <a:gd name="connsiteX13" fmla="*/ 231626 w 1001361"/>
                <a:gd name="connsiteY13" fmla="*/ 831067 h 1111384"/>
                <a:gd name="connsiteX14" fmla="*/ 299328 w 1001361"/>
                <a:gd name="connsiteY14" fmla="*/ 841723 h 1111384"/>
                <a:gd name="connsiteX15" fmla="*/ 345851 w 1001361"/>
                <a:gd name="connsiteY15" fmla="*/ 843113 h 1111384"/>
                <a:gd name="connsiteX16" fmla="*/ 406223 w 1001361"/>
                <a:gd name="connsiteY16" fmla="*/ 834617 h 1111384"/>
                <a:gd name="connsiteX17" fmla="*/ 538060 w 1001361"/>
                <a:gd name="connsiteY17" fmla="*/ 809757 h 1111384"/>
                <a:gd name="connsiteX18" fmla="*/ 663908 w 1001361"/>
                <a:gd name="connsiteY18" fmla="*/ 761166 h 1111384"/>
                <a:gd name="connsiteX19" fmla="*/ 715350 w 1001361"/>
                <a:gd name="connsiteY19" fmla="*/ 727202 h 1111384"/>
                <a:gd name="connsiteX20" fmla="*/ 755417 w 1001361"/>
                <a:gd name="connsiteY20" fmla="*/ 678348 h 1111384"/>
                <a:gd name="connsiteX21" fmla="*/ 797223 w 1001361"/>
                <a:gd name="connsiteY21" fmla="*/ 710131 h 1111384"/>
                <a:gd name="connsiteX22" fmla="*/ 793811 w 1001361"/>
                <a:gd name="connsiteY22" fmla="*/ 727918 h 1111384"/>
                <a:gd name="connsiteX23" fmla="*/ 466795 w 1001361"/>
                <a:gd name="connsiteY23" fmla="*/ 646384 h 1111384"/>
                <a:gd name="connsiteX24" fmla="*/ 477485 w 1001361"/>
                <a:gd name="connsiteY24" fmla="*/ 628626 h 1111384"/>
                <a:gd name="connsiteX25" fmla="*/ 488176 w 1001361"/>
                <a:gd name="connsiteY25" fmla="*/ 628626 h 1111384"/>
                <a:gd name="connsiteX26" fmla="*/ 509555 w 1001361"/>
                <a:gd name="connsiteY26" fmla="*/ 635728 h 1111384"/>
                <a:gd name="connsiteX27" fmla="*/ 509555 w 1001361"/>
                <a:gd name="connsiteY27" fmla="*/ 642831 h 1111384"/>
                <a:gd name="connsiteX28" fmla="*/ 473921 w 1001361"/>
                <a:gd name="connsiteY28" fmla="*/ 667691 h 1111384"/>
                <a:gd name="connsiteX29" fmla="*/ 466794 w 1001361"/>
                <a:gd name="connsiteY29" fmla="*/ 646383 h 1111384"/>
                <a:gd name="connsiteX30" fmla="*/ 416913 w 1001361"/>
                <a:gd name="connsiteY30" fmla="*/ 660589 h 1111384"/>
                <a:gd name="connsiteX31" fmla="*/ 445416 w 1001361"/>
                <a:gd name="connsiteY31" fmla="*/ 628626 h 1111384"/>
                <a:gd name="connsiteX32" fmla="*/ 452543 w 1001361"/>
                <a:gd name="connsiteY32" fmla="*/ 628626 h 1111384"/>
                <a:gd name="connsiteX33" fmla="*/ 463234 w 1001361"/>
                <a:gd name="connsiteY33" fmla="*/ 639278 h 1111384"/>
                <a:gd name="connsiteX34" fmla="*/ 431164 w 1001361"/>
                <a:gd name="connsiteY34" fmla="*/ 667691 h 1111384"/>
                <a:gd name="connsiteX35" fmla="*/ 416913 w 1001361"/>
                <a:gd name="connsiteY35" fmla="*/ 660589 h 1111384"/>
                <a:gd name="connsiteX36" fmla="*/ 530770 w 1001361"/>
                <a:gd name="connsiteY36" fmla="*/ 603928 h 1111384"/>
                <a:gd name="connsiteX37" fmla="*/ 513866 w 1001361"/>
                <a:gd name="connsiteY37" fmla="*/ 563952 h 1111384"/>
                <a:gd name="connsiteX38" fmla="*/ 491068 w 1001361"/>
                <a:gd name="connsiteY38" fmla="*/ 529851 h 1111384"/>
                <a:gd name="connsiteX39" fmla="*/ 463235 w 1001361"/>
                <a:gd name="connsiteY39" fmla="*/ 500770 h 1111384"/>
                <a:gd name="connsiteX40" fmla="*/ 470359 w 1001361"/>
                <a:gd name="connsiteY40" fmla="*/ 483012 h 1111384"/>
                <a:gd name="connsiteX41" fmla="*/ 488178 w 1001361"/>
                <a:gd name="connsiteY41" fmla="*/ 483012 h 1111384"/>
                <a:gd name="connsiteX42" fmla="*/ 517224 w 1001361"/>
                <a:gd name="connsiteY42" fmla="*/ 521536 h 1111384"/>
                <a:gd name="connsiteX43" fmla="*/ 540931 w 1001361"/>
                <a:gd name="connsiteY43" fmla="*/ 561839 h 1111384"/>
                <a:gd name="connsiteX44" fmla="*/ 584379 w 1001361"/>
                <a:gd name="connsiteY44" fmla="*/ 646384 h 1111384"/>
                <a:gd name="connsiteX45" fmla="*/ 534497 w 1001361"/>
                <a:gd name="connsiteY45" fmla="*/ 685449 h 1111384"/>
                <a:gd name="connsiteX46" fmla="*/ 552313 w 1001361"/>
                <a:gd name="connsiteY46" fmla="*/ 639277 h 1111384"/>
                <a:gd name="connsiteX47" fmla="*/ 530768 w 1001361"/>
                <a:gd name="connsiteY47" fmla="*/ 603926 h 1111384"/>
                <a:gd name="connsiteX48" fmla="*/ 334958 w 1001361"/>
                <a:gd name="connsiteY48" fmla="*/ 429738 h 1111384"/>
                <a:gd name="connsiteX49" fmla="*/ 359901 w 1001361"/>
                <a:gd name="connsiteY49" fmla="*/ 344500 h 1111384"/>
                <a:gd name="connsiteX50" fmla="*/ 370592 w 1001361"/>
                <a:gd name="connsiteY50" fmla="*/ 344500 h 1111384"/>
                <a:gd name="connsiteX51" fmla="*/ 409786 w 1001361"/>
                <a:gd name="connsiteY51" fmla="*/ 362258 h 1111384"/>
                <a:gd name="connsiteX52" fmla="*/ 409786 w 1001361"/>
                <a:gd name="connsiteY52" fmla="*/ 401323 h 1111384"/>
                <a:gd name="connsiteX53" fmla="*/ 395535 w 1001361"/>
                <a:gd name="connsiteY53" fmla="*/ 458151 h 1111384"/>
                <a:gd name="connsiteX54" fmla="*/ 374152 w 1001361"/>
                <a:gd name="connsiteY54" fmla="*/ 468806 h 1111384"/>
                <a:gd name="connsiteX55" fmla="*/ 356337 w 1001361"/>
                <a:gd name="connsiteY55" fmla="*/ 468806 h 1111384"/>
                <a:gd name="connsiteX56" fmla="*/ 338522 w 1001361"/>
                <a:gd name="connsiteY56" fmla="*/ 458151 h 1111384"/>
                <a:gd name="connsiteX57" fmla="*/ 338522 w 1001361"/>
                <a:gd name="connsiteY57" fmla="*/ 451048 h 1111384"/>
                <a:gd name="connsiteX58" fmla="*/ 334958 w 1001361"/>
                <a:gd name="connsiteY58" fmla="*/ 429737 h 1111384"/>
                <a:gd name="connsiteX59" fmla="*/ 555878 w 1001361"/>
                <a:gd name="connsiteY59" fmla="*/ 351603 h 1111384"/>
                <a:gd name="connsiteX60" fmla="*/ 584381 w 1001361"/>
                <a:gd name="connsiteY60" fmla="*/ 330292 h 1111384"/>
                <a:gd name="connsiteX61" fmla="*/ 612887 w 1001361"/>
                <a:gd name="connsiteY61" fmla="*/ 358706 h 1111384"/>
                <a:gd name="connsiteX62" fmla="*/ 616534 w 1001361"/>
                <a:gd name="connsiteY62" fmla="*/ 387105 h 1111384"/>
                <a:gd name="connsiteX63" fmla="*/ 612887 w 1001361"/>
                <a:gd name="connsiteY63" fmla="*/ 401324 h 1111384"/>
                <a:gd name="connsiteX64" fmla="*/ 616753 w 1001361"/>
                <a:gd name="connsiteY64" fmla="*/ 408239 h 1111384"/>
                <a:gd name="connsiteX65" fmla="*/ 609323 w 1001361"/>
                <a:gd name="connsiteY65" fmla="*/ 443942 h 1111384"/>
                <a:gd name="connsiteX66" fmla="*/ 584380 w 1001361"/>
                <a:gd name="connsiteY66" fmla="*/ 465253 h 1111384"/>
                <a:gd name="connsiteX67" fmla="*/ 548750 w 1001361"/>
                <a:gd name="connsiteY67" fmla="*/ 433290 h 1111384"/>
                <a:gd name="connsiteX68" fmla="*/ 548750 w 1001361"/>
                <a:gd name="connsiteY68" fmla="*/ 422635 h 1111384"/>
                <a:gd name="connsiteX69" fmla="*/ 545186 w 1001361"/>
                <a:gd name="connsiteY69" fmla="*/ 404877 h 1111384"/>
                <a:gd name="connsiteX70" fmla="*/ 548750 w 1001361"/>
                <a:gd name="connsiteY70" fmla="*/ 383566 h 1111384"/>
                <a:gd name="connsiteX71" fmla="*/ 548750 w 1001361"/>
                <a:gd name="connsiteY71" fmla="*/ 376464 h 1111384"/>
                <a:gd name="connsiteX72" fmla="*/ 555877 w 1001361"/>
                <a:gd name="connsiteY72" fmla="*/ 358706 h 1111384"/>
                <a:gd name="connsiteX73" fmla="*/ 555877 w 1001361"/>
                <a:gd name="connsiteY73" fmla="*/ 351603 h 1111384"/>
                <a:gd name="connsiteX74" fmla="*/ 338520 w 1001361"/>
                <a:gd name="connsiteY74" fmla="*/ 56821 h 1111384"/>
                <a:gd name="connsiteX75" fmla="*/ 317141 w 1001361"/>
                <a:gd name="connsiteY75" fmla="*/ 56821 h 1111384"/>
                <a:gd name="connsiteX76" fmla="*/ 288635 w 1001361"/>
                <a:gd name="connsiteY76" fmla="*/ 49719 h 1111384"/>
                <a:gd name="connsiteX77" fmla="*/ 192390 w 1001361"/>
                <a:gd name="connsiteY77" fmla="*/ 149123 h 1111384"/>
                <a:gd name="connsiteX78" fmla="*/ 123983 w 1001361"/>
                <a:gd name="connsiteY78" fmla="*/ 276277 h 1111384"/>
                <a:gd name="connsiteX79" fmla="*/ 67028 w 1001361"/>
                <a:gd name="connsiteY79" fmla="*/ 414847 h 1111384"/>
                <a:gd name="connsiteX80" fmla="*/ 42694 w 1001361"/>
                <a:gd name="connsiteY80" fmla="*/ 490037 h 1111384"/>
                <a:gd name="connsiteX81" fmla="*/ 17834 w 1001361"/>
                <a:gd name="connsiteY81" fmla="*/ 564704 h 1111384"/>
                <a:gd name="connsiteX82" fmla="*/ 8094 w 1001361"/>
                <a:gd name="connsiteY82" fmla="*/ 600350 h 1111384"/>
                <a:gd name="connsiteX83" fmla="*/ 3698 w 1001361"/>
                <a:gd name="connsiteY83" fmla="*/ 632194 h 1111384"/>
                <a:gd name="connsiteX84" fmla="*/ 19 w 1001361"/>
                <a:gd name="connsiteY84" fmla="*/ 674800 h 1111384"/>
                <a:gd name="connsiteX85" fmla="*/ 19 w 1001361"/>
                <a:gd name="connsiteY85" fmla="*/ 681906 h 1111384"/>
                <a:gd name="connsiteX86" fmla="*/ 4246 w 1001361"/>
                <a:gd name="connsiteY86" fmla="*/ 699915 h 1111384"/>
                <a:gd name="connsiteX87" fmla="*/ 19 w 1001361"/>
                <a:gd name="connsiteY87" fmla="*/ 710316 h 1111384"/>
                <a:gd name="connsiteX88" fmla="*/ 3579 w 1001361"/>
                <a:gd name="connsiteY88" fmla="*/ 724524 h 1111384"/>
                <a:gd name="connsiteX89" fmla="*/ 5792 w 1001361"/>
                <a:gd name="connsiteY89" fmla="*/ 749611 h 1111384"/>
                <a:gd name="connsiteX90" fmla="*/ 14271 w 1001361"/>
                <a:gd name="connsiteY90" fmla="*/ 802657 h 1111384"/>
                <a:gd name="connsiteX91" fmla="*/ 21398 w 1001361"/>
                <a:gd name="connsiteY91" fmla="*/ 820415 h 1111384"/>
                <a:gd name="connsiteX92" fmla="*/ 49429 w 1001361"/>
                <a:gd name="connsiteY92" fmla="*/ 906127 h 1111384"/>
                <a:gd name="connsiteX93" fmla="*/ 104010 w 1001361"/>
                <a:gd name="connsiteY93" fmla="*/ 965376 h 1111384"/>
                <a:gd name="connsiteX94" fmla="*/ 162045 w 1001361"/>
                <a:gd name="connsiteY94" fmla="*/ 1021178 h 1111384"/>
                <a:gd name="connsiteX95" fmla="*/ 231626 w 1001361"/>
                <a:gd name="connsiteY95" fmla="*/ 1069028 h 1111384"/>
                <a:gd name="connsiteX96" fmla="*/ 241082 w 1001361"/>
                <a:gd name="connsiteY96" fmla="*/ 1069797 h 1111384"/>
                <a:gd name="connsiteX97" fmla="*/ 249441 w 1001361"/>
                <a:gd name="connsiteY97" fmla="*/ 1083234 h 1111384"/>
                <a:gd name="connsiteX98" fmla="*/ 341849 w 1001361"/>
                <a:gd name="connsiteY98" fmla="*/ 1101225 h 1111384"/>
                <a:gd name="connsiteX99" fmla="*/ 441835 w 1001361"/>
                <a:gd name="connsiteY99" fmla="*/ 1111205 h 1111384"/>
                <a:gd name="connsiteX100" fmla="*/ 516677 w 1001361"/>
                <a:gd name="connsiteY100" fmla="*/ 1108094 h 1111384"/>
                <a:gd name="connsiteX101" fmla="*/ 538055 w 1001361"/>
                <a:gd name="connsiteY101" fmla="*/ 1108094 h 1111384"/>
                <a:gd name="connsiteX102" fmla="*/ 677021 w 1001361"/>
                <a:gd name="connsiteY102" fmla="*/ 1083234 h 1111384"/>
                <a:gd name="connsiteX103" fmla="*/ 731375 w 1001361"/>
                <a:gd name="connsiteY103" fmla="*/ 1045065 h 1111384"/>
                <a:gd name="connsiteX104" fmla="*/ 788218 w 1001361"/>
                <a:gd name="connsiteY104" fmla="*/ 1009384 h 1111384"/>
                <a:gd name="connsiteX105" fmla="*/ 841833 w 1001361"/>
                <a:gd name="connsiteY105" fmla="*/ 970485 h 1111384"/>
                <a:gd name="connsiteX106" fmla="*/ 889991 w 1001361"/>
                <a:gd name="connsiteY106" fmla="*/ 922594 h 1111384"/>
                <a:gd name="connsiteX107" fmla="*/ 960991 w 1001361"/>
                <a:gd name="connsiteY107" fmla="*/ 805131 h 1111384"/>
                <a:gd name="connsiteX108" fmla="*/ 997709 w 1001361"/>
                <a:gd name="connsiteY108" fmla="*/ 653492 h 1111384"/>
                <a:gd name="connsiteX109" fmla="*/ 996643 w 1001361"/>
                <a:gd name="connsiteY109" fmla="*/ 617905 h 1111384"/>
                <a:gd name="connsiteX110" fmla="*/ 1001269 w 1001361"/>
                <a:gd name="connsiteY110" fmla="*/ 546944 h 1111384"/>
                <a:gd name="connsiteX111" fmla="*/ 983454 w 1001361"/>
                <a:gd name="connsiteY111" fmla="*/ 458155 h 1111384"/>
                <a:gd name="connsiteX112" fmla="*/ 983454 w 1001361"/>
                <a:gd name="connsiteY112" fmla="*/ 454602 h 1111384"/>
                <a:gd name="connsiteX113" fmla="*/ 957845 w 1001361"/>
                <a:gd name="connsiteY113" fmla="*/ 398444 h 1111384"/>
                <a:gd name="connsiteX114" fmla="*/ 938275 w 1001361"/>
                <a:gd name="connsiteY114" fmla="*/ 336265 h 1111384"/>
                <a:gd name="connsiteX115" fmla="*/ 886057 w 1001361"/>
                <a:gd name="connsiteY115" fmla="*/ 221387 h 1111384"/>
                <a:gd name="connsiteX116" fmla="*/ 824830 w 1001361"/>
                <a:gd name="connsiteY116" fmla="*/ 119039 h 1111384"/>
                <a:gd name="connsiteX117" fmla="*/ 730464 w 1001361"/>
                <a:gd name="connsiteY117" fmla="*/ 46171 h 1111384"/>
                <a:gd name="connsiteX118" fmla="*/ 723488 w 1001361"/>
                <a:gd name="connsiteY118" fmla="*/ 34873 h 1111384"/>
                <a:gd name="connsiteX119" fmla="*/ 673454 w 1001361"/>
                <a:gd name="connsiteY119" fmla="*/ 35516 h 1111384"/>
                <a:gd name="connsiteX120" fmla="*/ 673454 w 1001361"/>
                <a:gd name="connsiteY120" fmla="*/ 42622 h 1111384"/>
                <a:gd name="connsiteX121" fmla="*/ 589304 w 1001361"/>
                <a:gd name="connsiteY121" fmla="*/ 27048 h 1111384"/>
                <a:gd name="connsiteX122" fmla="*/ 509549 w 1001361"/>
                <a:gd name="connsiteY122" fmla="*/ 0 h 1111384"/>
                <a:gd name="connsiteX123" fmla="*/ 498857 w 1001361"/>
                <a:gd name="connsiteY123" fmla="*/ 0 h 1111384"/>
                <a:gd name="connsiteX124" fmla="*/ 484418 w 1001361"/>
                <a:gd name="connsiteY124" fmla="*/ 3855 h 1111384"/>
                <a:gd name="connsiteX125" fmla="*/ 477478 w 1001361"/>
                <a:gd name="connsiteY125" fmla="*/ 0 h 1111384"/>
                <a:gd name="connsiteX126" fmla="*/ 338513 w 1001361"/>
                <a:gd name="connsiteY126" fmla="*/ 56828 h 111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001361" h="1111384">
                  <a:moveTo>
                    <a:pt x="793808" y="727918"/>
                  </a:moveTo>
                  <a:cubicBezTo>
                    <a:pt x="777819" y="736924"/>
                    <a:pt x="759039" y="759770"/>
                    <a:pt x="743859" y="773379"/>
                  </a:cubicBezTo>
                  <a:cubicBezTo>
                    <a:pt x="724916" y="790361"/>
                    <a:pt x="694940" y="792499"/>
                    <a:pt x="677892" y="807074"/>
                  </a:cubicBezTo>
                  <a:cubicBezTo>
                    <a:pt x="660823" y="821667"/>
                    <a:pt x="560372" y="855928"/>
                    <a:pt x="527367" y="855928"/>
                  </a:cubicBezTo>
                  <a:cubicBezTo>
                    <a:pt x="505048" y="855928"/>
                    <a:pt x="474354" y="877239"/>
                    <a:pt x="441854" y="877239"/>
                  </a:cubicBezTo>
                  <a:lnTo>
                    <a:pt x="424034" y="877239"/>
                  </a:lnTo>
                  <a:cubicBezTo>
                    <a:pt x="408472" y="877239"/>
                    <a:pt x="411095" y="884341"/>
                    <a:pt x="395532" y="884341"/>
                  </a:cubicBezTo>
                  <a:lnTo>
                    <a:pt x="331393" y="885229"/>
                  </a:lnTo>
                  <a:lnTo>
                    <a:pt x="313282" y="886145"/>
                  </a:lnTo>
                  <a:lnTo>
                    <a:pt x="238371" y="874789"/>
                  </a:lnTo>
                  <a:lnTo>
                    <a:pt x="171048" y="852375"/>
                  </a:lnTo>
                  <a:lnTo>
                    <a:pt x="171048" y="834617"/>
                  </a:lnTo>
                  <a:cubicBezTo>
                    <a:pt x="171048" y="827249"/>
                    <a:pt x="181473" y="816859"/>
                    <a:pt x="185303" y="816859"/>
                  </a:cubicBezTo>
                  <a:cubicBezTo>
                    <a:pt x="209644" y="816859"/>
                    <a:pt x="225114" y="831067"/>
                    <a:pt x="231626" y="831067"/>
                  </a:cubicBezTo>
                  <a:cubicBezTo>
                    <a:pt x="255647" y="831067"/>
                    <a:pt x="275271" y="841723"/>
                    <a:pt x="299328" y="841723"/>
                  </a:cubicBezTo>
                  <a:lnTo>
                    <a:pt x="345851" y="843113"/>
                  </a:lnTo>
                  <a:lnTo>
                    <a:pt x="406223" y="834617"/>
                  </a:lnTo>
                  <a:cubicBezTo>
                    <a:pt x="448932" y="828463"/>
                    <a:pt x="496748" y="809757"/>
                    <a:pt x="538060" y="809757"/>
                  </a:cubicBezTo>
                  <a:cubicBezTo>
                    <a:pt x="555979" y="809757"/>
                    <a:pt x="645089" y="770039"/>
                    <a:pt x="663908" y="761166"/>
                  </a:cubicBezTo>
                  <a:cubicBezTo>
                    <a:pt x="689906" y="748915"/>
                    <a:pt x="694821" y="744485"/>
                    <a:pt x="715350" y="727202"/>
                  </a:cubicBezTo>
                  <a:cubicBezTo>
                    <a:pt x="737557" y="708502"/>
                    <a:pt x="737492" y="690310"/>
                    <a:pt x="755417" y="678348"/>
                  </a:cubicBezTo>
                  <a:cubicBezTo>
                    <a:pt x="793564" y="696591"/>
                    <a:pt x="774547" y="665803"/>
                    <a:pt x="797223" y="710131"/>
                  </a:cubicBezTo>
                  <a:lnTo>
                    <a:pt x="793811" y="727918"/>
                  </a:lnTo>
                  <a:close/>
                  <a:moveTo>
                    <a:pt x="466795" y="646384"/>
                  </a:moveTo>
                  <a:cubicBezTo>
                    <a:pt x="466795" y="646064"/>
                    <a:pt x="476152" y="631134"/>
                    <a:pt x="477485" y="628626"/>
                  </a:cubicBezTo>
                  <a:lnTo>
                    <a:pt x="488176" y="628626"/>
                  </a:lnTo>
                  <a:cubicBezTo>
                    <a:pt x="499048" y="628626"/>
                    <a:pt x="502554" y="632035"/>
                    <a:pt x="509555" y="635728"/>
                  </a:cubicBezTo>
                  <a:lnTo>
                    <a:pt x="509555" y="642831"/>
                  </a:lnTo>
                  <a:cubicBezTo>
                    <a:pt x="509555" y="659443"/>
                    <a:pt x="489200" y="666423"/>
                    <a:pt x="473921" y="667691"/>
                  </a:cubicBezTo>
                  <a:cubicBezTo>
                    <a:pt x="471640" y="657937"/>
                    <a:pt x="466794" y="653256"/>
                    <a:pt x="466794" y="646383"/>
                  </a:cubicBezTo>
                  <a:close/>
                  <a:moveTo>
                    <a:pt x="416913" y="660589"/>
                  </a:moveTo>
                  <a:cubicBezTo>
                    <a:pt x="418405" y="642716"/>
                    <a:pt x="425835" y="628626"/>
                    <a:pt x="445416" y="628626"/>
                  </a:cubicBezTo>
                  <a:lnTo>
                    <a:pt x="452543" y="628626"/>
                  </a:lnTo>
                  <a:cubicBezTo>
                    <a:pt x="460755" y="628626"/>
                    <a:pt x="463234" y="631094"/>
                    <a:pt x="463234" y="639278"/>
                  </a:cubicBezTo>
                  <a:cubicBezTo>
                    <a:pt x="463234" y="657603"/>
                    <a:pt x="448399" y="667691"/>
                    <a:pt x="431164" y="667691"/>
                  </a:cubicBezTo>
                  <a:cubicBezTo>
                    <a:pt x="426339" y="667691"/>
                    <a:pt x="429182" y="663854"/>
                    <a:pt x="416913" y="660589"/>
                  </a:cubicBezTo>
                  <a:close/>
                  <a:moveTo>
                    <a:pt x="530770" y="603928"/>
                  </a:moveTo>
                  <a:cubicBezTo>
                    <a:pt x="524031" y="591254"/>
                    <a:pt x="524345" y="580332"/>
                    <a:pt x="513866" y="563952"/>
                  </a:cubicBezTo>
                  <a:cubicBezTo>
                    <a:pt x="505077" y="550213"/>
                    <a:pt x="500746" y="542705"/>
                    <a:pt x="491068" y="529851"/>
                  </a:cubicBezTo>
                  <a:cubicBezTo>
                    <a:pt x="481580" y="517241"/>
                    <a:pt x="463235" y="507542"/>
                    <a:pt x="463235" y="500770"/>
                  </a:cubicBezTo>
                  <a:cubicBezTo>
                    <a:pt x="463235" y="494756"/>
                    <a:pt x="467981" y="487495"/>
                    <a:pt x="470359" y="483012"/>
                  </a:cubicBezTo>
                  <a:lnTo>
                    <a:pt x="488178" y="483012"/>
                  </a:lnTo>
                  <a:cubicBezTo>
                    <a:pt x="496984" y="499602"/>
                    <a:pt x="509013" y="504844"/>
                    <a:pt x="517224" y="521536"/>
                  </a:cubicBezTo>
                  <a:cubicBezTo>
                    <a:pt x="523242" y="533773"/>
                    <a:pt x="532723" y="547051"/>
                    <a:pt x="540931" y="561839"/>
                  </a:cubicBezTo>
                  <a:cubicBezTo>
                    <a:pt x="549064" y="576493"/>
                    <a:pt x="584379" y="631707"/>
                    <a:pt x="584379" y="646384"/>
                  </a:cubicBezTo>
                  <a:cubicBezTo>
                    <a:pt x="584379" y="650673"/>
                    <a:pt x="534497" y="716037"/>
                    <a:pt x="534497" y="685449"/>
                  </a:cubicBezTo>
                  <a:cubicBezTo>
                    <a:pt x="534497" y="670069"/>
                    <a:pt x="552313" y="647358"/>
                    <a:pt x="552313" y="639277"/>
                  </a:cubicBezTo>
                  <a:cubicBezTo>
                    <a:pt x="552313" y="623947"/>
                    <a:pt x="535449" y="612724"/>
                    <a:pt x="530768" y="603926"/>
                  </a:cubicBezTo>
                  <a:close/>
                  <a:moveTo>
                    <a:pt x="334958" y="429738"/>
                  </a:moveTo>
                  <a:cubicBezTo>
                    <a:pt x="334958" y="406616"/>
                    <a:pt x="351393" y="360529"/>
                    <a:pt x="359901" y="344500"/>
                  </a:cubicBezTo>
                  <a:lnTo>
                    <a:pt x="370592" y="344500"/>
                  </a:lnTo>
                  <a:cubicBezTo>
                    <a:pt x="389383" y="344500"/>
                    <a:pt x="392551" y="357670"/>
                    <a:pt x="409786" y="362258"/>
                  </a:cubicBezTo>
                  <a:lnTo>
                    <a:pt x="409786" y="401323"/>
                  </a:lnTo>
                  <a:cubicBezTo>
                    <a:pt x="409786" y="424984"/>
                    <a:pt x="395971" y="438607"/>
                    <a:pt x="395535" y="458151"/>
                  </a:cubicBezTo>
                  <a:cubicBezTo>
                    <a:pt x="389874" y="461133"/>
                    <a:pt x="379446" y="468806"/>
                    <a:pt x="374152" y="468806"/>
                  </a:cubicBezTo>
                  <a:lnTo>
                    <a:pt x="356337" y="468806"/>
                  </a:lnTo>
                  <a:cubicBezTo>
                    <a:pt x="347772" y="468806"/>
                    <a:pt x="345862" y="463051"/>
                    <a:pt x="338522" y="458151"/>
                  </a:cubicBezTo>
                  <a:lnTo>
                    <a:pt x="338522" y="451048"/>
                  </a:lnTo>
                  <a:cubicBezTo>
                    <a:pt x="338522" y="434480"/>
                    <a:pt x="334958" y="446306"/>
                    <a:pt x="334958" y="429737"/>
                  </a:cubicBezTo>
                  <a:close/>
                  <a:moveTo>
                    <a:pt x="555878" y="351603"/>
                  </a:moveTo>
                  <a:cubicBezTo>
                    <a:pt x="555878" y="340093"/>
                    <a:pt x="571361" y="330292"/>
                    <a:pt x="584381" y="330292"/>
                  </a:cubicBezTo>
                  <a:cubicBezTo>
                    <a:pt x="587296" y="330292"/>
                    <a:pt x="611273" y="348632"/>
                    <a:pt x="612887" y="358706"/>
                  </a:cubicBezTo>
                  <a:lnTo>
                    <a:pt x="616534" y="387105"/>
                  </a:lnTo>
                  <a:cubicBezTo>
                    <a:pt x="617709" y="394954"/>
                    <a:pt x="615052" y="396970"/>
                    <a:pt x="612887" y="401324"/>
                  </a:cubicBezTo>
                  <a:lnTo>
                    <a:pt x="616753" y="408239"/>
                  </a:lnTo>
                  <a:cubicBezTo>
                    <a:pt x="612058" y="417555"/>
                    <a:pt x="609323" y="430071"/>
                    <a:pt x="609323" y="443942"/>
                  </a:cubicBezTo>
                  <a:cubicBezTo>
                    <a:pt x="609323" y="458406"/>
                    <a:pt x="594343" y="460490"/>
                    <a:pt x="584380" y="465253"/>
                  </a:cubicBezTo>
                  <a:cubicBezTo>
                    <a:pt x="567848" y="461413"/>
                    <a:pt x="548750" y="453233"/>
                    <a:pt x="548750" y="433290"/>
                  </a:cubicBezTo>
                  <a:lnTo>
                    <a:pt x="548750" y="422635"/>
                  </a:lnTo>
                  <a:cubicBezTo>
                    <a:pt x="548750" y="409497"/>
                    <a:pt x="549301" y="413420"/>
                    <a:pt x="545186" y="404877"/>
                  </a:cubicBezTo>
                  <a:cubicBezTo>
                    <a:pt x="547132" y="396557"/>
                    <a:pt x="548750" y="394383"/>
                    <a:pt x="548750" y="383566"/>
                  </a:cubicBezTo>
                  <a:lnTo>
                    <a:pt x="548750" y="376464"/>
                  </a:lnTo>
                  <a:cubicBezTo>
                    <a:pt x="548750" y="364127"/>
                    <a:pt x="555877" y="371042"/>
                    <a:pt x="555877" y="358706"/>
                  </a:cubicBezTo>
                  <a:lnTo>
                    <a:pt x="555877" y="351603"/>
                  </a:lnTo>
                  <a:close/>
                  <a:moveTo>
                    <a:pt x="338520" y="56821"/>
                  </a:moveTo>
                  <a:lnTo>
                    <a:pt x="317141" y="56821"/>
                  </a:lnTo>
                  <a:cubicBezTo>
                    <a:pt x="301575" y="56821"/>
                    <a:pt x="304202" y="49719"/>
                    <a:pt x="288635" y="49719"/>
                  </a:cubicBezTo>
                  <a:cubicBezTo>
                    <a:pt x="259520" y="49719"/>
                    <a:pt x="205874" y="126827"/>
                    <a:pt x="192390" y="149123"/>
                  </a:cubicBezTo>
                  <a:cubicBezTo>
                    <a:pt x="167887" y="189636"/>
                    <a:pt x="149618" y="236408"/>
                    <a:pt x="123983" y="276277"/>
                  </a:cubicBezTo>
                  <a:cubicBezTo>
                    <a:pt x="104002" y="307346"/>
                    <a:pt x="77314" y="373637"/>
                    <a:pt x="67028" y="414847"/>
                  </a:cubicBezTo>
                  <a:cubicBezTo>
                    <a:pt x="60445" y="441230"/>
                    <a:pt x="49707" y="464156"/>
                    <a:pt x="42694" y="490037"/>
                  </a:cubicBezTo>
                  <a:cubicBezTo>
                    <a:pt x="39426" y="502104"/>
                    <a:pt x="17834" y="563523"/>
                    <a:pt x="17834" y="564704"/>
                  </a:cubicBezTo>
                  <a:cubicBezTo>
                    <a:pt x="17834" y="580425"/>
                    <a:pt x="9806" y="580864"/>
                    <a:pt x="8094" y="600350"/>
                  </a:cubicBezTo>
                  <a:lnTo>
                    <a:pt x="3698" y="632194"/>
                  </a:lnTo>
                  <a:lnTo>
                    <a:pt x="19" y="674800"/>
                  </a:lnTo>
                  <a:lnTo>
                    <a:pt x="19" y="681906"/>
                  </a:lnTo>
                  <a:cubicBezTo>
                    <a:pt x="19" y="695040"/>
                    <a:pt x="-532" y="691117"/>
                    <a:pt x="4246" y="699915"/>
                  </a:cubicBezTo>
                  <a:lnTo>
                    <a:pt x="19" y="710316"/>
                  </a:lnTo>
                  <a:cubicBezTo>
                    <a:pt x="2513" y="715334"/>
                    <a:pt x="3579" y="716215"/>
                    <a:pt x="3579" y="724524"/>
                  </a:cubicBezTo>
                  <a:cubicBezTo>
                    <a:pt x="3579" y="736441"/>
                    <a:pt x="5345" y="738711"/>
                    <a:pt x="5792" y="749611"/>
                  </a:cubicBezTo>
                  <a:lnTo>
                    <a:pt x="14271" y="802657"/>
                  </a:lnTo>
                  <a:cubicBezTo>
                    <a:pt x="17064" y="819222"/>
                    <a:pt x="21398" y="806771"/>
                    <a:pt x="21398" y="820415"/>
                  </a:cubicBezTo>
                  <a:cubicBezTo>
                    <a:pt x="21398" y="841370"/>
                    <a:pt x="42392" y="890353"/>
                    <a:pt x="49429" y="906127"/>
                  </a:cubicBezTo>
                  <a:cubicBezTo>
                    <a:pt x="60906" y="931849"/>
                    <a:pt x="86432" y="944777"/>
                    <a:pt x="104010" y="965376"/>
                  </a:cubicBezTo>
                  <a:cubicBezTo>
                    <a:pt x="109681" y="972023"/>
                    <a:pt x="154178" y="1014612"/>
                    <a:pt x="162045" y="1021178"/>
                  </a:cubicBezTo>
                  <a:cubicBezTo>
                    <a:pt x="175313" y="1032243"/>
                    <a:pt x="213762" y="1069028"/>
                    <a:pt x="231626" y="1069028"/>
                  </a:cubicBezTo>
                  <a:lnTo>
                    <a:pt x="241082" y="1069797"/>
                  </a:lnTo>
                  <a:lnTo>
                    <a:pt x="249441" y="1083234"/>
                  </a:lnTo>
                  <a:cubicBezTo>
                    <a:pt x="260886" y="1083489"/>
                    <a:pt x="324420" y="1097748"/>
                    <a:pt x="341849" y="1101225"/>
                  </a:cubicBezTo>
                  <a:cubicBezTo>
                    <a:pt x="363498" y="1105547"/>
                    <a:pt x="416657" y="1112599"/>
                    <a:pt x="441835" y="1111205"/>
                  </a:cubicBezTo>
                  <a:lnTo>
                    <a:pt x="516677" y="1108094"/>
                  </a:lnTo>
                  <a:lnTo>
                    <a:pt x="538055" y="1108094"/>
                  </a:lnTo>
                  <a:cubicBezTo>
                    <a:pt x="571578" y="1108094"/>
                    <a:pt x="641846" y="1083234"/>
                    <a:pt x="677021" y="1083234"/>
                  </a:cubicBezTo>
                  <a:cubicBezTo>
                    <a:pt x="687081" y="1083234"/>
                    <a:pt x="722630" y="1052435"/>
                    <a:pt x="731375" y="1045065"/>
                  </a:cubicBezTo>
                  <a:cubicBezTo>
                    <a:pt x="751669" y="1027964"/>
                    <a:pt x="769911" y="1022812"/>
                    <a:pt x="788218" y="1009384"/>
                  </a:cubicBezTo>
                  <a:cubicBezTo>
                    <a:pt x="805983" y="996361"/>
                    <a:pt x="825436" y="984344"/>
                    <a:pt x="841833" y="970485"/>
                  </a:cubicBezTo>
                  <a:cubicBezTo>
                    <a:pt x="863432" y="952228"/>
                    <a:pt x="870902" y="942014"/>
                    <a:pt x="889991" y="922594"/>
                  </a:cubicBezTo>
                  <a:cubicBezTo>
                    <a:pt x="909143" y="903112"/>
                    <a:pt x="946816" y="833597"/>
                    <a:pt x="960991" y="805131"/>
                  </a:cubicBezTo>
                  <a:cubicBezTo>
                    <a:pt x="978075" y="770833"/>
                    <a:pt x="997709" y="702868"/>
                    <a:pt x="997709" y="653492"/>
                  </a:cubicBezTo>
                  <a:lnTo>
                    <a:pt x="996643" y="617905"/>
                  </a:lnTo>
                  <a:lnTo>
                    <a:pt x="1001269" y="546944"/>
                  </a:lnTo>
                  <a:cubicBezTo>
                    <a:pt x="1002859" y="522773"/>
                    <a:pt x="983454" y="474361"/>
                    <a:pt x="983454" y="458155"/>
                  </a:cubicBezTo>
                  <a:lnTo>
                    <a:pt x="983454" y="454602"/>
                  </a:lnTo>
                  <a:cubicBezTo>
                    <a:pt x="983454" y="435349"/>
                    <a:pt x="962472" y="411033"/>
                    <a:pt x="957845" y="398444"/>
                  </a:cubicBezTo>
                  <a:cubicBezTo>
                    <a:pt x="949139" y="374780"/>
                    <a:pt x="951179" y="363108"/>
                    <a:pt x="938275" y="336265"/>
                  </a:cubicBezTo>
                  <a:cubicBezTo>
                    <a:pt x="919257" y="296711"/>
                    <a:pt x="905603" y="260464"/>
                    <a:pt x="886057" y="221387"/>
                  </a:cubicBezTo>
                  <a:cubicBezTo>
                    <a:pt x="875344" y="199976"/>
                    <a:pt x="838456" y="132479"/>
                    <a:pt x="824830" y="119039"/>
                  </a:cubicBezTo>
                  <a:cubicBezTo>
                    <a:pt x="809141" y="103570"/>
                    <a:pt x="749377" y="50560"/>
                    <a:pt x="730464" y="46171"/>
                  </a:cubicBezTo>
                  <a:cubicBezTo>
                    <a:pt x="729903" y="39450"/>
                    <a:pt x="730464" y="31596"/>
                    <a:pt x="723488" y="34873"/>
                  </a:cubicBezTo>
                  <a:lnTo>
                    <a:pt x="673454" y="35516"/>
                  </a:lnTo>
                  <a:lnTo>
                    <a:pt x="673454" y="42622"/>
                  </a:lnTo>
                  <a:cubicBezTo>
                    <a:pt x="633673" y="42622"/>
                    <a:pt x="622105" y="47731"/>
                    <a:pt x="589304" y="27048"/>
                  </a:cubicBezTo>
                  <a:cubicBezTo>
                    <a:pt x="581744" y="22281"/>
                    <a:pt x="517372" y="0"/>
                    <a:pt x="509549" y="0"/>
                  </a:cubicBezTo>
                  <a:lnTo>
                    <a:pt x="498857" y="0"/>
                  </a:lnTo>
                  <a:cubicBezTo>
                    <a:pt x="489719" y="0"/>
                    <a:pt x="490245" y="855"/>
                    <a:pt x="484418" y="3855"/>
                  </a:cubicBezTo>
                  <a:lnTo>
                    <a:pt x="477478" y="0"/>
                  </a:lnTo>
                  <a:cubicBezTo>
                    <a:pt x="448817" y="13709"/>
                    <a:pt x="375036" y="56828"/>
                    <a:pt x="338513" y="56828"/>
                  </a:cubicBezTo>
                  <a:close/>
                </a:path>
              </a:pathLst>
            </a:custGeom>
            <a:solidFill>
              <a:srgbClr val="97613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FF39CB2-F0C2-51F2-3247-1F989CDA2472}"/>
                </a:ext>
              </a:extLst>
            </p:cNvPr>
            <p:cNvSpPr/>
            <p:nvPr/>
          </p:nvSpPr>
          <p:spPr>
            <a:xfrm>
              <a:off x="9526617" y="1950479"/>
              <a:ext cx="1031086" cy="969419"/>
            </a:xfrm>
            <a:custGeom>
              <a:avLst/>
              <a:gdLst>
                <a:gd name="connsiteX0" fmla="*/ 566824 w 1031086"/>
                <a:gd name="connsiteY0" fmla="*/ 841728 h 969419"/>
                <a:gd name="connsiteX1" fmla="*/ 552519 w 1031086"/>
                <a:gd name="connsiteY1" fmla="*/ 840729 h 969419"/>
                <a:gd name="connsiteX2" fmla="*/ 459929 w 1031086"/>
                <a:gd name="connsiteY2" fmla="*/ 845281 h 969419"/>
                <a:gd name="connsiteX3" fmla="*/ 399352 w 1031086"/>
                <a:gd name="connsiteY3" fmla="*/ 838178 h 969419"/>
                <a:gd name="connsiteX4" fmla="*/ 299693 w 1031086"/>
                <a:gd name="connsiteY4" fmla="*/ 798998 h 969419"/>
                <a:gd name="connsiteX5" fmla="*/ 210502 w 1031086"/>
                <a:gd name="connsiteY5" fmla="*/ 749389 h 969419"/>
                <a:gd name="connsiteX6" fmla="*/ 242572 w 1031086"/>
                <a:gd name="connsiteY6" fmla="*/ 728078 h 969419"/>
                <a:gd name="connsiteX7" fmla="*/ 307357 w 1031086"/>
                <a:gd name="connsiteY7" fmla="*/ 755845 h 969419"/>
                <a:gd name="connsiteX8" fmla="*/ 374408 w 1031086"/>
                <a:gd name="connsiteY8" fmla="*/ 784905 h 969419"/>
                <a:gd name="connsiteX9" fmla="*/ 434984 w 1031086"/>
                <a:gd name="connsiteY9" fmla="*/ 795560 h 969419"/>
                <a:gd name="connsiteX10" fmla="*/ 485000 w 1031086"/>
                <a:gd name="connsiteY10" fmla="*/ 796505 h 969419"/>
                <a:gd name="connsiteX11" fmla="*/ 516937 w 1031086"/>
                <a:gd name="connsiteY11" fmla="*/ 792895 h 969419"/>
                <a:gd name="connsiteX12" fmla="*/ 534752 w 1031086"/>
                <a:gd name="connsiteY12" fmla="*/ 792007 h 969419"/>
                <a:gd name="connsiteX13" fmla="*/ 677280 w 1031086"/>
                <a:gd name="connsiteY13" fmla="*/ 742287 h 969419"/>
                <a:gd name="connsiteX14" fmla="*/ 769922 w 1031086"/>
                <a:gd name="connsiteY14" fmla="*/ 642842 h 969419"/>
                <a:gd name="connsiteX15" fmla="*/ 794864 w 1031086"/>
                <a:gd name="connsiteY15" fmla="*/ 614429 h 969419"/>
                <a:gd name="connsiteX16" fmla="*/ 809120 w 1031086"/>
                <a:gd name="connsiteY16" fmla="*/ 614429 h 969419"/>
                <a:gd name="connsiteX17" fmla="*/ 826935 w 1031086"/>
                <a:gd name="connsiteY17" fmla="*/ 646392 h 969419"/>
                <a:gd name="connsiteX18" fmla="*/ 786912 w 1031086"/>
                <a:gd name="connsiteY18" fmla="*/ 720152 h 969419"/>
                <a:gd name="connsiteX19" fmla="*/ 755649 w 1031086"/>
                <a:gd name="connsiteY19" fmla="*/ 745814 h 969419"/>
                <a:gd name="connsiteX20" fmla="*/ 727020 w 1031086"/>
                <a:gd name="connsiteY20" fmla="*/ 774105 h 969419"/>
                <a:gd name="connsiteX21" fmla="*/ 658111 w 1031086"/>
                <a:gd name="connsiteY21" fmla="*/ 819074 h 969419"/>
                <a:gd name="connsiteX22" fmla="*/ 566818 w 1031086"/>
                <a:gd name="connsiteY22" fmla="*/ 841728 h 969419"/>
                <a:gd name="connsiteX23" fmla="*/ 499123 w 1031086"/>
                <a:gd name="connsiteY23" fmla="*/ 610877 h 969419"/>
                <a:gd name="connsiteX24" fmla="*/ 499123 w 1031086"/>
                <a:gd name="connsiteY24" fmla="*/ 607327 h 969419"/>
                <a:gd name="connsiteX25" fmla="*/ 516938 w 1031086"/>
                <a:gd name="connsiteY25" fmla="*/ 589569 h 969419"/>
                <a:gd name="connsiteX26" fmla="*/ 534753 w 1031086"/>
                <a:gd name="connsiteY26" fmla="*/ 607327 h 969419"/>
                <a:gd name="connsiteX27" fmla="*/ 534753 w 1031086"/>
                <a:gd name="connsiteY27" fmla="*/ 617983 h 969419"/>
                <a:gd name="connsiteX28" fmla="*/ 513374 w 1031086"/>
                <a:gd name="connsiteY28" fmla="*/ 635741 h 969419"/>
                <a:gd name="connsiteX29" fmla="*/ 499123 w 1031086"/>
                <a:gd name="connsiteY29" fmla="*/ 610877 h 969419"/>
                <a:gd name="connsiteX30" fmla="*/ 459929 w 1031086"/>
                <a:gd name="connsiteY30" fmla="*/ 635741 h 969419"/>
                <a:gd name="connsiteX31" fmla="*/ 445674 w 1031086"/>
                <a:gd name="connsiteY31" fmla="*/ 635741 h 969419"/>
                <a:gd name="connsiteX32" fmla="*/ 442110 w 1031086"/>
                <a:gd name="connsiteY32" fmla="*/ 610877 h 969419"/>
                <a:gd name="connsiteX33" fmla="*/ 442110 w 1031086"/>
                <a:gd name="connsiteY33" fmla="*/ 600225 h 969419"/>
                <a:gd name="connsiteX34" fmla="*/ 459929 w 1031086"/>
                <a:gd name="connsiteY34" fmla="*/ 582467 h 969419"/>
                <a:gd name="connsiteX35" fmla="*/ 468836 w 1031086"/>
                <a:gd name="connsiteY35" fmla="*/ 584242 h 969419"/>
                <a:gd name="connsiteX36" fmla="*/ 481308 w 1031086"/>
                <a:gd name="connsiteY36" fmla="*/ 593119 h 969419"/>
                <a:gd name="connsiteX37" fmla="*/ 481308 w 1031086"/>
                <a:gd name="connsiteY37" fmla="*/ 603774 h 969419"/>
                <a:gd name="connsiteX38" fmla="*/ 459929 w 1031086"/>
                <a:gd name="connsiteY38" fmla="*/ 635741 h 969419"/>
                <a:gd name="connsiteX39" fmla="*/ 488432 w 1031086"/>
                <a:gd name="connsiteY39" fmla="*/ 554055 h 969419"/>
                <a:gd name="connsiteX40" fmla="*/ 484871 w 1031086"/>
                <a:gd name="connsiteY40" fmla="*/ 554055 h 969419"/>
                <a:gd name="connsiteX41" fmla="*/ 417170 w 1031086"/>
                <a:gd name="connsiteY41" fmla="*/ 593120 h 969419"/>
                <a:gd name="connsiteX42" fmla="*/ 399351 w 1031086"/>
                <a:gd name="connsiteY42" fmla="*/ 575362 h 969419"/>
                <a:gd name="connsiteX43" fmla="*/ 438549 w 1031086"/>
                <a:gd name="connsiteY43" fmla="*/ 539846 h 969419"/>
                <a:gd name="connsiteX44" fmla="*/ 499122 w 1031086"/>
                <a:gd name="connsiteY44" fmla="*/ 522088 h 969419"/>
                <a:gd name="connsiteX45" fmla="*/ 538316 w 1031086"/>
                <a:gd name="connsiteY45" fmla="*/ 532744 h 969419"/>
                <a:gd name="connsiteX46" fmla="*/ 573950 w 1031086"/>
                <a:gd name="connsiteY46" fmla="*/ 564710 h 969419"/>
                <a:gd name="connsiteX47" fmla="*/ 573950 w 1031086"/>
                <a:gd name="connsiteY47" fmla="*/ 582468 h 969419"/>
                <a:gd name="connsiteX48" fmla="*/ 576746 w 1031086"/>
                <a:gd name="connsiteY48" fmla="*/ 599324 h 969419"/>
                <a:gd name="connsiteX49" fmla="*/ 566639 w 1031086"/>
                <a:gd name="connsiteY49" fmla="*/ 611603 h 969419"/>
                <a:gd name="connsiteX50" fmla="*/ 549007 w 1031086"/>
                <a:gd name="connsiteY50" fmla="*/ 607328 h 969419"/>
                <a:gd name="connsiteX51" fmla="*/ 488431 w 1031086"/>
                <a:gd name="connsiteY51" fmla="*/ 554056 h 969419"/>
                <a:gd name="connsiteX52" fmla="*/ 606018 w 1031086"/>
                <a:gd name="connsiteY52" fmla="*/ 490123 h 969419"/>
                <a:gd name="connsiteX53" fmla="*/ 595330 w 1031086"/>
                <a:gd name="connsiteY53" fmla="*/ 490123 h 969419"/>
                <a:gd name="connsiteX54" fmla="*/ 566824 w 1031086"/>
                <a:gd name="connsiteY54" fmla="*/ 479468 h 969419"/>
                <a:gd name="connsiteX55" fmla="*/ 566824 w 1031086"/>
                <a:gd name="connsiteY55" fmla="*/ 440403 h 969419"/>
                <a:gd name="connsiteX56" fmla="*/ 616709 w 1031086"/>
                <a:gd name="connsiteY56" fmla="*/ 351613 h 969419"/>
                <a:gd name="connsiteX57" fmla="*/ 623837 w 1031086"/>
                <a:gd name="connsiteY57" fmla="*/ 351613 h 969419"/>
                <a:gd name="connsiteX58" fmla="*/ 652340 w 1031086"/>
                <a:gd name="connsiteY58" fmla="*/ 404885 h 969419"/>
                <a:gd name="connsiteX59" fmla="*/ 606017 w 1031086"/>
                <a:gd name="connsiteY59" fmla="*/ 490123 h 969419"/>
                <a:gd name="connsiteX60" fmla="*/ 395789 w 1031086"/>
                <a:gd name="connsiteY60" fmla="*/ 468812 h 969419"/>
                <a:gd name="connsiteX61" fmla="*/ 381538 w 1031086"/>
                <a:gd name="connsiteY61" fmla="*/ 468812 h 969419"/>
                <a:gd name="connsiteX62" fmla="*/ 360159 w 1031086"/>
                <a:gd name="connsiteY62" fmla="*/ 447505 h 969419"/>
                <a:gd name="connsiteX63" fmla="*/ 363723 w 1031086"/>
                <a:gd name="connsiteY63" fmla="*/ 422645 h 969419"/>
                <a:gd name="connsiteX64" fmla="*/ 360159 w 1031086"/>
                <a:gd name="connsiteY64" fmla="*/ 401334 h 969419"/>
                <a:gd name="connsiteX65" fmla="*/ 406482 w 1031086"/>
                <a:gd name="connsiteY65" fmla="*/ 333854 h 969419"/>
                <a:gd name="connsiteX66" fmla="*/ 427861 w 1031086"/>
                <a:gd name="connsiteY66" fmla="*/ 333854 h 969419"/>
                <a:gd name="connsiteX67" fmla="*/ 445676 w 1031086"/>
                <a:gd name="connsiteY67" fmla="*/ 376471 h 969419"/>
                <a:gd name="connsiteX68" fmla="*/ 395791 w 1031086"/>
                <a:gd name="connsiteY68" fmla="*/ 468809 h 969419"/>
                <a:gd name="connsiteX69" fmla="*/ 563261 w 1031086"/>
                <a:gd name="connsiteY69" fmla="*/ 181137 h 969419"/>
                <a:gd name="connsiteX70" fmla="*/ 483598 w 1031086"/>
                <a:gd name="connsiteY70" fmla="*/ 208279 h 969419"/>
                <a:gd name="connsiteX71" fmla="*/ 450483 w 1031086"/>
                <a:gd name="connsiteY71" fmla="*/ 228544 h 969419"/>
                <a:gd name="connsiteX72" fmla="*/ 417174 w 1031086"/>
                <a:gd name="connsiteY72" fmla="*/ 252169 h 969419"/>
                <a:gd name="connsiteX73" fmla="*/ 406558 w 1031086"/>
                <a:gd name="connsiteY73" fmla="*/ 248810 h 969419"/>
                <a:gd name="connsiteX74" fmla="*/ 395791 w 1031086"/>
                <a:gd name="connsiteY74" fmla="*/ 252169 h 969419"/>
                <a:gd name="connsiteX75" fmla="*/ 374412 w 1031086"/>
                <a:gd name="connsiteY75" fmla="*/ 223755 h 969419"/>
                <a:gd name="connsiteX76" fmla="*/ 538318 w 1031086"/>
                <a:gd name="connsiteY76" fmla="*/ 131414 h 969419"/>
                <a:gd name="connsiteX77" fmla="*/ 570388 w 1031086"/>
                <a:gd name="connsiteY77" fmla="*/ 163380 h 969419"/>
                <a:gd name="connsiteX78" fmla="*/ 563261 w 1031086"/>
                <a:gd name="connsiteY78" fmla="*/ 181138 h 969419"/>
                <a:gd name="connsiteX79" fmla="*/ 556138 w 1031086"/>
                <a:gd name="connsiteY79" fmla="*/ 120761 h 969419"/>
                <a:gd name="connsiteX80" fmla="*/ 516939 w 1031086"/>
                <a:gd name="connsiteY80" fmla="*/ 124311 h 969419"/>
                <a:gd name="connsiteX81" fmla="*/ 495561 w 1031086"/>
                <a:gd name="connsiteY81" fmla="*/ 127864 h 969419"/>
                <a:gd name="connsiteX82" fmla="*/ 354114 w 1031086"/>
                <a:gd name="connsiteY82" fmla="*/ 157351 h 969419"/>
                <a:gd name="connsiteX83" fmla="*/ 303137 w 1031086"/>
                <a:gd name="connsiteY83" fmla="*/ 191779 h 969419"/>
                <a:gd name="connsiteX84" fmla="*/ 280980 w 1031086"/>
                <a:gd name="connsiteY84" fmla="*/ 212310 h 969419"/>
                <a:gd name="connsiteX85" fmla="*/ 249702 w 1031086"/>
                <a:gd name="connsiteY85" fmla="*/ 227309 h 969419"/>
                <a:gd name="connsiteX86" fmla="*/ 221196 w 1031086"/>
                <a:gd name="connsiteY86" fmla="*/ 209551 h 969419"/>
                <a:gd name="connsiteX87" fmla="*/ 320966 w 1031086"/>
                <a:gd name="connsiteY87" fmla="*/ 110106 h 969419"/>
                <a:gd name="connsiteX88" fmla="*/ 413727 w 1031086"/>
                <a:gd name="connsiteY88" fmla="*/ 86033 h 969419"/>
                <a:gd name="connsiteX89" fmla="*/ 445675 w 1031086"/>
                <a:gd name="connsiteY89" fmla="*/ 81693 h 969419"/>
                <a:gd name="connsiteX90" fmla="*/ 491998 w 1031086"/>
                <a:gd name="connsiteY90" fmla="*/ 74590 h 969419"/>
                <a:gd name="connsiteX91" fmla="*/ 495681 w 1031086"/>
                <a:gd name="connsiteY91" fmla="*/ 75489 h 969419"/>
                <a:gd name="connsiteX92" fmla="*/ 531195 w 1031086"/>
                <a:gd name="connsiteY92" fmla="*/ 71037 h 969419"/>
                <a:gd name="connsiteX93" fmla="*/ 563262 w 1031086"/>
                <a:gd name="connsiteY93" fmla="*/ 99451 h 969419"/>
                <a:gd name="connsiteX94" fmla="*/ 563262 w 1031086"/>
                <a:gd name="connsiteY94" fmla="*/ 103004 h 969419"/>
                <a:gd name="connsiteX95" fmla="*/ 556138 w 1031086"/>
                <a:gd name="connsiteY95" fmla="*/ 120762 h 969419"/>
                <a:gd name="connsiteX96" fmla="*/ 573953 w 1031086"/>
                <a:gd name="connsiteY96" fmla="*/ 10661 h 969419"/>
                <a:gd name="connsiteX97" fmla="*/ 540484 w 1031086"/>
                <a:gd name="connsiteY97" fmla="*/ 25642 h 969419"/>
                <a:gd name="connsiteX98" fmla="*/ 527631 w 1031086"/>
                <a:gd name="connsiteY98" fmla="*/ 60382 h 969419"/>
                <a:gd name="connsiteX99" fmla="*/ 410044 w 1031086"/>
                <a:gd name="connsiteY99" fmla="*/ 78140 h 969419"/>
                <a:gd name="connsiteX100" fmla="*/ 278200 w 1031086"/>
                <a:gd name="connsiteY100" fmla="*/ 117206 h 969419"/>
                <a:gd name="connsiteX101" fmla="*/ 171208 w 1031086"/>
                <a:gd name="connsiteY101" fmla="*/ 180529 h 969419"/>
                <a:gd name="connsiteX102" fmla="*/ 142803 w 1031086"/>
                <a:gd name="connsiteY102" fmla="*/ 184686 h 969419"/>
                <a:gd name="connsiteX103" fmla="*/ 135679 w 1031086"/>
                <a:gd name="connsiteY103" fmla="*/ 184686 h 969419"/>
                <a:gd name="connsiteX104" fmla="*/ 92012 w 1031086"/>
                <a:gd name="connsiteY104" fmla="*/ 237058 h 969419"/>
                <a:gd name="connsiteX105" fmla="*/ 58940 w 1031086"/>
                <a:gd name="connsiteY105" fmla="*/ 303537 h 969419"/>
                <a:gd name="connsiteX106" fmla="*/ 4604 w 1031086"/>
                <a:gd name="connsiteY106" fmla="*/ 447558 h 969419"/>
                <a:gd name="connsiteX107" fmla="*/ 277 w 1031086"/>
                <a:gd name="connsiteY107" fmla="*/ 518537 h 969419"/>
                <a:gd name="connsiteX108" fmla="*/ 3837 w 1031086"/>
                <a:gd name="connsiteY108" fmla="*/ 561154 h 969419"/>
                <a:gd name="connsiteX109" fmla="*/ 18092 w 1031086"/>
                <a:gd name="connsiteY109" fmla="*/ 625085 h 969419"/>
                <a:gd name="connsiteX110" fmla="*/ 21656 w 1031086"/>
                <a:gd name="connsiteY110" fmla="*/ 649946 h 969419"/>
                <a:gd name="connsiteX111" fmla="*/ 67994 w 1031086"/>
                <a:gd name="connsiteY111" fmla="*/ 784893 h 969419"/>
                <a:gd name="connsiteX112" fmla="*/ 153496 w 1031086"/>
                <a:gd name="connsiteY112" fmla="*/ 880801 h 969419"/>
                <a:gd name="connsiteX113" fmla="*/ 277802 w 1031086"/>
                <a:gd name="connsiteY113" fmla="*/ 938028 h 969419"/>
                <a:gd name="connsiteX114" fmla="*/ 427830 w 1031086"/>
                <a:gd name="connsiteY114" fmla="*/ 969021 h 969419"/>
                <a:gd name="connsiteX115" fmla="*/ 495565 w 1031086"/>
                <a:gd name="connsiteY115" fmla="*/ 966036 h 969419"/>
                <a:gd name="connsiteX116" fmla="*/ 613393 w 1031086"/>
                <a:gd name="connsiteY116" fmla="*/ 967440 h 969419"/>
                <a:gd name="connsiteX117" fmla="*/ 663137 w 1031086"/>
                <a:gd name="connsiteY117" fmla="*/ 959311 h 969419"/>
                <a:gd name="connsiteX118" fmla="*/ 723610 w 1031086"/>
                <a:gd name="connsiteY118" fmla="*/ 944729 h 969419"/>
                <a:gd name="connsiteX119" fmla="*/ 723610 w 1031086"/>
                <a:gd name="connsiteY119" fmla="*/ 937626 h 969419"/>
                <a:gd name="connsiteX120" fmla="*/ 837630 w 1031086"/>
                <a:gd name="connsiteY120" fmla="*/ 905660 h 969419"/>
                <a:gd name="connsiteX121" fmla="*/ 897259 w 1031086"/>
                <a:gd name="connsiteY121" fmla="*/ 879854 h 969419"/>
                <a:gd name="connsiteX122" fmla="*/ 938590 w 1031086"/>
                <a:gd name="connsiteY122" fmla="*/ 832260 h 969419"/>
                <a:gd name="connsiteX123" fmla="*/ 994415 w 1031086"/>
                <a:gd name="connsiteY123" fmla="*/ 710323 h 969419"/>
                <a:gd name="connsiteX124" fmla="*/ 1015794 w 1031086"/>
                <a:gd name="connsiteY124" fmla="*/ 646392 h 969419"/>
                <a:gd name="connsiteX125" fmla="*/ 1015794 w 1031086"/>
                <a:gd name="connsiteY125" fmla="*/ 642843 h 969419"/>
                <a:gd name="connsiteX126" fmla="*/ 1031087 w 1031086"/>
                <a:gd name="connsiteY126" fmla="*/ 582400 h 969419"/>
                <a:gd name="connsiteX127" fmla="*/ 1026481 w 1031086"/>
                <a:gd name="connsiteY127" fmla="*/ 500777 h 969419"/>
                <a:gd name="connsiteX128" fmla="*/ 1005805 w 1031086"/>
                <a:gd name="connsiteY128" fmla="*/ 425495 h 969419"/>
                <a:gd name="connsiteX129" fmla="*/ 987288 w 1031086"/>
                <a:gd name="connsiteY129" fmla="*/ 348056 h 969419"/>
                <a:gd name="connsiteX130" fmla="*/ 930273 w 1031086"/>
                <a:gd name="connsiteY130" fmla="*/ 259267 h 969419"/>
                <a:gd name="connsiteX131" fmla="*/ 910483 w 1031086"/>
                <a:gd name="connsiteY131" fmla="*/ 234902 h 969419"/>
                <a:gd name="connsiteX132" fmla="*/ 901771 w 1031086"/>
                <a:gd name="connsiteY132" fmla="*/ 259267 h 969419"/>
                <a:gd name="connsiteX133" fmla="*/ 873264 w 1031086"/>
                <a:gd name="connsiteY133" fmla="*/ 259267 h 969419"/>
                <a:gd name="connsiteX134" fmla="*/ 829671 w 1031086"/>
                <a:gd name="connsiteY134" fmla="*/ 221031 h 969419"/>
                <a:gd name="connsiteX135" fmla="*/ 782818 w 1031086"/>
                <a:gd name="connsiteY135" fmla="*/ 186047 h 969419"/>
                <a:gd name="connsiteX136" fmla="*/ 659473 w 1031086"/>
                <a:gd name="connsiteY136" fmla="*/ 149166 h 969419"/>
                <a:gd name="connsiteX137" fmla="*/ 652346 w 1031086"/>
                <a:gd name="connsiteY137" fmla="*/ 149166 h 969419"/>
                <a:gd name="connsiteX138" fmla="*/ 616715 w 1031086"/>
                <a:gd name="connsiteY138" fmla="*/ 110101 h 969419"/>
                <a:gd name="connsiteX139" fmla="*/ 634530 w 1031086"/>
                <a:gd name="connsiteY139" fmla="*/ 99445 h 969419"/>
                <a:gd name="connsiteX140" fmla="*/ 670164 w 1031086"/>
                <a:gd name="connsiteY140" fmla="*/ 99445 h 969419"/>
                <a:gd name="connsiteX141" fmla="*/ 698667 w 1031086"/>
                <a:gd name="connsiteY141" fmla="*/ 106547 h 969419"/>
                <a:gd name="connsiteX142" fmla="*/ 837632 w 1031086"/>
                <a:gd name="connsiteY142" fmla="*/ 174030 h 969419"/>
                <a:gd name="connsiteX143" fmla="*/ 848323 w 1031086"/>
                <a:gd name="connsiteY143" fmla="*/ 174030 h 969419"/>
                <a:gd name="connsiteX144" fmla="*/ 883954 w 1031086"/>
                <a:gd name="connsiteY144" fmla="*/ 188235 h 969419"/>
                <a:gd name="connsiteX145" fmla="*/ 849166 w 1031086"/>
                <a:gd name="connsiteY145" fmla="*/ 151879 h 969419"/>
                <a:gd name="connsiteX146" fmla="*/ 807706 w 1031086"/>
                <a:gd name="connsiteY146" fmla="*/ 118623 h 969419"/>
                <a:gd name="connsiteX147" fmla="*/ 705796 w 1031086"/>
                <a:gd name="connsiteY147" fmla="*/ 71032 h 969419"/>
                <a:gd name="connsiteX148" fmla="*/ 698654 w 1031086"/>
                <a:gd name="connsiteY148" fmla="*/ 69505 h 969419"/>
                <a:gd name="connsiteX149" fmla="*/ 634530 w 1031086"/>
                <a:gd name="connsiteY149" fmla="*/ 71032 h 969419"/>
                <a:gd name="connsiteX150" fmla="*/ 581082 w 1031086"/>
                <a:gd name="connsiteY150" fmla="*/ 81687 h 969419"/>
                <a:gd name="connsiteX151" fmla="*/ 559703 w 1031086"/>
                <a:gd name="connsiteY151" fmla="*/ 60376 h 969419"/>
                <a:gd name="connsiteX152" fmla="*/ 559703 w 1031086"/>
                <a:gd name="connsiteY152" fmla="*/ 56827 h 969419"/>
                <a:gd name="connsiteX153" fmla="*/ 577522 w 1031086"/>
                <a:gd name="connsiteY153" fmla="*/ 39069 h 969419"/>
                <a:gd name="connsiteX154" fmla="*/ 584646 w 1031086"/>
                <a:gd name="connsiteY154" fmla="*/ 39069 h 969419"/>
                <a:gd name="connsiteX155" fmla="*/ 613113 w 1031086"/>
                <a:gd name="connsiteY155" fmla="*/ 28083 h 969419"/>
                <a:gd name="connsiteX156" fmla="*/ 648772 w 1031086"/>
                <a:gd name="connsiteY156" fmla="*/ 24753 h 969419"/>
                <a:gd name="connsiteX157" fmla="*/ 691543 w 1031086"/>
                <a:gd name="connsiteY157" fmla="*/ 21311 h 969419"/>
                <a:gd name="connsiteX158" fmla="*/ 720046 w 1031086"/>
                <a:gd name="connsiteY158" fmla="*/ 28413 h 969419"/>
                <a:gd name="connsiteX159" fmla="*/ 744989 w 1031086"/>
                <a:gd name="connsiteY159" fmla="*/ 31966 h 969419"/>
                <a:gd name="connsiteX160" fmla="*/ 648784 w 1031086"/>
                <a:gd name="connsiteY160" fmla="*/ 0 h 969419"/>
                <a:gd name="connsiteX161" fmla="*/ 573958 w 1031086"/>
                <a:gd name="connsiteY161" fmla="*/ 10655 h 969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1031086" h="969419">
                  <a:moveTo>
                    <a:pt x="566824" y="841728"/>
                  </a:moveTo>
                  <a:lnTo>
                    <a:pt x="552519" y="840729"/>
                  </a:lnTo>
                  <a:lnTo>
                    <a:pt x="459929" y="845281"/>
                  </a:lnTo>
                  <a:cubicBezTo>
                    <a:pt x="435109" y="846624"/>
                    <a:pt x="420199" y="838178"/>
                    <a:pt x="399352" y="838178"/>
                  </a:cubicBezTo>
                  <a:cubicBezTo>
                    <a:pt x="371224" y="838178"/>
                    <a:pt x="323426" y="806169"/>
                    <a:pt x="299693" y="798998"/>
                  </a:cubicBezTo>
                  <a:cubicBezTo>
                    <a:pt x="276736" y="792065"/>
                    <a:pt x="210502" y="774332"/>
                    <a:pt x="210502" y="749389"/>
                  </a:cubicBezTo>
                  <a:cubicBezTo>
                    <a:pt x="210502" y="732443"/>
                    <a:pt x="225333" y="728078"/>
                    <a:pt x="242572" y="728078"/>
                  </a:cubicBezTo>
                  <a:cubicBezTo>
                    <a:pt x="243195" y="728078"/>
                    <a:pt x="295485" y="752762"/>
                    <a:pt x="307357" y="755845"/>
                  </a:cubicBezTo>
                  <a:cubicBezTo>
                    <a:pt x="323954" y="760152"/>
                    <a:pt x="373903" y="784905"/>
                    <a:pt x="374408" y="784905"/>
                  </a:cubicBezTo>
                  <a:cubicBezTo>
                    <a:pt x="393690" y="784905"/>
                    <a:pt x="411634" y="795560"/>
                    <a:pt x="434984" y="795560"/>
                  </a:cubicBezTo>
                  <a:lnTo>
                    <a:pt x="485000" y="796505"/>
                  </a:lnTo>
                  <a:lnTo>
                    <a:pt x="516937" y="792895"/>
                  </a:lnTo>
                  <a:lnTo>
                    <a:pt x="534752" y="792007"/>
                  </a:lnTo>
                  <a:cubicBezTo>
                    <a:pt x="601372" y="792007"/>
                    <a:pt x="638910" y="769975"/>
                    <a:pt x="677280" y="742287"/>
                  </a:cubicBezTo>
                  <a:cubicBezTo>
                    <a:pt x="701397" y="724884"/>
                    <a:pt x="769922" y="677874"/>
                    <a:pt x="769922" y="642842"/>
                  </a:cubicBezTo>
                  <a:cubicBezTo>
                    <a:pt x="769922" y="629621"/>
                    <a:pt x="783359" y="614429"/>
                    <a:pt x="794864" y="614429"/>
                  </a:cubicBezTo>
                  <a:lnTo>
                    <a:pt x="809120" y="614429"/>
                  </a:lnTo>
                  <a:cubicBezTo>
                    <a:pt x="813440" y="630563"/>
                    <a:pt x="826935" y="630581"/>
                    <a:pt x="826935" y="646392"/>
                  </a:cubicBezTo>
                  <a:cubicBezTo>
                    <a:pt x="826935" y="669898"/>
                    <a:pt x="799945" y="706719"/>
                    <a:pt x="786912" y="720152"/>
                  </a:cubicBezTo>
                  <a:cubicBezTo>
                    <a:pt x="773850" y="733617"/>
                    <a:pt x="771738" y="736268"/>
                    <a:pt x="755649" y="745814"/>
                  </a:cubicBezTo>
                  <a:cubicBezTo>
                    <a:pt x="743606" y="752963"/>
                    <a:pt x="736817" y="765081"/>
                    <a:pt x="727020" y="774105"/>
                  </a:cubicBezTo>
                  <a:cubicBezTo>
                    <a:pt x="712365" y="787606"/>
                    <a:pt x="680244" y="812900"/>
                    <a:pt x="658111" y="819074"/>
                  </a:cubicBezTo>
                  <a:cubicBezTo>
                    <a:pt x="636286" y="825156"/>
                    <a:pt x="585737" y="841728"/>
                    <a:pt x="566818" y="841728"/>
                  </a:cubicBezTo>
                  <a:close/>
                  <a:moveTo>
                    <a:pt x="499123" y="610877"/>
                  </a:moveTo>
                  <a:lnTo>
                    <a:pt x="499123" y="607327"/>
                  </a:lnTo>
                  <a:cubicBezTo>
                    <a:pt x="499123" y="599046"/>
                    <a:pt x="508629" y="589569"/>
                    <a:pt x="516938" y="589569"/>
                  </a:cubicBezTo>
                  <a:cubicBezTo>
                    <a:pt x="525247" y="589569"/>
                    <a:pt x="534753" y="599046"/>
                    <a:pt x="534753" y="607327"/>
                  </a:cubicBezTo>
                  <a:lnTo>
                    <a:pt x="534753" y="617983"/>
                  </a:lnTo>
                  <a:cubicBezTo>
                    <a:pt x="534753" y="628060"/>
                    <a:pt x="522455" y="635741"/>
                    <a:pt x="513374" y="635741"/>
                  </a:cubicBezTo>
                  <a:cubicBezTo>
                    <a:pt x="506251" y="635741"/>
                    <a:pt x="499123" y="620983"/>
                    <a:pt x="499123" y="610877"/>
                  </a:cubicBezTo>
                  <a:close/>
                  <a:moveTo>
                    <a:pt x="459929" y="635741"/>
                  </a:moveTo>
                  <a:lnTo>
                    <a:pt x="445674" y="635741"/>
                  </a:lnTo>
                  <a:cubicBezTo>
                    <a:pt x="444747" y="624629"/>
                    <a:pt x="442110" y="623124"/>
                    <a:pt x="442110" y="610877"/>
                  </a:cubicBezTo>
                  <a:lnTo>
                    <a:pt x="442110" y="600225"/>
                  </a:lnTo>
                  <a:cubicBezTo>
                    <a:pt x="442110" y="591940"/>
                    <a:pt x="451619" y="582467"/>
                    <a:pt x="459929" y="582467"/>
                  </a:cubicBezTo>
                  <a:lnTo>
                    <a:pt x="468836" y="584242"/>
                  </a:lnTo>
                  <a:lnTo>
                    <a:pt x="481308" y="593119"/>
                  </a:lnTo>
                  <a:lnTo>
                    <a:pt x="481308" y="603774"/>
                  </a:lnTo>
                  <a:cubicBezTo>
                    <a:pt x="481308" y="615960"/>
                    <a:pt x="472065" y="635741"/>
                    <a:pt x="459929" y="635741"/>
                  </a:cubicBezTo>
                  <a:close/>
                  <a:moveTo>
                    <a:pt x="488432" y="554055"/>
                  </a:moveTo>
                  <a:lnTo>
                    <a:pt x="484871" y="554055"/>
                  </a:lnTo>
                  <a:cubicBezTo>
                    <a:pt x="470422" y="554055"/>
                    <a:pt x="417534" y="593120"/>
                    <a:pt x="417170" y="593120"/>
                  </a:cubicBezTo>
                  <a:cubicBezTo>
                    <a:pt x="407909" y="593120"/>
                    <a:pt x="399351" y="580442"/>
                    <a:pt x="399351" y="575362"/>
                  </a:cubicBezTo>
                  <a:cubicBezTo>
                    <a:pt x="399351" y="561944"/>
                    <a:pt x="431360" y="539846"/>
                    <a:pt x="438549" y="539846"/>
                  </a:cubicBezTo>
                  <a:cubicBezTo>
                    <a:pt x="467365" y="539846"/>
                    <a:pt x="479307" y="522088"/>
                    <a:pt x="499122" y="522088"/>
                  </a:cubicBezTo>
                  <a:cubicBezTo>
                    <a:pt x="505006" y="522088"/>
                    <a:pt x="518378" y="532744"/>
                    <a:pt x="538316" y="532744"/>
                  </a:cubicBezTo>
                  <a:cubicBezTo>
                    <a:pt x="554646" y="532744"/>
                    <a:pt x="557089" y="558624"/>
                    <a:pt x="573950" y="564710"/>
                  </a:cubicBezTo>
                  <a:lnTo>
                    <a:pt x="573950" y="582468"/>
                  </a:lnTo>
                  <a:cubicBezTo>
                    <a:pt x="573950" y="592060"/>
                    <a:pt x="575651" y="592258"/>
                    <a:pt x="576746" y="599324"/>
                  </a:cubicBezTo>
                  <a:lnTo>
                    <a:pt x="566639" y="611603"/>
                  </a:lnTo>
                  <a:lnTo>
                    <a:pt x="549007" y="607328"/>
                  </a:lnTo>
                  <a:cubicBezTo>
                    <a:pt x="548059" y="564944"/>
                    <a:pt x="520800" y="554056"/>
                    <a:pt x="488431" y="554056"/>
                  </a:cubicBezTo>
                  <a:close/>
                  <a:moveTo>
                    <a:pt x="606018" y="490123"/>
                  </a:moveTo>
                  <a:lnTo>
                    <a:pt x="595330" y="490123"/>
                  </a:lnTo>
                  <a:cubicBezTo>
                    <a:pt x="584210" y="490123"/>
                    <a:pt x="574708" y="483628"/>
                    <a:pt x="566824" y="479468"/>
                  </a:cubicBezTo>
                  <a:lnTo>
                    <a:pt x="566824" y="440403"/>
                  </a:lnTo>
                  <a:cubicBezTo>
                    <a:pt x="566824" y="421599"/>
                    <a:pt x="595147" y="351613"/>
                    <a:pt x="616709" y="351613"/>
                  </a:cubicBezTo>
                  <a:lnTo>
                    <a:pt x="623837" y="351613"/>
                  </a:lnTo>
                  <a:cubicBezTo>
                    <a:pt x="639926" y="351613"/>
                    <a:pt x="652340" y="386913"/>
                    <a:pt x="652340" y="404885"/>
                  </a:cubicBezTo>
                  <a:cubicBezTo>
                    <a:pt x="652340" y="435832"/>
                    <a:pt x="634453" y="490123"/>
                    <a:pt x="606017" y="490123"/>
                  </a:cubicBezTo>
                  <a:close/>
                  <a:moveTo>
                    <a:pt x="395789" y="468812"/>
                  </a:moveTo>
                  <a:lnTo>
                    <a:pt x="381538" y="468812"/>
                  </a:lnTo>
                  <a:cubicBezTo>
                    <a:pt x="370450" y="468812"/>
                    <a:pt x="365362" y="455247"/>
                    <a:pt x="360159" y="447505"/>
                  </a:cubicBezTo>
                  <a:cubicBezTo>
                    <a:pt x="361085" y="436393"/>
                    <a:pt x="363723" y="434888"/>
                    <a:pt x="363723" y="422645"/>
                  </a:cubicBezTo>
                  <a:cubicBezTo>
                    <a:pt x="363723" y="411828"/>
                    <a:pt x="362105" y="409654"/>
                    <a:pt x="360159" y="401334"/>
                  </a:cubicBezTo>
                  <a:cubicBezTo>
                    <a:pt x="368202" y="386187"/>
                    <a:pt x="387585" y="333854"/>
                    <a:pt x="406482" y="333854"/>
                  </a:cubicBezTo>
                  <a:lnTo>
                    <a:pt x="427861" y="333854"/>
                  </a:lnTo>
                  <a:cubicBezTo>
                    <a:pt x="430729" y="344557"/>
                    <a:pt x="445676" y="360443"/>
                    <a:pt x="445676" y="376471"/>
                  </a:cubicBezTo>
                  <a:cubicBezTo>
                    <a:pt x="445676" y="410597"/>
                    <a:pt x="425767" y="468809"/>
                    <a:pt x="395791" y="468809"/>
                  </a:cubicBezTo>
                  <a:close/>
                  <a:moveTo>
                    <a:pt x="563261" y="181137"/>
                  </a:moveTo>
                  <a:cubicBezTo>
                    <a:pt x="539940" y="181137"/>
                    <a:pt x="500872" y="198963"/>
                    <a:pt x="483598" y="208279"/>
                  </a:cubicBezTo>
                  <a:cubicBezTo>
                    <a:pt x="471639" y="214724"/>
                    <a:pt x="462490" y="222067"/>
                    <a:pt x="450483" y="228544"/>
                  </a:cubicBezTo>
                  <a:cubicBezTo>
                    <a:pt x="443547" y="232288"/>
                    <a:pt x="418409" y="252169"/>
                    <a:pt x="417174" y="252169"/>
                  </a:cubicBezTo>
                  <a:cubicBezTo>
                    <a:pt x="403549" y="252169"/>
                    <a:pt x="415876" y="253257"/>
                    <a:pt x="406558" y="248810"/>
                  </a:cubicBezTo>
                  <a:lnTo>
                    <a:pt x="395791" y="252169"/>
                  </a:lnTo>
                  <a:cubicBezTo>
                    <a:pt x="380999" y="245091"/>
                    <a:pt x="374412" y="246345"/>
                    <a:pt x="374412" y="223755"/>
                  </a:cubicBezTo>
                  <a:cubicBezTo>
                    <a:pt x="374412" y="196128"/>
                    <a:pt x="501743" y="131414"/>
                    <a:pt x="538318" y="131414"/>
                  </a:cubicBezTo>
                  <a:cubicBezTo>
                    <a:pt x="548919" y="131414"/>
                    <a:pt x="570388" y="150347"/>
                    <a:pt x="570388" y="163380"/>
                  </a:cubicBezTo>
                  <a:cubicBezTo>
                    <a:pt x="570388" y="170738"/>
                    <a:pt x="563261" y="163391"/>
                    <a:pt x="563261" y="181138"/>
                  </a:cubicBezTo>
                  <a:close/>
                  <a:moveTo>
                    <a:pt x="556138" y="120761"/>
                  </a:moveTo>
                  <a:lnTo>
                    <a:pt x="516939" y="124311"/>
                  </a:lnTo>
                  <a:cubicBezTo>
                    <a:pt x="504187" y="125899"/>
                    <a:pt x="506735" y="127864"/>
                    <a:pt x="495561" y="127864"/>
                  </a:cubicBezTo>
                  <a:cubicBezTo>
                    <a:pt x="458533" y="127864"/>
                    <a:pt x="379248" y="144749"/>
                    <a:pt x="354114" y="157351"/>
                  </a:cubicBezTo>
                  <a:cubicBezTo>
                    <a:pt x="334404" y="167234"/>
                    <a:pt x="319518" y="180074"/>
                    <a:pt x="303137" y="191779"/>
                  </a:cubicBezTo>
                  <a:cubicBezTo>
                    <a:pt x="293396" y="198741"/>
                    <a:pt x="289753" y="203792"/>
                    <a:pt x="280980" y="212310"/>
                  </a:cubicBezTo>
                  <a:cubicBezTo>
                    <a:pt x="269261" y="223688"/>
                    <a:pt x="263820" y="220555"/>
                    <a:pt x="249702" y="227309"/>
                  </a:cubicBezTo>
                  <a:cubicBezTo>
                    <a:pt x="240347" y="225136"/>
                    <a:pt x="221196" y="219330"/>
                    <a:pt x="221196" y="209551"/>
                  </a:cubicBezTo>
                  <a:cubicBezTo>
                    <a:pt x="221196" y="168875"/>
                    <a:pt x="306761" y="131246"/>
                    <a:pt x="320966" y="110106"/>
                  </a:cubicBezTo>
                  <a:cubicBezTo>
                    <a:pt x="341037" y="109661"/>
                    <a:pt x="380681" y="90168"/>
                    <a:pt x="413727" y="86033"/>
                  </a:cubicBezTo>
                  <a:lnTo>
                    <a:pt x="445675" y="81693"/>
                  </a:lnTo>
                  <a:cubicBezTo>
                    <a:pt x="461087" y="79390"/>
                    <a:pt x="480292" y="74590"/>
                    <a:pt x="491998" y="74590"/>
                  </a:cubicBezTo>
                  <a:lnTo>
                    <a:pt x="495681" y="75489"/>
                  </a:lnTo>
                  <a:lnTo>
                    <a:pt x="531195" y="71037"/>
                  </a:lnTo>
                  <a:cubicBezTo>
                    <a:pt x="538658" y="70053"/>
                    <a:pt x="563262" y="89313"/>
                    <a:pt x="563262" y="99451"/>
                  </a:cubicBezTo>
                  <a:lnTo>
                    <a:pt x="563262" y="103004"/>
                  </a:lnTo>
                  <a:cubicBezTo>
                    <a:pt x="563262" y="115628"/>
                    <a:pt x="556495" y="107857"/>
                    <a:pt x="556138" y="120762"/>
                  </a:cubicBezTo>
                  <a:close/>
                  <a:moveTo>
                    <a:pt x="573953" y="10661"/>
                  </a:moveTo>
                  <a:cubicBezTo>
                    <a:pt x="563751" y="10661"/>
                    <a:pt x="562728" y="22844"/>
                    <a:pt x="540484" y="25642"/>
                  </a:cubicBezTo>
                  <a:lnTo>
                    <a:pt x="527631" y="60382"/>
                  </a:lnTo>
                  <a:cubicBezTo>
                    <a:pt x="483775" y="60382"/>
                    <a:pt x="447920" y="78140"/>
                    <a:pt x="410044" y="78140"/>
                  </a:cubicBezTo>
                  <a:cubicBezTo>
                    <a:pt x="388763" y="78140"/>
                    <a:pt x="297305" y="109212"/>
                    <a:pt x="278200" y="117206"/>
                  </a:cubicBezTo>
                  <a:cubicBezTo>
                    <a:pt x="248173" y="129765"/>
                    <a:pt x="187118" y="157612"/>
                    <a:pt x="171208" y="180529"/>
                  </a:cubicBezTo>
                  <a:lnTo>
                    <a:pt x="142803" y="184686"/>
                  </a:lnTo>
                  <a:lnTo>
                    <a:pt x="135679" y="184686"/>
                  </a:lnTo>
                  <a:cubicBezTo>
                    <a:pt x="127121" y="200809"/>
                    <a:pt x="105757" y="220960"/>
                    <a:pt x="92012" y="237058"/>
                  </a:cubicBezTo>
                  <a:cubicBezTo>
                    <a:pt x="73328" y="258951"/>
                    <a:pt x="72369" y="277012"/>
                    <a:pt x="58940" y="303537"/>
                  </a:cubicBezTo>
                  <a:cubicBezTo>
                    <a:pt x="43708" y="333621"/>
                    <a:pt x="6440" y="411319"/>
                    <a:pt x="4604" y="447558"/>
                  </a:cubicBezTo>
                  <a:lnTo>
                    <a:pt x="277" y="518537"/>
                  </a:lnTo>
                  <a:cubicBezTo>
                    <a:pt x="-1219" y="539349"/>
                    <a:pt x="3837" y="545366"/>
                    <a:pt x="3837" y="561154"/>
                  </a:cubicBezTo>
                  <a:cubicBezTo>
                    <a:pt x="3837" y="587793"/>
                    <a:pt x="18092" y="620382"/>
                    <a:pt x="18092" y="625085"/>
                  </a:cubicBezTo>
                  <a:cubicBezTo>
                    <a:pt x="18092" y="641999"/>
                    <a:pt x="21656" y="636244"/>
                    <a:pt x="21656" y="649946"/>
                  </a:cubicBezTo>
                  <a:cubicBezTo>
                    <a:pt x="21656" y="681926"/>
                    <a:pt x="54972" y="762538"/>
                    <a:pt x="67994" y="784893"/>
                  </a:cubicBezTo>
                  <a:cubicBezTo>
                    <a:pt x="95257" y="831702"/>
                    <a:pt x="114524" y="847169"/>
                    <a:pt x="153496" y="880801"/>
                  </a:cubicBezTo>
                  <a:cubicBezTo>
                    <a:pt x="193897" y="915666"/>
                    <a:pt x="222394" y="919770"/>
                    <a:pt x="277802" y="938028"/>
                  </a:cubicBezTo>
                  <a:cubicBezTo>
                    <a:pt x="315280" y="950379"/>
                    <a:pt x="376065" y="972668"/>
                    <a:pt x="427830" y="969021"/>
                  </a:cubicBezTo>
                  <a:lnTo>
                    <a:pt x="495565" y="966036"/>
                  </a:lnTo>
                  <a:lnTo>
                    <a:pt x="613393" y="967440"/>
                  </a:lnTo>
                  <a:lnTo>
                    <a:pt x="663137" y="959311"/>
                  </a:lnTo>
                  <a:lnTo>
                    <a:pt x="723610" y="944729"/>
                  </a:lnTo>
                  <a:lnTo>
                    <a:pt x="723610" y="937626"/>
                  </a:lnTo>
                  <a:cubicBezTo>
                    <a:pt x="753273" y="936965"/>
                    <a:pt x="817296" y="905660"/>
                    <a:pt x="837630" y="905660"/>
                  </a:cubicBezTo>
                  <a:cubicBezTo>
                    <a:pt x="865697" y="905660"/>
                    <a:pt x="880673" y="892658"/>
                    <a:pt x="897259" y="879854"/>
                  </a:cubicBezTo>
                  <a:cubicBezTo>
                    <a:pt x="925499" y="858066"/>
                    <a:pt x="921662" y="866300"/>
                    <a:pt x="938590" y="832260"/>
                  </a:cubicBezTo>
                  <a:cubicBezTo>
                    <a:pt x="954416" y="800433"/>
                    <a:pt x="993509" y="750785"/>
                    <a:pt x="994415" y="710323"/>
                  </a:cubicBezTo>
                  <a:cubicBezTo>
                    <a:pt x="1007329" y="701701"/>
                    <a:pt x="1015794" y="667273"/>
                    <a:pt x="1015794" y="646392"/>
                  </a:cubicBezTo>
                  <a:lnTo>
                    <a:pt x="1015794" y="642843"/>
                  </a:lnTo>
                  <a:cubicBezTo>
                    <a:pt x="1015794" y="619912"/>
                    <a:pt x="1030265" y="586130"/>
                    <a:pt x="1031087" y="582400"/>
                  </a:cubicBezTo>
                  <a:lnTo>
                    <a:pt x="1026481" y="500777"/>
                  </a:lnTo>
                  <a:cubicBezTo>
                    <a:pt x="1025509" y="484521"/>
                    <a:pt x="1010734" y="445264"/>
                    <a:pt x="1005805" y="425495"/>
                  </a:cubicBezTo>
                  <a:cubicBezTo>
                    <a:pt x="1001409" y="407870"/>
                    <a:pt x="987288" y="365597"/>
                    <a:pt x="987288" y="348056"/>
                  </a:cubicBezTo>
                  <a:cubicBezTo>
                    <a:pt x="987288" y="333737"/>
                    <a:pt x="943231" y="263941"/>
                    <a:pt x="930273" y="259267"/>
                  </a:cubicBezTo>
                  <a:cubicBezTo>
                    <a:pt x="935869" y="249337"/>
                    <a:pt x="919276" y="241333"/>
                    <a:pt x="910483" y="234902"/>
                  </a:cubicBezTo>
                  <a:lnTo>
                    <a:pt x="901771" y="259267"/>
                  </a:lnTo>
                  <a:lnTo>
                    <a:pt x="873264" y="259267"/>
                  </a:lnTo>
                  <a:cubicBezTo>
                    <a:pt x="864353" y="259267"/>
                    <a:pt x="838621" y="228622"/>
                    <a:pt x="829671" y="221031"/>
                  </a:cubicBezTo>
                  <a:cubicBezTo>
                    <a:pt x="810714" y="204962"/>
                    <a:pt x="801450" y="211892"/>
                    <a:pt x="782818" y="186047"/>
                  </a:cubicBezTo>
                  <a:cubicBezTo>
                    <a:pt x="763529" y="159293"/>
                    <a:pt x="692215" y="149166"/>
                    <a:pt x="659473" y="149166"/>
                  </a:cubicBezTo>
                  <a:lnTo>
                    <a:pt x="652346" y="149166"/>
                  </a:lnTo>
                  <a:cubicBezTo>
                    <a:pt x="608998" y="149166"/>
                    <a:pt x="616034" y="140641"/>
                    <a:pt x="616715" y="110101"/>
                  </a:cubicBezTo>
                  <a:cubicBezTo>
                    <a:pt x="624055" y="105200"/>
                    <a:pt x="625965" y="99445"/>
                    <a:pt x="634530" y="99445"/>
                  </a:cubicBezTo>
                  <a:lnTo>
                    <a:pt x="670164" y="99445"/>
                  </a:lnTo>
                  <a:cubicBezTo>
                    <a:pt x="685727" y="99445"/>
                    <a:pt x="683104" y="106547"/>
                    <a:pt x="698667" y="106547"/>
                  </a:cubicBezTo>
                  <a:cubicBezTo>
                    <a:pt x="754296" y="106547"/>
                    <a:pt x="814761" y="139983"/>
                    <a:pt x="837632" y="174030"/>
                  </a:cubicBezTo>
                  <a:lnTo>
                    <a:pt x="848323" y="174030"/>
                  </a:lnTo>
                  <a:cubicBezTo>
                    <a:pt x="857800" y="174030"/>
                    <a:pt x="863752" y="186561"/>
                    <a:pt x="883954" y="188235"/>
                  </a:cubicBezTo>
                  <a:cubicBezTo>
                    <a:pt x="879176" y="181119"/>
                    <a:pt x="857454" y="160426"/>
                    <a:pt x="849166" y="151879"/>
                  </a:cubicBezTo>
                  <a:cubicBezTo>
                    <a:pt x="829784" y="131901"/>
                    <a:pt x="831081" y="134290"/>
                    <a:pt x="807706" y="118623"/>
                  </a:cubicBezTo>
                  <a:cubicBezTo>
                    <a:pt x="781945" y="101357"/>
                    <a:pt x="744232" y="71032"/>
                    <a:pt x="705796" y="71032"/>
                  </a:cubicBezTo>
                  <a:lnTo>
                    <a:pt x="698654" y="69505"/>
                  </a:lnTo>
                  <a:lnTo>
                    <a:pt x="634530" y="71032"/>
                  </a:lnTo>
                  <a:cubicBezTo>
                    <a:pt x="610719" y="71290"/>
                    <a:pt x="587954" y="81687"/>
                    <a:pt x="581082" y="81687"/>
                  </a:cubicBezTo>
                  <a:cubicBezTo>
                    <a:pt x="572502" y="81687"/>
                    <a:pt x="559703" y="68930"/>
                    <a:pt x="559703" y="60376"/>
                  </a:cubicBezTo>
                  <a:lnTo>
                    <a:pt x="559703" y="56827"/>
                  </a:lnTo>
                  <a:cubicBezTo>
                    <a:pt x="559703" y="48546"/>
                    <a:pt x="569212" y="39069"/>
                    <a:pt x="577522" y="39069"/>
                  </a:cubicBezTo>
                  <a:lnTo>
                    <a:pt x="584646" y="39069"/>
                  </a:lnTo>
                  <a:cubicBezTo>
                    <a:pt x="594995" y="39069"/>
                    <a:pt x="592696" y="30828"/>
                    <a:pt x="613113" y="28083"/>
                  </a:cubicBezTo>
                  <a:lnTo>
                    <a:pt x="648772" y="24753"/>
                  </a:lnTo>
                  <a:lnTo>
                    <a:pt x="691543" y="21311"/>
                  </a:lnTo>
                  <a:cubicBezTo>
                    <a:pt x="705632" y="19842"/>
                    <a:pt x="703359" y="28413"/>
                    <a:pt x="720046" y="28413"/>
                  </a:cubicBezTo>
                  <a:cubicBezTo>
                    <a:pt x="732334" y="28413"/>
                    <a:pt x="733843" y="31039"/>
                    <a:pt x="744989" y="31966"/>
                  </a:cubicBezTo>
                  <a:cubicBezTo>
                    <a:pt x="730723" y="19604"/>
                    <a:pt x="675832" y="0"/>
                    <a:pt x="648784" y="0"/>
                  </a:cubicBezTo>
                  <a:cubicBezTo>
                    <a:pt x="618822" y="0"/>
                    <a:pt x="601685" y="10655"/>
                    <a:pt x="573958" y="10655"/>
                  </a:cubicBez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586A440-161E-67F9-CEE1-577E8DEDF742}"/>
                </a:ext>
              </a:extLst>
            </p:cNvPr>
            <p:cNvSpPr/>
            <p:nvPr/>
          </p:nvSpPr>
          <p:spPr>
            <a:xfrm>
              <a:off x="2160217" y="1122950"/>
              <a:ext cx="1041866" cy="895546"/>
            </a:xfrm>
            <a:custGeom>
              <a:avLst/>
              <a:gdLst>
                <a:gd name="connsiteX0" fmla="*/ 641282 w 1041866"/>
                <a:gd name="connsiteY0" fmla="*/ 867544 h 895546"/>
                <a:gd name="connsiteX1" fmla="*/ 634428 w 1041866"/>
                <a:gd name="connsiteY1" fmla="*/ 856720 h 895546"/>
                <a:gd name="connsiteX2" fmla="*/ 642802 w 1041866"/>
                <a:gd name="connsiteY2" fmla="*/ 855933 h 895546"/>
                <a:gd name="connsiteX3" fmla="*/ 641282 w 1041866"/>
                <a:gd name="connsiteY3" fmla="*/ 867544 h 895546"/>
                <a:gd name="connsiteX4" fmla="*/ 771079 w 1041866"/>
                <a:gd name="connsiteY4" fmla="*/ 614423 h 895546"/>
                <a:gd name="connsiteX5" fmla="*/ 792458 w 1041866"/>
                <a:gd name="connsiteY5" fmla="*/ 600218 h 895546"/>
                <a:gd name="connsiteX6" fmla="*/ 828088 w 1041866"/>
                <a:gd name="connsiteY6" fmla="*/ 632181 h 895546"/>
                <a:gd name="connsiteX7" fmla="*/ 806753 w 1041866"/>
                <a:gd name="connsiteY7" fmla="*/ 681950 h 895546"/>
                <a:gd name="connsiteX8" fmla="*/ 762584 w 1041866"/>
                <a:gd name="connsiteY8" fmla="*/ 712508 h 895546"/>
                <a:gd name="connsiteX9" fmla="*/ 642806 w 1041866"/>
                <a:gd name="connsiteY9" fmla="*/ 745832 h 895546"/>
                <a:gd name="connsiteX10" fmla="*/ 635682 w 1041866"/>
                <a:gd name="connsiteY10" fmla="*/ 745832 h 895546"/>
                <a:gd name="connsiteX11" fmla="*/ 596484 w 1041866"/>
                <a:gd name="connsiteY11" fmla="*/ 752939 h 895546"/>
                <a:gd name="connsiteX12" fmla="*/ 478945 w 1041866"/>
                <a:gd name="connsiteY12" fmla="*/ 757505 h 895546"/>
                <a:gd name="connsiteX13" fmla="*/ 372005 w 1041866"/>
                <a:gd name="connsiteY13" fmla="*/ 756488 h 895546"/>
                <a:gd name="connsiteX14" fmla="*/ 300741 w 1041866"/>
                <a:gd name="connsiteY14" fmla="*/ 745832 h 895546"/>
                <a:gd name="connsiteX15" fmla="*/ 293099 w 1041866"/>
                <a:gd name="connsiteY15" fmla="*/ 735608 h 895546"/>
                <a:gd name="connsiteX16" fmla="*/ 303808 w 1041866"/>
                <a:gd name="connsiteY16" fmla="*/ 706573 h 895546"/>
                <a:gd name="connsiteX17" fmla="*/ 311433 w 1041866"/>
                <a:gd name="connsiteY17" fmla="*/ 706767 h 895546"/>
                <a:gd name="connsiteX18" fmla="*/ 371928 w 1041866"/>
                <a:gd name="connsiteY18" fmla="*/ 711290 h 895546"/>
                <a:gd name="connsiteX19" fmla="*/ 379134 w 1041866"/>
                <a:gd name="connsiteY19" fmla="*/ 710317 h 895546"/>
                <a:gd name="connsiteX20" fmla="*/ 468192 w 1041866"/>
                <a:gd name="connsiteY20" fmla="*/ 706422 h 895546"/>
                <a:gd name="connsiteX21" fmla="*/ 486028 w 1041866"/>
                <a:gd name="connsiteY21" fmla="*/ 710317 h 895546"/>
                <a:gd name="connsiteX22" fmla="*/ 507407 w 1041866"/>
                <a:gd name="connsiteY22" fmla="*/ 706767 h 895546"/>
                <a:gd name="connsiteX23" fmla="*/ 553730 w 1041866"/>
                <a:gd name="connsiteY23" fmla="*/ 706767 h 895546"/>
                <a:gd name="connsiteX24" fmla="*/ 646420 w 1041866"/>
                <a:gd name="connsiteY24" fmla="*/ 696471 h 895546"/>
                <a:gd name="connsiteX25" fmla="*/ 746143 w 1041866"/>
                <a:gd name="connsiteY25" fmla="*/ 649939 h 895546"/>
                <a:gd name="connsiteX26" fmla="*/ 771086 w 1041866"/>
                <a:gd name="connsiteY26" fmla="*/ 621526 h 895546"/>
                <a:gd name="connsiteX27" fmla="*/ 771086 w 1041866"/>
                <a:gd name="connsiteY27" fmla="*/ 614423 h 895546"/>
                <a:gd name="connsiteX28" fmla="*/ 560850 w 1041866"/>
                <a:gd name="connsiteY28" fmla="*/ 454603 h 895546"/>
                <a:gd name="connsiteX29" fmla="*/ 560850 w 1041866"/>
                <a:gd name="connsiteY29" fmla="*/ 461705 h 895546"/>
                <a:gd name="connsiteX30" fmla="*/ 546595 w 1041866"/>
                <a:gd name="connsiteY30" fmla="*/ 475914 h 895546"/>
                <a:gd name="connsiteX31" fmla="*/ 528780 w 1041866"/>
                <a:gd name="connsiteY31" fmla="*/ 468811 h 895546"/>
                <a:gd name="connsiteX32" fmla="*/ 528780 w 1041866"/>
                <a:gd name="connsiteY32" fmla="*/ 451053 h 895546"/>
                <a:gd name="connsiteX33" fmla="*/ 543035 w 1041866"/>
                <a:gd name="connsiteY33" fmla="*/ 436845 h 895546"/>
                <a:gd name="connsiteX34" fmla="*/ 560850 w 1041866"/>
                <a:gd name="connsiteY34" fmla="*/ 454603 h 895546"/>
                <a:gd name="connsiteX35" fmla="*/ 489586 w 1041866"/>
                <a:gd name="connsiteY35" fmla="*/ 454603 h 895546"/>
                <a:gd name="connsiteX36" fmla="*/ 489586 w 1041866"/>
                <a:gd name="connsiteY36" fmla="*/ 458156 h 895546"/>
                <a:gd name="connsiteX37" fmla="*/ 471771 w 1041866"/>
                <a:gd name="connsiteY37" fmla="*/ 479463 h 895546"/>
                <a:gd name="connsiteX38" fmla="*/ 453952 w 1041866"/>
                <a:gd name="connsiteY38" fmla="*/ 451054 h 895546"/>
                <a:gd name="connsiteX39" fmla="*/ 475331 w 1041866"/>
                <a:gd name="connsiteY39" fmla="*/ 436845 h 895546"/>
                <a:gd name="connsiteX40" fmla="*/ 489586 w 1041866"/>
                <a:gd name="connsiteY40" fmla="*/ 454603 h 895546"/>
                <a:gd name="connsiteX41" fmla="*/ 596482 w 1041866"/>
                <a:gd name="connsiteY41" fmla="*/ 475914 h 895546"/>
                <a:gd name="connsiteX42" fmla="*/ 578667 w 1041866"/>
                <a:gd name="connsiteY42" fmla="*/ 468812 h 895546"/>
                <a:gd name="connsiteX43" fmla="*/ 582231 w 1041866"/>
                <a:gd name="connsiteY43" fmla="*/ 443948 h 895546"/>
                <a:gd name="connsiteX44" fmla="*/ 582231 w 1041866"/>
                <a:gd name="connsiteY44" fmla="*/ 440398 h 895546"/>
                <a:gd name="connsiteX45" fmla="*/ 578242 w 1041866"/>
                <a:gd name="connsiteY45" fmla="*/ 408496 h 895546"/>
                <a:gd name="connsiteX46" fmla="*/ 562012 w 1041866"/>
                <a:gd name="connsiteY46" fmla="*/ 396242 h 895546"/>
                <a:gd name="connsiteX47" fmla="*/ 560852 w 1041866"/>
                <a:gd name="connsiteY47" fmla="*/ 383571 h 895546"/>
                <a:gd name="connsiteX48" fmla="*/ 560956 w 1041866"/>
                <a:gd name="connsiteY48" fmla="*/ 376663 h 895546"/>
                <a:gd name="connsiteX49" fmla="*/ 574999 w 1041866"/>
                <a:gd name="connsiteY49" fmla="*/ 369172 h 895546"/>
                <a:gd name="connsiteX50" fmla="*/ 607173 w 1041866"/>
                <a:gd name="connsiteY50" fmla="*/ 436844 h 895546"/>
                <a:gd name="connsiteX51" fmla="*/ 607173 w 1041866"/>
                <a:gd name="connsiteY51" fmla="*/ 447500 h 895546"/>
                <a:gd name="connsiteX52" fmla="*/ 596482 w 1041866"/>
                <a:gd name="connsiteY52" fmla="*/ 475913 h 895546"/>
                <a:gd name="connsiteX53" fmla="*/ 1416 w 1041866"/>
                <a:gd name="connsiteY53" fmla="*/ 397780 h 895546"/>
                <a:gd name="connsiteX54" fmla="*/ 0 w 1041866"/>
                <a:gd name="connsiteY54" fmla="*/ 408611 h 895546"/>
                <a:gd name="connsiteX55" fmla="*/ 8544 w 1041866"/>
                <a:gd name="connsiteY55" fmla="*/ 472361 h 895546"/>
                <a:gd name="connsiteX56" fmla="*/ 30654 w 1041866"/>
                <a:gd name="connsiteY56" fmla="*/ 542662 h 895546"/>
                <a:gd name="connsiteX57" fmla="*/ 33486 w 1041866"/>
                <a:gd name="connsiteY57" fmla="*/ 614422 h 895546"/>
                <a:gd name="connsiteX58" fmla="*/ 66788 w 1041866"/>
                <a:gd name="connsiteY58" fmla="*/ 670017 h 895546"/>
                <a:gd name="connsiteX59" fmla="*/ 93561 w 1041866"/>
                <a:gd name="connsiteY59" fmla="*/ 735674 h 895546"/>
                <a:gd name="connsiteX60" fmla="*/ 128237 w 1041866"/>
                <a:gd name="connsiteY60" fmla="*/ 793450 h 895546"/>
                <a:gd name="connsiteX61" fmla="*/ 176008 w 1041866"/>
                <a:gd name="connsiteY61" fmla="*/ 838174 h 895546"/>
                <a:gd name="connsiteX62" fmla="*/ 245957 w 1041866"/>
                <a:gd name="connsiteY62" fmla="*/ 871452 h 895546"/>
                <a:gd name="connsiteX63" fmla="*/ 329223 w 1041866"/>
                <a:gd name="connsiteY63" fmla="*/ 891509 h 895546"/>
                <a:gd name="connsiteX64" fmla="*/ 414744 w 1041866"/>
                <a:gd name="connsiteY64" fmla="*/ 895001 h 895546"/>
                <a:gd name="connsiteX65" fmla="*/ 528846 w 1041866"/>
                <a:gd name="connsiteY65" fmla="*/ 895547 h 895546"/>
                <a:gd name="connsiteX66" fmla="*/ 660605 w 1041866"/>
                <a:gd name="connsiteY66" fmla="*/ 877243 h 895546"/>
                <a:gd name="connsiteX67" fmla="*/ 804310 w 1041866"/>
                <a:gd name="connsiteY67" fmla="*/ 821589 h 895546"/>
                <a:gd name="connsiteX68" fmla="*/ 919820 w 1041866"/>
                <a:gd name="connsiteY68" fmla="*/ 734281 h 895546"/>
                <a:gd name="connsiteX69" fmla="*/ 1038815 w 1041866"/>
                <a:gd name="connsiteY69" fmla="*/ 447554 h 895546"/>
                <a:gd name="connsiteX70" fmla="*/ 1041867 w 1041866"/>
                <a:gd name="connsiteY70" fmla="*/ 408430 h 895546"/>
                <a:gd name="connsiteX71" fmla="*/ 1040804 w 1041866"/>
                <a:gd name="connsiteY71" fmla="*/ 341106 h 895546"/>
                <a:gd name="connsiteX72" fmla="*/ 1024052 w 1041866"/>
                <a:gd name="connsiteY72" fmla="*/ 209544 h 895546"/>
                <a:gd name="connsiteX73" fmla="*/ 1024052 w 1041866"/>
                <a:gd name="connsiteY73" fmla="*/ 198888 h 895546"/>
                <a:gd name="connsiteX74" fmla="*/ 1009797 w 1041866"/>
                <a:gd name="connsiteY74" fmla="*/ 142061 h 895546"/>
                <a:gd name="connsiteX75" fmla="*/ 1009797 w 1041866"/>
                <a:gd name="connsiteY75" fmla="*/ 113651 h 895546"/>
                <a:gd name="connsiteX76" fmla="*/ 1006237 w 1041866"/>
                <a:gd name="connsiteY76" fmla="*/ 95893 h 895546"/>
                <a:gd name="connsiteX77" fmla="*/ 988418 w 1041866"/>
                <a:gd name="connsiteY77" fmla="*/ 99443 h 895546"/>
                <a:gd name="connsiteX78" fmla="*/ 984858 w 1041866"/>
                <a:gd name="connsiteY78" fmla="*/ 99443 h 895546"/>
                <a:gd name="connsiteX79" fmla="*/ 945652 w 1041866"/>
                <a:gd name="connsiteY79" fmla="*/ 106502 h 895546"/>
                <a:gd name="connsiteX80" fmla="*/ 824510 w 1041866"/>
                <a:gd name="connsiteY80" fmla="*/ 124303 h 895546"/>
                <a:gd name="connsiteX81" fmla="*/ 817387 w 1041866"/>
                <a:gd name="connsiteY81" fmla="*/ 152716 h 895546"/>
                <a:gd name="connsiteX82" fmla="*/ 817387 w 1041866"/>
                <a:gd name="connsiteY82" fmla="*/ 159819 h 895546"/>
                <a:gd name="connsiteX83" fmla="*/ 660602 w 1041866"/>
                <a:gd name="connsiteY83" fmla="*/ 280574 h 895546"/>
                <a:gd name="connsiteX84" fmla="*/ 603592 w 1041866"/>
                <a:gd name="connsiteY84" fmla="*/ 280574 h 895546"/>
                <a:gd name="connsiteX85" fmla="*/ 546032 w 1041866"/>
                <a:gd name="connsiteY85" fmla="*/ 263362 h 895546"/>
                <a:gd name="connsiteX86" fmla="*/ 510899 w 1041866"/>
                <a:gd name="connsiteY86" fmla="*/ 223685 h 895546"/>
                <a:gd name="connsiteX87" fmla="*/ 468190 w 1041866"/>
                <a:gd name="connsiteY87" fmla="*/ 259262 h 895546"/>
                <a:gd name="connsiteX88" fmla="*/ 461063 w 1041866"/>
                <a:gd name="connsiteY88" fmla="*/ 259262 h 895546"/>
                <a:gd name="connsiteX89" fmla="*/ 411162 w 1041866"/>
                <a:gd name="connsiteY89" fmla="*/ 269695 h 895546"/>
                <a:gd name="connsiteX90" fmla="*/ 336347 w 1041866"/>
                <a:gd name="connsiteY90" fmla="*/ 273471 h 895546"/>
                <a:gd name="connsiteX91" fmla="*/ 332787 w 1041866"/>
                <a:gd name="connsiteY91" fmla="*/ 273471 h 895546"/>
                <a:gd name="connsiteX92" fmla="*/ 251724 w 1041866"/>
                <a:gd name="connsiteY92" fmla="*/ 229965 h 895546"/>
                <a:gd name="connsiteX93" fmla="*/ 204513 w 1041866"/>
                <a:gd name="connsiteY93" fmla="*/ 152715 h 895546"/>
                <a:gd name="connsiteX94" fmla="*/ 227067 w 1041866"/>
                <a:gd name="connsiteY94" fmla="*/ 89958 h 895546"/>
                <a:gd name="connsiteX95" fmla="*/ 257962 w 1041866"/>
                <a:gd name="connsiteY95" fmla="*/ 35512 h 895546"/>
                <a:gd name="connsiteX96" fmla="*/ 126126 w 1041866"/>
                <a:gd name="connsiteY96" fmla="*/ 0 h 895546"/>
                <a:gd name="connsiteX97" fmla="*/ 87630 w 1041866"/>
                <a:gd name="connsiteY97" fmla="*/ 89490 h 895546"/>
                <a:gd name="connsiteX98" fmla="*/ 45568 w 1041866"/>
                <a:gd name="connsiteY98" fmla="*/ 178968 h 895546"/>
                <a:gd name="connsiteX99" fmla="*/ 16327 w 1041866"/>
                <a:gd name="connsiteY99" fmla="*/ 281235 h 895546"/>
                <a:gd name="connsiteX100" fmla="*/ 1412 w 1041866"/>
                <a:gd name="connsiteY100" fmla="*/ 397779 h 89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041866" h="895546">
                  <a:moveTo>
                    <a:pt x="641282" y="867544"/>
                  </a:moveTo>
                  <a:lnTo>
                    <a:pt x="634428" y="856720"/>
                  </a:lnTo>
                  <a:lnTo>
                    <a:pt x="642802" y="855933"/>
                  </a:lnTo>
                  <a:lnTo>
                    <a:pt x="641282" y="867544"/>
                  </a:lnTo>
                  <a:close/>
                  <a:moveTo>
                    <a:pt x="771079" y="614423"/>
                  </a:moveTo>
                  <a:cubicBezTo>
                    <a:pt x="779057" y="609099"/>
                    <a:pt x="783597" y="600218"/>
                    <a:pt x="792458" y="600218"/>
                  </a:cubicBezTo>
                  <a:cubicBezTo>
                    <a:pt x="806014" y="600218"/>
                    <a:pt x="828088" y="621080"/>
                    <a:pt x="828088" y="632181"/>
                  </a:cubicBezTo>
                  <a:cubicBezTo>
                    <a:pt x="828088" y="665789"/>
                    <a:pt x="839885" y="662948"/>
                    <a:pt x="806753" y="681950"/>
                  </a:cubicBezTo>
                  <a:cubicBezTo>
                    <a:pt x="791107" y="690924"/>
                    <a:pt x="777857" y="701386"/>
                    <a:pt x="762584" y="712508"/>
                  </a:cubicBezTo>
                  <a:cubicBezTo>
                    <a:pt x="740506" y="728585"/>
                    <a:pt x="679437" y="745832"/>
                    <a:pt x="642806" y="745832"/>
                  </a:cubicBezTo>
                  <a:lnTo>
                    <a:pt x="635682" y="745832"/>
                  </a:lnTo>
                  <a:cubicBezTo>
                    <a:pt x="616714" y="745832"/>
                    <a:pt x="616667" y="752069"/>
                    <a:pt x="596484" y="752939"/>
                  </a:cubicBezTo>
                  <a:lnTo>
                    <a:pt x="478945" y="757505"/>
                  </a:lnTo>
                  <a:lnTo>
                    <a:pt x="372005" y="756488"/>
                  </a:lnTo>
                  <a:cubicBezTo>
                    <a:pt x="340123" y="756488"/>
                    <a:pt x="323398" y="746335"/>
                    <a:pt x="300741" y="745832"/>
                  </a:cubicBezTo>
                  <a:lnTo>
                    <a:pt x="293099" y="735608"/>
                  </a:lnTo>
                  <a:lnTo>
                    <a:pt x="303808" y="706573"/>
                  </a:lnTo>
                  <a:lnTo>
                    <a:pt x="311433" y="706767"/>
                  </a:lnTo>
                  <a:lnTo>
                    <a:pt x="371928" y="711290"/>
                  </a:lnTo>
                  <a:lnTo>
                    <a:pt x="379134" y="710317"/>
                  </a:lnTo>
                  <a:lnTo>
                    <a:pt x="468192" y="706422"/>
                  </a:lnTo>
                  <a:cubicBezTo>
                    <a:pt x="479654" y="706131"/>
                    <a:pt x="479110" y="707008"/>
                    <a:pt x="486028" y="710317"/>
                  </a:cubicBezTo>
                  <a:cubicBezTo>
                    <a:pt x="494374" y="708380"/>
                    <a:pt x="496554" y="706767"/>
                    <a:pt x="507407" y="706767"/>
                  </a:cubicBezTo>
                  <a:lnTo>
                    <a:pt x="553730" y="706767"/>
                  </a:lnTo>
                  <a:lnTo>
                    <a:pt x="646420" y="696471"/>
                  </a:lnTo>
                  <a:cubicBezTo>
                    <a:pt x="677864" y="692102"/>
                    <a:pt x="739248" y="675681"/>
                    <a:pt x="746143" y="649939"/>
                  </a:cubicBezTo>
                  <a:cubicBezTo>
                    <a:pt x="764257" y="648437"/>
                    <a:pt x="771086" y="640325"/>
                    <a:pt x="771086" y="621526"/>
                  </a:cubicBezTo>
                  <a:lnTo>
                    <a:pt x="771086" y="614423"/>
                  </a:lnTo>
                  <a:close/>
                  <a:moveTo>
                    <a:pt x="560850" y="454603"/>
                  </a:moveTo>
                  <a:lnTo>
                    <a:pt x="560850" y="461705"/>
                  </a:lnTo>
                  <a:cubicBezTo>
                    <a:pt x="560850" y="470022"/>
                    <a:pt x="554937" y="475914"/>
                    <a:pt x="546595" y="475914"/>
                  </a:cubicBezTo>
                  <a:cubicBezTo>
                    <a:pt x="540563" y="475914"/>
                    <a:pt x="533281" y="471182"/>
                    <a:pt x="528780" y="468811"/>
                  </a:cubicBezTo>
                  <a:lnTo>
                    <a:pt x="528780" y="451053"/>
                  </a:lnTo>
                  <a:cubicBezTo>
                    <a:pt x="528780" y="442740"/>
                    <a:pt x="534693" y="436845"/>
                    <a:pt x="543035" y="436845"/>
                  </a:cubicBezTo>
                  <a:cubicBezTo>
                    <a:pt x="551341" y="436845"/>
                    <a:pt x="560850" y="446322"/>
                    <a:pt x="560850" y="454603"/>
                  </a:cubicBezTo>
                  <a:close/>
                  <a:moveTo>
                    <a:pt x="489586" y="454603"/>
                  </a:moveTo>
                  <a:lnTo>
                    <a:pt x="489586" y="458156"/>
                  </a:lnTo>
                  <a:cubicBezTo>
                    <a:pt x="489586" y="471190"/>
                    <a:pt x="484448" y="479463"/>
                    <a:pt x="471771" y="479463"/>
                  </a:cubicBezTo>
                  <a:cubicBezTo>
                    <a:pt x="461959" y="479463"/>
                    <a:pt x="456132" y="460376"/>
                    <a:pt x="453952" y="451054"/>
                  </a:cubicBezTo>
                  <a:cubicBezTo>
                    <a:pt x="459231" y="441109"/>
                    <a:pt x="459692" y="436845"/>
                    <a:pt x="475331" y="436845"/>
                  </a:cubicBezTo>
                  <a:cubicBezTo>
                    <a:pt x="479161" y="436845"/>
                    <a:pt x="489586" y="447235"/>
                    <a:pt x="489586" y="454603"/>
                  </a:cubicBezTo>
                  <a:close/>
                  <a:moveTo>
                    <a:pt x="596482" y="475914"/>
                  </a:moveTo>
                  <a:cubicBezTo>
                    <a:pt x="590450" y="475914"/>
                    <a:pt x="583168" y="471183"/>
                    <a:pt x="578667" y="468812"/>
                  </a:cubicBezTo>
                  <a:cubicBezTo>
                    <a:pt x="579593" y="457700"/>
                    <a:pt x="582231" y="456195"/>
                    <a:pt x="582231" y="443948"/>
                  </a:cubicBezTo>
                  <a:lnTo>
                    <a:pt x="582231" y="440398"/>
                  </a:lnTo>
                  <a:lnTo>
                    <a:pt x="578242" y="408496"/>
                  </a:lnTo>
                  <a:lnTo>
                    <a:pt x="562012" y="396242"/>
                  </a:lnTo>
                  <a:lnTo>
                    <a:pt x="560852" y="383571"/>
                  </a:lnTo>
                  <a:lnTo>
                    <a:pt x="560956" y="376663"/>
                  </a:lnTo>
                  <a:lnTo>
                    <a:pt x="574999" y="369172"/>
                  </a:lnTo>
                  <a:cubicBezTo>
                    <a:pt x="593199" y="378912"/>
                    <a:pt x="607173" y="410360"/>
                    <a:pt x="607173" y="436844"/>
                  </a:cubicBezTo>
                  <a:lnTo>
                    <a:pt x="607173" y="447500"/>
                  </a:lnTo>
                  <a:cubicBezTo>
                    <a:pt x="607173" y="456930"/>
                    <a:pt x="604341" y="475913"/>
                    <a:pt x="596482" y="475913"/>
                  </a:cubicBezTo>
                  <a:close/>
                  <a:moveTo>
                    <a:pt x="1416" y="397780"/>
                  </a:moveTo>
                  <a:lnTo>
                    <a:pt x="0" y="408611"/>
                  </a:lnTo>
                  <a:lnTo>
                    <a:pt x="8544" y="472361"/>
                  </a:lnTo>
                  <a:cubicBezTo>
                    <a:pt x="10623" y="488789"/>
                    <a:pt x="25393" y="516404"/>
                    <a:pt x="30654" y="542662"/>
                  </a:cubicBezTo>
                  <a:cubicBezTo>
                    <a:pt x="36880" y="573727"/>
                    <a:pt x="49694" y="590297"/>
                    <a:pt x="33486" y="614422"/>
                  </a:cubicBezTo>
                  <a:cubicBezTo>
                    <a:pt x="44390" y="634968"/>
                    <a:pt x="54796" y="646105"/>
                    <a:pt x="66788" y="670017"/>
                  </a:cubicBezTo>
                  <a:cubicBezTo>
                    <a:pt x="75995" y="688382"/>
                    <a:pt x="85793" y="717434"/>
                    <a:pt x="93561" y="735674"/>
                  </a:cubicBezTo>
                  <a:cubicBezTo>
                    <a:pt x="101665" y="754707"/>
                    <a:pt x="115146" y="778498"/>
                    <a:pt x="128237" y="793450"/>
                  </a:cubicBezTo>
                  <a:cubicBezTo>
                    <a:pt x="141342" y="808416"/>
                    <a:pt x="165533" y="822575"/>
                    <a:pt x="176008" y="838174"/>
                  </a:cubicBezTo>
                  <a:cubicBezTo>
                    <a:pt x="193769" y="838569"/>
                    <a:pt x="223624" y="862079"/>
                    <a:pt x="245957" y="871452"/>
                  </a:cubicBezTo>
                  <a:cubicBezTo>
                    <a:pt x="279187" y="885394"/>
                    <a:pt x="284353" y="889044"/>
                    <a:pt x="329223" y="891509"/>
                  </a:cubicBezTo>
                  <a:lnTo>
                    <a:pt x="414744" y="895001"/>
                  </a:lnTo>
                  <a:lnTo>
                    <a:pt x="528846" y="895547"/>
                  </a:lnTo>
                  <a:lnTo>
                    <a:pt x="660605" y="877243"/>
                  </a:lnTo>
                  <a:cubicBezTo>
                    <a:pt x="717121" y="869192"/>
                    <a:pt x="762419" y="845446"/>
                    <a:pt x="804310" y="821589"/>
                  </a:cubicBezTo>
                  <a:cubicBezTo>
                    <a:pt x="862171" y="788646"/>
                    <a:pt x="876555" y="783580"/>
                    <a:pt x="919820" y="734281"/>
                  </a:cubicBezTo>
                  <a:cubicBezTo>
                    <a:pt x="974390" y="672106"/>
                    <a:pt x="1027451" y="552332"/>
                    <a:pt x="1038815" y="447554"/>
                  </a:cubicBezTo>
                  <a:lnTo>
                    <a:pt x="1041867" y="408430"/>
                  </a:lnTo>
                  <a:lnTo>
                    <a:pt x="1040804" y="341106"/>
                  </a:lnTo>
                  <a:lnTo>
                    <a:pt x="1024052" y="209544"/>
                  </a:lnTo>
                  <a:lnTo>
                    <a:pt x="1024052" y="198888"/>
                  </a:lnTo>
                  <a:cubicBezTo>
                    <a:pt x="1024052" y="177488"/>
                    <a:pt x="1009797" y="157075"/>
                    <a:pt x="1009797" y="142061"/>
                  </a:cubicBezTo>
                  <a:lnTo>
                    <a:pt x="1009797" y="113651"/>
                  </a:lnTo>
                  <a:cubicBezTo>
                    <a:pt x="1009797" y="104059"/>
                    <a:pt x="1008096" y="103858"/>
                    <a:pt x="1006237" y="95893"/>
                  </a:cubicBezTo>
                  <a:cubicBezTo>
                    <a:pt x="998244" y="97747"/>
                    <a:pt x="998043" y="99443"/>
                    <a:pt x="988418" y="99443"/>
                  </a:cubicBezTo>
                  <a:lnTo>
                    <a:pt x="984858" y="99443"/>
                  </a:lnTo>
                  <a:cubicBezTo>
                    <a:pt x="970033" y="99443"/>
                    <a:pt x="963039" y="104073"/>
                    <a:pt x="945652" y="106502"/>
                  </a:cubicBezTo>
                  <a:lnTo>
                    <a:pt x="824510" y="124303"/>
                  </a:lnTo>
                  <a:cubicBezTo>
                    <a:pt x="805575" y="127001"/>
                    <a:pt x="817387" y="134739"/>
                    <a:pt x="817387" y="152716"/>
                  </a:cubicBezTo>
                  <a:lnTo>
                    <a:pt x="817387" y="159819"/>
                  </a:lnTo>
                  <a:cubicBezTo>
                    <a:pt x="817387" y="229212"/>
                    <a:pt x="732683" y="280574"/>
                    <a:pt x="660602" y="280574"/>
                  </a:cubicBezTo>
                  <a:lnTo>
                    <a:pt x="603592" y="280574"/>
                  </a:lnTo>
                  <a:cubicBezTo>
                    <a:pt x="599347" y="280574"/>
                    <a:pt x="550382" y="265223"/>
                    <a:pt x="546032" y="263362"/>
                  </a:cubicBezTo>
                  <a:cubicBezTo>
                    <a:pt x="524804" y="254280"/>
                    <a:pt x="521997" y="240193"/>
                    <a:pt x="510899" y="223685"/>
                  </a:cubicBezTo>
                  <a:lnTo>
                    <a:pt x="468190" y="259262"/>
                  </a:lnTo>
                  <a:lnTo>
                    <a:pt x="461063" y="259262"/>
                  </a:lnTo>
                  <a:cubicBezTo>
                    <a:pt x="444347" y="259262"/>
                    <a:pt x="431555" y="268606"/>
                    <a:pt x="411162" y="269695"/>
                  </a:cubicBezTo>
                  <a:lnTo>
                    <a:pt x="336347" y="273471"/>
                  </a:lnTo>
                  <a:lnTo>
                    <a:pt x="332787" y="273471"/>
                  </a:lnTo>
                  <a:cubicBezTo>
                    <a:pt x="302908" y="273471"/>
                    <a:pt x="268217" y="246325"/>
                    <a:pt x="251724" y="229965"/>
                  </a:cubicBezTo>
                  <a:cubicBezTo>
                    <a:pt x="214186" y="192736"/>
                    <a:pt x="226900" y="194887"/>
                    <a:pt x="204513" y="152715"/>
                  </a:cubicBezTo>
                  <a:cubicBezTo>
                    <a:pt x="211522" y="138162"/>
                    <a:pt x="218891" y="108980"/>
                    <a:pt x="227067" y="89958"/>
                  </a:cubicBezTo>
                  <a:cubicBezTo>
                    <a:pt x="239383" y="61312"/>
                    <a:pt x="246205" y="57665"/>
                    <a:pt x="257962" y="35512"/>
                  </a:cubicBezTo>
                  <a:cubicBezTo>
                    <a:pt x="242446" y="28093"/>
                    <a:pt x="146134" y="442"/>
                    <a:pt x="126126" y="0"/>
                  </a:cubicBezTo>
                  <a:cubicBezTo>
                    <a:pt x="117139" y="33544"/>
                    <a:pt x="102336" y="60346"/>
                    <a:pt x="87630" y="89490"/>
                  </a:cubicBezTo>
                  <a:cubicBezTo>
                    <a:pt x="75905" y="112726"/>
                    <a:pt x="52533" y="153706"/>
                    <a:pt x="45568" y="178968"/>
                  </a:cubicBezTo>
                  <a:cubicBezTo>
                    <a:pt x="36592" y="211516"/>
                    <a:pt x="21915" y="245392"/>
                    <a:pt x="16327" y="281235"/>
                  </a:cubicBezTo>
                  <a:cubicBezTo>
                    <a:pt x="11152" y="314444"/>
                    <a:pt x="1412" y="366117"/>
                    <a:pt x="1412" y="397779"/>
                  </a:cubicBez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5ED9AB7-64E7-A267-B597-22E572F6D727}"/>
                </a:ext>
              </a:extLst>
            </p:cNvPr>
            <p:cNvSpPr/>
            <p:nvPr/>
          </p:nvSpPr>
          <p:spPr>
            <a:xfrm>
              <a:off x="7238100" y="3413733"/>
              <a:ext cx="1679331" cy="693908"/>
            </a:xfrm>
            <a:custGeom>
              <a:avLst/>
              <a:gdLst>
                <a:gd name="connsiteX0" fmla="*/ 1148414 w 1679331"/>
                <a:gd name="connsiteY0" fmla="*/ 266369 h 693908"/>
                <a:gd name="connsiteX1" fmla="*/ 1116343 w 1679331"/>
                <a:gd name="connsiteY1" fmla="*/ 234406 h 693908"/>
                <a:gd name="connsiteX2" fmla="*/ 1116343 w 1679331"/>
                <a:gd name="connsiteY2" fmla="*/ 227304 h 693908"/>
                <a:gd name="connsiteX3" fmla="*/ 1105652 w 1679331"/>
                <a:gd name="connsiteY3" fmla="*/ 198890 h 693908"/>
                <a:gd name="connsiteX4" fmla="*/ 1025024 w 1679331"/>
                <a:gd name="connsiteY4" fmla="*/ 232175 h 693908"/>
                <a:gd name="connsiteX5" fmla="*/ 986740 w 1679331"/>
                <a:gd name="connsiteY5" fmla="*/ 250842 h 693908"/>
                <a:gd name="connsiteX6" fmla="*/ 940335 w 1679331"/>
                <a:gd name="connsiteY6" fmla="*/ 264965 h 693908"/>
                <a:gd name="connsiteX7" fmla="*/ 898889 w 1679331"/>
                <a:gd name="connsiteY7" fmla="*/ 280477 h 693908"/>
                <a:gd name="connsiteX8" fmla="*/ 861998 w 1679331"/>
                <a:gd name="connsiteY8" fmla="*/ 300534 h 693908"/>
                <a:gd name="connsiteX9" fmla="*/ 792093 w 1679331"/>
                <a:gd name="connsiteY9" fmla="*/ 348055 h 693908"/>
                <a:gd name="connsiteX10" fmla="*/ 792093 w 1679331"/>
                <a:gd name="connsiteY10" fmla="*/ 369366 h 693908"/>
                <a:gd name="connsiteX11" fmla="*/ 749337 w 1679331"/>
                <a:gd name="connsiteY11" fmla="*/ 397776 h 693908"/>
                <a:gd name="connsiteX12" fmla="*/ 731518 w 1679331"/>
                <a:gd name="connsiteY12" fmla="*/ 394183 h 693908"/>
                <a:gd name="connsiteX13" fmla="*/ 670945 w 1679331"/>
                <a:gd name="connsiteY13" fmla="*/ 397776 h 693908"/>
                <a:gd name="connsiteX14" fmla="*/ 667306 w 1679331"/>
                <a:gd name="connsiteY14" fmla="*/ 396759 h 693908"/>
                <a:gd name="connsiteX15" fmla="*/ 613936 w 1679331"/>
                <a:gd name="connsiteY15" fmla="*/ 401329 h 693908"/>
                <a:gd name="connsiteX16" fmla="*/ 553359 w 1679331"/>
                <a:gd name="connsiteY16" fmla="*/ 394227 h 693908"/>
                <a:gd name="connsiteX17" fmla="*/ 457066 w 1679331"/>
                <a:gd name="connsiteY17" fmla="*/ 395383 h 693908"/>
                <a:gd name="connsiteX18" fmla="*/ 332443 w 1679331"/>
                <a:gd name="connsiteY18" fmla="*/ 387124 h 693908"/>
                <a:gd name="connsiteX19" fmla="*/ 218307 w 1679331"/>
                <a:gd name="connsiteY19" fmla="*/ 388098 h 693908"/>
                <a:gd name="connsiteX20" fmla="*/ 182789 w 1679331"/>
                <a:gd name="connsiteY20" fmla="*/ 383571 h 693908"/>
                <a:gd name="connsiteX21" fmla="*/ 88746 w 1679331"/>
                <a:gd name="connsiteY21" fmla="*/ 292622 h 693908"/>
                <a:gd name="connsiteX22" fmla="*/ 15228 w 1679331"/>
                <a:gd name="connsiteY22" fmla="*/ 181097 h 693908"/>
                <a:gd name="connsiteX23" fmla="*/ 0 w 1679331"/>
                <a:gd name="connsiteY23" fmla="*/ 218021 h 693908"/>
                <a:gd name="connsiteX24" fmla="*/ 15318 w 1679331"/>
                <a:gd name="connsiteY24" fmla="*/ 227304 h 693908"/>
                <a:gd name="connsiteX25" fmla="*/ 15318 w 1679331"/>
                <a:gd name="connsiteY25" fmla="*/ 248611 h 693908"/>
                <a:gd name="connsiteX26" fmla="*/ 22446 w 1679331"/>
                <a:gd name="connsiteY26" fmla="*/ 291228 h 693908"/>
                <a:gd name="connsiteX27" fmla="*/ 35861 w 1679331"/>
                <a:gd name="connsiteY27" fmla="*/ 358837 h 693908"/>
                <a:gd name="connsiteX28" fmla="*/ 57006 w 1679331"/>
                <a:gd name="connsiteY28" fmla="*/ 511598 h 693908"/>
                <a:gd name="connsiteX29" fmla="*/ 68767 w 1679331"/>
                <a:gd name="connsiteY29" fmla="*/ 596666 h 693908"/>
                <a:gd name="connsiteX30" fmla="*/ 68767 w 1679331"/>
                <a:gd name="connsiteY30" fmla="*/ 667697 h 693908"/>
                <a:gd name="connsiteX31" fmla="*/ 72533 w 1679331"/>
                <a:gd name="connsiteY31" fmla="*/ 693908 h 693908"/>
                <a:gd name="connsiteX32" fmla="*/ 136426 w 1679331"/>
                <a:gd name="connsiteY32" fmla="*/ 684909 h 693908"/>
                <a:gd name="connsiteX33" fmla="*/ 189916 w 1679331"/>
                <a:gd name="connsiteY33" fmla="*/ 681902 h 693908"/>
                <a:gd name="connsiteX34" fmla="*/ 211355 w 1679331"/>
                <a:gd name="connsiteY34" fmla="*/ 682983 h 693908"/>
                <a:gd name="connsiteX35" fmla="*/ 293478 w 1679331"/>
                <a:gd name="connsiteY35" fmla="*/ 679700 h 693908"/>
                <a:gd name="connsiteX36" fmla="*/ 346903 w 1679331"/>
                <a:gd name="connsiteY36" fmla="*/ 672022 h 693908"/>
                <a:gd name="connsiteX37" fmla="*/ 361140 w 1679331"/>
                <a:gd name="connsiteY37" fmla="*/ 667395 h 693908"/>
                <a:gd name="connsiteX38" fmla="*/ 368077 w 1679331"/>
                <a:gd name="connsiteY38" fmla="*/ 671250 h 693908"/>
                <a:gd name="connsiteX39" fmla="*/ 382331 w 1679331"/>
                <a:gd name="connsiteY39" fmla="*/ 667697 h 693908"/>
                <a:gd name="connsiteX40" fmla="*/ 386043 w 1679331"/>
                <a:gd name="connsiteY40" fmla="*/ 669364 h 693908"/>
                <a:gd name="connsiteX41" fmla="*/ 535547 w 1679331"/>
                <a:gd name="connsiteY41" fmla="*/ 657041 h 693908"/>
                <a:gd name="connsiteX42" fmla="*/ 542804 w 1679331"/>
                <a:gd name="connsiteY42" fmla="*/ 658180 h 693908"/>
                <a:gd name="connsiteX43" fmla="*/ 624625 w 1679331"/>
                <a:gd name="connsiteY43" fmla="*/ 649939 h 693908"/>
                <a:gd name="connsiteX44" fmla="*/ 628380 w 1679331"/>
                <a:gd name="connsiteY44" fmla="*/ 651545 h 693908"/>
                <a:gd name="connsiteX45" fmla="*/ 735082 w 1679331"/>
                <a:gd name="connsiteY45" fmla="*/ 639283 h 693908"/>
                <a:gd name="connsiteX46" fmla="*/ 749348 w 1679331"/>
                <a:gd name="connsiteY46" fmla="*/ 639348 h 693908"/>
                <a:gd name="connsiteX47" fmla="*/ 799222 w 1679331"/>
                <a:gd name="connsiteY47" fmla="*/ 632181 h 693908"/>
                <a:gd name="connsiteX48" fmla="*/ 806429 w 1679331"/>
                <a:gd name="connsiteY48" fmla="*/ 632756 h 693908"/>
                <a:gd name="connsiteX49" fmla="*/ 870501 w 1679331"/>
                <a:gd name="connsiteY49" fmla="*/ 625567 h 693908"/>
                <a:gd name="connsiteX50" fmla="*/ 1048645 w 1679331"/>
                <a:gd name="connsiteY50" fmla="*/ 621525 h 693908"/>
                <a:gd name="connsiteX51" fmla="*/ 1119910 w 1679331"/>
                <a:gd name="connsiteY51" fmla="*/ 621525 h 693908"/>
                <a:gd name="connsiteX52" fmla="*/ 1134161 w 1679331"/>
                <a:gd name="connsiteY52" fmla="*/ 625078 h 693908"/>
                <a:gd name="connsiteX53" fmla="*/ 1148416 w 1679331"/>
                <a:gd name="connsiteY53" fmla="*/ 621525 h 693908"/>
                <a:gd name="connsiteX54" fmla="*/ 1159122 w 1679331"/>
                <a:gd name="connsiteY54" fmla="*/ 621428 h 693908"/>
                <a:gd name="connsiteX55" fmla="*/ 1180482 w 1679331"/>
                <a:gd name="connsiteY55" fmla="*/ 625078 h 693908"/>
                <a:gd name="connsiteX56" fmla="*/ 1187729 w 1679331"/>
                <a:gd name="connsiteY56" fmla="*/ 623541 h 693908"/>
                <a:gd name="connsiteX57" fmla="*/ 1330330 w 1679331"/>
                <a:gd name="connsiteY57" fmla="*/ 633877 h 693908"/>
                <a:gd name="connsiteX58" fmla="*/ 1440599 w 1679331"/>
                <a:gd name="connsiteY58" fmla="*/ 646386 h 693908"/>
                <a:gd name="connsiteX59" fmla="*/ 1458446 w 1679331"/>
                <a:gd name="connsiteY59" fmla="*/ 645617 h 693908"/>
                <a:gd name="connsiteX60" fmla="*/ 1590253 w 1679331"/>
                <a:gd name="connsiteY60" fmla="*/ 649939 h 693908"/>
                <a:gd name="connsiteX61" fmla="*/ 1604504 w 1679331"/>
                <a:gd name="connsiteY61" fmla="*/ 653492 h 693908"/>
                <a:gd name="connsiteX62" fmla="*/ 1618756 w 1679331"/>
                <a:gd name="connsiteY62" fmla="*/ 649939 h 693908"/>
                <a:gd name="connsiteX63" fmla="*/ 1635774 w 1679331"/>
                <a:gd name="connsiteY63" fmla="*/ 649899 h 693908"/>
                <a:gd name="connsiteX64" fmla="*/ 1638881 w 1679331"/>
                <a:gd name="connsiteY64" fmla="*/ 550495 h 693908"/>
                <a:gd name="connsiteX65" fmla="*/ 1640135 w 1679331"/>
                <a:gd name="connsiteY65" fmla="*/ 440399 h 693908"/>
                <a:gd name="connsiteX66" fmla="*/ 1638322 w 1679331"/>
                <a:gd name="connsiteY66" fmla="*/ 401160 h 693908"/>
                <a:gd name="connsiteX67" fmla="*/ 1650826 w 1679331"/>
                <a:gd name="connsiteY67" fmla="*/ 259265 h 693908"/>
                <a:gd name="connsiteX68" fmla="*/ 1650826 w 1679331"/>
                <a:gd name="connsiteY68" fmla="*/ 252162 h 693908"/>
                <a:gd name="connsiteX69" fmla="*/ 1656901 w 1679331"/>
                <a:gd name="connsiteY69" fmla="*/ 223670 h 693908"/>
                <a:gd name="connsiteX70" fmla="*/ 1660375 w 1679331"/>
                <a:gd name="connsiteY70" fmla="*/ 166794 h 693908"/>
                <a:gd name="connsiteX71" fmla="*/ 1668879 w 1679331"/>
                <a:gd name="connsiteY71" fmla="*/ 85267 h 693908"/>
                <a:gd name="connsiteX72" fmla="*/ 1679332 w 1679331"/>
                <a:gd name="connsiteY72" fmla="*/ 0 h 693908"/>
                <a:gd name="connsiteX73" fmla="*/ 1419968 w 1679331"/>
                <a:gd name="connsiteY73" fmla="*/ 139258 h 693908"/>
                <a:gd name="connsiteX74" fmla="*/ 1275512 w 1679331"/>
                <a:gd name="connsiteY74" fmla="*/ 194164 h 693908"/>
                <a:gd name="connsiteX75" fmla="*/ 1148416 w 1679331"/>
                <a:gd name="connsiteY75" fmla="*/ 266369 h 69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679331" h="693908">
                  <a:moveTo>
                    <a:pt x="1148414" y="266369"/>
                  </a:moveTo>
                  <a:cubicBezTo>
                    <a:pt x="1128019" y="266369"/>
                    <a:pt x="1116343" y="254118"/>
                    <a:pt x="1116343" y="234406"/>
                  </a:cubicBezTo>
                  <a:lnTo>
                    <a:pt x="1116343" y="227304"/>
                  </a:lnTo>
                  <a:cubicBezTo>
                    <a:pt x="1116343" y="216217"/>
                    <a:pt x="1109825" y="206747"/>
                    <a:pt x="1105652" y="198890"/>
                  </a:cubicBezTo>
                  <a:cubicBezTo>
                    <a:pt x="1084850" y="209862"/>
                    <a:pt x="1049719" y="223887"/>
                    <a:pt x="1025024" y="232175"/>
                  </a:cubicBezTo>
                  <a:cubicBezTo>
                    <a:pt x="1005547" y="238710"/>
                    <a:pt x="1005075" y="245773"/>
                    <a:pt x="986740" y="250842"/>
                  </a:cubicBezTo>
                  <a:cubicBezTo>
                    <a:pt x="968387" y="255915"/>
                    <a:pt x="956954" y="258372"/>
                    <a:pt x="940335" y="264965"/>
                  </a:cubicBezTo>
                  <a:cubicBezTo>
                    <a:pt x="926447" y="270472"/>
                    <a:pt x="910870" y="275246"/>
                    <a:pt x="898889" y="280477"/>
                  </a:cubicBezTo>
                  <a:cubicBezTo>
                    <a:pt x="884602" y="286717"/>
                    <a:pt x="873478" y="295594"/>
                    <a:pt x="861998" y="300534"/>
                  </a:cubicBezTo>
                  <a:cubicBezTo>
                    <a:pt x="841581" y="309318"/>
                    <a:pt x="792093" y="323042"/>
                    <a:pt x="792093" y="348055"/>
                  </a:cubicBezTo>
                  <a:lnTo>
                    <a:pt x="792093" y="369366"/>
                  </a:lnTo>
                  <a:cubicBezTo>
                    <a:pt x="792093" y="395584"/>
                    <a:pt x="769868" y="393008"/>
                    <a:pt x="749337" y="397776"/>
                  </a:cubicBezTo>
                  <a:cubicBezTo>
                    <a:pt x="742718" y="394611"/>
                    <a:pt x="742703" y="393368"/>
                    <a:pt x="731518" y="394183"/>
                  </a:cubicBezTo>
                  <a:lnTo>
                    <a:pt x="670945" y="397776"/>
                  </a:lnTo>
                  <a:lnTo>
                    <a:pt x="667306" y="396759"/>
                  </a:lnTo>
                  <a:lnTo>
                    <a:pt x="613936" y="401329"/>
                  </a:lnTo>
                  <a:cubicBezTo>
                    <a:pt x="591465" y="403025"/>
                    <a:pt x="578659" y="394227"/>
                    <a:pt x="553359" y="394227"/>
                  </a:cubicBezTo>
                  <a:lnTo>
                    <a:pt x="457066" y="395383"/>
                  </a:lnTo>
                  <a:lnTo>
                    <a:pt x="332443" y="387124"/>
                  </a:lnTo>
                  <a:lnTo>
                    <a:pt x="218307" y="388098"/>
                  </a:lnTo>
                  <a:lnTo>
                    <a:pt x="182789" y="383571"/>
                  </a:lnTo>
                  <a:cubicBezTo>
                    <a:pt x="151086" y="379828"/>
                    <a:pt x="106945" y="317344"/>
                    <a:pt x="88746" y="292622"/>
                  </a:cubicBezTo>
                  <a:cubicBezTo>
                    <a:pt x="72434" y="270463"/>
                    <a:pt x="27646" y="189363"/>
                    <a:pt x="15228" y="181097"/>
                  </a:cubicBezTo>
                  <a:lnTo>
                    <a:pt x="0" y="218021"/>
                  </a:lnTo>
                  <a:lnTo>
                    <a:pt x="15318" y="227304"/>
                  </a:lnTo>
                  <a:lnTo>
                    <a:pt x="15318" y="248611"/>
                  </a:lnTo>
                  <a:cubicBezTo>
                    <a:pt x="15318" y="268895"/>
                    <a:pt x="22446" y="276568"/>
                    <a:pt x="22446" y="291228"/>
                  </a:cubicBezTo>
                  <a:cubicBezTo>
                    <a:pt x="22446" y="296204"/>
                    <a:pt x="34549" y="344493"/>
                    <a:pt x="35861" y="358837"/>
                  </a:cubicBezTo>
                  <a:lnTo>
                    <a:pt x="57006" y="511598"/>
                  </a:lnTo>
                  <a:lnTo>
                    <a:pt x="68767" y="596666"/>
                  </a:lnTo>
                  <a:lnTo>
                    <a:pt x="68767" y="667697"/>
                  </a:lnTo>
                  <a:cubicBezTo>
                    <a:pt x="68767" y="679940"/>
                    <a:pt x="71405" y="681449"/>
                    <a:pt x="72533" y="693908"/>
                  </a:cubicBezTo>
                  <a:lnTo>
                    <a:pt x="136426" y="684909"/>
                  </a:lnTo>
                  <a:lnTo>
                    <a:pt x="189916" y="681902"/>
                  </a:lnTo>
                  <a:lnTo>
                    <a:pt x="211355" y="682983"/>
                  </a:lnTo>
                  <a:lnTo>
                    <a:pt x="293478" y="679700"/>
                  </a:lnTo>
                  <a:lnTo>
                    <a:pt x="346903" y="672022"/>
                  </a:lnTo>
                  <a:lnTo>
                    <a:pt x="361140" y="667395"/>
                  </a:lnTo>
                  <a:lnTo>
                    <a:pt x="368077" y="671250"/>
                  </a:lnTo>
                  <a:cubicBezTo>
                    <a:pt x="373110" y="668760"/>
                    <a:pt x="373993" y="667697"/>
                    <a:pt x="382331" y="667697"/>
                  </a:cubicBezTo>
                  <a:lnTo>
                    <a:pt x="386043" y="669364"/>
                  </a:lnTo>
                  <a:lnTo>
                    <a:pt x="535547" y="657041"/>
                  </a:lnTo>
                  <a:lnTo>
                    <a:pt x="542804" y="658180"/>
                  </a:lnTo>
                  <a:lnTo>
                    <a:pt x="624625" y="649939"/>
                  </a:lnTo>
                  <a:lnTo>
                    <a:pt x="628380" y="651545"/>
                  </a:lnTo>
                  <a:lnTo>
                    <a:pt x="735082" y="639283"/>
                  </a:lnTo>
                  <a:lnTo>
                    <a:pt x="749348" y="639348"/>
                  </a:lnTo>
                  <a:lnTo>
                    <a:pt x="799222" y="632181"/>
                  </a:lnTo>
                  <a:lnTo>
                    <a:pt x="806429" y="632756"/>
                  </a:lnTo>
                  <a:lnTo>
                    <a:pt x="870501" y="625567"/>
                  </a:lnTo>
                  <a:lnTo>
                    <a:pt x="1048645" y="621525"/>
                  </a:lnTo>
                  <a:lnTo>
                    <a:pt x="1119910" y="621525"/>
                  </a:lnTo>
                  <a:cubicBezTo>
                    <a:pt x="1129048" y="621525"/>
                    <a:pt x="1128522" y="622380"/>
                    <a:pt x="1134161" y="625078"/>
                  </a:cubicBezTo>
                  <a:cubicBezTo>
                    <a:pt x="1139195" y="622589"/>
                    <a:pt x="1140077" y="621525"/>
                    <a:pt x="1148416" y="621525"/>
                  </a:cubicBezTo>
                  <a:lnTo>
                    <a:pt x="1159122" y="621428"/>
                  </a:lnTo>
                  <a:lnTo>
                    <a:pt x="1180482" y="625078"/>
                  </a:lnTo>
                  <a:lnTo>
                    <a:pt x="1187729" y="623541"/>
                  </a:lnTo>
                  <a:lnTo>
                    <a:pt x="1330330" y="633877"/>
                  </a:lnTo>
                  <a:lnTo>
                    <a:pt x="1440599" y="646386"/>
                  </a:lnTo>
                  <a:lnTo>
                    <a:pt x="1458446" y="645617"/>
                  </a:lnTo>
                  <a:lnTo>
                    <a:pt x="1590253" y="649939"/>
                  </a:lnTo>
                  <a:cubicBezTo>
                    <a:pt x="1600152" y="650327"/>
                    <a:pt x="1598155" y="650456"/>
                    <a:pt x="1604504" y="653492"/>
                  </a:cubicBezTo>
                  <a:cubicBezTo>
                    <a:pt x="1609538" y="651002"/>
                    <a:pt x="1610422" y="649939"/>
                    <a:pt x="1618756" y="649939"/>
                  </a:cubicBezTo>
                  <a:lnTo>
                    <a:pt x="1635774" y="649899"/>
                  </a:lnTo>
                  <a:lnTo>
                    <a:pt x="1638881" y="550495"/>
                  </a:lnTo>
                  <a:lnTo>
                    <a:pt x="1640135" y="440399"/>
                  </a:lnTo>
                  <a:lnTo>
                    <a:pt x="1638322" y="401160"/>
                  </a:lnTo>
                  <a:lnTo>
                    <a:pt x="1650826" y="259265"/>
                  </a:lnTo>
                  <a:lnTo>
                    <a:pt x="1650826" y="252162"/>
                  </a:lnTo>
                  <a:cubicBezTo>
                    <a:pt x="1650826" y="236635"/>
                    <a:pt x="1656602" y="241198"/>
                    <a:pt x="1656901" y="223670"/>
                  </a:cubicBezTo>
                  <a:lnTo>
                    <a:pt x="1660375" y="166794"/>
                  </a:lnTo>
                  <a:lnTo>
                    <a:pt x="1668879" y="85267"/>
                  </a:lnTo>
                  <a:lnTo>
                    <a:pt x="1679332" y="0"/>
                  </a:lnTo>
                  <a:cubicBezTo>
                    <a:pt x="1596199" y="43847"/>
                    <a:pt x="1497647" y="89634"/>
                    <a:pt x="1419968" y="139258"/>
                  </a:cubicBezTo>
                  <a:cubicBezTo>
                    <a:pt x="1388727" y="159215"/>
                    <a:pt x="1316282" y="176964"/>
                    <a:pt x="1275512" y="194164"/>
                  </a:cubicBezTo>
                  <a:cubicBezTo>
                    <a:pt x="1244268" y="207345"/>
                    <a:pt x="1172551" y="266369"/>
                    <a:pt x="1148416" y="266369"/>
                  </a:cubicBezTo>
                  <a:close/>
                </a:path>
              </a:pathLst>
            </a:custGeom>
            <a:solidFill>
              <a:srgbClr val="18581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E5AF86F-A431-F5F4-A60C-ECFD8A6D5920}"/>
                </a:ext>
              </a:extLst>
            </p:cNvPr>
            <p:cNvSpPr/>
            <p:nvPr/>
          </p:nvSpPr>
          <p:spPr>
            <a:xfrm>
              <a:off x="1889676" y="3676744"/>
              <a:ext cx="713789" cy="380757"/>
            </a:xfrm>
            <a:custGeom>
              <a:avLst/>
              <a:gdLst>
                <a:gd name="connsiteX0" fmla="*/ 596217 w 713789"/>
                <a:gd name="connsiteY0" fmla="*/ 227054 h 380757"/>
                <a:gd name="connsiteX1" fmla="*/ 599781 w 713789"/>
                <a:gd name="connsiteY1" fmla="*/ 209296 h 380757"/>
                <a:gd name="connsiteX2" fmla="*/ 595947 w 713789"/>
                <a:gd name="connsiteY2" fmla="*/ 198490 h 380757"/>
                <a:gd name="connsiteX3" fmla="*/ 602202 w 713789"/>
                <a:gd name="connsiteY3" fmla="*/ 187350 h 380757"/>
                <a:gd name="connsiteX4" fmla="*/ 603345 w 713789"/>
                <a:gd name="connsiteY4" fmla="*/ 237711 h 380757"/>
                <a:gd name="connsiteX5" fmla="*/ 596217 w 713789"/>
                <a:gd name="connsiteY5" fmla="*/ 248366 h 380757"/>
                <a:gd name="connsiteX6" fmla="*/ 596217 w 713789"/>
                <a:gd name="connsiteY6" fmla="*/ 227055 h 380757"/>
                <a:gd name="connsiteX7" fmla="*/ 222067 w 713789"/>
                <a:gd name="connsiteY7" fmla="*/ 187985 h 380757"/>
                <a:gd name="connsiteX8" fmla="*/ 219491 w 713789"/>
                <a:gd name="connsiteY8" fmla="*/ 177940 h 380757"/>
                <a:gd name="connsiteX9" fmla="*/ 224647 w 713789"/>
                <a:gd name="connsiteY9" fmla="*/ 169623 h 380757"/>
                <a:gd name="connsiteX10" fmla="*/ 225631 w 713789"/>
                <a:gd name="connsiteY10" fmla="*/ 227055 h 380757"/>
                <a:gd name="connsiteX11" fmla="*/ 214940 w 713789"/>
                <a:gd name="connsiteY11" fmla="*/ 225873 h 380757"/>
                <a:gd name="connsiteX12" fmla="*/ 214940 w 713789"/>
                <a:gd name="connsiteY12" fmla="*/ 209297 h 380757"/>
                <a:gd name="connsiteX13" fmla="*/ 218504 w 713789"/>
                <a:gd name="connsiteY13" fmla="*/ 209297 h 380757"/>
                <a:gd name="connsiteX14" fmla="*/ 218504 w 713789"/>
                <a:gd name="connsiteY14" fmla="*/ 219952 h 380757"/>
                <a:gd name="connsiteX15" fmla="*/ 222068 w 713789"/>
                <a:gd name="connsiteY15" fmla="*/ 219952 h 380757"/>
                <a:gd name="connsiteX16" fmla="*/ 222068 w 713789"/>
                <a:gd name="connsiteY16" fmla="*/ 187986 h 380757"/>
                <a:gd name="connsiteX17" fmla="*/ 271953 w 713789"/>
                <a:gd name="connsiteY17" fmla="*/ 138265 h 380757"/>
                <a:gd name="connsiteX18" fmla="*/ 279080 w 713789"/>
                <a:gd name="connsiteY18" fmla="*/ 138265 h 380757"/>
                <a:gd name="connsiteX19" fmla="*/ 275517 w 713789"/>
                <a:gd name="connsiteY19" fmla="*/ 163125 h 380757"/>
                <a:gd name="connsiteX20" fmla="*/ 275517 w 713789"/>
                <a:gd name="connsiteY20" fmla="*/ 248366 h 380757"/>
                <a:gd name="connsiteX21" fmla="*/ 271524 w 713789"/>
                <a:gd name="connsiteY21" fmla="*/ 280265 h 380757"/>
                <a:gd name="connsiteX22" fmla="*/ 268389 w 713789"/>
                <a:gd name="connsiteY22" fmla="*/ 280329 h 380757"/>
                <a:gd name="connsiteX23" fmla="*/ 268389 w 713789"/>
                <a:gd name="connsiteY23" fmla="*/ 266124 h 380757"/>
                <a:gd name="connsiteX24" fmla="*/ 269279 w 713789"/>
                <a:gd name="connsiteY24" fmla="*/ 248366 h 380757"/>
                <a:gd name="connsiteX25" fmla="*/ 272864 w 713789"/>
                <a:gd name="connsiteY25" fmla="*/ 170287 h 380757"/>
                <a:gd name="connsiteX26" fmla="*/ 271953 w 713789"/>
                <a:gd name="connsiteY26" fmla="*/ 152468 h 380757"/>
                <a:gd name="connsiteX27" fmla="*/ 271953 w 713789"/>
                <a:gd name="connsiteY27" fmla="*/ 138264 h 380757"/>
                <a:gd name="connsiteX28" fmla="*/ 276126 w 713789"/>
                <a:gd name="connsiteY28" fmla="*/ 106402 h 380757"/>
                <a:gd name="connsiteX29" fmla="*/ 279080 w 713789"/>
                <a:gd name="connsiteY29" fmla="*/ 106302 h 380757"/>
                <a:gd name="connsiteX30" fmla="*/ 279080 w 713789"/>
                <a:gd name="connsiteY30" fmla="*/ 134711 h 380757"/>
                <a:gd name="connsiteX31" fmla="*/ 271344 w 713789"/>
                <a:gd name="connsiteY31" fmla="*/ 134611 h 380757"/>
                <a:gd name="connsiteX32" fmla="*/ 276126 w 713789"/>
                <a:gd name="connsiteY32" fmla="*/ 106402 h 380757"/>
                <a:gd name="connsiteX33" fmla="*/ 524940 w 713789"/>
                <a:gd name="connsiteY33" fmla="*/ 127609 h 380757"/>
                <a:gd name="connsiteX34" fmla="*/ 532067 w 713789"/>
                <a:gd name="connsiteY34" fmla="*/ 116954 h 380757"/>
                <a:gd name="connsiteX35" fmla="*/ 527710 w 713789"/>
                <a:gd name="connsiteY35" fmla="*/ 148801 h 380757"/>
                <a:gd name="connsiteX36" fmla="*/ 528503 w 713789"/>
                <a:gd name="connsiteY36" fmla="*/ 191537 h 380757"/>
                <a:gd name="connsiteX37" fmla="*/ 524939 w 713789"/>
                <a:gd name="connsiteY37" fmla="*/ 191537 h 380757"/>
                <a:gd name="connsiteX38" fmla="*/ 524939 w 713789"/>
                <a:gd name="connsiteY38" fmla="*/ 127606 h 380757"/>
                <a:gd name="connsiteX39" fmla="*/ 599766 w 713789"/>
                <a:gd name="connsiteY39" fmla="*/ 124060 h 380757"/>
                <a:gd name="connsiteX40" fmla="*/ 610453 w 713789"/>
                <a:gd name="connsiteY40" fmla="*/ 113404 h 380757"/>
                <a:gd name="connsiteX41" fmla="*/ 606890 w 713789"/>
                <a:gd name="connsiteY41" fmla="*/ 124060 h 380757"/>
                <a:gd name="connsiteX42" fmla="*/ 606890 w 713789"/>
                <a:gd name="connsiteY42" fmla="*/ 134711 h 380757"/>
                <a:gd name="connsiteX43" fmla="*/ 599766 w 713789"/>
                <a:gd name="connsiteY43" fmla="*/ 124060 h 380757"/>
                <a:gd name="connsiteX44" fmla="*/ 529059 w 713789"/>
                <a:gd name="connsiteY44" fmla="*/ 28226 h 380757"/>
                <a:gd name="connsiteX45" fmla="*/ 532064 w 713789"/>
                <a:gd name="connsiteY45" fmla="*/ 28165 h 380757"/>
                <a:gd name="connsiteX46" fmla="*/ 532064 w 713789"/>
                <a:gd name="connsiteY46" fmla="*/ 67234 h 380757"/>
                <a:gd name="connsiteX47" fmla="*/ 531171 w 713789"/>
                <a:gd name="connsiteY47" fmla="*/ 84992 h 380757"/>
                <a:gd name="connsiteX48" fmla="*/ 527892 w 713789"/>
                <a:gd name="connsiteY48" fmla="*/ 113301 h 380757"/>
                <a:gd name="connsiteX49" fmla="*/ 524937 w 713789"/>
                <a:gd name="connsiteY49" fmla="*/ 113405 h 380757"/>
                <a:gd name="connsiteX50" fmla="*/ 524937 w 713789"/>
                <a:gd name="connsiteY50" fmla="*/ 92094 h 380757"/>
                <a:gd name="connsiteX51" fmla="*/ 524115 w 713789"/>
                <a:gd name="connsiteY51" fmla="*/ 74250 h 380757"/>
                <a:gd name="connsiteX52" fmla="*/ 529059 w 713789"/>
                <a:gd name="connsiteY52" fmla="*/ 28226 h 380757"/>
                <a:gd name="connsiteX53" fmla="*/ 225631 w 713789"/>
                <a:gd name="connsiteY53" fmla="*/ 49476 h 380757"/>
                <a:gd name="connsiteX54" fmla="*/ 225631 w 713789"/>
                <a:gd name="connsiteY54" fmla="*/ 74336 h 380757"/>
                <a:gd name="connsiteX55" fmla="*/ 214940 w 713789"/>
                <a:gd name="connsiteY55" fmla="*/ 60131 h 380757"/>
                <a:gd name="connsiteX56" fmla="*/ 218504 w 713789"/>
                <a:gd name="connsiteY56" fmla="*/ 42373 h 380757"/>
                <a:gd name="connsiteX57" fmla="*/ 218403 w 713789"/>
                <a:gd name="connsiteY57" fmla="*/ 34365 h 380757"/>
                <a:gd name="connsiteX58" fmla="*/ 175746 w 713789"/>
                <a:gd name="connsiteY58" fmla="*/ 39707 h 380757"/>
                <a:gd name="connsiteX59" fmla="*/ 157931 w 713789"/>
                <a:gd name="connsiteY59" fmla="*/ 38820 h 380757"/>
                <a:gd name="connsiteX60" fmla="*/ 140116 w 713789"/>
                <a:gd name="connsiteY60" fmla="*/ 38820 h 380757"/>
                <a:gd name="connsiteX61" fmla="*/ 129425 w 713789"/>
                <a:gd name="connsiteY61" fmla="*/ 42373 h 380757"/>
                <a:gd name="connsiteX62" fmla="*/ 100919 w 713789"/>
                <a:gd name="connsiteY62" fmla="*/ 38820 h 380757"/>
                <a:gd name="connsiteX63" fmla="*/ 79540 w 713789"/>
                <a:gd name="connsiteY63" fmla="*/ 35271 h 380757"/>
                <a:gd name="connsiteX64" fmla="*/ 26096 w 713789"/>
                <a:gd name="connsiteY64" fmla="*/ 38820 h 380757"/>
                <a:gd name="connsiteX65" fmla="*/ 1153 w 713789"/>
                <a:gd name="connsiteY65" fmla="*/ 38820 h 380757"/>
                <a:gd name="connsiteX66" fmla="*/ 685 w 713789"/>
                <a:gd name="connsiteY66" fmla="*/ 63677 h 380757"/>
                <a:gd name="connsiteX67" fmla="*/ 0 w 713789"/>
                <a:gd name="connsiteY67" fmla="*/ 276884 h 380757"/>
                <a:gd name="connsiteX68" fmla="*/ 8277 w 713789"/>
                <a:gd name="connsiteY68" fmla="*/ 379774 h 380757"/>
                <a:gd name="connsiteX69" fmla="*/ 93898 w 713789"/>
                <a:gd name="connsiteY69" fmla="*/ 380758 h 380757"/>
                <a:gd name="connsiteX70" fmla="*/ 132933 w 713789"/>
                <a:gd name="connsiteY70" fmla="*/ 375865 h 380757"/>
                <a:gd name="connsiteX71" fmla="*/ 211381 w 713789"/>
                <a:gd name="connsiteY71" fmla="*/ 365565 h 380757"/>
                <a:gd name="connsiteX72" fmla="*/ 211381 w 713789"/>
                <a:gd name="connsiteY72" fmla="*/ 351360 h 380757"/>
                <a:gd name="connsiteX73" fmla="*/ 218505 w 713789"/>
                <a:gd name="connsiteY73" fmla="*/ 351360 h 380757"/>
                <a:gd name="connsiteX74" fmla="*/ 211381 w 713789"/>
                <a:gd name="connsiteY74" fmla="*/ 322946 h 380757"/>
                <a:gd name="connsiteX75" fmla="*/ 214941 w 713789"/>
                <a:gd name="connsiteY75" fmla="*/ 315844 h 380757"/>
                <a:gd name="connsiteX76" fmla="*/ 210602 w 713789"/>
                <a:gd name="connsiteY76" fmla="*/ 301841 h 380757"/>
                <a:gd name="connsiteX77" fmla="*/ 220782 w 713789"/>
                <a:gd name="connsiteY77" fmla="*/ 310114 h 380757"/>
                <a:gd name="connsiteX78" fmla="*/ 222068 w 713789"/>
                <a:gd name="connsiteY78" fmla="*/ 234158 h 380757"/>
                <a:gd name="connsiteX79" fmla="*/ 225632 w 713789"/>
                <a:gd name="connsiteY79" fmla="*/ 234158 h 380757"/>
                <a:gd name="connsiteX80" fmla="*/ 225632 w 713789"/>
                <a:gd name="connsiteY80" fmla="*/ 362016 h 380757"/>
                <a:gd name="connsiteX81" fmla="*/ 268389 w 713789"/>
                <a:gd name="connsiteY81" fmla="*/ 362016 h 380757"/>
                <a:gd name="connsiteX82" fmla="*/ 268389 w 713789"/>
                <a:gd name="connsiteY82" fmla="*/ 290985 h 380757"/>
                <a:gd name="connsiteX83" fmla="*/ 275408 w 713789"/>
                <a:gd name="connsiteY83" fmla="*/ 308732 h 380757"/>
                <a:gd name="connsiteX84" fmla="*/ 271953 w 713789"/>
                <a:gd name="connsiteY84" fmla="*/ 351361 h 380757"/>
                <a:gd name="connsiteX85" fmla="*/ 271953 w 713789"/>
                <a:gd name="connsiteY85" fmla="*/ 362016 h 380757"/>
                <a:gd name="connsiteX86" fmla="*/ 282640 w 713789"/>
                <a:gd name="connsiteY86" fmla="*/ 362904 h 380757"/>
                <a:gd name="connsiteX87" fmla="*/ 300459 w 713789"/>
                <a:gd name="connsiteY87" fmla="*/ 362016 h 380757"/>
                <a:gd name="connsiteX88" fmla="*/ 307583 w 713789"/>
                <a:gd name="connsiteY88" fmla="*/ 362904 h 380757"/>
                <a:gd name="connsiteX89" fmla="*/ 325575 w 713789"/>
                <a:gd name="connsiteY89" fmla="*/ 364718 h 380757"/>
                <a:gd name="connsiteX90" fmla="*/ 368161 w 713789"/>
                <a:gd name="connsiteY90" fmla="*/ 362016 h 380757"/>
                <a:gd name="connsiteX91" fmla="*/ 435925 w 713789"/>
                <a:gd name="connsiteY91" fmla="*/ 362979 h 380757"/>
                <a:gd name="connsiteX92" fmla="*/ 510688 w 713789"/>
                <a:gd name="connsiteY92" fmla="*/ 358463 h 380757"/>
                <a:gd name="connsiteX93" fmla="*/ 521376 w 713789"/>
                <a:gd name="connsiteY93" fmla="*/ 347808 h 380757"/>
                <a:gd name="connsiteX94" fmla="*/ 520518 w 713789"/>
                <a:gd name="connsiteY94" fmla="*/ 301598 h 380757"/>
                <a:gd name="connsiteX95" fmla="*/ 524940 w 713789"/>
                <a:gd name="connsiteY95" fmla="*/ 198642 h 380757"/>
                <a:gd name="connsiteX96" fmla="*/ 532067 w 713789"/>
                <a:gd name="connsiteY96" fmla="*/ 198642 h 380757"/>
                <a:gd name="connsiteX97" fmla="*/ 528503 w 713789"/>
                <a:gd name="connsiteY97" fmla="*/ 216400 h 380757"/>
                <a:gd name="connsiteX98" fmla="*/ 527613 w 713789"/>
                <a:gd name="connsiteY98" fmla="*/ 269672 h 380757"/>
                <a:gd name="connsiteX99" fmla="*/ 528503 w 713789"/>
                <a:gd name="connsiteY99" fmla="*/ 287431 h 380757"/>
                <a:gd name="connsiteX100" fmla="*/ 528611 w 713789"/>
                <a:gd name="connsiteY100" fmla="*/ 359184 h 380757"/>
                <a:gd name="connsiteX101" fmla="*/ 588285 w 713789"/>
                <a:gd name="connsiteY101" fmla="*/ 351244 h 380757"/>
                <a:gd name="connsiteX102" fmla="*/ 592638 w 713789"/>
                <a:gd name="connsiteY102" fmla="*/ 330048 h 380757"/>
                <a:gd name="connsiteX103" fmla="*/ 589074 w 713789"/>
                <a:gd name="connsiteY103" fmla="*/ 312290 h 380757"/>
                <a:gd name="connsiteX104" fmla="*/ 592638 w 713789"/>
                <a:gd name="connsiteY104" fmla="*/ 298085 h 380757"/>
                <a:gd name="connsiteX105" fmla="*/ 600191 w 713789"/>
                <a:gd name="connsiteY105" fmla="*/ 298150 h 380757"/>
                <a:gd name="connsiteX106" fmla="*/ 596202 w 713789"/>
                <a:gd name="connsiteY106" fmla="*/ 330048 h 380757"/>
                <a:gd name="connsiteX107" fmla="*/ 596202 w 713789"/>
                <a:gd name="connsiteY107" fmla="*/ 333601 h 380757"/>
                <a:gd name="connsiteX108" fmla="*/ 592703 w 713789"/>
                <a:gd name="connsiteY108" fmla="*/ 351862 h 380757"/>
                <a:gd name="connsiteX109" fmla="*/ 631834 w 713789"/>
                <a:gd name="connsiteY109" fmla="*/ 347806 h 380757"/>
                <a:gd name="connsiteX110" fmla="*/ 713789 w 713789"/>
                <a:gd name="connsiteY110" fmla="*/ 326498 h 380757"/>
                <a:gd name="connsiteX111" fmla="*/ 713789 w 713789"/>
                <a:gd name="connsiteY111" fmla="*/ 10406 h 380757"/>
                <a:gd name="connsiteX112" fmla="*/ 685178 w 713789"/>
                <a:gd name="connsiteY112" fmla="*/ 2154 h 380757"/>
                <a:gd name="connsiteX113" fmla="*/ 581916 w 713789"/>
                <a:gd name="connsiteY113" fmla="*/ 9946 h 380757"/>
                <a:gd name="connsiteX114" fmla="*/ 414481 w 713789"/>
                <a:gd name="connsiteY114" fmla="*/ 21061 h 380757"/>
                <a:gd name="connsiteX115" fmla="*/ 403790 w 713789"/>
                <a:gd name="connsiteY115" fmla="*/ 17512 h 380757"/>
                <a:gd name="connsiteX116" fmla="*/ 393102 w 713789"/>
                <a:gd name="connsiteY116" fmla="*/ 24614 h 380757"/>
                <a:gd name="connsiteX117" fmla="*/ 371662 w 713789"/>
                <a:gd name="connsiteY117" fmla="*/ 23651 h 380757"/>
                <a:gd name="connsiteX118" fmla="*/ 289766 w 713789"/>
                <a:gd name="connsiteY118" fmla="*/ 28164 h 380757"/>
                <a:gd name="connsiteX119" fmla="*/ 279079 w 713789"/>
                <a:gd name="connsiteY119" fmla="*/ 35270 h 380757"/>
                <a:gd name="connsiteX120" fmla="*/ 268388 w 713789"/>
                <a:gd name="connsiteY120" fmla="*/ 31717 h 380757"/>
                <a:gd name="connsiteX121" fmla="*/ 247009 w 713789"/>
                <a:gd name="connsiteY121" fmla="*/ 35270 h 380757"/>
                <a:gd name="connsiteX122" fmla="*/ 225630 w 713789"/>
                <a:gd name="connsiteY122" fmla="*/ 42372 h 380757"/>
                <a:gd name="connsiteX123" fmla="*/ 225630 w 713789"/>
                <a:gd name="connsiteY123" fmla="*/ 49475 h 3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713789" h="380757">
                  <a:moveTo>
                    <a:pt x="596217" y="227054"/>
                  </a:moveTo>
                  <a:cubicBezTo>
                    <a:pt x="596217" y="213916"/>
                    <a:pt x="595666" y="217843"/>
                    <a:pt x="599781" y="209296"/>
                  </a:cubicBezTo>
                  <a:lnTo>
                    <a:pt x="595947" y="198490"/>
                  </a:lnTo>
                  <a:lnTo>
                    <a:pt x="602202" y="187350"/>
                  </a:lnTo>
                  <a:lnTo>
                    <a:pt x="603345" y="237711"/>
                  </a:lnTo>
                  <a:cubicBezTo>
                    <a:pt x="603345" y="247856"/>
                    <a:pt x="602224" y="244206"/>
                    <a:pt x="596217" y="248366"/>
                  </a:cubicBezTo>
                  <a:lnTo>
                    <a:pt x="596217" y="227055"/>
                  </a:lnTo>
                  <a:close/>
                  <a:moveTo>
                    <a:pt x="222067" y="187985"/>
                  </a:moveTo>
                  <a:cubicBezTo>
                    <a:pt x="222067" y="181130"/>
                    <a:pt x="220947" y="181666"/>
                    <a:pt x="219491" y="177940"/>
                  </a:cubicBezTo>
                  <a:lnTo>
                    <a:pt x="224647" y="169623"/>
                  </a:lnTo>
                  <a:lnTo>
                    <a:pt x="225631" y="227055"/>
                  </a:lnTo>
                  <a:lnTo>
                    <a:pt x="214940" y="225873"/>
                  </a:lnTo>
                  <a:lnTo>
                    <a:pt x="214940" y="209297"/>
                  </a:lnTo>
                  <a:lnTo>
                    <a:pt x="218504" y="209297"/>
                  </a:lnTo>
                  <a:lnTo>
                    <a:pt x="218504" y="219952"/>
                  </a:lnTo>
                  <a:lnTo>
                    <a:pt x="222068" y="219952"/>
                  </a:lnTo>
                  <a:lnTo>
                    <a:pt x="222068" y="187986"/>
                  </a:lnTo>
                  <a:close/>
                  <a:moveTo>
                    <a:pt x="271953" y="138265"/>
                  </a:moveTo>
                  <a:lnTo>
                    <a:pt x="279080" y="138265"/>
                  </a:lnTo>
                  <a:cubicBezTo>
                    <a:pt x="278151" y="149373"/>
                    <a:pt x="275517" y="150882"/>
                    <a:pt x="275517" y="163125"/>
                  </a:cubicBezTo>
                  <a:lnTo>
                    <a:pt x="275517" y="248366"/>
                  </a:lnTo>
                  <a:lnTo>
                    <a:pt x="271524" y="280265"/>
                  </a:lnTo>
                  <a:lnTo>
                    <a:pt x="268389" y="280329"/>
                  </a:lnTo>
                  <a:lnTo>
                    <a:pt x="268389" y="266124"/>
                  </a:lnTo>
                  <a:lnTo>
                    <a:pt x="269279" y="248366"/>
                  </a:lnTo>
                  <a:lnTo>
                    <a:pt x="272864" y="170287"/>
                  </a:lnTo>
                  <a:lnTo>
                    <a:pt x="271953" y="152468"/>
                  </a:lnTo>
                  <a:lnTo>
                    <a:pt x="271953" y="138264"/>
                  </a:lnTo>
                  <a:close/>
                  <a:moveTo>
                    <a:pt x="276126" y="106402"/>
                  </a:moveTo>
                  <a:lnTo>
                    <a:pt x="279080" y="106302"/>
                  </a:lnTo>
                  <a:lnTo>
                    <a:pt x="279080" y="134711"/>
                  </a:lnTo>
                  <a:lnTo>
                    <a:pt x="271344" y="134611"/>
                  </a:lnTo>
                  <a:lnTo>
                    <a:pt x="276126" y="106402"/>
                  </a:lnTo>
                  <a:close/>
                  <a:moveTo>
                    <a:pt x="524940" y="127609"/>
                  </a:moveTo>
                  <a:cubicBezTo>
                    <a:pt x="524940" y="117464"/>
                    <a:pt x="526060" y="121114"/>
                    <a:pt x="532067" y="116954"/>
                  </a:cubicBezTo>
                  <a:lnTo>
                    <a:pt x="527710" y="148801"/>
                  </a:lnTo>
                  <a:lnTo>
                    <a:pt x="528503" y="191537"/>
                  </a:lnTo>
                  <a:lnTo>
                    <a:pt x="524939" y="191537"/>
                  </a:lnTo>
                  <a:lnTo>
                    <a:pt x="524939" y="127606"/>
                  </a:lnTo>
                  <a:close/>
                  <a:moveTo>
                    <a:pt x="599766" y="124060"/>
                  </a:moveTo>
                  <a:cubicBezTo>
                    <a:pt x="609928" y="110447"/>
                    <a:pt x="596123" y="118574"/>
                    <a:pt x="610453" y="113404"/>
                  </a:cubicBezTo>
                  <a:cubicBezTo>
                    <a:pt x="605798" y="122766"/>
                    <a:pt x="606890" y="110480"/>
                    <a:pt x="606890" y="124060"/>
                  </a:cubicBezTo>
                  <a:lnTo>
                    <a:pt x="606890" y="134711"/>
                  </a:lnTo>
                  <a:lnTo>
                    <a:pt x="599766" y="124060"/>
                  </a:lnTo>
                  <a:close/>
                  <a:moveTo>
                    <a:pt x="529059" y="28226"/>
                  </a:moveTo>
                  <a:lnTo>
                    <a:pt x="532064" y="28165"/>
                  </a:lnTo>
                  <a:lnTo>
                    <a:pt x="532064" y="67234"/>
                  </a:lnTo>
                  <a:lnTo>
                    <a:pt x="531171" y="84992"/>
                  </a:lnTo>
                  <a:lnTo>
                    <a:pt x="527892" y="113301"/>
                  </a:lnTo>
                  <a:lnTo>
                    <a:pt x="524937" y="113405"/>
                  </a:lnTo>
                  <a:lnTo>
                    <a:pt x="524937" y="92094"/>
                  </a:lnTo>
                  <a:lnTo>
                    <a:pt x="524115" y="74250"/>
                  </a:lnTo>
                  <a:lnTo>
                    <a:pt x="529059" y="28226"/>
                  </a:lnTo>
                  <a:close/>
                  <a:moveTo>
                    <a:pt x="225631" y="49476"/>
                  </a:moveTo>
                  <a:lnTo>
                    <a:pt x="225631" y="74336"/>
                  </a:lnTo>
                  <a:cubicBezTo>
                    <a:pt x="220684" y="71035"/>
                    <a:pt x="214064" y="69174"/>
                    <a:pt x="214940" y="60131"/>
                  </a:cubicBezTo>
                  <a:lnTo>
                    <a:pt x="218504" y="42373"/>
                  </a:lnTo>
                  <a:lnTo>
                    <a:pt x="218403" y="34365"/>
                  </a:lnTo>
                  <a:lnTo>
                    <a:pt x="175746" y="39707"/>
                  </a:lnTo>
                  <a:lnTo>
                    <a:pt x="157931" y="38820"/>
                  </a:lnTo>
                  <a:lnTo>
                    <a:pt x="140116" y="38820"/>
                  </a:lnTo>
                  <a:cubicBezTo>
                    <a:pt x="126492" y="38820"/>
                    <a:pt x="138819" y="37731"/>
                    <a:pt x="129425" y="42373"/>
                  </a:cubicBezTo>
                  <a:lnTo>
                    <a:pt x="100919" y="38820"/>
                  </a:lnTo>
                  <a:lnTo>
                    <a:pt x="79540" y="35271"/>
                  </a:lnTo>
                  <a:lnTo>
                    <a:pt x="26096" y="38820"/>
                  </a:lnTo>
                  <a:lnTo>
                    <a:pt x="1153" y="38820"/>
                  </a:lnTo>
                  <a:lnTo>
                    <a:pt x="685" y="63677"/>
                  </a:lnTo>
                  <a:lnTo>
                    <a:pt x="0" y="276884"/>
                  </a:lnTo>
                  <a:lnTo>
                    <a:pt x="8277" y="379774"/>
                  </a:lnTo>
                  <a:lnTo>
                    <a:pt x="93898" y="380758"/>
                  </a:lnTo>
                  <a:lnTo>
                    <a:pt x="132933" y="375865"/>
                  </a:lnTo>
                  <a:lnTo>
                    <a:pt x="211381" y="365565"/>
                  </a:lnTo>
                  <a:lnTo>
                    <a:pt x="211381" y="351360"/>
                  </a:lnTo>
                  <a:lnTo>
                    <a:pt x="218505" y="351360"/>
                  </a:lnTo>
                  <a:cubicBezTo>
                    <a:pt x="218069" y="331795"/>
                    <a:pt x="211381" y="333196"/>
                    <a:pt x="211381" y="322946"/>
                  </a:cubicBezTo>
                  <a:cubicBezTo>
                    <a:pt x="211381" y="322469"/>
                    <a:pt x="214883" y="315912"/>
                    <a:pt x="214941" y="315844"/>
                  </a:cubicBezTo>
                  <a:lnTo>
                    <a:pt x="210602" y="301841"/>
                  </a:lnTo>
                  <a:lnTo>
                    <a:pt x="220782" y="310114"/>
                  </a:lnTo>
                  <a:lnTo>
                    <a:pt x="222068" y="234158"/>
                  </a:lnTo>
                  <a:lnTo>
                    <a:pt x="225632" y="234158"/>
                  </a:lnTo>
                  <a:lnTo>
                    <a:pt x="225632" y="362016"/>
                  </a:lnTo>
                  <a:lnTo>
                    <a:pt x="268389" y="362016"/>
                  </a:lnTo>
                  <a:lnTo>
                    <a:pt x="268389" y="290985"/>
                  </a:lnTo>
                  <a:cubicBezTo>
                    <a:pt x="272464" y="295656"/>
                    <a:pt x="276612" y="298278"/>
                    <a:pt x="275408" y="308732"/>
                  </a:cubicBezTo>
                  <a:lnTo>
                    <a:pt x="271953" y="351361"/>
                  </a:lnTo>
                  <a:lnTo>
                    <a:pt x="271953" y="362016"/>
                  </a:lnTo>
                  <a:lnTo>
                    <a:pt x="282640" y="362904"/>
                  </a:lnTo>
                  <a:lnTo>
                    <a:pt x="300459" y="362016"/>
                  </a:lnTo>
                  <a:lnTo>
                    <a:pt x="307583" y="362904"/>
                  </a:lnTo>
                  <a:lnTo>
                    <a:pt x="325575" y="364718"/>
                  </a:lnTo>
                  <a:lnTo>
                    <a:pt x="368161" y="362016"/>
                  </a:lnTo>
                  <a:lnTo>
                    <a:pt x="435925" y="362979"/>
                  </a:lnTo>
                  <a:lnTo>
                    <a:pt x="510688" y="358463"/>
                  </a:lnTo>
                  <a:cubicBezTo>
                    <a:pt x="518911" y="357914"/>
                    <a:pt x="521376" y="356455"/>
                    <a:pt x="521376" y="347808"/>
                  </a:cubicBezTo>
                  <a:lnTo>
                    <a:pt x="520518" y="301598"/>
                  </a:lnTo>
                  <a:lnTo>
                    <a:pt x="524940" y="198642"/>
                  </a:lnTo>
                  <a:lnTo>
                    <a:pt x="532067" y="198642"/>
                  </a:lnTo>
                  <a:cubicBezTo>
                    <a:pt x="530204" y="206607"/>
                    <a:pt x="528503" y="206808"/>
                    <a:pt x="528503" y="216400"/>
                  </a:cubicBezTo>
                  <a:lnTo>
                    <a:pt x="527613" y="269672"/>
                  </a:lnTo>
                  <a:lnTo>
                    <a:pt x="528503" y="287431"/>
                  </a:lnTo>
                  <a:lnTo>
                    <a:pt x="528611" y="359184"/>
                  </a:lnTo>
                  <a:lnTo>
                    <a:pt x="588285" y="351244"/>
                  </a:lnTo>
                  <a:lnTo>
                    <a:pt x="592638" y="330048"/>
                  </a:lnTo>
                  <a:cubicBezTo>
                    <a:pt x="590775" y="322084"/>
                    <a:pt x="589074" y="321886"/>
                    <a:pt x="589074" y="312290"/>
                  </a:cubicBezTo>
                  <a:cubicBezTo>
                    <a:pt x="589074" y="304157"/>
                    <a:pt x="590282" y="308162"/>
                    <a:pt x="592638" y="298085"/>
                  </a:cubicBezTo>
                  <a:lnTo>
                    <a:pt x="600191" y="298150"/>
                  </a:lnTo>
                  <a:lnTo>
                    <a:pt x="596202" y="330048"/>
                  </a:lnTo>
                  <a:lnTo>
                    <a:pt x="596202" y="333601"/>
                  </a:lnTo>
                  <a:cubicBezTo>
                    <a:pt x="596202" y="343194"/>
                    <a:pt x="594501" y="343394"/>
                    <a:pt x="592703" y="351862"/>
                  </a:cubicBezTo>
                  <a:lnTo>
                    <a:pt x="631834" y="347806"/>
                  </a:lnTo>
                  <a:cubicBezTo>
                    <a:pt x="665454" y="343620"/>
                    <a:pt x="688744" y="339708"/>
                    <a:pt x="713789" y="326498"/>
                  </a:cubicBezTo>
                  <a:lnTo>
                    <a:pt x="713789" y="10406"/>
                  </a:lnTo>
                  <a:cubicBezTo>
                    <a:pt x="713789" y="-6109"/>
                    <a:pt x="700442" y="1924"/>
                    <a:pt x="685178" y="2154"/>
                  </a:cubicBezTo>
                  <a:lnTo>
                    <a:pt x="581916" y="9946"/>
                  </a:lnTo>
                  <a:lnTo>
                    <a:pt x="414481" y="21061"/>
                  </a:lnTo>
                  <a:cubicBezTo>
                    <a:pt x="402207" y="21927"/>
                    <a:pt x="412016" y="21575"/>
                    <a:pt x="403790" y="17512"/>
                  </a:cubicBezTo>
                  <a:cubicBezTo>
                    <a:pt x="399617" y="23497"/>
                    <a:pt x="403278" y="24614"/>
                    <a:pt x="393102" y="24614"/>
                  </a:cubicBezTo>
                  <a:lnTo>
                    <a:pt x="371662" y="23651"/>
                  </a:lnTo>
                  <a:lnTo>
                    <a:pt x="289766" y="28164"/>
                  </a:lnTo>
                  <a:cubicBezTo>
                    <a:pt x="279490" y="28796"/>
                    <a:pt x="283561" y="29170"/>
                    <a:pt x="279079" y="35270"/>
                  </a:cubicBezTo>
                  <a:cubicBezTo>
                    <a:pt x="274729" y="32834"/>
                    <a:pt x="275266" y="31717"/>
                    <a:pt x="268388" y="31717"/>
                  </a:cubicBezTo>
                  <a:cubicBezTo>
                    <a:pt x="251765" y="31717"/>
                    <a:pt x="263631" y="35270"/>
                    <a:pt x="247009" y="35270"/>
                  </a:cubicBezTo>
                  <a:cubicBezTo>
                    <a:pt x="236137" y="35270"/>
                    <a:pt x="232631" y="38679"/>
                    <a:pt x="225630" y="42372"/>
                  </a:cubicBezTo>
                  <a:lnTo>
                    <a:pt x="225630" y="49475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00206AD-0F5A-8216-E68D-9BE9E56EB442}"/>
                </a:ext>
              </a:extLst>
            </p:cNvPr>
            <p:cNvSpPr/>
            <p:nvPr/>
          </p:nvSpPr>
          <p:spPr>
            <a:xfrm>
              <a:off x="9152505" y="5744425"/>
              <a:ext cx="559420" cy="830243"/>
            </a:xfrm>
            <a:custGeom>
              <a:avLst/>
              <a:gdLst>
                <a:gd name="connsiteX0" fmla="*/ 367007 w 559420"/>
                <a:gd name="connsiteY0" fmla="*/ 688175 h 830243"/>
                <a:gd name="connsiteX1" fmla="*/ 367007 w 559420"/>
                <a:gd name="connsiteY1" fmla="*/ 673969 h 830243"/>
                <a:gd name="connsiteX2" fmla="*/ 415964 w 559420"/>
                <a:gd name="connsiteY2" fmla="*/ 626886 h 830243"/>
                <a:gd name="connsiteX3" fmla="*/ 418836 w 559420"/>
                <a:gd name="connsiteY3" fmla="*/ 602938 h 830243"/>
                <a:gd name="connsiteX4" fmla="*/ 418836 w 559420"/>
                <a:gd name="connsiteY4" fmla="*/ 574524 h 830243"/>
                <a:gd name="connsiteX5" fmla="*/ 466778 w 559420"/>
                <a:gd name="connsiteY5" fmla="*/ 613590 h 830243"/>
                <a:gd name="connsiteX6" fmla="*/ 466778 w 559420"/>
                <a:gd name="connsiteY6" fmla="*/ 617142 h 830243"/>
                <a:gd name="connsiteX7" fmla="*/ 391952 w 559420"/>
                <a:gd name="connsiteY7" fmla="*/ 684622 h 830243"/>
                <a:gd name="connsiteX8" fmla="*/ 367010 w 559420"/>
                <a:gd name="connsiteY8" fmla="*/ 688175 h 830243"/>
                <a:gd name="connsiteX9" fmla="*/ 203670 w 559420"/>
                <a:gd name="connsiteY9" fmla="*/ 59715 h 830243"/>
                <a:gd name="connsiteX10" fmla="*/ 206664 w 559420"/>
                <a:gd name="connsiteY10" fmla="*/ 73733 h 830243"/>
                <a:gd name="connsiteX11" fmla="*/ 206664 w 559420"/>
                <a:gd name="connsiteY11" fmla="*/ 91491 h 830243"/>
                <a:gd name="connsiteX12" fmla="*/ 213788 w 559420"/>
                <a:gd name="connsiteY12" fmla="*/ 116351 h 830243"/>
                <a:gd name="connsiteX13" fmla="*/ 248290 w 559420"/>
                <a:gd name="connsiteY13" fmla="*/ 170753 h 830243"/>
                <a:gd name="connsiteX14" fmla="*/ 256549 w 559420"/>
                <a:gd name="connsiteY14" fmla="*/ 244210 h 830243"/>
                <a:gd name="connsiteX15" fmla="*/ 252985 w 559420"/>
                <a:gd name="connsiteY15" fmla="*/ 265520 h 830243"/>
                <a:gd name="connsiteX16" fmla="*/ 256203 w 559420"/>
                <a:gd name="connsiteY16" fmla="*/ 283297 h 830243"/>
                <a:gd name="connsiteX17" fmla="*/ 260109 w 559420"/>
                <a:gd name="connsiteY17" fmla="*/ 372068 h 830243"/>
                <a:gd name="connsiteX18" fmla="*/ 261003 w 559420"/>
                <a:gd name="connsiteY18" fmla="*/ 467961 h 830243"/>
                <a:gd name="connsiteX19" fmla="*/ 260109 w 559420"/>
                <a:gd name="connsiteY19" fmla="*/ 485718 h 830243"/>
                <a:gd name="connsiteX20" fmla="*/ 259709 w 559420"/>
                <a:gd name="connsiteY20" fmla="*/ 503505 h 830243"/>
                <a:gd name="connsiteX21" fmla="*/ 263673 w 559420"/>
                <a:gd name="connsiteY21" fmla="*/ 610024 h 830243"/>
                <a:gd name="connsiteX22" fmla="*/ 147304 w 559420"/>
                <a:gd name="connsiteY22" fmla="*/ 703576 h 830243"/>
                <a:gd name="connsiteX23" fmla="*/ 74276 w 559420"/>
                <a:gd name="connsiteY23" fmla="*/ 733779 h 830243"/>
                <a:gd name="connsiteX24" fmla="*/ 0 w 559420"/>
                <a:gd name="connsiteY24" fmla="*/ 766291 h 830243"/>
                <a:gd name="connsiteX25" fmla="*/ 10688 w 559420"/>
                <a:gd name="connsiteY25" fmla="*/ 773394 h 830243"/>
                <a:gd name="connsiteX26" fmla="*/ 92643 w 559420"/>
                <a:gd name="connsiteY26" fmla="*/ 805360 h 830243"/>
                <a:gd name="connsiteX27" fmla="*/ 121192 w 559420"/>
                <a:gd name="connsiteY27" fmla="*/ 805662 h 830243"/>
                <a:gd name="connsiteX28" fmla="*/ 206665 w 559420"/>
                <a:gd name="connsiteY28" fmla="*/ 794704 h 830243"/>
                <a:gd name="connsiteX29" fmla="*/ 217446 w 559420"/>
                <a:gd name="connsiteY29" fmla="*/ 795718 h 830243"/>
                <a:gd name="connsiteX30" fmla="*/ 267239 w 559420"/>
                <a:gd name="connsiteY30" fmla="*/ 791152 h 830243"/>
                <a:gd name="connsiteX31" fmla="*/ 327793 w 559420"/>
                <a:gd name="connsiteY31" fmla="*/ 809071 h 830243"/>
                <a:gd name="connsiteX32" fmla="*/ 391950 w 559420"/>
                <a:gd name="connsiteY32" fmla="*/ 816015 h 830243"/>
                <a:gd name="connsiteX33" fmla="*/ 402638 w 559420"/>
                <a:gd name="connsiteY33" fmla="*/ 816015 h 830243"/>
                <a:gd name="connsiteX34" fmla="*/ 431252 w 559420"/>
                <a:gd name="connsiteY34" fmla="*/ 822396 h 830243"/>
                <a:gd name="connsiteX35" fmla="*/ 491717 w 559420"/>
                <a:gd name="connsiteY35" fmla="*/ 830221 h 830243"/>
                <a:gd name="connsiteX36" fmla="*/ 534478 w 559420"/>
                <a:gd name="connsiteY36" fmla="*/ 816015 h 830243"/>
                <a:gd name="connsiteX37" fmla="*/ 559420 w 559420"/>
                <a:gd name="connsiteY37" fmla="*/ 766291 h 830243"/>
                <a:gd name="connsiteX38" fmla="*/ 484594 w 559420"/>
                <a:gd name="connsiteY38" fmla="*/ 588712 h 830243"/>
                <a:gd name="connsiteX39" fmla="*/ 484594 w 559420"/>
                <a:gd name="connsiteY39" fmla="*/ 585163 h 830243"/>
                <a:gd name="connsiteX40" fmla="*/ 509537 w 559420"/>
                <a:gd name="connsiteY40" fmla="*/ 531891 h 830243"/>
                <a:gd name="connsiteX41" fmla="*/ 509537 w 559420"/>
                <a:gd name="connsiteY41" fmla="*/ 528338 h 830243"/>
                <a:gd name="connsiteX42" fmla="*/ 515774 w 559420"/>
                <a:gd name="connsiteY42" fmla="*/ 510440 h 830243"/>
                <a:gd name="connsiteX43" fmla="*/ 520225 w 559420"/>
                <a:gd name="connsiteY43" fmla="*/ 482166 h 830243"/>
                <a:gd name="connsiteX44" fmla="*/ 527352 w 559420"/>
                <a:gd name="connsiteY44" fmla="*/ 443100 h 830243"/>
                <a:gd name="connsiteX45" fmla="*/ 527352 w 559420"/>
                <a:gd name="connsiteY45" fmla="*/ 439548 h 830243"/>
                <a:gd name="connsiteX46" fmla="*/ 530916 w 559420"/>
                <a:gd name="connsiteY46" fmla="*/ 421790 h 830243"/>
                <a:gd name="connsiteX47" fmla="*/ 527352 w 559420"/>
                <a:gd name="connsiteY47" fmla="*/ 400478 h 830243"/>
                <a:gd name="connsiteX48" fmla="*/ 527352 w 559420"/>
                <a:gd name="connsiteY48" fmla="*/ 389827 h 830243"/>
                <a:gd name="connsiteX49" fmla="*/ 530916 w 559420"/>
                <a:gd name="connsiteY49" fmla="*/ 375618 h 830243"/>
                <a:gd name="connsiteX50" fmla="*/ 527352 w 559420"/>
                <a:gd name="connsiteY50" fmla="*/ 361413 h 830243"/>
                <a:gd name="connsiteX51" fmla="*/ 520225 w 559420"/>
                <a:gd name="connsiteY51" fmla="*/ 322344 h 830243"/>
                <a:gd name="connsiteX52" fmla="*/ 495282 w 559420"/>
                <a:gd name="connsiteY52" fmla="*/ 244210 h 830243"/>
                <a:gd name="connsiteX53" fmla="*/ 495282 w 559420"/>
                <a:gd name="connsiteY53" fmla="*/ 215796 h 830243"/>
                <a:gd name="connsiteX54" fmla="*/ 491718 w 559420"/>
                <a:gd name="connsiteY54" fmla="*/ 198039 h 830243"/>
                <a:gd name="connsiteX55" fmla="*/ 502409 w 559420"/>
                <a:gd name="connsiteY55" fmla="*/ 141215 h 830243"/>
                <a:gd name="connsiteX56" fmla="*/ 509537 w 559420"/>
                <a:gd name="connsiteY56" fmla="*/ 123457 h 830243"/>
                <a:gd name="connsiteX57" fmla="*/ 508531 w 559420"/>
                <a:gd name="connsiteY57" fmla="*/ 116246 h 830243"/>
                <a:gd name="connsiteX58" fmla="*/ 513828 w 559420"/>
                <a:gd name="connsiteY58" fmla="*/ 73767 h 830243"/>
                <a:gd name="connsiteX59" fmla="*/ 516661 w 559420"/>
                <a:gd name="connsiteY59" fmla="*/ 34665 h 830243"/>
                <a:gd name="connsiteX60" fmla="*/ 502377 w 559420"/>
                <a:gd name="connsiteY60" fmla="*/ 6726 h 830243"/>
                <a:gd name="connsiteX61" fmla="*/ 427580 w 559420"/>
                <a:gd name="connsiteY61" fmla="*/ 2698 h 830243"/>
                <a:gd name="connsiteX62" fmla="*/ 345592 w 559420"/>
                <a:gd name="connsiteY62" fmla="*/ 3560 h 830243"/>
                <a:gd name="connsiteX63" fmla="*/ 223503 w 559420"/>
                <a:gd name="connsiteY63" fmla="*/ 0 h 830243"/>
                <a:gd name="connsiteX64" fmla="*/ 203670 w 559420"/>
                <a:gd name="connsiteY64" fmla="*/ 59713 h 83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59420" h="830243">
                  <a:moveTo>
                    <a:pt x="367007" y="688175"/>
                  </a:moveTo>
                  <a:lnTo>
                    <a:pt x="367007" y="673969"/>
                  </a:lnTo>
                  <a:lnTo>
                    <a:pt x="415964" y="626886"/>
                  </a:lnTo>
                  <a:cubicBezTo>
                    <a:pt x="417258" y="611399"/>
                    <a:pt x="420457" y="615892"/>
                    <a:pt x="418836" y="602938"/>
                  </a:cubicBezTo>
                  <a:lnTo>
                    <a:pt x="418836" y="574524"/>
                  </a:lnTo>
                  <a:cubicBezTo>
                    <a:pt x="451900" y="574524"/>
                    <a:pt x="466778" y="582497"/>
                    <a:pt x="466778" y="613590"/>
                  </a:cubicBezTo>
                  <a:lnTo>
                    <a:pt x="466778" y="617142"/>
                  </a:lnTo>
                  <a:cubicBezTo>
                    <a:pt x="466778" y="647234"/>
                    <a:pt x="420719" y="684622"/>
                    <a:pt x="391952" y="684622"/>
                  </a:cubicBezTo>
                  <a:cubicBezTo>
                    <a:pt x="378951" y="684622"/>
                    <a:pt x="383462" y="687809"/>
                    <a:pt x="367010" y="688175"/>
                  </a:cubicBezTo>
                  <a:close/>
                  <a:moveTo>
                    <a:pt x="203670" y="59715"/>
                  </a:moveTo>
                  <a:cubicBezTo>
                    <a:pt x="205597" y="64547"/>
                    <a:pt x="206664" y="65423"/>
                    <a:pt x="206664" y="73733"/>
                  </a:cubicBezTo>
                  <a:lnTo>
                    <a:pt x="206664" y="91491"/>
                  </a:lnTo>
                  <a:cubicBezTo>
                    <a:pt x="206664" y="105272"/>
                    <a:pt x="213247" y="92137"/>
                    <a:pt x="213788" y="116351"/>
                  </a:cubicBezTo>
                  <a:cubicBezTo>
                    <a:pt x="221063" y="121208"/>
                    <a:pt x="242377" y="159587"/>
                    <a:pt x="248290" y="170753"/>
                  </a:cubicBezTo>
                  <a:cubicBezTo>
                    <a:pt x="266080" y="204354"/>
                    <a:pt x="256549" y="208718"/>
                    <a:pt x="256549" y="244210"/>
                  </a:cubicBezTo>
                  <a:cubicBezTo>
                    <a:pt x="256549" y="255027"/>
                    <a:pt x="254928" y="257200"/>
                    <a:pt x="252985" y="265520"/>
                  </a:cubicBezTo>
                  <a:cubicBezTo>
                    <a:pt x="257879" y="275684"/>
                    <a:pt x="255764" y="269185"/>
                    <a:pt x="256203" y="283297"/>
                  </a:cubicBezTo>
                  <a:lnTo>
                    <a:pt x="260109" y="372068"/>
                  </a:lnTo>
                  <a:lnTo>
                    <a:pt x="261003" y="467961"/>
                  </a:lnTo>
                  <a:lnTo>
                    <a:pt x="260109" y="485718"/>
                  </a:lnTo>
                  <a:lnTo>
                    <a:pt x="259709" y="503505"/>
                  </a:lnTo>
                  <a:lnTo>
                    <a:pt x="263673" y="610024"/>
                  </a:lnTo>
                  <a:cubicBezTo>
                    <a:pt x="266307" y="648182"/>
                    <a:pt x="178033" y="689029"/>
                    <a:pt x="147304" y="703576"/>
                  </a:cubicBezTo>
                  <a:cubicBezTo>
                    <a:pt x="121119" y="715981"/>
                    <a:pt x="101331" y="724858"/>
                    <a:pt x="74276" y="733779"/>
                  </a:cubicBezTo>
                  <a:cubicBezTo>
                    <a:pt x="47427" y="742631"/>
                    <a:pt x="23518" y="760831"/>
                    <a:pt x="0" y="766291"/>
                  </a:cubicBezTo>
                  <a:cubicBezTo>
                    <a:pt x="4172" y="772277"/>
                    <a:pt x="508" y="773394"/>
                    <a:pt x="10688" y="773394"/>
                  </a:cubicBezTo>
                  <a:cubicBezTo>
                    <a:pt x="29166" y="773394"/>
                    <a:pt x="84340" y="805360"/>
                    <a:pt x="92643" y="805360"/>
                  </a:cubicBezTo>
                  <a:lnTo>
                    <a:pt x="121192" y="805662"/>
                  </a:lnTo>
                  <a:lnTo>
                    <a:pt x="206665" y="794704"/>
                  </a:lnTo>
                  <a:lnTo>
                    <a:pt x="217446" y="795718"/>
                  </a:lnTo>
                  <a:lnTo>
                    <a:pt x="267239" y="791152"/>
                  </a:lnTo>
                  <a:cubicBezTo>
                    <a:pt x="278221" y="790135"/>
                    <a:pt x="314082" y="807339"/>
                    <a:pt x="327793" y="809071"/>
                  </a:cubicBezTo>
                  <a:lnTo>
                    <a:pt x="391950" y="816015"/>
                  </a:lnTo>
                  <a:lnTo>
                    <a:pt x="402638" y="816015"/>
                  </a:lnTo>
                  <a:cubicBezTo>
                    <a:pt x="416104" y="816015"/>
                    <a:pt x="414651" y="820671"/>
                    <a:pt x="431252" y="822396"/>
                  </a:cubicBezTo>
                  <a:lnTo>
                    <a:pt x="491717" y="830221"/>
                  </a:lnTo>
                  <a:cubicBezTo>
                    <a:pt x="496316" y="830903"/>
                    <a:pt x="515153" y="816443"/>
                    <a:pt x="534478" y="816015"/>
                  </a:cubicBezTo>
                  <a:cubicBezTo>
                    <a:pt x="540056" y="807710"/>
                    <a:pt x="559420" y="777246"/>
                    <a:pt x="559420" y="766291"/>
                  </a:cubicBezTo>
                  <a:cubicBezTo>
                    <a:pt x="559420" y="726544"/>
                    <a:pt x="484594" y="657762"/>
                    <a:pt x="484594" y="588712"/>
                  </a:cubicBezTo>
                  <a:lnTo>
                    <a:pt x="484594" y="585163"/>
                  </a:lnTo>
                  <a:cubicBezTo>
                    <a:pt x="484594" y="576501"/>
                    <a:pt x="509537" y="539494"/>
                    <a:pt x="509537" y="531891"/>
                  </a:cubicBezTo>
                  <a:lnTo>
                    <a:pt x="509537" y="528338"/>
                  </a:lnTo>
                  <a:cubicBezTo>
                    <a:pt x="509537" y="514653"/>
                    <a:pt x="514012" y="527091"/>
                    <a:pt x="515774" y="510440"/>
                  </a:cubicBezTo>
                  <a:lnTo>
                    <a:pt x="520225" y="482166"/>
                  </a:lnTo>
                  <a:cubicBezTo>
                    <a:pt x="522826" y="465949"/>
                    <a:pt x="527352" y="456799"/>
                    <a:pt x="527352" y="443100"/>
                  </a:cubicBezTo>
                  <a:lnTo>
                    <a:pt x="527352" y="439548"/>
                  </a:lnTo>
                  <a:cubicBezTo>
                    <a:pt x="527352" y="426410"/>
                    <a:pt x="526801" y="430337"/>
                    <a:pt x="530916" y="421790"/>
                  </a:cubicBezTo>
                  <a:cubicBezTo>
                    <a:pt x="528970" y="413469"/>
                    <a:pt x="527352" y="411296"/>
                    <a:pt x="527352" y="400478"/>
                  </a:cubicBezTo>
                  <a:lnTo>
                    <a:pt x="527352" y="389827"/>
                  </a:lnTo>
                  <a:cubicBezTo>
                    <a:pt x="527352" y="380720"/>
                    <a:pt x="528210" y="381241"/>
                    <a:pt x="530916" y="375618"/>
                  </a:cubicBezTo>
                  <a:cubicBezTo>
                    <a:pt x="528419" y="370600"/>
                    <a:pt x="527352" y="369723"/>
                    <a:pt x="527352" y="361413"/>
                  </a:cubicBezTo>
                  <a:cubicBezTo>
                    <a:pt x="527352" y="344579"/>
                    <a:pt x="520225" y="336169"/>
                    <a:pt x="520225" y="322344"/>
                  </a:cubicBezTo>
                  <a:cubicBezTo>
                    <a:pt x="520225" y="307993"/>
                    <a:pt x="495282" y="245903"/>
                    <a:pt x="495282" y="244210"/>
                  </a:cubicBezTo>
                  <a:lnTo>
                    <a:pt x="495282" y="215796"/>
                  </a:lnTo>
                  <a:cubicBezTo>
                    <a:pt x="495282" y="202659"/>
                    <a:pt x="495833" y="206586"/>
                    <a:pt x="491718" y="198039"/>
                  </a:cubicBezTo>
                  <a:cubicBezTo>
                    <a:pt x="494861" y="184610"/>
                    <a:pt x="502409" y="155496"/>
                    <a:pt x="502409" y="141215"/>
                  </a:cubicBezTo>
                  <a:cubicBezTo>
                    <a:pt x="502409" y="128875"/>
                    <a:pt x="509537" y="135793"/>
                    <a:pt x="509537" y="123457"/>
                  </a:cubicBezTo>
                  <a:lnTo>
                    <a:pt x="508531" y="116246"/>
                  </a:lnTo>
                  <a:lnTo>
                    <a:pt x="513828" y="73767"/>
                  </a:lnTo>
                  <a:lnTo>
                    <a:pt x="516661" y="34665"/>
                  </a:lnTo>
                  <a:cubicBezTo>
                    <a:pt x="499523" y="15010"/>
                    <a:pt x="523067" y="7630"/>
                    <a:pt x="502377" y="6726"/>
                  </a:cubicBezTo>
                  <a:lnTo>
                    <a:pt x="427580" y="2698"/>
                  </a:lnTo>
                  <a:lnTo>
                    <a:pt x="345592" y="3560"/>
                  </a:lnTo>
                  <a:lnTo>
                    <a:pt x="223503" y="0"/>
                  </a:lnTo>
                  <a:lnTo>
                    <a:pt x="203670" y="59713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AC489A2-8AD5-9ABE-74A2-7F19E20274A0}"/>
                </a:ext>
              </a:extLst>
            </p:cNvPr>
            <p:cNvSpPr/>
            <p:nvPr/>
          </p:nvSpPr>
          <p:spPr>
            <a:xfrm>
              <a:off x="9968518" y="5703642"/>
              <a:ext cx="484752" cy="888621"/>
            </a:xfrm>
            <a:custGeom>
              <a:avLst/>
              <a:gdLst>
                <a:gd name="connsiteX0" fmla="*/ 149812 w 484752"/>
                <a:gd name="connsiteY0" fmla="*/ 725253 h 888621"/>
                <a:gd name="connsiteX1" fmla="*/ 174819 w 484752"/>
                <a:gd name="connsiteY1" fmla="*/ 696908 h 888621"/>
                <a:gd name="connsiteX2" fmla="*/ 196134 w 484752"/>
                <a:gd name="connsiteY2" fmla="*/ 664877 h 888621"/>
                <a:gd name="connsiteX3" fmla="*/ 221076 w 484752"/>
                <a:gd name="connsiteY3" fmla="*/ 689737 h 888621"/>
                <a:gd name="connsiteX4" fmla="*/ 181882 w 484752"/>
                <a:gd name="connsiteY4" fmla="*/ 732358 h 888621"/>
                <a:gd name="connsiteX5" fmla="*/ 160503 w 484752"/>
                <a:gd name="connsiteY5" fmla="*/ 732358 h 888621"/>
                <a:gd name="connsiteX6" fmla="*/ 149812 w 484752"/>
                <a:gd name="connsiteY6" fmla="*/ 725252 h 888621"/>
                <a:gd name="connsiteX7" fmla="*/ 267443 w 484752"/>
                <a:gd name="connsiteY7" fmla="*/ 5130 h 888621"/>
                <a:gd name="connsiteX8" fmla="*/ 260064 w 484752"/>
                <a:gd name="connsiteY8" fmla="*/ 2860 h 888621"/>
                <a:gd name="connsiteX9" fmla="*/ 203261 w 484752"/>
                <a:gd name="connsiteY9" fmla="*/ 11382 h 888621"/>
                <a:gd name="connsiteX10" fmla="*/ 189006 w 484752"/>
                <a:gd name="connsiteY10" fmla="*/ 11382 h 888621"/>
                <a:gd name="connsiteX11" fmla="*/ 131996 w 484752"/>
                <a:gd name="connsiteY11" fmla="*/ 22037 h 888621"/>
                <a:gd name="connsiteX12" fmla="*/ 124869 w 484752"/>
                <a:gd name="connsiteY12" fmla="*/ 22037 h 888621"/>
                <a:gd name="connsiteX13" fmla="*/ 74983 w 484752"/>
                <a:gd name="connsiteY13" fmla="*/ 32689 h 888621"/>
                <a:gd name="connsiteX14" fmla="*/ 50040 w 484752"/>
                <a:gd name="connsiteY14" fmla="*/ 36242 h 888621"/>
                <a:gd name="connsiteX15" fmla="*/ 50040 w 484752"/>
                <a:gd name="connsiteY15" fmla="*/ 57553 h 888621"/>
                <a:gd name="connsiteX16" fmla="*/ 46379 w 484752"/>
                <a:gd name="connsiteY16" fmla="*/ 75329 h 888621"/>
                <a:gd name="connsiteX17" fmla="*/ 50040 w 484752"/>
                <a:gd name="connsiteY17" fmla="*/ 96618 h 888621"/>
                <a:gd name="connsiteX18" fmla="*/ 50040 w 484752"/>
                <a:gd name="connsiteY18" fmla="*/ 121478 h 888621"/>
                <a:gd name="connsiteX19" fmla="*/ 71419 w 484752"/>
                <a:gd name="connsiteY19" fmla="*/ 196065 h 888621"/>
                <a:gd name="connsiteX20" fmla="*/ 71419 w 484752"/>
                <a:gd name="connsiteY20" fmla="*/ 199618 h 888621"/>
                <a:gd name="connsiteX21" fmla="*/ 78983 w 484752"/>
                <a:gd name="connsiteY21" fmla="*/ 231717 h 888621"/>
                <a:gd name="connsiteX22" fmla="*/ 74983 w 484752"/>
                <a:gd name="connsiteY22" fmla="*/ 245785 h 888621"/>
                <a:gd name="connsiteX23" fmla="*/ 78547 w 484752"/>
                <a:gd name="connsiteY23" fmla="*/ 263544 h 888621"/>
                <a:gd name="connsiteX24" fmla="*/ 78644 w 484752"/>
                <a:gd name="connsiteY24" fmla="*/ 281319 h 888621"/>
                <a:gd name="connsiteX25" fmla="*/ 74983 w 484752"/>
                <a:gd name="connsiteY25" fmla="*/ 302613 h 888621"/>
                <a:gd name="connsiteX26" fmla="*/ 60732 w 484752"/>
                <a:gd name="connsiteY26" fmla="*/ 370091 h 888621"/>
                <a:gd name="connsiteX27" fmla="*/ 60732 w 484752"/>
                <a:gd name="connsiteY27" fmla="*/ 373644 h 888621"/>
                <a:gd name="connsiteX28" fmla="*/ 45663 w 484752"/>
                <a:gd name="connsiteY28" fmla="*/ 455268 h 888621"/>
                <a:gd name="connsiteX29" fmla="*/ 42917 w 484752"/>
                <a:gd name="connsiteY29" fmla="*/ 501503 h 888621"/>
                <a:gd name="connsiteX30" fmla="*/ 42917 w 484752"/>
                <a:gd name="connsiteY30" fmla="*/ 522810 h 888621"/>
                <a:gd name="connsiteX31" fmla="*/ 53605 w 484752"/>
                <a:gd name="connsiteY31" fmla="*/ 593841 h 888621"/>
                <a:gd name="connsiteX32" fmla="*/ 53605 w 484752"/>
                <a:gd name="connsiteY32" fmla="*/ 647114 h 888621"/>
                <a:gd name="connsiteX33" fmla="*/ 56830 w 484752"/>
                <a:gd name="connsiteY33" fmla="*/ 682015 h 888621"/>
                <a:gd name="connsiteX34" fmla="*/ 46477 w 484752"/>
                <a:gd name="connsiteY34" fmla="*/ 711043 h 888621"/>
                <a:gd name="connsiteX35" fmla="*/ 4147 w 484752"/>
                <a:gd name="connsiteY35" fmla="*/ 775037 h 888621"/>
                <a:gd name="connsiteX36" fmla="*/ 155 w 484752"/>
                <a:gd name="connsiteY36" fmla="*/ 806935 h 888621"/>
                <a:gd name="connsiteX37" fmla="*/ 128433 w 484752"/>
                <a:gd name="connsiteY37" fmla="*/ 877966 h 888621"/>
                <a:gd name="connsiteX38" fmla="*/ 189005 w 484752"/>
                <a:gd name="connsiteY38" fmla="*/ 888622 h 888621"/>
                <a:gd name="connsiteX39" fmla="*/ 221076 w 484752"/>
                <a:gd name="connsiteY39" fmla="*/ 888622 h 888621"/>
                <a:gd name="connsiteX40" fmla="*/ 360040 w 484752"/>
                <a:gd name="connsiteY40" fmla="*/ 860208 h 888621"/>
                <a:gd name="connsiteX41" fmla="*/ 402797 w 484752"/>
                <a:gd name="connsiteY41" fmla="*/ 860208 h 888621"/>
                <a:gd name="connsiteX42" fmla="*/ 484752 w 484752"/>
                <a:gd name="connsiteY42" fmla="*/ 803384 h 888621"/>
                <a:gd name="connsiteX43" fmla="*/ 399231 w 484752"/>
                <a:gd name="connsiteY43" fmla="*/ 774971 h 888621"/>
                <a:gd name="connsiteX44" fmla="*/ 312700 w 484752"/>
                <a:gd name="connsiteY44" fmla="*/ 736917 h 888621"/>
                <a:gd name="connsiteX45" fmla="*/ 256377 w 484752"/>
                <a:gd name="connsiteY45" fmla="*/ 664912 h 888621"/>
                <a:gd name="connsiteX46" fmla="*/ 253144 w 484752"/>
                <a:gd name="connsiteY46" fmla="*/ 629356 h 888621"/>
                <a:gd name="connsiteX47" fmla="*/ 253144 w 484752"/>
                <a:gd name="connsiteY47" fmla="*/ 600943 h 888621"/>
                <a:gd name="connsiteX48" fmla="*/ 263832 w 484752"/>
                <a:gd name="connsiteY48" fmla="*/ 544119 h 888621"/>
                <a:gd name="connsiteX49" fmla="*/ 263832 w 484752"/>
                <a:gd name="connsiteY49" fmla="*/ 537017 h 888621"/>
                <a:gd name="connsiteX50" fmla="*/ 285211 w 484752"/>
                <a:gd name="connsiteY50" fmla="*/ 426917 h 888621"/>
                <a:gd name="connsiteX51" fmla="*/ 285211 w 484752"/>
                <a:gd name="connsiteY51" fmla="*/ 419814 h 888621"/>
                <a:gd name="connsiteX52" fmla="*/ 299599 w 484752"/>
                <a:gd name="connsiteY52" fmla="*/ 348802 h 888621"/>
                <a:gd name="connsiteX53" fmla="*/ 303026 w 484752"/>
                <a:gd name="connsiteY53" fmla="*/ 316817 h 888621"/>
                <a:gd name="connsiteX54" fmla="*/ 303026 w 484752"/>
                <a:gd name="connsiteY54" fmla="*/ 309715 h 888621"/>
                <a:gd name="connsiteX55" fmla="*/ 314542 w 484752"/>
                <a:gd name="connsiteY55" fmla="*/ 271468 h 888621"/>
                <a:gd name="connsiteX56" fmla="*/ 327018 w 484752"/>
                <a:gd name="connsiteY56" fmla="*/ 235004 h 888621"/>
                <a:gd name="connsiteX57" fmla="*/ 331532 w 484752"/>
                <a:gd name="connsiteY57" fmla="*/ 203167 h 888621"/>
                <a:gd name="connsiteX58" fmla="*/ 356475 w 484752"/>
                <a:gd name="connsiteY58" fmla="*/ 128584 h 888621"/>
                <a:gd name="connsiteX59" fmla="*/ 367765 w 484752"/>
                <a:gd name="connsiteY59" fmla="*/ 78823 h 888621"/>
                <a:gd name="connsiteX60" fmla="*/ 363563 w 484752"/>
                <a:gd name="connsiteY60" fmla="*/ 0 h 888621"/>
                <a:gd name="connsiteX61" fmla="*/ 267444 w 484752"/>
                <a:gd name="connsiteY61" fmla="*/ 5130 h 88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4752" h="888621">
                  <a:moveTo>
                    <a:pt x="149812" y="725253"/>
                  </a:moveTo>
                  <a:cubicBezTo>
                    <a:pt x="149812" y="721801"/>
                    <a:pt x="170719" y="703705"/>
                    <a:pt x="174819" y="696908"/>
                  </a:cubicBezTo>
                  <a:cubicBezTo>
                    <a:pt x="185601" y="679050"/>
                    <a:pt x="176560" y="675202"/>
                    <a:pt x="196134" y="664877"/>
                  </a:cubicBezTo>
                  <a:cubicBezTo>
                    <a:pt x="206850" y="670528"/>
                    <a:pt x="221076" y="673474"/>
                    <a:pt x="221076" y="689737"/>
                  </a:cubicBezTo>
                  <a:cubicBezTo>
                    <a:pt x="221076" y="702024"/>
                    <a:pt x="194919" y="732358"/>
                    <a:pt x="181882" y="732358"/>
                  </a:cubicBezTo>
                  <a:lnTo>
                    <a:pt x="160503" y="732358"/>
                  </a:lnTo>
                  <a:cubicBezTo>
                    <a:pt x="154669" y="732358"/>
                    <a:pt x="149812" y="730231"/>
                    <a:pt x="149812" y="725252"/>
                  </a:cubicBezTo>
                  <a:close/>
                  <a:moveTo>
                    <a:pt x="267443" y="5130"/>
                  </a:moveTo>
                  <a:lnTo>
                    <a:pt x="260064" y="2860"/>
                  </a:lnTo>
                  <a:lnTo>
                    <a:pt x="203261" y="11382"/>
                  </a:lnTo>
                  <a:lnTo>
                    <a:pt x="189006" y="11382"/>
                  </a:lnTo>
                  <a:cubicBezTo>
                    <a:pt x="172301" y="11382"/>
                    <a:pt x="145922" y="22037"/>
                    <a:pt x="131996" y="22037"/>
                  </a:cubicBezTo>
                  <a:lnTo>
                    <a:pt x="124869" y="22037"/>
                  </a:lnTo>
                  <a:cubicBezTo>
                    <a:pt x="106985" y="22037"/>
                    <a:pt x="94590" y="32689"/>
                    <a:pt x="74983" y="32689"/>
                  </a:cubicBezTo>
                  <a:cubicBezTo>
                    <a:pt x="61986" y="32689"/>
                    <a:pt x="66494" y="35875"/>
                    <a:pt x="50040" y="36242"/>
                  </a:cubicBezTo>
                  <a:lnTo>
                    <a:pt x="50040" y="57553"/>
                  </a:lnTo>
                  <a:cubicBezTo>
                    <a:pt x="50040" y="70691"/>
                    <a:pt x="50592" y="66764"/>
                    <a:pt x="46379" y="75329"/>
                  </a:cubicBezTo>
                  <a:lnTo>
                    <a:pt x="50040" y="96618"/>
                  </a:lnTo>
                  <a:lnTo>
                    <a:pt x="50040" y="121478"/>
                  </a:lnTo>
                  <a:cubicBezTo>
                    <a:pt x="50040" y="152155"/>
                    <a:pt x="71419" y="162047"/>
                    <a:pt x="71419" y="196065"/>
                  </a:cubicBezTo>
                  <a:lnTo>
                    <a:pt x="71419" y="199618"/>
                  </a:lnTo>
                  <a:cubicBezTo>
                    <a:pt x="71419" y="210608"/>
                    <a:pt x="75066" y="224345"/>
                    <a:pt x="78983" y="231717"/>
                  </a:cubicBezTo>
                  <a:lnTo>
                    <a:pt x="74983" y="245785"/>
                  </a:lnTo>
                  <a:cubicBezTo>
                    <a:pt x="79098" y="254332"/>
                    <a:pt x="78547" y="250409"/>
                    <a:pt x="78547" y="263544"/>
                  </a:cubicBezTo>
                  <a:lnTo>
                    <a:pt x="78644" y="281319"/>
                  </a:lnTo>
                  <a:lnTo>
                    <a:pt x="74983" y="302613"/>
                  </a:lnTo>
                  <a:cubicBezTo>
                    <a:pt x="72457" y="316900"/>
                    <a:pt x="60732" y="362203"/>
                    <a:pt x="60732" y="370091"/>
                  </a:cubicBezTo>
                  <a:lnTo>
                    <a:pt x="60732" y="373644"/>
                  </a:lnTo>
                  <a:cubicBezTo>
                    <a:pt x="60732" y="387824"/>
                    <a:pt x="48599" y="428983"/>
                    <a:pt x="45663" y="455268"/>
                  </a:cubicBezTo>
                  <a:lnTo>
                    <a:pt x="42917" y="501503"/>
                  </a:lnTo>
                  <a:lnTo>
                    <a:pt x="42917" y="522810"/>
                  </a:lnTo>
                  <a:cubicBezTo>
                    <a:pt x="42917" y="543651"/>
                    <a:pt x="53605" y="562724"/>
                    <a:pt x="53605" y="593841"/>
                  </a:cubicBezTo>
                  <a:lnTo>
                    <a:pt x="53605" y="647114"/>
                  </a:lnTo>
                  <a:cubicBezTo>
                    <a:pt x="53605" y="661279"/>
                    <a:pt x="58087" y="674672"/>
                    <a:pt x="56830" y="682015"/>
                  </a:cubicBezTo>
                  <a:cubicBezTo>
                    <a:pt x="54996" y="692743"/>
                    <a:pt x="46477" y="695433"/>
                    <a:pt x="46477" y="711043"/>
                  </a:cubicBezTo>
                  <a:cubicBezTo>
                    <a:pt x="46477" y="717194"/>
                    <a:pt x="9200" y="771315"/>
                    <a:pt x="4147" y="775037"/>
                  </a:cubicBezTo>
                  <a:lnTo>
                    <a:pt x="155" y="806935"/>
                  </a:lnTo>
                  <a:cubicBezTo>
                    <a:pt x="-4497" y="837863"/>
                    <a:pt x="97066" y="877966"/>
                    <a:pt x="128433" y="877966"/>
                  </a:cubicBezTo>
                  <a:cubicBezTo>
                    <a:pt x="150867" y="877966"/>
                    <a:pt x="170532" y="888622"/>
                    <a:pt x="189005" y="888622"/>
                  </a:cubicBezTo>
                  <a:lnTo>
                    <a:pt x="221076" y="888622"/>
                  </a:lnTo>
                  <a:cubicBezTo>
                    <a:pt x="263360" y="888622"/>
                    <a:pt x="308603" y="860208"/>
                    <a:pt x="360040" y="860208"/>
                  </a:cubicBezTo>
                  <a:lnTo>
                    <a:pt x="402797" y="860208"/>
                  </a:lnTo>
                  <a:cubicBezTo>
                    <a:pt x="405612" y="860208"/>
                    <a:pt x="481676" y="807566"/>
                    <a:pt x="484752" y="803384"/>
                  </a:cubicBezTo>
                  <a:cubicBezTo>
                    <a:pt x="464688" y="798725"/>
                    <a:pt x="411854" y="774971"/>
                    <a:pt x="399231" y="774971"/>
                  </a:cubicBezTo>
                  <a:cubicBezTo>
                    <a:pt x="392442" y="774971"/>
                    <a:pt x="320077" y="742444"/>
                    <a:pt x="312700" y="736917"/>
                  </a:cubicBezTo>
                  <a:cubicBezTo>
                    <a:pt x="291126" y="720736"/>
                    <a:pt x="260448" y="696377"/>
                    <a:pt x="256377" y="664912"/>
                  </a:cubicBezTo>
                  <a:lnTo>
                    <a:pt x="253144" y="629356"/>
                  </a:lnTo>
                  <a:lnTo>
                    <a:pt x="253144" y="600943"/>
                  </a:lnTo>
                  <a:cubicBezTo>
                    <a:pt x="253144" y="577096"/>
                    <a:pt x="263832" y="562018"/>
                    <a:pt x="263832" y="544119"/>
                  </a:cubicBezTo>
                  <a:lnTo>
                    <a:pt x="263832" y="537017"/>
                  </a:lnTo>
                  <a:cubicBezTo>
                    <a:pt x="263832" y="505366"/>
                    <a:pt x="285211" y="452638"/>
                    <a:pt x="285211" y="426917"/>
                  </a:cubicBezTo>
                  <a:lnTo>
                    <a:pt x="285211" y="419814"/>
                  </a:lnTo>
                  <a:cubicBezTo>
                    <a:pt x="285211" y="393912"/>
                    <a:pt x="295892" y="374768"/>
                    <a:pt x="299599" y="348802"/>
                  </a:cubicBezTo>
                  <a:lnTo>
                    <a:pt x="303026" y="316817"/>
                  </a:lnTo>
                  <a:lnTo>
                    <a:pt x="303026" y="309715"/>
                  </a:lnTo>
                  <a:cubicBezTo>
                    <a:pt x="303026" y="293308"/>
                    <a:pt x="310903" y="285120"/>
                    <a:pt x="314542" y="271468"/>
                  </a:cubicBezTo>
                  <a:cubicBezTo>
                    <a:pt x="318503" y="256613"/>
                    <a:pt x="314273" y="240644"/>
                    <a:pt x="327018" y="235004"/>
                  </a:cubicBezTo>
                  <a:lnTo>
                    <a:pt x="331532" y="203167"/>
                  </a:lnTo>
                  <a:cubicBezTo>
                    <a:pt x="333468" y="189092"/>
                    <a:pt x="356475" y="142969"/>
                    <a:pt x="356475" y="128584"/>
                  </a:cubicBezTo>
                  <a:cubicBezTo>
                    <a:pt x="356475" y="115766"/>
                    <a:pt x="368402" y="97900"/>
                    <a:pt x="367765" y="78823"/>
                  </a:cubicBezTo>
                  <a:lnTo>
                    <a:pt x="363563" y="0"/>
                  </a:lnTo>
                  <a:lnTo>
                    <a:pt x="267444" y="5130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FAFC8C5-A51B-18DE-C85A-E223BF3EFB43}"/>
                </a:ext>
              </a:extLst>
            </p:cNvPr>
            <p:cNvSpPr/>
            <p:nvPr/>
          </p:nvSpPr>
          <p:spPr>
            <a:xfrm>
              <a:off x="2300619" y="714503"/>
              <a:ext cx="855165" cy="493671"/>
            </a:xfrm>
            <a:custGeom>
              <a:avLst/>
              <a:gdLst>
                <a:gd name="connsiteX0" fmla="*/ 106893 w 855165"/>
                <a:gd name="connsiteY0" fmla="*/ 241508 h 493671"/>
                <a:gd name="connsiteX1" fmla="*/ 121148 w 855165"/>
                <a:gd name="connsiteY1" fmla="*/ 262819 h 493671"/>
                <a:gd name="connsiteX2" fmla="*/ 96205 w 855165"/>
                <a:gd name="connsiteY2" fmla="*/ 280577 h 493671"/>
                <a:gd name="connsiteX3" fmla="*/ 82026 w 855165"/>
                <a:gd name="connsiteY3" fmla="*/ 273834 h 493671"/>
                <a:gd name="connsiteX4" fmla="*/ 42757 w 855165"/>
                <a:gd name="connsiteY4" fmla="*/ 280577 h 493671"/>
                <a:gd name="connsiteX5" fmla="*/ 60573 w 855165"/>
                <a:gd name="connsiteY5" fmla="*/ 305437 h 493671"/>
                <a:gd name="connsiteX6" fmla="*/ 60573 w 855165"/>
                <a:gd name="connsiteY6" fmla="*/ 312539 h 493671"/>
                <a:gd name="connsiteX7" fmla="*/ 42757 w 855165"/>
                <a:gd name="connsiteY7" fmla="*/ 348055 h 493671"/>
                <a:gd name="connsiteX8" fmla="*/ 28506 w 855165"/>
                <a:gd name="connsiteY8" fmla="*/ 348055 h 493671"/>
                <a:gd name="connsiteX9" fmla="*/ 17815 w 855165"/>
                <a:gd name="connsiteY9" fmla="*/ 337403 h 493671"/>
                <a:gd name="connsiteX10" fmla="*/ 15621 w 855165"/>
                <a:gd name="connsiteY10" fmla="*/ 325778 h 493671"/>
                <a:gd name="connsiteX11" fmla="*/ 0 w 855165"/>
                <a:gd name="connsiteY11" fmla="*/ 362263 h 493671"/>
                <a:gd name="connsiteX12" fmla="*/ 71264 w 855165"/>
                <a:gd name="connsiteY12" fmla="*/ 380021 h 493671"/>
                <a:gd name="connsiteX13" fmla="*/ 74828 w 855165"/>
                <a:gd name="connsiteY13" fmla="*/ 380021 h 493671"/>
                <a:gd name="connsiteX14" fmla="*/ 153216 w 855165"/>
                <a:gd name="connsiteY14" fmla="*/ 404882 h 493671"/>
                <a:gd name="connsiteX15" fmla="*/ 206616 w 855165"/>
                <a:gd name="connsiteY15" fmla="*/ 397636 h 493671"/>
                <a:gd name="connsiteX16" fmla="*/ 263678 w 855165"/>
                <a:gd name="connsiteY16" fmla="*/ 401329 h 493671"/>
                <a:gd name="connsiteX17" fmla="*/ 267238 w 855165"/>
                <a:gd name="connsiteY17" fmla="*/ 401329 h 493671"/>
                <a:gd name="connsiteX18" fmla="*/ 302872 w 855165"/>
                <a:gd name="connsiteY18" fmla="*/ 408435 h 493671"/>
                <a:gd name="connsiteX19" fmla="*/ 384823 w 855165"/>
                <a:gd name="connsiteY19" fmla="*/ 369366 h 493671"/>
                <a:gd name="connsiteX20" fmla="*/ 409766 w 855165"/>
                <a:gd name="connsiteY20" fmla="*/ 369366 h 493671"/>
                <a:gd name="connsiteX21" fmla="*/ 498845 w 855165"/>
                <a:gd name="connsiteY21" fmla="*/ 436845 h 493671"/>
                <a:gd name="connsiteX22" fmla="*/ 559422 w 855165"/>
                <a:gd name="connsiteY22" fmla="*/ 451053 h 493671"/>
                <a:gd name="connsiteX23" fmla="*/ 577237 w 855165"/>
                <a:gd name="connsiteY23" fmla="*/ 458156 h 493671"/>
                <a:gd name="connsiteX24" fmla="*/ 587928 w 855165"/>
                <a:gd name="connsiteY24" fmla="*/ 458156 h 493671"/>
                <a:gd name="connsiteX25" fmla="*/ 587928 w 855165"/>
                <a:gd name="connsiteY25" fmla="*/ 465258 h 493671"/>
                <a:gd name="connsiteX26" fmla="*/ 598616 w 855165"/>
                <a:gd name="connsiteY26" fmla="*/ 465258 h 493671"/>
                <a:gd name="connsiteX27" fmla="*/ 652064 w 855165"/>
                <a:gd name="connsiteY27" fmla="*/ 493671 h 493671"/>
                <a:gd name="connsiteX28" fmla="*/ 723327 w 855165"/>
                <a:gd name="connsiteY28" fmla="*/ 483016 h 493671"/>
                <a:gd name="connsiteX29" fmla="*/ 769650 w 855165"/>
                <a:gd name="connsiteY29" fmla="*/ 475913 h 493671"/>
                <a:gd name="connsiteX30" fmla="*/ 773214 w 855165"/>
                <a:gd name="connsiteY30" fmla="*/ 475913 h 493671"/>
                <a:gd name="connsiteX31" fmla="*/ 855165 w 855165"/>
                <a:gd name="connsiteY31" fmla="*/ 461705 h 493671"/>
                <a:gd name="connsiteX32" fmla="*/ 855165 w 855165"/>
                <a:gd name="connsiteY32" fmla="*/ 447500 h 493671"/>
                <a:gd name="connsiteX33" fmla="*/ 844477 w 855165"/>
                <a:gd name="connsiteY33" fmla="*/ 411984 h 493671"/>
                <a:gd name="connsiteX34" fmla="*/ 812407 w 855165"/>
                <a:gd name="connsiteY34" fmla="*/ 411984 h 493671"/>
                <a:gd name="connsiteX35" fmla="*/ 791028 w 855165"/>
                <a:gd name="connsiteY35" fmla="*/ 390677 h 493671"/>
                <a:gd name="connsiteX36" fmla="*/ 827426 w 855165"/>
                <a:gd name="connsiteY36" fmla="*/ 362120 h 493671"/>
                <a:gd name="connsiteX37" fmla="*/ 823095 w 855165"/>
                <a:gd name="connsiteY37" fmla="*/ 337403 h 493671"/>
                <a:gd name="connsiteX38" fmla="*/ 801716 w 855165"/>
                <a:gd name="connsiteY38" fmla="*/ 337403 h 493671"/>
                <a:gd name="connsiteX39" fmla="*/ 773462 w 855165"/>
                <a:gd name="connsiteY39" fmla="*/ 319785 h 493671"/>
                <a:gd name="connsiteX40" fmla="*/ 783901 w 855165"/>
                <a:gd name="connsiteY40" fmla="*/ 298334 h 493671"/>
                <a:gd name="connsiteX41" fmla="*/ 812408 w 855165"/>
                <a:gd name="connsiteY41" fmla="*/ 284129 h 493671"/>
                <a:gd name="connsiteX42" fmla="*/ 812408 w 855165"/>
                <a:gd name="connsiteY42" fmla="*/ 273474 h 493671"/>
                <a:gd name="connsiteX43" fmla="*/ 805280 w 855165"/>
                <a:gd name="connsiteY43" fmla="*/ 248613 h 493671"/>
                <a:gd name="connsiteX44" fmla="*/ 776774 w 855165"/>
                <a:gd name="connsiteY44" fmla="*/ 266371 h 493671"/>
                <a:gd name="connsiteX45" fmla="*/ 773214 w 855165"/>
                <a:gd name="connsiteY45" fmla="*/ 266371 h 493671"/>
                <a:gd name="connsiteX46" fmla="*/ 744707 w 855165"/>
                <a:gd name="connsiteY46" fmla="*/ 245060 h 493671"/>
                <a:gd name="connsiteX47" fmla="*/ 783902 w 855165"/>
                <a:gd name="connsiteY47" fmla="*/ 205991 h 493671"/>
                <a:gd name="connsiteX48" fmla="*/ 726892 w 855165"/>
                <a:gd name="connsiteY48" fmla="*/ 149167 h 493671"/>
                <a:gd name="connsiteX49" fmla="*/ 694821 w 855165"/>
                <a:gd name="connsiteY49" fmla="*/ 188232 h 493671"/>
                <a:gd name="connsiteX50" fmla="*/ 680570 w 855165"/>
                <a:gd name="connsiteY50" fmla="*/ 177581 h 493671"/>
                <a:gd name="connsiteX51" fmla="*/ 691258 w 855165"/>
                <a:gd name="connsiteY51" fmla="*/ 113649 h 493671"/>
                <a:gd name="connsiteX52" fmla="*/ 659191 w 855165"/>
                <a:gd name="connsiteY52" fmla="*/ 99441 h 493671"/>
                <a:gd name="connsiteX53" fmla="*/ 619993 w 855165"/>
                <a:gd name="connsiteY53" fmla="*/ 138510 h 493671"/>
                <a:gd name="connsiteX54" fmla="*/ 616430 w 855165"/>
                <a:gd name="connsiteY54" fmla="*/ 138510 h 493671"/>
                <a:gd name="connsiteX55" fmla="*/ 591487 w 855165"/>
                <a:gd name="connsiteY55" fmla="*/ 124305 h 493671"/>
                <a:gd name="connsiteX56" fmla="*/ 616430 w 855165"/>
                <a:gd name="connsiteY56" fmla="*/ 81684 h 493671"/>
                <a:gd name="connsiteX57" fmla="*/ 587927 w 855165"/>
                <a:gd name="connsiteY57" fmla="*/ 60377 h 493671"/>
                <a:gd name="connsiteX58" fmla="*/ 548729 w 855165"/>
                <a:gd name="connsiteY58" fmla="*/ 102994 h 493671"/>
                <a:gd name="connsiteX59" fmla="*/ 541605 w 855165"/>
                <a:gd name="connsiteY59" fmla="*/ 102994 h 493671"/>
                <a:gd name="connsiteX60" fmla="*/ 520222 w 855165"/>
                <a:gd name="connsiteY60" fmla="*/ 81683 h 493671"/>
                <a:gd name="connsiteX61" fmla="*/ 555856 w 855165"/>
                <a:gd name="connsiteY61" fmla="*/ 35514 h 493671"/>
                <a:gd name="connsiteX62" fmla="*/ 534477 w 855165"/>
                <a:gd name="connsiteY62" fmla="*/ 14203 h 493671"/>
                <a:gd name="connsiteX63" fmla="*/ 475636 w 855165"/>
                <a:gd name="connsiteY63" fmla="*/ 53905 h 493671"/>
                <a:gd name="connsiteX64" fmla="*/ 466775 w 855165"/>
                <a:gd name="connsiteY64" fmla="*/ 78133 h 493671"/>
                <a:gd name="connsiteX65" fmla="*/ 445396 w 855165"/>
                <a:gd name="connsiteY65" fmla="*/ 78133 h 493671"/>
                <a:gd name="connsiteX66" fmla="*/ 413326 w 855165"/>
                <a:gd name="connsiteY66" fmla="*/ 56822 h 493671"/>
                <a:gd name="connsiteX67" fmla="*/ 470340 w 855165"/>
                <a:gd name="connsiteY67" fmla="*/ 14205 h 493671"/>
                <a:gd name="connsiteX68" fmla="*/ 452521 w 855165"/>
                <a:gd name="connsiteY68" fmla="*/ 14205 h 493671"/>
                <a:gd name="connsiteX69" fmla="*/ 395511 w 855165"/>
                <a:gd name="connsiteY69" fmla="*/ 0 h 493671"/>
                <a:gd name="connsiteX70" fmla="*/ 388383 w 855165"/>
                <a:gd name="connsiteY70" fmla="*/ 0 h 493671"/>
                <a:gd name="connsiteX71" fmla="*/ 363441 w 855165"/>
                <a:gd name="connsiteY71" fmla="*/ 3549 h 493671"/>
                <a:gd name="connsiteX72" fmla="*/ 406197 w 855165"/>
                <a:gd name="connsiteY72" fmla="*/ 42618 h 493671"/>
                <a:gd name="connsiteX73" fmla="*/ 389229 w 855165"/>
                <a:gd name="connsiteY73" fmla="*/ 71876 h 493671"/>
                <a:gd name="connsiteX74" fmla="*/ 359876 w 855165"/>
                <a:gd name="connsiteY74" fmla="*/ 92339 h 493671"/>
                <a:gd name="connsiteX75" fmla="*/ 334933 w 855165"/>
                <a:gd name="connsiteY75" fmla="*/ 88790 h 493671"/>
                <a:gd name="connsiteX76" fmla="*/ 313554 w 855165"/>
                <a:gd name="connsiteY76" fmla="*/ 78134 h 493671"/>
                <a:gd name="connsiteX77" fmla="*/ 313554 w 855165"/>
                <a:gd name="connsiteY77" fmla="*/ 71032 h 493671"/>
                <a:gd name="connsiteX78" fmla="*/ 352752 w 855165"/>
                <a:gd name="connsiteY78" fmla="*/ 42618 h 493671"/>
                <a:gd name="connsiteX79" fmla="*/ 352752 w 855165"/>
                <a:gd name="connsiteY79" fmla="*/ 35516 h 493671"/>
                <a:gd name="connsiteX80" fmla="*/ 295739 w 855165"/>
                <a:gd name="connsiteY80" fmla="*/ 21307 h 493671"/>
                <a:gd name="connsiteX81" fmla="*/ 274360 w 855165"/>
                <a:gd name="connsiteY81" fmla="*/ 28410 h 493671"/>
                <a:gd name="connsiteX82" fmla="*/ 285051 w 855165"/>
                <a:gd name="connsiteY82" fmla="*/ 53274 h 493671"/>
                <a:gd name="connsiteX83" fmla="*/ 274360 w 855165"/>
                <a:gd name="connsiteY83" fmla="*/ 81683 h 493671"/>
                <a:gd name="connsiteX84" fmla="*/ 296348 w 855165"/>
                <a:gd name="connsiteY84" fmla="*/ 107094 h 493671"/>
                <a:gd name="connsiteX85" fmla="*/ 285051 w 855165"/>
                <a:gd name="connsiteY85" fmla="*/ 120752 h 493671"/>
                <a:gd name="connsiteX86" fmla="*/ 274360 w 855165"/>
                <a:gd name="connsiteY86" fmla="*/ 117199 h 493671"/>
                <a:gd name="connsiteX87" fmla="*/ 249417 w 855165"/>
                <a:gd name="connsiteY87" fmla="*/ 117199 h 493671"/>
                <a:gd name="connsiteX88" fmla="*/ 210223 w 855165"/>
                <a:gd name="connsiteY88" fmla="*/ 85236 h 493671"/>
                <a:gd name="connsiteX89" fmla="*/ 210223 w 855165"/>
                <a:gd name="connsiteY89" fmla="*/ 78134 h 493671"/>
                <a:gd name="connsiteX90" fmla="*/ 224474 w 855165"/>
                <a:gd name="connsiteY90" fmla="*/ 56823 h 493671"/>
                <a:gd name="connsiteX91" fmla="*/ 213808 w 855165"/>
                <a:gd name="connsiteY91" fmla="*/ 56539 h 493671"/>
                <a:gd name="connsiteX92" fmla="*/ 192635 w 855165"/>
                <a:gd name="connsiteY92" fmla="*/ 56672 h 493671"/>
                <a:gd name="connsiteX93" fmla="*/ 206904 w 855165"/>
                <a:gd name="connsiteY93" fmla="*/ 83153 h 493671"/>
                <a:gd name="connsiteX94" fmla="*/ 181717 w 855165"/>
                <a:gd name="connsiteY94" fmla="*/ 85236 h 493671"/>
                <a:gd name="connsiteX95" fmla="*/ 171029 w 855165"/>
                <a:gd name="connsiteY95" fmla="*/ 85236 h 493671"/>
                <a:gd name="connsiteX96" fmla="*/ 157203 w 855165"/>
                <a:gd name="connsiteY96" fmla="*/ 92404 h 493671"/>
                <a:gd name="connsiteX97" fmla="*/ 153210 w 855165"/>
                <a:gd name="connsiteY97" fmla="*/ 124305 h 493671"/>
                <a:gd name="connsiteX98" fmla="*/ 185280 w 855165"/>
                <a:gd name="connsiteY98" fmla="*/ 117199 h 493671"/>
                <a:gd name="connsiteX99" fmla="*/ 195968 w 855165"/>
                <a:gd name="connsiteY99" fmla="*/ 117199 h 493671"/>
                <a:gd name="connsiteX100" fmla="*/ 231602 w 855165"/>
                <a:gd name="connsiteY100" fmla="*/ 142063 h 493671"/>
                <a:gd name="connsiteX101" fmla="*/ 210223 w 855165"/>
                <a:gd name="connsiteY101" fmla="*/ 174026 h 493671"/>
                <a:gd name="connsiteX102" fmla="*/ 203096 w 855165"/>
                <a:gd name="connsiteY102" fmla="*/ 174026 h 493671"/>
                <a:gd name="connsiteX103" fmla="*/ 178153 w 855165"/>
                <a:gd name="connsiteY103" fmla="*/ 161003 h 493671"/>
                <a:gd name="connsiteX104" fmla="*/ 135396 w 855165"/>
                <a:gd name="connsiteY104" fmla="*/ 159821 h 493671"/>
                <a:gd name="connsiteX105" fmla="*/ 110453 w 855165"/>
                <a:gd name="connsiteY105" fmla="*/ 145613 h 493671"/>
                <a:gd name="connsiteX106" fmla="*/ 78387 w 855165"/>
                <a:gd name="connsiteY106" fmla="*/ 198885 h 493671"/>
                <a:gd name="connsiteX107" fmla="*/ 103326 w 855165"/>
                <a:gd name="connsiteY107" fmla="*/ 195336 h 493671"/>
                <a:gd name="connsiteX108" fmla="*/ 174590 w 855165"/>
                <a:gd name="connsiteY108" fmla="*/ 245056 h 493671"/>
                <a:gd name="connsiteX109" fmla="*/ 174590 w 855165"/>
                <a:gd name="connsiteY109" fmla="*/ 255712 h 493671"/>
                <a:gd name="connsiteX110" fmla="*/ 156775 w 855165"/>
                <a:gd name="connsiteY110" fmla="*/ 259261 h 493671"/>
                <a:gd name="connsiteX111" fmla="*/ 114018 w 855165"/>
                <a:gd name="connsiteY111" fmla="*/ 241503 h 493671"/>
                <a:gd name="connsiteX112" fmla="*/ 106890 w 855165"/>
                <a:gd name="connsiteY112" fmla="*/ 241503 h 49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855165" h="493671">
                  <a:moveTo>
                    <a:pt x="106893" y="241508"/>
                  </a:moveTo>
                  <a:cubicBezTo>
                    <a:pt x="112236" y="249461"/>
                    <a:pt x="121148" y="253988"/>
                    <a:pt x="121148" y="262819"/>
                  </a:cubicBezTo>
                  <a:cubicBezTo>
                    <a:pt x="121148" y="274301"/>
                    <a:pt x="108212" y="280577"/>
                    <a:pt x="96205" y="280577"/>
                  </a:cubicBezTo>
                  <a:cubicBezTo>
                    <a:pt x="88217" y="280577"/>
                    <a:pt x="88382" y="277764"/>
                    <a:pt x="82026" y="273834"/>
                  </a:cubicBezTo>
                  <a:lnTo>
                    <a:pt x="42757" y="280577"/>
                  </a:lnTo>
                  <a:cubicBezTo>
                    <a:pt x="48461" y="289066"/>
                    <a:pt x="60573" y="296398"/>
                    <a:pt x="60573" y="305437"/>
                  </a:cubicBezTo>
                  <a:lnTo>
                    <a:pt x="60573" y="312539"/>
                  </a:lnTo>
                  <a:cubicBezTo>
                    <a:pt x="60573" y="317619"/>
                    <a:pt x="45734" y="342451"/>
                    <a:pt x="42757" y="348055"/>
                  </a:cubicBezTo>
                  <a:lnTo>
                    <a:pt x="28506" y="348055"/>
                  </a:lnTo>
                  <a:cubicBezTo>
                    <a:pt x="20294" y="348055"/>
                    <a:pt x="17815" y="345583"/>
                    <a:pt x="17815" y="337403"/>
                  </a:cubicBezTo>
                  <a:lnTo>
                    <a:pt x="15621" y="325778"/>
                  </a:lnTo>
                  <a:lnTo>
                    <a:pt x="0" y="362263"/>
                  </a:lnTo>
                  <a:cubicBezTo>
                    <a:pt x="20035" y="363923"/>
                    <a:pt x="44369" y="380021"/>
                    <a:pt x="71264" y="380021"/>
                  </a:cubicBezTo>
                  <a:lnTo>
                    <a:pt x="74828" y="380021"/>
                  </a:lnTo>
                  <a:cubicBezTo>
                    <a:pt x="95208" y="380021"/>
                    <a:pt x="145029" y="404882"/>
                    <a:pt x="153216" y="404882"/>
                  </a:cubicBezTo>
                  <a:cubicBezTo>
                    <a:pt x="175554" y="404882"/>
                    <a:pt x="188295" y="398911"/>
                    <a:pt x="206616" y="397636"/>
                  </a:cubicBezTo>
                  <a:cubicBezTo>
                    <a:pt x="222373" y="396540"/>
                    <a:pt x="241673" y="401329"/>
                    <a:pt x="263678" y="401329"/>
                  </a:cubicBezTo>
                  <a:lnTo>
                    <a:pt x="267238" y="401329"/>
                  </a:lnTo>
                  <a:cubicBezTo>
                    <a:pt x="281154" y="401329"/>
                    <a:pt x="293712" y="404052"/>
                    <a:pt x="302872" y="408435"/>
                  </a:cubicBezTo>
                  <a:cubicBezTo>
                    <a:pt x="321815" y="392021"/>
                    <a:pt x="349968" y="369366"/>
                    <a:pt x="384823" y="369366"/>
                  </a:cubicBezTo>
                  <a:lnTo>
                    <a:pt x="409766" y="369366"/>
                  </a:lnTo>
                  <a:cubicBezTo>
                    <a:pt x="455264" y="369366"/>
                    <a:pt x="480075" y="408901"/>
                    <a:pt x="498845" y="436845"/>
                  </a:cubicBezTo>
                  <a:cubicBezTo>
                    <a:pt x="520736" y="437333"/>
                    <a:pt x="541996" y="451053"/>
                    <a:pt x="559422" y="451053"/>
                  </a:cubicBezTo>
                  <a:cubicBezTo>
                    <a:pt x="571799" y="451053"/>
                    <a:pt x="564859" y="458156"/>
                    <a:pt x="577237" y="458156"/>
                  </a:cubicBezTo>
                  <a:lnTo>
                    <a:pt x="587928" y="458156"/>
                  </a:lnTo>
                  <a:lnTo>
                    <a:pt x="587928" y="465258"/>
                  </a:lnTo>
                  <a:lnTo>
                    <a:pt x="598616" y="465258"/>
                  </a:lnTo>
                  <a:cubicBezTo>
                    <a:pt x="606226" y="465258"/>
                    <a:pt x="642639" y="493671"/>
                    <a:pt x="652064" y="493671"/>
                  </a:cubicBezTo>
                  <a:cubicBezTo>
                    <a:pt x="678830" y="493671"/>
                    <a:pt x="693008" y="483016"/>
                    <a:pt x="723327" y="483016"/>
                  </a:cubicBezTo>
                  <a:cubicBezTo>
                    <a:pt x="745095" y="483016"/>
                    <a:pt x="750547" y="475913"/>
                    <a:pt x="769650" y="475913"/>
                  </a:cubicBezTo>
                  <a:lnTo>
                    <a:pt x="773214" y="475913"/>
                  </a:lnTo>
                  <a:cubicBezTo>
                    <a:pt x="796496" y="475913"/>
                    <a:pt x="827468" y="462323"/>
                    <a:pt x="855165" y="461705"/>
                  </a:cubicBezTo>
                  <a:lnTo>
                    <a:pt x="855165" y="447500"/>
                  </a:lnTo>
                  <a:cubicBezTo>
                    <a:pt x="855165" y="430435"/>
                    <a:pt x="844477" y="429049"/>
                    <a:pt x="844477" y="411984"/>
                  </a:cubicBezTo>
                  <a:cubicBezTo>
                    <a:pt x="844477" y="393562"/>
                    <a:pt x="822788" y="407019"/>
                    <a:pt x="812407" y="411984"/>
                  </a:cubicBezTo>
                  <a:cubicBezTo>
                    <a:pt x="808652" y="408733"/>
                    <a:pt x="791028" y="395254"/>
                    <a:pt x="791028" y="390677"/>
                  </a:cubicBezTo>
                  <a:cubicBezTo>
                    <a:pt x="791028" y="374446"/>
                    <a:pt x="811748" y="363499"/>
                    <a:pt x="827426" y="362120"/>
                  </a:cubicBezTo>
                  <a:lnTo>
                    <a:pt x="823095" y="337403"/>
                  </a:lnTo>
                  <a:lnTo>
                    <a:pt x="801716" y="337403"/>
                  </a:lnTo>
                  <a:cubicBezTo>
                    <a:pt x="781555" y="337403"/>
                    <a:pt x="787105" y="328914"/>
                    <a:pt x="773462" y="319785"/>
                  </a:cubicBezTo>
                  <a:lnTo>
                    <a:pt x="783901" y="298334"/>
                  </a:lnTo>
                  <a:cubicBezTo>
                    <a:pt x="796967" y="297249"/>
                    <a:pt x="812408" y="293718"/>
                    <a:pt x="812408" y="284129"/>
                  </a:cubicBezTo>
                  <a:lnTo>
                    <a:pt x="812408" y="273474"/>
                  </a:lnTo>
                  <a:cubicBezTo>
                    <a:pt x="812408" y="260569"/>
                    <a:pt x="808181" y="261015"/>
                    <a:pt x="805280" y="248613"/>
                  </a:cubicBezTo>
                  <a:cubicBezTo>
                    <a:pt x="787498" y="253345"/>
                    <a:pt x="790150" y="266371"/>
                    <a:pt x="776774" y="266371"/>
                  </a:cubicBezTo>
                  <a:lnTo>
                    <a:pt x="773214" y="266371"/>
                  </a:lnTo>
                  <a:cubicBezTo>
                    <a:pt x="754801" y="266371"/>
                    <a:pt x="751024" y="256962"/>
                    <a:pt x="744707" y="245060"/>
                  </a:cubicBezTo>
                  <a:cubicBezTo>
                    <a:pt x="749053" y="238594"/>
                    <a:pt x="783902" y="206647"/>
                    <a:pt x="783902" y="205991"/>
                  </a:cubicBezTo>
                  <a:cubicBezTo>
                    <a:pt x="783902" y="199948"/>
                    <a:pt x="733578" y="154048"/>
                    <a:pt x="726892" y="149167"/>
                  </a:cubicBezTo>
                  <a:cubicBezTo>
                    <a:pt x="718755" y="166066"/>
                    <a:pt x="717115" y="188232"/>
                    <a:pt x="694821" y="188232"/>
                  </a:cubicBezTo>
                  <a:cubicBezTo>
                    <a:pt x="687939" y="188232"/>
                    <a:pt x="680570" y="181902"/>
                    <a:pt x="680570" y="177581"/>
                  </a:cubicBezTo>
                  <a:cubicBezTo>
                    <a:pt x="680570" y="150162"/>
                    <a:pt x="691258" y="138504"/>
                    <a:pt x="691258" y="113649"/>
                  </a:cubicBezTo>
                  <a:cubicBezTo>
                    <a:pt x="679745" y="110585"/>
                    <a:pt x="669569" y="99441"/>
                    <a:pt x="659191" y="99441"/>
                  </a:cubicBezTo>
                  <a:cubicBezTo>
                    <a:pt x="647621" y="99441"/>
                    <a:pt x="637034" y="138510"/>
                    <a:pt x="619993" y="138510"/>
                  </a:cubicBezTo>
                  <a:lnTo>
                    <a:pt x="616430" y="138510"/>
                  </a:lnTo>
                  <a:cubicBezTo>
                    <a:pt x="606297" y="138510"/>
                    <a:pt x="591487" y="131408"/>
                    <a:pt x="591487" y="124305"/>
                  </a:cubicBezTo>
                  <a:cubicBezTo>
                    <a:pt x="591487" y="105918"/>
                    <a:pt x="602628" y="86662"/>
                    <a:pt x="616430" y="81684"/>
                  </a:cubicBezTo>
                  <a:cubicBezTo>
                    <a:pt x="613176" y="69534"/>
                    <a:pt x="600373" y="63265"/>
                    <a:pt x="587927" y="60377"/>
                  </a:cubicBezTo>
                  <a:cubicBezTo>
                    <a:pt x="584893" y="71693"/>
                    <a:pt x="561456" y="102994"/>
                    <a:pt x="548729" y="102994"/>
                  </a:cubicBezTo>
                  <a:lnTo>
                    <a:pt x="541605" y="102994"/>
                  </a:lnTo>
                  <a:cubicBezTo>
                    <a:pt x="532542" y="102994"/>
                    <a:pt x="520222" y="92180"/>
                    <a:pt x="520222" y="81683"/>
                  </a:cubicBezTo>
                  <a:cubicBezTo>
                    <a:pt x="520222" y="71969"/>
                    <a:pt x="555856" y="42551"/>
                    <a:pt x="555856" y="35514"/>
                  </a:cubicBezTo>
                  <a:cubicBezTo>
                    <a:pt x="555856" y="23723"/>
                    <a:pt x="542506" y="18439"/>
                    <a:pt x="534477" y="14203"/>
                  </a:cubicBezTo>
                  <a:cubicBezTo>
                    <a:pt x="530640" y="28533"/>
                    <a:pt x="488816" y="49302"/>
                    <a:pt x="475636" y="53905"/>
                  </a:cubicBezTo>
                  <a:lnTo>
                    <a:pt x="466775" y="78133"/>
                  </a:lnTo>
                  <a:lnTo>
                    <a:pt x="445396" y="78133"/>
                  </a:lnTo>
                  <a:cubicBezTo>
                    <a:pt x="432384" y="78133"/>
                    <a:pt x="413326" y="63375"/>
                    <a:pt x="413326" y="56822"/>
                  </a:cubicBezTo>
                  <a:cubicBezTo>
                    <a:pt x="413326" y="35493"/>
                    <a:pt x="455923" y="24187"/>
                    <a:pt x="470340" y="14205"/>
                  </a:cubicBezTo>
                  <a:lnTo>
                    <a:pt x="452521" y="14205"/>
                  </a:lnTo>
                  <a:cubicBezTo>
                    <a:pt x="423085" y="14205"/>
                    <a:pt x="399723" y="0"/>
                    <a:pt x="395511" y="0"/>
                  </a:cubicBezTo>
                  <a:lnTo>
                    <a:pt x="388383" y="0"/>
                  </a:lnTo>
                  <a:cubicBezTo>
                    <a:pt x="376099" y="0"/>
                    <a:pt x="374586" y="2626"/>
                    <a:pt x="363441" y="3549"/>
                  </a:cubicBezTo>
                  <a:cubicBezTo>
                    <a:pt x="388380" y="25155"/>
                    <a:pt x="387774" y="4343"/>
                    <a:pt x="406197" y="42618"/>
                  </a:cubicBezTo>
                  <a:cubicBezTo>
                    <a:pt x="402230" y="50091"/>
                    <a:pt x="395625" y="67310"/>
                    <a:pt x="389229" y="71876"/>
                  </a:cubicBezTo>
                  <a:cubicBezTo>
                    <a:pt x="378084" y="79833"/>
                    <a:pt x="364831" y="78698"/>
                    <a:pt x="359876" y="92339"/>
                  </a:cubicBezTo>
                  <a:cubicBezTo>
                    <a:pt x="348731" y="91416"/>
                    <a:pt x="347221" y="88790"/>
                    <a:pt x="334933" y="88790"/>
                  </a:cubicBezTo>
                  <a:cubicBezTo>
                    <a:pt x="329643" y="88790"/>
                    <a:pt x="319215" y="81116"/>
                    <a:pt x="313554" y="78134"/>
                  </a:cubicBezTo>
                  <a:lnTo>
                    <a:pt x="313554" y="71032"/>
                  </a:lnTo>
                  <a:cubicBezTo>
                    <a:pt x="313554" y="57092"/>
                    <a:pt x="340371" y="45492"/>
                    <a:pt x="352752" y="42618"/>
                  </a:cubicBezTo>
                  <a:lnTo>
                    <a:pt x="352752" y="35516"/>
                  </a:lnTo>
                  <a:cubicBezTo>
                    <a:pt x="336955" y="34205"/>
                    <a:pt x="299383" y="21307"/>
                    <a:pt x="295739" y="21307"/>
                  </a:cubicBezTo>
                  <a:cubicBezTo>
                    <a:pt x="284867" y="21307"/>
                    <a:pt x="281361" y="24720"/>
                    <a:pt x="274360" y="28410"/>
                  </a:cubicBezTo>
                  <a:cubicBezTo>
                    <a:pt x="278071" y="33935"/>
                    <a:pt x="285051" y="44264"/>
                    <a:pt x="285051" y="53274"/>
                  </a:cubicBezTo>
                  <a:cubicBezTo>
                    <a:pt x="285051" y="60840"/>
                    <a:pt x="276976" y="70496"/>
                    <a:pt x="274360" y="81683"/>
                  </a:cubicBezTo>
                  <a:cubicBezTo>
                    <a:pt x="295530" y="92849"/>
                    <a:pt x="286099" y="86523"/>
                    <a:pt x="296348" y="107094"/>
                  </a:cubicBezTo>
                  <a:lnTo>
                    <a:pt x="285051" y="120752"/>
                  </a:lnTo>
                  <a:cubicBezTo>
                    <a:pt x="280702" y="118317"/>
                    <a:pt x="281239" y="117199"/>
                    <a:pt x="274360" y="117199"/>
                  </a:cubicBezTo>
                  <a:lnTo>
                    <a:pt x="249417" y="117199"/>
                  </a:lnTo>
                  <a:cubicBezTo>
                    <a:pt x="231051" y="117199"/>
                    <a:pt x="210223" y="105829"/>
                    <a:pt x="210223" y="85236"/>
                  </a:cubicBezTo>
                  <a:lnTo>
                    <a:pt x="210223" y="78134"/>
                  </a:lnTo>
                  <a:cubicBezTo>
                    <a:pt x="221844" y="72006"/>
                    <a:pt x="223077" y="73593"/>
                    <a:pt x="224474" y="56823"/>
                  </a:cubicBezTo>
                  <a:lnTo>
                    <a:pt x="213808" y="56539"/>
                  </a:lnTo>
                  <a:lnTo>
                    <a:pt x="192635" y="56672"/>
                  </a:lnTo>
                  <a:lnTo>
                    <a:pt x="206904" y="83153"/>
                  </a:lnTo>
                  <a:lnTo>
                    <a:pt x="181717" y="85236"/>
                  </a:lnTo>
                  <a:lnTo>
                    <a:pt x="171029" y="85236"/>
                  </a:lnTo>
                  <a:cubicBezTo>
                    <a:pt x="163041" y="85236"/>
                    <a:pt x="163206" y="88046"/>
                    <a:pt x="157203" y="92404"/>
                  </a:cubicBezTo>
                  <a:lnTo>
                    <a:pt x="153210" y="124305"/>
                  </a:lnTo>
                  <a:cubicBezTo>
                    <a:pt x="165966" y="121342"/>
                    <a:pt x="169955" y="117199"/>
                    <a:pt x="185280" y="117199"/>
                  </a:cubicBezTo>
                  <a:lnTo>
                    <a:pt x="195968" y="117199"/>
                  </a:lnTo>
                  <a:cubicBezTo>
                    <a:pt x="210785" y="117199"/>
                    <a:pt x="231602" y="132726"/>
                    <a:pt x="231602" y="142063"/>
                  </a:cubicBezTo>
                  <a:cubicBezTo>
                    <a:pt x="231602" y="150107"/>
                    <a:pt x="222175" y="174026"/>
                    <a:pt x="210223" y="174026"/>
                  </a:cubicBezTo>
                  <a:lnTo>
                    <a:pt x="203096" y="174026"/>
                  </a:lnTo>
                  <a:cubicBezTo>
                    <a:pt x="193359" y="174026"/>
                    <a:pt x="183065" y="159821"/>
                    <a:pt x="178153" y="161003"/>
                  </a:cubicBezTo>
                  <a:lnTo>
                    <a:pt x="135396" y="159821"/>
                  </a:lnTo>
                  <a:cubicBezTo>
                    <a:pt x="129061" y="159821"/>
                    <a:pt x="115581" y="149037"/>
                    <a:pt x="110453" y="145613"/>
                  </a:cubicBezTo>
                  <a:cubicBezTo>
                    <a:pt x="101276" y="154289"/>
                    <a:pt x="78747" y="182701"/>
                    <a:pt x="78387" y="198885"/>
                  </a:cubicBezTo>
                  <a:cubicBezTo>
                    <a:pt x="89532" y="197962"/>
                    <a:pt x="91042" y="195336"/>
                    <a:pt x="103326" y="195336"/>
                  </a:cubicBezTo>
                  <a:cubicBezTo>
                    <a:pt x="117534" y="195336"/>
                    <a:pt x="174590" y="236753"/>
                    <a:pt x="174590" y="245056"/>
                  </a:cubicBezTo>
                  <a:lnTo>
                    <a:pt x="174590" y="255712"/>
                  </a:lnTo>
                  <a:cubicBezTo>
                    <a:pt x="166601" y="257566"/>
                    <a:pt x="166399" y="259261"/>
                    <a:pt x="156775" y="259261"/>
                  </a:cubicBezTo>
                  <a:cubicBezTo>
                    <a:pt x="138044" y="259261"/>
                    <a:pt x="121707" y="252949"/>
                    <a:pt x="114018" y="241503"/>
                  </a:cubicBezTo>
                  <a:lnTo>
                    <a:pt x="106890" y="241503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41CBE9B-FDF9-0ADE-84EC-B45B9F456750}"/>
                </a:ext>
              </a:extLst>
            </p:cNvPr>
            <p:cNvSpPr/>
            <p:nvPr/>
          </p:nvSpPr>
          <p:spPr>
            <a:xfrm>
              <a:off x="6790361" y="3086965"/>
              <a:ext cx="521352" cy="1324746"/>
            </a:xfrm>
            <a:custGeom>
              <a:avLst/>
              <a:gdLst>
                <a:gd name="connsiteX0" fmla="*/ 359884 w 521352"/>
                <a:gd name="connsiteY0" fmla="*/ 31971 h 1324746"/>
                <a:gd name="connsiteX1" fmla="*/ 356320 w 521352"/>
                <a:gd name="connsiteY1" fmla="*/ 31971 h 1324746"/>
                <a:gd name="connsiteX2" fmla="*/ 281494 w 521352"/>
                <a:gd name="connsiteY2" fmla="*/ 67487 h 1324746"/>
                <a:gd name="connsiteX3" fmla="*/ 282388 w 521352"/>
                <a:gd name="connsiteY3" fmla="*/ 74590 h 1324746"/>
                <a:gd name="connsiteX4" fmla="*/ 281494 w 521352"/>
                <a:gd name="connsiteY4" fmla="*/ 92348 h 1324746"/>
                <a:gd name="connsiteX5" fmla="*/ 282467 w 521352"/>
                <a:gd name="connsiteY5" fmla="*/ 142138 h 1324746"/>
                <a:gd name="connsiteX6" fmla="*/ 277869 w 521352"/>
                <a:gd name="connsiteY6" fmla="*/ 209540 h 1324746"/>
                <a:gd name="connsiteX7" fmla="*/ 275321 w 521352"/>
                <a:gd name="connsiteY7" fmla="*/ 238007 h 1324746"/>
                <a:gd name="connsiteX8" fmla="*/ 269916 w 521352"/>
                <a:gd name="connsiteY8" fmla="*/ 348062 h 1324746"/>
                <a:gd name="connsiteX9" fmla="*/ 270806 w 521352"/>
                <a:gd name="connsiteY9" fmla="*/ 365820 h 1324746"/>
                <a:gd name="connsiteX10" fmla="*/ 271952 w 521352"/>
                <a:gd name="connsiteY10" fmla="*/ 376591 h 1324746"/>
                <a:gd name="connsiteX11" fmla="*/ 264107 w 521352"/>
                <a:gd name="connsiteY11" fmla="*/ 468847 h 1324746"/>
                <a:gd name="connsiteX12" fmla="*/ 262162 w 521352"/>
                <a:gd name="connsiteY12" fmla="*/ 536600 h 1324746"/>
                <a:gd name="connsiteX13" fmla="*/ 245864 w 521352"/>
                <a:gd name="connsiteY13" fmla="*/ 632189 h 1324746"/>
                <a:gd name="connsiteX14" fmla="*/ 249427 w 521352"/>
                <a:gd name="connsiteY14" fmla="*/ 649947 h 1324746"/>
                <a:gd name="connsiteX15" fmla="*/ 231608 w 521352"/>
                <a:gd name="connsiteY15" fmla="*/ 706771 h 1324746"/>
                <a:gd name="connsiteX16" fmla="*/ 224485 w 521352"/>
                <a:gd name="connsiteY16" fmla="*/ 749392 h 1324746"/>
                <a:gd name="connsiteX17" fmla="*/ 213462 w 521352"/>
                <a:gd name="connsiteY17" fmla="*/ 791972 h 1324746"/>
                <a:gd name="connsiteX18" fmla="*/ 210229 w 521352"/>
                <a:gd name="connsiteY18" fmla="*/ 827527 h 1324746"/>
                <a:gd name="connsiteX19" fmla="*/ 53449 w 521352"/>
                <a:gd name="connsiteY19" fmla="*/ 976693 h 1324746"/>
                <a:gd name="connsiteX20" fmla="*/ 22182 w 521352"/>
                <a:gd name="connsiteY20" fmla="*/ 998801 h 1324746"/>
                <a:gd name="connsiteX21" fmla="*/ 0 w 521352"/>
                <a:gd name="connsiteY21" fmla="*/ 1033519 h 1324746"/>
                <a:gd name="connsiteX22" fmla="*/ 14255 w 521352"/>
                <a:gd name="connsiteY22" fmla="*/ 1037069 h 1324746"/>
                <a:gd name="connsiteX23" fmla="*/ 210230 w 521352"/>
                <a:gd name="connsiteY23" fmla="*/ 948279 h 1324746"/>
                <a:gd name="connsiteX24" fmla="*/ 217357 w 521352"/>
                <a:gd name="connsiteY24" fmla="*/ 958935 h 1324746"/>
                <a:gd name="connsiteX25" fmla="*/ 217357 w 521352"/>
                <a:gd name="connsiteY25" fmla="*/ 962488 h 1324746"/>
                <a:gd name="connsiteX26" fmla="*/ 206670 w 521352"/>
                <a:gd name="connsiteY26" fmla="*/ 990898 h 1324746"/>
                <a:gd name="connsiteX27" fmla="*/ 206670 w 521352"/>
                <a:gd name="connsiteY27" fmla="*/ 1008656 h 1324746"/>
                <a:gd name="connsiteX28" fmla="*/ 174600 w 521352"/>
                <a:gd name="connsiteY28" fmla="*/ 1129411 h 1324746"/>
                <a:gd name="connsiteX29" fmla="*/ 158233 w 521352"/>
                <a:gd name="connsiteY29" fmla="*/ 1191231 h 1324746"/>
                <a:gd name="connsiteX30" fmla="*/ 142530 w 521352"/>
                <a:gd name="connsiteY30" fmla="*/ 1257265 h 1324746"/>
                <a:gd name="connsiteX31" fmla="*/ 142530 w 521352"/>
                <a:gd name="connsiteY31" fmla="*/ 1271474 h 1324746"/>
                <a:gd name="connsiteX32" fmla="*/ 171036 w 521352"/>
                <a:gd name="connsiteY32" fmla="*/ 1324746 h 1324746"/>
                <a:gd name="connsiteX33" fmla="*/ 195978 w 521352"/>
                <a:gd name="connsiteY33" fmla="*/ 1260815 h 1324746"/>
                <a:gd name="connsiteX34" fmla="*/ 203106 w 521352"/>
                <a:gd name="connsiteY34" fmla="*/ 1243057 h 1324746"/>
                <a:gd name="connsiteX35" fmla="*/ 213794 w 521352"/>
                <a:gd name="connsiteY35" fmla="*/ 1200440 h 1324746"/>
                <a:gd name="connsiteX36" fmla="*/ 219800 w 521352"/>
                <a:gd name="connsiteY36" fmla="*/ 1157645 h 1324746"/>
                <a:gd name="connsiteX37" fmla="*/ 228049 w 521352"/>
                <a:gd name="connsiteY37" fmla="*/ 1097440 h 1324746"/>
                <a:gd name="connsiteX38" fmla="*/ 231609 w 521352"/>
                <a:gd name="connsiteY38" fmla="*/ 1072580 h 1324746"/>
                <a:gd name="connsiteX39" fmla="*/ 256552 w 521352"/>
                <a:gd name="connsiteY39" fmla="*/ 1029963 h 1324746"/>
                <a:gd name="connsiteX40" fmla="*/ 274370 w 521352"/>
                <a:gd name="connsiteY40" fmla="*/ 1029963 h 1324746"/>
                <a:gd name="connsiteX41" fmla="*/ 281494 w 521352"/>
                <a:gd name="connsiteY41" fmla="*/ 1047721 h 1324746"/>
                <a:gd name="connsiteX42" fmla="*/ 274370 w 521352"/>
                <a:gd name="connsiteY42" fmla="*/ 1061926 h 1324746"/>
                <a:gd name="connsiteX43" fmla="*/ 277931 w 521352"/>
                <a:gd name="connsiteY43" fmla="*/ 1079684 h 1324746"/>
                <a:gd name="connsiteX44" fmla="*/ 264364 w 521352"/>
                <a:gd name="connsiteY44" fmla="*/ 1137193 h 1324746"/>
                <a:gd name="connsiteX45" fmla="*/ 257528 w 521352"/>
                <a:gd name="connsiteY45" fmla="*/ 1200524 h 1324746"/>
                <a:gd name="connsiteX46" fmla="*/ 253100 w 521352"/>
                <a:gd name="connsiteY46" fmla="*/ 1253700 h 1324746"/>
                <a:gd name="connsiteX47" fmla="*/ 256552 w 521352"/>
                <a:gd name="connsiteY47" fmla="*/ 1289226 h 1324746"/>
                <a:gd name="connsiteX48" fmla="*/ 263604 w 521352"/>
                <a:gd name="connsiteY48" fmla="*/ 1310340 h 1324746"/>
                <a:gd name="connsiteX49" fmla="*/ 274370 w 521352"/>
                <a:gd name="connsiteY49" fmla="*/ 1306984 h 1324746"/>
                <a:gd name="connsiteX50" fmla="*/ 302873 w 521352"/>
                <a:gd name="connsiteY50" fmla="*/ 1196884 h 1324746"/>
                <a:gd name="connsiteX51" fmla="*/ 302423 w 521352"/>
                <a:gd name="connsiteY51" fmla="*/ 1189706 h 1324746"/>
                <a:gd name="connsiteX52" fmla="*/ 310001 w 521352"/>
                <a:gd name="connsiteY52" fmla="*/ 1136508 h 1324746"/>
                <a:gd name="connsiteX53" fmla="*/ 310001 w 521352"/>
                <a:gd name="connsiteY53" fmla="*/ 1100992 h 1324746"/>
                <a:gd name="connsiteX54" fmla="*/ 327816 w 521352"/>
                <a:gd name="connsiteY54" fmla="*/ 1054820 h 1324746"/>
                <a:gd name="connsiteX55" fmla="*/ 345635 w 521352"/>
                <a:gd name="connsiteY55" fmla="*/ 1076131 h 1324746"/>
                <a:gd name="connsiteX56" fmla="*/ 344611 w 521352"/>
                <a:gd name="connsiteY56" fmla="*/ 1097517 h 1324746"/>
                <a:gd name="connsiteX57" fmla="*/ 349195 w 521352"/>
                <a:gd name="connsiteY57" fmla="*/ 1150712 h 1324746"/>
                <a:gd name="connsiteX58" fmla="*/ 338569 w 521352"/>
                <a:gd name="connsiteY58" fmla="*/ 1228857 h 1324746"/>
                <a:gd name="connsiteX59" fmla="*/ 334944 w 521352"/>
                <a:gd name="connsiteY59" fmla="*/ 1267915 h 1324746"/>
                <a:gd name="connsiteX60" fmla="*/ 349195 w 521352"/>
                <a:gd name="connsiteY60" fmla="*/ 1292775 h 1324746"/>
                <a:gd name="connsiteX61" fmla="*/ 388070 w 521352"/>
                <a:gd name="connsiteY61" fmla="*/ 1171994 h 1324746"/>
                <a:gd name="connsiteX62" fmla="*/ 395518 w 521352"/>
                <a:gd name="connsiteY62" fmla="*/ 1083235 h 1324746"/>
                <a:gd name="connsiteX63" fmla="*/ 384524 w 521352"/>
                <a:gd name="connsiteY63" fmla="*/ 1058187 h 1324746"/>
                <a:gd name="connsiteX64" fmla="*/ 388394 w 521352"/>
                <a:gd name="connsiteY64" fmla="*/ 1051272 h 1324746"/>
                <a:gd name="connsiteX65" fmla="*/ 371905 w 521352"/>
                <a:gd name="connsiteY65" fmla="*/ 989570 h 1324746"/>
                <a:gd name="connsiteX66" fmla="*/ 364010 w 521352"/>
                <a:gd name="connsiteY66" fmla="*/ 958372 h 1324746"/>
                <a:gd name="connsiteX67" fmla="*/ 349196 w 521352"/>
                <a:gd name="connsiteY67" fmla="*/ 930516 h 1324746"/>
                <a:gd name="connsiteX68" fmla="*/ 349196 w 521352"/>
                <a:gd name="connsiteY68" fmla="*/ 923413 h 1324746"/>
                <a:gd name="connsiteX69" fmla="*/ 345636 w 521352"/>
                <a:gd name="connsiteY69" fmla="*/ 909208 h 1324746"/>
                <a:gd name="connsiteX70" fmla="*/ 349337 w 521352"/>
                <a:gd name="connsiteY70" fmla="*/ 895014 h 1324746"/>
                <a:gd name="connsiteX71" fmla="*/ 352760 w 521352"/>
                <a:gd name="connsiteY71" fmla="*/ 855934 h 1324746"/>
                <a:gd name="connsiteX72" fmla="*/ 365941 w 521352"/>
                <a:gd name="connsiteY72" fmla="*/ 770518 h 1324746"/>
                <a:gd name="connsiteX73" fmla="*/ 388394 w 521352"/>
                <a:gd name="connsiteY73" fmla="*/ 642841 h 1324746"/>
                <a:gd name="connsiteX74" fmla="*/ 406620 w 521352"/>
                <a:gd name="connsiteY74" fmla="*/ 536704 h 1324746"/>
                <a:gd name="connsiteX75" fmla="*/ 430359 w 521352"/>
                <a:gd name="connsiteY75" fmla="*/ 436730 h 1324746"/>
                <a:gd name="connsiteX76" fmla="*/ 434716 w 521352"/>
                <a:gd name="connsiteY76" fmla="*/ 404882 h 1324746"/>
                <a:gd name="connsiteX77" fmla="*/ 473910 w 521352"/>
                <a:gd name="connsiteY77" fmla="*/ 237958 h 1324746"/>
                <a:gd name="connsiteX78" fmla="*/ 491725 w 521352"/>
                <a:gd name="connsiteY78" fmla="*/ 159824 h 1324746"/>
                <a:gd name="connsiteX79" fmla="*/ 520232 w 521352"/>
                <a:gd name="connsiteY79" fmla="*/ 63931 h 1324746"/>
                <a:gd name="connsiteX80" fmla="*/ 521352 w 521352"/>
                <a:gd name="connsiteY80" fmla="*/ 60205 h 1324746"/>
                <a:gd name="connsiteX81" fmla="*/ 513104 w 521352"/>
                <a:gd name="connsiteY81" fmla="*/ 0 h 1324746"/>
                <a:gd name="connsiteX82" fmla="*/ 495289 w 521352"/>
                <a:gd name="connsiteY82" fmla="*/ 0 h 1324746"/>
                <a:gd name="connsiteX83" fmla="*/ 359886 w 521352"/>
                <a:gd name="connsiteY83" fmla="*/ 31966 h 132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21352" h="1324746">
                  <a:moveTo>
                    <a:pt x="359884" y="31971"/>
                  </a:moveTo>
                  <a:lnTo>
                    <a:pt x="356320" y="31971"/>
                  </a:lnTo>
                  <a:cubicBezTo>
                    <a:pt x="343658" y="31971"/>
                    <a:pt x="281494" y="50718"/>
                    <a:pt x="281494" y="67487"/>
                  </a:cubicBezTo>
                  <a:lnTo>
                    <a:pt x="282388" y="74590"/>
                  </a:lnTo>
                  <a:lnTo>
                    <a:pt x="281494" y="92348"/>
                  </a:lnTo>
                  <a:lnTo>
                    <a:pt x="282467" y="142138"/>
                  </a:lnTo>
                  <a:lnTo>
                    <a:pt x="277869" y="209540"/>
                  </a:lnTo>
                  <a:lnTo>
                    <a:pt x="275321" y="238007"/>
                  </a:lnTo>
                  <a:lnTo>
                    <a:pt x="269916" y="348062"/>
                  </a:lnTo>
                  <a:lnTo>
                    <a:pt x="270806" y="365820"/>
                  </a:lnTo>
                  <a:lnTo>
                    <a:pt x="271952" y="376591"/>
                  </a:lnTo>
                  <a:lnTo>
                    <a:pt x="264107" y="468847"/>
                  </a:lnTo>
                  <a:lnTo>
                    <a:pt x="262162" y="536600"/>
                  </a:lnTo>
                  <a:lnTo>
                    <a:pt x="245864" y="632189"/>
                  </a:lnTo>
                  <a:cubicBezTo>
                    <a:pt x="247727" y="640154"/>
                    <a:pt x="249427" y="640355"/>
                    <a:pt x="249427" y="649947"/>
                  </a:cubicBezTo>
                  <a:cubicBezTo>
                    <a:pt x="249427" y="664687"/>
                    <a:pt x="231608" y="701556"/>
                    <a:pt x="231608" y="706771"/>
                  </a:cubicBezTo>
                  <a:cubicBezTo>
                    <a:pt x="231608" y="717904"/>
                    <a:pt x="224485" y="738260"/>
                    <a:pt x="224485" y="749392"/>
                  </a:cubicBezTo>
                  <a:cubicBezTo>
                    <a:pt x="224485" y="770929"/>
                    <a:pt x="216078" y="772797"/>
                    <a:pt x="213462" y="791972"/>
                  </a:cubicBezTo>
                  <a:lnTo>
                    <a:pt x="210229" y="827527"/>
                  </a:lnTo>
                  <a:cubicBezTo>
                    <a:pt x="206583" y="858218"/>
                    <a:pt x="64645" y="934898"/>
                    <a:pt x="53449" y="976693"/>
                  </a:cubicBezTo>
                  <a:cubicBezTo>
                    <a:pt x="31897" y="978481"/>
                    <a:pt x="33626" y="989105"/>
                    <a:pt x="22182" y="998801"/>
                  </a:cubicBezTo>
                  <a:cubicBezTo>
                    <a:pt x="-3921" y="1020924"/>
                    <a:pt x="13087" y="1006338"/>
                    <a:pt x="0" y="1033519"/>
                  </a:cubicBezTo>
                  <a:cubicBezTo>
                    <a:pt x="9556" y="1035797"/>
                    <a:pt x="6716" y="1037069"/>
                    <a:pt x="14255" y="1037069"/>
                  </a:cubicBezTo>
                  <a:cubicBezTo>
                    <a:pt x="26942" y="1037069"/>
                    <a:pt x="194862" y="948279"/>
                    <a:pt x="210230" y="948279"/>
                  </a:cubicBezTo>
                  <a:cubicBezTo>
                    <a:pt x="215224" y="948279"/>
                    <a:pt x="217357" y="953122"/>
                    <a:pt x="217357" y="958935"/>
                  </a:cubicBezTo>
                  <a:lnTo>
                    <a:pt x="217357" y="962488"/>
                  </a:lnTo>
                  <a:cubicBezTo>
                    <a:pt x="217357" y="974106"/>
                    <a:pt x="206670" y="971839"/>
                    <a:pt x="206670" y="990898"/>
                  </a:cubicBezTo>
                  <a:lnTo>
                    <a:pt x="206670" y="1008656"/>
                  </a:lnTo>
                  <a:cubicBezTo>
                    <a:pt x="206670" y="1060761"/>
                    <a:pt x="174600" y="1071879"/>
                    <a:pt x="174600" y="1129411"/>
                  </a:cubicBezTo>
                  <a:cubicBezTo>
                    <a:pt x="174600" y="1129871"/>
                    <a:pt x="160946" y="1181764"/>
                    <a:pt x="158233" y="1191231"/>
                  </a:cubicBezTo>
                  <a:cubicBezTo>
                    <a:pt x="154615" y="1203851"/>
                    <a:pt x="142530" y="1247299"/>
                    <a:pt x="142530" y="1257265"/>
                  </a:cubicBezTo>
                  <a:lnTo>
                    <a:pt x="142530" y="1271474"/>
                  </a:lnTo>
                  <a:cubicBezTo>
                    <a:pt x="142530" y="1293550"/>
                    <a:pt x="164975" y="1298820"/>
                    <a:pt x="171036" y="1324746"/>
                  </a:cubicBezTo>
                  <a:cubicBezTo>
                    <a:pt x="187175" y="1320450"/>
                    <a:pt x="195978" y="1280677"/>
                    <a:pt x="195978" y="1260815"/>
                  </a:cubicBezTo>
                  <a:cubicBezTo>
                    <a:pt x="195978" y="1248478"/>
                    <a:pt x="203106" y="1255394"/>
                    <a:pt x="203106" y="1243057"/>
                  </a:cubicBezTo>
                  <a:cubicBezTo>
                    <a:pt x="203106" y="1225752"/>
                    <a:pt x="213794" y="1213864"/>
                    <a:pt x="213794" y="1200440"/>
                  </a:cubicBezTo>
                  <a:cubicBezTo>
                    <a:pt x="213794" y="1191513"/>
                    <a:pt x="219271" y="1168405"/>
                    <a:pt x="219800" y="1157645"/>
                  </a:cubicBezTo>
                  <a:lnTo>
                    <a:pt x="228049" y="1097440"/>
                  </a:lnTo>
                  <a:cubicBezTo>
                    <a:pt x="229724" y="1086687"/>
                    <a:pt x="231609" y="1084557"/>
                    <a:pt x="231609" y="1072580"/>
                  </a:cubicBezTo>
                  <a:cubicBezTo>
                    <a:pt x="231609" y="1050245"/>
                    <a:pt x="234002" y="1029963"/>
                    <a:pt x="256552" y="1029963"/>
                  </a:cubicBezTo>
                  <a:lnTo>
                    <a:pt x="274370" y="1029963"/>
                  </a:lnTo>
                  <a:cubicBezTo>
                    <a:pt x="278406" y="1045041"/>
                    <a:pt x="281494" y="1036177"/>
                    <a:pt x="281494" y="1047721"/>
                  </a:cubicBezTo>
                  <a:cubicBezTo>
                    <a:pt x="281494" y="1055685"/>
                    <a:pt x="278677" y="1055516"/>
                    <a:pt x="274370" y="1061926"/>
                  </a:cubicBezTo>
                  <a:cubicBezTo>
                    <a:pt x="275549" y="1076037"/>
                    <a:pt x="277931" y="1070483"/>
                    <a:pt x="277931" y="1079684"/>
                  </a:cubicBezTo>
                  <a:cubicBezTo>
                    <a:pt x="277931" y="1089915"/>
                    <a:pt x="267005" y="1126893"/>
                    <a:pt x="264364" y="1137193"/>
                  </a:cubicBezTo>
                  <a:cubicBezTo>
                    <a:pt x="258382" y="1160530"/>
                    <a:pt x="258937" y="1174221"/>
                    <a:pt x="257528" y="1200524"/>
                  </a:cubicBezTo>
                  <a:lnTo>
                    <a:pt x="253100" y="1253700"/>
                  </a:lnTo>
                  <a:lnTo>
                    <a:pt x="256552" y="1289226"/>
                  </a:lnTo>
                  <a:cubicBezTo>
                    <a:pt x="257557" y="1301287"/>
                    <a:pt x="259268" y="1302228"/>
                    <a:pt x="263604" y="1310340"/>
                  </a:cubicBezTo>
                  <a:lnTo>
                    <a:pt x="274370" y="1306984"/>
                  </a:lnTo>
                  <a:cubicBezTo>
                    <a:pt x="276143" y="1285727"/>
                    <a:pt x="302873" y="1225398"/>
                    <a:pt x="302873" y="1196884"/>
                  </a:cubicBezTo>
                  <a:lnTo>
                    <a:pt x="302423" y="1189706"/>
                  </a:lnTo>
                  <a:lnTo>
                    <a:pt x="310001" y="1136508"/>
                  </a:lnTo>
                  <a:lnTo>
                    <a:pt x="310001" y="1100992"/>
                  </a:lnTo>
                  <a:cubicBezTo>
                    <a:pt x="310001" y="1079865"/>
                    <a:pt x="300380" y="1054820"/>
                    <a:pt x="327816" y="1054820"/>
                  </a:cubicBezTo>
                  <a:cubicBezTo>
                    <a:pt x="340496" y="1054820"/>
                    <a:pt x="345635" y="1063097"/>
                    <a:pt x="345635" y="1076131"/>
                  </a:cubicBezTo>
                  <a:lnTo>
                    <a:pt x="344611" y="1097517"/>
                  </a:lnTo>
                  <a:lnTo>
                    <a:pt x="349195" y="1150712"/>
                  </a:lnTo>
                  <a:cubicBezTo>
                    <a:pt x="350507" y="1167967"/>
                    <a:pt x="341171" y="1206258"/>
                    <a:pt x="338569" y="1228857"/>
                  </a:cubicBezTo>
                  <a:lnTo>
                    <a:pt x="334944" y="1267915"/>
                  </a:lnTo>
                  <a:cubicBezTo>
                    <a:pt x="333820" y="1277443"/>
                    <a:pt x="337016" y="1289535"/>
                    <a:pt x="349195" y="1292775"/>
                  </a:cubicBezTo>
                  <a:cubicBezTo>
                    <a:pt x="358113" y="1254621"/>
                    <a:pt x="384873" y="1210845"/>
                    <a:pt x="388070" y="1171994"/>
                  </a:cubicBezTo>
                  <a:lnTo>
                    <a:pt x="395518" y="1083235"/>
                  </a:lnTo>
                  <a:cubicBezTo>
                    <a:pt x="396563" y="1071728"/>
                    <a:pt x="389295" y="1065016"/>
                    <a:pt x="384524" y="1058187"/>
                  </a:cubicBezTo>
                  <a:lnTo>
                    <a:pt x="388394" y="1051272"/>
                  </a:lnTo>
                  <a:cubicBezTo>
                    <a:pt x="381004" y="1035921"/>
                    <a:pt x="376877" y="1009303"/>
                    <a:pt x="371905" y="989570"/>
                  </a:cubicBezTo>
                  <a:cubicBezTo>
                    <a:pt x="368302" y="975279"/>
                    <a:pt x="368424" y="969761"/>
                    <a:pt x="364010" y="958372"/>
                  </a:cubicBezTo>
                  <a:cubicBezTo>
                    <a:pt x="360003" y="948040"/>
                    <a:pt x="349196" y="938042"/>
                    <a:pt x="349196" y="930516"/>
                  </a:cubicBezTo>
                  <a:lnTo>
                    <a:pt x="349196" y="923413"/>
                  </a:lnTo>
                  <a:cubicBezTo>
                    <a:pt x="349196" y="914306"/>
                    <a:pt x="348342" y="914831"/>
                    <a:pt x="345636" y="909208"/>
                  </a:cubicBezTo>
                  <a:cubicBezTo>
                    <a:pt x="348861" y="902720"/>
                    <a:pt x="348364" y="904761"/>
                    <a:pt x="349337" y="895014"/>
                  </a:cubicBezTo>
                  <a:lnTo>
                    <a:pt x="352760" y="855934"/>
                  </a:lnTo>
                  <a:cubicBezTo>
                    <a:pt x="355085" y="828720"/>
                    <a:pt x="362241" y="799147"/>
                    <a:pt x="365941" y="770518"/>
                  </a:cubicBezTo>
                  <a:lnTo>
                    <a:pt x="388394" y="642841"/>
                  </a:lnTo>
                  <a:cubicBezTo>
                    <a:pt x="394170" y="608414"/>
                    <a:pt x="396592" y="567277"/>
                    <a:pt x="406620" y="536704"/>
                  </a:cubicBezTo>
                  <a:cubicBezTo>
                    <a:pt x="418778" y="499650"/>
                    <a:pt x="424324" y="482236"/>
                    <a:pt x="430359" y="436730"/>
                  </a:cubicBezTo>
                  <a:lnTo>
                    <a:pt x="434716" y="404882"/>
                  </a:lnTo>
                  <a:cubicBezTo>
                    <a:pt x="442229" y="354939"/>
                    <a:pt x="473910" y="281042"/>
                    <a:pt x="473910" y="237958"/>
                  </a:cubicBezTo>
                  <a:cubicBezTo>
                    <a:pt x="473910" y="215720"/>
                    <a:pt x="491725" y="177727"/>
                    <a:pt x="491725" y="159824"/>
                  </a:cubicBezTo>
                  <a:cubicBezTo>
                    <a:pt x="491725" y="150483"/>
                    <a:pt x="520232" y="68849"/>
                    <a:pt x="520232" y="63931"/>
                  </a:cubicBezTo>
                  <a:lnTo>
                    <a:pt x="521352" y="60205"/>
                  </a:lnTo>
                  <a:lnTo>
                    <a:pt x="513104" y="0"/>
                  </a:lnTo>
                  <a:lnTo>
                    <a:pt x="495289" y="0"/>
                  </a:lnTo>
                  <a:cubicBezTo>
                    <a:pt x="450916" y="0"/>
                    <a:pt x="385782" y="31966"/>
                    <a:pt x="359886" y="31966"/>
                  </a:cubicBezTo>
                  <a:close/>
                </a:path>
              </a:pathLst>
            </a:custGeom>
            <a:solidFill>
              <a:srgbClr val="97613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5C76B41-4CE9-CAE5-5E57-F7C57E025B38}"/>
                </a:ext>
              </a:extLst>
            </p:cNvPr>
            <p:cNvSpPr/>
            <p:nvPr/>
          </p:nvSpPr>
          <p:spPr>
            <a:xfrm>
              <a:off x="5318518" y="3082502"/>
              <a:ext cx="563081" cy="1251106"/>
            </a:xfrm>
            <a:custGeom>
              <a:avLst/>
              <a:gdLst>
                <a:gd name="connsiteX0" fmla="*/ 149688 w 563081"/>
                <a:gd name="connsiteY0" fmla="*/ 3547 h 1251106"/>
                <a:gd name="connsiteX1" fmla="*/ 110557 w 563081"/>
                <a:gd name="connsiteY1" fmla="*/ 8932 h 1251106"/>
                <a:gd name="connsiteX2" fmla="*/ 92742 w 563081"/>
                <a:gd name="connsiteY2" fmla="*/ 8045 h 1251106"/>
                <a:gd name="connsiteX3" fmla="*/ 74926 w 563081"/>
                <a:gd name="connsiteY3" fmla="*/ 11594 h 1251106"/>
                <a:gd name="connsiteX4" fmla="*/ 0 w 563081"/>
                <a:gd name="connsiteY4" fmla="*/ 11641 h 1251106"/>
                <a:gd name="connsiteX5" fmla="*/ 46419 w 563081"/>
                <a:gd name="connsiteY5" fmla="*/ 114593 h 1251106"/>
                <a:gd name="connsiteX6" fmla="*/ 78486 w 563081"/>
                <a:gd name="connsiteY6" fmla="*/ 210486 h 1251106"/>
                <a:gd name="connsiteX7" fmla="*/ 99868 w 563081"/>
                <a:gd name="connsiteY7" fmla="*/ 274417 h 1251106"/>
                <a:gd name="connsiteX8" fmla="*/ 99868 w 563081"/>
                <a:gd name="connsiteY8" fmla="*/ 277967 h 1251106"/>
                <a:gd name="connsiteX9" fmla="*/ 106992 w 563081"/>
                <a:gd name="connsiteY9" fmla="*/ 306380 h 1251106"/>
                <a:gd name="connsiteX10" fmla="*/ 134133 w 563081"/>
                <a:gd name="connsiteY10" fmla="*/ 417843 h 1251106"/>
                <a:gd name="connsiteX11" fmla="*/ 153371 w 563081"/>
                <a:gd name="connsiteY11" fmla="*/ 530257 h 1251106"/>
                <a:gd name="connsiteX12" fmla="*/ 135498 w 563081"/>
                <a:gd name="connsiteY12" fmla="*/ 537234 h 1251106"/>
                <a:gd name="connsiteX13" fmla="*/ 183835 w 563081"/>
                <a:gd name="connsiteY13" fmla="*/ 691495 h 1251106"/>
                <a:gd name="connsiteX14" fmla="*/ 228141 w 563081"/>
                <a:gd name="connsiteY14" fmla="*/ 849775 h 1251106"/>
                <a:gd name="connsiteX15" fmla="*/ 206762 w 563081"/>
                <a:gd name="connsiteY15" fmla="*/ 910151 h 1251106"/>
                <a:gd name="connsiteX16" fmla="*/ 206762 w 563081"/>
                <a:gd name="connsiteY16" fmla="*/ 927909 h 1251106"/>
                <a:gd name="connsiteX17" fmla="*/ 204088 w 563081"/>
                <a:gd name="connsiteY17" fmla="*/ 945667 h 1251106"/>
                <a:gd name="connsiteX18" fmla="*/ 203198 w 563081"/>
                <a:gd name="connsiteY18" fmla="*/ 963425 h 1251106"/>
                <a:gd name="connsiteX19" fmla="*/ 205173 w 563081"/>
                <a:gd name="connsiteY19" fmla="*/ 967272 h 1251106"/>
                <a:gd name="connsiteX20" fmla="*/ 192511 w 563081"/>
                <a:gd name="connsiteY20" fmla="*/ 1041559 h 1251106"/>
                <a:gd name="connsiteX21" fmla="*/ 196071 w 563081"/>
                <a:gd name="connsiteY21" fmla="*/ 1066419 h 1251106"/>
                <a:gd name="connsiteX22" fmla="*/ 196835 w 563081"/>
                <a:gd name="connsiteY22" fmla="*/ 1072763 h 1251106"/>
                <a:gd name="connsiteX23" fmla="*/ 206762 w 563081"/>
                <a:gd name="connsiteY23" fmla="*/ 1084177 h 1251106"/>
                <a:gd name="connsiteX24" fmla="*/ 202247 w 563081"/>
                <a:gd name="connsiteY24" fmla="*/ 1098537 h 1251106"/>
                <a:gd name="connsiteX25" fmla="*/ 210326 w 563081"/>
                <a:gd name="connsiteY25" fmla="*/ 1151661 h 1251106"/>
                <a:gd name="connsiteX26" fmla="*/ 238832 w 563081"/>
                <a:gd name="connsiteY26" fmla="*/ 1229795 h 1251106"/>
                <a:gd name="connsiteX27" fmla="*/ 245956 w 563081"/>
                <a:gd name="connsiteY27" fmla="*/ 1251106 h 1251106"/>
                <a:gd name="connsiteX28" fmla="*/ 256647 w 563081"/>
                <a:gd name="connsiteY28" fmla="*/ 1251106 h 1251106"/>
                <a:gd name="connsiteX29" fmla="*/ 281395 w 563081"/>
                <a:gd name="connsiteY29" fmla="*/ 1215619 h 1251106"/>
                <a:gd name="connsiteX30" fmla="*/ 267335 w 563081"/>
                <a:gd name="connsiteY30" fmla="*/ 1119696 h 1251106"/>
                <a:gd name="connsiteX31" fmla="*/ 261461 w 563081"/>
                <a:gd name="connsiteY31" fmla="*/ 1086487 h 1251106"/>
                <a:gd name="connsiteX32" fmla="*/ 245956 w 563081"/>
                <a:gd name="connsiteY32" fmla="*/ 1059320 h 1251106"/>
                <a:gd name="connsiteX33" fmla="*/ 244875 w 563081"/>
                <a:gd name="connsiteY33" fmla="*/ 1037980 h 1251106"/>
                <a:gd name="connsiteX34" fmla="*/ 245956 w 563081"/>
                <a:gd name="connsiteY34" fmla="*/ 1016702 h 1251106"/>
                <a:gd name="connsiteX35" fmla="*/ 263771 w 563081"/>
                <a:gd name="connsiteY35" fmla="*/ 1013149 h 1251106"/>
                <a:gd name="connsiteX36" fmla="*/ 285154 w 563081"/>
                <a:gd name="connsiteY36" fmla="*/ 1034460 h 1251106"/>
                <a:gd name="connsiteX37" fmla="*/ 306554 w 563081"/>
                <a:gd name="connsiteY37" fmla="*/ 1101935 h 1251106"/>
                <a:gd name="connsiteX38" fmla="*/ 313657 w 563081"/>
                <a:gd name="connsiteY38" fmla="*/ 1151663 h 1251106"/>
                <a:gd name="connsiteX39" fmla="*/ 363542 w 563081"/>
                <a:gd name="connsiteY39" fmla="*/ 1236901 h 1251106"/>
                <a:gd name="connsiteX40" fmla="*/ 374233 w 563081"/>
                <a:gd name="connsiteY40" fmla="*/ 1208487 h 1251106"/>
                <a:gd name="connsiteX41" fmla="*/ 376125 w 563081"/>
                <a:gd name="connsiteY41" fmla="*/ 1204618 h 1251106"/>
                <a:gd name="connsiteX42" fmla="*/ 363542 w 563081"/>
                <a:gd name="connsiteY42" fmla="*/ 1126803 h 1251106"/>
                <a:gd name="connsiteX43" fmla="*/ 346462 w 563081"/>
                <a:gd name="connsiteY43" fmla="*/ 1072797 h 1251106"/>
                <a:gd name="connsiteX44" fmla="*/ 324348 w 563081"/>
                <a:gd name="connsiteY44" fmla="*/ 1023806 h 1251106"/>
                <a:gd name="connsiteX45" fmla="*/ 324348 w 563081"/>
                <a:gd name="connsiteY45" fmla="*/ 1020257 h 1251106"/>
                <a:gd name="connsiteX46" fmla="*/ 335035 w 563081"/>
                <a:gd name="connsiteY46" fmla="*/ 991843 h 1251106"/>
                <a:gd name="connsiteX47" fmla="*/ 347640 w 563081"/>
                <a:gd name="connsiteY47" fmla="*/ 993880 h 1251106"/>
                <a:gd name="connsiteX48" fmla="*/ 374233 w 563081"/>
                <a:gd name="connsiteY48" fmla="*/ 1013151 h 1251106"/>
                <a:gd name="connsiteX49" fmla="*/ 374233 w 563081"/>
                <a:gd name="connsiteY49" fmla="*/ 1038014 h 1251106"/>
                <a:gd name="connsiteX50" fmla="*/ 402739 w 563081"/>
                <a:gd name="connsiteY50" fmla="*/ 1112597 h 1251106"/>
                <a:gd name="connsiteX51" fmla="*/ 416973 w 563081"/>
                <a:gd name="connsiteY51" fmla="*/ 1190869 h 1251106"/>
                <a:gd name="connsiteX52" fmla="*/ 449061 w 563081"/>
                <a:gd name="connsiteY52" fmla="*/ 1194285 h 1251106"/>
                <a:gd name="connsiteX53" fmla="*/ 449061 w 563081"/>
                <a:gd name="connsiteY53" fmla="*/ 1158769 h 1251106"/>
                <a:gd name="connsiteX54" fmla="*/ 424118 w 563081"/>
                <a:gd name="connsiteY54" fmla="*/ 1077083 h 1251106"/>
                <a:gd name="connsiteX55" fmla="*/ 388484 w 563081"/>
                <a:gd name="connsiteY55" fmla="*/ 938573 h 1251106"/>
                <a:gd name="connsiteX56" fmla="*/ 431241 w 563081"/>
                <a:gd name="connsiteY56" fmla="*/ 906607 h 1251106"/>
                <a:gd name="connsiteX57" fmla="*/ 502505 w 563081"/>
                <a:gd name="connsiteY57" fmla="*/ 966986 h 1251106"/>
                <a:gd name="connsiteX58" fmla="*/ 531011 w 563081"/>
                <a:gd name="connsiteY58" fmla="*/ 970536 h 1251106"/>
                <a:gd name="connsiteX59" fmla="*/ 563081 w 563081"/>
                <a:gd name="connsiteY59" fmla="*/ 966986 h 1251106"/>
                <a:gd name="connsiteX60" fmla="*/ 473274 w 563081"/>
                <a:gd name="connsiteY60" fmla="*/ 889574 h 1251106"/>
                <a:gd name="connsiteX61" fmla="*/ 424919 w 563081"/>
                <a:gd name="connsiteY61" fmla="*/ 856081 h 1251106"/>
                <a:gd name="connsiteX62" fmla="*/ 384918 w 563081"/>
                <a:gd name="connsiteY62" fmla="*/ 810715 h 1251106"/>
                <a:gd name="connsiteX63" fmla="*/ 374231 w 563081"/>
                <a:gd name="connsiteY63" fmla="*/ 775200 h 1251106"/>
                <a:gd name="connsiteX64" fmla="*/ 363539 w 563081"/>
                <a:gd name="connsiteY64" fmla="*/ 729027 h 1251106"/>
                <a:gd name="connsiteX65" fmla="*/ 363539 w 563081"/>
                <a:gd name="connsiteY65" fmla="*/ 725478 h 1251106"/>
                <a:gd name="connsiteX66" fmla="*/ 342161 w 563081"/>
                <a:gd name="connsiteY66" fmla="*/ 618930 h 1251106"/>
                <a:gd name="connsiteX67" fmla="*/ 342161 w 563081"/>
                <a:gd name="connsiteY67" fmla="*/ 615377 h 1251106"/>
                <a:gd name="connsiteX68" fmla="*/ 331473 w 563081"/>
                <a:gd name="connsiteY68" fmla="*/ 565656 h 1251106"/>
                <a:gd name="connsiteX69" fmla="*/ 331473 w 563081"/>
                <a:gd name="connsiteY69" fmla="*/ 558554 h 1251106"/>
                <a:gd name="connsiteX70" fmla="*/ 317218 w 563081"/>
                <a:gd name="connsiteY70" fmla="*/ 494623 h 1251106"/>
                <a:gd name="connsiteX71" fmla="*/ 310091 w 563081"/>
                <a:gd name="connsiteY71" fmla="*/ 466209 h 1251106"/>
                <a:gd name="connsiteX72" fmla="*/ 310091 w 563081"/>
                <a:gd name="connsiteY72" fmla="*/ 459107 h 1251106"/>
                <a:gd name="connsiteX73" fmla="*/ 302967 w 563081"/>
                <a:gd name="connsiteY73" fmla="*/ 430694 h 1251106"/>
                <a:gd name="connsiteX74" fmla="*/ 285151 w 563081"/>
                <a:gd name="connsiteY74" fmla="*/ 327697 h 1251106"/>
                <a:gd name="connsiteX75" fmla="*/ 285602 w 563081"/>
                <a:gd name="connsiteY75" fmla="*/ 320515 h 1251106"/>
                <a:gd name="connsiteX76" fmla="*/ 278024 w 563081"/>
                <a:gd name="connsiteY76" fmla="*/ 267321 h 1251106"/>
                <a:gd name="connsiteX77" fmla="*/ 278024 w 563081"/>
                <a:gd name="connsiteY77" fmla="*/ 246010 h 1251106"/>
                <a:gd name="connsiteX78" fmla="*/ 250090 w 563081"/>
                <a:gd name="connsiteY78" fmla="*/ 181508 h 1251106"/>
                <a:gd name="connsiteX79" fmla="*/ 235266 w 563081"/>
                <a:gd name="connsiteY79" fmla="*/ 100393 h 1251106"/>
                <a:gd name="connsiteX80" fmla="*/ 223897 w 563081"/>
                <a:gd name="connsiteY80" fmla="*/ 44243 h 1251106"/>
                <a:gd name="connsiteX81" fmla="*/ 199564 w 563081"/>
                <a:gd name="connsiteY81" fmla="*/ 0 h 1251106"/>
                <a:gd name="connsiteX82" fmla="*/ 149682 w 563081"/>
                <a:gd name="connsiteY82" fmla="*/ 3557 h 125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63081" h="1251106">
                  <a:moveTo>
                    <a:pt x="149688" y="3547"/>
                  </a:moveTo>
                  <a:lnTo>
                    <a:pt x="110557" y="8932"/>
                  </a:lnTo>
                  <a:lnTo>
                    <a:pt x="92742" y="8045"/>
                  </a:lnTo>
                  <a:cubicBezTo>
                    <a:pt x="84169" y="12144"/>
                    <a:pt x="88104" y="11594"/>
                    <a:pt x="74926" y="11594"/>
                  </a:cubicBezTo>
                  <a:lnTo>
                    <a:pt x="0" y="11641"/>
                  </a:lnTo>
                  <a:lnTo>
                    <a:pt x="46419" y="114593"/>
                  </a:lnTo>
                  <a:cubicBezTo>
                    <a:pt x="62480" y="125313"/>
                    <a:pt x="78486" y="182609"/>
                    <a:pt x="78486" y="210486"/>
                  </a:cubicBezTo>
                  <a:cubicBezTo>
                    <a:pt x="78486" y="212724"/>
                    <a:pt x="99868" y="274087"/>
                    <a:pt x="99868" y="274417"/>
                  </a:cubicBezTo>
                  <a:lnTo>
                    <a:pt x="99868" y="277967"/>
                  </a:lnTo>
                  <a:cubicBezTo>
                    <a:pt x="99868" y="293482"/>
                    <a:pt x="106992" y="290864"/>
                    <a:pt x="106992" y="306380"/>
                  </a:cubicBezTo>
                  <a:cubicBezTo>
                    <a:pt x="106992" y="328093"/>
                    <a:pt x="127769" y="395718"/>
                    <a:pt x="134133" y="417843"/>
                  </a:cubicBezTo>
                  <a:cubicBezTo>
                    <a:pt x="145970" y="459019"/>
                    <a:pt x="154229" y="489277"/>
                    <a:pt x="153371" y="530257"/>
                  </a:cubicBezTo>
                  <a:lnTo>
                    <a:pt x="135498" y="537234"/>
                  </a:lnTo>
                  <a:cubicBezTo>
                    <a:pt x="136305" y="573386"/>
                    <a:pt x="169576" y="663570"/>
                    <a:pt x="183835" y="691495"/>
                  </a:cubicBezTo>
                  <a:cubicBezTo>
                    <a:pt x="187298" y="698278"/>
                    <a:pt x="228141" y="845942"/>
                    <a:pt x="228141" y="849775"/>
                  </a:cubicBezTo>
                  <a:cubicBezTo>
                    <a:pt x="228141" y="887333"/>
                    <a:pt x="206762" y="902781"/>
                    <a:pt x="206762" y="910151"/>
                  </a:cubicBezTo>
                  <a:lnTo>
                    <a:pt x="206762" y="927909"/>
                  </a:lnTo>
                  <a:cubicBezTo>
                    <a:pt x="206762" y="941047"/>
                    <a:pt x="207313" y="937120"/>
                    <a:pt x="204088" y="945667"/>
                  </a:cubicBezTo>
                  <a:lnTo>
                    <a:pt x="203198" y="963425"/>
                  </a:lnTo>
                  <a:lnTo>
                    <a:pt x="205173" y="967272"/>
                  </a:lnTo>
                  <a:lnTo>
                    <a:pt x="192511" y="1041559"/>
                  </a:lnTo>
                  <a:cubicBezTo>
                    <a:pt x="190334" y="1055932"/>
                    <a:pt x="196071" y="1052383"/>
                    <a:pt x="196071" y="1066419"/>
                  </a:cubicBezTo>
                  <a:lnTo>
                    <a:pt x="196835" y="1072763"/>
                  </a:lnTo>
                  <a:lnTo>
                    <a:pt x="206762" y="1084177"/>
                  </a:lnTo>
                  <a:cubicBezTo>
                    <a:pt x="205249" y="1090471"/>
                    <a:pt x="202658" y="1095037"/>
                    <a:pt x="202247" y="1098537"/>
                  </a:cubicBezTo>
                  <a:lnTo>
                    <a:pt x="210326" y="1151661"/>
                  </a:lnTo>
                  <a:cubicBezTo>
                    <a:pt x="213450" y="1170963"/>
                    <a:pt x="238832" y="1213644"/>
                    <a:pt x="238832" y="1229795"/>
                  </a:cubicBezTo>
                  <a:cubicBezTo>
                    <a:pt x="238832" y="1243698"/>
                    <a:pt x="244212" y="1230187"/>
                    <a:pt x="245956" y="1251106"/>
                  </a:cubicBezTo>
                  <a:lnTo>
                    <a:pt x="256647" y="1251106"/>
                  </a:lnTo>
                  <a:cubicBezTo>
                    <a:pt x="267428" y="1251106"/>
                    <a:pt x="283251" y="1226494"/>
                    <a:pt x="281395" y="1215619"/>
                  </a:cubicBezTo>
                  <a:lnTo>
                    <a:pt x="267335" y="1119696"/>
                  </a:lnTo>
                  <a:cubicBezTo>
                    <a:pt x="265136" y="1105286"/>
                    <a:pt x="266715" y="1100020"/>
                    <a:pt x="261461" y="1086487"/>
                  </a:cubicBezTo>
                  <a:cubicBezTo>
                    <a:pt x="256625" y="1074042"/>
                    <a:pt x="245956" y="1067511"/>
                    <a:pt x="245956" y="1059320"/>
                  </a:cubicBezTo>
                  <a:lnTo>
                    <a:pt x="244875" y="1037980"/>
                  </a:lnTo>
                  <a:lnTo>
                    <a:pt x="245956" y="1016702"/>
                  </a:lnTo>
                  <a:cubicBezTo>
                    <a:pt x="253948" y="1014844"/>
                    <a:pt x="254150" y="1013149"/>
                    <a:pt x="263771" y="1013149"/>
                  </a:cubicBezTo>
                  <a:cubicBezTo>
                    <a:pt x="279014" y="1013149"/>
                    <a:pt x="285154" y="1019267"/>
                    <a:pt x="285154" y="1034460"/>
                  </a:cubicBezTo>
                  <a:cubicBezTo>
                    <a:pt x="285154" y="1035067"/>
                    <a:pt x="303495" y="1084291"/>
                    <a:pt x="306554" y="1101935"/>
                  </a:cubicBezTo>
                  <a:lnTo>
                    <a:pt x="313657" y="1151663"/>
                  </a:lnTo>
                  <a:cubicBezTo>
                    <a:pt x="318161" y="1177842"/>
                    <a:pt x="335143" y="1236901"/>
                    <a:pt x="363542" y="1236901"/>
                  </a:cubicBezTo>
                  <a:cubicBezTo>
                    <a:pt x="380917" y="1236901"/>
                    <a:pt x="374233" y="1215593"/>
                    <a:pt x="374233" y="1208487"/>
                  </a:cubicBezTo>
                  <a:lnTo>
                    <a:pt x="376125" y="1204618"/>
                  </a:lnTo>
                  <a:lnTo>
                    <a:pt x="363542" y="1126803"/>
                  </a:lnTo>
                  <a:cubicBezTo>
                    <a:pt x="359974" y="1105847"/>
                    <a:pt x="357463" y="1087382"/>
                    <a:pt x="346462" y="1072797"/>
                  </a:cubicBezTo>
                  <a:cubicBezTo>
                    <a:pt x="340419" y="1064785"/>
                    <a:pt x="324348" y="1034991"/>
                    <a:pt x="324348" y="1023806"/>
                  </a:cubicBezTo>
                  <a:lnTo>
                    <a:pt x="324348" y="1020257"/>
                  </a:lnTo>
                  <a:cubicBezTo>
                    <a:pt x="324348" y="1003472"/>
                    <a:pt x="331227" y="1006062"/>
                    <a:pt x="335035" y="991843"/>
                  </a:cubicBezTo>
                  <a:lnTo>
                    <a:pt x="347640" y="993880"/>
                  </a:lnTo>
                  <a:lnTo>
                    <a:pt x="374233" y="1013151"/>
                  </a:lnTo>
                  <a:lnTo>
                    <a:pt x="374233" y="1038014"/>
                  </a:lnTo>
                  <a:cubicBezTo>
                    <a:pt x="374233" y="1048857"/>
                    <a:pt x="402739" y="1068784"/>
                    <a:pt x="402739" y="1112597"/>
                  </a:cubicBezTo>
                  <a:cubicBezTo>
                    <a:pt x="402739" y="1133577"/>
                    <a:pt x="412656" y="1172191"/>
                    <a:pt x="416973" y="1190869"/>
                  </a:cubicBezTo>
                  <a:lnTo>
                    <a:pt x="449061" y="1194285"/>
                  </a:lnTo>
                  <a:lnTo>
                    <a:pt x="449061" y="1158769"/>
                  </a:lnTo>
                  <a:cubicBezTo>
                    <a:pt x="449061" y="1126698"/>
                    <a:pt x="424118" y="1078353"/>
                    <a:pt x="424118" y="1077083"/>
                  </a:cubicBezTo>
                  <a:cubicBezTo>
                    <a:pt x="424118" y="1023126"/>
                    <a:pt x="388484" y="992853"/>
                    <a:pt x="388484" y="938573"/>
                  </a:cubicBezTo>
                  <a:cubicBezTo>
                    <a:pt x="388484" y="913978"/>
                    <a:pt x="413578" y="915056"/>
                    <a:pt x="431241" y="906607"/>
                  </a:cubicBezTo>
                  <a:cubicBezTo>
                    <a:pt x="457391" y="920398"/>
                    <a:pt x="493965" y="935106"/>
                    <a:pt x="502505" y="966986"/>
                  </a:cubicBezTo>
                  <a:cubicBezTo>
                    <a:pt x="519498" y="968394"/>
                    <a:pt x="516028" y="970536"/>
                    <a:pt x="531011" y="970536"/>
                  </a:cubicBezTo>
                  <a:cubicBezTo>
                    <a:pt x="545187" y="970536"/>
                    <a:pt x="546336" y="968373"/>
                    <a:pt x="563081" y="966986"/>
                  </a:cubicBezTo>
                  <a:cubicBezTo>
                    <a:pt x="562159" y="925725"/>
                    <a:pt x="501617" y="908618"/>
                    <a:pt x="473274" y="889574"/>
                  </a:cubicBezTo>
                  <a:cubicBezTo>
                    <a:pt x="457894" y="879242"/>
                    <a:pt x="438306" y="867778"/>
                    <a:pt x="424919" y="856081"/>
                  </a:cubicBezTo>
                  <a:cubicBezTo>
                    <a:pt x="413103" y="845763"/>
                    <a:pt x="397947" y="819412"/>
                    <a:pt x="384918" y="810715"/>
                  </a:cubicBezTo>
                  <a:cubicBezTo>
                    <a:pt x="384424" y="788560"/>
                    <a:pt x="374231" y="783455"/>
                    <a:pt x="374231" y="775200"/>
                  </a:cubicBezTo>
                  <a:cubicBezTo>
                    <a:pt x="374231" y="758936"/>
                    <a:pt x="363539" y="743488"/>
                    <a:pt x="363539" y="729027"/>
                  </a:cubicBezTo>
                  <a:lnTo>
                    <a:pt x="363539" y="725478"/>
                  </a:lnTo>
                  <a:cubicBezTo>
                    <a:pt x="363539" y="691744"/>
                    <a:pt x="342161" y="651199"/>
                    <a:pt x="342161" y="618930"/>
                  </a:cubicBezTo>
                  <a:lnTo>
                    <a:pt x="342161" y="615377"/>
                  </a:lnTo>
                  <a:cubicBezTo>
                    <a:pt x="342161" y="595833"/>
                    <a:pt x="331473" y="583482"/>
                    <a:pt x="331473" y="565656"/>
                  </a:cubicBezTo>
                  <a:lnTo>
                    <a:pt x="331473" y="558554"/>
                  </a:lnTo>
                  <a:cubicBezTo>
                    <a:pt x="331473" y="530266"/>
                    <a:pt x="317218" y="517800"/>
                    <a:pt x="317218" y="494623"/>
                  </a:cubicBezTo>
                  <a:cubicBezTo>
                    <a:pt x="317218" y="479107"/>
                    <a:pt x="310091" y="481725"/>
                    <a:pt x="310091" y="466209"/>
                  </a:cubicBezTo>
                  <a:lnTo>
                    <a:pt x="310091" y="459107"/>
                  </a:lnTo>
                  <a:cubicBezTo>
                    <a:pt x="310091" y="443591"/>
                    <a:pt x="302967" y="446209"/>
                    <a:pt x="302967" y="430694"/>
                  </a:cubicBezTo>
                  <a:cubicBezTo>
                    <a:pt x="302967" y="402298"/>
                    <a:pt x="285151" y="361377"/>
                    <a:pt x="285151" y="327697"/>
                  </a:cubicBezTo>
                  <a:lnTo>
                    <a:pt x="285602" y="320515"/>
                  </a:lnTo>
                  <a:lnTo>
                    <a:pt x="278024" y="267321"/>
                  </a:lnTo>
                  <a:lnTo>
                    <a:pt x="278024" y="246010"/>
                  </a:lnTo>
                  <a:cubicBezTo>
                    <a:pt x="278024" y="238498"/>
                    <a:pt x="253445" y="192601"/>
                    <a:pt x="250090" y="181508"/>
                  </a:cubicBezTo>
                  <a:cubicBezTo>
                    <a:pt x="248022" y="174658"/>
                    <a:pt x="235266" y="104941"/>
                    <a:pt x="235266" y="100393"/>
                  </a:cubicBezTo>
                  <a:cubicBezTo>
                    <a:pt x="235266" y="79247"/>
                    <a:pt x="228181" y="64647"/>
                    <a:pt x="223897" y="44243"/>
                  </a:cubicBezTo>
                  <a:cubicBezTo>
                    <a:pt x="217451" y="13516"/>
                    <a:pt x="204119" y="17687"/>
                    <a:pt x="199564" y="0"/>
                  </a:cubicBezTo>
                  <a:lnTo>
                    <a:pt x="149682" y="3557"/>
                  </a:lnTo>
                  <a:close/>
                </a:path>
              </a:pathLst>
            </a:custGeom>
            <a:solidFill>
              <a:srgbClr val="97613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0403C8F-0396-39AD-87B2-45396206631F}"/>
                </a:ext>
              </a:extLst>
            </p:cNvPr>
            <p:cNvSpPr/>
            <p:nvPr/>
          </p:nvSpPr>
          <p:spPr>
            <a:xfrm>
              <a:off x="4498952" y="3618935"/>
              <a:ext cx="937678" cy="792806"/>
            </a:xfrm>
            <a:custGeom>
              <a:avLst/>
              <a:gdLst>
                <a:gd name="connsiteX0" fmla="*/ 776830 w 937678"/>
                <a:gd name="connsiteY0" fmla="*/ 8280 h 792806"/>
                <a:gd name="connsiteX1" fmla="*/ 762478 w 937678"/>
                <a:gd name="connsiteY1" fmla="*/ 7590 h 792806"/>
                <a:gd name="connsiteX2" fmla="*/ 677005 w 937678"/>
                <a:gd name="connsiteY2" fmla="*/ 18555 h 792806"/>
                <a:gd name="connsiteX3" fmla="*/ 673441 w 937678"/>
                <a:gd name="connsiteY3" fmla="*/ 18555 h 792806"/>
                <a:gd name="connsiteX4" fmla="*/ 648499 w 937678"/>
                <a:gd name="connsiteY4" fmla="*/ 22108 h 792806"/>
                <a:gd name="connsiteX5" fmla="*/ 716200 w 937678"/>
                <a:gd name="connsiteY5" fmla="*/ 199687 h 792806"/>
                <a:gd name="connsiteX6" fmla="*/ 716200 w 937678"/>
                <a:gd name="connsiteY6" fmla="*/ 210339 h 792806"/>
                <a:gd name="connsiteX7" fmla="*/ 708467 w 937678"/>
                <a:gd name="connsiteY7" fmla="*/ 210443 h 792806"/>
                <a:gd name="connsiteX8" fmla="*/ 712636 w 937678"/>
                <a:gd name="connsiteY8" fmla="*/ 238753 h 792806"/>
                <a:gd name="connsiteX9" fmla="*/ 579418 w 937678"/>
                <a:gd name="connsiteY9" fmla="*/ 329720 h 792806"/>
                <a:gd name="connsiteX10" fmla="*/ 420456 w 937678"/>
                <a:gd name="connsiteY10" fmla="*/ 398573 h 792806"/>
                <a:gd name="connsiteX11" fmla="*/ 339749 w 937678"/>
                <a:gd name="connsiteY11" fmla="*/ 449541 h 792806"/>
                <a:gd name="connsiteX12" fmla="*/ 245859 w 937678"/>
                <a:gd name="connsiteY12" fmla="*/ 441192 h 792806"/>
                <a:gd name="connsiteX13" fmla="*/ 213721 w 937678"/>
                <a:gd name="connsiteY13" fmla="*/ 427056 h 792806"/>
                <a:gd name="connsiteX14" fmla="*/ 188054 w 937678"/>
                <a:gd name="connsiteY14" fmla="*/ 402918 h 792806"/>
                <a:gd name="connsiteX15" fmla="*/ 124710 w 937678"/>
                <a:gd name="connsiteY15" fmla="*/ 370161 h 792806"/>
                <a:gd name="connsiteX16" fmla="*/ 121146 w 937678"/>
                <a:gd name="connsiteY16" fmla="*/ 370161 h 792806"/>
                <a:gd name="connsiteX17" fmla="*/ 85512 w 937678"/>
                <a:gd name="connsiteY17" fmla="*/ 363058 h 792806"/>
                <a:gd name="connsiteX18" fmla="*/ 71261 w 937678"/>
                <a:gd name="connsiteY18" fmla="*/ 366612 h 792806"/>
                <a:gd name="connsiteX19" fmla="*/ 129546 w 937678"/>
                <a:gd name="connsiteY19" fmla="*/ 432824 h 792806"/>
                <a:gd name="connsiteX20" fmla="*/ 167354 w 937678"/>
                <a:gd name="connsiteY20" fmla="*/ 459068 h 792806"/>
                <a:gd name="connsiteX21" fmla="*/ 203100 w 937678"/>
                <a:gd name="connsiteY21" fmla="*/ 487366 h 792806"/>
                <a:gd name="connsiteX22" fmla="*/ 22489 w 937678"/>
                <a:gd name="connsiteY22" fmla="*/ 573296 h 792806"/>
                <a:gd name="connsiteX23" fmla="*/ 0 w 937678"/>
                <a:gd name="connsiteY23" fmla="*/ 611673 h 792806"/>
                <a:gd name="connsiteX24" fmla="*/ 21379 w 937678"/>
                <a:gd name="connsiteY24" fmla="*/ 629431 h 792806"/>
                <a:gd name="connsiteX25" fmla="*/ 89727 w 937678"/>
                <a:gd name="connsiteY25" fmla="*/ 601664 h 792806"/>
                <a:gd name="connsiteX26" fmla="*/ 124824 w 937678"/>
                <a:gd name="connsiteY26" fmla="*/ 590477 h 792806"/>
                <a:gd name="connsiteX27" fmla="*/ 153218 w 937678"/>
                <a:gd name="connsiteY27" fmla="*/ 569055 h 792806"/>
                <a:gd name="connsiteX28" fmla="*/ 160342 w 937678"/>
                <a:gd name="connsiteY28" fmla="*/ 569055 h 792806"/>
                <a:gd name="connsiteX29" fmla="*/ 181721 w 937678"/>
                <a:gd name="connsiteY29" fmla="*/ 579710 h 792806"/>
                <a:gd name="connsiteX30" fmla="*/ 181721 w 937678"/>
                <a:gd name="connsiteY30" fmla="*/ 593915 h 792806"/>
                <a:gd name="connsiteX31" fmla="*/ 139644 w 937678"/>
                <a:gd name="connsiteY31" fmla="*/ 633661 h 792806"/>
                <a:gd name="connsiteX32" fmla="*/ 95973 w 937678"/>
                <a:gd name="connsiteY32" fmla="*/ 671820 h 792806"/>
                <a:gd name="connsiteX33" fmla="*/ 10750 w 937678"/>
                <a:gd name="connsiteY33" fmla="*/ 754165 h 792806"/>
                <a:gd name="connsiteX34" fmla="*/ 42755 w 937678"/>
                <a:gd name="connsiteY34" fmla="*/ 750188 h 792806"/>
                <a:gd name="connsiteX35" fmla="*/ 64134 w 937678"/>
                <a:gd name="connsiteY35" fmla="*/ 750188 h 792806"/>
                <a:gd name="connsiteX36" fmla="*/ 133183 w 937678"/>
                <a:gd name="connsiteY36" fmla="*/ 687597 h 792806"/>
                <a:gd name="connsiteX37" fmla="*/ 168936 w 937678"/>
                <a:gd name="connsiteY37" fmla="*/ 659306 h 792806"/>
                <a:gd name="connsiteX38" fmla="*/ 207387 w 937678"/>
                <a:gd name="connsiteY38" fmla="*/ 628694 h 792806"/>
                <a:gd name="connsiteX39" fmla="*/ 235170 w 937678"/>
                <a:gd name="connsiteY39" fmla="*/ 654291 h 792806"/>
                <a:gd name="connsiteX40" fmla="*/ 187554 w 937678"/>
                <a:gd name="connsiteY40" fmla="*/ 709830 h 792806"/>
                <a:gd name="connsiteX41" fmla="*/ 153217 w 937678"/>
                <a:gd name="connsiteY41" fmla="*/ 778598 h 792806"/>
                <a:gd name="connsiteX42" fmla="*/ 153217 w 937678"/>
                <a:gd name="connsiteY42" fmla="*/ 792807 h 792806"/>
                <a:gd name="connsiteX43" fmla="*/ 228010 w 937678"/>
                <a:gd name="connsiteY43" fmla="*/ 721742 h 792806"/>
                <a:gd name="connsiteX44" fmla="*/ 294222 w 937678"/>
                <a:gd name="connsiteY44" fmla="*/ 642123 h 792806"/>
                <a:gd name="connsiteX45" fmla="*/ 391311 w 937678"/>
                <a:gd name="connsiteY45" fmla="*/ 593280 h 792806"/>
                <a:gd name="connsiteX46" fmla="*/ 482166 w 937678"/>
                <a:gd name="connsiteY46" fmla="*/ 534671 h 792806"/>
                <a:gd name="connsiteX47" fmla="*/ 584411 w 937678"/>
                <a:gd name="connsiteY47" fmla="*/ 490972 h 792806"/>
                <a:gd name="connsiteX48" fmla="*/ 681937 w 937678"/>
                <a:gd name="connsiteY48" fmla="*/ 442563 h 792806"/>
                <a:gd name="connsiteX49" fmla="*/ 781485 w 937678"/>
                <a:gd name="connsiteY49" fmla="*/ 396172 h 792806"/>
                <a:gd name="connsiteX50" fmla="*/ 876542 w 937678"/>
                <a:gd name="connsiteY50" fmla="*/ 341755 h 792806"/>
                <a:gd name="connsiteX51" fmla="*/ 894361 w 937678"/>
                <a:gd name="connsiteY51" fmla="*/ 341755 h 792806"/>
                <a:gd name="connsiteX52" fmla="*/ 924532 w 937678"/>
                <a:gd name="connsiteY52" fmla="*/ 329203 h 792806"/>
                <a:gd name="connsiteX53" fmla="*/ 933555 w 937678"/>
                <a:gd name="connsiteY53" fmla="*/ 299133 h 792806"/>
                <a:gd name="connsiteX54" fmla="*/ 915740 w 937678"/>
                <a:gd name="connsiteY54" fmla="*/ 270724 h 792806"/>
                <a:gd name="connsiteX55" fmla="*/ 915740 w 937678"/>
                <a:gd name="connsiteY55" fmla="*/ 252966 h 792806"/>
                <a:gd name="connsiteX56" fmla="*/ 908807 w 937678"/>
                <a:gd name="connsiteY56" fmla="*/ 242386 h 792806"/>
                <a:gd name="connsiteX57" fmla="*/ 912176 w 937678"/>
                <a:gd name="connsiteY57" fmla="*/ 231655 h 792806"/>
                <a:gd name="connsiteX58" fmla="*/ 872339 w 937678"/>
                <a:gd name="connsiteY58" fmla="*/ 118648 h 792806"/>
                <a:gd name="connsiteX59" fmla="*/ 854434 w 937678"/>
                <a:gd name="connsiteY59" fmla="*/ 58357 h 792806"/>
                <a:gd name="connsiteX60" fmla="*/ 833671 w 937678"/>
                <a:gd name="connsiteY60" fmla="*/ 0 h 792806"/>
                <a:gd name="connsiteX61" fmla="*/ 776832 w 937678"/>
                <a:gd name="connsiteY61" fmla="*/ 8285 h 79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37678" h="792806">
                  <a:moveTo>
                    <a:pt x="776830" y="8280"/>
                  </a:moveTo>
                  <a:lnTo>
                    <a:pt x="762478" y="7590"/>
                  </a:lnTo>
                  <a:lnTo>
                    <a:pt x="677005" y="18555"/>
                  </a:lnTo>
                  <a:lnTo>
                    <a:pt x="673441" y="18555"/>
                  </a:lnTo>
                  <a:cubicBezTo>
                    <a:pt x="661157" y="18555"/>
                    <a:pt x="659644" y="21181"/>
                    <a:pt x="648499" y="22108"/>
                  </a:cubicBezTo>
                  <a:cubicBezTo>
                    <a:pt x="654232" y="46623"/>
                    <a:pt x="716200" y="192706"/>
                    <a:pt x="716200" y="199687"/>
                  </a:cubicBezTo>
                  <a:lnTo>
                    <a:pt x="716200" y="210339"/>
                  </a:lnTo>
                  <a:lnTo>
                    <a:pt x="708467" y="210443"/>
                  </a:lnTo>
                  <a:lnTo>
                    <a:pt x="712636" y="238753"/>
                  </a:lnTo>
                  <a:cubicBezTo>
                    <a:pt x="716535" y="261752"/>
                    <a:pt x="601011" y="316520"/>
                    <a:pt x="579418" y="329720"/>
                  </a:cubicBezTo>
                  <a:cubicBezTo>
                    <a:pt x="549773" y="347841"/>
                    <a:pt x="460096" y="397695"/>
                    <a:pt x="420456" y="398573"/>
                  </a:cubicBezTo>
                  <a:cubicBezTo>
                    <a:pt x="415829" y="405463"/>
                    <a:pt x="352365" y="442631"/>
                    <a:pt x="339749" y="449541"/>
                  </a:cubicBezTo>
                  <a:cubicBezTo>
                    <a:pt x="273902" y="485603"/>
                    <a:pt x="275889" y="427350"/>
                    <a:pt x="245859" y="441192"/>
                  </a:cubicBezTo>
                  <a:cubicBezTo>
                    <a:pt x="234671" y="431504"/>
                    <a:pt x="226952" y="435064"/>
                    <a:pt x="213721" y="427056"/>
                  </a:cubicBezTo>
                  <a:cubicBezTo>
                    <a:pt x="202792" y="420446"/>
                    <a:pt x="197524" y="410196"/>
                    <a:pt x="188054" y="402918"/>
                  </a:cubicBezTo>
                  <a:cubicBezTo>
                    <a:pt x="177824" y="395057"/>
                    <a:pt x="139027" y="370161"/>
                    <a:pt x="124710" y="370161"/>
                  </a:cubicBezTo>
                  <a:lnTo>
                    <a:pt x="121146" y="370161"/>
                  </a:lnTo>
                  <a:cubicBezTo>
                    <a:pt x="102549" y="370161"/>
                    <a:pt x="100527" y="363058"/>
                    <a:pt x="85512" y="363058"/>
                  </a:cubicBezTo>
                  <a:cubicBezTo>
                    <a:pt x="77354" y="363058"/>
                    <a:pt x="81372" y="364262"/>
                    <a:pt x="71261" y="366612"/>
                  </a:cubicBezTo>
                  <a:cubicBezTo>
                    <a:pt x="73863" y="397748"/>
                    <a:pt x="105677" y="419862"/>
                    <a:pt x="129546" y="432824"/>
                  </a:cubicBezTo>
                  <a:cubicBezTo>
                    <a:pt x="145505" y="441489"/>
                    <a:pt x="148741" y="451132"/>
                    <a:pt x="167354" y="459068"/>
                  </a:cubicBezTo>
                  <a:cubicBezTo>
                    <a:pt x="194636" y="470700"/>
                    <a:pt x="187566" y="458101"/>
                    <a:pt x="203100" y="487366"/>
                  </a:cubicBezTo>
                  <a:cubicBezTo>
                    <a:pt x="187544" y="510527"/>
                    <a:pt x="62415" y="569200"/>
                    <a:pt x="22489" y="573296"/>
                  </a:cubicBezTo>
                  <a:lnTo>
                    <a:pt x="0" y="611673"/>
                  </a:lnTo>
                  <a:cubicBezTo>
                    <a:pt x="4692" y="620507"/>
                    <a:pt x="8003" y="629431"/>
                    <a:pt x="21379" y="629431"/>
                  </a:cubicBezTo>
                  <a:cubicBezTo>
                    <a:pt x="21894" y="629431"/>
                    <a:pt x="77449" y="604869"/>
                    <a:pt x="89727" y="601664"/>
                  </a:cubicBezTo>
                  <a:cubicBezTo>
                    <a:pt x="100944" y="598736"/>
                    <a:pt x="116893" y="594841"/>
                    <a:pt x="124824" y="590477"/>
                  </a:cubicBezTo>
                  <a:cubicBezTo>
                    <a:pt x="134142" y="585350"/>
                    <a:pt x="142062" y="569055"/>
                    <a:pt x="153218" y="569055"/>
                  </a:cubicBezTo>
                  <a:lnTo>
                    <a:pt x="160342" y="569055"/>
                  </a:lnTo>
                  <a:cubicBezTo>
                    <a:pt x="165632" y="569055"/>
                    <a:pt x="176064" y="576725"/>
                    <a:pt x="181721" y="579710"/>
                  </a:cubicBezTo>
                  <a:lnTo>
                    <a:pt x="181721" y="593915"/>
                  </a:lnTo>
                  <a:cubicBezTo>
                    <a:pt x="181721" y="618409"/>
                    <a:pt x="157286" y="622163"/>
                    <a:pt x="139644" y="633661"/>
                  </a:cubicBezTo>
                  <a:cubicBezTo>
                    <a:pt x="123901" y="643918"/>
                    <a:pt x="107548" y="657972"/>
                    <a:pt x="95973" y="671820"/>
                  </a:cubicBezTo>
                  <a:cubicBezTo>
                    <a:pt x="78922" y="692214"/>
                    <a:pt x="15259" y="736662"/>
                    <a:pt x="10750" y="754165"/>
                  </a:cubicBezTo>
                  <a:lnTo>
                    <a:pt x="42755" y="750188"/>
                  </a:lnTo>
                  <a:lnTo>
                    <a:pt x="64134" y="750188"/>
                  </a:lnTo>
                  <a:cubicBezTo>
                    <a:pt x="77189" y="750188"/>
                    <a:pt x="121021" y="698164"/>
                    <a:pt x="133183" y="687597"/>
                  </a:cubicBezTo>
                  <a:cubicBezTo>
                    <a:pt x="145312" y="677057"/>
                    <a:pt x="159045" y="671851"/>
                    <a:pt x="168936" y="659306"/>
                  </a:cubicBezTo>
                  <a:cubicBezTo>
                    <a:pt x="190189" y="632337"/>
                    <a:pt x="175252" y="644454"/>
                    <a:pt x="207387" y="628694"/>
                  </a:cubicBezTo>
                  <a:lnTo>
                    <a:pt x="235170" y="654291"/>
                  </a:lnTo>
                  <a:cubicBezTo>
                    <a:pt x="222864" y="672613"/>
                    <a:pt x="193334" y="700108"/>
                    <a:pt x="187554" y="709830"/>
                  </a:cubicBezTo>
                  <a:cubicBezTo>
                    <a:pt x="181691" y="719695"/>
                    <a:pt x="153217" y="771006"/>
                    <a:pt x="153217" y="778598"/>
                  </a:cubicBezTo>
                  <a:lnTo>
                    <a:pt x="153217" y="792807"/>
                  </a:lnTo>
                  <a:cubicBezTo>
                    <a:pt x="193674" y="783412"/>
                    <a:pt x="208835" y="750612"/>
                    <a:pt x="228010" y="721742"/>
                  </a:cubicBezTo>
                  <a:cubicBezTo>
                    <a:pt x="236979" y="708234"/>
                    <a:pt x="282843" y="649989"/>
                    <a:pt x="294222" y="642123"/>
                  </a:cubicBezTo>
                  <a:cubicBezTo>
                    <a:pt x="328829" y="618207"/>
                    <a:pt x="359798" y="612398"/>
                    <a:pt x="391311" y="593280"/>
                  </a:cubicBezTo>
                  <a:cubicBezTo>
                    <a:pt x="422361" y="574441"/>
                    <a:pt x="447949" y="552411"/>
                    <a:pt x="482166" y="534671"/>
                  </a:cubicBezTo>
                  <a:cubicBezTo>
                    <a:pt x="513314" y="518526"/>
                    <a:pt x="549121" y="500445"/>
                    <a:pt x="584411" y="490972"/>
                  </a:cubicBezTo>
                  <a:cubicBezTo>
                    <a:pt x="620488" y="481290"/>
                    <a:pt x="652183" y="460913"/>
                    <a:pt x="681937" y="442563"/>
                  </a:cubicBezTo>
                  <a:cubicBezTo>
                    <a:pt x="713968" y="422808"/>
                    <a:pt x="743580" y="409936"/>
                    <a:pt x="781485" y="396172"/>
                  </a:cubicBezTo>
                  <a:cubicBezTo>
                    <a:pt x="804612" y="387773"/>
                    <a:pt x="871375" y="361055"/>
                    <a:pt x="876542" y="341755"/>
                  </a:cubicBezTo>
                  <a:lnTo>
                    <a:pt x="894361" y="341755"/>
                  </a:lnTo>
                  <a:cubicBezTo>
                    <a:pt x="909059" y="341755"/>
                    <a:pt x="913650" y="334639"/>
                    <a:pt x="924532" y="329203"/>
                  </a:cubicBezTo>
                  <a:cubicBezTo>
                    <a:pt x="946834" y="318059"/>
                    <a:pt x="934139" y="325302"/>
                    <a:pt x="933555" y="299133"/>
                  </a:cubicBezTo>
                  <a:cubicBezTo>
                    <a:pt x="921754" y="295994"/>
                    <a:pt x="915740" y="284936"/>
                    <a:pt x="915740" y="270724"/>
                  </a:cubicBezTo>
                  <a:lnTo>
                    <a:pt x="915740" y="252966"/>
                  </a:lnTo>
                  <a:cubicBezTo>
                    <a:pt x="915740" y="242964"/>
                    <a:pt x="914197" y="246388"/>
                    <a:pt x="908807" y="242386"/>
                  </a:cubicBezTo>
                  <a:lnTo>
                    <a:pt x="912176" y="231655"/>
                  </a:lnTo>
                  <a:cubicBezTo>
                    <a:pt x="898433" y="203109"/>
                    <a:pt x="881148" y="152510"/>
                    <a:pt x="872339" y="118648"/>
                  </a:cubicBezTo>
                  <a:cubicBezTo>
                    <a:pt x="867136" y="98648"/>
                    <a:pt x="859525" y="83933"/>
                    <a:pt x="854434" y="58357"/>
                  </a:cubicBezTo>
                  <a:cubicBezTo>
                    <a:pt x="850532" y="38774"/>
                    <a:pt x="834439" y="8622"/>
                    <a:pt x="833671" y="0"/>
                  </a:cubicBezTo>
                  <a:lnTo>
                    <a:pt x="776832" y="8285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5F3F084-998E-6B5B-36AB-CEAD27689340}"/>
                </a:ext>
              </a:extLst>
            </p:cNvPr>
            <p:cNvSpPr/>
            <p:nvPr/>
          </p:nvSpPr>
          <p:spPr>
            <a:xfrm>
              <a:off x="3398072" y="3561540"/>
              <a:ext cx="673438" cy="988684"/>
            </a:xfrm>
            <a:custGeom>
              <a:avLst/>
              <a:gdLst>
                <a:gd name="connsiteX0" fmla="*/ 114096 w 673438"/>
                <a:gd name="connsiteY0" fmla="*/ 8899 h 988684"/>
                <a:gd name="connsiteX1" fmla="*/ 85513 w 673438"/>
                <a:gd name="connsiteY1" fmla="*/ 15552 h 988684"/>
                <a:gd name="connsiteX2" fmla="*/ 0 w 673438"/>
                <a:gd name="connsiteY2" fmla="*/ 40413 h 988684"/>
                <a:gd name="connsiteX3" fmla="*/ 16475 w 673438"/>
                <a:gd name="connsiteY3" fmla="*/ 80815 h 988684"/>
                <a:gd name="connsiteX4" fmla="*/ 35630 w 673438"/>
                <a:gd name="connsiteY4" fmla="*/ 118547 h 988684"/>
                <a:gd name="connsiteX5" fmla="*/ 10687 w 673438"/>
                <a:gd name="connsiteY5" fmla="*/ 157616 h 988684"/>
                <a:gd name="connsiteX6" fmla="*/ 59298 w 673438"/>
                <a:gd name="connsiteY6" fmla="*/ 208607 h 988684"/>
                <a:gd name="connsiteX7" fmla="*/ 100477 w 673438"/>
                <a:gd name="connsiteY7" fmla="*/ 267009 h 988684"/>
                <a:gd name="connsiteX8" fmla="*/ 192405 w 673438"/>
                <a:gd name="connsiteY8" fmla="*/ 377816 h 988684"/>
                <a:gd name="connsiteX9" fmla="*/ 192405 w 673438"/>
                <a:gd name="connsiteY9" fmla="*/ 392021 h 988684"/>
                <a:gd name="connsiteX10" fmla="*/ 237521 w 673438"/>
                <a:gd name="connsiteY10" fmla="*/ 464259 h 988684"/>
                <a:gd name="connsiteX11" fmla="*/ 285757 w 673438"/>
                <a:gd name="connsiteY11" fmla="*/ 536931 h 988684"/>
                <a:gd name="connsiteX12" fmla="*/ 388385 w 673438"/>
                <a:gd name="connsiteY12" fmla="*/ 676144 h 988684"/>
                <a:gd name="connsiteX13" fmla="*/ 409763 w 673438"/>
                <a:gd name="connsiteY13" fmla="*/ 740075 h 988684"/>
                <a:gd name="connsiteX14" fmla="*/ 410653 w 673438"/>
                <a:gd name="connsiteY14" fmla="*/ 757833 h 988684"/>
                <a:gd name="connsiteX15" fmla="*/ 409763 w 673438"/>
                <a:gd name="connsiteY15" fmla="*/ 775591 h 988684"/>
                <a:gd name="connsiteX16" fmla="*/ 409763 w 673438"/>
                <a:gd name="connsiteY16" fmla="*/ 782694 h 988684"/>
                <a:gd name="connsiteX17" fmla="*/ 406199 w 673438"/>
                <a:gd name="connsiteY17" fmla="*/ 796902 h 988684"/>
                <a:gd name="connsiteX18" fmla="*/ 472199 w 673438"/>
                <a:gd name="connsiteY18" fmla="*/ 901591 h 988684"/>
                <a:gd name="connsiteX19" fmla="*/ 559418 w 673438"/>
                <a:gd name="connsiteY19" fmla="*/ 988684 h 988684"/>
                <a:gd name="connsiteX20" fmla="*/ 562978 w 673438"/>
                <a:gd name="connsiteY20" fmla="*/ 963824 h 988684"/>
                <a:gd name="connsiteX21" fmla="*/ 515831 w 673438"/>
                <a:gd name="connsiteY21" fmla="*/ 893615 h 988684"/>
                <a:gd name="connsiteX22" fmla="*/ 470332 w 673438"/>
                <a:gd name="connsiteY22" fmla="*/ 821762 h 988684"/>
                <a:gd name="connsiteX23" fmla="*/ 470332 w 673438"/>
                <a:gd name="connsiteY23" fmla="*/ 818209 h 988684"/>
                <a:gd name="connsiteX24" fmla="*/ 481023 w 673438"/>
                <a:gd name="connsiteY24" fmla="*/ 807557 h 988684"/>
                <a:gd name="connsiteX25" fmla="*/ 495275 w 673438"/>
                <a:gd name="connsiteY25" fmla="*/ 807557 h 988684"/>
                <a:gd name="connsiteX26" fmla="*/ 560097 w 673438"/>
                <a:gd name="connsiteY26" fmla="*/ 870803 h 988684"/>
                <a:gd name="connsiteX27" fmla="*/ 627115 w 673438"/>
                <a:gd name="connsiteY27" fmla="*/ 935412 h 988684"/>
                <a:gd name="connsiteX28" fmla="*/ 634239 w 673438"/>
                <a:gd name="connsiteY28" fmla="*/ 921207 h 988684"/>
                <a:gd name="connsiteX29" fmla="*/ 575048 w 673438"/>
                <a:gd name="connsiteY29" fmla="*/ 838143 h 988684"/>
                <a:gd name="connsiteX30" fmla="*/ 523784 w 673438"/>
                <a:gd name="connsiteY30" fmla="*/ 743628 h 988684"/>
                <a:gd name="connsiteX31" fmla="*/ 541600 w 673438"/>
                <a:gd name="connsiteY31" fmla="*/ 725870 h 988684"/>
                <a:gd name="connsiteX32" fmla="*/ 548727 w 673438"/>
                <a:gd name="connsiteY32" fmla="*/ 725870 h 988684"/>
                <a:gd name="connsiteX33" fmla="*/ 662748 w 673438"/>
                <a:gd name="connsiteY33" fmla="*/ 825315 h 988684"/>
                <a:gd name="connsiteX34" fmla="*/ 606562 w 673438"/>
                <a:gd name="connsiteY34" fmla="*/ 728596 h 988684"/>
                <a:gd name="connsiteX35" fmla="*/ 574502 w 673438"/>
                <a:gd name="connsiteY35" fmla="*/ 685972 h 988684"/>
                <a:gd name="connsiteX36" fmla="*/ 534472 w 673438"/>
                <a:gd name="connsiteY36" fmla="*/ 647736 h 988684"/>
                <a:gd name="connsiteX37" fmla="*/ 509530 w 673438"/>
                <a:gd name="connsiteY37" fmla="*/ 626425 h 988684"/>
                <a:gd name="connsiteX38" fmla="*/ 566540 w 673438"/>
                <a:gd name="connsiteY38" fmla="*/ 583808 h 988684"/>
                <a:gd name="connsiteX39" fmla="*/ 595046 w 673438"/>
                <a:gd name="connsiteY39" fmla="*/ 583808 h 988684"/>
                <a:gd name="connsiteX40" fmla="*/ 673438 w 673438"/>
                <a:gd name="connsiteY40" fmla="*/ 548292 h 988684"/>
                <a:gd name="connsiteX41" fmla="*/ 659184 w 673438"/>
                <a:gd name="connsiteY41" fmla="*/ 537636 h 988684"/>
                <a:gd name="connsiteX42" fmla="*/ 652060 w 673438"/>
                <a:gd name="connsiteY42" fmla="*/ 537636 h 988684"/>
                <a:gd name="connsiteX43" fmla="*/ 634162 w 673438"/>
                <a:gd name="connsiteY43" fmla="*/ 545429 h 988684"/>
                <a:gd name="connsiteX44" fmla="*/ 591483 w 673438"/>
                <a:gd name="connsiteY44" fmla="*/ 541190 h 988684"/>
                <a:gd name="connsiteX45" fmla="*/ 538035 w 673438"/>
                <a:gd name="connsiteY45" fmla="*/ 544739 h 988684"/>
                <a:gd name="connsiteX46" fmla="*/ 513096 w 673438"/>
                <a:gd name="connsiteY46" fmla="*/ 551841 h 988684"/>
                <a:gd name="connsiteX47" fmla="*/ 484590 w 673438"/>
                <a:gd name="connsiteY47" fmla="*/ 537636 h 988684"/>
                <a:gd name="connsiteX48" fmla="*/ 466775 w 673438"/>
                <a:gd name="connsiteY48" fmla="*/ 541189 h 988684"/>
                <a:gd name="connsiteX49" fmla="*/ 448462 w 673438"/>
                <a:gd name="connsiteY49" fmla="*/ 498598 h 988684"/>
                <a:gd name="connsiteX50" fmla="*/ 448956 w 673438"/>
                <a:gd name="connsiteY50" fmla="*/ 463050 h 988684"/>
                <a:gd name="connsiteX51" fmla="*/ 428183 w 673438"/>
                <a:gd name="connsiteY51" fmla="*/ 423381 h 988684"/>
                <a:gd name="connsiteX52" fmla="*/ 406198 w 673438"/>
                <a:gd name="connsiteY52" fmla="*/ 384916 h 988684"/>
                <a:gd name="connsiteX53" fmla="*/ 388815 w 673438"/>
                <a:gd name="connsiteY53" fmla="*/ 331214 h 988684"/>
                <a:gd name="connsiteX54" fmla="*/ 362619 w 673438"/>
                <a:gd name="connsiteY54" fmla="*/ 282741 h 988684"/>
                <a:gd name="connsiteX55" fmla="*/ 340599 w 673438"/>
                <a:gd name="connsiteY55" fmla="*/ 230106 h 988684"/>
                <a:gd name="connsiteX56" fmla="*/ 314777 w 673438"/>
                <a:gd name="connsiteY56" fmla="*/ 181260 h 988684"/>
                <a:gd name="connsiteX57" fmla="*/ 257737 w 673438"/>
                <a:gd name="connsiteY57" fmla="*/ 88948 h 988684"/>
                <a:gd name="connsiteX58" fmla="*/ 195972 w 673438"/>
                <a:gd name="connsiteY58" fmla="*/ 1344 h 988684"/>
                <a:gd name="connsiteX59" fmla="*/ 167238 w 673438"/>
                <a:gd name="connsiteY59" fmla="*/ 0 h 988684"/>
                <a:gd name="connsiteX60" fmla="*/ 114095 w 673438"/>
                <a:gd name="connsiteY60" fmla="*/ 8899 h 98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73438" h="988684">
                  <a:moveTo>
                    <a:pt x="114096" y="8899"/>
                  </a:moveTo>
                  <a:cubicBezTo>
                    <a:pt x="98219" y="11094"/>
                    <a:pt x="98158" y="15552"/>
                    <a:pt x="85513" y="15552"/>
                  </a:cubicBezTo>
                  <a:cubicBezTo>
                    <a:pt x="69158" y="15552"/>
                    <a:pt x="0" y="30318"/>
                    <a:pt x="0" y="40413"/>
                  </a:cubicBezTo>
                  <a:cubicBezTo>
                    <a:pt x="0" y="44469"/>
                    <a:pt x="14093" y="72203"/>
                    <a:pt x="16475" y="80815"/>
                  </a:cubicBezTo>
                  <a:cubicBezTo>
                    <a:pt x="19851" y="93019"/>
                    <a:pt x="35630" y="117114"/>
                    <a:pt x="35630" y="118547"/>
                  </a:cubicBezTo>
                  <a:cubicBezTo>
                    <a:pt x="35630" y="144600"/>
                    <a:pt x="10687" y="140383"/>
                    <a:pt x="10687" y="157616"/>
                  </a:cubicBezTo>
                  <a:cubicBezTo>
                    <a:pt x="10687" y="195126"/>
                    <a:pt x="43218" y="187197"/>
                    <a:pt x="59298" y="208607"/>
                  </a:cubicBezTo>
                  <a:cubicBezTo>
                    <a:pt x="73990" y="228157"/>
                    <a:pt x="87109" y="246950"/>
                    <a:pt x="100477" y="267009"/>
                  </a:cubicBezTo>
                  <a:cubicBezTo>
                    <a:pt x="121776" y="298968"/>
                    <a:pt x="162892" y="358116"/>
                    <a:pt x="192405" y="377816"/>
                  </a:cubicBezTo>
                  <a:lnTo>
                    <a:pt x="192405" y="392021"/>
                  </a:lnTo>
                  <a:cubicBezTo>
                    <a:pt x="200708" y="397564"/>
                    <a:pt x="229586" y="450363"/>
                    <a:pt x="237521" y="464259"/>
                  </a:cubicBezTo>
                  <a:cubicBezTo>
                    <a:pt x="251636" y="488990"/>
                    <a:pt x="270939" y="510172"/>
                    <a:pt x="285757" y="536931"/>
                  </a:cubicBezTo>
                  <a:cubicBezTo>
                    <a:pt x="298444" y="559848"/>
                    <a:pt x="372066" y="671807"/>
                    <a:pt x="388385" y="676144"/>
                  </a:cubicBezTo>
                  <a:cubicBezTo>
                    <a:pt x="389945" y="694847"/>
                    <a:pt x="409763" y="722383"/>
                    <a:pt x="409763" y="740075"/>
                  </a:cubicBezTo>
                  <a:lnTo>
                    <a:pt x="410653" y="757833"/>
                  </a:lnTo>
                  <a:lnTo>
                    <a:pt x="409763" y="775591"/>
                  </a:lnTo>
                  <a:lnTo>
                    <a:pt x="409763" y="782694"/>
                  </a:lnTo>
                  <a:cubicBezTo>
                    <a:pt x="409763" y="791805"/>
                    <a:pt x="408906" y="791280"/>
                    <a:pt x="406199" y="796902"/>
                  </a:cubicBezTo>
                  <a:cubicBezTo>
                    <a:pt x="424566" y="831498"/>
                    <a:pt x="447158" y="872511"/>
                    <a:pt x="472199" y="901591"/>
                  </a:cubicBezTo>
                  <a:cubicBezTo>
                    <a:pt x="486880" y="918641"/>
                    <a:pt x="539607" y="988684"/>
                    <a:pt x="559418" y="988684"/>
                  </a:cubicBezTo>
                  <a:cubicBezTo>
                    <a:pt x="571839" y="988684"/>
                    <a:pt x="562978" y="972069"/>
                    <a:pt x="562978" y="963824"/>
                  </a:cubicBezTo>
                  <a:cubicBezTo>
                    <a:pt x="562978" y="950481"/>
                    <a:pt x="525329" y="903415"/>
                    <a:pt x="515831" y="893615"/>
                  </a:cubicBezTo>
                  <a:cubicBezTo>
                    <a:pt x="496556" y="873727"/>
                    <a:pt x="470332" y="860919"/>
                    <a:pt x="470332" y="821762"/>
                  </a:cubicBezTo>
                  <a:lnTo>
                    <a:pt x="470332" y="818209"/>
                  </a:lnTo>
                  <a:cubicBezTo>
                    <a:pt x="470332" y="810029"/>
                    <a:pt x="472812" y="807557"/>
                    <a:pt x="481023" y="807557"/>
                  </a:cubicBezTo>
                  <a:lnTo>
                    <a:pt x="495275" y="807557"/>
                  </a:lnTo>
                  <a:cubicBezTo>
                    <a:pt x="507033" y="807557"/>
                    <a:pt x="551505" y="859441"/>
                    <a:pt x="560097" y="870803"/>
                  </a:cubicBezTo>
                  <a:cubicBezTo>
                    <a:pt x="572684" y="887455"/>
                    <a:pt x="604815" y="933561"/>
                    <a:pt x="627115" y="935412"/>
                  </a:cubicBezTo>
                  <a:cubicBezTo>
                    <a:pt x="630390" y="923180"/>
                    <a:pt x="634239" y="926014"/>
                    <a:pt x="634239" y="921207"/>
                  </a:cubicBezTo>
                  <a:cubicBezTo>
                    <a:pt x="634239" y="907602"/>
                    <a:pt x="586006" y="855965"/>
                    <a:pt x="575048" y="838143"/>
                  </a:cubicBezTo>
                  <a:cubicBezTo>
                    <a:pt x="566284" y="823895"/>
                    <a:pt x="523784" y="755576"/>
                    <a:pt x="523784" y="743628"/>
                  </a:cubicBezTo>
                  <a:cubicBezTo>
                    <a:pt x="523784" y="735347"/>
                    <a:pt x="533290" y="725870"/>
                    <a:pt x="541600" y="725870"/>
                  </a:cubicBezTo>
                  <a:lnTo>
                    <a:pt x="548727" y="725870"/>
                  </a:lnTo>
                  <a:cubicBezTo>
                    <a:pt x="583629" y="725870"/>
                    <a:pt x="609333" y="820882"/>
                    <a:pt x="662748" y="825315"/>
                  </a:cubicBezTo>
                  <a:cubicBezTo>
                    <a:pt x="661879" y="786438"/>
                    <a:pt x="627510" y="750188"/>
                    <a:pt x="606562" y="728596"/>
                  </a:cubicBezTo>
                  <a:cubicBezTo>
                    <a:pt x="596948" y="718688"/>
                    <a:pt x="580499" y="691057"/>
                    <a:pt x="574502" y="685972"/>
                  </a:cubicBezTo>
                  <a:cubicBezTo>
                    <a:pt x="554616" y="669094"/>
                    <a:pt x="548894" y="674899"/>
                    <a:pt x="534472" y="647736"/>
                  </a:cubicBezTo>
                  <a:cubicBezTo>
                    <a:pt x="517093" y="647348"/>
                    <a:pt x="509530" y="643888"/>
                    <a:pt x="509530" y="626425"/>
                  </a:cubicBezTo>
                  <a:cubicBezTo>
                    <a:pt x="509530" y="601802"/>
                    <a:pt x="541257" y="583808"/>
                    <a:pt x="566540" y="583808"/>
                  </a:cubicBezTo>
                  <a:lnTo>
                    <a:pt x="595046" y="583808"/>
                  </a:lnTo>
                  <a:cubicBezTo>
                    <a:pt x="642075" y="583808"/>
                    <a:pt x="652937" y="590874"/>
                    <a:pt x="673438" y="548292"/>
                  </a:cubicBezTo>
                  <a:cubicBezTo>
                    <a:pt x="669723" y="542763"/>
                    <a:pt x="668715" y="537636"/>
                    <a:pt x="659184" y="537636"/>
                  </a:cubicBezTo>
                  <a:lnTo>
                    <a:pt x="652060" y="537636"/>
                  </a:lnTo>
                  <a:cubicBezTo>
                    <a:pt x="638904" y="537636"/>
                    <a:pt x="646287" y="546133"/>
                    <a:pt x="634162" y="545429"/>
                  </a:cubicBezTo>
                  <a:lnTo>
                    <a:pt x="591483" y="541190"/>
                  </a:lnTo>
                  <a:cubicBezTo>
                    <a:pt x="571891" y="538923"/>
                    <a:pt x="559514" y="544739"/>
                    <a:pt x="538035" y="544739"/>
                  </a:cubicBezTo>
                  <a:cubicBezTo>
                    <a:pt x="522627" y="544739"/>
                    <a:pt x="523676" y="551841"/>
                    <a:pt x="513096" y="551841"/>
                  </a:cubicBezTo>
                  <a:cubicBezTo>
                    <a:pt x="504632" y="551841"/>
                    <a:pt x="490308" y="541456"/>
                    <a:pt x="484590" y="537636"/>
                  </a:cubicBezTo>
                  <a:cubicBezTo>
                    <a:pt x="476598" y="539494"/>
                    <a:pt x="476396" y="541189"/>
                    <a:pt x="466775" y="541189"/>
                  </a:cubicBezTo>
                  <a:cubicBezTo>
                    <a:pt x="456314" y="541189"/>
                    <a:pt x="449734" y="511142"/>
                    <a:pt x="448462" y="498598"/>
                  </a:cubicBezTo>
                  <a:lnTo>
                    <a:pt x="448956" y="463050"/>
                  </a:lnTo>
                  <a:cubicBezTo>
                    <a:pt x="443692" y="452114"/>
                    <a:pt x="430626" y="430343"/>
                    <a:pt x="428183" y="423381"/>
                  </a:cubicBezTo>
                  <a:cubicBezTo>
                    <a:pt x="421333" y="403866"/>
                    <a:pt x="421967" y="395442"/>
                    <a:pt x="406198" y="384916"/>
                  </a:cubicBezTo>
                  <a:cubicBezTo>
                    <a:pt x="405679" y="361679"/>
                    <a:pt x="394656" y="349080"/>
                    <a:pt x="388815" y="331214"/>
                  </a:cubicBezTo>
                  <a:cubicBezTo>
                    <a:pt x="378604" y="299994"/>
                    <a:pt x="373141" y="303591"/>
                    <a:pt x="362619" y="282741"/>
                  </a:cubicBezTo>
                  <a:cubicBezTo>
                    <a:pt x="352890" y="263464"/>
                    <a:pt x="353924" y="250548"/>
                    <a:pt x="340599" y="230106"/>
                  </a:cubicBezTo>
                  <a:cubicBezTo>
                    <a:pt x="330178" y="214123"/>
                    <a:pt x="323493" y="198861"/>
                    <a:pt x="314777" y="181260"/>
                  </a:cubicBezTo>
                  <a:cubicBezTo>
                    <a:pt x="296025" y="143387"/>
                    <a:pt x="277603" y="123839"/>
                    <a:pt x="257737" y="88948"/>
                  </a:cubicBezTo>
                  <a:cubicBezTo>
                    <a:pt x="247500" y="70974"/>
                    <a:pt x="215946" y="1344"/>
                    <a:pt x="195972" y="1344"/>
                  </a:cubicBezTo>
                  <a:lnTo>
                    <a:pt x="167238" y="0"/>
                  </a:lnTo>
                  <a:lnTo>
                    <a:pt x="114095" y="8899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1413805-0AE1-5541-5F30-0AAA3C67CA3C}"/>
                </a:ext>
              </a:extLst>
            </p:cNvPr>
            <p:cNvSpPr/>
            <p:nvPr/>
          </p:nvSpPr>
          <p:spPr>
            <a:xfrm>
              <a:off x="4556092" y="5711556"/>
              <a:ext cx="424018" cy="844435"/>
            </a:xfrm>
            <a:custGeom>
              <a:avLst/>
              <a:gdLst>
                <a:gd name="connsiteX0" fmla="*/ 213705 w 424018"/>
                <a:gd name="connsiteY0" fmla="*/ 6253 h 844435"/>
                <a:gd name="connsiteX1" fmla="*/ 140331 w 424018"/>
                <a:gd name="connsiteY1" fmla="*/ 19125 h 844435"/>
                <a:gd name="connsiteX2" fmla="*/ 74825 w 424018"/>
                <a:gd name="connsiteY2" fmla="*/ 42620 h 844435"/>
                <a:gd name="connsiteX3" fmla="*/ 74825 w 424018"/>
                <a:gd name="connsiteY3" fmla="*/ 81689 h 844435"/>
                <a:gd name="connsiteX4" fmla="*/ 79055 w 424018"/>
                <a:gd name="connsiteY4" fmla="*/ 99703 h 844435"/>
                <a:gd name="connsiteX5" fmla="*/ 74825 w 424018"/>
                <a:gd name="connsiteY5" fmla="*/ 110102 h 844435"/>
                <a:gd name="connsiteX6" fmla="*/ 82363 w 424018"/>
                <a:gd name="connsiteY6" fmla="*/ 145582 h 844435"/>
                <a:gd name="connsiteX7" fmla="*/ 85516 w 424018"/>
                <a:gd name="connsiteY7" fmla="*/ 195340 h 844435"/>
                <a:gd name="connsiteX8" fmla="*/ 85516 w 424018"/>
                <a:gd name="connsiteY8" fmla="*/ 213098 h 844435"/>
                <a:gd name="connsiteX9" fmla="*/ 96207 w 424018"/>
                <a:gd name="connsiteY9" fmla="*/ 248614 h 844435"/>
                <a:gd name="connsiteX10" fmla="*/ 96207 w 424018"/>
                <a:gd name="connsiteY10" fmla="*/ 255716 h 844435"/>
                <a:gd name="connsiteX11" fmla="*/ 89022 w 424018"/>
                <a:gd name="connsiteY11" fmla="*/ 280713 h 844435"/>
                <a:gd name="connsiteX12" fmla="*/ 92644 w 424018"/>
                <a:gd name="connsiteY12" fmla="*/ 312543 h 844435"/>
                <a:gd name="connsiteX13" fmla="*/ 92644 w 424018"/>
                <a:gd name="connsiteY13" fmla="*/ 348059 h 844435"/>
                <a:gd name="connsiteX14" fmla="*/ 85955 w 424018"/>
                <a:gd name="connsiteY14" fmla="*/ 387176 h 844435"/>
                <a:gd name="connsiteX15" fmla="*/ 75697 w 424018"/>
                <a:gd name="connsiteY15" fmla="*/ 500768 h 844435"/>
                <a:gd name="connsiteX16" fmla="*/ 73989 w 424018"/>
                <a:gd name="connsiteY16" fmla="*/ 586088 h 844435"/>
                <a:gd name="connsiteX17" fmla="*/ 78389 w 424018"/>
                <a:gd name="connsiteY17" fmla="*/ 646393 h 844435"/>
                <a:gd name="connsiteX18" fmla="*/ 0 w 424018"/>
                <a:gd name="connsiteY18" fmla="*/ 795562 h 844435"/>
                <a:gd name="connsiteX19" fmla="*/ 0 w 424018"/>
                <a:gd name="connsiteY19" fmla="*/ 799111 h 844435"/>
                <a:gd name="connsiteX20" fmla="*/ 64135 w 424018"/>
                <a:gd name="connsiteY20" fmla="*/ 838180 h 844435"/>
                <a:gd name="connsiteX21" fmla="*/ 71263 w 424018"/>
                <a:gd name="connsiteY21" fmla="*/ 838180 h 844435"/>
                <a:gd name="connsiteX22" fmla="*/ 153214 w 424018"/>
                <a:gd name="connsiteY22" fmla="*/ 823972 h 844435"/>
                <a:gd name="connsiteX23" fmla="*/ 171029 w 424018"/>
                <a:gd name="connsiteY23" fmla="*/ 820423 h 844435"/>
                <a:gd name="connsiteX24" fmla="*/ 224529 w 424018"/>
                <a:gd name="connsiteY24" fmla="*/ 818784 h 844435"/>
                <a:gd name="connsiteX25" fmla="*/ 288616 w 424018"/>
                <a:gd name="connsiteY25" fmla="*/ 823972 h 844435"/>
                <a:gd name="connsiteX26" fmla="*/ 333512 w 424018"/>
                <a:gd name="connsiteY26" fmla="*/ 832500 h 844435"/>
                <a:gd name="connsiteX27" fmla="*/ 379530 w 424018"/>
                <a:gd name="connsiteY27" fmla="*/ 844435 h 844435"/>
                <a:gd name="connsiteX28" fmla="*/ 424018 w 424018"/>
                <a:gd name="connsiteY28" fmla="*/ 752942 h 844435"/>
                <a:gd name="connsiteX29" fmla="*/ 245859 w 424018"/>
                <a:gd name="connsiteY29" fmla="*/ 664153 h 844435"/>
                <a:gd name="connsiteX30" fmla="*/ 274365 w 424018"/>
                <a:gd name="connsiteY30" fmla="*/ 546953 h 844435"/>
                <a:gd name="connsiteX31" fmla="*/ 285024 w 424018"/>
                <a:gd name="connsiteY31" fmla="*/ 490125 h 844435"/>
                <a:gd name="connsiteX32" fmla="*/ 288616 w 424018"/>
                <a:gd name="connsiteY32" fmla="*/ 408439 h 844435"/>
                <a:gd name="connsiteX33" fmla="*/ 287197 w 424018"/>
                <a:gd name="connsiteY33" fmla="*/ 379821 h 844435"/>
                <a:gd name="connsiteX34" fmla="*/ 295744 w 424018"/>
                <a:gd name="connsiteY34" fmla="*/ 323200 h 844435"/>
                <a:gd name="connsiteX35" fmla="*/ 288616 w 424018"/>
                <a:gd name="connsiteY35" fmla="*/ 323200 h 844435"/>
                <a:gd name="connsiteX36" fmla="*/ 288616 w 424018"/>
                <a:gd name="connsiteY36" fmla="*/ 305443 h 844435"/>
                <a:gd name="connsiteX37" fmla="*/ 331373 w 424018"/>
                <a:gd name="connsiteY37" fmla="*/ 220201 h 844435"/>
                <a:gd name="connsiteX38" fmla="*/ 331373 w 424018"/>
                <a:gd name="connsiteY38" fmla="*/ 216651 h 844435"/>
                <a:gd name="connsiteX39" fmla="*/ 302870 w 424018"/>
                <a:gd name="connsiteY39" fmla="*/ 142065 h 844435"/>
                <a:gd name="connsiteX40" fmla="*/ 302009 w 424018"/>
                <a:gd name="connsiteY40" fmla="*/ 110063 h 844435"/>
                <a:gd name="connsiteX41" fmla="*/ 306434 w 424018"/>
                <a:gd name="connsiteY41" fmla="*/ 0 h 844435"/>
                <a:gd name="connsiteX42" fmla="*/ 295743 w 424018"/>
                <a:gd name="connsiteY42" fmla="*/ 0 h 844435"/>
                <a:gd name="connsiteX43" fmla="*/ 274364 w 424018"/>
                <a:gd name="connsiteY43" fmla="*/ 3553 h 844435"/>
                <a:gd name="connsiteX44" fmla="*/ 273993 w 424018"/>
                <a:gd name="connsiteY44" fmla="*/ 11 h 844435"/>
                <a:gd name="connsiteX45" fmla="*/ 213703 w 424018"/>
                <a:gd name="connsiteY45" fmla="*/ 6251 h 84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24018" h="844435">
                  <a:moveTo>
                    <a:pt x="213705" y="6253"/>
                  </a:moveTo>
                  <a:cubicBezTo>
                    <a:pt x="188582" y="9716"/>
                    <a:pt x="166446" y="14214"/>
                    <a:pt x="140331" y="19125"/>
                  </a:cubicBezTo>
                  <a:cubicBezTo>
                    <a:pt x="124328" y="22136"/>
                    <a:pt x="74825" y="28893"/>
                    <a:pt x="74825" y="42620"/>
                  </a:cubicBezTo>
                  <a:lnTo>
                    <a:pt x="74825" y="81689"/>
                  </a:lnTo>
                  <a:cubicBezTo>
                    <a:pt x="74825" y="94827"/>
                    <a:pt x="74277" y="90900"/>
                    <a:pt x="79055" y="99703"/>
                  </a:cubicBezTo>
                  <a:lnTo>
                    <a:pt x="74825" y="110102"/>
                  </a:lnTo>
                  <a:cubicBezTo>
                    <a:pt x="80395" y="121674"/>
                    <a:pt x="80623" y="129786"/>
                    <a:pt x="82363" y="145582"/>
                  </a:cubicBezTo>
                  <a:lnTo>
                    <a:pt x="85516" y="195340"/>
                  </a:lnTo>
                  <a:lnTo>
                    <a:pt x="85516" y="213098"/>
                  </a:lnTo>
                  <a:cubicBezTo>
                    <a:pt x="85516" y="221760"/>
                    <a:pt x="96207" y="226509"/>
                    <a:pt x="96207" y="248614"/>
                  </a:cubicBezTo>
                  <a:lnTo>
                    <a:pt x="96207" y="255716"/>
                  </a:lnTo>
                  <a:cubicBezTo>
                    <a:pt x="96207" y="271035"/>
                    <a:pt x="89728" y="268890"/>
                    <a:pt x="89022" y="280713"/>
                  </a:cubicBezTo>
                  <a:cubicBezTo>
                    <a:pt x="88572" y="288243"/>
                    <a:pt x="92644" y="297393"/>
                    <a:pt x="92644" y="312543"/>
                  </a:cubicBezTo>
                  <a:lnTo>
                    <a:pt x="92644" y="348059"/>
                  </a:lnTo>
                  <a:cubicBezTo>
                    <a:pt x="92644" y="364555"/>
                    <a:pt x="87624" y="368234"/>
                    <a:pt x="85955" y="387176"/>
                  </a:cubicBezTo>
                  <a:lnTo>
                    <a:pt x="75697" y="500768"/>
                  </a:lnTo>
                  <a:lnTo>
                    <a:pt x="73989" y="586088"/>
                  </a:lnTo>
                  <a:lnTo>
                    <a:pt x="78389" y="646393"/>
                  </a:lnTo>
                  <a:cubicBezTo>
                    <a:pt x="84031" y="713902"/>
                    <a:pt x="0" y="688218"/>
                    <a:pt x="0" y="795562"/>
                  </a:cubicBezTo>
                  <a:lnTo>
                    <a:pt x="0" y="799111"/>
                  </a:lnTo>
                  <a:cubicBezTo>
                    <a:pt x="0" y="818076"/>
                    <a:pt x="43336" y="838180"/>
                    <a:pt x="64135" y="838180"/>
                  </a:cubicBezTo>
                  <a:lnTo>
                    <a:pt x="71263" y="838180"/>
                  </a:lnTo>
                  <a:cubicBezTo>
                    <a:pt x="93968" y="838180"/>
                    <a:pt x="111939" y="814387"/>
                    <a:pt x="153214" y="823972"/>
                  </a:cubicBezTo>
                  <a:cubicBezTo>
                    <a:pt x="161786" y="819873"/>
                    <a:pt x="157851" y="820423"/>
                    <a:pt x="171029" y="820423"/>
                  </a:cubicBezTo>
                  <a:lnTo>
                    <a:pt x="224529" y="818784"/>
                  </a:lnTo>
                  <a:lnTo>
                    <a:pt x="288616" y="823972"/>
                  </a:lnTo>
                  <a:cubicBezTo>
                    <a:pt x="328854" y="825165"/>
                    <a:pt x="296792" y="819431"/>
                    <a:pt x="333512" y="832500"/>
                  </a:cubicBezTo>
                  <a:cubicBezTo>
                    <a:pt x="349490" y="838184"/>
                    <a:pt x="368497" y="839179"/>
                    <a:pt x="379530" y="844435"/>
                  </a:cubicBezTo>
                  <a:lnTo>
                    <a:pt x="424018" y="752942"/>
                  </a:lnTo>
                  <a:cubicBezTo>
                    <a:pt x="359523" y="722096"/>
                    <a:pt x="280759" y="729895"/>
                    <a:pt x="245859" y="664153"/>
                  </a:cubicBezTo>
                  <a:cubicBezTo>
                    <a:pt x="257721" y="639511"/>
                    <a:pt x="274365" y="582133"/>
                    <a:pt x="274365" y="546953"/>
                  </a:cubicBezTo>
                  <a:cubicBezTo>
                    <a:pt x="274365" y="536276"/>
                    <a:pt x="283658" y="514512"/>
                    <a:pt x="285024" y="490125"/>
                  </a:cubicBezTo>
                  <a:lnTo>
                    <a:pt x="288616" y="408439"/>
                  </a:lnTo>
                  <a:lnTo>
                    <a:pt x="287197" y="379821"/>
                  </a:lnTo>
                  <a:lnTo>
                    <a:pt x="295744" y="323200"/>
                  </a:lnTo>
                  <a:lnTo>
                    <a:pt x="288616" y="323200"/>
                  </a:lnTo>
                  <a:lnTo>
                    <a:pt x="288616" y="305443"/>
                  </a:lnTo>
                  <a:cubicBezTo>
                    <a:pt x="288616" y="283618"/>
                    <a:pt x="331373" y="242878"/>
                    <a:pt x="331373" y="220201"/>
                  </a:cubicBezTo>
                  <a:lnTo>
                    <a:pt x="331373" y="216651"/>
                  </a:lnTo>
                  <a:cubicBezTo>
                    <a:pt x="331373" y="193692"/>
                    <a:pt x="320026" y="146632"/>
                    <a:pt x="302870" y="142065"/>
                  </a:cubicBezTo>
                  <a:lnTo>
                    <a:pt x="302009" y="110063"/>
                  </a:lnTo>
                  <a:lnTo>
                    <a:pt x="306434" y="0"/>
                  </a:lnTo>
                  <a:lnTo>
                    <a:pt x="295743" y="0"/>
                  </a:lnTo>
                  <a:cubicBezTo>
                    <a:pt x="284890" y="0"/>
                    <a:pt x="282710" y="1613"/>
                    <a:pt x="274364" y="3553"/>
                  </a:cubicBezTo>
                  <a:lnTo>
                    <a:pt x="273993" y="11"/>
                  </a:lnTo>
                  <a:lnTo>
                    <a:pt x="213703" y="6251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6320A96-A1C1-5906-6F83-5D03F91FAE67}"/>
                </a:ext>
              </a:extLst>
            </p:cNvPr>
            <p:cNvSpPr/>
            <p:nvPr/>
          </p:nvSpPr>
          <p:spPr>
            <a:xfrm>
              <a:off x="9006688" y="3712160"/>
              <a:ext cx="504629" cy="1193338"/>
            </a:xfrm>
            <a:custGeom>
              <a:avLst/>
              <a:gdLst>
                <a:gd name="connsiteX0" fmla="*/ 39194 w 504629"/>
                <a:gd name="connsiteY0" fmla="*/ 195342 h 1193338"/>
                <a:gd name="connsiteX1" fmla="*/ 39194 w 504629"/>
                <a:gd name="connsiteY1" fmla="*/ 234407 h 1193338"/>
                <a:gd name="connsiteX2" fmla="*/ 0 w 504629"/>
                <a:gd name="connsiteY2" fmla="*/ 298338 h 1193338"/>
                <a:gd name="connsiteX3" fmla="*/ 20106 w 504629"/>
                <a:gd name="connsiteY3" fmla="*/ 324467 h 1193338"/>
                <a:gd name="connsiteX4" fmla="*/ 32704 w 504629"/>
                <a:gd name="connsiteY4" fmla="*/ 358082 h 1193338"/>
                <a:gd name="connsiteX5" fmla="*/ 51251 w 504629"/>
                <a:gd name="connsiteY5" fmla="*/ 431939 h 1193338"/>
                <a:gd name="connsiteX6" fmla="*/ 100430 w 504629"/>
                <a:gd name="connsiteY6" fmla="*/ 567601 h 1193338"/>
                <a:gd name="connsiteX7" fmla="*/ 125312 w 504629"/>
                <a:gd name="connsiteY7" fmla="*/ 635140 h 1193338"/>
                <a:gd name="connsiteX8" fmla="*/ 154618 w 504629"/>
                <a:gd name="connsiteY8" fmla="*/ 698274 h 1193338"/>
                <a:gd name="connsiteX9" fmla="*/ 181709 w 504629"/>
                <a:gd name="connsiteY9" fmla="*/ 763613 h 1193338"/>
                <a:gd name="connsiteX10" fmla="*/ 213793 w 504629"/>
                <a:gd name="connsiteY10" fmla="*/ 823974 h 1193338"/>
                <a:gd name="connsiteX11" fmla="*/ 207228 w 504629"/>
                <a:gd name="connsiteY11" fmla="*/ 841789 h 1193338"/>
                <a:gd name="connsiteX12" fmla="*/ 203102 w 504629"/>
                <a:gd name="connsiteY12" fmla="*/ 887902 h 1193338"/>
                <a:gd name="connsiteX13" fmla="*/ 194724 w 504629"/>
                <a:gd name="connsiteY13" fmla="*/ 926964 h 1193338"/>
                <a:gd name="connsiteX14" fmla="*/ 195974 w 504629"/>
                <a:gd name="connsiteY14" fmla="*/ 1005102 h 1193338"/>
                <a:gd name="connsiteX15" fmla="*/ 195210 w 504629"/>
                <a:gd name="connsiteY15" fmla="*/ 1019364 h 1193338"/>
                <a:gd name="connsiteX16" fmla="*/ 199538 w 504629"/>
                <a:gd name="connsiteY16" fmla="*/ 1090343 h 1193338"/>
                <a:gd name="connsiteX17" fmla="*/ 195974 w 504629"/>
                <a:gd name="connsiteY17" fmla="*/ 1104548 h 1193338"/>
                <a:gd name="connsiteX18" fmla="*/ 199538 w 504629"/>
                <a:gd name="connsiteY18" fmla="*/ 1118757 h 1193338"/>
                <a:gd name="connsiteX19" fmla="*/ 206665 w 504629"/>
                <a:gd name="connsiteY19" fmla="*/ 1157822 h 1193338"/>
                <a:gd name="connsiteX20" fmla="*/ 228044 w 504629"/>
                <a:gd name="connsiteY20" fmla="*/ 1193338 h 1193338"/>
                <a:gd name="connsiteX21" fmla="*/ 235172 w 504629"/>
                <a:gd name="connsiteY21" fmla="*/ 1143617 h 1193338"/>
                <a:gd name="connsiteX22" fmla="*/ 236159 w 504629"/>
                <a:gd name="connsiteY22" fmla="*/ 1054728 h 1193338"/>
                <a:gd name="connsiteX23" fmla="*/ 231608 w 504629"/>
                <a:gd name="connsiteY23" fmla="*/ 1015759 h 1193338"/>
                <a:gd name="connsiteX24" fmla="*/ 224481 w 504629"/>
                <a:gd name="connsiteY24" fmla="*/ 980243 h 1193338"/>
                <a:gd name="connsiteX25" fmla="*/ 224481 w 504629"/>
                <a:gd name="connsiteY25" fmla="*/ 973141 h 1193338"/>
                <a:gd name="connsiteX26" fmla="*/ 245859 w 504629"/>
                <a:gd name="connsiteY26" fmla="*/ 962485 h 1193338"/>
                <a:gd name="connsiteX27" fmla="*/ 273937 w 504629"/>
                <a:gd name="connsiteY27" fmla="*/ 969656 h 1193338"/>
                <a:gd name="connsiteX28" fmla="*/ 277929 w 504629"/>
                <a:gd name="connsiteY28" fmla="*/ 994452 h 1193338"/>
                <a:gd name="connsiteX29" fmla="*/ 277847 w 504629"/>
                <a:gd name="connsiteY29" fmla="*/ 998012 h 1193338"/>
                <a:gd name="connsiteX30" fmla="*/ 281493 w 504629"/>
                <a:gd name="connsiteY30" fmla="*/ 1026415 h 1193338"/>
                <a:gd name="connsiteX31" fmla="*/ 281493 w 504629"/>
                <a:gd name="connsiteY31" fmla="*/ 1047726 h 1193338"/>
                <a:gd name="connsiteX32" fmla="*/ 316925 w 504629"/>
                <a:gd name="connsiteY32" fmla="*/ 1140037 h 1193338"/>
                <a:gd name="connsiteX33" fmla="*/ 324250 w 504629"/>
                <a:gd name="connsiteY33" fmla="*/ 1079692 h 1193338"/>
                <a:gd name="connsiteX34" fmla="*/ 324250 w 504629"/>
                <a:gd name="connsiteY34" fmla="*/ 1051278 h 1193338"/>
                <a:gd name="connsiteX35" fmla="*/ 309999 w 504629"/>
                <a:gd name="connsiteY35" fmla="*/ 987347 h 1193338"/>
                <a:gd name="connsiteX36" fmla="*/ 317123 w 504629"/>
                <a:gd name="connsiteY36" fmla="*/ 973142 h 1193338"/>
                <a:gd name="connsiteX37" fmla="*/ 317123 w 504629"/>
                <a:gd name="connsiteY37" fmla="*/ 969589 h 1193338"/>
                <a:gd name="connsiteX38" fmla="*/ 309999 w 504629"/>
                <a:gd name="connsiteY38" fmla="*/ 951831 h 1193338"/>
                <a:gd name="connsiteX39" fmla="*/ 309999 w 504629"/>
                <a:gd name="connsiteY39" fmla="*/ 948281 h 1193338"/>
                <a:gd name="connsiteX40" fmla="*/ 317123 w 504629"/>
                <a:gd name="connsiteY40" fmla="*/ 926970 h 1193338"/>
                <a:gd name="connsiteX41" fmla="*/ 327814 w 504629"/>
                <a:gd name="connsiteY41" fmla="*/ 926970 h 1193338"/>
                <a:gd name="connsiteX42" fmla="*/ 356320 w 504629"/>
                <a:gd name="connsiteY42" fmla="*/ 962486 h 1193338"/>
                <a:gd name="connsiteX43" fmla="*/ 356320 w 504629"/>
                <a:gd name="connsiteY43" fmla="*/ 966039 h 1193338"/>
                <a:gd name="connsiteX44" fmla="*/ 367008 w 504629"/>
                <a:gd name="connsiteY44" fmla="*/ 1005104 h 1193338"/>
                <a:gd name="connsiteX45" fmla="*/ 366911 w 504629"/>
                <a:gd name="connsiteY45" fmla="*/ 1019331 h 1193338"/>
                <a:gd name="connsiteX46" fmla="*/ 370572 w 504629"/>
                <a:gd name="connsiteY46" fmla="*/ 1040620 h 1193338"/>
                <a:gd name="connsiteX47" fmla="*/ 370572 w 504629"/>
                <a:gd name="connsiteY47" fmla="*/ 1061931 h 1193338"/>
                <a:gd name="connsiteX48" fmla="*/ 406202 w 504629"/>
                <a:gd name="connsiteY48" fmla="*/ 1132962 h 1193338"/>
                <a:gd name="connsiteX49" fmla="*/ 413330 w 504629"/>
                <a:gd name="connsiteY49" fmla="*/ 1093893 h 1193338"/>
                <a:gd name="connsiteX50" fmla="*/ 413330 w 504629"/>
                <a:gd name="connsiteY50" fmla="*/ 1076135 h 1193338"/>
                <a:gd name="connsiteX51" fmla="*/ 406202 w 504629"/>
                <a:gd name="connsiteY51" fmla="*/ 1029967 h 1193338"/>
                <a:gd name="connsiteX52" fmla="*/ 406202 w 504629"/>
                <a:gd name="connsiteY52" fmla="*/ 1026414 h 1193338"/>
                <a:gd name="connsiteX53" fmla="*/ 367008 w 504629"/>
                <a:gd name="connsiteY53" fmla="*/ 923417 h 1193338"/>
                <a:gd name="connsiteX54" fmla="*/ 370572 w 504629"/>
                <a:gd name="connsiteY54" fmla="*/ 912762 h 1193338"/>
                <a:gd name="connsiteX55" fmla="*/ 371462 w 504629"/>
                <a:gd name="connsiteY55" fmla="*/ 898553 h 1193338"/>
                <a:gd name="connsiteX56" fmla="*/ 370572 w 504629"/>
                <a:gd name="connsiteY56" fmla="*/ 880795 h 1193338"/>
                <a:gd name="connsiteX57" fmla="*/ 399078 w 504629"/>
                <a:gd name="connsiteY57" fmla="*/ 870143 h 1193338"/>
                <a:gd name="connsiteX58" fmla="*/ 416893 w 504629"/>
                <a:gd name="connsiteY58" fmla="*/ 870143 h 1193338"/>
                <a:gd name="connsiteX59" fmla="*/ 470341 w 504629"/>
                <a:gd name="connsiteY59" fmla="*/ 905659 h 1193338"/>
                <a:gd name="connsiteX60" fmla="*/ 495284 w 504629"/>
                <a:gd name="connsiteY60" fmla="*/ 905659 h 1193338"/>
                <a:gd name="connsiteX61" fmla="*/ 466778 w 504629"/>
                <a:gd name="connsiteY61" fmla="*/ 848831 h 1193338"/>
                <a:gd name="connsiteX62" fmla="*/ 419113 w 504629"/>
                <a:gd name="connsiteY62" fmla="*/ 839513 h 1193338"/>
                <a:gd name="connsiteX63" fmla="*/ 378905 w 504629"/>
                <a:gd name="connsiteY63" fmla="*/ 819219 h 1193338"/>
                <a:gd name="connsiteX64" fmla="*/ 313562 w 504629"/>
                <a:gd name="connsiteY64" fmla="*/ 763595 h 1193338"/>
                <a:gd name="connsiteX65" fmla="*/ 292184 w 504629"/>
                <a:gd name="connsiteY65" fmla="*/ 763595 h 1193338"/>
                <a:gd name="connsiteX66" fmla="*/ 273861 w 504629"/>
                <a:gd name="connsiteY66" fmla="*/ 703267 h 1193338"/>
                <a:gd name="connsiteX67" fmla="*/ 270805 w 504629"/>
                <a:gd name="connsiteY67" fmla="*/ 664146 h 1193338"/>
                <a:gd name="connsiteX68" fmla="*/ 271828 w 504629"/>
                <a:gd name="connsiteY68" fmla="*/ 653415 h 1193338"/>
                <a:gd name="connsiteX69" fmla="*/ 267241 w 504629"/>
                <a:gd name="connsiteY69" fmla="*/ 600217 h 1193338"/>
                <a:gd name="connsiteX70" fmla="*/ 249426 w 504629"/>
                <a:gd name="connsiteY70" fmla="*/ 493669 h 1193338"/>
                <a:gd name="connsiteX71" fmla="*/ 229474 w 504629"/>
                <a:gd name="connsiteY71" fmla="*/ 410561 h 1193338"/>
                <a:gd name="connsiteX72" fmla="*/ 219612 w 504629"/>
                <a:gd name="connsiteY72" fmla="*/ 370666 h 1193338"/>
                <a:gd name="connsiteX73" fmla="*/ 199541 w 504629"/>
                <a:gd name="connsiteY73" fmla="*/ 337399 h 1193338"/>
                <a:gd name="connsiteX74" fmla="*/ 210232 w 504629"/>
                <a:gd name="connsiteY74" fmla="*/ 294778 h 1193338"/>
                <a:gd name="connsiteX75" fmla="*/ 210232 w 504629"/>
                <a:gd name="connsiteY75" fmla="*/ 291229 h 1193338"/>
                <a:gd name="connsiteX76" fmla="*/ 281495 w 504629"/>
                <a:gd name="connsiteY76" fmla="*/ 106546 h 1193338"/>
                <a:gd name="connsiteX77" fmla="*/ 281495 w 504629"/>
                <a:gd name="connsiteY77" fmla="*/ 102993 h 1193338"/>
                <a:gd name="connsiteX78" fmla="*/ 292183 w 504629"/>
                <a:gd name="connsiteY78" fmla="*/ 67477 h 1193338"/>
                <a:gd name="connsiteX79" fmla="*/ 292183 w 504629"/>
                <a:gd name="connsiteY79" fmla="*/ 49719 h 1193338"/>
                <a:gd name="connsiteX80" fmla="*/ 263680 w 504629"/>
                <a:gd name="connsiteY80" fmla="*/ 42617 h 1193338"/>
                <a:gd name="connsiteX81" fmla="*/ 99774 w 504629"/>
                <a:gd name="connsiteY81" fmla="*/ 0 h 1193338"/>
                <a:gd name="connsiteX82" fmla="*/ 39198 w 504629"/>
                <a:gd name="connsiteY82" fmla="*/ 195338 h 119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04629" h="1193338">
                  <a:moveTo>
                    <a:pt x="39194" y="195342"/>
                  </a:moveTo>
                  <a:lnTo>
                    <a:pt x="39194" y="234407"/>
                  </a:lnTo>
                  <a:cubicBezTo>
                    <a:pt x="39194" y="259817"/>
                    <a:pt x="0" y="288961"/>
                    <a:pt x="0" y="298338"/>
                  </a:cubicBezTo>
                  <a:cubicBezTo>
                    <a:pt x="0" y="312532"/>
                    <a:pt x="10752" y="317548"/>
                    <a:pt x="20106" y="324467"/>
                  </a:cubicBezTo>
                  <a:cubicBezTo>
                    <a:pt x="32452" y="333595"/>
                    <a:pt x="29500" y="340888"/>
                    <a:pt x="32704" y="358082"/>
                  </a:cubicBezTo>
                  <a:cubicBezTo>
                    <a:pt x="36981" y="381057"/>
                    <a:pt x="45745" y="406096"/>
                    <a:pt x="51251" y="431939"/>
                  </a:cubicBezTo>
                  <a:cubicBezTo>
                    <a:pt x="60176" y="473856"/>
                    <a:pt x="83148" y="533587"/>
                    <a:pt x="100430" y="567601"/>
                  </a:cubicBezTo>
                  <a:cubicBezTo>
                    <a:pt x="112613" y="591577"/>
                    <a:pt x="117078" y="607196"/>
                    <a:pt x="125312" y="635140"/>
                  </a:cubicBezTo>
                  <a:cubicBezTo>
                    <a:pt x="131784" y="657097"/>
                    <a:pt x="145271" y="674616"/>
                    <a:pt x="154618" y="698274"/>
                  </a:cubicBezTo>
                  <a:cubicBezTo>
                    <a:pt x="161652" y="716086"/>
                    <a:pt x="173969" y="748413"/>
                    <a:pt x="181709" y="763613"/>
                  </a:cubicBezTo>
                  <a:cubicBezTo>
                    <a:pt x="189070" y="778066"/>
                    <a:pt x="213793" y="811804"/>
                    <a:pt x="213793" y="823974"/>
                  </a:cubicBezTo>
                  <a:cubicBezTo>
                    <a:pt x="213793" y="837137"/>
                    <a:pt x="208269" y="826819"/>
                    <a:pt x="207228" y="841789"/>
                  </a:cubicBezTo>
                  <a:lnTo>
                    <a:pt x="203102" y="887902"/>
                  </a:lnTo>
                  <a:cubicBezTo>
                    <a:pt x="201047" y="907033"/>
                    <a:pt x="196050" y="910076"/>
                    <a:pt x="194724" y="926964"/>
                  </a:cubicBezTo>
                  <a:lnTo>
                    <a:pt x="195974" y="1005102"/>
                  </a:lnTo>
                  <a:lnTo>
                    <a:pt x="195210" y="1019364"/>
                  </a:lnTo>
                  <a:lnTo>
                    <a:pt x="199538" y="1090343"/>
                  </a:lnTo>
                  <a:cubicBezTo>
                    <a:pt x="200129" y="1098542"/>
                    <a:pt x="198288" y="1099745"/>
                    <a:pt x="195974" y="1104548"/>
                  </a:cubicBezTo>
                  <a:cubicBezTo>
                    <a:pt x="198471" y="1109567"/>
                    <a:pt x="199538" y="1110447"/>
                    <a:pt x="199538" y="1118757"/>
                  </a:cubicBezTo>
                  <a:cubicBezTo>
                    <a:pt x="199538" y="1132578"/>
                    <a:pt x="206665" y="1140988"/>
                    <a:pt x="206665" y="1157822"/>
                  </a:cubicBezTo>
                  <a:cubicBezTo>
                    <a:pt x="206665" y="1172210"/>
                    <a:pt x="214867" y="1189832"/>
                    <a:pt x="228044" y="1193338"/>
                  </a:cubicBezTo>
                  <a:cubicBezTo>
                    <a:pt x="228044" y="1170644"/>
                    <a:pt x="235172" y="1166311"/>
                    <a:pt x="235172" y="1143617"/>
                  </a:cubicBezTo>
                  <a:lnTo>
                    <a:pt x="236159" y="1054728"/>
                  </a:lnTo>
                  <a:lnTo>
                    <a:pt x="231608" y="1015759"/>
                  </a:lnTo>
                  <a:cubicBezTo>
                    <a:pt x="229839" y="998683"/>
                    <a:pt x="224481" y="992091"/>
                    <a:pt x="224481" y="980243"/>
                  </a:cubicBezTo>
                  <a:lnTo>
                    <a:pt x="224481" y="973141"/>
                  </a:lnTo>
                  <a:cubicBezTo>
                    <a:pt x="226340" y="972160"/>
                    <a:pt x="245661" y="962485"/>
                    <a:pt x="245859" y="962485"/>
                  </a:cubicBezTo>
                  <a:cubicBezTo>
                    <a:pt x="256259" y="962485"/>
                    <a:pt x="264338" y="967260"/>
                    <a:pt x="273937" y="969656"/>
                  </a:cubicBezTo>
                  <a:lnTo>
                    <a:pt x="277929" y="994452"/>
                  </a:lnTo>
                  <a:lnTo>
                    <a:pt x="277847" y="998012"/>
                  </a:lnTo>
                  <a:lnTo>
                    <a:pt x="281493" y="1026415"/>
                  </a:lnTo>
                  <a:lnTo>
                    <a:pt x="281493" y="1047726"/>
                  </a:lnTo>
                  <a:cubicBezTo>
                    <a:pt x="281493" y="1076829"/>
                    <a:pt x="295446" y="1134297"/>
                    <a:pt x="316925" y="1140037"/>
                  </a:cubicBezTo>
                  <a:lnTo>
                    <a:pt x="324250" y="1079692"/>
                  </a:lnTo>
                  <a:lnTo>
                    <a:pt x="324250" y="1051278"/>
                  </a:lnTo>
                  <a:cubicBezTo>
                    <a:pt x="324250" y="1036545"/>
                    <a:pt x="313340" y="1001643"/>
                    <a:pt x="309999" y="987347"/>
                  </a:cubicBezTo>
                  <a:cubicBezTo>
                    <a:pt x="314306" y="980938"/>
                    <a:pt x="317123" y="981103"/>
                    <a:pt x="317123" y="973142"/>
                  </a:cubicBezTo>
                  <a:lnTo>
                    <a:pt x="317123" y="969589"/>
                  </a:lnTo>
                  <a:cubicBezTo>
                    <a:pt x="317123" y="957252"/>
                    <a:pt x="309999" y="964171"/>
                    <a:pt x="309999" y="951831"/>
                  </a:cubicBezTo>
                  <a:lnTo>
                    <a:pt x="309999" y="948281"/>
                  </a:lnTo>
                  <a:cubicBezTo>
                    <a:pt x="309999" y="937442"/>
                    <a:pt x="313419" y="933951"/>
                    <a:pt x="317123" y="926970"/>
                  </a:cubicBezTo>
                  <a:lnTo>
                    <a:pt x="327814" y="926970"/>
                  </a:lnTo>
                  <a:cubicBezTo>
                    <a:pt x="347896" y="926970"/>
                    <a:pt x="356320" y="943676"/>
                    <a:pt x="356320" y="962486"/>
                  </a:cubicBezTo>
                  <a:lnTo>
                    <a:pt x="356320" y="966039"/>
                  </a:lnTo>
                  <a:cubicBezTo>
                    <a:pt x="356320" y="983761"/>
                    <a:pt x="367008" y="989560"/>
                    <a:pt x="367008" y="1005104"/>
                  </a:cubicBezTo>
                  <a:lnTo>
                    <a:pt x="366911" y="1019331"/>
                  </a:lnTo>
                  <a:lnTo>
                    <a:pt x="370572" y="1040620"/>
                  </a:lnTo>
                  <a:lnTo>
                    <a:pt x="370572" y="1061931"/>
                  </a:lnTo>
                  <a:cubicBezTo>
                    <a:pt x="370572" y="1091114"/>
                    <a:pt x="387872" y="1120726"/>
                    <a:pt x="406202" y="1132962"/>
                  </a:cubicBezTo>
                  <a:cubicBezTo>
                    <a:pt x="409341" y="1119548"/>
                    <a:pt x="413330" y="1110746"/>
                    <a:pt x="413330" y="1093893"/>
                  </a:cubicBezTo>
                  <a:lnTo>
                    <a:pt x="413330" y="1076135"/>
                  </a:lnTo>
                  <a:cubicBezTo>
                    <a:pt x="413330" y="1054437"/>
                    <a:pt x="406202" y="1049004"/>
                    <a:pt x="406202" y="1029967"/>
                  </a:cubicBezTo>
                  <a:lnTo>
                    <a:pt x="406202" y="1026414"/>
                  </a:lnTo>
                  <a:cubicBezTo>
                    <a:pt x="406202" y="997723"/>
                    <a:pt x="384575" y="936246"/>
                    <a:pt x="367008" y="923417"/>
                  </a:cubicBezTo>
                  <a:cubicBezTo>
                    <a:pt x="369451" y="919085"/>
                    <a:pt x="370572" y="919616"/>
                    <a:pt x="370572" y="912762"/>
                  </a:cubicBezTo>
                  <a:lnTo>
                    <a:pt x="371462" y="898553"/>
                  </a:lnTo>
                  <a:lnTo>
                    <a:pt x="370572" y="880795"/>
                  </a:lnTo>
                  <a:cubicBezTo>
                    <a:pt x="389958" y="878683"/>
                    <a:pt x="376384" y="870143"/>
                    <a:pt x="399078" y="870143"/>
                  </a:cubicBezTo>
                  <a:lnTo>
                    <a:pt x="416893" y="870143"/>
                  </a:lnTo>
                  <a:cubicBezTo>
                    <a:pt x="434024" y="870143"/>
                    <a:pt x="443086" y="905659"/>
                    <a:pt x="470341" y="905659"/>
                  </a:cubicBezTo>
                  <a:lnTo>
                    <a:pt x="495284" y="905659"/>
                  </a:lnTo>
                  <a:cubicBezTo>
                    <a:pt x="526240" y="905659"/>
                    <a:pt x="470709" y="854683"/>
                    <a:pt x="466778" y="848831"/>
                  </a:cubicBezTo>
                  <a:cubicBezTo>
                    <a:pt x="451831" y="848501"/>
                    <a:pt x="431933" y="843805"/>
                    <a:pt x="419113" y="839513"/>
                  </a:cubicBezTo>
                  <a:cubicBezTo>
                    <a:pt x="394031" y="831117"/>
                    <a:pt x="397807" y="827233"/>
                    <a:pt x="378905" y="819219"/>
                  </a:cubicBezTo>
                  <a:cubicBezTo>
                    <a:pt x="349980" y="806946"/>
                    <a:pt x="314413" y="801633"/>
                    <a:pt x="313562" y="763595"/>
                  </a:cubicBezTo>
                  <a:lnTo>
                    <a:pt x="292184" y="763595"/>
                  </a:lnTo>
                  <a:cubicBezTo>
                    <a:pt x="287121" y="741928"/>
                    <a:pt x="277226" y="730816"/>
                    <a:pt x="273861" y="703267"/>
                  </a:cubicBezTo>
                  <a:lnTo>
                    <a:pt x="270805" y="664146"/>
                  </a:lnTo>
                  <a:lnTo>
                    <a:pt x="271828" y="653415"/>
                  </a:lnTo>
                  <a:lnTo>
                    <a:pt x="267241" y="600217"/>
                  </a:lnTo>
                  <a:cubicBezTo>
                    <a:pt x="264675" y="566397"/>
                    <a:pt x="249426" y="516242"/>
                    <a:pt x="249426" y="493669"/>
                  </a:cubicBezTo>
                  <a:cubicBezTo>
                    <a:pt x="249426" y="473357"/>
                    <a:pt x="234241" y="434519"/>
                    <a:pt x="229474" y="410561"/>
                  </a:cubicBezTo>
                  <a:cubicBezTo>
                    <a:pt x="225885" y="392551"/>
                    <a:pt x="223932" y="388970"/>
                    <a:pt x="219612" y="370666"/>
                  </a:cubicBezTo>
                  <a:cubicBezTo>
                    <a:pt x="215677" y="353996"/>
                    <a:pt x="199541" y="340880"/>
                    <a:pt x="199541" y="337399"/>
                  </a:cubicBezTo>
                  <a:cubicBezTo>
                    <a:pt x="199541" y="321433"/>
                    <a:pt x="210232" y="310746"/>
                    <a:pt x="210232" y="294778"/>
                  </a:cubicBezTo>
                  <a:lnTo>
                    <a:pt x="210232" y="291229"/>
                  </a:lnTo>
                  <a:cubicBezTo>
                    <a:pt x="210232" y="232975"/>
                    <a:pt x="281495" y="142375"/>
                    <a:pt x="281495" y="106546"/>
                  </a:cubicBezTo>
                  <a:lnTo>
                    <a:pt x="281495" y="102993"/>
                  </a:lnTo>
                  <a:cubicBezTo>
                    <a:pt x="281495" y="85929"/>
                    <a:pt x="292183" y="84542"/>
                    <a:pt x="292183" y="67477"/>
                  </a:cubicBezTo>
                  <a:lnTo>
                    <a:pt x="292183" y="49719"/>
                  </a:lnTo>
                  <a:cubicBezTo>
                    <a:pt x="274678" y="48268"/>
                    <a:pt x="279132" y="42617"/>
                    <a:pt x="263680" y="42617"/>
                  </a:cubicBezTo>
                  <a:cubicBezTo>
                    <a:pt x="234932" y="42617"/>
                    <a:pt x="121539" y="10406"/>
                    <a:pt x="99774" y="0"/>
                  </a:cubicBezTo>
                  <a:cubicBezTo>
                    <a:pt x="96729" y="6323"/>
                    <a:pt x="39198" y="194849"/>
                    <a:pt x="39198" y="195338"/>
                  </a:cubicBez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A77E45E-B8B0-2E8B-D82D-7C1822E1FC8F}"/>
                </a:ext>
              </a:extLst>
            </p:cNvPr>
            <p:cNvSpPr/>
            <p:nvPr/>
          </p:nvSpPr>
          <p:spPr>
            <a:xfrm>
              <a:off x="3839480" y="5807540"/>
              <a:ext cx="371007" cy="767093"/>
            </a:xfrm>
            <a:custGeom>
              <a:avLst/>
              <a:gdLst>
                <a:gd name="connsiteX0" fmla="*/ 92305 w 371007"/>
                <a:gd name="connsiteY0" fmla="*/ 78041 h 767093"/>
                <a:gd name="connsiteX1" fmla="*/ 93084 w 371007"/>
                <a:gd name="connsiteY1" fmla="*/ 85194 h 767093"/>
                <a:gd name="connsiteX2" fmla="*/ 71705 w 371007"/>
                <a:gd name="connsiteY2" fmla="*/ 92297 h 767093"/>
                <a:gd name="connsiteX3" fmla="*/ 64577 w 371007"/>
                <a:gd name="connsiteY3" fmla="*/ 92297 h 767093"/>
                <a:gd name="connsiteX4" fmla="*/ 43199 w 371007"/>
                <a:gd name="connsiteY4" fmla="*/ 120710 h 767093"/>
                <a:gd name="connsiteX5" fmla="*/ 43199 w 371007"/>
                <a:gd name="connsiteY5" fmla="*/ 131366 h 767093"/>
                <a:gd name="connsiteX6" fmla="*/ 80803 w 371007"/>
                <a:gd name="connsiteY6" fmla="*/ 213544 h 767093"/>
                <a:gd name="connsiteX7" fmla="*/ 89520 w 371007"/>
                <a:gd name="connsiteY7" fmla="*/ 237912 h 767093"/>
                <a:gd name="connsiteX8" fmla="*/ 85956 w 371007"/>
                <a:gd name="connsiteY8" fmla="*/ 245014 h 767093"/>
                <a:gd name="connsiteX9" fmla="*/ 89520 w 371007"/>
                <a:gd name="connsiteY9" fmla="*/ 255670 h 767093"/>
                <a:gd name="connsiteX10" fmla="*/ 85956 w 371007"/>
                <a:gd name="connsiteY10" fmla="*/ 266322 h 767093"/>
                <a:gd name="connsiteX11" fmla="*/ 88630 w 371007"/>
                <a:gd name="connsiteY11" fmla="*/ 280530 h 767093"/>
                <a:gd name="connsiteX12" fmla="*/ 89520 w 371007"/>
                <a:gd name="connsiteY12" fmla="*/ 298288 h 767093"/>
                <a:gd name="connsiteX13" fmla="*/ 88280 w 371007"/>
                <a:gd name="connsiteY13" fmla="*/ 309091 h 767093"/>
                <a:gd name="connsiteX14" fmla="*/ 96643 w 371007"/>
                <a:gd name="connsiteY14" fmla="*/ 387077 h 767093"/>
                <a:gd name="connsiteX15" fmla="*/ 95761 w 371007"/>
                <a:gd name="connsiteY15" fmla="*/ 390749 h 767093"/>
                <a:gd name="connsiteX16" fmla="*/ 103771 w 371007"/>
                <a:gd name="connsiteY16" fmla="*/ 458110 h 767093"/>
                <a:gd name="connsiteX17" fmla="*/ 103771 w 371007"/>
                <a:gd name="connsiteY17" fmla="*/ 468765 h 767093"/>
                <a:gd name="connsiteX18" fmla="*/ 121586 w 371007"/>
                <a:gd name="connsiteY18" fmla="*/ 568206 h 767093"/>
                <a:gd name="connsiteX19" fmla="*/ 118026 w 371007"/>
                <a:gd name="connsiteY19" fmla="*/ 582414 h 767093"/>
                <a:gd name="connsiteX20" fmla="*/ 118026 w 371007"/>
                <a:gd name="connsiteY20" fmla="*/ 621480 h 767093"/>
                <a:gd name="connsiteX21" fmla="*/ 69697 w 371007"/>
                <a:gd name="connsiteY21" fmla="*/ 676307 h 767093"/>
                <a:gd name="connsiteX22" fmla="*/ 68 w 371007"/>
                <a:gd name="connsiteY22" fmla="*/ 706747 h 767093"/>
                <a:gd name="connsiteX23" fmla="*/ 3999 w 371007"/>
                <a:gd name="connsiteY23" fmla="*/ 767093 h 767093"/>
                <a:gd name="connsiteX24" fmla="*/ 57447 w 371007"/>
                <a:gd name="connsiteY24" fmla="*/ 756437 h 767093"/>
                <a:gd name="connsiteX25" fmla="*/ 139402 w 371007"/>
                <a:gd name="connsiteY25" fmla="*/ 742232 h 767093"/>
                <a:gd name="connsiteX26" fmla="*/ 153653 w 371007"/>
                <a:gd name="connsiteY26" fmla="*/ 742232 h 767093"/>
                <a:gd name="connsiteX27" fmla="*/ 229809 w 371007"/>
                <a:gd name="connsiteY27" fmla="*/ 743558 h 767093"/>
                <a:gd name="connsiteX28" fmla="*/ 299743 w 371007"/>
                <a:gd name="connsiteY28" fmla="*/ 745782 h 767093"/>
                <a:gd name="connsiteX29" fmla="*/ 321122 w 371007"/>
                <a:gd name="connsiteY29" fmla="*/ 745782 h 767093"/>
                <a:gd name="connsiteX30" fmla="*/ 371007 w 371007"/>
                <a:gd name="connsiteY30" fmla="*/ 717372 h 767093"/>
                <a:gd name="connsiteX31" fmla="*/ 313993 w 371007"/>
                <a:gd name="connsiteY31" fmla="*/ 639234 h 767093"/>
                <a:gd name="connsiteX32" fmla="*/ 328245 w 371007"/>
                <a:gd name="connsiteY32" fmla="*/ 561100 h 767093"/>
                <a:gd name="connsiteX33" fmla="*/ 335372 w 371007"/>
                <a:gd name="connsiteY33" fmla="*/ 543342 h 767093"/>
                <a:gd name="connsiteX34" fmla="*/ 334251 w 371007"/>
                <a:gd name="connsiteY34" fmla="*/ 539616 h 767093"/>
                <a:gd name="connsiteX35" fmla="*/ 342500 w 371007"/>
                <a:gd name="connsiteY35" fmla="*/ 479411 h 767093"/>
                <a:gd name="connsiteX36" fmla="*/ 342500 w 371007"/>
                <a:gd name="connsiteY36" fmla="*/ 443895 h 767093"/>
                <a:gd name="connsiteX37" fmla="*/ 336183 w 371007"/>
                <a:gd name="connsiteY37" fmla="*/ 404730 h 767093"/>
                <a:gd name="connsiteX38" fmla="*/ 331809 w 371007"/>
                <a:gd name="connsiteY38" fmla="*/ 365761 h 767093"/>
                <a:gd name="connsiteX39" fmla="*/ 324685 w 371007"/>
                <a:gd name="connsiteY39" fmla="*/ 348003 h 767093"/>
                <a:gd name="connsiteX40" fmla="*/ 314801 w 371007"/>
                <a:gd name="connsiteY40" fmla="*/ 315940 h 767093"/>
                <a:gd name="connsiteX41" fmla="*/ 310430 w 371007"/>
                <a:gd name="connsiteY41" fmla="*/ 276971 h 767093"/>
                <a:gd name="connsiteX42" fmla="*/ 313994 w 371007"/>
                <a:gd name="connsiteY42" fmla="*/ 237905 h 767093"/>
                <a:gd name="connsiteX43" fmla="*/ 321121 w 371007"/>
                <a:gd name="connsiteY43" fmla="*/ 205939 h 767093"/>
                <a:gd name="connsiteX44" fmla="*/ 331423 w 371007"/>
                <a:gd name="connsiteY44" fmla="*/ 156178 h 767093"/>
                <a:gd name="connsiteX45" fmla="*/ 342500 w 371007"/>
                <a:gd name="connsiteY45" fmla="*/ 28360 h 767093"/>
                <a:gd name="connsiteX46" fmla="*/ 342500 w 371007"/>
                <a:gd name="connsiteY46" fmla="*/ 17705 h 767093"/>
                <a:gd name="connsiteX47" fmla="*/ 324685 w 371007"/>
                <a:gd name="connsiteY47" fmla="*/ 14155 h 767093"/>
                <a:gd name="connsiteX48" fmla="*/ 256909 w 371007"/>
                <a:gd name="connsiteY48" fmla="*/ 15204 h 767093"/>
                <a:gd name="connsiteX49" fmla="*/ 196236 w 371007"/>
                <a:gd name="connsiteY49" fmla="*/ 11719 h 767093"/>
                <a:gd name="connsiteX50" fmla="*/ 135886 w 371007"/>
                <a:gd name="connsiteY50" fmla="*/ 2993 h 767093"/>
                <a:gd name="connsiteX51" fmla="*/ 97416 w 371007"/>
                <a:gd name="connsiteY51" fmla="*/ 0 h 767093"/>
                <a:gd name="connsiteX52" fmla="*/ 92300 w 371007"/>
                <a:gd name="connsiteY52" fmla="*/ 78035 h 767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71007" h="767093">
                  <a:moveTo>
                    <a:pt x="92305" y="78041"/>
                  </a:moveTo>
                  <a:lnTo>
                    <a:pt x="93084" y="85194"/>
                  </a:lnTo>
                  <a:cubicBezTo>
                    <a:pt x="86082" y="88887"/>
                    <a:pt x="82576" y="92297"/>
                    <a:pt x="71705" y="92297"/>
                  </a:cubicBezTo>
                  <a:lnTo>
                    <a:pt x="64577" y="92297"/>
                  </a:lnTo>
                  <a:cubicBezTo>
                    <a:pt x="53032" y="92297"/>
                    <a:pt x="43199" y="107730"/>
                    <a:pt x="43199" y="120710"/>
                  </a:cubicBezTo>
                  <a:lnTo>
                    <a:pt x="43199" y="131366"/>
                  </a:lnTo>
                  <a:cubicBezTo>
                    <a:pt x="43199" y="146275"/>
                    <a:pt x="71824" y="209237"/>
                    <a:pt x="80803" y="213544"/>
                  </a:cubicBezTo>
                  <a:lnTo>
                    <a:pt x="89520" y="237912"/>
                  </a:lnTo>
                  <a:cubicBezTo>
                    <a:pt x="89462" y="237980"/>
                    <a:pt x="85956" y="244537"/>
                    <a:pt x="85956" y="245014"/>
                  </a:cubicBezTo>
                  <a:cubicBezTo>
                    <a:pt x="85956" y="258594"/>
                    <a:pt x="84861" y="246308"/>
                    <a:pt x="89520" y="255670"/>
                  </a:cubicBezTo>
                  <a:cubicBezTo>
                    <a:pt x="87077" y="260002"/>
                    <a:pt x="85956" y="259467"/>
                    <a:pt x="85956" y="266322"/>
                  </a:cubicBezTo>
                  <a:cubicBezTo>
                    <a:pt x="85956" y="275433"/>
                    <a:pt x="86814" y="274908"/>
                    <a:pt x="88630" y="280530"/>
                  </a:cubicBezTo>
                  <a:lnTo>
                    <a:pt x="89520" y="298288"/>
                  </a:lnTo>
                  <a:lnTo>
                    <a:pt x="88280" y="309091"/>
                  </a:lnTo>
                  <a:lnTo>
                    <a:pt x="96643" y="387077"/>
                  </a:lnTo>
                  <a:lnTo>
                    <a:pt x="95761" y="390749"/>
                  </a:lnTo>
                  <a:lnTo>
                    <a:pt x="103771" y="458110"/>
                  </a:lnTo>
                  <a:lnTo>
                    <a:pt x="103771" y="468765"/>
                  </a:lnTo>
                  <a:cubicBezTo>
                    <a:pt x="103771" y="500530"/>
                    <a:pt x="110610" y="547533"/>
                    <a:pt x="121586" y="568206"/>
                  </a:cubicBezTo>
                  <a:cubicBezTo>
                    <a:pt x="119093" y="573225"/>
                    <a:pt x="118026" y="574105"/>
                    <a:pt x="118026" y="582414"/>
                  </a:cubicBezTo>
                  <a:lnTo>
                    <a:pt x="118026" y="621480"/>
                  </a:lnTo>
                  <a:cubicBezTo>
                    <a:pt x="118026" y="636841"/>
                    <a:pt x="78405" y="660715"/>
                    <a:pt x="69697" y="676307"/>
                  </a:cubicBezTo>
                  <a:cubicBezTo>
                    <a:pt x="47364" y="716321"/>
                    <a:pt x="-2087" y="675708"/>
                    <a:pt x="68" y="706747"/>
                  </a:cubicBezTo>
                  <a:lnTo>
                    <a:pt x="3999" y="767093"/>
                  </a:lnTo>
                  <a:cubicBezTo>
                    <a:pt x="23602" y="765469"/>
                    <a:pt x="40167" y="756437"/>
                    <a:pt x="57447" y="756437"/>
                  </a:cubicBezTo>
                  <a:cubicBezTo>
                    <a:pt x="78938" y="756437"/>
                    <a:pt x="108388" y="742232"/>
                    <a:pt x="139402" y="742232"/>
                  </a:cubicBezTo>
                  <a:lnTo>
                    <a:pt x="153653" y="742232"/>
                  </a:lnTo>
                  <a:cubicBezTo>
                    <a:pt x="190044" y="742232"/>
                    <a:pt x="197926" y="754476"/>
                    <a:pt x="229809" y="743558"/>
                  </a:cubicBezTo>
                  <a:cubicBezTo>
                    <a:pt x="281077" y="726001"/>
                    <a:pt x="261393" y="745782"/>
                    <a:pt x="299743" y="745782"/>
                  </a:cubicBezTo>
                  <a:lnTo>
                    <a:pt x="321122" y="745782"/>
                  </a:lnTo>
                  <a:cubicBezTo>
                    <a:pt x="344097" y="745782"/>
                    <a:pt x="361323" y="731782"/>
                    <a:pt x="371007" y="717372"/>
                  </a:cubicBezTo>
                  <a:cubicBezTo>
                    <a:pt x="356641" y="690313"/>
                    <a:pt x="313993" y="663626"/>
                    <a:pt x="313993" y="639234"/>
                  </a:cubicBezTo>
                  <a:cubicBezTo>
                    <a:pt x="313993" y="616766"/>
                    <a:pt x="328245" y="583569"/>
                    <a:pt x="328245" y="561100"/>
                  </a:cubicBezTo>
                  <a:cubicBezTo>
                    <a:pt x="328245" y="548763"/>
                    <a:pt x="335372" y="555682"/>
                    <a:pt x="335372" y="543342"/>
                  </a:cubicBezTo>
                  <a:lnTo>
                    <a:pt x="334251" y="539616"/>
                  </a:lnTo>
                  <a:lnTo>
                    <a:pt x="342500" y="479411"/>
                  </a:lnTo>
                  <a:lnTo>
                    <a:pt x="342500" y="443895"/>
                  </a:lnTo>
                  <a:cubicBezTo>
                    <a:pt x="342500" y="428106"/>
                    <a:pt x="337664" y="423116"/>
                    <a:pt x="336183" y="404730"/>
                  </a:cubicBezTo>
                  <a:lnTo>
                    <a:pt x="331809" y="365761"/>
                  </a:lnTo>
                  <a:cubicBezTo>
                    <a:pt x="329859" y="350191"/>
                    <a:pt x="324685" y="361399"/>
                    <a:pt x="324685" y="348003"/>
                  </a:cubicBezTo>
                  <a:cubicBezTo>
                    <a:pt x="324685" y="330159"/>
                    <a:pt x="315341" y="326782"/>
                    <a:pt x="314801" y="315940"/>
                  </a:cubicBezTo>
                  <a:lnTo>
                    <a:pt x="310430" y="276971"/>
                  </a:lnTo>
                  <a:cubicBezTo>
                    <a:pt x="308358" y="260438"/>
                    <a:pt x="313994" y="255617"/>
                    <a:pt x="313994" y="237905"/>
                  </a:cubicBezTo>
                  <a:cubicBezTo>
                    <a:pt x="313994" y="223787"/>
                    <a:pt x="321121" y="221045"/>
                    <a:pt x="321121" y="205939"/>
                  </a:cubicBezTo>
                  <a:cubicBezTo>
                    <a:pt x="321121" y="186065"/>
                    <a:pt x="329582" y="179121"/>
                    <a:pt x="331423" y="156178"/>
                  </a:cubicBezTo>
                  <a:lnTo>
                    <a:pt x="342500" y="28360"/>
                  </a:lnTo>
                  <a:lnTo>
                    <a:pt x="342500" y="17705"/>
                  </a:lnTo>
                  <a:cubicBezTo>
                    <a:pt x="334508" y="15851"/>
                    <a:pt x="334306" y="14155"/>
                    <a:pt x="324685" y="14155"/>
                  </a:cubicBezTo>
                  <a:lnTo>
                    <a:pt x="256909" y="15204"/>
                  </a:lnTo>
                  <a:lnTo>
                    <a:pt x="196236" y="11719"/>
                  </a:lnTo>
                  <a:lnTo>
                    <a:pt x="135886" y="2993"/>
                  </a:lnTo>
                  <a:lnTo>
                    <a:pt x="97416" y="0"/>
                  </a:lnTo>
                  <a:lnTo>
                    <a:pt x="92300" y="78035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1540D28-CB74-6ADD-E013-B90D54194EA3}"/>
                </a:ext>
              </a:extLst>
            </p:cNvPr>
            <p:cNvSpPr/>
            <p:nvPr/>
          </p:nvSpPr>
          <p:spPr>
            <a:xfrm>
              <a:off x="10148341" y="3739479"/>
              <a:ext cx="507935" cy="1176557"/>
            </a:xfrm>
            <a:custGeom>
              <a:avLst/>
              <a:gdLst>
                <a:gd name="connsiteX0" fmla="*/ 426160 w 507935"/>
                <a:gd name="connsiteY0" fmla="*/ 12769 h 1176557"/>
                <a:gd name="connsiteX1" fmla="*/ 397481 w 507935"/>
                <a:gd name="connsiteY1" fmla="*/ 18747 h 1176557"/>
                <a:gd name="connsiteX2" fmla="*/ 347595 w 507935"/>
                <a:gd name="connsiteY2" fmla="*/ 25853 h 1176557"/>
                <a:gd name="connsiteX3" fmla="*/ 343941 w 507935"/>
                <a:gd name="connsiteY3" fmla="*/ 24879 h 1176557"/>
                <a:gd name="connsiteX4" fmla="*/ 290401 w 507935"/>
                <a:gd name="connsiteY4" fmla="*/ 28680 h 1176557"/>
                <a:gd name="connsiteX5" fmla="*/ 270986 w 507935"/>
                <a:gd name="connsiteY5" fmla="*/ 33178 h 1176557"/>
                <a:gd name="connsiteX6" fmla="*/ 284401 w 507935"/>
                <a:gd name="connsiteY6" fmla="*/ 139434 h 1176557"/>
                <a:gd name="connsiteX7" fmla="*/ 287017 w 507935"/>
                <a:gd name="connsiteY7" fmla="*/ 189224 h 1176557"/>
                <a:gd name="connsiteX8" fmla="*/ 287017 w 507935"/>
                <a:gd name="connsiteY8" fmla="*/ 274466 h 1176557"/>
                <a:gd name="connsiteX9" fmla="*/ 298598 w 507935"/>
                <a:gd name="connsiteY9" fmla="*/ 327738 h 1176557"/>
                <a:gd name="connsiteX10" fmla="*/ 297708 w 507935"/>
                <a:gd name="connsiteY10" fmla="*/ 345496 h 1176557"/>
                <a:gd name="connsiteX11" fmla="*/ 297708 w 507935"/>
                <a:gd name="connsiteY11" fmla="*/ 373906 h 1176557"/>
                <a:gd name="connsiteX12" fmla="*/ 279893 w 507935"/>
                <a:gd name="connsiteY12" fmla="*/ 405872 h 1176557"/>
                <a:gd name="connsiteX13" fmla="*/ 262074 w 507935"/>
                <a:gd name="connsiteY13" fmla="*/ 487558 h 1176557"/>
                <a:gd name="connsiteX14" fmla="*/ 247823 w 507935"/>
                <a:gd name="connsiteY14" fmla="*/ 530175 h 1176557"/>
                <a:gd name="connsiteX15" fmla="*/ 230736 w 507935"/>
                <a:gd name="connsiteY15" fmla="*/ 594825 h 1176557"/>
                <a:gd name="connsiteX16" fmla="*/ 212149 w 507935"/>
                <a:gd name="connsiteY16" fmla="*/ 661537 h 1176557"/>
                <a:gd name="connsiteX17" fmla="*/ 168349 w 507935"/>
                <a:gd name="connsiteY17" fmla="*/ 789466 h 1176557"/>
                <a:gd name="connsiteX18" fmla="*/ 169430 w 507935"/>
                <a:gd name="connsiteY18" fmla="*/ 810745 h 1176557"/>
                <a:gd name="connsiteX19" fmla="*/ 155179 w 507935"/>
                <a:gd name="connsiteY19" fmla="*/ 856918 h 1176557"/>
                <a:gd name="connsiteX20" fmla="*/ 115984 w 507935"/>
                <a:gd name="connsiteY20" fmla="*/ 881778 h 1176557"/>
                <a:gd name="connsiteX21" fmla="*/ 101729 w 507935"/>
                <a:gd name="connsiteY21" fmla="*/ 881778 h 1176557"/>
                <a:gd name="connsiteX22" fmla="*/ 83914 w 507935"/>
                <a:gd name="connsiteY22" fmla="*/ 871122 h 1176557"/>
                <a:gd name="connsiteX23" fmla="*/ 32049 w 507935"/>
                <a:gd name="connsiteY23" fmla="*/ 890461 h 1176557"/>
                <a:gd name="connsiteX24" fmla="*/ 0 w 507935"/>
                <a:gd name="connsiteY24" fmla="*/ 930967 h 1176557"/>
                <a:gd name="connsiteX25" fmla="*/ 1961 w 507935"/>
                <a:gd name="connsiteY25" fmla="*/ 938605 h 1176557"/>
                <a:gd name="connsiteX26" fmla="*/ 19775 w 507935"/>
                <a:gd name="connsiteY26" fmla="*/ 938605 h 1176557"/>
                <a:gd name="connsiteX27" fmla="*/ 58959 w 507935"/>
                <a:gd name="connsiteY27" fmla="*/ 923038 h 1176557"/>
                <a:gd name="connsiteX28" fmla="*/ 119546 w 507935"/>
                <a:gd name="connsiteY28" fmla="*/ 924396 h 1176557"/>
                <a:gd name="connsiteX29" fmla="*/ 137362 w 507935"/>
                <a:gd name="connsiteY29" fmla="*/ 927949 h 1176557"/>
                <a:gd name="connsiteX30" fmla="*/ 144485 w 507935"/>
                <a:gd name="connsiteY30" fmla="*/ 952809 h 1176557"/>
                <a:gd name="connsiteX31" fmla="*/ 108855 w 507935"/>
                <a:gd name="connsiteY31" fmla="*/ 1062909 h 1176557"/>
                <a:gd name="connsiteX32" fmla="*/ 101619 w 507935"/>
                <a:gd name="connsiteY32" fmla="*/ 1091308 h 1176557"/>
                <a:gd name="connsiteX33" fmla="*/ 98163 w 507935"/>
                <a:gd name="connsiteY33" fmla="*/ 1133940 h 1176557"/>
                <a:gd name="connsiteX34" fmla="*/ 98163 w 507935"/>
                <a:gd name="connsiteY34" fmla="*/ 1148145 h 1176557"/>
                <a:gd name="connsiteX35" fmla="*/ 115983 w 507935"/>
                <a:gd name="connsiteY35" fmla="*/ 1119732 h 1176557"/>
                <a:gd name="connsiteX36" fmla="*/ 115983 w 507935"/>
                <a:gd name="connsiteY36" fmla="*/ 1098424 h 1176557"/>
                <a:gd name="connsiteX37" fmla="*/ 112419 w 507935"/>
                <a:gd name="connsiteY37" fmla="*/ 1077113 h 1176557"/>
                <a:gd name="connsiteX38" fmla="*/ 133798 w 507935"/>
                <a:gd name="connsiteY38" fmla="*/ 1013182 h 1176557"/>
                <a:gd name="connsiteX39" fmla="*/ 155177 w 507935"/>
                <a:gd name="connsiteY39" fmla="*/ 988322 h 1176557"/>
                <a:gd name="connsiteX40" fmla="*/ 158740 w 507935"/>
                <a:gd name="connsiteY40" fmla="*/ 988322 h 1176557"/>
                <a:gd name="connsiteX41" fmla="*/ 180119 w 507935"/>
                <a:gd name="connsiteY41" fmla="*/ 1013182 h 1176557"/>
                <a:gd name="connsiteX42" fmla="*/ 172530 w 507935"/>
                <a:gd name="connsiteY42" fmla="*/ 1052196 h 1176557"/>
                <a:gd name="connsiteX43" fmla="*/ 165522 w 507935"/>
                <a:gd name="connsiteY43" fmla="*/ 1116156 h 1176557"/>
                <a:gd name="connsiteX44" fmla="*/ 162304 w 507935"/>
                <a:gd name="connsiteY44" fmla="*/ 1176558 h 1176557"/>
                <a:gd name="connsiteX45" fmla="*/ 187246 w 507935"/>
                <a:gd name="connsiteY45" fmla="*/ 1112627 h 1176557"/>
                <a:gd name="connsiteX46" fmla="*/ 191246 w 507935"/>
                <a:gd name="connsiteY46" fmla="*/ 1094732 h 1176557"/>
                <a:gd name="connsiteX47" fmla="*/ 189523 w 507935"/>
                <a:gd name="connsiteY47" fmla="*/ 1080991 h 1176557"/>
                <a:gd name="connsiteX48" fmla="*/ 201498 w 507935"/>
                <a:gd name="connsiteY48" fmla="*/ 984772 h 1176557"/>
                <a:gd name="connsiteX49" fmla="*/ 201498 w 507935"/>
                <a:gd name="connsiteY49" fmla="*/ 974117 h 1176557"/>
                <a:gd name="connsiteX50" fmla="*/ 219313 w 507935"/>
                <a:gd name="connsiteY50" fmla="*/ 963461 h 1176557"/>
                <a:gd name="connsiteX51" fmla="*/ 247819 w 507935"/>
                <a:gd name="connsiteY51" fmla="*/ 984772 h 1176557"/>
                <a:gd name="connsiteX52" fmla="*/ 244255 w 507935"/>
                <a:gd name="connsiteY52" fmla="*/ 998977 h 1176557"/>
                <a:gd name="connsiteX53" fmla="*/ 242782 w 507935"/>
                <a:gd name="connsiteY53" fmla="*/ 1013545 h 1176557"/>
                <a:gd name="connsiteX54" fmla="*/ 237132 w 507935"/>
                <a:gd name="connsiteY54" fmla="*/ 1048698 h 1176557"/>
                <a:gd name="connsiteX55" fmla="*/ 237020 w 507935"/>
                <a:gd name="connsiteY55" fmla="*/ 1059346 h 1176557"/>
                <a:gd name="connsiteX56" fmla="*/ 233567 w 507935"/>
                <a:gd name="connsiteY56" fmla="*/ 1094869 h 1176557"/>
                <a:gd name="connsiteX57" fmla="*/ 247819 w 507935"/>
                <a:gd name="connsiteY57" fmla="*/ 1137486 h 1176557"/>
                <a:gd name="connsiteX58" fmla="*/ 272762 w 507935"/>
                <a:gd name="connsiteY58" fmla="*/ 1034490 h 1176557"/>
                <a:gd name="connsiteX59" fmla="*/ 286746 w 507935"/>
                <a:gd name="connsiteY59" fmla="*/ 973847 h 1176557"/>
                <a:gd name="connsiteX60" fmla="*/ 304832 w 507935"/>
                <a:gd name="connsiteY60" fmla="*/ 917287 h 1176557"/>
                <a:gd name="connsiteX61" fmla="*/ 304832 w 507935"/>
                <a:gd name="connsiteY61" fmla="*/ 910184 h 1176557"/>
                <a:gd name="connsiteX62" fmla="*/ 298219 w 507935"/>
                <a:gd name="connsiteY62" fmla="*/ 813865 h 1176557"/>
                <a:gd name="connsiteX63" fmla="*/ 290576 w 507935"/>
                <a:gd name="connsiteY63" fmla="*/ 803637 h 1176557"/>
                <a:gd name="connsiteX64" fmla="*/ 294140 w 507935"/>
                <a:gd name="connsiteY64" fmla="*/ 778777 h 1176557"/>
                <a:gd name="connsiteX65" fmla="*/ 383235 w 507935"/>
                <a:gd name="connsiteY65" fmla="*/ 569244 h 1176557"/>
                <a:gd name="connsiteX66" fmla="*/ 431972 w 507935"/>
                <a:gd name="connsiteY66" fmla="*/ 468655 h 1176557"/>
                <a:gd name="connsiteX67" fmla="*/ 448757 w 507935"/>
                <a:gd name="connsiteY67" fmla="*/ 410801 h 1176557"/>
                <a:gd name="connsiteX68" fmla="*/ 458338 w 507935"/>
                <a:gd name="connsiteY68" fmla="*/ 384834 h 1176557"/>
                <a:gd name="connsiteX69" fmla="*/ 480399 w 507935"/>
                <a:gd name="connsiteY69" fmla="*/ 366677 h 1176557"/>
                <a:gd name="connsiteX70" fmla="*/ 475866 w 507935"/>
                <a:gd name="connsiteY70" fmla="*/ 327723 h 1176557"/>
                <a:gd name="connsiteX71" fmla="*/ 465178 w 507935"/>
                <a:gd name="connsiteY71" fmla="*/ 299310 h 1176557"/>
                <a:gd name="connsiteX72" fmla="*/ 472301 w 507935"/>
                <a:gd name="connsiteY72" fmla="*/ 267343 h 1176557"/>
                <a:gd name="connsiteX73" fmla="*/ 471325 w 507935"/>
                <a:gd name="connsiteY73" fmla="*/ 256573 h 1176557"/>
                <a:gd name="connsiteX74" fmla="*/ 475865 w 507935"/>
                <a:gd name="connsiteY74" fmla="*/ 221176 h 1176557"/>
                <a:gd name="connsiteX75" fmla="*/ 507936 w 507935"/>
                <a:gd name="connsiteY75" fmla="*/ 36490 h 1176557"/>
                <a:gd name="connsiteX76" fmla="*/ 507780 w 507935"/>
                <a:gd name="connsiteY76" fmla="*/ 0 h 1176557"/>
                <a:gd name="connsiteX77" fmla="*/ 426156 w 507935"/>
                <a:gd name="connsiteY77" fmla="*/ 12754 h 1176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07935" h="1176557">
                  <a:moveTo>
                    <a:pt x="426160" y="12769"/>
                  </a:moveTo>
                  <a:cubicBezTo>
                    <a:pt x="409758" y="14181"/>
                    <a:pt x="410619" y="18747"/>
                    <a:pt x="397481" y="18747"/>
                  </a:cubicBezTo>
                  <a:cubicBezTo>
                    <a:pt x="378988" y="18747"/>
                    <a:pt x="368377" y="25853"/>
                    <a:pt x="347595" y="25853"/>
                  </a:cubicBezTo>
                  <a:lnTo>
                    <a:pt x="343941" y="24879"/>
                  </a:lnTo>
                  <a:lnTo>
                    <a:pt x="290401" y="28680"/>
                  </a:lnTo>
                  <a:lnTo>
                    <a:pt x="270986" y="33178"/>
                  </a:lnTo>
                  <a:lnTo>
                    <a:pt x="284401" y="139434"/>
                  </a:lnTo>
                  <a:lnTo>
                    <a:pt x="287017" y="189224"/>
                  </a:lnTo>
                  <a:lnTo>
                    <a:pt x="287017" y="274466"/>
                  </a:lnTo>
                  <a:cubicBezTo>
                    <a:pt x="287017" y="298928"/>
                    <a:pt x="297708" y="311383"/>
                    <a:pt x="298598" y="327738"/>
                  </a:cubicBezTo>
                  <a:lnTo>
                    <a:pt x="297708" y="345496"/>
                  </a:lnTo>
                  <a:lnTo>
                    <a:pt x="297708" y="373906"/>
                  </a:lnTo>
                  <a:cubicBezTo>
                    <a:pt x="297708" y="400491"/>
                    <a:pt x="279893" y="387428"/>
                    <a:pt x="279893" y="405872"/>
                  </a:cubicBezTo>
                  <a:cubicBezTo>
                    <a:pt x="279893" y="427309"/>
                    <a:pt x="262074" y="469222"/>
                    <a:pt x="262074" y="487558"/>
                  </a:cubicBezTo>
                  <a:cubicBezTo>
                    <a:pt x="262074" y="492908"/>
                    <a:pt x="247823" y="517312"/>
                    <a:pt x="247823" y="530175"/>
                  </a:cubicBezTo>
                  <a:cubicBezTo>
                    <a:pt x="247823" y="535748"/>
                    <a:pt x="233352" y="579485"/>
                    <a:pt x="230736" y="594825"/>
                  </a:cubicBezTo>
                  <a:cubicBezTo>
                    <a:pt x="225586" y="625006"/>
                    <a:pt x="222945" y="638083"/>
                    <a:pt x="212149" y="661537"/>
                  </a:cubicBezTo>
                  <a:cubicBezTo>
                    <a:pt x="200698" y="686416"/>
                    <a:pt x="168497" y="756660"/>
                    <a:pt x="168349" y="789466"/>
                  </a:cubicBezTo>
                  <a:lnTo>
                    <a:pt x="169430" y="810745"/>
                  </a:lnTo>
                  <a:cubicBezTo>
                    <a:pt x="161683" y="822277"/>
                    <a:pt x="155179" y="837937"/>
                    <a:pt x="155179" y="856918"/>
                  </a:cubicBezTo>
                  <a:cubicBezTo>
                    <a:pt x="155179" y="872038"/>
                    <a:pt x="133129" y="881778"/>
                    <a:pt x="115984" y="881778"/>
                  </a:cubicBezTo>
                  <a:lnTo>
                    <a:pt x="101729" y="881778"/>
                  </a:lnTo>
                  <a:cubicBezTo>
                    <a:pt x="93164" y="881778"/>
                    <a:pt x="91254" y="876022"/>
                    <a:pt x="83914" y="871122"/>
                  </a:cubicBezTo>
                  <a:cubicBezTo>
                    <a:pt x="64110" y="872767"/>
                    <a:pt x="47992" y="882248"/>
                    <a:pt x="32049" y="890461"/>
                  </a:cubicBezTo>
                  <a:cubicBezTo>
                    <a:pt x="7175" y="903275"/>
                    <a:pt x="9178" y="909106"/>
                    <a:pt x="0" y="930967"/>
                  </a:cubicBezTo>
                  <a:lnTo>
                    <a:pt x="1961" y="938605"/>
                  </a:lnTo>
                  <a:lnTo>
                    <a:pt x="19775" y="938605"/>
                  </a:lnTo>
                  <a:cubicBezTo>
                    <a:pt x="27220" y="938605"/>
                    <a:pt x="43201" y="924522"/>
                    <a:pt x="58959" y="923038"/>
                  </a:cubicBezTo>
                  <a:lnTo>
                    <a:pt x="119546" y="924396"/>
                  </a:lnTo>
                  <a:cubicBezTo>
                    <a:pt x="129153" y="924321"/>
                    <a:pt x="129391" y="926099"/>
                    <a:pt x="137362" y="927949"/>
                  </a:cubicBezTo>
                  <a:cubicBezTo>
                    <a:pt x="138669" y="943613"/>
                    <a:pt x="144485" y="943487"/>
                    <a:pt x="144485" y="952809"/>
                  </a:cubicBezTo>
                  <a:cubicBezTo>
                    <a:pt x="144485" y="953064"/>
                    <a:pt x="108855" y="1035647"/>
                    <a:pt x="108855" y="1062909"/>
                  </a:cubicBezTo>
                  <a:cubicBezTo>
                    <a:pt x="108855" y="1077797"/>
                    <a:pt x="103547" y="1073985"/>
                    <a:pt x="101619" y="1091308"/>
                  </a:cubicBezTo>
                  <a:lnTo>
                    <a:pt x="98163" y="1133940"/>
                  </a:lnTo>
                  <a:lnTo>
                    <a:pt x="98163" y="1148145"/>
                  </a:lnTo>
                  <a:cubicBezTo>
                    <a:pt x="109968" y="1145005"/>
                    <a:pt x="115983" y="1133944"/>
                    <a:pt x="115983" y="1119732"/>
                  </a:cubicBezTo>
                  <a:lnTo>
                    <a:pt x="115983" y="1098424"/>
                  </a:lnTo>
                  <a:cubicBezTo>
                    <a:pt x="115983" y="1087607"/>
                    <a:pt x="114361" y="1085434"/>
                    <a:pt x="112419" y="1077113"/>
                  </a:cubicBezTo>
                  <a:cubicBezTo>
                    <a:pt x="117637" y="1066274"/>
                    <a:pt x="133798" y="1026808"/>
                    <a:pt x="133798" y="1013182"/>
                  </a:cubicBezTo>
                  <a:cubicBezTo>
                    <a:pt x="133798" y="999559"/>
                    <a:pt x="144081" y="988322"/>
                    <a:pt x="155177" y="988322"/>
                  </a:cubicBezTo>
                  <a:lnTo>
                    <a:pt x="158740" y="988322"/>
                  </a:lnTo>
                  <a:cubicBezTo>
                    <a:pt x="168574" y="988322"/>
                    <a:pt x="180119" y="1005929"/>
                    <a:pt x="180119" y="1013182"/>
                  </a:cubicBezTo>
                  <a:cubicBezTo>
                    <a:pt x="180119" y="1028907"/>
                    <a:pt x="175301" y="1034026"/>
                    <a:pt x="172530" y="1052196"/>
                  </a:cubicBezTo>
                  <a:lnTo>
                    <a:pt x="165522" y="1116156"/>
                  </a:lnTo>
                  <a:lnTo>
                    <a:pt x="162304" y="1176558"/>
                  </a:lnTo>
                  <a:cubicBezTo>
                    <a:pt x="176897" y="1171292"/>
                    <a:pt x="187246" y="1131470"/>
                    <a:pt x="187246" y="1112627"/>
                  </a:cubicBezTo>
                  <a:cubicBezTo>
                    <a:pt x="187246" y="1099489"/>
                    <a:pt x="186695" y="1103416"/>
                    <a:pt x="191246" y="1094732"/>
                  </a:cubicBezTo>
                  <a:lnTo>
                    <a:pt x="189523" y="1080991"/>
                  </a:lnTo>
                  <a:lnTo>
                    <a:pt x="201498" y="984772"/>
                  </a:lnTo>
                  <a:lnTo>
                    <a:pt x="201498" y="974117"/>
                  </a:lnTo>
                  <a:cubicBezTo>
                    <a:pt x="204017" y="972788"/>
                    <a:pt x="218992" y="963461"/>
                    <a:pt x="219313" y="963461"/>
                  </a:cubicBezTo>
                  <a:cubicBezTo>
                    <a:pt x="233049" y="963461"/>
                    <a:pt x="242807" y="975331"/>
                    <a:pt x="247819" y="984772"/>
                  </a:cubicBezTo>
                  <a:cubicBezTo>
                    <a:pt x="245322" y="989788"/>
                    <a:pt x="244255" y="990668"/>
                    <a:pt x="244255" y="998977"/>
                  </a:cubicBezTo>
                  <a:cubicBezTo>
                    <a:pt x="244255" y="1008084"/>
                    <a:pt x="243398" y="1007560"/>
                    <a:pt x="242782" y="1013545"/>
                  </a:cubicBezTo>
                  <a:lnTo>
                    <a:pt x="237132" y="1048698"/>
                  </a:lnTo>
                  <a:lnTo>
                    <a:pt x="237020" y="1059346"/>
                  </a:lnTo>
                  <a:lnTo>
                    <a:pt x="233567" y="1094869"/>
                  </a:lnTo>
                  <a:cubicBezTo>
                    <a:pt x="232472" y="1108000"/>
                    <a:pt x="239953" y="1131743"/>
                    <a:pt x="247819" y="1137486"/>
                  </a:cubicBezTo>
                  <a:cubicBezTo>
                    <a:pt x="250987" y="1099539"/>
                    <a:pt x="272762" y="1059648"/>
                    <a:pt x="272762" y="1034490"/>
                  </a:cubicBezTo>
                  <a:cubicBezTo>
                    <a:pt x="272762" y="1018740"/>
                    <a:pt x="283518" y="990910"/>
                    <a:pt x="286746" y="973847"/>
                  </a:cubicBezTo>
                  <a:cubicBezTo>
                    <a:pt x="290969" y="951556"/>
                    <a:pt x="304832" y="944303"/>
                    <a:pt x="304832" y="917287"/>
                  </a:cubicBezTo>
                  <a:lnTo>
                    <a:pt x="304832" y="910184"/>
                  </a:lnTo>
                  <a:cubicBezTo>
                    <a:pt x="304832" y="867556"/>
                    <a:pt x="284490" y="870823"/>
                    <a:pt x="298219" y="813865"/>
                  </a:cubicBezTo>
                  <a:lnTo>
                    <a:pt x="290576" y="803637"/>
                  </a:lnTo>
                  <a:cubicBezTo>
                    <a:pt x="291506" y="792529"/>
                    <a:pt x="294140" y="791020"/>
                    <a:pt x="294140" y="778777"/>
                  </a:cubicBezTo>
                  <a:cubicBezTo>
                    <a:pt x="294140" y="762553"/>
                    <a:pt x="371838" y="588821"/>
                    <a:pt x="383235" y="569244"/>
                  </a:cubicBezTo>
                  <a:cubicBezTo>
                    <a:pt x="403403" y="534608"/>
                    <a:pt x="415330" y="508857"/>
                    <a:pt x="431972" y="468655"/>
                  </a:cubicBezTo>
                  <a:cubicBezTo>
                    <a:pt x="441337" y="446039"/>
                    <a:pt x="441114" y="433289"/>
                    <a:pt x="448757" y="410801"/>
                  </a:cubicBezTo>
                  <a:cubicBezTo>
                    <a:pt x="451002" y="404194"/>
                    <a:pt x="455740" y="390687"/>
                    <a:pt x="458338" y="384834"/>
                  </a:cubicBezTo>
                  <a:cubicBezTo>
                    <a:pt x="465596" y="368484"/>
                    <a:pt x="480557" y="376342"/>
                    <a:pt x="480399" y="366677"/>
                  </a:cubicBezTo>
                  <a:lnTo>
                    <a:pt x="475866" y="327723"/>
                  </a:lnTo>
                  <a:cubicBezTo>
                    <a:pt x="475844" y="327533"/>
                    <a:pt x="465877" y="300761"/>
                    <a:pt x="465178" y="299310"/>
                  </a:cubicBezTo>
                  <a:cubicBezTo>
                    <a:pt x="467480" y="294521"/>
                    <a:pt x="472301" y="274230"/>
                    <a:pt x="472301" y="267343"/>
                  </a:cubicBezTo>
                  <a:lnTo>
                    <a:pt x="471325" y="256573"/>
                  </a:lnTo>
                  <a:lnTo>
                    <a:pt x="475865" y="221176"/>
                  </a:lnTo>
                  <a:cubicBezTo>
                    <a:pt x="483130" y="160041"/>
                    <a:pt x="507936" y="92747"/>
                    <a:pt x="507936" y="36490"/>
                  </a:cubicBezTo>
                  <a:lnTo>
                    <a:pt x="507780" y="0"/>
                  </a:lnTo>
                  <a:lnTo>
                    <a:pt x="426156" y="12754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A6531D1-3140-6DE4-8A8C-E1F5495F9170}"/>
                </a:ext>
              </a:extLst>
            </p:cNvPr>
            <p:cNvSpPr/>
            <p:nvPr/>
          </p:nvSpPr>
          <p:spPr>
            <a:xfrm>
              <a:off x="2160508" y="4052210"/>
              <a:ext cx="439302" cy="453275"/>
            </a:xfrm>
            <a:custGeom>
              <a:avLst/>
              <a:gdLst>
                <a:gd name="connsiteX0" fmla="*/ 311120 w 439302"/>
                <a:gd name="connsiteY0" fmla="*/ 96765 h 453275"/>
                <a:gd name="connsiteX1" fmla="*/ 314681 w 439302"/>
                <a:gd name="connsiteY1" fmla="*/ 82560 h 453275"/>
                <a:gd name="connsiteX2" fmla="*/ 311322 w 439302"/>
                <a:gd name="connsiteY2" fmla="*/ 75532 h 453275"/>
                <a:gd name="connsiteX3" fmla="*/ 316817 w 439302"/>
                <a:gd name="connsiteY3" fmla="*/ 60724 h 453275"/>
                <a:gd name="connsiteX4" fmla="*/ 318244 w 439302"/>
                <a:gd name="connsiteY4" fmla="*/ 132281 h 453275"/>
                <a:gd name="connsiteX5" fmla="*/ 311121 w 439302"/>
                <a:gd name="connsiteY5" fmla="*/ 150039 h 453275"/>
                <a:gd name="connsiteX6" fmla="*/ 311121 w 439302"/>
                <a:gd name="connsiteY6" fmla="*/ 96766 h 453275"/>
                <a:gd name="connsiteX7" fmla="*/ 321887 w 439302"/>
                <a:gd name="connsiteY7" fmla="*/ 12286 h 453275"/>
                <a:gd name="connsiteX8" fmla="*/ 321808 w 439302"/>
                <a:gd name="connsiteY8" fmla="*/ 22184 h 453275"/>
                <a:gd name="connsiteX9" fmla="*/ 314680 w 439302"/>
                <a:gd name="connsiteY9" fmla="*/ 47044 h 453275"/>
                <a:gd name="connsiteX10" fmla="*/ 314680 w 439302"/>
                <a:gd name="connsiteY10" fmla="*/ 32839 h 453275"/>
                <a:gd name="connsiteX11" fmla="*/ 303993 w 439302"/>
                <a:gd name="connsiteY11" fmla="*/ 15081 h 453275"/>
                <a:gd name="connsiteX12" fmla="*/ 271930 w 439302"/>
                <a:gd name="connsiteY12" fmla="*/ 15146 h 453275"/>
                <a:gd name="connsiteX13" fmla="*/ 243413 w 439302"/>
                <a:gd name="connsiteY13" fmla="*/ 18584 h 453275"/>
                <a:gd name="connsiteX14" fmla="*/ 193524 w 439302"/>
                <a:gd name="connsiteY14" fmla="*/ 21799 h 453275"/>
                <a:gd name="connsiteX15" fmla="*/ 15372 w 439302"/>
                <a:gd name="connsiteY15" fmla="*/ 25733 h 453275"/>
                <a:gd name="connsiteX16" fmla="*/ 1121 w 439302"/>
                <a:gd name="connsiteY16" fmla="*/ 25733 h 453275"/>
                <a:gd name="connsiteX17" fmla="*/ 0 w 439302"/>
                <a:gd name="connsiteY17" fmla="*/ 128774 h 453275"/>
                <a:gd name="connsiteX18" fmla="*/ 3715 w 439302"/>
                <a:gd name="connsiteY18" fmla="*/ 249481 h 453275"/>
                <a:gd name="connsiteX19" fmla="*/ 3794 w 439302"/>
                <a:gd name="connsiteY19" fmla="*/ 356033 h 453275"/>
                <a:gd name="connsiteX20" fmla="*/ 4684 w 439302"/>
                <a:gd name="connsiteY20" fmla="*/ 373790 h 453275"/>
                <a:gd name="connsiteX21" fmla="*/ 3229 w 439302"/>
                <a:gd name="connsiteY21" fmla="*/ 381144 h 453275"/>
                <a:gd name="connsiteX22" fmla="*/ 15574 w 439302"/>
                <a:gd name="connsiteY22" fmla="*/ 453275 h 453275"/>
                <a:gd name="connsiteX23" fmla="*/ 79512 w 439302"/>
                <a:gd name="connsiteY23" fmla="*/ 444822 h 453275"/>
                <a:gd name="connsiteX24" fmla="*/ 133175 w 439302"/>
                <a:gd name="connsiteY24" fmla="*/ 446140 h 453275"/>
                <a:gd name="connsiteX25" fmla="*/ 175642 w 439302"/>
                <a:gd name="connsiteY25" fmla="*/ 437913 h 453275"/>
                <a:gd name="connsiteX26" fmla="*/ 186406 w 439302"/>
                <a:gd name="connsiteY26" fmla="*/ 441272 h 453275"/>
                <a:gd name="connsiteX27" fmla="*/ 204325 w 439302"/>
                <a:gd name="connsiteY27" fmla="*/ 438326 h 453275"/>
                <a:gd name="connsiteX28" fmla="*/ 232727 w 439302"/>
                <a:gd name="connsiteY28" fmla="*/ 434166 h 453275"/>
                <a:gd name="connsiteX29" fmla="*/ 246978 w 439302"/>
                <a:gd name="connsiteY29" fmla="*/ 419961 h 453275"/>
                <a:gd name="connsiteX30" fmla="*/ 246009 w 439302"/>
                <a:gd name="connsiteY30" fmla="*/ 320438 h 453275"/>
                <a:gd name="connsiteX31" fmla="*/ 249980 w 439302"/>
                <a:gd name="connsiteY31" fmla="*/ 274359 h 453275"/>
                <a:gd name="connsiteX32" fmla="*/ 249454 w 439302"/>
                <a:gd name="connsiteY32" fmla="*/ 224645 h 453275"/>
                <a:gd name="connsiteX33" fmla="*/ 247872 w 439302"/>
                <a:gd name="connsiteY33" fmla="*/ 167792 h 453275"/>
                <a:gd name="connsiteX34" fmla="*/ 246377 w 439302"/>
                <a:gd name="connsiteY34" fmla="*/ 149980 h 453275"/>
                <a:gd name="connsiteX35" fmla="*/ 250542 w 439302"/>
                <a:gd name="connsiteY35" fmla="*/ 96759 h 453275"/>
                <a:gd name="connsiteX36" fmla="*/ 254106 w 439302"/>
                <a:gd name="connsiteY36" fmla="*/ 96759 h 453275"/>
                <a:gd name="connsiteX37" fmla="*/ 253100 w 439302"/>
                <a:gd name="connsiteY37" fmla="*/ 107519 h 453275"/>
                <a:gd name="connsiteX38" fmla="*/ 257670 w 439302"/>
                <a:gd name="connsiteY38" fmla="*/ 150033 h 453275"/>
                <a:gd name="connsiteX39" fmla="*/ 254106 w 439302"/>
                <a:gd name="connsiteY39" fmla="*/ 178446 h 453275"/>
                <a:gd name="connsiteX40" fmla="*/ 254106 w 439302"/>
                <a:gd name="connsiteY40" fmla="*/ 213962 h 453275"/>
                <a:gd name="connsiteX41" fmla="*/ 257670 w 439302"/>
                <a:gd name="connsiteY41" fmla="*/ 228170 h 453275"/>
                <a:gd name="connsiteX42" fmla="*/ 254106 w 439302"/>
                <a:gd name="connsiteY42" fmla="*/ 242375 h 453275"/>
                <a:gd name="connsiteX43" fmla="*/ 254517 w 439302"/>
                <a:gd name="connsiteY43" fmla="*/ 352457 h 453275"/>
                <a:gd name="connsiteX44" fmla="*/ 255345 w 439302"/>
                <a:gd name="connsiteY44" fmla="*/ 391251 h 453275"/>
                <a:gd name="connsiteX45" fmla="*/ 261590 w 439302"/>
                <a:gd name="connsiteY45" fmla="*/ 425036 h 453275"/>
                <a:gd name="connsiteX46" fmla="*/ 299647 w 439302"/>
                <a:gd name="connsiteY46" fmla="*/ 416198 h 453275"/>
                <a:gd name="connsiteX47" fmla="*/ 303990 w 439302"/>
                <a:gd name="connsiteY47" fmla="*/ 402195 h 453275"/>
                <a:gd name="connsiteX48" fmla="*/ 300426 w 439302"/>
                <a:gd name="connsiteY48" fmla="*/ 387990 h 453275"/>
                <a:gd name="connsiteX49" fmla="*/ 301316 w 439302"/>
                <a:gd name="connsiteY49" fmla="*/ 380884 h 453275"/>
                <a:gd name="connsiteX50" fmla="*/ 300426 w 439302"/>
                <a:gd name="connsiteY50" fmla="*/ 363126 h 453275"/>
                <a:gd name="connsiteX51" fmla="*/ 300426 w 439302"/>
                <a:gd name="connsiteY51" fmla="*/ 359576 h 453275"/>
                <a:gd name="connsiteX52" fmla="*/ 301280 w 439302"/>
                <a:gd name="connsiteY52" fmla="*/ 345195 h 453275"/>
                <a:gd name="connsiteX53" fmla="*/ 303990 w 439302"/>
                <a:gd name="connsiteY53" fmla="*/ 302749 h 453275"/>
                <a:gd name="connsiteX54" fmla="*/ 302963 w 439302"/>
                <a:gd name="connsiteY54" fmla="*/ 284905 h 453275"/>
                <a:gd name="connsiteX55" fmla="*/ 308602 w 439302"/>
                <a:gd name="connsiteY55" fmla="*/ 235269 h 453275"/>
                <a:gd name="connsiteX56" fmla="*/ 306761 w 439302"/>
                <a:gd name="connsiteY56" fmla="*/ 185427 h 453275"/>
                <a:gd name="connsiteX57" fmla="*/ 311117 w 439302"/>
                <a:gd name="connsiteY57" fmla="*/ 153582 h 453275"/>
                <a:gd name="connsiteX58" fmla="*/ 318241 w 439302"/>
                <a:gd name="connsiteY58" fmla="*/ 153582 h 453275"/>
                <a:gd name="connsiteX59" fmla="*/ 314677 w 439302"/>
                <a:gd name="connsiteY59" fmla="*/ 171340 h 453275"/>
                <a:gd name="connsiteX60" fmla="*/ 315614 w 439302"/>
                <a:gd name="connsiteY60" fmla="*/ 178471 h 453275"/>
                <a:gd name="connsiteX61" fmla="*/ 311254 w 439302"/>
                <a:gd name="connsiteY61" fmla="*/ 345351 h 453275"/>
                <a:gd name="connsiteX62" fmla="*/ 314678 w 439302"/>
                <a:gd name="connsiteY62" fmla="*/ 366676 h 453275"/>
                <a:gd name="connsiteX63" fmla="*/ 310325 w 439302"/>
                <a:gd name="connsiteY63" fmla="*/ 377450 h 453275"/>
                <a:gd name="connsiteX64" fmla="*/ 314678 w 439302"/>
                <a:gd name="connsiteY64" fmla="*/ 409294 h 453275"/>
                <a:gd name="connsiteX65" fmla="*/ 388898 w 439302"/>
                <a:gd name="connsiteY65" fmla="*/ 384330 h 453275"/>
                <a:gd name="connsiteX66" fmla="*/ 393071 w 439302"/>
                <a:gd name="connsiteY66" fmla="*/ 356020 h 453275"/>
                <a:gd name="connsiteX67" fmla="*/ 404299 w 439302"/>
                <a:gd name="connsiteY67" fmla="*/ 306374 h 453275"/>
                <a:gd name="connsiteX68" fmla="*/ 425141 w 439302"/>
                <a:gd name="connsiteY68" fmla="*/ 153579 h 453275"/>
                <a:gd name="connsiteX69" fmla="*/ 425559 w 439302"/>
                <a:gd name="connsiteY69" fmla="*/ 135878 h 453275"/>
                <a:gd name="connsiteX70" fmla="*/ 435829 w 439302"/>
                <a:gd name="connsiteY70" fmla="*/ 47030 h 453275"/>
                <a:gd name="connsiteX71" fmla="*/ 435746 w 439302"/>
                <a:gd name="connsiteY71" fmla="*/ 29261 h 453275"/>
                <a:gd name="connsiteX72" fmla="*/ 439303 w 439302"/>
                <a:gd name="connsiteY72" fmla="*/ 0 h 453275"/>
                <a:gd name="connsiteX73" fmla="*/ 321887 w 439302"/>
                <a:gd name="connsiteY73" fmla="*/ 12272 h 45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439302" h="453275">
                  <a:moveTo>
                    <a:pt x="311120" y="96765"/>
                  </a:moveTo>
                  <a:cubicBezTo>
                    <a:pt x="311120" y="88459"/>
                    <a:pt x="312187" y="87579"/>
                    <a:pt x="314681" y="82560"/>
                  </a:cubicBezTo>
                  <a:lnTo>
                    <a:pt x="311322" y="75532"/>
                  </a:lnTo>
                  <a:lnTo>
                    <a:pt x="316817" y="60724"/>
                  </a:lnTo>
                  <a:lnTo>
                    <a:pt x="318244" y="132281"/>
                  </a:lnTo>
                  <a:cubicBezTo>
                    <a:pt x="318244" y="143870"/>
                    <a:pt x="316403" y="143982"/>
                    <a:pt x="311121" y="150039"/>
                  </a:cubicBezTo>
                  <a:lnTo>
                    <a:pt x="311121" y="96766"/>
                  </a:lnTo>
                  <a:close/>
                  <a:moveTo>
                    <a:pt x="321887" y="12286"/>
                  </a:moveTo>
                  <a:lnTo>
                    <a:pt x="321808" y="22184"/>
                  </a:lnTo>
                  <a:cubicBezTo>
                    <a:pt x="321808" y="35310"/>
                    <a:pt x="319995" y="39424"/>
                    <a:pt x="314680" y="47044"/>
                  </a:cubicBezTo>
                  <a:lnTo>
                    <a:pt x="314680" y="32839"/>
                  </a:lnTo>
                  <a:cubicBezTo>
                    <a:pt x="314680" y="9556"/>
                    <a:pt x="328629" y="15081"/>
                    <a:pt x="303993" y="15081"/>
                  </a:cubicBezTo>
                  <a:lnTo>
                    <a:pt x="271930" y="15146"/>
                  </a:lnTo>
                  <a:lnTo>
                    <a:pt x="243413" y="18584"/>
                  </a:lnTo>
                  <a:lnTo>
                    <a:pt x="193524" y="21799"/>
                  </a:lnTo>
                  <a:lnTo>
                    <a:pt x="15372" y="25733"/>
                  </a:lnTo>
                  <a:lnTo>
                    <a:pt x="1121" y="25733"/>
                  </a:lnTo>
                  <a:lnTo>
                    <a:pt x="0" y="128774"/>
                  </a:lnTo>
                  <a:lnTo>
                    <a:pt x="3715" y="249481"/>
                  </a:lnTo>
                  <a:lnTo>
                    <a:pt x="3794" y="356033"/>
                  </a:lnTo>
                  <a:lnTo>
                    <a:pt x="4684" y="373790"/>
                  </a:lnTo>
                  <a:lnTo>
                    <a:pt x="3229" y="381144"/>
                  </a:lnTo>
                  <a:lnTo>
                    <a:pt x="15574" y="453275"/>
                  </a:lnTo>
                  <a:lnTo>
                    <a:pt x="79512" y="444822"/>
                  </a:lnTo>
                  <a:lnTo>
                    <a:pt x="133175" y="446140"/>
                  </a:lnTo>
                  <a:lnTo>
                    <a:pt x="175642" y="437913"/>
                  </a:lnTo>
                  <a:lnTo>
                    <a:pt x="186406" y="441272"/>
                  </a:lnTo>
                  <a:cubicBezTo>
                    <a:pt x="198322" y="435571"/>
                    <a:pt x="191562" y="439849"/>
                    <a:pt x="204325" y="438326"/>
                  </a:cubicBezTo>
                  <a:lnTo>
                    <a:pt x="232727" y="434166"/>
                  </a:lnTo>
                  <a:cubicBezTo>
                    <a:pt x="241314" y="432722"/>
                    <a:pt x="246978" y="429693"/>
                    <a:pt x="246978" y="419961"/>
                  </a:cubicBezTo>
                  <a:lnTo>
                    <a:pt x="246009" y="320438"/>
                  </a:lnTo>
                  <a:lnTo>
                    <a:pt x="249980" y="274359"/>
                  </a:lnTo>
                  <a:lnTo>
                    <a:pt x="249454" y="224645"/>
                  </a:lnTo>
                  <a:lnTo>
                    <a:pt x="247872" y="167792"/>
                  </a:lnTo>
                  <a:lnTo>
                    <a:pt x="246377" y="149980"/>
                  </a:lnTo>
                  <a:lnTo>
                    <a:pt x="250542" y="96759"/>
                  </a:lnTo>
                  <a:lnTo>
                    <a:pt x="254106" y="96759"/>
                  </a:lnTo>
                  <a:lnTo>
                    <a:pt x="253100" y="107519"/>
                  </a:lnTo>
                  <a:lnTo>
                    <a:pt x="257670" y="150033"/>
                  </a:lnTo>
                  <a:cubicBezTo>
                    <a:pt x="258397" y="156995"/>
                    <a:pt x="254106" y="171304"/>
                    <a:pt x="254106" y="178446"/>
                  </a:cubicBezTo>
                  <a:lnTo>
                    <a:pt x="254106" y="213962"/>
                  </a:lnTo>
                  <a:cubicBezTo>
                    <a:pt x="254106" y="223069"/>
                    <a:pt x="254963" y="222548"/>
                    <a:pt x="257670" y="228170"/>
                  </a:cubicBezTo>
                  <a:cubicBezTo>
                    <a:pt x="255172" y="233186"/>
                    <a:pt x="254106" y="234065"/>
                    <a:pt x="254106" y="242375"/>
                  </a:cubicBezTo>
                  <a:lnTo>
                    <a:pt x="254517" y="352457"/>
                  </a:lnTo>
                  <a:lnTo>
                    <a:pt x="255345" y="391251"/>
                  </a:lnTo>
                  <a:lnTo>
                    <a:pt x="261590" y="425036"/>
                  </a:lnTo>
                  <a:lnTo>
                    <a:pt x="299647" y="416198"/>
                  </a:lnTo>
                  <a:lnTo>
                    <a:pt x="303990" y="402195"/>
                  </a:lnTo>
                  <a:cubicBezTo>
                    <a:pt x="301492" y="397176"/>
                    <a:pt x="300426" y="396296"/>
                    <a:pt x="300426" y="387990"/>
                  </a:cubicBezTo>
                  <a:lnTo>
                    <a:pt x="301316" y="380884"/>
                  </a:lnTo>
                  <a:lnTo>
                    <a:pt x="300426" y="363126"/>
                  </a:lnTo>
                  <a:lnTo>
                    <a:pt x="300426" y="359576"/>
                  </a:lnTo>
                  <a:cubicBezTo>
                    <a:pt x="300426" y="350469"/>
                    <a:pt x="301283" y="350990"/>
                    <a:pt x="301280" y="345195"/>
                  </a:cubicBezTo>
                  <a:lnTo>
                    <a:pt x="303990" y="302749"/>
                  </a:lnTo>
                  <a:lnTo>
                    <a:pt x="302963" y="284905"/>
                  </a:lnTo>
                  <a:lnTo>
                    <a:pt x="308602" y="235269"/>
                  </a:lnTo>
                  <a:lnTo>
                    <a:pt x="306761" y="185427"/>
                  </a:lnTo>
                  <a:lnTo>
                    <a:pt x="311117" y="153582"/>
                  </a:lnTo>
                  <a:lnTo>
                    <a:pt x="318241" y="153582"/>
                  </a:lnTo>
                  <a:cubicBezTo>
                    <a:pt x="316382" y="161547"/>
                    <a:pt x="314677" y="161748"/>
                    <a:pt x="314677" y="171340"/>
                  </a:cubicBezTo>
                  <a:lnTo>
                    <a:pt x="315614" y="178471"/>
                  </a:lnTo>
                  <a:lnTo>
                    <a:pt x="311254" y="345351"/>
                  </a:lnTo>
                  <a:lnTo>
                    <a:pt x="314678" y="366676"/>
                  </a:lnTo>
                  <a:cubicBezTo>
                    <a:pt x="311586" y="372165"/>
                    <a:pt x="309950" y="369589"/>
                    <a:pt x="310325" y="377450"/>
                  </a:cubicBezTo>
                  <a:lnTo>
                    <a:pt x="314678" y="409294"/>
                  </a:lnTo>
                  <a:cubicBezTo>
                    <a:pt x="343768" y="408648"/>
                    <a:pt x="371309" y="396580"/>
                    <a:pt x="388898" y="384330"/>
                  </a:cubicBezTo>
                  <a:lnTo>
                    <a:pt x="393071" y="356020"/>
                  </a:lnTo>
                  <a:cubicBezTo>
                    <a:pt x="396350" y="336667"/>
                    <a:pt x="400145" y="331311"/>
                    <a:pt x="404299" y="306374"/>
                  </a:cubicBezTo>
                  <a:lnTo>
                    <a:pt x="425141" y="153579"/>
                  </a:lnTo>
                  <a:lnTo>
                    <a:pt x="425559" y="135878"/>
                  </a:lnTo>
                  <a:lnTo>
                    <a:pt x="435829" y="47030"/>
                  </a:lnTo>
                  <a:lnTo>
                    <a:pt x="435746" y="29261"/>
                  </a:lnTo>
                  <a:lnTo>
                    <a:pt x="439303" y="0"/>
                  </a:lnTo>
                  <a:lnTo>
                    <a:pt x="321887" y="12272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FFABE6B-2A8E-88FC-B9A3-8C3C5042C5DA}"/>
                </a:ext>
              </a:extLst>
            </p:cNvPr>
            <p:cNvSpPr/>
            <p:nvPr/>
          </p:nvSpPr>
          <p:spPr>
            <a:xfrm>
              <a:off x="2172313" y="3249453"/>
              <a:ext cx="428498" cy="409404"/>
            </a:xfrm>
            <a:custGeom>
              <a:avLst/>
              <a:gdLst>
                <a:gd name="connsiteX0" fmla="*/ 334940 w 428498"/>
                <a:gd name="connsiteY0" fmla="*/ 160732 h 409404"/>
                <a:gd name="connsiteX1" fmla="*/ 338504 w 428498"/>
                <a:gd name="connsiteY1" fmla="*/ 139421 h 409404"/>
                <a:gd name="connsiteX2" fmla="*/ 334940 w 428498"/>
                <a:gd name="connsiteY2" fmla="*/ 121663 h 409404"/>
                <a:gd name="connsiteX3" fmla="*/ 334940 w 428498"/>
                <a:gd name="connsiteY3" fmla="*/ 107458 h 409404"/>
                <a:gd name="connsiteX4" fmla="*/ 342068 w 428498"/>
                <a:gd name="connsiteY4" fmla="*/ 107458 h 409404"/>
                <a:gd name="connsiteX5" fmla="*/ 342068 w 428498"/>
                <a:gd name="connsiteY5" fmla="*/ 150075 h 409404"/>
                <a:gd name="connsiteX6" fmla="*/ 338504 w 428498"/>
                <a:gd name="connsiteY6" fmla="*/ 164280 h 409404"/>
                <a:gd name="connsiteX7" fmla="*/ 338483 w 428498"/>
                <a:gd name="connsiteY7" fmla="*/ 206897 h 409404"/>
                <a:gd name="connsiteX8" fmla="*/ 338504 w 428498"/>
                <a:gd name="connsiteY8" fmla="*/ 231761 h 409404"/>
                <a:gd name="connsiteX9" fmla="*/ 334940 w 428498"/>
                <a:gd name="connsiteY9" fmla="*/ 203348 h 409404"/>
                <a:gd name="connsiteX10" fmla="*/ 334940 w 428498"/>
                <a:gd name="connsiteY10" fmla="*/ 160731 h 409404"/>
                <a:gd name="connsiteX11" fmla="*/ 0 w 428498"/>
                <a:gd name="connsiteY11" fmla="*/ 338311 h 409404"/>
                <a:gd name="connsiteX12" fmla="*/ 0 w 428498"/>
                <a:gd name="connsiteY12" fmla="*/ 341861 h 409404"/>
                <a:gd name="connsiteX13" fmla="*/ 7127 w 428498"/>
                <a:gd name="connsiteY13" fmla="*/ 341861 h 409404"/>
                <a:gd name="connsiteX14" fmla="*/ 3564 w 428498"/>
                <a:gd name="connsiteY14" fmla="*/ 359619 h 409404"/>
                <a:gd name="connsiteX15" fmla="*/ 4375 w 428498"/>
                <a:gd name="connsiteY15" fmla="*/ 370375 h 409404"/>
                <a:gd name="connsiteX16" fmla="*/ 0 w 428498"/>
                <a:gd name="connsiteY16" fmla="*/ 409344 h 409404"/>
                <a:gd name="connsiteX17" fmla="*/ 46323 w 428498"/>
                <a:gd name="connsiteY17" fmla="*/ 408456 h 409404"/>
                <a:gd name="connsiteX18" fmla="*/ 64149 w 428498"/>
                <a:gd name="connsiteY18" fmla="*/ 409405 h 409404"/>
                <a:gd name="connsiteX19" fmla="*/ 103384 w 428498"/>
                <a:gd name="connsiteY19" fmla="*/ 406574 h 409404"/>
                <a:gd name="connsiteX20" fmla="*/ 188953 w 428498"/>
                <a:gd name="connsiteY20" fmla="*/ 403211 h 409404"/>
                <a:gd name="connsiteX21" fmla="*/ 235172 w 428498"/>
                <a:gd name="connsiteY21" fmla="*/ 398688 h 409404"/>
                <a:gd name="connsiteX22" fmla="*/ 245863 w 428498"/>
                <a:gd name="connsiteY22" fmla="*/ 402237 h 409404"/>
                <a:gd name="connsiteX23" fmla="*/ 246303 w 428498"/>
                <a:gd name="connsiteY23" fmla="*/ 270860 h 409404"/>
                <a:gd name="connsiteX24" fmla="*/ 247370 w 428498"/>
                <a:gd name="connsiteY24" fmla="*/ 256508 h 409404"/>
                <a:gd name="connsiteX25" fmla="*/ 245863 w 428498"/>
                <a:gd name="connsiteY25" fmla="*/ 242415 h 409404"/>
                <a:gd name="connsiteX26" fmla="*/ 245863 w 428498"/>
                <a:gd name="connsiteY26" fmla="*/ 221107 h 409404"/>
                <a:gd name="connsiteX27" fmla="*/ 249427 w 428498"/>
                <a:gd name="connsiteY27" fmla="*/ 206899 h 409404"/>
                <a:gd name="connsiteX28" fmla="*/ 245971 w 428498"/>
                <a:gd name="connsiteY28" fmla="*/ 192705 h 409404"/>
                <a:gd name="connsiteX29" fmla="*/ 249427 w 428498"/>
                <a:gd name="connsiteY29" fmla="*/ 150077 h 409404"/>
                <a:gd name="connsiteX30" fmla="*/ 250476 w 428498"/>
                <a:gd name="connsiteY30" fmla="*/ 79046 h 409404"/>
                <a:gd name="connsiteX31" fmla="*/ 249427 w 428498"/>
                <a:gd name="connsiteY31" fmla="*/ 29325 h 409404"/>
                <a:gd name="connsiteX32" fmla="*/ 249427 w 428498"/>
                <a:gd name="connsiteY32" fmla="*/ 25772 h 409404"/>
                <a:gd name="connsiteX33" fmla="*/ 257697 w 428498"/>
                <a:gd name="connsiteY33" fmla="*/ 15142 h 409404"/>
                <a:gd name="connsiteX34" fmla="*/ 253960 w 428498"/>
                <a:gd name="connsiteY34" fmla="*/ 221142 h 409404"/>
                <a:gd name="connsiteX35" fmla="*/ 249712 w 428498"/>
                <a:gd name="connsiteY35" fmla="*/ 377355 h 409404"/>
                <a:gd name="connsiteX36" fmla="*/ 249474 w 428498"/>
                <a:gd name="connsiteY36" fmla="*/ 399345 h 409404"/>
                <a:gd name="connsiteX37" fmla="*/ 317127 w 428498"/>
                <a:gd name="connsiteY37" fmla="*/ 395134 h 409404"/>
                <a:gd name="connsiteX38" fmla="*/ 327815 w 428498"/>
                <a:gd name="connsiteY38" fmla="*/ 384479 h 409404"/>
                <a:gd name="connsiteX39" fmla="*/ 327815 w 428498"/>
                <a:gd name="connsiteY39" fmla="*/ 370274 h 409404"/>
                <a:gd name="connsiteX40" fmla="*/ 334942 w 428498"/>
                <a:gd name="connsiteY40" fmla="*/ 352516 h 409404"/>
                <a:gd name="connsiteX41" fmla="*/ 334942 w 428498"/>
                <a:gd name="connsiteY41" fmla="*/ 391585 h 409404"/>
                <a:gd name="connsiteX42" fmla="*/ 352758 w 428498"/>
                <a:gd name="connsiteY42" fmla="*/ 388032 h 409404"/>
                <a:gd name="connsiteX43" fmla="*/ 356321 w 428498"/>
                <a:gd name="connsiteY43" fmla="*/ 388032 h 409404"/>
                <a:gd name="connsiteX44" fmla="*/ 428499 w 428498"/>
                <a:gd name="connsiteY44" fmla="*/ 373737 h 409404"/>
                <a:gd name="connsiteX45" fmla="*/ 424542 w 428498"/>
                <a:gd name="connsiteY45" fmla="*/ 324113 h 409404"/>
                <a:gd name="connsiteX46" fmla="*/ 426686 w 428498"/>
                <a:gd name="connsiteY46" fmla="*/ 224717 h 409404"/>
                <a:gd name="connsiteX47" fmla="*/ 422917 w 428498"/>
                <a:gd name="connsiteY47" fmla="*/ 224659 h 409404"/>
                <a:gd name="connsiteX48" fmla="*/ 424024 w 428498"/>
                <a:gd name="connsiteY48" fmla="*/ 132321 h 409404"/>
                <a:gd name="connsiteX49" fmla="*/ 423966 w 428498"/>
                <a:gd name="connsiteY49" fmla="*/ 0 h 409404"/>
                <a:gd name="connsiteX50" fmla="*/ 345637 w 428498"/>
                <a:gd name="connsiteY50" fmla="*/ 4462 h 409404"/>
                <a:gd name="connsiteX51" fmla="*/ 345637 w 428498"/>
                <a:gd name="connsiteY51" fmla="*/ 15118 h 409404"/>
                <a:gd name="connsiteX52" fmla="*/ 338509 w 428498"/>
                <a:gd name="connsiteY52" fmla="*/ 32876 h 409404"/>
                <a:gd name="connsiteX53" fmla="*/ 338509 w 428498"/>
                <a:gd name="connsiteY53" fmla="*/ 8015 h 409404"/>
                <a:gd name="connsiteX54" fmla="*/ 263683 w 428498"/>
                <a:gd name="connsiteY54" fmla="*/ 8903 h 409404"/>
                <a:gd name="connsiteX55" fmla="*/ 245695 w 428498"/>
                <a:gd name="connsiteY55" fmla="*/ 10523 h 409404"/>
                <a:gd name="connsiteX56" fmla="*/ 210234 w 428498"/>
                <a:gd name="connsiteY56" fmla="*/ 8015 h 409404"/>
                <a:gd name="connsiteX57" fmla="*/ 196058 w 428498"/>
                <a:gd name="connsiteY57" fmla="*/ 11371 h 409404"/>
                <a:gd name="connsiteX58" fmla="*/ 185291 w 428498"/>
                <a:gd name="connsiteY58" fmla="*/ 8015 h 409404"/>
                <a:gd name="connsiteX59" fmla="*/ 167476 w 428498"/>
                <a:gd name="connsiteY59" fmla="*/ 11569 h 409404"/>
                <a:gd name="connsiteX60" fmla="*/ 32074 w 428498"/>
                <a:gd name="connsiteY60" fmla="*/ 11569 h 409404"/>
                <a:gd name="connsiteX61" fmla="*/ 12904 w 428498"/>
                <a:gd name="connsiteY61" fmla="*/ 15258 h 409404"/>
                <a:gd name="connsiteX62" fmla="*/ 24168 w 428498"/>
                <a:gd name="connsiteY62" fmla="*/ 136076 h 409404"/>
                <a:gd name="connsiteX63" fmla="*/ 28510 w 428498"/>
                <a:gd name="connsiteY63" fmla="*/ 150080 h 409404"/>
                <a:gd name="connsiteX64" fmla="*/ 17491 w 428498"/>
                <a:gd name="connsiteY64" fmla="*/ 174901 h 409404"/>
                <a:gd name="connsiteX65" fmla="*/ 14893 w 428498"/>
                <a:gd name="connsiteY65" fmla="*/ 210510 h 409404"/>
                <a:gd name="connsiteX66" fmla="*/ 10695 w 428498"/>
                <a:gd name="connsiteY66" fmla="*/ 270834 h 409404"/>
                <a:gd name="connsiteX67" fmla="*/ 10025 w 428498"/>
                <a:gd name="connsiteY67" fmla="*/ 295636 h 409404"/>
                <a:gd name="connsiteX68" fmla="*/ 7131 w 428498"/>
                <a:gd name="connsiteY68" fmla="*/ 338316 h 409404"/>
                <a:gd name="connsiteX69" fmla="*/ 4 w 428498"/>
                <a:gd name="connsiteY69" fmla="*/ 338316 h 409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28498" h="409404">
                  <a:moveTo>
                    <a:pt x="334940" y="160732"/>
                  </a:moveTo>
                  <a:cubicBezTo>
                    <a:pt x="334940" y="149915"/>
                    <a:pt x="336558" y="147742"/>
                    <a:pt x="338504" y="139421"/>
                  </a:cubicBezTo>
                  <a:cubicBezTo>
                    <a:pt x="334389" y="130878"/>
                    <a:pt x="334940" y="134801"/>
                    <a:pt x="334940" y="121663"/>
                  </a:cubicBezTo>
                  <a:lnTo>
                    <a:pt x="334940" y="107458"/>
                  </a:lnTo>
                  <a:lnTo>
                    <a:pt x="342068" y="107458"/>
                  </a:lnTo>
                  <a:lnTo>
                    <a:pt x="342068" y="150075"/>
                  </a:lnTo>
                  <a:cubicBezTo>
                    <a:pt x="342068" y="158385"/>
                    <a:pt x="341001" y="159265"/>
                    <a:pt x="338504" y="164280"/>
                  </a:cubicBezTo>
                  <a:lnTo>
                    <a:pt x="338483" y="206897"/>
                  </a:lnTo>
                  <a:lnTo>
                    <a:pt x="338504" y="231761"/>
                  </a:lnTo>
                  <a:cubicBezTo>
                    <a:pt x="324192" y="221307"/>
                    <a:pt x="334940" y="224609"/>
                    <a:pt x="334940" y="203348"/>
                  </a:cubicBezTo>
                  <a:lnTo>
                    <a:pt x="334940" y="160731"/>
                  </a:lnTo>
                  <a:close/>
                  <a:moveTo>
                    <a:pt x="0" y="338311"/>
                  </a:moveTo>
                  <a:lnTo>
                    <a:pt x="0" y="341861"/>
                  </a:lnTo>
                  <a:lnTo>
                    <a:pt x="7127" y="341861"/>
                  </a:lnTo>
                  <a:cubicBezTo>
                    <a:pt x="5265" y="349825"/>
                    <a:pt x="3564" y="350027"/>
                    <a:pt x="3564" y="359619"/>
                  </a:cubicBezTo>
                  <a:lnTo>
                    <a:pt x="4375" y="370375"/>
                  </a:lnTo>
                  <a:lnTo>
                    <a:pt x="0" y="409344"/>
                  </a:lnTo>
                  <a:lnTo>
                    <a:pt x="46323" y="408456"/>
                  </a:lnTo>
                  <a:lnTo>
                    <a:pt x="64149" y="409405"/>
                  </a:lnTo>
                  <a:lnTo>
                    <a:pt x="103384" y="406574"/>
                  </a:lnTo>
                  <a:lnTo>
                    <a:pt x="188953" y="403211"/>
                  </a:lnTo>
                  <a:lnTo>
                    <a:pt x="235172" y="398688"/>
                  </a:lnTo>
                  <a:cubicBezTo>
                    <a:pt x="246725" y="397510"/>
                    <a:pt x="238091" y="398397"/>
                    <a:pt x="245863" y="402237"/>
                  </a:cubicBezTo>
                  <a:lnTo>
                    <a:pt x="246303" y="270860"/>
                  </a:lnTo>
                  <a:lnTo>
                    <a:pt x="247370" y="256508"/>
                  </a:lnTo>
                  <a:lnTo>
                    <a:pt x="245863" y="242415"/>
                  </a:lnTo>
                  <a:lnTo>
                    <a:pt x="245863" y="221107"/>
                  </a:lnTo>
                  <a:cubicBezTo>
                    <a:pt x="245863" y="212000"/>
                    <a:pt x="246721" y="212521"/>
                    <a:pt x="249427" y="206899"/>
                  </a:cubicBezTo>
                  <a:cubicBezTo>
                    <a:pt x="247135" y="202293"/>
                    <a:pt x="245020" y="200745"/>
                    <a:pt x="245971" y="192705"/>
                  </a:cubicBezTo>
                  <a:lnTo>
                    <a:pt x="249427" y="150077"/>
                  </a:lnTo>
                  <a:lnTo>
                    <a:pt x="250476" y="79046"/>
                  </a:lnTo>
                  <a:lnTo>
                    <a:pt x="249427" y="29325"/>
                  </a:lnTo>
                  <a:lnTo>
                    <a:pt x="249427" y="25772"/>
                  </a:lnTo>
                  <a:cubicBezTo>
                    <a:pt x="249427" y="15771"/>
                    <a:pt x="250966" y="19194"/>
                    <a:pt x="257697" y="15142"/>
                  </a:cubicBezTo>
                  <a:lnTo>
                    <a:pt x="253960" y="221142"/>
                  </a:lnTo>
                  <a:lnTo>
                    <a:pt x="249712" y="377355"/>
                  </a:lnTo>
                  <a:lnTo>
                    <a:pt x="249474" y="399345"/>
                  </a:lnTo>
                  <a:lnTo>
                    <a:pt x="317127" y="395134"/>
                  </a:lnTo>
                  <a:cubicBezTo>
                    <a:pt x="325347" y="394520"/>
                    <a:pt x="327815" y="393177"/>
                    <a:pt x="327815" y="384479"/>
                  </a:cubicBezTo>
                  <a:lnTo>
                    <a:pt x="327815" y="370274"/>
                  </a:lnTo>
                  <a:cubicBezTo>
                    <a:pt x="327815" y="358688"/>
                    <a:pt x="329660" y="358576"/>
                    <a:pt x="334942" y="352516"/>
                  </a:cubicBezTo>
                  <a:lnTo>
                    <a:pt x="334942" y="391585"/>
                  </a:lnTo>
                  <a:cubicBezTo>
                    <a:pt x="342935" y="389728"/>
                    <a:pt x="343136" y="388032"/>
                    <a:pt x="352758" y="388032"/>
                  </a:cubicBezTo>
                  <a:lnTo>
                    <a:pt x="356321" y="388032"/>
                  </a:lnTo>
                  <a:cubicBezTo>
                    <a:pt x="385999" y="388032"/>
                    <a:pt x="404257" y="379244"/>
                    <a:pt x="428499" y="373737"/>
                  </a:cubicBezTo>
                  <a:lnTo>
                    <a:pt x="424542" y="324113"/>
                  </a:lnTo>
                  <a:lnTo>
                    <a:pt x="426686" y="224717"/>
                  </a:lnTo>
                  <a:lnTo>
                    <a:pt x="422917" y="224659"/>
                  </a:lnTo>
                  <a:lnTo>
                    <a:pt x="424024" y="132321"/>
                  </a:lnTo>
                  <a:lnTo>
                    <a:pt x="423966" y="0"/>
                  </a:lnTo>
                  <a:lnTo>
                    <a:pt x="345637" y="4462"/>
                  </a:lnTo>
                  <a:lnTo>
                    <a:pt x="345637" y="15118"/>
                  </a:lnTo>
                  <a:cubicBezTo>
                    <a:pt x="345637" y="26704"/>
                    <a:pt x="343792" y="26815"/>
                    <a:pt x="338509" y="32876"/>
                  </a:cubicBezTo>
                  <a:lnTo>
                    <a:pt x="338509" y="8015"/>
                  </a:lnTo>
                  <a:lnTo>
                    <a:pt x="263683" y="8903"/>
                  </a:lnTo>
                  <a:lnTo>
                    <a:pt x="245695" y="10523"/>
                  </a:lnTo>
                  <a:lnTo>
                    <a:pt x="210234" y="8015"/>
                  </a:lnTo>
                  <a:cubicBezTo>
                    <a:pt x="202004" y="7448"/>
                    <a:pt x="200811" y="9258"/>
                    <a:pt x="196058" y="11371"/>
                  </a:cubicBezTo>
                  <a:lnTo>
                    <a:pt x="185291" y="8015"/>
                  </a:lnTo>
                  <a:cubicBezTo>
                    <a:pt x="176719" y="12114"/>
                    <a:pt x="180658" y="11569"/>
                    <a:pt x="167476" y="11569"/>
                  </a:cubicBezTo>
                  <a:lnTo>
                    <a:pt x="32074" y="11569"/>
                  </a:lnTo>
                  <a:cubicBezTo>
                    <a:pt x="22449" y="11569"/>
                    <a:pt x="22251" y="13264"/>
                    <a:pt x="12904" y="15258"/>
                  </a:cubicBezTo>
                  <a:lnTo>
                    <a:pt x="24168" y="136076"/>
                  </a:lnTo>
                  <a:lnTo>
                    <a:pt x="28510" y="150080"/>
                  </a:lnTo>
                  <a:cubicBezTo>
                    <a:pt x="22197" y="159474"/>
                    <a:pt x="19566" y="160239"/>
                    <a:pt x="17491" y="174901"/>
                  </a:cubicBezTo>
                  <a:lnTo>
                    <a:pt x="14893" y="210510"/>
                  </a:lnTo>
                  <a:lnTo>
                    <a:pt x="10695" y="270834"/>
                  </a:lnTo>
                  <a:lnTo>
                    <a:pt x="10025" y="295636"/>
                  </a:lnTo>
                  <a:lnTo>
                    <a:pt x="7131" y="338316"/>
                  </a:lnTo>
                  <a:lnTo>
                    <a:pt x="4" y="338316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BB8B6CD-D773-DB19-B061-00531F454071}"/>
                </a:ext>
              </a:extLst>
            </p:cNvPr>
            <p:cNvSpPr/>
            <p:nvPr/>
          </p:nvSpPr>
          <p:spPr>
            <a:xfrm>
              <a:off x="1691284" y="2099635"/>
              <a:ext cx="616437" cy="582461"/>
            </a:xfrm>
            <a:custGeom>
              <a:avLst/>
              <a:gdLst>
                <a:gd name="connsiteX0" fmla="*/ 370571 w 616437"/>
                <a:gd name="connsiteY0" fmla="*/ 202441 h 582461"/>
                <a:gd name="connsiteX1" fmla="*/ 377698 w 616437"/>
                <a:gd name="connsiteY1" fmla="*/ 216646 h 582461"/>
                <a:gd name="connsiteX2" fmla="*/ 370571 w 616437"/>
                <a:gd name="connsiteY2" fmla="*/ 216646 h 582461"/>
                <a:gd name="connsiteX3" fmla="*/ 370571 w 616437"/>
                <a:gd name="connsiteY3" fmla="*/ 202441 h 582461"/>
                <a:gd name="connsiteX4" fmla="*/ 363447 w 616437"/>
                <a:gd name="connsiteY4" fmla="*/ 131410 h 582461"/>
                <a:gd name="connsiteX5" fmla="*/ 370571 w 616437"/>
                <a:gd name="connsiteY5" fmla="*/ 156270 h 582461"/>
                <a:gd name="connsiteX6" fmla="*/ 370571 w 616437"/>
                <a:gd name="connsiteY6" fmla="*/ 191786 h 582461"/>
                <a:gd name="connsiteX7" fmla="*/ 349112 w 616437"/>
                <a:gd name="connsiteY7" fmla="*/ 159827 h 582461"/>
                <a:gd name="connsiteX8" fmla="*/ 349192 w 616437"/>
                <a:gd name="connsiteY8" fmla="*/ 142061 h 582461"/>
                <a:gd name="connsiteX9" fmla="*/ 239443 w 616437"/>
                <a:gd name="connsiteY9" fmla="*/ 217355 h 582461"/>
                <a:gd name="connsiteX10" fmla="*/ 145367 w 616437"/>
                <a:gd name="connsiteY10" fmla="*/ 311819 h 582461"/>
                <a:gd name="connsiteX11" fmla="*/ 103777 w 616437"/>
                <a:gd name="connsiteY11" fmla="*/ 362706 h 582461"/>
                <a:gd name="connsiteX12" fmla="*/ 72453 w 616437"/>
                <a:gd name="connsiteY12" fmla="*/ 423822 h 582461"/>
                <a:gd name="connsiteX13" fmla="*/ 0 w 616437"/>
                <a:gd name="connsiteY13" fmla="*/ 539844 h 582461"/>
                <a:gd name="connsiteX14" fmla="*/ 32070 w 616437"/>
                <a:gd name="connsiteY14" fmla="*/ 582461 h 582461"/>
                <a:gd name="connsiteX15" fmla="*/ 101317 w 616437"/>
                <a:gd name="connsiteY15" fmla="*/ 541385 h 582461"/>
                <a:gd name="connsiteX16" fmla="*/ 163981 w 616437"/>
                <a:gd name="connsiteY16" fmla="*/ 494105 h 582461"/>
                <a:gd name="connsiteX17" fmla="*/ 138004 w 616437"/>
                <a:gd name="connsiteY17" fmla="*/ 496045 h 582461"/>
                <a:gd name="connsiteX18" fmla="*/ 160345 w 616437"/>
                <a:gd name="connsiteY18" fmla="*/ 475912 h 582461"/>
                <a:gd name="connsiteX19" fmla="*/ 35637 w 616437"/>
                <a:gd name="connsiteY19" fmla="*/ 500772 h 582461"/>
                <a:gd name="connsiteX20" fmla="*/ 49993 w 616437"/>
                <a:gd name="connsiteY20" fmla="*/ 490724 h 582461"/>
                <a:gd name="connsiteX21" fmla="*/ 78395 w 616437"/>
                <a:gd name="connsiteY21" fmla="*/ 486567 h 582461"/>
                <a:gd name="connsiteX22" fmla="*/ 220923 w 616437"/>
                <a:gd name="connsiteY22" fmla="*/ 451052 h 582461"/>
                <a:gd name="connsiteX23" fmla="*/ 228046 w 616437"/>
                <a:gd name="connsiteY23" fmla="*/ 451052 h 582461"/>
                <a:gd name="connsiteX24" fmla="*/ 295748 w 616437"/>
                <a:gd name="connsiteY24" fmla="*/ 426188 h 582461"/>
                <a:gd name="connsiteX25" fmla="*/ 331381 w 616437"/>
                <a:gd name="connsiteY25" fmla="*/ 419085 h 582461"/>
                <a:gd name="connsiteX26" fmla="*/ 342069 w 616437"/>
                <a:gd name="connsiteY26" fmla="*/ 411983 h 582461"/>
                <a:gd name="connsiteX27" fmla="*/ 317083 w 616437"/>
                <a:gd name="connsiteY27" fmla="*/ 305483 h 582461"/>
                <a:gd name="connsiteX28" fmla="*/ 295748 w 616437"/>
                <a:gd name="connsiteY28" fmla="*/ 191787 h 582461"/>
                <a:gd name="connsiteX29" fmla="*/ 310003 w 616437"/>
                <a:gd name="connsiteY29" fmla="*/ 191787 h 582461"/>
                <a:gd name="connsiteX30" fmla="*/ 334945 w 616437"/>
                <a:gd name="connsiteY30" fmla="*/ 294783 h 582461"/>
                <a:gd name="connsiteX31" fmla="*/ 331382 w 616437"/>
                <a:gd name="connsiteY31" fmla="*/ 305439 h 582461"/>
                <a:gd name="connsiteX32" fmla="*/ 338509 w 616437"/>
                <a:gd name="connsiteY32" fmla="*/ 323197 h 582461"/>
                <a:gd name="connsiteX33" fmla="*/ 345939 w 616437"/>
                <a:gd name="connsiteY33" fmla="*/ 351797 h 582461"/>
                <a:gd name="connsiteX34" fmla="*/ 343384 w 616437"/>
                <a:gd name="connsiteY34" fmla="*/ 358447 h 582461"/>
                <a:gd name="connsiteX35" fmla="*/ 353380 w 616437"/>
                <a:gd name="connsiteY35" fmla="*/ 414008 h 582461"/>
                <a:gd name="connsiteX36" fmla="*/ 416728 w 616437"/>
                <a:gd name="connsiteY36" fmla="*/ 394259 h 582461"/>
                <a:gd name="connsiteX37" fmla="*/ 413333 w 616437"/>
                <a:gd name="connsiteY37" fmla="*/ 372916 h 582461"/>
                <a:gd name="connsiteX38" fmla="*/ 396891 w 616437"/>
                <a:gd name="connsiteY38" fmla="*/ 336031 h 582461"/>
                <a:gd name="connsiteX39" fmla="*/ 384830 w 616437"/>
                <a:gd name="connsiteY39" fmla="*/ 291233 h 582461"/>
                <a:gd name="connsiteX40" fmla="*/ 384830 w 616437"/>
                <a:gd name="connsiteY40" fmla="*/ 287680 h 582461"/>
                <a:gd name="connsiteX41" fmla="*/ 377703 w 616437"/>
                <a:gd name="connsiteY41" fmla="*/ 252164 h 582461"/>
                <a:gd name="connsiteX42" fmla="*/ 379130 w 616437"/>
                <a:gd name="connsiteY42" fmla="*/ 233878 h 582461"/>
                <a:gd name="connsiteX43" fmla="*/ 385133 w 616437"/>
                <a:gd name="connsiteY43" fmla="*/ 248802 h 582461"/>
                <a:gd name="connsiteX44" fmla="*/ 381267 w 616437"/>
                <a:gd name="connsiteY44" fmla="*/ 255717 h 582461"/>
                <a:gd name="connsiteX45" fmla="*/ 431152 w 616437"/>
                <a:gd name="connsiteY45" fmla="*/ 355158 h 582461"/>
                <a:gd name="connsiteX46" fmla="*/ 431152 w 616437"/>
                <a:gd name="connsiteY46" fmla="*/ 372916 h 582461"/>
                <a:gd name="connsiteX47" fmla="*/ 424025 w 616437"/>
                <a:gd name="connsiteY47" fmla="*/ 372916 h 582461"/>
                <a:gd name="connsiteX48" fmla="*/ 434712 w 616437"/>
                <a:gd name="connsiteY48" fmla="*/ 390674 h 582461"/>
                <a:gd name="connsiteX49" fmla="*/ 532054 w 616437"/>
                <a:gd name="connsiteY49" fmla="*/ 359843 h 582461"/>
                <a:gd name="connsiteX50" fmla="*/ 616438 w 616437"/>
                <a:gd name="connsiteY50" fmla="*/ 316093 h 582461"/>
                <a:gd name="connsiteX51" fmla="*/ 580804 w 616437"/>
                <a:gd name="connsiteY51" fmla="*/ 198889 h 582461"/>
                <a:gd name="connsiteX52" fmla="*/ 562989 w 616437"/>
                <a:gd name="connsiteY52" fmla="*/ 110100 h 582461"/>
                <a:gd name="connsiteX53" fmla="*/ 562697 w 616437"/>
                <a:gd name="connsiteY53" fmla="*/ 99491 h 582461"/>
                <a:gd name="connsiteX54" fmla="*/ 552298 w 616437"/>
                <a:gd name="connsiteY54" fmla="*/ 24864 h 582461"/>
                <a:gd name="connsiteX55" fmla="*/ 552298 w 616437"/>
                <a:gd name="connsiteY55" fmla="*/ 0 h 582461"/>
                <a:gd name="connsiteX56" fmla="*/ 459719 w 616437"/>
                <a:gd name="connsiteY56" fmla="*/ 67546 h 582461"/>
                <a:gd name="connsiteX57" fmla="*/ 363451 w 616437"/>
                <a:gd name="connsiteY57" fmla="*/ 131410 h 582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16437" h="582461">
                  <a:moveTo>
                    <a:pt x="370571" y="202441"/>
                  </a:moveTo>
                  <a:cubicBezTo>
                    <a:pt x="381518" y="210434"/>
                    <a:pt x="376322" y="200152"/>
                    <a:pt x="377698" y="216646"/>
                  </a:cubicBezTo>
                  <a:lnTo>
                    <a:pt x="370571" y="216646"/>
                  </a:lnTo>
                  <a:lnTo>
                    <a:pt x="370571" y="202441"/>
                  </a:lnTo>
                  <a:close/>
                  <a:moveTo>
                    <a:pt x="363447" y="131410"/>
                  </a:moveTo>
                  <a:cubicBezTo>
                    <a:pt x="366344" y="143811"/>
                    <a:pt x="370571" y="143366"/>
                    <a:pt x="370571" y="156270"/>
                  </a:cubicBezTo>
                  <a:lnTo>
                    <a:pt x="370571" y="191786"/>
                  </a:lnTo>
                  <a:cubicBezTo>
                    <a:pt x="356950" y="176162"/>
                    <a:pt x="369493" y="165223"/>
                    <a:pt x="349112" y="159827"/>
                  </a:cubicBezTo>
                  <a:lnTo>
                    <a:pt x="349192" y="142061"/>
                  </a:lnTo>
                  <a:cubicBezTo>
                    <a:pt x="335672" y="145661"/>
                    <a:pt x="259822" y="203859"/>
                    <a:pt x="239443" y="217355"/>
                  </a:cubicBezTo>
                  <a:cubicBezTo>
                    <a:pt x="207568" y="238465"/>
                    <a:pt x="166489" y="279842"/>
                    <a:pt x="145367" y="311819"/>
                  </a:cubicBezTo>
                  <a:cubicBezTo>
                    <a:pt x="133861" y="329232"/>
                    <a:pt x="109636" y="351280"/>
                    <a:pt x="103777" y="362706"/>
                  </a:cubicBezTo>
                  <a:cubicBezTo>
                    <a:pt x="93042" y="383629"/>
                    <a:pt x="83018" y="402604"/>
                    <a:pt x="72453" y="423822"/>
                  </a:cubicBezTo>
                  <a:cubicBezTo>
                    <a:pt x="50951" y="467002"/>
                    <a:pt x="25509" y="501875"/>
                    <a:pt x="0" y="539844"/>
                  </a:cubicBezTo>
                  <a:cubicBezTo>
                    <a:pt x="3373" y="546196"/>
                    <a:pt x="26625" y="582461"/>
                    <a:pt x="32070" y="582461"/>
                  </a:cubicBezTo>
                  <a:cubicBezTo>
                    <a:pt x="40383" y="582461"/>
                    <a:pt x="89849" y="547890"/>
                    <a:pt x="101317" y="541385"/>
                  </a:cubicBezTo>
                  <a:cubicBezTo>
                    <a:pt x="121907" y="529702"/>
                    <a:pt x="157874" y="516194"/>
                    <a:pt x="163981" y="494105"/>
                  </a:cubicBezTo>
                  <a:lnTo>
                    <a:pt x="138004" y="496045"/>
                  </a:lnTo>
                  <a:lnTo>
                    <a:pt x="160345" y="475912"/>
                  </a:lnTo>
                  <a:cubicBezTo>
                    <a:pt x="138750" y="480928"/>
                    <a:pt x="48304" y="506833"/>
                    <a:pt x="35637" y="500772"/>
                  </a:cubicBezTo>
                  <a:cubicBezTo>
                    <a:pt x="40707" y="493225"/>
                    <a:pt x="38686" y="492003"/>
                    <a:pt x="49993" y="490724"/>
                  </a:cubicBezTo>
                  <a:lnTo>
                    <a:pt x="78395" y="486567"/>
                  </a:lnTo>
                  <a:cubicBezTo>
                    <a:pt x="107871" y="481602"/>
                    <a:pt x="213864" y="451052"/>
                    <a:pt x="220923" y="451052"/>
                  </a:cubicBezTo>
                  <a:lnTo>
                    <a:pt x="228046" y="451052"/>
                  </a:lnTo>
                  <a:cubicBezTo>
                    <a:pt x="246052" y="424251"/>
                    <a:pt x="264505" y="426188"/>
                    <a:pt x="295748" y="426188"/>
                  </a:cubicBezTo>
                  <a:cubicBezTo>
                    <a:pt x="308374" y="426188"/>
                    <a:pt x="318759" y="419085"/>
                    <a:pt x="331381" y="419085"/>
                  </a:cubicBezTo>
                  <a:cubicBezTo>
                    <a:pt x="337212" y="419085"/>
                    <a:pt x="342069" y="416958"/>
                    <a:pt x="342069" y="411983"/>
                  </a:cubicBezTo>
                  <a:cubicBezTo>
                    <a:pt x="342069" y="369825"/>
                    <a:pt x="325638" y="338926"/>
                    <a:pt x="317083" y="305483"/>
                  </a:cubicBezTo>
                  <a:cubicBezTo>
                    <a:pt x="310889" y="281280"/>
                    <a:pt x="297748" y="215719"/>
                    <a:pt x="295748" y="191787"/>
                  </a:cubicBezTo>
                  <a:lnTo>
                    <a:pt x="310003" y="191787"/>
                  </a:lnTo>
                  <a:cubicBezTo>
                    <a:pt x="311343" y="251755"/>
                    <a:pt x="312356" y="247855"/>
                    <a:pt x="334945" y="294783"/>
                  </a:cubicBezTo>
                  <a:cubicBezTo>
                    <a:pt x="332502" y="299116"/>
                    <a:pt x="331382" y="298584"/>
                    <a:pt x="331382" y="305439"/>
                  </a:cubicBezTo>
                  <a:cubicBezTo>
                    <a:pt x="331382" y="317775"/>
                    <a:pt x="338509" y="310860"/>
                    <a:pt x="338509" y="323197"/>
                  </a:cubicBezTo>
                  <a:cubicBezTo>
                    <a:pt x="338509" y="336073"/>
                    <a:pt x="341500" y="343021"/>
                    <a:pt x="345939" y="351797"/>
                  </a:cubicBezTo>
                  <a:lnTo>
                    <a:pt x="343384" y="358447"/>
                  </a:lnTo>
                  <a:lnTo>
                    <a:pt x="353380" y="414008"/>
                  </a:lnTo>
                  <a:lnTo>
                    <a:pt x="416728" y="394259"/>
                  </a:lnTo>
                  <a:lnTo>
                    <a:pt x="413333" y="372916"/>
                  </a:lnTo>
                  <a:cubicBezTo>
                    <a:pt x="400685" y="368354"/>
                    <a:pt x="401586" y="352589"/>
                    <a:pt x="396891" y="336031"/>
                  </a:cubicBezTo>
                  <a:cubicBezTo>
                    <a:pt x="393598" y="324424"/>
                    <a:pt x="384830" y="299739"/>
                    <a:pt x="384830" y="291233"/>
                  </a:cubicBezTo>
                  <a:lnTo>
                    <a:pt x="384830" y="287680"/>
                  </a:lnTo>
                  <a:cubicBezTo>
                    <a:pt x="384830" y="272713"/>
                    <a:pt x="377703" y="270702"/>
                    <a:pt x="377703" y="252164"/>
                  </a:cubicBezTo>
                  <a:lnTo>
                    <a:pt x="379130" y="233878"/>
                  </a:lnTo>
                  <a:lnTo>
                    <a:pt x="385133" y="248802"/>
                  </a:lnTo>
                  <a:lnTo>
                    <a:pt x="381267" y="255717"/>
                  </a:lnTo>
                  <a:cubicBezTo>
                    <a:pt x="397255" y="288930"/>
                    <a:pt x="392408" y="344848"/>
                    <a:pt x="431152" y="355158"/>
                  </a:cubicBezTo>
                  <a:lnTo>
                    <a:pt x="431152" y="372916"/>
                  </a:lnTo>
                  <a:lnTo>
                    <a:pt x="424025" y="372916"/>
                  </a:lnTo>
                  <a:cubicBezTo>
                    <a:pt x="424277" y="384297"/>
                    <a:pt x="422864" y="390674"/>
                    <a:pt x="434712" y="390674"/>
                  </a:cubicBezTo>
                  <a:cubicBezTo>
                    <a:pt x="437238" y="390674"/>
                    <a:pt x="523892" y="363198"/>
                    <a:pt x="532054" y="359843"/>
                  </a:cubicBezTo>
                  <a:cubicBezTo>
                    <a:pt x="565143" y="346231"/>
                    <a:pt x="589617" y="333991"/>
                    <a:pt x="616438" y="316093"/>
                  </a:cubicBezTo>
                  <a:cubicBezTo>
                    <a:pt x="609454" y="301586"/>
                    <a:pt x="580804" y="216563"/>
                    <a:pt x="580804" y="198889"/>
                  </a:cubicBezTo>
                  <a:cubicBezTo>
                    <a:pt x="580804" y="174514"/>
                    <a:pt x="562989" y="133573"/>
                    <a:pt x="562989" y="110100"/>
                  </a:cubicBezTo>
                  <a:lnTo>
                    <a:pt x="562697" y="99491"/>
                  </a:lnTo>
                  <a:lnTo>
                    <a:pt x="552298" y="24864"/>
                  </a:lnTo>
                  <a:lnTo>
                    <a:pt x="552298" y="0"/>
                  </a:lnTo>
                  <a:cubicBezTo>
                    <a:pt x="530966" y="5680"/>
                    <a:pt x="480722" y="53169"/>
                    <a:pt x="459719" y="67546"/>
                  </a:cubicBezTo>
                  <a:cubicBezTo>
                    <a:pt x="441222" y="80209"/>
                    <a:pt x="381114" y="126707"/>
                    <a:pt x="363451" y="131410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6F4217F-79C7-E851-3E4E-F29EC4E0B26C}"/>
                </a:ext>
              </a:extLst>
            </p:cNvPr>
            <p:cNvSpPr/>
            <p:nvPr/>
          </p:nvSpPr>
          <p:spPr>
            <a:xfrm>
              <a:off x="2966100" y="2511631"/>
              <a:ext cx="428348" cy="357109"/>
            </a:xfrm>
            <a:custGeom>
              <a:avLst/>
              <a:gdLst>
                <a:gd name="connsiteX0" fmla="*/ 7949 w 428348"/>
                <a:gd name="connsiteY0" fmla="*/ 10659 h 357109"/>
                <a:gd name="connsiteX1" fmla="*/ 4083 w 428348"/>
                <a:gd name="connsiteY1" fmla="*/ 25051 h 357109"/>
                <a:gd name="connsiteX2" fmla="*/ 7949 w 428348"/>
                <a:gd name="connsiteY2" fmla="*/ 31966 h 357109"/>
                <a:gd name="connsiteX3" fmla="*/ 4385 w 428348"/>
                <a:gd name="connsiteY3" fmla="*/ 46175 h 357109"/>
                <a:gd name="connsiteX4" fmla="*/ 4385 w 428348"/>
                <a:gd name="connsiteY4" fmla="*/ 138512 h 357109"/>
                <a:gd name="connsiteX5" fmla="*/ 1712 w 428348"/>
                <a:gd name="connsiteY5" fmla="*/ 156270 h 357109"/>
                <a:gd name="connsiteX6" fmla="*/ 821 w 428348"/>
                <a:gd name="connsiteY6" fmla="*/ 174028 h 357109"/>
                <a:gd name="connsiteX7" fmla="*/ 0 w 428348"/>
                <a:gd name="connsiteY7" fmla="*/ 298424 h 357109"/>
                <a:gd name="connsiteX8" fmla="*/ 4443 w 428348"/>
                <a:gd name="connsiteY8" fmla="*/ 345103 h 357109"/>
                <a:gd name="connsiteX9" fmla="*/ 57868 w 428348"/>
                <a:gd name="connsiteY9" fmla="*/ 341288 h 357109"/>
                <a:gd name="connsiteX10" fmla="*/ 171855 w 428348"/>
                <a:gd name="connsiteY10" fmla="*/ 330298 h 357109"/>
                <a:gd name="connsiteX11" fmla="*/ 203922 w 428348"/>
                <a:gd name="connsiteY11" fmla="*/ 319643 h 357109"/>
                <a:gd name="connsiteX12" fmla="*/ 226886 w 428348"/>
                <a:gd name="connsiteY12" fmla="*/ 326124 h 357109"/>
                <a:gd name="connsiteX13" fmla="*/ 243595 w 428348"/>
                <a:gd name="connsiteY13" fmla="*/ 333837 h 357109"/>
                <a:gd name="connsiteX14" fmla="*/ 243368 w 428348"/>
                <a:gd name="connsiteY14" fmla="*/ 357109 h 357109"/>
                <a:gd name="connsiteX15" fmla="*/ 289442 w 428348"/>
                <a:gd name="connsiteY15" fmla="*/ 351605 h 357109"/>
                <a:gd name="connsiteX16" fmla="*/ 310821 w 428348"/>
                <a:gd name="connsiteY16" fmla="*/ 348056 h 357109"/>
                <a:gd name="connsiteX17" fmla="*/ 335764 w 428348"/>
                <a:gd name="connsiteY17" fmla="*/ 344503 h 357109"/>
                <a:gd name="connsiteX18" fmla="*/ 310821 w 428348"/>
                <a:gd name="connsiteY18" fmla="*/ 269921 h 357109"/>
                <a:gd name="connsiteX19" fmla="*/ 317948 w 428348"/>
                <a:gd name="connsiteY19" fmla="*/ 255712 h 357109"/>
                <a:gd name="connsiteX20" fmla="*/ 328636 w 428348"/>
                <a:gd name="connsiteY20" fmla="*/ 255712 h 357109"/>
                <a:gd name="connsiteX21" fmla="*/ 357142 w 428348"/>
                <a:gd name="connsiteY21" fmla="*/ 287678 h 357109"/>
                <a:gd name="connsiteX22" fmla="*/ 364270 w 428348"/>
                <a:gd name="connsiteY22" fmla="*/ 287678 h 357109"/>
                <a:gd name="connsiteX23" fmla="*/ 392773 w 428348"/>
                <a:gd name="connsiteY23" fmla="*/ 170475 h 357109"/>
                <a:gd name="connsiteX24" fmla="*/ 421279 w 428348"/>
                <a:gd name="connsiteY24" fmla="*/ 67479 h 357109"/>
                <a:gd name="connsiteX25" fmla="*/ 421279 w 428348"/>
                <a:gd name="connsiteY25" fmla="*/ 53274 h 357109"/>
                <a:gd name="connsiteX26" fmla="*/ 428349 w 428348"/>
                <a:gd name="connsiteY26" fmla="*/ 18358 h 357109"/>
                <a:gd name="connsiteX27" fmla="*/ 374957 w 428348"/>
                <a:gd name="connsiteY27" fmla="*/ 14205 h 357109"/>
                <a:gd name="connsiteX28" fmla="*/ 339276 w 428348"/>
                <a:gd name="connsiteY28" fmla="*/ 15311 h 357109"/>
                <a:gd name="connsiteX29" fmla="*/ 235858 w 428348"/>
                <a:gd name="connsiteY29" fmla="*/ 12010 h 357109"/>
                <a:gd name="connsiteX30" fmla="*/ 143178 w 428348"/>
                <a:gd name="connsiteY30" fmla="*/ 4405 h 357109"/>
                <a:gd name="connsiteX31" fmla="*/ 121969 w 428348"/>
                <a:gd name="connsiteY31" fmla="*/ 0 h 357109"/>
                <a:gd name="connsiteX32" fmla="*/ 104154 w 428348"/>
                <a:gd name="connsiteY32" fmla="*/ 3553 h 357109"/>
                <a:gd name="connsiteX33" fmla="*/ 89899 w 428348"/>
                <a:gd name="connsiteY33" fmla="*/ 3553 h 357109"/>
                <a:gd name="connsiteX34" fmla="*/ 75647 w 428348"/>
                <a:gd name="connsiteY34" fmla="*/ 10656 h 357109"/>
                <a:gd name="connsiteX35" fmla="*/ 47141 w 428348"/>
                <a:gd name="connsiteY35" fmla="*/ 0 h 357109"/>
                <a:gd name="connsiteX36" fmla="*/ 7947 w 428348"/>
                <a:gd name="connsiteY36" fmla="*/ 0 h 357109"/>
                <a:gd name="connsiteX37" fmla="*/ 7947 w 428348"/>
                <a:gd name="connsiteY37" fmla="*/ 10656 h 35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28348" h="357109">
                  <a:moveTo>
                    <a:pt x="7949" y="10659"/>
                  </a:moveTo>
                  <a:cubicBezTo>
                    <a:pt x="7949" y="19766"/>
                    <a:pt x="7091" y="19242"/>
                    <a:pt x="4083" y="25051"/>
                  </a:cubicBezTo>
                  <a:lnTo>
                    <a:pt x="7949" y="31966"/>
                  </a:lnTo>
                  <a:cubicBezTo>
                    <a:pt x="5452" y="36985"/>
                    <a:pt x="4385" y="37865"/>
                    <a:pt x="4385" y="46175"/>
                  </a:cubicBezTo>
                  <a:lnTo>
                    <a:pt x="4385" y="138512"/>
                  </a:lnTo>
                  <a:cubicBezTo>
                    <a:pt x="4385" y="151650"/>
                    <a:pt x="4937" y="147727"/>
                    <a:pt x="1712" y="156270"/>
                  </a:cubicBezTo>
                  <a:lnTo>
                    <a:pt x="821" y="174028"/>
                  </a:lnTo>
                  <a:lnTo>
                    <a:pt x="0" y="298424"/>
                  </a:lnTo>
                  <a:lnTo>
                    <a:pt x="4443" y="345103"/>
                  </a:lnTo>
                  <a:lnTo>
                    <a:pt x="57868" y="341288"/>
                  </a:lnTo>
                  <a:lnTo>
                    <a:pt x="171855" y="330298"/>
                  </a:lnTo>
                  <a:cubicBezTo>
                    <a:pt x="178709" y="329576"/>
                    <a:pt x="192103" y="319643"/>
                    <a:pt x="203922" y="319643"/>
                  </a:cubicBezTo>
                  <a:cubicBezTo>
                    <a:pt x="216923" y="319643"/>
                    <a:pt x="212415" y="322829"/>
                    <a:pt x="226886" y="326124"/>
                  </a:cubicBezTo>
                  <a:lnTo>
                    <a:pt x="243595" y="333837"/>
                  </a:lnTo>
                  <a:lnTo>
                    <a:pt x="243368" y="357109"/>
                  </a:lnTo>
                  <a:lnTo>
                    <a:pt x="289442" y="351605"/>
                  </a:lnTo>
                  <a:cubicBezTo>
                    <a:pt x="302068" y="350003"/>
                    <a:pt x="299780" y="348056"/>
                    <a:pt x="310821" y="348056"/>
                  </a:cubicBezTo>
                  <a:cubicBezTo>
                    <a:pt x="323105" y="348056"/>
                    <a:pt x="324618" y="345426"/>
                    <a:pt x="335764" y="344503"/>
                  </a:cubicBezTo>
                  <a:cubicBezTo>
                    <a:pt x="333670" y="319420"/>
                    <a:pt x="310821" y="279283"/>
                    <a:pt x="310821" y="269921"/>
                  </a:cubicBezTo>
                  <a:cubicBezTo>
                    <a:pt x="310821" y="265110"/>
                    <a:pt x="314669" y="267945"/>
                    <a:pt x="317948" y="255712"/>
                  </a:cubicBezTo>
                  <a:lnTo>
                    <a:pt x="328636" y="255712"/>
                  </a:lnTo>
                  <a:cubicBezTo>
                    <a:pt x="349370" y="255712"/>
                    <a:pt x="353355" y="271469"/>
                    <a:pt x="357142" y="287678"/>
                  </a:cubicBezTo>
                  <a:lnTo>
                    <a:pt x="364270" y="287678"/>
                  </a:lnTo>
                  <a:cubicBezTo>
                    <a:pt x="367390" y="250298"/>
                    <a:pt x="392773" y="204267"/>
                    <a:pt x="392773" y="170475"/>
                  </a:cubicBezTo>
                  <a:cubicBezTo>
                    <a:pt x="392773" y="151136"/>
                    <a:pt x="421279" y="97041"/>
                    <a:pt x="421279" y="67479"/>
                  </a:cubicBezTo>
                  <a:lnTo>
                    <a:pt x="421279" y="53274"/>
                  </a:lnTo>
                  <a:cubicBezTo>
                    <a:pt x="421279" y="39403"/>
                    <a:pt x="424010" y="26886"/>
                    <a:pt x="428349" y="18358"/>
                  </a:cubicBezTo>
                  <a:lnTo>
                    <a:pt x="374957" y="14205"/>
                  </a:lnTo>
                  <a:lnTo>
                    <a:pt x="339276" y="15311"/>
                  </a:lnTo>
                  <a:lnTo>
                    <a:pt x="235858" y="12010"/>
                  </a:lnTo>
                  <a:lnTo>
                    <a:pt x="143178" y="4405"/>
                  </a:lnTo>
                  <a:lnTo>
                    <a:pt x="121969" y="0"/>
                  </a:lnTo>
                  <a:cubicBezTo>
                    <a:pt x="113396" y="4099"/>
                    <a:pt x="117335" y="3553"/>
                    <a:pt x="104154" y="3553"/>
                  </a:cubicBezTo>
                  <a:lnTo>
                    <a:pt x="89899" y="3553"/>
                  </a:lnTo>
                  <a:cubicBezTo>
                    <a:pt x="81910" y="3553"/>
                    <a:pt x="82080" y="6363"/>
                    <a:pt x="75647" y="10656"/>
                  </a:cubicBezTo>
                  <a:cubicBezTo>
                    <a:pt x="67763" y="6495"/>
                    <a:pt x="58265" y="0"/>
                    <a:pt x="47141" y="0"/>
                  </a:cubicBezTo>
                  <a:lnTo>
                    <a:pt x="7947" y="0"/>
                  </a:lnTo>
                  <a:lnTo>
                    <a:pt x="7947" y="10656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3E57A7C-F3A9-D6DF-0A44-36F232F2C96E}"/>
                </a:ext>
              </a:extLst>
            </p:cNvPr>
            <p:cNvSpPr/>
            <p:nvPr/>
          </p:nvSpPr>
          <p:spPr>
            <a:xfrm>
              <a:off x="2049696" y="2461896"/>
              <a:ext cx="387204" cy="384126"/>
            </a:xfrm>
            <a:custGeom>
              <a:avLst/>
              <a:gdLst>
                <a:gd name="connsiteX0" fmla="*/ 83445 w 387204"/>
                <a:gd name="connsiteY0" fmla="*/ 280572 h 384126"/>
                <a:gd name="connsiteX1" fmla="*/ 81034 w 387204"/>
                <a:gd name="connsiteY1" fmla="*/ 262771 h 384126"/>
                <a:gd name="connsiteX2" fmla="*/ 80098 w 387204"/>
                <a:gd name="connsiteY2" fmla="*/ 237947 h 384126"/>
                <a:gd name="connsiteX3" fmla="*/ 87009 w 387204"/>
                <a:gd name="connsiteY3" fmla="*/ 248609 h 384126"/>
                <a:gd name="connsiteX4" fmla="*/ 91546 w 387204"/>
                <a:gd name="connsiteY4" fmla="*/ 301793 h 384126"/>
                <a:gd name="connsiteX5" fmla="*/ 90573 w 387204"/>
                <a:gd name="connsiteY5" fmla="*/ 340947 h 384126"/>
                <a:gd name="connsiteX6" fmla="*/ 83445 w 387204"/>
                <a:gd name="connsiteY6" fmla="*/ 319640 h 384126"/>
                <a:gd name="connsiteX7" fmla="*/ 87009 w 387204"/>
                <a:gd name="connsiteY7" fmla="*/ 312533 h 384126"/>
                <a:gd name="connsiteX8" fmla="*/ 83445 w 387204"/>
                <a:gd name="connsiteY8" fmla="*/ 298328 h 384126"/>
                <a:gd name="connsiteX9" fmla="*/ 83445 w 387204"/>
                <a:gd name="connsiteY9" fmla="*/ 280570 h 384126"/>
                <a:gd name="connsiteX10" fmla="*/ 15744 w 387204"/>
                <a:gd name="connsiteY10" fmla="*/ 294777 h 384126"/>
                <a:gd name="connsiteX11" fmla="*/ 19307 w 387204"/>
                <a:gd name="connsiteY11" fmla="*/ 308985 h 384126"/>
                <a:gd name="connsiteX12" fmla="*/ 26435 w 387204"/>
                <a:gd name="connsiteY12" fmla="*/ 369361 h 384126"/>
                <a:gd name="connsiteX13" fmla="*/ 26435 w 387204"/>
                <a:gd name="connsiteY13" fmla="*/ 383566 h 384126"/>
                <a:gd name="connsiteX14" fmla="*/ 90570 w 387204"/>
                <a:gd name="connsiteY14" fmla="*/ 383566 h 384126"/>
                <a:gd name="connsiteX15" fmla="*/ 93269 w 387204"/>
                <a:gd name="connsiteY15" fmla="*/ 351122 h 384126"/>
                <a:gd name="connsiteX16" fmla="*/ 97755 w 387204"/>
                <a:gd name="connsiteY16" fmla="*/ 384127 h 384126"/>
                <a:gd name="connsiteX17" fmla="*/ 144134 w 387204"/>
                <a:gd name="connsiteY17" fmla="*/ 381415 h 384126"/>
                <a:gd name="connsiteX18" fmla="*/ 240223 w 387204"/>
                <a:gd name="connsiteY18" fmla="*/ 372915 h 384126"/>
                <a:gd name="connsiteX19" fmla="*/ 268802 w 387204"/>
                <a:gd name="connsiteY19" fmla="*/ 373748 h 384126"/>
                <a:gd name="connsiteX20" fmla="*/ 329404 w 387204"/>
                <a:gd name="connsiteY20" fmla="*/ 370331 h 384126"/>
                <a:gd name="connsiteX21" fmla="*/ 375627 w 387204"/>
                <a:gd name="connsiteY21" fmla="*/ 365808 h 384126"/>
                <a:gd name="connsiteX22" fmla="*/ 386315 w 387204"/>
                <a:gd name="connsiteY22" fmla="*/ 355157 h 384126"/>
                <a:gd name="connsiteX23" fmla="*/ 387205 w 387204"/>
                <a:gd name="connsiteY23" fmla="*/ 301884 h 384126"/>
                <a:gd name="connsiteX24" fmla="*/ 386315 w 387204"/>
                <a:gd name="connsiteY24" fmla="*/ 284126 h 384126"/>
                <a:gd name="connsiteX25" fmla="*/ 375627 w 387204"/>
                <a:gd name="connsiteY25" fmla="*/ 248610 h 384126"/>
                <a:gd name="connsiteX26" fmla="*/ 386743 w 387204"/>
                <a:gd name="connsiteY26" fmla="*/ 234337 h 384126"/>
                <a:gd name="connsiteX27" fmla="*/ 382751 w 387204"/>
                <a:gd name="connsiteY27" fmla="*/ 202439 h 384126"/>
                <a:gd name="connsiteX28" fmla="*/ 382041 w 387204"/>
                <a:gd name="connsiteY28" fmla="*/ 195380 h 384126"/>
                <a:gd name="connsiteX29" fmla="*/ 382751 w 387204"/>
                <a:gd name="connsiteY29" fmla="*/ 166923 h 384126"/>
                <a:gd name="connsiteX30" fmla="*/ 379187 w 387204"/>
                <a:gd name="connsiteY30" fmla="*/ 145612 h 384126"/>
                <a:gd name="connsiteX31" fmla="*/ 379187 w 387204"/>
                <a:gd name="connsiteY31" fmla="*/ 102995 h 384126"/>
                <a:gd name="connsiteX32" fmla="*/ 361372 w 387204"/>
                <a:gd name="connsiteY32" fmla="*/ 106548 h 384126"/>
                <a:gd name="connsiteX33" fmla="*/ 350684 w 387204"/>
                <a:gd name="connsiteY33" fmla="*/ 106548 h 384126"/>
                <a:gd name="connsiteX34" fmla="*/ 279420 w 387204"/>
                <a:gd name="connsiteY34" fmla="*/ 0 h 384126"/>
                <a:gd name="connsiteX35" fmla="*/ 165400 w 387204"/>
                <a:gd name="connsiteY35" fmla="*/ 31963 h 384126"/>
                <a:gd name="connsiteX36" fmla="*/ 105013 w 387204"/>
                <a:gd name="connsiteY36" fmla="*/ 46358 h 384126"/>
                <a:gd name="connsiteX37" fmla="*/ 72770 w 387204"/>
                <a:gd name="connsiteY37" fmla="*/ 81684 h 384126"/>
                <a:gd name="connsiteX38" fmla="*/ 80550 w 387204"/>
                <a:gd name="connsiteY38" fmla="*/ 149130 h 384126"/>
                <a:gd name="connsiteX39" fmla="*/ 83443 w 387204"/>
                <a:gd name="connsiteY39" fmla="*/ 220197 h 384126"/>
                <a:gd name="connsiteX40" fmla="*/ 77292 w 387204"/>
                <a:gd name="connsiteY40" fmla="*/ 205910 h 384126"/>
                <a:gd name="connsiteX41" fmla="*/ 73786 w 387204"/>
                <a:gd name="connsiteY41" fmla="*/ 145497 h 384126"/>
                <a:gd name="connsiteX42" fmla="*/ 65495 w 387204"/>
                <a:gd name="connsiteY42" fmla="*/ 59582 h 384126"/>
                <a:gd name="connsiteX43" fmla="*/ 0 w 387204"/>
                <a:gd name="connsiteY43" fmla="*/ 71258 h 384126"/>
                <a:gd name="connsiteX44" fmla="*/ 16557 w 387204"/>
                <a:gd name="connsiteY44" fmla="*/ 181065 h 384126"/>
                <a:gd name="connsiteX45" fmla="*/ 19307 w 387204"/>
                <a:gd name="connsiteY45" fmla="*/ 227300 h 384126"/>
                <a:gd name="connsiteX46" fmla="*/ 19307 w 387204"/>
                <a:gd name="connsiteY46" fmla="*/ 230853 h 384126"/>
                <a:gd name="connsiteX47" fmla="*/ 22017 w 387204"/>
                <a:gd name="connsiteY47" fmla="*/ 248464 h 384126"/>
                <a:gd name="connsiteX48" fmla="*/ 15743 w 387204"/>
                <a:gd name="connsiteY48" fmla="*/ 294781 h 38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87204" h="384126">
                  <a:moveTo>
                    <a:pt x="83445" y="280572"/>
                  </a:moveTo>
                  <a:cubicBezTo>
                    <a:pt x="83445" y="267434"/>
                    <a:pt x="83996" y="271361"/>
                    <a:pt x="81034" y="262771"/>
                  </a:cubicBezTo>
                  <a:lnTo>
                    <a:pt x="80098" y="237947"/>
                  </a:lnTo>
                  <a:cubicBezTo>
                    <a:pt x="86252" y="242606"/>
                    <a:pt x="86068" y="238281"/>
                    <a:pt x="87009" y="248609"/>
                  </a:cubicBezTo>
                  <a:lnTo>
                    <a:pt x="91546" y="301793"/>
                  </a:lnTo>
                  <a:lnTo>
                    <a:pt x="90573" y="340947"/>
                  </a:lnTo>
                  <a:cubicBezTo>
                    <a:pt x="86588" y="335231"/>
                    <a:pt x="83445" y="329738"/>
                    <a:pt x="83445" y="319640"/>
                  </a:cubicBezTo>
                  <a:cubicBezTo>
                    <a:pt x="83445" y="319162"/>
                    <a:pt x="86951" y="312602"/>
                    <a:pt x="87009" y="312533"/>
                  </a:cubicBezTo>
                  <a:cubicBezTo>
                    <a:pt x="84303" y="306911"/>
                    <a:pt x="83445" y="307435"/>
                    <a:pt x="83445" y="298328"/>
                  </a:cubicBezTo>
                  <a:lnTo>
                    <a:pt x="83445" y="280570"/>
                  </a:lnTo>
                  <a:close/>
                  <a:moveTo>
                    <a:pt x="15744" y="294777"/>
                  </a:moveTo>
                  <a:lnTo>
                    <a:pt x="19307" y="308985"/>
                  </a:lnTo>
                  <a:lnTo>
                    <a:pt x="26435" y="369361"/>
                  </a:lnTo>
                  <a:lnTo>
                    <a:pt x="26435" y="383566"/>
                  </a:lnTo>
                  <a:lnTo>
                    <a:pt x="90570" y="383566"/>
                  </a:lnTo>
                  <a:lnTo>
                    <a:pt x="93269" y="351122"/>
                  </a:lnTo>
                  <a:lnTo>
                    <a:pt x="97755" y="384127"/>
                  </a:lnTo>
                  <a:lnTo>
                    <a:pt x="144134" y="381415"/>
                  </a:lnTo>
                  <a:lnTo>
                    <a:pt x="240223" y="372915"/>
                  </a:lnTo>
                  <a:lnTo>
                    <a:pt x="268802" y="373748"/>
                  </a:lnTo>
                  <a:lnTo>
                    <a:pt x="329404" y="370331"/>
                  </a:lnTo>
                  <a:lnTo>
                    <a:pt x="375627" y="365808"/>
                  </a:lnTo>
                  <a:cubicBezTo>
                    <a:pt x="383821" y="364971"/>
                    <a:pt x="386315" y="364019"/>
                    <a:pt x="386315" y="355157"/>
                  </a:cubicBezTo>
                  <a:lnTo>
                    <a:pt x="387205" y="301884"/>
                  </a:lnTo>
                  <a:lnTo>
                    <a:pt x="386315" y="284126"/>
                  </a:lnTo>
                  <a:cubicBezTo>
                    <a:pt x="386315" y="262291"/>
                    <a:pt x="389316" y="268987"/>
                    <a:pt x="375627" y="248610"/>
                  </a:cubicBezTo>
                  <a:cubicBezTo>
                    <a:pt x="380268" y="245510"/>
                    <a:pt x="387648" y="243254"/>
                    <a:pt x="386743" y="234337"/>
                  </a:cubicBezTo>
                  <a:lnTo>
                    <a:pt x="382751" y="202439"/>
                  </a:lnTo>
                  <a:lnTo>
                    <a:pt x="382041" y="195380"/>
                  </a:lnTo>
                  <a:lnTo>
                    <a:pt x="382751" y="166923"/>
                  </a:lnTo>
                  <a:cubicBezTo>
                    <a:pt x="380808" y="158603"/>
                    <a:pt x="379187" y="156430"/>
                    <a:pt x="379187" y="145612"/>
                  </a:cubicBezTo>
                  <a:lnTo>
                    <a:pt x="379187" y="102995"/>
                  </a:lnTo>
                  <a:cubicBezTo>
                    <a:pt x="371198" y="104852"/>
                    <a:pt x="370996" y="106548"/>
                    <a:pt x="361372" y="106548"/>
                  </a:cubicBezTo>
                  <a:lnTo>
                    <a:pt x="350684" y="106548"/>
                  </a:lnTo>
                  <a:cubicBezTo>
                    <a:pt x="328274" y="106548"/>
                    <a:pt x="285602" y="23084"/>
                    <a:pt x="279420" y="0"/>
                  </a:cubicBezTo>
                  <a:cubicBezTo>
                    <a:pt x="252593" y="2224"/>
                    <a:pt x="200675" y="27181"/>
                    <a:pt x="165400" y="31963"/>
                  </a:cubicBezTo>
                  <a:cubicBezTo>
                    <a:pt x="145837" y="34614"/>
                    <a:pt x="126484" y="42184"/>
                    <a:pt x="105013" y="46358"/>
                  </a:cubicBezTo>
                  <a:cubicBezTo>
                    <a:pt x="67705" y="53615"/>
                    <a:pt x="68655" y="49326"/>
                    <a:pt x="72770" y="81684"/>
                  </a:cubicBezTo>
                  <a:lnTo>
                    <a:pt x="80550" y="149130"/>
                  </a:lnTo>
                  <a:lnTo>
                    <a:pt x="83443" y="220197"/>
                  </a:lnTo>
                  <a:cubicBezTo>
                    <a:pt x="75134" y="217449"/>
                    <a:pt x="77209" y="216932"/>
                    <a:pt x="77292" y="205910"/>
                  </a:cubicBezTo>
                  <a:lnTo>
                    <a:pt x="73786" y="145497"/>
                  </a:lnTo>
                  <a:lnTo>
                    <a:pt x="65495" y="59582"/>
                  </a:lnTo>
                  <a:lnTo>
                    <a:pt x="0" y="71258"/>
                  </a:lnTo>
                  <a:lnTo>
                    <a:pt x="16557" y="181065"/>
                  </a:lnTo>
                  <a:lnTo>
                    <a:pt x="19307" y="227300"/>
                  </a:lnTo>
                  <a:lnTo>
                    <a:pt x="19307" y="230853"/>
                  </a:lnTo>
                  <a:cubicBezTo>
                    <a:pt x="19307" y="243988"/>
                    <a:pt x="18755" y="240065"/>
                    <a:pt x="22017" y="248464"/>
                  </a:cubicBezTo>
                  <a:lnTo>
                    <a:pt x="15743" y="294781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E0F151B-6A7C-6A4E-1734-DC906D4D64FE}"/>
                </a:ext>
              </a:extLst>
            </p:cNvPr>
            <p:cNvSpPr/>
            <p:nvPr/>
          </p:nvSpPr>
          <p:spPr>
            <a:xfrm>
              <a:off x="2150960" y="2872326"/>
              <a:ext cx="374137" cy="346729"/>
            </a:xfrm>
            <a:custGeom>
              <a:avLst/>
              <a:gdLst>
                <a:gd name="connsiteX0" fmla="*/ 278878 w 374137"/>
                <a:gd name="connsiteY0" fmla="*/ 140095 h 346729"/>
                <a:gd name="connsiteX1" fmla="*/ 285058 w 374137"/>
                <a:gd name="connsiteY1" fmla="*/ 140059 h 346729"/>
                <a:gd name="connsiteX2" fmla="*/ 280633 w 374137"/>
                <a:gd name="connsiteY2" fmla="*/ 250118 h 346729"/>
                <a:gd name="connsiteX3" fmla="*/ 281494 w 374137"/>
                <a:gd name="connsiteY3" fmla="*/ 260813 h 346729"/>
                <a:gd name="connsiteX4" fmla="*/ 277372 w 374137"/>
                <a:gd name="connsiteY4" fmla="*/ 306923 h 346729"/>
                <a:gd name="connsiteX5" fmla="*/ 274371 w 374137"/>
                <a:gd name="connsiteY5" fmla="*/ 306984 h 346729"/>
                <a:gd name="connsiteX6" fmla="*/ 274371 w 374137"/>
                <a:gd name="connsiteY6" fmla="*/ 289226 h 346729"/>
                <a:gd name="connsiteX7" fmla="*/ 273708 w 374137"/>
                <a:gd name="connsiteY7" fmla="*/ 271443 h 346729"/>
                <a:gd name="connsiteX8" fmla="*/ 278878 w 374137"/>
                <a:gd name="connsiteY8" fmla="*/ 140096 h 346729"/>
                <a:gd name="connsiteX9" fmla="*/ 299299 w 374137"/>
                <a:gd name="connsiteY9" fmla="*/ 563 h 346729"/>
                <a:gd name="connsiteX10" fmla="*/ 288622 w 374137"/>
                <a:gd name="connsiteY10" fmla="*/ 12199 h 346729"/>
                <a:gd name="connsiteX11" fmla="*/ 288561 w 374137"/>
                <a:gd name="connsiteY11" fmla="*/ 40609 h 346729"/>
                <a:gd name="connsiteX12" fmla="*/ 288622 w 374137"/>
                <a:gd name="connsiteY12" fmla="*/ 76128 h 346729"/>
                <a:gd name="connsiteX13" fmla="*/ 285058 w 374137"/>
                <a:gd name="connsiteY13" fmla="*/ 90333 h 346729"/>
                <a:gd name="connsiteX14" fmla="*/ 285058 w 374137"/>
                <a:gd name="connsiteY14" fmla="*/ 97436 h 346729"/>
                <a:gd name="connsiteX15" fmla="*/ 277931 w 374137"/>
                <a:gd name="connsiteY15" fmla="*/ 122299 h 346729"/>
                <a:gd name="connsiteX16" fmla="*/ 277077 w 374137"/>
                <a:gd name="connsiteY16" fmla="*/ 100942 h 346729"/>
                <a:gd name="connsiteX17" fmla="*/ 281433 w 374137"/>
                <a:gd name="connsiteY17" fmla="*/ 3753 h 346729"/>
                <a:gd name="connsiteX18" fmla="*/ 113961 w 374137"/>
                <a:gd name="connsiteY18" fmla="*/ 11200 h 346729"/>
                <a:gd name="connsiteX19" fmla="*/ 53370 w 374137"/>
                <a:gd name="connsiteY19" fmla="*/ 14921 h 346729"/>
                <a:gd name="connsiteX20" fmla="*/ 0 w 374137"/>
                <a:gd name="connsiteY20" fmla="*/ 19301 h 346729"/>
                <a:gd name="connsiteX21" fmla="*/ 3564 w 374137"/>
                <a:gd name="connsiteY21" fmla="*/ 37058 h 346729"/>
                <a:gd name="connsiteX22" fmla="*/ 3629 w 374137"/>
                <a:gd name="connsiteY22" fmla="*/ 61912 h 346729"/>
                <a:gd name="connsiteX23" fmla="*/ 5639 w 374137"/>
                <a:gd name="connsiteY23" fmla="*/ 90490 h 346729"/>
                <a:gd name="connsiteX24" fmla="*/ 17819 w 374137"/>
                <a:gd name="connsiteY24" fmla="*/ 203983 h 346729"/>
                <a:gd name="connsiteX25" fmla="*/ 53229 w 374137"/>
                <a:gd name="connsiteY25" fmla="*/ 243563 h 346729"/>
                <a:gd name="connsiteX26" fmla="*/ 21649 w 374137"/>
                <a:gd name="connsiteY26" fmla="*/ 232246 h 346729"/>
                <a:gd name="connsiteX27" fmla="*/ 15105 w 374137"/>
                <a:gd name="connsiteY27" fmla="*/ 221612 h 346729"/>
                <a:gd name="connsiteX28" fmla="*/ 32117 w 374137"/>
                <a:gd name="connsiteY28" fmla="*/ 346730 h 346729"/>
                <a:gd name="connsiteX29" fmla="*/ 106899 w 374137"/>
                <a:gd name="connsiteY29" fmla="*/ 343385 h 346729"/>
                <a:gd name="connsiteX30" fmla="*/ 124714 w 374137"/>
                <a:gd name="connsiteY30" fmla="*/ 342498 h 346729"/>
                <a:gd name="connsiteX31" fmla="*/ 331499 w 374137"/>
                <a:gd name="connsiteY31" fmla="*/ 343285 h 346729"/>
                <a:gd name="connsiteX32" fmla="*/ 364041 w 374137"/>
                <a:gd name="connsiteY32" fmla="*/ 338974 h 346729"/>
                <a:gd name="connsiteX33" fmla="*/ 363450 w 374137"/>
                <a:gd name="connsiteY33" fmla="*/ 296327 h 346729"/>
                <a:gd name="connsiteX34" fmla="*/ 367014 w 374137"/>
                <a:gd name="connsiteY34" fmla="*/ 282122 h 346729"/>
                <a:gd name="connsiteX35" fmla="*/ 365789 w 374137"/>
                <a:gd name="connsiteY35" fmla="*/ 274930 h 346729"/>
                <a:gd name="connsiteX36" fmla="*/ 374138 w 374137"/>
                <a:gd name="connsiteY36" fmla="*/ 143608 h 346729"/>
                <a:gd name="connsiteX37" fmla="*/ 352903 w 374137"/>
                <a:gd name="connsiteY37" fmla="*/ 115188 h 346729"/>
                <a:gd name="connsiteX38" fmla="*/ 349195 w 374137"/>
                <a:gd name="connsiteY38" fmla="*/ 47716 h 346729"/>
                <a:gd name="connsiteX39" fmla="*/ 349195 w 374137"/>
                <a:gd name="connsiteY39" fmla="*/ 12200 h 346729"/>
                <a:gd name="connsiteX40" fmla="*/ 338486 w 374137"/>
                <a:gd name="connsiteY40" fmla="*/ 0 h 346729"/>
                <a:gd name="connsiteX41" fmla="*/ 299299 w 374137"/>
                <a:gd name="connsiteY41" fmla="*/ 564 h 346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74137" h="346729">
                  <a:moveTo>
                    <a:pt x="278878" y="140095"/>
                  </a:moveTo>
                  <a:lnTo>
                    <a:pt x="285058" y="140059"/>
                  </a:lnTo>
                  <a:lnTo>
                    <a:pt x="280633" y="250118"/>
                  </a:lnTo>
                  <a:lnTo>
                    <a:pt x="281494" y="260813"/>
                  </a:lnTo>
                  <a:lnTo>
                    <a:pt x="277372" y="306923"/>
                  </a:lnTo>
                  <a:lnTo>
                    <a:pt x="274371" y="306984"/>
                  </a:lnTo>
                  <a:lnTo>
                    <a:pt x="274371" y="289226"/>
                  </a:lnTo>
                  <a:lnTo>
                    <a:pt x="273708" y="271443"/>
                  </a:lnTo>
                  <a:lnTo>
                    <a:pt x="278878" y="140096"/>
                  </a:lnTo>
                  <a:close/>
                  <a:moveTo>
                    <a:pt x="299299" y="563"/>
                  </a:moveTo>
                  <a:cubicBezTo>
                    <a:pt x="291090" y="1662"/>
                    <a:pt x="288622" y="3904"/>
                    <a:pt x="288622" y="12199"/>
                  </a:cubicBezTo>
                  <a:lnTo>
                    <a:pt x="288561" y="40609"/>
                  </a:lnTo>
                  <a:lnTo>
                    <a:pt x="288622" y="76128"/>
                  </a:lnTo>
                  <a:cubicBezTo>
                    <a:pt x="286125" y="81147"/>
                    <a:pt x="285058" y="82024"/>
                    <a:pt x="285058" y="90333"/>
                  </a:cubicBezTo>
                  <a:lnTo>
                    <a:pt x="285058" y="97436"/>
                  </a:lnTo>
                  <a:cubicBezTo>
                    <a:pt x="285058" y="110566"/>
                    <a:pt x="283246" y="114676"/>
                    <a:pt x="277931" y="122299"/>
                  </a:cubicBezTo>
                  <a:lnTo>
                    <a:pt x="277077" y="100942"/>
                  </a:lnTo>
                  <a:lnTo>
                    <a:pt x="281433" y="3753"/>
                  </a:lnTo>
                  <a:lnTo>
                    <a:pt x="113961" y="11200"/>
                  </a:lnTo>
                  <a:lnTo>
                    <a:pt x="53370" y="14921"/>
                  </a:lnTo>
                  <a:lnTo>
                    <a:pt x="0" y="19301"/>
                  </a:lnTo>
                  <a:cubicBezTo>
                    <a:pt x="1863" y="27265"/>
                    <a:pt x="3564" y="27467"/>
                    <a:pt x="3564" y="37058"/>
                  </a:cubicBezTo>
                  <a:lnTo>
                    <a:pt x="3629" y="61912"/>
                  </a:lnTo>
                  <a:lnTo>
                    <a:pt x="5639" y="90490"/>
                  </a:lnTo>
                  <a:lnTo>
                    <a:pt x="17819" y="203983"/>
                  </a:lnTo>
                  <a:cubicBezTo>
                    <a:pt x="20626" y="230230"/>
                    <a:pt x="47730" y="221701"/>
                    <a:pt x="53229" y="243563"/>
                  </a:cubicBezTo>
                  <a:lnTo>
                    <a:pt x="21649" y="232246"/>
                  </a:lnTo>
                  <a:lnTo>
                    <a:pt x="15105" y="221612"/>
                  </a:lnTo>
                  <a:lnTo>
                    <a:pt x="32117" y="346730"/>
                  </a:lnTo>
                  <a:lnTo>
                    <a:pt x="106899" y="343385"/>
                  </a:lnTo>
                  <a:lnTo>
                    <a:pt x="124714" y="342498"/>
                  </a:lnTo>
                  <a:lnTo>
                    <a:pt x="331499" y="343285"/>
                  </a:lnTo>
                  <a:lnTo>
                    <a:pt x="364041" y="338974"/>
                  </a:lnTo>
                  <a:lnTo>
                    <a:pt x="363450" y="296327"/>
                  </a:lnTo>
                  <a:cubicBezTo>
                    <a:pt x="365944" y="291308"/>
                    <a:pt x="367014" y="290428"/>
                    <a:pt x="367014" y="282122"/>
                  </a:cubicBezTo>
                  <a:lnTo>
                    <a:pt x="365789" y="274930"/>
                  </a:lnTo>
                  <a:lnTo>
                    <a:pt x="374138" y="143608"/>
                  </a:lnTo>
                  <a:cubicBezTo>
                    <a:pt x="352856" y="143138"/>
                    <a:pt x="354301" y="137062"/>
                    <a:pt x="352903" y="115188"/>
                  </a:cubicBezTo>
                  <a:lnTo>
                    <a:pt x="349195" y="47716"/>
                  </a:lnTo>
                  <a:lnTo>
                    <a:pt x="349195" y="12200"/>
                  </a:lnTo>
                  <a:cubicBezTo>
                    <a:pt x="349195" y="4124"/>
                    <a:pt x="346705" y="1426"/>
                    <a:pt x="338486" y="0"/>
                  </a:cubicBezTo>
                  <a:lnTo>
                    <a:pt x="299299" y="564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FB74CB2-87B3-7F80-45EA-EEF107FEB0A6}"/>
                </a:ext>
              </a:extLst>
            </p:cNvPr>
            <p:cNvSpPr/>
            <p:nvPr/>
          </p:nvSpPr>
          <p:spPr>
            <a:xfrm>
              <a:off x="7770114" y="1899234"/>
              <a:ext cx="605743" cy="265254"/>
            </a:xfrm>
            <a:custGeom>
              <a:avLst/>
              <a:gdLst>
                <a:gd name="connsiteX0" fmla="*/ 353396 w 605743"/>
                <a:gd name="connsiteY0" fmla="*/ 25892 h 265254"/>
                <a:gd name="connsiteX1" fmla="*/ 313562 w 605743"/>
                <a:gd name="connsiteY1" fmla="*/ 26395 h 265254"/>
                <a:gd name="connsiteX2" fmla="*/ 302759 w 605743"/>
                <a:gd name="connsiteY2" fmla="*/ 25432 h 265254"/>
                <a:gd name="connsiteX3" fmla="*/ 263677 w 605743"/>
                <a:gd name="connsiteY3" fmla="*/ 29948 h 265254"/>
                <a:gd name="connsiteX4" fmla="*/ 227855 w 605743"/>
                <a:gd name="connsiteY4" fmla="*/ 22540 h 265254"/>
                <a:gd name="connsiteX5" fmla="*/ 220919 w 605743"/>
                <a:gd name="connsiteY5" fmla="*/ 26394 h 265254"/>
                <a:gd name="connsiteX6" fmla="*/ 206379 w 605743"/>
                <a:gd name="connsiteY6" fmla="*/ 24645 h 265254"/>
                <a:gd name="connsiteX7" fmla="*/ 124714 w 605743"/>
                <a:gd name="connsiteY7" fmla="*/ 12189 h 265254"/>
                <a:gd name="connsiteX8" fmla="*/ 106899 w 605743"/>
                <a:gd name="connsiteY8" fmla="*/ 12189 h 265254"/>
                <a:gd name="connsiteX9" fmla="*/ 92644 w 605743"/>
                <a:gd name="connsiteY9" fmla="*/ 8636 h 265254"/>
                <a:gd name="connsiteX10" fmla="*/ 49831 w 605743"/>
                <a:gd name="connsiteY10" fmla="*/ 97374 h 265254"/>
                <a:gd name="connsiteX11" fmla="*/ 32683 w 605743"/>
                <a:gd name="connsiteY11" fmla="*/ 147757 h 265254"/>
                <a:gd name="connsiteX12" fmla="*/ 0 w 605743"/>
                <a:gd name="connsiteY12" fmla="*/ 182663 h 265254"/>
                <a:gd name="connsiteX13" fmla="*/ 56903 w 605743"/>
                <a:gd name="connsiteY13" fmla="*/ 214737 h 265254"/>
                <a:gd name="connsiteX14" fmla="*/ 126911 w 605743"/>
                <a:gd name="connsiteY14" fmla="*/ 233752 h 265254"/>
                <a:gd name="connsiteX15" fmla="*/ 274368 w 605743"/>
                <a:gd name="connsiteY15" fmla="*/ 264350 h 265254"/>
                <a:gd name="connsiteX16" fmla="*/ 277924 w 605743"/>
                <a:gd name="connsiteY16" fmla="*/ 265255 h 265254"/>
                <a:gd name="connsiteX17" fmla="*/ 374136 w 605743"/>
                <a:gd name="connsiteY17" fmla="*/ 264350 h 265254"/>
                <a:gd name="connsiteX18" fmla="*/ 494650 w 605743"/>
                <a:gd name="connsiteY18" fmla="*/ 245960 h 265254"/>
                <a:gd name="connsiteX19" fmla="*/ 605744 w 605743"/>
                <a:gd name="connsiteY19" fmla="*/ 218178 h 265254"/>
                <a:gd name="connsiteX20" fmla="*/ 542188 w 605743"/>
                <a:gd name="connsiteY20" fmla="*/ 164328 h 265254"/>
                <a:gd name="connsiteX21" fmla="*/ 518860 w 605743"/>
                <a:gd name="connsiteY21" fmla="*/ 130752 h 265254"/>
                <a:gd name="connsiteX22" fmla="*/ 502414 w 605743"/>
                <a:gd name="connsiteY22" fmla="*/ 86769 h 265254"/>
                <a:gd name="connsiteX23" fmla="*/ 502414 w 605743"/>
                <a:gd name="connsiteY23" fmla="*/ 83219 h 265254"/>
                <a:gd name="connsiteX24" fmla="*/ 477893 w 605743"/>
                <a:gd name="connsiteY24" fmla="*/ 0 h 265254"/>
                <a:gd name="connsiteX25" fmla="*/ 353397 w 605743"/>
                <a:gd name="connsiteY25" fmla="*/ 25888 h 265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5743" h="265254">
                  <a:moveTo>
                    <a:pt x="353396" y="25892"/>
                  </a:moveTo>
                  <a:lnTo>
                    <a:pt x="313562" y="26395"/>
                  </a:lnTo>
                  <a:lnTo>
                    <a:pt x="302759" y="25432"/>
                  </a:lnTo>
                  <a:lnTo>
                    <a:pt x="263677" y="29948"/>
                  </a:lnTo>
                  <a:cubicBezTo>
                    <a:pt x="252701" y="31230"/>
                    <a:pt x="234601" y="25978"/>
                    <a:pt x="227855" y="22540"/>
                  </a:cubicBezTo>
                  <a:lnTo>
                    <a:pt x="220919" y="26394"/>
                  </a:lnTo>
                  <a:cubicBezTo>
                    <a:pt x="210962" y="21476"/>
                    <a:pt x="218335" y="24692"/>
                    <a:pt x="206379" y="24645"/>
                  </a:cubicBezTo>
                  <a:lnTo>
                    <a:pt x="124714" y="12189"/>
                  </a:lnTo>
                  <a:lnTo>
                    <a:pt x="106899" y="12189"/>
                  </a:lnTo>
                  <a:cubicBezTo>
                    <a:pt x="97760" y="12189"/>
                    <a:pt x="98286" y="11334"/>
                    <a:pt x="92644" y="8636"/>
                  </a:cubicBezTo>
                  <a:cubicBezTo>
                    <a:pt x="77506" y="18742"/>
                    <a:pt x="55763" y="75567"/>
                    <a:pt x="49831" y="97374"/>
                  </a:cubicBezTo>
                  <a:cubicBezTo>
                    <a:pt x="47125" y="107329"/>
                    <a:pt x="37829" y="142017"/>
                    <a:pt x="32683" y="147757"/>
                  </a:cubicBezTo>
                  <a:cubicBezTo>
                    <a:pt x="26096" y="155108"/>
                    <a:pt x="0" y="173192"/>
                    <a:pt x="0" y="182663"/>
                  </a:cubicBezTo>
                  <a:cubicBezTo>
                    <a:pt x="0" y="190390"/>
                    <a:pt x="48262" y="210979"/>
                    <a:pt x="56903" y="214737"/>
                  </a:cubicBezTo>
                  <a:cubicBezTo>
                    <a:pt x="79269" y="224469"/>
                    <a:pt x="97794" y="228237"/>
                    <a:pt x="126911" y="233752"/>
                  </a:cubicBezTo>
                  <a:cubicBezTo>
                    <a:pt x="165867" y="241127"/>
                    <a:pt x="239683" y="264350"/>
                    <a:pt x="274368" y="264350"/>
                  </a:cubicBezTo>
                  <a:lnTo>
                    <a:pt x="277924" y="265255"/>
                  </a:lnTo>
                  <a:lnTo>
                    <a:pt x="374136" y="264350"/>
                  </a:lnTo>
                  <a:cubicBezTo>
                    <a:pt x="395753" y="264526"/>
                    <a:pt x="463952" y="250676"/>
                    <a:pt x="494650" y="245960"/>
                  </a:cubicBezTo>
                  <a:cubicBezTo>
                    <a:pt x="514231" y="242953"/>
                    <a:pt x="598025" y="228683"/>
                    <a:pt x="605744" y="218178"/>
                  </a:cubicBezTo>
                  <a:cubicBezTo>
                    <a:pt x="575036" y="210009"/>
                    <a:pt x="560026" y="181951"/>
                    <a:pt x="542188" y="164328"/>
                  </a:cubicBezTo>
                  <a:cubicBezTo>
                    <a:pt x="525428" y="147774"/>
                    <a:pt x="527198" y="161591"/>
                    <a:pt x="518860" y="130752"/>
                  </a:cubicBezTo>
                  <a:cubicBezTo>
                    <a:pt x="514355" y="114097"/>
                    <a:pt x="502414" y="100719"/>
                    <a:pt x="502414" y="86769"/>
                  </a:cubicBezTo>
                  <a:lnTo>
                    <a:pt x="502414" y="83219"/>
                  </a:lnTo>
                  <a:cubicBezTo>
                    <a:pt x="502414" y="71702"/>
                    <a:pt x="477471" y="28447"/>
                    <a:pt x="477893" y="0"/>
                  </a:cubicBezTo>
                  <a:lnTo>
                    <a:pt x="353397" y="25888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52A67DA-C4AD-8267-8DA5-95E3AC70B6F4}"/>
                </a:ext>
              </a:extLst>
            </p:cNvPr>
            <p:cNvSpPr/>
            <p:nvPr/>
          </p:nvSpPr>
          <p:spPr>
            <a:xfrm>
              <a:off x="2909272" y="3671867"/>
              <a:ext cx="332019" cy="370908"/>
            </a:xfrm>
            <a:custGeom>
              <a:avLst/>
              <a:gdLst>
                <a:gd name="connsiteX0" fmla="*/ 76107 w 332019"/>
                <a:gd name="connsiteY0" fmla="*/ 75750 h 370908"/>
                <a:gd name="connsiteX1" fmla="*/ 79033 w 332019"/>
                <a:gd name="connsiteY1" fmla="*/ 75700 h 370908"/>
                <a:gd name="connsiteX2" fmla="*/ 79033 w 332019"/>
                <a:gd name="connsiteY2" fmla="*/ 207107 h 370908"/>
                <a:gd name="connsiteX3" fmla="*/ 78142 w 332019"/>
                <a:gd name="connsiteY3" fmla="*/ 224865 h 370908"/>
                <a:gd name="connsiteX4" fmla="*/ 78142 w 332019"/>
                <a:gd name="connsiteY4" fmla="*/ 242623 h 370908"/>
                <a:gd name="connsiteX5" fmla="*/ 79033 w 332019"/>
                <a:gd name="connsiteY5" fmla="*/ 256828 h 370908"/>
                <a:gd name="connsiteX6" fmla="*/ 71909 w 332019"/>
                <a:gd name="connsiteY6" fmla="*/ 281688 h 370908"/>
                <a:gd name="connsiteX7" fmla="*/ 71069 w 332019"/>
                <a:gd name="connsiteY7" fmla="*/ 136008 h 370908"/>
                <a:gd name="connsiteX8" fmla="*/ 76107 w 332019"/>
                <a:gd name="connsiteY8" fmla="*/ 75751 h 370908"/>
                <a:gd name="connsiteX9" fmla="*/ 75469 w 332019"/>
                <a:gd name="connsiteY9" fmla="*/ 363378 h 370908"/>
                <a:gd name="connsiteX10" fmla="*/ 82596 w 332019"/>
                <a:gd name="connsiteY10" fmla="*/ 363378 h 370908"/>
                <a:gd name="connsiteX11" fmla="*/ 182367 w 332019"/>
                <a:gd name="connsiteY11" fmla="*/ 356275 h 370908"/>
                <a:gd name="connsiteX12" fmla="*/ 207310 w 332019"/>
                <a:gd name="connsiteY12" fmla="*/ 338518 h 370908"/>
                <a:gd name="connsiteX13" fmla="*/ 232216 w 332019"/>
                <a:gd name="connsiteY13" fmla="*/ 341657 h 370908"/>
                <a:gd name="connsiteX14" fmla="*/ 267883 w 332019"/>
                <a:gd name="connsiteY14" fmla="*/ 338518 h 370908"/>
                <a:gd name="connsiteX15" fmla="*/ 320539 w 332019"/>
                <a:gd name="connsiteY15" fmla="*/ 338399 h 370908"/>
                <a:gd name="connsiteX16" fmla="*/ 324896 w 332019"/>
                <a:gd name="connsiteY16" fmla="*/ 306554 h 370908"/>
                <a:gd name="connsiteX17" fmla="*/ 321332 w 332019"/>
                <a:gd name="connsiteY17" fmla="*/ 295899 h 370908"/>
                <a:gd name="connsiteX18" fmla="*/ 323469 w 332019"/>
                <a:gd name="connsiteY18" fmla="*/ 285240 h 370908"/>
                <a:gd name="connsiteX19" fmla="*/ 324817 w 332019"/>
                <a:gd name="connsiteY19" fmla="*/ 200010 h 370908"/>
                <a:gd name="connsiteX20" fmla="*/ 321332 w 332019"/>
                <a:gd name="connsiteY20" fmla="*/ 136079 h 370908"/>
                <a:gd name="connsiteX21" fmla="*/ 321332 w 332019"/>
                <a:gd name="connsiteY21" fmla="*/ 57944 h 370908"/>
                <a:gd name="connsiteX22" fmla="*/ 314828 w 332019"/>
                <a:gd name="connsiteY22" fmla="*/ 36795 h 370908"/>
                <a:gd name="connsiteX23" fmla="*/ 317769 w 332019"/>
                <a:gd name="connsiteY23" fmla="*/ 22428 h 370908"/>
                <a:gd name="connsiteX24" fmla="*/ 332020 w 332019"/>
                <a:gd name="connsiteY24" fmla="*/ 1117 h 370908"/>
                <a:gd name="connsiteX25" fmla="*/ 317595 w 332019"/>
                <a:gd name="connsiteY25" fmla="*/ 0 h 370908"/>
                <a:gd name="connsiteX26" fmla="*/ 257160 w 332019"/>
                <a:gd name="connsiteY26" fmla="*/ 7911 h 370908"/>
                <a:gd name="connsiteX27" fmla="*/ 182367 w 332019"/>
                <a:gd name="connsiteY27" fmla="*/ 15322 h 370908"/>
                <a:gd name="connsiteX28" fmla="*/ 171575 w 332019"/>
                <a:gd name="connsiteY28" fmla="*/ 14719 h 370908"/>
                <a:gd name="connsiteX29" fmla="*/ 143173 w 332019"/>
                <a:gd name="connsiteY29" fmla="*/ 17988 h 370908"/>
                <a:gd name="connsiteX30" fmla="*/ 125355 w 332019"/>
                <a:gd name="connsiteY30" fmla="*/ 18875 h 370908"/>
                <a:gd name="connsiteX31" fmla="*/ 89724 w 332019"/>
                <a:gd name="connsiteY31" fmla="*/ 18875 h 370908"/>
                <a:gd name="connsiteX32" fmla="*/ 79033 w 332019"/>
                <a:gd name="connsiteY32" fmla="*/ 29531 h 370908"/>
                <a:gd name="connsiteX33" fmla="*/ 79033 w 332019"/>
                <a:gd name="connsiteY33" fmla="*/ 65047 h 370908"/>
                <a:gd name="connsiteX34" fmla="*/ 75469 w 332019"/>
                <a:gd name="connsiteY34" fmla="*/ 43736 h 370908"/>
                <a:gd name="connsiteX35" fmla="*/ 75469 w 332019"/>
                <a:gd name="connsiteY35" fmla="*/ 22428 h 370908"/>
                <a:gd name="connsiteX36" fmla="*/ 57578 w 332019"/>
                <a:gd name="connsiteY36" fmla="*/ 21598 h 370908"/>
                <a:gd name="connsiteX37" fmla="*/ 5182 w 332019"/>
                <a:gd name="connsiteY37" fmla="*/ 26067 h 370908"/>
                <a:gd name="connsiteX38" fmla="*/ 0 w 332019"/>
                <a:gd name="connsiteY38" fmla="*/ 79288 h 370908"/>
                <a:gd name="connsiteX39" fmla="*/ 3020 w 332019"/>
                <a:gd name="connsiteY39" fmla="*/ 171596 h 370908"/>
                <a:gd name="connsiteX40" fmla="*/ 4209 w 332019"/>
                <a:gd name="connsiteY40" fmla="*/ 196456 h 370908"/>
                <a:gd name="connsiteX41" fmla="*/ 4209 w 332019"/>
                <a:gd name="connsiteY41" fmla="*/ 217767 h 370908"/>
                <a:gd name="connsiteX42" fmla="*/ 645 w 332019"/>
                <a:gd name="connsiteY42" fmla="*/ 231972 h 370908"/>
                <a:gd name="connsiteX43" fmla="*/ 4209 w 332019"/>
                <a:gd name="connsiteY43" fmla="*/ 246177 h 370908"/>
                <a:gd name="connsiteX44" fmla="*/ 4209 w 332019"/>
                <a:gd name="connsiteY44" fmla="*/ 349174 h 370908"/>
                <a:gd name="connsiteX45" fmla="*/ 11398 w 332019"/>
                <a:gd name="connsiteY45" fmla="*/ 370909 h 370908"/>
                <a:gd name="connsiteX46" fmla="*/ 43403 w 332019"/>
                <a:gd name="connsiteY46" fmla="*/ 366932 h 370908"/>
                <a:gd name="connsiteX47" fmla="*/ 61218 w 332019"/>
                <a:gd name="connsiteY47" fmla="*/ 366932 h 370908"/>
                <a:gd name="connsiteX48" fmla="*/ 71909 w 332019"/>
                <a:gd name="connsiteY48" fmla="*/ 345621 h 370908"/>
                <a:gd name="connsiteX49" fmla="*/ 68410 w 332019"/>
                <a:gd name="connsiteY49" fmla="*/ 331423 h 370908"/>
                <a:gd name="connsiteX50" fmla="*/ 71909 w 332019"/>
                <a:gd name="connsiteY50" fmla="*/ 303002 h 370908"/>
                <a:gd name="connsiteX51" fmla="*/ 71909 w 332019"/>
                <a:gd name="connsiteY51" fmla="*/ 285244 h 370908"/>
                <a:gd name="connsiteX52" fmla="*/ 75469 w 332019"/>
                <a:gd name="connsiteY52" fmla="*/ 285244 h 370908"/>
                <a:gd name="connsiteX53" fmla="*/ 75469 w 332019"/>
                <a:gd name="connsiteY53" fmla="*/ 295900 h 370908"/>
                <a:gd name="connsiteX54" fmla="*/ 76781 w 332019"/>
                <a:gd name="connsiteY54" fmla="*/ 310026 h 370908"/>
                <a:gd name="connsiteX55" fmla="*/ 75469 w 332019"/>
                <a:gd name="connsiteY55" fmla="*/ 363379 h 37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32019" h="370908">
                  <a:moveTo>
                    <a:pt x="76107" y="75750"/>
                  </a:moveTo>
                  <a:lnTo>
                    <a:pt x="79033" y="75700"/>
                  </a:lnTo>
                  <a:lnTo>
                    <a:pt x="79033" y="207107"/>
                  </a:lnTo>
                  <a:lnTo>
                    <a:pt x="78142" y="224865"/>
                  </a:lnTo>
                  <a:lnTo>
                    <a:pt x="78142" y="242623"/>
                  </a:lnTo>
                  <a:lnTo>
                    <a:pt x="79033" y="256828"/>
                  </a:lnTo>
                  <a:cubicBezTo>
                    <a:pt x="79033" y="269955"/>
                    <a:pt x="77220" y="274068"/>
                    <a:pt x="71909" y="281688"/>
                  </a:cubicBezTo>
                  <a:lnTo>
                    <a:pt x="71069" y="136008"/>
                  </a:lnTo>
                  <a:lnTo>
                    <a:pt x="76107" y="75751"/>
                  </a:lnTo>
                  <a:close/>
                  <a:moveTo>
                    <a:pt x="75469" y="363378"/>
                  </a:moveTo>
                  <a:lnTo>
                    <a:pt x="82596" y="363378"/>
                  </a:lnTo>
                  <a:lnTo>
                    <a:pt x="182367" y="356275"/>
                  </a:lnTo>
                  <a:cubicBezTo>
                    <a:pt x="200809" y="354756"/>
                    <a:pt x="200560" y="351231"/>
                    <a:pt x="207310" y="338518"/>
                  </a:cubicBezTo>
                  <a:cubicBezTo>
                    <a:pt x="220984" y="339653"/>
                    <a:pt x="218376" y="343188"/>
                    <a:pt x="232216" y="341657"/>
                  </a:cubicBezTo>
                  <a:lnTo>
                    <a:pt x="267883" y="338518"/>
                  </a:lnTo>
                  <a:lnTo>
                    <a:pt x="320539" y="338399"/>
                  </a:lnTo>
                  <a:lnTo>
                    <a:pt x="324896" y="306554"/>
                  </a:lnTo>
                  <a:cubicBezTo>
                    <a:pt x="326438" y="296290"/>
                    <a:pt x="324842" y="302955"/>
                    <a:pt x="321332" y="295899"/>
                  </a:cubicBezTo>
                  <a:cubicBezTo>
                    <a:pt x="323775" y="291559"/>
                    <a:pt x="324882" y="292102"/>
                    <a:pt x="323469" y="285240"/>
                  </a:cubicBezTo>
                  <a:lnTo>
                    <a:pt x="324817" y="200010"/>
                  </a:lnTo>
                  <a:lnTo>
                    <a:pt x="321332" y="136079"/>
                  </a:lnTo>
                  <a:lnTo>
                    <a:pt x="321332" y="57944"/>
                  </a:lnTo>
                  <a:cubicBezTo>
                    <a:pt x="321332" y="47105"/>
                    <a:pt x="317909" y="43610"/>
                    <a:pt x="314828" y="36795"/>
                  </a:cubicBezTo>
                  <a:lnTo>
                    <a:pt x="317769" y="22428"/>
                  </a:lnTo>
                  <a:cubicBezTo>
                    <a:pt x="331425" y="18793"/>
                    <a:pt x="328387" y="16666"/>
                    <a:pt x="332020" y="1117"/>
                  </a:cubicBezTo>
                  <a:lnTo>
                    <a:pt x="317595" y="0"/>
                  </a:lnTo>
                  <a:lnTo>
                    <a:pt x="257160" y="7911"/>
                  </a:lnTo>
                  <a:lnTo>
                    <a:pt x="182367" y="15322"/>
                  </a:lnTo>
                  <a:lnTo>
                    <a:pt x="171575" y="14719"/>
                  </a:lnTo>
                  <a:lnTo>
                    <a:pt x="143173" y="17988"/>
                  </a:lnTo>
                  <a:lnTo>
                    <a:pt x="125355" y="18875"/>
                  </a:lnTo>
                  <a:lnTo>
                    <a:pt x="89724" y="18875"/>
                  </a:lnTo>
                  <a:cubicBezTo>
                    <a:pt x="81512" y="18875"/>
                    <a:pt x="79033" y="21347"/>
                    <a:pt x="79033" y="29531"/>
                  </a:cubicBezTo>
                  <a:lnTo>
                    <a:pt x="79033" y="65047"/>
                  </a:lnTo>
                  <a:cubicBezTo>
                    <a:pt x="64576" y="54488"/>
                    <a:pt x="75469" y="62611"/>
                    <a:pt x="75469" y="43736"/>
                  </a:cubicBezTo>
                  <a:lnTo>
                    <a:pt x="75469" y="22428"/>
                  </a:lnTo>
                  <a:lnTo>
                    <a:pt x="57578" y="21598"/>
                  </a:lnTo>
                  <a:lnTo>
                    <a:pt x="5182" y="26067"/>
                  </a:lnTo>
                  <a:lnTo>
                    <a:pt x="0" y="79288"/>
                  </a:lnTo>
                  <a:lnTo>
                    <a:pt x="3020" y="171596"/>
                  </a:lnTo>
                  <a:lnTo>
                    <a:pt x="4209" y="196456"/>
                  </a:lnTo>
                  <a:lnTo>
                    <a:pt x="4209" y="217767"/>
                  </a:lnTo>
                  <a:cubicBezTo>
                    <a:pt x="4209" y="226874"/>
                    <a:pt x="3351" y="226350"/>
                    <a:pt x="645" y="231972"/>
                  </a:cubicBezTo>
                  <a:cubicBezTo>
                    <a:pt x="3139" y="236991"/>
                    <a:pt x="4209" y="237871"/>
                    <a:pt x="4209" y="246177"/>
                  </a:cubicBezTo>
                  <a:lnTo>
                    <a:pt x="4209" y="349174"/>
                  </a:lnTo>
                  <a:cubicBezTo>
                    <a:pt x="4209" y="360009"/>
                    <a:pt x="7628" y="363504"/>
                    <a:pt x="11398" y="370909"/>
                  </a:cubicBezTo>
                  <a:lnTo>
                    <a:pt x="43403" y="366932"/>
                  </a:lnTo>
                  <a:lnTo>
                    <a:pt x="61218" y="366932"/>
                  </a:lnTo>
                  <a:cubicBezTo>
                    <a:pt x="71372" y="366932"/>
                    <a:pt x="71909" y="356607"/>
                    <a:pt x="71909" y="345621"/>
                  </a:cubicBezTo>
                  <a:cubicBezTo>
                    <a:pt x="71909" y="336513"/>
                    <a:pt x="71051" y="337038"/>
                    <a:pt x="68410" y="331423"/>
                  </a:cubicBezTo>
                  <a:lnTo>
                    <a:pt x="71909" y="303002"/>
                  </a:lnTo>
                  <a:lnTo>
                    <a:pt x="71909" y="285244"/>
                  </a:lnTo>
                  <a:lnTo>
                    <a:pt x="75469" y="285244"/>
                  </a:lnTo>
                  <a:lnTo>
                    <a:pt x="75469" y="295900"/>
                  </a:lnTo>
                  <a:cubicBezTo>
                    <a:pt x="75469" y="305007"/>
                    <a:pt x="76327" y="304483"/>
                    <a:pt x="76781" y="310026"/>
                  </a:cubicBezTo>
                  <a:lnTo>
                    <a:pt x="75469" y="363379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7C44D6B-7CC1-4C50-B981-B2FC606AEFAB}"/>
                </a:ext>
              </a:extLst>
            </p:cNvPr>
            <p:cNvSpPr/>
            <p:nvPr/>
          </p:nvSpPr>
          <p:spPr>
            <a:xfrm>
              <a:off x="2970487" y="2057004"/>
              <a:ext cx="399075" cy="437866"/>
            </a:xfrm>
            <a:custGeom>
              <a:avLst/>
              <a:gdLst>
                <a:gd name="connsiteX0" fmla="*/ 7128 w 399075"/>
                <a:gd name="connsiteY0" fmla="*/ 237961 h 437866"/>
                <a:gd name="connsiteX1" fmla="*/ 1250 w 399075"/>
                <a:gd name="connsiteY1" fmla="*/ 269927 h 437866"/>
                <a:gd name="connsiteX2" fmla="*/ 0 w 399075"/>
                <a:gd name="connsiteY2" fmla="*/ 390678 h 437866"/>
                <a:gd name="connsiteX3" fmla="*/ 256 w 399075"/>
                <a:gd name="connsiteY3" fmla="*/ 414878 h 437866"/>
                <a:gd name="connsiteX4" fmla="*/ 10691 w 399075"/>
                <a:gd name="connsiteY4" fmla="*/ 419092 h 437866"/>
                <a:gd name="connsiteX5" fmla="*/ 25061 w 399075"/>
                <a:gd name="connsiteY5" fmla="*/ 414263 h 437866"/>
                <a:gd name="connsiteX6" fmla="*/ 106894 w 399075"/>
                <a:gd name="connsiteY6" fmla="*/ 422645 h 437866"/>
                <a:gd name="connsiteX7" fmla="*/ 135414 w 399075"/>
                <a:gd name="connsiteY7" fmla="*/ 422501 h 437866"/>
                <a:gd name="connsiteX8" fmla="*/ 210378 w 399075"/>
                <a:gd name="connsiteY8" fmla="*/ 428616 h 437866"/>
                <a:gd name="connsiteX9" fmla="*/ 281490 w 399075"/>
                <a:gd name="connsiteY9" fmla="*/ 436850 h 437866"/>
                <a:gd name="connsiteX10" fmla="*/ 327905 w 399075"/>
                <a:gd name="connsiteY10" fmla="*/ 437867 h 437866"/>
                <a:gd name="connsiteX11" fmla="*/ 374277 w 399075"/>
                <a:gd name="connsiteY11" fmla="*/ 434062 h 437866"/>
                <a:gd name="connsiteX12" fmla="*/ 399075 w 399075"/>
                <a:gd name="connsiteY12" fmla="*/ 429748 h 437866"/>
                <a:gd name="connsiteX13" fmla="*/ 364273 w 399075"/>
                <a:gd name="connsiteY13" fmla="*/ 372094 h 437866"/>
                <a:gd name="connsiteX14" fmla="*/ 325692 w 399075"/>
                <a:gd name="connsiteY14" fmla="*/ 314655 h 437866"/>
                <a:gd name="connsiteX15" fmla="*/ 243202 w 399075"/>
                <a:gd name="connsiteY15" fmla="*/ 205089 h 437866"/>
                <a:gd name="connsiteX16" fmla="*/ 200316 w 399075"/>
                <a:gd name="connsiteY16" fmla="*/ 155494 h 437866"/>
                <a:gd name="connsiteX17" fmla="*/ 182638 w 399075"/>
                <a:gd name="connsiteY17" fmla="*/ 126944 h 437866"/>
                <a:gd name="connsiteX18" fmla="*/ 159551 w 399075"/>
                <a:gd name="connsiteY18" fmla="*/ 100234 h 437866"/>
                <a:gd name="connsiteX19" fmla="*/ 67696 w 399075"/>
                <a:gd name="connsiteY19" fmla="*/ 0 h 437866"/>
                <a:gd name="connsiteX20" fmla="*/ 44991 w 399075"/>
                <a:gd name="connsiteY20" fmla="*/ 126536 h 437866"/>
                <a:gd name="connsiteX21" fmla="*/ 7123 w 399075"/>
                <a:gd name="connsiteY21" fmla="*/ 237955 h 43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9075" h="437866">
                  <a:moveTo>
                    <a:pt x="7128" y="237961"/>
                  </a:moveTo>
                  <a:cubicBezTo>
                    <a:pt x="7128" y="254803"/>
                    <a:pt x="14" y="260612"/>
                    <a:pt x="1250" y="269927"/>
                  </a:cubicBezTo>
                  <a:lnTo>
                    <a:pt x="0" y="390678"/>
                  </a:lnTo>
                  <a:lnTo>
                    <a:pt x="256" y="414878"/>
                  </a:lnTo>
                  <a:lnTo>
                    <a:pt x="10691" y="419092"/>
                  </a:lnTo>
                  <a:cubicBezTo>
                    <a:pt x="18226" y="417292"/>
                    <a:pt x="20186" y="415100"/>
                    <a:pt x="25061" y="414263"/>
                  </a:cubicBezTo>
                  <a:lnTo>
                    <a:pt x="106894" y="422645"/>
                  </a:lnTo>
                  <a:lnTo>
                    <a:pt x="135414" y="422501"/>
                  </a:lnTo>
                  <a:lnTo>
                    <a:pt x="210378" y="428616"/>
                  </a:lnTo>
                  <a:lnTo>
                    <a:pt x="281490" y="436850"/>
                  </a:lnTo>
                  <a:lnTo>
                    <a:pt x="327905" y="437867"/>
                  </a:lnTo>
                  <a:lnTo>
                    <a:pt x="374277" y="434062"/>
                  </a:lnTo>
                  <a:lnTo>
                    <a:pt x="399075" y="429748"/>
                  </a:lnTo>
                  <a:cubicBezTo>
                    <a:pt x="384096" y="401528"/>
                    <a:pt x="388179" y="396491"/>
                    <a:pt x="364273" y="372094"/>
                  </a:cubicBezTo>
                  <a:cubicBezTo>
                    <a:pt x="348721" y="356226"/>
                    <a:pt x="338841" y="334281"/>
                    <a:pt x="325692" y="314655"/>
                  </a:cubicBezTo>
                  <a:cubicBezTo>
                    <a:pt x="302605" y="280192"/>
                    <a:pt x="269094" y="238073"/>
                    <a:pt x="243202" y="205089"/>
                  </a:cubicBezTo>
                  <a:cubicBezTo>
                    <a:pt x="227661" y="185290"/>
                    <a:pt x="212967" y="171693"/>
                    <a:pt x="200316" y="155494"/>
                  </a:cubicBezTo>
                  <a:cubicBezTo>
                    <a:pt x="192374" y="145320"/>
                    <a:pt x="195015" y="141570"/>
                    <a:pt x="182638" y="126944"/>
                  </a:cubicBezTo>
                  <a:cubicBezTo>
                    <a:pt x="173308" y="115926"/>
                    <a:pt x="166458" y="111245"/>
                    <a:pt x="159551" y="100234"/>
                  </a:cubicBezTo>
                  <a:cubicBezTo>
                    <a:pt x="140640" y="70096"/>
                    <a:pt x="95768" y="18736"/>
                    <a:pt x="67696" y="0"/>
                  </a:cubicBezTo>
                  <a:cubicBezTo>
                    <a:pt x="67696" y="19084"/>
                    <a:pt x="50886" y="109330"/>
                    <a:pt x="44991" y="126536"/>
                  </a:cubicBezTo>
                  <a:cubicBezTo>
                    <a:pt x="39554" y="142416"/>
                    <a:pt x="7123" y="231907"/>
                    <a:pt x="7123" y="237955"/>
                  </a:cubicBez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EF3B54C-31E3-8D14-E7E5-0BAFAB7A42CA}"/>
                </a:ext>
              </a:extLst>
            </p:cNvPr>
            <p:cNvSpPr/>
            <p:nvPr/>
          </p:nvSpPr>
          <p:spPr>
            <a:xfrm>
              <a:off x="2980183" y="4031776"/>
              <a:ext cx="251798" cy="416134"/>
            </a:xfrm>
            <a:custGeom>
              <a:avLst/>
              <a:gdLst>
                <a:gd name="connsiteX0" fmla="*/ 246840 w 251798"/>
                <a:gd name="connsiteY0" fmla="*/ 117199 h 416134"/>
                <a:gd name="connsiteX1" fmla="*/ 246840 w 251798"/>
                <a:gd name="connsiteY1" fmla="*/ 92339 h 416134"/>
                <a:gd name="connsiteX2" fmla="*/ 250404 w 251798"/>
                <a:gd name="connsiteY2" fmla="*/ 60376 h 416134"/>
                <a:gd name="connsiteX3" fmla="*/ 239713 w 251798"/>
                <a:gd name="connsiteY3" fmla="*/ 0 h 416134"/>
                <a:gd name="connsiteX4" fmla="*/ 218334 w 251798"/>
                <a:gd name="connsiteY4" fmla="*/ 0 h 416134"/>
                <a:gd name="connsiteX5" fmla="*/ 175692 w 251798"/>
                <a:gd name="connsiteY5" fmla="*/ 14948 h 416134"/>
                <a:gd name="connsiteX6" fmla="*/ 97177 w 251798"/>
                <a:gd name="connsiteY6" fmla="*/ 24716 h 416134"/>
                <a:gd name="connsiteX7" fmla="*/ 29339 w 251798"/>
                <a:gd name="connsiteY7" fmla="*/ 27648 h 416134"/>
                <a:gd name="connsiteX8" fmla="*/ 5376 w 251798"/>
                <a:gd name="connsiteY8" fmla="*/ 31977 h 416134"/>
                <a:gd name="connsiteX9" fmla="*/ 980 w 251798"/>
                <a:gd name="connsiteY9" fmla="*/ 305435 h 416134"/>
                <a:gd name="connsiteX10" fmla="*/ 0 w 251798"/>
                <a:gd name="connsiteY10" fmla="*/ 344618 h 416134"/>
                <a:gd name="connsiteX11" fmla="*/ 4148 w 251798"/>
                <a:gd name="connsiteY11" fmla="*/ 380119 h 416134"/>
                <a:gd name="connsiteX12" fmla="*/ 11726 w 251798"/>
                <a:gd name="connsiteY12" fmla="*/ 416135 h 416134"/>
                <a:gd name="connsiteX13" fmla="*/ 65118 w 251798"/>
                <a:gd name="connsiteY13" fmla="*/ 411982 h 416134"/>
                <a:gd name="connsiteX14" fmla="*/ 229024 w 251798"/>
                <a:gd name="connsiteY14" fmla="*/ 411982 h 416134"/>
                <a:gd name="connsiteX15" fmla="*/ 239711 w 251798"/>
                <a:gd name="connsiteY15" fmla="*/ 401326 h 416134"/>
                <a:gd name="connsiteX16" fmla="*/ 239960 w 251798"/>
                <a:gd name="connsiteY16" fmla="*/ 287686 h 416134"/>
                <a:gd name="connsiteX17" fmla="*/ 243275 w 251798"/>
                <a:gd name="connsiteY17" fmla="*/ 216644 h 416134"/>
                <a:gd name="connsiteX18" fmla="*/ 242432 w 251798"/>
                <a:gd name="connsiteY18" fmla="*/ 184616 h 416134"/>
                <a:gd name="connsiteX19" fmla="*/ 246839 w 251798"/>
                <a:gd name="connsiteY19" fmla="*/ 117200 h 41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1798" h="416134">
                  <a:moveTo>
                    <a:pt x="246840" y="117199"/>
                  </a:moveTo>
                  <a:lnTo>
                    <a:pt x="246840" y="92339"/>
                  </a:lnTo>
                  <a:lnTo>
                    <a:pt x="250404" y="60376"/>
                  </a:lnTo>
                  <a:cubicBezTo>
                    <a:pt x="250404" y="43117"/>
                    <a:pt x="257491" y="0"/>
                    <a:pt x="239713" y="0"/>
                  </a:cubicBezTo>
                  <a:lnTo>
                    <a:pt x="218334" y="0"/>
                  </a:lnTo>
                  <a:cubicBezTo>
                    <a:pt x="216640" y="0"/>
                    <a:pt x="194382" y="11334"/>
                    <a:pt x="175692" y="14948"/>
                  </a:cubicBezTo>
                  <a:lnTo>
                    <a:pt x="97177" y="24716"/>
                  </a:lnTo>
                  <a:lnTo>
                    <a:pt x="29339" y="27648"/>
                  </a:lnTo>
                  <a:lnTo>
                    <a:pt x="5376" y="31977"/>
                  </a:lnTo>
                  <a:lnTo>
                    <a:pt x="980" y="305435"/>
                  </a:lnTo>
                  <a:lnTo>
                    <a:pt x="0" y="344618"/>
                  </a:lnTo>
                  <a:lnTo>
                    <a:pt x="4148" y="380119"/>
                  </a:lnTo>
                  <a:lnTo>
                    <a:pt x="11726" y="416135"/>
                  </a:lnTo>
                  <a:lnTo>
                    <a:pt x="65118" y="411982"/>
                  </a:lnTo>
                  <a:lnTo>
                    <a:pt x="229024" y="411982"/>
                  </a:lnTo>
                  <a:cubicBezTo>
                    <a:pt x="237232" y="411982"/>
                    <a:pt x="239711" y="409510"/>
                    <a:pt x="239711" y="401326"/>
                  </a:cubicBezTo>
                  <a:lnTo>
                    <a:pt x="239960" y="287686"/>
                  </a:lnTo>
                  <a:lnTo>
                    <a:pt x="243275" y="216644"/>
                  </a:lnTo>
                  <a:lnTo>
                    <a:pt x="242432" y="184616"/>
                  </a:lnTo>
                  <a:lnTo>
                    <a:pt x="246839" y="117200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DF7AAC4-42FF-B799-F052-CCA938C57AB5}"/>
                </a:ext>
              </a:extLst>
            </p:cNvPr>
            <p:cNvSpPr/>
            <p:nvPr/>
          </p:nvSpPr>
          <p:spPr>
            <a:xfrm>
              <a:off x="1502444" y="2738901"/>
              <a:ext cx="331381" cy="440400"/>
            </a:xfrm>
            <a:custGeom>
              <a:avLst/>
              <a:gdLst>
                <a:gd name="connsiteX0" fmla="*/ 228047 w 331381"/>
                <a:gd name="connsiteY0" fmla="*/ 436848 h 440400"/>
                <a:gd name="connsiteX1" fmla="*/ 242302 w 331381"/>
                <a:gd name="connsiteY1" fmla="*/ 440401 h 440400"/>
                <a:gd name="connsiteX2" fmla="*/ 263681 w 331381"/>
                <a:gd name="connsiteY2" fmla="*/ 440401 h 440400"/>
                <a:gd name="connsiteX3" fmla="*/ 285060 w 331381"/>
                <a:gd name="connsiteY3" fmla="*/ 383573 h 440400"/>
                <a:gd name="connsiteX4" fmla="*/ 285060 w 331381"/>
                <a:gd name="connsiteY4" fmla="*/ 380024 h 440400"/>
                <a:gd name="connsiteX5" fmla="*/ 274369 w 331381"/>
                <a:gd name="connsiteY5" fmla="*/ 340955 h 440400"/>
                <a:gd name="connsiteX6" fmla="*/ 299312 w 331381"/>
                <a:gd name="connsiteY6" fmla="*/ 280575 h 440400"/>
                <a:gd name="connsiteX7" fmla="*/ 331382 w 331381"/>
                <a:gd name="connsiteY7" fmla="*/ 227303 h 440400"/>
                <a:gd name="connsiteX8" fmla="*/ 195979 w 331381"/>
                <a:gd name="connsiteY8" fmla="*/ 0 h 440400"/>
                <a:gd name="connsiteX9" fmla="*/ 138965 w 331381"/>
                <a:gd name="connsiteY9" fmla="*/ 49724 h 440400"/>
                <a:gd name="connsiteX10" fmla="*/ 55822 w 331381"/>
                <a:gd name="connsiteY10" fmla="*/ 187045 h 440400"/>
                <a:gd name="connsiteX11" fmla="*/ 0 w 331381"/>
                <a:gd name="connsiteY11" fmla="*/ 355158 h 440400"/>
                <a:gd name="connsiteX12" fmla="*/ 0 w 331381"/>
                <a:gd name="connsiteY12" fmla="*/ 369366 h 440400"/>
                <a:gd name="connsiteX13" fmla="*/ 7127 w 331381"/>
                <a:gd name="connsiteY13" fmla="*/ 401329 h 440400"/>
                <a:gd name="connsiteX14" fmla="*/ 42758 w 331381"/>
                <a:gd name="connsiteY14" fmla="*/ 411985 h 440400"/>
                <a:gd name="connsiteX15" fmla="*/ 64140 w 331381"/>
                <a:gd name="connsiteY15" fmla="*/ 411985 h 440400"/>
                <a:gd name="connsiteX16" fmla="*/ 92834 w 331381"/>
                <a:gd name="connsiteY16" fmla="*/ 419393 h 440400"/>
                <a:gd name="connsiteX17" fmla="*/ 99771 w 331381"/>
                <a:gd name="connsiteY17" fmla="*/ 415538 h 440400"/>
                <a:gd name="connsiteX18" fmla="*/ 114314 w 331381"/>
                <a:gd name="connsiteY18" fmla="*/ 417406 h 440400"/>
                <a:gd name="connsiteX19" fmla="*/ 228045 w 331381"/>
                <a:gd name="connsiteY19" fmla="*/ 436846 h 44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31381" h="440400">
                  <a:moveTo>
                    <a:pt x="228047" y="436848"/>
                  </a:moveTo>
                  <a:lnTo>
                    <a:pt x="242302" y="440401"/>
                  </a:lnTo>
                  <a:lnTo>
                    <a:pt x="263681" y="440401"/>
                  </a:lnTo>
                  <a:cubicBezTo>
                    <a:pt x="267547" y="423864"/>
                    <a:pt x="285060" y="400180"/>
                    <a:pt x="285060" y="383573"/>
                  </a:cubicBezTo>
                  <a:lnTo>
                    <a:pt x="285060" y="380024"/>
                  </a:lnTo>
                  <a:cubicBezTo>
                    <a:pt x="285060" y="372533"/>
                    <a:pt x="276808" y="351380"/>
                    <a:pt x="274369" y="340955"/>
                  </a:cubicBezTo>
                  <a:cubicBezTo>
                    <a:pt x="283554" y="321878"/>
                    <a:pt x="289049" y="301164"/>
                    <a:pt x="299312" y="280575"/>
                  </a:cubicBezTo>
                  <a:cubicBezTo>
                    <a:pt x="308147" y="262857"/>
                    <a:pt x="320550" y="243429"/>
                    <a:pt x="331382" y="227303"/>
                  </a:cubicBezTo>
                  <a:cubicBezTo>
                    <a:pt x="316402" y="199084"/>
                    <a:pt x="213840" y="0"/>
                    <a:pt x="195979" y="0"/>
                  </a:cubicBezTo>
                  <a:cubicBezTo>
                    <a:pt x="194134" y="0"/>
                    <a:pt x="140347" y="33220"/>
                    <a:pt x="138965" y="49724"/>
                  </a:cubicBezTo>
                  <a:cubicBezTo>
                    <a:pt x="108527" y="57825"/>
                    <a:pt x="71977" y="154858"/>
                    <a:pt x="55822" y="187045"/>
                  </a:cubicBezTo>
                  <a:cubicBezTo>
                    <a:pt x="46103" y="206413"/>
                    <a:pt x="0" y="333944"/>
                    <a:pt x="0" y="355158"/>
                  </a:cubicBezTo>
                  <a:lnTo>
                    <a:pt x="0" y="369366"/>
                  </a:lnTo>
                  <a:cubicBezTo>
                    <a:pt x="0" y="385824"/>
                    <a:pt x="6652" y="380047"/>
                    <a:pt x="7127" y="401329"/>
                  </a:cubicBezTo>
                  <a:cubicBezTo>
                    <a:pt x="19238" y="409413"/>
                    <a:pt x="29432" y="411985"/>
                    <a:pt x="42758" y="411985"/>
                  </a:cubicBezTo>
                  <a:lnTo>
                    <a:pt x="64140" y="411985"/>
                  </a:lnTo>
                  <a:cubicBezTo>
                    <a:pt x="77055" y="411985"/>
                    <a:pt x="84027" y="414967"/>
                    <a:pt x="92834" y="419393"/>
                  </a:cubicBezTo>
                  <a:lnTo>
                    <a:pt x="99771" y="415538"/>
                  </a:lnTo>
                  <a:cubicBezTo>
                    <a:pt x="109907" y="420546"/>
                    <a:pt x="102643" y="417122"/>
                    <a:pt x="114314" y="417406"/>
                  </a:cubicBezTo>
                  <a:lnTo>
                    <a:pt x="228045" y="436846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F660944-F512-94CD-38DE-EEF6C12DC78E}"/>
                </a:ext>
              </a:extLst>
            </p:cNvPr>
            <p:cNvSpPr/>
            <p:nvPr/>
          </p:nvSpPr>
          <p:spPr>
            <a:xfrm>
              <a:off x="2988319" y="3253907"/>
              <a:ext cx="309998" cy="402215"/>
            </a:xfrm>
            <a:custGeom>
              <a:avLst/>
              <a:gdLst>
                <a:gd name="connsiteX0" fmla="*/ 7126 w 309998"/>
                <a:gd name="connsiteY0" fmla="*/ 319643 h 402215"/>
                <a:gd name="connsiteX1" fmla="*/ 3563 w 309998"/>
                <a:gd name="connsiteY1" fmla="*/ 394229 h 402215"/>
                <a:gd name="connsiteX2" fmla="*/ 3707 w 309998"/>
                <a:gd name="connsiteY2" fmla="*/ 402215 h 402215"/>
                <a:gd name="connsiteX3" fmla="*/ 32069 w 309998"/>
                <a:gd name="connsiteY3" fmla="*/ 397779 h 402215"/>
                <a:gd name="connsiteX4" fmla="*/ 42818 w 309998"/>
                <a:gd name="connsiteY4" fmla="*/ 398709 h 402215"/>
                <a:gd name="connsiteX5" fmla="*/ 96284 w 309998"/>
                <a:gd name="connsiteY5" fmla="*/ 395249 h 402215"/>
                <a:gd name="connsiteX6" fmla="*/ 149654 w 309998"/>
                <a:gd name="connsiteY6" fmla="*/ 390676 h 402215"/>
                <a:gd name="connsiteX7" fmla="*/ 267241 w 309998"/>
                <a:gd name="connsiteY7" fmla="*/ 358713 h 402215"/>
                <a:gd name="connsiteX8" fmla="*/ 260016 w 309998"/>
                <a:gd name="connsiteY8" fmla="*/ 358695 h 402215"/>
                <a:gd name="connsiteX9" fmla="*/ 263677 w 309998"/>
                <a:gd name="connsiteY9" fmla="*/ 337402 h 402215"/>
                <a:gd name="connsiteX10" fmla="*/ 267241 w 309998"/>
                <a:gd name="connsiteY10" fmla="*/ 312542 h 402215"/>
                <a:gd name="connsiteX11" fmla="*/ 263677 w 309998"/>
                <a:gd name="connsiteY11" fmla="*/ 287682 h 402215"/>
                <a:gd name="connsiteX12" fmla="*/ 256550 w 309998"/>
                <a:gd name="connsiteY12" fmla="*/ 259268 h 402215"/>
                <a:gd name="connsiteX13" fmla="*/ 270804 w 309998"/>
                <a:gd name="connsiteY13" fmla="*/ 245063 h 402215"/>
                <a:gd name="connsiteX14" fmla="*/ 290007 w 309998"/>
                <a:gd name="connsiteY14" fmla="*/ 244923 h 402215"/>
                <a:gd name="connsiteX15" fmla="*/ 281492 w 309998"/>
                <a:gd name="connsiteY15" fmla="*/ 152719 h 402215"/>
                <a:gd name="connsiteX16" fmla="*/ 302871 w 309998"/>
                <a:gd name="connsiteY16" fmla="*/ 35516 h 402215"/>
                <a:gd name="connsiteX17" fmla="*/ 309998 w 309998"/>
                <a:gd name="connsiteY17" fmla="*/ 0 h 402215"/>
                <a:gd name="connsiteX18" fmla="*/ 299278 w 309998"/>
                <a:gd name="connsiteY18" fmla="*/ 3352 h 402215"/>
                <a:gd name="connsiteX19" fmla="*/ 238635 w 309998"/>
                <a:gd name="connsiteY19" fmla="*/ 9851 h 402215"/>
                <a:gd name="connsiteX20" fmla="*/ 199541 w 309998"/>
                <a:gd name="connsiteY20" fmla="*/ 14208 h 402215"/>
                <a:gd name="connsiteX21" fmla="*/ 213792 w 309998"/>
                <a:gd name="connsiteY21" fmla="*/ 42622 h 402215"/>
                <a:gd name="connsiteX22" fmla="*/ 213792 w 309998"/>
                <a:gd name="connsiteY22" fmla="*/ 60380 h 402215"/>
                <a:gd name="connsiteX23" fmla="*/ 163907 w 309998"/>
                <a:gd name="connsiteY23" fmla="*/ 92343 h 402215"/>
                <a:gd name="connsiteX24" fmla="*/ 142528 w 309998"/>
                <a:gd name="connsiteY24" fmla="*/ 92343 h 402215"/>
                <a:gd name="connsiteX25" fmla="*/ 103334 w 309998"/>
                <a:gd name="connsiteY25" fmla="*/ 99445 h 402215"/>
                <a:gd name="connsiteX26" fmla="*/ 21379 w 309998"/>
                <a:gd name="connsiteY26" fmla="*/ 120756 h 402215"/>
                <a:gd name="connsiteX27" fmla="*/ 7128 w 309998"/>
                <a:gd name="connsiteY27" fmla="*/ 120756 h 402215"/>
                <a:gd name="connsiteX28" fmla="*/ 0 w 309998"/>
                <a:gd name="connsiteY28" fmla="*/ 152719 h 402215"/>
                <a:gd name="connsiteX29" fmla="*/ 0 w 309998"/>
                <a:gd name="connsiteY29" fmla="*/ 209547 h 402215"/>
                <a:gd name="connsiteX30" fmla="*/ 104 w 309998"/>
                <a:gd name="connsiteY30" fmla="*/ 216455 h 402215"/>
                <a:gd name="connsiteX31" fmla="*/ 14255 w 309998"/>
                <a:gd name="connsiteY31" fmla="*/ 223752 h 402215"/>
                <a:gd name="connsiteX32" fmla="*/ 13783 w 309998"/>
                <a:gd name="connsiteY32" fmla="*/ 230804 h 402215"/>
                <a:gd name="connsiteX33" fmla="*/ 7128 w 309998"/>
                <a:gd name="connsiteY33" fmla="*/ 308991 h 402215"/>
                <a:gd name="connsiteX34" fmla="*/ 7128 w 309998"/>
                <a:gd name="connsiteY34" fmla="*/ 319646 h 40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09998" h="402215">
                  <a:moveTo>
                    <a:pt x="7126" y="319643"/>
                  </a:moveTo>
                  <a:lnTo>
                    <a:pt x="3563" y="394229"/>
                  </a:lnTo>
                  <a:lnTo>
                    <a:pt x="3707" y="402215"/>
                  </a:lnTo>
                  <a:lnTo>
                    <a:pt x="32069" y="397779"/>
                  </a:lnTo>
                  <a:lnTo>
                    <a:pt x="42818" y="398709"/>
                  </a:lnTo>
                  <a:lnTo>
                    <a:pt x="96284" y="395249"/>
                  </a:lnTo>
                  <a:lnTo>
                    <a:pt x="149654" y="390676"/>
                  </a:lnTo>
                  <a:cubicBezTo>
                    <a:pt x="183533" y="388122"/>
                    <a:pt x="253333" y="379410"/>
                    <a:pt x="267241" y="358713"/>
                  </a:cubicBezTo>
                  <a:lnTo>
                    <a:pt x="260016" y="358695"/>
                  </a:lnTo>
                  <a:lnTo>
                    <a:pt x="263677" y="337402"/>
                  </a:lnTo>
                  <a:cubicBezTo>
                    <a:pt x="264805" y="331022"/>
                    <a:pt x="267241" y="316659"/>
                    <a:pt x="267241" y="312542"/>
                  </a:cubicBezTo>
                  <a:cubicBezTo>
                    <a:pt x="267241" y="295628"/>
                    <a:pt x="263677" y="301384"/>
                    <a:pt x="263677" y="287682"/>
                  </a:cubicBezTo>
                  <a:cubicBezTo>
                    <a:pt x="263677" y="272166"/>
                    <a:pt x="256550" y="274785"/>
                    <a:pt x="256550" y="259268"/>
                  </a:cubicBezTo>
                  <a:cubicBezTo>
                    <a:pt x="256550" y="250955"/>
                    <a:pt x="262463" y="245063"/>
                    <a:pt x="270804" y="245063"/>
                  </a:cubicBezTo>
                  <a:lnTo>
                    <a:pt x="290007" y="244923"/>
                  </a:lnTo>
                  <a:lnTo>
                    <a:pt x="281492" y="152719"/>
                  </a:lnTo>
                  <a:cubicBezTo>
                    <a:pt x="277301" y="111487"/>
                    <a:pt x="302871" y="62685"/>
                    <a:pt x="302871" y="35516"/>
                  </a:cubicBezTo>
                  <a:cubicBezTo>
                    <a:pt x="302871" y="17564"/>
                    <a:pt x="308607" y="16651"/>
                    <a:pt x="309998" y="0"/>
                  </a:cubicBezTo>
                  <a:cubicBezTo>
                    <a:pt x="305270" y="2648"/>
                    <a:pt x="306276" y="2547"/>
                    <a:pt x="299278" y="3352"/>
                  </a:cubicBezTo>
                  <a:lnTo>
                    <a:pt x="238635" y="9851"/>
                  </a:lnTo>
                  <a:lnTo>
                    <a:pt x="199541" y="14208"/>
                  </a:lnTo>
                  <a:cubicBezTo>
                    <a:pt x="202157" y="18103"/>
                    <a:pt x="213792" y="37801"/>
                    <a:pt x="213792" y="42622"/>
                  </a:cubicBezTo>
                  <a:lnTo>
                    <a:pt x="213792" y="60380"/>
                  </a:lnTo>
                  <a:cubicBezTo>
                    <a:pt x="195177" y="70195"/>
                    <a:pt x="181963" y="92343"/>
                    <a:pt x="163907" y="92343"/>
                  </a:cubicBezTo>
                  <a:lnTo>
                    <a:pt x="142528" y="92343"/>
                  </a:lnTo>
                  <a:cubicBezTo>
                    <a:pt x="123073" y="92343"/>
                    <a:pt x="122789" y="99445"/>
                    <a:pt x="103334" y="99445"/>
                  </a:cubicBezTo>
                  <a:cubicBezTo>
                    <a:pt x="83616" y="99445"/>
                    <a:pt x="46178" y="120756"/>
                    <a:pt x="21379" y="120756"/>
                  </a:cubicBezTo>
                  <a:lnTo>
                    <a:pt x="7128" y="120756"/>
                  </a:lnTo>
                  <a:cubicBezTo>
                    <a:pt x="4155" y="133467"/>
                    <a:pt x="0" y="137443"/>
                    <a:pt x="0" y="152719"/>
                  </a:cubicBezTo>
                  <a:lnTo>
                    <a:pt x="0" y="209547"/>
                  </a:lnTo>
                  <a:lnTo>
                    <a:pt x="104" y="216455"/>
                  </a:lnTo>
                  <a:lnTo>
                    <a:pt x="14255" y="223752"/>
                  </a:lnTo>
                  <a:lnTo>
                    <a:pt x="13783" y="230804"/>
                  </a:lnTo>
                  <a:lnTo>
                    <a:pt x="7128" y="308991"/>
                  </a:lnTo>
                  <a:lnTo>
                    <a:pt x="7128" y="319646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F536DA67-4CF5-DC84-7E84-37E4959E4D15}"/>
                </a:ext>
              </a:extLst>
            </p:cNvPr>
            <p:cNvSpPr/>
            <p:nvPr/>
          </p:nvSpPr>
          <p:spPr>
            <a:xfrm>
              <a:off x="1889857" y="3263604"/>
              <a:ext cx="232700" cy="396326"/>
            </a:xfrm>
            <a:custGeom>
              <a:avLst/>
              <a:gdLst>
                <a:gd name="connsiteX0" fmla="*/ 221887 w 232700"/>
                <a:gd name="connsiteY0" fmla="*/ 285095 h 396326"/>
                <a:gd name="connsiteX1" fmla="*/ 218323 w 232700"/>
                <a:gd name="connsiteY1" fmla="*/ 270890 h 396326"/>
                <a:gd name="connsiteX2" fmla="*/ 225451 w 232700"/>
                <a:gd name="connsiteY2" fmla="*/ 270890 h 396326"/>
                <a:gd name="connsiteX3" fmla="*/ 229015 w 232700"/>
                <a:gd name="connsiteY3" fmla="*/ 235374 h 396326"/>
                <a:gd name="connsiteX4" fmla="*/ 225195 w 232700"/>
                <a:gd name="connsiteY4" fmla="*/ 221148 h 396326"/>
                <a:gd name="connsiteX5" fmla="*/ 229015 w 232700"/>
                <a:gd name="connsiteY5" fmla="*/ 157235 h 396326"/>
                <a:gd name="connsiteX6" fmla="*/ 229015 w 232700"/>
                <a:gd name="connsiteY6" fmla="*/ 50691 h 396326"/>
                <a:gd name="connsiteX7" fmla="*/ 218324 w 232700"/>
                <a:gd name="connsiteY7" fmla="*/ 32933 h 396326"/>
                <a:gd name="connsiteX8" fmla="*/ 221693 w 232700"/>
                <a:gd name="connsiteY8" fmla="*/ 11697 h 396326"/>
                <a:gd name="connsiteX9" fmla="*/ 218324 w 232700"/>
                <a:gd name="connsiteY9" fmla="*/ 966 h 396326"/>
                <a:gd name="connsiteX10" fmla="*/ 207564 w 232700"/>
                <a:gd name="connsiteY10" fmla="*/ 0 h 396326"/>
                <a:gd name="connsiteX11" fmla="*/ 139937 w 232700"/>
                <a:gd name="connsiteY11" fmla="*/ 4520 h 396326"/>
                <a:gd name="connsiteX12" fmla="*/ 118558 w 232700"/>
                <a:gd name="connsiteY12" fmla="*/ 15175 h 396326"/>
                <a:gd name="connsiteX13" fmla="*/ 36603 w 232700"/>
                <a:gd name="connsiteY13" fmla="*/ 15175 h 396326"/>
                <a:gd name="connsiteX14" fmla="*/ 22514 w 232700"/>
                <a:gd name="connsiteY14" fmla="*/ 18103 h 396326"/>
                <a:gd name="connsiteX15" fmla="*/ 8890 w 232700"/>
                <a:gd name="connsiteY15" fmla="*/ 15193 h 396326"/>
                <a:gd name="connsiteX16" fmla="*/ 4533 w 232700"/>
                <a:gd name="connsiteY16" fmla="*/ 118171 h 396326"/>
                <a:gd name="connsiteX17" fmla="*/ 4302 w 232700"/>
                <a:gd name="connsiteY17" fmla="*/ 196294 h 396326"/>
                <a:gd name="connsiteX18" fmla="*/ 0 w 232700"/>
                <a:gd name="connsiteY18" fmla="*/ 288717 h 396326"/>
                <a:gd name="connsiteX19" fmla="*/ 3643 w 232700"/>
                <a:gd name="connsiteY19" fmla="*/ 356130 h 396326"/>
                <a:gd name="connsiteX20" fmla="*/ 4533 w 232700"/>
                <a:gd name="connsiteY20" fmla="*/ 373887 h 396326"/>
                <a:gd name="connsiteX21" fmla="*/ 4533 w 232700"/>
                <a:gd name="connsiteY21" fmla="*/ 396327 h 396326"/>
                <a:gd name="connsiteX22" fmla="*/ 150627 w 232700"/>
                <a:gd name="connsiteY22" fmla="*/ 395199 h 396326"/>
                <a:gd name="connsiteX23" fmla="*/ 204075 w 232700"/>
                <a:gd name="connsiteY23" fmla="*/ 395199 h 396326"/>
                <a:gd name="connsiteX24" fmla="*/ 228513 w 232700"/>
                <a:gd name="connsiteY24" fmla="*/ 391584 h 396326"/>
                <a:gd name="connsiteX25" fmla="*/ 232581 w 232700"/>
                <a:gd name="connsiteY25" fmla="*/ 352578 h 396326"/>
                <a:gd name="connsiteX26" fmla="*/ 221890 w 232700"/>
                <a:gd name="connsiteY26" fmla="*/ 338373 h 396326"/>
                <a:gd name="connsiteX27" fmla="*/ 225454 w 232700"/>
                <a:gd name="connsiteY27" fmla="*/ 327718 h 396326"/>
                <a:gd name="connsiteX28" fmla="*/ 225454 w 232700"/>
                <a:gd name="connsiteY28" fmla="*/ 324168 h 396326"/>
                <a:gd name="connsiteX29" fmla="*/ 218024 w 232700"/>
                <a:gd name="connsiteY29" fmla="*/ 292015 h 396326"/>
                <a:gd name="connsiteX30" fmla="*/ 221890 w 232700"/>
                <a:gd name="connsiteY30" fmla="*/ 285099 h 396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2700" h="396326">
                  <a:moveTo>
                    <a:pt x="221887" y="285095"/>
                  </a:moveTo>
                  <a:lnTo>
                    <a:pt x="218323" y="270890"/>
                  </a:lnTo>
                  <a:lnTo>
                    <a:pt x="225451" y="270890"/>
                  </a:lnTo>
                  <a:lnTo>
                    <a:pt x="229015" y="235374"/>
                  </a:lnTo>
                  <a:cubicBezTo>
                    <a:pt x="226658" y="230639"/>
                    <a:pt x="224835" y="229310"/>
                    <a:pt x="225195" y="221148"/>
                  </a:cubicBezTo>
                  <a:lnTo>
                    <a:pt x="229015" y="157235"/>
                  </a:lnTo>
                  <a:lnTo>
                    <a:pt x="229015" y="50691"/>
                  </a:lnTo>
                  <a:cubicBezTo>
                    <a:pt x="229015" y="38124"/>
                    <a:pt x="218324" y="39949"/>
                    <a:pt x="218324" y="32933"/>
                  </a:cubicBezTo>
                  <a:cubicBezTo>
                    <a:pt x="218324" y="22116"/>
                    <a:pt x="219941" y="19942"/>
                    <a:pt x="221693" y="11697"/>
                  </a:cubicBezTo>
                  <a:lnTo>
                    <a:pt x="218324" y="966"/>
                  </a:lnTo>
                  <a:lnTo>
                    <a:pt x="207564" y="0"/>
                  </a:lnTo>
                  <a:lnTo>
                    <a:pt x="139937" y="4520"/>
                  </a:lnTo>
                  <a:cubicBezTo>
                    <a:pt x="125116" y="5605"/>
                    <a:pt x="132359" y="15175"/>
                    <a:pt x="118558" y="15175"/>
                  </a:cubicBezTo>
                  <a:lnTo>
                    <a:pt x="36603" y="15175"/>
                  </a:lnTo>
                  <a:cubicBezTo>
                    <a:pt x="27465" y="15175"/>
                    <a:pt x="27991" y="16027"/>
                    <a:pt x="22514" y="18103"/>
                  </a:cubicBezTo>
                  <a:lnTo>
                    <a:pt x="8890" y="15193"/>
                  </a:lnTo>
                  <a:lnTo>
                    <a:pt x="4533" y="118171"/>
                  </a:lnTo>
                  <a:lnTo>
                    <a:pt x="4302" y="196294"/>
                  </a:lnTo>
                  <a:lnTo>
                    <a:pt x="0" y="288717"/>
                  </a:lnTo>
                  <a:lnTo>
                    <a:pt x="3643" y="356130"/>
                  </a:lnTo>
                  <a:lnTo>
                    <a:pt x="4533" y="373887"/>
                  </a:lnTo>
                  <a:lnTo>
                    <a:pt x="4533" y="396327"/>
                  </a:lnTo>
                  <a:lnTo>
                    <a:pt x="150627" y="395199"/>
                  </a:lnTo>
                  <a:lnTo>
                    <a:pt x="204075" y="395199"/>
                  </a:lnTo>
                  <a:cubicBezTo>
                    <a:pt x="216359" y="395199"/>
                    <a:pt x="217872" y="392569"/>
                    <a:pt x="228513" y="391584"/>
                  </a:cubicBezTo>
                  <a:lnTo>
                    <a:pt x="232581" y="352578"/>
                  </a:lnTo>
                  <a:cubicBezTo>
                    <a:pt x="233702" y="343636"/>
                    <a:pt x="226675" y="341567"/>
                    <a:pt x="221890" y="338373"/>
                  </a:cubicBezTo>
                  <a:cubicBezTo>
                    <a:pt x="224333" y="334041"/>
                    <a:pt x="225454" y="334576"/>
                    <a:pt x="225454" y="327718"/>
                  </a:cubicBezTo>
                  <a:lnTo>
                    <a:pt x="225454" y="324168"/>
                  </a:lnTo>
                  <a:cubicBezTo>
                    <a:pt x="225454" y="308889"/>
                    <a:pt x="221299" y="304916"/>
                    <a:pt x="218024" y="292015"/>
                  </a:cubicBezTo>
                  <a:lnTo>
                    <a:pt x="221890" y="285099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FAEC904-2000-45BD-349C-B3405005B070}"/>
                </a:ext>
              </a:extLst>
            </p:cNvPr>
            <p:cNvSpPr/>
            <p:nvPr/>
          </p:nvSpPr>
          <p:spPr>
            <a:xfrm>
              <a:off x="1887290" y="2895203"/>
              <a:ext cx="286023" cy="333868"/>
            </a:xfrm>
            <a:custGeom>
              <a:avLst/>
              <a:gdLst>
                <a:gd name="connsiteX0" fmla="*/ 213793 w 286023"/>
                <a:gd name="connsiteY0" fmla="*/ 269917 h 333868"/>
                <a:gd name="connsiteX1" fmla="*/ 205513 w 286023"/>
                <a:gd name="connsiteY1" fmla="*/ 238170 h 333868"/>
                <a:gd name="connsiteX2" fmla="*/ 202050 w 286023"/>
                <a:gd name="connsiteY2" fmla="*/ 177650 h 333868"/>
                <a:gd name="connsiteX3" fmla="*/ 210229 w 286023"/>
                <a:gd name="connsiteY3" fmla="*/ 202438 h 333868"/>
                <a:gd name="connsiteX4" fmla="*/ 213793 w 286023"/>
                <a:gd name="connsiteY4" fmla="*/ 223749 h 333868"/>
                <a:gd name="connsiteX5" fmla="*/ 217353 w 286023"/>
                <a:gd name="connsiteY5" fmla="*/ 269918 h 333868"/>
                <a:gd name="connsiteX6" fmla="*/ 220261 w 286023"/>
                <a:gd name="connsiteY6" fmla="*/ 287766 h 333868"/>
                <a:gd name="connsiteX7" fmla="*/ 224481 w 286023"/>
                <a:gd name="connsiteY7" fmla="*/ 323192 h 333868"/>
                <a:gd name="connsiteX8" fmla="*/ 286023 w 286023"/>
                <a:gd name="connsiteY8" fmla="*/ 323117 h 333868"/>
                <a:gd name="connsiteX9" fmla="*/ 281494 w 286023"/>
                <a:gd name="connsiteY9" fmla="*/ 277026 h 333868"/>
                <a:gd name="connsiteX10" fmla="*/ 263675 w 286023"/>
                <a:gd name="connsiteY10" fmla="*/ 166926 h 333868"/>
                <a:gd name="connsiteX11" fmla="*/ 264687 w 286023"/>
                <a:gd name="connsiteY11" fmla="*/ 156230 h 333868"/>
                <a:gd name="connsiteX12" fmla="*/ 260879 w 286023"/>
                <a:gd name="connsiteY12" fmla="*/ 24717 h 333868"/>
                <a:gd name="connsiteX13" fmla="*/ 256551 w 286023"/>
                <a:gd name="connsiteY13" fmla="*/ 0 h 333868"/>
                <a:gd name="connsiteX14" fmla="*/ 224481 w 286023"/>
                <a:gd name="connsiteY14" fmla="*/ 0 h 333868"/>
                <a:gd name="connsiteX15" fmla="*/ 195607 w 286023"/>
                <a:gd name="connsiteY15" fmla="*/ 14234 h 333868"/>
                <a:gd name="connsiteX16" fmla="*/ 199297 w 286023"/>
                <a:gd name="connsiteY16" fmla="*/ 74613 h 333868"/>
                <a:gd name="connsiteX17" fmla="*/ 202273 w 286023"/>
                <a:gd name="connsiteY17" fmla="*/ 110175 h 333868"/>
                <a:gd name="connsiteX18" fmla="*/ 206665 w 286023"/>
                <a:gd name="connsiteY18" fmla="*/ 163370 h 333868"/>
                <a:gd name="connsiteX19" fmla="*/ 200435 w 286023"/>
                <a:gd name="connsiteY19" fmla="*/ 163287 h 333868"/>
                <a:gd name="connsiteX20" fmla="*/ 192410 w 286023"/>
                <a:gd name="connsiteY20" fmla="*/ 74579 h 333868"/>
                <a:gd name="connsiteX21" fmla="*/ 192147 w 286023"/>
                <a:gd name="connsiteY21" fmla="*/ 53297 h 333868"/>
                <a:gd name="connsiteX22" fmla="*/ 188850 w 286023"/>
                <a:gd name="connsiteY22" fmla="*/ 7098 h 333868"/>
                <a:gd name="connsiteX23" fmla="*/ 121149 w 286023"/>
                <a:gd name="connsiteY23" fmla="*/ 17754 h 333868"/>
                <a:gd name="connsiteX24" fmla="*/ 90492 w 286023"/>
                <a:gd name="connsiteY24" fmla="*/ 15329 h 333868"/>
                <a:gd name="connsiteX25" fmla="*/ 57009 w 286023"/>
                <a:gd name="connsiteY25" fmla="*/ 21303 h 333868"/>
                <a:gd name="connsiteX26" fmla="*/ 53326 w 286023"/>
                <a:gd name="connsiteY26" fmla="*/ 20517 h 333868"/>
                <a:gd name="connsiteX27" fmla="*/ 22222 w 286023"/>
                <a:gd name="connsiteY27" fmla="*/ 25402 h 333868"/>
                <a:gd name="connsiteX28" fmla="*/ 0 w 286023"/>
                <a:gd name="connsiteY28" fmla="*/ 60372 h 333868"/>
                <a:gd name="connsiteX29" fmla="*/ 3030 w 286023"/>
                <a:gd name="connsiteY29" fmla="*/ 74621 h 333868"/>
                <a:gd name="connsiteX30" fmla="*/ 8018 w 286023"/>
                <a:gd name="connsiteY30" fmla="*/ 138507 h 333868"/>
                <a:gd name="connsiteX31" fmla="*/ 7124 w 286023"/>
                <a:gd name="connsiteY31" fmla="*/ 156265 h 333868"/>
                <a:gd name="connsiteX32" fmla="*/ 10688 w 286023"/>
                <a:gd name="connsiteY32" fmla="*/ 174023 h 333868"/>
                <a:gd name="connsiteX33" fmla="*/ 9798 w 286023"/>
                <a:gd name="connsiteY33" fmla="*/ 213092 h 333868"/>
                <a:gd name="connsiteX34" fmla="*/ 10688 w 286023"/>
                <a:gd name="connsiteY34" fmla="*/ 230850 h 333868"/>
                <a:gd name="connsiteX35" fmla="*/ 10688 w 286023"/>
                <a:gd name="connsiteY35" fmla="*/ 301881 h 333868"/>
                <a:gd name="connsiteX36" fmla="*/ 35555 w 286023"/>
                <a:gd name="connsiteY36" fmla="*/ 333650 h 333868"/>
                <a:gd name="connsiteX37" fmla="*/ 46321 w 286023"/>
                <a:gd name="connsiteY37" fmla="*/ 330294 h 333868"/>
                <a:gd name="connsiteX38" fmla="*/ 64137 w 286023"/>
                <a:gd name="connsiteY38" fmla="*/ 333844 h 333868"/>
                <a:gd name="connsiteX39" fmla="*/ 153216 w 286023"/>
                <a:gd name="connsiteY39" fmla="*/ 333844 h 333868"/>
                <a:gd name="connsiteX40" fmla="*/ 203102 w 286023"/>
                <a:gd name="connsiteY40" fmla="*/ 323188 h 333868"/>
                <a:gd name="connsiteX41" fmla="*/ 220917 w 286023"/>
                <a:gd name="connsiteY41" fmla="*/ 323188 h 333868"/>
                <a:gd name="connsiteX42" fmla="*/ 216978 w 286023"/>
                <a:gd name="connsiteY42" fmla="*/ 301924 h 333868"/>
                <a:gd name="connsiteX43" fmla="*/ 213793 w 286023"/>
                <a:gd name="connsiteY43" fmla="*/ 269914 h 3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6023" h="333868">
                  <a:moveTo>
                    <a:pt x="213793" y="269917"/>
                  </a:moveTo>
                  <a:lnTo>
                    <a:pt x="205513" y="238170"/>
                  </a:lnTo>
                  <a:lnTo>
                    <a:pt x="202050" y="177650"/>
                  </a:lnTo>
                  <a:cubicBezTo>
                    <a:pt x="208413" y="185197"/>
                    <a:pt x="210229" y="189311"/>
                    <a:pt x="210229" y="202438"/>
                  </a:cubicBezTo>
                  <a:cubicBezTo>
                    <a:pt x="210229" y="214563"/>
                    <a:pt x="212330" y="210155"/>
                    <a:pt x="213793" y="223749"/>
                  </a:cubicBezTo>
                  <a:lnTo>
                    <a:pt x="217353" y="269918"/>
                  </a:lnTo>
                  <a:cubicBezTo>
                    <a:pt x="219624" y="279629"/>
                    <a:pt x="219368" y="276446"/>
                    <a:pt x="220261" y="287766"/>
                  </a:cubicBezTo>
                  <a:lnTo>
                    <a:pt x="224481" y="323192"/>
                  </a:lnTo>
                  <a:lnTo>
                    <a:pt x="286023" y="323117"/>
                  </a:lnTo>
                  <a:lnTo>
                    <a:pt x="281494" y="277026"/>
                  </a:lnTo>
                  <a:cubicBezTo>
                    <a:pt x="278604" y="241143"/>
                    <a:pt x="263675" y="188369"/>
                    <a:pt x="263675" y="166926"/>
                  </a:cubicBezTo>
                  <a:lnTo>
                    <a:pt x="264687" y="156230"/>
                  </a:lnTo>
                  <a:lnTo>
                    <a:pt x="260879" y="24717"/>
                  </a:lnTo>
                  <a:lnTo>
                    <a:pt x="256551" y="0"/>
                  </a:lnTo>
                  <a:lnTo>
                    <a:pt x="224481" y="0"/>
                  </a:lnTo>
                  <a:cubicBezTo>
                    <a:pt x="212651" y="0"/>
                    <a:pt x="194976" y="1936"/>
                    <a:pt x="195607" y="14234"/>
                  </a:cubicBezTo>
                  <a:lnTo>
                    <a:pt x="199297" y="74613"/>
                  </a:lnTo>
                  <a:lnTo>
                    <a:pt x="202273" y="110175"/>
                  </a:lnTo>
                  <a:lnTo>
                    <a:pt x="206665" y="163370"/>
                  </a:lnTo>
                  <a:lnTo>
                    <a:pt x="200435" y="163287"/>
                  </a:lnTo>
                  <a:lnTo>
                    <a:pt x="192410" y="74579"/>
                  </a:lnTo>
                  <a:lnTo>
                    <a:pt x="192147" y="53297"/>
                  </a:lnTo>
                  <a:lnTo>
                    <a:pt x="188850" y="7098"/>
                  </a:lnTo>
                  <a:cubicBezTo>
                    <a:pt x="163028" y="7098"/>
                    <a:pt x="148166" y="17754"/>
                    <a:pt x="121149" y="17754"/>
                  </a:cubicBezTo>
                  <a:cubicBezTo>
                    <a:pt x="104692" y="17754"/>
                    <a:pt x="102282" y="13242"/>
                    <a:pt x="90492" y="15329"/>
                  </a:cubicBezTo>
                  <a:cubicBezTo>
                    <a:pt x="77440" y="17636"/>
                    <a:pt x="72586" y="21303"/>
                    <a:pt x="57009" y="21303"/>
                  </a:cubicBezTo>
                  <a:lnTo>
                    <a:pt x="53326" y="20517"/>
                  </a:lnTo>
                  <a:lnTo>
                    <a:pt x="22222" y="25402"/>
                  </a:lnTo>
                  <a:lnTo>
                    <a:pt x="0" y="60372"/>
                  </a:lnTo>
                  <a:cubicBezTo>
                    <a:pt x="3211" y="66832"/>
                    <a:pt x="2796" y="64806"/>
                    <a:pt x="3030" y="74621"/>
                  </a:cubicBezTo>
                  <a:lnTo>
                    <a:pt x="8018" y="138507"/>
                  </a:lnTo>
                  <a:lnTo>
                    <a:pt x="7124" y="156265"/>
                  </a:lnTo>
                  <a:cubicBezTo>
                    <a:pt x="11239" y="164812"/>
                    <a:pt x="10688" y="160885"/>
                    <a:pt x="10688" y="174023"/>
                  </a:cubicBezTo>
                  <a:lnTo>
                    <a:pt x="9798" y="213092"/>
                  </a:lnTo>
                  <a:lnTo>
                    <a:pt x="10688" y="230850"/>
                  </a:lnTo>
                  <a:lnTo>
                    <a:pt x="10688" y="301881"/>
                  </a:lnTo>
                  <a:cubicBezTo>
                    <a:pt x="10688" y="335080"/>
                    <a:pt x="18392" y="325599"/>
                    <a:pt x="35555" y="333650"/>
                  </a:cubicBezTo>
                  <a:lnTo>
                    <a:pt x="46321" y="330294"/>
                  </a:lnTo>
                  <a:cubicBezTo>
                    <a:pt x="54894" y="334393"/>
                    <a:pt x="50955" y="333844"/>
                    <a:pt x="64137" y="333844"/>
                  </a:cubicBezTo>
                  <a:lnTo>
                    <a:pt x="153216" y="333844"/>
                  </a:lnTo>
                  <a:cubicBezTo>
                    <a:pt x="178386" y="333844"/>
                    <a:pt x="188428" y="323188"/>
                    <a:pt x="203102" y="323188"/>
                  </a:cubicBezTo>
                  <a:lnTo>
                    <a:pt x="220917" y="323188"/>
                  </a:lnTo>
                  <a:cubicBezTo>
                    <a:pt x="219883" y="310790"/>
                    <a:pt x="218924" y="314645"/>
                    <a:pt x="216978" y="301924"/>
                  </a:cubicBezTo>
                  <a:lnTo>
                    <a:pt x="213793" y="269914"/>
                  </a:ln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D654EDB-2713-AA95-C1BB-3AE51E359984}"/>
                </a:ext>
              </a:extLst>
            </p:cNvPr>
            <p:cNvSpPr/>
            <p:nvPr/>
          </p:nvSpPr>
          <p:spPr>
            <a:xfrm>
              <a:off x="2389695" y="2028608"/>
              <a:ext cx="527349" cy="266973"/>
            </a:xfrm>
            <a:custGeom>
              <a:avLst/>
              <a:gdLst>
                <a:gd name="connsiteX0" fmla="*/ 509539 w 527349"/>
                <a:gd name="connsiteY0" fmla="*/ 3551 h 266973"/>
                <a:gd name="connsiteX1" fmla="*/ 491724 w 527349"/>
                <a:gd name="connsiteY1" fmla="*/ 10653 h 266973"/>
                <a:gd name="connsiteX2" fmla="*/ 477472 w 527349"/>
                <a:gd name="connsiteY2" fmla="*/ 10653 h 266973"/>
                <a:gd name="connsiteX3" fmla="*/ 448977 w 527349"/>
                <a:gd name="connsiteY3" fmla="*/ 17863 h 266973"/>
                <a:gd name="connsiteX4" fmla="*/ 406265 w 527349"/>
                <a:gd name="connsiteY4" fmla="*/ 21754 h 266973"/>
                <a:gd name="connsiteX5" fmla="*/ 284974 w 527349"/>
                <a:gd name="connsiteY5" fmla="*/ 38531 h 266973"/>
                <a:gd name="connsiteX6" fmla="*/ 171017 w 527349"/>
                <a:gd name="connsiteY6" fmla="*/ 35614 h 266973"/>
                <a:gd name="connsiteX7" fmla="*/ 149656 w 527349"/>
                <a:gd name="connsiteY7" fmla="*/ 31964 h 266973"/>
                <a:gd name="connsiteX8" fmla="*/ 81955 w 527349"/>
                <a:gd name="connsiteY8" fmla="*/ 31964 h 266973"/>
                <a:gd name="connsiteX9" fmla="*/ 0 w 527349"/>
                <a:gd name="connsiteY9" fmla="*/ 7103 h 266973"/>
                <a:gd name="connsiteX10" fmla="*/ 0 w 527349"/>
                <a:gd name="connsiteY10" fmla="*/ 24861 h 266973"/>
                <a:gd name="connsiteX11" fmla="*/ 48433 w 527349"/>
                <a:gd name="connsiteY11" fmla="*/ 150616 h 266973"/>
                <a:gd name="connsiteX12" fmla="*/ 135399 w 527349"/>
                <a:gd name="connsiteY12" fmla="*/ 241509 h 266973"/>
                <a:gd name="connsiteX13" fmla="*/ 149654 w 527349"/>
                <a:gd name="connsiteY13" fmla="*/ 241509 h 266973"/>
                <a:gd name="connsiteX14" fmla="*/ 174650 w 527349"/>
                <a:gd name="connsiteY14" fmla="*/ 266973 h 266973"/>
                <a:gd name="connsiteX15" fmla="*/ 228043 w 527349"/>
                <a:gd name="connsiteY15" fmla="*/ 262821 h 266973"/>
                <a:gd name="connsiteX16" fmla="*/ 245857 w 527349"/>
                <a:gd name="connsiteY16" fmla="*/ 262821 h 266973"/>
                <a:gd name="connsiteX17" fmla="*/ 322066 w 527349"/>
                <a:gd name="connsiteY17" fmla="*/ 203819 h 266973"/>
                <a:gd name="connsiteX18" fmla="*/ 402642 w 527349"/>
                <a:gd name="connsiteY18" fmla="*/ 149169 h 266973"/>
                <a:gd name="connsiteX19" fmla="*/ 527350 w 527349"/>
                <a:gd name="connsiteY19" fmla="*/ 0 h 266973"/>
                <a:gd name="connsiteX20" fmla="*/ 509535 w 527349"/>
                <a:gd name="connsiteY20" fmla="*/ 3553 h 26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27349" h="266973">
                  <a:moveTo>
                    <a:pt x="509539" y="3551"/>
                  </a:moveTo>
                  <a:cubicBezTo>
                    <a:pt x="497161" y="3551"/>
                    <a:pt x="504101" y="10653"/>
                    <a:pt x="491724" y="10653"/>
                  </a:cubicBezTo>
                  <a:lnTo>
                    <a:pt x="477472" y="10653"/>
                  </a:lnTo>
                  <a:cubicBezTo>
                    <a:pt x="462533" y="10653"/>
                    <a:pt x="466360" y="15945"/>
                    <a:pt x="448977" y="17863"/>
                  </a:cubicBezTo>
                  <a:lnTo>
                    <a:pt x="406265" y="21754"/>
                  </a:lnTo>
                  <a:lnTo>
                    <a:pt x="284974" y="38531"/>
                  </a:lnTo>
                  <a:lnTo>
                    <a:pt x="171017" y="35614"/>
                  </a:lnTo>
                  <a:lnTo>
                    <a:pt x="149656" y="31964"/>
                  </a:lnTo>
                  <a:lnTo>
                    <a:pt x="81955" y="31964"/>
                  </a:lnTo>
                  <a:cubicBezTo>
                    <a:pt x="67087" y="31964"/>
                    <a:pt x="17329" y="16239"/>
                    <a:pt x="0" y="7103"/>
                  </a:cubicBezTo>
                  <a:lnTo>
                    <a:pt x="0" y="24861"/>
                  </a:lnTo>
                  <a:cubicBezTo>
                    <a:pt x="0" y="56325"/>
                    <a:pt x="33973" y="129373"/>
                    <a:pt x="48433" y="150616"/>
                  </a:cubicBezTo>
                  <a:cubicBezTo>
                    <a:pt x="57899" y="164527"/>
                    <a:pt x="123579" y="241509"/>
                    <a:pt x="135399" y="241509"/>
                  </a:cubicBezTo>
                  <a:lnTo>
                    <a:pt x="149654" y="241509"/>
                  </a:lnTo>
                  <a:cubicBezTo>
                    <a:pt x="167321" y="241509"/>
                    <a:pt x="173217" y="249841"/>
                    <a:pt x="174650" y="266973"/>
                  </a:cubicBezTo>
                  <a:lnTo>
                    <a:pt x="228043" y="262821"/>
                  </a:lnTo>
                  <a:lnTo>
                    <a:pt x="245857" y="262821"/>
                  </a:lnTo>
                  <a:cubicBezTo>
                    <a:pt x="265943" y="224989"/>
                    <a:pt x="286096" y="225868"/>
                    <a:pt x="322066" y="203819"/>
                  </a:cubicBezTo>
                  <a:cubicBezTo>
                    <a:pt x="356107" y="182950"/>
                    <a:pt x="372842" y="170527"/>
                    <a:pt x="402642" y="149169"/>
                  </a:cubicBezTo>
                  <a:cubicBezTo>
                    <a:pt x="433083" y="127352"/>
                    <a:pt x="518828" y="36469"/>
                    <a:pt x="527350" y="0"/>
                  </a:cubicBezTo>
                  <a:cubicBezTo>
                    <a:pt x="519361" y="1857"/>
                    <a:pt x="519159" y="3553"/>
                    <a:pt x="509535" y="3553"/>
                  </a:cubicBez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BA53440-BB01-606D-552D-E05C20B769CA}"/>
                </a:ext>
              </a:extLst>
            </p:cNvPr>
            <p:cNvSpPr/>
            <p:nvPr/>
          </p:nvSpPr>
          <p:spPr>
            <a:xfrm>
              <a:off x="3562139" y="4045913"/>
              <a:ext cx="249253" cy="526962"/>
            </a:xfrm>
            <a:custGeom>
              <a:avLst/>
              <a:gdLst>
                <a:gd name="connsiteX0" fmla="*/ 24770 w 249253"/>
                <a:gd name="connsiteY0" fmla="*/ 110098 h 526962"/>
                <a:gd name="connsiteX1" fmla="*/ 17757 w 249253"/>
                <a:gd name="connsiteY1" fmla="*/ 223746 h 526962"/>
                <a:gd name="connsiteX2" fmla="*/ 21209 w 249253"/>
                <a:gd name="connsiteY2" fmla="*/ 344501 h 526962"/>
                <a:gd name="connsiteX3" fmla="*/ 21209 w 249253"/>
                <a:gd name="connsiteY3" fmla="*/ 369362 h 526962"/>
                <a:gd name="connsiteX4" fmla="*/ 7643 w 249253"/>
                <a:gd name="connsiteY4" fmla="*/ 465373 h 526962"/>
                <a:gd name="connsiteX5" fmla="*/ 0 w 249253"/>
                <a:gd name="connsiteY5" fmla="*/ 504290 h 526962"/>
                <a:gd name="connsiteX6" fmla="*/ 3564 w 249253"/>
                <a:gd name="connsiteY6" fmla="*/ 526963 h 526962"/>
                <a:gd name="connsiteX7" fmla="*/ 78219 w 249253"/>
                <a:gd name="connsiteY7" fmla="*/ 517640 h 526962"/>
                <a:gd name="connsiteX8" fmla="*/ 96034 w 249253"/>
                <a:gd name="connsiteY8" fmla="*/ 518531 h 526962"/>
                <a:gd name="connsiteX9" fmla="*/ 99598 w 249253"/>
                <a:gd name="connsiteY9" fmla="*/ 518531 h 526962"/>
                <a:gd name="connsiteX10" fmla="*/ 120977 w 249253"/>
                <a:gd name="connsiteY10" fmla="*/ 514978 h 526962"/>
                <a:gd name="connsiteX11" fmla="*/ 138796 w 249253"/>
                <a:gd name="connsiteY11" fmla="*/ 518488 h 526962"/>
                <a:gd name="connsiteX12" fmla="*/ 199368 w 249253"/>
                <a:gd name="connsiteY12" fmla="*/ 522081 h 526962"/>
                <a:gd name="connsiteX13" fmla="*/ 217184 w 249253"/>
                <a:gd name="connsiteY13" fmla="*/ 522081 h 526962"/>
                <a:gd name="connsiteX14" fmla="*/ 234999 w 249253"/>
                <a:gd name="connsiteY14" fmla="*/ 514978 h 526962"/>
                <a:gd name="connsiteX15" fmla="*/ 249254 w 249253"/>
                <a:gd name="connsiteY15" fmla="*/ 514978 h 526962"/>
                <a:gd name="connsiteX16" fmla="*/ 242126 w 249253"/>
                <a:gd name="connsiteY16" fmla="*/ 468806 h 526962"/>
                <a:gd name="connsiteX17" fmla="*/ 242126 w 249253"/>
                <a:gd name="connsiteY17" fmla="*/ 461703 h 526962"/>
                <a:gd name="connsiteX18" fmla="*/ 234999 w 249253"/>
                <a:gd name="connsiteY18" fmla="*/ 419086 h 526962"/>
                <a:gd name="connsiteX19" fmla="*/ 238563 w 249253"/>
                <a:gd name="connsiteY19" fmla="*/ 397775 h 526962"/>
                <a:gd name="connsiteX20" fmla="*/ 199368 w 249253"/>
                <a:gd name="connsiteY20" fmla="*/ 333844 h 526962"/>
                <a:gd name="connsiteX21" fmla="*/ 210059 w 249253"/>
                <a:gd name="connsiteY21" fmla="*/ 316086 h 526962"/>
                <a:gd name="connsiteX22" fmla="*/ 206496 w 249253"/>
                <a:gd name="connsiteY22" fmla="*/ 301881 h 526962"/>
                <a:gd name="connsiteX23" fmla="*/ 195804 w 249253"/>
                <a:gd name="connsiteY23" fmla="*/ 252161 h 526962"/>
                <a:gd name="connsiteX24" fmla="*/ 195804 w 249253"/>
                <a:gd name="connsiteY24" fmla="*/ 245054 h 526962"/>
                <a:gd name="connsiteX25" fmla="*/ 138794 w 249253"/>
                <a:gd name="connsiteY25" fmla="*/ 174024 h 526962"/>
                <a:gd name="connsiteX26" fmla="*/ 85298 w 249253"/>
                <a:gd name="connsiteY26" fmla="*/ 85286 h 526962"/>
                <a:gd name="connsiteX27" fmla="*/ 24770 w 249253"/>
                <a:gd name="connsiteY27" fmla="*/ 0 h 526962"/>
                <a:gd name="connsiteX28" fmla="*/ 24770 w 249253"/>
                <a:gd name="connsiteY28" fmla="*/ 110100 h 52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49253" h="526962">
                  <a:moveTo>
                    <a:pt x="24770" y="110098"/>
                  </a:moveTo>
                  <a:lnTo>
                    <a:pt x="17757" y="223746"/>
                  </a:lnTo>
                  <a:lnTo>
                    <a:pt x="21209" y="344501"/>
                  </a:lnTo>
                  <a:lnTo>
                    <a:pt x="21209" y="369362"/>
                  </a:lnTo>
                  <a:cubicBezTo>
                    <a:pt x="21209" y="401195"/>
                    <a:pt x="12212" y="434845"/>
                    <a:pt x="7643" y="465373"/>
                  </a:cubicBezTo>
                  <a:lnTo>
                    <a:pt x="0" y="504290"/>
                  </a:lnTo>
                  <a:lnTo>
                    <a:pt x="3564" y="526963"/>
                  </a:lnTo>
                  <a:lnTo>
                    <a:pt x="78219" y="517640"/>
                  </a:lnTo>
                  <a:lnTo>
                    <a:pt x="96034" y="518531"/>
                  </a:lnTo>
                  <a:lnTo>
                    <a:pt x="99598" y="518531"/>
                  </a:lnTo>
                  <a:cubicBezTo>
                    <a:pt x="110451" y="518531"/>
                    <a:pt x="112632" y="516915"/>
                    <a:pt x="120977" y="514978"/>
                  </a:cubicBezTo>
                  <a:cubicBezTo>
                    <a:pt x="131614" y="520065"/>
                    <a:pt x="124692" y="517450"/>
                    <a:pt x="138796" y="518488"/>
                  </a:cubicBezTo>
                  <a:lnTo>
                    <a:pt x="199368" y="522081"/>
                  </a:lnTo>
                  <a:lnTo>
                    <a:pt x="217184" y="522081"/>
                  </a:lnTo>
                  <a:cubicBezTo>
                    <a:pt x="229561" y="522081"/>
                    <a:pt x="222621" y="514978"/>
                    <a:pt x="234999" y="514978"/>
                  </a:cubicBezTo>
                  <a:lnTo>
                    <a:pt x="249254" y="514978"/>
                  </a:lnTo>
                  <a:cubicBezTo>
                    <a:pt x="248857" y="497274"/>
                    <a:pt x="242126" y="485947"/>
                    <a:pt x="242126" y="468806"/>
                  </a:cubicBezTo>
                  <a:lnTo>
                    <a:pt x="242126" y="461703"/>
                  </a:lnTo>
                  <a:cubicBezTo>
                    <a:pt x="242126" y="445972"/>
                    <a:pt x="234999" y="432259"/>
                    <a:pt x="234999" y="419086"/>
                  </a:cubicBezTo>
                  <a:cubicBezTo>
                    <a:pt x="234999" y="405711"/>
                    <a:pt x="237345" y="412368"/>
                    <a:pt x="238563" y="397775"/>
                  </a:cubicBezTo>
                  <a:cubicBezTo>
                    <a:pt x="232804" y="389203"/>
                    <a:pt x="199368" y="340588"/>
                    <a:pt x="199368" y="333844"/>
                  </a:cubicBezTo>
                  <a:cubicBezTo>
                    <a:pt x="199368" y="325308"/>
                    <a:pt x="205141" y="323404"/>
                    <a:pt x="210059" y="316086"/>
                  </a:cubicBezTo>
                  <a:cubicBezTo>
                    <a:pt x="207562" y="311071"/>
                    <a:pt x="206496" y="310191"/>
                    <a:pt x="206496" y="301881"/>
                  </a:cubicBezTo>
                  <a:cubicBezTo>
                    <a:pt x="206496" y="281213"/>
                    <a:pt x="195804" y="267716"/>
                    <a:pt x="195804" y="252161"/>
                  </a:cubicBezTo>
                  <a:lnTo>
                    <a:pt x="195804" y="245054"/>
                  </a:lnTo>
                  <a:cubicBezTo>
                    <a:pt x="174606" y="230907"/>
                    <a:pt x="158949" y="179390"/>
                    <a:pt x="138794" y="174024"/>
                  </a:cubicBezTo>
                  <a:cubicBezTo>
                    <a:pt x="137504" y="158601"/>
                    <a:pt x="94886" y="101726"/>
                    <a:pt x="85298" y="85286"/>
                  </a:cubicBezTo>
                  <a:cubicBezTo>
                    <a:pt x="76268" y="69802"/>
                    <a:pt x="37731" y="4678"/>
                    <a:pt x="24770" y="0"/>
                  </a:cubicBezTo>
                  <a:lnTo>
                    <a:pt x="24770" y="110100"/>
                  </a:lnTo>
                  <a:close/>
                </a:path>
              </a:pathLst>
            </a:custGeom>
            <a:solidFill>
              <a:srgbClr val="FEB8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A0901D3-12ED-679B-B68C-4639E9F23C11}"/>
                </a:ext>
              </a:extLst>
            </p:cNvPr>
            <p:cNvSpPr/>
            <p:nvPr/>
          </p:nvSpPr>
          <p:spPr>
            <a:xfrm>
              <a:off x="5507653" y="6418544"/>
              <a:ext cx="802605" cy="188232"/>
            </a:xfrm>
            <a:custGeom>
              <a:avLst/>
              <a:gdLst>
                <a:gd name="connsiteX0" fmla="*/ 438270 w 802605"/>
                <a:gd name="connsiteY0" fmla="*/ 17758 h 188232"/>
                <a:gd name="connsiteX1" fmla="*/ 438270 w 802605"/>
                <a:gd name="connsiteY1" fmla="*/ 39066 h 188232"/>
                <a:gd name="connsiteX2" fmla="*/ 402636 w 802605"/>
                <a:gd name="connsiteY2" fmla="*/ 67479 h 188232"/>
                <a:gd name="connsiteX3" fmla="*/ 395512 w 802605"/>
                <a:gd name="connsiteY3" fmla="*/ 67479 h 188232"/>
                <a:gd name="connsiteX4" fmla="*/ 320686 w 802605"/>
                <a:gd name="connsiteY4" fmla="*/ 81684 h 188232"/>
                <a:gd name="connsiteX5" fmla="*/ 249865 w 802605"/>
                <a:gd name="connsiteY5" fmla="*/ 103437 h 188232"/>
                <a:gd name="connsiteX6" fmla="*/ 181721 w 802605"/>
                <a:gd name="connsiteY6" fmla="*/ 131409 h 188232"/>
                <a:gd name="connsiteX7" fmla="*/ 96207 w 802605"/>
                <a:gd name="connsiteY7" fmla="*/ 78137 h 188232"/>
                <a:gd name="connsiteX8" fmla="*/ 92644 w 802605"/>
                <a:gd name="connsiteY8" fmla="*/ 78137 h 188232"/>
                <a:gd name="connsiteX9" fmla="*/ 29404 w 802605"/>
                <a:gd name="connsiteY9" fmla="*/ 100342 h 188232"/>
                <a:gd name="connsiteX10" fmla="*/ 0 w 802605"/>
                <a:gd name="connsiteY10" fmla="*/ 156270 h 188232"/>
                <a:gd name="connsiteX11" fmla="*/ 0 w 802605"/>
                <a:gd name="connsiteY11" fmla="*/ 163372 h 188232"/>
                <a:gd name="connsiteX12" fmla="*/ 7124 w 802605"/>
                <a:gd name="connsiteY12" fmla="*/ 177581 h 188232"/>
                <a:gd name="connsiteX13" fmla="*/ 17815 w 802605"/>
                <a:gd name="connsiteY13" fmla="*/ 177581 h 188232"/>
                <a:gd name="connsiteX14" fmla="*/ 35630 w 802605"/>
                <a:gd name="connsiteY14" fmla="*/ 184683 h 188232"/>
                <a:gd name="connsiteX15" fmla="*/ 195992 w 802605"/>
                <a:gd name="connsiteY15" fmla="*/ 184583 h 188232"/>
                <a:gd name="connsiteX16" fmla="*/ 217353 w 802605"/>
                <a:gd name="connsiteY16" fmla="*/ 188233 h 188232"/>
                <a:gd name="connsiteX17" fmla="*/ 281492 w 802605"/>
                <a:gd name="connsiteY17" fmla="*/ 188233 h 188232"/>
                <a:gd name="connsiteX18" fmla="*/ 302871 w 802605"/>
                <a:gd name="connsiteY18" fmla="*/ 181130 h 188232"/>
                <a:gd name="connsiteX19" fmla="*/ 317122 w 802605"/>
                <a:gd name="connsiteY19" fmla="*/ 184683 h 188232"/>
                <a:gd name="connsiteX20" fmla="*/ 355068 w 802605"/>
                <a:gd name="connsiteY20" fmla="*/ 158576 h 188232"/>
                <a:gd name="connsiteX21" fmla="*/ 406150 w 802605"/>
                <a:gd name="connsiteY21" fmla="*/ 142011 h 188232"/>
                <a:gd name="connsiteX22" fmla="*/ 513097 w 802605"/>
                <a:gd name="connsiteY22" fmla="*/ 113651 h 188232"/>
                <a:gd name="connsiteX23" fmla="*/ 545164 w 802605"/>
                <a:gd name="connsiteY23" fmla="*/ 149168 h 188232"/>
                <a:gd name="connsiteX24" fmla="*/ 545164 w 802605"/>
                <a:gd name="connsiteY24" fmla="*/ 159823 h 188232"/>
                <a:gd name="connsiteX25" fmla="*/ 563058 w 802605"/>
                <a:gd name="connsiteY25" fmla="*/ 158458 h 188232"/>
                <a:gd name="connsiteX26" fmla="*/ 723327 w 802605"/>
                <a:gd name="connsiteY26" fmla="*/ 166925 h 188232"/>
                <a:gd name="connsiteX27" fmla="*/ 783900 w 802605"/>
                <a:gd name="connsiteY27" fmla="*/ 159823 h 188232"/>
                <a:gd name="connsiteX28" fmla="*/ 801715 w 802605"/>
                <a:gd name="connsiteY28" fmla="*/ 134959 h 188232"/>
                <a:gd name="connsiteX29" fmla="*/ 802605 w 802605"/>
                <a:gd name="connsiteY29" fmla="*/ 120754 h 188232"/>
                <a:gd name="connsiteX30" fmla="*/ 801715 w 802605"/>
                <a:gd name="connsiteY30" fmla="*/ 102996 h 188232"/>
                <a:gd name="connsiteX31" fmla="*/ 801715 w 802605"/>
                <a:gd name="connsiteY31" fmla="*/ 95894 h 188232"/>
                <a:gd name="connsiteX32" fmla="*/ 787464 w 802605"/>
                <a:gd name="connsiteY32" fmla="*/ 31963 h 188232"/>
                <a:gd name="connsiteX33" fmla="*/ 776773 w 802605"/>
                <a:gd name="connsiteY33" fmla="*/ 31963 h 188232"/>
                <a:gd name="connsiteX34" fmla="*/ 734016 w 802605"/>
                <a:gd name="connsiteY34" fmla="*/ 46168 h 188232"/>
                <a:gd name="connsiteX35" fmla="*/ 698386 w 802605"/>
                <a:gd name="connsiteY35" fmla="*/ 46168 h 188232"/>
                <a:gd name="connsiteX36" fmla="*/ 684131 w 802605"/>
                <a:gd name="connsiteY36" fmla="*/ 42618 h 188232"/>
                <a:gd name="connsiteX37" fmla="*/ 669814 w 802605"/>
                <a:gd name="connsiteY37" fmla="*/ 47245 h 188232"/>
                <a:gd name="connsiteX38" fmla="*/ 595051 w 802605"/>
                <a:gd name="connsiteY38" fmla="*/ 42618 h 188232"/>
                <a:gd name="connsiteX39" fmla="*/ 509538 w 802605"/>
                <a:gd name="connsiteY39" fmla="*/ 28410 h 188232"/>
                <a:gd name="connsiteX40" fmla="*/ 441837 w 802605"/>
                <a:gd name="connsiteY40" fmla="*/ 0 h 188232"/>
                <a:gd name="connsiteX41" fmla="*/ 438273 w 802605"/>
                <a:gd name="connsiteY41" fmla="*/ 17758 h 188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02605" h="188232">
                  <a:moveTo>
                    <a:pt x="438270" y="17758"/>
                  </a:moveTo>
                  <a:lnTo>
                    <a:pt x="438270" y="39066"/>
                  </a:lnTo>
                  <a:cubicBezTo>
                    <a:pt x="438270" y="56986"/>
                    <a:pt x="419658" y="67479"/>
                    <a:pt x="402636" y="67479"/>
                  </a:cubicBezTo>
                  <a:lnTo>
                    <a:pt x="395512" y="67479"/>
                  </a:lnTo>
                  <a:cubicBezTo>
                    <a:pt x="369345" y="67479"/>
                    <a:pt x="341165" y="81684"/>
                    <a:pt x="320686" y="81684"/>
                  </a:cubicBezTo>
                  <a:cubicBezTo>
                    <a:pt x="316495" y="81684"/>
                    <a:pt x="256180" y="100685"/>
                    <a:pt x="249865" y="103437"/>
                  </a:cubicBezTo>
                  <a:cubicBezTo>
                    <a:pt x="244189" y="105909"/>
                    <a:pt x="182393" y="131409"/>
                    <a:pt x="181721" y="131409"/>
                  </a:cubicBezTo>
                  <a:cubicBezTo>
                    <a:pt x="135097" y="131409"/>
                    <a:pt x="112664" y="78137"/>
                    <a:pt x="96207" y="78137"/>
                  </a:cubicBezTo>
                  <a:lnTo>
                    <a:pt x="92644" y="78137"/>
                  </a:lnTo>
                  <a:cubicBezTo>
                    <a:pt x="82507" y="78137"/>
                    <a:pt x="36625" y="94735"/>
                    <a:pt x="29404" y="100342"/>
                  </a:cubicBezTo>
                  <a:cubicBezTo>
                    <a:pt x="9448" y="115851"/>
                    <a:pt x="0" y="121808"/>
                    <a:pt x="0" y="156270"/>
                  </a:cubicBezTo>
                  <a:lnTo>
                    <a:pt x="0" y="163372"/>
                  </a:lnTo>
                  <a:cubicBezTo>
                    <a:pt x="0" y="171337"/>
                    <a:pt x="2818" y="171168"/>
                    <a:pt x="7124" y="177581"/>
                  </a:cubicBezTo>
                  <a:lnTo>
                    <a:pt x="17815" y="177581"/>
                  </a:lnTo>
                  <a:cubicBezTo>
                    <a:pt x="30193" y="177581"/>
                    <a:pt x="23253" y="184683"/>
                    <a:pt x="35630" y="184683"/>
                  </a:cubicBezTo>
                  <a:lnTo>
                    <a:pt x="195992" y="184583"/>
                  </a:lnTo>
                  <a:lnTo>
                    <a:pt x="217353" y="188233"/>
                  </a:lnTo>
                  <a:lnTo>
                    <a:pt x="281492" y="188233"/>
                  </a:lnTo>
                  <a:cubicBezTo>
                    <a:pt x="292363" y="188233"/>
                    <a:pt x="295870" y="184823"/>
                    <a:pt x="302871" y="181130"/>
                  </a:cubicBezTo>
                  <a:cubicBezTo>
                    <a:pt x="307905" y="183620"/>
                    <a:pt x="308787" y="184683"/>
                    <a:pt x="317122" y="184683"/>
                  </a:cubicBezTo>
                  <a:cubicBezTo>
                    <a:pt x="327842" y="184683"/>
                    <a:pt x="337240" y="165366"/>
                    <a:pt x="355068" y="158576"/>
                  </a:cubicBezTo>
                  <a:cubicBezTo>
                    <a:pt x="368484" y="153468"/>
                    <a:pt x="394318" y="145208"/>
                    <a:pt x="406150" y="142011"/>
                  </a:cubicBezTo>
                  <a:cubicBezTo>
                    <a:pt x="422408" y="137614"/>
                    <a:pt x="501649" y="113651"/>
                    <a:pt x="513097" y="113651"/>
                  </a:cubicBezTo>
                  <a:cubicBezTo>
                    <a:pt x="528235" y="113651"/>
                    <a:pt x="545164" y="133030"/>
                    <a:pt x="545164" y="149168"/>
                  </a:cubicBezTo>
                  <a:lnTo>
                    <a:pt x="545164" y="159823"/>
                  </a:lnTo>
                  <a:lnTo>
                    <a:pt x="563058" y="158458"/>
                  </a:lnTo>
                  <a:lnTo>
                    <a:pt x="723327" y="166925"/>
                  </a:lnTo>
                  <a:cubicBezTo>
                    <a:pt x="755152" y="168721"/>
                    <a:pt x="789089" y="184245"/>
                    <a:pt x="783900" y="159823"/>
                  </a:cubicBezTo>
                  <a:cubicBezTo>
                    <a:pt x="788491" y="156467"/>
                    <a:pt x="801715" y="141925"/>
                    <a:pt x="801715" y="134959"/>
                  </a:cubicBezTo>
                  <a:lnTo>
                    <a:pt x="802605" y="120754"/>
                  </a:lnTo>
                  <a:lnTo>
                    <a:pt x="801715" y="102996"/>
                  </a:lnTo>
                  <a:lnTo>
                    <a:pt x="801715" y="95894"/>
                  </a:lnTo>
                  <a:cubicBezTo>
                    <a:pt x="801715" y="64329"/>
                    <a:pt x="788052" y="58306"/>
                    <a:pt x="787464" y="31963"/>
                  </a:cubicBezTo>
                  <a:lnTo>
                    <a:pt x="776773" y="31963"/>
                  </a:lnTo>
                  <a:cubicBezTo>
                    <a:pt x="757855" y="31963"/>
                    <a:pt x="752933" y="46168"/>
                    <a:pt x="734016" y="46168"/>
                  </a:cubicBezTo>
                  <a:lnTo>
                    <a:pt x="698386" y="46168"/>
                  </a:lnTo>
                  <a:cubicBezTo>
                    <a:pt x="689248" y="46168"/>
                    <a:pt x="689774" y="45316"/>
                    <a:pt x="684131" y="42618"/>
                  </a:cubicBezTo>
                  <a:cubicBezTo>
                    <a:pt x="679324" y="44993"/>
                    <a:pt x="678091" y="46670"/>
                    <a:pt x="669814" y="47245"/>
                  </a:cubicBezTo>
                  <a:lnTo>
                    <a:pt x="595051" y="42618"/>
                  </a:lnTo>
                  <a:cubicBezTo>
                    <a:pt x="565940" y="40844"/>
                    <a:pt x="528368" y="28410"/>
                    <a:pt x="509538" y="28410"/>
                  </a:cubicBezTo>
                  <a:cubicBezTo>
                    <a:pt x="494980" y="28410"/>
                    <a:pt x="460470" y="4325"/>
                    <a:pt x="441837" y="0"/>
                  </a:cubicBezTo>
                  <a:cubicBezTo>
                    <a:pt x="439974" y="7964"/>
                    <a:pt x="438273" y="8166"/>
                    <a:pt x="438273" y="17758"/>
                  </a:cubicBezTo>
                  <a:close/>
                </a:path>
              </a:pathLst>
            </a:custGeom>
            <a:solidFill>
              <a:srgbClr val="54190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A9103CB-2FA9-9273-7D12-0D94711F215C}"/>
                </a:ext>
              </a:extLst>
            </p:cNvPr>
            <p:cNvSpPr/>
            <p:nvPr/>
          </p:nvSpPr>
          <p:spPr>
            <a:xfrm>
              <a:off x="1899933" y="4081339"/>
              <a:ext cx="204680" cy="448617"/>
            </a:xfrm>
            <a:custGeom>
              <a:avLst/>
              <a:gdLst>
                <a:gd name="connsiteX0" fmla="*/ 151224 w 204680"/>
                <a:gd name="connsiteY0" fmla="*/ 3564 h 448617"/>
                <a:gd name="connsiteX1" fmla="*/ 33648 w 204680"/>
                <a:gd name="connsiteY1" fmla="*/ 14281 h 448617"/>
                <a:gd name="connsiteX2" fmla="*/ 0 w 204680"/>
                <a:gd name="connsiteY2" fmla="*/ 14478 h 448617"/>
                <a:gd name="connsiteX3" fmla="*/ 7816 w 204680"/>
                <a:gd name="connsiteY3" fmla="*/ 88865 h 448617"/>
                <a:gd name="connsiteX4" fmla="*/ 7286 w 204680"/>
                <a:gd name="connsiteY4" fmla="*/ 106802 h 448617"/>
                <a:gd name="connsiteX5" fmla="*/ 15833 w 204680"/>
                <a:gd name="connsiteY5" fmla="*/ 170552 h 448617"/>
                <a:gd name="connsiteX6" fmla="*/ 16251 w 204680"/>
                <a:gd name="connsiteY6" fmla="*/ 188252 h 448617"/>
                <a:gd name="connsiteX7" fmla="*/ 26521 w 204680"/>
                <a:gd name="connsiteY7" fmla="*/ 277101 h 448617"/>
                <a:gd name="connsiteX8" fmla="*/ 25379 w 204680"/>
                <a:gd name="connsiteY8" fmla="*/ 294988 h 448617"/>
                <a:gd name="connsiteX9" fmla="*/ 32676 w 204680"/>
                <a:gd name="connsiteY9" fmla="*/ 376626 h 448617"/>
                <a:gd name="connsiteX10" fmla="*/ 37213 w 204680"/>
                <a:gd name="connsiteY10" fmla="*/ 436924 h 448617"/>
                <a:gd name="connsiteX11" fmla="*/ 47900 w 204680"/>
                <a:gd name="connsiteY11" fmla="*/ 447580 h 448617"/>
                <a:gd name="connsiteX12" fmla="*/ 55089 w 204680"/>
                <a:gd name="connsiteY12" fmla="*/ 448618 h 448617"/>
                <a:gd name="connsiteX13" fmla="*/ 136981 w 204680"/>
                <a:gd name="connsiteY13" fmla="*/ 444026 h 448617"/>
                <a:gd name="connsiteX14" fmla="*/ 179738 w 204680"/>
                <a:gd name="connsiteY14" fmla="*/ 436924 h 448617"/>
                <a:gd name="connsiteX15" fmla="*/ 194256 w 204680"/>
                <a:gd name="connsiteY15" fmla="*/ 436888 h 448617"/>
                <a:gd name="connsiteX16" fmla="*/ 186865 w 204680"/>
                <a:gd name="connsiteY16" fmla="*/ 376550 h 448617"/>
                <a:gd name="connsiteX17" fmla="*/ 189539 w 204680"/>
                <a:gd name="connsiteY17" fmla="*/ 316170 h 448617"/>
                <a:gd name="connsiteX18" fmla="*/ 188897 w 204680"/>
                <a:gd name="connsiteY18" fmla="*/ 298398 h 448617"/>
                <a:gd name="connsiteX19" fmla="*/ 191377 w 204680"/>
                <a:gd name="connsiteY19" fmla="*/ 234552 h 448617"/>
                <a:gd name="connsiteX20" fmla="*/ 193020 w 204680"/>
                <a:gd name="connsiteY20" fmla="*/ 184683 h 448617"/>
                <a:gd name="connsiteX21" fmla="*/ 196587 w 204680"/>
                <a:gd name="connsiteY21" fmla="*/ 124322 h 448617"/>
                <a:gd name="connsiteX22" fmla="*/ 199073 w 204680"/>
                <a:gd name="connsiteY22" fmla="*/ 49466 h 448617"/>
                <a:gd name="connsiteX23" fmla="*/ 204680 w 204680"/>
                <a:gd name="connsiteY23" fmla="*/ 24943 h 448617"/>
                <a:gd name="connsiteX24" fmla="*/ 190429 w 204680"/>
                <a:gd name="connsiteY24" fmla="*/ 83 h 448617"/>
                <a:gd name="connsiteX25" fmla="*/ 179731 w 204680"/>
                <a:gd name="connsiteY25" fmla="*/ 0 h 448617"/>
                <a:gd name="connsiteX26" fmla="*/ 151224 w 204680"/>
                <a:gd name="connsiteY26" fmla="*/ 3571 h 44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4680" h="448617">
                  <a:moveTo>
                    <a:pt x="151224" y="3564"/>
                  </a:moveTo>
                  <a:lnTo>
                    <a:pt x="33648" y="14281"/>
                  </a:lnTo>
                  <a:lnTo>
                    <a:pt x="0" y="14478"/>
                  </a:lnTo>
                  <a:lnTo>
                    <a:pt x="7816" y="88865"/>
                  </a:lnTo>
                  <a:lnTo>
                    <a:pt x="7286" y="106802"/>
                  </a:lnTo>
                  <a:lnTo>
                    <a:pt x="15833" y="170552"/>
                  </a:lnTo>
                  <a:lnTo>
                    <a:pt x="16251" y="188252"/>
                  </a:lnTo>
                  <a:lnTo>
                    <a:pt x="26521" y="277101"/>
                  </a:lnTo>
                  <a:lnTo>
                    <a:pt x="25379" y="294988"/>
                  </a:lnTo>
                  <a:lnTo>
                    <a:pt x="32676" y="376626"/>
                  </a:lnTo>
                  <a:lnTo>
                    <a:pt x="37213" y="436924"/>
                  </a:lnTo>
                  <a:cubicBezTo>
                    <a:pt x="37879" y="445111"/>
                    <a:pt x="39137" y="447580"/>
                    <a:pt x="47900" y="447580"/>
                  </a:cubicBezTo>
                  <a:lnTo>
                    <a:pt x="55089" y="448618"/>
                  </a:lnTo>
                  <a:lnTo>
                    <a:pt x="136981" y="444026"/>
                  </a:lnTo>
                  <a:cubicBezTo>
                    <a:pt x="157639" y="442794"/>
                    <a:pt x="164821" y="436924"/>
                    <a:pt x="179738" y="436924"/>
                  </a:cubicBezTo>
                  <a:lnTo>
                    <a:pt x="194256" y="436888"/>
                  </a:lnTo>
                  <a:lnTo>
                    <a:pt x="186865" y="376550"/>
                  </a:lnTo>
                  <a:cubicBezTo>
                    <a:pt x="184199" y="357534"/>
                    <a:pt x="190429" y="338195"/>
                    <a:pt x="189539" y="316170"/>
                  </a:cubicBezTo>
                  <a:lnTo>
                    <a:pt x="188897" y="298398"/>
                  </a:lnTo>
                  <a:lnTo>
                    <a:pt x="191377" y="234552"/>
                  </a:lnTo>
                  <a:lnTo>
                    <a:pt x="193020" y="184683"/>
                  </a:lnTo>
                  <a:lnTo>
                    <a:pt x="196587" y="124322"/>
                  </a:lnTo>
                  <a:lnTo>
                    <a:pt x="199073" y="49466"/>
                  </a:lnTo>
                  <a:lnTo>
                    <a:pt x="204680" y="24943"/>
                  </a:lnTo>
                  <a:cubicBezTo>
                    <a:pt x="201866" y="12897"/>
                    <a:pt x="203372" y="83"/>
                    <a:pt x="190429" y="83"/>
                  </a:cubicBezTo>
                  <a:lnTo>
                    <a:pt x="179731" y="0"/>
                  </a:lnTo>
                  <a:lnTo>
                    <a:pt x="151224" y="3571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411BD0F-C00C-BCB8-4023-02572A8A294C}"/>
                </a:ext>
              </a:extLst>
            </p:cNvPr>
            <p:cNvSpPr/>
            <p:nvPr/>
          </p:nvSpPr>
          <p:spPr>
            <a:xfrm>
              <a:off x="1741172" y="2536470"/>
              <a:ext cx="327815" cy="383573"/>
            </a:xfrm>
            <a:custGeom>
              <a:avLst/>
              <a:gdLst>
                <a:gd name="connsiteX0" fmla="*/ 327815 w 327815"/>
                <a:gd name="connsiteY0" fmla="*/ 234404 h 383573"/>
                <a:gd name="connsiteX1" fmla="*/ 324252 w 327815"/>
                <a:gd name="connsiteY1" fmla="*/ 220196 h 383573"/>
                <a:gd name="connsiteX2" fmla="*/ 322089 w 327815"/>
                <a:gd name="connsiteY2" fmla="*/ 227826 h 383573"/>
                <a:gd name="connsiteX3" fmla="*/ 317124 w 327815"/>
                <a:gd name="connsiteY3" fmla="*/ 202438 h 383573"/>
                <a:gd name="connsiteX4" fmla="*/ 306008 w 327815"/>
                <a:gd name="connsiteY4" fmla="*/ 202377 h 383573"/>
                <a:gd name="connsiteX5" fmla="*/ 310000 w 327815"/>
                <a:gd name="connsiteY5" fmla="*/ 170475 h 383573"/>
                <a:gd name="connsiteX6" fmla="*/ 317124 w 327815"/>
                <a:gd name="connsiteY6" fmla="*/ 170475 h 383573"/>
                <a:gd name="connsiteX7" fmla="*/ 318079 w 327815"/>
                <a:gd name="connsiteY7" fmla="*/ 149096 h 383573"/>
                <a:gd name="connsiteX8" fmla="*/ 315294 w 327815"/>
                <a:gd name="connsiteY8" fmla="*/ 99168 h 383573"/>
                <a:gd name="connsiteX9" fmla="*/ 303601 w 327815"/>
                <a:gd name="connsiteY9" fmla="*/ 17578 h 383573"/>
                <a:gd name="connsiteX10" fmla="*/ 299309 w 327815"/>
                <a:gd name="connsiteY10" fmla="*/ 0 h 383573"/>
                <a:gd name="connsiteX11" fmla="*/ 207168 w 327815"/>
                <a:gd name="connsiteY11" fmla="*/ 25363 h 383573"/>
                <a:gd name="connsiteX12" fmla="*/ 164333 w 327815"/>
                <a:gd name="connsiteY12" fmla="*/ 39493 h 383573"/>
                <a:gd name="connsiteX13" fmla="*/ 134180 w 327815"/>
                <a:gd name="connsiteY13" fmla="*/ 69814 h 383573"/>
                <a:gd name="connsiteX14" fmla="*/ 66758 w 327815"/>
                <a:gd name="connsiteY14" fmla="*/ 119812 h 383573"/>
                <a:gd name="connsiteX15" fmla="*/ 0 w 327815"/>
                <a:gd name="connsiteY15" fmla="*/ 174032 h 383573"/>
                <a:gd name="connsiteX16" fmla="*/ 42786 w 327815"/>
                <a:gd name="connsiteY16" fmla="*/ 252137 h 383573"/>
                <a:gd name="connsiteX17" fmla="*/ 90146 w 327815"/>
                <a:gd name="connsiteY17" fmla="*/ 327842 h 383573"/>
                <a:gd name="connsiteX18" fmla="*/ 114022 w 327815"/>
                <a:gd name="connsiteY18" fmla="*/ 383573 h 383573"/>
                <a:gd name="connsiteX19" fmla="*/ 124713 w 327815"/>
                <a:gd name="connsiteY19" fmla="*/ 383573 h 383573"/>
                <a:gd name="connsiteX20" fmla="*/ 160314 w 327815"/>
                <a:gd name="connsiteY20" fmla="*/ 316064 h 383573"/>
                <a:gd name="connsiteX21" fmla="*/ 199539 w 327815"/>
                <a:gd name="connsiteY21" fmla="*/ 252163 h 383573"/>
                <a:gd name="connsiteX22" fmla="*/ 209163 w 327815"/>
                <a:gd name="connsiteY22" fmla="*/ 249986 h 383573"/>
                <a:gd name="connsiteX23" fmla="*/ 224481 w 327815"/>
                <a:gd name="connsiteY23" fmla="*/ 259266 h 383573"/>
                <a:gd name="connsiteX24" fmla="*/ 224481 w 327815"/>
                <a:gd name="connsiteY24" fmla="*/ 269921 h 383573"/>
                <a:gd name="connsiteX25" fmla="*/ 199539 w 327815"/>
                <a:gd name="connsiteY25" fmla="*/ 333852 h 383573"/>
                <a:gd name="connsiteX26" fmla="*/ 299309 w 327815"/>
                <a:gd name="connsiteY26" fmla="*/ 312541 h 383573"/>
                <a:gd name="connsiteX27" fmla="*/ 310000 w 327815"/>
                <a:gd name="connsiteY27" fmla="*/ 312541 h 383573"/>
                <a:gd name="connsiteX28" fmla="*/ 327816 w 327815"/>
                <a:gd name="connsiteY28" fmla="*/ 308988 h 383573"/>
                <a:gd name="connsiteX29" fmla="*/ 327816 w 327815"/>
                <a:gd name="connsiteY29" fmla="*/ 234406 h 383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7815" h="383573">
                  <a:moveTo>
                    <a:pt x="327815" y="234404"/>
                  </a:moveTo>
                  <a:lnTo>
                    <a:pt x="324252" y="220196"/>
                  </a:lnTo>
                  <a:lnTo>
                    <a:pt x="322089" y="227826"/>
                  </a:lnTo>
                  <a:lnTo>
                    <a:pt x="317124" y="202438"/>
                  </a:lnTo>
                  <a:lnTo>
                    <a:pt x="306008" y="202377"/>
                  </a:lnTo>
                  <a:lnTo>
                    <a:pt x="310000" y="170475"/>
                  </a:lnTo>
                  <a:lnTo>
                    <a:pt x="317124" y="170475"/>
                  </a:lnTo>
                  <a:lnTo>
                    <a:pt x="318079" y="149096"/>
                  </a:lnTo>
                  <a:lnTo>
                    <a:pt x="315294" y="99168"/>
                  </a:lnTo>
                  <a:lnTo>
                    <a:pt x="303601" y="17578"/>
                  </a:lnTo>
                  <a:lnTo>
                    <a:pt x="299309" y="0"/>
                  </a:lnTo>
                  <a:cubicBezTo>
                    <a:pt x="260430" y="0"/>
                    <a:pt x="234940" y="15764"/>
                    <a:pt x="207168" y="25363"/>
                  </a:cubicBezTo>
                  <a:cubicBezTo>
                    <a:pt x="193731" y="30005"/>
                    <a:pt x="179048" y="34837"/>
                    <a:pt x="164333" y="39493"/>
                  </a:cubicBezTo>
                  <a:cubicBezTo>
                    <a:pt x="130188" y="50292"/>
                    <a:pt x="156539" y="54660"/>
                    <a:pt x="134180" y="69814"/>
                  </a:cubicBezTo>
                  <a:cubicBezTo>
                    <a:pt x="105173" y="89472"/>
                    <a:pt x="93110" y="99560"/>
                    <a:pt x="66758" y="119812"/>
                  </a:cubicBezTo>
                  <a:cubicBezTo>
                    <a:pt x="59721" y="125219"/>
                    <a:pt x="0" y="172584"/>
                    <a:pt x="0" y="174032"/>
                  </a:cubicBezTo>
                  <a:cubicBezTo>
                    <a:pt x="0" y="186042"/>
                    <a:pt x="35342" y="238138"/>
                    <a:pt x="42786" y="252137"/>
                  </a:cubicBezTo>
                  <a:cubicBezTo>
                    <a:pt x="53175" y="271666"/>
                    <a:pt x="70904" y="321698"/>
                    <a:pt x="90146" y="327842"/>
                  </a:cubicBezTo>
                  <a:lnTo>
                    <a:pt x="114022" y="383573"/>
                  </a:lnTo>
                  <a:lnTo>
                    <a:pt x="124713" y="383573"/>
                  </a:lnTo>
                  <a:cubicBezTo>
                    <a:pt x="126050" y="378583"/>
                    <a:pt x="154927" y="326135"/>
                    <a:pt x="160314" y="316064"/>
                  </a:cubicBezTo>
                  <a:cubicBezTo>
                    <a:pt x="173326" y="291746"/>
                    <a:pt x="174501" y="252163"/>
                    <a:pt x="199539" y="252163"/>
                  </a:cubicBezTo>
                  <a:cubicBezTo>
                    <a:pt x="213163" y="252163"/>
                    <a:pt x="200836" y="253252"/>
                    <a:pt x="209163" y="249986"/>
                  </a:cubicBezTo>
                  <a:lnTo>
                    <a:pt x="224481" y="259266"/>
                  </a:lnTo>
                  <a:lnTo>
                    <a:pt x="224481" y="269921"/>
                  </a:lnTo>
                  <a:cubicBezTo>
                    <a:pt x="224481" y="288142"/>
                    <a:pt x="203805" y="315605"/>
                    <a:pt x="199539" y="333852"/>
                  </a:cubicBezTo>
                  <a:cubicBezTo>
                    <a:pt x="245783" y="333852"/>
                    <a:pt x="256853" y="312541"/>
                    <a:pt x="299309" y="312541"/>
                  </a:cubicBezTo>
                  <a:lnTo>
                    <a:pt x="310000" y="312541"/>
                  </a:lnTo>
                  <a:cubicBezTo>
                    <a:pt x="319622" y="312541"/>
                    <a:pt x="319823" y="310846"/>
                    <a:pt x="327816" y="308988"/>
                  </a:cubicBezTo>
                  <a:cubicBezTo>
                    <a:pt x="327816" y="292268"/>
                    <a:pt x="319902" y="240994"/>
                    <a:pt x="327816" y="234406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440B386-233A-58BA-5F70-B63A70F29161}"/>
                </a:ext>
              </a:extLst>
            </p:cNvPr>
            <p:cNvSpPr/>
            <p:nvPr/>
          </p:nvSpPr>
          <p:spPr>
            <a:xfrm>
              <a:off x="2724728" y="4063573"/>
              <a:ext cx="185183" cy="409387"/>
            </a:xfrm>
            <a:custGeom>
              <a:avLst/>
              <a:gdLst>
                <a:gd name="connsiteX0" fmla="*/ 163807 w 185183"/>
                <a:gd name="connsiteY0" fmla="*/ 3553 h 409387"/>
                <a:gd name="connsiteX1" fmla="*/ 145826 w 185183"/>
                <a:gd name="connsiteY1" fmla="*/ 2234 h 409387"/>
                <a:gd name="connsiteX2" fmla="*/ 71163 w 185183"/>
                <a:gd name="connsiteY2" fmla="*/ 10655 h 409387"/>
                <a:gd name="connsiteX3" fmla="*/ 64036 w 185183"/>
                <a:gd name="connsiteY3" fmla="*/ 10655 h 409387"/>
                <a:gd name="connsiteX4" fmla="*/ 14151 w 185183"/>
                <a:gd name="connsiteY4" fmla="*/ 21311 h 409387"/>
                <a:gd name="connsiteX5" fmla="*/ 15311 w 185183"/>
                <a:gd name="connsiteY5" fmla="*/ 32053 h 409387"/>
                <a:gd name="connsiteX6" fmla="*/ 7023 w 185183"/>
                <a:gd name="connsiteY6" fmla="*/ 156267 h 409387"/>
                <a:gd name="connsiteX7" fmla="*/ 10587 w 185183"/>
                <a:gd name="connsiteY7" fmla="*/ 170475 h 409387"/>
                <a:gd name="connsiteX8" fmla="*/ 7023 w 185183"/>
                <a:gd name="connsiteY8" fmla="*/ 184680 h 409387"/>
                <a:gd name="connsiteX9" fmla="*/ 7023 w 185183"/>
                <a:gd name="connsiteY9" fmla="*/ 202438 h 409387"/>
                <a:gd name="connsiteX10" fmla="*/ 10587 w 185183"/>
                <a:gd name="connsiteY10" fmla="*/ 216646 h 409387"/>
                <a:gd name="connsiteX11" fmla="*/ 7023 w 185183"/>
                <a:gd name="connsiteY11" fmla="*/ 230852 h 409387"/>
                <a:gd name="connsiteX12" fmla="*/ 8039 w 185183"/>
                <a:gd name="connsiteY12" fmla="*/ 326822 h 409387"/>
                <a:gd name="connsiteX13" fmla="*/ 4187 w 185183"/>
                <a:gd name="connsiteY13" fmla="*/ 390857 h 409387"/>
                <a:gd name="connsiteX14" fmla="*/ 0 w 185183"/>
                <a:gd name="connsiteY14" fmla="*/ 409388 h 409387"/>
                <a:gd name="connsiteX15" fmla="*/ 88916 w 185183"/>
                <a:gd name="connsiteY15" fmla="*/ 400597 h 409387"/>
                <a:gd name="connsiteX16" fmla="*/ 185184 w 185183"/>
                <a:gd name="connsiteY16" fmla="*/ 394227 h 409387"/>
                <a:gd name="connsiteX17" fmla="*/ 184290 w 185183"/>
                <a:gd name="connsiteY17" fmla="*/ 60376 h 409387"/>
                <a:gd name="connsiteX18" fmla="*/ 185184 w 185183"/>
                <a:gd name="connsiteY18" fmla="*/ 42618 h 409387"/>
                <a:gd name="connsiteX19" fmla="*/ 185184 w 185183"/>
                <a:gd name="connsiteY19" fmla="*/ 17758 h 409387"/>
                <a:gd name="connsiteX20" fmla="*/ 181620 w 185183"/>
                <a:gd name="connsiteY20" fmla="*/ 0 h 409387"/>
                <a:gd name="connsiteX21" fmla="*/ 163805 w 185183"/>
                <a:gd name="connsiteY21" fmla="*/ 3553 h 40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5183" h="409387">
                  <a:moveTo>
                    <a:pt x="163807" y="3553"/>
                  </a:moveTo>
                  <a:lnTo>
                    <a:pt x="145826" y="2234"/>
                  </a:lnTo>
                  <a:lnTo>
                    <a:pt x="71163" y="10655"/>
                  </a:lnTo>
                  <a:lnTo>
                    <a:pt x="64036" y="10655"/>
                  </a:lnTo>
                  <a:cubicBezTo>
                    <a:pt x="49705" y="10655"/>
                    <a:pt x="14151" y="7408"/>
                    <a:pt x="14151" y="21311"/>
                  </a:cubicBezTo>
                  <a:lnTo>
                    <a:pt x="15311" y="32053"/>
                  </a:lnTo>
                  <a:lnTo>
                    <a:pt x="7023" y="156267"/>
                  </a:lnTo>
                  <a:cubicBezTo>
                    <a:pt x="6400" y="164454"/>
                    <a:pt x="8284" y="165690"/>
                    <a:pt x="10587" y="170475"/>
                  </a:cubicBezTo>
                  <a:cubicBezTo>
                    <a:pt x="8090" y="175494"/>
                    <a:pt x="7023" y="176371"/>
                    <a:pt x="7023" y="184680"/>
                  </a:cubicBezTo>
                  <a:lnTo>
                    <a:pt x="7023" y="202438"/>
                  </a:lnTo>
                  <a:cubicBezTo>
                    <a:pt x="7023" y="211545"/>
                    <a:pt x="7881" y="211025"/>
                    <a:pt x="10587" y="216646"/>
                  </a:cubicBezTo>
                  <a:cubicBezTo>
                    <a:pt x="8090" y="221662"/>
                    <a:pt x="7023" y="222542"/>
                    <a:pt x="7023" y="230852"/>
                  </a:cubicBezTo>
                  <a:lnTo>
                    <a:pt x="8039" y="326822"/>
                  </a:lnTo>
                  <a:lnTo>
                    <a:pt x="4187" y="390857"/>
                  </a:lnTo>
                  <a:lnTo>
                    <a:pt x="0" y="409388"/>
                  </a:lnTo>
                  <a:lnTo>
                    <a:pt x="88916" y="400597"/>
                  </a:lnTo>
                  <a:lnTo>
                    <a:pt x="185184" y="394227"/>
                  </a:lnTo>
                  <a:lnTo>
                    <a:pt x="184290" y="60376"/>
                  </a:lnTo>
                  <a:lnTo>
                    <a:pt x="185184" y="42618"/>
                  </a:lnTo>
                  <a:lnTo>
                    <a:pt x="185184" y="17758"/>
                  </a:lnTo>
                  <a:cubicBezTo>
                    <a:pt x="185184" y="8166"/>
                    <a:pt x="183480" y="7965"/>
                    <a:pt x="181620" y="0"/>
                  </a:cubicBezTo>
                  <a:cubicBezTo>
                    <a:pt x="173628" y="1857"/>
                    <a:pt x="173426" y="3553"/>
                    <a:pt x="163805" y="3553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3D77B73-DF47-9B8C-3F55-77D312A62524}"/>
                </a:ext>
              </a:extLst>
            </p:cNvPr>
            <p:cNvSpPr/>
            <p:nvPr/>
          </p:nvSpPr>
          <p:spPr>
            <a:xfrm>
              <a:off x="4160586" y="4187121"/>
              <a:ext cx="395180" cy="285014"/>
            </a:xfrm>
            <a:custGeom>
              <a:avLst/>
              <a:gdLst>
                <a:gd name="connsiteX0" fmla="*/ 142526 w 395180"/>
                <a:gd name="connsiteY0" fmla="*/ 0 h 285014"/>
                <a:gd name="connsiteX1" fmla="*/ 117584 w 395180"/>
                <a:gd name="connsiteY1" fmla="*/ 887 h 285014"/>
                <a:gd name="connsiteX2" fmla="*/ 85514 w 395180"/>
                <a:gd name="connsiteY2" fmla="*/ 7990 h 285014"/>
                <a:gd name="connsiteX3" fmla="*/ 0 w 395180"/>
                <a:gd name="connsiteY3" fmla="*/ 114538 h 285014"/>
                <a:gd name="connsiteX4" fmla="*/ 19314 w 395180"/>
                <a:gd name="connsiteY4" fmla="*/ 130801 h 285014"/>
                <a:gd name="connsiteX5" fmla="*/ 34264 w 395180"/>
                <a:gd name="connsiteY5" fmla="*/ 151419 h 285014"/>
                <a:gd name="connsiteX6" fmla="*/ 60104 w 395180"/>
                <a:gd name="connsiteY6" fmla="*/ 196692 h 285014"/>
                <a:gd name="connsiteX7" fmla="*/ 114020 w 395180"/>
                <a:gd name="connsiteY7" fmla="*/ 285014 h 285014"/>
                <a:gd name="connsiteX8" fmla="*/ 131835 w 395180"/>
                <a:gd name="connsiteY8" fmla="*/ 281462 h 285014"/>
                <a:gd name="connsiteX9" fmla="*/ 242293 w 395180"/>
                <a:gd name="connsiteY9" fmla="*/ 281462 h 285014"/>
                <a:gd name="connsiteX10" fmla="*/ 267236 w 395180"/>
                <a:gd name="connsiteY10" fmla="*/ 285014 h 285014"/>
                <a:gd name="connsiteX11" fmla="*/ 306434 w 395180"/>
                <a:gd name="connsiteY11" fmla="*/ 213984 h 285014"/>
                <a:gd name="connsiteX12" fmla="*/ 299307 w 395180"/>
                <a:gd name="connsiteY12" fmla="*/ 199779 h 285014"/>
                <a:gd name="connsiteX13" fmla="*/ 299307 w 395180"/>
                <a:gd name="connsiteY13" fmla="*/ 196225 h 285014"/>
                <a:gd name="connsiteX14" fmla="*/ 395181 w 395180"/>
                <a:gd name="connsiteY14" fmla="*/ 89007 h 285014"/>
                <a:gd name="connsiteX15" fmla="*/ 356313 w 395180"/>
                <a:gd name="connsiteY15" fmla="*/ 107437 h 285014"/>
                <a:gd name="connsiteX16" fmla="*/ 342062 w 395180"/>
                <a:gd name="connsiteY16" fmla="*/ 103884 h 285014"/>
                <a:gd name="connsiteX17" fmla="*/ 294848 w 395180"/>
                <a:gd name="connsiteY17" fmla="*/ 75481 h 285014"/>
                <a:gd name="connsiteX18" fmla="*/ 295741 w 395180"/>
                <a:gd name="connsiteY18" fmla="*/ 29301 h 285014"/>
                <a:gd name="connsiteX19" fmla="*/ 274362 w 395180"/>
                <a:gd name="connsiteY19" fmla="*/ 29301 h 285014"/>
                <a:gd name="connsiteX20" fmla="*/ 192408 w 395180"/>
                <a:gd name="connsiteY20" fmla="*/ 888 h 285014"/>
                <a:gd name="connsiteX21" fmla="*/ 160341 w 395180"/>
                <a:gd name="connsiteY21" fmla="*/ 0 h 285014"/>
                <a:gd name="connsiteX22" fmla="*/ 142526 w 395180"/>
                <a:gd name="connsiteY22" fmla="*/ 0 h 285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5180" h="285014">
                  <a:moveTo>
                    <a:pt x="142526" y="0"/>
                  </a:moveTo>
                  <a:lnTo>
                    <a:pt x="117584" y="887"/>
                  </a:lnTo>
                  <a:cubicBezTo>
                    <a:pt x="101069" y="887"/>
                    <a:pt x="106864" y="7516"/>
                    <a:pt x="85514" y="7990"/>
                  </a:cubicBezTo>
                  <a:cubicBezTo>
                    <a:pt x="102197" y="42643"/>
                    <a:pt x="0" y="94179"/>
                    <a:pt x="0" y="114538"/>
                  </a:cubicBezTo>
                  <a:cubicBezTo>
                    <a:pt x="0" y="121982"/>
                    <a:pt x="9693" y="118127"/>
                    <a:pt x="19314" y="130801"/>
                  </a:cubicBezTo>
                  <a:cubicBezTo>
                    <a:pt x="25303" y="138691"/>
                    <a:pt x="29043" y="142854"/>
                    <a:pt x="34264" y="151419"/>
                  </a:cubicBezTo>
                  <a:cubicBezTo>
                    <a:pt x="43013" y="165771"/>
                    <a:pt x="54368" y="183134"/>
                    <a:pt x="60104" y="196692"/>
                  </a:cubicBezTo>
                  <a:cubicBezTo>
                    <a:pt x="68857" y="217370"/>
                    <a:pt x="99926" y="258460"/>
                    <a:pt x="114020" y="285014"/>
                  </a:cubicBezTo>
                  <a:cubicBezTo>
                    <a:pt x="122012" y="283157"/>
                    <a:pt x="122211" y="281462"/>
                    <a:pt x="131835" y="281462"/>
                  </a:cubicBezTo>
                  <a:lnTo>
                    <a:pt x="242293" y="281462"/>
                  </a:lnTo>
                  <a:cubicBezTo>
                    <a:pt x="254577" y="281462"/>
                    <a:pt x="256091" y="284091"/>
                    <a:pt x="267236" y="285014"/>
                  </a:cubicBezTo>
                  <a:cubicBezTo>
                    <a:pt x="271982" y="276076"/>
                    <a:pt x="306434" y="215336"/>
                    <a:pt x="306434" y="213984"/>
                  </a:cubicBezTo>
                  <a:cubicBezTo>
                    <a:pt x="306434" y="207194"/>
                    <a:pt x="299307" y="211562"/>
                    <a:pt x="299307" y="199779"/>
                  </a:cubicBezTo>
                  <a:lnTo>
                    <a:pt x="299307" y="196225"/>
                  </a:lnTo>
                  <a:cubicBezTo>
                    <a:pt x="299307" y="153301"/>
                    <a:pt x="378936" y="114350"/>
                    <a:pt x="395181" y="89007"/>
                  </a:cubicBezTo>
                  <a:lnTo>
                    <a:pt x="356313" y="107437"/>
                  </a:lnTo>
                  <a:cubicBezTo>
                    <a:pt x="351279" y="104947"/>
                    <a:pt x="350396" y="103884"/>
                    <a:pt x="342062" y="103884"/>
                  </a:cubicBezTo>
                  <a:cubicBezTo>
                    <a:pt x="322903" y="103884"/>
                    <a:pt x="313083" y="76911"/>
                    <a:pt x="294848" y="75481"/>
                  </a:cubicBezTo>
                  <a:lnTo>
                    <a:pt x="295741" y="29301"/>
                  </a:lnTo>
                  <a:lnTo>
                    <a:pt x="274362" y="29301"/>
                  </a:lnTo>
                  <a:cubicBezTo>
                    <a:pt x="267790" y="29301"/>
                    <a:pt x="233478" y="888"/>
                    <a:pt x="192408" y="888"/>
                  </a:cubicBezTo>
                  <a:lnTo>
                    <a:pt x="160341" y="0"/>
                  </a:lnTo>
                  <a:lnTo>
                    <a:pt x="142526" y="0"/>
                  </a:lnTo>
                  <a:close/>
                </a:path>
              </a:pathLst>
            </a:custGeom>
            <a:solidFill>
              <a:srgbClr val="FDFDF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ECD5624-C3C9-8309-4A3A-D9EB3D655D0E}"/>
                </a:ext>
              </a:extLst>
            </p:cNvPr>
            <p:cNvSpPr/>
            <p:nvPr/>
          </p:nvSpPr>
          <p:spPr>
            <a:xfrm>
              <a:off x="6373485" y="6418427"/>
              <a:ext cx="766091" cy="145915"/>
            </a:xfrm>
            <a:custGeom>
              <a:avLst/>
              <a:gdLst>
                <a:gd name="connsiteX0" fmla="*/ 6 w 766091"/>
                <a:gd name="connsiteY0" fmla="*/ 110095 h 145915"/>
                <a:gd name="connsiteX1" fmla="*/ 89 w 766091"/>
                <a:gd name="connsiteY1" fmla="*/ 121415 h 145915"/>
                <a:gd name="connsiteX2" fmla="*/ 74811 w 766091"/>
                <a:gd name="connsiteY2" fmla="*/ 113249 h 145915"/>
                <a:gd name="connsiteX3" fmla="*/ 149660 w 766091"/>
                <a:gd name="connsiteY3" fmla="*/ 110095 h 145915"/>
                <a:gd name="connsiteX4" fmla="*/ 252993 w 766091"/>
                <a:gd name="connsiteY4" fmla="*/ 110095 h 145915"/>
                <a:gd name="connsiteX5" fmla="*/ 281496 w 766091"/>
                <a:gd name="connsiteY5" fmla="*/ 120750 h 145915"/>
                <a:gd name="connsiteX6" fmla="*/ 338510 w 766091"/>
                <a:gd name="connsiteY6" fmla="*/ 134955 h 145915"/>
                <a:gd name="connsiteX7" fmla="*/ 356325 w 766091"/>
                <a:gd name="connsiteY7" fmla="*/ 142061 h 145915"/>
                <a:gd name="connsiteX8" fmla="*/ 370577 w 766091"/>
                <a:gd name="connsiteY8" fmla="*/ 145611 h 145915"/>
                <a:gd name="connsiteX9" fmla="*/ 384831 w 766091"/>
                <a:gd name="connsiteY9" fmla="*/ 142061 h 145915"/>
                <a:gd name="connsiteX10" fmla="*/ 562991 w 766091"/>
                <a:gd name="connsiteY10" fmla="*/ 142061 h 145915"/>
                <a:gd name="connsiteX11" fmla="*/ 577433 w 766091"/>
                <a:gd name="connsiteY11" fmla="*/ 145916 h 145915"/>
                <a:gd name="connsiteX12" fmla="*/ 584370 w 766091"/>
                <a:gd name="connsiteY12" fmla="*/ 142061 h 145915"/>
                <a:gd name="connsiteX13" fmla="*/ 598624 w 766091"/>
                <a:gd name="connsiteY13" fmla="*/ 145611 h 145915"/>
                <a:gd name="connsiteX14" fmla="*/ 748277 w 766091"/>
                <a:gd name="connsiteY14" fmla="*/ 145611 h 145915"/>
                <a:gd name="connsiteX15" fmla="*/ 766092 w 766091"/>
                <a:gd name="connsiteY15" fmla="*/ 117198 h 145915"/>
                <a:gd name="connsiteX16" fmla="*/ 766092 w 766091"/>
                <a:gd name="connsiteY16" fmla="*/ 99439 h 145915"/>
                <a:gd name="connsiteX17" fmla="*/ 737589 w 766091"/>
                <a:gd name="connsiteY17" fmla="*/ 56822 h 145915"/>
                <a:gd name="connsiteX18" fmla="*/ 716211 w 766091"/>
                <a:gd name="connsiteY18" fmla="*/ 49720 h 145915"/>
                <a:gd name="connsiteX19" fmla="*/ 692724 w 766091"/>
                <a:gd name="connsiteY19" fmla="*/ 59808 h 145915"/>
                <a:gd name="connsiteX20" fmla="*/ 644945 w 766091"/>
                <a:gd name="connsiteY20" fmla="*/ 85236 h 145915"/>
                <a:gd name="connsiteX21" fmla="*/ 634253 w 766091"/>
                <a:gd name="connsiteY21" fmla="*/ 81683 h 145915"/>
                <a:gd name="connsiteX22" fmla="*/ 620002 w 766091"/>
                <a:gd name="connsiteY22" fmla="*/ 81683 h 145915"/>
                <a:gd name="connsiteX23" fmla="*/ 577178 w 766091"/>
                <a:gd name="connsiteY23" fmla="*/ 57250 h 145915"/>
                <a:gd name="connsiteX24" fmla="*/ 545173 w 766091"/>
                <a:gd name="connsiteY24" fmla="*/ 53273 h 145915"/>
                <a:gd name="connsiteX25" fmla="*/ 534493 w 766091"/>
                <a:gd name="connsiteY25" fmla="*/ 52016 h 145915"/>
                <a:gd name="connsiteX26" fmla="*/ 477471 w 766091"/>
                <a:gd name="connsiteY26" fmla="*/ 53273 h 145915"/>
                <a:gd name="connsiteX27" fmla="*/ 456093 w 766091"/>
                <a:gd name="connsiteY27" fmla="*/ 56822 h 145915"/>
                <a:gd name="connsiteX28" fmla="*/ 425226 w 766091"/>
                <a:gd name="connsiteY28" fmla="*/ 30762 h 145915"/>
                <a:gd name="connsiteX29" fmla="*/ 395516 w 766091"/>
                <a:gd name="connsiteY29" fmla="*/ 3549 h 145915"/>
                <a:gd name="connsiteX30" fmla="*/ 363450 w 766091"/>
                <a:gd name="connsiteY30" fmla="*/ 24860 h 145915"/>
                <a:gd name="connsiteX31" fmla="*/ 356323 w 766091"/>
                <a:gd name="connsiteY31" fmla="*/ 24860 h 145915"/>
                <a:gd name="connsiteX32" fmla="*/ 334944 w 766091"/>
                <a:gd name="connsiteY32" fmla="*/ 35516 h 145915"/>
                <a:gd name="connsiteX33" fmla="*/ 309990 w 766091"/>
                <a:gd name="connsiteY33" fmla="*/ 38983 h 145915"/>
                <a:gd name="connsiteX34" fmla="*/ 281495 w 766091"/>
                <a:gd name="connsiteY34" fmla="*/ 42618 h 145915"/>
                <a:gd name="connsiteX35" fmla="*/ 267157 w 766091"/>
                <a:gd name="connsiteY35" fmla="*/ 43642 h 145915"/>
                <a:gd name="connsiteX36" fmla="*/ 217357 w 766091"/>
                <a:gd name="connsiteY36" fmla="*/ 39065 h 145915"/>
                <a:gd name="connsiteX37" fmla="*/ 78288 w 766091"/>
                <a:gd name="connsiteY37" fmla="*/ 7709 h 145915"/>
                <a:gd name="connsiteX38" fmla="*/ 49886 w 766091"/>
                <a:gd name="connsiteY38" fmla="*/ 3549 h 145915"/>
                <a:gd name="connsiteX39" fmla="*/ 39198 w 766091"/>
                <a:gd name="connsiteY39" fmla="*/ 0 h 145915"/>
                <a:gd name="connsiteX40" fmla="*/ 0 w 766091"/>
                <a:gd name="connsiteY40" fmla="*/ 110096 h 145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766091" h="145915">
                  <a:moveTo>
                    <a:pt x="6" y="110095"/>
                  </a:moveTo>
                  <a:lnTo>
                    <a:pt x="89" y="121415"/>
                  </a:lnTo>
                  <a:lnTo>
                    <a:pt x="74811" y="113249"/>
                  </a:lnTo>
                  <a:lnTo>
                    <a:pt x="149660" y="110095"/>
                  </a:lnTo>
                  <a:lnTo>
                    <a:pt x="252993" y="110095"/>
                  </a:lnTo>
                  <a:cubicBezTo>
                    <a:pt x="272112" y="110095"/>
                    <a:pt x="269839" y="120750"/>
                    <a:pt x="281496" y="120750"/>
                  </a:cubicBezTo>
                  <a:cubicBezTo>
                    <a:pt x="304352" y="120750"/>
                    <a:pt x="319587" y="134955"/>
                    <a:pt x="338510" y="134955"/>
                  </a:cubicBezTo>
                  <a:cubicBezTo>
                    <a:pt x="350887" y="134955"/>
                    <a:pt x="343948" y="142061"/>
                    <a:pt x="356325" y="142061"/>
                  </a:cubicBezTo>
                  <a:cubicBezTo>
                    <a:pt x="365463" y="142061"/>
                    <a:pt x="364937" y="142913"/>
                    <a:pt x="370577" y="145611"/>
                  </a:cubicBezTo>
                  <a:cubicBezTo>
                    <a:pt x="375614" y="143125"/>
                    <a:pt x="376493" y="142061"/>
                    <a:pt x="384831" y="142061"/>
                  </a:cubicBezTo>
                  <a:lnTo>
                    <a:pt x="562991" y="142061"/>
                  </a:lnTo>
                  <a:cubicBezTo>
                    <a:pt x="572129" y="142061"/>
                    <a:pt x="571603" y="142913"/>
                    <a:pt x="577433" y="145916"/>
                  </a:cubicBezTo>
                  <a:lnTo>
                    <a:pt x="584370" y="142061"/>
                  </a:lnTo>
                  <a:cubicBezTo>
                    <a:pt x="589403" y="144548"/>
                    <a:pt x="590286" y="145611"/>
                    <a:pt x="598624" y="145611"/>
                  </a:cubicBezTo>
                  <a:lnTo>
                    <a:pt x="748277" y="145611"/>
                  </a:lnTo>
                  <a:cubicBezTo>
                    <a:pt x="753340" y="136077"/>
                    <a:pt x="766092" y="123607"/>
                    <a:pt x="766092" y="117198"/>
                  </a:cubicBezTo>
                  <a:lnTo>
                    <a:pt x="766092" y="99439"/>
                  </a:lnTo>
                  <a:cubicBezTo>
                    <a:pt x="766092" y="87793"/>
                    <a:pt x="742047" y="73466"/>
                    <a:pt x="737589" y="56822"/>
                  </a:cubicBezTo>
                  <a:cubicBezTo>
                    <a:pt x="716603" y="55083"/>
                    <a:pt x="730155" y="49720"/>
                    <a:pt x="716211" y="49720"/>
                  </a:cubicBezTo>
                  <a:cubicBezTo>
                    <a:pt x="702384" y="49720"/>
                    <a:pt x="715558" y="56284"/>
                    <a:pt x="692724" y="59808"/>
                  </a:cubicBezTo>
                  <a:lnTo>
                    <a:pt x="644945" y="85236"/>
                  </a:lnTo>
                  <a:cubicBezTo>
                    <a:pt x="640595" y="82800"/>
                    <a:pt x="641132" y="81683"/>
                    <a:pt x="634253" y="81683"/>
                  </a:cubicBezTo>
                  <a:lnTo>
                    <a:pt x="620002" y="81683"/>
                  </a:lnTo>
                  <a:cubicBezTo>
                    <a:pt x="616003" y="66752"/>
                    <a:pt x="593615" y="59269"/>
                    <a:pt x="577178" y="57250"/>
                  </a:cubicBezTo>
                  <a:lnTo>
                    <a:pt x="545173" y="53273"/>
                  </a:lnTo>
                  <a:lnTo>
                    <a:pt x="534493" y="52016"/>
                  </a:lnTo>
                  <a:lnTo>
                    <a:pt x="477471" y="53273"/>
                  </a:lnTo>
                  <a:cubicBezTo>
                    <a:pt x="466625" y="53180"/>
                    <a:pt x="464416" y="54890"/>
                    <a:pt x="456093" y="56822"/>
                  </a:cubicBezTo>
                  <a:cubicBezTo>
                    <a:pt x="439557" y="45786"/>
                    <a:pt x="435644" y="49357"/>
                    <a:pt x="425226" y="30762"/>
                  </a:cubicBezTo>
                  <a:cubicBezTo>
                    <a:pt x="418455" y="18673"/>
                    <a:pt x="410805" y="4817"/>
                    <a:pt x="395516" y="3549"/>
                  </a:cubicBezTo>
                  <a:cubicBezTo>
                    <a:pt x="391462" y="14715"/>
                    <a:pt x="378620" y="24860"/>
                    <a:pt x="363450" y="24860"/>
                  </a:cubicBezTo>
                  <a:lnTo>
                    <a:pt x="356323" y="24860"/>
                  </a:lnTo>
                  <a:cubicBezTo>
                    <a:pt x="343217" y="24860"/>
                    <a:pt x="348049" y="35516"/>
                    <a:pt x="334944" y="35516"/>
                  </a:cubicBezTo>
                  <a:cubicBezTo>
                    <a:pt x="322797" y="35516"/>
                    <a:pt x="320966" y="37692"/>
                    <a:pt x="309990" y="38983"/>
                  </a:cubicBezTo>
                  <a:lnTo>
                    <a:pt x="281495" y="42618"/>
                  </a:lnTo>
                  <a:lnTo>
                    <a:pt x="267157" y="43642"/>
                  </a:lnTo>
                  <a:lnTo>
                    <a:pt x="217357" y="39065"/>
                  </a:lnTo>
                  <a:cubicBezTo>
                    <a:pt x="169195" y="35041"/>
                    <a:pt x="120822" y="14248"/>
                    <a:pt x="78288" y="7709"/>
                  </a:cubicBezTo>
                  <a:lnTo>
                    <a:pt x="49886" y="3549"/>
                  </a:lnTo>
                  <a:cubicBezTo>
                    <a:pt x="42795" y="2357"/>
                    <a:pt x="44203" y="2471"/>
                    <a:pt x="39198" y="0"/>
                  </a:cubicBezTo>
                  <a:cubicBezTo>
                    <a:pt x="22789" y="14216"/>
                    <a:pt x="0" y="78934"/>
                    <a:pt x="0" y="110096"/>
                  </a:cubicBezTo>
                  <a:close/>
                </a:path>
              </a:pathLst>
            </a:custGeom>
            <a:solidFill>
              <a:srgbClr val="54190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A763BC0-50F3-18C8-F572-96A5E3786084}"/>
                </a:ext>
              </a:extLst>
            </p:cNvPr>
            <p:cNvSpPr/>
            <p:nvPr/>
          </p:nvSpPr>
          <p:spPr>
            <a:xfrm>
              <a:off x="9664752" y="2908253"/>
              <a:ext cx="624484" cy="214257"/>
            </a:xfrm>
            <a:custGeom>
              <a:avLst/>
              <a:gdLst>
                <a:gd name="connsiteX0" fmla="*/ 7 w 624484"/>
                <a:gd name="connsiteY0" fmla="*/ 46170 h 214257"/>
                <a:gd name="connsiteX1" fmla="*/ 95885 w 624484"/>
                <a:gd name="connsiteY1" fmla="*/ 94776 h 214257"/>
                <a:gd name="connsiteX2" fmla="*/ 196194 w 624484"/>
                <a:gd name="connsiteY2" fmla="*/ 136856 h 214257"/>
                <a:gd name="connsiteX3" fmla="*/ 245597 w 624484"/>
                <a:gd name="connsiteY3" fmla="*/ 158645 h 214257"/>
                <a:gd name="connsiteX4" fmla="*/ 295575 w 624484"/>
                <a:gd name="connsiteY4" fmla="*/ 179859 h 214257"/>
                <a:gd name="connsiteX5" fmla="*/ 403593 w 624484"/>
                <a:gd name="connsiteY5" fmla="*/ 214258 h 214257"/>
                <a:gd name="connsiteX6" fmla="*/ 439226 w 624484"/>
                <a:gd name="connsiteY6" fmla="*/ 214258 h 214257"/>
                <a:gd name="connsiteX7" fmla="*/ 549685 w 624484"/>
                <a:gd name="connsiteY7" fmla="*/ 182295 h 214257"/>
                <a:gd name="connsiteX8" fmla="*/ 624485 w 624484"/>
                <a:gd name="connsiteY8" fmla="*/ 111304 h 214257"/>
                <a:gd name="connsiteX9" fmla="*/ 610258 w 624484"/>
                <a:gd name="connsiteY9" fmla="*/ 104159 h 214257"/>
                <a:gd name="connsiteX10" fmla="*/ 560239 w 624484"/>
                <a:gd name="connsiteY10" fmla="*/ 46509 h 214257"/>
                <a:gd name="connsiteX11" fmla="*/ 503363 w 624484"/>
                <a:gd name="connsiteY11" fmla="*/ 54434 h 214257"/>
                <a:gd name="connsiteX12" fmla="*/ 435576 w 624484"/>
                <a:gd name="connsiteY12" fmla="*/ 55458 h 214257"/>
                <a:gd name="connsiteX13" fmla="*/ 385776 w 624484"/>
                <a:gd name="connsiteY13" fmla="*/ 50885 h 214257"/>
                <a:gd name="connsiteX14" fmla="*/ 335891 w 624484"/>
                <a:gd name="connsiteY14" fmla="*/ 57987 h 214257"/>
                <a:gd name="connsiteX15" fmla="*/ 332327 w 624484"/>
                <a:gd name="connsiteY15" fmla="*/ 57987 h 214257"/>
                <a:gd name="connsiteX16" fmla="*/ 218789 w 624484"/>
                <a:gd name="connsiteY16" fmla="*/ 46850 h 214257"/>
                <a:gd name="connsiteX17" fmla="*/ 166995 w 624484"/>
                <a:gd name="connsiteY17" fmla="*/ 34549 h 214257"/>
                <a:gd name="connsiteX18" fmla="*/ 115010 w 624484"/>
                <a:gd name="connsiteY18" fmla="*/ 18588 h 214257"/>
                <a:gd name="connsiteX19" fmla="*/ 79340 w 624484"/>
                <a:gd name="connsiteY19" fmla="*/ 15369 h 214257"/>
                <a:gd name="connsiteX20" fmla="*/ 78703 w 624484"/>
                <a:gd name="connsiteY20" fmla="*/ 10002 h 214257"/>
                <a:gd name="connsiteX21" fmla="*/ 57014 w 624484"/>
                <a:gd name="connsiteY21" fmla="*/ 0 h 214257"/>
                <a:gd name="connsiteX22" fmla="*/ 0 w 624484"/>
                <a:gd name="connsiteY22" fmla="*/ 46169 h 21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4484" h="214257">
                  <a:moveTo>
                    <a:pt x="7" y="46170"/>
                  </a:moveTo>
                  <a:cubicBezTo>
                    <a:pt x="9362" y="49285"/>
                    <a:pt x="82973" y="87754"/>
                    <a:pt x="95885" y="94776"/>
                  </a:cubicBezTo>
                  <a:cubicBezTo>
                    <a:pt x="125886" y="111093"/>
                    <a:pt x="163813" y="119008"/>
                    <a:pt x="196194" y="136856"/>
                  </a:cubicBezTo>
                  <a:cubicBezTo>
                    <a:pt x="207671" y="143179"/>
                    <a:pt x="232653" y="153680"/>
                    <a:pt x="245597" y="158645"/>
                  </a:cubicBezTo>
                  <a:cubicBezTo>
                    <a:pt x="266446" y="166646"/>
                    <a:pt x="275548" y="171783"/>
                    <a:pt x="295575" y="179859"/>
                  </a:cubicBezTo>
                  <a:cubicBezTo>
                    <a:pt x="322517" y="190727"/>
                    <a:pt x="370992" y="214258"/>
                    <a:pt x="403593" y="214258"/>
                  </a:cubicBezTo>
                  <a:lnTo>
                    <a:pt x="439226" y="214258"/>
                  </a:lnTo>
                  <a:cubicBezTo>
                    <a:pt x="470925" y="214258"/>
                    <a:pt x="521694" y="182916"/>
                    <a:pt x="549685" y="182295"/>
                  </a:cubicBezTo>
                  <a:cubicBezTo>
                    <a:pt x="553500" y="168043"/>
                    <a:pt x="607501" y="143303"/>
                    <a:pt x="624485" y="111304"/>
                  </a:cubicBezTo>
                  <a:lnTo>
                    <a:pt x="610258" y="104159"/>
                  </a:lnTo>
                  <a:cubicBezTo>
                    <a:pt x="609696" y="78907"/>
                    <a:pt x="567208" y="46227"/>
                    <a:pt x="560239" y="46509"/>
                  </a:cubicBezTo>
                  <a:lnTo>
                    <a:pt x="503363" y="54434"/>
                  </a:lnTo>
                  <a:lnTo>
                    <a:pt x="435576" y="55458"/>
                  </a:lnTo>
                  <a:lnTo>
                    <a:pt x="385776" y="50885"/>
                  </a:lnTo>
                  <a:cubicBezTo>
                    <a:pt x="366516" y="49275"/>
                    <a:pt x="358098" y="57987"/>
                    <a:pt x="335891" y="57987"/>
                  </a:cubicBezTo>
                  <a:lnTo>
                    <a:pt x="332327" y="57987"/>
                  </a:lnTo>
                  <a:cubicBezTo>
                    <a:pt x="280298" y="57987"/>
                    <a:pt x="266167" y="61684"/>
                    <a:pt x="218789" y="46850"/>
                  </a:cubicBezTo>
                  <a:cubicBezTo>
                    <a:pt x="204696" y="42435"/>
                    <a:pt x="183801" y="38648"/>
                    <a:pt x="166995" y="34549"/>
                  </a:cubicBezTo>
                  <a:cubicBezTo>
                    <a:pt x="142225" y="28506"/>
                    <a:pt x="143032" y="22230"/>
                    <a:pt x="115010" y="18588"/>
                  </a:cubicBezTo>
                  <a:lnTo>
                    <a:pt x="79340" y="15369"/>
                  </a:lnTo>
                  <a:lnTo>
                    <a:pt x="78703" y="10002"/>
                  </a:lnTo>
                  <a:lnTo>
                    <a:pt x="57014" y="0"/>
                  </a:lnTo>
                  <a:lnTo>
                    <a:pt x="0" y="46169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DAD1A1C-B97C-9303-207D-145AC97A15CF}"/>
                </a:ext>
              </a:extLst>
            </p:cNvPr>
            <p:cNvSpPr/>
            <p:nvPr/>
          </p:nvSpPr>
          <p:spPr>
            <a:xfrm>
              <a:off x="4189098" y="3906142"/>
              <a:ext cx="351683" cy="284978"/>
            </a:xfrm>
            <a:custGeom>
              <a:avLst/>
              <a:gdLst>
                <a:gd name="connsiteX0" fmla="*/ 142507 w 351683"/>
                <a:gd name="connsiteY0" fmla="*/ 4322 h 284978"/>
                <a:gd name="connsiteX1" fmla="*/ 103331 w 351683"/>
                <a:gd name="connsiteY1" fmla="*/ 8170 h 284978"/>
                <a:gd name="connsiteX2" fmla="*/ 96203 w 351683"/>
                <a:gd name="connsiteY2" fmla="*/ 8170 h 284978"/>
                <a:gd name="connsiteX3" fmla="*/ 7124 w 351683"/>
                <a:gd name="connsiteY3" fmla="*/ 114718 h 284978"/>
                <a:gd name="connsiteX4" fmla="*/ 0 w 351683"/>
                <a:gd name="connsiteY4" fmla="*/ 132476 h 284978"/>
                <a:gd name="connsiteX5" fmla="*/ 74822 w 351683"/>
                <a:gd name="connsiteY5" fmla="*/ 239024 h 284978"/>
                <a:gd name="connsiteX6" fmla="*/ 135399 w 351683"/>
                <a:gd name="connsiteY6" fmla="*/ 239024 h 284978"/>
                <a:gd name="connsiteX7" fmla="*/ 277622 w 351683"/>
                <a:gd name="connsiteY7" fmla="*/ 284978 h 284978"/>
                <a:gd name="connsiteX8" fmla="*/ 295743 w 351683"/>
                <a:gd name="connsiteY8" fmla="*/ 256784 h 284978"/>
                <a:gd name="connsiteX9" fmla="*/ 274364 w 351683"/>
                <a:gd name="connsiteY9" fmla="*/ 270989 h 284978"/>
                <a:gd name="connsiteX10" fmla="*/ 263673 w 351683"/>
                <a:gd name="connsiteY10" fmla="*/ 263887 h 284978"/>
                <a:gd name="connsiteX11" fmla="*/ 351683 w 351683"/>
                <a:gd name="connsiteY11" fmla="*/ 122225 h 284978"/>
                <a:gd name="connsiteX12" fmla="*/ 334938 w 351683"/>
                <a:gd name="connsiteY12" fmla="*/ 72101 h 284978"/>
                <a:gd name="connsiteX13" fmla="*/ 320687 w 351683"/>
                <a:gd name="connsiteY13" fmla="*/ 72101 h 284978"/>
                <a:gd name="connsiteX14" fmla="*/ 252922 w 351683"/>
                <a:gd name="connsiteY14" fmla="*/ 5047 h 284978"/>
                <a:gd name="connsiteX15" fmla="*/ 220917 w 351683"/>
                <a:gd name="connsiteY15" fmla="*/ 1071 h 284978"/>
                <a:gd name="connsiteX16" fmla="*/ 213725 w 351683"/>
                <a:gd name="connsiteY16" fmla="*/ 0 h 284978"/>
                <a:gd name="connsiteX17" fmla="*/ 142505 w 351683"/>
                <a:gd name="connsiteY17" fmla="*/ 4325 h 284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1683" h="284978">
                  <a:moveTo>
                    <a:pt x="142507" y="4322"/>
                  </a:moveTo>
                  <a:lnTo>
                    <a:pt x="103331" y="8170"/>
                  </a:lnTo>
                  <a:lnTo>
                    <a:pt x="96203" y="8170"/>
                  </a:lnTo>
                  <a:cubicBezTo>
                    <a:pt x="89310" y="21157"/>
                    <a:pt x="17213" y="112029"/>
                    <a:pt x="7124" y="114718"/>
                  </a:cubicBezTo>
                  <a:cubicBezTo>
                    <a:pt x="5527" y="133838"/>
                    <a:pt x="0" y="125122"/>
                    <a:pt x="0" y="132476"/>
                  </a:cubicBezTo>
                  <a:cubicBezTo>
                    <a:pt x="0" y="137596"/>
                    <a:pt x="64923" y="239024"/>
                    <a:pt x="74822" y="239024"/>
                  </a:cubicBezTo>
                  <a:lnTo>
                    <a:pt x="135399" y="239024"/>
                  </a:lnTo>
                  <a:cubicBezTo>
                    <a:pt x="195808" y="239024"/>
                    <a:pt x="241462" y="260860"/>
                    <a:pt x="277622" y="284978"/>
                  </a:cubicBezTo>
                  <a:lnTo>
                    <a:pt x="295743" y="256784"/>
                  </a:lnTo>
                  <a:cubicBezTo>
                    <a:pt x="287762" y="262108"/>
                    <a:pt x="283225" y="270989"/>
                    <a:pt x="274364" y="270989"/>
                  </a:cubicBezTo>
                  <a:cubicBezTo>
                    <a:pt x="268530" y="270989"/>
                    <a:pt x="263673" y="268862"/>
                    <a:pt x="263673" y="263887"/>
                  </a:cubicBezTo>
                  <a:cubicBezTo>
                    <a:pt x="263673" y="227164"/>
                    <a:pt x="334863" y="155527"/>
                    <a:pt x="351683" y="122225"/>
                  </a:cubicBezTo>
                  <a:lnTo>
                    <a:pt x="334938" y="72101"/>
                  </a:lnTo>
                  <a:lnTo>
                    <a:pt x="320687" y="72101"/>
                  </a:lnTo>
                  <a:cubicBezTo>
                    <a:pt x="308803" y="72101"/>
                    <a:pt x="254115" y="18155"/>
                    <a:pt x="252922" y="5047"/>
                  </a:cubicBezTo>
                  <a:lnTo>
                    <a:pt x="220917" y="1071"/>
                  </a:lnTo>
                  <a:lnTo>
                    <a:pt x="213725" y="0"/>
                  </a:lnTo>
                  <a:lnTo>
                    <a:pt x="142505" y="4325"/>
                  </a:lnTo>
                  <a:close/>
                </a:path>
              </a:pathLst>
            </a:custGeom>
            <a:solidFill>
              <a:srgbClr val="FDFDF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984DC2C-9FF6-D68C-DB3D-D1089BE53084}"/>
                </a:ext>
              </a:extLst>
            </p:cNvPr>
            <p:cNvSpPr/>
            <p:nvPr/>
          </p:nvSpPr>
          <p:spPr>
            <a:xfrm>
              <a:off x="10478288" y="4255562"/>
              <a:ext cx="213789" cy="504326"/>
            </a:xfrm>
            <a:custGeom>
              <a:avLst/>
              <a:gdLst>
                <a:gd name="connsiteX0" fmla="*/ 2 w 213789"/>
                <a:gd name="connsiteY0" fmla="*/ 266362 h 504326"/>
                <a:gd name="connsiteX1" fmla="*/ 14253 w 213789"/>
                <a:gd name="connsiteY1" fmla="*/ 284120 h 504326"/>
                <a:gd name="connsiteX2" fmla="*/ 10689 w 213789"/>
                <a:gd name="connsiteY2" fmla="*/ 298329 h 504326"/>
                <a:gd name="connsiteX3" fmla="*/ 10689 w 213789"/>
                <a:gd name="connsiteY3" fmla="*/ 305431 h 504326"/>
                <a:gd name="connsiteX4" fmla="*/ 7126 w 213789"/>
                <a:gd name="connsiteY4" fmla="*/ 323189 h 504326"/>
                <a:gd name="connsiteX5" fmla="*/ 21381 w 213789"/>
                <a:gd name="connsiteY5" fmla="*/ 387120 h 504326"/>
                <a:gd name="connsiteX6" fmla="*/ 21381 w 213789"/>
                <a:gd name="connsiteY6" fmla="*/ 394222 h 504326"/>
                <a:gd name="connsiteX7" fmla="*/ 14239 w 213789"/>
                <a:gd name="connsiteY7" fmla="*/ 436828 h 504326"/>
                <a:gd name="connsiteX8" fmla="*/ 1 w 213789"/>
                <a:gd name="connsiteY8" fmla="*/ 483016 h 504326"/>
                <a:gd name="connsiteX9" fmla="*/ 1 w 213789"/>
                <a:gd name="connsiteY9" fmla="*/ 497221 h 504326"/>
                <a:gd name="connsiteX10" fmla="*/ 99883 w 213789"/>
                <a:gd name="connsiteY10" fmla="*/ 496258 h 504326"/>
                <a:gd name="connsiteX11" fmla="*/ 138981 w 213789"/>
                <a:gd name="connsiteY11" fmla="*/ 500676 h 504326"/>
                <a:gd name="connsiteX12" fmla="*/ 160345 w 213789"/>
                <a:gd name="connsiteY12" fmla="*/ 504326 h 504326"/>
                <a:gd name="connsiteX13" fmla="*/ 209451 w 213789"/>
                <a:gd name="connsiteY13" fmla="*/ 504122 h 504326"/>
                <a:gd name="connsiteX14" fmla="*/ 213789 w 213789"/>
                <a:gd name="connsiteY14" fmla="*/ 490118 h 504326"/>
                <a:gd name="connsiteX15" fmla="*/ 185286 w 213789"/>
                <a:gd name="connsiteY15" fmla="*/ 358712 h 504326"/>
                <a:gd name="connsiteX16" fmla="*/ 164675 w 213789"/>
                <a:gd name="connsiteY16" fmla="*/ 258500 h 504326"/>
                <a:gd name="connsiteX17" fmla="*/ 146089 w 213789"/>
                <a:gd name="connsiteY17" fmla="*/ 156271 h 504326"/>
                <a:gd name="connsiteX18" fmla="*/ 146089 w 213789"/>
                <a:gd name="connsiteY18" fmla="*/ 95895 h 504326"/>
                <a:gd name="connsiteX19" fmla="*/ 135401 w 213789"/>
                <a:gd name="connsiteY19" fmla="*/ 24864 h 504326"/>
                <a:gd name="connsiteX20" fmla="*/ 131837 w 213789"/>
                <a:gd name="connsiteY20" fmla="*/ 0 h 504326"/>
                <a:gd name="connsiteX21" fmla="*/ 96257 w 213789"/>
                <a:gd name="connsiteY21" fmla="*/ 63983 h 504326"/>
                <a:gd name="connsiteX22" fmla="*/ 62901 w 213789"/>
                <a:gd name="connsiteY22" fmla="*/ 130181 h 504326"/>
                <a:gd name="connsiteX23" fmla="*/ 32596 w 213789"/>
                <a:gd name="connsiteY23" fmla="*/ 199419 h 504326"/>
                <a:gd name="connsiteX24" fmla="*/ 0 w 213789"/>
                <a:gd name="connsiteY24" fmla="*/ 266369 h 50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3789" h="504326">
                  <a:moveTo>
                    <a:pt x="2" y="266362"/>
                  </a:moveTo>
                  <a:cubicBezTo>
                    <a:pt x="2" y="268733"/>
                    <a:pt x="11223" y="279611"/>
                    <a:pt x="14253" y="284120"/>
                  </a:cubicBezTo>
                  <a:cubicBezTo>
                    <a:pt x="11756" y="289139"/>
                    <a:pt x="10689" y="290019"/>
                    <a:pt x="10689" y="298329"/>
                  </a:cubicBezTo>
                  <a:lnTo>
                    <a:pt x="10689" y="305431"/>
                  </a:lnTo>
                  <a:cubicBezTo>
                    <a:pt x="10689" y="318569"/>
                    <a:pt x="11241" y="314642"/>
                    <a:pt x="7126" y="323189"/>
                  </a:cubicBezTo>
                  <a:cubicBezTo>
                    <a:pt x="9954" y="335281"/>
                    <a:pt x="21381" y="377843"/>
                    <a:pt x="21381" y="387120"/>
                  </a:cubicBezTo>
                  <a:lnTo>
                    <a:pt x="21381" y="394222"/>
                  </a:lnTo>
                  <a:cubicBezTo>
                    <a:pt x="21381" y="423861"/>
                    <a:pt x="30645" y="406541"/>
                    <a:pt x="14239" y="436828"/>
                  </a:cubicBezTo>
                  <a:cubicBezTo>
                    <a:pt x="12015" y="440934"/>
                    <a:pt x="1" y="477553"/>
                    <a:pt x="1" y="483016"/>
                  </a:cubicBezTo>
                  <a:lnTo>
                    <a:pt x="1" y="497221"/>
                  </a:lnTo>
                  <a:lnTo>
                    <a:pt x="99883" y="496258"/>
                  </a:lnTo>
                  <a:lnTo>
                    <a:pt x="138981" y="500676"/>
                  </a:lnTo>
                  <a:lnTo>
                    <a:pt x="160345" y="504326"/>
                  </a:lnTo>
                  <a:lnTo>
                    <a:pt x="209451" y="504122"/>
                  </a:lnTo>
                  <a:lnTo>
                    <a:pt x="213789" y="490118"/>
                  </a:lnTo>
                  <a:cubicBezTo>
                    <a:pt x="208204" y="466217"/>
                    <a:pt x="185286" y="375789"/>
                    <a:pt x="185286" y="358712"/>
                  </a:cubicBezTo>
                  <a:cubicBezTo>
                    <a:pt x="185286" y="356700"/>
                    <a:pt x="166841" y="269163"/>
                    <a:pt x="164675" y="258500"/>
                  </a:cubicBezTo>
                  <a:cubicBezTo>
                    <a:pt x="159050" y="230805"/>
                    <a:pt x="146089" y="181010"/>
                    <a:pt x="146089" y="156271"/>
                  </a:cubicBezTo>
                  <a:lnTo>
                    <a:pt x="146089" y="95895"/>
                  </a:lnTo>
                  <a:cubicBezTo>
                    <a:pt x="146089" y="75054"/>
                    <a:pt x="135401" y="55981"/>
                    <a:pt x="135401" y="24864"/>
                  </a:cubicBezTo>
                  <a:cubicBezTo>
                    <a:pt x="135401" y="12617"/>
                    <a:pt x="132763" y="11112"/>
                    <a:pt x="131837" y="0"/>
                  </a:cubicBezTo>
                  <a:cubicBezTo>
                    <a:pt x="119899" y="13691"/>
                    <a:pt x="109223" y="45691"/>
                    <a:pt x="96257" y="63983"/>
                  </a:cubicBezTo>
                  <a:cubicBezTo>
                    <a:pt x="79033" y="88279"/>
                    <a:pt x="77365" y="104215"/>
                    <a:pt x="62901" y="130181"/>
                  </a:cubicBezTo>
                  <a:cubicBezTo>
                    <a:pt x="51283" y="151032"/>
                    <a:pt x="43075" y="178272"/>
                    <a:pt x="32596" y="199419"/>
                  </a:cubicBezTo>
                  <a:cubicBezTo>
                    <a:pt x="27854" y="208993"/>
                    <a:pt x="0" y="261728"/>
                    <a:pt x="0" y="266369"/>
                  </a:cubicBezTo>
                  <a:close/>
                </a:path>
              </a:pathLst>
            </a:custGeom>
            <a:solidFill>
              <a:srgbClr val="FD4E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42E6473-B942-2624-854E-2AF8BDB14062}"/>
                </a:ext>
              </a:extLst>
            </p:cNvPr>
            <p:cNvSpPr/>
            <p:nvPr/>
          </p:nvSpPr>
          <p:spPr>
            <a:xfrm>
              <a:off x="4327336" y="2675004"/>
              <a:ext cx="158491" cy="579933"/>
            </a:xfrm>
            <a:custGeom>
              <a:avLst/>
              <a:gdLst>
                <a:gd name="connsiteX0" fmla="*/ 86253 w 158491"/>
                <a:gd name="connsiteY0" fmla="*/ 319641 h 579933"/>
                <a:gd name="connsiteX1" fmla="*/ 89817 w 158491"/>
                <a:gd name="connsiteY1" fmla="*/ 319641 h 579933"/>
                <a:gd name="connsiteX2" fmla="*/ 143261 w 158491"/>
                <a:gd name="connsiteY2" fmla="*/ 372913 h 579933"/>
                <a:gd name="connsiteX3" fmla="*/ 143261 w 158491"/>
                <a:gd name="connsiteY3" fmla="*/ 376462 h 579933"/>
                <a:gd name="connsiteX4" fmla="*/ 100504 w 158491"/>
                <a:gd name="connsiteY4" fmla="*/ 419079 h 579933"/>
                <a:gd name="connsiteX5" fmla="*/ 96941 w 158491"/>
                <a:gd name="connsiteY5" fmla="*/ 419079 h 579933"/>
                <a:gd name="connsiteX6" fmla="*/ 82689 w 158491"/>
                <a:gd name="connsiteY6" fmla="*/ 422632 h 579933"/>
                <a:gd name="connsiteX7" fmla="*/ 40419 w 158491"/>
                <a:gd name="connsiteY7" fmla="*/ 370045 h 579933"/>
                <a:gd name="connsiteX8" fmla="*/ 86255 w 158491"/>
                <a:gd name="connsiteY8" fmla="*/ 319640 h 579933"/>
                <a:gd name="connsiteX9" fmla="*/ 32805 w 158491"/>
                <a:gd name="connsiteY9" fmla="*/ 24858 h 579933"/>
                <a:gd name="connsiteX10" fmla="*/ 29241 w 158491"/>
                <a:gd name="connsiteY10" fmla="*/ 53272 h 579933"/>
                <a:gd name="connsiteX11" fmla="*/ 29241 w 158491"/>
                <a:gd name="connsiteY11" fmla="*/ 78132 h 579933"/>
                <a:gd name="connsiteX12" fmla="*/ 0 w 158491"/>
                <a:gd name="connsiteY12" fmla="*/ 156381 h 579933"/>
                <a:gd name="connsiteX13" fmla="*/ 18554 w 158491"/>
                <a:gd name="connsiteY13" fmla="*/ 284125 h 579933"/>
                <a:gd name="connsiteX14" fmla="*/ 19581 w 158491"/>
                <a:gd name="connsiteY14" fmla="*/ 372996 h 579933"/>
                <a:gd name="connsiteX15" fmla="*/ 14990 w 158491"/>
                <a:gd name="connsiteY15" fmla="*/ 422635 h 579933"/>
                <a:gd name="connsiteX16" fmla="*/ 8061 w 158491"/>
                <a:gd name="connsiteY16" fmla="*/ 468826 h 579933"/>
                <a:gd name="connsiteX17" fmla="*/ 4299 w 158491"/>
                <a:gd name="connsiteY17" fmla="*/ 514980 h 579933"/>
                <a:gd name="connsiteX18" fmla="*/ 3409 w 158491"/>
                <a:gd name="connsiteY18" fmla="*/ 529185 h 579933"/>
                <a:gd name="connsiteX19" fmla="*/ 4299 w 158491"/>
                <a:gd name="connsiteY19" fmla="*/ 546943 h 579933"/>
                <a:gd name="connsiteX20" fmla="*/ 4299 w 158491"/>
                <a:gd name="connsiteY20" fmla="*/ 578906 h 579933"/>
                <a:gd name="connsiteX21" fmla="*/ 22168 w 158491"/>
                <a:gd name="connsiteY21" fmla="*/ 579933 h 579933"/>
                <a:gd name="connsiteX22" fmla="*/ 125449 w 158491"/>
                <a:gd name="connsiteY22" fmla="*/ 575356 h 579933"/>
                <a:gd name="connsiteX23" fmla="*/ 152417 w 158491"/>
                <a:gd name="connsiteY23" fmla="*/ 568466 h 579933"/>
                <a:gd name="connsiteX24" fmla="*/ 150391 w 158491"/>
                <a:gd name="connsiteY24" fmla="*/ 539841 h 579933"/>
                <a:gd name="connsiteX25" fmla="*/ 154626 w 158491"/>
                <a:gd name="connsiteY25" fmla="*/ 443970 h 579933"/>
                <a:gd name="connsiteX26" fmla="*/ 157519 w 158491"/>
                <a:gd name="connsiteY26" fmla="*/ 330296 h 579933"/>
                <a:gd name="connsiteX27" fmla="*/ 158492 w 158491"/>
                <a:gd name="connsiteY27" fmla="*/ 220100 h 579933"/>
                <a:gd name="connsiteX28" fmla="*/ 153955 w 158491"/>
                <a:gd name="connsiteY28" fmla="*/ 174027 h 579933"/>
                <a:gd name="connsiteX29" fmla="*/ 146828 w 158491"/>
                <a:gd name="connsiteY29" fmla="*/ 156269 h 579933"/>
                <a:gd name="connsiteX30" fmla="*/ 146828 w 158491"/>
                <a:gd name="connsiteY30" fmla="*/ 138511 h 579933"/>
                <a:gd name="connsiteX31" fmla="*/ 82693 w 158491"/>
                <a:gd name="connsiteY31" fmla="*/ 166925 h 579933"/>
                <a:gd name="connsiteX32" fmla="*/ 39936 w 158491"/>
                <a:gd name="connsiteY32" fmla="*/ 124308 h 579933"/>
                <a:gd name="connsiteX33" fmla="*/ 39936 w 158491"/>
                <a:gd name="connsiteY33" fmla="*/ 102997 h 579933"/>
                <a:gd name="connsiteX34" fmla="*/ 64878 w 158491"/>
                <a:gd name="connsiteY34" fmla="*/ 63928 h 579933"/>
                <a:gd name="connsiteX35" fmla="*/ 102650 w 158491"/>
                <a:gd name="connsiteY35" fmla="*/ 83105 h 579933"/>
                <a:gd name="connsiteX36" fmla="*/ 139707 w 158491"/>
                <a:gd name="connsiteY36" fmla="*/ 106550 h 579933"/>
                <a:gd name="connsiteX37" fmla="*/ 132580 w 158491"/>
                <a:gd name="connsiteY37" fmla="*/ 60378 h 579933"/>
                <a:gd name="connsiteX38" fmla="*/ 132580 w 158491"/>
                <a:gd name="connsiteY38" fmla="*/ 53275 h 579933"/>
                <a:gd name="connsiteX39" fmla="*/ 125452 w 158491"/>
                <a:gd name="connsiteY39" fmla="*/ 7103 h 579933"/>
                <a:gd name="connsiteX40" fmla="*/ 107637 w 158491"/>
                <a:gd name="connsiteY40" fmla="*/ 3550 h 579933"/>
                <a:gd name="connsiteX41" fmla="*/ 71902 w 158491"/>
                <a:gd name="connsiteY41" fmla="*/ 4355 h 579933"/>
                <a:gd name="connsiteX42" fmla="*/ 32808 w 158491"/>
                <a:gd name="connsiteY42" fmla="*/ 0 h 579933"/>
                <a:gd name="connsiteX43" fmla="*/ 32808 w 158491"/>
                <a:gd name="connsiteY43" fmla="*/ 24860 h 57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58491" h="579933">
                  <a:moveTo>
                    <a:pt x="86253" y="319641"/>
                  </a:moveTo>
                  <a:lnTo>
                    <a:pt x="89817" y="319641"/>
                  </a:lnTo>
                  <a:cubicBezTo>
                    <a:pt x="100887" y="319641"/>
                    <a:pt x="143261" y="353242"/>
                    <a:pt x="143261" y="372913"/>
                  </a:cubicBezTo>
                  <a:lnTo>
                    <a:pt x="143261" y="376462"/>
                  </a:lnTo>
                  <a:cubicBezTo>
                    <a:pt x="143261" y="385645"/>
                    <a:pt x="112928" y="419079"/>
                    <a:pt x="100504" y="419079"/>
                  </a:cubicBezTo>
                  <a:lnTo>
                    <a:pt x="96941" y="419079"/>
                  </a:lnTo>
                  <a:cubicBezTo>
                    <a:pt x="87806" y="419079"/>
                    <a:pt x="88328" y="419934"/>
                    <a:pt x="82689" y="422632"/>
                  </a:cubicBezTo>
                  <a:cubicBezTo>
                    <a:pt x="62885" y="412189"/>
                    <a:pt x="37094" y="404619"/>
                    <a:pt x="40419" y="370045"/>
                  </a:cubicBezTo>
                  <a:cubicBezTo>
                    <a:pt x="42819" y="345070"/>
                    <a:pt x="57553" y="319640"/>
                    <a:pt x="86255" y="319640"/>
                  </a:cubicBezTo>
                  <a:close/>
                  <a:moveTo>
                    <a:pt x="32805" y="24858"/>
                  </a:moveTo>
                  <a:lnTo>
                    <a:pt x="29241" y="53272"/>
                  </a:lnTo>
                  <a:lnTo>
                    <a:pt x="29241" y="78132"/>
                  </a:lnTo>
                  <a:cubicBezTo>
                    <a:pt x="29241" y="105910"/>
                    <a:pt x="660" y="155774"/>
                    <a:pt x="0" y="156381"/>
                  </a:cubicBezTo>
                  <a:lnTo>
                    <a:pt x="18554" y="284125"/>
                  </a:lnTo>
                  <a:lnTo>
                    <a:pt x="19581" y="372996"/>
                  </a:lnTo>
                  <a:lnTo>
                    <a:pt x="14990" y="422635"/>
                  </a:lnTo>
                  <a:cubicBezTo>
                    <a:pt x="13109" y="444984"/>
                    <a:pt x="9329" y="454537"/>
                    <a:pt x="8061" y="468826"/>
                  </a:cubicBezTo>
                  <a:lnTo>
                    <a:pt x="4299" y="514980"/>
                  </a:lnTo>
                  <a:lnTo>
                    <a:pt x="3409" y="529185"/>
                  </a:lnTo>
                  <a:lnTo>
                    <a:pt x="4299" y="546943"/>
                  </a:lnTo>
                  <a:lnTo>
                    <a:pt x="4299" y="578906"/>
                  </a:lnTo>
                  <a:lnTo>
                    <a:pt x="22168" y="579933"/>
                  </a:lnTo>
                  <a:lnTo>
                    <a:pt x="125449" y="575356"/>
                  </a:lnTo>
                  <a:cubicBezTo>
                    <a:pt x="138832" y="574706"/>
                    <a:pt x="144835" y="572615"/>
                    <a:pt x="152417" y="568466"/>
                  </a:cubicBezTo>
                  <a:lnTo>
                    <a:pt x="150391" y="539841"/>
                  </a:lnTo>
                  <a:cubicBezTo>
                    <a:pt x="147894" y="522075"/>
                    <a:pt x="153108" y="468213"/>
                    <a:pt x="154626" y="443970"/>
                  </a:cubicBezTo>
                  <a:lnTo>
                    <a:pt x="157519" y="330296"/>
                  </a:lnTo>
                  <a:lnTo>
                    <a:pt x="158492" y="220100"/>
                  </a:lnTo>
                  <a:lnTo>
                    <a:pt x="153955" y="174027"/>
                  </a:lnTo>
                  <a:cubicBezTo>
                    <a:pt x="152427" y="159172"/>
                    <a:pt x="146828" y="169447"/>
                    <a:pt x="146828" y="156269"/>
                  </a:cubicBezTo>
                  <a:lnTo>
                    <a:pt x="146828" y="138511"/>
                  </a:lnTo>
                  <a:cubicBezTo>
                    <a:pt x="130494" y="142858"/>
                    <a:pt x="109658" y="166925"/>
                    <a:pt x="82693" y="166925"/>
                  </a:cubicBezTo>
                  <a:cubicBezTo>
                    <a:pt x="63313" y="166925"/>
                    <a:pt x="39936" y="146167"/>
                    <a:pt x="39936" y="124308"/>
                  </a:cubicBezTo>
                  <a:lnTo>
                    <a:pt x="39936" y="102997"/>
                  </a:lnTo>
                  <a:cubicBezTo>
                    <a:pt x="39936" y="97558"/>
                    <a:pt x="60374" y="63928"/>
                    <a:pt x="64878" y="63928"/>
                  </a:cubicBezTo>
                  <a:cubicBezTo>
                    <a:pt x="87731" y="63928"/>
                    <a:pt x="84578" y="76793"/>
                    <a:pt x="102650" y="83105"/>
                  </a:cubicBezTo>
                  <a:cubicBezTo>
                    <a:pt x="119359" y="88939"/>
                    <a:pt x="129578" y="95905"/>
                    <a:pt x="139707" y="106550"/>
                  </a:cubicBezTo>
                  <a:cubicBezTo>
                    <a:pt x="139311" y="88846"/>
                    <a:pt x="132580" y="77515"/>
                    <a:pt x="132580" y="60378"/>
                  </a:cubicBezTo>
                  <a:lnTo>
                    <a:pt x="132580" y="53275"/>
                  </a:lnTo>
                  <a:cubicBezTo>
                    <a:pt x="132580" y="36135"/>
                    <a:pt x="125849" y="24804"/>
                    <a:pt x="125452" y="7103"/>
                  </a:cubicBezTo>
                  <a:cubicBezTo>
                    <a:pt x="117460" y="5245"/>
                    <a:pt x="117262" y="3550"/>
                    <a:pt x="107637" y="3550"/>
                  </a:cubicBezTo>
                  <a:lnTo>
                    <a:pt x="71902" y="4355"/>
                  </a:lnTo>
                  <a:lnTo>
                    <a:pt x="32808" y="0"/>
                  </a:lnTo>
                  <a:lnTo>
                    <a:pt x="32808" y="24860"/>
                  </a:lnTo>
                  <a:close/>
                </a:path>
              </a:pathLst>
            </a:custGeom>
            <a:solidFill>
              <a:srgbClr val="F9B4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AC6F5BB-0B04-8D04-BB48-DED09113DFDF}"/>
                </a:ext>
              </a:extLst>
            </p:cNvPr>
            <p:cNvSpPr/>
            <p:nvPr/>
          </p:nvSpPr>
          <p:spPr>
            <a:xfrm>
              <a:off x="2713944" y="2525806"/>
              <a:ext cx="192414" cy="367494"/>
            </a:xfrm>
            <a:custGeom>
              <a:avLst/>
              <a:gdLst>
                <a:gd name="connsiteX0" fmla="*/ 135401 w 192414"/>
                <a:gd name="connsiteY0" fmla="*/ 7113 h 367494"/>
                <a:gd name="connsiteX1" fmla="*/ 110458 w 192414"/>
                <a:gd name="connsiteY1" fmla="*/ 7113 h 367494"/>
                <a:gd name="connsiteX2" fmla="*/ 110458 w 192414"/>
                <a:gd name="connsiteY2" fmla="*/ 17765 h 367494"/>
                <a:gd name="connsiteX3" fmla="*/ 89079 w 192414"/>
                <a:gd name="connsiteY3" fmla="*/ 24871 h 367494"/>
                <a:gd name="connsiteX4" fmla="*/ 60573 w 192414"/>
                <a:gd name="connsiteY4" fmla="*/ 3560 h 367494"/>
                <a:gd name="connsiteX5" fmla="*/ 32070 w 192414"/>
                <a:gd name="connsiteY5" fmla="*/ 10662 h 367494"/>
                <a:gd name="connsiteX6" fmla="*/ 0 w 192414"/>
                <a:gd name="connsiteY6" fmla="*/ 10662 h 367494"/>
                <a:gd name="connsiteX7" fmla="*/ 7127 w 192414"/>
                <a:gd name="connsiteY7" fmla="*/ 39076 h 367494"/>
                <a:gd name="connsiteX8" fmla="*/ 8017 w 192414"/>
                <a:gd name="connsiteY8" fmla="*/ 78145 h 367494"/>
                <a:gd name="connsiteX9" fmla="*/ 7127 w 192414"/>
                <a:gd name="connsiteY9" fmla="*/ 95903 h 367494"/>
                <a:gd name="connsiteX10" fmla="*/ 21379 w 192414"/>
                <a:gd name="connsiteY10" fmla="*/ 181140 h 367494"/>
                <a:gd name="connsiteX11" fmla="*/ 21789 w 192414"/>
                <a:gd name="connsiteY11" fmla="*/ 195331 h 367494"/>
                <a:gd name="connsiteX12" fmla="*/ 21379 w 192414"/>
                <a:gd name="connsiteY12" fmla="*/ 234415 h 367494"/>
                <a:gd name="connsiteX13" fmla="*/ 25033 w 192414"/>
                <a:gd name="connsiteY13" fmla="*/ 252166 h 367494"/>
                <a:gd name="connsiteX14" fmla="*/ 28506 w 192414"/>
                <a:gd name="connsiteY14" fmla="*/ 305446 h 367494"/>
                <a:gd name="connsiteX15" fmla="*/ 27685 w 192414"/>
                <a:gd name="connsiteY15" fmla="*/ 319740 h 367494"/>
                <a:gd name="connsiteX16" fmla="*/ 32452 w 192414"/>
                <a:gd name="connsiteY16" fmla="*/ 367494 h 367494"/>
                <a:gd name="connsiteX17" fmla="*/ 85621 w 192414"/>
                <a:gd name="connsiteY17" fmla="*/ 354970 h 367494"/>
                <a:gd name="connsiteX18" fmla="*/ 98478 w 192414"/>
                <a:gd name="connsiteY18" fmla="*/ 361203 h 367494"/>
                <a:gd name="connsiteX19" fmla="*/ 114023 w 192414"/>
                <a:gd name="connsiteY19" fmla="*/ 344513 h 367494"/>
                <a:gd name="connsiteX20" fmla="*/ 135402 w 192414"/>
                <a:gd name="connsiteY20" fmla="*/ 348062 h 367494"/>
                <a:gd name="connsiteX21" fmla="*/ 138965 w 192414"/>
                <a:gd name="connsiteY21" fmla="*/ 348062 h 367494"/>
                <a:gd name="connsiteX22" fmla="*/ 174599 w 192414"/>
                <a:gd name="connsiteY22" fmla="*/ 333857 h 367494"/>
                <a:gd name="connsiteX23" fmla="*/ 175489 w 192414"/>
                <a:gd name="connsiteY23" fmla="*/ 259271 h 367494"/>
                <a:gd name="connsiteX24" fmla="*/ 174170 w 192414"/>
                <a:gd name="connsiteY24" fmla="*/ 241481 h 367494"/>
                <a:gd name="connsiteX25" fmla="*/ 177655 w 192414"/>
                <a:gd name="connsiteY25" fmla="*/ 173968 h 367494"/>
                <a:gd name="connsiteX26" fmla="*/ 180451 w 192414"/>
                <a:gd name="connsiteY26" fmla="*/ 134843 h 367494"/>
                <a:gd name="connsiteX27" fmla="*/ 192414 w 192414"/>
                <a:gd name="connsiteY27" fmla="*/ 0 h 367494"/>
                <a:gd name="connsiteX28" fmla="*/ 153220 w 192414"/>
                <a:gd name="connsiteY28" fmla="*/ 0 h 367494"/>
                <a:gd name="connsiteX29" fmla="*/ 135401 w 192414"/>
                <a:gd name="connsiteY29" fmla="*/ 7106 h 3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2414" h="367494">
                  <a:moveTo>
                    <a:pt x="135401" y="7113"/>
                  </a:moveTo>
                  <a:lnTo>
                    <a:pt x="110458" y="7113"/>
                  </a:lnTo>
                  <a:lnTo>
                    <a:pt x="110458" y="17765"/>
                  </a:lnTo>
                  <a:cubicBezTo>
                    <a:pt x="100675" y="20039"/>
                    <a:pt x="95976" y="24871"/>
                    <a:pt x="89079" y="24871"/>
                  </a:cubicBezTo>
                  <a:cubicBezTo>
                    <a:pt x="72399" y="24871"/>
                    <a:pt x="61942" y="19946"/>
                    <a:pt x="60573" y="3560"/>
                  </a:cubicBezTo>
                  <a:cubicBezTo>
                    <a:pt x="51957" y="7681"/>
                    <a:pt x="44989" y="10662"/>
                    <a:pt x="32070" y="10662"/>
                  </a:cubicBezTo>
                  <a:lnTo>
                    <a:pt x="0" y="10662"/>
                  </a:lnTo>
                  <a:cubicBezTo>
                    <a:pt x="1456" y="28111"/>
                    <a:pt x="7127" y="23674"/>
                    <a:pt x="7127" y="39076"/>
                  </a:cubicBezTo>
                  <a:lnTo>
                    <a:pt x="8017" y="78145"/>
                  </a:lnTo>
                  <a:lnTo>
                    <a:pt x="7127" y="95903"/>
                  </a:lnTo>
                  <a:cubicBezTo>
                    <a:pt x="7127" y="128606"/>
                    <a:pt x="21379" y="151971"/>
                    <a:pt x="21379" y="181140"/>
                  </a:cubicBezTo>
                  <a:lnTo>
                    <a:pt x="21789" y="195331"/>
                  </a:lnTo>
                  <a:lnTo>
                    <a:pt x="21379" y="234415"/>
                  </a:lnTo>
                  <a:cubicBezTo>
                    <a:pt x="26553" y="245160"/>
                    <a:pt x="23753" y="238159"/>
                    <a:pt x="25033" y="252166"/>
                  </a:cubicBezTo>
                  <a:lnTo>
                    <a:pt x="28506" y="305446"/>
                  </a:lnTo>
                  <a:lnTo>
                    <a:pt x="27685" y="319740"/>
                  </a:lnTo>
                  <a:lnTo>
                    <a:pt x="32452" y="367494"/>
                  </a:lnTo>
                  <a:lnTo>
                    <a:pt x="85621" y="354970"/>
                  </a:lnTo>
                  <a:lnTo>
                    <a:pt x="98478" y="361203"/>
                  </a:lnTo>
                  <a:lnTo>
                    <a:pt x="114023" y="344513"/>
                  </a:lnTo>
                  <a:cubicBezTo>
                    <a:pt x="122368" y="346449"/>
                    <a:pt x="124552" y="348062"/>
                    <a:pt x="135402" y="348062"/>
                  </a:cubicBezTo>
                  <a:lnTo>
                    <a:pt x="138965" y="348062"/>
                  </a:lnTo>
                  <a:cubicBezTo>
                    <a:pt x="152943" y="348062"/>
                    <a:pt x="174599" y="347322"/>
                    <a:pt x="174599" y="333857"/>
                  </a:cubicBezTo>
                  <a:lnTo>
                    <a:pt x="175489" y="259271"/>
                  </a:lnTo>
                  <a:lnTo>
                    <a:pt x="174170" y="241481"/>
                  </a:lnTo>
                  <a:lnTo>
                    <a:pt x="177655" y="173968"/>
                  </a:lnTo>
                  <a:lnTo>
                    <a:pt x="180451" y="134843"/>
                  </a:lnTo>
                  <a:lnTo>
                    <a:pt x="192414" y="0"/>
                  </a:lnTo>
                  <a:lnTo>
                    <a:pt x="153220" y="0"/>
                  </a:lnTo>
                  <a:cubicBezTo>
                    <a:pt x="143642" y="0"/>
                    <a:pt x="139401" y="1750"/>
                    <a:pt x="135401" y="7106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93F4D7B-936C-CFEB-4521-872691F9459C}"/>
                </a:ext>
              </a:extLst>
            </p:cNvPr>
            <p:cNvSpPr/>
            <p:nvPr/>
          </p:nvSpPr>
          <p:spPr>
            <a:xfrm>
              <a:off x="2749467" y="3292391"/>
              <a:ext cx="181823" cy="363623"/>
            </a:xfrm>
            <a:custGeom>
              <a:avLst/>
              <a:gdLst>
                <a:gd name="connsiteX0" fmla="*/ 89179 w 181823"/>
                <a:gd name="connsiteY0" fmla="*/ 362823 h 363623"/>
                <a:gd name="connsiteX1" fmla="*/ 156881 w 181823"/>
                <a:gd name="connsiteY1" fmla="*/ 362823 h 363623"/>
                <a:gd name="connsiteX2" fmla="*/ 155990 w 181823"/>
                <a:gd name="connsiteY2" fmla="*/ 352028 h 363623"/>
                <a:gd name="connsiteX3" fmla="*/ 160444 w 181823"/>
                <a:gd name="connsiteY3" fmla="*/ 323754 h 363623"/>
                <a:gd name="connsiteX4" fmla="*/ 153140 w 181823"/>
                <a:gd name="connsiteY4" fmla="*/ 309520 h 363623"/>
                <a:gd name="connsiteX5" fmla="*/ 174696 w 181823"/>
                <a:gd name="connsiteY5" fmla="*/ 174588 h 363623"/>
                <a:gd name="connsiteX6" fmla="*/ 173640 w 181823"/>
                <a:gd name="connsiteY6" fmla="*/ 170924 h 363623"/>
                <a:gd name="connsiteX7" fmla="*/ 181823 w 181823"/>
                <a:gd name="connsiteY7" fmla="*/ 85797 h 363623"/>
                <a:gd name="connsiteX8" fmla="*/ 99869 w 181823"/>
                <a:gd name="connsiteY8" fmla="*/ 46732 h 363623"/>
                <a:gd name="connsiteX9" fmla="*/ 99869 w 181823"/>
                <a:gd name="connsiteY9" fmla="*/ 36076 h 363623"/>
                <a:gd name="connsiteX10" fmla="*/ 92745 w 181823"/>
                <a:gd name="connsiteY10" fmla="*/ 36076 h 363623"/>
                <a:gd name="connsiteX11" fmla="*/ 92684 w 181823"/>
                <a:gd name="connsiteY11" fmla="*/ 0 h 363623"/>
                <a:gd name="connsiteX12" fmla="*/ 46424 w 181823"/>
                <a:gd name="connsiteY12" fmla="*/ 4114 h 363623"/>
                <a:gd name="connsiteX13" fmla="*/ 101 w 181823"/>
                <a:gd name="connsiteY13" fmla="*/ 4114 h 363623"/>
                <a:gd name="connsiteX14" fmla="*/ 0 w 181823"/>
                <a:gd name="connsiteY14" fmla="*/ 21886 h 363623"/>
                <a:gd name="connsiteX15" fmla="*/ 3661 w 181823"/>
                <a:gd name="connsiteY15" fmla="*/ 43179 h 363623"/>
                <a:gd name="connsiteX16" fmla="*/ 3600 w 181823"/>
                <a:gd name="connsiteY16" fmla="*/ 57376 h 363623"/>
                <a:gd name="connsiteX17" fmla="*/ 101 w 181823"/>
                <a:gd name="connsiteY17" fmla="*/ 85797 h 363623"/>
                <a:gd name="connsiteX18" fmla="*/ 76 w 181823"/>
                <a:gd name="connsiteY18" fmla="*/ 124866 h 363623"/>
                <a:gd name="connsiteX19" fmla="*/ 101 w 181823"/>
                <a:gd name="connsiteY19" fmla="*/ 167483 h 363623"/>
                <a:gd name="connsiteX20" fmla="*/ 3661 w 181823"/>
                <a:gd name="connsiteY20" fmla="*/ 181688 h 363623"/>
                <a:gd name="connsiteX21" fmla="*/ 4638 w 181823"/>
                <a:gd name="connsiteY21" fmla="*/ 291888 h 363623"/>
                <a:gd name="connsiteX22" fmla="*/ 1254 w 181823"/>
                <a:gd name="connsiteY22" fmla="*/ 338001 h 363623"/>
                <a:gd name="connsiteX23" fmla="*/ 202 w 181823"/>
                <a:gd name="connsiteY23" fmla="*/ 363623 h 363623"/>
                <a:gd name="connsiteX24" fmla="*/ 39296 w 181823"/>
                <a:gd name="connsiteY24" fmla="*/ 359266 h 363623"/>
                <a:gd name="connsiteX25" fmla="*/ 89181 w 181823"/>
                <a:gd name="connsiteY25" fmla="*/ 362819 h 36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1823" h="363623">
                  <a:moveTo>
                    <a:pt x="89179" y="362823"/>
                  </a:moveTo>
                  <a:lnTo>
                    <a:pt x="156881" y="362823"/>
                  </a:lnTo>
                  <a:lnTo>
                    <a:pt x="155990" y="352028"/>
                  </a:lnTo>
                  <a:lnTo>
                    <a:pt x="160444" y="323754"/>
                  </a:lnTo>
                  <a:cubicBezTo>
                    <a:pt x="157000" y="318631"/>
                    <a:pt x="152279" y="315843"/>
                    <a:pt x="153140" y="309520"/>
                  </a:cubicBezTo>
                  <a:lnTo>
                    <a:pt x="174696" y="174588"/>
                  </a:lnTo>
                  <a:lnTo>
                    <a:pt x="173640" y="170924"/>
                  </a:lnTo>
                  <a:lnTo>
                    <a:pt x="181823" y="85797"/>
                  </a:lnTo>
                  <a:cubicBezTo>
                    <a:pt x="138900" y="82237"/>
                    <a:pt x="132841" y="54387"/>
                    <a:pt x="99869" y="46732"/>
                  </a:cubicBezTo>
                  <a:lnTo>
                    <a:pt x="99869" y="36076"/>
                  </a:lnTo>
                  <a:lnTo>
                    <a:pt x="92745" y="36076"/>
                  </a:lnTo>
                  <a:lnTo>
                    <a:pt x="92684" y="0"/>
                  </a:lnTo>
                  <a:lnTo>
                    <a:pt x="46424" y="4114"/>
                  </a:lnTo>
                  <a:lnTo>
                    <a:pt x="101" y="4114"/>
                  </a:lnTo>
                  <a:lnTo>
                    <a:pt x="0" y="21886"/>
                  </a:lnTo>
                  <a:lnTo>
                    <a:pt x="3661" y="43179"/>
                  </a:lnTo>
                  <a:lnTo>
                    <a:pt x="3600" y="57376"/>
                  </a:lnTo>
                  <a:lnTo>
                    <a:pt x="101" y="85797"/>
                  </a:lnTo>
                  <a:lnTo>
                    <a:pt x="76" y="124866"/>
                  </a:lnTo>
                  <a:lnTo>
                    <a:pt x="101" y="167483"/>
                  </a:lnTo>
                  <a:cubicBezTo>
                    <a:pt x="2594" y="172502"/>
                    <a:pt x="3661" y="173382"/>
                    <a:pt x="3661" y="181688"/>
                  </a:cubicBezTo>
                  <a:lnTo>
                    <a:pt x="4638" y="291888"/>
                  </a:lnTo>
                  <a:lnTo>
                    <a:pt x="1254" y="338001"/>
                  </a:lnTo>
                  <a:lnTo>
                    <a:pt x="202" y="363623"/>
                  </a:lnTo>
                  <a:lnTo>
                    <a:pt x="39296" y="359266"/>
                  </a:lnTo>
                  <a:cubicBezTo>
                    <a:pt x="56113" y="357175"/>
                    <a:pt x="68966" y="362819"/>
                    <a:pt x="89181" y="362819"/>
                  </a:cubicBez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AE68CBD-F4EC-795A-4B0C-AF9F52B7B369}"/>
                </a:ext>
              </a:extLst>
            </p:cNvPr>
            <p:cNvSpPr/>
            <p:nvPr/>
          </p:nvSpPr>
          <p:spPr>
            <a:xfrm>
              <a:off x="2147374" y="6368380"/>
              <a:ext cx="381259" cy="170558"/>
            </a:xfrm>
            <a:custGeom>
              <a:avLst/>
              <a:gdLst>
                <a:gd name="connsiteX0" fmla="*/ 138963 w 381259"/>
                <a:gd name="connsiteY0" fmla="*/ 7184 h 170558"/>
                <a:gd name="connsiteX1" fmla="*/ 135400 w 381259"/>
                <a:gd name="connsiteY1" fmla="*/ 7184 h 170558"/>
                <a:gd name="connsiteX2" fmla="*/ 117581 w 381259"/>
                <a:gd name="connsiteY2" fmla="*/ 14290 h 170558"/>
                <a:gd name="connsiteX3" fmla="*/ 92642 w 381259"/>
                <a:gd name="connsiteY3" fmla="*/ 17839 h 170558"/>
                <a:gd name="connsiteX4" fmla="*/ 28503 w 381259"/>
                <a:gd name="connsiteY4" fmla="*/ 53355 h 170558"/>
                <a:gd name="connsiteX5" fmla="*/ 0 w 381259"/>
                <a:gd name="connsiteY5" fmla="*/ 142145 h 170558"/>
                <a:gd name="connsiteX6" fmla="*/ 7124 w 381259"/>
                <a:gd name="connsiteY6" fmla="*/ 167005 h 170558"/>
                <a:gd name="connsiteX7" fmla="*/ 42772 w 381259"/>
                <a:gd name="connsiteY7" fmla="*/ 166092 h 170558"/>
                <a:gd name="connsiteX8" fmla="*/ 352753 w 381259"/>
                <a:gd name="connsiteY8" fmla="*/ 170558 h 170558"/>
                <a:gd name="connsiteX9" fmla="*/ 381259 w 381259"/>
                <a:gd name="connsiteY9" fmla="*/ 110182 h 170558"/>
                <a:gd name="connsiteX10" fmla="*/ 381259 w 381259"/>
                <a:gd name="connsiteY10" fmla="*/ 106629 h 170558"/>
                <a:gd name="connsiteX11" fmla="*/ 342890 w 381259"/>
                <a:gd name="connsiteY11" fmla="*/ 38324 h 170558"/>
                <a:gd name="connsiteX12" fmla="*/ 310142 w 381259"/>
                <a:gd name="connsiteY12" fmla="*/ 17692 h 170558"/>
                <a:gd name="connsiteX13" fmla="*/ 270766 w 381259"/>
                <a:gd name="connsiteY13" fmla="*/ 4256 h 170558"/>
                <a:gd name="connsiteX14" fmla="*/ 185286 w 381259"/>
                <a:gd name="connsiteY14" fmla="*/ 81 h 170558"/>
                <a:gd name="connsiteX15" fmla="*/ 138963 w 381259"/>
                <a:gd name="connsiteY15" fmla="*/ 7184 h 17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1259" h="170558">
                  <a:moveTo>
                    <a:pt x="138963" y="7184"/>
                  </a:moveTo>
                  <a:lnTo>
                    <a:pt x="135400" y="7184"/>
                  </a:lnTo>
                  <a:cubicBezTo>
                    <a:pt x="123018" y="7184"/>
                    <a:pt x="129962" y="14290"/>
                    <a:pt x="117581" y="14290"/>
                  </a:cubicBezTo>
                  <a:cubicBezTo>
                    <a:pt x="100613" y="14290"/>
                    <a:pt x="106385" y="17839"/>
                    <a:pt x="92642" y="17839"/>
                  </a:cubicBezTo>
                  <a:cubicBezTo>
                    <a:pt x="65916" y="17839"/>
                    <a:pt x="38808" y="49637"/>
                    <a:pt x="28503" y="53355"/>
                  </a:cubicBezTo>
                  <a:cubicBezTo>
                    <a:pt x="27898" y="80450"/>
                    <a:pt x="0" y="93113"/>
                    <a:pt x="0" y="142145"/>
                  </a:cubicBezTo>
                  <a:cubicBezTo>
                    <a:pt x="0" y="151468"/>
                    <a:pt x="5816" y="151345"/>
                    <a:pt x="7124" y="167005"/>
                  </a:cubicBezTo>
                  <a:lnTo>
                    <a:pt x="42772" y="166092"/>
                  </a:lnTo>
                  <a:lnTo>
                    <a:pt x="352753" y="170558"/>
                  </a:lnTo>
                  <a:cubicBezTo>
                    <a:pt x="366457" y="170791"/>
                    <a:pt x="381259" y="118848"/>
                    <a:pt x="381259" y="110182"/>
                  </a:cubicBezTo>
                  <a:lnTo>
                    <a:pt x="381259" y="106629"/>
                  </a:lnTo>
                  <a:cubicBezTo>
                    <a:pt x="381259" y="75414"/>
                    <a:pt x="358756" y="54828"/>
                    <a:pt x="342890" y="38324"/>
                  </a:cubicBezTo>
                  <a:cubicBezTo>
                    <a:pt x="326091" y="20850"/>
                    <a:pt x="340212" y="23659"/>
                    <a:pt x="310142" y="17692"/>
                  </a:cubicBezTo>
                  <a:cubicBezTo>
                    <a:pt x="292713" y="14236"/>
                    <a:pt x="288965" y="4716"/>
                    <a:pt x="270766" y="4256"/>
                  </a:cubicBezTo>
                  <a:lnTo>
                    <a:pt x="185286" y="81"/>
                  </a:lnTo>
                  <a:cubicBezTo>
                    <a:pt x="168880" y="-892"/>
                    <a:pt x="160055" y="7184"/>
                    <a:pt x="138963" y="7184"/>
                  </a:cubicBezTo>
                  <a:close/>
                </a:path>
              </a:pathLst>
            </a:custGeom>
            <a:solidFill>
              <a:srgbClr val="54190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723ACBC-D5D3-C96A-B967-2B626A5AAFA0}"/>
                </a:ext>
              </a:extLst>
            </p:cNvPr>
            <p:cNvSpPr/>
            <p:nvPr/>
          </p:nvSpPr>
          <p:spPr>
            <a:xfrm>
              <a:off x="2738870" y="3701409"/>
              <a:ext cx="168359" cy="355155"/>
            </a:xfrm>
            <a:custGeom>
              <a:avLst/>
              <a:gdLst>
                <a:gd name="connsiteX0" fmla="*/ 46321 w 168359"/>
                <a:gd name="connsiteY0" fmla="*/ 3543 h 355155"/>
                <a:gd name="connsiteX1" fmla="*/ 15112 w 168359"/>
                <a:gd name="connsiteY1" fmla="*/ 3587 h 355155"/>
                <a:gd name="connsiteX2" fmla="*/ 10691 w 168359"/>
                <a:gd name="connsiteY2" fmla="*/ 106542 h 355155"/>
                <a:gd name="connsiteX3" fmla="*/ 7127 w 168359"/>
                <a:gd name="connsiteY3" fmla="*/ 120747 h 355155"/>
                <a:gd name="connsiteX4" fmla="*/ 11275 w 168359"/>
                <a:gd name="connsiteY4" fmla="*/ 134988 h 355155"/>
                <a:gd name="connsiteX5" fmla="*/ 3564 w 168359"/>
                <a:gd name="connsiteY5" fmla="*/ 294779 h 355155"/>
                <a:gd name="connsiteX6" fmla="*/ 3564 w 168359"/>
                <a:gd name="connsiteY6" fmla="*/ 330295 h 355155"/>
                <a:gd name="connsiteX7" fmla="*/ 0 w 168359"/>
                <a:gd name="connsiteY7" fmla="*/ 355155 h 355155"/>
                <a:gd name="connsiteX8" fmla="*/ 10691 w 168359"/>
                <a:gd name="connsiteY8" fmla="*/ 351602 h 355155"/>
                <a:gd name="connsiteX9" fmla="*/ 81936 w 168359"/>
                <a:gd name="connsiteY9" fmla="*/ 337189 h 355155"/>
                <a:gd name="connsiteX10" fmla="*/ 119047 w 168359"/>
                <a:gd name="connsiteY10" fmla="*/ 343239 h 355155"/>
                <a:gd name="connsiteX11" fmla="*/ 156778 w 168359"/>
                <a:gd name="connsiteY11" fmla="*/ 340947 h 355155"/>
                <a:gd name="connsiteX12" fmla="*/ 167469 w 168359"/>
                <a:gd name="connsiteY12" fmla="*/ 340947 h 355155"/>
                <a:gd name="connsiteX13" fmla="*/ 168359 w 168359"/>
                <a:gd name="connsiteY13" fmla="*/ 280571 h 355155"/>
                <a:gd name="connsiteX14" fmla="*/ 167469 w 168359"/>
                <a:gd name="connsiteY14" fmla="*/ 262813 h 355155"/>
                <a:gd name="connsiteX15" fmla="*/ 167469 w 168359"/>
                <a:gd name="connsiteY15" fmla="*/ 245055 h 355155"/>
                <a:gd name="connsiteX16" fmla="*/ 163905 w 168359"/>
                <a:gd name="connsiteY16" fmla="*/ 227297 h 355155"/>
                <a:gd name="connsiteX17" fmla="*/ 167469 w 168359"/>
                <a:gd name="connsiteY17" fmla="*/ 205990 h 355155"/>
                <a:gd name="connsiteX18" fmla="*/ 166579 w 168359"/>
                <a:gd name="connsiteY18" fmla="*/ 156266 h 355155"/>
                <a:gd name="connsiteX19" fmla="*/ 167710 w 168359"/>
                <a:gd name="connsiteY19" fmla="*/ 138476 h 355155"/>
                <a:gd name="connsiteX20" fmla="*/ 164795 w 168359"/>
                <a:gd name="connsiteY20" fmla="*/ 102992 h 355155"/>
                <a:gd name="connsiteX21" fmla="*/ 163905 w 168359"/>
                <a:gd name="connsiteY21" fmla="*/ 85234 h 355155"/>
                <a:gd name="connsiteX22" fmla="*/ 163905 w 168359"/>
                <a:gd name="connsiteY22" fmla="*/ 42617 h 355155"/>
                <a:gd name="connsiteX23" fmla="*/ 156778 w 168359"/>
                <a:gd name="connsiteY23" fmla="*/ 0 h 355155"/>
                <a:gd name="connsiteX24" fmla="*/ 117583 w 168359"/>
                <a:gd name="connsiteY24" fmla="*/ 0 h 355155"/>
                <a:gd name="connsiteX25" fmla="*/ 103332 w 168359"/>
                <a:gd name="connsiteY25" fmla="*/ 3549 h 355155"/>
                <a:gd name="connsiteX26" fmla="*/ 89077 w 168359"/>
                <a:gd name="connsiteY26" fmla="*/ 0 h 355155"/>
                <a:gd name="connsiteX27" fmla="*/ 81950 w 168359"/>
                <a:gd name="connsiteY27" fmla="*/ 0 h 355155"/>
                <a:gd name="connsiteX28" fmla="*/ 67511 w 168359"/>
                <a:gd name="connsiteY28" fmla="*/ 3855 h 355155"/>
                <a:gd name="connsiteX29" fmla="*/ 60571 w 168359"/>
                <a:gd name="connsiteY29" fmla="*/ 0 h 355155"/>
                <a:gd name="connsiteX30" fmla="*/ 46319 w 168359"/>
                <a:gd name="connsiteY30" fmla="*/ 3549 h 355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68359" h="355155">
                  <a:moveTo>
                    <a:pt x="46321" y="3543"/>
                  </a:moveTo>
                  <a:lnTo>
                    <a:pt x="15112" y="3587"/>
                  </a:lnTo>
                  <a:lnTo>
                    <a:pt x="10691" y="106542"/>
                  </a:lnTo>
                  <a:cubicBezTo>
                    <a:pt x="10194" y="116415"/>
                    <a:pt x="10197" y="114367"/>
                    <a:pt x="7127" y="120747"/>
                  </a:cubicBezTo>
                  <a:cubicBezTo>
                    <a:pt x="9520" y="125558"/>
                    <a:pt x="11156" y="126757"/>
                    <a:pt x="11275" y="134988"/>
                  </a:cubicBezTo>
                  <a:lnTo>
                    <a:pt x="3564" y="294779"/>
                  </a:lnTo>
                  <a:lnTo>
                    <a:pt x="3564" y="330295"/>
                  </a:lnTo>
                  <a:cubicBezTo>
                    <a:pt x="3564" y="342538"/>
                    <a:pt x="926" y="344047"/>
                    <a:pt x="0" y="355155"/>
                  </a:cubicBezTo>
                  <a:cubicBezTo>
                    <a:pt x="4345" y="352719"/>
                    <a:pt x="3812" y="351602"/>
                    <a:pt x="10691" y="351602"/>
                  </a:cubicBezTo>
                  <a:cubicBezTo>
                    <a:pt x="35507" y="351602"/>
                    <a:pt x="67163" y="337113"/>
                    <a:pt x="81936" y="337189"/>
                  </a:cubicBezTo>
                  <a:cubicBezTo>
                    <a:pt x="86747" y="337214"/>
                    <a:pt x="111733" y="341917"/>
                    <a:pt x="119047" y="343239"/>
                  </a:cubicBezTo>
                  <a:cubicBezTo>
                    <a:pt x="132715" y="345707"/>
                    <a:pt x="138732" y="340947"/>
                    <a:pt x="156778" y="340947"/>
                  </a:cubicBezTo>
                  <a:lnTo>
                    <a:pt x="167469" y="340947"/>
                  </a:lnTo>
                  <a:lnTo>
                    <a:pt x="168359" y="280571"/>
                  </a:lnTo>
                  <a:lnTo>
                    <a:pt x="167469" y="262813"/>
                  </a:lnTo>
                  <a:lnTo>
                    <a:pt x="167469" y="245055"/>
                  </a:lnTo>
                  <a:cubicBezTo>
                    <a:pt x="167469" y="231917"/>
                    <a:pt x="168020" y="235844"/>
                    <a:pt x="163905" y="227297"/>
                  </a:cubicBezTo>
                  <a:cubicBezTo>
                    <a:pt x="165851" y="218981"/>
                    <a:pt x="167469" y="216807"/>
                    <a:pt x="167469" y="205990"/>
                  </a:cubicBezTo>
                  <a:lnTo>
                    <a:pt x="166579" y="156266"/>
                  </a:lnTo>
                  <a:lnTo>
                    <a:pt x="167710" y="138476"/>
                  </a:lnTo>
                  <a:lnTo>
                    <a:pt x="164795" y="102992"/>
                  </a:lnTo>
                  <a:lnTo>
                    <a:pt x="163905" y="85234"/>
                  </a:lnTo>
                  <a:lnTo>
                    <a:pt x="163905" y="42617"/>
                  </a:lnTo>
                  <a:cubicBezTo>
                    <a:pt x="163905" y="31358"/>
                    <a:pt x="174398" y="0"/>
                    <a:pt x="156778" y="0"/>
                  </a:cubicBezTo>
                  <a:lnTo>
                    <a:pt x="117583" y="0"/>
                  </a:lnTo>
                  <a:cubicBezTo>
                    <a:pt x="108445" y="0"/>
                    <a:pt x="108971" y="855"/>
                    <a:pt x="103332" y="3549"/>
                  </a:cubicBezTo>
                  <a:cubicBezTo>
                    <a:pt x="98295" y="1063"/>
                    <a:pt x="97415" y="0"/>
                    <a:pt x="89077" y="0"/>
                  </a:cubicBezTo>
                  <a:lnTo>
                    <a:pt x="81950" y="0"/>
                  </a:lnTo>
                  <a:cubicBezTo>
                    <a:pt x="72815" y="0"/>
                    <a:pt x="73337" y="855"/>
                    <a:pt x="67511" y="3855"/>
                  </a:cubicBezTo>
                  <a:lnTo>
                    <a:pt x="60571" y="0"/>
                  </a:lnTo>
                  <a:cubicBezTo>
                    <a:pt x="55537" y="2486"/>
                    <a:pt x="54654" y="3549"/>
                    <a:pt x="46319" y="3549"/>
                  </a:cubicBezTo>
                  <a:close/>
                </a:path>
              </a:pathLst>
            </a:custGeom>
            <a:solidFill>
              <a:srgbClr val="ABADE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476145B-A407-4993-02F1-B1F11B02CD2A}"/>
                </a:ext>
              </a:extLst>
            </p:cNvPr>
            <p:cNvSpPr/>
            <p:nvPr/>
          </p:nvSpPr>
          <p:spPr>
            <a:xfrm>
              <a:off x="3162227" y="2891040"/>
              <a:ext cx="207349" cy="334450"/>
            </a:xfrm>
            <a:custGeom>
              <a:avLst/>
              <a:gdLst>
                <a:gd name="connsiteX0" fmla="*/ 100532 w 207349"/>
                <a:gd name="connsiteY0" fmla="*/ 4978 h 334450"/>
                <a:gd name="connsiteX1" fmla="*/ 43444 w 207349"/>
                <a:gd name="connsiteY1" fmla="*/ 7701 h 334450"/>
                <a:gd name="connsiteX2" fmla="*/ 29192 w 207349"/>
                <a:gd name="connsiteY2" fmla="*/ 4152 h 334450"/>
                <a:gd name="connsiteX3" fmla="*/ 6506 w 207349"/>
                <a:gd name="connsiteY3" fmla="*/ 29020 h 334450"/>
                <a:gd name="connsiteX4" fmla="*/ 7810 w 207349"/>
                <a:gd name="connsiteY4" fmla="*/ 85840 h 334450"/>
                <a:gd name="connsiteX5" fmla="*/ 7810 w 207349"/>
                <a:gd name="connsiteY5" fmla="*/ 96492 h 334450"/>
                <a:gd name="connsiteX6" fmla="*/ 2 w 207349"/>
                <a:gd name="connsiteY6" fmla="*/ 114297 h 334450"/>
                <a:gd name="connsiteX7" fmla="*/ 4250 w 207349"/>
                <a:gd name="connsiteY7" fmla="*/ 188835 h 334450"/>
                <a:gd name="connsiteX8" fmla="*/ 3410 w 207349"/>
                <a:gd name="connsiteY8" fmla="*/ 196005 h 334450"/>
                <a:gd name="connsiteX9" fmla="*/ 7594 w 207349"/>
                <a:gd name="connsiteY9" fmla="*/ 256348 h 334450"/>
                <a:gd name="connsiteX10" fmla="*/ 14938 w 207349"/>
                <a:gd name="connsiteY10" fmla="*/ 309587 h 334450"/>
                <a:gd name="connsiteX11" fmla="*/ 14938 w 207349"/>
                <a:gd name="connsiteY11" fmla="*/ 316693 h 334450"/>
                <a:gd name="connsiteX12" fmla="*/ 89764 w 207349"/>
                <a:gd name="connsiteY12" fmla="*/ 334451 h 334450"/>
                <a:gd name="connsiteX13" fmla="*/ 128958 w 207349"/>
                <a:gd name="connsiteY13" fmla="*/ 323795 h 334450"/>
                <a:gd name="connsiteX14" fmla="*/ 138965 w 207349"/>
                <a:gd name="connsiteY14" fmla="*/ 323748 h 334450"/>
                <a:gd name="connsiteX15" fmla="*/ 143213 w 207349"/>
                <a:gd name="connsiteY15" fmla="*/ 249210 h 334450"/>
                <a:gd name="connsiteX16" fmla="*/ 143274 w 207349"/>
                <a:gd name="connsiteY16" fmla="*/ 210152 h 334450"/>
                <a:gd name="connsiteX17" fmla="*/ 146773 w 207349"/>
                <a:gd name="connsiteY17" fmla="*/ 181732 h 334450"/>
                <a:gd name="connsiteX18" fmla="*/ 145984 w 207349"/>
                <a:gd name="connsiteY18" fmla="*/ 170958 h 334450"/>
                <a:gd name="connsiteX19" fmla="*/ 150337 w 207349"/>
                <a:gd name="connsiteY19" fmla="*/ 139113 h 334450"/>
                <a:gd name="connsiteX20" fmla="*/ 154755 w 207349"/>
                <a:gd name="connsiteY20" fmla="*/ 149815 h 334450"/>
                <a:gd name="connsiteX21" fmla="*/ 150337 w 207349"/>
                <a:gd name="connsiteY21" fmla="*/ 238553 h 334450"/>
                <a:gd name="connsiteX22" fmla="*/ 151227 w 207349"/>
                <a:gd name="connsiteY22" fmla="*/ 252902 h 334450"/>
                <a:gd name="connsiteX23" fmla="*/ 146773 w 207349"/>
                <a:gd name="connsiteY23" fmla="*/ 281176 h 334450"/>
                <a:gd name="connsiteX24" fmla="*/ 150337 w 207349"/>
                <a:gd name="connsiteY24" fmla="*/ 313139 h 334450"/>
                <a:gd name="connsiteX25" fmla="*/ 157464 w 207349"/>
                <a:gd name="connsiteY25" fmla="*/ 302483 h 334450"/>
                <a:gd name="connsiteX26" fmla="*/ 185297 w 207349"/>
                <a:gd name="connsiteY26" fmla="*/ 216575 h 334450"/>
                <a:gd name="connsiteX27" fmla="*/ 207349 w 207349"/>
                <a:gd name="connsiteY27" fmla="*/ 121356 h 334450"/>
                <a:gd name="connsiteX28" fmla="*/ 165856 w 207349"/>
                <a:gd name="connsiteY28" fmla="*/ 54021 h 334450"/>
                <a:gd name="connsiteX29" fmla="*/ 157463 w 207349"/>
                <a:gd name="connsiteY29" fmla="*/ 128459 h 334450"/>
                <a:gd name="connsiteX30" fmla="*/ 153900 w 207349"/>
                <a:gd name="connsiteY30" fmla="*/ 128459 h 334450"/>
                <a:gd name="connsiteX31" fmla="*/ 154487 w 207349"/>
                <a:gd name="connsiteY31" fmla="*/ 114290 h 334450"/>
                <a:gd name="connsiteX32" fmla="*/ 156807 w 207349"/>
                <a:gd name="connsiteY32" fmla="*/ 75095 h 334450"/>
                <a:gd name="connsiteX33" fmla="*/ 161027 w 207349"/>
                <a:gd name="connsiteY33" fmla="*/ 39669 h 334450"/>
                <a:gd name="connsiteX34" fmla="*/ 153842 w 207349"/>
                <a:gd name="connsiteY34" fmla="*/ 0 h 334450"/>
                <a:gd name="connsiteX35" fmla="*/ 100528 w 207349"/>
                <a:gd name="connsiteY35" fmla="*/ 4979 h 33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07349" h="334450">
                  <a:moveTo>
                    <a:pt x="100532" y="4978"/>
                  </a:moveTo>
                  <a:lnTo>
                    <a:pt x="43444" y="7701"/>
                  </a:lnTo>
                  <a:cubicBezTo>
                    <a:pt x="35253" y="8384"/>
                    <a:pt x="33960" y="6433"/>
                    <a:pt x="29192" y="4152"/>
                  </a:cubicBezTo>
                  <a:cubicBezTo>
                    <a:pt x="16037" y="10443"/>
                    <a:pt x="7680" y="8438"/>
                    <a:pt x="6506" y="29020"/>
                  </a:cubicBezTo>
                  <a:lnTo>
                    <a:pt x="7810" y="85840"/>
                  </a:lnTo>
                  <a:lnTo>
                    <a:pt x="7810" y="96492"/>
                  </a:lnTo>
                  <a:cubicBezTo>
                    <a:pt x="7810" y="109026"/>
                    <a:pt x="-135" y="102258"/>
                    <a:pt x="2" y="114297"/>
                  </a:cubicBezTo>
                  <a:lnTo>
                    <a:pt x="4250" y="188835"/>
                  </a:lnTo>
                  <a:lnTo>
                    <a:pt x="3410" y="196005"/>
                  </a:lnTo>
                  <a:lnTo>
                    <a:pt x="7594" y="256348"/>
                  </a:lnTo>
                  <a:lnTo>
                    <a:pt x="14938" y="309587"/>
                  </a:lnTo>
                  <a:lnTo>
                    <a:pt x="14938" y="316693"/>
                  </a:lnTo>
                  <a:cubicBezTo>
                    <a:pt x="34281" y="326892"/>
                    <a:pt x="60488" y="334451"/>
                    <a:pt x="89764" y="334451"/>
                  </a:cubicBezTo>
                  <a:cubicBezTo>
                    <a:pt x="109701" y="334451"/>
                    <a:pt x="123074" y="323795"/>
                    <a:pt x="128958" y="323795"/>
                  </a:cubicBezTo>
                  <a:lnTo>
                    <a:pt x="138965" y="323748"/>
                  </a:lnTo>
                  <a:lnTo>
                    <a:pt x="143213" y="249210"/>
                  </a:lnTo>
                  <a:lnTo>
                    <a:pt x="143274" y="210152"/>
                  </a:lnTo>
                  <a:lnTo>
                    <a:pt x="146773" y="181732"/>
                  </a:lnTo>
                  <a:lnTo>
                    <a:pt x="145984" y="170958"/>
                  </a:lnTo>
                  <a:lnTo>
                    <a:pt x="150337" y="139113"/>
                  </a:lnTo>
                  <a:cubicBezTo>
                    <a:pt x="163100" y="143327"/>
                    <a:pt x="154705" y="135916"/>
                    <a:pt x="154755" y="149815"/>
                  </a:cubicBezTo>
                  <a:lnTo>
                    <a:pt x="150337" y="238553"/>
                  </a:lnTo>
                  <a:lnTo>
                    <a:pt x="151227" y="252902"/>
                  </a:lnTo>
                  <a:lnTo>
                    <a:pt x="146773" y="281176"/>
                  </a:lnTo>
                  <a:cubicBezTo>
                    <a:pt x="144680" y="294242"/>
                    <a:pt x="150009" y="298466"/>
                    <a:pt x="150337" y="313139"/>
                  </a:cubicBezTo>
                  <a:cubicBezTo>
                    <a:pt x="156344" y="308978"/>
                    <a:pt x="157464" y="312628"/>
                    <a:pt x="157464" y="302483"/>
                  </a:cubicBezTo>
                  <a:cubicBezTo>
                    <a:pt x="157464" y="283514"/>
                    <a:pt x="181474" y="234533"/>
                    <a:pt x="185297" y="216575"/>
                  </a:cubicBezTo>
                  <a:cubicBezTo>
                    <a:pt x="190107" y="193978"/>
                    <a:pt x="207349" y="137989"/>
                    <a:pt x="207349" y="121356"/>
                  </a:cubicBezTo>
                  <a:cubicBezTo>
                    <a:pt x="177380" y="113377"/>
                    <a:pt x="182699" y="67098"/>
                    <a:pt x="165856" y="54021"/>
                  </a:cubicBezTo>
                  <a:lnTo>
                    <a:pt x="157463" y="128459"/>
                  </a:lnTo>
                  <a:lnTo>
                    <a:pt x="153900" y="128459"/>
                  </a:lnTo>
                  <a:lnTo>
                    <a:pt x="154487" y="114290"/>
                  </a:lnTo>
                  <a:lnTo>
                    <a:pt x="156807" y="75095"/>
                  </a:lnTo>
                  <a:lnTo>
                    <a:pt x="161027" y="39669"/>
                  </a:lnTo>
                  <a:cubicBezTo>
                    <a:pt x="162504" y="28960"/>
                    <a:pt x="154959" y="13292"/>
                    <a:pt x="153842" y="0"/>
                  </a:cubicBezTo>
                  <a:lnTo>
                    <a:pt x="100528" y="4979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04741BB9-5ACD-3D78-E97B-6E88D53B680C}"/>
                </a:ext>
              </a:extLst>
            </p:cNvPr>
            <p:cNvSpPr/>
            <p:nvPr/>
          </p:nvSpPr>
          <p:spPr>
            <a:xfrm>
              <a:off x="5928039" y="1360902"/>
              <a:ext cx="624767" cy="152912"/>
            </a:xfrm>
            <a:custGeom>
              <a:avLst/>
              <a:gdLst>
                <a:gd name="connsiteX0" fmla="*/ 24943 w 624767"/>
                <a:gd name="connsiteY0" fmla="*/ 10650 h 152912"/>
                <a:gd name="connsiteX1" fmla="*/ 0 w 624767"/>
                <a:gd name="connsiteY1" fmla="*/ 21306 h 152912"/>
                <a:gd name="connsiteX2" fmla="*/ 48440 w 624767"/>
                <a:gd name="connsiteY2" fmla="*/ 97333 h 152912"/>
                <a:gd name="connsiteX3" fmla="*/ 135403 w 624767"/>
                <a:gd name="connsiteY3" fmla="*/ 134070 h 152912"/>
                <a:gd name="connsiteX4" fmla="*/ 153218 w 624767"/>
                <a:gd name="connsiteY4" fmla="*/ 134957 h 152912"/>
                <a:gd name="connsiteX5" fmla="*/ 188841 w 624767"/>
                <a:gd name="connsiteY5" fmla="*/ 135022 h 152912"/>
                <a:gd name="connsiteX6" fmla="*/ 217354 w 624767"/>
                <a:gd name="connsiteY6" fmla="*/ 138511 h 152912"/>
                <a:gd name="connsiteX7" fmla="*/ 231771 w 624767"/>
                <a:gd name="connsiteY7" fmla="*/ 136955 h 152912"/>
                <a:gd name="connsiteX8" fmla="*/ 359938 w 624767"/>
                <a:gd name="connsiteY8" fmla="*/ 148534 h 152912"/>
                <a:gd name="connsiteX9" fmla="*/ 420458 w 624767"/>
                <a:gd name="connsiteY9" fmla="*/ 152716 h 152912"/>
                <a:gd name="connsiteX10" fmla="*/ 470344 w 624767"/>
                <a:gd name="connsiteY10" fmla="*/ 145613 h 152912"/>
                <a:gd name="connsiteX11" fmla="*/ 473908 w 624767"/>
                <a:gd name="connsiteY11" fmla="*/ 145613 h 152912"/>
                <a:gd name="connsiteX12" fmla="*/ 530921 w 624767"/>
                <a:gd name="connsiteY12" fmla="*/ 117200 h 152912"/>
                <a:gd name="connsiteX13" fmla="*/ 580116 w 624767"/>
                <a:gd name="connsiteY13" fmla="*/ 95203 h 152912"/>
                <a:gd name="connsiteX14" fmla="*/ 624767 w 624767"/>
                <a:gd name="connsiteY14" fmla="*/ 62162 h 152912"/>
                <a:gd name="connsiteX15" fmla="*/ 573682 w 624767"/>
                <a:gd name="connsiteY15" fmla="*/ 28410 h 152912"/>
                <a:gd name="connsiteX16" fmla="*/ 505981 w 624767"/>
                <a:gd name="connsiteY16" fmla="*/ 42619 h 152912"/>
                <a:gd name="connsiteX17" fmla="*/ 502417 w 624767"/>
                <a:gd name="connsiteY17" fmla="*/ 42619 h 152912"/>
                <a:gd name="connsiteX18" fmla="*/ 456094 w 624767"/>
                <a:gd name="connsiteY18" fmla="*/ 53274 h 152912"/>
                <a:gd name="connsiteX19" fmla="*/ 452530 w 624767"/>
                <a:gd name="connsiteY19" fmla="*/ 53274 h 152912"/>
                <a:gd name="connsiteX20" fmla="*/ 413336 w 624767"/>
                <a:gd name="connsiteY20" fmla="*/ 60377 h 152912"/>
                <a:gd name="connsiteX21" fmla="*/ 370524 w 624767"/>
                <a:gd name="connsiteY21" fmla="*/ 59468 h 152912"/>
                <a:gd name="connsiteX22" fmla="*/ 313565 w 624767"/>
                <a:gd name="connsiteY22" fmla="*/ 63926 h 152912"/>
                <a:gd name="connsiteX23" fmla="*/ 208036 w 624767"/>
                <a:gd name="connsiteY23" fmla="*/ 51909 h 152912"/>
                <a:gd name="connsiteX24" fmla="*/ 106899 w 624767"/>
                <a:gd name="connsiteY24" fmla="*/ 31963 h 152912"/>
                <a:gd name="connsiteX25" fmla="*/ 24947 w 624767"/>
                <a:gd name="connsiteY25" fmla="*/ 0 h 152912"/>
                <a:gd name="connsiteX26" fmla="*/ 24947 w 624767"/>
                <a:gd name="connsiteY26" fmla="*/ 10652 h 15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24767" h="152912">
                  <a:moveTo>
                    <a:pt x="24943" y="10650"/>
                  </a:moveTo>
                  <a:lnTo>
                    <a:pt x="0" y="21306"/>
                  </a:lnTo>
                  <a:cubicBezTo>
                    <a:pt x="5830" y="46252"/>
                    <a:pt x="28178" y="83918"/>
                    <a:pt x="48440" y="97333"/>
                  </a:cubicBezTo>
                  <a:cubicBezTo>
                    <a:pt x="70248" y="111768"/>
                    <a:pt x="102323" y="134957"/>
                    <a:pt x="135403" y="134070"/>
                  </a:cubicBezTo>
                  <a:lnTo>
                    <a:pt x="153218" y="134957"/>
                  </a:lnTo>
                  <a:lnTo>
                    <a:pt x="188841" y="135022"/>
                  </a:lnTo>
                  <a:lnTo>
                    <a:pt x="217354" y="138511"/>
                  </a:lnTo>
                  <a:lnTo>
                    <a:pt x="231771" y="136955"/>
                  </a:lnTo>
                  <a:lnTo>
                    <a:pt x="359938" y="148534"/>
                  </a:lnTo>
                  <a:lnTo>
                    <a:pt x="420458" y="152716"/>
                  </a:lnTo>
                  <a:cubicBezTo>
                    <a:pt x="439751" y="154318"/>
                    <a:pt x="448125" y="145613"/>
                    <a:pt x="470344" y="145613"/>
                  </a:cubicBezTo>
                  <a:lnTo>
                    <a:pt x="473908" y="145613"/>
                  </a:lnTo>
                  <a:cubicBezTo>
                    <a:pt x="489193" y="145613"/>
                    <a:pt x="524387" y="126925"/>
                    <a:pt x="530921" y="117200"/>
                  </a:cubicBezTo>
                  <a:cubicBezTo>
                    <a:pt x="551046" y="116754"/>
                    <a:pt x="564227" y="104198"/>
                    <a:pt x="580116" y="95203"/>
                  </a:cubicBezTo>
                  <a:cubicBezTo>
                    <a:pt x="597030" y="85632"/>
                    <a:pt x="606835" y="68381"/>
                    <a:pt x="624767" y="62162"/>
                  </a:cubicBezTo>
                  <a:lnTo>
                    <a:pt x="573682" y="28410"/>
                  </a:lnTo>
                  <a:cubicBezTo>
                    <a:pt x="552375" y="33361"/>
                    <a:pt x="532185" y="42619"/>
                    <a:pt x="505981" y="42619"/>
                  </a:cubicBezTo>
                  <a:lnTo>
                    <a:pt x="502417" y="42619"/>
                  </a:lnTo>
                  <a:cubicBezTo>
                    <a:pt x="485236" y="42619"/>
                    <a:pt x="477082" y="53274"/>
                    <a:pt x="456094" y="53274"/>
                  </a:cubicBezTo>
                  <a:lnTo>
                    <a:pt x="452530" y="53274"/>
                  </a:lnTo>
                  <a:cubicBezTo>
                    <a:pt x="433076" y="53274"/>
                    <a:pt x="432791" y="60377"/>
                    <a:pt x="413336" y="60377"/>
                  </a:cubicBezTo>
                  <a:lnTo>
                    <a:pt x="370524" y="59468"/>
                  </a:lnTo>
                  <a:lnTo>
                    <a:pt x="313565" y="63926"/>
                  </a:lnTo>
                  <a:cubicBezTo>
                    <a:pt x="285682" y="65535"/>
                    <a:pt x="235032" y="56802"/>
                    <a:pt x="208036" y="51909"/>
                  </a:cubicBezTo>
                  <a:cubicBezTo>
                    <a:pt x="185717" y="47864"/>
                    <a:pt x="121802" y="31963"/>
                    <a:pt x="106899" y="31963"/>
                  </a:cubicBezTo>
                  <a:cubicBezTo>
                    <a:pt x="106650" y="31963"/>
                    <a:pt x="38674" y="1139"/>
                    <a:pt x="24947" y="0"/>
                  </a:cubicBezTo>
                  <a:lnTo>
                    <a:pt x="24947" y="10652"/>
                  </a:lnTo>
                  <a:close/>
                </a:path>
              </a:pathLst>
            </a:custGeom>
            <a:solidFill>
              <a:srgbClr val="97613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F985D20-4263-348F-D11E-8322F68D0293}"/>
                </a:ext>
              </a:extLst>
            </p:cNvPr>
            <p:cNvSpPr/>
            <p:nvPr/>
          </p:nvSpPr>
          <p:spPr>
            <a:xfrm>
              <a:off x="1677044" y="3189985"/>
              <a:ext cx="174598" cy="493671"/>
            </a:xfrm>
            <a:custGeom>
              <a:avLst/>
              <a:gdLst>
                <a:gd name="connsiteX0" fmla="*/ 146090 w 174598"/>
                <a:gd name="connsiteY0" fmla="*/ 10652 h 493671"/>
                <a:gd name="connsiteX1" fmla="*/ 135402 w 174598"/>
                <a:gd name="connsiteY1" fmla="*/ 10652 h 493671"/>
                <a:gd name="connsiteX2" fmla="*/ 127561 w 174598"/>
                <a:gd name="connsiteY2" fmla="*/ 4261 h 493671"/>
                <a:gd name="connsiteX3" fmla="*/ 117839 w 174598"/>
                <a:gd name="connsiteY3" fmla="*/ 7763 h 493671"/>
                <a:gd name="connsiteX4" fmla="*/ 117587 w 174598"/>
                <a:gd name="connsiteY4" fmla="*/ 0 h 493671"/>
                <a:gd name="connsiteX5" fmla="*/ 100081 w 174598"/>
                <a:gd name="connsiteY5" fmla="*/ 23829 h 493671"/>
                <a:gd name="connsiteX6" fmla="*/ 130148 w 174598"/>
                <a:gd name="connsiteY6" fmla="*/ 29922 h 493671"/>
                <a:gd name="connsiteX7" fmla="*/ 114754 w 174598"/>
                <a:gd name="connsiteY7" fmla="*/ 12829 h 493671"/>
                <a:gd name="connsiteX8" fmla="*/ 146089 w 174598"/>
                <a:gd name="connsiteY8" fmla="*/ 28410 h 493671"/>
                <a:gd name="connsiteX9" fmla="*/ 95442 w 174598"/>
                <a:gd name="connsiteY9" fmla="*/ 34754 h 493671"/>
                <a:gd name="connsiteX10" fmla="*/ 85710 w 174598"/>
                <a:gd name="connsiteY10" fmla="*/ 46096 h 493671"/>
                <a:gd name="connsiteX11" fmla="*/ 89079 w 174598"/>
                <a:gd name="connsiteY11" fmla="*/ 56823 h 493671"/>
                <a:gd name="connsiteX12" fmla="*/ 47511 w 174598"/>
                <a:gd name="connsiteY12" fmla="*/ 157453 h 493671"/>
                <a:gd name="connsiteX13" fmla="*/ 20824 w 174598"/>
                <a:gd name="connsiteY13" fmla="*/ 201885 h 493671"/>
                <a:gd name="connsiteX14" fmla="*/ 0 w 174598"/>
                <a:gd name="connsiteY14" fmla="*/ 255713 h 493671"/>
                <a:gd name="connsiteX15" fmla="*/ 77698 w 174598"/>
                <a:gd name="connsiteY15" fmla="*/ 380709 h 493671"/>
                <a:gd name="connsiteX16" fmla="*/ 120258 w 174598"/>
                <a:gd name="connsiteY16" fmla="*/ 441284 h 493671"/>
                <a:gd name="connsiteX17" fmla="*/ 171035 w 174598"/>
                <a:gd name="connsiteY17" fmla="*/ 493671 h 493671"/>
                <a:gd name="connsiteX18" fmla="*/ 169953 w 174598"/>
                <a:gd name="connsiteY18" fmla="*/ 280542 h 493671"/>
                <a:gd name="connsiteX19" fmla="*/ 173503 w 174598"/>
                <a:gd name="connsiteY19" fmla="*/ 120755 h 493671"/>
                <a:gd name="connsiteX20" fmla="*/ 174598 w 174598"/>
                <a:gd name="connsiteY20" fmla="*/ 39069 h 493671"/>
                <a:gd name="connsiteX21" fmla="*/ 174598 w 174598"/>
                <a:gd name="connsiteY21" fmla="*/ 28413 h 493671"/>
                <a:gd name="connsiteX22" fmla="*/ 146092 w 174598"/>
                <a:gd name="connsiteY22" fmla="*/ 10655 h 49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4598" h="493671">
                  <a:moveTo>
                    <a:pt x="146090" y="10652"/>
                  </a:moveTo>
                  <a:lnTo>
                    <a:pt x="135402" y="10652"/>
                  </a:lnTo>
                  <a:lnTo>
                    <a:pt x="127561" y="4261"/>
                  </a:lnTo>
                  <a:lnTo>
                    <a:pt x="117839" y="7763"/>
                  </a:lnTo>
                  <a:lnTo>
                    <a:pt x="117587" y="0"/>
                  </a:lnTo>
                  <a:lnTo>
                    <a:pt x="100081" y="23829"/>
                  </a:lnTo>
                  <a:lnTo>
                    <a:pt x="130148" y="29922"/>
                  </a:lnTo>
                  <a:lnTo>
                    <a:pt x="114754" y="12829"/>
                  </a:lnTo>
                  <a:lnTo>
                    <a:pt x="146089" y="28410"/>
                  </a:lnTo>
                  <a:cubicBezTo>
                    <a:pt x="145405" y="59183"/>
                    <a:pt x="118729" y="40743"/>
                    <a:pt x="95442" y="34754"/>
                  </a:cubicBezTo>
                  <a:lnTo>
                    <a:pt x="85710" y="46096"/>
                  </a:lnTo>
                  <a:lnTo>
                    <a:pt x="89079" y="56823"/>
                  </a:lnTo>
                  <a:cubicBezTo>
                    <a:pt x="74201" y="87730"/>
                    <a:pt x="61751" y="124154"/>
                    <a:pt x="47511" y="157453"/>
                  </a:cubicBezTo>
                  <a:cubicBezTo>
                    <a:pt x="38885" y="177626"/>
                    <a:pt x="27130" y="185303"/>
                    <a:pt x="20824" y="201885"/>
                  </a:cubicBezTo>
                  <a:cubicBezTo>
                    <a:pt x="13823" y="220304"/>
                    <a:pt x="9232" y="238321"/>
                    <a:pt x="0" y="255713"/>
                  </a:cubicBezTo>
                  <a:cubicBezTo>
                    <a:pt x="30939" y="291190"/>
                    <a:pt x="50461" y="339766"/>
                    <a:pt x="77698" y="380709"/>
                  </a:cubicBezTo>
                  <a:cubicBezTo>
                    <a:pt x="95098" y="406863"/>
                    <a:pt x="96871" y="418041"/>
                    <a:pt x="120258" y="441284"/>
                  </a:cubicBezTo>
                  <a:cubicBezTo>
                    <a:pt x="131789" y="452741"/>
                    <a:pt x="162264" y="487816"/>
                    <a:pt x="171035" y="493671"/>
                  </a:cubicBezTo>
                  <a:lnTo>
                    <a:pt x="169953" y="280542"/>
                  </a:lnTo>
                  <a:lnTo>
                    <a:pt x="173503" y="120755"/>
                  </a:lnTo>
                  <a:lnTo>
                    <a:pt x="174598" y="39069"/>
                  </a:lnTo>
                  <a:lnTo>
                    <a:pt x="174598" y="28413"/>
                  </a:lnTo>
                  <a:cubicBezTo>
                    <a:pt x="174598" y="15678"/>
                    <a:pt x="158650" y="17280"/>
                    <a:pt x="146092" y="10655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CD1D324-0DE2-8B45-9802-C7F2628D0F8B}"/>
                </a:ext>
              </a:extLst>
            </p:cNvPr>
            <p:cNvSpPr/>
            <p:nvPr/>
          </p:nvSpPr>
          <p:spPr>
            <a:xfrm>
              <a:off x="7805626" y="3367054"/>
              <a:ext cx="516661" cy="185175"/>
            </a:xfrm>
            <a:custGeom>
              <a:avLst/>
              <a:gdLst>
                <a:gd name="connsiteX0" fmla="*/ 398865 w 516661"/>
                <a:gd name="connsiteY0" fmla="*/ 10428 h 185175"/>
                <a:gd name="connsiteX1" fmla="*/ 302872 w 516661"/>
                <a:gd name="connsiteY1" fmla="*/ 25352 h 185175"/>
                <a:gd name="connsiteX2" fmla="*/ 138966 w 516661"/>
                <a:gd name="connsiteY2" fmla="*/ 57315 h 185175"/>
                <a:gd name="connsiteX3" fmla="*/ 131839 w 516661"/>
                <a:gd name="connsiteY3" fmla="*/ 57315 h 185175"/>
                <a:gd name="connsiteX4" fmla="*/ 35630 w 516661"/>
                <a:gd name="connsiteY4" fmla="*/ 78626 h 185175"/>
                <a:gd name="connsiteX5" fmla="*/ 32066 w 516661"/>
                <a:gd name="connsiteY5" fmla="*/ 78626 h 185175"/>
                <a:gd name="connsiteX6" fmla="*/ 0 w 516661"/>
                <a:gd name="connsiteY6" fmla="*/ 89278 h 185175"/>
                <a:gd name="connsiteX7" fmla="*/ 121145 w 516661"/>
                <a:gd name="connsiteY7" fmla="*/ 110589 h 185175"/>
                <a:gd name="connsiteX8" fmla="*/ 153216 w 516661"/>
                <a:gd name="connsiteY8" fmla="*/ 110589 h 185175"/>
                <a:gd name="connsiteX9" fmla="*/ 185286 w 516661"/>
                <a:gd name="connsiteY9" fmla="*/ 103487 h 185175"/>
                <a:gd name="connsiteX10" fmla="*/ 206665 w 516661"/>
                <a:gd name="connsiteY10" fmla="*/ 99934 h 185175"/>
                <a:gd name="connsiteX11" fmla="*/ 252987 w 516661"/>
                <a:gd name="connsiteY11" fmla="*/ 185175 h 185175"/>
                <a:gd name="connsiteX12" fmla="*/ 267239 w 516661"/>
                <a:gd name="connsiteY12" fmla="*/ 185175 h 185175"/>
                <a:gd name="connsiteX13" fmla="*/ 281681 w 516661"/>
                <a:gd name="connsiteY13" fmla="*/ 181320 h 185175"/>
                <a:gd name="connsiteX14" fmla="*/ 288618 w 516661"/>
                <a:gd name="connsiteY14" fmla="*/ 185175 h 185175"/>
                <a:gd name="connsiteX15" fmla="*/ 302959 w 516661"/>
                <a:gd name="connsiteY15" fmla="*/ 182599 h 185175"/>
                <a:gd name="connsiteX16" fmla="*/ 345631 w 516661"/>
                <a:gd name="connsiteY16" fmla="*/ 179114 h 185175"/>
                <a:gd name="connsiteX17" fmla="*/ 395542 w 516661"/>
                <a:gd name="connsiteY17" fmla="*/ 180279 h 185175"/>
                <a:gd name="connsiteX18" fmla="*/ 470431 w 516661"/>
                <a:gd name="connsiteY18" fmla="*/ 178888 h 185175"/>
                <a:gd name="connsiteX19" fmla="*/ 516661 w 516661"/>
                <a:gd name="connsiteY19" fmla="*/ 174520 h 185175"/>
                <a:gd name="connsiteX20" fmla="*/ 434565 w 516661"/>
                <a:gd name="connsiteY20" fmla="*/ 0 h 185175"/>
                <a:gd name="connsiteX21" fmla="*/ 398866 w 516661"/>
                <a:gd name="connsiteY21" fmla="*/ 10429 h 185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6661" h="185175">
                  <a:moveTo>
                    <a:pt x="398865" y="10428"/>
                  </a:moveTo>
                  <a:cubicBezTo>
                    <a:pt x="377656" y="901"/>
                    <a:pt x="321851" y="25352"/>
                    <a:pt x="302872" y="25352"/>
                  </a:cubicBezTo>
                  <a:cubicBezTo>
                    <a:pt x="264046" y="25352"/>
                    <a:pt x="183525" y="57315"/>
                    <a:pt x="138966" y="57315"/>
                  </a:cubicBezTo>
                  <a:lnTo>
                    <a:pt x="131839" y="57315"/>
                  </a:lnTo>
                  <a:cubicBezTo>
                    <a:pt x="108773" y="57315"/>
                    <a:pt x="65178" y="78626"/>
                    <a:pt x="35630" y="78626"/>
                  </a:cubicBezTo>
                  <a:lnTo>
                    <a:pt x="32066" y="78626"/>
                  </a:lnTo>
                  <a:cubicBezTo>
                    <a:pt x="19671" y="78626"/>
                    <a:pt x="7657" y="83976"/>
                    <a:pt x="0" y="89278"/>
                  </a:cubicBezTo>
                  <a:cubicBezTo>
                    <a:pt x="36877" y="89278"/>
                    <a:pt x="79477" y="110589"/>
                    <a:pt x="121145" y="110589"/>
                  </a:cubicBezTo>
                  <a:lnTo>
                    <a:pt x="153216" y="110589"/>
                  </a:lnTo>
                  <a:cubicBezTo>
                    <a:pt x="168372" y="110589"/>
                    <a:pt x="171121" y="103487"/>
                    <a:pt x="185286" y="103487"/>
                  </a:cubicBezTo>
                  <a:cubicBezTo>
                    <a:pt x="201908" y="103487"/>
                    <a:pt x="190042" y="99934"/>
                    <a:pt x="206665" y="99934"/>
                  </a:cubicBezTo>
                  <a:cubicBezTo>
                    <a:pt x="235593" y="99934"/>
                    <a:pt x="252401" y="158965"/>
                    <a:pt x="252987" y="185175"/>
                  </a:cubicBezTo>
                  <a:lnTo>
                    <a:pt x="267239" y="185175"/>
                  </a:lnTo>
                  <a:cubicBezTo>
                    <a:pt x="276377" y="185175"/>
                    <a:pt x="275851" y="184320"/>
                    <a:pt x="281681" y="181320"/>
                  </a:cubicBezTo>
                  <a:lnTo>
                    <a:pt x="288618" y="185175"/>
                  </a:lnTo>
                  <a:cubicBezTo>
                    <a:pt x="295673" y="181687"/>
                    <a:pt x="292491" y="182560"/>
                    <a:pt x="302959" y="182599"/>
                  </a:cubicBezTo>
                  <a:lnTo>
                    <a:pt x="345631" y="179114"/>
                  </a:lnTo>
                  <a:lnTo>
                    <a:pt x="395542" y="180279"/>
                  </a:lnTo>
                  <a:lnTo>
                    <a:pt x="470431" y="178888"/>
                  </a:lnTo>
                  <a:lnTo>
                    <a:pt x="516661" y="174520"/>
                  </a:lnTo>
                  <a:cubicBezTo>
                    <a:pt x="515656" y="129477"/>
                    <a:pt x="444662" y="43080"/>
                    <a:pt x="434565" y="0"/>
                  </a:cubicBezTo>
                  <a:lnTo>
                    <a:pt x="398866" y="10429"/>
                  </a:lnTo>
                  <a:close/>
                </a:path>
              </a:pathLst>
            </a:custGeom>
            <a:solidFill>
              <a:srgbClr val="EAA97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018534E-6488-805E-D17B-16024C9C5CC8}"/>
                </a:ext>
              </a:extLst>
            </p:cNvPr>
            <p:cNvSpPr/>
            <p:nvPr/>
          </p:nvSpPr>
          <p:spPr>
            <a:xfrm>
              <a:off x="4464720" y="4387914"/>
              <a:ext cx="276676" cy="263981"/>
            </a:xfrm>
            <a:custGeom>
              <a:avLst/>
              <a:gdLst>
                <a:gd name="connsiteX0" fmla="*/ 91292 w 276676"/>
                <a:gd name="connsiteY0" fmla="*/ 26977 h 263981"/>
                <a:gd name="connsiteX1" fmla="*/ 62883 w 276676"/>
                <a:gd name="connsiteY1" fmla="*/ 23629 h 263981"/>
                <a:gd name="connsiteX2" fmla="*/ 52192 w 276676"/>
                <a:gd name="connsiteY2" fmla="*/ 23629 h 263981"/>
                <a:gd name="connsiteX3" fmla="*/ 0 w 276676"/>
                <a:gd name="connsiteY3" fmla="*/ 82356 h 263981"/>
                <a:gd name="connsiteX4" fmla="*/ 26626 w 276676"/>
                <a:gd name="connsiteY4" fmla="*/ 105151 h 263981"/>
                <a:gd name="connsiteX5" fmla="*/ 23689 w 276676"/>
                <a:gd name="connsiteY5" fmla="*/ 119521 h 263981"/>
                <a:gd name="connsiteX6" fmla="*/ 12998 w 276676"/>
                <a:gd name="connsiteY6" fmla="*/ 126624 h 263981"/>
                <a:gd name="connsiteX7" fmla="*/ 20301 w 276676"/>
                <a:gd name="connsiteY7" fmla="*/ 197481 h 263981"/>
                <a:gd name="connsiteX8" fmla="*/ 48631 w 276676"/>
                <a:gd name="connsiteY8" fmla="*/ 247382 h 263981"/>
                <a:gd name="connsiteX9" fmla="*/ 112945 w 276676"/>
                <a:gd name="connsiteY9" fmla="*/ 257858 h 263981"/>
                <a:gd name="connsiteX10" fmla="*/ 167786 w 276676"/>
                <a:gd name="connsiteY10" fmla="*/ 252509 h 263981"/>
                <a:gd name="connsiteX11" fmla="*/ 244607 w 276676"/>
                <a:gd name="connsiteY11" fmla="*/ 179901 h 263981"/>
                <a:gd name="connsiteX12" fmla="*/ 258862 w 276676"/>
                <a:gd name="connsiteY12" fmla="*/ 105318 h 263981"/>
                <a:gd name="connsiteX13" fmla="*/ 262422 w 276676"/>
                <a:gd name="connsiteY13" fmla="*/ 84007 h 263981"/>
                <a:gd name="connsiteX14" fmla="*/ 276677 w 276676"/>
                <a:gd name="connsiteY14" fmla="*/ 52044 h 263981"/>
                <a:gd name="connsiteX15" fmla="*/ 251734 w 276676"/>
                <a:gd name="connsiteY15" fmla="*/ 41388 h 263981"/>
                <a:gd name="connsiteX16" fmla="*/ 134567 w 276676"/>
                <a:gd name="connsiteY16" fmla="*/ 41528 h 263981"/>
                <a:gd name="connsiteX17" fmla="*/ 148981 w 276676"/>
                <a:gd name="connsiteY17" fmla="*/ 0 h 263981"/>
                <a:gd name="connsiteX18" fmla="*/ 91294 w 276676"/>
                <a:gd name="connsiteY18" fmla="*/ 26980 h 263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76676" h="263981">
                  <a:moveTo>
                    <a:pt x="91292" y="26977"/>
                  </a:moveTo>
                  <a:lnTo>
                    <a:pt x="62883" y="23629"/>
                  </a:lnTo>
                  <a:lnTo>
                    <a:pt x="52192" y="23629"/>
                  </a:lnTo>
                  <a:cubicBezTo>
                    <a:pt x="47234" y="23629"/>
                    <a:pt x="3328" y="77186"/>
                    <a:pt x="0" y="82356"/>
                  </a:cubicBezTo>
                  <a:lnTo>
                    <a:pt x="26626" y="105151"/>
                  </a:lnTo>
                  <a:lnTo>
                    <a:pt x="23689" y="119521"/>
                  </a:lnTo>
                  <a:cubicBezTo>
                    <a:pt x="18341" y="120797"/>
                    <a:pt x="12998" y="120301"/>
                    <a:pt x="12998" y="126624"/>
                  </a:cubicBezTo>
                  <a:cubicBezTo>
                    <a:pt x="12998" y="151340"/>
                    <a:pt x="17559" y="172622"/>
                    <a:pt x="20301" y="197481"/>
                  </a:cubicBezTo>
                  <a:cubicBezTo>
                    <a:pt x="22525" y="217664"/>
                    <a:pt x="24319" y="247382"/>
                    <a:pt x="48631" y="247382"/>
                  </a:cubicBezTo>
                  <a:cubicBezTo>
                    <a:pt x="75185" y="247382"/>
                    <a:pt x="91281" y="255491"/>
                    <a:pt x="112945" y="257858"/>
                  </a:cubicBezTo>
                  <a:cubicBezTo>
                    <a:pt x="144943" y="261361"/>
                    <a:pt x="156994" y="272164"/>
                    <a:pt x="167786" y="252509"/>
                  </a:cubicBezTo>
                  <a:cubicBezTo>
                    <a:pt x="178473" y="233041"/>
                    <a:pt x="225937" y="192363"/>
                    <a:pt x="244607" y="179901"/>
                  </a:cubicBezTo>
                  <a:cubicBezTo>
                    <a:pt x="245144" y="155852"/>
                    <a:pt x="258862" y="133165"/>
                    <a:pt x="258862" y="105318"/>
                  </a:cubicBezTo>
                  <a:cubicBezTo>
                    <a:pt x="258862" y="88749"/>
                    <a:pt x="262422" y="100576"/>
                    <a:pt x="262422" y="84007"/>
                  </a:cubicBezTo>
                  <a:cubicBezTo>
                    <a:pt x="262422" y="63616"/>
                    <a:pt x="272245" y="68580"/>
                    <a:pt x="276677" y="52044"/>
                  </a:cubicBezTo>
                  <a:cubicBezTo>
                    <a:pt x="264735" y="48864"/>
                    <a:pt x="262090" y="41388"/>
                    <a:pt x="251734" y="41388"/>
                  </a:cubicBezTo>
                  <a:cubicBezTo>
                    <a:pt x="226957" y="41388"/>
                    <a:pt x="167599" y="104397"/>
                    <a:pt x="134567" y="41528"/>
                  </a:cubicBezTo>
                  <a:lnTo>
                    <a:pt x="148981" y="0"/>
                  </a:lnTo>
                  <a:lnTo>
                    <a:pt x="91294" y="26980"/>
                  </a:lnTo>
                  <a:close/>
                </a:path>
              </a:pathLst>
            </a:custGeom>
            <a:solidFill>
              <a:srgbClr val="FDFDF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FDF4D2F-A62A-5187-1CBD-017BE97DB8F5}"/>
                </a:ext>
              </a:extLst>
            </p:cNvPr>
            <p:cNvSpPr/>
            <p:nvPr/>
          </p:nvSpPr>
          <p:spPr>
            <a:xfrm>
              <a:off x="9534000" y="2934251"/>
              <a:ext cx="850172" cy="280686"/>
            </a:xfrm>
            <a:custGeom>
              <a:avLst/>
              <a:gdLst>
                <a:gd name="connsiteX0" fmla="*/ 0 w 850172"/>
                <a:gd name="connsiteY0" fmla="*/ 14210 h 280686"/>
                <a:gd name="connsiteX1" fmla="*/ 87675 w 850172"/>
                <a:gd name="connsiteY1" fmla="*/ 93741 h 280686"/>
                <a:gd name="connsiteX2" fmla="*/ 186477 w 850172"/>
                <a:gd name="connsiteY2" fmla="*/ 162186 h 280686"/>
                <a:gd name="connsiteX3" fmla="*/ 298112 w 850172"/>
                <a:gd name="connsiteY3" fmla="*/ 217840 h 280686"/>
                <a:gd name="connsiteX4" fmla="*/ 424020 w 850172"/>
                <a:gd name="connsiteY4" fmla="*/ 259268 h 280686"/>
                <a:gd name="connsiteX5" fmla="*/ 434708 w 850172"/>
                <a:gd name="connsiteY5" fmla="*/ 259268 h 280686"/>
                <a:gd name="connsiteX6" fmla="*/ 513111 w 850172"/>
                <a:gd name="connsiteY6" fmla="*/ 276907 h 280686"/>
                <a:gd name="connsiteX7" fmla="*/ 555857 w 850172"/>
                <a:gd name="connsiteY7" fmla="*/ 280579 h 280686"/>
                <a:gd name="connsiteX8" fmla="*/ 644937 w 850172"/>
                <a:gd name="connsiteY8" fmla="*/ 269923 h 280686"/>
                <a:gd name="connsiteX9" fmla="*/ 705019 w 850172"/>
                <a:gd name="connsiteY9" fmla="*/ 251673 h 280686"/>
                <a:gd name="connsiteX10" fmla="*/ 753162 w 850172"/>
                <a:gd name="connsiteY10" fmla="*/ 221525 h 280686"/>
                <a:gd name="connsiteX11" fmla="*/ 794626 w 850172"/>
                <a:gd name="connsiteY11" fmla="*/ 184719 h 280686"/>
                <a:gd name="connsiteX12" fmla="*/ 834567 w 850172"/>
                <a:gd name="connsiteY12" fmla="*/ 145413 h 280686"/>
                <a:gd name="connsiteX13" fmla="*/ 830225 w 850172"/>
                <a:gd name="connsiteY13" fmla="*/ 131413 h 280686"/>
                <a:gd name="connsiteX14" fmla="*/ 850062 w 850172"/>
                <a:gd name="connsiteY14" fmla="*/ 91266 h 280686"/>
                <a:gd name="connsiteX15" fmla="*/ 812972 w 850172"/>
                <a:gd name="connsiteY15" fmla="*/ 103556 h 280686"/>
                <a:gd name="connsiteX16" fmla="*/ 782080 w 850172"/>
                <a:gd name="connsiteY16" fmla="*/ 136694 h 280686"/>
                <a:gd name="connsiteX17" fmla="*/ 749643 w 850172"/>
                <a:gd name="connsiteY17" fmla="*/ 168290 h 280686"/>
                <a:gd name="connsiteX18" fmla="*/ 672109 w 850172"/>
                <a:gd name="connsiteY18" fmla="*/ 214492 h 280686"/>
                <a:gd name="connsiteX19" fmla="*/ 570116 w 850172"/>
                <a:gd name="connsiteY19" fmla="*/ 237959 h 280686"/>
                <a:gd name="connsiteX20" fmla="*/ 555775 w 850172"/>
                <a:gd name="connsiteY20" fmla="*/ 238929 h 280686"/>
                <a:gd name="connsiteX21" fmla="*/ 502416 w 850172"/>
                <a:gd name="connsiteY21" fmla="*/ 234406 h 280686"/>
                <a:gd name="connsiteX22" fmla="*/ 439674 w 850172"/>
                <a:gd name="connsiteY22" fmla="*/ 211704 h 280686"/>
                <a:gd name="connsiteX23" fmla="*/ 379361 w 850172"/>
                <a:gd name="connsiteY23" fmla="*/ 183032 h 280686"/>
                <a:gd name="connsiteX24" fmla="*/ 259679 w 850172"/>
                <a:gd name="connsiteY24" fmla="*/ 128297 h 280686"/>
                <a:gd name="connsiteX25" fmla="*/ 141112 w 850172"/>
                <a:gd name="connsiteY25" fmla="*/ 72454 h 280686"/>
                <a:gd name="connsiteX26" fmla="*/ 89076 w 850172"/>
                <a:gd name="connsiteY26" fmla="*/ 35530 h 280686"/>
                <a:gd name="connsiteX27" fmla="*/ 35643 w 850172"/>
                <a:gd name="connsiteY27" fmla="*/ 0 h 280686"/>
                <a:gd name="connsiteX28" fmla="*/ 9 w 850172"/>
                <a:gd name="connsiteY28" fmla="*/ 14208 h 280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50172" h="280686">
                  <a:moveTo>
                    <a:pt x="0" y="14210"/>
                  </a:moveTo>
                  <a:cubicBezTo>
                    <a:pt x="0" y="26565"/>
                    <a:pt x="73757" y="83622"/>
                    <a:pt x="87675" y="93741"/>
                  </a:cubicBezTo>
                  <a:cubicBezTo>
                    <a:pt x="126465" y="121938"/>
                    <a:pt x="141053" y="136554"/>
                    <a:pt x="186477" y="162186"/>
                  </a:cubicBezTo>
                  <a:cubicBezTo>
                    <a:pt x="223130" y="182876"/>
                    <a:pt x="259847" y="198647"/>
                    <a:pt x="298112" y="217840"/>
                  </a:cubicBezTo>
                  <a:cubicBezTo>
                    <a:pt x="312850" y="225230"/>
                    <a:pt x="408942" y="259268"/>
                    <a:pt x="424020" y="259268"/>
                  </a:cubicBezTo>
                  <a:lnTo>
                    <a:pt x="434708" y="259268"/>
                  </a:lnTo>
                  <a:cubicBezTo>
                    <a:pt x="457275" y="259268"/>
                    <a:pt x="494508" y="275474"/>
                    <a:pt x="513111" y="276907"/>
                  </a:cubicBezTo>
                  <a:lnTo>
                    <a:pt x="555857" y="280579"/>
                  </a:lnTo>
                  <a:cubicBezTo>
                    <a:pt x="572184" y="281941"/>
                    <a:pt x="619219" y="269923"/>
                    <a:pt x="644937" y="269923"/>
                  </a:cubicBezTo>
                  <a:cubicBezTo>
                    <a:pt x="651790" y="269923"/>
                    <a:pt x="696074" y="254767"/>
                    <a:pt x="705019" y="251673"/>
                  </a:cubicBezTo>
                  <a:cubicBezTo>
                    <a:pt x="725872" y="244470"/>
                    <a:pt x="736869" y="235259"/>
                    <a:pt x="753162" y="221525"/>
                  </a:cubicBezTo>
                  <a:cubicBezTo>
                    <a:pt x="766992" y="209867"/>
                    <a:pt x="782832" y="193086"/>
                    <a:pt x="794626" y="184719"/>
                  </a:cubicBezTo>
                  <a:cubicBezTo>
                    <a:pt x="805411" y="177067"/>
                    <a:pt x="824325" y="149426"/>
                    <a:pt x="834567" y="145413"/>
                  </a:cubicBezTo>
                  <a:lnTo>
                    <a:pt x="830225" y="131413"/>
                  </a:lnTo>
                  <a:cubicBezTo>
                    <a:pt x="837637" y="126466"/>
                    <a:pt x="851550" y="104749"/>
                    <a:pt x="850062" y="91266"/>
                  </a:cubicBezTo>
                  <a:cubicBezTo>
                    <a:pt x="848246" y="74823"/>
                    <a:pt x="818532" y="94991"/>
                    <a:pt x="812972" y="103556"/>
                  </a:cubicBezTo>
                  <a:cubicBezTo>
                    <a:pt x="792862" y="134534"/>
                    <a:pt x="799805" y="117391"/>
                    <a:pt x="782080" y="136694"/>
                  </a:cubicBezTo>
                  <a:cubicBezTo>
                    <a:pt x="764600" y="155727"/>
                    <a:pt x="778189" y="151121"/>
                    <a:pt x="749643" y="168290"/>
                  </a:cubicBezTo>
                  <a:cubicBezTo>
                    <a:pt x="729291" y="180533"/>
                    <a:pt x="694330" y="213273"/>
                    <a:pt x="672109" y="214492"/>
                  </a:cubicBezTo>
                  <a:cubicBezTo>
                    <a:pt x="642064" y="216141"/>
                    <a:pt x="622442" y="237959"/>
                    <a:pt x="570116" y="237959"/>
                  </a:cubicBezTo>
                  <a:lnTo>
                    <a:pt x="555775" y="238929"/>
                  </a:lnTo>
                  <a:lnTo>
                    <a:pt x="502416" y="234406"/>
                  </a:lnTo>
                  <a:cubicBezTo>
                    <a:pt x="500452" y="234230"/>
                    <a:pt x="444585" y="214507"/>
                    <a:pt x="439674" y="211704"/>
                  </a:cubicBezTo>
                  <a:cubicBezTo>
                    <a:pt x="421282" y="201214"/>
                    <a:pt x="399250" y="192962"/>
                    <a:pt x="379361" y="183032"/>
                  </a:cubicBezTo>
                  <a:cubicBezTo>
                    <a:pt x="343353" y="165059"/>
                    <a:pt x="295044" y="141870"/>
                    <a:pt x="259679" y="128297"/>
                  </a:cubicBezTo>
                  <a:cubicBezTo>
                    <a:pt x="215641" y="111397"/>
                    <a:pt x="182773" y="89602"/>
                    <a:pt x="141112" y="72454"/>
                  </a:cubicBezTo>
                  <a:cubicBezTo>
                    <a:pt x="119711" y="63645"/>
                    <a:pt x="106765" y="48255"/>
                    <a:pt x="89076" y="35530"/>
                  </a:cubicBezTo>
                  <a:cubicBezTo>
                    <a:pt x="72511" y="23610"/>
                    <a:pt x="52736" y="11410"/>
                    <a:pt x="35643" y="0"/>
                  </a:cubicBezTo>
                  <a:cubicBezTo>
                    <a:pt x="27575" y="1875"/>
                    <a:pt x="9" y="6312"/>
                    <a:pt x="9" y="14208"/>
                  </a:cubicBezTo>
                  <a:close/>
                </a:path>
              </a:pathLst>
            </a:custGeom>
            <a:solidFill>
              <a:srgbClr val="F94D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0FE34FC-5DAB-0303-27FD-FFFFDED2B08A}"/>
                </a:ext>
              </a:extLst>
            </p:cNvPr>
            <p:cNvSpPr/>
            <p:nvPr/>
          </p:nvSpPr>
          <p:spPr>
            <a:xfrm>
              <a:off x="3273159" y="4024124"/>
              <a:ext cx="128411" cy="412488"/>
            </a:xfrm>
            <a:custGeom>
              <a:avLst/>
              <a:gdLst>
                <a:gd name="connsiteX0" fmla="*/ 89378 w 128411"/>
                <a:gd name="connsiteY0" fmla="*/ 4854 h 412488"/>
                <a:gd name="connsiteX1" fmla="*/ 60652 w 128411"/>
                <a:gd name="connsiteY1" fmla="*/ 3259 h 412488"/>
                <a:gd name="connsiteX2" fmla="*/ 29620 w 128411"/>
                <a:gd name="connsiteY2" fmla="*/ 7718 h 412488"/>
                <a:gd name="connsiteX3" fmla="*/ 21577 w 128411"/>
                <a:gd name="connsiteY3" fmla="*/ 71530 h 412488"/>
                <a:gd name="connsiteX4" fmla="*/ 22096 w 128411"/>
                <a:gd name="connsiteY4" fmla="*/ 89353 h 412488"/>
                <a:gd name="connsiteX5" fmla="*/ 14450 w 128411"/>
                <a:gd name="connsiteY5" fmla="*/ 153218 h 412488"/>
                <a:gd name="connsiteX6" fmla="*/ 15354 w 128411"/>
                <a:gd name="connsiteY6" fmla="*/ 174647 h 412488"/>
                <a:gd name="connsiteX7" fmla="*/ 12021 w 128411"/>
                <a:gd name="connsiteY7" fmla="*/ 210192 h 412488"/>
                <a:gd name="connsiteX8" fmla="*/ 3762 w 128411"/>
                <a:gd name="connsiteY8" fmla="*/ 281078 h 412488"/>
                <a:gd name="connsiteX9" fmla="*/ 3762 w 128411"/>
                <a:gd name="connsiteY9" fmla="*/ 309492 h 412488"/>
                <a:gd name="connsiteX10" fmla="*/ 285 w 128411"/>
                <a:gd name="connsiteY10" fmla="*/ 362590 h 412488"/>
                <a:gd name="connsiteX11" fmla="*/ 10889 w 128411"/>
                <a:gd name="connsiteY11" fmla="*/ 412488 h 412488"/>
                <a:gd name="connsiteX12" fmla="*/ 67900 w 128411"/>
                <a:gd name="connsiteY12" fmla="*/ 412488 h 412488"/>
                <a:gd name="connsiteX13" fmla="*/ 85715 w 128411"/>
                <a:gd name="connsiteY13" fmla="*/ 405386 h 412488"/>
                <a:gd name="connsiteX14" fmla="*/ 92842 w 128411"/>
                <a:gd name="connsiteY14" fmla="*/ 405386 h 412488"/>
                <a:gd name="connsiteX15" fmla="*/ 122008 w 128411"/>
                <a:gd name="connsiteY15" fmla="*/ 398233 h 412488"/>
                <a:gd name="connsiteX16" fmla="*/ 117785 w 128411"/>
                <a:gd name="connsiteY16" fmla="*/ 330802 h 412488"/>
                <a:gd name="connsiteX17" fmla="*/ 116895 w 128411"/>
                <a:gd name="connsiteY17" fmla="*/ 327253 h 412488"/>
                <a:gd name="connsiteX18" fmla="*/ 117785 w 128411"/>
                <a:gd name="connsiteY18" fmla="*/ 309495 h 412488"/>
                <a:gd name="connsiteX19" fmla="*/ 118675 w 128411"/>
                <a:gd name="connsiteY19" fmla="*/ 210050 h 412488"/>
                <a:gd name="connsiteX20" fmla="*/ 117489 w 128411"/>
                <a:gd name="connsiteY20" fmla="*/ 192263 h 412488"/>
                <a:gd name="connsiteX21" fmla="*/ 121349 w 128411"/>
                <a:gd name="connsiteY21" fmla="*/ 139017 h 412488"/>
                <a:gd name="connsiteX22" fmla="*/ 119979 w 128411"/>
                <a:gd name="connsiteY22" fmla="*/ 121155 h 412488"/>
                <a:gd name="connsiteX23" fmla="*/ 128411 w 128411"/>
                <a:gd name="connsiteY23" fmla="*/ 0 h 412488"/>
                <a:gd name="connsiteX24" fmla="*/ 89380 w 128411"/>
                <a:gd name="connsiteY24" fmla="*/ 4861 h 41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8411" h="412488">
                  <a:moveTo>
                    <a:pt x="89378" y="4854"/>
                  </a:moveTo>
                  <a:lnTo>
                    <a:pt x="60652" y="3259"/>
                  </a:lnTo>
                  <a:lnTo>
                    <a:pt x="29620" y="7718"/>
                  </a:lnTo>
                  <a:lnTo>
                    <a:pt x="21577" y="71530"/>
                  </a:lnTo>
                  <a:lnTo>
                    <a:pt x="22096" y="89353"/>
                  </a:lnTo>
                  <a:lnTo>
                    <a:pt x="14450" y="153218"/>
                  </a:lnTo>
                  <a:lnTo>
                    <a:pt x="15354" y="174647"/>
                  </a:lnTo>
                  <a:lnTo>
                    <a:pt x="12021" y="210192"/>
                  </a:lnTo>
                  <a:lnTo>
                    <a:pt x="3762" y="281078"/>
                  </a:lnTo>
                  <a:lnTo>
                    <a:pt x="3762" y="309492"/>
                  </a:lnTo>
                  <a:cubicBezTo>
                    <a:pt x="3762" y="329111"/>
                    <a:pt x="-1225" y="349346"/>
                    <a:pt x="285" y="362590"/>
                  </a:cubicBezTo>
                  <a:cubicBezTo>
                    <a:pt x="2529" y="382306"/>
                    <a:pt x="10889" y="391729"/>
                    <a:pt x="10889" y="412488"/>
                  </a:cubicBezTo>
                  <a:lnTo>
                    <a:pt x="67900" y="412488"/>
                  </a:lnTo>
                  <a:cubicBezTo>
                    <a:pt x="80277" y="412488"/>
                    <a:pt x="73337" y="405386"/>
                    <a:pt x="85715" y="405386"/>
                  </a:cubicBezTo>
                  <a:lnTo>
                    <a:pt x="92842" y="405386"/>
                  </a:lnTo>
                  <a:cubicBezTo>
                    <a:pt x="108294" y="405386"/>
                    <a:pt x="103840" y="399735"/>
                    <a:pt x="122008" y="398233"/>
                  </a:cubicBezTo>
                  <a:lnTo>
                    <a:pt x="117785" y="330802"/>
                  </a:lnTo>
                  <a:lnTo>
                    <a:pt x="116895" y="327253"/>
                  </a:lnTo>
                  <a:lnTo>
                    <a:pt x="117785" y="309495"/>
                  </a:lnTo>
                  <a:lnTo>
                    <a:pt x="118675" y="210050"/>
                  </a:lnTo>
                  <a:lnTo>
                    <a:pt x="117489" y="192263"/>
                  </a:lnTo>
                  <a:lnTo>
                    <a:pt x="121349" y="139017"/>
                  </a:lnTo>
                  <a:lnTo>
                    <a:pt x="119979" y="121155"/>
                  </a:lnTo>
                  <a:lnTo>
                    <a:pt x="128411" y="0"/>
                  </a:lnTo>
                  <a:lnTo>
                    <a:pt x="89380" y="4861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F4A3B71-2562-B058-A067-F5635332625E}"/>
                </a:ext>
              </a:extLst>
            </p:cNvPr>
            <p:cNvSpPr/>
            <p:nvPr/>
          </p:nvSpPr>
          <p:spPr>
            <a:xfrm>
              <a:off x="3907588" y="2579102"/>
              <a:ext cx="406198" cy="195339"/>
            </a:xfrm>
            <a:custGeom>
              <a:avLst/>
              <a:gdLst>
                <a:gd name="connsiteX0" fmla="*/ 114020 w 406198"/>
                <a:gd name="connsiteY0" fmla="*/ 3556 h 195339"/>
                <a:gd name="connsiteX1" fmla="*/ 0 w 406198"/>
                <a:gd name="connsiteY1" fmla="*/ 46173 h 195339"/>
                <a:gd name="connsiteX2" fmla="*/ 7124 w 406198"/>
                <a:gd name="connsiteY2" fmla="*/ 46173 h 195339"/>
                <a:gd name="connsiteX3" fmla="*/ 7052 w 406198"/>
                <a:gd name="connsiteY3" fmla="*/ 60576 h 195339"/>
                <a:gd name="connsiteX4" fmla="*/ 17815 w 406198"/>
                <a:gd name="connsiteY4" fmla="*/ 63931 h 195339"/>
                <a:gd name="connsiteX5" fmla="*/ 17815 w 406198"/>
                <a:gd name="connsiteY5" fmla="*/ 74587 h 195339"/>
                <a:gd name="connsiteX6" fmla="*/ 102114 w 406198"/>
                <a:gd name="connsiteY6" fmla="*/ 107767 h 195339"/>
                <a:gd name="connsiteX7" fmla="*/ 190993 w 406198"/>
                <a:gd name="connsiteY7" fmla="*/ 139928 h 195339"/>
                <a:gd name="connsiteX8" fmla="*/ 283631 w 406198"/>
                <a:gd name="connsiteY8" fmla="*/ 164792 h 195339"/>
                <a:gd name="connsiteX9" fmla="*/ 332744 w 406198"/>
                <a:gd name="connsiteY9" fmla="*/ 176216 h 195339"/>
                <a:gd name="connsiteX10" fmla="*/ 377692 w 406198"/>
                <a:gd name="connsiteY10" fmla="*/ 191790 h 195339"/>
                <a:gd name="connsiteX11" fmla="*/ 399071 w 406198"/>
                <a:gd name="connsiteY11" fmla="*/ 195339 h 195339"/>
                <a:gd name="connsiteX12" fmla="*/ 406199 w 406198"/>
                <a:gd name="connsiteY12" fmla="*/ 159823 h 195339"/>
                <a:gd name="connsiteX13" fmla="*/ 406199 w 406198"/>
                <a:gd name="connsiteY13" fmla="*/ 92344 h 195339"/>
                <a:gd name="connsiteX14" fmla="*/ 306350 w 406198"/>
                <a:gd name="connsiteY14" fmla="*/ 53357 h 195339"/>
                <a:gd name="connsiteX15" fmla="*/ 199536 w 406198"/>
                <a:gd name="connsiteY15" fmla="*/ 21311 h 195339"/>
                <a:gd name="connsiteX16" fmla="*/ 128272 w 406198"/>
                <a:gd name="connsiteY16" fmla="*/ 0 h 195339"/>
                <a:gd name="connsiteX17" fmla="*/ 114021 w 406198"/>
                <a:gd name="connsiteY17" fmla="*/ 3553 h 19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6198" h="195339">
                  <a:moveTo>
                    <a:pt x="114020" y="3556"/>
                  </a:moveTo>
                  <a:cubicBezTo>
                    <a:pt x="80106" y="3556"/>
                    <a:pt x="6542" y="21745"/>
                    <a:pt x="0" y="46173"/>
                  </a:cubicBezTo>
                  <a:lnTo>
                    <a:pt x="7124" y="46173"/>
                  </a:lnTo>
                  <a:lnTo>
                    <a:pt x="7052" y="60576"/>
                  </a:lnTo>
                  <a:lnTo>
                    <a:pt x="17815" y="63931"/>
                  </a:lnTo>
                  <a:lnTo>
                    <a:pt x="17815" y="74587"/>
                  </a:lnTo>
                  <a:cubicBezTo>
                    <a:pt x="31749" y="77824"/>
                    <a:pt x="87548" y="100493"/>
                    <a:pt x="102114" y="107767"/>
                  </a:cubicBezTo>
                  <a:cubicBezTo>
                    <a:pt x="131081" y="122231"/>
                    <a:pt x="158581" y="129010"/>
                    <a:pt x="190993" y="139928"/>
                  </a:cubicBezTo>
                  <a:cubicBezTo>
                    <a:pt x="222144" y="150418"/>
                    <a:pt x="251250" y="155476"/>
                    <a:pt x="283631" y="164792"/>
                  </a:cubicBezTo>
                  <a:cubicBezTo>
                    <a:pt x="301749" y="170001"/>
                    <a:pt x="314873" y="170109"/>
                    <a:pt x="332744" y="176216"/>
                  </a:cubicBezTo>
                  <a:cubicBezTo>
                    <a:pt x="344981" y="180398"/>
                    <a:pt x="366911" y="191790"/>
                    <a:pt x="377692" y="191790"/>
                  </a:cubicBezTo>
                  <a:cubicBezTo>
                    <a:pt x="391115" y="191790"/>
                    <a:pt x="384431" y="194125"/>
                    <a:pt x="399071" y="195339"/>
                  </a:cubicBezTo>
                  <a:cubicBezTo>
                    <a:pt x="400462" y="178691"/>
                    <a:pt x="406199" y="177779"/>
                    <a:pt x="406199" y="159823"/>
                  </a:cubicBezTo>
                  <a:lnTo>
                    <a:pt x="406199" y="92344"/>
                  </a:lnTo>
                  <a:cubicBezTo>
                    <a:pt x="406199" y="72384"/>
                    <a:pt x="326711" y="58840"/>
                    <a:pt x="306350" y="53357"/>
                  </a:cubicBezTo>
                  <a:cubicBezTo>
                    <a:pt x="286744" y="48079"/>
                    <a:pt x="213522" y="21311"/>
                    <a:pt x="199536" y="21311"/>
                  </a:cubicBezTo>
                  <a:cubicBezTo>
                    <a:pt x="191666" y="21311"/>
                    <a:pt x="135531" y="3471"/>
                    <a:pt x="128272" y="0"/>
                  </a:cubicBezTo>
                  <a:cubicBezTo>
                    <a:pt x="123238" y="2490"/>
                    <a:pt x="122355" y="3553"/>
                    <a:pt x="114021" y="3553"/>
                  </a:cubicBezTo>
                  <a:close/>
                </a:path>
              </a:pathLst>
            </a:custGeom>
            <a:solidFill>
              <a:srgbClr val="F9B4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DA5A461-79C5-A8F1-6CED-64E5B002B352}"/>
                </a:ext>
              </a:extLst>
            </p:cNvPr>
            <p:cNvSpPr/>
            <p:nvPr/>
          </p:nvSpPr>
          <p:spPr>
            <a:xfrm>
              <a:off x="2685413" y="6382633"/>
              <a:ext cx="364060" cy="136067"/>
            </a:xfrm>
            <a:custGeom>
              <a:avLst/>
              <a:gdLst>
                <a:gd name="connsiteX0" fmla="*/ 0 w 364060"/>
                <a:gd name="connsiteY0" fmla="*/ 88854 h 136067"/>
                <a:gd name="connsiteX1" fmla="*/ 0 w 364060"/>
                <a:gd name="connsiteY1" fmla="*/ 113714 h 136067"/>
                <a:gd name="connsiteX2" fmla="*/ 7128 w 364060"/>
                <a:gd name="connsiteY2" fmla="*/ 135022 h 136067"/>
                <a:gd name="connsiteX3" fmla="*/ 14255 w 364060"/>
                <a:gd name="connsiteY3" fmla="*/ 135022 h 136067"/>
                <a:gd name="connsiteX4" fmla="*/ 103335 w 364060"/>
                <a:gd name="connsiteY4" fmla="*/ 136067 h 136067"/>
                <a:gd name="connsiteX5" fmla="*/ 153220 w 364060"/>
                <a:gd name="connsiteY5" fmla="*/ 135022 h 136067"/>
                <a:gd name="connsiteX6" fmla="*/ 178163 w 364060"/>
                <a:gd name="connsiteY6" fmla="*/ 135912 h 136067"/>
                <a:gd name="connsiteX7" fmla="*/ 195978 w 364060"/>
                <a:gd name="connsiteY7" fmla="*/ 135022 h 136067"/>
                <a:gd name="connsiteX8" fmla="*/ 238735 w 364060"/>
                <a:gd name="connsiteY8" fmla="*/ 135912 h 136067"/>
                <a:gd name="connsiteX9" fmla="*/ 256550 w 364060"/>
                <a:gd name="connsiteY9" fmla="*/ 135022 h 136067"/>
                <a:gd name="connsiteX10" fmla="*/ 324251 w 364060"/>
                <a:gd name="connsiteY10" fmla="*/ 135022 h 136067"/>
                <a:gd name="connsiteX11" fmla="*/ 364059 w 364060"/>
                <a:gd name="connsiteY11" fmla="*/ 92304 h 136067"/>
                <a:gd name="connsiteX12" fmla="*/ 359886 w 364060"/>
                <a:gd name="connsiteY12" fmla="*/ 63992 h 136067"/>
                <a:gd name="connsiteX13" fmla="*/ 324252 w 364060"/>
                <a:gd name="connsiteY13" fmla="*/ 35582 h 136067"/>
                <a:gd name="connsiteX14" fmla="*/ 317128 w 364060"/>
                <a:gd name="connsiteY14" fmla="*/ 35582 h 136067"/>
                <a:gd name="connsiteX15" fmla="*/ 242272 w 364060"/>
                <a:gd name="connsiteY15" fmla="*/ 4262 h 136067"/>
                <a:gd name="connsiteX16" fmla="*/ 117587 w 364060"/>
                <a:gd name="connsiteY16" fmla="*/ 66 h 136067"/>
                <a:gd name="connsiteX17" fmla="*/ 49005 w 364060"/>
                <a:gd name="connsiteY17" fmla="*/ 34702 h 136067"/>
                <a:gd name="connsiteX18" fmla="*/ 25961 w 364060"/>
                <a:gd name="connsiteY18" fmla="*/ 61452 h 136067"/>
                <a:gd name="connsiteX19" fmla="*/ 3 w 364060"/>
                <a:gd name="connsiteY19" fmla="*/ 88856 h 13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4060" h="136067">
                  <a:moveTo>
                    <a:pt x="0" y="88854"/>
                  </a:moveTo>
                  <a:lnTo>
                    <a:pt x="0" y="113714"/>
                  </a:lnTo>
                  <a:cubicBezTo>
                    <a:pt x="0" y="124549"/>
                    <a:pt x="3423" y="128045"/>
                    <a:pt x="7128" y="135022"/>
                  </a:cubicBezTo>
                  <a:lnTo>
                    <a:pt x="14255" y="135022"/>
                  </a:lnTo>
                  <a:lnTo>
                    <a:pt x="103335" y="136067"/>
                  </a:lnTo>
                  <a:lnTo>
                    <a:pt x="153220" y="135022"/>
                  </a:lnTo>
                  <a:lnTo>
                    <a:pt x="178163" y="135912"/>
                  </a:lnTo>
                  <a:lnTo>
                    <a:pt x="195978" y="135022"/>
                  </a:lnTo>
                  <a:lnTo>
                    <a:pt x="238735" y="135912"/>
                  </a:lnTo>
                  <a:lnTo>
                    <a:pt x="256550" y="135022"/>
                  </a:lnTo>
                  <a:lnTo>
                    <a:pt x="324251" y="135022"/>
                  </a:lnTo>
                  <a:cubicBezTo>
                    <a:pt x="333692" y="135022"/>
                    <a:pt x="364352" y="97756"/>
                    <a:pt x="364059" y="92304"/>
                  </a:cubicBezTo>
                  <a:lnTo>
                    <a:pt x="359886" y="63992"/>
                  </a:lnTo>
                  <a:cubicBezTo>
                    <a:pt x="349645" y="57159"/>
                    <a:pt x="339134" y="35582"/>
                    <a:pt x="324252" y="35582"/>
                  </a:cubicBezTo>
                  <a:lnTo>
                    <a:pt x="317128" y="35582"/>
                  </a:lnTo>
                  <a:cubicBezTo>
                    <a:pt x="316973" y="35582"/>
                    <a:pt x="265683" y="4582"/>
                    <a:pt x="242272" y="4262"/>
                  </a:cubicBezTo>
                  <a:lnTo>
                    <a:pt x="117587" y="66"/>
                  </a:lnTo>
                  <a:cubicBezTo>
                    <a:pt x="85953" y="-1241"/>
                    <a:pt x="63909" y="16998"/>
                    <a:pt x="49005" y="34702"/>
                  </a:cubicBezTo>
                  <a:cubicBezTo>
                    <a:pt x="40375" y="44952"/>
                    <a:pt x="35081" y="49945"/>
                    <a:pt x="25961" y="61452"/>
                  </a:cubicBezTo>
                  <a:cubicBezTo>
                    <a:pt x="15663" y="74446"/>
                    <a:pt x="3" y="76545"/>
                    <a:pt x="3" y="88856"/>
                  </a:cubicBezTo>
                  <a:close/>
                </a:path>
              </a:pathLst>
            </a:custGeom>
            <a:solidFill>
              <a:srgbClr val="531B0E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CDD180CC-746B-CF0B-6080-5B5417C7E799}"/>
                </a:ext>
              </a:extLst>
            </p:cNvPr>
            <p:cNvSpPr/>
            <p:nvPr/>
          </p:nvSpPr>
          <p:spPr>
            <a:xfrm>
              <a:off x="3939666" y="4631603"/>
              <a:ext cx="364237" cy="160245"/>
            </a:xfrm>
            <a:custGeom>
              <a:avLst/>
              <a:gdLst>
                <a:gd name="connsiteX0" fmla="*/ 153339 w 364237"/>
                <a:gd name="connsiteY0" fmla="*/ 4762 h 160245"/>
                <a:gd name="connsiteX1" fmla="*/ 96207 w 364237"/>
                <a:gd name="connsiteY1" fmla="*/ 7525 h 160245"/>
                <a:gd name="connsiteX2" fmla="*/ 81955 w 364237"/>
                <a:gd name="connsiteY2" fmla="*/ 8412 h 160245"/>
                <a:gd name="connsiteX3" fmla="*/ 64047 w 364237"/>
                <a:gd name="connsiteY3" fmla="*/ 6871 h 160245"/>
                <a:gd name="connsiteX4" fmla="*/ 28506 w 364237"/>
                <a:gd name="connsiteY4" fmla="*/ 11078 h 160245"/>
                <a:gd name="connsiteX5" fmla="*/ 0 w 364237"/>
                <a:gd name="connsiteY5" fmla="*/ 67902 h 160245"/>
                <a:gd name="connsiteX6" fmla="*/ 156785 w 364237"/>
                <a:gd name="connsiteY6" fmla="*/ 142488 h 160245"/>
                <a:gd name="connsiteX7" fmla="*/ 163718 w 364237"/>
                <a:gd name="connsiteY7" fmla="*/ 143713 h 160245"/>
                <a:gd name="connsiteX8" fmla="*/ 288622 w 364237"/>
                <a:gd name="connsiteY8" fmla="*/ 160246 h 160245"/>
                <a:gd name="connsiteX9" fmla="*/ 363448 w 364237"/>
                <a:gd name="connsiteY9" fmla="*/ 160246 h 160245"/>
                <a:gd name="connsiteX10" fmla="*/ 364238 w 364237"/>
                <a:gd name="connsiteY10" fmla="*/ 142369 h 160245"/>
                <a:gd name="connsiteX11" fmla="*/ 359885 w 364237"/>
                <a:gd name="connsiteY11" fmla="*/ 110525 h 160245"/>
                <a:gd name="connsiteX12" fmla="*/ 192610 w 364237"/>
                <a:gd name="connsiteY12" fmla="*/ 14525 h 160245"/>
                <a:gd name="connsiteX13" fmla="*/ 185226 w 364237"/>
                <a:gd name="connsiteY13" fmla="*/ 0 h 160245"/>
                <a:gd name="connsiteX14" fmla="*/ 153340 w 364237"/>
                <a:gd name="connsiteY14" fmla="*/ 4763 h 160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4237" h="160245">
                  <a:moveTo>
                    <a:pt x="153339" y="4762"/>
                  </a:moveTo>
                  <a:lnTo>
                    <a:pt x="96207" y="7525"/>
                  </a:lnTo>
                  <a:lnTo>
                    <a:pt x="81955" y="8412"/>
                  </a:lnTo>
                  <a:lnTo>
                    <a:pt x="64047" y="6871"/>
                  </a:lnTo>
                  <a:lnTo>
                    <a:pt x="28506" y="11078"/>
                  </a:lnTo>
                  <a:cubicBezTo>
                    <a:pt x="24330" y="28954"/>
                    <a:pt x="0" y="54776"/>
                    <a:pt x="0" y="67902"/>
                  </a:cubicBezTo>
                  <a:cubicBezTo>
                    <a:pt x="0" y="89274"/>
                    <a:pt x="118400" y="142488"/>
                    <a:pt x="156785" y="142488"/>
                  </a:cubicBezTo>
                  <a:lnTo>
                    <a:pt x="163718" y="143713"/>
                  </a:lnTo>
                  <a:lnTo>
                    <a:pt x="288622" y="160246"/>
                  </a:lnTo>
                  <a:lnTo>
                    <a:pt x="363448" y="160246"/>
                  </a:lnTo>
                  <a:lnTo>
                    <a:pt x="364238" y="142369"/>
                  </a:lnTo>
                  <a:lnTo>
                    <a:pt x="359885" y="110525"/>
                  </a:lnTo>
                  <a:cubicBezTo>
                    <a:pt x="314197" y="110525"/>
                    <a:pt x="250366" y="15921"/>
                    <a:pt x="192610" y="14525"/>
                  </a:cubicBezTo>
                  <a:lnTo>
                    <a:pt x="185226" y="0"/>
                  </a:lnTo>
                  <a:lnTo>
                    <a:pt x="153340" y="4763"/>
                  </a:lnTo>
                  <a:close/>
                </a:path>
              </a:pathLst>
            </a:custGeom>
            <a:solidFill>
              <a:srgbClr val="FDFDF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71EC98F-ED53-E0C0-8B4D-BDB3C59AFF4B}"/>
                </a:ext>
              </a:extLst>
            </p:cNvPr>
            <p:cNvSpPr/>
            <p:nvPr/>
          </p:nvSpPr>
          <p:spPr>
            <a:xfrm>
              <a:off x="2489089" y="2334017"/>
              <a:ext cx="101115" cy="486243"/>
            </a:xfrm>
            <a:custGeom>
              <a:avLst/>
              <a:gdLst>
                <a:gd name="connsiteX0" fmla="*/ 371 w 101115"/>
                <a:gd name="connsiteY0" fmla="*/ 88796 h 486243"/>
                <a:gd name="connsiteX1" fmla="*/ 1261 w 101115"/>
                <a:gd name="connsiteY1" fmla="*/ 149171 h 486243"/>
                <a:gd name="connsiteX2" fmla="*/ 0 w 101115"/>
                <a:gd name="connsiteY2" fmla="*/ 166958 h 486243"/>
                <a:gd name="connsiteX3" fmla="*/ 3935 w 101115"/>
                <a:gd name="connsiteY3" fmla="*/ 227304 h 486243"/>
                <a:gd name="connsiteX4" fmla="*/ 3935 w 101115"/>
                <a:gd name="connsiteY4" fmla="*/ 262820 h 486243"/>
                <a:gd name="connsiteX5" fmla="*/ 7495 w 101115"/>
                <a:gd name="connsiteY5" fmla="*/ 277028 h 486243"/>
                <a:gd name="connsiteX6" fmla="*/ 2879 w 101115"/>
                <a:gd name="connsiteY6" fmla="*/ 287756 h 486243"/>
                <a:gd name="connsiteX7" fmla="*/ 6173 w 101115"/>
                <a:gd name="connsiteY7" fmla="*/ 348246 h 486243"/>
                <a:gd name="connsiteX8" fmla="*/ 18186 w 101115"/>
                <a:gd name="connsiteY8" fmla="*/ 440398 h 486243"/>
                <a:gd name="connsiteX9" fmla="*/ 14622 w 101115"/>
                <a:gd name="connsiteY9" fmla="*/ 451054 h 486243"/>
                <a:gd name="connsiteX10" fmla="*/ 18186 w 101115"/>
                <a:gd name="connsiteY10" fmla="*/ 465263 h 486243"/>
                <a:gd name="connsiteX11" fmla="*/ 18107 w 101115"/>
                <a:gd name="connsiteY11" fmla="*/ 486243 h 486243"/>
                <a:gd name="connsiteX12" fmla="*/ 55529 w 101115"/>
                <a:gd name="connsiteY12" fmla="*/ 478451 h 486243"/>
                <a:gd name="connsiteX13" fmla="*/ 46683 w 101115"/>
                <a:gd name="connsiteY13" fmla="*/ 466031 h 486243"/>
                <a:gd name="connsiteX14" fmla="*/ 101115 w 101115"/>
                <a:gd name="connsiteY14" fmla="*/ 465162 h 486243"/>
                <a:gd name="connsiteX15" fmla="*/ 96578 w 101115"/>
                <a:gd name="connsiteY15" fmla="*/ 419089 h 486243"/>
                <a:gd name="connsiteX16" fmla="*/ 100030 w 101115"/>
                <a:gd name="connsiteY16" fmla="*/ 390683 h 486243"/>
                <a:gd name="connsiteX17" fmla="*/ 97378 w 101115"/>
                <a:gd name="connsiteY17" fmla="*/ 355005 h 486243"/>
                <a:gd name="connsiteX18" fmla="*/ 93015 w 101115"/>
                <a:gd name="connsiteY18" fmla="*/ 337402 h 486243"/>
                <a:gd name="connsiteX19" fmla="*/ 96578 w 101115"/>
                <a:gd name="connsiteY19" fmla="*/ 316091 h 486243"/>
                <a:gd name="connsiteX20" fmla="*/ 97050 w 101115"/>
                <a:gd name="connsiteY20" fmla="*/ 291169 h 486243"/>
                <a:gd name="connsiteX21" fmla="*/ 85797 w 101115"/>
                <a:gd name="connsiteY21" fmla="*/ 191791 h 486243"/>
                <a:gd name="connsiteX22" fmla="*/ 82323 w 101115"/>
                <a:gd name="connsiteY22" fmla="*/ 138512 h 486243"/>
                <a:gd name="connsiteX23" fmla="*/ 68072 w 101115"/>
                <a:gd name="connsiteY23" fmla="*/ 60377 h 486243"/>
                <a:gd name="connsiteX24" fmla="*/ 68879 w 101115"/>
                <a:gd name="connsiteY24" fmla="*/ 38969 h 486243"/>
                <a:gd name="connsiteX25" fmla="*/ 64508 w 101115"/>
                <a:gd name="connsiteY25" fmla="*/ 0 h 486243"/>
                <a:gd name="connsiteX26" fmla="*/ 50257 w 101115"/>
                <a:gd name="connsiteY26" fmla="*/ 0 h 486243"/>
                <a:gd name="connsiteX27" fmla="*/ 372 w 101115"/>
                <a:gd name="connsiteY27" fmla="*/ 88790 h 48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1115" h="486243">
                  <a:moveTo>
                    <a:pt x="371" y="88796"/>
                  </a:moveTo>
                  <a:lnTo>
                    <a:pt x="1261" y="149171"/>
                  </a:lnTo>
                  <a:lnTo>
                    <a:pt x="0" y="166958"/>
                  </a:lnTo>
                  <a:lnTo>
                    <a:pt x="3935" y="227304"/>
                  </a:lnTo>
                  <a:lnTo>
                    <a:pt x="3935" y="262820"/>
                  </a:lnTo>
                  <a:cubicBezTo>
                    <a:pt x="3935" y="271927"/>
                    <a:pt x="4789" y="271406"/>
                    <a:pt x="7495" y="277028"/>
                  </a:cubicBezTo>
                  <a:cubicBezTo>
                    <a:pt x="5203" y="281099"/>
                    <a:pt x="3463" y="281013"/>
                    <a:pt x="2879" y="287756"/>
                  </a:cubicBezTo>
                  <a:lnTo>
                    <a:pt x="6173" y="348246"/>
                  </a:lnTo>
                  <a:lnTo>
                    <a:pt x="18186" y="440398"/>
                  </a:lnTo>
                  <a:cubicBezTo>
                    <a:pt x="19678" y="450900"/>
                    <a:pt x="18197" y="443873"/>
                    <a:pt x="14622" y="451054"/>
                  </a:cubicBezTo>
                  <a:cubicBezTo>
                    <a:pt x="17120" y="456073"/>
                    <a:pt x="18186" y="456953"/>
                    <a:pt x="18186" y="465263"/>
                  </a:cubicBezTo>
                  <a:lnTo>
                    <a:pt x="18107" y="486243"/>
                  </a:lnTo>
                  <a:lnTo>
                    <a:pt x="55529" y="478451"/>
                  </a:lnTo>
                  <a:lnTo>
                    <a:pt x="46683" y="466031"/>
                  </a:lnTo>
                  <a:lnTo>
                    <a:pt x="101115" y="465162"/>
                  </a:lnTo>
                  <a:lnTo>
                    <a:pt x="96578" y="419089"/>
                  </a:lnTo>
                  <a:cubicBezTo>
                    <a:pt x="94874" y="402506"/>
                    <a:pt x="101562" y="407723"/>
                    <a:pt x="100030" y="390683"/>
                  </a:cubicBezTo>
                  <a:lnTo>
                    <a:pt x="97378" y="355005"/>
                  </a:lnTo>
                  <a:lnTo>
                    <a:pt x="93015" y="337402"/>
                  </a:lnTo>
                  <a:cubicBezTo>
                    <a:pt x="94957" y="329081"/>
                    <a:pt x="96578" y="326908"/>
                    <a:pt x="96578" y="316091"/>
                  </a:cubicBezTo>
                  <a:lnTo>
                    <a:pt x="97050" y="291169"/>
                  </a:lnTo>
                  <a:lnTo>
                    <a:pt x="85797" y="191791"/>
                  </a:lnTo>
                  <a:lnTo>
                    <a:pt x="82323" y="138512"/>
                  </a:lnTo>
                  <a:cubicBezTo>
                    <a:pt x="80154" y="112943"/>
                    <a:pt x="68072" y="86832"/>
                    <a:pt x="68072" y="60377"/>
                  </a:cubicBezTo>
                  <a:lnTo>
                    <a:pt x="68879" y="38969"/>
                  </a:lnTo>
                  <a:lnTo>
                    <a:pt x="64508" y="0"/>
                  </a:lnTo>
                  <a:lnTo>
                    <a:pt x="50257" y="0"/>
                  </a:lnTo>
                  <a:cubicBezTo>
                    <a:pt x="43886" y="12002"/>
                    <a:pt x="372" y="81445"/>
                    <a:pt x="372" y="88790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97D6E53-C170-01B7-EE0E-2B293FBA3792}"/>
                </a:ext>
              </a:extLst>
            </p:cNvPr>
            <p:cNvSpPr/>
            <p:nvPr/>
          </p:nvSpPr>
          <p:spPr>
            <a:xfrm>
              <a:off x="4937354" y="4152387"/>
              <a:ext cx="146092" cy="394226"/>
            </a:xfrm>
            <a:custGeom>
              <a:avLst/>
              <a:gdLst>
                <a:gd name="connsiteX0" fmla="*/ 28506 w 146092"/>
                <a:gd name="connsiteY0" fmla="*/ 71029 h 394226"/>
                <a:gd name="connsiteX1" fmla="*/ 35634 w 146092"/>
                <a:gd name="connsiteY1" fmla="*/ 102992 h 394226"/>
                <a:gd name="connsiteX2" fmla="*/ 46321 w 146092"/>
                <a:gd name="connsiteY2" fmla="*/ 117201 h 394226"/>
                <a:gd name="connsiteX3" fmla="*/ 46321 w 146092"/>
                <a:gd name="connsiteY3" fmla="*/ 127856 h 394226"/>
                <a:gd name="connsiteX4" fmla="*/ 53449 w 146092"/>
                <a:gd name="connsiteY4" fmla="*/ 145614 h 394226"/>
                <a:gd name="connsiteX5" fmla="*/ 46383 w 146092"/>
                <a:gd name="connsiteY5" fmla="*/ 163379 h 394226"/>
                <a:gd name="connsiteX6" fmla="*/ 42758 w 146092"/>
                <a:gd name="connsiteY6" fmla="*/ 202437 h 394226"/>
                <a:gd name="connsiteX7" fmla="*/ 35634 w 146092"/>
                <a:gd name="connsiteY7" fmla="*/ 248609 h 394226"/>
                <a:gd name="connsiteX8" fmla="*/ 35634 w 146092"/>
                <a:gd name="connsiteY8" fmla="*/ 252163 h 394226"/>
                <a:gd name="connsiteX9" fmla="*/ 0 w 146092"/>
                <a:gd name="connsiteY9" fmla="*/ 387121 h 394226"/>
                <a:gd name="connsiteX10" fmla="*/ 24943 w 146092"/>
                <a:gd name="connsiteY10" fmla="*/ 390674 h 394226"/>
                <a:gd name="connsiteX11" fmla="*/ 50509 w 146092"/>
                <a:gd name="connsiteY11" fmla="*/ 381815 h 394226"/>
                <a:gd name="connsiteX12" fmla="*/ 78392 w 146092"/>
                <a:gd name="connsiteY12" fmla="*/ 387120 h 394226"/>
                <a:gd name="connsiteX13" fmla="*/ 110462 w 146092"/>
                <a:gd name="connsiteY13" fmla="*/ 394227 h 394226"/>
                <a:gd name="connsiteX14" fmla="*/ 114181 w 146092"/>
                <a:gd name="connsiteY14" fmla="*/ 376487 h 394226"/>
                <a:gd name="connsiteX15" fmla="*/ 124714 w 146092"/>
                <a:gd name="connsiteY15" fmla="*/ 284127 h 394226"/>
                <a:gd name="connsiteX16" fmla="*/ 122656 w 146092"/>
                <a:gd name="connsiteY16" fmla="*/ 280365 h 394226"/>
                <a:gd name="connsiteX17" fmla="*/ 139873 w 146092"/>
                <a:gd name="connsiteY17" fmla="*/ 117282 h 394226"/>
                <a:gd name="connsiteX18" fmla="*/ 146093 w 146092"/>
                <a:gd name="connsiteY18" fmla="*/ 31963 h 394226"/>
                <a:gd name="connsiteX19" fmla="*/ 146093 w 146092"/>
                <a:gd name="connsiteY19" fmla="*/ 0 h 394226"/>
                <a:gd name="connsiteX20" fmla="*/ 28506 w 146092"/>
                <a:gd name="connsiteY20" fmla="*/ 71031 h 39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6092" h="394226">
                  <a:moveTo>
                    <a:pt x="28506" y="71029"/>
                  </a:moveTo>
                  <a:cubicBezTo>
                    <a:pt x="28506" y="80287"/>
                    <a:pt x="35634" y="86176"/>
                    <a:pt x="35634" y="102992"/>
                  </a:cubicBezTo>
                  <a:cubicBezTo>
                    <a:pt x="35634" y="112491"/>
                    <a:pt x="40775" y="113497"/>
                    <a:pt x="46321" y="117201"/>
                  </a:cubicBezTo>
                  <a:lnTo>
                    <a:pt x="46321" y="127856"/>
                  </a:lnTo>
                  <a:cubicBezTo>
                    <a:pt x="46321" y="140192"/>
                    <a:pt x="53449" y="133274"/>
                    <a:pt x="53449" y="145614"/>
                  </a:cubicBezTo>
                  <a:cubicBezTo>
                    <a:pt x="53449" y="159014"/>
                    <a:pt x="48144" y="147909"/>
                    <a:pt x="46383" y="163379"/>
                  </a:cubicBezTo>
                  <a:lnTo>
                    <a:pt x="42758" y="202437"/>
                  </a:lnTo>
                  <a:cubicBezTo>
                    <a:pt x="40621" y="220569"/>
                    <a:pt x="35634" y="234511"/>
                    <a:pt x="35634" y="248609"/>
                  </a:cubicBezTo>
                  <a:lnTo>
                    <a:pt x="35634" y="252163"/>
                  </a:lnTo>
                  <a:cubicBezTo>
                    <a:pt x="35634" y="297094"/>
                    <a:pt x="3654" y="343348"/>
                    <a:pt x="0" y="387121"/>
                  </a:cubicBezTo>
                  <a:cubicBezTo>
                    <a:pt x="16453" y="387487"/>
                    <a:pt x="11945" y="390674"/>
                    <a:pt x="24943" y="390674"/>
                  </a:cubicBezTo>
                  <a:cubicBezTo>
                    <a:pt x="34077" y="390674"/>
                    <a:pt x="39457" y="382634"/>
                    <a:pt x="50509" y="381815"/>
                  </a:cubicBezTo>
                  <a:cubicBezTo>
                    <a:pt x="57265" y="381312"/>
                    <a:pt x="68198" y="387120"/>
                    <a:pt x="78392" y="387120"/>
                  </a:cubicBezTo>
                  <a:cubicBezTo>
                    <a:pt x="94902" y="387120"/>
                    <a:pt x="89108" y="393753"/>
                    <a:pt x="110462" y="394227"/>
                  </a:cubicBezTo>
                  <a:cubicBezTo>
                    <a:pt x="112750" y="384426"/>
                    <a:pt x="112516" y="387821"/>
                    <a:pt x="114181" y="376487"/>
                  </a:cubicBezTo>
                  <a:lnTo>
                    <a:pt x="124714" y="284127"/>
                  </a:lnTo>
                  <a:lnTo>
                    <a:pt x="122656" y="280365"/>
                  </a:lnTo>
                  <a:lnTo>
                    <a:pt x="139873" y="117282"/>
                  </a:lnTo>
                  <a:lnTo>
                    <a:pt x="146093" y="31963"/>
                  </a:lnTo>
                  <a:lnTo>
                    <a:pt x="146093" y="0"/>
                  </a:lnTo>
                  <a:cubicBezTo>
                    <a:pt x="115839" y="2511"/>
                    <a:pt x="28506" y="43054"/>
                    <a:pt x="28506" y="71031"/>
                  </a:cubicBezTo>
                  <a:close/>
                </a:path>
              </a:pathLst>
            </a:custGeom>
            <a:solidFill>
              <a:srgbClr val="F9B4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FD4980AA-CCE5-5A33-157A-139CBD6EA995}"/>
                </a:ext>
              </a:extLst>
            </p:cNvPr>
            <p:cNvSpPr/>
            <p:nvPr/>
          </p:nvSpPr>
          <p:spPr>
            <a:xfrm>
              <a:off x="9737125" y="2564907"/>
              <a:ext cx="616433" cy="230996"/>
            </a:xfrm>
            <a:custGeom>
              <a:avLst/>
              <a:gdLst>
                <a:gd name="connsiteX0" fmla="*/ 356316 w 616433"/>
                <a:gd name="connsiteY0" fmla="*/ 227300 h 230996"/>
                <a:gd name="connsiteX1" fmla="*/ 447610 w 616433"/>
                <a:gd name="connsiteY1" fmla="*/ 204645 h 230996"/>
                <a:gd name="connsiteX2" fmla="*/ 516519 w 616433"/>
                <a:gd name="connsiteY2" fmla="*/ 159676 h 230996"/>
                <a:gd name="connsiteX3" fmla="*/ 545148 w 616433"/>
                <a:gd name="connsiteY3" fmla="*/ 131385 h 230996"/>
                <a:gd name="connsiteX4" fmla="*/ 576410 w 616433"/>
                <a:gd name="connsiteY4" fmla="*/ 105723 h 230996"/>
                <a:gd name="connsiteX5" fmla="*/ 616433 w 616433"/>
                <a:gd name="connsiteY5" fmla="*/ 31963 h 230996"/>
                <a:gd name="connsiteX6" fmla="*/ 598618 w 616433"/>
                <a:gd name="connsiteY6" fmla="*/ 0 h 230996"/>
                <a:gd name="connsiteX7" fmla="*/ 584363 w 616433"/>
                <a:gd name="connsiteY7" fmla="*/ 0 h 230996"/>
                <a:gd name="connsiteX8" fmla="*/ 559420 w 616433"/>
                <a:gd name="connsiteY8" fmla="*/ 28413 h 230996"/>
                <a:gd name="connsiteX9" fmla="*/ 466778 w 616433"/>
                <a:gd name="connsiteY9" fmla="*/ 127858 h 230996"/>
                <a:gd name="connsiteX10" fmla="*/ 324250 w 616433"/>
                <a:gd name="connsiteY10" fmla="*/ 177578 h 230996"/>
                <a:gd name="connsiteX11" fmla="*/ 306436 w 616433"/>
                <a:gd name="connsiteY11" fmla="*/ 178466 h 230996"/>
                <a:gd name="connsiteX12" fmla="*/ 274498 w 616433"/>
                <a:gd name="connsiteY12" fmla="*/ 182077 h 230996"/>
                <a:gd name="connsiteX13" fmla="*/ 224483 w 616433"/>
                <a:gd name="connsiteY13" fmla="*/ 181132 h 230996"/>
                <a:gd name="connsiteX14" fmla="*/ 163907 w 616433"/>
                <a:gd name="connsiteY14" fmla="*/ 170476 h 230996"/>
                <a:gd name="connsiteX15" fmla="*/ 96856 w 616433"/>
                <a:gd name="connsiteY15" fmla="*/ 141416 h 230996"/>
                <a:gd name="connsiteX16" fmla="*/ 32070 w 616433"/>
                <a:gd name="connsiteY16" fmla="*/ 113649 h 230996"/>
                <a:gd name="connsiteX17" fmla="*/ 0 w 616433"/>
                <a:gd name="connsiteY17" fmla="*/ 134960 h 230996"/>
                <a:gd name="connsiteX18" fmla="*/ 89191 w 616433"/>
                <a:gd name="connsiteY18" fmla="*/ 184570 h 230996"/>
                <a:gd name="connsiteX19" fmla="*/ 188851 w 616433"/>
                <a:gd name="connsiteY19" fmla="*/ 223750 h 230996"/>
                <a:gd name="connsiteX20" fmla="*/ 249427 w 616433"/>
                <a:gd name="connsiteY20" fmla="*/ 230852 h 230996"/>
                <a:gd name="connsiteX21" fmla="*/ 342017 w 616433"/>
                <a:gd name="connsiteY21" fmla="*/ 226300 h 230996"/>
                <a:gd name="connsiteX22" fmla="*/ 356323 w 616433"/>
                <a:gd name="connsiteY22" fmla="*/ 227299 h 230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16433" h="230996">
                  <a:moveTo>
                    <a:pt x="356316" y="227300"/>
                  </a:moveTo>
                  <a:cubicBezTo>
                    <a:pt x="375234" y="227300"/>
                    <a:pt x="425782" y="210727"/>
                    <a:pt x="447610" y="204645"/>
                  </a:cubicBezTo>
                  <a:cubicBezTo>
                    <a:pt x="469742" y="198473"/>
                    <a:pt x="501864" y="173178"/>
                    <a:pt x="516519" y="159676"/>
                  </a:cubicBezTo>
                  <a:cubicBezTo>
                    <a:pt x="526317" y="150652"/>
                    <a:pt x="533105" y="138534"/>
                    <a:pt x="545148" y="131385"/>
                  </a:cubicBezTo>
                  <a:cubicBezTo>
                    <a:pt x="561236" y="121840"/>
                    <a:pt x="563348" y="119188"/>
                    <a:pt x="576410" y="105723"/>
                  </a:cubicBezTo>
                  <a:cubicBezTo>
                    <a:pt x="589444" y="92287"/>
                    <a:pt x="616433" y="55466"/>
                    <a:pt x="616433" y="31963"/>
                  </a:cubicBezTo>
                  <a:cubicBezTo>
                    <a:pt x="616433" y="16152"/>
                    <a:pt x="602938" y="16134"/>
                    <a:pt x="598618" y="0"/>
                  </a:cubicBezTo>
                  <a:lnTo>
                    <a:pt x="584363" y="0"/>
                  </a:lnTo>
                  <a:cubicBezTo>
                    <a:pt x="572857" y="0"/>
                    <a:pt x="559420" y="15193"/>
                    <a:pt x="559420" y="28413"/>
                  </a:cubicBezTo>
                  <a:cubicBezTo>
                    <a:pt x="559420" y="63444"/>
                    <a:pt x="490894" y="110455"/>
                    <a:pt x="466778" y="127858"/>
                  </a:cubicBezTo>
                  <a:cubicBezTo>
                    <a:pt x="428409" y="155546"/>
                    <a:pt x="390871" y="177578"/>
                    <a:pt x="324250" y="177578"/>
                  </a:cubicBezTo>
                  <a:lnTo>
                    <a:pt x="306436" y="178466"/>
                  </a:lnTo>
                  <a:lnTo>
                    <a:pt x="274498" y="182077"/>
                  </a:lnTo>
                  <a:lnTo>
                    <a:pt x="224483" y="181132"/>
                  </a:lnTo>
                  <a:cubicBezTo>
                    <a:pt x="201134" y="181132"/>
                    <a:pt x="183190" y="170476"/>
                    <a:pt x="163907" y="170476"/>
                  </a:cubicBezTo>
                  <a:cubicBezTo>
                    <a:pt x="163402" y="170476"/>
                    <a:pt x="113453" y="145723"/>
                    <a:pt x="96856" y="141416"/>
                  </a:cubicBezTo>
                  <a:cubicBezTo>
                    <a:pt x="84983" y="138333"/>
                    <a:pt x="32695" y="113649"/>
                    <a:pt x="32070" y="113649"/>
                  </a:cubicBezTo>
                  <a:cubicBezTo>
                    <a:pt x="14832" y="113649"/>
                    <a:pt x="0" y="118014"/>
                    <a:pt x="0" y="134960"/>
                  </a:cubicBezTo>
                  <a:cubicBezTo>
                    <a:pt x="0" y="159903"/>
                    <a:pt x="66234" y="177636"/>
                    <a:pt x="89191" y="184570"/>
                  </a:cubicBezTo>
                  <a:cubicBezTo>
                    <a:pt x="112924" y="191740"/>
                    <a:pt x="160722" y="223750"/>
                    <a:pt x="188851" y="223750"/>
                  </a:cubicBezTo>
                  <a:cubicBezTo>
                    <a:pt x="209696" y="223750"/>
                    <a:pt x="224607" y="232196"/>
                    <a:pt x="249427" y="230852"/>
                  </a:cubicBezTo>
                  <a:lnTo>
                    <a:pt x="342017" y="226300"/>
                  </a:lnTo>
                  <a:lnTo>
                    <a:pt x="356323" y="227299"/>
                  </a:lnTo>
                  <a:close/>
                </a:path>
              </a:pathLst>
            </a:custGeom>
            <a:solidFill>
              <a:srgbClr val="0404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38D223F-80EF-A94D-BE3E-575599168FD4}"/>
                </a:ext>
              </a:extLst>
            </p:cNvPr>
            <p:cNvSpPr/>
            <p:nvPr/>
          </p:nvSpPr>
          <p:spPr>
            <a:xfrm>
              <a:off x="2585960" y="4031662"/>
              <a:ext cx="113707" cy="463647"/>
            </a:xfrm>
            <a:custGeom>
              <a:avLst/>
              <a:gdLst>
                <a:gd name="connsiteX0" fmla="*/ 56696 w 113707"/>
                <a:gd name="connsiteY0" fmla="*/ 10649 h 463647"/>
                <a:gd name="connsiteX1" fmla="*/ 54541 w 113707"/>
                <a:gd name="connsiteY1" fmla="*/ 60529 h 463647"/>
                <a:gd name="connsiteX2" fmla="*/ 46808 w 113707"/>
                <a:gd name="connsiteY2" fmla="*/ 131556 h 463647"/>
                <a:gd name="connsiteX3" fmla="*/ 43334 w 113707"/>
                <a:gd name="connsiteY3" fmla="*/ 149164 h 463647"/>
                <a:gd name="connsiteX4" fmla="*/ 42444 w 113707"/>
                <a:gd name="connsiteY4" fmla="*/ 166921 h 463647"/>
                <a:gd name="connsiteX5" fmla="*/ 42444 w 113707"/>
                <a:gd name="connsiteY5" fmla="*/ 184679 h 463647"/>
                <a:gd name="connsiteX6" fmla="*/ 28189 w 113707"/>
                <a:gd name="connsiteY6" fmla="*/ 266365 h 463647"/>
                <a:gd name="connsiteX7" fmla="*/ 29040 w 113707"/>
                <a:gd name="connsiteY7" fmla="*/ 273601 h 463647"/>
                <a:gd name="connsiteX8" fmla="*/ 21066 w 113707"/>
                <a:gd name="connsiteY8" fmla="*/ 330291 h 463647"/>
                <a:gd name="connsiteX9" fmla="*/ 21066 w 113707"/>
                <a:gd name="connsiteY9" fmla="*/ 337397 h 463647"/>
                <a:gd name="connsiteX10" fmla="*/ 3247 w 113707"/>
                <a:gd name="connsiteY10" fmla="*/ 422635 h 463647"/>
                <a:gd name="connsiteX11" fmla="*/ 3330 w 113707"/>
                <a:gd name="connsiteY11" fmla="*/ 433302 h 463647"/>
                <a:gd name="connsiteX12" fmla="*/ 0 w 113707"/>
                <a:gd name="connsiteY12" fmla="*/ 463648 h 463647"/>
                <a:gd name="connsiteX13" fmla="*/ 85202 w 113707"/>
                <a:gd name="connsiteY13" fmla="*/ 451049 h 463647"/>
                <a:gd name="connsiteX14" fmla="*/ 99453 w 113707"/>
                <a:gd name="connsiteY14" fmla="*/ 415533 h 463647"/>
                <a:gd name="connsiteX15" fmla="*/ 96530 w 113707"/>
                <a:gd name="connsiteY15" fmla="*/ 407974 h 463647"/>
                <a:gd name="connsiteX16" fmla="*/ 106580 w 113707"/>
                <a:gd name="connsiteY16" fmla="*/ 337399 h 463647"/>
                <a:gd name="connsiteX17" fmla="*/ 106580 w 113707"/>
                <a:gd name="connsiteY17" fmla="*/ 330293 h 463647"/>
                <a:gd name="connsiteX18" fmla="*/ 109254 w 113707"/>
                <a:gd name="connsiteY18" fmla="*/ 312535 h 463647"/>
                <a:gd name="connsiteX19" fmla="*/ 110144 w 113707"/>
                <a:gd name="connsiteY19" fmla="*/ 294777 h 463647"/>
                <a:gd name="connsiteX20" fmla="*/ 111034 w 113707"/>
                <a:gd name="connsiteY20" fmla="*/ 124305 h 463647"/>
                <a:gd name="connsiteX21" fmla="*/ 110144 w 113707"/>
                <a:gd name="connsiteY21" fmla="*/ 106547 h 463647"/>
                <a:gd name="connsiteX22" fmla="*/ 109297 w 113707"/>
                <a:gd name="connsiteY22" fmla="*/ 74523 h 463647"/>
                <a:gd name="connsiteX23" fmla="*/ 113708 w 113707"/>
                <a:gd name="connsiteY23" fmla="*/ 0 h 463647"/>
                <a:gd name="connsiteX24" fmla="*/ 95889 w 113707"/>
                <a:gd name="connsiteY24" fmla="*/ 7102 h 463647"/>
                <a:gd name="connsiteX25" fmla="*/ 85201 w 113707"/>
                <a:gd name="connsiteY25" fmla="*/ 7102 h 463647"/>
                <a:gd name="connsiteX26" fmla="*/ 56695 w 113707"/>
                <a:gd name="connsiteY26" fmla="*/ 10652 h 463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3707" h="463647">
                  <a:moveTo>
                    <a:pt x="56696" y="10649"/>
                  </a:moveTo>
                  <a:lnTo>
                    <a:pt x="54541" y="60529"/>
                  </a:lnTo>
                  <a:lnTo>
                    <a:pt x="46808" y="131556"/>
                  </a:lnTo>
                  <a:lnTo>
                    <a:pt x="43334" y="149164"/>
                  </a:lnTo>
                  <a:lnTo>
                    <a:pt x="42444" y="166921"/>
                  </a:lnTo>
                  <a:lnTo>
                    <a:pt x="42444" y="184679"/>
                  </a:lnTo>
                  <a:cubicBezTo>
                    <a:pt x="42444" y="215589"/>
                    <a:pt x="28189" y="244948"/>
                    <a:pt x="28189" y="266365"/>
                  </a:cubicBezTo>
                  <a:lnTo>
                    <a:pt x="29040" y="273601"/>
                  </a:lnTo>
                  <a:lnTo>
                    <a:pt x="21066" y="330291"/>
                  </a:lnTo>
                  <a:lnTo>
                    <a:pt x="21066" y="337397"/>
                  </a:lnTo>
                  <a:cubicBezTo>
                    <a:pt x="21066" y="357272"/>
                    <a:pt x="3247" y="391866"/>
                    <a:pt x="3247" y="422635"/>
                  </a:cubicBezTo>
                  <a:lnTo>
                    <a:pt x="3330" y="433302"/>
                  </a:lnTo>
                  <a:lnTo>
                    <a:pt x="0" y="463648"/>
                  </a:lnTo>
                  <a:lnTo>
                    <a:pt x="85202" y="451049"/>
                  </a:lnTo>
                  <a:cubicBezTo>
                    <a:pt x="98988" y="448829"/>
                    <a:pt x="99453" y="431459"/>
                    <a:pt x="99453" y="415533"/>
                  </a:cubicBezTo>
                  <a:lnTo>
                    <a:pt x="96530" y="407974"/>
                  </a:lnTo>
                  <a:lnTo>
                    <a:pt x="106580" y="337399"/>
                  </a:lnTo>
                  <a:lnTo>
                    <a:pt x="106580" y="330293"/>
                  </a:lnTo>
                  <a:cubicBezTo>
                    <a:pt x="106580" y="317159"/>
                    <a:pt x="106029" y="321082"/>
                    <a:pt x="109254" y="312535"/>
                  </a:cubicBezTo>
                  <a:lnTo>
                    <a:pt x="110144" y="294777"/>
                  </a:lnTo>
                  <a:lnTo>
                    <a:pt x="111034" y="124305"/>
                  </a:lnTo>
                  <a:lnTo>
                    <a:pt x="110144" y="106547"/>
                  </a:lnTo>
                  <a:lnTo>
                    <a:pt x="109297" y="74523"/>
                  </a:lnTo>
                  <a:lnTo>
                    <a:pt x="113708" y="0"/>
                  </a:lnTo>
                  <a:cubicBezTo>
                    <a:pt x="98581" y="4023"/>
                    <a:pt x="107474" y="7102"/>
                    <a:pt x="95889" y="7102"/>
                  </a:cubicBezTo>
                  <a:lnTo>
                    <a:pt x="85201" y="7102"/>
                  </a:lnTo>
                  <a:cubicBezTo>
                    <a:pt x="68882" y="7102"/>
                    <a:pt x="58478" y="-10544"/>
                    <a:pt x="56695" y="10652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EB8C82E-FBCD-9492-50CF-285028A4D4CE}"/>
                </a:ext>
              </a:extLst>
            </p:cNvPr>
            <p:cNvSpPr/>
            <p:nvPr/>
          </p:nvSpPr>
          <p:spPr>
            <a:xfrm>
              <a:off x="2634599" y="2895214"/>
              <a:ext cx="80158" cy="529185"/>
            </a:xfrm>
            <a:custGeom>
              <a:avLst/>
              <a:gdLst>
                <a:gd name="connsiteX0" fmla="*/ 18756 w 80158"/>
                <a:gd name="connsiteY0" fmla="*/ 42617 h 529185"/>
                <a:gd name="connsiteX1" fmla="*/ 937 w 80158"/>
                <a:gd name="connsiteY1" fmla="*/ 35514 h 529185"/>
                <a:gd name="connsiteX2" fmla="*/ 0 w 80158"/>
                <a:gd name="connsiteY2" fmla="*/ 56854 h 529185"/>
                <a:gd name="connsiteX3" fmla="*/ 5394 w 80158"/>
                <a:gd name="connsiteY3" fmla="*/ 216645 h 529185"/>
                <a:gd name="connsiteX4" fmla="*/ 4501 w 80158"/>
                <a:gd name="connsiteY4" fmla="*/ 234403 h 529185"/>
                <a:gd name="connsiteX5" fmla="*/ 5394 w 80158"/>
                <a:gd name="connsiteY5" fmla="*/ 362261 h 529185"/>
                <a:gd name="connsiteX6" fmla="*/ 3484 w 80158"/>
                <a:gd name="connsiteY6" fmla="*/ 380059 h 529185"/>
                <a:gd name="connsiteX7" fmla="*/ 8064 w 80158"/>
                <a:gd name="connsiteY7" fmla="*/ 504325 h 529185"/>
                <a:gd name="connsiteX8" fmla="*/ 4501 w 80158"/>
                <a:gd name="connsiteY8" fmla="*/ 529185 h 529185"/>
                <a:gd name="connsiteX9" fmla="*/ 55025 w 80158"/>
                <a:gd name="connsiteY9" fmla="*/ 489387 h 529185"/>
                <a:gd name="connsiteX10" fmla="*/ 72999 w 80158"/>
                <a:gd name="connsiteY10" fmla="*/ 504328 h 529185"/>
                <a:gd name="connsiteX11" fmla="*/ 72202 w 80158"/>
                <a:gd name="connsiteY11" fmla="*/ 415535 h 529185"/>
                <a:gd name="connsiteX12" fmla="*/ 72202 w 80158"/>
                <a:gd name="connsiteY12" fmla="*/ 411982 h 529185"/>
                <a:gd name="connsiteX13" fmla="*/ 68642 w 80158"/>
                <a:gd name="connsiteY13" fmla="*/ 397777 h 529185"/>
                <a:gd name="connsiteX14" fmla="*/ 75766 w 80158"/>
                <a:gd name="connsiteY14" fmla="*/ 383571 h 529185"/>
                <a:gd name="connsiteX15" fmla="*/ 75705 w 80158"/>
                <a:gd name="connsiteY15" fmla="*/ 326748 h 529185"/>
                <a:gd name="connsiteX16" fmla="*/ 73251 w 80158"/>
                <a:gd name="connsiteY16" fmla="*/ 291056 h 529185"/>
                <a:gd name="connsiteX17" fmla="*/ 75766 w 80158"/>
                <a:gd name="connsiteY17" fmla="*/ 255712 h 529185"/>
                <a:gd name="connsiteX18" fmla="*/ 76656 w 80158"/>
                <a:gd name="connsiteY18" fmla="*/ 184681 h 529185"/>
                <a:gd name="connsiteX19" fmla="*/ 74757 w 80158"/>
                <a:gd name="connsiteY19" fmla="*/ 166858 h 529185"/>
                <a:gd name="connsiteX20" fmla="*/ 80159 w 80158"/>
                <a:gd name="connsiteY20" fmla="*/ 88709 h 529185"/>
                <a:gd name="connsiteX21" fmla="*/ 77031 w 80158"/>
                <a:gd name="connsiteY21" fmla="*/ 35193 h 529185"/>
                <a:gd name="connsiteX22" fmla="*/ 68642 w 80158"/>
                <a:gd name="connsiteY22" fmla="*/ 0 h 529185"/>
                <a:gd name="connsiteX23" fmla="*/ 18757 w 80158"/>
                <a:gd name="connsiteY23" fmla="*/ 42617 h 52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0158" h="529185">
                  <a:moveTo>
                    <a:pt x="18756" y="42617"/>
                  </a:moveTo>
                  <a:cubicBezTo>
                    <a:pt x="12720" y="42617"/>
                    <a:pt x="5438" y="37886"/>
                    <a:pt x="937" y="35514"/>
                  </a:cubicBezTo>
                  <a:lnTo>
                    <a:pt x="0" y="56854"/>
                  </a:lnTo>
                  <a:lnTo>
                    <a:pt x="5394" y="216645"/>
                  </a:lnTo>
                  <a:lnTo>
                    <a:pt x="4501" y="234403"/>
                  </a:lnTo>
                  <a:lnTo>
                    <a:pt x="5394" y="362261"/>
                  </a:lnTo>
                  <a:lnTo>
                    <a:pt x="3484" y="380059"/>
                  </a:lnTo>
                  <a:lnTo>
                    <a:pt x="8064" y="504325"/>
                  </a:lnTo>
                  <a:cubicBezTo>
                    <a:pt x="8680" y="519313"/>
                    <a:pt x="5675" y="515121"/>
                    <a:pt x="4501" y="529185"/>
                  </a:cubicBezTo>
                  <a:cubicBezTo>
                    <a:pt x="34477" y="509179"/>
                    <a:pt x="16767" y="498853"/>
                    <a:pt x="55025" y="489387"/>
                  </a:cubicBezTo>
                  <a:lnTo>
                    <a:pt x="72999" y="504328"/>
                  </a:lnTo>
                  <a:lnTo>
                    <a:pt x="72202" y="415535"/>
                  </a:lnTo>
                  <a:lnTo>
                    <a:pt x="72202" y="411982"/>
                  </a:lnTo>
                  <a:cubicBezTo>
                    <a:pt x="72202" y="402875"/>
                    <a:pt x="71348" y="403399"/>
                    <a:pt x="68642" y="397777"/>
                  </a:cubicBezTo>
                  <a:cubicBezTo>
                    <a:pt x="72948" y="391368"/>
                    <a:pt x="75766" y="391533"/>
                    <a:pt x="75766" y="383571"/>
                  </a:cubicBezTo>
                  <a:lnTo>
                    <a:pt x="75705" y="326748"/>
                  </a:lnTo>
                  <a:lnTo>
                    <a:pt x="73251" y="291056"/>
                  </a:lnTo>
                  <a:lnTo>
                    <a:pt x="75766" y="255712"/>
                  </a:lnTo>
                  <a:lnTo>
                    <a:pt x="76656" y="184681"/>
                  </a:lnTo>
                  <a:lnTo>
                    <a:pt x="74757" y="166858"/>
                  </a:lnTo>
                  <a:lnTo>
                    <a:pt x="80159" y="88709"/>
                  </a:lnTo>
                  <a:lnTo>
                    <a:pt x="77031" y="35193"/>
                  </a:lnTo>
                  <a:lnTo>
                    <a:pt x="68642" y="0"/>
                  </a:lnTo>
                  <a:cubicBezTo>
                    <a:pt x="55162" y="15459"/>
                    <a:pt x="50240" y="42617"/>
                    <a:pt x="18757" y="42617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BF37E76-F568-3386-957A-D61F0294FBDF}"/>
                </a:ext>
              </a:extLst>
            </p:cNvPr>
            <p:cNvSpPr/>
            <p:nvPr/>
          </p:nvSpPr>
          <p:spPr>
            <a:xfrm>
              <a:off x="4495544" y="2600409"/>
              <a:ext cx="352755" cy="184682"/>
            </a:xfrm>
            <a:custGeom>
              <a:avLst/>
              <a:gdLst>
                <a:gd name="connsiteX0" fmla="*/ 277929 w 352755"/>
                <a:gd name="connsiteY0" fmla="*/ 7100 h 184682"/>
                <a:gd name="connsiteX1" fmla="*/ 245863 w 352755"/>
                <a:gd name="connsiteY1" fmla="*/ 10653 h 184682"/>
                <a:gd name="connsiteX2" fmla="*/ 213793 w 352755"/>
                <a:gd name="connsiteY2" fmla="*/ 21309 h 184682"/>
                <a:gd name="connsiteX3" fmla="*/ 210229 w 352755"/>
                <a:gd name="connsiteY3" fmla="*/ 21309 h 184682"/>
                <a:gd name="connsiteX4" fmla="*/ 163906 w 352755"/>
                <a:gd name="connsiteY4" fmla="*/ 31961 h 184682"/>
                <a:gd name="connsiteX5" fmla="*/ 74826 w 352755"/>
                <a:gd name="connsiteY5" fmla="*/ 53272 h 184682"/>
                <a:gd name="connsiteX6" fmla="*/ 0 w 352755"/>
                <a:gd name="connsiteY6" fmla="*/ 74583 h 184682"/>
                <a:gd name="connsiteX7" fmla="*/ 7128 w 352755"/>
                <a:gd name="connsiteY7" fmla="*/ 110099 h 184682"/>
                <a:gd name="connsiteX8" fmla="*/ 7128 w 352755"/>
                <a:gd name="connsiteY8" fmla="*/ 120751 h 184682"/>
                <a:gd name="connsiteX9" fmla="*/ 17819 w 352755"/>
                <a:gd name="connsiteY9" fmla="*/ 184682 h 184682"/>
                <a:gd name="connsiteX10" fmla="*/ 190187 w 352755"/>
                <a:gd name="connsiteY10" fmla="*/ 129187 h 184682"/>
                <a:gd name="connsiteX11" fmla="*/ 274768 w 352755"/>
                <a:gd name="connsiteY11" fmla="*/ 99844 h 184682"/>
                <a:gd name="connsiteX12" fmla="*/ 313513 w 352755"/>
                <a:gd name="connsiteY12" fmla="*/ 81637 h 184682"/>
                <a:gd name="connsiteX13" fmla="*/ 352755 w 352755"/>
                <a:gd name="connsiteY13" fmla="*/ 60376 h 184682"/>
                <a:gd name="connsiteX14" fmla="*/ 302870 w 352755"/>
                <a:gd name="connsiteY14" fmla="*/ 0 h 184682"/>
                <a:gd name="connsiteX15" fmla="*/ 277927 w 352755"/>
                <a:gd name="connsiteY15" fmla="*/ 7102 h 18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2755" h="184682">
                  <a:moveTo>
                    <a:pt x="277929" y="7100"/>
                  </a:moveTo>
                  <a:lnTo>
                    <a:pt x="245863" y="10653"/>
                  </a:lnTo>
                  <a:cubicBezTo>
                    <a:pt x="234880" y="12152"/>
                    <a:pt x="231622" y="21309"/>
                    <a:pt x="213793" y="21309"/>
                  </a:cubicBezTo>
                  <a:lnTo>
                    <a:pt x="210229" y="21309"/>
                  </a:lnTo>
                  <a:cubicBezTo>
                    <a:pt x="193052" y="21309"/>
                    <a:pt x="184897" y="31961"/>
                    <a:pt x="163906" y="31961"/>
                  </a:cubicBezTo>
                  <a:cubicBezTo>
                    <a:pt x="140059" y="31961"/>
                    <a:pt x="93352" y="53272"/>
                    <a:pt x="74826" y="53272"/>
                  </a:cubicBezTo>
                  <a:cubicBezTo>
                    <a:pt x="58092" y="53272"/>
                    <a:pt x="17036" y="70624"/>
                    <a:pt x="0" y="74583"/>
                  </a:cubicBezTo>
                  <a:cubicBezTo>
                    <a:pt x="1841" y="82458"/>
                    <a:pt x="7128" y="102073"/>
                    <a:pt x="7128" y="110099"/>
                  </a:cubicBezTo>
                  <a:lnTo>
                    <a:pt x="7128" y="120751"/>
                  </a:lnTo>
                  <a:cubicBezTo>
                    <a:pt x="7128" y="143172"/>
                    <a:pt x="17354" y="163912"/>
                    <a:pt x="17819" y="184682"/>
                  </a:cubicBezTo>
                  <a:cubicBezTo>
                    <a:pt x="40286" y="182817"/>
                    <a:pt x="158381" y="139761"/>
                    <a:pt x="190187" y="129187"/>
                  </a:cubicBezTo>
                  <a:cubicBezTo>
                    <a:pt x="219551" y="119426"/>
                    <a:pt x="247795" y="109885"/>
                    <a:pt x="274768" y="99844"/>
                  </a:cubicBezTo>
                  <a:cubicBezTo>
                    <a:pt x="297689" y="91315"/>
                    <a:pt x="294724" y="94796"/>
                    <a:pt x="313513" y="81637"/>
                  </a:cubicBezTo>
                  <a:cubicBezTo>
                    <a:pt x="324608" y="73869"/>
                    <a:pt x="337799" y="63850"/>
                    <a:pt x="352755" y="60376"/>
                  </a:cubicBezTo>
                  <a:cubicBezTo>
                    <a:pt x="351811" y="49045"/>
                    <a:pt x="307317" y="0"/>
                    <a:pt x="302870" y="0"/>
                  </a:cubicBezTo>
                  <a:cubicBezTo>
                    <a:pt x="295195" y="0"/>
                    <a:pt x="292366" y="5130"/>
                    <a:pt x="277927" y="7102"/>
                  </a:cubicBezTo>
                  <a:close/>
                </a:path>
              </a:pathLst>
            </a:custGeom>
            <a:solidFill>
              <a:srgbClr val="F9B4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ECB5D76-41FF-8166-8CC6-1BA520142083}"/>
                </a:ext>
              </a:extLst>
            </p:cNvPr>
            <p:cNvSpPr/>
            <p:nvPr/>
          </p:nvSpPr>
          <p:spPr>
            <a:xfrm>
              <a:off x="8154806" y="6400666"/>
              <a:ext cx="384825" cy="157180"/>
            </a:xfrm>
            <a:custGeom>
              <a:avLst/>
              <a:gdLst>
                <a:gd name="connsiteX0" fmla="*/ 377698 w 384825"/>
                <a:gd name="connsiteY0" fmla="*/ 127856 h 157180"/>
                <a:gd name="connsiteX1" fmla="*/ 384649 w 384825"/>
                <a:gd name="connsiteY1" fmla="*/ 123772 h 157180"/>
                <a:gd name="connsiteX2" fmla="*/ 384825 w 384825"/>
                <a:gd name="connsiteY2" fmla="*/ 117200 h 157180"/>
                <a:gd name="connsiteX3" fmla="*/ 381262 w 384825"/>
                <a:gd name="connsiteY3" fmla="*/ 106549 h 157180"/>
                <a:gd name="connsiteX4" fmla="*/ 351862 w 384825"/>
                <a:gd name="connsiteY4" fmla="*/ 36407 h 157180"/>
                <a:gd name="connsiteX5" fmla="*/ 288618 w 384825"/>
                <a:gd name="connsiteY5" fmla="*/ 0 h 157180"/>
                <a:gd name="connsiteX6" fmla="*/ 281490 w 384825"/>
                <a:gd name="connsiteY6" fmla="*/ 0 h 157180"/>
                <a:gd name="connsiteX7" fmla="*/ 217355 w 384825"/>
                <a:gd name="connsiteY7" fmla="*/ 17758 h 157180"/>
                <a:gd name="connsiteX8" fmla="*/ 302876 w 384825"/>
                <a:gd name="connsiteY8" fmla="*/ 74582 h 157180"/>
                <a:gd name="connsiteX9" fmla="*/ 302876 w 384825"/>
                <a:gd name="connsiteY9" fmla="*/ 85237 h 157180"/>
                <a:gd name="connsiteX10" fmla="*/ 288622 w 384825"/>
                <a:gd name="connsiteY10" fmla="*/ 99443 h 157180"/>
                <a:gd name="connsiteX11" fmla="*/ 284884 w 384825"/>
                <a:gd name="connsiteY11" fmla="*/ 100563 h 157180"/>
                <a:gd name="connsiteX12" fmla="*/ 224483 w 384825"/>
                <a:gd name="connsiteY12" fmla="*/ 92340 h 157180"/>
                <a:gd name="connsiteX13" fmla="*/ 199540 w 384825"/>
                <a:gd name="connsiteY13" fmla="*/ 93227 h 157180"/>
                <a:gd name="connsiteX14" fmla="*/ 181743 w 384825"/>
                <a:gd name="connsiteY14" fmla="*/ 92473 h 157180"/>
                <a:gd name="connsiteX15" fmla="*/ 149655 w 384825"/>
                <a:gd name="connsiteY15" fmla="*/ 95893 h 157180"/>
                <a:gd name="connsiteX16" fmla="*/ 146091 w 384825"/>
                <a:gd name="connsiteY16" fmla="*/ 95893 h 157180"/>
                <a:gd name="connsiteX17" fmla="*/ 89081 w 384825"/>
                <a:gd name="connsiteY17" fmla="*/ 110098 h 157180"/>
                <a:gd name="connsiteX18" fmla="*/ 64139 w 384825"/>
                <a:gd name="connsiteY18" fmla="*/ 99443 h 157180"/>
                <a:gd name="connsiteX19" fmla="*/ 64139 w 384825"/>
                <a:gd name="connsiteY19" fmla="*/ 88791 h 157180"/>
                <a:gd name="connsiteX20" fmla="*/ 138965 w 384825"/>
                <a:gd name="connsiteY20" fmla="*/ 7105 h 157180"/>
                <a:gd name="connsiteX21" fmla="*/ 48213 w 384825"/>
                <a:gd name="connsiteY21" fmla="*/ 30301 h 157180"/>
                <a:gd name="connsiteX22" fmla="*/ 20049 w 384825"/>
                <a:gd name="connsiteY22" fmla="*/ 62606 h 157180"/>
                <a:gd name="connsiteX23" fmla="*/ 3560 w 384825"/>
                <a:gd name="connsiteY23" fmla="*/ 110100 h 157180"/>
                <a:gd name="connsiteX24" fmla="*/ 3560 w 384825"/>
                <a:gd name="connsiteY24" fmla="*/ 117203 h 157180"/>
                <a:gd name="connsiteX25" fmla="*/ 0 w 384825"/>
                <a:gd name="connsiteY25" fmla="*/ 127858 h 157180"/>
                <a:gd name="connsiteX26" fmla="*/ 89117 w 384825"/>
                <a:gd name="connsiteY26" fmla="*/ 148673 h 157180"/>
                <a:gd name="connsiteX27" fmla="*/ 199590 w 384825"/>
                <a:gd name="connsiteY27" fmla="*/ 157180 h 157180"/>
                <a:gd name="connsiteX28" fmla="*/ 292288 w 384825"/>
                <a:gd name="connsiteY28" fmla="*/ 153721 h 157180"/>
                <a:gd name="connsiteX29" fmla="*/ 334940 w 384825"/>
                <a:gd name="connsiteY29" fmla="*/ 149169 h 157180"/>
                <a:gd name="connsiteX30" fmla="*/ 377697 w 384825"/>
                <a:gd name="connsiteY30" fmla="*/ 127858 h 15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4825" h="157180">
                  <a:moveTo>
                    <a:pt x="377698" y="127856"/>
                  </a:moveTo>
                  <a:lnTo>
                    <a:pt x="384649" y="123772"/>
                  </a:lnTo>
                  <a:lnTo>
                    <a:pt x="384825" y="117200"/>
                  </a:lnTo>
                  <a:cubicBezTo>
                    <a:pt x="382382" y="112868"/>
                    <a:pt x="381262" y="113403"/>
                    <a:pt x="381262" y="106549"/>
                  </a:cubicBezTo>
                  <a:cubicBezTo>
                    <a:pt x="381262" y="96285"/>
                    <a:pt x="357411" y="43580"/>
                    <a:pt x="351862" y="36407"/>
                  </a:cubicBezTo>
                  <a:cubicBezTo>
                    <a:pt x="339866" y="20908"/>
                    <a:pt x="313258" y="0"/>
                    <a:pt x="288618" y="0"/>
                  </a:cubicBezTo>
                  <a:lnTo>
                    <a:pt x="281490" y="0"/>
                  </a:lnTo>
                  <a:cubicBezTo>
                    <a:pt x="271160" y="0"/>
                    <a:pt x="230190" y="14776"/>
                    <a:pt x="217355" y="17758"/>
                  </a:cubicBezTo>
                  <a:cubicBezTo>
                    <a:pt x="223438" y="40455"/>
                    <a:pt x="302876" y="58453"/>
                    <a:pt x="302876" y="74582"/>
                  </a:cubicBezTo>
                  <a:lnTo>
                    <a:pt x="302876" y="85237"/>
                  </a:lnTo>
                  <a:cubicBezTo>
                    <a:pt x="302876" y="93550"/>
                    <a:pt x="296963" y="99443"/>
                    <a:pt x="288622" y="99443"/>
                  </a:cubicBezTo>
                  <a:lnTo>
                    <a:pt x="284884" y="100563"/>
                  </a:lnTo>
                  <a:lnTo>
                    <a:pt x="224483" y="92340"/>
                  </a:lnTo>
                  <a:lnTo>
                    <a:pt x="199540" y="93227"/>
                  </a:lnTo>
                  <a:lnTo>
                    <a:pt x="181743" y="92473"/>
                  </a:lnTo>
                  <a:lnTo>
                    <a:pt x="149655" y="95893"/>
                  </a:lnTo>
                  <a:lnTo>
                    <a:pt x="146091" y="95893"/>
                  </a:lnTo>
                  <a:cubicBezTo>
                    <a:pt x="130910" y="95893"/>
                    <a:pt x="113481" y="110098"/>
                    <a:pt x="89081" y="110098"/>
                  </a:cubicBezTo>
                  <a:cubicBezTo>
                    <a:pt x="78721" y="110098"/>
                    <a:pt x="76081" y="102622"/>
                    <a:pt x="64139" y="99443"/>
                  </a:cubicBezTo>
                  <a:lnTo>
                    <a:pt x="64139" y="88791"/>
                  </a:lnTo>
                  <a:cubicBezTo>
                    <a:pt x="64139" y="54536"/>
                    <a:pt x="137215" y="28081"/>
                    <a:pt x="138965" y="7105"/>
                  </a:cubicBezTo>
                  <a:cubicBezTo>
                    <a:pt x="109806" y="332"/>
                    <a:pt x="72496" y="18367"/>
                    <a:pt x="48213" y="30301"/>
                  </a:cubicBezTo>
                  <a:cubicBezTo>
                    <a:pt x="30160" y="39175"/>
                    <a:pt x="26716" y="42480"/>
                    <a:pt x="20049" y="62606"/>
                  </a:cubicBezTo>
                  <a:cubicBezTo>
                    <a:pt x="13649" y="81926"/>
                    <a:pt x="3560" y="86105"/>
                    <a:pt x="3560" y="110100"/>
                  </a:cubicBezTo>
                  <a:lnTo>
                    <a:pt x="3560" y="117203"/>
                  </a:lnTo>
                  <a:cubicBezTo>
                    <a:pt x="3560" y="130783"/>
                    <a:pt x="4655" y="118496"/>
                    <a:pt x="0" y="127858"/>
                  </a:cubicBezTo>
                  <a:cubicBezTo>
                    <a:pt x="19048" y="140572"/>
                    <a:pt x="58935" y="146895"/>
                    <a:pt x="89117" y="148673"/>
                  </a:cubicBezTo>
                  <a:lnTo>
                    <a:pt x="199590" y="157180"/>
                  </a:lnTo>
                  <a:lnTo>
                    <a:pt x="292288" y="153721"/>
                  </a:lnTo>
                  <a:lnTo>
                    <a:pt x="334940" y="149169"/>
                  </a:lnTo>
                  <a:cubicBezTo>
                    <a:pt x="351642" y="147430"/>
                    <a:pt x="365955" y="135995"/>
                    <a:pt x="377697" y="127858"/>
                  </a:cubicBezTo>
                  <a:close/>
                </a:path>
              </a:pathLst>
            </a:custGeom>
            <a:solidFill>
              <a:srgbClr val="F9F9F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8336644-9194-D153-21C8-E7EB5A83B4BF}"/>
                </a:ext>
              </a:extLst>
            </p:cNvPr>
            <p:cNvSpPr/>
            <p:nvPr/>
          </p:nvSpPr>
          <p:spPr>
            <a:xfrm>
              <a:off x="9024261" y="4426086"/>
              <a:ext cx="142526" cy="387125"/>
            </a:xfrm>
            <a:custGeom>
              <a:avLst/>
              <a:gdLst>
                <a:gd name="connsiteX0" fmla="*/ 85515 w 142526"/>
                <a:gd name="connsiteY0" fmla="*/ 10656 h 387125"/>
                <a:gd name="connsiteX1" fmla="*/ 60576 w 142526"/>
                <a:gd name="connsiteY1" fmla="*/ 99446 h 387125"/>
                <a:gd name="connsiteX2" fmla="*/ 53449 w 142526"/>
                <a:gd name="connsiteY2" fmla="*/ 117204 h 387125"/>
                <a:gd name="connsiteX3" fmla="*/ 42757 w 142526"/>
                <a:gd name="connsiteY3" fmla="*/ 152720 h 387125"/>
                <a:gd name="connsiteX4" fmla="*/ 42757 w 142526"/>
                <a:gd name="connsiteY4" fmla="*/ 156273 h 387125"/>
                <a:gd name="connsiteX5" fmla="*/ 24943 w 142526"/>
                <a:gd name="connsiteY5" fmla="*/ 220196 h 387125"/>
                <a:gd name="connsiteX6" fmla="*/ 0 w 142526"/>
                <a:gd name="connsiteY6" fmla="*/ 372917 h 387125"/>
                <a:gd name="connsiteX7" fmla="*/ 0 w 142526"/>
                <a:gd name="connsiteY7" fmla="*/ 376470 h 387125"/>
                <a:gd name="connsiteX8" fmla="*/ 10691 w 142526"/>
                <a:gd name="connsiteY8" fmla="*/ 387126 h 387125"/>
                <a:gd name="connsiteX9" fmla="*/ 14255 w 142526"/>
                <a:gd name="connsiteY9" fmla="*/ 387126 h 387125"/>
                <a:gd name="connsiteX10" fmla="*/ 32070 w 142526"/>
                <a:gd name="connsiteY10" fmla="*/ 380020 h 387125"/>
                <a:gd name="connsiteX11" fmla="*/ 135399 w 142526"/>
                <a:gd name="connsiteY11" fmla="*/ 348057 h 387125"/>
                <a:gd name="connsiteX12" fmla="*/ 136812 w 142526"/>
                <a:gd name="connsiteY12" fmla="*/ 337247 h 387125"/>
                <a:gd name="connsiteX13" fmla="*/ 128276 w 142526"/>
                <a:gd name="connsiteY13" fmla="*/ 259268 h 387125"/>
                <a:gd name="connsiteX14" fmla="*/ 121148 w 142526"/>
                <a:gd name="connsiteY14" fmla="*/ 241510 h 387125"/>
                <a:gd name="connsiteX15" fmla="*/ 138963 w 142526"/>
                <a:gd name="connsiteY15" fmla="*/ 174031 h 387125"/>
                <a:gd name="connsiteX16" fmla="*/ 138963 w 142526"/>
                <a:gd name="connsiteY16" fmla="*/ 170478 h 387125"/>
                <a:gd name="connsiteX17" fmla="*/ 141637 w 142526"/>
                <a:gd name="connsiteY17" fmla="*/ 152720 h 387125"/>
                <a:gd name="connsiteX18" fmla="*/ 142527 w 142526"/>
                <a:gd name="connsiteY18" fmla="*/ 134962 h 387125"/>
                <a:gd name="connsiteX19" fmla="*/ 89079 w 142526"/>
                <a:gd name="connsiteY19" fmla="*/ 0 h 387125"/>
                <a:gd name="connsiteX20" fmla="*/ 85515 w 142526"/>
                <a:gd name="connsiteY20" fmla="*/ 10656 h 38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2526" h="387125">
                  <a:moveTo>
                    <a:pt x="85515" y="10656"/>
                  </a:moveTo>
                  <a:cubicBezTo>
                    <a:pt x="85515" y="34137"/>
                    <a:pt x="60576" y="71873"/>
                    <a:pt x="60576" y="99446"/>
                  </a:cubicBezTo>
                  <a:cubicBezTo>
                    <a:pt x="60576" y="111783"/>
                    <a:pt x="53449" y="104867"/>
                    <a:pt x="53449" y="117204"/>
                  </a:cubicBezTo>
                  <a:cubicBezTo>
                    <a:pt x="53449" y="133241"/>
                    <a:pt x="42757" y="147169"/>
                    <a:pt x="42757" y="152720"/>
                  </a:cubicBezTo>
                  <a:lnTo>
                    <a:pt x="42757" y="156273"/>
                  </a:lnTo>
                  <a:cubicBezTo>
                    <a:pt x="42757" y="168674"/>
                    <a:pt x="24943" y="205393"/>
                    <a:pt x="24943" y="220196"/>
                  </a:cubicBezTo>
                  <a:cubicBezTo>
                    <a:pt x="24943" y="264339"/>
                    <a:pt x="0" y="324245"/>
                    <a:pt x="0" y="372917"/>
                  </a:cubicBezTo>
                  <a:lnTo>
                    <a:pt x="0" y="376470"/>
                  </a:lnTo>
                  <a:cubicBezTo>
                    <a:pt x="0" y="384654"/>
                    <a:pt x="2479" y="387126"/>
                    <a:pt x="10691" y="387126"/>
                  </a:cubicBezTo>
                  <a:lnTo>
                    <a:pt x="14255" y="387126"/>
                  </a:lnTo>
                  <a:cubicBezTo>
                    <a:pt x="26632" y="387126"/>
                    <a:pt x="19692" y="380020"/>
                    <a:pt x="32070" y="380020"/>
                  </a:cubicBezTo>
                  <a:cubicBezTo>
                    <a:pt x="63311" y="380020"/>
                    <a:pt x="115607" y="348495"/>
                    <a:pt x="135399" y="348057"/>
                  </a:cubicBezTo>
                  <a:lnTo>
                    <a:pt x="136812" y="337247"/>
                  </a:lnTo>
                  <a:lnTo>
                    <a:pt x="128276" y="259268"/>
                  </a:lnTo>
                  <a:cubicBezTo>
                    <a:pt x="126863" y="246633"/>
                    <a:pt x="127929" y="249288"/>
                    <a:pt x="121148" y="241510"/>
                  </a:cubicBezTo>
                  <a:cubicBezTo>
                    <a:pt x="126463" y="230470"/>
                    <a:pt x="138963" y="190190"/>
                    <a:pt x="138963" y="174031"/>
                  </a:cubicBezTo>
                  <a:lnTo>
                    <a:pt x="138963" y="170478"/>
                  </a:lnTo>
                  <a:cubicBezTo>
                    <a:pt x="138963" y="157340"/>
                    <a:pt x="138412" y="161267"/>
                    <a:pt x="141637" y="152720"/>
                  </a:cubicBezTo>
                  <a:lnTo>
                    <a:pt x="142527" y="134962"/>
                  </a:lnTo>
                  <a:cubicBezTo>
                    <a:pt x="142527" y="114603"/>
                    <a:pt x="98084" y="6578"/>
                    <a:pt x="89079" y="0"/>
                  </a:cubicBezTo>
                  <a:cubicBezTo>
                    <a:pt x="86639" y="4332"/>
                    <a:pt x="85515" y="3801"/>
                    <a:pt x="85515" y="10656"/>
                  </a:cubicBezTo>
                  <a:close/>
                </a:path>
              </a:pathLst>
            </a:custGeom>
            <a:solidFill>
              <a:srgbClr val="FD4E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A4EFE107-1B98-139A-D153-59579BF8C40E}"/>
                </a:ext>
              </a:extLst>
            </p:cNvPr>
            <p:cNvSpPr/>
            <p:nvPr/>
          </p:nvSpPr>
          <p:spPr>
            <a:xfrm>
              <a:off x="3975321" y="4294605"/>
              <a:ext cx="256552" cy="313526"/>
            </a:xfrm>
            <a:custGeom>
              <a:avLst/>
              <a:gdLst>
                <a:gd name="connsiteX0" fmla="*/ 128272 w 256552"/>
                <a:gd name="connsiteY0" fmla="*/ 10660 h 313526"/>
                <a:gd name="connsiteX1" fmla="*/ 110457 w 256552"/>
                <a:gd name="connsiteY1" fmla="*/ 10660 h 313526"/>
                <a:gd name="connsiteX2" fmla="*/ 135399 w 256552"/>
                <a:gd name="connsiteY2" fmla="*/ 78139 h 313526"/>
                <a:gd name="connsiteX3" fmla="*/ 85514 w 256552"/>
                <a:gd name="connsiteY3" fmla="*/ 138515 h 313526"/>
                <a:gd name="connsiteX4" fmla="*/ 106893 w 256552"/>
                <a:gd name="connsiteY4" fmla="*/ 181136 h 313526"/>
                <a:gd name="connsiteX5" fmla="*/ 32066 w 256552"/>
                <a:gd name="connsiteY5" fmla="*/ 245059 h 313526"/>
                <a:gd name="connsiteX6" fmla="*/ 0 w 256552"/>
                <a:gd name="connsiteY6" fmla="*/ 312542 h 313526"/>
                <a:gd name="connsiteX7" fmla="*/ 10735 w 256552"/>
                <a:gd name="connsiteY7" fmla="*/ 313526 h 313526"/>
                <a:gd name="connsiteX8" fmla="*/ 124710 w 256552"/>
                <a:gd name="connsiteY8" fmla="*/ 308989 h 313526"/>
                <a:gd name="connsiteX9" fmla="*/ 192427 w 256552"/>
                <a:gd name="connsiteY9" fmla="*/ 252176 h 313526"/>
                <a:gd name="connsiteX10" fmla="*/ 225455 w 256552"/>
                <a:gd name="connsiteY10" fmla="*/ 224719 h 313526"/>
                <a:gd name="connsiteX11" fmla="*/ 256553 w 256552"/>
                <a:gd name="connsiteY11" fmla="*/ 198892 h 313526"/>
                <a:gd name="connsiteX12" fmla="*/ 156782 w 256552"/>
                <a:gd name="connsiteY12" fmla="*/ 24861 h 313526"/>
                <a:gd name="connsiteX13" fmla="*/ 163909 w 256552"/>
                <a:gd name="connsiteY13" fmla="*/ 10656 h 313526"/>
                <a:gd name="connsiteX14" fmla="*/ 150321 w 256552"/>
                <a:gd name="connsiteY14" fmla="*/ 10400 h 313526"/>
                <a:gd name="connsiteX15" fmla="*/ 146091 w 256552"/>
                <a:gd name="connsiteY15" fmla="*/ 0 h 313526"/>
                <a:gd name="connsiteX16" fmla="*/ 128275 w 256552"/>
                <a:gd name="connsiteY16" fmla="*/ 10656 h 31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6552" h="313526">
                  <a:moveTo>
                    <a:pt x="128272" y="10660"/>
                  </a:moveTo>
                  <a:lnTo>
                    <a:pt x="110457" y="10660"/>
                  </a:lnTo>
                  <a:cubicBezTo>
                    <a:pt x="113898" y="25386"/>
                    <a:pt x="135399" y="59584"/>
                    <a:pt x="135399" y="78139"/>
                  </a:cubicBezTo>
                  <a:cubicBezTo>
                    <a:pt x="135399" y="107426"/>
                    <a:pt x="114867" y="137867"/>
                    <a:pt x="85514" y="138515"/>
                  </a:cubicBezTo>
                  <a:cubicBezTo>
                    <a:pt x="93517" y="150431"/>
                    <a:pt x="106893" y="161320"/>
                    <a:pt x="106893" y="181136"/>
                  </a:cubicBezTo>
                  <a:cubicBezTo>
                    <a:pt x="106893" y="206136"/>
                    <a:pt x="60373" y="245059"/>
                    <a:pt x="32066" y="245059"/>
                  </a:cubicBezTo>
                  <a:cubicBezTo>
                    <a:pt x="31169" y="285339"/>
                    <a:pt x="14421" y="291073"/>
                    <a:pt x="0" y="312542"/>
                  </a:cubicBezTo>
                  <a:lnTo>
                    <a:pt x="10735" y="313526"/>
                  </a:lnTo>
                  <a:lnTo>
                    <a:pt x="124710" y="308989"/>
                  </a:lnTo>
                  <a:cubicBezTo>
                    <a:pt x="142547" y="308192"/>
                    <a:pt x="175617" y="264247"/>
                    <a:pt x="192427" y="252176"/>
                  </a:cubicBezTo>
                  <a:cubicBezTo>
                    <a:pt x="201320" y="245785"/>
                    <a:pt x="217816" y="233082"/>
                    <a:pt x="225455" y="224719"/>
                  </a:cubicBezTo>
                  <a:cubicBezTo>
                    <a:pt x="235588" y="213621"/>
                    <a:pt x="240914" y="192450"/>
                    <a:pt x="256553" y="198892"/>
                  </a:cubicBezTo>
                  <a:cubicBezTo>
                    <a:pt x="247486" y="160104"/>
                    <a:pt x="156782" y="45493"/>
                    <a:pt x="156782" y="24861"/>
                  </a:cubicBezTo>
                  <a:cubicBezTo>
                    <a:pt x="156782" y="20054"/>
                    <a:pt x="160630" y="22888"/>
                    <a:pt x="163909" y="10656"/>
                  </a:cubicBezTo>
                  <a:lnTo>
                    <a:pt x="150321" y="10400"/>
                  </a:lnTo>
                  <a:lnTo>
                    <a:pt x="146091" y="0"/>
                  </a:lnTo>
                  <a:cubicBezTo>
                    <a:pt x="138750" y="4900"/>
                    <a:pt x="136844" y="10656"/>
                    <a:pt x="128275" y="10656"/>
                  </a:cubicBezTo>
                  <a:close/>
                </a:path>
              </a:pathLst>
            </a:custGeom>
            <a:solidFill>
              <a:srgbClr val="FDFDF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E7D442E-29E4-ACAB-4CEA-BC6FF4909465}"/>
                </a:ext>
              </a:extLst>
            </p:cNvPr>
            <p:cNvSpPr/>
            <p:nvPr/>
          </p:nvSpPr>
          <p:spPr>
            <a:xfrm>
              <a:off x="3291095" y="3619716"/>
              <a:ext cx="121238" cy="376470"/>
            </a:xfrm>
            <a:custGeom>
              <a:avLst/>
              <a:gdLst>
                <a:gd name="connsiteX0" fmla="*/ 10780 w 121238"/>
                <a:gd name="connsiteY0" fmla="*/ 21313 h 376470"/>
                <a:gd name="connsiteX1" fmla="*/ 10780 w 121238"/>
                <a:gd name="connsiteY1" fmla="*/ 35518 h 376470"/>
                <a:gd name="connsiteX2" fmla="*/ 14344 w 121238"/>
                <a:gd name="connsiteY2" fmla="*/ 49722 h 376470"/>
                <a:gd name="connsiteX3" fmla="*/ 4024 w 121238"/>
                <a:gd name="connsiteY3" fmla="*/ 78168 h 376470"/>
                <a:gd name="connsiteX4" fmla="*/ 89 w 121238"/>
                <a:gd name="connsiteY4" fmla="*/ 138511 h 376470"/>
                <a:gd name="connsiteX5" fmla="*/ 10780 w 121238"/>
                <a:gd name="connsiteY5" fmla="*/ 213097 h 376470"/>
                <a:gd name="connsiteX6" fmla="*/ 10780 w 121238"/>
                <a:gd name="connsiteY6" fmla="*/ 216650 h 376470"/>
                <a:gd name="connsiteX7" fmla="*/ 18192 w 121238"/>
                <a:gd name="connsiteY7" fmla="*/ 266385 h 376470"/>
                <a:gd name="connsiteX8" fmla="*/ 14344 w 121238"/>
                <a:gd name="connsiteY8" fmla="*/ 376470 h 376470"/>
                <a:gd name="connsiteX9" fmla="*/ 25031 w 121238"/>
                <a:gd name="connsiteY9" fmla="*/ 376470 h 376470"/>
                <a:gd name="connsiteX10" fmla="*/ 110043 w 121238"/>
                <a:gd name="connsiteY10" fmla="*/ 362201 h 376470"/>
                <a:gd name="connsiteX11" fmla="*/ 114418 w 121238"/>
                <a:gd name="connsiteY11" fmla="*/ 323221 h 376470"/>
                <a:gd name="connsiteX12" fmla="*/ 121239 w 121238"/>
                <a:gd name="connsiteY12" fmla="*/ 223750 h 376470"/>
                <a:gd name="connsiteX13" fmla="*/ 121239 w 121238"/>
                <a:gd name="connsiteY13" fmla="*/ 205992 h 376470"/>
                <a:gd name="connsiteX14" fmla="*/ 114111 w 121238"/>
                <a:gd name="connsiteY14" fmla="*/ 188234 h 376470"/>
                <a:gd name="connsiteX15" fmla="*/ 114111 w 121238"/>
                <a:gd name="connsiteY15" fmla="*/ 181132 h 376470"/>
                <a:gd name="connsiteX16" fmla="*/ 99860 w 121238"/>
                <a:gd name="connsiteY16" fmla="*/ 166923 h 376470"/>
                <a:gd name="connsiteX17" fmla="*/ 79804 w 121238"/>
                <a:gd name="connsiteY17" fmla="*/ 140745 h 376470"/>
                <a:gd name="connsiteX18" fmla="*/ 67790 w 121238"/>
                <a:gd name="connsiteY18" fmla="*/ 102994 h 376470"/>
                <a:gd name="connsiteX19" fmla="*/ 86358 w 121238"/>
                <a:gd name="connsiteY19" fmla="*/ 67209 h 376470"/>
                <a:gd name="connsiteX20" fmla="*/ 60666 w 121238"/>
                <a:gd name="connsiteY20" fmla="*/ 0 h 376470"/>
                <a:gd name="connsiteX21" fmla="*/ 10781 w 121238"/>
                <a:gd name="connsiteY21" fmla="*/ 21311 h 37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238" h="376470">
                  <a:moveTo>
                    <a:pt x="10780" y="21313"/>
                  </a:moveTo>
                  <a:lnTo>
                    <a:pt x="10780" y="35518"/>
                  </a:lnTo>
                  <a:cubicBezTo>
                    <a:pt x="10780" y="44624"/>
                    <a:pt x="11638" y="44104"/>
                    <a:pt x="14344" y="49722"/>
                  </a:cubicBezTo>
                  <a:cubicBezTo>
                    <a:pt x="9263" y="59293"/>
                    <a:pt x="4726" y="64966"/>
                    <a:pt x="4024" y="78168"/>
                  </a:cubicBezTo>
                  <a:lnTo>
                    <a:pt x="89" y="138511"/>
                  </a:lnTo>
                  <a:cubicBezTo>
                    <a:pt x="-1140" y="153603"/>
                    <a:pt x="10780" y="185650"/>
                    <a:pt x="10780" y="213097"/>
                  </a:cubicBezTo>
                  <a:lnTo>
                    <a:pt x="10780" y="216650"/>
                  </a:lnTo>
                  <a:cubicBezTo>
                    <a:pt x="10780" y="239358"/>
                    <a:pt x="18855" y="245189"/>
                    <a:pt x="18192" y="266385"/>
                  </a:cubicBezTo>
                  <a:lnTo>
                    <a:pt x="14344" y="376470"/>
                  </a:lnTo>
                  <a:lnTo>
                    <a:pt x="25031" y="376470"/>
                  </a:lnTo>
                  <a:cubicBezTo>
                    <a:pt x="52691" y="376470"/>
                    <a:pt x="79144" y="362959"/>
                    <a:pt x="110043" y="362201"/>
                  </a:cubicBezTo>
                  <a:lnTo>
                    <a:pt x="114418" y="323221"/>
                  </a:lnTo>
                  <a:lnTo>
                    <a:pt x="121239" y="223750"/>
                  </a:lnTo>
                  <a:lnTo>
                    <a:pt x="121239" y="205992"/>
                  </a:lnTo>
                  <a:cubicBezTo>
                    <a:pt x="121239" y="193652"/>
                    <a:pt x="114111" y="200571"/>
                    <a:pt x="114111" y="188234"/>
                  </a:cubicBezTo>
                  <a:lnTo>
                    <a:pt x="114111" y="181132"/>
                  </a:lnTo>
                  <a:cubicBezTo>
                    <a:pt x="114111" y="166596"/>
                    <a:pt x="125851" y="167502"/>
                    <a:pt x="99860" y="166923"/>
                  </a:cubicBezTo>
                  <a:cubicBezTo>
                    <a:pt x="94123" y="151134"/>
                    <a:pt x="89234" y="165181"/>
                    <a:pt x="79804" y="140745"/>
                  </a:cubicBezTo>
                  <a:cubicBezTo>
                    <a:pt x="77534" y="134875"/>
                    <a:pt x="67790" y="106274"/>
                    <a:pt x="67790" y="102994"/>
                  </a:cubicBezTo>
                  <a:cubicBezTo>
                    <a:pt x="67790" y="94024"/>
                    <a:pt x="81318" y="73862"/>
                    <a:pt x="86358" y="67209"/>
                  </a:cubicBezTo>
                  <a:lnTo>
                    <a:pt x="60666" y="0"/>
                  </a:lnTo>
                  <a:cubicBezTo>
                    <a:pt x="39367" y="474"/>
                    <a:pt x="25959" y="13303"/>
                    <a:pt x="10781" y="21311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6874917-4C0D-E67C-B0E9-CB586B3A3EB1}"/>
                </a:ext>
              </a:extLst>
            </p:cNvPr>
            <p:cNvSpPr/>
            <p:nvPr/>
          </p:nvSpPr>
          <p:spPr>
            <a:xfrm>
              <a:off x="5960171" y="941820"/>
              <a:ext cx="626174" cy="207796"/>
            </a:xfrm>
            <a:custGeom>
              <a:avLst/>
              <a:gdLst>
                <a:gd name="connsiteX0" fmla="*/ 626175 w 626174"/>
                <a:gd name="connsiteY0" fmla="*/ 31783 h 207796"/>
                <a:gd name="connsiteX1" fmla="*/ 584369 w 626174"/>
                <a:gd name="connsiteY1" fmla="*/ 0 h 207796"/>
                <a:gd name="connsiteX2" fmla="*/ 544302 w 626174"/>
                <a:gd name="connsiteY2" fmla="*/ 48854 h 207796"/>
                <a:gd name="connsiteX3" fmla="*/ 492860 w 626174"/>
                <a:gd name="connsiteY3" fmla="*/ 82818 h 207796"/>
                <a:gd name="connsiteX4" fmla="*/ 367012 w 626174"/>
                <a:gd name="connsiteY4" fmla="*/ 131409 h 207796"/>
                <a:gd name="connsiteX5" fmla="*/ 235175 w 626174"/>
                <a:gd name="connsiteY5" fmla="*/ 156269 h 207796"/>
                <a:gd name="connsiteX6" fmla="*/ 174803 w 626174"/>
                <a:gd name="connsiteY6" fmla="*/ 164765 h 207796"/>
                <a:gd name="connsiteX7" fmla="*/ 128279 w 626174"/>
                <a:gd name="connsiteY7" fmla="*/ 163375 h 207796"/>
                <a:gd name="connsiteX8" fmla="*/ 60578 w 626174"/>
                <a:gd name="connsiteY8" fmla="*/ 152720 h 207796"/>
                <a:gd name="connsiteX9" fmla="*/ 14255 w 626174"/>
                <a:gd name="connsiteY9" fmla="*/ 138511 h 207796"/>
                <a:gd name="connsiteX10" fmla="*/ 0 w 626174"/>
                <a:gd name="connsiteY10" fmla="*/ 156269 h 207796"/>
                <a:gd name="connsiteX11" fmla="*/ 0 w 626174"/>
                <a:gd name="connsiteY11" fmla="*/ 174027 h 207796"/>
                <a:gd name="connsiteX12" fmla="*/ 67322 w 626174"/>
                <a:gd name="connsiteY12" fmla="*/ 196441 h 207796"/>
                <a:gd name="connsiteX13" fmla="*/ 142234 w 626174"/>
                <a:gd name="connsiteY13" fmla="*/ 207797 h 207796"/>
                <a:gd name="connsiteX14" fmla="*/ 160345 w 626174"/>
                <a:gd name="connsiteY14" fmla="*/ 206881 h 207796"/>
                <a:gd name="connsiteX15" fmla="*/ 224483 w 626174"/>
                <a:gd name="connsiteY15" fmla="*/ 205993 h 207796"/>
                <a:gd name="connsiteX16" fmla="*/ 252987 w 626174"/>
                <a:gd name="connsiteY16" fmla="*/ 198891 h 207796"/>
                <a:gd name="connsiteX17" fmla="*/ 270805 w 626174"/>
                <a:gd name="connsiteY17" fmla="*/ 198891 h 207796"/>
                <a:gd name="connsiteX18" fmla="*/ 356319 w 626174"/>
                <a:gd name="connsiteY18" fmla="*/ 177580 h 207796"/>
                <a:gd name="connsiteX19" fmla="*/ 506844 w 626174"/>
                <a:gd name="connsiteY19" fmla="*/ 128726 h 207796"/>
                <a:gd name="connsiteX20" fmla="*/ 572811 w 626174"/>
                <a:gd name="connsiteY20" fmla="*/ 95032 h 207796"/>
                <a:gd name="connsiteX21" fmla="*/ 622759 w 626174"/>
                <a:gd name="connsiteY21" fmla="*/ 49570 h 207796"/>
                <a:gd name="connsiteX22" fmla="*/ 626172 w 626174"/>
                <a:gd name="connsiteY22" fmla="*/ 31783 h 207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6174" h="207796">
                  <a:moveTo>
                    <a:pt x="626175" y="31783"/>
                  </a:moveTo>
                  <a:cubicBezTo>
                    <a:pt x="603499" y="-12545"/>
                    <a:pt x="622513" y="18243"/>
                    <a:pt x="584369" y="0"/>
                  </a:cubicBezTo>
                  <a:cubicBezTo>
                    <a:pt x="566446" y="11963"/>
                    <a:pt x="566510" y="30156"/>
                    <a:pt x="544302" y="48854"/>
                  </a:cubicBezTo>
                  <a:cubicBezTo>
                    <a:pt x="523773" y="66138"/>
                    <a:pt x="518858" y="70567"/>
                    <a:pt x="492860" y="82818"/>
                  </a:cubicBezTo>
                  <a:cubicBezTo>
                    <a:pt x="474039" y="91688"/>
                    <a:pt x="384931" y="131409"/>
                    <a:pt x="367012" y="131409"/>
                  </a:cubicBezTo>
                  <a:cubicBezTo>
                    <a:pt x="325700" y="131409"/>
                    <a:pt x="277880" y="150115"/>
                    <a:pt x="235175" y="156269"/>
                  </a:cubicBezTo>
                  <a:lnTo>
                    <a:pt x="174803" y="164765"/>
                  </a:lnTo>
                  <a:lnTo>
                    <a:pt x="128279" y="163375"/>
                  </a:lnTo>
                  <a:cubicBezTo>
                    <a:pt x="104223" y="163375"/>
                    <a:pt x="84598" y="152720"/>
                    <a:pt x="60578" y="152720"/>
                  </a:cubicBezTo>
                  <a:cubicBezTo>
                    <a:pt x="54067" y="152720"/>
                    <a:pt x="38597" y="138511"/>
                    <a:pt x="14255" y="138511"/>
                  </a:cubicBezTo>
                  <a:cubicBezTo>
                    <a:pt x="10425" y="138511"/>
                    <a:pt x="0" y="148901"/>
                    <a:pt x="0" y="156269"/>
                  </a:cubicBezTo>
                  <a:lnTo>
                    <a:pt x="0" y="174027"/>
                  </a:lnTo>
                  <a:lnTo>
                    <a:pt x="67322" y="196441"/>
                  </a:lnTo>
                  <a:lnTo>
                    <a:pt x="142234" y="207797"/>
                  </a:lnTo>
                  <a:lnTo>
                    <a:pt x="160345" y="206881"/>
                  </a:lnTo>
                  <a:lnTo>
                    <a:pt x="224483" y="205993"/>
                  </a:lnTo>
                  <a:cubicBezTo>
                    <a:pt x="240047" y="205993"/>
                    <a:pt x="237423" y="198891"/>
                    <a:pt x="252987" y="198891"/>
                  </a:cubicBezTo>
                  <a:lnTo>
                    <a:pt x="270805" y="198891"/>
                  </a:lnTo>
                  <a:cubicBezTo>
                    <a:pt x="303308" y="198891"/>
                    <a:pt x="334001" y="177580"/>
                    <a:pt x="356319" y="177580"/>
                  </a:cubicBezTo>
                  <a:cubicBezTo>
                    <a:pt x="389322" y="177580"/>
                    <a:pt x="489775" y="143318"/>
                    <a:pt x="506844" y="128726"/>
                  </a:cubicBezTo>
                  <a:cubicBezTo>
                    <a:pt x="523892" y="114151"/>
                    <a:pt x="553869" y="112014"/>
                    <a:pt x="572811" y="95032"/>
                  </a:cubicBezTo>
                  <a:cubicBezTo>
                    <a:pt x="587988" y="81423"/>
                    <a:pt x="606769" y="58578"/>
                    <a:pt x="622759" y="49570"/>
                  </a:cubicBezTo>
                  <a:lnTo>
                    <a:pt x="626172" y="31783"/>
                  </a:lnTo>
                  <a:close/>
                </a:path>
              </a:pathLst>
            </a:custGeom>
            <a:solidFill>
              <a:srgbClr val="02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1744962-3793-8E60-6092-74D6F4B892F8}"/>
                </a:ext>
              </a:extLst>
            </p:cNvPr>
            <p:cNvSpPr/>
            <p:nvPr/>
          </p:nvSpPr>
          <p:spPr>
            <a:xfrm>
              <a:off x="3351748" y="2600343"/>
              <a:ext cx="174595" cy="369426"/>
            </a:xfrm>
            <a:custGeom>
              <a:avLst/>
              <a:gdLst>
                <a:gd name="connsiteX0" fmla="*/ 45745 w 174595"/>
                <a:gd name="connsiteY0" fmla="*/ 163310 h 369426"/>
                <a:gd name="connsiteX1" fmla="*/ 32066 w 174595"/>
                <a:gd name="connsiteY1" fmla="*/ 163435 h 369426"/>
                <a:gd name="connsiteX2" fmla="*/ 3560 w 174595"/>
                <a:gd name="connsiteY2" fmla="*/ 269984 h 369426"/>
                <a:gd name="connsiteX3" fmla="*/ 0 w 174595"/>
                <a:gd name="connsiteY3" fmla="*/ 294844 h 369426"/>
                <a:gd name="connsiteX4" fmla="*/ 35630 w 174595"/>
                <a:gd name="connsiteY4" fmla="*/ 369426 h 369426"/>
                <a:gd name="connsiteX5" fmla="*/ 89717 w 174595"/>
                <a:gd name="connsiteY5" fmla="*/ 281274 h 369426"/>
                <a:gd name="connsiteX6" fmla="*/ 134536 w 174595"/>
                <a:gd name="connsiteY6" fmla="*/ 254916 h 369426"/>
                <a:gd name="connsiteX7" fmla="*/ 174596 w 174595"/>
                <a:gd name="connsiteY7" fmla="*/ 223815 h 369426"/>
                <a:gd name="connsiteX8" fmla="*/ 171032 w 174595"/>
                <a:gd name="connsiteY8" fmla="*/ 198954 h 369426"/>
                <a:gd name="connsiteX9" fmla="*/ 163908 w 174595"/>
                <a:gd name="connsiteY9" fmla="*/ 163439 h 369426"/>
                <a:gd name="connsiteX10" fmla="*/ 146089 w 174595"/>
                <a:gd name="connsiteY10" fmla="*/ 124370 h 369426"/>
                <a:gd name="connsiteX11" fmla="*/ 119727 w 174595"/>
                <a:gd name="connsiteY11" fmla="*/ 58305 h 369426"/>
                <a:gd name="connsiteX12" fmla="*/ 81654 w 174595"/>
                <a:gd name="connsiteY12" fmla="*/ 0 h 369426"/>
                <a:gd name="connsiteX13" fmla="*/ 45747 w 174595"/>
                <a:gd name="connsiteY13" fmla="*/ 163313 h 36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595" h="369426">
                  <a:moveTo>
                    <a:pt x="45745" y="163310"/>
                  </a:moveTo>
                  <a:lnTo>
                    <a:pt x="32066" y="163435"/>
                  </a:lnTo>
                  <a:cubicBezTo>
                    <a:pt x="27728" y="181994"/>
                    <a:pt x="3560" y="260613"/>
                    <a:pt x="3560" y="269984"/>
                  </a:cubicBezTo>
                  <a:cubicBezTo>
                    <a:pt x="3560" y="286897"/>
                    <a:pt x="0" y="281142"/>
                    <a:pt x="0" y="294844"/>
                  </a:cubicBezTo>
                  <a:cubicBezTo>
                    <a:pt x="0" y="316201"/>
                    <a:pt x="20821" y="361615"/>
                    <a:pt x="35630" y="369426"/>
                  </a:cubicBezTo>
                  <a:cubicBezTo>
                    <a:pt x="56253" y="326591"/>
                    <a:pt x="49993" y="310988"/>
                    <a:pt x="89717" y="281274"/>
                  </a:cubicBezTo>
                  <a:cubicBezTo>
                    <a:pt x="104185" y="270453"/>
                    <a:pt x="124904" y="265711"/>
                    <a:pt x="134536" y="254916"/>
                  </a:cubicBezTo>
                  <a:cubicBezTo>
                    <a:pt x="144701" y="243520"/>
                    <a:pt x="159121" y="227932"/>
                    <a:pt x="174596" y="223815"/>
                  </a:cubicBezTo>
                  <a:cubicBezTo>
                    <a:pt x="173670" y="212703"/>
                    <a:pt x="171032" y="211198"/>
                    <a:pt x="171032" y="198954"/>
                  </a:cubicBezTo>
                  <a:cubicBezTo>
                    <a:pt x="171032" y="182386"/>
                    <a:pt x="163908" y="187814"/>
                    <a:pt x="163908" y="163439"/>
                  </a:cubicBezTo>
                  <a:cubicBezTo>
                    <a:pt x="148900" y="159444"/>
                    <a:pt x="146089" y="135165"/>
                    <a:pt x="146089" y="124370"/>
                  </a:cubicBezTo>
                  <a:cubicBezTo>
                    <a:pt x="146089" y="111077"/>
                    <a:pt x="125679" y="72475"/>
                    <a:pt x="119727" y="58305"/>
                  </a:cubicBezTo>
                  <a:cubicBezTo>
                    <a:pt x="112329" y="40695"/>
                    <a:pt x="99083" y="4622"/>
                    <a:pt x="81654" y="0"/>
                  </a:cubicBezTo>
                  <a:lnTo>
                    <a:pt x="45747" y="163313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EAAFE8B7-7558-18EC-267D-AAC0EFAAD92F}"/>
                </a:ext>
              </a:extLst>
            </p:cNvPr>
            <p:cNvSpPr/>
            <p:nvPr/>
          </p:nvSpPr>
          <p:spPr>
            <a:xfrm>
              <a:off x="2638691" y="3467067"/>
              <a:ext cx="71781" cy="490053"/>
            </a:xfrm>
            <a:custGeom>
              <a:avLst/>
              <a:gdLst>
                <a:gd name="connsiteX0" fmla="*/ 4782 w 71781"/>
                <a:gd name="connsiteY0" fmla="*/ 31782 h 490053"/>
                <a:gd name="connsiteX1" fmla="*/ 3989 w 71781"/>
                <a:gd name="connsiteY1" fmla="*/ 63863 h 490053"/>
                <a:gd name="connsiteX2" fmla="*/ 425 w 71781"/>
                <a:gd name="connsiteY2" fmla="*/ 78069 h 490053"/>
                <a:gd name="connsiteX3" fmla="*/ 4529 w 71781"/>
                <a:gd name="connsiteY3" fmla="*/ 92266 h 490053"/>
                <a:gd name="connsiteX4" fmla="*/ 7553 w 71781"/>
                <a:gd name="connsiteY4" fmla="*/ 362194 h 490053"/>
                <a:gd name="connsiteX5" fmla="*/ 7553 w 71781"/>
                <a:gd name="connsiteY5" fmla="*/ 486501 h 490053"/>
                <a:gd name="connsiteX6" fmla="*/ 18244 w 71781"/>
                <a:gd name="connsiteY6" fmla="*/ 482951 h 490053"/>
                <a:gd name="connsiteX7" fmla="*/ 32495 w 71781"/>
                <a:gd name="connsiteY7" fmla="*/ 486501 h 490053"/>
                <a:gd name="connsiteX8" fmla="*/ 43183 w 71781"/>
                <a:gd name="connsiteY8" fmla="*/ 482951 h 490053"/>
                <a:gd name="connsiteX9" fmla="*/ 64565 w 71781"/>
                <a:gd name="connsiteY9" fmla="*/ 490054 h 490053"/>
                <a:gd name="connsiteX10" fmla="*/ 68125 w 71781"/>
                <a:gd name="connsiteY10" fmla="*/ 465193 h 490053"/>
                <a:gd name="connsiteX11" fmla="*/ 67116 w 71781"/>
                <a:gd name="connsiteY11" fmla="*/ 443822 h 490053"/>
                <a:gd name="connsiteX12" fmla="*/ 71689 w 71781"/>
                <a:gd name="connsiteY12" fmla="*/ 365750 h 490053"/>
                <a:gd name="connsiteX13" fmla="*/ 68125 w 71781"/>
                <a:gd name="connsiteY13" fmla="*/ 351545 h 490053"/>
                <a:gd name="connsiteX14" fmla="*/ 71689 w 71781"/>
                <a:gd name="connsiteY14" fmla="*/ 337337 h 490053"/>
                <a:gd name="connsiteX15" fmla="*/ 70799 w 71781"/>
                <a:gd name="connsiteY15" fmla="*/ 81624 h 490053"/>
                <a:gd name="connsiteX16" fmla="*/ 71689 w 71781"/>
                <a:gd name="connsiteY16" fmla="*/ 63865 h 490053"/>
                <a:gd name="connsiteX17" fmla="*/ 71689 w 71781"/>
                <a:gd name="connsiteY17" fmla="*/ 7038 h 490053"/>
                <a:gd name="connsiteX18" fmla="*/ 39623 w 71781"/>
                <a:gd name="connsiteY18" fmla="*/ 21246 h 490053"/>
                <a:gd name="connsiteX19" fmla="*/ 32495 w 71781"/>
                <a:gd name="connsiteY19" fmla="*/ 21246 h 490053"/>
                <a:gd name="connsiteX20" fmla="*/ 0 w 71781"/>
                <a:gd name="connsiteY20" fmla="*/ 0 h 490053"/>
                <a:gd name="connsiteX21" fmla="*/ 4782 w 71781"/>
                <a:gd name="connsiteY21" fmla="*/ 31783 h 49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1781" h="490053">
                  <a:moveTo>
                    <a:pt x="4782" y="31782"/>
                  </a:moveTo>
                  <a:lnTo>
                    <a:pt x="3989" y="63863"/>
                  </a:lnTo>
                  <a:cubicBezTo>
                    <a:pt x="3989" y="72971"/>
                    <a:pt x="3131" y="72450"/>
                    <a:pt x="425" y="78069"/>
                  </a:cubicBezTo>
                  <a:cubicBezTo>
                    <a:pt x="3243" y="83734"/>
                    <a:pt x="3798" y="83191"/>
                    <a:pt x="4529" y="92266"/>
                  </a:cubicBezTo>
                  <a:lnTo>
                    <a:pt x="7553" y="362194"/>
                  </a:lnTo>
                  <a:lnTo>
                    <a:pt x="7553" y="486501"/>
                  </a:lnTo>
                  <a:cubicBezTo>
                    <a:pt x="11898" y="484069"/>
                    <a:pt x="11365" y="482951"/>
                    <a:pt x="18244" y="482951"/>
                  </a:cubicBezTo>
                  <a:cubicBezTo>
                    <a:pt x="27378" y="482951"/>
                    <a:pt x="26856" y="483806"/>
                    <a:pt x="32495" y="486501"/>
                  </a:cubicBezTo>
                  <a:cubicBezTo>
                    <a:pt x="36840" y="484069"/>
                    <a:pt x="36307" y="482951"/>
                    <a:pt x="43183" y="482951"/>
                  </a:cubicBezTo>
                  <a:cubicBezTo>
                    <a:pt x="57131" y="482951"/>
                    <a:pt x="43575" y="488315"/>
                    <a:pt x="64565" y="490054"/>
                  </a:cubicBezTo>
                  <a:cubicBezTo>
                    <a:pt x="65491" y="478946"/>
                    <a:pt x="68125" y="477437"/>
                    <a:pt x="68125" y="465193"/>
                  </a:cubicBezTo>
                  <a:lnTo>
                    <a:pt x="67116" y="443822"/>
                  </a:lnTo>
                  <a:lnTo>
                    <a:pt x="71689" y="365750"/>
                  </a:lnTo>
                  <a:cubicBezTo>
                    <a:pt x="72212" y="357527"/>
                    <a:pt x="70457" y="356381"/>
                    <a:pt x="68125" y="351545"/>
                  </a:cubicBezTo>
                  <a:cubicBezTo>
                    <a:pt x="70622" y="346526"/>
                    <a:pt x="71689" y="345646"/>
                    <a:pt x="71689" y="337337"/>
                  </a:cubicBezTo>
                  <a:lnTo>
                    <a:pt x="70799" y="81624"/>
                  </a:lnTo>
                  <a:lnTo>
                    <a:pt x="71689" y="63865"/>
                  </a:lnTo>
                  <a:lnTo>
                    <a:pt x="71689" y="7038"/>
                  </a:lnTo>
                  <a:cubicBezTo>
                    <a:pt x="55099" y="11456"/>
                    <a:pt x="60079" y="21246"/>
                    <a:pt x="39623" y="21246"/>
                  </a:cubicBezTo>
                  <a:lnTo>
                    <a:pt x="32495" y="21246"/>
                  </a:lnTo>
                  <a:cubicBezTo>
                    <a:pt x="12727" y="21246"/>
                    <a:pt x="15419" y="9944"/>
                    <a:pt x="0" y="0"/>
                  </a:cubicBezTo>
                  <a:lnTo>
                    <a:pt x="4782" y="31783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9338FAF-E649-6927-3F06-FDD63FCB8904}"/>
                </a:ext>
              </a:extLst>
            </p:cNvPr>
            <p:cNvSpPr/>
            <p:nvPr/>
          </p:nvSpPr>
          <p:spPr>
            <a:xfrm>
              <a:off x="2873331" y="2998202"/>
              <a:ext cx="196924" cy="181448"/>
            </a:xfrm>
            <a:custGeom>
              <a:avLst/>
              <a:gdLst>
                <a:gd name="connsiteX0" fmla="*/ 186231 w 196924"/>
                <a:gd name="connsiteY0" fmla="*/ 3553 h 181448"/>
                <a:gd name="connsiteX1" fmla="*/ 171980 w 196924"/>
                <a:gd name="connsiteY1" fmla="*/ 0 h 181448"/>
                <a:gd name="connsiteX2" fmla="*/ 29452 w 196924"/>
                <a:gd name="connsiteY2" fmla="*/ 14208 h 181448"/>
                <a:gd name="connsiteX3" fmla="*/ 35 w 196924"/>
                <a:gd name="connsiteY3" fmla="*/ 49785 h 181448"/>
                <a:gd name="connsiteX4" fmla="*/ 3681 w 196924"/>
                <a:gd name="connsiteY4" fmla="*/ 120831 h 181448"/>
                <a:gd name="connsiteX5" fmla="*/ 8074 w 196924"/>
                <a:gd name="connsiteY5" fmla="*/ 174029 h 181448"/>
                <a:gd name="connsiteX6" fmla="*/ 29474 w 196924"/>
                <a:gd name="connsiteY6" fmla="*/ 181326 h 181448"/>
                <a:gd name="connsiteX7" fmla="*/ 75738 w 196924"/>
                <a:gd name="connsiteY7" fmla="*/ 177169 h 181448"/>
                <a:gd name="connsiteX8" fmla="*/ 125839 w 196924"/>
                <a:gd name="connsiteY8" fmla="*/ 174751 h 181448"/>
                <a:gd name="connsiteX9" fmla="*/ 142840 w 196924"/>
                <a:gd name="connsiteY9" fmla="*/ 170422 h 181448"/>
                <a:gd name="connsiteX10" fmla="*/ 147038 w 196924"/>
                <a:gd name="connsiteY10" fmla="*/ 110098 h 181448"/>
                <a:gd name="connsiteX11" fmla="*/ 147038 w 196924"/>
                <a:gd name="connsiteY11" fmla="*/ 102996 h 181448"/>
                <a:gd name="connsiteX12" fmla="*/ 150601 w 196924"/>
                <a:gd name="connsiteY12" fmla="*/ 85238 h 181448"/>
                <a:gd name="connsiteX13" fmla="*/ 141427 w 196924"/>
                <a:gd name="connsiteY13" fmla="*/ 45828 h 181448"/>
                <a:gd name="connsiteX14" fmla="*/ 147819 w 196924"/>
                <a:gd name="connsiteY14" fmla="*/ 20397 h 181448"/>
                <a:gd name="connsiteX15" fmla="*/ 159311 w 196924"/>
                <a:gd name="connsiteY15" fmla="*/ 31965 h 181448"/>
                <a:gd name="connsiteX16" fmla="*/ 161289 w 196924"/>
                <a:gd name="connsiteY16" fmla="*/ 53272 h 181448"/>
                <a:gd name="connsiteX17" fmla="*/ 158712 w 196924"/>
                <a:gd name="connsiteY17" fmla="*/ 67581 h 181448"/>
                <a:gd name="connsiteX18" fmla="*/ 155001 w 196924"/>
                <a:gd name="connsiteY18" fmla="*/ 106613 h 181448"/>
                <a:gd name="connsiteX19" fmla="*/ 150843 w 196924"/>
                <a:gd name="connsiteY19" fmla="*/ 168322 h 181448"/>
                <a:gd name="connsiteX20" fmla="*/ 196924 w 196924"/>
                <a:gd name="connsiteY20" fmla="*/ 159819 h 181448"/>
                <a:gd name="connsiteX21" fmla="*/ 196924 w 196924"/>
                <a:gd name="connsiteY21" fmla="*/ 53271 h 181448"/>
                <a:gd name="connsiteX22" fmla="*/ 189797 w 196924"/>
                <a:gd name="connsiteY22" fmla="*/ 42615 h 181448"/>
                <a:gd name="connsiteX23" fmla="*/ 189797 w 196924"/>
                <a:gd name="connsiteY23" fmla="*/ 49721 h 181448"/>
                <a:gd name="connsiteX24" fmla="*/ 182669 w 196924"/>
                <a:gd name="connsiteY24" fmla="*/ 49721 h 181448"/>
                <a:gd name="connsiteX25" fmla="*/ 179109 w 196924"/>
                <a:gd name="connsiteY25" fmla="*/ 31963 h 181448"/>
                <a:gd name="connsiteX26" fmla="*/ 179109 w 196924"/>
                <a:gd name="connsiteY26" fmla="*/ 21308 h 181448"/>
                <a:gd name="connsiteX27" fmla="*/ 186233 w 196924"/>
                <a:gd name="connsiteY27" fmla="*/ 3550 h 18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96924" h="181448">
                  <a:moveTo>
                    <a:pt x="186231" y="3553"/>
                  </a:moveTo>
                  <a:lnTo>
                    <a:pt x="171980" y="0"/>
                  </a:lnTo>
                  <a:lnTo>
                    <a:pt x="29452" y="14208"/>
                  </a:lnTo>
                  <a:cubicBezTo>
                    <a:pt x="9540" y="16450"/>
                    <a:pt x="-675" y="26904"/>
                    <a:pt x="35" y="49785"/>
                  </a:cubicBezTo>
                  <a:lnTo>
                    <a:pt x="3681" y="120831"/>
                  </a:lnTo>
                  <a:lnTo>
                    <a:pt x="8074" y="174029"/>
                  </a:lnTo>
                  <a:cubicBezTo>
                    <a:pt x="28678" y="175736"/>
                    <a:pt x="16704" y="182432"/>
                    <a:pt x="29474" y="181326"/>
                  </a:cubicBezTo>
                  <a:lnTo>
                    <a:pt x="75738" y="177169"/>
                  </a:lnTo>
                  <a:lnTo>
                    <a:pt x="125839" y="174751"/>
                  </a:lnTo>
                  <a:lnTo>
                    <a:pt x="142840" y="170422"/>
                  </a:lnTo>
                  <a:lnTo>
                    <a:pt x="147038" y="110098"/>
                  </a:lnTo>
                  <a:lnTo>
                    <a:pt x="147038" y="102996"/>
                  </a:lnTo>
                  <a:cubicBezTo>
                    <a:pt x="147038" y="89858"/>
                    <a:pt x="146486" y="93781"/>
                    <a:pt x="150601" y="85238"/>
                  </a:cubicBezTo>
                  <a:cubicBezTo>
                    <a:pt x="149650" y="81175"/>
                    <a:pt x="143016" y="48917"/>
                    <a:pt x="141427" y="45828"/>
                  </a:cubicBezTo>
                  <a:lnTo>
                    <a:pt x="147819" y="20397"/>
                  </a:lnTo>
                  <a:lnTo>
                    <a:pt x="159311" y="31965"/>
                  </a:lnTo>
                  <a:lnTo>
                    <a:pt x="161289" y="53272"/>
                  </a:lnTo>
                  <a:cubicBezTo>
                    <a:pt x="157765" y="60364"/>
                    <a:pt x="158792" y="57185"/>
                    <a:pt x="158712" y="67581"/>
                  </a:cubicBezTo>
                  <a:lnTo>
                    <a:pt x="155001" y="106613"/>
                  </a:lnTo>
                  <a:lnTo>
                    <a:pt x="150843" y="168322"/>
                  </a:lnTo>
                  <a:lnTo>
                    <a:pt x="196924" y="159819"/>
                  </a:lnTo>
                  <a:lnTo>
                    <a:pt x="196924" y="53271"/>
                  </a:lnTo>
                  <a:cubicBezTo>
                    <a:pt x="196924" y="43269"/>
                    <a:pt x="195382" y="46696"/>
                    <a:pt x="189797" y="42615"/>
                  </a:cubicBezTo>
                  <a:lnTo>
                    <a:pt x="189797" y="49721"/>
                  </a:lnTo>
                  <a:lnTo>
                    <a:pt x="182669" y="49721"/>
                  </a:lnTo>
                  <a:cubicBezTo>
                    <a:pt x="180810" y="41753"/>
                    <a:pt x="179109" y="41555"/>
                    <a:pt x="179109" y="31963"/>
                  </a:cubicBezTo>
                  <a:lnTo>
                    <a:pt x="179109" y="21308"/>
                  </a:lnTo>
                  <a:cubicBezTo>
                    <a:pt x="179109" y="9718"/>
                    <a:pt x="180950" y="9607"/>
                    <a:pt x="186233" y="3550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CA9AE5D-282E-2BCD-D3BF-FC560A8A3258}"/>
                </a:ext>
              </a:extLst>
            </p:cNvPr>
            <p:cNvSpPr/>
            <p:nvPr/>
          </p:nvSpPr>
          <p:spPr>
            <a:xfrm>
              <a:off x="7481695" y="6404102"/>
              <a:ext cx="391883" cy="142124"/>
            </a:xfrm>
            <a:custGeom>
              <a:avLst/>
              <a:gdLst>
                <a:gd name="connsiteX0" fmla="*/ 210161 w 391883"/>
                <a:gd name="connsiteY0" fmla="*/ 17757 h 142124"/>
                <a:gd name="connsiteX1" fmla="*/ 277862 w 391883"/>
                <a:gd name="connsiteY1" fmla="*/ 78132 h 142124"/>
                <a:gd name="connsiteX2" fmla="*/ 277483 w 391883"/>
                <a:gd name="connsiteY2" fmla="*/ 84668 h 142124"/>
                <a:gd name="connsiteX3" fmla="*/ 260043 w 391883"/>
                <a:gd name="connsiteY3" fmla="*/ 95890 h 142124"/>
                <a:gd name="connsiteX4" fmla="*/ 224330 w 391883"/>
                <a:gd name="connsiteY4" fmla="*/ 88123 h 142124"/>
                <a:gd name="connsiteX5" fmla="*/ 149585 w 391883"/>
                <a:gd name="connsiteY5" fmla="*/ 95890 h 142124"/>
                <a:gd name="connsiteX6" fmla="*/ 128131 w 391883"/>
                <a:gd name="connsiteY6" fmla="*/ 94877 h 142124"/>
                <a:gd name="connsiteX7" fmla="*/ 64070 w 391883"/>
                <a:gd name="connsiteY7" fmla="*/ 99443 h 142124"/>
                <a:gd name="connsiteX8" fmla="*/ 46255 w 391883"/>
                <a:gd name="connsiteY8" fmla="*/ 95890 h 142124"/>
                <a:gd name="connsiteX9" fmla="*/ 63998 w 391883"/>
                <a:gd name="connsiteY9" fmla="*/ 70958 h 142124"/>
                <a:gd name="connsiteX10" fmla="*/ 83240 w 391883"/>
                <a:gd name="connsiteY10" fmla="*/ 47520 h 142124"/>
                <a:gd name="connsiteX11" fmla="*/ 131769 w 391883"/>
                <a:gd name="connsiteY11" fmla="*/ 10654 h 142124"/>
                <a:gd name="connsiteX12" fmla="*/ 121079 w 391883"/>
                <a:gd name="connsiteY12" fmla="*/ 7101 h 142124"/>
                <a:gd name="connsiteX13" fmla="*/ 106827 w 391883"/>
                <a:gd name="connsiteY13" fmla="*/ 7101 h 142124"/>
                <a:gd name="connsiteX14" fmla="*/ 32859 w 391883"/>
                <a:gd name="connsiteY14" fmla="*/ 47025 h 142124"/>
                <a:gd name="connsiteX15" fmla="*/ 0 w 391883"/>
                <a:gd name="connsiteY15" fmla="*/ 130441 h 142124"/>
                <a:gd name="connsiteX16" fmla="*/ 67783 w 391883"/>
                <a:gd name="connsiteY16" fmla="*/ 134163 h 142124"/>
                <a:gd name="connsiteX17" fmla="*/ 85447 w 391883"/>
                <a:gd name="connsiteY17" fmla="*/ 137622 h 142124"/>
                <a:gd name="connsiteX18" fmla="*/ 103262 w 391883"/>
                <a:gd name="connsiteY18" fmla="*/ 138513 h 142124"/>
                <a:gd name="connsiteX19" fmla="*/ 185283 w 391883"/>
                <a:gd name="connsiteY19" fmla="*/ 137546 h 142124"/>
                <a:gd name="connsiteX20" fmla="*/ 260043 w 391883"/>
                <a:gd name="connsiteY20" fmla="*/ 142062 h 142124"/>
                <a:gd name="connsiteX21" fmla="*/ 302803 w 391883"/>
                <a:gd name="connsiteY21" fmla="*/ 138513 h 142124"/>
                <a:gd name="connsiteX22" fmla="*/ 327746 w 391883"/>
                <a:gd name="connsiteY22" fmla="*/ 134960 h 142124"/>
                <a:gd name="connsiteX23" fmla="*/ 334870 w 391883"/>
                <a:gd name="connsiteY23" fmla="*/ 134960 h 142124"/>
                <a:gd name="connsiteX24" fmla="*/ 391884 w 391883"/>
                <a:gd name="connsiteY24" fmla="*/ 120755 h 142124"/>
                <a:gd name="connsiteX25" fmla="*/ 245790 w 391883"/>
                <a:gd name="connsiteY25" fmla="*/ 0 h 142124"/>
                <a:gd name="connsiteX26" fmla="*/ 210160 w 391883"/>
                <a:gd name="connsiteY26" fmla="*/ 17758 h 14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1883" h="142124">
                  <a:moveTo>
                    <a:pt x="210161" y="17757"/>
                  </a:moveTo>
                  <a:cubicBezTo>
                    <a:pt x="225634" y="25919"/>
                    <a:pt x="277862" y="60211"/>
                    <a:pt x="277862" y="78132"/>
                  </a:cubicBezTo>
                  <a:lnTo>
                    <a:pt x="277483" y="84668"/>
                  </a:lnTo>
                  <a:lnTo>
                    <a:pt x="260043" y="95890"/>
                  </a:lnTo>
                  <a:cubicBezTo>
                    <a:pt x="255222" y="93584"/>
                    <a:pt x="232092" y="87854"/>
                    <a:pt x="224330" y="88123"/>
                  </a:cubicBezTo>
                  <a:lnTo>
                    <a:pt x="149585" y="95890"/>
                  </a:lnTo>
                  <a:lnTo>
                    <a:pt x="128131" y="94877"/>
                  </a:lnTo>
                  <a:lnTo>
                    <a:pt x="64070" y="99443"/>
                  </a:lnTo>
                  <a:cubicBezTo>
                    <a:pt x="54416" y="100169"/>
                    <a:pt x="55581" y="98056"/>
                    <a:pt x="46255" y="95890"/>
                  </a:cubicBezTo>
                  <a:cubicBezTo>
                    <a:pt x="46806" y="71235"/>
                    <a:pt x="51779" y="80593"/>
                    <a:pt x="63998" y="70958"/>
                  </a:cubicBezTo>
                  <a:cubicBezTo>
                    <a:pt x="72016" y="64636"/>
                    <a:pt x="71216" y="56168"/>
                    <a:pt x="83240" y="47520"/>
                  </a:cubicBezTo>
                  <a:cubicBezTo>
                    <a:pt x="92548" y="40831"/>
                    <a:pt x="127798" y="16053"/>
                    <a:pt x="131769" y="10654"/>
                  </a:cubicBezTo>
                  <a:cubicBezTo>
                    <a:pt x="127424" y="8221"/>
                    <a:pt x="127957" y="7101"/>
                    <a:pt x="121079" y="7101"/>
                  </a:cubicBezTo>
                  <a:lnTo>
                    <a:pt x="106827" y="7101"/>
                  </a:lnTo>
                  <a:cubicBezTo>
                    <a:pt x="76079" y="7101"/>
                    <a:pt x="49483" y="29856"/>
                    <a:pt x="32859" y="47025"/>
                  </a:cubicBezTo>
                  <a:cubicBezTo>
                    <a:pt x="17246" y="63156"/>
                    <a:pt x="584" y="102149"/>
                    <a:pt x="0" y="130441"/>
                  </a:cubicBezTo>
                  <a:lnTo>
                    <a:pt x="67783" y="134163"/>
                  </a:lnTo>
                  <a:lnTo>
                    <a:pt x="85447" y="137622"/>
                  </a:lnTo>
                  <a:lnTo>
                    <a:pt x="103262" y="138513"/>
                  </a:lnTo>
                  <a:lnTo>
                    <a:pt x="185283" y="137546"/>
                  </a:lnTo>
                  <a:lnTo>
                    <a:pt x="260043" y="142062"/>
                  </a:lnTo>
                  <a:cubicBezTo>
                    <a:pt x="269282" y="142681"/>
                    <a:pt x="287584" y="138513"/>
                    <a:pt x="302803" y="138513"/>
                  </a:cubicBezTo>
                  <a:cubicBezTo>
                    <a:pt x="316547" y="138513"/>
                    <a:pt x="310774" y="134960"/>
                    <a:pt x="327746" y="134960"/>
                  </a:cubicBezTo>
                  <a:lnTo>
                    <a:pt x="334870" y="134960"/>
                  </a:lnTo>
                  <a:cubicBezTo>
                    <a:pt x="359344" y="134960"/>
                    <a:pt x="374124" y="124876"/>
                    <a:pt x="391884" y="120755"/>
                  </a:cubicBezTo>
                  <a:cubicBezTo>
                    <a:pt x="390706" y="68112"/>
                    <a:pt x="294275" y="0"/>
                    <a:pt x="245790" y="0"/>
                  </a:cubicBezTo>
                  <a:cubicBezTo>
                    <a:pt x="229441" y="0"/>
                    <a:pt x="216938" y="7670"/>
                    <a:pt x="210160" y="17758"/>
                  </a:cubicBezTo>
                  <a:close/>
                </a:path>
              </a:pathLst>
            </a:custGeom>
            <a:solidFill>
              <a:srgbClr val="F9F9F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047D604-58AE-FCBB-558F-2F2060497150}"/>
                </a:ext>
              </a:extLst>
            </p:cNvPr>
            <p:cNvSpPr/>
            <p:nvPr/>
          </p:nvSpPr>
          <p:spPr>
            <a:xfrm>
              <a:off x="2453305" y="1723149"/>
              <a:ext cx="537030" cy="157286"/>
            </a:xfrm>
            <a:custGeom>
              <a:avLst/>
              <a:gdLst>
                <a:gd name="connsiteX0" fmla="*/ 477987 w 537030"/>
                <a:gd name="connsiteY0" fmla="*/ 14205 h 157286"/>
                <a:gd name="connsiteX1" fmla="*/ 477987 w 537030"/>
                <a:gd name="connsiteY1" fmla="*/ 21307 h 157286"/>
                <a:gd name="connsiteX2" fmla="*/ 453044 w 537030"/>
                <a:gd name="connsiteY2" fmla="*/ 49721 h 157286"/>
                <a:gd name="connsiteX3" fmla="*/ 353322 w 537030"/>
                <a:gd name="connsiteY3" fmla="*/ 96253 h 157286"/>
                <a:gd name="connsiteX4" fmla="*/ 260631 w 537030"/>
                <a:gd name="connsiteY4" fmla="*/ 106549 h 157286"/>
                <a:gd name="connsiteX5" fmla="*/ 214308 w 537030"/>
                <a:gd name="connsiteY5" fmla="*/ 106549 h 157286"/>
                <a:gd name="connsiteX6" fmla="*/ 192930 w 537030"/>
                <a:gd name="connsiteY6" fmla="*/ 110098 h 157286"/>
                <a:gd name="connsiteX7" fmla="*/ 175093 w 537030"/>
                <a:gd name="connsiteY7" fmla="*/ 106204 h 157286"/>
                <a:gd name="connsiteX8" fmla="*/ 86035 w 537030"/>
                <a:gd name="connsiteY8" fmla="*/ 110098 h 157286"/>
                <a:gd name="connsiteX9" fmla="*/ 78829 w 537030"/>
                <a:gd name="connsiteY9" fmla="*/ 111072 h 157286"/>
                <a:gd name="connsiteX10" fmla="*/ 18334 w 537030"/>
                <a:gd name="connsiteY10" fmla="*/ 106549 h 157286"/>
                <a:gd name="connsiteX11" fmla="*/ 10709 w 537030"/>
                <a:gd name="connsiteY11" fmla="*/ 106355 h 157286"/>
                <a:gd name="connsiteX12" fmla="*/ 0 w 537030"/>
                <a:gd name="connsiteY12" fmla="*/ 135390 h 157286"/>
                <a:gd name="connsiteX13" fmla="*/ 7643 w 537030"/>
                <a:gd name="connsiteY13" fmla="*/ 145614 h 157286"/>
                <a:gd name="connsiteX14" fmla="*/ 78906 w 537030"/>
                <a:gd name="connsiteY14" fmla="*/ 156270 h 157286"/>
                <a:gd name="connsiteX15" fmla="*/ 185847 w 537030"/>
                <a:gd name="connsiteY15" fmla="*/ 157286 h 157286"/>
                <a:gd name="connsiteX16" fmla="*/ 303385 w 537030"/>
                <a:gd name="connsiteY16" fmla="*/ 152720 h 157286"/>
                <a:gd name="connsiteX17" fmla="*/ 342583 w 537030"/>
                <a:gd name="connsiteY17" fmla="*/ 145614 h 157286"/>
                <a:gd name="connsiteX18" fmla="*/ 349707 w 537030"/>
                <a:gd name="connsiteY18" fmla="*/ 145614 h 157286"/>
                <a:gd name="connsiteX19" fmla="*/ 469485 w 537030"/>
                <a:gd name="connsiteY19" fmla="*/ 112290 h 157286"/>
                <a:gd name="connsiteX20" fmla="*/ 513654 w 537030"/>
                <a:gd name="connsiteY20" fmla="*/ 81732 h 157286"/>
                <a:gd name="connsiteX21" fmla="*/ 534989 w 537030"/>
                <a:gd name="connsiteY21" fmla="*/ 31963 h 157286"/>
                <a:gd name="connsiteX22" fmla="*/ 499359 w 537030"/>
                <a:gd name="connsiteY22" fmla="*/ 0 h 157286"/>
                <a:gd name="connsiteX23" fmla="*/ 477980 w 537030"/>
                <a:gd name="connsiteY23" fmla="*/ 14205 h 15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37030" h="157286">
                  <a:moveTo>
                    <a:pt x="477987" y="14205"/>
                  </a:moveTo>
                  <a:lnTo>
                    <a:pt x="477987" y="21307"/>
                  </a:lnTo>
                  <a:cubicBezTo>
                    <a:pt x="477987" y="40107"/>
                    <a:pt x="471159" y="48219"/>
                    <a:pt x="453044" y="49721"/>
                  </a:cubicBezTo>
                  <a:cubicBezTo>
                    <a:pt x="446147" y="75462"/>
                    <a:pt x="384763" y="91882"/>
                    <a:pt x="353322" y="96253"/>
                  </a:cubicBezTo>
                  <a:lnTo>
                    <a:pt x="260631" y="106549"/>
                  </a:lnTo>
                  <a:lnTo>
                    <a:pt x="214308" y="106549"/>
                  </a:lnTo>
                  <a:cubicBezTo>
                    <a:pt x="203455" y="106549"/>
                    <a:pt x="201275" y="108162"/>
                    <a:pt x="192930" y="110098"/>
                  </a:cubicBezTo>
                  <a:cubicBezTo>
                    <a:pt x="186011" y="106790"/>
                    <a:pt x="186555" y="105913"/>
                    <a:pt x="175093" y="106204"/>
                  </a:cubicBezTo>
                  <a:lnTo>
                    <a:pt x="86035" y="110098"/>
                  </a:lnTo>
                  <a:lnTo>
                    <a:pt x="78829" y="111072"/>
                  </a:lnTo>
                  <a:lnTo>
                    <a:pt x="18334" y="106549"/>
                  </a:lnTo>
                  <a:lnTo>
                    <a:pt x="10709" y="106355"/>
                  </a:lnTo>
                  <a:lnTo>
                    <a:pt x="0" y="135390"/>
                  </a:lnTo>
                  <a:lnTo>
                    <a:pt x="7643" y="145614"/>
                  </a:lnTo>
                  <a:cubicBezTo>
                    <a:pt x="30301" y="146117"/>
                    <a:pt x="47023" y="156270"/>
                    <a:pt x="78906" y="156270"/>
                  </a:cubicBezTo>
                  <a:lnTo>
                    <a:pt x="185847" y="157286"/>
                  </a:lnTo>
                  <a:lnTo>
                    <a:pt x="303385" y="152720"/>
                  </a:lnTo>
                  <a:cubicBezTo>
                    <a:pt x="323568" y="151851"/>
                    <a:pt x="323615" y="145614"/>
                    <a:pt x="342583" y="145614"/>
                  </a:cubicBezTo>
                  <a:lnTo>
                    <a:pt x="349707" y="145614"/>
                  </a:lnTo>
                  <a:cubicBezTo>
                    <a:pt x="386339" y="145614"/>
                    <a:pt x="447409" y="128366"/>
                    <a:pt x="469485" y="112290"/>
                  </a:cubicBezTo>
                  <a:cubicBezTo>
                    <a:pt x="484760" y="101167"/>
                    <a:pt x="498010" y="90706"/>
                    <a:pt x="513654" y="81732"/>
                  </a:cubicBezTo>
                  <a:cubicBezTo>
                    <a:pt x="546787" y="62731"/>
                    <a:pt x="534989" y="65572"/>
                    <a:pt x="534989" y="31963"/>
                  </a:cubicBezTo>
                  <a:cubicBezTo>
                    <a:pt x="534989" y="20862"/>
                    <a:pt x="512915" y="0"/>
                    <a:pt x="499359" y="0"/>
                  </a:cubicBezTo>
                  <a:cubicBezTo>
                    <a:pt x="490498" y="0"/>
                    <a:pt x="485958" y="8881"/>
                    <a:pt x="477980" y="14205"/>
                  </a:cubicBezTo>
                  <a:close/>
                </a:path>
              </a:pathLst>
            </a:custGeom>
            <a:solidFill>
              <a:srgbClr val="0404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3333895-D245-12B8-12B3-62B223002E2F}"/>
                </a:ext>
              </a:extLst>
            </p:cNvPr>
            <p:cNvSpPr/>
            <p:nvPr/>
          </p:nvSpPr>
          <p:spPr>
            <a:xfrm>
              <a:off x="4196212" y="2088364"/>
              <a:ext cx="538044" cy="256321"/>
            </a:xfrm>
            <a:custGeom>
              <a:avLst/>
              <a:gdLst>
                <a:gd name="connsiteX0" fmla="*/ 488703 w 538044"/>
                <a:gd name="connsiteY0" fmla="*/ 11867 h 256321"/>
                <a:gd name="connsiteX1" fmla="*/ 427580 w 538044"/>
                <a:gd name="connsiteY1" fmla="*/ 114256 h 256321"/>
                <a:gd name="connsiteX2" fmla="*/ 312969 w 538044"/>
                <a:gd name="connsiteY2" fmla="*/ 188253 h 256321"/>
                <a:gd name="connsiteX3" fmla="*/ 156778 w 538044"/>
                <a:gd name="connsiteY3" fmla="*/ 220805 h 256321"/>
                <a:gd name="connsiteX4" fmla="*/ 138571 w 538044"/>
                <a:gd name="connsiteY4" fmla="*/ 223083 h 256321"/>
                <a:gd name="connsiteX5" fmla="*/ 28506 w 538044"/>
                <a:gd name="connsiteY5" fmla="*/ 203047 h 256321"/>
                <a:gd name="connsiteX6" fmla="*/ 0 w 538044"/>
                <a:gd name="connsiteY6" fmla="*/ 217252 h 256321"/>
                <a:gd name="connsiteX7" fmla="*/ 0 w 538044"/>
                <a:gd name="connsiteY7" fmla="*/ 231461 h 256321"/>
                <a:gd name="connsiteX8" fmla="*/ 121149 w 538044"/>
                <a:gd name="connsiteY8" fmla="*/ 256321 h 256321"/>
                <a:gd name="connsiteX9" fmla="*/ 199542 w 538044"/>
                <a:gd name="connsiteY9" fmla="*/ 256321 h 256321"/>
                <a:gd name="connsiteX10" fmla="*/ 338507 w 538044"/>
                <a:gd name="connsiteY10" fmla="*/ 224355 h 256321"/>
                <a:gd name="connsiteX11" fmla="*/ 465428 w 538044"/>
                <a:gd name="connsiteY11" fmla="*/ 159079 h 256321"/>
                <a:gd name="connsiteX12" fmla="*/ 538044 w 538044"/>
                <a:gd name="connsiteY12" fmla="*/ 39672 h 256321"/>
                <a:gd name="connsiteX13" fmla="*/ 538044 w 538044"/>
                <a:gd name="connsiteY13" fmla="*/ 21914 h 256321"/>
                <a:gd name="connsiteX14" fmla="*/ 516478 w 538044"/>
                <a:gd name="connsiteY14" fmla="*/ 302 h 256321"/>
                <a:gd name="connsiteX15" fmla="*/ 509351 w 538044"/>
                <a:gd name="connsiteY15" fmla="*/ 4462 h 256321"/>
                <a:gd name="connsiteX16" fmla="*/ 501863 w 538044"/>
                <a:gd name="connsiteY16" fmla="*/ 0 h 256321"/>
                <a:gd name="connsiteX17" fmla="*/ 488710 w 538044"/>
                <a:gd name="connsiteY17" fmla="*/ 11866 h 25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38044" h="256321">
                  <a:moveTo>
                    <a:pt x="488703" y="11867"/>
                  </a:moveTo>
                  <a:cubicBezTo>
                    <a:pt x="487582" y="36702"/>
                    <a:pt x="445608" y="109460"/>
                    <a:pt x="427580" y="114256"/>
                  </a:cubicBezTo>
                  <a:cubicBezTo>
                    <a:pt x="425472" y="139500"/>
                    <a:pt x="337668" y="180950"/>
                    <a:pt x="312969" y="188253"/>
                  </a:cubicBezTo>
                  <a:cubicBezTo>
                    <a:pt x="268964" y="201262"/>
                    <a:pt x="209936" y="220805"/>
                    <a:pt x="156778" y="220805"/>
                  </a:cubicBezTo>
                  <a:lnTo>
                    <a:pt x="138571" y="223083"/>
                  </a:lnTo>
                  <a:lnTo>
                    <a:pt x="28506" y="203047"/>
                  </a:lnTo>
                  <a:cubicBezTo>
                    <a:pt x="17920" y="201230"/>
                    <a:pt x="0" y="205868"/>
                    <a:pt x="0" y="217252"/>
                  </a:cubicBezTo>
                  <a:lnTo>
                    <a:pt x="0" y="231461"/>
                  </a:lnTo>
                  <a:cubicBezTo>
                    <a:pt x="40621" y="240891"/>
                    <a:pt x="64834" y="256321"/>
                    <a:pt x="121149" y="256321"/>
                  </a:cubicBezTo>
                  <a:lnTo>
                    <a:pt x="199542" y="256321"/>
                  </a:lnTo>
                  <a:cubicBezTo>
                    <a:pt x="251273" y="256321"/>
                    <a:pt x="313284" y="224355"/>
                    <a:pt x="338507" y="224355"/>
                  </a:cubicBezTo>
                  <a:cubicBezTo>
                    <a:pt x="360775" y="224355"/>
                    <a:pt x="455250" y="172109"/>
                    <a:pt x="465428" y="159079"/>
                  </a:cubicBezTo>
                  <a:cubicBezTo>
                    <a:pt x="482011" y="137854"/>
                    <a:pt x="538044" y="69171"/>
                    <a:pt x="538044" y="39672"/>
                  </a:cubicBezTo>
                  <a:lnTo>
                    <a:pt x="538044" y="21914"/>
                  </a:lnTo>
                  <a:cubicBezTo>
                    <a:pt x="538044" y="10864"/>
                    <a:pt x="524434" y="5791"/>
                    <a:pt x="516478" y="302"/>
                  </a:cubicBezTo>
                  <a:lnTo>
                    <a:pt x="509351" y="4462"/>
                  </a:lnTo>
                  <a:lnTo>
                    <a:pt x="501863" y="0"/>
                  </a:lnTo>
                  <a:lnTo>
                    <a:pt x="488710" y="11866"/>
                  </a:lnTo>
                  <a:close/>
                </a:path>
              </a:pathLst>
            </a:custGeom>
            <a:solidFill>
              <a:srgbClr val="0404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8F66F65-A5CA-3935-CE67-E4DD970E3CD9}"/>
                </a:ext>
              </a:extLst>
            </p:cNvPr>
            <p:cNvSpPr/>
            <p:nvPr/>
          </p:nvSpPr>
          <p:spPr>
            <a:xfrm>
              <a:off x="2752122" y="2919507"/>
              <a:ext cx="91151" cy="341482"/>
            </a:xfrm>
            <a:custGeom>
              <a:avLst/>
              <a:gdLst>
                <a:gd name="connsiteX0" fmla="*/ 1085 w 91151"/>
                <a:gd name="connsiteY0" fmla="*/ 4992 h 341482"/>
                <a:gd name="connsiteX1" fmla="*/ 1906 w 91151"/>
                <a:gd name="connsiteY1" fmla="*/ 128388 h 341482"/>
                <a:gd name="connsiteX2" fmla="*/ 1012 w 91151"/>
                <a:gd name="connsiteY2" fmla="*/ 146145 h 341482"/>
                <a:gd name="connsiteX3" fmla="*/ 0 w 91151"/>
                <a:gd name="connsiteY3" fmla="*/ 153244 h 341482"/>
                <a:gd name="connsiteX4" fmla="*/ 1012 w 91151"/>
                <a:gd name="connsiteY4" fmla="*/ 341482 h 341482"/>
                <a:gd name="connsiteX5" fmla="*/ 90096 w 91151"/>
                <a:gd name="connsiteY5" fmla="*/ 316619 h 341482"/>
                <a:gd name="connsiteX6" fmla="*/ 91152 w 91151"/>
                <a:gd name="connsiteY6" fmla="*/ 305927 h 341482"/>
                <a:gd name="connsiteX7" fmla="*/ 86532 w 91151"/>
                <a:gd name="connsiteY7" fmla="*/ 167454 h 341482"/>
                <a:gd name="connsiteX8" fmla="*/ 68713 w 91151"/>
                <a:gd name="connsiteY8" fmla="*/ 75116 h 341482"/>
                <a:gd name="connsiteX9" fmla="*/ 72277 w 91151"/>
                <a:gd name="connsiteY9" fmla="*/ 60908 h 341482"/>
                <a:gd name="connsiteX10" fmla="*/ 68385 w 91151"/>
                <a:gd name="connsiteY10" fmla="*/ 46743 h 341482"/>
                <a:gd name="connsiteX11" fmla="*/ 65153 w 91151"/>
                <a:gd name="connsiteY11" fmla="*/ 11187 h 341482"/>
                <a:gd name="connsiteX12" fmla="*/ 65110 w 91151"/>
                <a:gd name="connsiteY12" fmla="*/ 0 h 341482"/>
                <a:gd name="connsiteX13" fmla="*/ 1086 w 91151"/>
                <a:gd name="connsiteY13" fmla="*/ 4994 h 341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1151" h="341482">
                  <a:moveTo>
                    <a:pt x="1085" y="4992"/>
                  </a:moveTo>
                  <a:lnTo>
                    <a:pt x="1906" y="128388"/>
                  </a:lnTo>
                  <a:lnTo>
                    <a:pt x="1012" y="146145"/>
                  </a:lnTo>
                  <a:lnTo>
                    <a:pt x="0" y="153244"/>
                  </a:lnTo>
                  <a:lnTo>
                    <a:pt x="1012" y="341482"/>
                  </a:lnTo>
                  <a:cubicBezTo>
                    <a:pt x="21235" y="341482"/>
                    <a:pt x="90096" y="334207"/>
                    <a:pt x="90096" y="316619"/>
                  </a:cubicBezTo>
                  <a:lnTo>
                    <a:pt x="91152" y="305927"/>
                  </a:lnTo>
                  <a:lnTo>
                    <a:pt x="86532" y="167454"/>
                  </a:lnTo>
                  <a:cubicBezTo>
                    <a:pt x="85318" y="134183"/>
                    <a:pt x="68713" y="91968"/>
                    <a:pt x="68713" y="75116"/>
                  </a:cubicBezTo>
                  <a:cubicBezTo>
                    <a:pt x="68713" y="66006"/>
                    <a:pt x="69571" y="66530"/>
                    <a:pt x="72277" y="60908"/>
                  </a:cubicBezTo>
                  <a:cubicBezTo>
                    <a:pt x="68475" y="53263"/>
                    <a:pt x="69989" y="57416"/>
                    <a:pt x="68385" y="46743"/>
                  </a:cubicBezTo>
                  <a:lnTo>
                    <a:pt x="65153" y="11187"/>
                  </a:lnTo>
                  <a:lnTo>
                    <a:pt x="65110" y="0"/>
                  </a:lnTo>
                  <a:lnTo>
                    <a:pt x="1086" y="4994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CCC528CB-8B7C-586D-00E9-33AC2369E787}"/>
                </a:ext>
              </a:extLst>
            </p:cNvPr>
            <p:cNvSpPr/>
            <p:nvPr/>
          </p:nvSpPr>
          <p:spPr>
            <a:xfrm>
              <a:off x="8481413" y="2909379"/>
              <a:ext cx="300544" cy="301885"/>
            </a:xfrm>
            <a:custGeom>
              <a:avLst/>
              <a:gdLst>
                <a:gd name="connsiteX0" fmla="*/ 86753 w 300544"/>
                <a:gd name="connsiteY0" fmla="*/ 198891 h 301885"/>
                <a:gd name="connsiteX1" fmla="*/ 97440 w 300544"/>
                <a:gd name="connsiteY1" fmla="*/ 198891 h 301885"/>
                <a:gd name="connsiteX2" fmla="*/ 90316 w 300544"/>
                <a:gd name="connsiteY2" fmla="*/ 205994 h 301885"/>
                <a:gd name="connsiteX3" fmla="*/ 72498 w 300544"/>
                <a:gd name="connsiteY3" fmla="*/ 248611 h 301885"/>
                <a:gd name="connsiteX4" fmla="*/ 26175 w 300544"/>
                <a:gd name="connsiteY4" fmla="*/ 216648 h 301885"/>
                <a:gd name="connsiteX5" fmla="*/ 37871 w 300544"/>
                <a:gd name="connsiteY5" fmla="*/ 198786 h 301885"/>
                <a:gd name="connsiteX6" fmla="*/ 33302 w 300544"/>
                <a:gd name="connsiteY6" fmla="*/ 156272 h 301885"/>
                <a:gd name="connsiteX7" fmla="*/ 4796 w 300544"/>
                <a:gd name="connsiteY7" fmla="*/ 120757 h 301885"/>
                <a:gd name="connsiteX8" fmla="*/ 1232 w 300544"/>
                <a:gd name="connsiteY8" fmla="*/ 138514 h 301885"/>
                <a:gd name="connsiteX9" fmla="*/ 0 w 300544"/>
                <a:gd name="connsiteY9" fmla="*/ 142193 h 301885"/>
                <a:gd name="connsiteX10" fmla="*/ 8360 w 300544"/>
                <a:gd name="connsiteY10" fmla="*/ 230853 h 301885"/>
                <a:gd name="connsiteX11" fmla="*/ 1232 w 300544"/>
                <a:gd name="connsiteY11" fmla="*/ 269922 h 301885"/>
                <a:gd name="connsiteX12" fmla="*/ 1232 w 300544"/>
                <a:gd name="connsiteY12" fmla="*/ 301885 h 301885"/>
                <a:gd name="connsiteX13" fmla="*/ 11923 w 300544"/>
                <a:gd name="connsiteY13" fmla="*/ 301885 h 301885"/>
                <a:gd name="connsiteX14" fmla="*/ 109543 w 300544"/>
                <a:gd name="connsiteY14" fmla="*/ 271331 h 301885"/>
                <a:gd name="connsiteX15" fmla="*/ 207902 w 300544"/>
                <a:gd name="connsiteY15" fmla="*/ 237956 h 301885"/>
                <a:gd name="connsiteX16" fmla="*/ 207902 w 300544"/>
                <a:gd name="connsiteY16" fmla="*/ 223751 h 301885"/>
                <a:gd name="connsiteX17" fmla="*/ 254965 w 300544"/>
                <a:gd name="connsiteY17" fmla="*/ 132150 h 301885"/>
                <a:gd name="connsiteX18" fmla="*/ 300544 w 300544"/>
                <a:gd name="connsiteY18" fmla="*/ 39068 h 301885"/>
                <a:gd name="connsiteX19" fmla="*/ 238679 w 300544"/>
                <a:gd name="connsiteY19" fmla="*/ 115914 h 301885"/>
                <a:gd name="connsiteX20" fmla="*/ 186524 w 300544"/>
                <a:gd name="connsiteY20" fmla="*/ 202440 h 301885"/>
                <a:gd name="connsiteX21" fmla="*/ 175833 w 300544"/>
                <a:gd name="connsiteY21" fmla="*/ 202440 h 301885"/>
                <a:gd name="connsiteX22" fmla="*/ 158017 w 300544"/>
                <a:gd name="connsiteY22" fmla="*/ 184683 h 301885"/>
                <a:gd name="connsiteX23" fmla="*/ 167375 w 300544"/>
                <a:gd name="connsiteY23" fmla="*/ 162046 h 301885"/>
                <a:gd name="connsiteX24" fmla="*/ 183792 w 300544"/>
                <a:gd name="connsiteY24" fmla="*/ 146447 h 301885"/>
                <a:gd name="connsiteX25" fmla="*/ 202429 w 300544"/>
                <a:gd name="connsiteY25" fmla="*/ 101093 h 301885"/>
                <a:gd name="connsiteX26" fmla="*/ 239970 w 300544"/>
                <a:gd name="connsiteY26" fmla="*/ 10656 h 301885"/>
                <a:gd name="connsiteX27" fmla="*/ 239970 w 300544"/>
                <a:gd name="connsiteY27" fmla="*/ 0 h 301885"/>
                <a:gd name="connsiteX28" fmla="*/ 203663 w 300544"/>
                <a:gd name="connsiteY28" fmla="*/ 49050 h 301885"/>
                <a:gd name="connsiteX29" fmla="*/ 162548 w 300544"/>
                <a:gd name="connsiteY29" fmla="*/ 96860 h 301885"/>
                <a:gd name="connsiteX30" fmla="*/ 86756 w 300544"/>
                <a:gd name="connsiteY30" fmla="*/ 198893 h 30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00544" h="301885">
                  <a:moveTo>
                    <a:pt x="86753" y="198891"/>
                  </a:moveTo>
                  <a:lnTo>
                    <a:pt x="97440" y="198891"/>
                  </a:lnTo>
                  <a:cubicBezTo>
                    <a:pt x="96049" y="214770"/>
                    <a:pt x="100543" y="209978"/>
                    <a:pt x="90316" y="205994"/>
                  </a:cubicBezTo>
                  <a:cubicBezTo>
                    <a:pt x="90018" y="219386"/>
                    <a:pt x="82068" y="248611"/>
                    <a:pt x="72498" y="248611"/>
                  </a:cubicBezTo>
                  <a:cubicBezTo>
                    <a:pt x="60217" y="248611"/>
                    <a:pt x="31568" y="224674"/>
                    <a:pt x="26175" y="216648"/>
                  </a:cubicBezTo>
                  <a:cubicBezTo>
                    <a:pt x="27559" y="214047"/>
                    <a:pt x="36945" y="199637"/>
                    <a:pt x="37871" y="198786"/>
                  </a:cubicBezTo>
                  <a:lnTo>
                    <a:pt x="33302" y="156272"/>
                  </a:lnTo>
                  <a:cubicBezTo>
                    <a:pt x="31212" y="136351"/>
                    <a:pt x="22132" y="125370"/>
                    <a:pt x="4796" y="120757"/>
                  </a:cubicBezTo>
                  <a:cubicBezTo>
                    <a:pt x="2937" y="128721"/>
                    <a:pt x="1232" y="128919"/>
                    <a:pt x="1232" y="138514"/>
                  </a:cubicBezTo>
                  <a:lnTo>
                    <a:pt x="0" y="142193"/>
                  </a:lnTo>
                  <a:lnTo>
                    <a:pt x="8360" y="230853"/>
                  </a:lnTo>
                  <a:cubicBezTo>
                    <a:pt x="10028" y="246703"/>
                    <a:pt x="1232" y="250817"/>
                    <a:pt x="1232" y="269922"/>
                  </a:cubicBezTo>
                  <a:lnTo>
                    <a:pt x="1232" y="301885"/>
                  </a:lnTo>
                  <a:lnTo>
                    <a:pt x="11923" y="301885"/>
                  </a:lnTo>
                  <a:cubicBezTo>
                    <a:pt x="26790" y="301885"/>
                    <a:pt x="90594" y="277661"/>
                    <a:pt x="109543" y="271331"/>
                  </a:cubicBezTo>
                  <a:cubicBezTo>
                    <a:pt x="147883" y="258516"/>
                    <a:pt x="169752" y="246815"/>
                    <a:pt x="207902" y="237956"/>
                  </a:cubicBezTo>
                  <a:lnTo>
                    <a:pt x="207902" y="223751"/>
                  </a:lnTo>
                  <a:cubicBezTo>
                    <a:pt x="207902" y="215225"/>
                    <a:pt x="248203" y="142794"/>
                    <a:pt x="254965" y="132150"/>
                  </a:cubicBezTo>
                  <a:cubicBezTo>
                    <a:pt x="272592" y="104416"/>
                    <a:pt x="297153" y="79671"/>
                    <a:pt x="300544" y="39068"/>
                  </a:cubicBezTo>
                  <a:cubicBezTo>
                    <a:pt x="280012" y="52770"/>
                    <a:pt x="248902" y="92137"/>
                    <a:pt x="238679" y="115914"/>
                  </a:cubicBezTo>
                  <a:cubicBezTo>
                    <a:pt x="227418" y="142100"/>
                    <a:pt x="218885" y="202440"/>
                    <a:pt x="186524" y="202440"/>
                  </a:cubicBezTo>
                  <a:lnTo>
                    <a:pt x="175833" y="202440"/>
                  </a:lnTo>
                  <a:cubicBezTo>
                    <a:pt x="164226" y="202440"/>
                    <a:pt x="162093" y="192363"/>
                    <a:pt x="158017" y="184683"/>
                  </a:cubicBezTo>
                  <a:cubicBezTo>
                    <a:pt x="161596" y="177246"/>
                    <a:pt x="162640" y="169313"/>
                    <a:pt x="167375" y="162046"/>
                  </a:cubicBezTo>
                  <a:cubicBezTo>
                    <a:pt x="173465" y="152698"/>
                    <a:pt x="177559" y="155655"/>
                    <a:pt x="183792" y="146447"/>
                  </a:cubicBezTo>
                  <a:cubicBezTo>
                    <a:pt x="186127" y="143002"/>
                    <a:pt x="197604" y="110777"/>
                    <a:pt x="202429" y="101093"/>
                  </a:cubicBezTo>
                  <a:cubicBezTo>
                    <a:pt x="209863" y="86163"/>
                    <a:pt x="239970" y="26200"/>
                    <a:pt x="239970" y="10656"/>
                  </a:cubicBezTo>
                  <a:lnTo>
                    <a:pt x="239970" y="0"/>
                  </a:lnTo>
                  <a:cubicBezTo>
                    <a:pt x="206063" y="17884"/>
                    <a:pt x="221125" y="18800"/>
                    <a:pt x="203663" y="49050"/>
                  </a:cubicBezTo>
                  <a:cubicBezTo>
                    <a:pt x="195689" y="62860"/>
                    <a:pt x="174631" y="83639"/>
                    <a:pt x="162548" y="96860"/>
                  </a:cubicBezTo>
                  <a:cubicBezTo>
                    <a:pt x="142290" y="119018"/>
                    <a:pt x="94646" y="169431"/>
                    <a:pt x="86756" y="198893"/>
                  </a:cubicBezTo>
                  <a:close/>
                </a:path>
              </a:pathLst>
            </a:custGeom>
            <a:solidFill>
              <a:srgbClr val="E4A47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DECB4FF-30B1-B63B-B887-6788F3419312}"/>
                </a:ext>
              </a:extLst>
            </p:cNvPr>
            <p:cNvSpPr/>
            <p:nvPr/>
          </p:nvSpPr>
          <p:spPr>
            <a:xfrm>
              <a:off x="4484838" y="3811369"/>
              <a:ext cx="267241" cy="164261"/>
            </a:xfrm>
            <a:custGeom>
              <a:avLst/>
              <a:gdLst>
                <a:gd name="connsiteX0" fmla="*/ 0 w 267241"/>
                <a:gd name="connsiteY0" fmla="*/ 81688 h 164261"/>
                <a:gd name="connsiteX1" fmla="*/ 0 w 267241"/>
                <a:gd name="connsiteY1" fmla="*/ 85242 h 164261"/>
                <a:gd name="connsiteX2" fmla="*/ 46323 w 267241"/>
                <a:gd name="connsiteY2" fmla="*/ 138514 h 164261"/>
                <a:gd name="connsiteX3" fmla="*/ 74829 w 267241"/>
                <a:gd name="connsiteY3" fmla="*/ 131411 h 164261"/>
                <a:gd name="connsiteX4" fmla="*/ 89210 w 267241"/>
                <a:gd name="connsiteY4" fmla="*/ 130463 h 164261"/>
                <a:gd name="connsiteX5" fmla="*/ 121151 w 267241"/>
                <a:gd name="connsiteY5" fmla="*/ 134961 h 164261"/>
                <a:gd name="connsiteX6" fmla="*/ 131839 w 267241"/>
                <a:gd name="connsiteY6" fmla="*/ 142063 h 164261"/>
                <a:gd name="connsiteX7" fmla="*/ 196564 w 267241"/>
                <a:gd name="connsiteY7" fmla="*/ 164262 h 164261"/>
                <a:gd name="connsiteX8" fmla="*/ 267241 w 267241"/>
                <a:gd name="connsiteY8" fmla="*/ 120756 h 164261"/>
                <a:gd name="connsiteX9" fmla="*/ 267241 w 267241"/>
                <a:gd name="connsiteY9" fmla="*/ 113654 h 164261"/>
                <a:gd name="connsiteX10" fmla="*/ 156783 w 267241"/>
                <a:gd name="connsiteY10" fmla="*/ 24864 h 164261"/>
                <a:gd name="connsiteX11" fmla="*/ 121153 w 267241"/>
                <a:gd name="connsiteY11" fmla="*/ 17758 h 164261"/>
                <a:gd name="connsiteX12" fmla="*/ 57014 w 267241"/>
                <a:gd name="connsiteY12" fmla="*/ 0 h 164261"/>
                <a:gd name="connsiteX13" fmla="*/ 4 w 267241"/>
                <a:gd name="connsiteY13" fmla="*/ 81686 h 16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7241" h="164261">
                  <a:moveTo>
                    <a:pt x="0" y="81688"/>
                  </a:moveTo>
                  <a:lnTo>
                    <a:pt x="0" y="85242"/>
                  </a:lnTo>
                  <a:cubicBezTo>
                    <a:pt x="0" y="89193"/>
                    <a:pt x="42267" y="135810"/>
                    <a:pt x="46323" y="138514"/>
                  </a:cubicBezTo>
                  <a:cubicBezTo>
                    <a:pt x="54939" y="134393"/>
                    <a:pt x="61911" y="131411"/>
                    <a:pt x="74829" y="131411"/>
                  </a:cubicBezTo>
                  <a:lnTo>
                    <a:pt x="89210" y="130463"/>
                  </a:lnTo>
                  <a:lnTo>
                    <a:pt x="121151" y="134961"/>
                  </a:lnTo>
                  <a:cubicBezTo>
                    <a:pt x="131597" y="136391"/>
                    <a:pt x="126880" y="135320"/>
                    <a:pt x="131839" y="142063"/>
                  </a:cubicBezTo>
                  <a:cubicBezTo>
                    <a:pt x="144123" y="137005"/>
                    <a:pt x="182734" y="156390"/>
                    <a:pt x="196564" y="164262"/>
                  </a:cubicBezTo>
                  <a:lnTo>
                    <a:pt x="267241" y="120756"/>
                  </a:lnTo>
                  <a:lnTo>
                    <a:pt x="267241" y="113654"/>
                  </a:lnTo>
                  <a:cubicBezTo>
                    <a:pt x="250461" y="109184"/>
                    <a:pt x="201572" y="24864"/>
                    <a:pt x="156783" y="24864"/>
                  </a:cubicBezTo>
                  <a:cubicBezTo>
                    <a:pt x="141768" y="24864"/>
                    <a:pt x="139750" y="17758"/>
                    <a:pt x="121153" y="17758"/>
                  </a:cubicBezTo>
                  <a:cubicBezTo>
                    <a:pt x="105576" y="17758"/>
                    <a:pt x="77237" y="4699"/>
                    <a:pt x="57014" y="0"/>
                  </a:cubicBezTo>
                  <a:cubicBezTo>
                    <a:pt x="43898" y="27250"/>
                    <a:pt x="4" y="61076"/>
                    <a:pt x="4" y="81686"/>
                  </a:cubicBezTo>
                  <a:close/>
                </a:path>
              </a:pathLst>
            </a:custGeom>
            <a:solidFill>
              <a:srgbClr val="FDFDF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3A2023A-ABDA-5F91-8AB7-2D37618161B8}"/>
                </a:ext>
              </a:extLst>
            </p:cNvPr>
            <p:cNvSpPr/>
            <p:nvPr/>
          </p:nvSpPr>
          <p:spPr>
            <a:xfrm>
              <a:off x="2425325" y="1162990"/>
              <a:ext cx="217353" cy="187692"/>
            </a:xfrm>
            <a:custGeom>
              <a:avLst/>
              <a:gdLst>
                <a:gd name="connsiteX0" fmla="*/ 110458 w 217353"/>
                <a:gd name="connsiteY0" fmla="*/ 59420 h 187692"/>
                <a:gd name="connsiteX1" fmla="*/ 131836 w 217353"/>
                <a:gd name="connsiteY1" fmla="*/ 34559 h 187692"/>
                <a:gd name="connsiteX2" fmla="*/ 160343 w 217353"/>
                <a:gd name="connsiteY2" fmla="*/ 59420 h 187692"/>
                <a:gd name="connsiteX3" fmla="*/ 155806 w 217353"/>
                <a:gd name="connsiteY3" fmla="*/ 105492 h 187692"/>
                <a:gd name="connsiteX4" fmla="*/ 152786 w 217353"/>
                <a:gd name="connsiteY4" fmla="*/ 137494 h 187692"/>
                <a:gd name="connsiteX5" fmla="*/ 128273 w 217353"/>
                <a:gd name="connsiteY5" fmla="*/ 155313 h 187692"/>
                <a:gd name="connsiteX6" fmla="*/ 106894 w 217353"/>
                <a:gd name="connsiteY6" fmla="*/ 155313 h 187692"/>
                <a:gd name="connsiteX7" fmla="*/ 96203 w 217353"/>
                <a:gd name="connsiteY7" fmla="*/ 123350 h 187692"/>
                <a:gd name="connsiteX8" fmla="*/ 96203 w 217353"/>
                <a:gd name="connsiteY8" fmla="*/ 112695 h 187692"/>
                <a:gd name="connsiteX9" fmla="*/ 110458 w 217353"/>
                <a:gd name="connsiteY9" fmla="*/ 62974 h 187692"/>
                <a:gd name="connsiteX10" fmla="*/ 110458 w 217353"/>
                <a:gd name="connsiteY10" fmla="*/ 59421 h 187692"/>
                <a:gd name="connsiteX11" fmla="*/ 117582 w 217353"/>
                <a:gd name="connsiteY11" fmla="*/ 6147 h 187692"/>
                <a:gd name="connsiteX12" fmla="*/ 106894 w 217353"/>
                <a:gd name="connsiteY12" fmla="*/ 2598 h 187692"/>
                <a:gd name="connsiteX13" fmla="*/ 89079 w 217353"/>
                <a:gd name="connsiteY13" fmla="*/ 6147 h 187692"/>
                <a:gd name="connsiteX14" fmla="*/ 81951 w 217353"/>
                <a:gd name="connsiteY14" fmla="*/ 6147 h 187692"/>
                <a:gd name="connsiteX15" fmla="*/ 0 w 217353"/>
                <a:gd name="connsiteY15" fmla="*/ 119799 h 187692"/>
                <a:gd name="connsiteX16" fmla="*/ 46423 w 217353"/>
                <a:gd name="connsiteY16" fmla="*/ 183123 h 187692"/>
                <a:gd name="connsiteX17" fmla="*/ 74825 w 217353"/>
                <a:gd name="connsiteY17" fmla="*/ 187283 h 187692"/>
                <a:gd name="connsiteX18" fmla="*/ 138964 w 217353"/>
                <a:gd name="connsiteY18" fmla="*/ 179293 h 187692"/>
                <a:gd name="connsiteX19" fmla="*/ 156779 w 217353"/>
                <a:gd name="connsiteY19" fmla="*/ 180181 h 187692"/>
                <a:gd name="connsiteX20" fmla="*/ 200338 w 217353"/>
                <a:gd name="connsiteY20" fmla="*/ 149012 h 187692"/>
                <a:gd name="connsiteX21" fmla="*/ 217353 w 217353"/>
                <a:gd name="connsiteY21" fmla="*/ 87836 h 187692"/>
                <a:gd name="connsiteX22" fmla="*/ 185298 w 217353"/>
                <a:gd name="connsiteY22" fmla="*/ 23898 h 187692"/>
                <a:gd name="connsiteX23" fmla="*/ 117582 w 217353"/>
                <a:gd name="connsiteY23" fmla="*/ 6150 h 18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7353" h="187692">
                  <a:moveTo>
                    <a:pt x="110458" y="59420"/>
                  </a:moveTo>
                  <a:cubicBezTo>
                    <a:pt x="110458" y="52166"/>
                    <a:pt x="122003" y="34559"/>
                    <a:pt x="131836" y="34559"/>
                  </a:cubicBezTo>
                  <a:cubicBezTo>
                    <a:pt x="139321" y="34559"/>
                    <a:pt x="161338" y="49731"/>
                    <a:pt x="160343" y="59420"/>
                  </a:cubicBezTo>
                  <a:lnTo>
                    <a:pt x="155806" y="105492"/>
                  </a:lnTo>
                  <a:lnTo>
                    <a:pt x="152786" y="137494"/>
                  </a:lnTo>
                  <a:cubicBezTo>
                    <a:pt x="144697" y="143242"/>
                    <a:pt x="137342" y="155313"/>
                    <a:pt x="128273" y="155313"/>
                  </a:cubicBezTo>
                  <a:lnTo>
                    <a:pt x="106894" y="155313"/>
                  </a:lnTo>
                  <a:cubicBezTo>
                    <a:pt x="103550" y="141001"/>
                    <a:pt x="96203" y="137570"/>
                    <a:pt x="96203" y="123350"/>
                  </a:cubicBezTo>
                  <a:lnTo>
                    <a:pt x="96203" y="112695"/>
                  </a:lnTo>
                  <a:cubicBezTo>
                    <a:pt x="96203" y="87015"/>
                    <a:pt x="110458" y="81073"/>
                    <a:pt x="110458" y="62974"/>
                  </a:cubicBezTo>
                  <a:lnTo>
                    <a:pt x="110458" y="59421"/>
                  </a:lnTo>
                  <a:close/>
                  <a:moveTo>
                    <a:pt x="117582" y="6147"/>
                  </a:moveTo>
                  <a:lnTo>
                    <a:pt x="106894" y="2598"/>
                  </a:lnTo>
                  <a:cubicBezTo>
                    <a:pt x="98321" y="6697"/>
                    <a:pt x="102260" y="6147"/>
                    <a:pt x="89079" y="6147"/>
                  </a:cubicBezTo>
                  <a:lnTo>
                    <a:pt x="81951" y="6147"/>
                  </a:lnTo>
                  <a:cubicBezTo>
                    <a:pt x="40762" y="6147"/>
                    <a:pt x="0" y="77352"/>
                    <a:pt x="0" y="119799"/>
                  </a:cubicBezTo>
                  <a:cubicBezTo>
                    <a:pt x="0" y="150788"/>
                    <a:pt x="32261" y="162801"/>
                    <a:pt x="46423" y="183123"/>
                  </a:cubicBezTo>
                  <a:lnTo>
                    <a:pt x="74825" y="187283"/>
                  </a:lnTo>
                  <a:cubicBezTo>
                    <a:pt x="89577" y="189765"/>
                    <a:pt x="118161" y="180181"/>
                    <a:pt x="138964" y="179293"/>
                  </a:cubicBezTo>
                  <a:lnTo>
                    <a:pt x="156779" y="180181"/>
                  </a:lnTo>
                  <a:cubicBezTo>
                    <a:pt x="163943" y="170431"/>
                    <a:pt x="185898" y="170779"/>
                    <a:pt x="200338" y="149012"/>
                  </a:cubicBezTo>
                  <a:cubicBezTo>
                    <a:pt x="210781" y="133276"/>
                    <a:pt x="209826" y="103473"/>
                    <a:pt x="217353" y="87836"/>
                  </a:cubicBezTo>
                  <a:cubicBezTo>
                    <a:pt x="210478" y="58424"/>
                    <a:pt x="206936" y="39301"/>
                    <a:pt x="185298" y="23898"/>
                  </a:cubicBezTo>
                  <a:cubicBezTo>
                    <a:pt x="166434" y="10465"/>
                    <a:pt x="145442" y="-10494"/>
                    <a:pt x="117582" y="6150"/>
                  </a:cubicBezTo>
                  <a:close/>
                </a:path>
              </a:pathLst>
            </a:custGeom>
            <a:solidFill>
              <a:srgbClr val="E6A67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856F2B3-E841-5C1A-888E-7758679842EE}"/>
                </a:ext>
              </a:extLst>
            </p:cNvPr>
            <p:cNvSpPr/>
            <p:nvPr/>
          </p:nvSpPr>
          <p:spPr>
            <a:xfrm>
              <a:off x="7855465" y="1513423"/>
              <a:ext cx="466778" cy="188431"/>
            </a:xfrm>
            <a:custGeom>
              <a:avLst/>
              <a:gdLst>
                <a:gd name="connsiteX0" fmla="*/ 399175 w 466778"/>
                <a:gd name="connsiteY0" fmla="*/ 7494 h 188431"/>
                <a:gd name="connsiteX1" fmla="*/ 399071 w 466778"/>
                <a:gd name="connsiteY1" fmla="*/ 14403 h 188431"/>
                <a:gd name="connsiteX2" fmla="*/ 399071 w 466778"/>
                <a:gd name="connsiteY2" fmla="*/ 21505 h 188431"/>
                <a:gd name="connsiteX3" fmla="*/ 406198 w 466778"/>
                <a:gd name="connsiteY3" fmla="*/ 42816 h 188431"/>
                <a:gd name="connsiteX4" fmla="*/ 320685 w 466778"/>
                <a:gd name="connsiteY4" fmla="*/ 88985 h 188431"/>
                <a:gd name="connsiteX5" fmla="*/ 281487 w 466778"/>
                <a:gd name="connsiteY5" fmla="*/ 99641 h 188431"/>
                <a:gd name="connsiteX6" fmla="*/ 277927 w 466778"/>
                <a:gd name="connsiteY6" fmla="*/ 99641 h 188431"/>
                <a:gd name="connsiteX7" fmla="*/ 174593 w 466778"/>
                <a:gd name="connsiteY7" fmla="*/ 117399 h 188431"/>
                <a:gd name="connsiteX8" fmla="*/ 0 w 466778"/>
                <a:gd name="connsiteY8" fmla="*/ 163571 h 188431"/>
                <a:gd name="connsiteX9" fmla="*/ 24939 w 466778"/>
                <a:gd name="connsiteY9" fmla="*/ 188431 h 188431"/>
                <a:gd name="connsiteX10" fmla="*/ 35630 w 466778"/>
                <a:gd name="connsiteY10" fmla="*/ 188431 h 188431"/>
                <a:gd name="connsiteX11" fmla="*/ 92644 w 466778"/>
                <a:gd name="connsiteY11" fmla="*/ 177776 h 188431"/>
                <a:gd name="connsiteX12" fmla="*/ 117759 w 466778"/>
                <a:gd name="connsiteY12" fmla="*/ 175344 h 188431"/>
                <a:gd name="connsiteX13" fmla="*/ 178161 w 466778"/>
                <a:gd name="connsiteY13" fmla="*/ 167124 h 188431"/>
                <a:gd name="connsiteX14" fmla="*/ 274370 w 466778"/>
                <a:gd name="connsiteY14" fmla="*/ 149366 h 188431"/>
                <a:gd name="connsiteX15" fmla="*/ 381265 w 466778"/>
                <a:gd name="connsiteY15" fmla="*/ 124502 h 188431"/>
                <a:gd name="connsiteX16" fmla="*/ 384829 w 466778"/>
                <a:gd name="connsiteY16" fmla="*/ 124502 h 188431"/>
                <a:gd name="connsiteX17" fmla="*/ 432608 w 466778"/>
                <a:gd name="connsiteY17" fmla="*/ 101100 h 188431"/>
                <a:gd name="connsiteX18" fmla="*/ 466779 w 466778"/>
                <a:gd name="connsiteY18" fmla="*/ 60576 h 188431"/>
                <a:gd name="connsiteX19" fmla="*/ 413227 w 466778"/>
                <a:gd name="connsiteY19" fmla="*/ 0 h 188431"/>
                <a:gd name="connsiteX20" fmla="*/ 399181 w 466778"/>
                <a:gd name="connsiteY20" fmla="*/ 7494 h 18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6778" h="188431">
                  <a:moveTo>
                    <a:pt x="399175" y="7494"/>
                  </a:moveTo>
                  <a:lnTo>
                    <a:pt x="399071" y="14403"/>
                  </a:lnTo>
                  <a:lnTo>
                    <a:pt x="399071" y="21505"/>
                  </a:lnTo>
                  <a:cubicBezTo>
                    <a:pt x="399071" y="35042"/>
                    <a:pt x="406198" y="39188"/>
                    <a:pt x="406198" y="42816"/>
                  </a:cubicBezTo>
                  <a:cubicBezTo>
                    <a:pt x="406198" y="61242"/>
                    <a:pt x="342044" y="88985"/>
                    <a:pt x="320685" y="88985"/>
                  </a:cubicBezTo>
                  <a:cubicBezTo>
                    <a:pt x="302902" y="88985"/>
                    <a:pt x="297086" y="99641"/>
                    <a:pt x="281487" y="99641"/>
                  </a:cubicBezTo>
                  <a:lnTo>
                    <a:pt x="277927" y="99641"/>
                  </a:lnTo>
                  <a:cubicBezTo>
                    <a:pt x="239390" y="99641"/>
                    <a:pt x="209226" y="117399"/>
                    <a:pt x="174593" y="117399"/>
                  </a:cubicBezTo>
                  <a:cubicBezTo>
                    <a:pt x="147499" y="117399"/>
                    <a:pt x="0" y="146099"/>
                    <a:pt x="0" y="163571"/>
                  </a:cubicBezTo>
                  <a:cubicBezTo>
                    <a:pt x="0" y="180150"/>
                    <a:pt x="8306" y="188431"/>
                    <a:pt x="24939" y="188431"/>
                  </a:cubicBezTo>
                  <a:lnTo>
                    <a:pt x="35630" y="188431"/>
                  </a:lnTo>
                  <a:cubicBezTo>
                    <a:pt x="57218" y="188431"/>
                    <a:pt x="66392" y="177776"/>
                    <a:pt x="92644" y="177776"/>
                  </a:cubicBezTo>
                  <a:cubicBezTo>
                    <a:pt x="98114" y="177776"/>
                    <a:pt x="109447" y="175487"/>
                    <a:pt x="117759" y="175344"/>
                  </a:cubicBezTo>
                  <a:lnTo>
                    <a:pt x="178161" y="167124"/>
                  </a:lnTo>
                  <a:cubicBezTo>
                    <a:pt x="203706" y="163161"/>
                    <a:pt x="254741" y="149366"/>
                    <a:pt x="274370" y="149366"/>
                  </a:cubicBezTo>
                  <a:cubicBezTo>
                    <a:pt x="302058" y="149366"/>
                    <a:pt x="354872" y="124502"/>
                    <a:pt x="381265" y="124502"/>
                  </a:cubicBezTo>
                  <a:lnTo>
                    <a:pt x="384829" y="124502"/>
                  </a:lnTo>
                  <a:cubicBezTo>
                    <a:pt x="387316" y="124502"/>
                    <a:pt x="427816" y="104330"/>
                    <a:pt x="432608" y="101100"/>
                  </a:cubicBezTo>
                  <a:cubicBezTo>
                    <a:pt x="449851" y="89478"/>
                    <a:pt x="455976" y="76660"/>
                    <a:pt x="466779" y="60576"/>
                  </a:cubicBezTo>
                  <a:cubicBezTo>
                    <a:pt x="459259" y="28401"/>
                    <a:pt x="445883" y="7755"/>
                    <a:pt x="413227" y="0"/>
                  </a:cubicBezTo>
                  <a:lnTo>
                    <a:pt x="399181" y="7494"/>
                  </a:lnTo>
                  <a:close/>
                </a:path>
              </a:pathLst>
            </a:custGeom>
            <a:solidFill>
              <a:srgbClr val="0404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F0DA23F-CF2A-7103-AD66-5058AA876B7F}"/>
                </a:ext>
              </a:extLst>
            </p:cNvPr>
            <p:cNvSpPr/>
            <p:nvPr/>
          </p:nvSpPr>
          <p:spPr>
            <a:xfrm>
              <a:off x="4028739" y="3847049"/>
              <a:ext cx="224482" cy="195336"/>
            </a:xfrm>
            <a:custGeom>
              <a:avLst/>
              <a:gdLst>
                <a:gd name="connsiteX0" fmla="*/ 1 w 224482"/>
                <a:gd name="connsiteY0" fmla="*/ 127857 h 195336"/>
                <a:gd name="connsiteX1" fmla="*/ 15136 w 224482"/>
                <a:gd name="connsiteY1" fmla="*/ 158948 h 195336"/>
                <a:gd name="connsiteX2" fmla="*/ 35635 w 224482"/>
                <a:gd name="connsiteY2" fmla="*/ 184685 h 195336"/>
                <a:gd name="connsiteX3" fmla="*/ 49886 w 224482"/>
                <a:gd name="connsiteY3" fmla="*/ 184685 h 195336"/>
                <a:gd name="connsiteX4" fmla="*/ 103334 w 224482"/>
                <a:gd name="connsiteY4" fmla="*/ 195336 h 195336"/>
                <a:gd name="connsiteX5" fmla="*/ 164576 w 224482"/>
                <a:gd name="connsiteY5" fmla="*/ 121424 h 195336"/>
                <a:gd name="connsiteX6" fmla="*/ 179184 w 224482"/>
                <a:gd name="connsiteY6" fmla="*/ 104018 h 195336"/>
                <a:gd name="connsiteX7" fmla="*/ 191594 w 224482"/>
                <a:gd name="connsiteY7" fmla="*/ 80871 h 195336"/>
                <a:gd name="connsiteX8" fmla="*/ 224482 w 224482"/>
                <a:gd name="connsiteY8" fmla="*/ 42621 h 195336"/>
                <a:gd name="connsiteX9" fmla="*/ 185284 w 224482"/>
                <a:gd name="connsiteY9" fmla="*/ 0 h 195336"/>
                <a:gd name="connsiteX10" fmla="*/ 0 w 224482"/>
                <a:gd name="connsiteY10" fmla="*/ 127859 h 19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482" h="195336">
                  <a:moveTo>
                    <a:pt x="1" y="127857"/>
                  </a:moveTo>
                  <a:cubicBezTo>
                    <a:pt x="6012" y="140342"/>
                    <a:pt x="5900" y="147157"/>
                    <a:pt x="15136" y="158948"/>
                  </a:cubicBezTo>
                  <a:cubicBezTo>
                    <a:pt x="22937" y="168910"/>
                    <a:pt x="29747" y="173594"/>
                    <a:pt x="35635" y="184685"/>
                  </a:cubicBezTo>
                  <a:lnTo>
                    <a:pt x="49886" y="184685"/>
                  </a:lnTo>
                  <a:cubicBezTo>
                    <a:pt x="69828" y="184685"/>
                    <a:pt x="90054" y="188985"/>
                    <a:pt x="103334" y="195336"/>
                  </a:cubicBezTo>
                  <a:cubicBezTo>
                    <a:pt x="120205" y="170225"/>
                    <a:pt x="144813" y="147656"/>
                    <a:pt x="164576" y="121424"/>
                  </a:cubicBezTo>
                  <a:cubicBezTo>
                    <a:pt x="171674" y="112004"/>
                    <a:pt x="171462" y="112565"/>
                    <a:pt x="179184" y="104018"/>
                  </a:cubicBezTo>
                  <a:cubicBezTo>
                    <a:pt x="188513" y="93682"/>
                    <a:pt x="183660" y="91318"/>
                    <a:pt x="191594" y="80871"/>
                  </a:cubicBezTo>
                  <a:cubicBezTo>
                    <a:pt x="195111" y="76237"/>
                    <a:pt x="224482" y="42980"/>
                    <a:pt x="224482" y="42621"/>
                  </a:cubicBezTo>
                  <a:cubicBezTo>
                    <a:pt x="224482" y="31779"/>
                    <a:pt x="195756" y="0"/>
                    <a:pt x="185284" y="0"/>
                  </a:cubicBezTo>
                  <a:cubicBezTo>
                    <a:pt x="142453" y="0"/>
                    <a:pt x="16672" y="96456"/>
                    <a:pt x="0" y="127859"/>
                  </a:cubicBezTo>
                  <a:close/>
                </a:path>
              </a:pathLst>
            </a:custGeom>
            <a:solidFill>
              <a:srgbClr val="FDFDF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B892357-9AA6-2974-8142-7ED8FA1EBF45}"/>
                </a:ext>
              </a:extLst>
            </p:cNvPr>
            <p:cNvSpPr/>
            <p:nvPr/>
          </p:nvSpPr>
          <p:spPr>
            <a:xfrm>
              <a:off x="2506266" y="2862697"/>
              <a:ext cx="90183" cy="347065"/>
            </a:xfrm>
            <a:custGeom>
              <a:avLst/>
              <a:gdLst>
                <a:gd name="connsiteX0" fmla="*/ 69116 w 90183"/>
                <a:gd name="connsiteY0" fmla="*/ 8137 h 347065"/>
                <a:gd name="connsiteX1" fmla="*/ 54407 w 90183"/>
                <a:gd name="connsiteY1" fmla="*/ 4027 h 347065"/>
                <a:gd name="connsiteX2" fmla="*/ 40181 w 90183"/>
                <a:gd name="connsiteY2" fmla="*/ 11173 h 347065"/>
                <a:gd name="connsiteX3" fmla="*/ 40080 w 90183"/>
                <a:gd name="connsiteY3" fmla="*/ 3463 h 347065"/>
                <a:gd name="connsiteX4" fmla="*/ 11678 w 90183"/>
                <a:gd name="connsiteY4" fmla="*/ 7623 h 347065"/>
                <a:gd name="connsiteX5" fmla="*/ 0 w 90183"/>
                <a:gd name="connsiteY5" fmla="*/ 18379 h 347065"/>
                <a:gd name="connsiteX6" fmla="*/ 3564 w 90183"/>
                <a:gd name="connsiteY6" fmla="*/ 57445 h 347065"/>
                <a:gd name="connsiteX7" fmla="*/ 6929 w 90183"/>
                <a:gd name="connsiteY7" fmla="*/ 96699 h 347065"/>
                <a:gd name="connsiteX8" fmla="*/ 15239 w 90183"/>
                <a:gd name="connsiteY8" fmla="*/ 121272 h 347065"/>
                <a:gd name="connsiteX9" fmla="*/ 15239 w 90183"/>
                <a:gd name="connsiteY9" fmla="*/ 96412 h 347065"/>
                <a:gd name="connsiteX10" fmla="*/ 29494 w 90183"/>
                <a:gd name="connsiteY10" fmla="*/ 67998 h 347065"/>
                <a:gd name="connsiteX11" fmla="*/ 33944 w 90183"/>
                <a:gd name="connsiteY11" fmla="*/ 82347 h 347065"/>
                <a:gd name="connsiteX12" fmla="*/ 29591 w 90183"/>
                <a:gd name="connsiteY12" fmla="*/ 110634 h 347065"/>
                <a:gd name="connsiteX13" fmla="*/ 25930 w 90183"/>
                <a:gd name="connsiteY13" fmla="*/ 131927 h 347065"/>
                <a:gd name="connsiteX14" fmla="*/ 27343 w 90183"/>
                <a:gd name="connsiteY14" fmla="*/ 142680 h 347065"/>
                <a:gd name="connsiteX15" fmla="*/ 18802 w 90183"/>
                <a:gd name="connsiteY15" fmla="*/ 266883 h 347065"/>
                <a:gd name="connsiteX16" fmla="*/ 19001 w 90183"/>
                <a:gd name="connsiteY16" fmla="*/ 288216 h 347065"/>
                <a:gd name="connsiteX17" fmla="*/ 15239 w 90183"/>
                <a:gd name="connsiteY17" fmla="*/ 334366 h 347065"/>
                <a:gd name="connsiteX18" fmla="*/ 12046 w 90183"/>
                <a:gd name="connsiteY18" fmla="*/ 347066 h 347065"/>
                <a:gd name="connsiteX19" fmla="*/ 75813 w 90183"/>
                <a:gd name="connsiteY19" fmla="*/ 334366 h 347065"/>
                <a:gd name="connsiteX20" fmla="*/ 76069 w 90183"/>
                <a:gd name="connsiteY20" fmla="*/ 323049 h 347065"/>
                <a:gd name="connsiteX21" fmla="*/ 85899 w 90183"/>
                <a:gd name="connsiteY21" fmla="*/ 327206 h 347065"/>
                <a:gd name="connsiteX22" fmla="*/ 90065 w 90183"/>
                <a:gd name="connsiteY22" fmla="*/ 273989 h 347065"/>
                <a:gd name="connsiteX23" fmla="*/ 90184 w 90183"/>
                <a:gd name="connsiteY23" fmla="*/ 199392 h 347065"/>
                <a:gd name="connsiteX24" fmla="*/ 86501 w 90183"/>
                <a:gd name="connsiteY24" fmla="*/ 156786 h 347065"/>
                <a:gd name="connsiteX25" fmla="*/ 87452 w 90183"/>
                <a:gd name="connsiteY25" fmla="*/ 146001 h 347065"/>
                <a:gd name="connsiteX26" fmla="*/ 83831 w 90183"/>
                <a:gd name="connsiteY26" fmla="*/ 114167 h 347065"/>
                <a:gd name="connsiteX27" fmla="*/ 82937 w 90183"/>
                <a:gd name="connsiteY27" fmla="*/ 96409 h 347065"/>
                <a:gd name="connsiteX28" fmla="*/ 83780 w 90183"/>
                <a:gd name="connsiteY28" fmla="*/ 67931 h 347065"/>
                <a:gd name="connsiteX29" fmla="*/ 78948 w 90183"/>
                <a:gd name="connsiteY29" fmla="*/ 0 h 347065"/>
                <a:gd name="connsiteX30" fmla="*/ 69114 w 90183"/>
                <a:gd name="connsiteY30" fmla="*/ 8134 h 34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0183" h="347065">
                  <a:moveTo>
                    <a:pt x="69116" y="8137"/>
                  </a:moveTo>
                  <a:lnTo>
                    <a:pt x="54407" y="4027"/>
                  </a:lnTo>
                  <a:lnTo>
                    <a:pt x="40181" y="11173"/>
                  </a:lnTo>
                  <a:lnTo>
                    <a:pt x="40080" y="3463"/>
                  </a:lnTo>
                  <a:lnTo>
                    <a:pt x="11678" y="7623"/>
                  </a:lnTo>
                  <a:cubicBezTo>
                    <a:pt x="4270" y="8870"/>
                    <a:pt x="39" y="9107"/>
                    <a:pt x="0" y="18379"/>
                  </a:cubicBezTo>
                  <a:lnTo>
                    <a:pt x="3564" y="57445"/>
                  </a:lnTo>
                  <a:lnTo>
                    <a:pt x="6929" y="96699"/>
                  </a:lnTo>
                  <a:lnTo>
                    <a:pt x="15239" y="121272"/>
                  </a:lnTo>
                  <a:lnTo>
                    <a:pt x="15239" y="96412"/>
                  </a:lnTo>
                  <a:cubicBezTo>
                    <a:pt x="15239" y="80091"/>
                    <a:pt x="16734" y="71393"/>
                    <a:pt x="29494" y="67998"/>
                  </a:cubicBezTo>
                  <a:cubicBezTo>
                    <a:pt x="31011" y="74310"/>
                    <a:pt x="33598" y="78833"/>
                    <a:pt x="33944" y="82347"/>
                  </a:cubicBezTo>
                  <a:lnTo>
                    <a:pt x="29591" y="110634"/>
                  </a:lnTo>
                  <a:lnTo>
                    <a:pt x="25930" y="131927"/>
                  </a:lnTo>
                  <a:lnTo>
                    <a:pt x="27343" y="142680"/>
                  </a:lnTo>
                  <a:lnTo>
                    <a:pt x="18802" y="266883"/>
                  </a:lnTo>
                  <a:lnTo>
                    <a:pt x="19001" y="288216"/>
                  </a:lnTo>
                  <a:lnTo>
                    <a:pt x="15239" y="334366"/>
                  </a:lnTo>
                  <a:cubicBezTo>
                    <a:pt x="13711" y="349228"/>
                    <a:pt x="17203" y="333910"/>
                    <a:pt x="12046" y="347066"/>
                  </a:cubicBezTo>
                  <a:lnTo>
                    <a:pt x="75813" y="334366"/>
                  </a:lnTo>
                  <a:lnTo>
                    <a:pt x="76069" y="323049"/>
                  </a:lnTo>
                  <a:lnTo>
                    <a:pt x="85899" y="327206"/>
                  </a:lnTo>
                  <a:lnTo>
                    <a:pt x="90065" y="273989"/>
                  </a:lnTo>
                  <a:lnTo>
                    <a:pt x="90184" y="199392"/>
                  </a:lnTo>
                  <a:lnTo>
                    <a:pt x="86501" y="156786"/>
                  </a:lnTo>
                  <a:lnTo>
                    <a:pt x="87452" y="146001"/>
                  </a:lnTo>
                  <a:lnTo>
                    <a:pt x="83831" y="114167"/>
                  </a:lnTo>
                  <a:lnTo>
                    <a:pt x="82937" y="96409"/>
                  </a:lnTo>
                  <a:lnTo>
                    <a:pt x="83780" y="67931"/>
                  </a:lnTo>
                  <a:lnTo>
                    <a:pt x="78948" y="0"/>
                  </a:lnTo>
                  <a:lnTo>
                    <a:pt x="69114" y="8134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1CF15CC-34E9-3CC0-E050-34ADF1098D57}"/>
                </a:ext>
              </a:extLst>
            </p:cNvPr>
            <p:cNvSpPr/>
            <p:nvPr/>
          </p:nvSpPr>
          <p:spPr>
            <a:xfrm>
              <a:off x="2912800" y="4060025"/>
              <a:ext cx="68374" cy="394232"/>
            </a:xfrm>
            <a:custGeom>
              <a:avLst/>
              <a:gdLst>
                <a:gd name="connsiteX0" fmla="*/ 25735 w 68374"/>
                <a:gd name="connsiteY0" fmla="*/ 4508 h 394232"/>
                <a:gd name="connsiteX1" fmla="*/ 0 w 68374"/>
                <a:gd name="connsiteY1" fmla="*/ 3610 h 394232"/>
                <a:gd name="connsiteX2" fmla="*/ 4223 w 68374"/>
                <a:gd name="connsiteY2" fmla="*/ 71037 h 394232"/>
                <a:gd name="connsiteX3" fmla="*/ 3189 w 68374"/>
                <a:gd name="connsiteY3" fmla="*/ 99476 h 394232"/>
                <a:gd name="connsiteX4" fmla="*/ 6656 w 68374"/>
                <a:gd name="connsiteY4" fmla="*/ 312698 h 394232"/>
                <a:gd name="connsiteX5" fmla="*/ 14914 w 68374"/>
                <a:gd name="connsiteY5" fmla="*/ 383577 h 394232"/>
                <a:gd name="connsiteX6" fmla="*/ 14914 w 68374"/>
                <a:gd name="connsiteY6" fmla="*/ 394233 h 394232"/>
                <a:gd name="connsiteX7" fmla="*/ 39857 w 68374"/>
                <a:gd name="connsiteY7" fmla="*/ 394233 h 394232"/>
                <a:gd name="connsiteX8" fmla="*/ 65402 w 68374"/>
                <a:gd name="connsiteY8" fmla="*/ 390626 h 394232"/>
                <a:gd name="connsiteX9" fmla="*/ 61236 w 68374"/>
                <a:gd name="connsiteY9" fmla="*/ 337405 h 394232"/>
                <a:gd name="connsiteX10" fmla="*/ 61676 w 68374"/>
                <a:gd name="connsiteY10" fmla="*/ 206028 h 394232"/>
                <a:gd name="connsiteX11" fmla="*/ 61236 w 68374"/>
                <a:gd name="connsiteY11" fmla="*/ 191791 h 394232"/>
                <a:gd name="connsiteX12" fmla="*/ 64800 w 68374"/>
                <a:gd name="connsiteY12" fmla="*/ 174033 h 394232"/>
                <a:gd name="connsiteX13" fmla="*/ 64800 w 68374"/>
                <a:gd name="connsiteY13" fmla="*/ 95899 h 394232"/>
                <a:gd name="connsiteX14" fmla="*/ 66789 w 68374"/>
                <a:gd name="connsiteY14" fmla="*/ 81780 h 394232"/>
                <a:gd name="connsiteX15" fmla="*/ 64800 w 68374"/>
                <a:gd name="connsiteY15" fmla="*/ 53277 h 394232"/>
                <a:gd name="connsiteX16" fmla="*/ 65860 w 68374"/>
                <a:gd name="connsiteY16" fmla="*/ 38903 h 394232"/>
                <a:gd name="connsiteX17" fmla="*/ 68364 w 68374"/>
                <a:gd name="connsiteY17" fmla="*/ 7109 h 394232"/>
                <a:gd name="connsiteX18" fmla="*/ 57691 w 68374"/>
                <a:gd name="connsiteY18" fmla="*/ 140 h 394232"/>
                <a:gd name="connsiteX19" fmla="*/ 25736 w 68374"/>
                <a:gd name="connsiteY19" fmla="*/ 4505 h 39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374" h="394232">
                  <a:moveTo>
                    <a:pt x="25735" y="4508"/>
                  </a:moveTo>
                  <a:lnTo>
                    <a:pt x="0" y="3610"/>
                  </a:lnTo>
                  <a:lnTo>
                    <a:pt x="4223" y="71037"/>
                  </a:lnTo>
                  <a:lnTo>
                    <a:pt x="3189" y="99476"/>
                  </a:lnTo>
                  <a:lnTo>
                    <a:pt x="6656" y="312698"/>
                  </a:lnTo>
                  <a:lnTo>
                    <a:pt x="14914" y="383577"/>
                  </a:lnTo>
                  <a:lnTo>
                    <a:pt x="14914" y="394233"/>
                  </a:lnTo>
                  <a:lnTo>
                    <a:pt x="39857" y="394233"/>
                  </a:lnTo>
                  <a:cubicBezTo>
                    <a:pt x="52141" y="394233"/>
                    <a:pt x="53654" y="391607"/>
                    <a:pt x="65402" y="390626"/>
                  </a:cubicBezTo>
                  <a:lnTo>
                    <a:pt x="61236" y="337405"/>
                  </a:lnTo>
                  <a:lnTo>
                    <a:pt x="61676" y="206028"/>
                  </a:lnTo>
                  <a:lnTo>
                    <a:pt x="61236" y="191791"/>
                  </a:lnTo>
                  <a:cubicBezTo>
                    <a:pt x="61539" y="187785"/>
                    <a:pt x="64800" y="180870"/>
                    <a:pt x="64800" y="174033"/>
                  </a:cubicBezTo>
                  <a:lnTo>
                    <a:pt x="64800" y="95899"/>
                  </a:lnTo>
                  <a:cubicBezTo>
                    <a:pt x="64800" y="86792"/>
                    <a:pt x="65658" y="87312"/>
                    <a:pt x="66789" y="81780"/>
                  </a:cubicBezTo>
                  <a:lnTo>
                    <a:pt x="64800" y="53277"/>
                  </a:lnTo>
                  <a:cubicBezTo>
                    <a:pt x="64335" y="45039"/>
                    <a:pt x="66022" y="43937"/>
                    <a:pt x="65860" y="38903"/>
                  </a:cubicBezTo>
                  <a:lnTo>
                    <a:pt x="68364" y="7109"/>
                  </a:lnTo>
                  <a:cubicBezTo>
                    <a:pt x="68645" y="2981"/>
                    <a:pt x="63424" y="-780"/>
                    <a:pt x="57691" y="140"/>
                  </a:cubicBezTo>
                  <a:lnTo>
                    <a:pt x="25736" y="4505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3C95EC7-7006-89CC-A991-4B1AA29E2A00}"/>
                </a:ext>
              </a:extLst>
            </p:cNvPr>
            <p:cNvSpPr/>
            <p:nvPr/>
          </p:nvSpPr>
          <p:spPr>
            <a:xfrm>
              <a:off x="2613722" y="2426387"/>
              <a:ext cx="85944" cy="419086"/>
            </a:xfrm>
            <a:custGeom>
              <a:avLst/>
              <a:gdLst>
                <a:gd name="connsiteX0" fmla="*/ 25368 w 85944"/>
                <a:gd name="connsiteY0" fmla="*/ 14202 h 419086"/>
                <a:gd name="connsiteX1" fmla="*/ 0 w 85944"/>
                <a:gd name="connsiteY1" fmla="*/ 14267 h 419086"/>
                <a:gd name="connsiteX2" fmla="*/ 3423 w 85944"/>
                <a:gd name="connsiteY2" fmla="*/ 46208 h 419086"/>
                <a:gd name="connsiteX3" fmla="*/ 7553 w 85944"/>
                <a:gd name="connsiteY3" fmla="*/ 117198 h 419086"/>
                <a:gd name="connsiteX4" fmla="*/ 7513 w 85944"/>
                <a:gd name="connsiteY4" fmla="*/ 131410 h 419086"/>
                <a:gd name="connsiteX5" fmla="*/ 18244 w 85944"/>
                <a:gd name="connsiteY5" fmla="*/ 223747 h 419086"/>
                <a:gd name="connsiteX6" fmla="*/ 17282 w 85944"/>
                <a:gd name="connsiteY6" fmla="*/ 234457 h 419086"/>
                <a:gd name="connsiteX7" fmla="*/ 20914 w 85944"/>
                <a:gd name="connsiteY7" fmla="*/ 323194 h 419086"/>
                <a:gd name="connsiteX8" fmla="*/ 21804 w 85944"/>
                <a:gd name="connsiteY8" fmla="*/ 340952 h 419086"/>
                <a:gd name="connsiteX9" fmla="*/ 21804 w 85944"/>
                <a:gd name="connsiteY9" fmla="*/ 419087 h 419086"/>
                <a:gd name="connsiteX10" fmla="*/ 53993 w 85944"/>
                <a:gd name="connsiteY10" fmla="*/ 407645 h 419086"/>
                <a:gd name="connsiteX11" fmla="*/ 85944 w 85944"/>
                <a:gd name="connsiteY11" fmla="*/ 411984 h 419086"/>
                <a:gd name="connsiteX12" fmla="*/ 85879 w 85944"/>
                <a:gd name="connsiteY12" fmla="*/ 397783 h 419086"/>
                <a:gd name="connsiteX13" fmla="*/ 78817 w 85944"/>
                <a:gd name="connsiteY13" fmla="*/ 294779 h 419086"/>
                <a:gd name="connsiteX14" fmla="*/ 78817 w 85944"/>
                <a:gd name="connsiteY14" fmla="*/ 287677 h 419086"/>
                <a:gd name="connsiteX15" fmla="*/ 68126 w 85944"/>
                <a:gd name="connsiteY15" fmla="*/ 216646 h 419086"/>
                <a:gd name="connsiteX16" fmla="*/ 68126 w 85944"/>
                <a:gd name="connsiteY16" fmla="*/ 188232 h 419086"/>
                <a:gd name="connsiteX17" fmla="*/ 64259 w 85944"/>
                <a:gd name="connsiteY17" fmla="*/ 173841 h 419086"/>
                <a:gd name="connsiteX18" fmla="*/ 68126 w 85944"/>
                <a:gd name="connsiteY18" fmla="*/ 166925 h 419086"/>
                <a:gd name="connsiteX19" fmla="*/ 57438 w 85944"/>
                <a:gd name="connsiteY19" fmla="*/ 120752 h 419086"/>
                <a:gd name="connsiteX20" fmla="*/ 58231 w 85944"/>
                <a:gd name="connsiteY20" fmla="*/ 31844 h 419086"/>
                <a:gd name="connsiteX21" fmla="*/ 53874 w 85944"/>
                <a:gd name="connsiteY21" fmla="*/ 0 h 419086"/>
                <a:gd name="connsiteX22" fmla="*/ 25368 w 85944"/>
                <a:gd name="connsiteY22" fmla="*/ 14205 h 41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944" h="419086">
                  <a:moveTo>
                    <a:pt x="25368" y="14202"/>
                  </a:moveTo>
                  <a:lnTo>
                    <a:pt x="0" y="14267"/>
                  </a:lnTo>
                  <a:lnTo>
                    <a:pt x="3423" y="46208"/>
                  </a:lnTo>
                  <a:lnTo>
                    <a:pt x="7553" y="117198"/>
                  </a:lnTo>
                  <a:lnTo>
                    <a:pt x="7513" y="131410"/>
                  </a:lnTo>
                  <a:lnTo>
                    <a:pt x="18244" y="223747"/>
                  </a:lnTo>
                  <a:lnTo>
                    <a:pt x="17282" y="234457"/>
                  </a:lnTo>
                  <a:lnTo>
                    <a:pt x="20914" y="323194"/>
                  </a:lnTo>
                  <a:lnTo>
                    <a:pt x="21804" y="340952"/>
                  </a:lnTo>
                  <a:lnTo>
                    <a:pt x="21804" y="419087"/>
                  </a:lnTo>
                  <a:cubicBezTo>
                    <a:pt x="43193" y="418612"/>
                    <a:pt x="43439" y="406872"/>
                    <a:pt x="53993" y="407645"/>
                  </a:cubicBezTo>
                  <a:lnTo>
                    <a:pt x="85944" y="411984"/>
                  </a:lnTo>
                  <a:lnTo>
                    <a:pt x="85879" y="397783"/>
                  </a:lnTo>
                  <a:lnTo>
                    <a:pt x="78817" y="294779"/>
                  </a:lnTo>
                  <a:lnTo>
                    <a:pt x="78817" y="287677"/>
                  </a:lnTo>
                  <a:cubicBezTo>
                    <a:pt x="78817" y="263779"/>
                    <a:pt x="68126" y="245138"/>
                    <a:pt x="68126" y="216646"/>
                  </a:cubicBezTo>
                  <a:lnTo>
                    <a:pt x="68126" y="188232"/>
                  </a:lnTo>
                  <a:cubicBezTo>
                    <a:pt x="68126" y="179125"/>
                    <a:pt x="67272" y="179650"/>
                    <a:pt x="64259" y="173841"/>
                  </a:cubicBezTo>
                  <a:lnTo>
                    <a:pt x="68126" y="166925"/>
                  </a:lnTo>
                  <a:cubicBezTo>
                    <a:pt x="64703" y="159808"/>
                    <a:pt x="57438" y="123960"/>
                    <a:pt x="57438" y="120752"/>
                  </a:cubicBezTo>
                  <a:lnTo>
                    <a:pt x="58231" y="31844"/>
                  </a:lnTo>
                  <a:lnTo>
                    <a:pt x="53874" y="0"/>
                  </a:lnTo>
                  <a:cubicBezTo>
                    <a:pt x="40877" y="3460"/>
                    <a:pt x="34149" y="14205"/>
                    <a:pt x="25368" y="14205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68FB425-2FDF-A5A8-878B-98E8D7847303}"/>
                </a:ext>
              </a:extLst>
            </p:cNvPr>
            <p:cNvSpPr/>
            <p:nvPr/>
          </p:nvSpPr>
          <p:spPr>
            <a:xfrm>
              <a:off x="4142792" y="2540035"/>
              <a:ext cx="556967" cy="113651"/>
            </a:xfrm>
            <a:custGeom>
              <a:avLst/>
              <a:gdLst>
                <a:gd name="connsiteX0" fmla="*/ 7124 w 556967"/>
                <a:gd name="connsiteY0" fmla="*/ 3551 h 113651"/>
                <a:gd name="connsiteX1" fmla="*/ 0 w 556967"/>
                <a:gd name="connsiteY1" fmla="*/ 21309 h 113651"/>
                <a:gd name="connsiteX2" fmla="*/ 83144 w 556967"/>
                <a:gd name="connsiteY2" fmla="*/ 52086 h 113651"/>
                <a:gd name="connsiteX3" fmla="*/ 178160 w 556967"/>
                <a:gd name="connsiteY3" fmla="*/ 74583 h 113651"/>
                <a:gd name="connsiteX4" fmla="*/ 230188 w 556967"/>
                <a:gd name="connsiteY4" fmla="*/ 100859 h 113651"/>
                <a:gd name="connsiteX5" fmla="*/ 295746 w 556967"/>
                <a:gd name="connsiteY5" fmla="*/ 113651 h 113651"/>
                <a:gd name="connsiteX6" fmla="*/ 419046 w 556967"/>
                <a:gd name="connsiteY6" fmla="*/ 69623 h 113651"/>
                <a:gd name="connsiteX7" fmla="*/ 556967 w 556967"/>
                <a:gd name="connsiteY7" fmla="*/ 37060 h 113651"/>
                <a:gd name="connsiteX8" fmla="*/ 527351 w 556967"/>
                <a:gd name="connsiteY8" fmla="*/ 21307 h 113651"/>
                <a:gd name="connsiteX9" fmla="*/ 513096 w 556967"/>
                <a:gd name="connsiteY9" fmla="*/ 24860 h 113651"/>
                <a:gd name="connsiteX10" fmla="*/ 427583 w 556967"/>
                <a:gd name="connsiteY10" fmla="*/ 39065 h 113651"/>
                <a:gd name="connsiteX11" fmla="*/ 363448 w 556967"/>
                <a:gd name="connsiteY11" fmla="*/ 49721 h 113651"/>
                <a:gd name="connsiteX12" fmla="*/ 352684 w 556967"/>
                <a:gd name="connsiteY12" fmla="*/ 50766 h 113651"/>
                <a:gd name="connsiteX13" fmla="*/ 285057 w 556967"/>
                <a:gd name="connsiteY13" fmla="*/ 46171 h 113651"/>
                <a:gd name="connsiteX14" fmla="*/ 228047 w 556967"/>
                <a:gd name="connsiteY14" fmla="*/ 35516 h 113651"/>
                <a:gd name="connsiteX15" fmla="*/ 220812 w 556967"/>
                <a:gd name="connsiteY15" fmla="*/ 36234 h 113651"/>
                <a:gd name="connsiteX16" fmla="*/ 160347 w 556967"/>
                <a:gd name="connsiteY16" fmla="*/ 28413 h 113651"/>
                <a:gd name="connsiteX17" fmla="*/ 78392 w 556967"/>
                <a:gd name="connsiteY17" fmla="*/ 7102 h 113651"/>
                <a:gd name="connsiteX18" fmla="*/ 32069 w 556967"/>
                <a:gd name="connsiteY18" fmla="*/ 0 h 113651"/>
                <a:gd name="connsiteX19" fmla="*/ 7126 w 556967"/>
                <a:gd name="connsiteY19" fmla="*/ 3550 h 113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6967" h="113651">
                  <a:moveTo>
                    <a:pt x="7124" y="3551"/>
                  </a:moveTo>
                  <a:cubicBezTo>
                    <a:pt x="5528" y="22674"/>
                    <a:pt x="0" y="13959"/>
                    <a:pt x="0" y="21309"/>
                  </a:cubicBezTo>
                  <a:cubicBezTo>
                    <a:pt x="0" y="37206"/>
                    <a:pt x="65993" y="46036"/>
                    <a:pt x="83144" y="52086"/>
                  </a:cubicBezTo>
                  <a:cubicBezTo>
                    <a:pt x="107885" y="60813"/>
                    <a:pt x="148364" y="74583"/>
                    <a:pt x="178160" y="74583"/>
                  </a:cubicBezTo>
                  <a:cubicBezTo>
                    <a:pt x="198601" y="74583"/>
                    <a:pt x="207214" y="94047"/>
                    <a:pt x="230188" y="100859"/>
                  </a:cubicBezTo>
                  <a:cubicBezTo>
                    <a:pt x="246778" y="105777"/>
                    <a:pt x="277715" y="113253"/>
                    <a:pt x="295746" y="113651"/>
                  </a:cubicBezTo>
                  <a:cubicBezTo>
                    <a:pt x="308181" y="90228"/>
                    <a:pt x="386007" y="77931"/>
                    <a:pt x="419046" y="69623"/>
                  </a:cubicBezTo>
                  <a:cubicBezTo>
                    <a:pt x="465258" y="58012"/>
                    <a:pt x="509965" y="49724"/>
                    <a:pt x="556967" y="37060"/>
                  </a:cubicBezTo>
                  <a:lnTo>
                    <a:pt x="527351" y="21307"/>
                  </a:lnTo>
                  <a:cubicBezTo>
                    <a:pt x="522317" y="23797"/>
                    <a:pt x="521434" y="24860"/>
                    <a:pt x="513096" y="24860"/>
                  </a:cubicBezTo>
                  <a:cubicBezTo>
                    <a:pt x="485851" y="24860"/>
                    <a:pt x="449188" y="39065"/>
                    <a:pt x="427583" y="39065"/>
                  </a:cubicBezTo>
                  <a:cubicBezTo>
                    <a:pt x="406524" y="39065"/>
                    <a:pt x="392486" y="49721"/>
                    <a:pt x="363448" y="49721"/>
                  </a:cubicBezTo>
                  <a:lnTo>
                    <a:pt x="352684" y="50766"/>
                  </a:lnTo>
                  <a:lnTo>
                    <a:pt x="285057" y="46171"/>
                  </a:lnTo>
                  <a:cubicBezTo>
                    <a:pt x="263643" y="44670"/>
                    <a:pt x="249924" y="35516"/>
                    <a:pt x="228047" y="35516"/>
                  </a:cubicBezTo>
                  <a:lnTo>
                    <a:pt x="220812" y="36234"/>
                  </a:lnTo>
                  <a:lnTo>
                    <a:pt x="160347" y="28413"/>
                  </a:lnTo>
                  <a:cubicBezTo>
                    <a:pt x="144250" y="26024"/>
                    <a:pt x="88169" y="7102"/>
                    <a:pt x="78392" y="7102"/>
                  </a:cubicBezTo>
                  <a:cubicBezTo>
                    <a:pt x="59290" y="7102"/>
                    <a:pt x="53842" y="0"/>
                    <a:pt x="32069" y="0"/>
                  </a:cubicBezTo>
                  <a:cubicBezTo>
                    <a:pt x="19846" y="0"/>
                    <a:pt x="18192" y="2396"/>
                    <a:pt x="7126" y="3550"/>
                  </a:cubicBezTo>
                  <a:close/>
                </a:path>
              </a:pathLst>
            </a:custGeom>
            <a:solidFill>
              <a:srgbClr val="E6A67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63A4C49-7AA6-5377-28BC-027208D1BF84}"/>
                </a:ext>
              </a:extLst>
            </p:cNvPr>
            <p:cNvSpPr/>
            <p:nvPr/>
          </p:nvSpPr>
          <p:spPr>
            <a:xfrm>
              <a:off x="4353017" y="4677440"/>
              <a:ext cx="295745" cy="116828"/>
            </a:xfrm>
            <a:custGeom>
              <a:avLst/>
              <a:gdLst>
                <a:gd name="connsiteX0" fmla="*/ 156784 w 295745"/>
                <a:gd name="connsiteY0" fmla="*/ 775 h 116828"/>
                <a:gd name="connsiteX1" fmla="*/ 128278 w 295745"/>
                <a:gd name="connsiteY1" fmla="*/ 775 h 116828"/>
                <a:gd name="connsiteX2" fmla="*/ 59373 w 295745"/>
                <a:gd name="connsiteY2" fmla="*/ 35091 h 116828"/>
                <a:gd name="connsiteX3" fmla="*/ 0 w 295745"/>
                <a:gd name="connsiteY3" fmla="*/ 82463 h 116828"/>
                <a:gd name="connsiteX4" fmla="*/ 0 w 295745"/>
                <a:gd name="connsiteY4" fmla="*/ 114426 h 116828"/>
                <a:gd name="connsiteX5" fmla="*/ 64867 w 295745"/>
                <a:gd name="connsiteY5" fmla="*/ 115156 h 116828"/>
                <a:gd name="connsiteX6" fmla="*/ 128274 w 295745"/>
                <a:gd name="connsiteY6" fmla="*/ 103771 h 116828"/>
                <a:gd name="connsiteX7" fmla="*/ 295746 w 295745"/>
                <a:gd name="connsiteY7" fmla="*/ 39840 h 116828"/>
                <a:gd name="connsiteX8" fmla="*/ 270803 w 295745"/>
                <a:gd name="connsiteY8" fmla="*/ 11430 h 116828"/>
                <a:gd name="connsiteX9" fmla="*/ 214016 w 295745"/>
                <a:gd name="connsiteY9" fmla="*/ 4098 h 116828"/>
                <a:gd name="connsiteX10" fmla="*/ 156779 w 295745"/>
                <a:gd name="connsiteY10" fmla="*/ 774 h 116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5745" h="116828">
                  <a:moveTo>
                    <a:pt x="156784" y="775"/>
                  </a:moveTo>
                  <a:lnTo>
                    <a:pt x="128278" y="775"/>
                  </a:lnTo>
                  <a:cubicBezTo>
                    <a:pt x="124462" y="775"/>
                    <a:pt x="68935" y="30356"/>
                    <a:pt x="59373" y="35091"/>
                  </a:cubicBezTo>
                  <a:cubicBezTo>
                    <a:pt x="43875" y="42761"/>
                    <a:pt x="0" y="64636"/>
                    <a:pt x="0" y="82463"/>
                  </a:cubicBezTo>
                  <a:lnTo>
                    <a:pt x="0" y="114426"/>
                  </a:lnTo>
                  <a:cubicBezTo>
                    <a:pt x="29180" y="114426"/>
                    <a:pt x="41572" y="119305"/>
                    <a:pt x="64867" y="115156"/>
                  </a:cubicBezTo>
                  <a:cubicBezTo>
                    <a:pt x="80415" y="112389"/>
                    <a:pt x="117739" y="103771"/>
                    <a:pt x="128274" y="103771"/>
                  </a:cubicBezTo>
                  <a:cubicBezTo>
                    <a:pt x="157097" y="103771"/>
                    <a:pt x="295746" y="49788"/>
                    <a:pt x="295746" y="39840"/>
                  </a:cubicBezTo>
                  <a:cubicBezTo>
                    <a:pt x="295746" y="38611"/>
                    <a:pt x="281487" y="11430"/>
                    <a:pt x="270803" y="11430"/>
                  </a:cubicBezTo>
                  <a:cubicBezTo>
                    <a:pt x="252033" y="11430"/>
                    <a:pt x="230621" y="7374"/>
                    <a:pt x="214016" y="4098"/>
                  </a:cubicBezTo>
                  <a:cubicBezTo>
                    <a:pt x="181077" y="-2398"/>
                    <a:pt x="189016" y="774"/>
                    <a:pt x="156779" y="774"/>
                  </a:cubicBezTo>
                  <a:close/>
                </a:path>
              </a:pathLst>
            </a:custGeom>
            <a:solidFill>
              <a:srgbClr val="FDFDF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ABF4CAD-106B-0B52-9D1C-04239F1A2EF1}"/>
                </a:ext>
              </a:extLst>
            </p:cNvPr>
            <p:cNvSpPr/>
            <p:nvPr/>
          </p:nvSpPr>
          <p:spPr>
            <a:xfrm>
              <a:off x="2104621" y="4077778"/>
              <a:ext cx="54188" cy="437039"/>
            </a:xfrm>
            <a:custGeom>
              <a:avLst/>
              <a:gdLst>
                <a:gd name="connsiteX0" fmla="*/ 3668 w 54188"/>
                <a:gd name="connsiteY0" fmla="*/ 7495 h 437039"/>
                <a:gd name="connsiteX1" fmla="*/ 4299 w 54188"/>
                <a:gd name="connsiteY1" fmla="*/ 14421 h 437039"/>
                <a:gd name="connsiteX2" fmla="*/ 0 w 54188"/>
                <a:gd name="connsiteY2" fmla="*/ 202637 h 437039"/>
                <a:gd name="connsiteX3" fmla="*/ 0 w 54188"/>
                <a:gd name="connsiteY3" fmla="*/ 408626 h 437039"/>
                <a:gd name="connsiteX4" fmla="*/ 10691 w 54188"/>
                <a:gd name="connsiteY4" fmla="*/ 429937 h 437039"/>
                <a:gd name="connsiteX5" fmla="*/ 3564 w 54188"/>
                <a:gd name="connsiteY5" fmla="*/ 429937 h 437039"/>
                <a:gd name="connsiteX6" fmla="*/ 3564 w 54188"/>
                <a:gd name="connsiteY6" fmla="*/ 437039 h 437039"/>
                <a:gd name="connsiteX7" fmla="*/ 14255 w 54188"/>
                <a:gd name="connsiteY7" fmla="*/ 437039 h 437039"/>
                <a:gd name="connsiteX8" fmla="*/ 54188 w 54188"/>
                <a:gd name="connsiteY8" fmla="*/ 429901 h 437039"/>
                <a:gd name="connsiteX9" fmla="*/ 49886 w 54188"/>
                <a:gd name="connsiteY9" fmla="*/ 326942 h 437039"/>
                <a:gd name="connsiteX10" fmla="*/ 50776 w 54188"/>
                <a:gd name="connsiteY10" fmla="*/ 284321 h 437039"/>
                <a:gd name="connsiteX11" fmla="*/ 49886 w 54188"/>
                <a:gd name="connsiteY11" fmla="*/ 266563 h 437039"/>
                <a:gd name="connsiteX12" fmla="*/ 50776 w 54188"/>
                <a:gd name="connsiteY12" fmla="*/ 199084 h 437039"/>
                <a:gd name="connsiteX13" fmla="*/ 49886 w 54188"/>
                <a:gd name="connsiteY13" fmla="*/ 181326 h 437039"/>
                <a:gd name="connsiteX14" fmla="*/ 49886 w 54188"/>
                <a:gd name="connsiteY14" fmla="*/ 85433 h 437039"/>
                <a:gd name="connsiteX15" fmla="*/ 53449 w 54188"/>
                <a:gd name="connsiteY15" fmla="*/ 67675 h 437039"/>
                <a:gd name="connsiteX16" fmla="*/ 49886 w 54188"/>
                <a:gd name="connsiteY16" fmla="*/ 46364 h 437039"/>
                <a:gd name="connsiteX17" fmla="*/ 49886 w 54188"/>
                <a:gd name="connsiteY17" fmla="*/ 3747 h 437039"/>
                <a:gd name="connsiteX18" fmla="*/ 32071 w 54188"/>
                <a:gd name="connsiteY18" fmla="*/ 3747 h 437039"/>
                <a:gd name="connsiteX19" fmla="*/ 17715 w 54188"/>
                <a:gd name="connsiteY19" fmla="*/ 0 h 437039"/>
                <a:gd name="connsiteX20" fmla="*/ 3669 w 54188"/>
                <a:gd name="connsiteY20" fmla="*/ 7494 h 43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4188" h="437039">
                  <a:moveTo>
                    <a:pt x="3668" y="7495"/>
                  </a:moveTo>
                  <a:lnTo>
                    <a:pt x="4299" y="14421"/>
                  </a:lnTo>
                  <a:lnTo>
                    <a:pt x="0" y="202637"/>
                  </a:lnTo>
                  <a:lnTo>
                    <a:pt x="0" y="408626"/>
                  </a:lnTo>
                  <a:cubicBezTo>
                    <a:pt x="0" y="420970"/>
                    <a:pt x="6320" y="413620"/>
                    <a:pt x="10691" y="429937"/>
                  </a:cubicBezTo>
                  <a:lnTo>
                    <a:pt x="3564" y="429937"/>
                  </a:lnTo>
                  <a:lnTo>
                    <a:pt x="3564" y="437039"/>
                  </a:lnTo>
                  <a:lnTo>
                    <a:pt x="14255" y="437039"/>
                  </a:lnTo>
                  <a:cubicBezTo>
                    <a:pt x="33619" y="437039"/>
                    <a:pt x="33428" y="430382"/>
                    <a:pt x="54188" y="429901"/>
                  </a:cubicBezTo>
                  <a:lnTo>
                    <a:pt x="49886" y="326942"/>
                  </a:lnTo>
                  <a:lnTo>
                    <a:pt x="50776" y="284321"/>
                  </a:lnTo>
                  <a:lnTo>
                    <a:pt x="49886" y="266563"/>
                  </a:lnTo>
                  <a:lnTo>
                    <a:pt x="50776" y="199084"/>
                  </a:lnTo>
                  <a:lnTo>
                    <a:pt x="49886" y="181326"/>
                  </a:lnTo>
                  <a:lnTo>
                    <a:pt x="49886" y="85433"/>
                  </a:lnTo>
                  <a:cubicBezTo>
                    <a:pt x="49886" y="72295"/>
                    <a:pt x="49334" y="76218"/>
                    <a:pt x="53449" y="67675"/>
                  </a:cubicBezTo>
                  <a:cubicBezTo>
                    <a:pt x="51504" y="59355"/>
                    <a:pt x="49886" y="57181"/>
                    <a:pt x="49886" y="46364"/>
                  </a:cubicBezTo>
                  <a:lnTo>
                    <a:pt x="49886" y="3747"/>
                  </a:lnTo>
                  <a:lnTo>
                    <a:pt x="32071" y="3747"/>
                  </a:lnTo>
                  <a:cubicBezTo>
                    <a:pt x="22932" y="3747"/>
                    <a:pt x="23458" y="2892"/>
                    <a:pt x="17715" y="0"/>
                  </a:cubicBezTo>
                  <a:lnTo>
                    <a:pt x="3669" y="7494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A2DBF66-5CE7-6879-5739-99D4D3F6AC4A}"/>
                </a:ext>
              </a:extLst>
            </p:cNvPr>
            <p:cNvSpPr/>
            <p:nvPr/>
          </p:nvSpPr>
          <p:spPr>
            <a:xfrm>
              <a:off x="2895667" y="2511633"/>
              <a:ext cx="71264" cy="354209"/>
            </a:xfrm>
            <a:custGeom>
              <a:avLst/>
              <a:gdLst>
                <a:gd name="connsiteX0" fmla="*/ 42758 w 71264"/>
                <a:gd name="connsiteY0" fmla="*/ 10657 h 354209"/>
                <a:gd name="connsiteX1" fmla="*/ 24942 w 71264"/>
                <a:gd name="connsiteY1" fmla="*/ 14207 h 354209"/>
                <a:gd name="connsiteX2" fmla="*/ 15285 w 71264"/>
                <a:gd name="connsiteY2" fmla="*/ 14282 h 354209"/>
                <a:gd name="connsiteX3" fmla="*/ 6309 w 71264"/>
                <a:gd name="connsiteY3" fmla="*/ 145570 h 354209"/>
                <a:gd name="connsiteX4" fmla="*/ 0 w 71264"/>
                <a:gd name="connsiteY4" fmla="*/ 280573 h 354209"/>
                <a:gd name="connsiteX5" fmla="*/ 0 w 71264"/>
                <a:gd name="connsiteY5" fmla="*/ 308986 h 354209"/>
                <a:gd name="connsiteX6" fmla="*/ 7127 w 71264"/>
                <a:gd name="connsiteY6" fmla="*/ 337400 h 354209"/>
                <a:gd name="connsiteX7" fmla="*/ 7127 w 71264"/>
                <a:gd name="connsiteY7" fmla="*/ 344502 h 354209"/>
                <a:gd name="connsiteX8" fmla="*/ 28506 w 71264"/>
                <a:gd name="connsiteY8" fmla="*/ 351604 h 354209"/>
                <a:gd name="connsiteX9" fmla="*/ 53449 w 71264"/>
                <a:gd name="connsiteY9" fmla="*/ 348055 h 354209"/>
                <a:gd name="connsiteX10" fmla="*/ 60576 w 71264"/>
                <a:gd name="connsiteY10" fmla="*/ 312539 h 354209"/>
                <a:gd name="connsiteX11" fmla="*/ 64140 w 71264"/>
                <a:gd name="connsiteY11" fmla="*/ 298331 h 354209"/>
                <a:gd name="connsiteX12" fmla="*/ 64140 w 71264"/>
                <a:gd name="connsiteY12" fmla="*/ 216648 h 354209"/>
                <a:gd name="connsiteX13" fmla="*/ 68367 w 71264"/>
                <a:gd name="connsiteY13" fmla="*/ 198635 h 354209"/>
                <a:gd name="connsiteX14" fmla="*/ 64140 w 71264"/>
                <a:gd name="connsiteY14" fmla="*/ 188235 h 354209"/>
                <a:gd name="connsiteX15" fmla="*/ 67700 w 71264"/>
                <a:gd name="connsiteY15" fmla="*/ 174027 h 354209"/>
                <a:gd name="connsiteX16" fmla="*/ 67700 w 71264"/>
                <a:gd name="connsiteY16" fmla="*/ 134961 h 354209"/>
                <a:gd name="connsiteX17" fmla="*/ 71264 w 71264"/>
                <a:gd name="connsiteY17" fmla="*/ 117203 h 354209"/>
                <a:gd name="connsiteX18" fmla="*/ 67560 w 71264"/>
                <a:gd name="connsiteY18" fmla="*/ 95882 h 354209"/>
                <a:gd name="connsiteX19" fmla="*/ 71264 w 71264"/>
                <a:gd name="connsiteY19" fmla="*/ 28413 h 354209"/>
                <a:gd name="connsiteX20" fmla="*/ 71264 w 71264"/>
                <a:gd name="connsiteY20" fmla="*/ 0 h 354209"/>
                <a:gd name="connsiteX21" fmla="*/ 42758 w 71264"/>
                <a:gd name="connsiteY21" fmla="*/ 0 h 354209"/>
                <a:gd name="connsiteX22" fmla="*/ 42758 w 71264"/>
                <a:gd name="connsiteY22" fmla="*/ 10656 h 354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1264" h="354209">
                  <a:moveTo>
                    <a:pt x="42758" y="10657"/>
                  </a:moveTo>
                  <a:cubicBezTo>
                    <a:pt x="34769" y="12511"/>
                    <a:pt x="34567" y="14207"/>
                    <a:pt x="24942" y="14207"/>
                  </a:cubicBezTo>
                  <a:lnTo>
                    <a:pt x="15285" y="14282"/>
                  </a:lnTo>
                  <a:lnTo>
                    <a:pt x="6309" y="145570"/>
                  </a:lnTo>
                  <a:lnTo>
                    <a:pt x="0" y="280573"/>
                  </a:lnTo>
                  <a:lnTo>
                    <a:pt x="0" y="308986"/>
                  </a:lnTo>
                  <a:cubicBezTo>
                    <a:pt x="0" y="324502"/>
                    <a:pt x="7127" y="321883"/>
                    <a:pt x="7127" y="337400"/>
                  </a:cubicBezTo>
                  <a:lnTo>
                    <a:pt x="7127" y="344502"/>
                  </a:lnTo>
                  <a:cubicBezTo>
                    <a:pt x="7127" y="360852"/>
                    <a:pt x="17357" y="351604"/>
                    <a:pt x="28506" y="351604"/>
                  </a:cubicBezTo>
                  <a:cubicBezTo>
                    <a:pt x="45474" y="351604"/>
                    <a:pt x="39702" y="348055"/>
                    <a:pt x="53449" y="348055"/>
                  </a:cubicBezTo>
                  <a:cubicBezTo>
                    <a:pt x="68637" y="348055"/>
                    <a:pt x="64374" y="320428"/>
                    <a:pt x="60576" y="312539"/>
                  </a:cubicBezTo>
                  <a:cubicBezTo>
                    <a:pt x="63070" y="307520"/>
                    <a:pt x="64140" y="306640"/>
                    <a:pt x="64140" y="298331"/>
                  </a:cubicBezTo>
                  <a:lnTo>
                    <a:pt x="64140" y="216648"/>
                  </a:lnTo>
                  <a:cubicBezTo>
                    <a:pt x="64140" y="203510"/>
                    <a:pt x="63589" y="207434"/>
                    <a:pt x="68367" y="198635"/>
                  </a:cubicBezTo>
                  <a:lnTo>
                    <a:pt x="64140" y="188235"/>
                  </a:lnTo>
                  <a:cubicBezTo>
                    <a:pt x="66634" y="183216"/>
                    <a:pt x="67700" y="182336"/>
                    <a:pt x="67700" y="174027"/>
                  </a:cubicBezTo>
                  <a:lnTo>
                    <a:pt x="67700" y="134961"/>
                  </a:lnTo>
                  <a:cubicBezTo>
                    <a:pt x="67700" y="121823"/>
                    <a:pt x="67153" y="125746"/>
                    <a:pt x="71264" y="117203"/>
                  </a:cubicBezTo>
                  <a:cubicBezTo>
                    <a:pt x="69376" y="109117"/>
                    <a:pt x="66951" y="106559"/>
                    <a:pt x="67560" y="95882"/>
                  </a:cubicBezTo>
                  <a:lnTo>
                    <a:pt x="71264" y="28413"/>
                  </a:lnTo>
                  <a:lnTo>
                    <a:pt x="71264" y="0"/>
                  </a:lnTo>
                  <a:lnTo>
                    <a:pt x="42758" y="0"/>
                  </a:lnTo>
                  <a:lnTo>
                    <a:pt x="42758" y="10656"/>
                  </a:lnTo>
                  <a:close/>
                </a:path>
              </a:pathLst>
            </a:custGeom>
            <a:solidFill>
              <a:srgbClr val="A7A9D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2BE5A25-B1AC-C4FF-952F-BFA7CDCA6658}"/>
                </a:ext>
              </a:extLst>
            </p:cNvPr>
            <p:cNvSpPr/>
            <p:nvPr/>
          </p:nvSpPr>
          <p:spPr>
            <a:xfrm>
              <a:off x="2121030" y="3263397"/>
              <a:ext cx="62162" cy="395377"/>
            </a:xfrm>
            <a:custGeom>
              <a:avLst/>
              <a:gdLst>
                <a:gd name="connsiteX0" fmla="*/ 51301 w 62162"/>
                <a:gd name="connsiteY0" fmla="*/ 327894 h 395377"/>
                <a:gd name="connsiteX1" fmla="*/ 51301 w 62162"/>
                <a:gd name="connsiteY1" fmla="*/ 324344 h 395377"/>
                <a:gd name="connsiteX2" fmla="*/ 58429 w 62162"/>
                <a:gd name="connsiteY2" fmla="*/ 214244 h 395377"/>
                <a:gd name="connsiteX3" fmla="*/ 58429 w 62162"/>
                <a:gd name="connsiteY3" fmla="*/ 164524 h 395377"/>
                <a:gd name="connsiteX4" fmla="*/ 61992 w 62162"/>
                <a:gd name="connsiteY4" fmla="*/ 150315 h 395377"/>
                <a:gd name="connsiteX5" fmla="*/ 54865 w 62162"/>
                <a:gd name="connsiteY5" fmla="*/ 136110 h 395377"/>
                <a:gd name="connsiteX6" fmla="*/ 62032 w 62162"/>
                <a:gd name="connsiteY6" fmla="*/ 97037 h 395377"/>
                <a:gd name="connsiteX7" fmla="*/ 58429 w 62162"/>
                <a:gd name="connsiteY7" fmla="*/ 36665 h 395377"/>
                <a:gd name="connsiteX8" fmla="*/ 58429 w 62162"/>
                <a:gd name="connsiteY8" fmla="*/ 1149 h 395377"/>
                <a:gd name="connsiteX9" fmla="*/ 33443 w 62162"/>
                <a:gd name="connsiteY9" fmla="*/ 0 h 395377"/>
                <a:gd name="connsiteX10" fmla="*/ 8544 w 62162"/>
                <a:gd name="connsiteY10" fmla="*/ 1149 h 395377"/>
                <a:gd name="connsiteX11" fmla="*/ 9596 w 62162"/>
                <a:gd name="connsiteY11" fmla="*/ 11834 h 395377"/>
                <a:gd name="connsiteX12" fmla="*/ 6086 w 62162"/>
                <a:gd name="connsiteY12" fmla="*/ 146818 h 395377"/>
                <a:gd name="connsiteX13" fmla="*/ 0 w 62162"/>
                <a:gd name="connsiteY13" fmla="*/ 249940 h 395377"/>
                <a:gd name="connsiteX14" fmla="*/ 7755 w 62162"/>
                <a:gd name="connsiteY14" fmla="*/ 313808 h 395377"/>
                <a:gd name="connsiteX15" fmla="*/ 12107 w 62162"/>
                <a:gd name="connsiteY15" fmla="*/ 345653 h 395377"/>
                <a:gd name="connsiteX16" fmla="*/ 4980 w 62162"/>
                <a:gd name="connsiteY16" fmla="*/ 345653 h 395377"/>
                <a:gd name="connsiteX17" fmla="*/ 4980 w 62162"/>
                <a:gd name="connsiteY17" fmla="*/ 359861 h 395377"/>
                <a:gd name="connsiteX18" fmla="*/ 12107 w 62162"/>
                <a:gd name="connsiteY18" fmla="*/ 395377 h 395377"/>
                <a:gd name="connsiteX19" fmla="*/ 47741 w 62162"/>
                <a:gd name="connsiteY19" fmla="*/ 395377 h 395377"/>
                <a:gd name="connsiteX20" fmla="*/ 47741 w 62162"/>
                <a:gd name="connsiteY20" fmla="*/ 363411 h 395377"/>
                <a:gd name="connsiteX21" fmla="*/ 49323 w 62162"/>
                <a:gd name="connsiteY21" fmla="*/ 349206 h 395377"/>
                <a:gd name="connsiteX22" fmla="*/ 51301 w 62162"/>
                <a:gd name="connsiteY22" fmla="*/ 327895 h 395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162" h="395377">
                  <a:moveTo>
                    <a:pt x="51301" y="327894"/>
                  </a:moveTo>
                  <a:lnTo>
                    <a:pt x="51301" y="324344"/>
                  </a:lnTo>
                  <a:lnTo>
                    <a:pt x="58429" y="214244"/>
                  </a:lnTo>
                  <a:lnTo>
                    <a:pt x="58429" y="164524"/>
                  </a:lnTo>
                  <a:cubicBezTo>
                    <a:pt x="58429" y="155416"/>
                    <a:pt x="59286" y="155937"/>
                    <a:pt x="61992" y="150315"/>
                  </a:cubicBezTo>
                  <a:cubicBezTo>
                    <a:pt x="57686" y="143906"/>
                    <a:pt x="54865" y="144071"/>
                    <a:pt x="54865" y="136110"/>
                  </a:cubicBezTo>
                  <a:cubicBezTo>
                    <a:pt x="54865" y="116660"/>
                    <a:pt x="63304" y="114067"/>
                    <a:pt x="62032" y="97037"/>
                  </a:cubicBezTo>
                  <a:lnTo>
                    <a:pt x="58429" y="36665"/>
                  </a:lnTo>
                  <a:lnTo>
                    <a:pt x="58429" y="1149"/>
                  </a:lnTo>
                  <a:lnTo>
                    <a:pt x="33443" y="0"/>
                  </a:lnTo>
                  <a:lnTo>
                    <a:pt x="8544" y="1149"/>
                  </a:lnTo>
                  <a:lnTo>
                    <a:pt x="9596" y="11834"/>
                  </a:lnTo>
                  <a:lnTo>
                    <a:pt x="6086" y="146818"/>
                  </a:lnTo>
                  <a:lnTo>
                    <a:pt x="0" y="249940"/>
                  </a:lnTo>
                  <a:lnTo>
                    <a:pt x="7755" y="313808"/>
                  </a:lnTo>
                  <a:lnTo>
                    <a:pt x="12107" y="345653"/>
                  </a:lnTo>
                  <a:lnTo>
                    <a:pt x="4980" y="345653"/>
                  </a:lnTo>
                  <a:lnTo>
                    <a:pt x="4980" y="359861"/>
                  </a:lnTo>
                  <a:cubicBezTo>
                    <a:pt x="4980" y="376983"/>
                    <a:pt x="-6252" y="395377"/>
                    <a:pt x="12107" y="395377"/>
                  </a:cubicBezTo>
                  <a:lnTo>
                    <a:pt x="47741" y="395377"/>
                  </a:lnTo>
                  <a:lnTo>
                    <a:pt x="47741" y="363411"/>
                  </a:lnTo>
                  <a:cubicBezTo>
                    <a:pt x="47741" y="354304"/>
                    <a:pt x="48595" y="354828"/>
                    <a:pt x="49323" y="349206"/>
                  </a:cubicBezTo>
                  <a:lnTo>
                    <a:pt x="51301" y="327895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82E522-353B-0E71-71D4-39E2FA3C35B5}"/>
                </a:ext>
              </a:extLst>
            </p:cNvPr>
            <p:cNvSpPr/>
            <p:nvPr/>
          </p:nvSpPr>
          <p:spPr>
            <a:xfrm>
              <a:off x="2706818" y="1204630"/>
              <a:ext cx="213792" cy="149169"/>
            </a:xfrm>
            <a:custGeom>
              <a:avLst/>
              <a:gdLst>
                <a:gd name="connsiteX0" fmla="*/ 57013 w 213792"/>
                <a:gd name="connsiteY0" fmla="*/ 39075 h 149169"/>
                <a:gd name="connsiteX1" fmla="*/ 78392 w 213792"/>
                <a:gd name="connsiteY1" fmla="*/ 24866 h 149169"/>
                <a:gd name="connsiteX2" fmla="*/ 81956 w 213792"/>
                <a:gd name="connsiteY2" fmla="*/ 24866 h 149169"/>
                <a:gd name="connsiteX3" fmla="*/ 114022 w 213792"/>
                <a:gd name="connsiteY3" fmla="*/ 53280 h 149169"/>
                <a:gd name="connsiteX4" fmla="*/ 118555 w 213792"/>
                <a:gd name="connsiteY4" fmla="*/ 92234 h 149169"/>
                <a:gd name="connsiteX5" fmla="*/ 81956 w 213792"/>
                <a:gd name="connsiteY5" fmla="*/ 134966 h 149169"/>
                <a:gd name="connsiteX6" fmla="*/ 71264 w 213792"/>
                <a:gd name="connsiteY6" fmla="*/ 134966 h 149169"/>
                <a:gd name="connsiteX7" fmla="*/ 49886 w 213792"/>
                <a:gd name="connsiteY7" fmla="*/ 110105 h 149169"/>
                <a:gd name="connsiteX8" fmla="*/ 49886 w 213792"/>
                <a:gd name="connsiteY8" fmla="*/ 99450 h 149169"/>
                <a:gd name="connsiteX9" fmla="*/ 57013 w 213792"/>
                <a:gd name="connsiteY9" fmla="*/ 39074 h 149169"/>
                <a:gd name="connsiteX10" fmla="*/ 42762 w 213792"/>
                <a:gd name="connsiteY10" fmla="*/ 10661 h 149169"/>
                <a:gd name="connsiteX11" fmla="*/ 3564 w 213792"/>
                <a:gd name="connsiteY11" fmla="*/ 71037 h 149169"/>
                <a:gd name="connsiteX12" fmla="*/ 0 w 213792"/>
                <a:gd name="connsiteY12" fmla="*/ 95897 h 149169"/>
                <a:gd name="connsiteX13" fmla="*/ 85521 w 213792"/>
                <a:gd name="connsiteY13" fmla="*/ 149169 h 149169"/>
                <a:gd name="connsiteX14" fmla="*/ 99772 w 213792"/>
                <a:gd name="connsiteY14" fmla="*/ 149169 h 149169"/>
                <a:gd name="connsiteX15" fmla="*/ 213793 w 213792"/>
                <a:gd name="connsiteY15" fmla="*/ 74587 h 149169"/>
                <a:gd name="connsiteX16" fmla="*/ 213793 w 213792"/>
                <a:gd name="connsiteY16" fmla="*/ 63931 h 149169"/>
                <a:gd name="connsiteX17" fmla="*/ 103335 w 213792"/>
                <a:gd name="connsiteY17" fmla="*/ 0 h 149169"/>
                <a:gd name="connsiteX18" fmla="*/ 81956 w 213792"/>
                <a:gd name="connsiteY18" fmla="*/ 0 h 149169"/>
                <a:gd name="connsiteX19" fmla="*/ 42762 w 213792"/>
                <a:gd name="connsiteY19" fmla="*/ 10655 h 14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3792" h="149169">
                  <a:moveTo>
                    <a:pt x="57013" y="39075"/>
                  </a:moveTo>
                  <a:cubicBezTo>
                    <a:pt x="64991" y="33747"/>
                    <a:pt x="69531" y="24866"/>
                    <a:pt x="78392" y="24866"/>
                  </a:cubicBezTo>
                  <a:lnTo>
                    <a:pt x="81956" y="24866"/>
                  </a:lnTo>
                  <a:cubicBezTo>
                    <a:pt x="89620" y="24866"/>
                    <a:pt x="112808" y="42962"/>
                    <a:pt x="114022" y="53280"/>
                  </a:cubicBezTo>
                  <a:lnTo>
                    <a:pt x="118555" y="92234"/>
                  </a:lnTo>
                  <a:cubicBezTo>
                    <a:pt x="119060" y="104829"/>
                    <a:pt x="93036" y="134966"/>
                    <a:pt x="81956" y="134966"/>
                  </a:cubicBezTo>
                  <a:lnTo>
                    <a:pt x="71264" y="134966"/>
                  </a:lnTo>
                  <a:cubicBezTo>
                    <a:pt x="60170" y="134966"/>
                    <a:pt x="49886" y="123728"/>
                    <a:pt x="49886" y="110105"/>
                  </a:cubicBezTo>
                  <a:lnTo>
                    <a:pt x="49886" y="99450"/>
                  </a:lnTo>
                  <a:lnTo>
                    <a:pt x="57013" y="39074"/>
                  </a:lnTo>
                  <a:close/>
                  <a:moveTo>
                    <a:pt x="42762" y="10661"/>
                  </a:moveTo>
                  <a:cubicBezTo>
                    <a:pt x="26745" y="10661"/>
                    <a:pt x="3564" y="54178"/>
                    <a:pt x="3564" y="71037"/>
                  </a:cubicBezTo>
                  <a:cubicBezTo>
                    <a:pt x="3564" y="87951"/>
                    <a:pt x="0" y="82199"/>
                    <a:pt x="0" y="95897"/>
                  </a:cubicBezTo>
                  <a:cubicBezTo>
                    <a:pt x="0" y="137799"/>
                    <a:pt x="41951" y="149169"/>
                    <a:pt x="85521" y="149169"/>
                  </a:cubicBezTo>
                  <a:lnTo>
                    <a:pt x="99772" y="149169"/>
                  </a:lnTo>
                  <a:cubicBezTo>
                    <a:pt x="152358" y="149169"/>
                    <a:pt x="213793" y="119362"/>
                    <a:pt x="213793" y="74587"/>
                  </a:cubicBezTo>
                  <a:lnTo>
                    <a:pt x="213793" y="63931"/>
                  </a:lnTo>
                  <a:cubicBezTo>
                    <a:pt x="213793" y="28915"/>
                    <a:pt x="138617" y="0"/>
                    <a:pt x="103335" y="0"/>
                  </a:cubicBezTo>
                  <a:lnTo>
                    <a:pt x="81956" y="0"/>
                  </a:lnTo>
                  <a:cubicBezTo>
                    <a:pt x="66357" y="0"/>
                    <a:pt x="60541" y="10655"/>
                    <a:pt x="42762" y="10655"/>
                  </a:cubicBezTo>
                  <a:close/>
                </a:path>
              </a:pathLst>
            </a:custGeom>
            <a:solidFill>
              <a:srgbClr val="E6A67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22872A6-D89D-B670-FEF9-0711BD1EF2E4}"/>
                </a:ext>
              </a:extLst>
            </p:cNvPr>
            <p:cNvSpPr/>
            <p:nvPr/>
          </p:nvSpPr>
          <p:spPr>
            <a:xfrm>
              <a:off x="2756698" y="2263025"/>
              <a:ext cx="171034" cy="218886"/>
            </a:xfrm>
            <a:custGeom>
              <a:avLst/>
              <a:gdLst>
                <a:gd name="connsiteX0" fmla="*/ 1 w 171034"/>
                <a:gd name="connsiteY0" fmla="*/ 124307 h 218886"/>
                <a:gd name="connsiteX1" fmla="*/ 1 w 171034"/>
                <a:gd name="connsiteY1" fmla="*/ 127860 h 218886"/>
                <a:gd name="connsiteX2" fmla="*/ 48081 w 171034"/>
                <a:gd name="connsiteY2" fmla="*/ 218887 h 218886"/>
                <a:gd name="connsiteX3" fmla="*/ 89081 w 171034"/>
                <a:gd name="connsiteY3" fmla="*/ 166926 h 218886"/>
                <a:gd name="connsiteX4" fmla="*/ 142528 w 171034"/>
                <a:gd name="connsiteY4" fmla="*/ 92343 h 218886"/>
                <a:gd name="connsiteX5" fmla="*/ 142528 w 171034"/>
                <a:gd name="connsiteY5" fmla="*/ 71032 h 218886"/>
                <a:gd name="connsiteX6" fmla="*/ 156855 w 171034"/>
                <a:gd name="connsiteY6" fmla="*/ 71068 h 218886"/>
                <a:gd name="connsiteX7" fmla="*/ 171035 w 171034"/>
                <a:gd name="connsiteY7" fmla="*/ 39069 h 218886"/>
                <a:gd name="connsiteX8" fmla="*/ 57014 w 171034"/>
                <a:gd name="connsiteY8" fmla="*/ 0 h 218886"/>
                <a:gd name="connsiteX9" fmla="*/ 0 w 171034"/>
                <a:gd name="connsiteY9" fmla="*/ 124307 h 21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034" h="218886">
                  <a:moveTo>
                    <a:pt x="1" y="124307"/>
                  </a:moveTo>
                  <a:lnTo>
                    <a:pt x="1" y="127860"/>
                  </a:lnTo>
                  <a:cubicBezTo>
                    <a:pt x="1" y="138326"/>
                    <a:pt x="40922" y="213657"/>
                    <a:pt x="48081" y="218887"/>
                  </a:cubicBezTo>
                  <a:lnTo>
                    <a:pt x="89081" y="166926"/>
                  </a:lnTo>
                  <a:cubicBezTo>
                    <a:pt x="89924" y="129253"/>
                    <a:pt x="142528" y="112961"/>
                    <a:pt x="142528" y="92343"/>
                  </a:cubicBezTo>
                  <a:lnTo>
                    <a:pt x="142528" y="71032"/>
                  </a:lnTo>
                  <a:lnTo>
                    <a:pt x="156855" y="71068"/>
                  </a:lnTo>
                  <a:lnTo>
                    <a:pt x="171035" y="39069"/>
                  </a:lnTo>
                  <a:cubicBezTo>
                    <a:pt x="129504" y="38146"/>
                    <a:pt x="88823" y="7386"/>
                    <a:pt x="57014" y="0"/>
                  </a:cubicBezTo>
                  <a:cubicBezTo>
                    <a:pt x="44171" y="24192"/>
                    <a:pt x="0" y="95441"/>
                    <a:pt x="0" y="124307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2822232-E8C7-E3E9-62C4-A039BAB9B0ED}"/>
                </a:ext>
              </a:extLst>
            </p:cNvPr>
            <p:cNvSpPr/>
            <p:nvPr/>
          </p:nvSpPr>
          <p:spPr>
            <a:xfrm>
              <a:off x="3868412" y="6612941"/>
              <a:ext cx="420886" cy="54976"/>
            </a:xfrm>
            <a:custGeom>
              <a:avLst/>
              <a:gdLst>
                <a:gd name="connsiteX0" fmla="*/ 0 w 420886"/>
                <a:gd name="connsiteY0" fmla="*/ 11504 h 54976"/>
                <a:gd name="connsiteX1" fmla="*/ 7128 w 420886"/>
                <a:gd name="connsiteY1" fmla="*/ 25712 h 54976"/>
                <a:gd name="connsiteX2" fmla="*/ 10691 w 420886"/>
                <a:gd name="connsiteY2" fmla="*/ 50572 h 54976"/>
                <a:gd name="connsiteX3" fmla="*/ 99719 w 420886"/>
                <a:gd name="connsiteY3" fmla="*/ 54977 h 54976"/>
                <a:gd name="connsiteX4" fmla="*/ 210229 w 420886"/>
                <a:gd name="connsiteY4" fmla="*/ 54125 h 54976"/>
                <a:gd name="connsiteX5" fmla="*/ 238735 w 420886"/>
                <a:gd name="connsiteY5" fmla="*/ 47019 h 54976"/>
                <a:gd name="connsiteX6" fmla="*/ 345583 w 420886"/>
                <a:gd name="connsiteY6" fmla="*/ 42478 h 54976"/>
                <a:gd name="connsiteX7" fmla="*/ 370572 w 420886"/>
                <a:gd name="connsiteY7" fmla="*/ 43470 h 54976"/>
                <a:gd name="connsiteX8" fmla="*/ 416836 w 420886"/>
                <a:gd name="connsiteY8" fmla="*/ 39360 h 54976"/>
                <a:gd name="connsiteX9" fmla="*/ 420886 w 420886"/>
                <a:gd name="connsiteY9" fmla="*/ 8018 h 54976"/>
                <a:gd name="connsiteX10" fmla="*/ 395659 w 420886"/>
                <a:gd name="connsiteY10" fmla="*/ 3639 h 54976"/>
                <a:gd name="connsiteX11" fmla="*/ 146109 w 420886"/>
                <a:gd name="connsiteY11" fmla="*/ 0 h 54976"/>
                <a:gd name="connsiteX12" fmla="*/ 57045 w 420886"/>
                <a:gd name="connsiteY12" fmla="*/ 4944 h 54976"/>
                <a:gd name="connsiteX13" fmla="*/ 1 w 420886"/>
                <a:gd name="connsiteY13" fmla="*/ 11504 h 54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20886" h="54976">
                  <a:moveTo>
                    <a:pt x="0" y="11504"/>
                  </a:moveTo>
                  <a:cubicBezTo>
                    <a:pt x="4306" y="17917"/>
                    <a:pt x="7128" y="17748"/>
                    <a:pt x="7128" y="25712"/>
                  </a:cubicBezTo>
                  <a:cubicBezTo>
                    <a:pt x="7128" y="37955"/>
                    <a:pt x="9765" y="39464"/>
                    <a:pt x="10691" y="50572"/>
                  </a:cubicBezTo>
                  <a:lnTo>
                    <a:pt x="99719" y="54977"/>
                  </a:lnTo>
                  <a:lnTo>
                    <a:pt x="210229" y="54125"/>
                  </a:lnTo>
                  <a:cubicBezTo>
                    <a:pt x="226304" y="54125"/>
                    <a:pt x="221417" y="47841"/>
                    <a:pt x="238735" y="47019"/>
                  </a:cubicBezTo>
                  <a:lnTo>
                    <a:pt x="345583" y="42478"/>
                  </a:lnTo>
                  <a:lnTo>
                    <a:pt x="370572" y="43470"/>
                  </a:lnTo>
                  <a:lnTo>
                    <a:pt x="416836" y="39360"/>
                  </a:lnTo>
                  <a:lnTo>
                    <a:pt x="420886" y="8018"/>
                  </a:lnTo>
                  <a:lnTo>
                    <a:pt x="395659" y="3639"/>
                  </a:lnTo>
                  <a:lnTo>
                    <a:pt x="146109" y="0"/>
                  </a:lnTo>
                  <a:lnTo>
                    <a:pt x="57045" y="4944"/>
                  </a:lnTo>
                  <a:lnTo>
                    <a:pt x="1" y="11504"/>
                  </a:lnTo>
                  <a:close/>
                </a:path>
              </a:pathLst>
            </a:custGeom>
            <a:solidFill>
              <a:srgbClr val="8A0E5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AC022EC5-FB54-6182-A51F-2BC91458D9B9}"/>
                </a:ext>
              </a:extLst>
            </p:cNvPr>
            <p:cNvSpPr/>
            <p:nvPr/>
          </p:nvSpPr>
          <p:spPr>
            <a:xfrm>
              <a:off x="2831527" y="2021492"/>
              <a:ext cx="163908" cy="237954"/>
            </a:xfrm>
            <a:custGeom>
              <a:avLst/>
              <a:gdLst>
                <a:gd name="connsiteX0" fmla="*/ 14251 w 163908"/>
                <a:gd name="connsiteY0" fmla="*/ 170476 h 237954"/>
                <a:gd name="connsiteX1" fmla="*/ 14251 w 163908"/>
                <a:gd name="connsiteY1" fmla="*/ 174029 h 237954"/>
                <a:gd name="connsiteX2" fmla="*/ 0 w 163908"/>
                <a:gd name="connsiteY2" fmla="*/ 205992 h 237954"/>
                <a:gd name="connsiteX3" fmla="*/ 0 w 163908"/>
                <a:gd name="connsiteY3" fmla="*/ 216648 h 237954"/>
                <a:gd name="connsiteX4" fmla="*/ 53552 w 163908"/>
                <a:gd name="connsiteY4" fmla="*/ 230245 h 237954"/>
                <a:gd name="connsiteX5" fmla="*/ 82127 w 163908"/>
                <a:gd name="connsiteY5" fmla="*/ 233550 h 237954"/>
                <a:gd name="connsiteX6" fmla="*/ 103336 w 163908"/>
                <a:gd name="connsiteY6" fmla="*/ 237955 h 237954"/>
                <a:gd name="connsiteX7" fmla="*/ 163909 w 163908"/>
                <a:gd name="connsiteY7" fmla="*/ 0 h 237954"/>
                <a:gd name="connsiteX8" fmla="*/ 124700 w 163908"/>
                <a:gd name="connsiteY8" fmla="*/ 39054 h 237954"/>
                <a:gd name="connsiteX9" fmla="*/ 88356 w 163908"/>
                <a:gd name="connsiteY9" fmla="*/ 84516 h 237954"/>
                <a:gd name="connsiteX10" fmla="*/ 53295 w 163908"/>
                <a:gd name="connsiteY10" fmla="*/ 127707 h 237954"/>
                <a:gd name="connsiteX11" fmla="*/ 14253 w 163908"/>
                <a:gd name="connsiteY11" fmla="*/ 170479 h 23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908" h="237954">
                  <a:moveTo>
                    <a:pt x="14251" y="170476"/>
                  </a:moveTo>
                  <a:lnTo>
                    <a:pt x="14251" y="174029"/>
                  </a:lnTo>
                  <a:cubicBezTo>
                    <a:pt x="14251" y="195369"/>
                    <a:pt x="0" y="192987"/>
                    <a:pt x="0" y="205992"/>
                  </a:cubicBezTo>
                  <a:lnTo>
                    <a:pt x="0" y="216648"/>
                  </a:lnTo>
                  <a:cubicBezTo>
                    <a:pt x="15120" y="217901"/>
                    <a:pt x="36441" y="227990"/>
                    <a:pt x="53552" y="230245"/>
                  </a:cubicBezTo>
                  <a:lnTo>
                    <a:pt x="82127" y="233550"/>
                  </a:lnTo>
                  <a:lnTo>
                    <a:pt x="103336" y="237955"/>
                  </a:lnTo>
                  <a:cubicBezTo>
                    <a:pt x="144819" y="216076"/>
                    <a:pt x="163909" y="69431"/>
                    <a:pt x="163909" y="0"/>
                  </a:cubicBezTo>
                  <a:cubicBezTo>
                    <a:pt x="160950" y="2159"/>
                    <a:pt x="127187" y="35598"/>
                    <a:pt x="124700" y="39054"/>
                  </a:cubicBezTo>
                  <a:cubicBezTo>
                    <a:pt x="113940" y="54014"/>
                    <a:pt x="96355" y="72195"/>
                    <a:pt x="88356" y="84516"/>
                  </a:cubicBezTo>
                  <a:cubicBezTo>
                    <a:pt x="80789" y="96170"/>
                    <a:pt x="62592" y="117643"/>
                    <a:pt x="53295" y="127707"/>
                  </a:cubicBezTo>
                  <a:cubicBezTo>
                    <a:pt x="46031" y="135563"/>
                    <a:pt x="14253" y="159443"/>
                    <a:pt x="14253" y="170479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4DA07E9-A494-1452-7122-6CBA599C9DA1}"/>
                </a:ext>
              </a:extLst>
            </p:cNvPr>
            <p:cNvSpPr/>
            <p:nvPr/>
          </p:nvSpPr>
          <p:spPr>
            <a:xfrm>
              <a:off x="3226043" y="4031567"/>
              <a:ext cx="68688" cy="408430"/>
            </a:xfrm>
            <a:custGeom>
              <a:avLst/>
              <a:gdLst>
                <a:gd name="connsiteX0" fmla="*/ 11679 w 68688"/>
                <a:gd name="connsiteY0" fmla="*/ 60373 h 408430"/>
                <a:gd name="connsiteX1" fmla="*/ 8115 w 68688"/>
                <a:gd name="connsiteY1" fmla="*/ 117197 h 408430"/>
                <a:gd name="connsiteX2" fmla="*/ 5067 w 68688"/>
                <a:gd name="connsiteY2" fmla="*/ 156280 h 408430"/>
                <a:gd name="connsiteX3" fmla="*/ 987 w 68688"/>
                <a:gd name="connsiteY3" fmla="*/ 323189 h 408430"/>
                <a:gd name="connsiteX4" fmla="*/ 0 w 68688"/>
                <a:gd name="connsiteY4" fmla="*/ 344601 h 408430"/>
                <a:gd name="connsiteX5" fmla="*/ 3784 w 68688"/>
                <a:gd name="connsiteY5" fmla="*/ 383711 h 408430"/>
                <a:gd name="connsiteX6" fmla="*/ 8115 w 68688"/>
                <a:gd name="connsiteY6" fmla="*/ 408431 h 408430"/>
                <a:gd name="connsiteX7" fmla="*/ 43745 w 68688"/>
                <a:gd name="connsiteY7" fmla="*/ 408431 h 408430"/>
                <a:gd name="connsiteX8" fmla="*/ 43745 w 68688"/>
                <a:gd name="connsiteY8" fmla="*/ 287676 h 408430"/>
                <a:gd name="connsiteX9" fmla="*/ 44794 w 68688"/>
                <a:gd name="connsiteY9" fmla="*/ 273299 h 408430"/>
                <a:gd name="connsiteX10" fmla="*/ 47309 w 68688"/>
                <a:gd name="connsiteY10" fmla="*/ 237955 h 408430"/>
                <a:gd name="connsiteX11" fmla="*/ 45972 w 68688"/>
                <a:gd name="connsiteY11" fmla="*/ 220007 h 408430"/>
                <a:gd name="connsiteX12" fmla="*/ 54437 w 68688"/>
                <a:gd name="connsiteY12" fmla="*/ 156268 h 408430"/>
                <a:gd name="connsiteX13" fmla="*/ 53644 w 68688"/>
                <a:gd name="connsiteY13" fmla="*/ 149047 h 408430"/>
                <a:gd name="connsiteX14" fmla="*/ 58891 w 68688"/>
                <a:gd name="connsiteY14" fmla="*/ 117200 h 408430"/>
                <a:gd name="connsiteX15" fmla="*/ 58001 w 68688"/>
                <a:gd name="connsiteY15" fmla="*/ 99442 h 408430"/>
                <a:gd name="connsiteX16" fmla="*/ 61561 w 68688"/>
                <a:gd name="connsiteY16" fmla="*/ 74582 h 408430"/>
                <a:gd name="connsiteX17" fmla="*/ 61561 w 68688"/>
                <a:gd name="connsiteY17" fmla="*/ 60376 h 408430"/>
                <a:gd name="connsiteX18" fmla="*/ 65124 w 68688"/>
                <a:gd name="connsiteY18" fmla="*/ 39065 h 408430"/>
                <a:gd name="connsiteX19" fmla="*/ 68688 w 68688"/>
                <a:gd name="connsiteY19" fmla="*/ 24860 h 408430"/>
                <a:gd name="connsiteX20" fmla="*/ 65124 w 68688"/>
                <a:gd name="connsiteY20" fmla="*/ 10652 h 408430"/>
                <a:gd name="connsiteX21" fmla="*/ 68688 w 68688"/>
                <a:gd name="connsiteY21" fmla="*/ 0 h 408430"/>
                <a:gd name="connsiteX22" fmla="*/ 11678 w 68688"/>
                <a:gd name="connsiteY22" fmla="*/ 0 h 408430"/>
                <a:gd name="connsiteX23" fmla="*/ 11678 w 68688"/>
                <a:gd name="connsiteY23" fmla="*/ 60376 h 40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8688" h="408430">
                  <a:moveTo>
                    <a:pt x="11679" y="60373"/>
                  </a:moveTo>
                  <a:lnTo>
                    <a:pt x="8115" y="117197"/>
                  </a:lnTo>
                  <a:lnTo>
                    <a:pt x="5067" y="156280"/>
                  </a:lnTo>
                  <a:lnTo>
                    <a:pt x="987" y="323189"/>
                  </a:lnTo>
                  <a:lnTo>
                    <a:pt x="0" y="344601"/>
                  </a:lnTo>
                  <a:lnTo>
                    <a:pt x="3784" y="383711"/>
                  </a:lnTo>
                  <a:lnTo>
                    <a:pt x="8115" y="408431"/>
                  </a:lnTo>
                  <a:lnTo>
                    <a:pt x="43745" y="408431"/>
                  </a:lnTo>
                  <a:lnTo>
                    <a:pt x="43745" y="287676"/>
                  </a:lnTo>
                  <a:cubicBezTo>
                    <a:pt x="43745" y="278569"/>
                    <a:pt x="44603" y="279093"/>
                    <a:pt x="44794" y="273299"/>
                  </a:cubicBezTo>
                  <a:lnTo>
                    <a:pt x="47309" y="237955"/>
                  </a:lnTo>
                  <a:lnTo>
                    <a:pt x="45972" y="220007"/>
                  </a:lnTo>
                  <a:lnTo>
                    <a:pt x="54437" y="156268"/>
                  </a:lnTo>
                  <a:lnTo>
                    <a:pt x="53644" y="149047"/>
                  </a:lnTo>
                  <a:lnTo>
                    <a:pt x="58891" y="117200"/>
                  </a:lnTo>
                  <a:lnTo>
                    <a:pt x="58001" y="99442"/>
                  </a:lnTo>
                  <a:cubicBezTo>
                    <a:pt x="58001" y="82528"/>
                    <a:pt x="61561" y="88283"/>
                    <a:pt x="61561" y="74582"/>
                  </a:cubicBezTo>
                  <a:lnTo>
                    <a:pt x="61561" y="60376"/>
                  </a:lnTo>
                  <a:cubicBezTo>
                    <a:pt x="61561" y="43808"/>
                    <a:pt x="65124" y="55634"/>
                    <a:pt x="65124" y="39065"/>
                  </a:cubicBezTo>
                  <a:cubicBezTo>
                    <a:pt x="65124" y="29958"/>
                    <a:pt x="65982" y="30483"/>
                    <a:pt x="68688" y="24860"/>
                  </a:cubicBezTo>
                  <a:cubicBezTo>
                    <a:pt x="66191" y="19841"/>
                    <a:pt x="65124" y="18961"/>
                    <a:pt x="65124" y="10652"/>
                  </a:cubicBezTo>
                  <a:cubicBezTo>
                    <a:pt x="65124" y="-2925"/>
                    <a:pt x="64033" y="9362"/>
                    <a:pt x="68688" y="0"/>
                  </a:cubicBezTo>
                  <a:lnTo>
                    <a:pt x="11678" y="0"/>
                  </a:lnTo>
                  <a:lnTo>
                    <a:pt x="11678" y="60376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FA8CCF4C-4409-EC97-088E-7726522436DA}"/>
                </a:ext>
              </a:extLst>
            </p:cNvPr>
            <p:cNvSpPr/>
            <p:nvPr/>
          </p:nvSpPr>
          <p:spPr>
            <a:xfrm>
              <a:off x="9747726" y="2021471"/>
              <a:ext cx="342065" cy="156307"/>
            </a:xfrm>
            <a:custGeom>
              <a:avLst/>
              <a:gdLst>
                <a:gd name="connsiteX0" fmla="*/ 334943 w 342065"/>
                <a:gd name="connsiteY0" fmla="*/ 49761 h 156307"/>
                <a:gd name="connsiteX1" fmla="*/ 342066 w 342065"/>
                <a:gd name="connsiteY1" fmla="*/ 32003 h 156307"/>
                <a:gd name="connsiteX2" fmla="*/ 342066 w 342065"/>
                <a:gd name="connsiteY2" fmla="*/ 28450 h 156307"/>
                <a:gd name="connsiteX3" fmla="*/ 309999 w 342065"/>
                <a:gd name="connsiteY3" fmla="*/ 36 h 156307"/>
                <a:gd name="connsiteX4" fmla="*/ 274485 w 342065"/>
                <a:gd name="connsiteY4" fmla="*/ 4488 h 156307"/>
                <a:gd name="connsiteX5" fmla="*/ 270802 w 342065"/>
                <a:gd name="connsiteY5" fmla="*/ 3590 h 156307"/>
                <a:gd name="connsiteX6" fmla="*/ 224479 w 342065"/>
                <a:gd name="connsiteY6" fmla="*/ 10692 h 156307"/>
                <a:gd name="connsiteX7" fmla="*/ 192531 w 342065"/>
                <a:gd name="connsiteY7" fmla="*/ 15032 h 156307"/>
                <a:gd name="connsiteX8" fmla="*/ 99770 w 342065"/>
                <a:gd name="connsiteY8" fmla="*/ 39105 h 156307"/>
                <a:gd name="connsiteX9" fmla="*/ 0 w 342065"/>
                <a:gd name="connsiteY9" fmla="*/ 138550 h 156307"/>
                <a:gd name="connsiteX10" fmla="*/ 28506 w 342065"/>
                <a:gd name="connsiteY10" fmla="*/ 156308 h 156307"/>
                <a:gd name="connsiteX11" fmla="*/ 59784 w 342065"/>
                <a:gd name="connsiteY11" fmla="*/ 141309 h 156307"/>
                <a:gd name="connsiteX12" fmla="*/ 81941 w 342065"/>
                <a:gd name="connsiteY12" fmla="*/ 120778 h 156307"/>
                <a:gd name="connsiteX13" fmla="*/ 132918 w 342065"/>
                <a:gd name="connsiteY13" fmla="*/ 86350 h 156307"/>
                <a:gd name="connsiteX14" fmla="*/ 274365 w 342065"/>
                <a:gd name="connsiteY14" fmla="*/ 56863 h 156307"/>
                <a:gd name="connsiteX15" fmla="*/ 295744 w 342065"/>
                <a:gd name="connsiteY15" fmla="*/ 53310 h 156307"/>
                <a:gd name="connsiteX16" fmla="*/ 334941 w 342065"/>
                <a:gd name="connsiteY16" fmla="*/ 49760 h 15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2065" h="156307">
                  <a:moveTo>
                    <a:pt x="334943" y="49761"/>
                  </a:moveTo>
                  <a:cubicBezTo>
                    <a:pt x="335299" y="36856"/>
                    <a:pt x="342066" y="44627"/>
                    <a:pt x="342066" y="32003"/>
                  </a:cubicBezTo>
                  <a:lnTo>
                    <a:pt x="342066" y="28450"/>
                  </a:lnTo>
                  <a:cubicBezTo>
                    <a:pt x="342066" y="18312"/>
                    <a:pt x="317462" y="-948"/>
                    <a:pt x="309999" y="36"/>
                  </a:cubicBezTo>
                  <a:lnTo>
                    <a:pt x="274485" y="4488"/>
                  </a:lnTo>
                  <a:lnTo>
                    <a:pt x="270802" y="3590"/>
                  </a:lnTo>
                  <a:cubicBezTo>
                    <a:pt x="259098" y="3590"/>
                    <a:pt x="239893" y="8389"/>
                    <a:pt x="224479" y="10692"/>
                  </a:cubicBezTo>
                  <a:lnTo>
                    <a:pt x="192531" y="15032"/>
                  </a:lnTo>
                  <a:cubicBezTo>
                    <a:pt x="159485" y="19167"/>
                    <a:pt x="119841" y="38660"/>
                    <a:pt x="99770" y="39105"/>
                  </a:cubicBezTo>
                  <a:cubicBezTo>
                    <a:pt x="85566" y="60248"/>
                    <a:pt x="0" y="97877"/>
                    <a:pt x="0" y="138550"/>
                  </a:cubicBezTo>
                  <a:cubicBezTo>
                    <a:pt x="0" y="148329"/>
                    <a:pt x="19152" y="154135"/>
                    <a:pt x="28506" y="156308"/>
                  </a:cubicBezTo>
                  <a:cubicBezTo>
                    <a:pt x="42624" y="149554"/>
                    <a:pt x="48065" y="152687"/>
                    <a:pt x="59784" y="141309"/>
                  </a:cubicBezTo>
                  <a:cubicBezTo>
                    <a:pt x="68558" y="132791"/>
                    <a:pt x="72201" y="127740"/>
                    <a:pt x="81941" y="120778"/>
                  </a:cubicBezTo>
                  <a:cubicBezTo>
                    <a:pt x="98322" y="109073"/>
                    <a:pt x="113208" y="96233"/>
                    <a:pt x="132918" y="86350"/>
                  </a:cubicBezTo>
                  <a:cubicBezTo>
                    <a:pt x="158052" y="73748"/>
                    <a:pt x="237336" y="56863"/>
                    <a:pt x="274365" y="56863"/>
                  </a:cubicBezTo>
                  <a:cubicBezTo>
                    <a:pt x="285539" y="56863"/>
                    <a:pt x="282991" y="54898"/>
                    <a:pt x="295744" y="53310"/>
                  </a:cubicBezTo>
                  <a:lnTo>
                    <a:pt x="334941" y="49760"/>
                  </a:lnTo>
                  <a:close/>
                </a:path>
              </a:pathLst>
            </a:custGeom>
            <a:solidFill>
              <a:srgbClr val="0404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FF375C04-0326-EB89-FCCB-E5A1DBB6DDDD}"/>
                </a:ext>
              </a:extLst>
            </p:cNvPr>
            <p:cNvSpPr/>
            <p:nvPr/>
          </p:nvSpPr>
          <p:spPr>
            <a:xfrm>
              <a:off x="1545270" y="3206921"/>
              <a:ext cx="195911" cy="181938"/>
            </a:xfrm>
            <a:custGeom>
              <a:avLst/>
              <a:gdLst>
                <a:gd name="connsiteX0" fmla="*/ 1 w 195911"/>
                <a:gd name="connsiteY0" fmla="*/ 4864 h 181938"/>
                <a:gd name="connsiteX1" fmla="*/ 99705 w 195911"/>
                <a:gd name="connsiteY1" fmla="*/ 181939 h 181938"/>
                <a:gd name="connsiteX2" fmla="*/ 126888 w 195911"/>
                <a:gd name="connsiteY2" fmla="*/ 134448 h 181938"/>
                <a:gd name="connsiteX3" fmla="*/ 133912 w 195911"/>
                <a:gd name="connsiteY3" fmla="*/ 105934 h 181938"/>
                <a:gd name="connsiteX4" fmla="*/ 146026 w 195911"/>
                <a:gd name="connsiteY4" fmla="*/ 78943 h 181938"/>
                <a:gd name="connsiteX5" fmla="*/ 160281 w 195911"/>
                <a:gd name="connsiteY5" fmla="*/ 64735 h 181938"/>
                <a:gd name="connsiteX6" fmla="*/ 195911 w 195911"/>
                <a:gd name="connsiteY6" fmla="*/ 18566 h 181938"/>
                <a:gd name="connsiteX7" fmla="*/ 185195 w 195911"/>
                <a:gd name="connsiteY7" fmla="*/ 8252 h 181938"/>
                <a:gd name="connsiteX8" fmla="*/ 67638 w 195911"/>
                <a:gd name="connsiteY8" fmla="*/ 808 h 181938"/>
                <a:gd name="connsiteX9" fmla="*/ 39031 w 195911"/>
                <a:gd name="connsiteY9" fmla="*/ 0 h 181938"/>
                <a:gd name="connsiteX10" fmla="*/ 0 w 195911"/>
                <a:gd name="connsiteY10" fmla="*/ 4860 h 181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911" h="181938">
                  <a:moveTo>
                    <a:pt x="1" y="4864"/>
                  </a:moveTo>
                  <a:cubicBezTo>
                    <a:pt x="6325" y="31686"/>
                    <a:pt x="82699" y="169521"/>
                    <a:pt x="99705" y="181939"/>
                  </a:cubicBezTo>
                  <a:cubicBezTo>
                    <a:pt x="108349" y="163980"/>
                    <a:pt x="123076" y="147195"/>
                    <a:pt x="126888" y="134448"/>
                  </a:cubicBezTo>
                  <a:cubicBezTo>
                    <a:pt x="130337" y="122909"/>
                    <a:pt x="129631" y="117886"/>
                    <a:pt x="133912" y="105934"/>
                  </a:cubicBezTo>
                  <a:cubicBezTo>
                    <a:pt x="139396" y="90619"/>
                    <a:pt x="142365" y="94611"/>
                    <a:pt x="146026" y="78943"/>
                  </a:cubicBezTo>
                  <a:cubicBezTo>
                    <a:pt x="160836" y="82069"/>
                    <a:pt x="159852" y="83930"/>
                    <a:pt x="160281" y="64735"/>
                  </a:cubicBezTo>
                  <a:cubicBezTo>
                    <a:pt x="172234" y="58430"/>
                    <a:pt x="195911" y="26247"/>
                    <a:pt x="195911" y="18566"/>
                  </a:cubicBezTo>
                  <a:cubicBezTo>
                    <a:pt x="195911" y="9865"/>
                    <a:pt x="193440" y="8529"/>
                    <a:pt x="185195" y="8252"/>
                  </a:cubicBezTo>
                  <a:lnTo>
                    <a:pt x="67638" y="808"/>
                  </a:lnTo>
                  <a:lnTo>
                    <a:pt x="39031" y="0"/>
                  </a:lnTo>
                  <a:lnTo>
                    <a:pt x="0" y="4860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540D662-25C1-B583-D8D4-5C846A8F0F6E}"/>
                </a:ext>
              </a:extLst>
            </p:cNvPr>
            <p:cNvSpPr/>
            <p:nvPr/>
          </p:nvSpPr>
          <p:spPr>
            <a:xfrm>
              <a:off x="3237708" y="3641014"/>
              <a:ext cx="60598" cy="367226"/>
            </a:xfrm>
            <a:custGeom>
              <a:avLst/>
              <a:gdLst>
                <a:gd name="connsiteX0" fmla="*/ 10712 w 60598"/>
                <a:gd name="connsiteY0" fmla="*/ 14200 h 367226"/>
                <a:gd name="connsiteX1" fmla="*/ 33954 w 60598"/>
                <a:gd name="connsiteY1" fmla="*/ 13625 h 367226"/>
                <a:gd name="connsiteX2" fmla="*/ 10712 w 60598"/>
                <a:gd name="connsiteY2" fmla="*/ 24855 h 367226"/>
                <a:gd name="connsiteX3" fmla="*/ 10712 w 60598"/>
                <a:gd name="connsiteY3" fmla="*/ 39060 h 367226"/>
                <a:gd name="connsiteX4" fmla="*/ 13191 w 60598"/>
                <a:gd name="connsiteY4" fmla="*/ 56851 h 367226"/>
                <a:gd name="connsiteX5" fmla="*/ 14352 w 60598"/>
                <a:gd name="connsiteY5" fmla="*/ 78323 h 367226"/>
                <a:gd name="connsiteX6" fmla="*/ 3585 w 60598"/>
                <a:gd name="connsiteY6" fmla="*/ 81679 h 367226"/>
                <a:gd name="connsiteX7" fmla="*/ 2450 w 60598"/>
                <a:gd name="connsiteY7" fmla="*/ 95887 h 367226"/>
                <a:gd name="connsiteX8" fmla="*/ 3585 w 60598"/>
                <a:gd name="connsiteY8" fmla="*/ 252155 h 367226"/>
                <a:gd name="connsiteX9" fmla="*/ 2695 w 60598"/>
                <a:gd name="connsiteY9" fmla="*/ 316087 h 367226"/>
                <a:gd name="connsiteX10" fmla="*/ 3585 w 60598"/>
                <a:gd name="connsiteY10" fmla="*/ 333845 h 367226"/>
                <a:gd name="connsiteX11" fmla="*/ 25 w 60598"/>
                <a:gd name="connsiteY11" fmla="*/ 351603 h 367226"/>
                <a:gd name="connsiteX12" fmla="*/ 230 w 60598"/>
                <a:gd name="connsiteY12" fmla="*/ 367227 h 367226"/>
                <a:gd name="connsiteX13" fmla="*/ 56501 w 60598"/>
                <a:gd name="connsiteY13" fmla="*/ 358529 h 367226"/>
                <a:gd name="connsiteX14" fmla="*/ 58645 w 60598"/>
                <a:gd name="connsiteY14" fmla="*/ 351452 h 367226"/>
                <a:gd name="connsiteX15" fmla="*/ 60598 w 60598"/>
                <a:gd name="connsiteY15" fmla="*/ 330292 h 367226"/>
                <a:gd name="connsiteX16" fmla="*/ 60598 w 60598"/>
                <a:gd name="connsiteY16" fmla="*/ 230851 h 367226"/>
                <a:gd name="connsiteX17" fmla="*/ 47460 w 60598"/>
                <a:gd name="connsiteY17" fmla="*/ 194214 h 367226"/>
                <a:gd name="connsiteX18" fmla="*/ 46347 w 60598"/>
                <a:gd name="connsiteY18" fmla="*/ 149164 h 367226"/>
                <a:gd name="connsiteX19" fmla="*/ 47237 w 60598"/>
                <a:gd name="connsiteY19" fmla="*/ 106546 h 367226"/>
                <a:gd name="connsiteX20" fmla="*/ 46480 w 60598"/>
                <a:gd name="connsiteY20" fmla="*/ 88806 h 367226"/>
                <a:gd name="connsiteX21" fmla="*/ 49907 w 60598"/>
                <a:gd name="connsiteY21" fmla="*/ 56822 h 367226"/>
                <a:gd name="connsiteX22" fmla="*/ 49013 w 60598"/>
                <a:gd name="connsiteY22" fmla="*/ 53280 h 367226"/>
                <a:gd name="connsiteX23" fmla="*/ 49550 w 60598"/>
                <a:gd name="connsiteY23" fmla="*/ 8633 h 367226"/>
                <a:gd name="connsiteX24" fmla="*/ 10712 w 60598"/>
                <a:gd name="connsiteY24" fmla="*/ 0 h 367226"/>
                <a:gd name="connsiteX25" fmla="*/ 10712 w 60598"/>
                <a:gd name="connsiteY25" fmla="*/ 14205 h 36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598" h="367226">
                  <a:moveTo>
                    <a:pt x="10712" y="14200"/>
                  </a:moveTo>
                  <a:lnTo>
                    <a:pt x="33954" y="13625"/>
                  </a:lnTo>
                  <a:lnTo>
                    <a:pt x="10712" y="24855"/>
                  </a:lnTo>
                  <a:lnTo>
                    <a:pt x="10712" y="39060"/>
                  </a:lnTo>
                  <a:cubicBezTo>
                    <a:pt x="10712" y="52199"/>
                    <a:pt x="10161" y="48275"/>
                    <a:pt x="13191" y="56851"/>
                  </a:cubicBezTo>
                  <a:lnTo>
                    <a:pt x="14352" y="78323"/>
                  </a:lnTo>
                  <a:lnTo>
                    <a:pt x="3585" y="81679"/>
                  </a:lnTo>
                  <a:lnTo>
                    <a:pt x="2450" y="95887"/>
                  </a:lnTo>
                  <a:lnTo>
                    <a:pt x="3585" y="252155"/>
                  </a:lnTo>
                  <a:lnTo>
                    <a:pt x="2695" y="316087"/>
                  </a:lnTo>
                  <a:lnTo>
                    <a:pt x="3585" y="333845"/>
                  </a:lnTo>
                  <a:cubicBezTo>
                    <a:pt x="-527" y="342391"/>
                    <a:pt x="25" y="338464"/>
                    <a:pt x="25" y="351603"/>
                  </a:cubicBezTo>
                  <a:lnTo>
                    <a:pt x="230" y="367227"/>
                  </a:lnTo>
                  <a:lnTo>
                    <a:pt x="56501" y="358529"/>
                  </a:lnTo>
                  <a:lnTo>
                    <a:pt x="58645" y="351452"/>
                  </a:lnTo>
                  <a:lnTo>
                    <a:pt x="60598" y="330292"/>
                  </a:lnTo>
                  <a:lnTo>
                    <a:pt x="60598" y="230851"/>
                  </a:lnTo>
                  <a:cubicBezTo>
                    <a:pt x="60598" y="221302"/>
                    <a:pt x="51514" y="202469"/>
                    <a:pt x="47460" y="194214"/>
                  </a:cubicBezTo>
                  <a:cubicBezTo>
                    <a:pt x="39169" y="177322"/>
                    <a:pt x="46347" y="170165"/>
                    <a:pt x="46347" y="149164"/>
                  </a:cubicBezTo>
                  <a:lnTo>
                    <a:pt x="47237" y="106546"/>
                  </a:lnTo>
                  <a:lnTo>
                    <a:pt x="46480" y="88806"/>
                  </a:lnTo>
                  <a:lnTo>
                    <a:pt x="49907" y="56822"/>
                  </a:lnTo>
                  <a:lnTo>
                    <a:pt x="49013" y="53280"/>
                  </a:lnTo>
                  <a:lnTo>
                    <a:pt x="49550" y="8633"/>
                  </a:lnTo>
                  <a:lnTo>
                    <a:pt x="10712" y="0"/>
                  </a:lnTo>
                  <a:lnTo>
                    <a:pt x="10712" y="14205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786BE5E-D24A-F74E-A673-8F6C04093F51}"/>
                </a:ext>
              </a:extLst>
            </p:cNvPr>
            <p:cNvSpPr/>
            <p:nvPr/>
          </p:nvSpPr>
          <p:spPr>
            <a:xfrm>
              <a:off x="1894378" y="3657754"/>
              <a:ext cx="523753" cy="61409"/>
            </a:xfrm>
            <a:custGeom>
              <a:avLst/>
              <a:gdLst>
                <a:gd name="connsiteX0" fmla="*/ 78397 w 523753"/>
                <a:gd name="connsiteY0" fmla="*/ 50755 h 61409"/>
                <a:gd name="connsiteX1" fmla="*/ 100371 w 523753"/>
                <a:gd name="connsiteY1" fmla="*/ 54897 h 61409"/>
                <a:gd name="connsiteX2" fmla="*/ 96212 w 523753"/>
                <a:gd name="connsiteY2" fmla="*/ 57857 h 61409"/>
                <a:gd name="connsiteX3" fmla="*/ 124719 w 523753"/>
                <a:gd name="connsiteY3" fmla="*/ 61410 h 61409"/>
                <a:gd name="connsiteX4" fmla="*/ 106903 w 523753"/>
                <a:gd name="connsiteY4" fmla="*/ 57857 h 61409"/>
                <a:gd name="connsiteX5" fmla="*/ 106990 w 523753"/>
                <a:gd name="connsiteY5" fmla="*/ 55328 h 61409"/>
                <a:gd name="connsiteX6" fmla="*/ 156864 w 523753"/>
                <a:gd name="connsiteY6" fmla="*/ 51581 h 61409"/>
                <a:gd name="connsiteX7" fmla="*/ 210234 w 523753"/>
                <a:gd name="connsiteY7" fmla="*/ 47202 h 61409"/>
                <a:gd name="connsiteX8" fmla="*/ 210374 w 523753"/>
                <a:gd name="connsiteY8" fmla="*/ 36399 h 61409"/>
                <a:gd name="connsiteX9" fmla="*/ 220925 w 523753"/>
                <a:gd name="connsiteY9" fmla="*/ 43653 h 61409"/>
                <a:gd name="connsiteX10" fmla="*/ 220925 w 523753"/>
                <a:gd name="connsiteY10" fmla="*/ 25895 h 61409"/>
                <a:gd name="connsiteX11" fmla="*/ 224489 w 523753"/>
                <a:gd name="connsiteY11" fmla="*/ 25895 h 61409"/>
                <a:gd name="connsiteX12" fmla="*/ 224489 w 523753"/>
                <a:gd name="connsiteY12" fmla="*/ 40100 h 61409"/>
                <a:gd name="connsiteX13" fmla="*/ 242304 w 523753"/>
                <a:gd name="connsiteY13" fmla="*/ 40100 h 61409"/>
                <a:gd name="connsiteX14" fmla="*/ 277934 w 523753"/>
                <a:gd name="connsiteY14" fmla="*/ 22342 h 61409"/>
                <a:gd name="connsiteX15" fmla="*/ 277992 w 523753"/>
                <a:gd name="connsiteY15" fmla="*/ 40700 h 61409"/>
                <a:gd name="connsiteX16" fmla="*/ 331418 w 523753"/>
                <a:gd name="connsiteY16" fmla="*/ 37129 h 61409"/>
                <a:gd name="connsiteX17" fmla="*/ 438328 w 523753"/>
                <a:gd name="connsiteY17" fmla="*/ 30296 h 61409"/>
                <a:gd name="connsiteX18" fmla="*/ 519462 w 523753"/>
                <a:gd name="connsiteY18" fmla="*/ 25751 h 61409"/>
                <a:gd name="connsiteX19" fmla="*/ 523754 w 523753"/>
                <a:gd name="connsiteY19" fmla="*/ 0 h 61409"/>
                <a:gd name="connsiteX20" fmla="*/ 388288 w 523753"/>
                <a:gd name="connsiteY20" fmla="*/ 3603 h 61409"/>
                <a:gd name="connsiteX21" fmla="*/ 349194 w 523753"/>
                <a:gd name="connsiteY21" fmla="*/ 8137 h 61409"/>
                <a:gd name="connsiteX22" fmla="*/ 327815 w 523753"/>
                <a:gd name="connsiteY22" fmla="*/ 4584 h 61409"/>
                <a:gd name="connsiteX23" fmla="*/ 310000 w 523753"/>
                <a:gd name="connsiteY23" fmla="*/ 8137 h 61409"/>
                <a:gd name="connsiteX24" fmla="*/ 278467 w 523753"/>
                <a:gd name="connsiteY24" fmla="*/ 8313 h 61409"/>
                <a:gd name="connsiteX25" fmla="*/ 274370 w 523753"/>
                <a:gd name="connsiteY25" fmla="*/ 15240 h 61409"/>
                <a:gd name="connsiteX26" fmla="*/ 274370 w 523753"/>
                <a:gd name="connsiteY26" fmla="*/ 8137 h 61409"/>
                <a:gd name="connsiteX27" fmla="*/ 224484 w 523753"/>
                <a:gd name="connsiteY27" fmla="*/ 9025 h 61409"/>
                <a:gd name="connsiteX28" fmla="*/ 206630 w 523753"/>
                <a:gd name="connsiteY28" fmla="*/ 7192 h 61409"/>
                <a:gd name="connsiteX29" fmla="*/ 81955 w 523753"/>
                <a:gd name="connsiteY29" fmla="*/ 11687 h 61409"/>
                <a:gd name="connsiteX30" fmla="*/ 64057 w 523753"/>
                <a:gd name="connsiteY30" fmla="*/ 22511 h 61409"/>
                <a:gd name="connsiteX31" fmla="*/ 21382 w 523753"/>
                <a:gd name="connsiteY31" fmla="*/ 4584 h 61409"/>
                <a:gd name="connsiteX32" fmla="*/ 21076 w 523753"/>
                <a:gd name="connsiteY32" fmla="*/ 14503 h 61409"/>
                <a:gd name="connsiteX33" fmla="*/ 0 w 523753"/>
                <a:gd name="connsiteY33" fmla="*/ 22342 h 61409"/>
                <a:gd name="connsiteX34" fmla="*/ 0 w 523753"/>
                <a:gd name="connsiteY34" fmla="*/ 43653 h 61409"/>
                <a:gd name="connsiteX35" fmla="*/ 10691 w 523753"/>
                <a:gd name="connsiteY35" fmla="*/ 43653 h 61409"/>
                <a:gd name="connsiteX36" fmla="*/ 28647 w 523753"/>
                <a:gd name="connsiteY36" fmla="*/ 39666 h 61409"/>
                <a:gd name="connsiteX37" fmla="*/ 42794 w 523753"/>
                <a:gd name="connsiteY37" fmla="*/ 43733 h 61409"/>
                <a:gd name="connsiteX38" fmla="*/ 68637 w 523753"/>
                <a:gd name="connsiteY38" fmla="*/ 33498 h 61409"/>
                <a:gd name="connsiteX39" fmla="*/ 60576 w 523753"/>
                <a:gd name="connsiteY39" fmla="*/ 50756 h 61409"/>
                <a:gd name="connsiteX40" fmla="*/ 78392 w 523753"/>
                <a:gd name="connsiteY40" fmla="*/ 50756 h 61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3753" h="61409">
                  <a:moveTo>
                    <a:pt x="78397" y="50755"/>
                  </a:moveTo>
                  <a:lnTo>
                    <a:pt x="100371" y="54897"/>
                  </a:lnTo>
                  <a:lnTo>
                    <a:pt x="96212" y="57857"/>
                  </a:lnTo>
                  <a:lnTo>
                    <a:pt x="124719" y="61410"/>
                  </a:lnTo>
                  <a:lnTo>
                    <a:pt x="106903" y="57857"/>
                  </a:lnTo>
                  <a:lnTo>
                    <a:pt x="106990" y="55328"/>
                  </a:lnTo>
                  <a:lnTo>
                    <a:pt x="156864" y="51581"/>
                  </a:lnTo>
                  <a:lnTo>
                    <a:pt x="210234" y="47202"/>
                  </a:lnTo>
                  <a:lnTo>
                    <a:pt x="210374" y="36399"/>
                  </a:lnTo>
                  <a:lnTo>
                    <a:pt x="220925" y="43653"/>
                  </a:lnTo>
                  <a:lnTo>
                    <a:pt x="220925" y="25895"/>
                  </a:lnTo>
                  <a:lnTo>
                    <a:pt x="224489" y="25895"/>
                  </a:lnTo>
                  <a:lnTo>
                    <a:pt x="224489" y="40100"/>
                  </a:lnTo>
                  <a:lnTo>
                    <a:pt x="242304" y="40100"/>
                  </a:lnTo>
                  <a:cubicBezTo>
                    <a:pt x="258480" y="40100"/>
                    <a:pt x="270208" y="31201"/>
                    <a:pt x="277934" y="22342"/>
                  </a:cubicBezTo>
                  <a:lnTo>
                    <a:pt x="277992" y="40700"/>
                  </a:lnTo>
                  <a:lnTo>
                    <a:pt x="331418" y="37129"/>
                  </a:lnTo>
                  <a:lnTo>
                    <a:pt x="438328" y="30296"/>
                  </a:lnTo>
                  <a:lnTo>
                    <a:pt x="519462" y="25751"/>
                  </a:lnTo>
                  <a:lnTo>
                    <a:pt x="523754" y="0"/>
                  </a:lnTo>
                  <a:lnTo>
                    <a:pt x="388288" y="3603"/>
                  </a:lnTo>
                  <a:lnTo>
                    <a:pt x="349194" y="8137"/>
                  </a:lnTo>
                  <a:cubicBezTo>
                    <a:pt x="338629" y="9222"/>
                    <a:pt x="335775" y="6434"/>
                    <a:pt x="327815" y="4584"/>
                  </a:cubicBezTo>
                  <a:cubicBezTo>
                    <a:pt x="319242" y="8687"/>
                    <a:pt x="323181" y="8137"/>
                    <a:pt x="310000" y="8137"/>
                  </a:cubicBezTo>
                  <a:lnTo>
                    <a:pt x="278467" y="8313"/>
                  </a:lnTo>
                  <a:lnTo>
                    <a:pt x="274370" y="15240"/>
                  </a:lnTo>
                  <a:lnTo>
                    <a:pt x="274370" y="8137"/>
                  </a:lnTo>
                  <a:lnTo>
                    <a:pt x="224484" y="9025"/>
                  </a:lnTo>
                  <a:lnTo>
                    <a:pt x="206630" y="7192"/>
                  </a:lnTo>
                  <a:lnTo>
                    <a:pt x="81955" y="11687"/>
                  </a:lnTo>
                  <a:cubicBezTo>
                    <a:pt x="73124" y="12053"/>
                    <a:pt x="69113" y="18035"/>
                    <a:pt x="64057" y="22511"/>
                  </a:cubicBezTo>
                  <a:lnTo>
                    <a:pt x="21382" y="4584"/>
                  </a:lnTo>
                  <a:lnTo>
                    <a:pt x="21076" y="14503"/>
                  </a:lnTo>
                  <a:lnTo>
                    <a:pt x="0" y="22342"/>
                  </a:lnTo>
                  <a:lnTo>
                    <a:pt x="0" y="43653"/>
                  </a:lnTo>
                  <a:lnTo>
                    <a:pt x="10691" y="43653"/>
                  </a:lnTo>
                  <a:cubicBezTo>
                    <a:pt x="23872" y="43653"/>
                    <a:pt x="19934" y="44203"/>
                    <a:pt x="28647" y="39666"/>
                  </a:cubicBezTo>
                  <a:lnTo>
                    <a:pt x="42794" y="43733"/>
                  </a:lnTo>
                  <a:lnTo>
                    <a:pt x="68637" y="33498"/>
                  </a:lnTo>
                  <a:lnTo>
                    <a:pt x="60576" y="50756"/>
                  </a:lnTo>
                  <a:lnTo>
                    <a:pt x="78392" y="50756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A8CF0F2-3DA2-7D87-C78A-45991CD420E0}"/>
                </a:ext>
              </a:extLst>
            </p:cNvPr>
            <p:cNvSpPr/>
            <p:nvPr/>
          </p:nvSpPr>
          <p:spPr>
            <a:xfrm>
              <a:off x="2278125" y="2021516"/>
              <a:ext cx="122268" cy="230854"/>
            </a:xfrm>
            <a:custGeom>
              <a:avLst/>
              <a:gdLst>
                <a:gd name="connsiteX0" fmla="*/ 1117 w 122268"/>
                <a:gd name="connsiteY0" fmla="*/ 53272 h 230854"/>
                <a:gd name="connsiteX1" fmla="*/ 0 w 122268"/>
                <a:gd name="connsiteY1" fmla="*/ 74726 h 230854"/>
                <a:gd name="connsiteX2" fmla="*/ 11805 w 122268"/>
                <a:gd name="connsiteY2" fmla="*/ 166923 h 230854"/>
                <a:gd name="connsiteX3" fmla="*/ 51003 w 122268"/>
                <a:gd name="connsiteY3" fmla="*/ 230854 h 230854"/>
                <a:gd name="connsiteX4" fmla="*/ 89020 w 122268"/>
                <a:gd name="connsiteY4" fmla="*/ 204819 h 230854"/>
                <a:gd name="connsiteX5" fmla="*/ 122268 w 122268"/>
                <a:gd name="connsiteY5" fmla="*/ 174031 h 230854"/>
                <a:gd name="connsiteX6" fmla="*/ 68820 w 122268"/>
                <a:gd name="connsiteY6" fmla="*/ 0 h 230854"/>
                <a:gd name="connsiteX7" fmla="*/ 1119 w 122268"/>
                <a:gd name="connsiteY7" fmla="*/ 53272 h 230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268" h="230854">
                  <a:moveTo>
                    <a:pt x="1117" y="53272"/>
                  </a:moveTo>
                  <a:lnTo>
                    <a:pt x="0" y="74726"/>
                  </a:lnTo>
                  <a:lnTo>
                    <a:pt x="11805" y="166923"/>
                  </a:lnTo>
                  <a:cubicBezTo>
                    <a:pt x="13787" y="181962"/>
                    <a:pt x="40128" y="230854"/>
                    <a:pt x="51003" y="230854"/>
                  </a:cubicBezTo>
                  <a:cubicBezTo>
                    <a:pt x="51864" y="230854"/>
                    <a:pt x="82957" y="208211"/>
                    <a:pt x="89020" y="204819"/>
                  </a:cubicBezTo>
                  <a:cubicBezTo>
                    <a:pt x="104939" y="195906"/>
                    <a:pt x="112903" y="187967"/>
                    <a:pt x="122268" y="174031"/>
                  </a:cubicBezTo>
                  <a:cubicBezTo>
                    <a:pt x="96958" y="126359"/>
                    <a:pt x="68820" y="72568"/>
                    <a:pt x="68820" y="0"/>
                  </a:cubicBezTo>
                  <a:cubicBezTo>
                    <a:pt x="58562" y="2382"/>
                    <a:pt x="1119" y="42843"/>
                    <a:pt x="1119" y="53272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6C73159-3756-2C4F-8111-066D8F190285}"/>
                </a:ext>
              </a:extLst>
            </p:cNvPr>
            <p:cNvSpPr/>
            <p:nvPr/>
          </p:nvSpPr>
          <p:spPr>
            <a:xfrm>
              <a:off x="2436007" y="2440577"/>
              <a:ext cx="61549" cy="384396"/>
            </a:xfrm>
            <a:custGeom>
              <a:avLst/>
              <a:gdLst>
                <a:gd name="connsiteX0" fmla="*/ 3564 w 61549"/>
                <a:gd name="connsiteY0" fmla="*/ 88787 h 384396"/>
                <a:gd name="connsiteX1" fmla="*/ 0 w 61549"/>
                <a:gd name="connsiteY1" fmla="*/ 110098 h 384396"/>
                <a:gd name="connsiteX2" fmla="*/ 0 w 61549"/>
                <a:gd name="connsiteY2" fmla="*/ 170474 h 384396"/>
                <a:gd name="connsiteX3" fmla="*/ 21379 w 61549"/>
                <a:gd name="connsiteY3" fmla="*/ 284126 h 384396"/>
                <a:gd name="connsiteX4" fmla="*/ 10731 w 61549"/>
                <a:gd name="connsiteY4" fmla="*/ 308990 h 384396"/>
                <a:gd name="connsiteX5" fmla="*/ 7127 w 61549"/>
                <a:gd name="connsiteY5" fmla="*/ 369362 h 384396"/>
                <a:gd name="connsiteX6" fmla="*/ 7203 w 61549"/>
                <a:gd name="connsiteY6" fmla="*/ 384396 h 384396"/>
                <a:gd name="connsiteX7" fmla="*/ 60573 w 61549"/>
                <a:gd name="connsiteY7" fmla="*/ 380017 h 384396"/>
                <a:gd name="connsiteX8" fmla="*/ 61549 w 61549"/>
                <a:gd name="connsiteY8" fmla="*/ 365722 h 384396"/>
                <a:gd name="connsiteX9" fmla="*/ 57013 w 61549"/>
                <a:gd name="connsiteY9" fmla="*/ 312539 h 384396"/>
                <a:gd name="connsiteX10" fmla="*/ 43666 w 61549"/>
                <a:gd name="connsiteY10" fmla="*/ 294989 h 384396"/>
                <a:gd name="connsiteX11" fmla="*/ 50933 w 61549"/>
                <a:gd name="connsiteY11" fmla="*/ 251987 h 384396"/>
                <a:gd name="connsiteX12" fmla="*/ 52778 w 61549"/>
                <a:gd name="connsiteY12" fmla="*/ 216705 h 384396"/>
                <a:gd name="connsiteX13" fmla="*/ 50775 w 61549"/>
                <a:gd name="connsiteY13" fmla="*/ 174025 h 384396"/>
                <a:gd name="connsiteX14" fmla="*/ 52180 w 61549"/>
                <a:gd name="connsiteY14" fmla="*/ 156199 h 384396"/>
                <a:gd name="connsiteX15" fmla="*/ 49625 w 61549"/>
                <a:gd name="connsiteY15" fmla="*/ 92353 h 384396"/>
                <a:gd name="connsiteX16" fmla="*/ 46321 w 61549"/>
                <a:gd name="connsiteY16" fmla="*/ 10655 h 384396"/>
                <a:gd name="connsiteX17" fmla="*/ 46321 w 61549"/>
                <a:gd name="connsiteY17" fmla="*/ 0 h 384396"/>
                <a:gd name="connsiteX18" fmla="*/ 3564 w 61549"/>
                <a:gd name="connsiteY18" fmla="*/ 88790 h 38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549" h="384396">
                  <a:moveTo>
                    <a:pt x="3564" y="88787"/>
                  </a:moveTo>
                  <a:lnTo>
                    <a:pt x="0" y="110098"/>
                  </a:lnTo>
                  <a:lnTo>
                    <a:pt x="0" y="170474"/>
                  </a:lnTo>
                  <a:cubicBezTo>
                    <a:pt x="0" y="217417"/>
                    <a:pt x="12554" y="246364"/>
                    <a:pt x="21379" y="284126"/>
                  </a:cubicBezTo>
                  <a:cubicBezTo>
                    <a:pt x="10360" y="288559"/>
                    <a:pt x="11841" y="294044"/>
                    <a:pt x="10731" y="308990"/>
                  </a:cubicBezTo>
                  <a:lnTo>
                    <a:pt x="7127" y="369362"/>
                  </a:lnTo>
                  <a:lnTo>
                    <a:pt x="7203" y="384396"/>
                  </a:lnTo>
                  <a:lnTo>
                    <a:pt x="60573" y="380017"/>
                  </a:lnTo>
                  <a:lnTo>
                    <a:pt x="61549" y="365722"/>
                  </a:lnTo>
                  <a:lnTo>
                    <a:pt x="57013" y="312539"/>
                  </a:lnTo>
                  <a:cubicBezTo>
                    <a:pt x="56076" y="302247"/>
                    <a:pt x="49413" y="299222"/>
                    <a:pt x="43666" y="294989"/>
                  </a:cubicBezTo>
                  <a:lnTo>
                    <a:pt x="50933" y="251987"/>
                  </a:lnTo>
                  <a:lnTo>
                    <a:pt x="52778" y="216705"/>
                  </a:lnTo>
                  <a:lnTo>
                    <a:pt x="50775" y="174025"/>
                  </a:lnTo>
                  <a:lnTo>
                    <a:pt x="52180" y="156199"/>
                  </a:lnTo>
                  <a:lnTo>
                    <a:pt x="49625" y="92353"/>
                  </a:lnTo>
                  <a:lnTo>
                    <a:pt x="46321" y="10655"/>
                  </a:lnTo>
                  <a:lnTo>
                    <a:pt x="46321" y="0"/>
                  </a:lnTo>
                  <a:cubicBezTo>
                    <a:pt x="24070" y="2425"/>
                    <a:pt x="7899" y="64253"/>
                    <a:pt x="3564" y="88790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DCBE98D5-CF87-109D-2036-A1ECD188515C}"/>
                </a:ext>
              </a:extLst>
            </p:cNvPr>
            <p:cNvSpPr/>
            <p:nvPr/>
          </p:nvSpPr>
          <p:spPr>
            <a:xfrm>
              <a:off x="2913492" y="3378217"/>
              <a:ext cx="81951" cy="277021"/>
            </a:xfrm>
            <a:custGeom>
              <a:avLst/>
              <a:gdLst>
                <a:gd name="connsiteX0" fmla="*/ 78388 w 81951"/>
                <a:gd name="connsiteY0" fmla="*/ 269923 h 277021"/>
                <a:gd name="connsiteX1" fmla="*/ 81952 w 81951"/>
                <a:gd name="connsiteY1" fmla="*/ 195337 h 277021"/>
                <a:gd name="connsiteX2" fmla="*/ 78388 w 81951"/>
                <a:gd name="connsiteY2" fmla="*/ 213095 h 277021"/>
                <a:gd name="connsiteX3" fmla="*/ 74164 w 81951"/>
                <a:gd name="connsiteY3" fmla="*/ 213048 h 277021"/>
                <a:gd name="connsiteX4" fmla="*/ 78388 w 81951"/>
                <a:gd name="connsiteY4" fmla="*/ 145617 h 277021"/>
                <a:gd name="connsiteX5" fmla="*/ 78388 w 81951"/>
                <a:gd name="connsiteY5" fmla="*/ 127859 h 277021"/>
                <a:gd name="connsiteX6" fmla="*/ 64136 w 81951"/>
                <a:gd name="connsiteY6" fmla="*/ 102999 h 277021"/>
                <a:gd name="connsiteX7" fmla="*/ 63171 w 81951"/>
                <a:gd name="connsiteY7" fmla="*/ 99388 h 277021"/>
                <a:gd name="connsiteX8" fmla="*/ 67700 w 81951"/>
                <a:gd name="connsiteY8" fmla="*/ 17758 h 277021"/>
                <a:gd name="connsiteX9" fmla="*/ 64136 w 81951"/>
                <a:gd name="connsiteY9" fmla="*/ 0 h 277021"/>
                <a:gd name="connsiteX10" fmla="*/ 35630 w 81951"/>
                <a:gd name="connsiteY10" fmla="*/ 0 h 277021"/>
                <a:gd name="connsiteX11" fmla="*/ 24939 w 81951"/>
                <a:gd name="connsiteY11" fmla="*/ 10656 h 277021"/>
                <a:gd name="connsiteX12" fmla="*/ 14251 w 81951"/>
                <a:gd name="connsiteY12" fmla="*/ 102997 h 277021"/>
                <a:gd name="connsiteX13" fmla="*/ 10688 w 81951"/>
                <a:gd name="connsiteY13" fmla="*/ 195334 h 277021"/>
                <a:gd name="connsiteX14" fmla="*/ 10688 w 81951"/>
                <a:gd name="connsiteY14" fmla="*/ 205990 h 277021"/>
                <a:gd name="connsiteX15" fmla="*/ 0 w 81951"/>
                <a:gd name="connsiteY15" fmla="*/ 241506 h 277021"/>
                <a:gd name="connsiteX16" fmla="*/ 0 w 81951"/>
                <a:gd name="connsiteY16" fmla="*/ 277022 h 277021"/>
                <a:gd name="connsiteX17" fmla="*/ 70837 w 81951"/>
                <a:gd name="connsiteY17" fmla="*/ 276957 h 277021"/>
                <a:gd name="connsiteX18" fmla="*/ 74826 w 81951"/>
                <a:gd name="connsiteY18" fmla="*/ 245059 h 277021"/>
                <a:gd name="connsiteX19" fmla="*/ 74826 w 81951"/>
                <a:gd name="connsiteY19" fmla="*/ 220195 h 277021"/>
                <a:gd name="connsiteX20" fmla="*/ 78389 w 81951"/>
                <a:gd name="connsiteY20" fmla="*/ 220195 h 277021"/>
                <a:gd name="connsiteX21" fmla="*/ 78389 w 81951"/>
                <a:gd name="connsiteY21" fmla="*/ 269919 h 277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1951" h="277021">
                  <a:moveTo>
                    <a:pt x="78388" y="269923"/>
                  </a:moveTo>
                  <a:lnTo>
                    <a:pt x="81952" y="195337"/>
                  </a:lnTo>
                  <a:lnTo>
                    <a:pt x="78388" y="213095"/>
                  </a:lnTo>
                  <a:lnTo>
                    <a:pt x="74164" y="213048"/>
                  </a:lnTo>
                  <a:lnTo>
                    <a:pt x="78388" y="145617"/>
                  </a:lnTo>
                  <a:lnTo>
                    <a:pt x="78388" y="127859"/>
                  </a:lnTo>
                  <a:cubicBezTo>
                    <a:pt x="49420" y="127216"/>
                    <a:pt x="64136" y="120545"/>
                    <a:pt x="64136" y="102999"/>
                  </a:cubicBezTo>
                  <a:lnTo>
                    <a:pt x="63171" y="99388"/>
                  </a:lnTo>
                  <a:lnTo>
                    <a:pt x="67700" y="17758"/>
                  </a:lnTo>
                  <a:cubicBezTo>
                    <a:pt x="68320" y="7720"/>
                    <a:pt x="66367" y="9556"/>
                    <a:pt x="64136" y="0"/>
                  </a:cubicBezTo>
                  <a:lnTo>
                    <a:pt x="35630" y="0"/>
                  </a:lnTo>
                  <a:cubicBezTo>
                    <a:pt x="27422" y="0"/>
                    <a:pt x="24939" y="2472"/>
                    <a:pt x="24939" y="10656"/>
                  </a:cubicBezTo>
                  <a:cubicBezTo>
                    <a:pt x="24939" y="39148"/>
                    <a:pt x="16136" y="74579"/>
                    <a:pt x="14251" y="102997"/>
                  </a:cubicBezTo>
                  <a:cubicBezTo>
                    <a:pt x="11679" y="141810"/>
                    <a:pt x="10688" y="155203"/>
                    <a:pt x="10688" y="195334"/>
                  </a:cubicBezTo>
                  <a:lnTo>
                    <a:pt x="10688" y="205990"/>
                  </a:lnTo>
                  <a:cubicBezTo>
                    <a:pt x="10688" y="228098"/>
                    <a:pt x="0" y="232844"/>
                    <a:pt x="0" y="241506"/>
                  </a:cubicBezTo>
                  <a:lnTo>
                    <a:pt x="0" y="277022"/>
                  </a:lnTo>
                  <a:lnTo>
                    <a:pt x="70837" y="276957"/>
                  </a:lnTo>
                  <a:lnTo>
                    <a:pt x="74826" y="245059"/>
                  </a:lnTo>
                  <a:lnTo>
                    <a:pt x="74826" y="220195"/>
                  </a:lnTo>
                  <a:lnTo>
                    <a:pt x="78389" y="220195"/>
                  </a:lnTo>
                  <a:lnTo>
                    <a:pt x="78389" y="269919"/>
                  </a:lnTo>
                  <a:close/>
                </a:path>
              </a:pathLst>
            </a:custGeom>
            <a:solidFill>
              <a:srgbClr val="A7A9D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59A699E-9580-54CA-368F-30D16800D94E}"/>
                </a:ext>
              </a:extLst>
            </p:cNvPr>
            <p:cNvSpPr/>
            <p:nvPr/>
          </p:nvSpPr>
          <p:spPr>
            <a:xfrm>
              <a:off x="2136675" y="6567382"/>
              <a:ext cx="382060" cy="46052"/>
            </a:xfrm>
            <a:custGeom>
              <a:avLst/>
              <a:gdLst>
                <a:gd name="connsiteX0" fmla="*/ 14259 w 382060"/>
                <a:gd name="connsiteY0" fmla="*/ 42618 h 46052"/>
                <a:gd name="connsiteX1" fmla="*/ 35653 w 382060"/>
                <a:gd name="connsiteY1" fmla="*/ 41738 h 46052"/>
                <a:gd name="connsiteX2" fmla="*/ 382060 w 382060"/>
                <a:gd name="connsiteY2" fmla="*/ 46052 h 46052"/>
                <a:gd name="connsiteX3" fmla="*/ 377707 w 382060"/>
                <a:gd name="connsiteY3" fmla="*/ 14205 h 46052"/>
                <a:gd name="connsiteX4" fmla="*/ 370580 w 382060"/>
                <a:gd name="connsiteY4" fmla="*/ 14205 h 46052"/>
                <a:gd name="connsiteX5" fmla="*/ 370526 w 382060"/>
                <a:gd name="connsiteY5" fmla="*/ 7735 h 46052"/>
                <a:gd name="connsiteX6" fmla="*/ 310005 w 382060"/>
                <a:gd name="connsiteY6" fmla="*/ 3549 h 46052"/>
                <a:gd name="connsiteX7" fmla="*/ 288626 w 382060"/>
                <a:gd name="connsiteY7" fmla="*/ 3549 h 46052"/>
                <a:gd name="connsiteX8" fmla="*/ 274372 w 382060"/>
                <a:gd name="connsiteY8" fmla="*/ 7102 h 46052"/>
                <a:gd name="connsiteX9" fmla="*/ 260120 w 382060"/>
                <a:gd name="connsiteY9" fmla="*/ 3549 h 46052"/>
                <a:gd name="connsiteX10" fmla="*/ 160338 w 382060"/>
                <a:gd name="connsiteY10" fmla="*/ 3668 h 46052"/>
                <a:gd name="connsiteX11" fmla="*/ 117593 w 382060"/>
                <a:gd name="connsiteY11" fmla="*/ 0 h 46052"/>
                <a:gd name="connsiteX12" fmla="*/ 6 w 382060"/>
                <a:gd name="connsiteY12" fmla="*/ 0 h 46052"/>
                <a:gd name="connsiteX13" fmla="*/ 14257 w 382060"/>
                <a:gd name="connsiteY13" fmla="*/ 42617 h 4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2060" h="46052">
                  <a:moveTo>
                    <a:pt x="14259" y="42618"/>
                  </a:moveTo>
                  <a:lnTo>
                    <a:pt x="35653" y="41738"/>
                  </a:lnTo>
                  <a:lnTo>
                    <a:pt x="382060" y="46052"/>
                  </a:lnTo>
                  <a:lnTo>
                    <a:pt x="377707" y="14205"/>
                  </a:lnTo>
                  <a:lnTo>
                    <a:pt x="370580" y="14205"/>
                  </a:lnTo>
                  <a:lnTo>
                    <a:pt x="370526" y="7735"/>
                  </a:lnTo>
                  <a:lnTo>
                    <a:pt x="310005" y="3549"/>
                  </a:lnTo>
                  <a:lnTo>
                    <a:pt x="288626" y="3549"/>
                  </a:lnTo>
                  <a:cubicBezTo>
                    <a:pt x="279488" y="3549"/>
                    <a:pt x="280011" y="4404"/>
                    <a:pt x="274372" y="7102"/>
                  </a:cubicBezTo>
                  <a:cubicBezTo>
                    <a:pt x="269338" y="4613"/>
                    <a:pt x="268455" y="3549"/>
                    <a:pt x="260120" y="3549"/>
                  </a:cubicBezTo>
                  <a:lnTo>
                    <a:pt x="160338" y="3668"/>
                  </a:lnTo>
                  <a:lnTo>
                    <a:pt x="117593" y="0"/>
                  </a:lnTo>
                  <a:lnTo>
                    <a:pt x="6" y="0"/>
                  </a:lnTo>
                  <a:cubicBezTo>
                    <a:pt x="6" y="16141"/>
                    <a:pt x="-736" y="42617"/>
                    <a:pt x="14257" y="42617"/>
                  </a:cubicBezTo>
                  <a:close/>
                </a:path>
              </a:pathLst>
            </a:custGeom>
            <a:solidFill>
              <a:srgbClr val="1C1C1E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9C9C5C1-3B52-096C-1E0B-6980FBE7DF47}"/>
                </a:ext>
              </a:extLst>
            </p:cNvPr>
            <p:cNvSpPr/>
            <p:nvPr/>
          </p:nvSpPr>
          <p:spPr>
            <a:xfrm>
              <a:off x="2881391" y="3207138"/>
              <a:ext cx="131838" cy="132012"/>
            </a:xfrm>
            <a:custGeom>
              <a:avLst/>
              <a:gdLst>
                <a:gd name="connsiteX0" fmla="*/ 78467 w 131838"/>
                <a:gd name="connsiteY0" fmla="*/ 4980 h 132012"/>
                <a:gd name="connsiteX1" fmla="*/ 60573 w 131838"/>
                <a:gd name="connsiteY1" fmla="*/ 4154 h 132012"/>
                <a:gd name="connsiteX2" fmla="*/ 32088 w 131838"/>
                <a:gd name="connsiteY2" fmla="*/ 14943 h 132012"/>
                <a:gd name="connsiteX3" fmla="*/ 0 w 131838"/>
                <a:gd name="connsiteY3" fmla="*/ 18363 h 132012"/>
                <a:gd name="connsiteX4" fmla="*/ 0 w 131838"/>
                <a:gd name="connsiteY4" fmla="*/ 78739 h 132012"/>
                <a:gd name="connsiteX5" fmla="*/ 21919 w 131838"/>
                <a:gd name="connsiteY5" fmla="*/ 110163 h 132012"/>
                <a:gd name="connsiteX6" fmla="*/ 57009 w 131838"/>
                <a:gd name="connsiteY6" fmla="*/ 132013 h 132012"/>
                <a:gd name="connsiteX7" fmla="*/ 103332 w 131838"/>
                <a:gd name="connsiteY7" fmla="*/ 132013 h 132012"/>
                <a:gd name="connsiteX8" fmla="*/ 128275 w 131838"/>
                <a:gd name="connsiteY8" fmla="*/ 128460 h 132012"/>
                <a:gd name="connsiteX9" fmla="*/ 129168 w 131838"/>
                <a:gd name="connsiteY9" fmla="*/ 82287 h 132012"/>
                <a:gd name="connsiteX10" fmla="*/ 128408 w 131838"/>
                <a:gd name="connsiteY10" fmla="*/ 64547 h 132012"/>
                <a:gd name="connsiteX11" fmla="*/ 131838 w 131838"/>
                <a:gd name="connsiteY11" fmla="*/ 32566 h 132012"/>
                <a:gd name="connsiteX12" fmla="*/ 131784 w 131838"/>
                <a:gd name="connsiteY12" fmla="*/ 0 h 132012"/>
                <a:gd name="connsiteX13" fmla="*/ 78470 w 131838"/>
                <a:gd name="connsiteY13" fmla="*/ 4979 h 13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838" h="132012">
                  <a:moveTo>
                    <a:pt x="78467" y="4980"/>
                  </a:moveTo>
                  <a:lnTo>
                    <a:pt x="60573" y="4154"/>
                  </a:lnTo>
                  <a:cubicBezTo>
                    <a:pt x="41770" y="4154"/>
                    <a:pt x="45727" y="12945"/>
                    <a:pt x="32088" y="14943"/>
                  </a:cubicBezTo>
                  <a:lnTo>
                    <a:pt x="0" y="18363"/>
                  </a:lnTo>
                  <a:lnTo>
                    <a:pt x="0" y="78739"/>
                  </a:lnTo>
                  <a:cubicBezTo>
                    <a:pt x="0" y="95846"/>
                    <a:pt x="11279" y="104587"/>
                    <a:pt x="21919" y="110163"/>
                  </a:cubicBezTo>
                  <a:cubicBezTo>
                    <a:pt x="39093" y="119155"/>
                    <a:pt x="33381" y="132013"/>
                    <a:pt x="57009" y="132013"/>
                  </a:cubicBezTo>
                  <a:lnTo>
                    <a:pt x="103332" y="132013"/>
                  </a:lnTo>
                  <a:cubicBezTo>
                    <a:pt x="115620" y="132013"/>
                    <a:pt x="117129" y="129383"/>
                    <a:pt x="128275" y="128460"/>
                  </a:cubicBezTo>
                  <a:lnTo>
                    <a:pt x="129168" y="82287"/>
                  </a:lnTo>
                  <a:lnTo>
                    <a:pt x="128408" y="64547"/>
                  </a:lnTo>
                  <a:lnTo>
                    <a:pt x="131838" y="32566"/>
                  </a:lnTo>
                  <a:lnTo>
                    <a:pt x="131784" y="0"/>
                  </a:lnTo>
                  <a:lnTo>
                    <a:pt x="78470" y="4979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C4451B8-4F14-89A5-09E5-7926F78B50FE}"/>
                </a:ext>
              </a:extLst>
            </p:cNvPr>
            <p:cNvSpPr/>
            <p:nvPr/>
          </p:nvSpPr>
          <p:spPr>
            <a:xfrm>
              <a:off x="2350491" y="2227507"/>
              <a:ext cx="153215" cy="177578"/>
            </a:xfrm>
            <a:custGeom>
              <a:avLst/>
              <a:gdLst>
                <a:gd name="connsiteX0" fmla="*/ 0 w 153215"/>
                <a:gd name="connsiteY0" fmla="*/ 49718 h 177578"/>
                <a:gd name="connsiteX1" fmla="*/ 48916 w 153215"/>
                <a:gd name="connsiteY1" fmla="*/ 114612 h 177578"/>
                <a:gd name="connsiteX2" fmla="*/ 76038 w 153215"/>
                <a:gd name="connsiteY2" fmla="*/ 144405 h 177578"/>
                <a:gd name="connsiteX3" fmla="*/ 99767 w 153215"/>
                <a:gd name="connsiteY3" fmla="*/ 177579 h 177578"/>
                <a:gd name="connsiteX4" fmla="*/ 124515 w 153215"/>
                <a:gd name="connsiteY4" fmla="*/ 142138 h 177578"/>
                <a:gd name="connsiteX5" fmla="*/ 121344 w 153215"/>
                <a:gd name="connsiteY5" fmla="*/ 131483 h 177578"/>
                <a:gd name="connsiteX6" fmla="*/ 124709 w 153215"/>
                <a:gd name="connsiteY6" fmla="*/ 120752 h 177578"/>
                <a:gd name="connsiteX7" fmla="*/ 138154 w 153215"/>
                <a:gd name="connsiteY7" fmla="*/ 120414 h 177578"/>
                <a:gd name="connsiteX8" fmla="*/ 153216 w 153215"/>
                <a:gd name="connsiteY8" fmla="*/ 78134 h 177578"/>
                <a:gd name="connsiteX9" fmla="*/ 74827 w 153215"/>
                <a:gd name="connsiteY9" fmla="*/ 0 h 177578"/>
                <a:gd name="connsiteX10" fmla="*/ 1 w 153215"/>
                <a:gd name="connsiteY10" fmla="*/ 49721 h 177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3215" h="177578">
                  <a:moveTo>
                    <a:pt x="0" y="49718"/>
                  </a:moveTo>
                  <a:cubicBezTo>
                    <a:pt x="2580" y="60761"/>
                    <a:pt x="39250" y="104064"/>
                    <a:pt x="48916" y="114612"/>
                  </a:cubicBezTo>
                  <a:cubicBezTo>
                    <a:pt x="58955" y="125566"/>
                    <a:pt x="68378" y="130839"/>
                    <a:pt x="76038" y="144405"/>
                  </a:cubicBezTo>
                  <a:cubicBezTo>
                    <a:pt x="79026" y="149693"/>
                    <a:pt x="96448" y="177579"/>
                    <a:pt x="99767" y="177579"/>
                  </a:cubicBezTo>
                  <a:cubicBezTo>
                    <a:pt x="107204" y="177579"/>
                    <a:pt x="115268" y="148957"/>
                    <a:pt x="124515" y="142138"/>
                  </a:cubicBezTo>
                  <a:lnTo>
                    <a:pt x="121344" y="131483"/>
                  </a:lnTo>
                  <a:lnTo>
                    <a:pt x="124709" y="120752"/>
                  </a:lnTo>
                  <a:lnTo>
                    <a:pt x="138154" y="120414"/>
                  </a:lnTo>
                  <a:lnTo>
                    <a:pt x="153216" y="78134"/>
                  </a:lnTo>
                  <a:cubicBezTo>
                    <a:pt x="124843" y="70583"/>
                    <a:pt x="81870" y="0"/>
                    <a:pt x="74827" y="0"/>
                  </a:cubicBezTo>
                  <a:cubicBezTo>
                    <a:pt x="73624" y="0"/>
                    <a:pt x="9726" y="44591"/>
                    <a:pt x="1" y="49721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C45BD2C-6F56-38F6-2B17-B72739261BC8}"/>
                </a:ext>
              </a:extLst>
            </p:cNvPr>
            <p:cNvSpPr/>
            <p:nvPr/>
          </p:nvSpPr>
          <p:spPr>
            <a:xfrm>
              <a:off x="2667617" y="6553266"/>
              <a:ext cx="370777" cy="39887"/>
            </a:xfrm>
            <a:custGeom>
              <a:avLst/>
              <a:gdLst>
                <a:gd name="connsiteX0" fmla="*/ 3 w 370777"/>
                <a:gd name="connsiteY0" fmla="*/ 7106 h 39887"/>
                <a:gd name="connsiteX1" fmla="*/ 32091 w 370777"/>
                <a:gd name="connsiteY1" fmla="*/ 32254 h 39887"/>
                <a:gd name="connsiteX2" fmla="*/ 114023 w 370777"/>
                <a:gd name="connsiteY2" fmla="*/ 28413 h 39887"/>
                <a:gd name="connsiteX3" fmla="*/ 178311 w 370777"/>
                <a:gd name="connsiteY3" fmla="*/ 27285 h 39887"/>
                <a:gd name="connsiteX4" fmla="*/ 249396 w 370777"/>
                <a:gd name="connsiteY4" fmla="*/ 35976 h 39887"/>
                <a:gd name="connsiteX5" fmla="*/ 313565 w 370777"/>
                <a:gd name="connsiteY5" fmla="*/ 39069 h 39887"/>
                <a:gd name="connsiteX6" fmla="*/ 324342 w 370777"/>
                <a:gd name="connsiteY6" fmla="*/ 39888 h 39887"/>
                <a:gd name="connsiteX7" fmla="*/ 370572 w 370777"/>
                <a:gd name="connsiteY7" fmla="*/ 35516 h 39887"/>
                <a:gd name="connsiteX8" fmla="*/ 370572 w 370777"/>
                <a:gd name="connsiteY8" fmla="*/ 24864 h 39887"/>
                <a:gd name="connsiteX9" fmla="*/ 370778 w 370777"/>
                <a:gd name="connsiteY9" fmla="*/ 17219 h 39887"/>
                <a:gd name="connsiteX10" fmla="*/ 349857 w 370777"/>
                <a:gd name="connsiteY10" fmla="*/ 10400 h 39887"/>
                <a:gd name="connsiteX11" fmla="*/ 345630 w 370777"/>
                <a:gd name="connsiteY11" fmla="*/ 0 h 39887"/>
                <a:gd name="connsiteX12" fmla="*/ 338506 w 370777"/>
                <a:gd name="connsiteY12" fmla="*/ 0 h 39887"/>
                <a:gd name="connsiteX13" fmla="*/ 331379 w 370777"/>
                <a:gd name="connsiteY13" fmla="*/ 1045 h 39887"/>
                <a:gd name="connsiteX14" fmla="*/ 281493 w 370777"/>
                <a:gd name="connsiteY14" fmla="*/ 0 h 39887"/>
                <a:gd name="connsiteX15" fmla="*/ 32070 w 370777"/>
                <a:gd name="connsiteY15" fmla="*/ 0 h 39887"/>
                <a:gd name="connsiteX16" fmla="*/ 0 w 370777"/>
                <a:gd name="connsiteY16" fmla="*/ 7106 h 39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0777" h="39887">
                  <a:moveTo>
                    <a:pt x="3" y="7106"/>
                  </a:moveTo>
                  <a:cubicBezTo>
                    <a:pt x="2334" y="35010"/>
                    <a:pt x="4316" y="33620"/>
                    <a:pt x="32091" y="32254"/>
                  </a:cubicBezTo>
                  <a:lnTo>
                    <a:pt x="114023" y="28413"/>
                  </a:lnTo>
                  <a:lnTo>
                    <a:pt x="178311" y="27285"/>
                  </a:lnTo>
                  <a:lnTo>
                    <a:pt x="249396" y="35976"/>
                  </a:lnTo>
                  <a:lnTo>
                    <a:pt x="313565" y="39069"/>
                  </a:lnTo>
                  <a:lnTo>
                    <a:pt x="324342" y="39888"/>
                  </a:lnTo>
                  <a:lnTo>
                    <a:pt x="370572" y="35516"/>
                  </a:lnTo>
                  <a:lnTo>
                    <a:pt x="370572" y="24864"/>
                  </a:lnTo>
                  <a:lnTo>
                    <a:pt x="370778" y="17219"/>
                  </a:lnTo>
                  <a:lnTo>
                    <a:pt x="349857" y="10400"/>
                  </a:lnTo>
                  <a:lnTo>
                    <a:pt x="345630" y="0"/>
                  </a:lnTo>
                  <a:lnTo>
                    <a:pt x="338506" y="0"/>
                  </a:lnTo>
                  <a:lnTo>
                    <a:pt x="331379" y="1045"/>
                  </a:lnTo>
                  <a:lnTo>
                    <a:pt x="281493" y="0"/>
                  </a:lnTo>
                  <a:lnTo>
                    <a:pt x="32070" y="0"/>
                  </a:lnTo>
                  <a:cubicBezTo>
                    <a:pt x="15556" y="0"/>
                    <a:pt x="21350" y="6632"/>
                    <a:pt x="0" y="7106"/>
                  </a:cubicBezTo>
                  <a:close/>
                </a:path>
              </a:pathLst>
            </a:custGeom>
            <a:solidFill>
              <a:srgbClr val="1C1C1E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351CA4E-AB58-EF0F-E02C-3E73396EB39E}"/>
                </a:ext>
              </a:extLst>
            </p:cNvPr>
            <p:cNvSpPr/>
            <p:nvPr/>
          </p:nvSpPr>
          <p:spPr>
            <a:xfrm>
              <a:off x="8155085" y="6571017"/>
              <a:ext cx="377698" cy="63929"/>
            </a:xfrm>
            <a:custGeom>
              <a:avLst/>
              <a:gdLst>
                <a:gd name="connsiteX0" fmla="*/ 0 w 377698"/>
                <a:gd name="connsiteY0" fmla="*/ 49724 h 63929"/>
                <a:gd name="connsiteX1" fmla="*/ 7124 w 377698"/>
                <a:gd name="connsiteY1" fmla="*/ 63929 h 63929"/>
                <a:gd name="connsiteX2" fmla="*/ 17905 w 377698"/>
                <a:gd name="connsiteY2" fmla="*/ 61288 h 63929"/>
                <a:gd name="connsiteX3" fmla="*/ 67713 w 377698"/>
                <a:gd name="connsiteY3" fmla="*/ 56909 h 63929"/>
                <a:gd name="connsiteX4" fmla="*/ 96237 w 377698"/>
                <a:gd name="connsiteY4" fmla="*/ 53788 h 63929"/>
                <a:gd name="connsiteX5" fmla="*/ 178158 w 377698"/>
                <a:gd name="connsiteY5" fmla="*/ 49724 h 63929"/>
                <a:gd name="connsiteX6" fmla="*/ 206715 w 377698"/>
                <a:gd name="connsiteY6" fmla="*/ 50828 h 63929"/>
                <a:gd name="connsiteX7" fmla="*/ 306531 w 377698"/>
                <a:gd name="connsiteY7" fmla="*/ 47185 h 63929"/>
                <a:gd name="connsiteX8" fmla="*/ 356319 w 377698"/>
                <a:gd name="connsiteY8" fmla="*/ 42622 h 63929"/>
                <a:gd name="connsiteX9" fmla="*/ 377698 w 377698"/>
                <a:gd name="connsiteY9" fmla="*/ 35516 h 63929"/>
                <a:gd name="connsiteX10" fmla="*/ 377698 w 377698"/>
                <a:gd name="connsiteY10" fmla="*/ 17758 h 63929"/>
                <a:gd name="connsiteX11" fmla="*/ 327813 w 377698"/>
                <a:gd name="connsiteY11" fmla="*/ 24864 h 63929"/>
                <a:gd name="connsiteX12" fmla="*/ 313562 w 377698"/>
                <a:gd name="connsiteY12" fmla="*/ 28414 h 63929"/>
                <a:gd name="connsiteX13" fmla="*/ 299264 w 377698"/>
                <a:gd name="connsiteY13" fmla="*/ 24182 h 63929"/>
                <a:gd name="connsiteX14" fmla="*/ 224385 w 377698"/>
                <a:gd name="connsiteY14" fmla="*/ 29542 h 63929"/>
                <a:gd name="connsiteX15" fmla="*/ 121149 w 377698"/>
                <a:gd name="connsiteY15" fmla="*/ 21311 h 63929"/>
                <a:gd name="connsiteX16" fmla="*/ 106897 w 377698"/>
                <a:gd name="connsiteY16" fmla="*/ 21311 h 63929"/>
                <a:gd name="connsiteX17" fmla="*/ 2 w 377698"/>
                <a:gd name="connsiteY17" fmla="*/ 0 h 63929"/>
                <a:gd name="connsiteX18" fmla="*/ 2 w 377698"/>
                <a:gd name="connsiteY18" fmla="*/ 49724 h 6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7698" h="63929">
                  <a:moveTo>
                    <a:pt x="0" y="49724"/>
                  </a:moveTo>
                  <a:cubicBezTo>
                    <a:pt x="0" y="57685"/>
                    <a:pt x="2818" y="57520"/>
                    <a:pt x="7124" y="63929"/>
                  </a:cubicBezTo>
                  <a:cubicBezTo>
                    <a:pt x="11762" y="61335"/>
                    <a:pt x="10825" y="61066"/>
                    <a:pt x="17905" y="61288"/>
                  </a:cubicBezTo>
                  <a:lnTo>
                    <a:pt x="67713" y="56909"/>
                  </a:lnTo>
                  <a:lnTo>
                    <a:pt x="96237" y="53788"/>
                  </a:lnTo>
                  <a:lnTo>
                    <a:pt x="178158" y="49724"/>
                  </a:lnTo>
                  <a:lnTo>
                    <a:pt x="206715" y="50828"/>
                  </a:lnTo>
                  <a:lnTo>
                    <a:pt x="306531" y="47185"/>
                  </a:lnTo>
                  <a:lnTo>
                    <a:pt x="356319" y="42622"/>
                  </a:lnTo>
                  <a:cubicBezTo>
                    <a:pt x="368697" y="41473"/>
                    <a:pt x="369068" y="40072"/>
                    <a:pt x="377698" y="35516"/>
                  </a:cubicBezTo>
                  <a:lnTo>
                    <a:pt x="377698" y="17758"/>
                  </a:lnTo>
                  <a:cubicBezTo>
                    <a:pt x="358525" y="18186"/>
                    <a:pt x="348612" y="24864"/>
                    <a:pt x="327813" y="24864"/>
                  </a:cubicBezTo>
                  <a:cubicBezTo>
                    <a:pt x="318678" y="24864"/>
                    <a:pt x="319201" y="25716"/>
                    <a:pt x="313562" y="28414"/>
                  </a:cubicBezTo>
                  <a:cubicBezTo>
                    <a:pt x="308784" y="26053"/>
                    <a:pt x="307501" y="24308"/>
                    <a:pt x="299264" y="24182"/>
                  </a:cubicBezTo>
                  <a:lnTo>
                    <a:pt x="224385" y="29542"/>
                  </a:lnTo>
                  <a:lnTo>
                    <a:pt x="121149" y="21311"/>
                  </a:lnTo>
                  <a:lnTo>
                    <a:pt x="106897" y="21311"/>
                  </a:lnTo>
                  <a:cubicBezTo>
                    <a:pt x="76420" y="21311"/>
                    <a:pt x="27227" y="6323"/>
                    <a:pt x="2" y="0"/>
                  </a:cubicBezTo>
                  <a:lnTo>
                    <a:pt x="2" y="49724"/>
                  </a:lnTo>
                  <a:close/>
                </a:path>
              </a:pathLst>
            </a:custGeom>
            <a:solidFill>
              <a:srgbClr val="79797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59421A92-FD16-5A0D-A357-188996689E77}"/>
                </a:ext>
              </a:extLst>
            </p:cNvPr>
            <p:cNvSpPr/>
            <p:nvPr/>
          </p:nvSpPr>
          <p:spPr>
            <a:xfrm>
              <a:off x="7481601" y="6574710"/>
              <a:ext cx="406755" cy="42463"/>
            </a:xfrm>
            <a:custGeom>
              <a:avLst/>
              <a:gdLst>
                <a:gd name="connsiteX0" fmla="*/ 0 w 406755"/>
                <a:gd name="connsiteY0" fmla="*/ 10476 h 42463"/>
                <a:gd name="connsiteX1" fmla="*/ 3365 w 406755"/>
                <a:gd name="connsiteY1" fmla="*/ 28158 h 42463"/>
                <a:gd name="connsiteX2" fmla="*/ 3365 w 406755"/>
                <a:gd name="connsiteY2" fmla="*/ 35261 h 42463"/>
                <a:gd name="connsiteX3" fmla="*/ 17620 w 406755"/>
                <a:gd name="connsiteY3" fmla="*/ 42363 h 42463"/>
                <a:gd name="connsiteX4" fmla="*/ 46141 w 406755"/>
                <a:gd name="connsiteY4" fmla="*/ 42464 h 42463"/>
                <a:gd name="connsiteX5" fmla="*/ 67559 w 406755"/>
                <a:gd name="connsiteY5" fmla="*/ 39367 h 42463"/>
                <a:gd name="connsiteX6" fmla="*/ 160150 w 406755"/>
                <a:gd name="connsiteY6" fmla="*/ 31708 h 42463"/>
                <a:gd name="connsiteX7" fmla="*/ 288483 w 406755"/>
                <a:gd name="connsiteY7" fmla="*/ 30777 h 42463"/>
                <a:gd name="connsiteX8" fmla="*/ 341976 w 406755"/>
                <a:gd name="connsiteY8" fmla="*/ 36263 h 42463"/>
                <a:gd name="connsiteX9" fmla="*/ 384628 w 406755"/>
                <a:gd name="connsiteY9" fmla="*/ 31707 h 42463"/>
                <a:gd name="connsiteX10" fmla="*/ 402444 w 406755"/>
                <a:gd name="connsiteY10" fmla="*/ 35261 h 42463"/>
                <a:gd name="connsiteX11" fmla="*/ 384611 w 406755"/>
                <a:gd name="connsiteY11" fmla="*/ 3100 h 42463"/>
                <a:gd name="connsiteX12" fmla="*/ 306036 w 406755"/>
                <a:gd name="connsiteY12" fmla="*/ 9625 h 42463"/>
                <a:gd name="connsiteX13" fmla="*/ 291987 w 406755"/>
                <a:gd name="connsiteY13" fmla="*/ 13950 h 42463"/>
                <a:gd name="connsiteX14" fmla="*/ 277736 w 406755"/>
                <a:gd name="connsiteY14" fmla="*/ 10400 h 42463"/>
                <a:gd name="connsiteX15" fmla="*/ 213596 w 406755"/>
                <a:gd name="connsiteY15" fmla="*/ 10400 h 42463"/>
                <a:gd name="connsiteX16" fmla="*/ 195526 w 406755"/>
                <a:gd name="connsiteY16" fmla="*/ 6186 h 42463"/>
                <a:gd name="connsiteX17" fmla="*/ 185094 w 406755"/>
                <a:gd name="connsiteY17" fmla="*/ 10400 h 42463"/>
                <a:gd name="connsiteX18" fmla="*/ 170839 w 406755"/>
                <a:gd name="connsiteY18" fmla="*/ 6848 h 42463"/>
                <a:gd name="connsiteX19" fmla="*/ 163679 w 406755"/>
                <a:gd name="connsiteY19" fmla="*/ 7821 h 42463"/>
                <a:gd name="connsiteX20" fmla="*/ 21189 w 406755"/>
                <a:gd name="connsiteY20" fmla="*/ 3297 h 42463"/>
                <a:gd name="connsiteX21" fmla="*/ 4037 w 406755"/>
                <a:gd name="connsiteY21" fmla="*/ 0 h 42463"/>
                <a:gd name="connsiteX22" fmla="*/ 5 w 406755"/>
                <a:gd name="connsiteY22" fmla="*/ 10476 h 42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6755" h="42463">
                  <a:moveTo>
                    <a:pt x="0" y="10476"/>
                  </a:moveTo>
                  <a:cubicBezTo>
                    <a:pt x="1665" y="18365"/>
                    <a:pt x="3365" y="18566"/>
                    <a:pt x="3365" y="28158"/>
                  </a:cubicBezTo>
                  <a:lnTo>
                    <a:pt x="3365" y="35261"/>
                  </a:lnTo>
                  <a:cubicBezTo>
                    <a:pt x="9798" y="39554"/>
                    <a:pt x="9632" y="42363"/>
                    <a:pt x="17620" y="42363"/>
                  </a:cubicBezTo>
                  <a:lnTo>
                    <a:pt x="46141" y="42464"/>
                  </a:lnTo>
                  <a:lnTo>
                    <a:pt x="67559" y="39367"/>
                  </a:lnTo>
                  <a:lnTo>
                    <a:pt x="160150" y="31708"/>
                  </a:lnTo>
                  <a:lnTo>
                    <a:pt x="288483" y="30777"/>
                  </a:lnTo>
                  <a:lnTo>
                    <a:pt x="341976" y="36263"/>
                  </a:lnTo>
                  <a:lnTo>
                    <a:pt x="384628" y="31707"/>
                  </a:lnTo>
                  <a:cubicBezTo>
                    <a:pt x="393381" y="30799"/>
                    <a:pt x="393702" y="33231"/>
                    <a:pt x="402444" y="35261"/>
                  </a:cubicBezTo>
                  <a:cubicBezTo>
                    <a:pt x="402444" y="2231"/>
                    <a:pt x="419884" y="-216"/>
                    <a:pt x="384611" y="3100"/>
                  </a:cubicBezTo>
                  <a:lnTo>
                    <a:pt x="306036" y="9625"/>
                  </a:lnTo>
                  <a:lnTo>
                    <a:pt x="291987" y="13950"/>
                  </a:lnTo>
                  <a:cubicBezTo>
                    <a:pt x="286953" y="11464"/>
                    <a:pt x="286070" y="10400"/>
                    <a:pt x="277736" y="10400"/>
                  </a:cubicBezTo>
                  <a:lnTo>
                    <a:pt x="213596" y="10400"/>
                  </a:lnTo>
                  <a:cubicBezTo>
                    <a:pt x="200419" y="10400"/>
                    <a:pt x="204354" y="10950"/>
                    <a:pt x="195526" y="6186"/>
                  </a:cubicBezTo>
                  <a:lnTo>
                    <a:pt x="185094" y="10400"/>
                  </a:lnTo>
                  <a:cubicBezTo>
                    <a:pt x="180060" y="7911"/>
                    <a:pt x="179177" y="6848"/>
                    <a:pt x="170839" y="6848"/>
                  </a:cubicBezTo>
                  <a:lnTo>
                    <a:pt x="163679" y="7821"/>
                  </a:lnTo>
                  <a:lnTo>
                    <a:pt x="21189" y="3297"/>
                  </a:lnTo>
                  <a:cubicBezTo>
                    <a:pt x="11532" y="2945"/>
                    <a:pt x="11445" y="1620"/>
                    <a:pt x="4037" y="0"/>
                  </a:cubicBezTo>
                  <a:lnTo>
                    <a:pt x="5" y="10476"/>
                  </a:lnTo>
                  <a:close/>
                </a:path>
              </a:pathLst>
            </a:custGeom>
            <a:solidFill>
              <a:srgbClr val="79797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AF09A8B-2C49-D86B-1601-0BA7A633C01F}"/>
                </a:ext>
              </a:extLst>
            </p:cNvPr>
            <p:cNvSpPr/>
            <p:nvPr/>
          </p:nvSpPr>
          <p:spPr>
            <a:xfrm>
              <a:off x="9900878" y="2081876"/>
              <a:ext cx="195976" cy="120872"/>
            </a:xfrm>
            <a:custGeom>
              <a:avLst/>
              <a:gdLst>
                <a:gd name="connsiteX0" fmla="*/ 188848 w 195976"/>
                <a:gd name="connsiteY0" fmla="*/ 49724 h 120872"/>
                <a:gd name="connsiteX1" fmla="*/ 195976 w 195976"/>
                <a:gd name="connsiteY1" fmla="*/ 31966 h 120872"/>
                <a:gd name="connsiteX2" fmla="*/ 163906 w 195976"/>
                <a:gd name="connsiteY2" fmla="*/ 0 h 120872"/>
                <a:gd name="connsiteX3" fmla="*/ 0 w 195976"/>
                <a:gd name="connsiteY3" fmla="*/ 92341 h 120872"/>
                <a:gd name="connsiteX4" fmla="*/ 21378 w 195976"/>
                <a:gd name="connsiteY4" fmla="*/ 120755 h 120872"/>
                <a:gd name="connsiteX5" fmla="*/ 32145 w 195976"/>
                <a:gd name="connsiteY5" fmla="*/ 117396 h 120872"/>
                <a:gd name="connsiteX6" fmla="*/ 42761 w 195976"/>
                <a:gd name="connsiteY6" fmla="*/ 120755 h 120872"/>
                <a:gd name="connsiteX7" fmla="*/ 76071 w 195976"/>
                <a:gd name="connsiteY7" fmla="*/ 97130 h 120872"/>
                <a:gd name="connsiteX8" fmla="*/ 109186 w 195976"/>
                <a:gd name="connsiteY8" fmla="*/ 76865 h 120872"/>
                <a:gd name="connsiteX9" fmla="*/ 188849 w 195976"/>
                <a:gd name="connsiteY9" fmla="*/ 49723 h 12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5976" h="120872">
                  <a:moveTo>
                    <a:pt x="188848" y="49724"/>
                  </a:moveTo>
                  <a:cubicBezTo>
                    <a:pt x="188848" y="31977"/>
                    <a:pt x="195976" y="39324"/>
                    <a:pt x="195976" y="31966"/>
                  </a:cubicBezTo>
                  <a:cubicBezTo>
                    <a:pt x="195976" y="18933"/>
                    <a:pt x="174507" y="0"/>
                    <a:pt x="163906" y="0"/>
                  </a:cubicBezTo>
                  <a:cubicBezTo>
                    <a:pt x="127328" y="0"/>
                    <a:pt x="0" y="64716"/>
                    <a:pt x="0" y="92341"/>
                  </a:cubicBezTo>
                  <a:cubicBezTo>
                    <a:pt x="0" y="114931"/>
                    <a:pt x="6587" y="113678"/>
                    <a:pt x="21378" y="120755"/>
                  </a:cubicBezTo>
                  <a:lnTo>
                    <a:pt x="32145" y="117396"/>
                  </a:lnTo>
                  <a:cubicBezTo>
                    <a:pt x="41464" y="121843"/>
                    <a:pt x="29137" y="120755"/>
                    <a:pt x="42761" y="120755"/>
                  </a:cubicBezTo>
                  <a:cubicBezTo>
                    <a:pt x="43997" y="120755"/>
                    <a:pt x="69134" y="100873"/>
                    <a:pt x="76071" y="97130"/>
                  </a:cubicBezTo>
                  <a:cubicBezTo>
                    <a:pt x="88077" y="90653"/>
                    <a:pt x="97227" y="83310"/>
                    <a:pt x="109186" y="76865"/>
                  </a:cubicBezTo>
                  <a:cubicBezTo>
                    <a:pt x="126461" y="67549"/>
                    <a:pt x="165528" y="49723"/>
                    <a:pt x="188849" y="49723"/>
                  </a:cubicBezTo>
                  <a:close/>
                </a:path>
              </a:pathLst>
            </a:custGeom>
            <a:solidFill>
              <a:srgbClr val="0404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73E636DC-B24B-042E-4291-25D50692E7AB}"/>
                </a:ext>
              </a:extLst>
            </p:cNvPr>
            <p:cNvSpPr/>
            <p:nvPr/>
          </p:nvSpPr>
          <p:spPr>
            <a:xfrm>
              <a:off x="9417513" y="2220383"/>
              <a:ext cx="112930" cy="145612"/>
            </a:xfrm>
            <a:custGeom>
              <a:avLst/>
              <a:gdLst>
                <a:gd name="connsiteX0" fmla="*/ 38106 w 112930"/>
                <a:gd name="connsiteY0" fmla="*/ 7102 h 145612"/>
                <a:gd name="connsiteX1" fmla="*/ 5866 w 112930"/>
                <a:gd name="connsiteY1" fmla="*/ 42449 h 145612"/>
                <a:gd name="connsiteX2" fmla="*/ 2472 w 112930"/>
                <a:gd name="connsiteY2" fmla="*/ 99444 h 145612"/>
                <a:gd name="connsiteX3" fmla="*/ 52357 w 112930"/>
                <a:gd name="connsiteY3" fmla="*/ 145612 h 145612"/>
                <a:gd name="connsiteX4" fmla="*/ 84813 w 112930"/>
                <a:gd name="connsiteY4" fmla="*/ 78518 h 145612"/>
                <a:gd name="connsiteX5" fmla="*/ 112930 w 112930"/>
                <a:gd name="connsiteY5" fmla="*/ 7102 h 145612"/>
                <a:gd name="connsiteX6" fmla="*/ 77300 w 112930"/>
                <a:gd name="connsiteY6" fmla="*/ 0 h 145612"/>
                <a:gd name="connsiteX7" fmla="*/ 38105 w 112930"/>
                <a:gd name="connsiteY7" fmla="*/ 7102 h 14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930" h="145612">
                  <a:moveTo>
                    <a:pt x="38106" y="7102"/>
                  </a:moveTo>
                  <a:cubicBezTo>
                    <a:pt x="26125" y="7102"/>
                    <a:pt x="10032" y="32965"/>
                    <a:pt x="5866" y="42449"/>
                  </a:cubicBezTo>
                  <a:cubicBezTo>
                    <a:pt x="-4922" y="66986"/>
                    <a:pt x="2472" y="74430"/>
                    <a:pt x="2472" y="99444"/>
                  </a:cubicBezTo>
                  <a:cubicBezTo>
                    <a:pt x="2472" y="117996"/>
                    <a:pt x="44698" y="145612"/>
                    <a:pt x="52357" y="145612"/>
                  </a:cubicBezTo>
                  <a:cubicBezTo>
                    <a:pt x="72551" y="145612"/>
                    <a:pt x="78464" y="95696"/>
                    <a:pt x="84813" y="78518"/>
                  </a:cubicBezTo>
                  <a:cubicBezTo>
                    <a:pt x="91256" y="61091"/>
                    <a:pt x="112491" y="26865"/>
                    <a:pt x="112930" y="7102"/>
                  </a:cubicBezTo>
                  <a:cubicBezTo>
                    <a:pt x="105028" y="5267"/>
                    <a:pt x="85350" y="0"/>
                    <a:pt x="77300" y="0"/>
                  </a:cubicBezTo>
                  <a:cubicBezTo>
                    <a:pt x="63431" y="0"/>
                    <a:pt x="54995" y="7102"/>
                    <a:pt x="38105" y="7102"/>
                  </a:cubicBezTo>
                  <a:close/>
                </a:path>
              </a:pathLst>
            </a:custGeom>
            <a:solidFill>
              <a:srgbClr val="E6A67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DA0EC107-0BB7-A9ED-B78C-793EBD807045}"/>
                </a:ext>
              </a:extLst>
            </p:cNvPr>
            <p:cNvSpPr/>
            <p:nvPr/>
          </p:nvSpPr>
          <p:spPr>
            <a:xfrm>
              <a:off x="10331928" y="6251495"/>
              <a:ext cx="114043" cy="163327"/>
            </a:xfrm>
            <a:custGeom>
              <a:avLst/>
              <a:gdLst>
                <a:gd name="connsiteX0" fmla="*/ 24889 w 114043"/>
                <a:gd name="connsiteY0" fmla="*/ 3333 h 163327"/>
                <a:gd name="connsiteX1" fmla="*/ 14488 w 114043"/>
                <a:gd name="connsiteY1" fmla="*/ 7036 h 163327"/>
                <a:gd name="connsiteX2" fmla="*/ 7058 w 114043"/>
                <a:gd name="connsiteY2" fmla="*/ 10740 h 163327"/>
                <a:gd name="connsiteX3" fmla="*/ 3715 w 114043"/>
                <a:gd name="connsiteY3" fmla="*/ 14073 h 163327"/>
                <a:gd name="connsiteX4" fmla="*/ 3715 w 114043"/>
                <a:gd name="connsiteY4" fmla="*/ 35554 h 163327"/>
                <a:gd name="connsiteX5" fmla="*/ 24889 w 114043"/>
                <a:gd name="connsiteY5" fmla="*/ 35554 h 163327"/>
                <a:gd name="connsiteX6" fmla="*/ 32318 w 114043"/>
                <a:gd name="connsiteY6" fmla="*/ 31851 h 163327"/>
                <a:gd name="connsiteX7" fmla="*/ 35662 w 114043"/>
                <a:gd name="connsiteY7" fmla="*/ 31851 h 163327"/>
                <a:gd name="connsiteX8" fmla="*/ 46434 w 114043"/>
                <a:gd name="connsiteY8" fmla="*/ 35554 h 163327"/>
                <a:gd name="connsiteX9" fmla="*/ 50149 w 114043"/>
                <a:gd name="connsiteY9" fmla="*/ 49628 h 163327"/>
                <a:gd name="connsiteX10" fmla="*/ 50149 w 114043"/>
                <a:gd name="connsiteY10" fmla="*/ 53331 h 163327"/>
                <a:gd name="connsiteX11" fmla="*/ 46434 w 114043"/>
                <a:gd name="connsiteY11" fmla="*/ 64072 h 163327"/>
                <a:gd name="connsiteX12" fmla="*/ 42719 w 114043"/>
                <a:gd name="connsiteY12" fmla="*/ 67405 h 163327"/>
                <a:gd name="connsiteX13" fmla="*/ 28604 w 114043"/>
                <a:gd name="connsiteY13" fmla="*/ 67405 h 163327"/>
                <a:gd name="connsiteX14" fmla="*/ 10773 w 114043"/>
                <a:gd name="connsiteY14" fmla="*/ 67405 h 163327"/>
                <a:gd name="connsiteX15" fmla="*/ 7058 w 114043"/>
                <a:gd name="connsiteY15" fmla="*/ 71109 h 163327"/>
                <a:gd name="connsiteX16" fmla="*/ 7058 w 114043"/>
                <a:gd name="connsiteY16" fmla="*/ 88886 h 163327"/>
                <a:gd name="connsiteX17" fmla="*/ 14488 w 114043"/>
                <a:gd name="connsiteY17" fmla="*/ 92219 h 163327"/>
                <a:gd name="connsiteX18" fmla="*/ 17831 w 114043"/>
                <a:gd name="connsiteY18" fmla="*/ 106292 h 163327"/>
                <a:gd name="connsiteX19" fmla="*/ 10773 w 114043"/>
                <a:gd name="connsiteY19" fmla="*/ 106292 h 163327"/>
                <a:gd name="connsiteX20" fmla="*/ 7058 w 114043"/>
                <a:gd name="connsiteY20" fmla="*/ 113699 h 163327"/>
                <a:gd name="connsiteX21" fmla="*/ 3715 w 114043"/>
                <a:gd name="connsiteY21" fmla="*/ 124069 h 163327"/>
                <a:gd name="connsiteX22" fmla="*/ 0 w 114043"/>
                <a:gd name="connsiteY22" fmla="*/ 127773 h 163327"/>
                <a:gd name="connsiteX23" fmla="*/ 0 w 114043"/>
                <a:gd name="connsiteY23" fmla="*/ 134810 h 163327"/>
                <a:gd name="connsiteX24" fmla="*/ 3715 w 114043"/>
                <a:gd name="connsiteY24" fmla="*/ 152587 h 163327"/>
                <a:gd name="connsiteX25" fmla="*/ 7058 w 114043"/>
                <a:gd name="connsiteY25" fmla="*/ 156290 h 163327"/>
                <a:gd name="connsiteX26" fmla="*/ 10773 w 114043"/>
                <a:gd name="connsiteY26" fmla="*/ 159624 h 163327"/>
                <a:gd name="connsiteX27" fmla="*/ 24889 w 114043"/>
                <a:gd name="connsiteY27" fmla="*/ 163327 h 163327"/>
                <a:gd name="connsiteX28" fmla="*/ 46434 w 114043"/>
                <a:gd name="connsiteY28" fmla="*/ 163327 h 163327"/>
                <a:gd name="connsiteX29" fmla="*/ 60551 w 114043"/>
                <a:gd name="connsiteY29" fmla="*/ 159624 h 163327"/>
                <a:gd name="connsiteX30" fmla="*/ 67980 w 114043"/>
                <a:gd name="connsiteY30" fmla="*/ 156290 h 163327"/>
                <a:gd name="connsiteX31" fmla="*/ 75038 w 114043"/>
                <a:gd name="connsiteY31" fmla="*/ 152587 h 163327"/>
                <a:gd name="connsiteX32" fmla="*/ 85811 w 114043"/>
                <a:gd name="connsiteY32" fmla="*/ 149254 h 163327"/>
                <a:gd name="connsiteX33" fmla="*/ 96212 w 114043"/>
                <a:gd name="connsiteY33" fmla="*/ 145550 h 163327"/>
                <a:gd name="connsiteX34" fmla="*/ 99927 w 114043"/>
                <a:gd name="connsiteY34" fmla="*/ 141846 h 163327"/>
                <a:gd name="connsiteX35" fmla="*/ 103642 w 114043"/>
                <a:gd name="connsiteY35" fmla="*/ 138513 h 163327"/>
                <a:gd name="connsiteX36" fmla="*/ 106985 w 114043"/>
                <a:gd name="connsiteY36" fmla="*/ 134810 h 163327"/>
                <a:gd name="connsiteX37" fmla="*/ 106985 w 114043"/>
                <a:gd name="connsiteY37" fmla="*/ 124069 h 163327"/>
                <a:gd name="connsiteX38" fmla="*/ 103642 w 114043"/>
                <a:gd name="connsiteY38" fmla="*/ 117033 h 163327"/>
                <a:gd name="connsiteX39" fmla="*/ 78381 w 114043"/>
                <a:gd name="connsiteY39" fmla="*/ 117033 h 163327"/>
                <a:gd name="connsiteX40" fmla="*/ 67980 w 114043"/>
                <a:gd name="connsiteY40" fmla="*/ 120736 h 163327"/>
                <a:gd name="connsiteX41" fmla="*/ 67980 w 114043"/>
                <a:gd name="connsiteY41" fmla="*/ 127773 h 163327"/>
                <a:gd name="connsiteX42" fmla="*/ 31576 w 114043"/>
                <a:gd name="connsiteY42" fmla="*/ 127773 h 163327"/>
                <a:gd name="connsiteX43" fmla="*/ 35662 w 114043"/>
                <a:gd name="connsiteY43" fmla="*/ 120736 h 163327"/>
                <a:gd name="connsiteX44" fmla="*/ 39376 w 114043"/>
                <a:gd name="connsiteY44" fmla="*/ 117033 h 163327"/>
                <a:gd name="connsiteX45" fmla="*/ 42719 w 114043"/>
                <a:gd name="connsiteY45" fmla="*/ 109996 h 163327"/>
                <a:gd name="connsiteX46" fmla="*/ 46434 w 114043"/>
                <a:gd name="connsiteY46" fmla="*/ 106292 h 163327"/>
                <a:gd name="connsiteX47" fmla="*/ 50149 w 114043"/>
                <a:gd name="connsiteY47" fmla="*/ 102959 h 163327"/>
                <a:gd name="connsiteX48" fmla="*/ 50149 w 114043"/>
                <a:gd name="connsiteY48" fmla="*/ 95922 h 163327"/>
                <a:gd name="connsiteX49" fmla="*/ 57207 w 114043"/>
                <a:gd name="connsiteY49" fmla="*/ 95922 h 163327"/>
                <a:gd name="connsiteX50" fmla="*/ 75038 w 114043"/>
                <a:gd name="connsiteY50" fmla="*/ 95922 h 163327"/>
                <a:gd name="connsiteX51" fmla="*/ 82096 w 114043"/>
                <a:gd name="connsiteY51" fmla="*/ 95922 h 163327"/>
                <a:gd name="connsiteX52" fmla="*/ 89154 w 114043"/>
                <a:gd name="connsiteY52" fmla="*/ 92219 h 163327"/>
                <a:gd name="connsiteX53" fmla="*/ 99927 w 114043"/>
                <a:gd name="connsiteY53" fmla="*/ 88886 h 163327"/>
                <a:gd name="connsiteX54" fmla="*/ 103642 w 114043"/>
                <a:gd name="connsiteY54" fmla="*/ 85182 h 163327"/>
                <a:gd name="connsiteX55" fmla="*/ 106985 w 114043"/>
                <a:gd name="connsiteY55" fmla="*/ 81479 h 163327"/>
                <a:gd name="connsiteX56" fmla="*/ 110699 w 114043"/>
                <a:gd name="connsiteY56" fmla="*/ 78145 h 163327"/>
                <a:gd name="connsiteX57" fmla="*/ 114043 w 114043"/>
                <a:gd name="connsiteY57" fmla="*/ 74442 h 163327"/>
                <a:gd name="connsiteX58" fmla="*/ 114043 w 114043"/>
                <a:gd name="connsiteY58" fmla="*/ 64072 h 163327"/>
                <a:gd name="connsiteX59" fmla="*/ 110699 w 114043"/>
                <a:gd name="connsiteY59" fmla="*/ 56665 h 163327"/>
                <a:gd name="connsiteX60" fmla="*/ 96212 w 114043"/>
                <a:gd name="connsiteY60" fmla="*/ 53331 h 163327"/>
                <a:gd name="connsiteX61" fmla="*/ 89154 w 114043"/>
                <a:gd name="connsiteY61" fmla="*/ 53331 h 163327"/>
                <a:gd name="connsiteX62" fmla="*/ 74295 w 114043"/>
                <a:gd name="connsiteY62" fmla="*/ 56294 h 163327"/>
                <a:gd name="connsiteX63" fmla="*/ 78381 w 114043"/>
                <a:gd name="connsiteY63" fmla="*/ 53331 h 163327"/>
                <a:gd name="connsiteX64" fmla="*/ 82096 w 114043"/>
                <a:gd name="connsiteY64" fmla="*/ 42591 h 163327"/>
                <a:gd name="connsiteX65" fmla="*/ 82096 w 114043"/>
                <a:gd name="connsiteY65" fmla="*/ 31851 h 163327"/>
                <a:gd name="connsiteX66" fmla="*/ 78381 w 114043"/>
                <a:gd name="connsiteY66" fmla="*/ 24814 h 163327"/>
                <a:gd name="connsiteX67" fmla="*/ 75038 w 114043"/>
                <a:gd name="connsiteY67" fmla="*/ 21110 h 163327"/>
                <a:gd name="connsiteX68" fmla="*/ 71323 w 114043"/>
                <a:gd name="connsiteY68" fmla="*/ 14073 h 163327"/>
                <a:gd name="connsiteX69" fmla="*/ 67980 w 114043"/>
                <a:gd name="connsiteY69" fmla="*/ 10740 h 163327"/>
                <a:gd name="connsiteX70" fmla="*/ 64265 w 114043"/>
                <a:gd name="connsiteY70" fmla="*/ 7036 h 163327"/>
                <a:gd name="connsiteX71" fmla="*/ 60551 w 114043"/>
                <a:gd name="connsiteY71" fmla="*/ 3333 h 163327"/>
                <a:gd name="connsiteX72" fmla="*/ 53492 w 114043"/>
                <a:gd name="connsiteY72" fmla="*/ 0 h 163327"/>
                <a:gd name="connsiteX73" fmla="*/ 28604 w 114043"/>
                <a:gd name="connsiteY73" fmla="*/ 0 h 16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114043" h="163327">
                  <a:moveTo>
                    <a:pt x="24889" y="3333"/>
                  </a:moveTo>
                  <a:lnTo>
                    <a:pt x="14488" y="7036"/>
                  </a:lnTo>
                  <a:lnTo>
                    <a:pt x="7058" y="10740"/>
                  </a:lnTo>
                  <a:lnTo>
                    <a:pt x="3715" y="14073"/>
                  </a:lnTo>
                  <a:lnTo>
                    <a:pt x="3715" y="35554"/>
                  </a:lnTo>
                  <a:lnTo>
                    <a:pt x="24889" y="35554"/>
                  </a:lnTo>
                  <a:lnTo>
                    <a:pt x="32318" y="31851"/>
                  </a:lnTo>
                  <a:lnTo>
                    <a:pt x="35662" y="31851"/>
                  </a:lnTo>
                  <a:lnTo>
                    <a:pt x="46434" y="35554"/>
                  </a:lnTo>
                  <a:lnTo>
                    <a:pt x="50149" y="49628"/>
                  </a:lnTo>
                  <a:lnTo>
                    <a:pt x="50149" y="53331"/>
                  </a:lnTo>
                  <a:lnTo>
                    <a:pt x="46434" y="64072"/>
                  </a:lnTo>
                  <a:lnTo>
                    <a:pt x="42719" y="67405"/>
                  </a:lnTo>
                  <a:lnTo>
                    <a:pt x="28604" y="67405"/>
                  </a:lnTo>
                  <a:lnTo>
                    <a:pt x="10773" y="67405"/>
                  </a:lnTo>
                  <a:lnTo>
                    <a:pt x="7058" y="71109"/>
                  </a:lnTo>
                  <a:lnTo>
                    <a:pt x="7058" y="88886"/>
                  </a:lnTo>
                  <a:lnTo>
                    <a:pt x="14488" y="92219"/>
                  </a:lnTo>
                  <a:lnTo>
                    <a:pt x="17831" y="106292"/>
                  </a:lnTo>
                  <a:lnTo>
                    <a:pt x="10773" y="106292"/>
                  </a:lnTo>
                  <a:lnTo>
                    <a:pt x="7058" y="113699"/>
                  </a:lnTo>
                  <a:lnTo>
                    <a:pt x="3715" y="124069"/>
                  </a:lnTo>
                  <a:lnTo>
                    <a:pt x="0" y="127773"/>
                  </a:lnTo>
                  <a:lnTo>
                    <a:pt x="0" y="134810"/>
                  </a:lnTo>
                  <a:lnTo>
                    <a:pt x="3715" y="152587"/>
                  </a:lnTo>
                  <a:lnTo>
                    <a:pt x="7058" y="156290"/>
                  </a:lnTo>
                  <a:lnTo>
                    <a:pt x="10773" y="159624"/>
                  </a:lnTo>
                  <a:lnTo>
                    <a:pt x="24889" y="163327"/>
                  </a:lnTo>
                  <a:lnTo>
                    <a:pt x="46434" y="163327"/>
                  </a:lnTo>
                  <a:lnTo>
                    <a:pt x="60551" y="159624"/>
                  </a:lnTo>
                  <a:lnTo>
                    <a:pt x="67980" y="156290"/>
                  </a:lnTo>
                  <a:lnTo>
                    <a:pt x="75038" y="152587"/>
                  </a:lnTo>
                  <a:lnTo>
                    <a:pt x="85811" y="149254"/>
                  </a:lnTo>
                  <a:lnTo>
                    <a:pt x="96212" y="145550"/>
                  </a:lnTo>
                  <a:lnTo>
                    <a:pt x="99927" y="141846"/>
                  </a:lnTo>
                  <a:lnTo>
                    <a:pt x="103642" y="138513"/>
                  </a:lnTo>
                  <a:lnTo>
                    <a:pt x="106985" y="134810"/>
                  </a:lnTo>
                  <a:lnTo>
                    <a:pt x="106985" y="124069"/>
                  </a:lnTo>
                  <a:lnTo>
                    <a:pt x="103642" y="117033"/>
                  </a:lnTo>
                  <a:lnTo>
                    <a:pt x="78381" y="117033"/>
                  </a:lnTo>
                  <a:lnTo>
                    <a:pt x="67980" y="120736"/>
                  </a:lnTo>
                  <a:lnTo>
                    <a:pt x="67980" y="127773"/>
                  </a:lnTo>
                  <a:lnTo>
                    <a:pt x="31576" y="127773"/>
                  </a:lnTo>
                  <a:lnTo>
                    <a:pt x="35662" y="120736"/>
                  </a:lnTo>
                  <a:lnTo>
                    <a:pt x="39376" y="117033"/>
                  </a:lnTo>
                  <a:lnTo>
                    <a:pt x="42719" y="109996"/>
                  </a:lnTo>
                  <a:lnTo>
                    <a:pt x="46434" y="106292"/>
                  </a:lnTo>
                  <a:lnTo>
                    <a:pt x="50149" y="102959"/>
                  </a:lnTo>
                  <a:lnTo>
                    <a:pt x="50149" y="95922"/>
                  </a:lnTo>
                  <a:lnTo>
                    <a:pt x="57207" y="95922"/>
                  </a:lnTo>
                  <a:lnTo>
                    <a:pt x="75038" y="95922"/>
                  </a:lnTo>
                  <a:lnTo>
                    <a:pt x="82096" y="95922"/>
                  </a:lnTo>
                  <a:lnTo>
                    <a:pt x="89154" y="92219"/>
                  </a:lnTo>
                  <a:lnTo>
                    <a:pt x="99927" y="88886"/>
                  </a:lnTo>
                  <a:lnTo>
                    <a:pt x="103642" y="85182"/>
                  </a:lnTo>
                  <a:lnTo>
                    <a:pt x="106985" y="81479"/>
                  </a:lnTo>
                  <a:lnTo>
                    <a:pt x="110699" y="78145"/>
                  </a:lnTo>
                  <a:lnTo>
                    <a:pt x="114043" y="74442"/>
                  </a:lnTo>
                  <a:lnTo>
                    <a:pt x="114043" y="64072"/>
                  </a:lnTo>
                  <a:lnTo>
                    <a:pt x="110699" y="56665"/>
                  </a:lnTo>
                  <a:lnTo>
                    <a:pt x="96212" y="53331"/>
                  </a:lnTo>
                  <a:lnTo>
                    <a:pt x="89154" y="53331"/>
                  </a:lnTo>
                  <a:lnTo>
                    <a:pt x="74295" y="56294"/>
                  </a:lnTo>
                  <a:lnTo>
                    <a:pt x="78381" y="53331"/>
                  </a:lnTo>
                  <a:lnTo>
                    <a:pt x="82096" y="42591"/>
                  </a:lnTo>
                  <a:lnTo>
                    <a:pt x="82096" y="31851"/>
                  </a:lnTo>
                  <a:lnTo>
                    <a:pt x="78381" y="24814"/>
                  </a:lnTo>
                  <a:lnTo>
                    <a:pt x="75038" y="21110"/>
                  </a:lnTo>
                  <a:lnTo>
                    <a:pt x="71323" y="14073"/>
                  </a:lnTo>
                  <a:lnTo>
                    <a:pt x="67980" y="10740"/>
                  </a:lnTo>
                  <a:lnTo>
                    <a:pt x="64265" y="7036"/>
                  </a:lnTo>
                  <a:lnTo>
                    <a:pt x="60551" y="3333"/>
                  </a:lnTo>
                  <a:lnTo>
                    <a:pt x="53492" y="0"/>
                  </a:lnTo>
                  <a:lnTo>
                    <a:pt x="28604" y="0"/>
                  </a:lnTo>
                  <a:close/>
                </a:path>
              </a:pathLst>
            </a:custGeom>
            <a:solidFill>
              <a:srgbClr val="0000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E7CBF7E-4181-42EE-59DF-902D8881114C}"/>
                </a:ext>
              </a:extLst>
            </p:cNvPr>
            <p:cNvSpPr/>
            <p:nvPr/>
          </p:nvSpPr>
          <p:spPr>
            <a:xfrm>
              <a:off x="8048005" y="3587347"/>
              <a:ext cx="210184" cy="103391"/>
            </a:xfrm>
            <a:custGeom>
              <a:avLst/>
              <a:gdLst>
                <a:gd name="connsiteX0" fmla="*/ 10868 w 210184"/>
                <a:gd name="connsiteY0" fmla="*/ 9091 h 103391"/>
                <a:gd name="connsiteX1" fmla="*/ 2616 w 210184"/>
                <a:gd name="connsiteY1" fmla="*/ 53600 h 103391"/>
                <a:gd name="connsiteX2" fmla="*/ 0 w 210184"/>
                <a:gd name="connsiteY2" fmla="*/ 103391 h 103391"/>
                <a:gd name="connsiteX3" fmla="*/ 103782 w 210184"/>
                <a:gd name="connsiteY3" fmla="*/ 54119 h 103391"/>
                <a:gd name="connsiteX4" fmla="*/ 210184 w 210184"/>
                <a:gd name="connsiteY4" fmla="*/ 4961 h 103391"/>
                <a:gd name="connsiteX5" fmla="*/ 92597 w 210184"/>
                <a:gd name="connsiteY5" fmla="*/ 0 h 103391"/>
                <a:gd name="connsiteX6" fmla="*/ 10865 w 210184"/>
                <a:gd name="connsiteY6" fmla="*/ 9093 h 103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184" h="103391">
                  <a:moveTo>
                    <a:pt x="10868" y="9091"/>
                  </a:moveTo>
                  <a:cubicBezTo>
                    <a:pt x="10288" y="25466"/>
                    <a:pt x="5092" y="32378"/>
                    <a:pt x="2616" y="53600"/>
                  </a:cubicBezTo>
                  <a:lnTo>
                    <a:pt x="0" y="103391"/>
                  </a:lnTo>
                  <a:cubicBezTo>
                    <a:pt x="35313" y="84767"/>
                    <a:pt x="64559" y="69287"/>
                    <a:pt x="103782" y="54119"/>
                  </a:cubicBezTo>
                  <a:cubicBezTo>
                    <a:pt x="125053" y="45895"/>
                    <a:pt x="200901" y="16635"/>
                    <a:pt x="210184" y="4961"/>
                  </a:cubicBezTo>
                  <a:lnTo>
                    <a:pt x="92597" y="0"/>
                  </a:lnTo>
                  <a:lnTo>
                    <a:pt x="10865" y="9093"/>
                  </a:lnTo>
                  <a:close/>
                </a:path>
              </a:pathLst>
            </a:custGeom>
            <a:solidFill>
              <a:srgbClr val="E4A47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406786B-DE27-CAFF-C507-1730B11820C8}"/>
                </a:ext>
              </a:extLst>
            </p:cNvPr>
            <p:cNvSpPr/>
            <p:nvPr/>
          </p:nvSpPr>
          <p:spPr>
            <a:xfrm>
              <a:off x="4986592" y="6432420"/>
              <a:ext cx="118847" cy="177580"/>
            </a:xfrm>
            <a:custGeom>
              <a:avLst/>
              <a:gdLst>
                <a:gd name="connsiteX0" fmla="*/ 36290 w 118847"/>
                <a:gd name="connsiteY0" fmla="*/ 177580 h 177580"/>
                <a:gd name="connsiteX1" fmla="*/ 57200 w 118847"/>
                <a:gd name="connsiteY1" fmla="*/ 177533 h 177580"/>
                <a:gd name="connsiteX2" fmla="*/ 61232 w 118847"/>
                <a:gd name="connsiteY2" fmla="*/ 159822 h 177580"/>
                <a:gd name="connsiteX3" fmla="*/ 89738 w 118847"/>
                <a:gd name="connsiteY3" fmla="*/ 74585 h 177580"/>
                <a:gd name="connsiteX4" fmla="*/ 111131 w 118847"/>
                <a:gd name="connsiteY4" fmla="*/ 3420 h 177580"/>
                <a:gd name="connsiteX5" fmla="*/ 79047 w 118847"/>
                <a:gd name="connsiteY5" fmla="*/ 0 h 177580"/>
                <a:gd name="connsiteX6" fmla="*/ 68356 w 118847"/>
                <a:gd name="connsiteY6" fmla="*/ 0 h 177580"/>
                <a:gd name="connsiteX7" fmla="*/ 68356 w 118847"/>
                <a:gd name="connsiteY7" fmla="*/ 10656 h 177580"/>
                <a:gd name="connsiteX8" fmla="*/ 32088 w 118847"/>
                <a:gd name="connsiteY8" fmla="*/ 66846 h 177580"/>
                <a:gd name="connsiteX9" fmla="*/ 0 w 118847"/>
                <a:gd name="connsiteY9" fmla="*/ 128311 h 177580"/>
                <a:gd name="connsiteX10" fmla="*/ 18889 w 118847"/>
                <a:gd name="connsiteY10" fmla="*/ 156477 h 177580"/>
                <a:gd name="connsiteX11" fmla="*/ 7783 w 118847"/>
                <a:gd name="connsiteY11" fmla="*/ 177579 h 177580"/>
                <a:gd name="connsiteX12" fmla="*/ 36289 w 118847"/>
                <a:gd name="connsiteY12" fmla="*/ 177579 h 177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847" h="177580">
                  <a:moveTo>
                    <a:pt x="36290" y="177580"/>
                  </a:moveTo>
                  <a:lnTo>
                    <a:pt x="57200" y="177533"/>
                  </a:lnTo>
                  <a:lnTo>
                    <a:pt x="61232" y="159822"/>
                  </a:lnTo>
                  <a:cubicBezTo>
                    <a:pt x="61992" y="125689"/>
                    <a:pt x="77815" y="98495"/>
                    <a:pt x="89738" y="74585"/>
                  </a:cubicBezTo>
                  <a:cubicBezTo>
                    <a:pt x="96880" y="60258"/>
                    <a:pt x="134884" y="6802"/>
                    <a:pt x="111131" y="3420"/>
                  </a:cubicBezTo>
                  <a:lnTo>
                    <a:pt x="79047" y="0"/>
                  </a:lnTo>
                  <a:lnTo>
                    <a:pt x="68356" y="0"/>
                  </a:lnTo>
                  <a:lnTo>
                    <a:pt x="68356" y="10656"/>
                  </a:lnTo>
                  <a:cubicBezTo>
                    <a:pt x="68356" y="15308"/>
                    <a:pt x="37025" y="60987"/>
                    <a:pt x="32088" y="66846"/>
                  </a:cubicBezTo>
                  <a:cubicBezTo>
                    <a:pt x="15635" y="86372"/>
                    <a:pt x="11613" y="105097"/>
                    <a:pt x="0" y="128311"/>
                  </a:cubicBezTo>
                  <a:lnTo>
                    <a:pt x="18889" y="156477"/>
                  </a:lnTo>
                  <a:lnTo>
                    <a:pt x="7783" y="177579"/>
                  </a:lnTo>
                  <a:lnTo>
                    <a:pt x="36289" y="177579"/>
                  </a:lnTo>
                  <a:close/>
                </a:path>
              </a:pathLst>
            </a:custGeom>
            <a:solidFill>
              <a:srgbClr val="F9B4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4BC98EF-6CA8-E71F-B6B9-9A966512BA7E}"/>
                </a:ext>
              </a:extLst>
            </p:cNvPr>
            <p:cNvSpPr/>
            <p:nvPr/>
          </p:nvSpPr>
          <p:spPr>
            <a:xfrm>
              <a:off x="4174844" y="1769344"/>
              <a:ext cx="76139" cy="159820"/>
            </a:xfrm>
            <a:custGeom>
              <a:avLst/>
              <a:gdLst>
                <a:gd name="connsiteX0" fmla="*/ 3564 w 76139"/>
                <a:gd name="connsiteY0" fmla="*/ 56822 h 159820"/>
                <a:gd name="connsiteX1" fmla="*/ 0 w 76139"/>
                <a:gd name="connsiteY1" fmla="*/ 92338 h 159820"/>
                <a:gd name="connsiteX2" fmla="*/ 0 w 76139"/>
                <a:gd name="connsiteY2" fmla="*/ 120752 h 159820"/>
                <a:gd name="connsiteX3" fmla="*/ 28506 w 76139"/>
                <a:gd name="connsiteY3" fmla="*/ 159821 h 159820"/>
                <a:gd name="connsiteX4" fmla="*/ 35634 w 76139"/>
                <a:gd name="connsiteY4" fmla="*/ 159821 h 159820"/>
                <a:gd name="connsiteX5" fmla="*/ 64328 w 76139"/>
                <a:gd name="connsiteY5" fmla="*/ 127553 h 159820"/>
                <a:gd name="connsiteX6" fmla="*/ 71264 w 76139"/>
                <a:gd name="connsiteY6" fmla="*/ 131407 h 159820"/>
                <a:gd name="connsiteX7" fmla="*/ 74828 w 76139"/>
                <a:gd name="connsiteY7" fmla="*/ 106547 h 159820"/>
                <a:gd name="connsiteX8" fmla="*/ 76139 w 76139"/>
                <a:gd name="connsiteY8" fmla="*/ 99441 h 159820"/>
                <a:gd name="connsiteX9" fmla="*/ 74828 w 76139"/>
                <a:gd name="connsiteY9" fmla="*/ 42617 h 159820"/>
                <a:gd name="connsiteX10" fmla="*/ 39194 w 76139"/>
                <a:gd name="connsiteY10" fmla="*/ 0 h 159820"/>
                <a:gd name="connsiteX11" fmla="*/ 24943 w 76139"/>
                <a:gd name="connsiteY11" fmla="*/ 0 h 159820"/>
                <a:gd name="connsiteX12" fmla="*/ 3564 w 76139"/>
                <a:gd name="connsiteY12" fmla="*/ 56824 h 15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139" h="159820">
                  <a:moveTo>
                    <a:pt x="3564" y="56822"/>
                  </a:moveTo>
                  <a:lnTo>
                    <a:pt x="0" y="92338"/>
                  </a:lnTo>
                  <a:lnTo>
                    <a:pt x="0" y="120752"/>
                  </a:lnTo>
                  <a:cubicBezTo>
                    <a:pt x="0" y="140924"/>
                    <a:pt x="8263" y="159821"/>
                    <a:pt x="28506" y="159821"/>
                  </a:cubicBezTo>
                  <a:lnTo>
                    <a:pt x="35634" y="159821"/>
                  </a:lnTo>
                  <a:cubicBezTo>
                    <a:pt x="48627" y="159821"/>
                    <a:pt x="63038" y="141039"/>
                    <a:pt x="64328" y="127553"/>
                  </a:cubicBezTo>
                  <a:lnTo>
                    <a:pt x="71264" y="131407"/>
                  </a:lnTo>
                  <a:cubicBezTo>
                    <a:pt x="71632" y="115007"/>
                    <a:pt x="74828" y="119502"/>
                    <a:pt x="74828" y="106547"/>
                  </a:cubicBezTo>
                  <a:lnTo>
                    <a:pt x="76139" y="99441"/>
                  </a:lnTo>
                  <a:lnTo>
                    <a:pt x="74828" y="42617"/>
                  </a:lnTo>
                  <a:cubicBezTo>
                    <a:pt x="74828" y="24615"/>
                    <a:pt x="59910" y="0"/>
                    <a:pt x="39194" y="0"/>
                  </a:cubicBezTo>
                  <a:lnTo>
                    <a:pt x="24943" y="0"/>
                  </a:lnTo>
                  <a:cubicBezTo>
                    <a:pt x="21239" y="6977"/>
                    <a:pt x="4501" y="48946"/>
                    <a:pt x="3564" y="56824"/>
                  </a:cubicBezTo>
                  <a:close/>
                </a:path>
              </a:pathLst>
            </a:custGeom>
            <a:solidFill>
              <a:srgbClr val="02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D23AFC4-4453-EE20-16D9-EEF99F4B4652}"/>
                </a:ext>
              </a:extLst>
            </p:cNvPr>
            <p:cNvSpPr/>
            <p:nvPr/>
          </p:nvSpPr>
          <p:spPr>
            <a:xfrm>
              <a:off x="3779335" y="1829732"/>
              <a:ext cx="103335" cy="156269"/>
            </a:xfrm>
            <a:custGeom>
              <a:avLst/>
              <a:gdLst>
                <a:gd name="connsiteX0" fmla="*/ 3564 w 103335"/>
                <a:gd name="connsiteY0" fmla="*/ 78135 h 156269"/>
                <a:gd name="connsiteX1" fmla="*/ 3564 w 103335"/>
                <a:gd name="connsiteY1" fmla="*/ 81688 h 156269"/>
                <a:gd name="connsiteX2" fmla="*/ 0 w 103335"/>
                <a:gd name="connsiteY2" fmla="*/ 95893 h 156269"/>
                <a:gd name="connsiteX3" fmla="*/ 3564 w 103335"/>
                <a:gd name="connsiteY3" fmla="*/ 110098 h 156269"/>
                <a:gd name="connsiteX4" fmla="*/ 10691 w 103335"/>
                <a:gd name="connsiteY4" fmla="*/ 127856 h 156269"/>
                <a:gd name="connsiteX5" fmla="*/ 10691 w 103335"/>
                <a:gd name="connsiteY5" fmla="*/ 138511 h 156269"/>
                <a:gd name="connsiteX6" fmla="*/ 57014 w 103335"/>
                <a:gd name="connsiteY6" fmla="*/ 156269 h 156269"/>
                <a:gd name="connsiteX7" fmla="*/ 67702 w 103335"/>
                <a:gd name="connsiteY7" fmla="*/ 156269 h 156269"/>
                <a:gd name="connsiteX8" fmla="*/ 67702 w 103335"/>
                <a:gd name="connsiteY8" fmla="*/ 145613 h 156269"/>
                <a:gd name="connsiteX9" fmla="*/ 103336 w 103335"/>
                <a:gd name="connsiteY9" fmla="*/ 0 h 156269"/>
                <a:gd name="connsiteX10" fmla="*/ 3565 w 103335"/>
                <a:gd name="connsiteY10" fmla="*/ 78134 h 156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335" h="156269">
                  <a:moveTo>
                    <a:pt x="3564" y="78135"/>
                  </a:moveTo>
                  <a:lnTo>
                    <a:pt x="3564" y="81688"/>
                  </a:lnTo>
                  <a:cubicBezTo>
                    <a:pt x="3564" y="90795"/>
                    <a:pt x="2706" y="90271"/>
                    <a:pt x="0" y="95893"/>
                  </a:cubicBezTo>
                  <a:cubicBezTo>
                    <a:pt x="2497" y="100912"/>
                    <a:pt x="3564" y="101792"/>
                    <a:pt x="3564" y="110098"/>
                  </a:cubicBezTo>
                  <a:cubicBezTo>
                    <a:pt x="3564" y="122438"/>
                    <a:pt x="10691" y="115519"/>
                    <a:pt x="10691" y="127856"/>
                  </a:cubicBezTo>
                  <a:lnTo>
                    <a:pt x="10691" y="138511"/>
                  </a:lnTo>
                  <a:cubicBezTo>
                    <a:pt x="19127" y="142962"/>
                    <a:pt x="45878" y="156269"/>
                    <a:pt x="57014" y="156269"/>
                  </a:cubicBezTo>
                  <a:lnTo>
                    <a:pt x="67702" y="156269"/>
                  </a:lnTo>
                  <a:lnTo>
                    <a:pt x="67702" y="145613"/>
                  </a:lnTo>
                  <a:cubicBezTo>
                    <a:pt x="67702" y="120318"/>
                    <a:pt x="96551" y="29029"/>
                    <a:pt x="103336" y="0"/>
                  </a:cubicBezTo>
                  <a:cubicBezTo>
                    <a:pt x="56864" y="0"/>
                    <a:pt x="3565" y="35088"/>
                    <a:pt x="3565" y="78134"/>
                  </a:cubicBezTo>
                  <a:close/>
                </a:path>
              </a:pathLst>
            </a:custGeom>
            <a:solidFill>
              <a:srgbClr val="E6A67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CBB9537-5A69-2B16-2DBD-02DE9BD7B27B}"/>
                </a:ext>
              </a:extLst>
            </p:cNvPr>
            <p:cNvSpPr/>
            <p:nvPr/>
          </p:nvSpPr>
          <p:spPr>
            <a:xfrm>
              <a:off x="2856098" y="2891625"/>
              <a:ext cx="146472" cy="87950"/>
            </a:xfrm>
            <a:custGeom>
              <a:avLst/>
              <a:gdLst>
                <a:gd name="connsiteX0" fmla="*/ 379 w 146472"/>
                <a:gd name="connsiteY0" fmla="*/ 49725 h 87950"/>
                <a:gd name="connsiteX1" fmla="*/ 3942 w 146472"/>
                <a:gd name="connsiteY1" fmla="*/ 78134 h 87950"/>
                <a:gd name="connsiteX2" fmla="*/ 25354 w 146472"/>
                <a:gd name="connsiteY2" fmla="*/ 85481 h 87950"/>
                <a:gd name="connsiteX3" fmla="*/ 142480 w 146472"/>
                <a:gd name="connsiteY3" fmla="*/ 70967 h 87950"/>
                <a:gd name="connsiteX4" fmla="*/ 146472 w 146472"/>
                <a:gd name="connsiteY4" fmla="*/ 39069 h 87950"/>
                <a:gd name="connsiteX5" fmla="*/ 146472 w 146472"/>
                <a:gd name="connsiteY5" fmla="*/ 0 h 87950"/>
                <a:gd name="connsiteX6" fmla="*/ 61724 w 146472"/>
                <a:gd name="connsiteY6" fmla="*/ 11424 h 87950"/>
                <a:gd name="connsiteX7" fmla="*/ 379 w 146472"/>
                <a:gd name="connsiteY7" fmla="*/ 49723 h 8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472" h="87950">
                  <a:moveTo>
                    <a:pt x="379" y="49725"/>
                  </a:moveTo>
                  <a:lnTo>
                    <a:pt x="3942" y="78134"/>
                  </a:lnTo>
                  <a:cubicBezTo>
                    <a:pt x="6335" y="93058"/>
                    <a:pt x="12471" y="86914"/>
                    <a:pt x="25354" y="85481"/>
                  </a:cubicBezTo>
                  <a:lnTo>
                    <a:pt x="142480" y="70967"/>
                  </a:lnTo>
                  <a:lnTo>
                    <a:pt x="146472" y="39069"/>
                  </a:lnTo>
                  <a:lnTo>
                    <a:pt x="146472" y="0"/>
                  </a:lnTo>
                  <a:cubicBezTo>
                    <a:pt x="117058" y="0"/>
                    <a:pt x="87765" y="6204"/>
                    <a:pt x="61724" y="11424"/>
                  </a:cubicBezTo>
                  <a:cubicBezTo>
                    <a:pt x="39859" y="15804"/>
                    <a:pt x="-4551" y="19005"/>
                    <a:pt x="379" y="49723"/>
                  </a:cubicBez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78C23AA-3901-63F3-B840-2924E86DC603}"/>
                </a:ext>
              </a:extLst>
            </p:cNvPr>
            <p:cNvSpPr/>
            <p:nvPr/>
          </p:nvSpPr>
          <p:spPr>
            <a:xfrm>
              <a:off x="2146950" y="2834155"/>
              <a:ext cx="288092" cy="50981"/>
            </a:xfrm>
            <a:custGeom>
              <a:avLst/>
              <a:gdLst>
                <a:gd name="connsiteX0" fmla="*/ 217843 w 288092"/>
                <a:gd name="connsiteY0" fmla="*/ 5050 h 50981"/>
                <a:gd name="connsiteX1" fmla="*/ 171457 w 288092"/>
                <a:gd name="connsiteY1" fmla="*/ 7763 h 50981"/>
                <a:gd name="connsiteX2" fmla="*/ 150020 w 288092"/>
                <a:gd name="connsiteY2" fmla="*/ 7005 h 50981"/>
                <a:gd name="connsiteX3" fmla="*/ 53797 w 288092"/>
                <a:gd name="connsiteY3" fmla="*/ 14039 h 50981"/>
                <a:gd name="connsiteX4" fmla="*/ 0 w 288092"/>
                <a:gd name="connsiteY4" fmla="*/ 18480 h 50981"/>
                <a:gd name="connsiteX5" fmla="*/ 4046 w 288092"/>
                <a:gd name="connsiteY5" fmla="*/ 50982 h 50981"/>
                <a:gd name="connsiteX6" fmla="*/ 57413 w 288092"/>
                <a:gd name="connsiteY6" fmla="*/ 46527 h 50981"/>
                <a:gd name="connsiteX7" fmla="*/ 157209 w 288092"/>
                <a:gd name="connsiteY7" fmla="*/ 39726 h 50981"/>
                <a:gd name="connsiteX8" fmla="*/ 160813 w 288092"/>
                <a:gd name="connsiteY8" fmla="*/ 40675 h 50981"/>
                <a:gd name="connsiteX9" fmla="*/ 278359 w 288092"/>
                <a:gd name="connsiteY9" fmla="*/ 36177 h 50981"/>
                <a:gd name="connsiteX10" fmla="*/ 285482 w 288092"/>
                <a:gd name="connsiteY10" fmla="*/ 14866 h 50981"/>
                <a:gd name="connsiteX11" fmla="*/ 285432 w 288092"/>
                <a:gd name="connsiteY11" fmla="*/ 0 h 50981"/>
                <a:gd name="connsiteX12" fmla="*/ 217846 w 288092"/>
                <a:gd name="connsiteY12" fmla="*/ 5051 h 5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092" h="50981">
                  <a:moveTo>
                    <a:pt x="217843" y="5050"/>
                  </a:moveTo>
                  <a:lnTo>
                    <a:pt x="171457" y="7763"/>
                  </a:lnTo>
                  <a:lnTo>
                    <a:pt x="150020" y="7005"/>
                  </a:lnTo>
                  <a:lnTo>
                    <a:pt x="53797" y="14039"/>
                  </a:lnTo>
                  <a:lnTo>
                    <a:pt x="0" y="18480"/>
                  </a:lnTo>
                  <a:lnTo>
                    <a:pt x="4046" y="50982"/>
                  </a:lnTo>
                  <a:lnTo>
                    <a:pt x="57413" y="46527"/>
                  </a:lnTo>
                  <a:lnTo>
                    <a:pt x="157209" y="39726"/>
                  </a:lnTo>
                  <a:lnTo>
                    <a:pt x="160813" y="40675"/>
                  </a:lnTo>
                  <a:lnTo>
                    <a:pt x="278359" y="36177"/>
                  </a:lnTo>
                  <a:cubicBezTo>
                    <a:pt x="294750" y="35458"/>
                    <a:pt x="285482" y="26516"/>
                    <a:pt x="285482" y="14866"/>
                  </a:cubicBezTo>
                  <a:lnTo>
                    <a:pt x="285432" y="0"/>
                  </a:lnTo>
                  <a:lnTo>
                    <a:pt x="217846" y="5051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8AE0854-36E3-942F-D47E-BEA21111E819}"/>
                </a:ext>
              </a:extLst>
            </p:cNvPr>
            <p:cNvSpPr/>
            <p:nvPr/>
          </p:nvSpPr>
          <p:spPr>
            <a:xfrm>
              <a:off x="10559945" y="2266569"/>
              <a:ext cx="85515" cy="145609"/>
            </a:xfrm>
            <a:custGeom>
              <a:avLst/>
              <a:gdLst>
                <a:gd name="connsiteX0" fmla="*/ 7127 w 85515"/>
                <a:gd name="connsiteY0" fmla="*/ 3544 h 145609"/>
                <a:gd name="connsiteX1" fmla="*/ 0 w 85515"/>
                <a:gd name="connsiteY1" fmla="*/ 14200 h 145609"/>
                <a:gd name="connsiteX2" fmla="*/ 7127 w 85515"/>
                <a:gd name="connsiteY2" fmla="*/ 46163 h 145609"/>
                <a:gd name="connsiteX3" fmla="*/ 17815 w 85515"/>
                <a:gd name="connsiteY3" fmla="*/ 74576 h 145609"/>
                <a:gd name="connsiteX4" fmla="*/ 14251 w 85515"/>
                <a:gd name="connsiteY4" fmla="*/ 81679 h 145609"/>
                <a:gd name="connsiteX5" fmla="*/ 42757 w 85515"/>
                <a:gd name="connsiteY5" fmla="*/ 145610 h 145609"/>
                <a:gd name="connsiteX6" fmla="*/ 46321 w 85515"/>
                <a:gd name="connsiteY6" fmla="*/ 145610 h 145609"/>
                <a:gd name="connsiteX7" fmla="*/ 85515 w 85515"/>
                <a:gd name="connsiteY7" fmla="*/ 102993 h 145609"/>
                <a:gd name="connsiteX8" fmla="*/ 85515 w 85515"/>
                <a:gd name="connsiteY8" fmla="*/ 42617 h 145609"/>
                <a:gd name="connsiteX9" fmla="*/ 32072 w 85515"/>
                <a:gd name="connsiteY9" fmla="*/ 0 h 145609"/>
                <a:gd name="connsiteX10" fmla="*/ 7129 w 85515"/>
                <a:gd name="connsiteY10" fmla="*/ 3549 h 145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515" h="145609">
                  <a:moveTo>
                    <a:pt x="7127" y="3544"/>
                  </a:moveTo>
                  <a:lnTo>
                    <a:pt x="0" y="14200"/>
                  </a:lnTo>
                  <a:cubicBezTo>
                    <a:pt x="2302" y="18985"/>
                    <a:pt x="7127" y="39279"/>
                    <a:pt x="7127" y="46163"/>
                  </a:cubicBezTo>
                  <a:cubicBezTo>
                    <a:pt x="7127" y="57249"/>
                    <a:pt x="13642" y="66720"/>
                    <a:pt x="17815" y="74576"/>
                  </a:cubicBezTo>
                  <a:cubicBezTo>
                    <a:pt x="17758" y="74645"/>
                    <a:pt x="14251" y="81201"/>
                    <a:pt x="14251" y="81679"/>
                  </a:cubicBezTo>
                  <a:cubicBezTo>
                    <a:pt x="14251" y="93013"/>
                    <a:pt x="31501" y="145610"/>
                    <a:pt x="42757" y="145610"/>
                  </a:cubicBezTo>
                  <a:lnTo>
                    <a:pt x="46321" y="145610"/>
                  </a:lnTo>
                  <a:cubicBezTo>
                    <a:pt x="67527" y="145610"/>
                    <a:pt x="85515" y="123588"/>
                    <a:pt x="85515" y="102993"/>
                  </a:cubicBezTo>
                  <a:lnTo>
                    <a:pt x="85515" y="42617"/>
                  </a:lnTo>
                  <a:cubicBezTo>
                    <a:pt x="85515" y="19750"/>
                    <a:pt x="50235" y="0"/>
                    <a:pt x="32072" y="0"/>
                  </a:cubicBezTo>
                  <a:cubicBezTo>
                    <a:pt x="19143" y="0"/>
                    <a:pt x="23524" y="3154"/>
                    <a:pt x="7129" y="3549"/>
                  </a:cubicBezTo>
                  <a:close/>
                </a:path>
              </a:pathLst>
            </a:custGeom>
            <a:solidFill>
              <a:srgbClr val="E6A67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82C6607-F8EE-2F7F-D4B8-8C42AD660B24}"/>
                </a:ext>
              </a:extLst>
            </p:cNvPr>
            <p:cNvSpPr/>
            <p:nvPr/>
          </p:nvSpPr>
          <p:spPr>
            <a:xfrm>
              <a:off x="3232094" y="1257910"/>
              <a:ext cx="74373" cy="156272"/>
            </a:xfrm>
            <a:custGeom>
              <a:avLst/>
              <a:gdLst>
                <a:gd name="connsiteX0" fmla="*/ 9194 w 74373"/>
                <a:gd name="connsiteY0" fmla="*/ 88791 h 156272"/>
                <a:gd name="connsiteX1" fmla="*/ 9194 w 74373"/>
                <a:gd name="connsiteY1" fmla="*/ 92344 h 156272"/>
                <a:gd name="connsiteX2" fmla="*/ 16321 w 74373"/>
                <a:gd name="connsiteY2" fmla="*/ 142065 h 156272"/>
                <a:gd name="connsiteX3" fmla="*/ 41264 w 74373"/>
                <a:gd name="connsiteY3" fmla="*/ 156273 h 156272"/>
                <a:gd name="connsiteX4" fmla="*/ 66207 w 74373"/>
                <a:gd name="connsiteY4" fmla="*/ 152720 h 156272"/>
                <a:gd name="connsiteX5" fmla="*/ 74347 w 74373"/>
                <a:gd name="connsiteY5" fmla="*/ 102907 h 156272"/>
                <a:gd name="connsiteX6" fmla="*/ 70845 w 74373"/>
                <a:gd name="connsiteY6" fmla="*/ 53020 h 156272"/>
                <a:gd name="connsiteX7" fmla="*/ 62895 w 74373"/>
                <a:gd name="connsiteY7" fmla="*/ 13684 h 156272"/>
                <a:gd name="connsiteX8" fmla="*/ 34137 w 74373"/>
                <a:gd name="connsiteY8" fmla="*/ 0 h 156272"/>
                <a:gd name="connsiteX9" fmla="*/ 1786 w 74373"/>
                <a:gd name="connsiteY9" fmla="*/ 28593 h 156272"/>
                <a:gd name="connsiteX10" fmla="*/ 9195 w 74373"/>
                <a:gd name="connsiteY10" fmla="*/ 88791 h 15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373" h="156272">
                  <a:moveTo>
                    <a:pt x="9194" y="88791"/>
                  </a:moveTo>
                  <a:lnTo>
                    <a:pt x="9194" y="92344"/>
                  </a:lnTo>
                  <a:cubicBezTo>
                    <a:pt x="9194" y="113073"/>
                    <a:pt x="15896" y="122953"/>
                    <a:pt x="16321" y="142065"/>
                  </a:cubicBezTo>
                  <a:cubicBezTo>
                    <a:pt x="19993" y="144001"/>
                    <a:pt x="39751" y="156273"/>
                    <a:pt x="41264" y="156273"/>
                  </a:cubicBezTo>
                  <a:cubicBezTo>
                    <a:pt x="53548" y="156273"/>
                    <a:pt x="55062" y="153643"/>
                    <a:pt x="66207" y="152720"/>
                  </a:cubicBezTo>
                  <a:cubicBezTo>
                    <a:pt x="66607" y="134772"/>
                    <a:pt x="74905" y="119844"/>
                    <a:pt x="74347" y="102907"/>
                  </a:cubicBezTo>
                  <a:lnTo>
                    <a:pt x="70845" y="53020"/>
                  </a:lnTo>
                  <a:lnTo>
                    <a:pt x="62895" y="13684"/>
                  </a:lnTo>
                  <a:lnTo>
                    <a:pt x="34137" y="0"/>
                  </a:lnTo>
                  <a:cubicBezTo>
                    <a:pt x="9677" y="11701"/>
                    <a:pt x="-5366" y="-5015"/>
                    <a:pt x="1786" y="28593"/>
                  </a:cubicBezTo>
                  <a:cubicBezTo>
                    <a:pt x="5634" y="46674"/>
                    <a:pt x="9195" y="67714"/>
                    <a:pt x="9195" y="88791"/>
                  </a:cubicBezTo>
                  <a:close/>
                </a:path>
              </a:pathLst>
            </a:custGeom>
            <a:solidFill>
              <a:srgbClr val="E4A47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D66532DF-8BDD-2038-BF9F-6D0AE389F8C0}"/>
                </a:ext>
              </a:extLst>
            </p:cNvPr>
            <p:cNvSpPr/>
            <p:nvPr/>
          </p:nvSpPr>
          <p:spPr>
            <a:xfrm>
              <a:off x="10093253" y="2302079"/>
              <a:ext cx="85515" cy="138510"/>
            </a:xfrm>
            <a:custGeom>
              <a:avLst/>
              <a:gdLst>
                <a:gd name="connsiteX0" fmla="*/ 39193 w 85515"/>
                <a:gd name="connsiteY0" fmla="*/ 138510 h 138510"/>
                <a:gd name="connsiteX1" fmla="*/ 85516 w 85515"/>
                <a:gd name="connsiteY1" fmla="*/ 53272 h 138510"/>
                <a:gd name="connsiteX2" fmla="*/ 57013 w 85515"/>
                <a:gd name="connsiteY2" fmla="*/ 0 h 138510"/>
                <a:gd name="connsiteX3" fmla="*/ 49886 w 85515"/>
                <a:gd name="connsiteY3" fmla="*/ 0 h 138510"/>
                <a:gd name="connsiteX4" fmla="*/ 0 w 85515"/>
                <a:gd name="connsiteY4" fmla="*/ 88790 h 138510"/>
                <a:gd name="connsiteX5" fmla="*/ 0 w 85515"/>
                <a:gd name="connsiteY5" fmla="*/ 127855 h 138510"/>
                <a:gd name="connsiteX6" fmla="*/ 28506 w 85515"/>
                <a:gd name="connsiteY6" fmla="*/ 138510 h 138510"/>
                <a:gd name="connsiteX7" fmla="*/ 39194 w 85515"/>
                <a:gd name="connsiteY7" fmla="*/ 138510 h 138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515" h="138510">
                  <a:moveTo>
                    <a:pt x="39193" y="138510"/>
                  </a:moveTo>
                  <a:cubicBezTo>
                    <a:pt x="67627" y="138510"/>
                    <a:pt x="85516" y="84219"/>
                    <a:pt x="85516" y="53272"/>
                  </a:cubicBezTo>
                  <a:cubicBezTo>
                    <a:pt x="85516" y="35299"/>
                    <a:pt x="73102" y="0"/>
                    <a:pt x="57013" y="0"/>
                  </a:cubicBezTo>
                  <a:lnTo>
                    <a:pt x="49886" y="0"/>
                  </a:lnTo>
                  <a:cubicBezTo>
                    <a:pt x="28323" y="0"/>
                    <a:pt x="0" y="69986"/>
                    <a:pt x="0" y="88790"/>
                  </a:cubicBezTo>
                  <a:lnTo>
                    <a:pt x="0" y="127855"/>
                  </a:lnTo>
                  <a:cubicBezTo>
                    <a:pt x="7885" y="132015"/>
                    <a:pt x="17387" y="138510"/>
                    <a:pt x="28506" y="138510"/>
                  </a:cubicBezTo>
                  <a:lnTo>
                    <a:pt x="39194" y="138510"/>
                  </a:lnTo>
                  <a:close/>
                </a:path>
              </a:pathLst>
            </a:custGeom>
            <a:solidFill>
              <a:srgbClr val="05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36A1AB55-D559-24D1-8798-14C8B923BAA2}"/>
                </a:ext>
              </a:extLst>
            </p:cNvPr>
            <p:cNvSpPr/>
            <p:nvPr/>
          </p:nvSpPr>
          <p:spPr>
            <a:xfrm>
              <a:off x="4861983" y="4244917"/>
              <a:ext cx="66345" cy="170393"/>
            </a:xfrm>
            <a:custGeom>
              <a:avLst/>
              <a:gdLst>
                <a:gd name="connsiteX0" fmla="*/ 4137 w 66345"/>
                <a:gd name="connsiteY0" fmla="*/ 17757 h 170393"/>
                <a:gd name="connsiteX1" fmla="*/ 3449 w 66345"/>
                <a:gd name="connsiteY1" fmla="*/ 24939 h 170393"/>
                <a:gd name="connsiteX2" fmla="*/ 7700 w 66345"/>
                <a:gd name="connsiteY2" fmla="*/ 67478 h 170393"/>
                <a:gd name="connsiteX3" fmla="*/ 4137 w 66345"/>
                <a:gd name="connsiteY3" fmla="*/ 99441 h 170393"/>
                <a:gd name="connsiteX4" fmla="*/ 0 w 66345"/>
                <a:gd name="connsiteY4" fmla="*/ 121125 h 170393"/>
                <a:gd name="connsiteX5" fmla="*/ 11070 w 66345"/>
                <a:gd name="connsiteY5" fmla="*/ 138435 h 170393"/>
                <a:gd name="connsiteX6" fmla="*/ 8364 w 66345"/>
                <a:gd name="connsiteY6" fmla="*/ 147804 h 170393"/>
                <a:gd name="connsiteX7" fmla="*/ 56919 w 66345"/>
                <a:gd name="connsiteY7" fmla="*/ 170394 h 170393"/>
                <a:gd name="connsiteX8" fmla="*/ 64713 w 66345"/>
                <a:gd name="connsiteY8" fmla="*/ 95893 h 170393"/>
                <a:gd name="connsiteX9" fmla="*/ 64713 w 66345"/>
                <a:gd name="connsiteY9" fmla="*/ 78135 h 170393"/>
                <a:gd name="connsiteX10" fmla="*/ 66346 w 66345"/>
                <a:gd name="connsiteY10" fmla="*/ 57179 h 170393"/>
                <a:gd name="connsiteX11" fmla="*/ 57586 w 66345"/>
                <a:gd name="connsiteY11" fmla="*/ 0 h 170393"/>
                <a:gd name="connsiteX12" fmla="*/ 46898 w 66345"/>
                <a:gd name="connsiteY12" fmla="*/ 0 h 170393"/>
                <a:gd name="connsiteX13" fmla="*/ 4138 w 66345"/>
                <a:gd name="connsiteY13" fmla="*/ 17758 h 17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345" h="170393">
                  <a:moveTo>
                    <a:pt x="4137" y="17757"/>
                  </a:moveTo>
                  <a:lnTo>
                    <a:pt x="3449" y="24939"/>
                  </a:lnTo>
                  <a:lnTo>
                    <a:pt x="7700" y="67478"/>
                  </a:lnTo>
                  <a:cubicBezTo>
                    <a:pt x="9718" y="84809"/>
                    <a:pt x="4137" y="86993"/>
                    <a:pt x="4137" y="99441"/>
                  </a:cubicBezTo>
                  <a:cubicBezTo>
                    <a:pt x="4137" y="110258"/>
                    <a:pt x="2519" y="112432"/>
                    <a:pt x="0" y="121125"/>
                  </a:cubicBezTo>
                  <a:lnTo>
                    <a:pt x="11070" y="138435"/>
                  </a:lnTo>
                  <a:lnTo>
                    <a:pt x="8364" y="147804"/>
                  </a:lnTo>
                  <a:lnTo>
                    <a:pt x="56919" y="170394"/>
                  </a:lnTo>
                  <a:lnTo>
                    <a:pt x="64713" y="95893"/>
                  </a:lnTo>
                  <a:lnTo>
                    <a:pt x="64713" y="78135"/>
                  </a:lnTo>
                  <a:cubicBezTo>
                    <a:pt x="64713" y="67318"/>
                    <a:pt x="66331" y="65144"/>
                    <a:pt x="66346" y="57179"/>
                  </a:cubicBezTo>
                  <a:lnTo>
                    <a:pt x="57586" y="0"/>
                  </a:lnTo>
                  <a:lnTo>
                    <a:pt x="46898" y="0"/>
                  </a:lnTo>
                  <a:cubicBezTo>
                    <a:pt x="35252" y="0"/>
                    <a:pt x="13278" y="12936"/>
                    <a:pt x="4138" y="17758"/>
                  </a:cubicBezTo>
                  <a:close/>
                </a:path>
              </a:pathLst>
            </a:custGeom>
            <a:solidFill>
              <a:srgbClr val="F9F9F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F4C7C7D-FA94-C9AD-AA03-BBCC9EF80D06}"/>
                </a:ext>
              </a:extLst>
            </p:cNvPr>
            <p:cNvSpPr/>
            <p:nvPr/>
          </p:nvSpPr>
          <p:spPr>
            <a:xfrm>
              <a:off x="5692883" y="654141"/>
              <a:ext cx="110457" cy="166597"/>
            </a:xfrm>
            <a:custGeom>
              <a:avLst/>
              <a:gdLst>
                <a:gd name="connsiteX0" fmla="*/ 7124 w 110457"/>
                <a:gd name="connsiteY0" fmla="*/ 78137 h 166597"/>
                <a:gd name="connsiteX1" fmla="*/ 0 w 110457"/>
                <a:gd name="connsiteY1" fmla="*/ 99445 h 166597"/>
                <a:gd name="connsiteX2" fmla="*/ 59547 w 110457"/>
                <a:gd name="connsiteY2" fmla="*/ 166598 h 166597"/>
                <a:gd name="connsiteX3" fmla="*/ 110458 w 110457"/>
                <a:gd name="connsiteY3" fmla="*/ 0 h 166597"/>
                <a:gd name="connsiteX4" fmla="*/ 54313 w 110457"/>
                <a:gd name="connsiteY4" fmla="*/ 32829 h 166597"/>
                <a:gd name="connsiteX5" fmla="*/ 7125 w 110457"/>
                <a:gd name="connsiteY5" fmla="*/ 78138 h 166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457" h="166597">
                  <a:moveTo>
                    <a:pt x="7124" y="78137"/>
                  </a:moveTo>
                  <a:lnTo>
                    <a:pt x="0" y="99445"/>
                  </a:lnTo>
                  <a:cubicBezTo>
                    <a:pt x="12298" y="124995"/>
                    <a:pt x="27148" y="164154"/>
                    <a:pt x="59547" y="166598"/>
                  </a:cubicBezTo>
                  <a:lnTo>
                    <a:pt x="110458" y="0"/>
                  </a:lnTo>
                  <a:cubicBezTo>
                    <a:pt x="101835" y="2296"/>
                    <a:pt x="61706" y="26545"/>
                    <a:pt x="54313" y="32829"/>
                  </a:cubicBezTo>
                  <a:cubicBezTo>
                    <a:pt x="37017" y="47537"/>
                    <a:pt x="25537" y="65848"/>
                    <a:pt x="7125" y="78138"/>
                  </a:cubicBezTo>
                  <a:close/>
                </a:path>
              </a:pathLst>
            </a:custGeom>
            <a:solidFill>
              <a:srgbClr val="97613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D890AC7-23BD-CB50-BAE0-0A43634E4FB4}"/>
                </a:ext>
              </a:extLst>
            </p:cNvPr>
            <p:cNvSpPr/>
            <p:nvPr/>
          </p:nvSpPr>
          <p:spPr>
            <a:xfrm>
              <a:off x="9886560" y="2284339"/>
              <a:ext cx="85516" cy="134957"/>
            </a:xfrm>
            <a:custGeom>
              <a:avLst/>
              <a:gdLst>
                <a:gd name="connsiteX0" fmla="*/ 35631 w 85516"/>
                <a:gd name="connsiteY0" fmla="*/ 134955 h 134957"/>
                <a:gd name="connsiteX1" fmla="*/ 85516 w 85516"/>
                <a:gd name="connsiteY1" fmla="*/ 42617 h 134957"/>
                <a:gd name="connsiteX2" fmla="*/ 67702 w 85516"/>
                <a:gd name="connsiteY2" fmla="*/ 0 h 134957"/>
                <a:gd name="connsiteX3" fmla="*/ 46323 w 85516"/>
                <a:gd name="connsiteY3" fmla="*/ 0 h 134957"/>
                <a:gd name="connsiteX4" fmla="*/ 0 w 85516"/>
                <a:gd name="connsiteY4" fmla="*/ 67479 h 134957"/>
                <a:gd name="connsiteX5" fmla="*/ 3564 w 85516"/>
                <a:gd name="connsiteY5" fmla="*/ 88790 h 134957"/>
                <a:gd name="connsiteX6" fmla="*/ 0 w 85516"/>
                <a:gd name="connsiteY6" fmla="*/ 113650 h 134957"/>
                <a:gd name="connsiteX7" fmla="*/ 21378 w 85516"/>
                <a:gd name="connsiteY7" fmla="*/ 134958 h 134957"/>
                <a:gd name="connsiteX8" fmla="*/ 35630 w 85516"/>
                <a:gd name="connsiteY8" fmla="*/ 134958 h 13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516" h="134957">
                  <a:moveTo>
                    <a:pt x="35631" y="134955"/>
                  </a:moveTo>
                  <a:cubicBezTo>
                    <a:pt x="65608" y="134955"/>
                    <a:pt x="85516" y="76742"/>
                    <a:pt x="85516" y="42617"/>
                  </a:cubicBezTo>
                  <a:cubicBezTo>
                    <a:pt x="85516" y="26587"/>
                    <a:pt x="70570" y="10701"/>
                    <a:pt x="67702" y="0"/>
                  </a:cubicBezTo>
                  <a:lnTo>
                    <a:pt x="46323" y="0"/>
                  </a:lnTo>
                  <a:cubicBezTo>
                    <a:pt x="27426" y="0"/>
                    <a:pt x="8046" y="52331"/>
                    <a:pt x="0" y="67479"/>
                  </a:cubicBezTo>
                  <a:cubicBezTo>
                    <a:pt x="1945" y="75800"/>
                    <a:pt x="3564" y="77973"/>
                    <a:pt x="3564" y="88790"/>
                  </a:cubicBezTo>
                  <a:cubicBezTo>
                    <a:pt x="3564" y="101033"/>
                    <a:pt x="926" y="102539"/>
                    <a:pt x="0" y="113650"/>
                  </a:cubicBezTo>
                  <a:cubicBezTo>
                    <a:pt x="5203" y="121392"/>
                    <a:pt x="10291" y="134958"/>
                    <a:pt x="21378" y="134958"/>
                  </a:cubicBezTo>
                  <a:lnTo>
                    <a:pt x="35630" y="134958"/>
                  </a:lnTo>
                  <a:close/>
                </a:path>
              </a:pathLst>
            </a:custGeom>
            <a:solidFill>
              <a:srgbClr val="05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94DF4F5-A920-ADDA-C4C1-EB61E2A7F329}"/>
                </a:ext>
              </a:extLst>
            </p:cNvPr>
            <p:cNvSpPr/>
            <p:nvPr/>
          </p:nvSpPr>
          <p:spPr>
            <a:xfrm>
              <a:off x="4994424" y="1878500"/>
              <a:ext cx="72642" cy="150113"/>
            </a:xfrm>
            <a:custGeom>
              <a:avLst/>
              <a:gdLst>
                <a:gd name="connsiteX0" fmla="*/ 10627 w 72642"/>
                <a:gd name="connsiteY0" fmla="*/ 4368 h 150113"/>
                <a:gd name="connsiteX1" fmla="*/ 3377 w 72642"/>
                <a:gd name="connsiteY1" fmla="*/ 32921 h 150113"/>
                <a:gd name="connsiteX2" fmla="*/ 7085 w 72642"/>
                <a:gd name="connsiteY2" fmla="*/ 100393 h 150113"/>
                <a:gd name="connsiteX3" fmla="*/ 7085 w 72642"/>
                <a:gd name="connsiteY3" fmla="*/ 135909 h 150113"/>
                <a:gd name="connsiteX4" fmla="*/ 24900 w 72642"/>
                <a:gd name="connsiteY4" fmla="*/ 150114 h 150113"/>
                <a:gd name="connsiteX5" fmla="*/ 71223 w 72642"/>
                <a:gd name="connsiteY5" fmla="*/ 93290 h 150113"/>
                <a:gd name="connsiteX6" fmla="*/ 72643 w 72642"/>
                <a:gd name="connsiteY6" fmla="*/ 82455 h 150113"/>
                <a:gd name="connsiteX7" fmla="*/ 64095 w 72642"/>
                <a:gd name="connsiteY7" fmla="*/ 15157 h 150113"/>
                <a:gd name="connsiteX8" fmla="*/ 42587 w 72642"/>
                <a:gd name="connsiteY8" fmla="*/ 0 h 150113"/>
                <a:gd name="connsiteX9" fmla="*/ 10628 w 72642"/>
                <a:gd name="connsiteY9" fmla="*/ 4369 h 15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642" h="150113">
                  <a:moveTo>
                    <a:pt x="10627" y="4368"/>
                  </a:moveTo>
                  <a:cubicBezTo>
                    <a:pt x="-6871" y="6893"/>
                    <a:pt x="2249" y="14883"/>
                    <a:pt x="3377" y="32921"/>
                  </a:cubicBezTo>
                  <a:lnTo>
                    <a:pt x="7085" y="100393"/>
                  </a:lnTo>
                  <a:lnTo>
                    <a:pt x="7085" y="135909"/>
                  </a:lnTo>
                  <a:cubicBezTo>
                    <a:pt x="7085" y="148562"/>
                    <a:pt x="14914" y="145339"/>
                    <a:pt x="24900" y="150114"/>
                  </a:cubicBezTo>
                  <a:cubicBezTo>
                    <a:pt x="41670" y="141273"/>
                    <a:pt x="71223" y="117601"/>
                    <a:pt x="71223" y="93290"/>
                  </a:cubicBezTo>
                  <a:lnTo>
                    <a:pt x="72643" y="82455"/>
                  </a:lnTo>
                  <a:lnTo>
                    <a:pt x="64095" y="15157"/>
                  </a:lnTo>
                  <a:cubicBezTo>
                    <a:pt x="57245" y="10584"/>
                    <a:pt x="50074" y="-57"/>
                    <a:pt x="42587" y="0"/>
                  </a:cubicBezTo>
                  <a:lnTo>
                    <a:pt x="10628" y="4369"/>
                  </a:lnTo>
                  <a:close/>
                </a:path>
              </a:pathLst>
            </a:custGeom>
            <a:solidFill>
              <a:srgbClr val="E6A67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166B2D4B-6C9E-B39F-C08F-E7BA5260C052}"/>
                </a:ext>
              </a:extLst>
            </p:cNvPr>
            <p:cNvSpPr/>
            <p:nvPr/>
          </p:nvSpPr>
          <p:spPr>
            <a:xfrm>
              <a:off x="5382606" y="3619766"/>
              <a:ext cx="110886" cy="301882"/>
            </a:xfrm>
            <a:custGeom>
              <a:avLst/>
              <a:gdLst>
                <a:gd name="connsiteX0" fmla="*/ 74827 w 110886"/>
                <a:gd name="connsiteY0" fmla="*/ 234404 h 301882"/>
                <a:gd name="connsiteX1" fmla="*/ 71263 w 110886"/>
                <a:gd name="connsiteY1" fmla="*/ 252162 h 301882"/>
                <a:gd name="connsiteX2" fmla="*/ 103333 w 110886"/>
                <a:gd name="connsiteY2" fmla="*/ 287678 h 301882"/>
                <a:gd name="connsiteX3" fmla="*/ 103333 w 110886"/>
                <a:gd name="connsiteY3" fmla="*/ 301883 h 301882"/>
                <a:gd name="connsiteX4" fmla="*/ 110886 w 110886"/>
                <a:gd name="connsiteY4" fmla="*/ 301819 h 301882"/>
                <a:gd name="connsiteX5" fmla="*/ 106894 w 110886"/>
                <a:gd name="connsiteY5" fmla="*/ 269920 h 301882"/>
                <a:gd name="connsiteX6" fmla="*/ 106894 w 110886"/>
                <a:gd name="connsiteY6" fmla="*/ 252162 h 301882"/>
                <a:gd name="connsiteX7" fmla="*/ 96206 w 110886"/>
                <a:gd name="connsiteY7" fmla="*/ 220196 h 301882"/>
                <a:gd name="connsiteX8" fmla="*/ 64136 w 110886"/>
                <a:gd name="connsiteY8" fmla="*/ 124303 h 301882"/>
                <a:gd name="connsiteX9" fmla="*/ 42883 w 110886"/>
                <a:gd name="connsiteY9" fmla="*/ 53146 h 301882"/>
                <a:gd name="connsiteX10" fmla="*/ 0 w 110886"/>
                <a:gd name="connsiteY10" fmla="*/ 0 h 301882"/>
                <a:gd name="connsiteX11" fmla="*/ 30632 w 110886"/>
                <a:gd name="connsiteY11" fmla="*/ 122185 h 301882"/>
                <a:gd name="connsiteX12" fmla="*/ 74826 w 110886"/>
                <a:gd name="connsiteY12" fmla="*/ 234403 h 30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886" h="301882">
                  <a:moveTo>
                    <a:pt x="74827" y="234404"/>
                  </a:moveTo>
                  <a:cubicBezTo>
                    <a:pt x="74827" y="243997"/>
                    <a:pt x="73126" y="244194"/>
                    <a:pt x="71263" y="252162"/>
                  </a:cubicBezTo>
                  <a:cubicBezTo>
                    <a:pt x="84488" y="277073"/>
                    <a:pt x="80279" y="272291"/>
                    <a:pt x="103333" y="287678"/>
                  </a:cubicBezTo>
                  <a:lnTo>
                    <a:pt x="103333" y="301883"/>
                  </a:lnTo>
                  <a:lnTo>
                    <a:pt x="110886" y="301819"/>
                  </a:lnTo>
                  <a:lnTo>
                    <a:pt x="106894" y="269920"/>
                  </a:lnTo>
                  <a:lnTo>
                    <a:pt x="106894" y="252162"/>
                  </a:lnTo>
                  <a:cubicBezTo>
                    <a:pt x="106894" y="243717"/>
                    <a:pt x="96206" y="238051"/>
                    <a:pt x="96206" y="220196"/>
                  </a:cubicBezTo>
                  <a:cubicBezTo>
                    <a:pt x="96206" y="196665"/>
                    <a:pt x="64136" y="137569"/>
                    <a:pt x="64136" y="124303"/>
                  </a:cubicBezTo>
                  <a:cubicBezTo>
                    <a:pt x="64136" y="122065"/>
                    <a:pt x="45640" y="62183"/>
                    <a:pt x="42883" y="53146"/>
                  </a:cubicBezTo>
                  <a:cubicBezTo>
                    <a:pt x="35813" y="29964"/>
                    <a:pt x="28441" y="630"/>
                    <a:pt x="0" y="0"/>
                  </a:cubicBezTo>
                  <a:cubicBezTo>
                    <a:pt x="8713" y="37284"/>
                    <a:pt x="19631" y="83204"/>
                    <a:pt x="30632" y="122185"/>
                  </a:cubicBezTo>
                  <a:cubicBezTo>
                    <a:pt x="36524" y="143054"/>
                    <a:pt x="74826" y="227766"/>
                    <a:pt x="74826" y="234403"/>
                  </a:cubicBez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38FFC61-970E-486E-E47B-4AAB84EDB7B1}"/>
                </a:ext>
              </a:extLst>
            </p:cNvPr>
            <p:cNvSpPr/>
            <p:nvPr/>
          </p:nvSpPr>
          <p:spPr>
            <a:xfrm>
              <a:off x="4527594" y="1790650"/>
              <a:ext cx="71861" cy="142071"/>
            </a:xfrm>
            <a:custGeom>
              <a:avLst/>
              <a:gdLst>
                <a:gd name="connsiteX0" fmla="*/ 0 w 71861"/>
                <a:gd name="connsiteY0" fmla="*/ 71033 h 142071"/>
                <a:gd name="connsiteX1" fmla="*/ 0 w 71861"/>
                <a:gd name="connsiteY1" fmla="*/ 95894 h 142071"/>
                <a:gd name="connsiteX2" fmla="*/ 21484 w 71861"/>
                <a:gd name="connsiteY2" fmla="*/ 137907 h 142071"/>
                <a:gd name="connsiteX3" fmla="*/ 49886 w 71861"/>
                <a:gd name="connsiteY3" fmla="*/ 142063 h 142071"/>
                <a:gd name="connsiteX4" fmla="*/ 64155 w 71861"/>
                <a:gd name="connsiteY4" fmla="*/ 131412 h 142071"/>
                <a:gd name="connsiteX5" fmla="*/ 71264 w 71861"/>
                <a:gd name="connsiteY5" fmla="*/ 63929 h 142071"/>
                <a:gd name="connsiteX6" fmla="*/ 71264 w 71861"/>
                <a:gd name="connsiteY6" fmla="*/ 60376 h 142071"/>
                <a:gd name="connsiteX7" fmla="*/ 39194 w 71861"/>
                <a:gd name="connsiteY7" fmla="*/ 0 h 142071"/>
                <a:gd name="connsiteX8" fmla="*/ 0 w 71861"/>
                <a:gd name="connsiteY8" fmla="*/ 71031 h 142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861" h="142071">
                  <a:moveTo>
                    <a:pt x="0" y="71033"/>
                  </a:moveTo>
                  <a:lnTo>
                    <a:pt x="0" y="95894"/>
                  </a:lnTo>
                  <a:cubicBezTo>
                    <a:pt x="0" y="115728"/>
                    <a:pt x="13380" y="126610"/>
                    <a:pt x="21484" y="137907"/>
                  </a:cubicBezTo>
                  <a:lnTo>
                    <a:pt x="49886" y="142063"/>
                  </a:lnTo>
                  <a:cubicBezTo>
                    <a:pt x="51677" y="142365"/>
                    <a:pt x="60613" y="133761"/>
                    <a:pt x="64155" y="131412"/>
                  </a:cubicBezTo>
                  <a:lnTo>
                    <a:pt x="71264" y="63929"/>
                  </a:lnTo>
                  <a:lnTo>
                    <a:pt x="71264" y="60376"/>
                  </a:lnTo>
                  <a:cubicBezTo>
                    <a:pt x="71264" y="33683"/>
                    <a:pt x="78947" y="0"/>
                    <a:pt x="39194" y="0"/>
                  </a:cubicBezTo>
                  <a:cubicBezTo>
                    <a:pt x="22453" y="0"/>
                    <a:pt x="0" y="50746"/>
                    <a:pt x="0" y="71031"/>
                  </a:cubicBezTo>
                  <a:close/>
                </a:path>
              </a:pathLst>
            </a:custGeom>
            <a:solidFill>
              <a:srgbClr val="05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18112E6-B066-AA77-C54A-CF5CB27F83DB}"/>
                </a:ext>
              </a:extLst>
            </p:cNvPr>
            <p:cNvSpPr/>
            <p:nvPr/>
          </p:nvSpPr>
          <p:spPr>
            <a:xfrm>
              <a:off x="3045296" y="2990361"/>
              <a:ext cx="85515" cy="167659"/>
            </a:xfrm>
            <a:custGeom>
              <a:avLst/>
              <a:gdLst>
                <a:gd name="connsiteX0" fmla="*/ 2 w 85515"/>
                <a:gd name="connsiteY0" fmla="*/ 7838 h 167659"/>
                <a:gd name="connsiteX1" fmla="*/ 14253 w 85515"/>
                <a:gd name="connsiteY1" fmla="*/ 11392 h 167659"/>
                <a:gd name="connsiteX2" fmla="*/ 24944 w 85515"/>
                <a:gd name="connsiteY2" fmla="*/ 11392 h 167659"/>
                <a:gd name="connsiteX3" fmla="*/ 28126 w 85515"/>
                <a:gd name="connsiteY3" fmla="*/ 29171 h 167659"/>
                <a:gd name="connsiteX4" fmla="*/ 32068 w 85515"/>
                <a:gd name="connsiteY4" fmla="*/ 107283 h 167659"/>
                <a:gd name="connsiteX5" fmla="*/ 32962 w 85515"/>
                <a:gd name="connsiteY5" fmla="*/ 139246 h 167659"/>
                <a:gd name="connsiteX6" fmla="*/ 32068 w 85515"/>
                <a:gd name="connsiteY6" fmla="*/ 157004 h 167659"/>
                <a:gd name="connsiteX7" fmla="*/ 32068 w 85515"/>
                <a:gd name="connsiteY7" fmla="*/ 167659 h 167659"/>
                <a:gd name="connsiteX8" fmla="*/ 85516 w 85515"/>
                <a:gd name="connsiteY8" fmla="*/ 142799 h 167659"/>
                <a:gd name="connsiteX9" fmla="*/ 85383 w 85515"/>
                <a:gd name="connsiteY9" fmla="*/ 135715 h 167659"/>
                <a:gd name="connsiteX10" fmla="*/ 82457 w 85515"/>
                <a:gd name="connsiteY10" fmla="*/ 103669 h 167659"/>
                <a:gd name="connsiteX11" fmla="*/ 78388 w 85515"/>
                <a:gd name="connsiteY11" fmla="*/ 64663 h 167659"/>
                <a:gd name="connsiteX12" fmla="*/ 78255 w 85515"/>
                <a:gd name="connsiteY12" fmla="*/ 43370 h 167659"/>
                <a:gd name="connsiteX13" fmla="*/ 74828 w 85515"/>
                <a:gd name="connsiteY13" fmla="*/ 11389 h 167659"/>
                <a:gd name="connsiteX14" fmla="*/ 64072 w 85515"/>
                <a:gd name="connsiteY14" fmla="*/ 1 h 167659"/>
                <a:gd name="connsiteX15" fmla="*/ 0 w 85515"/>
                <a:gd name="connsiteY15" fmla="*/ 7836 h 16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5515" h="167659">
                  <a:moveTo>
                    <a:pt x="2" y="7838"/>
                  </a:moveTo>
                  <a:lnTo>
                    <a:pt x="14253" y="11392"/>
                  </a:lnTo>
                  <a:lnTo>
                    <a:pt x="24944" y="11392"/>
                  </a:lnTo>
                  <a:cubicBezTo>
                    <a:pt x="26832" y="19475"/>
                    <a:pt x="27895" y="19532"/>
                    <a:pt x="28126" y="29171"/>
                  </a:cubicBezTo>
                  <a:lnTo>
                    <a:pt x="32068" y="107283"/>
                  </a:lnTo>
                  <a:lnTo>
                    <a:pt x="32962" y="139246"/>
                  </a:lnTo>
                  <a:lnTo>
                    <a:pt x="32068" y="157004"/>
                  </a:lnTo>
                  <a:lnTo>
                    <a:pt x="32068" y="167659"/>
                  </a:lnTo>
                  <a:cubicBezTo>
                    <a:pt x="53213" y="165906"/>
                    <a:pt x="69884" y="151044"/>
                    <a:pt x="85516" y="142799"/>
                  </a:cubicBezTo>
                  <a:lnTo>
                    <a:pt x="85383" y="135715"/>
                  </a:lnTo>
                  <a:lnTo>
                    <a:pt x="82457" y="103669"/>
                  </a:lnTo>
                  <a:lnTo>
                    <a:pt x="78388" y="64663"/>
                  </a:lnTo>
                  <a:lnTo>
                    <a:pt x="78255" y="43370"/>
                  </a:lnTo>
                  <a:lnTo>
                    <a:pt x="74828" y="11389"/>
                  </a:lnTo>
                  <a:cubicBezTo>
                    <a:pt x="73790" y="3852"/>
                    <a:pt x="73178" y="-60"/>
                    <a:pt x="64072" y="1"/>
                  </a:cubicBezTo>
                  <a:lnTo>
                    <a:pt x="0" y="7836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4FD36ED-FD86-5721-9AE5-CD1DC875715C}"/>
                </a:ext>
              </a:extLst>
            </p:cNvPr>
            <p:cNvSpPr/>
            <p:nvPr/>
          </p:nvSpPr>
          <p:spPr>
            <a:xfrm>
              <a:off x="3323816" y="2540431"/>
              <a:ext cx="99185" cy="312136"/>
            </a:xfrm>
            <a:custGeom>
              <a:avLst/>
              <a:gdLst>
                <a:gd name="connsiteX0" fmla="*/ 71783 w 99185"/>
                <a:gd name="connsiteY0" fmla="*/ 35450 h 312136"/>
                <a:gd name="connsiteX1" fmla="*/ 74244 w 99185"/>
                <a:gd name="connsiteY1" fmla="*/ 45768 h 312136"/>
                <a:gd name="connsiteX2" fmla="*/ 70680 w 99185"/>
                <a:gd name="connsiteY2" fmla="*/ 63526 h 312136"/>
                <a:gd name="connsiteX3" fmla="*/ 70680 w 99185"/>
                <a:gd name="connsiteY3" fmla="*/ 74178 h 312136"/>
                <a:gd name="connsiteX4" fmla="*/ 67116 w 99185"/>
                <a:gd name="connsiteY4" fmla="*/ 74178 h 312136"/>
                <a:gd name="connsiteX5" fmla="*/ 67116 w 99185"/>
                <a:gd name="connsiteY5" fmla="*/ 59973 h 312136"/>
                <a:gd name="connsiteX6" fmla="*/ 59989 w 99185"/>
                <a:gd name="connsiteY6" fmla="*/ 84833 h 312136"/>
                <a:gd name="connsiteX7" fmla="*/ 45738 w 99185"/>
                <a:gd name="connsiteY7" fmla="*/ 134557 h 312136"/>
                <a:gd name="connsiteX8" fmla="*/ 37317 w 99185"/>
                <a:gd name="connsiteY8" fmla="*/ 165320 h 312136"/>
                <a:gd name="connsiteX9" fmla="*/ 38610 w 99185"/>
                <a:gd name="connsiteY9" fmla="*/ 202036 h 312136"/>
                <a:gd name="connsiteX10" fmla="*/ 35046 w 99185"/>
                <a:gd name="connsiteY10" fmla="*/ 202036 h 312136"/>
                <a:gd name="connsiteX11" fmla="*/ 35046 w 99185"/>
                <a:gd name="connsiteY11" fmla="*/ 187831 h 312136"/>
                <a:gd name="connsiteX12" fmla="*/ 28409 w 99185"/>
                <a:gd name="connsiteY12" fmla="*/ 198526 h 312136"/>
                <a:gd name="connsiteX13" fmla="*/ 24359 w 99185"/>
                <a:gd name="connsiteY13" fmla="*/ 255309 h 312136"/>
                <a:gd name="connsiteX14" fmla="*/ 17127 w 99185"/>
                <a:gd name="connsiteY14" fmla="*/ 269708 h 312136"/>
                <a:gd name="connsiteX15" fmla="*/ 0 w 99185"/>
                <a:gd name="connsiteY15" fmla="*/ 263479 h 312136"/>
                <a:gd name="connsiteX16" fmla="*/ 17231 w 99185"/>
                <a:gd name="connsiteY16" fmla="*/ 312136 h 312136"/>
                <a:gd name="connsiteX17" fmla="*/ 55787 w 99185"/>
                <a:gd name="connsiteY17" fmla="*/ 204951 h 312136"/>
                <a:gd name="connsiteX18" fmla="*/ 84931 w 99185"/>
                <a:gd name="connsiteY18" fmla="*/ 84829 h 312136"/>
                <a:gd name="connsiteX19" fmla="*/ 99186 w 99185"/>
                <a:gd name="connsiteY19" fmla="*/ 31557 h 312136"/>
                <a:gd name="connsiteX20" fmla="*/ 82697 w 99185"/>
                <a:gd name="connsiteY20" fmla="*/ 0 h 312136"/>
                <a:gd name="connsiteX21" fmla="*/ 71782 w 99185"/>
                <a:gd name="connsiteY21" fmla="*/ 35447 h 31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9185" h="312136">
                  <a:moveTo>
                    <a:pt x="71783" y="35450"/>
                  </a:moveTo>
                  <a:lnTo>
                    <a:pt x="74244" y="45768"/>
                  </a:lnTo>
                  <a:cubicBezTo>
                    <a:pt x="70129" y="54311"/>
                    <a:pt x="70680" y="50388"/>
                    <a:pt x="70680" y="63526"/>
                  </a:cubicBezTo>
                  <a:lnTo>
                    <a:pt x="70680" y="74178"/>
                  </a:lnTo>
                  <a:lnTo>
                    <a:pt x="67116" y="74178"/>
                  </a:lnTo>
                  <a:lnTo>
                    <a:pt x="67116" y="59973"/>
                  </a:lnTo>
                  <a:cubicBezTo>
                    <a:pt x="61805" y="67592"/>
                    <a:pt x="59989" y="71706"/>
                    <a:pt x="59989" y="84833"/>
                  </a:cubicBezTo>
                  <a:cubicBezTo>
                    <a:pt x="59989" y="99146"/>
                    <a:pt x="45738" y="120245"/>
                    <a:pt x="45738" y="134557"/>
                  </a:cubicBezTo>
                  <a:cubicBezTo>
                    <a:pt x="45738" y="146894"/>
                    <a:pt x="41014" y="155060"/>
                    <a:pt x="37317" y="165320"/>
                  </a:cubicBezTo>
                  <a:cubicBezTo>
                    <a:pt x="31980" y="180125"/>
                    <a:pt x="38610" y="183545"/>
                    <a:pt x="38610" y="202036"/>
                  </a:cubicBezTo>
                  <a:lnTo>
                    <a:pt x="35046" y="202036"/>
                  </a:lnTo>
                  <a:lnTo>
                    <a:pt x="35046" y="187831"/>
                  </a:lnTo>
                  <a:cubicBezTo>
                    <a:pt x="28636" y="192271"/>
                    <a:pt x="28805" y="188399"/>
                    <a:pt x="28409" y="198526"/>
                  </a:cubicBezTo>
                  <a:lnTo>
                    <a:pt x="24359" y="255309"/>
                  </a:lnTo>
                  <a:cubicBezTo>
                    <a:pt x="23577" y="264233"/>
                    <a:pt x="22017" y="262390"/>
                    <a:pt x="17127" y="269708"/>
                  </a:cubicBezTo>
                  <a:lnTo>
                    <a:pt x="0" y="263479"/>
                  </a:lnTo>
                  <a:lnTo>
                    <a:pt x="17231" y="312136"/>
                  </a:lnTo>
                  <a:cubicBezTo>
                    <a:pt x="33785" y="307728"/>
                    <a:pt x="50469" y="224817"/>
                    <a:pt x="55787" y="204951"/>
                  </a:cubicBezTo>
                  <a:cubicBezTo>
                    <a:pt x="61757" y="182663"/>
                    <a:pt x="84931" y="101973"/>
                    <a:pt x="84931" y="84829"/>
                  </a:cubicBezTo>
                  <a:cubicBezTo>
                    <a:pt x="84931" y="80497"/>
                    <a:pt x="99186" y="58266"/>
                    <a:pt x="99186" y="31557"/>
                  </a:cubicBezTo>
                  <a:cubicBezTo>
                    <a:pt x="99186" y="21300"/>
                    <a:pt x="87810" y="4297"/>
                    <a:pt x="82697" y="0"/>
                  </a:cubicBezTo>
                  <a:lnTo>
                    <a:pt x="71782" y="35447"/>
                  </a:ln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7C7A5EE-C908-9F63-9C53-24CB0C5AE6D6}"/>
                </a:ext>
              </a:extLst>
            </p:cNvPr>
            <p:cNvSpPr/>
            <p:nvPr/>
          </p:nvSpPr>
          <p:spPr>
            <a:xfrm>
              <a:off x="6334196" y="593749"/>
              <a:ext cx="71635" cy="134961"/>
            </a:xfrm>
            <a:custGeom>
              <a:avLst/>
              <a:gdLst>
                <a:gd name="connsiteX0" fmla="*/ 10691 w 71635"/>
                <a:gd name="connsiteY0" fmla="*/ 21311 h 134961"/>
                <a:gd name="connsiteX1" fmla="*/ 10691 w 71635"/>
                <a:gd name="connsiteY1" fmla="*/ 28413 h 134961"/>
                <a:gd name="connsiteX2" fmla="*/ 3564 w 71635"/>
                <a:gd name="connsiteY2" fmla="*/ 46171 h 134961"/>
                <a:gd name="connsiteX3" fmla="*/ 3564 w 71635"/>
                <a:gd name="connsiteY3" fmla="*/ 53274 h 134961"/>
                <a:gd name="connsiteX4" fmla="*/ 0 w 71635"/>
                <a:gd name="connsiteY4" fmla="*/ 74585 h 134961"/>
                <a:gd name="connsiteX5" fmla="*/ 3564 w 71635"/>
                <a:gd name="connsiteY5" fmla="*/ 92343 h 134961"/>
                <a:gd name="connsiteX6" fmla="*/ 3564 w 71635"/>
                <a:gd name="connsiteY6" fmla="*/ 102998 h 134961"/>
                <a:gd name="connsiteX7" fmla="*/ 39194 w 71635"/>
                <a:gd name="connsiteY7" fmla="*/ 134961 h 134961"/>
                <a:gd name="connsiteX8" fmla="*/ 64136 w 71635"/>
                <a:gd name="connsiteY8" fmla="*/ 113650 h 134961"/>
                <a:gd name="connsiteX9" fmla="*/ 71567 w 71635"/>
                <a:gd name="connsiteY9" fmla="*/ 77947 h 134961"/>
                <a:gd name="connsiteX10" fmla="*/ 67701 w 71635"/>
                <a:gd name="connsiteY10" fmla="*/ 71032 h 134961"/>
                <a:gd name="connsiteX11" fmla="*/ 71347 w 71635"/>
                <a:gd name="connsiteY11" fmla="*/ 56813 h 134961"/>
                <a:gd name="connsiteX12" fmla="*/ 67701 w 71635"/>
                <a:gd name="connsiteY12" fmla="*/ 28413 h 134961"/>
                <a:gd name="connsiteX13" fmla="*/ 39194 w 71635"/>
                <a:gd name="connsiteY13" fmla="*/ 0 h 134961"/>
                <a:gd name="connsiteX14" fmla="*/ 10691 w 71635"/>
                <a:gd name="connsiteY14" fmla="*/ 21311 h 13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635" h="134961">
                  <a:moveTo>
                    <a:pt x="10691" y="21311"/>
                  </a:moveTo>
                  <a:lnTo>
                    <a:pt x="10691" y="28413"/>
                  </a:lnTo>
                  <a:cubicBezTo>
                    <a:pt x="10691" y="40750"/>
                    <a:pt x="3564" y="33835"/>
                    <a:pt x="3564" y="46171"/>
                  </a:cubicBezTo>
                  <a:lnTo>
                    <a:pt x="3564" y="53274"/>
                  </a:lnTo>
                  <a:cubicBezTo>
                    <a:pt x="3564" y="64091"/>
                    <a:pt x="1945" y="66264"/>
                    <a:pt x="0" y="74585"/>
                  </a:cubicBezTo>
                  <a:cubicBezTo>
                    <a:pt x="4115" y="83128"/>
                    <a:pt x="3564" y="79205"/>
                    <a:pt x="3564" y="92343"/>
                  </a:cubicBezTo>
                  <a:lnTo>
                    <a:pt x="3564" y="102998"/>
                  </a:lnTo>
                  <a:cubicBezTo>
                    <a:pt x="3564" y="122941"/>
                    <a:pt x="22662" y="131121"/>
                    <a:pt x="39194" y="134961"/>
                  </a:cubicBezTo>
                  <a:cubicBezTo>
                    <a:pt x="49157" y="130198"/>
                    <a:pt x="64136" y="128114"/>
                    <a:pt x="64136" y="113650"/>
                  </a:cubicBezTo>
                  <a:cubicBezTo>
                    <a:pt x="64136" y="99780"/>
                    <a:pt x="66871" y="87263"/>
                    <a:pt x="71567" y="77947"/>
                  </a:cubicBezTo>
                  <a:lnTo>
                    <a:pt x="67701" y="71032"/>
                  </a:lnTo>
                  <a:cubicBezTo>
                    <a:pt x="69866" y="66677"/>
                    <a:pt x="72522" y="64662"/>
                    <a:pt x="71347" y="56813"/>
                  </a:cubicBezTo>
                  <a:lnTo>
                    <a:pt x="67701" y="28413"/>
                  </a:lnTo>
                  <a:cubicBezTo>
                    <a:pt x="66086" y="18340"/>
                    <a:pt x="42109" y="0"/>
                    <a:pt x="39194" y="0"/>
                  </a:cubicBezTo>
                  <a:cubicBezTo>
                    <a:pt x="26175" y="0"/>
                    <a:pt x="10691" y="9800"/>
                    <a:pt x="10691" y="21311"/>
                  </a:cubicBezTo>
                  <a:close/>
                </a:path>
              </a:pathLst>
            </a:custGeom>
            <a:solidFill>
              <a:srgbClr val="02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6895DBF-F8E4-1A1B-66E8-9B04B65C4EE7}"/>
                </a:ext>
              </a:extLst>
            </p:cNvPr>
            <p:cNvSpPr/>
            <p:nvPr/>
          </p:nvSpPr>
          <p:spPr>
            <a:xfrm>
              <a:off x="5102192" y="6496937"/>
              <a:ext cx="152290" cy="70704"/>
            </a:xfrm>
            <a:custGeom>
              <a:avLst/>
              <a:gdLst>
                <a:gd name="connsiteX0" fmla="*/ 0 w 152290"/>
                <a:gd name="connsiteY0" fmla="*/ 65657 h 70704"/>
                <a:gd name="connsiteX1" fmla="*/ 20449 w 152290"/>
                <a:gd name="connsiteY1" fmla="*/ 70493 h 70704"/>
                <a:gd name="connsiteX2" fmla="*/ 38268 w 152290"/>
                <a:gd name="connsiteY2" fmla="*/ 70493 h 70704"/>
                <a:gd name="connsiteX3" fmla="*/ 59647 w 152290"/>
                <a:gd name="connsiteY3" fmla="*/ 66940 h 70704"/>
                <a:gd name="connsiteX4" fmla="*/ 77422 w 152290"/>
                <a:gd name="connsiteY4" fmla="*/ 70162 h 70704"/>
                <a:gd name="connsiteX5" fmla="*/ 113092 w 152290"/>
                <a:gd name="connsiteY5" fmla="*/ 66940 h 70704"/>
                <a:gd name="connsiteX6" fmla="*/ 152290 w 152290"/>
                <a:gd name="connsiteY6" fmla="*/ 45632 h 70704"/>
                <a:gd name="connsiteX7" fmla="*/ 152290 w 152290"/>
                <a:gd name="connsiteY7" fmla="*/ 38527 h 70704"/>
                <a:gd name="connsiteX8" fmla="*/ 151977 w 152290"/>
                <a:gd name="connsiteY8" fmla="*/ 25733 h 70704"/>
                <a:gd name="connsiteX9" fmla="*/ 32243 w 152290"/>
                <a:gd name="connsiteY9" fmla="*/ 0 h 70704"/>
                <a:gd name="connsiteX10" fmla="*/ 0 w 152290"/>
                <a:gd name="connsiteY10" fmla="*/ 65657 h 7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290" h="70704">
                  <a:moveTo>
                    <a:pt x="0" y="65657"/>
                  </a:moveTo>
                  <a:cubicBezTo>
                    <a:pt x="10626" y="68797"/>
                    <a:pt x="10828" y="70493"/>
                    <a:pt x="20449" y="70493"/>
                  </a:cubicBezTo>
                  <a:lnTo>
                    <a:pt x="38268" y="70493"/>
                  </a:lnTo>
                  <a:cubicBezTo>
                    <a:pt x="49118" y="70493"/>
                    <a:pt x="51298" y="68880"/>
                    <a:pt x="59647" y="66940"/>
                  </a:cubicBezTo>
                  <a:cubicBezTo>
                    <a:pt x="65506" y="69742"/>
                    <a:pt x="67156" y="71707"/>
                    <a:pt x="77422" y="70162"/>
                  </a:cubicBezTo>
                  <a:lnTo>
                    <a:pt x="113092" y="66940"/>
                  </a:lnTo>
                  <a:cubicBezTo>
                    <a:pt x="125661" y="65456"/>
                    <a:pt x="142517" y="50784"/>
                    <a:pt x="152290" y="45632"/>
                  </a:cubicBezTo>
                  <a:lnTo>
                    <a:pt x="152290" y="38527"/>
                  </a:lnTo>
                  <a:lnTo>
                    <a:pt x="151977" y="25733"/>
                  </a:lnTo>
                  <a:lnTo>
                    <a:pt x="32243" y="0"/>
                  </a:lnTo>
                  <a:lnTo>
                    <a:pt x="0" y="65657"/>
                  </a:lnTo>
                  <a:close/>
                </a:path>
              </a:pathLst>
            </a:custGeom>
            <a:solidFill>
              <a:srgbClr val="E6A67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B243295-B029-D604-1000-C1499FA43E7C}"/>
                </a:ext>
              </a:extLst>
            </p:cNvPr>
            <p:cNvSpPr/>
            <p:nvPr/>
          </p:nvSpPr>
          <p:spPr>
            <a:xfrm>
              <a:off x="8137115" y="1179763"/>
              <a:ext cx="72255" cy="134959"/>
            </a:xfrm>
            <a:custGeom>
              <a:avLst/>
              <a:gdLst>
                <a:gd name="connsiteX0" fmla="*/ 14255 w 72255"/>
                <a:gd name="connsiteY0" fmla="*/ 14203 h 134959"/>
                <a:gd name="connsiteX1" fmla="*/ 14255 w 72255"/>
                <a:gd name="connsiteY1" fmla="*/ 17756 h 134959"/>
                <a:gd name="connsiteX2" fmla="*/ 7127 w 72255"/>
                <a:gd name="connsiteY2" fmla="*/ 46170 h 134959"/>
                <a:gd name="connsiteX3" fmla="*/ 0 w 72255"/>
                <a:gd name="connsiteY3" fmla="*/ 88787 h 134959"/>
                <a:gd name="connsiteX4" fmla="*/ 35634 w 72255"/>
                <a:gd name="connsiteY4" fmla="*/ 134959 h 134959"/>
                <a:gd name="connsiteX5" fmla="*/ 72180 w 72255"/>
                <a:gd name="connsiteY5" fmla="*/ 88709 h 134959"/>
                <a:gd name="connsiteX6" fmla="*/ 67701 w 72255"/>
                <a:gd name="connsiteY6" fmla="*/ 31963 h 134959"/>
                <a:gd name="connsiteX7" fmla="*/ 67701 w 72255"/>
                <a:gd name="connsiteY7" fmla="*/ 24860 h 134959"/>
                <a:gd name="connsiteX8" fmla="*/ 35634 w 72255"/>
                <a:gd name="connsiteY8" fmla="*/ 0 h 134959"/>
                <a:gd name="connsiteX9" fmla="*/ 28507 w 72255"/>
                <a:gd name="connsiteY9" fmla="*/ 0 h 134959"/>
                <a:gd name="connsiteX10" fmla="*/ 14256 w 72255"/>
                <a:gd name="connsiteY10" fmla="*/ 14205 h 134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255" h="134959">
                  <a:moveTo>
                    <a:pt x="14255" y="14203"/>
                  </a:moveTo>
                  <a:lnTo>
                    <a:pt x="14255" y="17756"/>
                  </a:lnTo>
                  <a:cubicBezTo>
                    <a:pt x="14255" y="33272"/>
                    <a:pt x="7127" y="30653"/>
                    <a:pt x="7127" y="46170"/>
                  </a:cubicBezTo>
                  <a:cubicBezTo>
                    <a:pt x="7127" y="59347"/>
                    <a:pt x="0" y="73056"/>
                    <a:pt x="0" y="88787"/>
                  </a:cubicBezTo>
                  <a:cubicBezTo>
                    <a:pt x="0" y="120027"/>
                    <a:pt x="14240" y="124726"/>
                    <a:pt x="35634" y="134959"/>
                  </a:cubicBezTo>
                  <a:cubicBezTo>
                    <a:pt x="46905" y="125195"/>
                    <a:pt x="73873" y="118588"/>
                    <a:pt x="72180" y="88709"/>
                  </a:cubicBezTo>
                  <a:lnTo>
                    <a:pt x="67701" y="31963"/>
                  </a:lnTo>
                  <a:lnTo>
                    <a:pt x="67701" y="24860"/>
                  </a:lnTo>
                  <a:cubicBezTo>
                    <a:pt x="53619" y="17435"/>
                    <a:pt x="47507" y="0"/>
                    <a:pt x="35634" y="0"/>
                  </a:cubicBezTo>
                  <a:lnTo>
                    <a:pt x="28507" y="0"/>
                  </a:lnTo>
                  <a:cubicBezTo>
                    <a:pt x="20169" y="0"/>
                    <a:pt x="14256" y="5892"/>
                    <a:pt x="14256" y="14205"/>
                  </a:cubicBezTo>
                  <a:close/>
                </a:path>
              </a:pathLst>
            </a:custGeom>
            <a:solidFill>
              <a:srgbClr val="0404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94D5940-4A6B-D3BA-21E8-1BD25F93C041}"/>
                </a:ext>
              </a:extLst>
            </p:cNvPr>
            <p:cNvSpPr/>
            <p:nvPr/>
          </p:nvSpPr>
          <p:spPr>
            <a:xfrm>
              <a:off x="4367459" y="2994644"/>
              <a:ext cx="103133" cy="102992"/>
            </a:xfrm>
            <a:custGeom>
              <a:avLst/>
              <a:gdLst>
                <a:gd name="connsiteX0" fmla="*/ 42564 w 103133"/>
                <a:gd name="connsiteY0" fmla="*/ 63924 h 102992"/>
                <a:gd name="connsiteX1" fmla="*/ 56815 w 103133"/>
                <a:gd name="connsiteY1" fmla="*/ 42616 h 102992"/>
                <a:gd name="connsiteX2" fmla="*/ 63942 w 103133"/>
                <a:gd name="connsiteY2" fmla="*/ 56821 h 102992"/>
                <a:gd name="connsiteX3" fmla="*/ 42564 w 103133"/>
                <a:gd name="connsiteY3" fmla="*/ 63924 h 102992"/>
                <a:gd name="connsiteX4" fmla="*/ 46128 w 103133"/>
                <a:gd name="connsiteY4" fmla="*/ 0 h 102992"/>
                <a:gd name="connsiteX5" fmla="*/ 291 w 103133"/>
                <a:gd name="connsiteY5" fmla="*/ 50406 h 102992"/>
                <a:gd name="connsiteX6" fmla="*/ 42561 w 103133"/>
                <a:gd name="connsiteY6" fmla="*/ 102993 h 102992"/>
                <a:gd name="connsiteX7" fmla="*/ 56813 w 103133"/>
                <a:gd name="connsiteY7" fmla="*/ 99440 h 102992"/>
                <a:gd name="connsiteX8" fmla="*/ 60377 w 103133"/>
                <a:gd name="connsiteY8" fmla="*/ 99440 h 102992"/>
                <a:gd name="connsiteX9" fmla="*/ 103133 w 103133"/>
                <a:gd name="connsiteY9" fmla="*/ 56823 h 102992"/>
                <a:gd name="connsiteX10" fmla="*/ 103133 w 103133"/>
                <a:gd name="connsiteY10" fmla="*/ 53273 h 102992"/>
                <a:gd name="connsiteX11" fmla="*/ 49689 w 103133"/>
                <a:gd name="connsiteY11" fmla="*/ 1 h 102992"/>
                <a:gd name="connsiteX12" fmla="*/ 46125 w 103133"/>
                <a:gd name="connsiteY12" fmla="*/ 1 h 10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133" h="102992">
                  <a:moveTo>
                    <a:pt x="42564" y="63924"/>
                  </a:moveTo>
                  <a:cubicBezTo>
                    <a:pt x="42852" y="51037"/>
                    <a:pt x="44128" y="42616"/>
                    <a:pt x="56815" y="42616"/>
                  </a:cubicBezTo>
                  <a:cubicBezTo>
                    <a:pt x="64112" y="42616"/>
                    <a:pt x="63366" y="49931"/>
                    <a:pt x="63942" y="56821"/>
                  </a:cubicBezTo>
                  <a:lnTo>
                    <a:pt x="42564" y="63924"/>
                  </a:lnTo>
                  <a:close/>
                  <a:moveTo>
                    <a:pt x="46128" y="0"/>
                  </a:moveTo>
                  <a:cubicBezTo>
                    <a:pt x="17427" y="0"/>
                    <a:pt x="2691" y="25432"/>
                    <a:pt x="291" y="50406"/>
                  </a:cubicBezTo>
                  <a:cubicBezTo>
                    <a:pt x="-3031" y="84980"/>
                    <a:pt x="22759" y="92548"/>
                    <a:pt x="42561" y="102993"/>
                  </a:cubicBezTo>
                  <a:cubicBezTo>
                    <a:pt x="48201" y="100295"/>
                    <a:pt x="47678" y="99440"/>
                    <a:pt x="56813" y="99440"/>
                  </a:cubicBezTo>
                  <a:lnTo>
                    <a:pt x="60377" y="99440"/>
                  </a:lnTo>
                  <a:cubicBezTo>
                    <a:pt x="72801" y="99440"/>
                    <a:pt x="103133" y="66004"/>
                    <a:pt x="103133" y="56823"/>
                  </a:cubicBezTo>
                  <a:lnTo>
                    <a:pt x="103133" y="53273"/>
                  </a:lnTo>
                  <a:cubicBezTo>
                    <a:pt x="103133" y="33600"/>
                    <a:pt x="60759" y="1"/>
                    <a:pt x="49689" y="1"/>
                  </a:cubicBezTo>
                  <a:lnTo>
                    <a:pt x="46125" y="1"/>
                  </a:lnTo>
                  <a:close/>
                </a:path>
              </a:pathLst>
            </a:custGeom>
            <a:solidFill>
              <a:srgbClr val="05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49D43DB-9FD2-1051-1409-1414E82DBD60}"/>
                </a:ext>
              </a:extLst>
            </p:cNvPr>
            <p:cNvSpPr/>
            <p:nvPr/>
          </p:nvSpPr>
          <p:spPr>
            <a:xfrm>
              <a:off x="6123859" y="607968"/>
              <a:ext cx="74828" cy="124306"/>
            </a:xfrm>
            <a:custGeom>
              <a:avLst/>
              <a:gdLst>
                <a:gd name="connsiteX0" fmla="*/ 0 w 74828"/>
                <a:gd name="connsiteY0" fmla="*/ 85237 h 124306"/>
                <a:gd name="connsiteX1" fmla="*/ 3564 w 74828"/>
                <a:gd name="connsiteY1" fmla="*/ 106549 h 124306"/>
                <a:gd name="connsiteX2" fmla="*/ 3564 w 74828"/>
                <a:gd name="connsiteY2" fmla="*/ 113651 h 124306"/>
                <a:gd name="connsiteX3" fmla="*/ 21379 w 74828"/>
                <a:gd name="connsiteY3" fmla="*/ 124306 h 124306"/>
                <a:gd name="connsiteX4" fmla="*/ 39194 w 74828"/>
                <a:gd name="connsiteY4" fmla="*/ 124306 h 124306"/>
                <a:gd name="connsiteX5" fmla="*/ 60577 w 74828"/>
                <a:gd name="connsiteY5" fmla="*/ 113651 h 124306"/>
                <a:gd name="connsiteX6" fmla="*/ 74828 w 74828"/>
                <a:gd name="connsiteY6" fmla="*/ 56823 h 124306"/>
                <a:gd name="connsiteX7" fmla="*/ 74828 w 74828"/>
                <a:gd name="connsiteY7" fmla="*/ 17758 h 124306"/>
                <a:gd name="connsiteX8" fmla="*/ 35634 w 74828"/>
                <a:gd name="connsiteY8" fmla="*/ 0 h 124306"/>
                <a:gd name="connsiteX9" fmla="*/ 24943 w 74828"/>
                <a:gd name="connsiteY9" fmla="*/ 0 h 124306"/>
                <a:gd name="connsiteX10" fmla="*/ 0 w 74828"/>
                <a:gd name="connsiteY10" fmla="*/ 85238 h 12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828" h="124306">
                  <a:moveTo>
                    <a:pt x="0" y="85237"/>
                  </a:moveTo>
                  <a:cubicBezTo>
                    <a:pt x="0" y="101806"/>
                    <a:pt x="3564" y="89979"/>
                    <a:pt x="3564" y="106549"/>
                  </a:cubicBezTo>
                  <a:lnTo>
                    <a:pt x="3564" y="113651"/>
                  </a:lnTo>
                  <a:cubicBezTo>
                    <a:pt x="10904" y="118551"/>
                    <a:pt x="12814" y="124306"/>
                    <a:pt x="21379" y="124306"/>
                  </a:cubicBezTo>
                  <a:lnTo>
                    <a:pt x="39194" y="124306"/>
                  </a:lnTo>
                  <a:cubicBezTo>
                    <a:pt x="44488" y="124306"/>
                    <a:pt x="54916" y="116633"/>
                    <a:pt x="60577" y="113651"/>
                  </a:cubicBezTo>
                  <a:cubicBezTo>
                    <a:pt x="61013" y="94107"/>
                    <a:pt x="74828" y="80485"/>
                    <a:pt x="74828" y="56823"/>
                  </a:cubicBezTo>
                  <a:lnTo>
                    <a:pt x="74828" y="17758"/>
                  </a:lnTo>
                  <a:cubicBezTo>
                    <a:pt x="57593" y="13170"/>
                    <a:pt x="54426" y="0"/>
                    <a:pt x="35634" y="0"/>
                  </a:cubicBezTo>
                  <a:lnTo>
                    <a:pt x="24943" y="0"/>
                  </a:lnTo>
                  <a:cubicBezTo>
                    <a:pt x="16435" y="16027"/>
                    <a:pt x="0" y="62116"/>
                    <a:pt x="0" y="85238"/>
                  </a:cubicBezTo>
                  <a:close/>
                </a:path>
              </a:pathLst>
            </a:custGeom>
            <a:solidFill>
              <a:srgbClr val="02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7EF6818B-D687-6F0A-683E-7C0F9DF4A142}"/>
                </a:ext>
              </a:extLst>
            </p:cNvPr>
            <p:cNvSpPr/>
            <p:nvPr/>
          </p:nvSpPr>
          <p:spPr>
            <a:xfrm>
              <a:off x="2314866" y="2287883"/>
              <a:ext cx="128278" cy="156272"/>
            </a:xfrm>
            <a:custGeom>
              <a:avLst/>
              <a:gdLst>
                <a:gd name="connsiteX0" fmla="*/ 0 w 128278"/>
                <a:gd name="connsiteY0" fmla="*/ 28414 h 156272"/>
                <a:gd name="connsiteX1" fmla="*/ 106899 w 128278"/>
                <a:gd name="connsiteY1" fmla="*/ 156273 h 156272"/>
                <a:gd name="connsiteX2" fmla="*/ 113158 w 128278"/>
                <a:gd name="connsiteY2" fmla="*/ 155633 h 156272"/>
                <a:gd name="connsiteX3" fmla="*/ 128278 w 128278"/>
                <a:gd name="connsiteY3" fmla="*/ 134962 h 156272"/>
                <a:gd name="connsiteX4" fmla="*/ 81064 w 128278"/>
                <a:gd name="connsiteY4" fmla="*/ 64820 h 156272"/>
                <a:gd name="connsiteX5" fmla="*/ 24945 w 128278"/>
                <a:gd name="connsiteY5" fmla="*/ 0 h 156272"/>
                <a:gd name="connsiteX6" fmla="*/ 2 w 128278"/>
                <a:gd name="connsiteY6" fmla="*/ 28413 h 15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8278" h="156272">
                  <a:moveTo>
                    <a:pt x="0" y="28414"/>
                  </a:moveTo>
                  <a:cubicBezTo>
                    <a:pt x="10064" y="47372"/>
                    <a:pt x="90436" y="156273"/>
                    <a:pt x="106899" y="156273"/>
                  </a:cubicBezTo>
                  <a:lnTo>
                    <a:pt x="113158" y="155633"/>
                  </a:lnTo>
                  <a:lnTo>
                    <a:pt x="128278" y="134962"/>
                  </a:lnTo>
                  <a:cubicBezTo>
                    <a:pt x="115119" y="110174"/>
                    <a:pt x="100723" y="84104"/>
                    <a:pt x="81064" y="64820"/>
                  </a:cubicBezTo>
                  <a:cubicBezTo>
                    <a:pt x="72682" y="56597"/>
                    <a:pt x="29555" y="0"/>
                    <a:pt x="24945" y="0"/>
                  </a:cubicBezTo>
                  <a:cubicBezTo>
                    <a:pt x="17392" y="0"/>
                    <a:pt x="3469" y="21889"/>
                    <a:pt x="2" y="28413"/>
                  </a:cubicBezTo>
                  <a:close/>
                </a:path>
              </a:pathLst>
            </a:custGeom>
            <a:solidFill>
              <a:srgbClr val="A7A9D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0C040634-3D8C-DC1C-C7F3-4D80F6ED405E}"/>
                </a:ext>
              </a:extLst>
            </p:cNvPr>
            <p:cNvSpPr/>
            <p:nvPr/>
          </p:nvSpPr>
          <p:spPr>
            <a:xfrm>
              <a:off x="10442626" y="6532048"/>
              <a:ext cx="185286" cy="63929"/>
            </a:xfrm>
            <a:custGeom>
              <a:avLst/>
              <a:gdLst>
                <a:gd name="connsiteX0" fmla="*/ 2 w 185286"/>
                <a:gd name="connsiteY0" fmla="*/ 39065 h 63929"/>
                <a:gd name="connsiteX1" fmla="*/ 10694 w 185286"/>
                <a:gd name="connsiteY1" fmla="*/ 39065 h 63929"/>
                <a:gd name="connsiteX2" fmla="*/ 28509 w 185286"/>
                <a:gd name="connsiteY2" fmla="*/ 46171 h 63929"/>
                <a:gd name="connsiteX3" fmla="*/ 39197 w 185286"/>
                <a:gd name="connsiteY3" fmla="*/ 46171 h 63929"/>
                <a:gd name="connsiteX4" fmla="*/ 131839 w 185286"/>
                <a:gd name="connsiteY4" fmla="*/ 63929 h 63929"/>
                <a:gd name="connsiteX5" fmla="*/ 185286 w 185286"/>
                <a:gd name="connsiteY5" fmla="*/ 31963 h 63929"/>
                <a:gd name="connsiteX6" fmla="*/ 124714 w 185286"/>
                <a:gd name="connsiteY6" fmla="*/ 14205 h 63929"/>
                <a:gd name="connsiteX7" fmla="*/ 81957 w 185286"/>
                <a:gd name="connsiteY7" fmla="*/ 0 h 63929"/>
                <a:gd name="connsiteX8" fmla="*/ 57014 w 185286"/>
                <a:gd name="connsiteY8" fmla="*/ 0 h 63929"/>
                <a:gd name="connsiteX9" fmla="*/ 0 w 185286"/>
                <a:gd name="connsiteY9" fmla="*/ 39065 h 6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5286" h="63929">
                  <a:moveTo>
                    <a:pt x="2" y="39065"/>
                  </a:moveTo>
                  <a:lnTo>
                    <a:pt x="10694" y="39065"/>
                  </a:lnTo>
                  <a:cubicBezTo>
                    <a:pt x="23071" y="39065"/>
                    <a:pt x="16131" y="46171"/>
                    <a:pt x="28509" y="46171"/>
                  </a:cubicBezTo>
                  <a:lnTo>
                    <a:pt x="39197" y="46171"/>
                  </a:lnTo>
                  <a:cubicBezTo>
                    <a:pt x="62914" y="46171"/>
                    <a:pt x="96634" y="63929"/>
                    <a:pt x="131839" y="63929"/>
                  </a:cubicBezTo>
                  <a:cubicBezTo>
                    <a:pt x="158449" y="63929"/>
                    <a:pt x="180108" y="54122"/>
                    <a:pt x="185286" y="31963"/>
                  </a:cubicBezTo>
                  <a:cubicBezTo>
                    <a:pt x="176505" y="27332"/>
                    <a:pt x="136635" y="14205"/>
                    <a:pt x="124714" y="14205"/>
                  </a:cubicBezTo>
                  <a:cubicBezTo>
                    <a:pt x="119345" y="14205"/>
                    <a:pt x="94860" y="0"/>
                    <a:pt x="81957" y="0"/>
                  </a:cubicBezTo>
                  <a:lnTo>
                    <a:pt x="57014" y="0"/>
                  </a:lnTo>
                  <a:cubicBezTo>
                    <a:pt x="51548" y="0"/>
                    <a:pt x="2522" y="35634"/>
                    <a:pt x="0" y="39065"/>
                  </a:cubicBezTo>
                  <a:close/>
                </a:path>
              </a:pathLst>
            </a:custGeom>
            <a:solidFill>
              <a:srgbClr val="E4A47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8AFDE91-E95F-FB5A-8111-2EBBA7F41842}"/>
                </a:ext>
              </a:extLst>
            </p:cNvPr>
            <p:cNvSpPr/>
            <p:nvPr/>
          </p:nvSpPr>
          <p:spPr>
            <a:xfrm>
              <a:off x="3740132" y="6489304"/>
              <a:ext cx="78391" cy="174682"/>
            </a:xfrm>
            <a:custGeom>
              <a:avLst/>
              <a:gdLst>
                <a:gd name="connsiteX0" fmla="*/ 78391 w 78391"/>
                <a:gd name="connsiteY0" fmla="*/ 174028 h 174682"/>
                <a:gd name="connsiteX1" fmla="*/ 78391 w 78391"/>
                <a:gd name="connsiteY1" fmla="*/ 166925 h 174682"/>
                <a:gd name="connsiteX2" fmla="*/ 60572 w 78391"/>
                <a:gd name="connsiteY2" fmla="*/ 124308 h 174682"/>
                <a:gd name="connsiteX3" fmla="*/ 52046 w 78391"/>
                <a:gd name="connsiteY3" fmla="*/ 64133 h 174682"/>
                <a:gd name="connsiteX4" fmla="*/ 48846 w 78391"/>
                <a:gd name="connsiteY4" fmla="*/ 10742 h 174682"/>
                <a:gd name="connsiteX5" fmla="*/ 42757 w 78391"/>
                <a:gd name="connsiteY5" fmla="*/ 0 h 174682"/>
                <a:gd name="connsiteX6" fmla="*/ 0 w 78391"/>
                <a:gd name="connsiteY6" fmla="*/ 17758 h 174682"/>
                <a:gd name="connsiteX7" fmla="*/ 0 w 78391"/>
                <a:gd name="connsiteY7" fmla="*/ 24860 h 174682"/>
                <a:gd name="connsiteX8" fmla="*/ 17815 w 78391"/>
                <a:gd name="connsiteY8" fmla="*/ 106546 h 174682"/>
                <a:gd name="connsiteX9" fmla="*/ 17815 w 78391"/>
                <a:gd name="connsiteY9" fmla="*/ 110096 h 174682"/>
                <a:gd name="connsiteX10" fmla="*/ 28506 w 78391"/>
                <a:gd name="connsiteY10" fmla="*/ 159820 h 174682"/>
                <a:gd name="connsiteX11" fmla="*/ 45701 w 78391"/>
                <a:gd name="connsiteY11" fmla="*/ 174682 h 174682"/>
                <a:gd name="connsiteX12" fmla="*/ 78391 w 78391"/>
                <a:gd name="connsiteY12" fmla="*/ 174025 h 174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391" h="174682">
                  <a:moveTo>
                    <a:pt x="78391" y="174028"/>
                  </a:moveTo>
                  <a:lnTo>
                    <a:pt x="78391" y="166925"/>
                  </a:lnTo>
                  <a:cubicBezTo>
                    <a:pt x="65628" y="157603"/>
                    <a:pt x="63365" y="143545"/>
                    <a:pt x="60572" y="124308"/>
                  </a:cubicBezTo>
                  <a:lnTo>
                    <a:pt x="52046" y="64133"/>
                  </a:lnTo>
                  <a:lnTo>
                    <a:pt x="48846" y="10742"/>
                  </a:lnTo>
                  <a:cubicBezTo>
                    <a:pt x="49405" y="5005"/>
                    <a:pt x="48252" y="0"/>
                    <a:pt x="42757" y="0"/>
                  </a:cubicBezTo>
                  <a:cubicBezTo>
                    <a:pt x="36757" y="0"/>
                    <a:pt x="5689" y="14755"/>
                    <a:pt x="0" y="17758"/>
                  </a:cubicBezTo>
                  <a:lnTo>
                    <a:pt x="0" y="24860"/>
                  </a:lnTo>
                  <a:cubicBezTo>
                    <a:pt x="0" y="48010"/>
                    <a:pt x="17815" y="91236"/>
                    <a:pt x="17815" y="106546"/>
                  </a:cubicBezTo>
                  <a:lnTo>
                    <a:pt x="17815" y="110096"/>
                  </a:lnTo>
                  <a:cubicBezTo>
                    <a:pt x="17815" y="132079"/>
                    <a:pt x="27995" y="137011"/>
                    <a:pt x="28506" y="159820"/>
                  </a:cubicBezTo>
                  <a:lnTo>
                    <a:pt x="45701" y="174682"/>
                  </a:lnTo>
                  <a:lnTo>
                    <a:pt x="78391" y="174025"/>
                  </a:lnTo>
                  <a:close/>
                </a:path>
              </a:pathLst>
            </a:custGeom>
            <a:solidFill>
              <a:srgbClr val="F9B4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A0583B75-5EA9-6CA0-62B3-9398FDD11E2B}"/>
                </a:ext>
              </a:extLst>
            </p:cNvPr>
            <p:cNvSpPr/>
            <p:nvPr/>
          </p:nvSpPr>
          <p:spPr>
            <a:xfrm>
              <a:off x="3077363" y="3185993"/>
              <a:ext cx="67697" cy="127033"/>
            </a:xfrm>
            <a:custGeom>
              <a:avLst/>
              <a:gdLst>
                <a:gd name="connsiteX0" fmla="*/ 42898 w 67697"/>
                <a:gd name="connsiteY0" fmla="*/ 4422 h 127033"/>
                <a:gd name="connsiteX1" fmla="*/ 42621 w 67697"/>
                <a:gd name="connsiteY1" fmla="*/ 14205 h 127033"/>
                <a:gd name="connsiteX2" fmla="*/ 27844 w 67697"/>
                <a:gd name="connsiteY2" fmla="*/ 17937 h 127033"/>
                <a:gd name="connsiteX3" fmla="*/ 32070 w 67697"/>
                <a:gd name="connsiteY3" fmla="*/ 7537 h 127033"/>
                <a:gd name="connsiteX4" fmla="*/ 0 w 67697"/>
                <a:gd name="connsiteY4" fmla="*/ 32397 h 127033"/>
                <a:gd name="connsiteX5" fmla="*/ 0 w 67697"/>
                <a:gd name="connsiteY5" fmla="*/ 117639 h 127033"/>
                <a:gd name="connsiteX6" fmla="*/ 42760 w 67697"/>
                <a:gd name="connsiteY6" fmla="*/ 121188 h 127033"/>
                <a:gd name="connsiteX7" fmla="*/ 60576 w 67697"/>
                <a:gd name="connsiteY7" fmla="*/ 117639 h 127033"/>
                <a:gd name="connsiteX8" fmla="*/ 67447 w 67697"/>
                <a:gd name="connsiteY8" fmla="*/ 85705 h 127033"/>
                <a:gd name="connsiteX9" fmla="*/ 61339 w 67697"/>
                <a:gd name="connsiteY9" fmla="*/ 25151 h 127033"/>
                <a:gd name="connsiteX10" fmla="*/ 56875 w 67697"/>
                <a:gd name="connsiteY10" fmla="*/ 0 h 127033"/>
                <a:gd name="connsiteX11" fmla="*/ 42897 w 67697"/>
                <a:gd name="connsiteY11" fmla="*/ 4422 h 12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697" h="127033">
                  <a:moveTo>
                    <a:pt x="42898" y="4422"/>
                  </a:moveTo>
                  <a:lnTo>
                    <a:pt x="42621" y="14205"/>
                  </a:lnTo>
                  <a:lnTo>
                    <a:pt x="27844" y="17937"/>
                  </a:lnTo>
                  <a:lnTo>
                    <a:pt x="32070" y="7537"/>
                  </a:lnTo>
                  <a:cubicBezTo>
                    <a:pt x="13794" y="9053"/>
                    <a:pt x="0" y="12577"/>
                    <a:pt x="0" y="32397"/>
                  </a:cubicBezTo>
                  <a:lnTo>
                    <a:pt x="0" y="117639"/>
                  </a:lnTo>
                  <a:cubicBezTo>
                    <a:pt x="0" y="136457"/>
                    <a:pt x="24179" y="121188"/>
                    <a:pt x="42760" y="121188"/>
                  </a:cubicBezTo>
                  <a:cubicBezTo>
                    <a:pt x="52382" y="121188"/>
                    <a:pt x="52583" y="119493"/>
                    <a:pt x="60576" y="117639"/>
                  </a:cubicBezTo>
                  <a:cubicBezTo>
                    <a:pt x="61022" y="97679"/>
                    <a:pt x="69217" y="98009"/>
                    <a:pt x="67447" y="85705"/>
                  </a:cubicBezTo>
                  <a:lnTo>
                    <a:pt x="61339" y="25151"/>
                  </a:lnTo>
                  <a:lnTo>
                    <a:pt x="56875" y="0"/>
                  </a:lnTo>
                  <a:lnTo>
                    <a:pt x="42897" y="4422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B0A21E8-AA6F-A4D4-0147-D84E56AEDC6F}"/>
                </a:ext>
              </a:extLst>
            </p:cNvPr>
            <p:cNvSpPr/>
            <p:nvPr/>
          </p:nvSpPr>
          <p:spPr>
            <a:xfrm>
              <a:off x="7955231" y="1158482"/>
              <a:ext cx="71264" cy="126909"/>
            </a:xfrm>
            <a:custGeom>
              <a:avLst/>
              <a:gdLst>
                <a:gd name="connsiteX0" fmla="*/ 0 w 71264"/>
                <a:gd name="connsiteY0" fmla="*/ 99444 h 126909"/>
                <a:gd name="connsiteX1" fmla="*/ 28323 w 71264"/>
                <a:gd name="connsiteY1" fmla="*/ 126909 h 126909"/>
                <a:gd name="connsiteX2" fmla="*/ 46322 w 71264"/>
                <a:gd name="connsiteY2" fmla="*/ 124305 h 126909"/>
                <a:gd name="connsiteX3" fmla="*/ 65639 w 71264"/>
                <a:gd name="connsiteY3" fmla="*/ 93836 h 126909"/>
                <a:gd name="connsiteX4" fmla="*/ 71264 w 71264"/>
                <a:gd name="connsiteY4" fmla="*/ 46171 h 126909"/>
                <a:gd name="connsiteX5" fmla="*/ 71264 w 71264"/>
                <a:gd name="connsiteY5" fmla="*/ 17758 h 126909"/>
                <a:gd name="connsiteX6" fmla="*/ 42758 w 71264"/>
                <a:gd name="connsiteY6" fmla="*/ 0 h 126909"/>
                <a:gd name="connsiteX7" fmla="*/ 14255 w 71264"/>
                <a:gd name="connsiteY7" fmla="*/ 42621 h 126909"/>
                <a:gd name="connsiteX8" fmla="*/ 0 w 71264"/>
                <a:gd name="connsiteY8" fmla="*/ 99445 h 126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264" h="126909">
                  <a:moveTo>
                    <a:pt x="0" y="99444"/>
                  </a:moveTo>
                  <a:cubicBezTo>
                    <a:pt x="0" y="120292"/>
                    <a:pt x="16085" y="121916"/>
                    <a:pt x="28323" y="126909"/>
                  </a:cubicBezTo>
                  <a:lnTo>
                    <a:pt x="46322" y="124305"/>
                  </a:lnTo>
                  <a:cubicBezTo>
                    <a:pt x="51020" y="111368"/>
                    <a:pt x="61005" y="110567"/>
                    <a:pt x="65639" y="93836"/>
                  </a:cubicBezTo>
                  <a:cubicBezTo>
                    <a:pt x="69329" y="80504"/>
                    <a:pt x="71264" y="61676"/>
                    <a:pt x="71264" y="46171"/>
                  </a:cubicBezTo>
                  <a:lnTo>
                    <a:pt x="71264" y="17758"/>
                  </a:lnTo>
                  <a:cubicBezTo>
                    <a:pt x="57802" y="14176"/>
                    <a:pt x="56609" y="0"/>
                    <a:pt x="42758" y="0"/>
                  </a:cubicBezTo>
                  <a:cubicBezTo>
                    <a:pt x="19386" y="0"/>
                    <a:pt x="19422" y="22432"/>
                    <a:pt x="14255" y="42621"/>
                  </a:cubicBezTo>
                  <a:cubicBezTo>
                    <a:pt x="9491" y="61226"/>
                    <a:pt x="0" y="76466"/>
                    <a:pt x="0" y="99445"/>
                  </a:cubicBezTo>
                  <a:close/>
                </a:path>
              </a:pathLst>
            </a:custGeom>
            <a:solidFill>
              <a:srgbClr val="0404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8B778CA3-6E2D-2C32-2D85-B10D8CB42213}"/>
                </a:ext>
              </a:extLst>
            </p:cNvPr>
            <p:cNvSpPr/>
            <p:nvPr/>
          </p:nvSpPr>
          <p:spPr>
            <a:xfrm>
              <a:off x="1525924" y="3162037"/>
              <a:ext cx="229510" cy="45653"/>
            </a:xfrm>
            <a:custGeom>
              <a:avLst/>
              <a:gdLst>
                <a:gd name="connsiteX0" fmla="*/ 215259 w 229510"/>
                <a:gd name="connsiteY0" fmla="*/ 20823 h 45653"/>
                <a:gd name="connsiteX1" fmla="*/ 215259 w 229510"/>
                <a:gd name="connsiteY1" fmla="*/ 27929 h 45653"/>
                <a:gd name="connsiteX2" fmla="*/ 201008 w 229510"/>
                <a:gd name="connsiteY2" fmla="*/ 17273 h 45653"/>
                <a:gd name="connsiteX3" fmla="*/ 157943 w 229510"/>
                <a:gd name="connsiteY3" fmla="*/ 17086 h 45653"/>
                <a:gd name="connsiteX4" fmla="*/ 161658 w 229510"/>
                <a:gd name="connsiteY4" fmla="*/ 9370 h 45653"/>
                <a:gd name="connsiteX5" fmla="*/ 143994 w 229510"/>
                <a:gd name="connsiteY5" fmla="*/ 13720 h 45653"/>
                <a:gd name="connsiteX6" fmla="*/ 129782 w 229510"/>
                <a:gd name="connsiteY6" fmla="*/ 9736 h 45653"/>
                <a:gd name="connsiteX7" fmla="*/ 0 w 229510"/>
                <a:gd name="connsiteY7" fmla="*/ 0 h 45653"/>
                <a:gd name="connsiteX8" fmla="*/ 12158 w 229510"/>
                <a:gd name="connsiteY8" fmla="*/ 38580 h 45653"/>
                <a:gd name="connsiteX9" fmla="*/ 26409 w 229510"/>
                <a:gd name="connsiteY9" fmla="*/ 38580 h 45653"/>
                <a:gd name="connsiteX10" fmla="*/ 47788 w 229510"/>
                <a:gd name="connsiteY10" fmla="*/ 35031 h 45653"/>
                <a:gd name="connsiteX11" fmla="*/ 76294 w 229510"/>
                <a:gd name="connsiteY11" fmla="*/ 42133 h 45653"/>
                <a:gd name="connsiteX12" fmla="*/ 86985 w 229510"/>
                <a:gd name="connsiteY12" fmla="*/ 38580 h 45653"/>
                <a:gd name="connsiteX13" fmla="*/ 94109 w 229510"/>
                <a:gd name="connsiteY13" fmla="*/ 42133 h 45653"/>
                <a:gd name="connsiteX14" fmla="*/ 104987 w 229510"/>
                <a:gd name="connsiteY14" fmla="*/ 38278 h 45653"/>
                <a:gd name="connsiteX15" fmla="*/ 112075 w 229510"/>
                <a:gd name="connsiteY15" fmla="*/ 39701 h 45653"/>
                <a:gd name="connsiteX16" fmla="*/ 140455 w 229510"/>
                <a:gd name="connsiteY16" fmla="*/ 40549 h 45653"/>
                <a:gd name="connsiteX17" fmla="*/ 193862 w 229510"/>
                <a:gd name="connsiteY17" fmla="*/ 42266 h 45653"/>
                <a:gd name="connsiteX18" fmla="*/ 225821 w 229510"/>
                <a:gd name="connsiteY18" fmla="*/ 45654 h 45653"/>
                <a:gd name="connsiteX19" fmla="*/ 229511 w 229510"/>
                <a:gd name="connsiteY19" fmla="*/ 27928 h 45653"/>
                <a:gd name="connsiteX20" fmla="*/ 222387 w 229510"/>
                <a:gd name="connsiteY20" fmla="*/ 27928 h 45653"/>
                <a:gd name="connsiteX21" fmla="*/ 222387 w 229510"/>
                <a:gd name="connsiteY21" fmla="*/ 20822 h 45653"/>
                <a:gd name="connsiteX22" fmla="*/ 215259 w 229510"/>
                <a:gd name="connsiteY22" fmla="*/ 20822 h 45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9510" h="45653">
                  <a:moveTo>
                    <a:pt x="215259" y="20823"/>
                  </a:moveTo>
                  <a:lnTo>
                    <a:pt x="215259" y="27929"/>
                  </a:lnTo>
                  <a:cubicBezTo>
                    <a:pt x="201332" y="26772"/>
                    <a:pt x="204438" y="30077"/>
                    <a:pt x="201008" y="17273"/>
                  </a:cubicBezTo>
                  <a:lnTo>
                    <a:pt x="157943" y="17086"/>
                  </a:lnTo>
                  <a:lnTo>
                    <a:pt x="161658" y="9370"/>
                  </a:lnTo>
                  <a:lnTo>
                    <a:pt x="143994" y="13720"/>
                  </a:lnTo>
                  <a:cubicBezTo>
                    <a:pt x="136920" y="10225"/>
                    <a:pt x="140106" y="11148"/>
                    <a:pt x="129782" y="9736"/>
                  </a:cubicBezTo>
                  <a:lnTo>
                    <a:pt x="0" y="0"/>
                  </a:lnTo>
                  <a:lnTo>
                    <a:pt x="12158" y="38580"/>
                  </a:lnTo>
                  <a:lnTo>
                    <a:pt x="26409" y="38580"/>
                  </a:lnTo>
                  <a:cubicBezTo>
                    <a:pt x="37262" y="38580"/>
                    <a:pt x="39442" y="36967"/>
                    <a:pt x="47788" y="35031"/>
                  </a:cubicBezTo>
                  <a:cubicBezTo>
                    <a:pt x="53016" y="37528"/>
                    <a:pt x="68644" y="42133"/>
                    <a:pt x="76294" y="42133"/>
                  </a:cubicBezTo>
                  <a:cubicBezTo>
                    <a:pt x="89918" y="42133"/>
                    <a:pt x="77591" y="43222"/>
                    <a:pt x="86985" y="38580"/>
                  </a:cubicBezTo>
                  <a:cubicBezTo>
                    <a:pt x="87053" y="38638"/>
                    <a:pt x="93630" y="42133"/>
                    <a:pt x="94109" y="42133"/>
                  </a:cubicBezTo>
                  <a:cubicBezTo>
                    <a:pt x="107733" y="42133"/>
                    <a:pt x="95406" y="43222"/>
                    <a:pt x="104987" y="38278"/>
                  </a:cubicBezTo>
                  <a:lnTo>
                    <a:pt x="112075" y="39701"/>
                  </a:lnTo>
                  <a:lnTo>
                    <a:pt x="140455" y="40549"/>
                  </a:lnTo>
                  <a:lnTo>
                    <a:pt x="193862" y="42266"/>
                  </a:lnTo>
                  <a:lnTo>
                    <a:pt x="225821" y="45654"/>
                  </a:lnTo>
                  <a:lnTo>
                    <a:pt x="229511" y="27928"/>
                  </a:lnTo>
                  <a:lnTo>
                    <a:pt x="222387" y="27928"/>
                  </a:lnTo>
                  <a:lnTo>
                    <a:pt x="222387" y="20822"/>
                  </a:lnTo>
                  <a:lnTo>
                    <a:pt x="215259" y="20822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F792E8E-278A-4D35-26AA-39C2CA74BA66}"/>
                </a:ext>
              </a:extLst>
            </p:cNvPr>
            <p:cNvSpPr/>
            <p:nvPr/>
          </p:nvSpPr>
          <p:spPr>
            <a:xfrm>
              <a:off x="4673695" y="4603611"/>
              <a:ext cx="142529" cy="95892"/>
            </a:xfrm>
            <a:custGeom>
              <a:avLst/>
              <a:gdLst>
                <a:gd name="connsiteX0" fmla="*/ 0 w 142529"/>
                <a:gd name="connsiteY0" fmla="*/ 56827 h 95892"/>
                <a:gd name="connsiteX1" fmla="*/ 10688 w 142529"/>
                <a:gd name="connsiteY1" fmla="*/ 78134 h 95892"/>
                <a:gd name="connsiteX2" fmla="*/ 14251 w 142529"/>
                <a:gd name="connsiteY2" fmla="*/ 95892 h 95892"/>
                <a:gd name="connsiteX3" fmla="*/ 142529 w 142529"/>
                <a:gd name="connsiteY3" fmla="*/ 17758 h 95892"/>
                <a:gd name="connsiteX4" fmla="*/ 131838 w 142529"/>
                <a:gd name="connsiteY4" fmla="*/ 14208 h 95892"/>
                <a:gd name="connsiteX5" fmla="*/ 92644 w 142529"/>
                <a:gd name="connsiteY5" fmla="*/ 7102 h 95892"/>
                <a:gd name="connsiteX6" fmla="*/ 89080 w 142529"/>
                <a:gd name="connsiteY6" fmla="*/ 7102 h 95892"/>
                <a:gd name="connsiteX7" fmla="*/ 60574 w 142529"/>
                <a:gd name="connsiteY7" fmla="*/ 0 h 95892"/>
                <a:gd name="connsiteX8" fmla="*/ 1 w 142529"/>
                <a:gd name="connsiteY8" fmla="*/ 56828 h 9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529" h="95892">
                  <a:moveTo>
                    <a:pt x="0" y="56827"/>
                  </a:moveTo>
                  <a:cubicBezTo>
                    <a:pt x="0" y="60667"/>
                    <a:pt x="10688" y="66864"/>
                    <a:pt x="10688" y="78134"/>
                  </a:cubicBezTo>
                  <a:cubicBezTo>
                    <a:pt x="10688" y="82805"/>
                    <a:pt x="2660" y="95892"/>
                    <a:pt x="14251" y="95892"/>
                  </a:cubicBezTo>
                  <a:cubicBezTo>
                    <a:pt x="21656" y="95892"/>
                    <a:pt x="136162" y="26421"/>
                    <a:pt x="142529" y="17758"/>
                  </a:cubicBezTo>
                  <a:cubicBezTo>
                    <a:pt x="138180" y="15326"/>
                    <a:pt x="138717" y="14208"/>
                    <a:pt x="131838" y="14208"/>
                  </a:cubicBezTo>
                  <a:cubicBezTo>
                    <a:pt x="112384" y="14208"/>
                    <a:pt x="112095" y="7102"/>
                    <a:pt x="92644" y="7102"/>
                  </a:cubicBezTo>
                  <a:lnTo>
                    <a:pt x="89080" y="7102"/>
                  </a:lnTo>
                  <a:cubicBezTo>
                    <a:pt x="73514" y="7102"/>
                    <a:pt x="76141" y="0"/>
                    <a:pt x="60574" y="0"/>
                  </a:cubicBezTo>
                  <a:cubicBezTo>
                    <a:pt x="50722" y="0"/>
                    <a:pt x="1" y="51228"/>
                    <a:pt x="1" y="56828"/>
                  </a:cubicBezTo>
                  <a:close/>
                </a:path>
              </a:pathLst>
            </a:custGeom>
            <a:solidFill>
              <a:srgbClr val="F9F9F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244EDA11-671A-C8B4-4F0D-6EC98D16C2CF}"/>
                </a:ext>
              </a:extLst>
            </p:cNvPr>
            <p:cNvSpPr/>
            <p:nvPr/>
          </p:nvSpPr>
          <p:spPr>
            <a:xfrm>
              <a:off x="2183030" y="3225494"/>
              <a:ext cx="242298" cy="29393"/>
            </a:xfrm>
            <a:custGeom>
              <a:avLst/>
              <a:gdLst>
                <a:gd name="connsiteX0" fmla="*/ 0 w 242298"/>
                <a:gd name="connsiteY0" fmla="*/ 3549 h 29393"/>
                <a:gd name="connsiteX1" fmla="*/ 0 w 242298"/>
                <a:gd name="connsiteY1" fmla="*/ 17758 h 29393"/>
                <a:gd name="connsiteX2" fmla="*/ 10691 w 242298"/>
                <a:gd name="connsiteY2" fmla="*/ 28409 h 29393"/>
                <a:gd name="connsiteX3" fmla="*/ 14280 w 242298"/>
                <a:gd name="connsiteY3" fmla="*/ 29394 h 29393"/>
                <a:gd name="connsiteX4" fmla="*/ 196147 w 242298"/>
                <a:gd name="connsiteY4" fmla="*/ 25712 h 29393"/>
                <a:gd name="connsiteX5" fmla="*/ 217356 w 242298"/>
                <a:gd name="connsiteY5" fmla="*/ 21307 h 29393"/>
                <a:gd name="connsiteX6" fmla="*/ 228044 w 242298"/>
                <a:gd name="connsiteY6" fmla="*/ 24860 h 29393"/>
                <a:gd name="connsiteX7" fmla="*/ 242299 w 242298"/>
                <a:gd name="connsiteY7" fmla="*/ 21307 h 29393"/>
                <a:gd name="connsiteX8" fmla="*/ 242299 w 242298"/>
                <a:gd name="connsiteY8" fmla="*/ 0 h 29393"/>
                <a:gd name="connsiteX9" fmla="*/ 17816 w 242298"/>
                <a:gd name="connsiteY9" fmla="*/ 0 h 29393"/>
                <a:gd name="connsiteX10" fmla="*/ 1 w 242298"/>
                <a:gd name="connsiteY10" fmla="*/ 3549 h 2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2298" h="29393">
                  <a:moveTo>
                    <a:pt x="0" y="3549"/>
                  </a:moveTo>
                  <a:lnTo>
                    <a:pt x="0" y="17758"/>
                  </a:lnTo>
                  <a:cubicBezTo>
                    <a:pt x="0" y="25938"/>
                    <a:pt x="2479" y="28409"/>
                    <a:pt x="10691" y="28409"/>
                  </a:cubicBezTo>
                  <a:lnTo>
                    <a:pt x="14280" y="29394"/>
                  </a:lnTo>
                  <a:lnTo>
                    <a:pt x="196147" y="25712"/>
                  </a:lnTo>
                  <a:lnTo>
                    <a:pt x="217356" y="21307"/>
                  </a:lnTo>
                  <a:cubicBezTo>
                    <a:pt x="221702" y="23743"/>
                    <a:pt x="221165" y="24860"/>
                    <a:pt x="228044" y="24860"/>
                  </a:cubicBezTo>
                  <a:cubicBezTo>
                    <a:pt x="236206" y="24860"/>
                    <a:pt x="232188" y="23657"/>
                    <a:pt x="242299" y="21307"/>
                  </a:cubicBezTo>
                  <a:lnTo>
                    <a:pt x="242299" y="0"/>
                  </a:lnTo>
                  <a:lnTo>
                    <a:pt x="17816" y="0"/>
                  </a:lnTo>
                  <a:cubicBezTo>
                    <a:pt x="12202" y="0"/>
                    <a:pt x="4314" y="1882"/>
                    <a:pt x="1" y="3549"/>
                  </a:cubicBez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2E629A1-844B-408D-4F87-A3BA1E50D740}"/>
                </a:ext>
              </a:extLst>
            </p:cNvPr>
            <p:cNvSpPr/>
            <p:nvPr/>
          </p:nvSpPr>
          <p:spPr>
            <a:xfrm>
              <a:off x="6252018" y="746484"/>
              <a:ext cx="121145" cy="210558"/>
            </a:xfrm>
            <a:custGeom>
              <a:avLst/>
              <a:gdLst>
                <a:gd name="connsiteX0" fmla="*/ 0 w 121145"/>
                <a:gd name="connsiteY0" fmla="*/ 17756 h 210558"/>
                <a:gd name="connsiteX1" fmla="*/ 27832 w 121145"/>
                <a:gd name="connsiteY1" fmla="*/ 46838 h 210558"/>
                <a:gd name="connsiteX2" fmla="*/ 50631 w 121145"/>
                <a:gd name="connsiteY2" fmla="*/ 80938 h 210558"/>
                <a:gd name="connsiteX3" fmla="*/ 67534 w 121145"/>
                <a:gd name="connsiteY3" fmla="*/ 120914 h 210558"/>
                <a:gd name="connsiteX4" fmla="*/ 89080 w 121145"/>
                <a:gd name="connsiteY4" fmla="*/ 156265 h 210558"/>
                <a:gd name="connsiteX5" fmla="*/ 71264 w 121145"/>
                <a:gd name="connsiteY5" fmla="*/ 202437 h 210558"/>
                <a:gd name="connsiteX6" fmla="*/ 121146 w 121145"/>
                <a:gd name="connsiteY6" fmla="*/ 163372 h 210558"/>
                <a:gd name="connsiteX7" fmla="*/ 77698 w 121145"/>
                <a:gd name="connsiteY7" fmla="*/ 78827 h 210558"/>
                <a:gd name="connsiteX8" fmla="*/ 53991 w 121145"/>
                <a:gd name="connsiteY8" fmla="*/ 38525 h 210558"/>
                <a:gd name="connsiteX9" fmla="*/ 24945 w 121145"/>
                <a:gd name="connsiteY9" fmla="*/ 0 h 210558"/>
                <a:gd name="connsiteX10" fmla="*/ 7126 w 121145"/>
                <a:gd name="connsiteY10" fmla="*/ 0 h 210558"/>
                <a:gd name="connsiteX11" fmla="*/ 2 w 121145"/>
                <a:gd name="connsiteY11" fmla="*/ 17758 h 21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145" h="210558">
                  <a:moveTo>
                    <a:pt x="0" y="17756"/>
                  </a:moveTo>
                  <a:cubicBezTo>
                    <a:pt x="0" y="24528"/>
                    <a:pt x="18345" y="34228"/>
                    <a:pt x="27832" y="46838"/>
                  </a:cubicBezTo>
                  <a:cubicBezTo>
                    <a:pt x="37511" y="59692"/>
                    <a:pt x="41843" y="67200"/>
                    <a:pt x="50631" y="80938"/>
                  </a:cubicBezTo>
                  <a:cubicBezTo>
                    <a:pt x="61109" y="97320"/>
                    <a:pt x="60796" y="108241"/>
                    <a:pt x="67534" y="120914"/>
                  </a:cubicBezTo>
                  <a:cubicBezTo>
                    <a:pt x="72215" y="129713"/>
                    <a:pt x="89080" y="140935"/>
                    <a:pt x="89080" y="156265"/>
                  </a:cubicBezTo>
                  <a:cubicBezTo>
                    <a:pt x="89080" y="164345"/>
                    <a:pt x="71264" y="187056"/>
                    <a:pt x="71264" y="202437"/>
                  </a:cubicBezTo>
                  <a:cubicBezTo>
                    <a:pt x="71264" y="233025"/>
                    <a:pt x="121146" y="167662"/>
                    <a:pt x="121146" y="163372"/>
                  </a:cubicBezTo>
                  <a:cubicBezTo>
                    <a:pt x="121146" y="148693"/>
                    <a:pt x="85829" y="93478"/>
                    <a:pt x="77698" y="78827"/>
                  </a:cubicBezTo>
                  <a:cubicBezTo>
                    <a:pt x="69489" y="64040"/>
                    <a:pt x="60009" y="50762"/>
                    <a:pt x="53991" y="38525"/>
                  </a:cubicBezTo>
                  <a:cubicBezTo>
                    <a:pt x="45779" y="21830"/>
                    <a:pt x="33751" y="16589"/>
                    <a:pt x="24945" y="0"/>
                  </a:cubicBezTo>
                  <a:lnTo>
                    <a:pt x="7126" y="0"/>
                  </a:lnTo>
                  <a:cubicBezTo>
                    <a:pt x="4748" y="4484"/>
                    <a:pt x="2" y="11744"/>
                    <a:pt x="2" y="17758"/>
                  </a:cubicBezTo>
                  <a:close/>
                </a:path>
              </a:pathLst>
            </a:custGeom>
            <a:solidFill>
              <a:srgbClr val="05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95599821-9506-6804-6E1D-4037AC070778}"/>
                </a:ext>
              </a:extLst>
            </p:cNvPr>
            <p:cNvSpPr/>
            <p:nvPr/>
          </p:nvSpPr>
          <p:spPr>
            <a:xfrm>
              <a:off x="9925980" y="2472545"/>
              <a:ext cx="177395" cy="89514"/>
            </a:xfrm>
            <a:custGeom>
              <a:avLst/>
              <a:gdLst>
                <a:gd name="connsiteX0" fmla="*/ 89080 w 177395"/>
                <a:gd name="connsiteY0" fmla="*/ 31968 h 89514"/>
                <a:gd name="connsiteX1" fmla="*/ 149657 w 177395"/>
                <a:gd name="connsiteY1" fmla="*/ 85240 h 89514"/>
                <a:gd name="connsiteX2" fmla="*/ 167288 w 177395"/>
                <a:gd name="connsiteY2" fmla="*/ 89515 h 89514"/>
                <a:gd name="connsiteX3" fmla="*/ 177396 w 177395"/>
                <a:gd name="connsiteY3" fmla="*/ 77236 h 89514"/>
                <a:gd name="connsiteX4" fmla="*/ 174599 w 177395"/>
                <a:gd name="connsiteY4" fmla="*/ 60380 h 89514"/>
                <a:gd name="connsiteX5" fmla="*/ 174599 w 177395"/>
                <a:gd name="connsiteY5" fmla="*/ 42622 h 89514"/>
                <a:gd name="connsiteX6" fmla="*/ 138965 w 177395"/>
                <a:gd name="connsiteY6" fmla="*/ 10656 h 89514"/>
                <a:gd name="connsiteX7" fmla="*/ 99771 w 177395"/>
                <a:gd name="connsiteY7" fmla="*/ 0 h 89514"/>
                <a:gd name="connsiteX8" fmla="*/ 39198 w 177395"/>
                <a:gd name="connsiteY8" fmla="*/ 17758 h 89514"/>
                <a:gd name="connsiteX9" fmla="*/ 0 w 177395"/>
                <a:gd name="connsiteY9" fmla="*/ 53274 h 89514"/>
                <a:gd name="connsiteX10" fmla="*/ 17819 w 177395"/>
                <a:gd name="connsiteY10" fmla="*/ 71032 h 89514"/>
                <a:gd name="connsiteX11" fmla="*/ 85520 w 177395"/>
                <a:gd name="connsiteY11" fmla="*/ 31966 h 89514"/>
                <a:gd name="connsiteX12" fmla="*/ 89081 w 177395"/>
                <a:gd name="connsiteY12" fmla="*/ 31966 h 89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395" h="89514">
                  <a:moveTo>
                    <a:pt x="89080" y="31968"/>
                  </a:moveTo>
                  <a:cubicBezTo>
                    <a:pt x="121449" y="31968"/>
                    <a:pt x="148709" y="42857"/>
                    <a:pt x="149657" y="85240"/>
                  </a:cubicBezTo>
                  <a:lnTo>
                    <a:pt x="167288" y="89515"/>
                  </a:lnTo>
                  <a:lnTo>
                    <a:pt x="177396" y="77236"/>
                  </a:lnTo>
                  <a:cubicBezTo>
                    <a:pt x="176300" y="70169"/>
                    <a:pt x="174599" y="69972"/>
                    <a:pt x="174599" y="60380"/>
                  </a:cubicBezTo>
                  <a:lnTo>
                    <a:pt x="174599" y="42622"/>
                  </a:lnTo>
                  <a:cubicBezTo>
                    <a:pt x="157739" y="36536"/>
                    <a:pt x="155296" y="10656"/>
                    <a:pt x="138965" y="10656"/>
                  </a:cubicBezTo>
                  <a:cubicBezTo>
                    <a:pt x="119028" y="10656"/>
                    <a:pt x="105656" y="0"/>
                    <a:pt x="99771" y="0"/>
                  </a:cubicBezTo>
                  <a:cubicBezTo>
                    <a:pt x="79956" y="0"/>
                    <a:pt x="68015" y="17758"/>
                    <a:pt x="39198" y="17758"/>
                  </a:cubicBezTo>
                  <a:cubicBezTo>
                    <a:pt x="32009" y="17758"/>
                    <a:pt x="0" y="39856"/>
                    <a:pt x="0" y="53274"/>
                  </a:cubicBezTo>
                  <a:cubicBezTo>
                    <a:pt x="0" y="58354"/>
                    <a:pt x="8559" y="71032"/>
                    <a:pt x="17819" y="71032"/>
                  </a:cubicBezTo>
                  <a:cubicBezTo>
                    <a:pt x="18183" y="71032"/>
                    <a:pt x="71070" y="31966"/>
                    <a:pt x="85520" y="31966"/>
                  </a:cubicBezTo>
                  <a:lnTo>
                    <a:pt x="89081" y="31966"/>
                  </a:ln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3A49403-F493-D505-F365-90FEB3056C67}"/>
                </a:ext>
              </a:extLst>
            </p:cNvPr>
            <p:cNvSpPr/>
            <p:nvPr/>
          </p:nvSpPr>
          <p:spPr>
            <a:xfrm>
              <a:off x="1709600" y="2715632"/>
              <a:ext cx="145602" cy="232832"/>
            </a:xfrm>
            <a:custGeom>
              <a:avLst/>
              <a:gdLst>
                <a:gd name="connsiteX0" fmla="*/ 0 w 145602"/>
                <a:gd name="connsiteY0" fmla="*/ 13466 h 232832"/>
                <a:gd name="connsiteX1" fmla="*/ 64462 w 145602"/>
                <a:gd name="connsiteY1" fmla="*/ 121925 h 232832"/>
                <a:gd name="connsiteX2" fmla="*/ 127791 w 145602"/>
                <a:gd name="connsiteY2" fmla="*/ 232833 h 232832"/>
                <a:gd name="connsiteX3" fmla="*/ 127791 w 145602"/>
                <a:gd name="connsiteY3" fmla="*/ 218624 h 232832"/>
                <a:gd name="connsiteX4" fmla="*/ 134919 w 145602"/>
                <a:gd name="connsiteY4" fmla="*/ 218624 h 232832"/>
                <a:gd name="connsiteX5" fmla="*/ 134919 w 145602"/>
                <a:gd name="connsiteY5" fmla="*/ 225730 h 232832"/>
                <a:gd name="connsiteX6" fmla="*/ 141379 w 145602"/>
                <a:gd name="connsiteY6" fmla="*/ 225475 h 232832"/>
                <a:gd name="connsiteX7" fmla="*/ 145603 w 145602"/>
                <a:gd name="connsiteY7" fmla="*/ 215078 h 232832"/>
                <a:gd name="connsiteX8" fmla="*/ 127791 w 145602"/>
                <a:gd name="connsiteY8" fmla="*/ 183108 h 232832"/>
                <a:gd name="connsiteX9" fmla="*/ 75547 w 145602"/>
                <a:gd name="connsiteY9" fmla="*/ 93119 h 232832"/>
                <a:gd name="connsiteX10" fmla="*/ 23310 w 145602"/>
                <a:gd name="connsiteY10" fmla="*/ 0 h 232832"/>
                <a:gd name="connsiteX11" fmla="*/ 3 w 145602"/>
                <a:gd name="connsiteY11" fmla="*/ 13469 h 2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602" h="232832">
                  <a:moveTo>
                    <a:pt x="0" y="13466"/>
                  </a:moveTo>
                  <a:cubicBezTo>
                    <a:pt x="407" y="23299"/>
                    <a:pt x="54566" y="106530"/>
                    <a:pt x="64462" y="121925"/>
                  </a:cubicBezTo>
                  <a:cubicBezTo>
                    <a:pt x="81229" y="148014"/>
                    <a:pt x="106844" y="217533"/>
                    <a:pt x="127791" y="232833"/>
                  </a:cubicBezTo>
                  <a:lnTo>
                    <a:pt x="127791" y="218624"/>
                  </a:lnTo>
                  <a:lnTo>
                    <a:pt x="134919" y="218624"/>
                  </a:lnTo>
                  <a:lnTo>
                    <a:pt x="134919" y="225730"/>
                  </a:lnTo>
                  <a:lnTo>
                    <a:pt x="141379" y="225475"/>
                  </a:lnTo>
                  <a:lnTo>
                    <a:pt x="145603" y="215078"/>
                  </a:lnTo>
                  <a:lnTo>
                    <a:pt x="127791" y="183108"/>
                  </a:lnTo>
                  <a:cubicBezTo>
                    <a:pt x="113615" y="179336"/>
                    <a:pt x="84083" y="110218"/>
                    <a:pt x="75547" y="93119"/>
                  </a:cubicBezTo>
                  <a:cubicBezTo>
                    <a:pt x="66603" y="75203"/>
                    <a:pt x="25405" y="13333"/>
                    <a:pt x="23310" y="0"/>
                  </a:cubicBezTo>
                  <a:lnTo>
                    <a:pt x="3" y="13469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FFCF9DEF-82F4-690F-A3B1-6D1D39D3E9D0}"/>
                </a:ext>
              </a:extLst>
            </p:cNvPr>
            <p:cNvSpPr/>
            <p:nvPr/>
          </p:nvSpPr>
          <p:spPr>
            <a:xfrm>
              <a:off x="5136291" y="3522826"/>
              <a:ext cx="89688" cy="84030"/>
            </a:xfrm>
            <a:custGeom>
              <a:avLst/>
              <a:gdLst>
                <a:gd name="connsiteX0" fmla="*/ 18428 w 89688"/>
                <a:gd name="connsiteY0" fmla="*/ 4614 h 84030"/>
                <a:gd name="connsiteX1" fmla="*/ 0 w 89688"/>
                <a:gd name="connsiteY1" fmla="*/ 8666 h 84030"/>
                <a:gd name="connsiteX2" fmla="*/ 11297 w 89688"/>
                <a:gd name="connsiteY2" fmla="*/ 22322 h 84030"/>
                <a:gd name="connsiteX3" fmla="*/ 4173 w 89688"/>
                <a:gd name="connsiteY3" fmla="*/ 50735 h 84030"/>
                <a:gd name="connsiteX4" fmla="*/ 4782 w 89688"/>
                <a:gd name="connsiteY4" fmla="*/ 54389 h 84030"/>
                <a:gd name="connsiteX5" fmla="*/ 778 w 89688"/>
                <a:gd name="connsiteY5" fmla="*/ 84031 h 84030"/>
                <a:gd name="connsiteX6" fmla="*/ 75433 w 89688"/>
                <a:gd name="connsiteY6" fmla="*/ 75595 h 84030"/>
                <a:gd name="connsiteX7" fmla="*/ 89689 w 89688"/>
                <a:gd name="connsiteY7" fmla="*/ 75595 h 84030"/>
                <a:gd name="connsiteX8" fmla="*/ 82561 w 89688"/>
                <a:gd name="connsiteY8" fmla="*/ 47186 h 84030"/>
                <a:gd name="connsiteX9" fmla="*/ 89689 w 89688"/>
                <a:gd name="connsiteY9" fmla="*/ 1013 h 84030"/>
                <a:gd name="connsiteX10" fmla="*/ 68216 w 89688"/>
                <a:gd name="connsiteY10" fmla="*/ 0 h 84030"/>
                <a:gd name="connsiteX11" fmla="*/ 18427 w 89688"/>
                <a:gd name="connsiteY11" fmla="*/ 4613 h 8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9688" h="84030">
                  <a:moveTo>
                    <a:pt x="18428" y="4614"/>
                  </a:moveTo>
                  <a:cubicBezTo>
                    <a:pt x="8821" y="5455"/>
                    <a:pt x="8731" y="6231"/>
                    <a:pt x="0" y="8666"/>
                  </a:cubicBezTo>
                  <a:lnTo>
                    <a:pt x="11297" y="22322"/>
                  </a:lnTo>
                  <a:cubicBezTo>
                    <a:pt x="8962" y="32320"/>
                    <a:pt x="4173" y="40371"/>
                    <a:pt x="4173" y="50735"/>
                  </a:cubicBezTo>
                  <a:lnTo>
                    <a:pt x="4782" y="54389"/>
                  </a:lnTo>
                  <a:lnTo>
                    <a:pt x="778" y="84031"/>
                  </a:lnTo>
                  <a:lnTo>
                    <a:pt x="75433" y="75595"/>
                  </a:lnTo>
                  <a:lnTo>
                    <a:pt x="89689" y="75595"/>
                  </a:lnTo>
                  <a:cubicBezTo>
                    <a:pt x="89249" y="56030"/>
                    <a:pt x="82561" y="57435"/>
                    <a:pt x="82561" y="47186"/>
                  </a:cubicBezTo>
                  <a:cubicBezTo>
                    <a:pt x="82561" y="26058"/>
                    <a:pt x="89252" y="20446"/>
                    <a:pt x="89689" y="1013"/>
                  </a:cubicBezTo>
                  <a:lnTo>
                    <a:pt x="68216" y="0"/>
                  </a:lnTo>
                  <a:lnTo>
                    <a:pt x="18427" y="4613"/>
                  </a:lnTo>
                  <a:close/>
                </a:path>
              </a:pathLst>
            </a:custGeom>
            <a:solidFill>
              <a:srgbClr val="F1AE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101A474-C5A3-B993-AF48-2343B5C05DBD}"/>
                </a:ext>
              </a:extLst>
            </p:cNvPr>
            <p:cNvSpPr/>
            <p:nvPr/>
          </p:nvSpPr>
          <p:spPr>
            <a:xfrm>
              <a:off x="2126009" y="1151377"/>
              <a:ext cx="74827" cy="138514"/>
            </a:xfrm>
            <a:custGeom>
              <a:avLst/>
              <a:gdLst>
                <a:gd name="connsiteX0" fmla="*/ 0 w 74827"/>
                <a:gd name="connsiteY0" fmla="*/ 71032 h 138514"/>
                <a:gd name="connsiteX1" fmla="*/ 3564 w 74827"/>
                <a:gd name="connsiteY1" fmla="*/ 85240 h 138514"/>
                <a:gd name="connsiteX2" fmla="*/ 0 w 74827"/>
                <a:gd name="connsiteY2" fmla="*/ 99445 h 138514"/>
                <a:gd name="connsiteX3" fmla="*/ 0 w 74827"/>
                <a:gd name="connsiteY3" fmla="*/ 113651 h 138514"/>
                <a:gd name="connsiteX4" fmla="*/ 7127 w 74827"/>
                <a:gd name="connsiteY4" fmla="*/ 124306 h 138514"/>
                <a:gd name="connsiteX5" fmla="*/ 14255 w 74827"/>
                <a:gd name="connsiteY5" fmla="*/ 138514 h 138514"/>
                <a:gd name="connsiteX6" fmla="*/ 17819 w 74827"/>
                <a:gd name="connsiteY6" fmla="*/ 138514 h 138514"/>
                <a:gd name="connsiteX7" fmla="*/ 50386 w 74827"/>
                <a:gd name="connsiteY7" fmla="*/ 85735 h 138514"/>
                <a:gd name="connsiteX8" fmla="*/ 74828 w 74827"/>
                <a:gd name="connsiteY8" fmla="*/ 21311 h 138514"/>
                <a:gd name="connsiteX9" fmla="*/ 64140 w 74827"/>
                <a:gd name="connsiteY9" fmla="*/ 0 h 138514"/>
                <a:gd name="connsiteX10" fmla="*/ 1 w 74827"/>
                <a:gd name="connsiteY10" fmla="*/ 71031 h 13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4827" h="138514">
                  <a:moveTo>
                    <a:pt x="0" y="71032"/>
                  </a:moveTo>
                  <a:cubicBezTo>
                    <a:pt x="0" y="80139"/>
                    <a:pt x="858" y="79618"/>
                    <a:pt x="3564" y="85240"/>
                  </a:cubicBezTo>
                  <a:cubicBezTo>
                    <a:pt x="1070" y="90256"/>
                    <a:pt x="0" y="91136"/>
                    <a:pt x="0" y="99445"/>
                  </a:cubicBezTo>
                  <a:lnTo>
                    <a:pt x="0" y="113651"/>
                  </a:lnTo>
                  <a:cubicBezTo>
                    <a:pt x="0" y="123652"/>
                    <a:pt x="1542" y="120228"/>
                    <a:pt x="7127" y="124306"/>
                  </a:cubicBezTo>
                  <a:cubicBezTo>
                    <a:pt x="5275" y="133018"/>
                    <a:pt x="1066" y="138514"/>
                    <a:pt x="14255" y="138514"/>
                  </a:cubicBezTo>
                  <a:lnTo>
                    <a:pt x="17819" y="138514"/>
                  </a:lnTo>
                  <a:cubicBezTo>
                    <a:pt x="31223" y="138514"/>
                    <a:pt x="46491" y="98423"/>
                    <a:pt x="50386" y="85735"/>
                  </a:cubicBezTo>
                  <a:cubicBezTo>
                    <a:pt x="53744" y="74789"/>
                    <a:pt x="74828" y="25611"/>
                    <a:pt x="74828" y="21311"/>
                  </a:cubicBezTo>
                  <a:cubicBezTo>
                    <a:pt x="74828" y="20621"/>
                    <a:pt x="66525" y="10210"/>
                    <a:pt x="64140" y="0"/>
                  </a:cubicBezTo>
                  <a:cubicBezTo>
                    <a:pt x="33252" y="686"/>
                    <a:pt x="1" y="42306"/>
                    <a:pt x="1" y="71031"/>
                  </a:cubicBezTo>
                  <a:close/>
                </a:path>
              </a:pathLst>
            </a:custGeom>
            <a:solidFill>
              <a:srgbClr val="E4A47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EC186A86-E7BC-89D2-E321-0642023C1926}"/>
                </a:ext>
              </a:extLst>
            </p:cNvPr>
            <p:cNvSpPr/>
            <p:nvPr/>
          </p:nvSpPr>
          <p:spPr>
            <a:xfrm>
              <a:off x="2974055" y="2479642"/>
              <a:ext cx="413334" cy="36869"/>
            </a:xfrm>
            <a:custGeom>
              <a:avLst/>
              <a:gdLst>
                <a:gd name="connsiteX0" fmla="*/ 53449 w 413334"/>
                <a:gd name="connsiteY0" fmla="*/ 14204 h 36869"/>
                <a:gd name="connsiteX1" fmla="*/ 24943 w 413334"/>
                <a:gd name="connsiteY1" fmla="*/ 14204 h 36869"/>
                <a:gd name="connsiteX2" fmla="*/ 0 w 413334"/>
                <a:gd name="connsiteY2" fmla="*/ 17757 h 36869"/>
                <a:gd name="connsiteX3" fmla="*/ 0 w 413334"/>
                <a:gd name="connsiteY3" fmla="*/ 24860 h 36869"/>
                <a:gd name="connsiteX4" fmla="*/ 21379 w 413334"/>
                <a:gd name="connsiteY4" fmla="*/ 24860 h 36869"/>
                <a:gd name="connsiteX5" fmla="*/ 60573 w 413334"/>
                <a:gd name="connsiteY5" fmla="*/ 14204 h 36869"/>
                <a:gd name="connsiteX6" fmla="*/ 81952 w 413334"/>
                <a:gd name="connsiteY6" fmla="*/ 17757 h 36869"/>
                <a:gd name="connsiteX7" fmla="*/ 99716 w 413334"/>
                <a:gd name="connsiteY7" fmla="*/ 25395 h 36869"/>
                <a:gd name="connsiteX8" fmla="*/ 220918 w 413334"/>
                <a:gd name="connsiteY8" fmla="*/ 35515 h 36869"/>
                <a:gd name="connsiteX9" fmla="*/ 317137 w 413334"/>
                <a:gd name="connsiteY9" fmla="*/ 36870 h 36869"/>
                <a:gd name="connsiteX10" fmla="*/ 374240 w 413334"/>
                <a:gd name="connsiteY10" fmla="*/ 36320 h 36869"/>
                <a:gd name="connsiteX11" fmla="*/ 413334 w 413334"/>
                <a:gd name="connsiteY11" fmla="*/ 31963 h 36869"/>
                <a:gd name="connsiteX12" fmla="*/ 402646 w 413334"/>
                <a:gd name="connsiteY12" fmla="*/ 24860 h 36869"/>
                <a:gd name="connsiteX13" fmla="*/ 395519 w 413334"/>
                <a:gd name="connsiteY13" fmla="*/ 23973 h 36869"/>
                <a:gd name="connsiteX14" fmla="*/ 377704 w 413334"/>
                <a:gd name="connsiteY14" fmla="*/ 24860 h 36869"/>
                <a:gd name="connsiteX15" fmla="*/ 313550 w 413334"/>
                <a:gd name="connsiteY15" fmla="*/ 24957 h 36869"/>
                <a:gd name="connsiteX16" fmla="*/ 292186 w 413334"/>
                <a:gd name="connsiteY16" fmla="*/ 21307 h 36869"/>
                <a:gd name="connsiteX17" fmla="*/ 260119 w 413334"/>
                <a:gd name="connsiteY17" fmla="*/ 21307 h 36869"/>
                <a:gd name="connsiteX18" fmla="*/ 245677 w 413334"/>
                <a:gd name="connsiteY18" fmla="*/ 17453 h 36869"/>
                <a:gd name="connsiteX19" fmla="*/ 238917 w 413334"/>
                <a:gd name="connsiteY19" fmla="*/ 20104 h 36869"/>
                <a:gd name="connsiteX20" fmla="*/ 217361 w 413334"/>
                <a:gd name="connsiteY20" fmla="*/ 17758 h 36869"/>
                <a:gd name="connsiteX21" fmla="*/ 217361 w 413334"/>
                <a:gd name="connsiteY21" fmla="*/ 10652 h 36869"/>
                <a:gd name="connsiteX22" fmla="*/ 206559 w 413334"/>
                <a:gd name="connsiteY22" fmla="*/ 15193 h 36869"/>
                <a:gd name="connsiteX23" fmla="*/ 138868 w 413334"/>
                <a:gd name="connsiteY23" fmla="*/ 8072 h 36869"/>
                <a:gd name="connsiteX24" fmla="*/ 92650 w 413334"/>
                <a:gd name="connsiteY24" fmla="*/ 2662 h 36869"/>
                <a:gd name="connsiteX25" fmla="*/ 75011 w 413334"/>
                <a:gd name="connsiteY25" fmla="*/ 2346 h 36869"/>
                <a:gd name="connsiteX26" fmla="*/ 53456 w 413334"/>
                <a:gd name="connsiteY26" fmla="*/ 0 h 36869"/>
                <a:gd name="connsiteX27" fmla="*/ 53456 w 413334"/>
                <a:gd name="connsiteY27" fmla="*/ 14205 h 36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13334" h="36869">
                  <a:moveTo>
                    <a:pt x="53449" y="14204"/>
                  </a:moveTo>
                  <a:lnTo>
                    <a:pt x="24943" y="14204"/>
                  </a:lnTo>
                  <a:cubicBezTo>
                    <a:pt x="12659" y="14204"/>
                    <a:pt x="11145" y="16830"/>
                    <a:pt x="0" y="17757"/>
                  </a:cubicBezTo>
                  <a:lnTo>
                    <a:pt x="0" y="24860"/>
                  </a:lnTo>
                  <a:lnTo>
                    <a:pt x="21379" y="24860"/>
                  </a:lnTo>
                  <a:cubicBezTo>
                    <a:pt x="31248" y="24860"/>
                    <a:pt x="49215" y="20193"/>
                    <a:pt x="60573" y="14204"/>
                  </a:cubicBezTo>
                  <a:cubicBezTo>
                    <a:pt x="68922" y="16140"/>
                    <a:pt x="71102" y="17757"/>
                    <a:pt x="81952" y="17757"/>
                  </a:cubicBezTo>
                  <a:cubicBezTo>
                    <a:pt x="95187" y="17757"/>
                    <a:pt x="84928" y="23408"/>
                    <a:pt x="99716" y="25395"/>
                  </a:cubicBezTo>
                  <a:lnTo>
                    <a:pt x="220918" y="35515"/>
                  </a:lnTo>
                  <a:lnTo>
                    <a:pt x="317137" y="36870"/>
                  </a:lnTo>
                  <a:lnTo>
                    <a:pt x="374240" y="36320"/>
                  </a:lnTo>
                  <a:lnTo>
                    <a:pt x="413334" y="31963"/>
                  </a:lnTo>
                  <a:cubicBezTo>
                    <a:pt x="409161" y="25977"/>
                    <a:pt x="412823" y="24860"/>
                    <a:pt x="402646" y="24860"/>
                  </a:cubicBezTo>
                  <a:lnTo>
                    <a:pt x="395519" y="23973"/>
                  </a:lnTo>
                  <a:lnTo>
                    <a:pt x="377704" y="24860"/>
                  </a:lnTo>
                  <a:lnTo>
                    <a:pt x="313550" y="24957"/>
                  </a:lnTo>
                  <a:lnTo>
                    <a:pt x="292186" y="21307"/>
                  </a:lnTo>
                  <a:lnTo>
                    <a:pt x="260119" y="21307"/>
                  </a:lnTo>
                  <a:cubicBezTo>
                    <a:pt x="250981" y="21307"/>
                    <a:pt x="251507" y="20452"/>
                    <a:pt x="245677" y="17453"/>
                  </a:cubicBezTo>
                  <a:lnTo>
                    <a:pt x="238917" y="20104"/>
                  </a:lnTo>
                  <a:lnTo>
                    <a:pt x="217361" y="17758"/>
                  </a:lnTo>
                  <a:lnTo>
                    <a:pt x="217361" y="10652"/>
                  </a:lnTo>
                  <a:cubicBezTo>
                    <a:pt x="213452" y="12843"/>
                    <a:pt x="213214" y="14945"/>
                    <a:pt x="206559" y="15193"/>
                  </a:cubicBezTo>
                  <a:lnTo>
                    <a:pt x="138868" y="8072"/>
                  </a:lnTo>
                  <a:lnTo>
                    <a:pt x="92650" y="2662"/>
                  </a:lnTo>
                  <a:lnTo>
                    <a:pt x="75011" y="2346"/>
                  </a:lnTo>
                  <a:lnTo>
                    <a:pt x="53456" y="0"/>
                  </a:lnTo>
                  <a:lnTo>
                    <a:pt x="53456" y="14205"/>
                  </a:ln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65329D93-797C-5EAC-6C5C-2D015534569A}"/>
                </a:ext>
              </a:extLst>
            </p:cNvPr>
            <p:cNvSpPr/>
            <p:nvPr/>
          </p:nvSpPr>
          <p:spPr>
            <a:xfrm>
              <a:off x="8956724" y="6532160"/>
              <a:ext cx="224482" cy="42618"/>
            </a:xfrm>
            <a:custGeom>
              <a:avLst/>
              <a:gdLst>
                <a:gd name="connsiteX0" fmla="*/ 3 w 224482"/>
                <a:gd name="connsiteY0" fmla="*/ 7102 h 42618"/>
                <a:gd name="connsiteX1" fmla="*/ 3 w 224482"/>
                <a:gd name="connsiteY1" fmla="*/ 14205 h 42618"/>
                <a:gd name="connsiteX2" fmla="*/ 28903 w 224482"/>
                <a:gd name="connsiteY2" fmla="*/ 32451 h 42618"/>
                <a:gd name="connsiteX3" fmla="*/ 81953 w 224482"/>
                <a:gd name="connsiteY3" fmla="*/ 39144 h 42618"/>
                <a:gd name="connsiteX4" fmla="*/ 146096 w 224482"/>
                <a:gd name="connsiteY4" fmla="*/ 42619 h 42618"/>
                <a:gd name="connsiteX5" fmla="*/ 188853 w 224482"/>
                <a:gd name="connsiteY5" fmla="*/ 42619 h 42618"/>
                <a:gd name="connsiteX6" fmla="*/ 224483 w 224482"/>
                <a:gd name="connsiteY6" fmla="*/ 31963 h 42618"/>
                <a:gd name="connsiteX7" fmla="*/ 131688 w 224482"/>
                <a:gd name="connsiteY7" fmla="*/ 6154 h 42618"/>
                <a:gd name="connsiteX8" fmla="*/ 78393 w 224482"/>
                <a:gd name="connsiteY8" fmla="*/ 14205 h 42618"/>
                <a:gd name="connsiteX9" fmla="*/ 32070 w 224482"/>
                <a:gd name="connsiteY9" fmla="*/ 0 h 42618"/>
                <a:gd name="connsiteX10" fmla="*/ 21379 w 224482"/>
                <a:gd name="connsiteY10" fmla="*/ 0 h 42618"/>
                <a:gd name="connsiteX11" fmla="*/ 0 w 224482"/>
                <a:gd name="connsiteY11" fmla="*/ 7102 h 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82" h="42618">
                  <a:moveTo>
                    <a:pt x="3" y="7102"/>
                  </a:moveTo>
                  <a:lnTo>
                    <a:pt x="3" y="14205"/>
                  </a:lnTo>
                  <a:cubicBezTo>
                    <a:pt x="3" y="28916"/>
                    <a:pt x="18031" y="30505"/>
                    <a:pt x="28903" y="32451"/>
                  </a:cubicBezTo>
                  <a:lnTo>
                    <a:pt x="81953" y="39144"/>
                  </a:lnTo>
                  <a:lnTo>
                    <a:pt x="146096" y="42619"/>
                  </a:lnTo>
                  <a:lnTo>
                    <a:pt x="188853" y="42619"/>
                  </a:lnTo>
                  <a:cubicBezTo>
                    <a:pt x="204740" y="42619"/>
                    <a:pt x="217777" y="41088"/>
                    <a:pt x="224483" y="31963"/>
                  </a:cubicBezTo>
                  <a:cubicBezTo>
                    <a:pt x="209421" y="28467"/>
                    <a:pt x="144318" y="5098"/>
                    <a:pt x="131688" y="6154"/>
                  </a:cubicBezTo>
                  <a:lnTo>
                    <a:pt x="78393" y="14205"/>
                  </a:lnTo>
                  <a:cubicBezTo>
                    <a:pt x="68076" y="15865"/>
                    <a:pt x="36409" y="0"/>
                    <a:pt x="32070" y="0"/>
                  </a:cubicBezTo>
                  <a:lnTo>
                    <a:pt x="21379" y="0"/>
                  </a:lnTo>
                  <a:cubicBezTo>
                    <a:pt x="11358" y="0"/>
                    <a:pt x="6396" y="3280"/>
                    <a:pt x="0" y="7102"/>
                  </a:cubicBezTo>
                  <a:close/>
                </a:path>
              </a:pathLst>
            </a:custGeom>
            <a:solidFill>
              <a:srgbClr val="E4A47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D00ADBB-82FE-5393-69BC-43392265B720}"/>
                </a:ext>
              </a:extLst>
            </p:cNvPr>
            <p:cNvSpPr/>
            <p:nvPr/>
          </p:nvSpPr>
          <p:spPr>
            <a:xfrm>
              <a:off x="2756704" y="1229497"/>
              <a:ext cx="68676" cy="110099"/>
            </a:xfrm>
            <a:custGeom>
              <a:avLst/>
              <a:gdLst>
                <a:gd name="connsiteX0" fmla="*/ 7128 w 68676"/>
                <a:gd name="connsiteY0" fmla="*/ 14208 h 110099"/>
                <a:gd name="connsiteX1" fmla="*/ 0 w 68676"/>
                <a:gd name="connsiteY1" fmla="*/ 74584 h 110099"/>
                <a:gd name="connsiteX2" fmla="*/ 0 w 68676"/>
                <a:gd name="connsiteY2" fmla="*/ 85239 h 110099"/>
                <a:gd name="connsiteX3" fmla="*/ 21379 w 68676"/>
                <a:gd name="connsiteY3" fmla="*/ 110100 h 110099"/>
                <a:gd name="connsiteX4" fmla="*/ 32070 w 68676"/>
                <a:gd name="connsiteY4" fmla="*/ 110100 h 110099"/>
                <a:gd name="connsiteX5" fmla="*/ 68669 w 68676"/>
                <a:gd name="connsiteY5" fmla="*/ 67368 h 110099"/>
                <a:gd name="connsiteX6" fmla="*/ 64136 w 68676"/>
                <a:gd name="connsiteY6" fmla="*/ 28413 h 110099"/>
                <a:gd name="connsiteX7" fmla="*/ 32070 w 68676"/>
                <a:gd name="connsiteY7" fmla="*/ 0 h 110099"/>
                <a:gd name="connsiteX8" fmla="*/ 28506 w 68676"/>
                <a:gd name="connsiteY8" fmla="*/ 0 h 110099"/>
                <a:gd name="connsiteX9" fmla="*/ 7127 w 68676"/>
                <a:gd name="connsiteY9" fmla="*/ 14208 h 11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676" h="110099">
                  <a:moveTo>
                    <a:pt x="7128" y="14208"/>
                  </a:moveTo>
                  <a:lnTo>
                    <a:pt x="0" y="74584"/>
                  </a:lnTo>
                  <a:lnTo>
                    <a:pt x="0" y="85239"/>
                  </a:lnTo>
                  <a:cubicBezTo>
                    <a:pt x="0" y="98862"/>
                    <a:pt x="10284" y="110100"/>
                    <a:pt x="21379" y="110100"/>
                  </a:cubicBezTo>
                  <a:lnTo>
                    <a:pt x="32070" y="110100"/>
                  </a:lnTo>
                  <a:cubicBezTo>
                    <a:pt x="43150" y="110100"/>
                    <a:pt x="69174" y="79962"/>
                    <a:pt x="68669" y="67368"/>
                  </a:cubicBezTo>
                  <a:lnTo>
                    <a:pt x="64136" y="28413"/>
                  </a:lnTo>
                  <a:cubicBezTo>
                    <a:pt x="62922" y="18096"/>
                    <a:pt x="39734" y="0"/>
                    <a:pt x="32070" y="0"/>
                  </a:cubicBezTo>
                  <a:lnTo>
                    <a:pt x="28506" y="0"/>
                  </a:lnTo>
                  <a:cubicBezTo>
                    <a:pt x="19645" y="0"/>
                    <a:pt x="15105" y="8881"/>
                    <a:pt x="7127" y="14208"/>
                  </a:cubicBezTo>
                  <a:close/>
                </a:path>
              </a:pathLst>
            </a:custGeom>
            <a:solidFill>
              <a:srgbClr val="05020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9D802ABC-CF80-8255-2F66-C933BC2A4F4F}"/>
                </a:ext>
              </a:extLst>
            </p:cNvPr>
            <p:cNvSpPr/>
            <p:nvPr/>
          </p:nvSpPr>
          <p:spPr>
            <a:xfrm>
              <a:off x="4549623" y="6588828"/>
              <a:ext cx="362815" cy="38839"/>
            </a:xfrm>
            <a:custGeom>
              <a:avLst/>
              <a:gdLst>
                <a:gd name="connsiteX0" fmla="*/ 241718 w 362815"/>
                <a:gd name="connsiteY0" fmla="*/ 2655 h 38839"/>
                <a:gd name="connsiteX1" fmla="*/ 234540 w 362815"/>
                <a:gd name="connsiteY1" fmla="*/ 3686 h 38839"/>
                <a:gd name="connsiteX2" fmla="*/ 220289 w 362815"/>
                <a:gd name="connsiteY2" fmla="*/ 133 h 38839"/>
                <a:gd name="connsiteX3" fmla="*/ 213349 w 362815"/>
                <a:gd name="connsiteY3" fmla="*/ 3987 h 38839"/>
                <a:gd name="connsiteX4" fmla="*/ 198906 w 362815"/>
                <a:gd name="connsiteY4" fmla="*/ 133 h 38839"/>
                <a:gd name="connsiteX5" fmla="*/ 77761 w 362815"/>
                <a:gd name="connsiteY5" fmla="*/ 133 h 38839"/>
                <a:gd name="connsiteX6" fmla="*/ 0 w 362815"/>
                <a:gd name="connsiteY6" fmla="*/ 0 h 38839"/>
                <a:gd name="connsiteX7" fmla="*/ 8227 w 362815"/>
                <a:gd name="connsiteY7" fmla="*/ 38840 h 38839"/>
                <a:gd name="connsiteX8" fmla="*/ 56337 w 362815"/>
                <a:gd name="connsiteY8" fmla="*/ 24951 h 38839"/>
                <a:gd name="connsiteX9" fmla="*/ 113391 w 362815"/>
                <a:gd name="connsiteY9" fmla="*/ 17891 h 38839"/>
                <a:gd name="connsiteX10" fmla="*/ 220239 w 362815"/>
                <a:gd name="connsiteY10" fmla="*/ 13250 h 38839"/>
                <a:gd name="connsiteX11" fmla="*/ 291551 w 362815"/>
                <a:gd name="connsiteY11" fmla="*/ 14342 h 38839"/>
                <a:gd name="connsiteX12" fmla="*/ 305806 w 362815"/>
                <a:gd name="connsiteY12" fmla="*/ 17891 h 38839"/>
                <a:gd name="connsiteX13" fmla="*/ 341439 w 362815"/>
                <a:gd name="connsiteY13" fmla="*/ 17830 h 38839"/>
                <a:gd name="connsiteX14" fmla="*/ 362815 w 362815"/>
                <a:gd name="connsiteY14" fmla="*/ 17891 h 38839"/>
                <a:gd name="connsiteX15" fmla="*/ 362815 w 362815"/>
                <a:gd name="connsiteY15" fmla="*/ 10789 h 38839"/>
                <a:gd name="connsiteX16" fmla="*/ 338016 w 362815"/>
                <a:gd name="connsiteY16" fmla="*/ 6474 h 38839"/>
                <a:gd name="connsiteX17" fmla="*/ 241719 w 362815"/>
                <a:gd name="connsiteY17" fmla="*/ 2656 h 3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2815" h="38839">
                  <a:moveTo>
                    <a:pt x="241718" y="2655"/>
                  </a:moveTo>
                  <a:lnTo>
                    <a:pt x="234540" y="3686"/>
                  </a:lnTo>
                  <a:cubicBezTo>
                    <a:pt x="226205" y="3686"/>
                    <a:pt x="225323" y="2623"/>
                    <a:pt x="220289" y="133"/>
                  </a:cubicBezTo>
                  <a:lnTo>
                    <a:pt x="213349" y="3987"/>
                  </a:lnTo>
                  <a:cubicBezTo>
                    <a:pt x="207522" y="988"/>
                    <a:pt x="208044" y="133"/>
                    <a:pt x="198906" y="133"/>
                  </a:cubicBezTo>
                  <a:lnTo>
                    <a:pt x="77761" y="133"/>
                  </a:lnTo>
                  <a:lnTo>
                    <a:pt x="0" y="0"/>
                  </a:lnTo>
                  <a:lnTo>
                    <a:pt x="8227" y="38840"/>
                  </a:lnTo>
                  <a:cubicBezTo>
                    <a:pt x="25278" y="34205"/>
                    <a:pt x="25368" y="28141"/>
                    <a:pt x="56337" y="24951"/>
                  </a:cubicBezTo>
                  <a:cubicBezTo>
                    <a:pt x="77247" y="22799"/>
                    <a:pt x="88180" y="19026"/>
                    <a:pt x="113391" y="17891"/>
                  </a:cubicBezTo>
                  <a:lnTo>
                    <a:pt x="220239" y="13250"/>
                  </a:lnTo>
                  <a:lnTo>
                    <a:pt x="291551" y="14342"/>
                  </a:lnTo>
                  <a:cubicBezTo>
                    <a:pt x="299889" y="14342"/>
                    <a:pt x="300772" y="15405"/>
                    <a:pt x="305806" y="17891"/>
                  </a:cubicBezTo>
                  <a:lnTo>
                    <a:pt x="341439" y="17830"/>
                  </a:lnTo>
                  <a:lnTo>
                    <a:pt x="362815" y="17891"/>
                  </a:lnTo>
                  <a:lnTo>
                    <a:pt x="362815" y="10789"/>
                  </a:lnTo>
                  <a:lnTo>
                    <a:pt x="338016" y="6474"/>
                  </a:lnTo>
                  <a:lnTo>
                    <a:pt x="241719" y="2656"/>
                  </a:lnTo>
                  <a:close/>
                </a:path>
              </a:pathLst>
            </a:custGeom>
            <a:solidFill>
              <a:srgbClr val="840D5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65B1FEF-9AE6-D160-E4DF-64EC1EBE3D5E}"/>
                </a:ext>
              </a:extLst>
            </p:cNvPr>
            <p:cNvSpPr/>
            <p:nvPr/>
          </p:nvSpPr>
          <p:spPr>
            <a:xfrm>
              <a:off x="2521528" y="1197547"/>
              <a:ext cx="64172" cy="120753"/>
            </a:xfrm>
            <a:custGeom>
              <a:avLst/>
              <a:gdLst>
                <a:gd name="connsiteX0" fmla="*/ 14255 w 64172"/>
                <a:gd name="connsiteY0" fmla="*/ 24862 h 120753"/>
                <a:gd name="connsiteX1" fmla="*/ 14255 w 64172"/>
                <a:gd name="connsiteY1" fmla="*/ 28415 h 120753"/>
                <a:gd name="connsiteX2" fmla="*/ 0 w 64172"/>
                <a:gd name="connsiteY2" fmla="*/ 78135 h 120753"/>
                <a:gd name="connsiteX3" fmla="*/ 0 w 64172"/>
                <a:gd name="connsiteY3" fmla="*/ 88791 h 120753"/>
                <a:gd name="connsiteX4" fmla="*/ 10691 w 64172"/>
                <a:gd name="connsiteY4" fmla="*/ 120754 h 120753"/>
                <a:gd name="connsiteX5" fmla="*/ 32070 w 64172"/>
                <a:gd name="connsiteY5" fmla="*/ 120754 h 120753"/>
                <a:gd name="connsiteX6" fmla="*/ 56583 w 64172"/>
                <a:gd name="connsiteY6" fmla="*/ 102935 h 120753"/>
                <a:gd name="connsiteX7" fmla="*/ 59603 w 64172"/>
                <a:gd name="connsiteY7" fmla="*/ 70933 h 120753"/>
                <a:gd name="connsiteX8" fmla="*/ 64140 w 64172"/>
                <a:gd name="connsiteY8" fmla="*/ 24860 h 120753"/>
                <a:gd name="connsiteX9" fmla="*/ 35634 w 64172"/>
                <a:gd name="connsiteY9" fmla="*/ 0 h 120753"/>
                <a:gd name="connsiteX10" fmla="*/ 14255 w 64172"/>
                <a:gd name="connsiteY10" fmla="*/ 24860 h 120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172" h="120753">
                  <a:moveTo>
                    <a:pt x="14255" y="24862"/>
                  </a:moveTo>
                  <a:lnTo>
                    <a:pt x="14255" y="28415"/>
                  </a:lnTo>
                  <a:cubicBezTo>
                    <a:pt x="14255" y="46514"/>
                    <a:pt x="0" y="52456"/>
                    <a:pt x="0" y="78135"/>
                  </a:cubicBezTo>
                  <a:lnTo>
                    <a:pt x="0" y="88791"/>
                  </a:lnTo>
                  <a:cubicBezTo>
                    <a:pt x="0" y="103010"/>
                    <a:pt x="7347" y="106441"/>
                    <a:pt x="10691" y="120754"/>
                  </a:cubicBezTo>
                  <a:lnTo>
                    <a:pt x="32070" y="120754"/>
                  </a:lnTo>
                  <a:cubicBezTo>
                    <a:pt x="41139" y="120754"/>
                    <a:pt x="48494" y="108683"/>
                    <a:pt x="56583" y="102935"/>
                  </a:cubicBezTo>
                  <a:lnTo>
                    <a:pt x="59603" y="70933"/>
                  </a:lnTo>
                  <a:lnTo>
                    <a:pt x="64140" y="24860"/>
                  </a:lnTo>
                  <a:cubicBezTo>
                    <a:pt x="65134" y="15171"/>
                    <a:pt x="43118" y="0"/>
                    <a:pt x="35634" y="0"/>
                  </a:cubicBezTo>
                  <a:cubicBezTo>
                    <a:pt x="25800" y="0"/>
                    <a:pt x="14255" y="17607"/>
                    <a:pt x="14255" y="24860"/>
                  </a:cubicBez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8F0DC8F9-8B3D-7974-B5D5-066FC6628BCB}"/>
                </a:ext>
              </a:extLst>
            </p:cNvPr>
            <p:cNvSpPr/>
            <p:nvPr/>
          </p:nvSpPr>
          <p:spPr>
            <a:xfrm>
              <a:off x="3540458" y="6556858"/>
              <a:ext cx="168540" cy="60376"/>
            </a:xfrm>
            <a:custGeom>
              <a:avLst/>
              <a:gdLst>
                <a:gd name="connsiteX0" fmla="*/ 82075 w 168540"/>
                <a:gd name="connsiteY0" fmla="*/ 39068 h 60376"/>
                <a:gd name="connsiteX1" fmla="*/ 60696 w 168540"/>
                <a:gd name="connsiteY1" fmla="*/ 24860 h 60376"/>
                <a:gd name="connsiteX2" fmla="*/ 28626 w 168540"/>
                <a:gd name="connsiteY2" fmla="*/ 17758 h 60376"/>
                <a:gd name="connsiteX3" fmla="*/ 17938 w 168540"/>
                <a:gd name="connsiteY3" fmla="*/ 17758 h 60376"/>
                <a:gd name="connsiteX4" fmla="*/ 119 w 168540"/>
                <a:gd name="connsiteY4" fmla="*/ 35516 h 60376"/>
                <a:gd name="connsiteX5" fmla="*/ 0 w 168540"/>
                <a:gd name="connsiteY5" fmla="*/ 50748 h 60376"/>
                <a:gd name="connsiteX6" fmla="*/ 99890 w 168540"/>
                <a:gd name="connsiteY6" fmla="*/ 60376 h 60376"/>
                <a:gd name="connsiteX7" fmla="*/ 142646 w 168540"/>
                <a:gd name="connsiteY7" fmla="*/ 60376 h 60376"/>
                <a:gd name="connsiteX8" fmla="*/ 168540 w 168540"/>
                <a:gd name="connsiteY8" fmla="*/ 56693 h 60376"/>
                <a:gd name="connsiteX9" fmla="*/ 164793 w 168540"/>
                <a:gd name="connsiteY9" fmla="*/ 24716 h 60376"/>
                <a:gd name="connsiteX10" fmla="*/ 160465 w 168540"/>
                <a:gd name="connsiteY10" fmla="*/ 0 h 60376"/>
                <a:gd name="connsiteX11" fmla="*/ 82073 w 168540"/>
                <a:gd name="connsiteY11" fmla="*/ 39069 h 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8540" h="60376">
                  <a:moveTo>
                    <a:pt x="82075" y="39068"/>
                  </a:moveTo>
                  <a:cubicBezTo>
                    <a:pt x="66432" y="39068"/>
                    <a:pt x="65975" y="34805"/>
                    <a:pt x="60696" y="24860"/>
                  </a:cubicBezTo>
                  <a:cubicBezTo>
                    <a:pt x="39346" y="24386"/>
                    <a:pt x="45140" y="17758"/>
                    <a:pt x="28626" y="17758"/>
                  </a:cubicBezTo>
                  <a:lnTo>
                    <a:pt x="17938" y="17758"/>
                  </a:lnTo>
                  <a:cubicBezTo>
                    <a:pt x="9628" y="17758"/>
                    <a:pt x="119" y="27235"/>
                    <a:pt x="119" y="35516"/>
                  </a:cubicBezTo>
                  <a:lnTo>
                    <a:pt x="0" y="50748"/>
                  </a:lnTo>
                  <a:lnTo>
                    <a:pt x="99890" y="60376"/>
                  </a:lnTo>
                  <a:lnTo>
                    <a:pt x="142646" y="60376"/>
                  </a:lnTo>
                  <a:cubicBezTo>
                    <a:pt x="154930" y="60376"/>
                    <a:pt x="156444" y="57750"/>
                    <a:pt x="168540" y="56693"/>
                  </a:cubicBezTo>
                  <a:lnTo>
                    <a:pt x="164793" y="24716"/>
                  </a:lnTo>
                  <a:lnTo>
                    <a:pt x="160465" y="0"/>
                  </a:lnTo>
                  <a:cubicBezTo>
                    <a:pt x="125862" y="769"/>
                    <a:pt x="120796" y="39069"/>
                    <a:pt x="82073" y="39069"/>
                  </a:cubicBezTo>
                  <a:close/>
                </a:path>
              </a:pathLst>
            </a:custGeom>
            <a:solidFill>
              <a:srgbClr val="E4A47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5F36C02F-FE23-67F5-5B50-E104334B4C91}"/>
                </a:ext>
              </a:extLst>
            </p:cNvPr>
            <p:cNvSpPr/>
            <p:nvPr/>
          </p:nvSpPr>
          <p:spPr>
            <a:xfrm>
              <a:off x="3019587" y="3203756"/>
              <a:ext cx="50677" cy="128286"/>
            </a:xfrm>
            <a:custGeom>
              <a:avLst/>
              <a:gdLst>
                <a:gd name="connsiteX0" fmla="*/ 18727 w 50677"/>
                <a:gd name="connsiteY0" fmla="*/ 4769 h 128286"/>
                <a:gd name="connsiteX1" fmla="*/ 11480 w 50677"/>
                <a:gd name="connsiteY1" fmla="*/ 3983 h 128286"/>
                <a:gd name="connsiteX2" fmla="*/ 793 w 50677"/>
                <a:gd name="connsiteY2" fmla="*/ 14635 h 128286"/>
                <a:gd name="connsiteX3" fmla="*/ 0 w 50677"/>
                <a:gd name="connsiteY3" fmla="*/ 96439 h 128286"/>
                <a:gd name="connsiteX4" fmla="*/ 4357 w 50677"/>
                <a:gd name="connsiteY4" fmla="*/ 128287 h 128286"/>
                <a:gd name="connsiteX5" fmla="*/ 47113 w 50677"/>
                <a:gd name="connsiteY5" fmla="*/ 99874 h 128286"/>
                <a:gd name="connsiteX6" fmla="*/ 48003 w 50677"/>
                <a:gd name="connsiteY6" fmla="*/ 92771 h 128286"/>
                <a:gd name="connsiteX7" fmla="*/ 47247 w 50677"/>
                <a:gd name="connsiteY7" fmla="*/ 75031 h 128286"/>
                <a:gd name="connsiteX8" fmla="*/ 50677 w 50677"/>
                <a:gd name="connsiteY8" fmla="*/ 43047 h 128286"/>
                <a:gd name="connsiteX9" fmla="*/ 50612 w 50677"/>
                <a:gd name="connsiteY9" fmla="*/ 0 h 128286"/>
                <a:gd name="connsiteX10" fmla="*/ 18726 w 50677"/>
                <a:gd name="connsiteY10" fmla="*/ 4767 h 128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677" h="128286">
                  <a:moveTo>
                    <a:pt x="18727" y="4769"/>
                  </a:moveTo>
                  <a:lnTo>
                    <a:pt x="11480" y="3983"/>
                  </a:lnTo>
                  <a:cubicBezTo>
                    <a:pt x="3272" y="3983"/>
                    <a:pt x="793" y="6451"/>
                    <a:pt x="793" y="14635"/>
                  </a:cubicBezTo>
                  <a:lnTo>
                    <a:pt x="0" y="96439"/>
                  </a:lnTo>
                  <a:lnTo>
                    <a:pt x="4357" y="128287"/>
                  </a:lnTo>
                  <a:cubicBezTo>
                    <a:pt x="22168" y="127888"/>
                    <a:pt x="47113" y="120017"/>
                    <a:pt x="47113" y="99874"/>
                  </a:cubicBezTo>
                  <a:lnTo>
                    <a:pt x="48003" y="92771"/>
                  </a:lnTo>
                  <a:lnTo>
                    <a:pt x="47247" y="75031"/>
                  </a:lnTo>
                  <a:lnTo>
                    <a:pt x="50677" y="43047"/>
                  </a:lnTo>
                  <a:lnTo>
                    <a:pt x="50612" y="0"/>
                  </a:lnTo>
                  <a:lnTo>
                    <a:pt x="18726" y="4767"/>
                  </a:lnTo>
                  <a:close/>
                </a:path>
              </a:pathLst>
            </a:custGeom>
            <a:solidFill>
              <a:srgbClr val="A9ABD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6C65E40-F6FB-DC86-233C-2309E2647F3B}"/>
                </a:ext>
              </a:extLst>
            </p:cNvPr>
            <p:cNvSpPr/>
            <p:nvPr/>
          </p:nvSpPr>
          <p:spPr>
            <a:xfrm>
              <a:off x="4738574" y="4283091"/>
              <a:ext cx="88325" cy="132206"/>
            </a:xfrm>
            <a:custGeom>
              <a:avLst/>
              <a:gdLst>
                <a:gd name="connsiteX0" fmla="*/ 49536 w 88325"/>
                <a:gd name="connsiteY0" fmla="*/ 26248 h 132206"/>
                <a:gd name="connsiteX1" fmla="*/ 52696 w 88325"/>
                <a:gd name="connsiteY1" fmla="*/ 43417 h 132206"/>
                <a:gd name="connsiteX2" fmla="*/ 24921 w 88325"/>
                <a:gd name="connsiteY2" fmla="*/ 79662 h 132206"/>
                <a:gd name="connsiteX3" fmla="*/ 0 w 88325"/>
                <a:gd name="connsiteY3" fmla="*/ 116517 h 132206"/>
                <a:gd name="connsiteX4" fmla="*/ 34877 w 88325"/>
                <a:gd name="connsiteY4" fmla="*/ 132206 h 132206"/>
                <a:gd name="connsiteX5" fmla="*/ 84395 w 88325"/>
                <a:gd name="connsiteY5" fmla="*/ 86008 h 132206"/>
                <a:gd name="connsiteX6" fmla="*/ 88326 w 88325"/>
                <a:gd name="connsiteY6" fmla="*/ 25662 h 132206"/>
                <a:gd name="connsiteX7" fmla="*/ 87771 w 88325"/>
                <a:gd name="connsiteY7" fmla="*/ 0 h 132206"/>
                <a:gd name="connsiteX8" fmla="*/ 49535 w 88325"/>
                <a:gd name="connsiteY8" fmla="*/ 26251 h 13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325" h="132206">
                  <a:moveTo>
                    <a:pt x="49536" y="26248"/>
                  </a:moveTo>
                  <a:lnTo>
                    <a:pt x="52696" y="43417"/>
                  </a:lnTo>
                  <a:cubicBezTo>
                    <a:pt x="44217" y="59389"/>
                    <a:pt x="37616" y="56659"/>
                    <a:pt x="24921" y="79662"/>
                  </a:cubicBezTo>
                  <a:cubicBezTo>
                    <a:pt x="16770" y="94431"/>
                    <a:pt x="3113" y="103560"/>
                    <a:pt x="0" y="116517"/>
                  </a:cubicBezTo>
                  <a:lnTo>
                    <a:pt x="34877" y="132206"/>
                  </a:lnTo>
                  <a:cubicBezTo>
                    <a:pt x="45576" y="126566"/>
                    <a:pt x="83759" y="98354"/>
                    <a:pt x="84395" y="86008"/>
                  </a:cubicBezTo>
                  <a:lnTo>
                    <a:pt x="88326" y="25662"/>
                  </a:lnTo>
                  <a:lnTo>
                    <a:pt x="87771" y="0"/>
                  </a:lnTo>
                  <a:lnTo>
                    <a:pt x="49535" y="26251"/>
                  </a:lnTo>
                  <a:close/>
                </a:path>
              </a:pathLst>
            </a:custGeom>
            <a:solidFill>
              <a:srgbClr val="F9F9F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BD79015-B7D9-9AA2-0FBA-70F17A0724CA}"/>
                </a:ext>
              </a:extLst>
            </p:cNvPr>
            <p:cNvSpPr/>
            <p:nvPr/>
          </p:nvSpPr>
          <p:spPr>
            <a:xfrm>
              <a:off x="2991880" y="3640140"/>
              <a:ext cx="252974" cy="44665"/>
            </a:xfrm>
            <a:custGeom>
              <a:avLst/>
              <a:gdLst>
                <a:gd name="connsiteX0" fmla="*/ 185440 w 252974"/>
                <a:gd name="connsiteY0" fmla="*/ 9222 h 44665"/>
                <a:gd name="connsiteX1" fmla="*/ 60550 w 252974"/>
                <a:gd name="connsiteY1" fmla="*/ 18629 h 44665"/>
                <a:gd name="connsiteX2" fmla="*/ 31947 w 252974"/>
                <a:gd name="connsiteY2" fmla="*/ 17851 h 44665"/>
                <a:gd name="connsiteX3" fmla="*/ 0 w 252974"/>
                <a:gd name="connsiteY3" fmla="*/ 22185 h 44665"/>
                <a:gd name="connsiteX4" fmla="*/ 74 w 252974"/>
                <a:gd name="connsiteY4" fmla="*/ 44665 h 44665"/>
                <a:gd name="connsiteX5" fmla="*/ 124704 w 252974"/>
                <a:gd name="connsiteY5" fmla="*/ 36406 h 44665"/>
                <a:gd name="connsiteX6" fmla="*/ 135477 w 252974"/>
                <a:gd name="connsiteY6" fmla="*/ 37073 h 44665"/>
                <a:gd name="connsiteX7" fmla="*/ 192833 w 252974"/>
                <a:gd name="connsiteY7" fmla="*/ 31184 h 44665"/>
                <a:gd name="connsiteX8" fmla="*/ 252975 w 252974"/>
                <a:gd name="connsiteY8" fmla="*/ 15074 h 44665"/>
                <a:gd name="connsiteX9" fmla="*/ 252863 w 252974"/>
                <a:gd name="connsiteY9" fmla="*/ 0 h 44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974" h="44665">
                  <a:moveTo>
                    <a:pt x="185440" y="9222"/>
                  </a:moveTo>
                  <a:lnTo>
                    <a:pt x="60550" y="18629"/>
                  </a:lnTo>
                  <a:lnTo>
                    <a:pt x="31947" y="17851"/>
                  </a:lnTo>
                  <a:lnTo>
                    <a:pt x="0" y="22185"/>
                  </a:lnTo>
                  <a:lnTo>
                    <a:pt x="74" y="44665"/>
                  </a:lnTo>
                  <a:lnTo>
                    <a:pt x="124704" y="36406"/>
                  </a:lnTo>
                  <a:lnTo>
                    <a:pt x="135477" y="37073"/>
                  </a:lnTo>
                  <a:lnTo>
                    <a:pt x="192833" y="31184"/>
                  </a:lnTo>
                  <a:lnTo>
                    <a:pt x="252975" y="15074"/>
                  </a:lnTo>
                  <a:lnTo>
                    <a:pt x="252863" y="0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1DB8E2B8-30A6-F6A9-D2FB-A6AA2C147BD8}"/>
                </a:ext>
              </a:extLst>
            </p:cNvPr>
            <p:cNvSpPr/>
            <p:nvPr/>
          </p:nvSpPr>
          <p:spPr>
            <a:xfrm>
              <a:off x="6120516" y="181783"/>
              <a:ext cx="89079" cy="85237"/>
            </a:xfrm>
            <a:custGeom>
              <a:avLst/>
              <a:gdLst>
                <a:gd name="connsiteX0" fmla="*/ 0 w 89079"/>
                <a:gd name="connsiteY0" fmla="*/ 46168 h 85237"/>
                <a:gd name="connsiteX1" fmla="*/ 49885 w 89079"/>
                <a:gd name="connsiteY1" fmla="*/ 85237 h 85237"/>
                <a:gd name="connsiteX2" fmla="*/ 89080 w 89079"/>
                <a:gd name="connsiteY2" fmla="*/ 60377 h 85237"/>
                <a:gd name="connsiteX3" fmla="*/ 71264 w 89079"/>
                <a:gd name="connsiteY3" fmla="*/ 3549 h 85237"/>
                <a:gd name="connsiteX4" fmla="*/ 46322 w 89079"/>
                <a:gd name="connsiteY4" fmla="*/ 0 h 85237"/>
                <a:gd name="connsiteX5" fmla="*/ 39198 w 89079"/>
                <a:gd name="connsiteY5" fmla="*/ 0 h 85237"/>
                <a:gd name="connsiteX6" fmla="*/ 0 w 89079"/>
                <a:gd name="connsiteY6" fmla="*/ 46169 h 8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79" h="85237">
                  <a:moveTo>
                    <a:pt x="0" y="46168"/>
                  </a:moveTo>
                  <a:cubicBezTo>
                    <a:pt x="0" y="65913"/>
                    <a:pt x="28654" y="85237"/>
                    <a:pt x="49885" y="85237"/>
                  </a:cubicBezTo>
                  <a:cubicBezTo>
                    <a:pt x="67603" y="85237"/>
                    <a:pt x="80726" y="69958"/>
                    <a:pt x="89080" y="60377"/>
                  </a:cubicBezTo>
                  <a:cubicBezTo>
                    <a:pt x="78932" y="41261"/>
                    <a:pt x="71264" y="33483"/>
                    <a:pt x="71264" y="3549"/>
                  </a:cubicBezTo>
                  <a:cubicBezTo>
                    <a:pt x="60119" y="2626"/>
                    <a:pt x="58606" y="0"/>
                    <a:pt x="46322" y="0"/>
                  </a:cubicBezTo>
                  <a:lnTo>
                    <a:pt x="39198" y="0"/>
                  </a:lnTo>
                  <a:cubicBezTo>
                    <a:pt x="17877" y="0"/>
                    <a:pt x="0" y="25881"/>
                    <a:pt x="0" y="46169"/>
                  </a:cubicBezTo>
                  <a:close/>
                </a:path>
              </a:pathLst>
            </a:custGeom>
            <a:solidFill>
              <a:srgbClr val="40271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95A8F383-EFE3-0BB8-7908-EA40ADC964FF}"/>
                </a:ext>
              </a:extLst>
            </p:cNvPr>
            <p:cNvSpPr/>
            <p:nvPr/>
          </p:nvSpPr>
          <p:spPr>
            <a:xfrm>
              <a:off x="2161657" y="4041302"/>
              <a:ext cx="249420" cy="29322"/>
            </a:xfrm>
            <a:custGeom>
              <a:avLst/>
              <a:gdLst>
                <a:gd name="connsiteX0" fmla="*/ 163945 w 249420"/>
                <a:gd name="connsiteY0" fmla="*/ 5084 h 29322"/>
                <a:gd name="connsiteX1" fmla="*/ 146093 w 249420"/>
                <a:gd name="connsiteY1" fmla="*/ 8015 h 29322"/>
                <a:gd name="connsiteX2" fmla="*/ 124715 w 249420"/>
                <a:gd name="connsiteY2" fmla="*/ 4462 h 29322"/>
                <a:gd name="connsiteX3" fmla="*/ 106907 w 249420"/>
                <a:gd name="connsiteY3" fmla="*/ 4882 h 29322"/>
                <a:gd name="connsiteX4" fmla="*/ 0 w 249420"/>
                <a:gd name="connsiteY4" fmla="*/ 8015 h 29322"/>
                <a:gd name="connsiteX5" fmla="*/ 0 w 249420"/>
                <a:gd name="connsiteY5" fmla="*/ 29322 h 29322"/>
                <a:gd name="connsiteX6" fmla="*/ 121138 w 249420"/>
                <a:gd name="connsiteY6" fmla="*/ 29258 h 29322"/>
                <a:gd name="connsiteX7" fmla="*/ 149709 w 249420"/>
                <a:gd name="connsiteY7" fmla="*/ 26732 h 29322"/>
                <a:gd name="connsiteX8" fmla="*/ 238733 w 249420"/>
                <a:gd name="connsiteY8" fmla="*/ 22220 h 29322"/>
                <a:gd name="connsiteX9" fmla="*/ 249421 w 249420"/>
                <a:gd name="connsiteY9" fmla="*/ 11564 h 29322"/>
                <a:gd name="connsiteX10" fmla="*/ 249367 w 249420"/>
                <a:gd name="connsiteY10" fmla="*/ 0 h 29322"/>
                <a:gd name="connsiteX11" fmla="*/ 163943 w 249420"/>
                <a:gd name="connsiteY11" fmla="*/ 5084 h 2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9420" h="29322">
                  <a:moveTo>
                    <a:pt x="163945" y="5084"/>
                  </a:moveTo>
                  <a:cubicBezTo>
                    <a:pt x="149769" y="5303"/>
                    <a:pt x="156378" y="3093"/>
                    <a:pt x="146093" y="8015"/>
                  </a:cubicBezTo>
                  <a:cubicBezTo>
                    <a:pt x="137744" y="6075"/>
                    <a:pt x="135564" y="4462"/>
                    <a:pt x="124715" y="4462"/>
                  </a:cubicBezTo>
                  <a:lnTo>
                    <a:pt x="106907" y="4882"/>
                  </a:lnTo>
                  <a:lnTo>
                    <a:pt x="0" y="8015"/>
                  </a:lnTo>
                  <a:lnTo>
                    <a:pt x="0" y="29322"/>
                  </a:lnTo>
                  <a:lnTo>
                    <a:pt x="121138" y="29258"/>
                  </a:lnTo>
                  <a:lnTo>
                    <a:pt x="149709" y="26732"/>
                  </a:lnTo>
                  <a:lnTo>
                    <a:pt x="238733" y="22220"/>
                  </a:lnTo>
                  <a:cubicBezTo>
                    <a:pt x="246963" y="21753"/>
                    <a:pt x="249421" y="20151"/>
                    <a:pt x="249421" y="11564"/>
                  </a:cubicBezTo>
                  <a:lnTo>
                    <a:pt x="249367" y="0"/>
                  </a:lnTo>
                  <a:lnTo>
                    <a:pt x="163943" y="5084"/>
                  </a:ln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680DD11-F073-E42D-D40A-E3C359CF5AFD}"/>
                </a:ext>
              </a:extLst>
            </p:cNvPr>
            <p:cNvSpPr/>
            <p:nvPr/>
          </p:nvSpPr>
          <p:spPr>
            <a:xfrm>
              <a:off x="9519691" y="6319003"/>
              <a:ext cx="99768" cy="113650"/>
            </a:xfrm>
            <a:custGeom>
              <a:avLst/>
              <a:gdLst>
                <a:gd name="connsiteX0" fmla="*/ 51828 w 99768"/>
                <a:gd name="connsiteY0" fmla="*/ 28414 h 113650"/>
                <a:gd name="connsiteX1" fmla="*/ 48957 w 99768"/>
                <a:gd name="connsiteY1" fmla="*/ 52362 h 113650"/>
                <a:gd name="connsiteX2" fmla="*/ 0 w 99768"/>
                <a:gd name="connsiteY2" fmla="*/ 99445 h 113650"/>
                <a:gd name="connsiteX3" fmla="*/ 0 w 99768"/>
                <a:gd name="connsiteY3" fmla="*/ 113650 h 113650"/>
                <a:gd name="connsiteX4" fmla="*/ 24943 w 99768"/>
                <a:gd name="connsiteY4" fmla="*/ 110097 h 113650"/>
                <a:gd name="connsiteX5" fmla="*/ 99769 w 99768"/>
                <a:gd name="connsiteY5" fmla="*/ 42618 h 113650"/>
                <a:gd name="connsiteX6" fmla="*/ 99769 w 99768"/>
                <a:gd name="connsiteY6" fmla="*/ 39065 h 113650"/>
                <a:gd name="connsiteX7" fmla="*/ 51826 w 99768"/>
                <a:gd name="connsiteY7" fmla="*/ 0 h 113650"/>
                <a:gd name="connsiteX8" fmla="*/ 51826 w 99768"/>
                <a:gd name="connsiteY8" fmla="*/ 28413 h 11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768" h="113650">
                  <a:moveTo>
                    <a:pt x="51828" y="28414"/>
                  </a:moveTo>
                  <a:cubicBezTo>
                    <a:pt x="53450" y="41369"/>
                    <a:pt x="50250" y="36874"/>
                    <a:pt x="48957" y="52362"/>
                  </a:cubicBezTo>
                  <a:lnTo>
                    <a:pt x="0" y="99445"/>
                  </a:lnTo>
                  <a:lnTo>
                    <a:pt x="0" y="113650"/>
                  </a:lnTo>
                  <a:cubicBezTo>
                    <a:pt x="16453" y="113284"/>
                    <a:pt x="11941" y="110097"/>
                    <a:pt x="24943" y="110097"/>
                  </a:cubicBezTo>
                  <a:cubicBezTo>
                    <a:pt x="53712" y="110097"/>
                    <a:pt x="99769" y="72710"/>
                    <a:pt x="99769" y="42618"/>
                  </a:cubicBezTo>
                  <a:lnTo>
                    <a:pt x="99769" y="39065"/>
                  </a:lnTo>
                  <a:cubicBezTo>
                    <a:pt x="99769" y="7972"/>
                    <a:pt x="84890" y="0"/>
                    <a:pt x="51826" y="0"/>
                  </a:cubicBezTo>
                  <a:lnTo>
                    <a:pt x="51826" y="28413"/>
                  </a:ln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EE28F8F-2B93-ED7C-384B-856C47C8A9B8}"/>
                </a:ext>
              </a:extLst>
            </p:cNvPr>
            <p:cNvSpPr/>
            <p:nvPr/>
          </p:nvSpPr>
          <p:spPr>
            <a:xfrm>
              <a:off x="3054590" y="2876995"/>
              <a:ext cx="86860" cy="79537"/>
            </a:xfrm>
            <a:custGeom>
              <a:avLst/>
              <a:gdLst>
                <a:gd name="connsiteX0" fmla="*/ 54973 w 86860"/>
                <a:gd name="connsiteY0" fmla="*/ 4764 h 79537"/>
                <a:gd name="connsiteX1" fmla="*/ 4969 w 86860"/>
                <a:gd name="connsiteY1" fmla="*/ 7527 h 79537"/>
                <a:gd name="connsiteX2" fmla="*/ 1405 w 86860"/>
                <a:gd name="connsiteY2" fmla="*/ 25285 h 79537"/>
                <a:gd name="connsiteX3" fmla="*/ 0 w 86860"/>
                <a:gd name="connsiteY3" fmla="*/ 32628 h 79537"/>
                <a:gd name="connsiteX4" fmla="*/ 8623 w 86860"/>
                <a:gd name="connsiteY4" fmla="*/ 79537 h 79537"/>
                <a:gd name="connsiteX5" fmla="*/ 51436 w 86860"/>
                <a:gd name="connsiteY5" fmla="*/ 75773 h 79537"/>
                <a:gd name="connsiteX6" fmla="*/ 75625 w 86860"/>
                <a:gd name="connsiteY6" fmla="*/ 71354 h 79537"/>
                <a:gd name="connsiteX7" fmla="*/ 79798 w 86860"/>
                <a:gd name="connsiteY7" fmla="*/ 43044 h 79537"/>
                <a:gd name="connsiteX8" fmla="*/ 79798 w 86860"/>
                <a:gd name="connsiteY8" fmla="*/ 39491 h 79537"/>
                <a:gd name="connsiteX9" fmla="*/ 86861 w 86860"/>
                <a:gd name="connsiteY9" fmla="*/ 0 h 79537"/>
                <a:gd name="connsiteX10" fmla="*/ 54974 w 86860"/>
                <a:gd name="connsiteY10" fmla="*/ 4767 h 7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860" h="79537">
                  <a:moveTo>
                    <a:pt x="54973" y="4764"/>
                  </a:moveTo>
                  <a:lnTo>
                    <a:pt x="4969" y="7527"/>
                  </a:lnTo>
                  <a:cubicBezTo>
                    <a:pt x="3110" y="15491"/>
                    <a:pt x="1405" y="15693"/>
                    <a:pt x="1405" y="25285"/>
                  </a:cubicBezTo>
                  <a:lnTo>
                    <a:pt x="0" y="32628"/>
                  </a:lnTo>
                  <a:lnTo>
                    <a:pt x="8623" y="79537"/>
                  </a:lnTo>
                  <a:lnTo>
                    <a:pt x="51436" y="75773"/>
                  </a:lnTo>
                  <a:lnTo>
                    <a:pt x="75625" y="71354"/>
                  </a:lnTo>
                  <a:lnTo>
                    <a:pt x="79798" y="43044"/>
                  </a:lnTo>
                  <a:lnTo>
                    <a:pt x="79798" y="39491"/>
                  </a:lnTo>
                  <a:cubicBezTo>
                    <a:pt x="79798" y="24180"/>
                    <a:pt x="86926" y="22358"/>
                    <a:pt x="86861" y="0"/>
                  </a:cubicBezTo>
                  <a:lnTo>
                    <a:pt x="54974" y="4767"/>
                  </a:lnTo>
                  <a:close/>
                </a:path>
              </a:pathLst>
            </a:custGeom>
            <a:solidFill>
              <a:srgbClr val="A7A9D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C817FE6-9488-5BCE-4AA0-77A11ACE0A6E}"/>
                </a:ext>
              </a:extLst>
            </p:cNvPr>
            <p:cNvSpPr/>
            <p:nvPr/>
          </p:nvSpPr>
          <p:spPr>
            <a:xfrm>
              <a:off x="1897960" y="3236141"/>
              <a:ext cx="210229" cy="32800"/>
            </a:xfrm>
            <a:custGeom>
              <a:avLst/>
              <a:gdLst>
                <a:gd name="connsiteX0" fmla="*/ 0 w 210229"/>
                <a:gd name="connsiteY0" fmla="*/ 24864 h 32800"/>
                <a:gd name="connsiteX1" fmla="*/ 35634 w 210229"/>
                <a:gd name="connsiteY1" fmla="*/ 31967 h 32800"/>
                <a:gd name="connsiteX2" fmla="*/ 39266 w 210229"/>
                <a:gd name="connsiteY2" fmla="*/ 32800 h 32800"/>
                <a:gd name="connsiteX3" fmla="*/ 99772 w 210229"/>
                <a:gd name="connsiteY3" fmla="*/ 28414 h 32800"/>
                <a:gd name="connsiteX4" fmla="*/ 99772 w 210229"/>
                <a:gd name="connsiteY4" fmla="*/ 21311 h 32800"/>
                <a:gd name="connsiteX5" fmla="*/ 210230 w 210229"/>
                <a:gd name="connsiteY5" fmla="*/ 21311 h 32800"/>
                <a:gd name="connsiteX6" fmla="*/ 210230 w 210229"/>
                <a:gd name="connsiteY6" fmla="*/ 0 h 32800"/>
                <a:gd name="connsiteX7" fmla="*/ 142529 w 210229"/>
                <a:gd name="connsiteY7" fmla="*/ 888 h 32800"/>
                <a:gd name="connsiteX8" fmla="*/ 124713 w 210229"/>
                <a:gd name="connsiteY8" fmla="*/ 0 h 32800"/>
                <a:gd name="connsiteX9" fmla="*/ 92643 w 210229"/>
                <a:gd name="connsiteY9" fmla="*/ 888 h 32800"/>
                <a:gd name="connsiteX10" fmla="*/ 74828 w 210229"/>
                <a:gd name="connsiteY10" fmla="*/ 0 h 32800"/>
                <a:gd name="connsiteX11" fmla="*/ 57013 w 210229"/>
                <a:gd name="connsiteY11" fmla="*/ 0 h 32800"/>
                <a:gd name="connsiteX12" fmla="*/ 32070 w 210229"/>
                <a:gd name="connsiteY12" fmla="*/ 7106 h 32800"/>
                <a:gd name="connsiteX13" fmla="*/ 0 w 210229"/>
                <a:gd name="connsiteY13" fmla="*/ 0 h 32800"/>
                <a:gd name="connsiteX14" fmla="*/ 0 w 210229"/>
                <a:gd name="connsiteY14" fmla="*/ 24864 h 3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229" h="32800">
                  <a:moveTo>
                    <a:pt x="0" y="24864"/>
                  </a:moveTo>
                  <a:cubicBezTo>
                    <a:pt x="24456" y="24864"/>
                    <a:pt x="19011" y="31967"/>
                    <a:pt x="35634" y="31967"/>
                  </a:cubicBezTo>
                  <a:lnTo>
                    <a:pt x="39266" y="32800"/>
                  </a:lnTo>
                  <a:lnTo>
                    <a:pt x="99772" y="28414"/>
                  </a:lnTo>
                  <a:lnTo>
                    <a:pt x="99772" y="21311"/>
                  </a:lnTo>
                  <a:lnTo>
                    <a:pt x="210230" y="21311"/>
                  </a:lnTo>
                  <a:lnTo>
                    <a:pt x="210230" y="0"/>
                  </a:lnTo>
                  <a:lnTo>
                    <a:pt x="142529" y="888"/>
                  </a:lnTo>
                  <a:lnTo>
                    <a:pt x="124713" y="0"/>
                  </a:lnTo>
                  <a:lnTo>
                    <a:pt x="92643" y="888"/>
                  </a:lnTo>
                  <a:lnTo>
                    <a:pt x="74828" y="0"/>
                  </a:lnTo>
                  <a:lnTo>
                    <a:pt x="57013" y="0"/>
                  </a:lnTo>
                  <a:cubicBezTo>
                    <a:pt x="41601" y="0"/>
                    <a:pt x="42650" y="7106"/>
                    <a:pt x="32070" y="7106"/>
                  </a:cubicBezTo>
                  <a:cubicBezTo>
                    <a:pt x="15556" y="7106"/>
                    <a:pt x="21354" y="474"/>
                    <a:pt x="0" y="0"/>
                  </a:cubicBezTo>
                  <a:lnTo>
                    <a:pt x="0" y="24864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F857C430-8E65-B7C8-91AF-21035370F51C}"/>
                </a:ext>
              </a:extLst>
            </p:cNvPr>
            <p:cNvSpPr/>
            <p:nvPr/>
          </p:nvSpPr>
          <p:spPr>
            <a:xfrm>
              <a:off x="6396424" y="6570071"/>
              <a:ext cx="197981" cy="32441"/>
            </a:xfrm>
            <a:custGeom>
              <a:avLst/>
              <a:gdLst>
                <a:gd name="connsiteX0" fmla="*/ 37617 w 197981"/>
                <a:gd name="connsiteY0" fmla="*/ 4375 h 32441"/>
                <a:gd name="connsiteX1" fmla="*/ 1493 w 197981"/>
                <a:gd name="connsiteY1" fmla="*/ 18713 h 32441"/>
                <a:gd name="connsiteX2" fmla="*/ 26969 w 197981"/>
                <a:gd name="connsiteY2" fmla="*/ 29958 h 32441"/>
                <a:gd name="connsiteX3" fmla="*/ 126769 w 197981"/>
                <a:gd name="connsiteY3" fmla="*/ 25144 h 32441"/>
                <a:gd name="connsiteX4" fmla="*/ 197981 w 197981"/>
                <a:gd name="connsiteY4" fmla="*/ 29459 h 32441"/>
                <a:gd name="connsiteX5" fmla="*/ 197981 w 197981"/>
                <a:gd name="connsiteY5" fmla="*/ 11701 h 32441"/>
                <a:gd name="connsiteX6" fmla="*/ 187290 w 197981"/>
                <a:gd name="connsiteY6" fmla="*/ 1045 h 32441"/>
                <a:gd name="connsiteX7" fmla="*/ 94566 w 197981"/>
                <a:gd name="connsiteY7" fmla="*/ 0 h 32441"/>
                <a:gd name="connsiteX8" fmla="*/ 37620 w 197981"/>
                <a:gd name="connsiteY8" fmla="*/ 4376 h 3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981" h="32441">
                  <a:moveTo>
                    <a:pt x="37617" y="4375"/>
                  </a:moveTo>
                  <a:cubicBezTo>
                    <a:pt x="19835" y="5967"/>
                    <a:pt x="5878" y="3894"/>
                    <a:pt x="1493" y="18713"/>
                  </a:cubicBezTo>
                  <a:cubicBezTo>
                    <a:pt x="-4780" y="39920"/>
                    <a:pt x="9669" y="30335"/>
                    <a:pt x="26969" y="29958"/>
                  </a:cubicBezTo>
                  <a:lnTo>
                    <a:pt x="126769" y="25144"/>
                  </a:lnTo>
                  <a:lnTo>
                    <a:pt x="197981" y="29459"/>
                  </a:lnTo>
                  <a:lnTo>
                    <a:pt x="197981" y="11701"/>
                  </a:lnTo>
                  <a:cubicBezTo>
                    <a:pt x="197981" y="3517"/>
                    <a:pt x="195502" y="1045"/>
                    <a:pt x="187290" y="1045"/>
                  </a:cubicBezTo>
                  <a:lnTo>
                    <a:pt x="94566" y="0"/>
                  </a:lnTo>
                  <a:lnTo>
                    <a:pt x="37620" y="4376"/>
                  </a:lnTo>
                  <a:close/>
                </a:path>
              </a:pathLst>
            </a:custGeom>
            <a:solidFill>
              <a:srgbClr val="54190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EE06E97-4894-493B-26D4-623F420FA174}"/>
                </a:ext>
              </a:extLst>
            </p:cNvPr>
            <p:cNvSpPr/>
            <p:nvPr/>
          </p:nvSpPr>
          <p:spPr>
            <a:xfrm>
              <a:off x="3576284" y="3437790"/>
              <a:ext cx="111472" cy="82491"/>
            </a:xfrm>
            <a:custGeom>
              <a:avLst/>
              <a:gdLst>
                <a:gd name="connsiteX0" fmla="*/ 0 w 111472"/>
                <a:gd name="connsiteY0" fmla="*/ 15283 h 82491"/>
                <a:gd name="connsiteX1" fmla="*/ 3517 w 111472"/>
                <a:gd name="connsiteY1" fmla="*/ 43427 h 82491"/>
                <a:gd name="connsiteX2" fmla="*/ 3517 w 111472"/>
                <a:gd name="connsiteY2" fmla="*/ 71836 h 82491"/>
                <a:gd name="connsiteX3" fmla="*/ 14205 w 111472"/>
                <a:gd name="connsiteY3" fmla="*/ 82492 h 82491"/>
                <a:gd name="connsiteX4" fmla="*/ 35583 w 111472"/>
                <a:gd name="connsiteY4" fmla="*/ 75390 h 82491"/>
                <a:gd name="connsiteX5" fmla="*/ 28460 w 111472"/>
                <a:gd name="connsiteY5" fmla="*/ 61184 h 82491"/>
                <a:gd name="connsiteX6" fmla="*/ 28460 w 111472"/>
                <a:gd name="connsiteY6" fmla="*/ 43427 h 82491"/>
                <a:gd name="connsiteX7" fmla="*/ 53831 w 111472"/>
                <a:gd name="connsiteY7" fmla="*/ 14500 h 82491"/>
                <a:gd name="connsiteX8" fmla="*/ 63665 w 111472"/>
                <a:gd name="connsiteY8" fmla="*/ 22180 h 82491"/>
                <a:gd name="connsiteX9" fmla="*/ 67654 w 111472"/>
                <a:gd name="connsiteY9" fmla="*/ 54078 h 82491"/>
                <a:gd name="connsiteX10" fmla="*/ 67654 w 111472"/>
                <a:gd name="connsiteY10" fmla="*/ 68287 h 82491"/>
                <a:gd name="connsiteX11" fmla="*/ 85469 w 111472"/>
                <a:gd name="connsiteY11" fmla="*/ 68287 h 82491"/>
                <a:gd name="connsiteX12" fmla="*/ 85469 w 111472"/>
                <a:gd name="connsiteY12" fmla="*/ 61184 h 82491"/>
                <a:gd name="connsiteX13" fmla="*/ 103284 w 111472"/>
                <a:gd name="connsiteY13" fmla="*/ 61184 h 82491"/>
                <a:gd name="connsiteX14" fmla="*/ 103284 w 111472"/>
                <a:gd name="connsiteY14" fmla="*/ 11460 h 82491"/>
                <a:gd name="connsiteX15" fmla="*/ 92596 w 111472"/>
                <a:gd name="connsiteY15" fmla="*/ 805 h 82491"/>
                <a:gd name="connsiteX16" fmla="*/ 88892 w 111472"/>
                <a:gd name="connsiteY16" fmla="*/ 0 h 82491"/>
                <a:gd name="connsiteX17" fmla="*/ 2 w 111472"/>
                <a:gd name="connsiteY17" fmla="*/ 15283 h 8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1472" h="82491">
                  <a:moveTo>
                    <a:pt x="0" y="15283"/>
                  </a:moveTo>
                  <a:lnTo>
                    <a:pt x="3517" y="43427"/>
                  </a:lnTo>
                  <a:lnTo>
                    <a:pt x="3517" y="71836"/>
                  </a:lnTo>
                  <a:cubicBezTo>
                    <a:pt x="3517" y="80020"/>
                    <a:pt x="5996" y="82492"/>
                    <a:pt x="14205" y="82492"/>
                  </a:cubicBezTo>
                  <a:cubicBezTo>
                    <a:pt x="25076" y="82492"/>
                    <a:pt x="28586" y="79083"/>
                    <a:pt x="35583" y="75390"/>
                  </a:cubicBezTo>
                  <a:cubicBezTo>
                    <a:pt x="31277" y="68981"/>
                    <a:pt x="28460" y="69146"/>
                    <a:pt x="28460" y="61184"/>
                  </a:cubicBezTo>
                  <a:lnTo>
                    <a:pt x="28460" y="43427"/>
                  </a:lnTo>
                  <a:cubicBezTo>
                    <a:pt x="28460" y="30594"/>
                    <a:pt x="44181" y="19878"/>
                    <a:pt x="53831" y="14500"/>
                  </a:cubicBezTo>
                  <a:lnTo>
                    <a:pt x="63665" y="22180"/>
                  </a:lnTo>
                  <a:lnTo>
                    <a:pt x="67654" y="54078"/>
                  </a:lnTo>
                  <a:lnTo>
                    <a:pt x="67654" y="68287"/>
                  </a:lnTo>
                  <a:lnTo>
                    <a:pt x="85469" y="68287"/>
                  </a:lnTo>
                  <a:lnTo>
                    <a:pt x="85469" y="61184"/>
                  </a:lnTo>
                  <a:lnTo>
                    <a:pt x="103284" y="61184"/>
                  </a:lnTo>
                  <a:cubicBezTo>
                    <a:pt x="121708" y="61184"/>
                    <a:pt x="103284" y="33734"/>
                    <a:pt x="103284" y="11460"/>
                  </a:cubicBezTo>
                  <a:cubicBezTo>
                    <a:pt x="103284" y="3277"/>
                    <a:pt x="100805" y="805"/>
                    <a:pt x="92596" y="805"/>
                  </a:cubicBezTo>
                  <a:lnTo>
                    <a:pt x="88892" y="0"/>
                  </a:lnTo>
                  <a:lnTo>
                    <a:pt x="2" y="15283"/>
                  </a:lnTo>
                  <a:close/>
                </a:path>
              </a:pathLst>
            </a:custGeom>
            <a:solidFill>
              <a:srgbClr val="F9B4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61F4426E-B6C0-758F-3A04-24338C884339}"/>
                </a:ext>
              </a:extLst>
            </p:cNvPr>
            <p:cNvSpPr/>
            <p:nvPr/>
          </p:nvSpPr>
          <p:spPr>
            <a:xfrm>
              <a:off x="5439769" y="3971436"/>
              <a:ext cx="46321" cy="192051"/>
            </a:xfrm>
            <a:custGeom>
              <a:avLst/>
              <a:gdLst>
                <a:gd name="connsiteX0" fmla="*/ 21379 w 46321"/>
                <a:gd name="connsiteY0" fmla="*/ 14211 h 192051"/>
                <a:gd name="connsiteX1" fmla="*/ 10688 w 46321"/>
                <a:gd name="connsiteY1" fmla="*/ 124307 h 192051"/>
                <a:gd name="connsiteX2" fmla="*/ 10688 w 46321"/>
                <a:gd name="connsiteY2" fmla="*/ 131413 h 192051"/>
                <a:gd name="connsiteX3" fmla="*/ 0 w 46321"/>
                <a:gd name="connsiteY3" fmla="*/ 181133 h 192051"/>
                <a:gd name="connsiteX4" fmla="*/ 76 w 46321"/>
                <a:gd name="connsiteY4" fmla="*/ 192051 h 192051"/>
                <a:gd name="connsiteX5" fmla="*/ 28503 w 46321"/>
                <a:gd name="connsiteY5" fmla="*/ 184687 h 192051"/>
                <a:gd name="connsiteX6" fmla="*/ 28503 w 46321"/>
                <a:gd name="connsiteY6" fmla="*/ 134962 h 192051"/>
                <a:gd name="connsiteX7" fmla="*/ 42463 w 46321"/>
                <a:gd name="connsiteY7" fmla="*/ 106524 h 192051"/>
                <a:gd name="connsiteX8" fmla="*/ 46322 w 46321"/>
                <a:gd name="connsiteY8" fmla="*/ 53274 h 192051"/>
                <a:gd name="connsiteX9" fmla="*/ 46322 w 46321"/>
                <a:gd name="connsiteY9" fmla="*/ 17758 h 192051"/>
                <a:gd name="connsiteX10" fmla="*/ 42758 w 46321"/>
                <a:gd name="connsiteY10" fmla="*/ 0 h 192051"/>
                <a:gd name="connsiteX11" fmla="*/ 21379 w 46321"/>
                <a:gd name="connsiteY11" fmla="*/ 14208 h 192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321" h="192051">
                  <a:moveTo>
                    <a:pt x="21379" y="14211"/>
                  </a:moveTo>
                  <a:lnTo>
                    <a:pt x="10688" y="124307"/>
                  </a:lnTo>
                  <a:lnTo>
                    <a:pt x="10688" y="131413"/>
                  </a:lnTo>
                  <a:cubicBezTo>
                    <a:pt x="10688" y="149235"/>
                    <a:pt x="0" y="161590"/>
                    <a:pt x="0" y="181133"/>
                  </a:cubicBezTo>
                  <a:lnTo>
                    <a:pt x="76" y="192051"/>
                  </a:lnTo>
                  <a:lnTo>
                    <a:pt x="28503" y="184687"/>
                  </a:lnTo>
                  <a:lnTo>
                    <a:pt x="28503" y="134962"/>
                  </a:lnTo>
                  <a:cubicBezTo>
                    <a:pt x="28503" y="124253"/>
                    <a:pt x="41652" y="118713"/>
                    <a:pt x="42463" y="106524"/>
                  </a:cubicBezTo>
                  <a:lnTo>
                    <a:pt x="46322" y="53274"/>
                  </a:lnTo>
                  <a:lnTo>
                    <a:pt x="46322" y="17758"/>
                  </a:lnTo>
                  <a:cubicBezTo>
                    <a:pt x="46322" y="8166"/>
                    <a:pt x="44617" y="7968"/>
                    <a:pt x="42758" y="0"/>
                  </a:cubicBezTo>
                  <a:cubicBezTo>
                    <a:pt x="29134" y="9951"/>
                    <a:pt x="42250" y="9362"/>
                    <a:pt x="21379" y="14208"/>
                  </a:cubicBez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5BE21BD8-1E45-85FA-DA5E-7724955DF44F}"/>
                </a:ext>
              </a:extLst>
            </p:cNvPr>
            <p:cNvSpPr/>
            <p:nvPr/>
          </p:nvSpPr>
          <p:spPr>
            <a:xfrm>
              <a:off x="2917027" y="2330492"/>
              <a:ext cx="47114" cy="149168"/>
            </a:xfrm>
            <a:custGeom>
              <a:avLst/>
              <a:gdLst>
                <a:gd name="connsiteX0" fmla="*/ 1 w 47114"/>
                <a:gd name="connsiteY0" fmla="*/ 78135 h 149168"/>
                <a:gd name="connsiteX1" fmla="*/ 7128 w 47114"/>
                <a:gd name="connsiteY1" fmla="*/ 78135 h 149168"/>
                <a:gd name="connsiteX2" fmla="*/ 6144 w 47114"/>
                <a:gd name="connsiteY2" fmla="*/ 89394 h 149168"/>
                <a:gd name="connsiteX3" fmla="*/ 0 w 47114"/>
                <a:gd name="connsiteY3" fmla="*/ 81684 h 149168"/>
                <a:gd name="connsiteX4" fmla="*/ 184 w 47114"/>
                <a:gd name="connsiteY4" fmla="*/ 144889 h 149168"/>
                <a:gd name="connsiteX5" fmla="*/ 17819 w 47114"/>
                <a:gd name="connsiteY5" fmla="*/ 149168 h 149168"/>
                <a:gd name="connsiteX6" fmla="*/ 32071 w 47114"/>
                <a:gd name="connsiteY6" fmla="*/ 142062 h 149168"/>
                <a:gd name="connsiteX7" fmla="*/ 46322 w 47114"/>
                <a:gd name="connsiteY7" fmla="*/ 142062 h 149168"/>
                <a:gd name="connsiteX8" fmla="*/ 47115 w 47114"/>
                <a:gd name="connsiteY8" fmla="*/ 109981 h 149168"/>
                <a:gd name="connsiteX9" fmla="*/ 42762 w 47114"/>
                <a:gd name="connsiteY9" fmla="*/ 78136 h 149168"/>
                <a:gd name="connsiteX10" fmla="*/ 28507 w 47114"/>
                <a:gd name="connsiteY10" fmla="*/ 67481 h 149168"/>
                <a:gd name="connsiteX11" fmla="*/ 46322 w 47114"/>
                <a:gd name="connsiteY11" fmla="*/ 14208 h 149168"/>
                <a:gd name="connsiteX12" fmla="*/ 39198 w 47114"/>
                <a:gd name="connsiteY12" fmla="*/ 0 h 149168"/>
                <a:gd name="connsiteX13" fmla="*/ 0 w 47114"/>
                <a:gd name="connsiteY13" fmla="*/ 78138 h 149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114" h="149168">
                  <a:moveTo>
                    <a:pt x="1" y="78135"/>
                  </a:moveTo>
                  <a:lnTo>
                    <a:pt x="7128" y="78135"/>
                  </a:lnTo>
                  <a:lnTo>
                    <a:pt x="6144" y="89394"/>
                  </a:lnTo>
                  <a:lnTo>
                    <a:pt x="0" y="81684"/>
                  </a:lnTo>
                  <a:lnTo>
                    <a:pt x="184" y="144889"/>
                  </a:lnTo>
                  <a:lnTo>
                    <a:pt x="17819" y="149168"/>
                  </a:lnTo>
                  <a:cubicBezTo>
                    <a:pt x="24248" y="144875"/>
                    <a:pt x="24082" y="142062"/>
                    <a:pt x="32071" y="142062"/>
                  </a:cubicBezTo>
                  <a:lnTo>
                    <a:pt x="46322" y="142062"/>
                  </a:lnTo>
                  <a:lnTo>
                    <a:pt x="47115" y="109981"/>
                  </a:lnTo>
                  <a:lnTo>
                    <a:pt x="42762" y="78136"/>
                  </a:lnTo>
                  <a:cubicBezTo>
                    <a:pt x="38257" y="75758"/>
                    <a:pt x="28507" y="73254"/>
                    <a:pt x="28507" y="67481"/>
                  </a:cubicBezTo>
                  <a:cubicBezTo>
                    <a:pt x="28507" y="55647"/>
                    <a:pt x="46322" y="50226"/>
                    <a:pt x="46322" y="14208"/>
                  </a:cubicBezTo>
                  <a:cubicBezTo>
                    <a:pt x="46322" y="3603"/>
                    <a:pt x="46830" y="2526"/>
                    <a:pt x="39198" y="0"/>
                  </a:cubicBezTo>
                  <a:cubicBezTo>
                    <a:pt x="31231" y="34090"/>
                    <a:pt x="0" y="49820"/>
                    <a:pt x="0" y="78138"/>
                  </a:cubicBezTo>
                  <a:close/>
                </a:path>
              </a:pathLst>
            </a:custGeom>
            <a:solidFill>
              <a:srgbClr val="A7A9D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91DE9668-F901-46D6-9CF3-17A9F55D529D}"/>
                </a:ext>
              </a:extLst>
            </p:cNvPr>
            <p:cNvSpPr/>
            <p:nvPr/>
          </p:nvSpPr>
          <p:spPr>
            <a:xfrm>
              <a:off x="4717303" y="3959437"/>
              <a:ext cx="109607" cy="79361"/>
            </a:xfrm>
            <a:custGeom>
              <a:avLst/>
              <a:gdLst>
                <a:gd name="connsiteX0" fmla="*/ 3 w 109607"/>
                <a:gd name="connsiteY0" fmla="*/ 34358 h 79361"/>
                <a:gd name="connsiteX1" fmla="*/ 38343 w 109607"/>
                <a:gd name="connsiteY1" fmla="*/ 61492 h 79361"/>
                <a:gd name="connsiteX2" fmla="*/ 88229 w 109607"/>
                <a:gd name="connsiteY2" fmla="*/ 79251 h 79361"/>
                <a:gd name="connsiteX3" fmla="*/ 98920 w 109607"/>
                <a:gd name="connsiteY3" fmla="*/ 79251 h 79361"/>
                <a:gd name="connsiteX4" fmla="*/ 109607 w 109607"/>
                <a:gd name="connsiteY4" fmla="*/ 75697 h 79361"/>
                <a:gd name="connsiteX5" fmla="*/ 51850 w 109607"/>
                <a:gd name="connsiteY5" fmla="*/ 0 h 79361"/>
                <a:gd name="connsiteX6" fmla="*/ 0 w 109607"/>
                <a:gd name="connsiteY6" fmla="*/ 34359 h 79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607" h="79361">
                  <a:moveTo>
                    <a:pt x="3" y="34358"/>
                  </a:moveTo>
                  <a:cubicBezTo>
                    <a:pt x="4017" y="51250"/>
                    <a:pt x="20424" y="56384"/>
                    <a:pt x="38343" y="61492"/>
                  </a:cubicBezTo>
                  <a:cubicBezTo>
                    <a:pt x="51943" y="65369"/>
                    <a:pt x="77449" y="79251"/>
                    <a:pt x="88229" y="79251"/>
                  </a:cubicBezTo>
                  <a:lnTo>
                    <a:pt x="98920" y="79251"/>
                  </a:lnTo>
                  <a:cubicBezTo>
                    <a:pt x="112540" y="79251"/>
                    <a:pt x="100213" y="80339"/>
                    <a:pt x="109607" y="75697"/>
                  </a:cubicBezTo>
                  <a:cubicBezTo>
                    <a:pt x="83508" y="36847"/>
                    <a:pt x="96758" y="30588"/>
                    <a:pt x="51850" y="0"/>
                  </a:cubicBezTo>
                  <a:lnTo>
                    <a:pt x="0" y="34359"/>
                  </a:lnTo>
                  <a:close/>
                </a:path>
              </a:pathLst>
            </a:custGeom>
            <a:solidFill>
              <a:srgbClr val="F4F4F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9D99E704-8B4D-7868-5B4D-85DA2EF5B799}"/>
                </a:ext>
              </a:extLst>
            </p:cNvPr>
            <p:cNvSpPr/>
            <p:nvPr/>
          </p:nvSpPr>
          <p:spPr>
            <a:xfrm>
              <a:off x="1652103" y="3221947"/>
              <a:ext cx="106897" cy="209540"/>
            </a:xfrm>
            <a:custGeom>
              <a:avLst/>
              <a:gdLst>
                <a:gd name="connsiteX0" fmla="*/ 0 w 106897"/>
                <a:gd name="connsiteY0" fmla="*/ 181127 h 209540"/>
                <a:gd name="connsiteX1" fmla="*/ 14251 w 106897"/>
                <a:gd name="connsiteY1" fmla="*/ 209541 h 209540"/>
                <a:gd name="connsiteX2" fmla="*/ 63461 w 106897"/>
                <a:gd name="connsiteY2" fmla="*/ 109426 h 209540"/>
                <a:gd name="connsiteX3" fmla="*/ 106897 w 106897"/>
                <a:gd name="connsiteY3" fmla="*/ 0 h 209540"/>
                <a:gd name="connsiteX4" fmla="*/ 51258 w 106897"/>
                <a:gd name="connsiteY4" fmla="*/ 86601 h 209540"/>
                <a:gd name="connsiteX5" fmla="*/ 1 w 106897"/>
                <a:gd name="connsiteY5" fmla="*/ 181127 h 209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897" h="209540">
                  <a:moveTo>
                    <a:pt x="0" y="181127"/>
                  </a:moveTo>
                  <a:cubicBezTo>
                    <a:pt x="0" y="191582"/>
                    <a:pt x="9970" y="191226"/>
                    <a:pt x="14251" y="209541"/>
                  </a:cubicBezTo>
                  <a:cubicBezTo>
                    <a:pt x="25418" y="201386"/>
                    <a:pt x="60273" y="124692"/>
                    <a:pt x="63461" y="109426"/>
                  </a:cubicBezTo>
                  <a:cubicBezTo>
                    <a:pt x="70642" y="74998"/>
                    <a:pt x="105794" y="13211"/>
                    <a:pt x="106897" y="0"/>
                  </a:cubicBezTo>
                  <a:cubicBezTo>
                    <a:pt x="90830" y="4275"/>
                    <a:pt x="62413" y="68631"/>
                    <a:pt x="51258" y="86601"/>
                  </a:cubicBezTo>
                  <a:cubicBezTo>
                    <a:pt x="44937" y="96775"/>
                    <a:pt x="1" y="178275"/>
                    <a:pt x="1" y="181127"/>
                  </a:cubicBez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227D84AA-74F1-BB2E-1804-90595C8B43EC}"/>
                </a:ext>
              </a:extLst>
            </p:cNvPr>
            <p:cNvSpPr/>
            <p:nvPr/>
          </p:nvSpPr>
          <p:spPr>
            <a:xfrm>
              <a:off x="2725378" y="2236019"/>
              <a:ext cx="81210" cy="133559"/>
            </a:xfrm>
            <a:custGeom>
              <a:avLst/>
              <a:gdLst>
                <a:gd name="connsiteX0" fmla="*/ 34887 w 81210"/>
                <a:gd name="connsiteY0" fmla="*/ 16355 h 133559"/>
                <a:gd name="connsiteX1" fmla="*/ 43723 w 81210"/>
                <a:gd name="connsiteY1" fmla="*/ 20910 h 133559"/>
                <a:gd name="connsiteX2" fmla="*/ 0 w 81210"/>
                <a:gd name="connsiteY2" fmla="*/ 97641 h 133559"/>
                <a:gd name="connsiteX3" fmla="*/ 17073 w 81210"/>
                <a:gd name="connsiteY3" fmla="*/ 133559 h 133559"/>
                <a:gd name="connsiteX4" fmla="*/ 24200 w 81210"/>
                <a:gd name="connsiteY4" fmla="*/ 133559 h 133559"/>
                <a:gd name="connsiteX5" fmla="*/ 81211 w 81210"/>
                <a:gd name="connsiteY5" fmla="*/ 23459 h 133559"/>
                <a:gd name="connsiteX6" fmla="*/ 58585 w 81210"/>
                <a:gd name="connsiteY6" fmla="*/ 0 h 133559"/>
                <a:gd name="connsiteX7" fmla="*/ 34889 w 81210"/>
                <a:gd name="connsiteY7" fmla="*/ 16357 h 13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10" h="133559">
                  <a:moveTo>
                    <a:pt x="34887" y="16355"/>
                  </a:moveTo>
                  <a:lnTo>
                    <a:pt x="43723" y="20910"/>
                  </a:lnTo>
                  <a:lnTo>
                    <a:pt x="0" y="97641"/>
                  </a:lnTo>
                  <a:lnTo>
                    <a:pt x="17073" y="133559"/>
                  </a:lnTo>
                  <a:lnTo>
                    <a:pt x="24200" y="133559"/>
                  </a:lnTo>
                  <a:cubicBezTo>
                    <a:pt x="28514" y="115104"/>
                    <a:pt x="81211" y="26341"/>
                    <a:pt x="81211" y="23459"/>
                  </a:cubicBezTo>
                  <a:cubicBezTo>
                    <a:pt x="81211" y="12459"/>
                    <a:pt x="64956" y="21271"/>
                    <a:pt x="58585" y="0"/>
                  </a:cubicBezTo>
                  <a:lnTo>
                    <a:pt x="34889" y="16357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8197F157-73CF-BADB-8027-84557D648380}"/>
                </a:ext>
              </a:extLst>
            </p:cNvPr>
            <p:cNvSpPr/>
            <p:nvPr/>
          </p:nvSpPr>
          <p:spPr>
            <a:xfrm>
              <a:off x="8226133" y="4076851"/>
              <a:ext cx="121145" cy="54242"/>
            </a:xfrm>
            <a:custGeom>
              <a:avLst/>
              <a:gdLst>
                <a:gd name="connsiteX0" fmla="*/ 46337 w 121145"/>
                <a:gd name="connsiteY0" fmla="*/ 4718 h 54242"/>
                <a:gd name="connsiteX1" fmla="*/ 0 w 121145"/>
                <a:gd name="connsiteY1" fmla="*/ 54242 h 54242"/>
                <a:gd name="connsiteX2" fmla="*/ 71260 w 121145"/>
                <a:gd name="connsiteY2" fmla="*/ 54242 h 54242"/>
                <a:gd name="connsiteX3" fmla="*/ 121145 w 121145"/>
                <a:gd name="connsiteY3" fmla="*/ 970 h 54242"/>
                <a:gd name="connsiteX4" fmla="*/ 92542 w 121145"/>
                <a:gd name="connsiteY4" fmla="*/ 0 h 54242"/>
                <a:gd name="connsiteX5" fmla="*/ 46337 w 121145"/>
                <a:gd name="connsiteY5" fmla="*/ 4721 h 5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145" h="54242">
                  <a:moveTo>
                    <a:pt x="46337" y="4718"/>
                  </a:moveTo>
                  <a:cubicBezTo>
                    <a:pt x="34450" y="5731"/>
                    <a:pt x="3243" y="45309"/>
                    <a:pt x="0" y="54242"/>
                  </a:cubicBezTo>
                  <a:lnTo>
                    <a:pt x="71260" y="54242"/>
                  </a:lnTo>
                  <a:cubicBezTo>
                    <a:pt x="83230" y="54242"/>
                    <a:pt x="118359" y="12895"/>
                    <a:pt x="121145" y="970"/>
                  </a:cubicBezTo>
                  <a:lnTo>
                    <a:pt x="92542" y="0"/>
                  </a:lnTo>
                  <a:lnTo>
                    <a:pt x="46337" y="4721"/>
                  </a:ln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3B9910AC-66E9-D8C4-093A-D47C6F7E4664}"/>
                </a:ext>
              </a:extLst>
            </p:cNvPr>
            <p:cNvSpPr/>
            <p:nvPr/>
          </p:nvSpPr>
          <p:spPr>
            <a:xfrm>
              <a:off x="2749559" y="3655213"/>
              <a:ext cx="156780" cy="43631"/>
            </a:xfrm>
            <a:custGeom>
              <a:avLst/>
              <a:gdLst>
                <a:gd name="connsiteX0" fmla="*/ 124711 w 156780"/>
                <a:gd name="connsiteY0" fmla="*/ 1 h 43631"/>
                <a:gd name="connsiteX1" fmla="*/ 89081 w 156780"/>
                <a:gd name="connsiteY1" fmla="*/ 1 h 43631"/>
                <a:gd name="connsiteX2" fmla="*/ 121147 w 156780"/>
                <a:gd name="connsiteY2" fmla="*/ 3553 h 43631"/>
                <a:gd name="connsiteX3" fmla="*/ 121147 w 156780"/>
                <a:gd name="connsiteY3" fmla="*/ 10656 h 43631"/>
                <a:gd name="connsiteX4" fmla="*/ 71262 w 156780"/>
                <a:gd name="connsiteY4" fmla="*/ 10656 h 43631"/>
                <a:gd name="connsiteX5" fmla="*/ 57011 w 156780"/>
                <a:gd name="connsiteY5" fmla="*/ 17758 h 43631"/>
                <a:gd name="connsiteX6" fmla="*/ 10688 w 156780"/>
                <a:gd name="connsiteY6" fmla="*/ 10656 h 43631"/>
                <a:gd name="connsiteX7" fmla="*/ 0 w 156780"/>
                <a:gd name="connsiteY7" fmla="*/ 10656 h 43631"/>
                <a:gd name="connsiteX8" fmla="*/ 0 w 156780"/>
                <a:gd name="connsiteY8" fmla="*/ 39069 h 43631"/>
                <a:gd name="connsiteX9" fmla="*/ 14345 w 156780"/>
                <a:gd name="connsiteY9" fmla="*/ 43632 h 43631"/>
                <a:gd name="connsiteX10" fmla="*/ 64137 w 156780"/>
                <a:gd name="connsiteY10" fmla="*/ 39069 h 43631"/>
                <a:gd name="connsiteX11" fmla="*/ 90449 w 156780"/>
                <a:gd name="connsiteY11" fmla="*/ 33048 h 43631"/>
                <a:gd name="connsiteX12" fmla="*/ 117702 w 156780"/>
                <a:gd name="connsiteY12" fmla="*/ 36306 h 43631"/>
                <a:gd name="connsiteX13" fmla="*/ 149653 w 156780"/>
                <a:gd name="connsiteY13" fmla="*/ 31963 h 43631"/>
                <a:gd name="connsiteX14" fmla="*/ 156781 w 156780"/>
                <a:gd name="connsiteY14" fmla="*/ 17758 h 43631"/>
                <a:gd name="connsiteX15" fmla="*/ 156781 w 156780"/>
                <a:gd name="connsiteY15" fmla="*/ 7102 h 43631"/>
                <a:gd name="connsiteX16" fmla="*/ 142526 w 156780"/>
                <a:gd name="connsiteY16" fmla="*/ 7102 h 43631"/>
                <a:gd name="connsiteX17" fmla="*/ 124710 w 156780"/>
                <a:gd name="connsiteY17" fmla="*/ 0 h 4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6780" h="43631">
                  <a:moveTo>
                    <a:pt x="124711" y="1"/>
                  </a:moveTo>
                  <a:lnTo>
                    <a:pt x="89081" y="1"/>
                  </a:lnTo>
                  <a:lnTo>
                    <a:pt x="121147" y="3553"/>
                  </a:lnTo>
                  <a:lnTo>
                    <a:pt x="121147" y="10656"/>
                  </a:lnTo>
                  <a:lnTo>
                    <a:pt x="71262" y="10656"/>
                  </a:lnTo>
                  <a:cubicBezTo>
                    <a:pt x="59439" y="10656"/>
                    <a:pt x="63825" y="17758"/>
                    <a:pt x="57011" y="17758"/>
                  </a:cubicBezTo>
                  <a:cubicBezTo>
                    <a:pt x="37909" y="17758"/>
                    <a:pt x="32461" y="10656"/>
                    <a:pt x="10688" y="10656"/>
                  </a:cubicBezTo>
                  <a:lnTo>
                    <a:pt x="0" y="10656"/>
                  </a:lnTo>
                  <a:lnTo>
                    <a:pt x="0" y="39069"/>
                  </a:lnTo>
                  <a:cubicBezTo>
                    <a:pt x="7535" y="40866"/>
                    <a:pt x="9495" y="43061"/>
                    <a:pt x="14345" y="43632"/>
                  </a:cubicBezTo>
                  <a:lnTo>
                    <a:pt x="64137" y="39069"/>
                  </a:lnTo>
                  <a:cubicBezTo>
                    <a:pt x="82248" y="37391"/>
                    <a:pt x="76760" y="35930"/>
                    <a:pt x="90449" y="33048"/>
                  </a:cubicBezTo>
                  <a:cubicBezTo>
                    <a:pt x="107843" y="29391"/>
                    <a:pt x="99771" y="38178"/>
                    <a:pt x="117702" y="36306"/>
                  </a:cubicBezTo>
                  <a:lnTo>
                    <a:pt x="149653" y="31963"/>
                  </a:lnTo>
                  <a:cubicBezTo>
                    <a:pt x="153959" y="25554"/>
                    <a:pt x="156781" y="25723"/>
                    <a:pt x="156781" y="17758"/>
                  </a:cubicBezTo>
                  <a:lnTo>
                    <a:pt x="156781" y="7102"/>
                  </a:lnTo>
                  <a:lnTo>
                    <a:pt x="142526" y="7102"/>
                  </a:lnTo>
                  <a:cubicBezTo>
                    <a:pt x="130901" y="7102"/>
                    <a:pt x="130789" y="5267"/>
                    <a:pt x="124710" y="0"/>
                  </a:cubicBez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5C4BCC5-2276-BAD0-3E2E-ADB4D49D515F}"/>
                </a:ext>
              </a:extLst>
            </p:cNvPr>
            <p:cNvSpPr/>
            <p:nvPr/>
          </p:nvSpPr>
          <p:spPr>
            <a:xfrm>
              <a:off x="2428872" y="3208711"/>
              <a:ext cx="167609" cy="39479"/>
            </a:xfrm>
            <a:custGeom>
              <a:avLst/>
              <a:gdLst>
                <a:gd name="connsiteX0" fmla="*/ 96361 w 167609"/>
                <a:gd name="connsiteY0" fmla="*/ 10703 h 39479"/>
                <a:gd name="connsiteX1" fmla="*/ 78381 w 167609"/>
                <a:gd name="connsiteY1" fmla="*/ 9703 h 39479"/>
                <a:gd name="connsiteX2" fmla="*/ 28529 w 167609"/>
                <a:gd name="connsiteY2" fmla="*/ 16777 h 39479"/>
                <a:gd name="connsiteX3" fmla="*/ 0 w 167609"/>
                <a:gd name="connsiteY3" fmla="*/ 16777 h 39479"/>
                <a:gd name="connsiteX4" fmla="*/ 0 w 167609"/>
                <a:gd name="connsiteY4" fmla="*/ 38073 h 39479"/>
                <a:gd name="connsiteX5" fmla="*/ 32170 w 167609"/>
                <a:gd name="connsiteY5" fmla="*/ 39480 h 39479"/>
                <a:gd name="connsiteX6" fmla="*/ 135514 w 167609"/>
                <a:gd name="connsiteY6" fmla="*/ 31777 h 39479"/>
                <a:gd name="connsiteX7" fmla="*/ 167461 w 167609"/>
                <a:gd name="connsiteY7" fmla="*/ 27443 h 39479"/>
                <a:gd name="connsiteX8" fmla="*/ 167610 w 167609"/>
                <a:gd name="connsiteY8" fmla="*/ 0 h 39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609" h="39479">
                  <a:moveTo>
                    <a:pt x="96361" y="10703"/>
                  </a:moveTo>
                  <a:lnTo>
                    <a:pt x="78381" y="9703"/>
                  </a:lnTo>
                  <a:lnTo>
                    <a:pt x="28529" y="16777"/>
                  </a:lnTo>
                  <a:lnTo>
                    <a:pt x="0" y="16777"/>
                  </a:lnTo>
                  <a:lnTo>
                    <a:pt x="0" y="38073"/>
                  </a:lnTo>
                  <a:lnTo>
                    <a:pt x="32170" y="39480"/>
                  </a:lnTo>
                  <a:lnTo>
                    <a:pt x="135514" y="31777"/>
                  </a:lnTo>
                  <a:lnTo>
                    <a:pt x="167461" y="27443"/>
                  </a:lnTo>
                  <a:lnTo>
                    <a:pt x="167610" y="0"/>
                  </a:ln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4B034A3C-4730-A6F8-2A99-943B35DE1A57}"/>
                </a:ext>
              </a:extLst>
            </p:cNvPr>
            <p:cNvSpPr/>
            <p:nvPr/>
          </p:nvSpPr>
          <p:spPr>
            <a:xfrm>
              <a:off x="1922888" y="2852581"/>
              <a:ext cx="154185" cy="53273"/>
            </a:xfrm>
            <a:custGeom>
              <a:avLst/>
              <a:gdLst>
                <a:gd name="connsiteX0" fmla="*/ 92644 w 154185"/>
                <a:gd name="connsiteY0" fmla="*/ 3550 h 53273"/>
                <a:gd name="connsiteX1" fmla="*/ 91891 w 154185"/>
                <a:gd name="connsiteY1" fmla="*/ 16167 h 53273"/>
                <a:gd name="connsiteX2" fmla="*/ 74743 w 154185"/>
                <a:gd name="connsiteY2" fmla="*/ 22802 h 53273"/>
                <a:gd name="connsiteX3" fmla="*/ 35634 w 154185"/>
                <a:gd name="connsiteY3" fmla="*/ 24861 h 53273"/>
                <a:gd name="connsiteX4" fmla="*/ 24943 w 154185"/>
                <a:gd name="connsiteY4" fmla="*/ 24861 h 53273"/>
                <a:gd name="connsiteX5" fmla="*/ 17621 w 154185"/>
                <a:gd name="connsiteY5" fmla="*/ 24785 h 53273"/>
                <a:gd name="connsiteX6" fmla="*/ 14255 w 154185"/>
                <a:gd name="connsiteY6" fmla="*/ 35516 h 53273"/>
                <a:gd name="connsiteX7" fmla="*/ 4000 w 154185"/>
                <a:gd name="connsiteY7" fmla="*/ 35653 h 53273"/>
                <a:gd name="connsiteX8" fmla="*/ 0 w 154185"/>
                <a:gd name="connsiteY8" fmla="*/ 49721 h 53273"/>
                <a:gd name="connsiteX9" fmla="*/ 14255 w 154185"/>
                <a:gd name="connsiteY9" fmla="*/ 53274 h 53273"/>
                <a:gd name="connsiteX10" fmla="*/ 53449 w 154185"/>
                <a:gd name="connsiteY10" fmla="*/ 46168 h 53273"/>
                <a:gd name="connsiteX11" fmla="*/ 57013 w 154185"/>
                <a:gd name="connsiteY11" fmla="*/ 46168 h 53273"/>
                <a:gd name="connsiteX12" fmla="*/ 71264 w 154185"/>
                <a:gd name="connsiteY12" fmla="*/ 39066 h 53273"/>
                <a:gd name="connsiteX13" fmla="*/ 89080 w 154185"/>
                <a:gd name="connsiteY13" fmla="*/ 42619 h 53273"/>
                <a:gd name="connsiteX14" fmla="*/ 124713 w 154185"/>
                <a:gd name="connsiteY14" fmla="*/ 35516 h 53273"/>
                <a:gd name="connsiteX15" fmla="*/ 138965 w 154185"/>
                <a:gd name="connsiteY15" fmla="*/ 42619 h 53273"/>
                <a:gd name="connsiteX16" fmla="*/ 154185 w 154185"/>
                <a:gd name="connsiteY16" fmla="*/ 38954 h 53273"/>
                <a:gd name="connsiteX17" fmla="*/ 149656 w 154185"/>
                <a:gd name="connsiteY17" fmla="*/ 0 h 53273"/>
                <a:gd name="connsiteX18" fmla="*/ 135401 w 154185"/>
                <a:gd name="connsiteY18" fmla="*/ 0 h 53273"/>
                <a:gd name="connsiteX19" fmla="*/ 92644 w 154185"/>
                <a:gd name="connsiteY19" fmla="*/ 3550 h 5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4185" h="53273">
                  <a:moveTo>
                    <a:pt x="92644" y="3550"/>
                  </a:moveTo>
                  <a:lnTo>
                    <a:pt x="91891" y="16167"/>
                  </a:lnTo>
                  <a:lnTo>
                    <a:pt x="74743" y="22802"/>
                  </a:lnTo>
                  <a:lnTo>
                    <a:pt x="35634" y="24861"/>
                  </a:lnTo>
                  <a:lnTo>
                    <a:pt x="24943" y="24861"/>
                  </a:lnTo>
                  <a:lnTo>
                    <a:pt x="17621" y="24785"/>
                  </a:lnTo>
                  <a:lnTo>
                    <a:pt x="14255" y="35516"/>
                  </a:lnTo>
                  <a:lnTo>
                    <a:pt x="4000" y="35653"/>
                  </a:lnTo>
                  <a:lnTo>
                    <a:pt x="0" y="49721"/>
                  </a:lnTo>
                  <a:cubicBezTo>
                    <a:pt x="9556" y="52002"/>
                    <a:pt x="6717" y="53274"/>
                    <a:pt x="14255" y="53274"/>
                  </a:cubicBezTo>
                  <a:cubicBezTo>
                    <a:pt x="33706" y="53274"/>
                    <a:pt x="33994" y="46168"/>
                    <a:pt x="53449" y="46168"/>
                  </a:cubicBezTo>
                  <a:lnTo>
                    <a:pt x="57013" y="46168"/>
                  </a:lnTo>
                  <a:cubicBezTo>
                    <a:pt x="68836" y="46168"/>
                    <a:pt x="64450" y="39066"/>
                    <a:pt x="71264" y="39066"/>
                  </a:cubicBezTo>
                  <a:cubicBezTo>
                    <a:pt x="80889" y="39066"/>
                    <a:pt x="81091" y="40761"/>
                    <a:pt x="89080" y="42619"/>
                  </a:cubicBezTo>
                  <a:cubicBezTo>
                    <a:pt x="98239" y="38239"/>
                    <a:pt x="110797" y="35516"/>
                    <a:pt x="124713" y="35516"/>
                  </a:cubicBezTo>
                  <a:cubicBezTo>
                    <a:pt x="136536" y="35516"/>
                    <a:pt x="132151" y="42619"/>
                    <a:pt x="138965" y="42619"/>
                  </a:cubicBezTo>
                  <a:cubicBezTo>
                    <a:pt x="147126" y="42619"/>
                    <a:pt x="143108" y="41415"/>
                    <a:pt x="154185" y="38954"/>
                  </a:cubicBezTo>
                  <a:lnTo>
                    <a:pt x="149656" y="0"/>
                  </a:lnTo>
                  <a:lnTo>
                    <a:pt x="135401" y="0"/>
                  </a:lnTo>
                  <a:cubicBezTo>
                    <a:pt x="114072" y="0"/>
                    <a:pt x="118897" y="4131"/>
                    <a:pt x="92644" y="3550"/>
                  </a:cubicBez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808FEF7B-EBDC-228A-B8A9-C382DA2DD5E5}"/>
                </a:ext>
              </a:extLst>
            </p:cNvPr>
            <p:cNvSpPr/>
            <p:nvPr/>
          </p:nvSpPr>
          <p:spPr>
            <a:xfrm>
              <a:off x="7542151" y="1133611"/>
              <a:ext cx="64136" cy="110101"/>
            </a:xfrm>
            <a:custGeom>
              <a:avLst/>
              <a:gdLst>
                <a:gd name="connsiteX0" fmla="*/ 0 w 64136"/>
                <a:gd name="connsiteY0" fmla="*/ 81688 h 110101"/>
                <a:gd name="connsiteX1" fmla="*/ 35634 w 64136"/>
                <a:gd name="connsiteY1" fmla="*/ 110101 h 110101"/>
                <a:gd name="connsiteX2" fmla="*/ 64137 w 64136"/>
                <a:gd name="connsiteY2" fmla="*/ 14208 h 110101"/>
                <a:gd name="connsiteX3" fmla="*/ 64137 w 64136"/>
                <a:gd name="connsiteY3" fmla="*/ 7106 h 110101"/>
                <a:gd name="connsiteX4" fmla="*/ 46322 w 64136"/>
                <a:gd name="connsiteY4" fmla="*/ 0 h 110101"/>
                <a:gd name="connsiteX5" fmla="*/ 14637 w 64136"/>
                <a:gd name="connsiteY5" fmla="*/ 32351 h 110101"/>
                <a:gd name="connsiteX6" fmla="*/ 0 w 64136"/>
                <a:gd name="connsiteY6" fmla="*/ 81686 h 11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136" h="110101">
                  <a:moveTo>
                    <a:pt x="0" y="81688"/>
                  </a:moveTo>
                  <a:lnTo>
                    <a:pt x="35634" y="110101"/>
                  </a:lnTo>
                  <a:cubicBezTo>
                    <a:pt x="43007" y="78548"/>
                    <a:pt x="64137" y="52266"/>
                    <a:pt x="64137" y="14208"/>
                  </a:cubicBezTo>
                  <a:lnTo>
                    <a:pt x="64137" y="7106"/>
                  </a:lnTo>
                  <a:cubicBezTo>
                    <a:pt x="59640" y="4731"/>
                    <a:pt x="52358" y="0"/>
                    <a:pt x="46322" y="0"/>
                  </a:cubicBezTo>
                  <a:cubicBezTo>
                    <a:pt x="39688" y="0"/>
                    <a:pt x="17390" y="26560"/>
                    <a:pt x="14637" y="32351"/>
                  </a:cubicBezTo>
                  <a:cubicBezTo>
                    <a:pt x="7891" y="46538"/>
                    <a:pt x="3849" y="65219"/>
                    <a:pt x="0" y="81686"/>
                  </a:cubicBezTo>
                  <a:close/>
                </a:path>
              </a:pathLst>
            </a:custGeom>
            <a:solidFill>
              <a:srgbClr val="E4A47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D47D3F3-BF29-156D-D4A9-76C7A8D801FE}"/>
                </a:ext>
              </a:extLst>
            </p:cNvPr>
            <p:cNvSpPr/>
            <p:nvPr/>
          </p:nvSpPr>
          <p:spPr>
            <a:xfrm>
              <a:off x="6815675" y="685948"/>
              <a:ext cx="59944" cy="170651"/>
            </a:xfrm>
            <a:custGeom>
              <a:avLst/>
              <a:gdLst>
                <a:gd name="connsiteX0" fmla="*/ 30703 w 59944"/>
                <a:gd name="connsiteY0" fmla="*/ 110476 h 170651"/>
                <a:gd name="connsiteX1" fmla="*/ 27875 w 59944"/>
                <a:gd name="connsiteY1" fmla="*/ 124479 h 170651"/>
                <a:gd name="connsiteX2" fmla="*/ 27875 w 59944"/>
                <a:gd name="connsiteY2" fmla="*/ 170652 h 170651"/>
                <a:gd name="connsiteX3" fmla="*/ 59945 w 59944"/>
                <a:gd name="connsiteY3" fmla="*/ 135136 h 170651"/>
                <a:gd name="connsiteX4" fmla="*/ 0 w 59944"/>
                <a:gd name="connsiteY4" fmla="*/ 0 h 170651"/>
                <a:gd name="connsiteX5" fmla="*/ 30704 w 59944"/>
                <a:gd name="connsiteY5" fmla="*/ 110478 h 17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44" h="170651">
                  <a:moveTo>
                    <a:pt x="30703" y="110476"/>
                  </a:moveTo>
                  <a:cubicBezTo>
                    <a:pt x="28942" y="115290"/>
                    <a:pt x="27875" y="116170"/>
                    <a:pt x="27875" y="124479"/>
                  </a:cubicBezTo>
                  <a:lnTo>
                    <a:pt x="27875" y="170652"/>
                  </a:lnTo>
                  <a:cubicBezTo>
                    <a:pt x="40058" y="167408"/>
                    <a:pt x="59945" y="143162"/>
                    <a:pt x="59945" y="135136"/>
                  </a:cubicBezTo>
                  <a:cubicBezTo>
                    <a:pt x="59945" y="90712"/>
                    <a:pt x="25572" y="17662"/>
                    <a:pt x="0" y="0"/>
                  </a:cubicBezTo>
                  <a:lnTo>
                    <a:pt x="30704" y="110478"/>
                  </a:lnTo>
                  <a:close/>
                </a:path>
              </a:pathLst>
            </a:custGeom>
            <a:solidFill>
              <a:srgbClr val="925E3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8C892A80-C608-DBE6-D095-711DC9E2F0F3}"/>
                </a:ext>
              </a:extLst>
            </p:cNvPr>
            <p:cNvSpPr/>
            <p:nvPr/>
          </p:nvSpPr>
          <p:spPr>
            <a:xfrm>
              <a:off x="6081320" y="1538487"/>
              <a:ext cx="67670" cy="67321"/>
            </a:xfrm>
            <a:custGeom>
              <a:avLst/>
              <a:gdLst>
                <a:gd name="connsiteX0" fmla="*/ 3535 w 67670"/>
                <a:gd name="connsiteY0" fmla="*/ 46169 h 67321"/>
                <a:gd name="connsiteX1" fmla="*/ 0 w 67670"/>
                <a:gd name="connsiteY1" fmla="*/ 63560 h 67321"/>
                <a:gd name="connsiteX2" fmla="*/ 59599 w 67670"/>
                <a:gd name="connsiteY2" fmla="*/ 67322 h 67321"/>
                <a:gd name="connsiteX3" fmla="*/ 67671 w 67670"/>
                <a:gd name="connsiteY3" fmla="*/ 14205 h 67321"/>
                <a:gd name="connsiteX4" fmla="*/ 67610 w 67670"/>
                <a:gd name="connsiteY4" fmla="*/ 4052 h 67321"/>
                <a:gd name="connsiteX5" fmla="*/ 28478 w 67670"/>
                <a:gd name="connsiteY5" fmla="*/ 0 h 67321"/>
                <a:gd name="connsiteX6" fmla="*/ 14223 w 67670"/>
                <a:gd name="connsiteY6" fmla="*/ 0 h 67321"/>
                <a:gd name="connsiteX7" fmla="*/ 3536 w 67670"/>
                <a:gd name="connsiteY7" fmla="*/ 46169 h 6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670" h="67321">
                  <a:moveTo>
                    <a:pt x="3535" y="46169"/>
                  </a:moveTo>
                  <a:cubicBezTo>
                    <a:pt x="3535" y="55764"/>
                    <a:pt x="1834" y="55962"/>
                    <a:pt x="0" y="63560"/>
                  </a:cubicBezTo>
                  <a:lnTo>
                    <a:pt x="59599" y="67322"/>
                  </a:lnTo>
                  <a:lnTo>
                    <a:pt x="67671" y="14205"/>
                  </a:lnTo>
                  <a:lnTo>
                    <a:pt x="67610" y="4052"/>
                  </a:lnTo>
                  <a:lnTo>
                    <a:pt x="28478" y="0"/>
                  </a:lnTo>
                  <a:lnTo>
                    <a:pt x="14223" y="0"/>
                  </a:lnTo>
                  <a:cubicBezTo>
                    <a:pt x="12631" y="19109"/>
                    <a:pt x="3536" y="25895"/>
                    <a:pt x="3536" y="46169"/>
                  </a:cubicBezTo>
                  <a:close/>
                </a:path>
              </a:pathLst>
            </a:custGeom>
            <a:solidFill>
              <a:srgbClr val="79281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AB8E4BD2-8A58-06A1-C8DA-E1EFB04541A5}"/>
                </a:ext>
              </a:extLst>
            </p:cNvPr>
            <p:cNvSpPr/>
            <p:nvPr/>
          </p:nvSpPr>
          <p:spPr>
            <a:xfrm>
              <a:off x="2646222" y="1126513"/>
              <a:ext cx="96205" cy="67478"/>
            </a:xfrm>
            <a:custGeom>
              <a:avLst/>
              <a:gdLst>
                <a:gd name="connsiteX0" fmla="*/ 0 w 96205"/>
                <a:gd name="connsiteY0" fmla="*/ 24862 h 67478"/>
                <a:gd name="connsiteX1" fmla="*/ 32070 w 96205"/>
                <a:gd name="connsiteY1" fmla="*/ 67479 h 67478"/>
                <a:gd name="connsiteX2" fmla="*/ 42758 w 96205"/>
                <a:gd name="connsiteY2" fmla="*/ 67479 h 67478"/>
                <a:gd name="connsiteX3" fmla="*/ 96206 w 96205"/>
                <a:gd name="connsiteY3" fmla="*/ 35516 h 67478"/>
                <a:gd name="connsiteX4" fmla="*/ 64135 w 96205"/>
                <a:gd name="connsiteY4" fmla="*/ 0 h 67478"/>
                <a:gd name="connsiteX5" fmla="*/ 53448 w 96205"/>
                <a:gd name="connsiteY5" fmla="*/ 0 h 67478"/>
                <a:gd name="connsiteX6" fmla="*/ 0 w 96205"/>
                <a:gd name="connsiteY6" fmla="*/ 24860 h 67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05" h="67478">
                  <a:moveTo>
                    <a:pt x="0" y="24862"/>
                  </a:moveTo>
                  <a:lnTo>
                    <a:pt x="32070" y="67479"/>
                  </a:lnTo>
                  <a:lnTo>
                    <a:pt x="42758" y="67479"/>
                  </a:lnTo>
                  <a:cubicBezTo>
                    <a:pt x="47990" y="47950"/>
                    <a:pt x="71466" y="36065"/>
                    <a:pt x="96206" y="35516"/>
                  </a:cubicBezTo>
                  <a:cubicBezTo>
                    <a:pt x="90451" y="24677"/>
                    <a:pt x="79061" y="0"/>
                    <a:pt x="64135" y="0"/>
                  </a:cubicBezTo>
                  <a:lnTo>
                    <a:pt x="53448" y="0"/>
                  </a:lnTo>
                  <a:cubicBezTo>
                    <a:pt x="23345" y="0"/>
                    <a:pt x="18409" y="15154"/>
                    <a:pt x="0" y="24860"/>
                  </a:cubicBezTo>
                  <a:close/>
                </a:path>
              </a:pathLst>
            </a:custGeom>
            <a:solidFill>
              <a:srgbClr val="E4A47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F0440A8-118E-E9E1-B595-669D9DAF3A88}"/>
                </a:ext>
              </a:extLst>
            </p:cNvPr>
            <p:cNvSpPr/>
            <p:nvPr/>
          </p:nvSpPr>
          <p:spPr>
            <a:xfrm>
              <a:off x="3440843" y="3467016"/>
              <a:ext cx="67701" cy="78949"/>
            </a:xfrm>
            <a:custGeom>
              <a:avLst/>
              <a:gdLst>
                <a:gd name="connsiteX0" fmla="*/ 1 w 67701"/>
                <a:gd name="connsiteY0" fmla="*/ 17759 h 78949"/>
                <a:gd name="connsiteX1" fmla="*/ 149 w 67701"/>
                <a:gd name="connsiteY1" fmla="*/ 78950 h 78949"/>
                <a:gd name="connsiteX2" fmla="*/ 67702 w 67701"/>
                <a:gd name="connsiteY2" fmla="*/ 67482 h 78949"/>
                <a:gd name="connsiteX3" fmla="*/ 46323 w 67701"/>
                <a:gd name="connsiteY3" fmla="*/ 17758 h 78949"/>
                <a:gd name="connsiteX4" fmla="*/ 46323 w 67701"/>
                <a:gd name="connsiteY4" fmla="*/ 0 h 78949"/>
                <a:gd name="connsiteX5" fmla="*/ 0 w 67701"/>
                <a:gd name="connsiteY5" fmla="*/ 17758 h 7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01" h="78949">
                  <a:moveTo>
                    <a:pt x="1" y="17759"/>
                  </a:moveTo>
                  <a:lnTo>
                    <a:pt x="149" y="78950"/>
                  </a:lnTo>
                  <a:lnTo>
                    <a:pt x="67702" y="67482"/>
                  </a:lnTo>
                  <a:cubicBezTo>
                    <a:pt x="55504" y="56917"/>
                    <a:pt x="46323" y="40089"/>
                    <a:pt x="46323" y="17758"/>
                  </a:cubicBezTo>
                  <a:lnTo>
                    <a:pt x="46323" y="0"/>
                  </a:lnTo>
                  <a:cubicBezTo>
                    <a:pt x="30979" y="0"/>
                    <a:pt x="0" y="3700"/>
                    <a:pt x="0" y="17758"/>
                  </a:cubicBezTo>
                  <a:close/>
                </a:path>
              </a:pathLst>
            </a:custGeom>
            <a:solidFill>
              <a:srgbClr val="F9B4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020FDAF8-0A2F-D00B-8D8F-733AF2C0D998}"/>
                </a:ext>
              </a:extLst>
            </p:cNvPr>
            <p:cNvSpPr/>
            <p:nvPr/>
          </p:nvSpPr>
          <p:spPr>
            <a:xfrm>
              <a:off x="8055158" y="4081406"/>
              <a:ext cx="121148" cy="56827"/>
            </a:xfrm>
            <a:custGeom>
              <a:avLst/>
              <a:gdLst>
                <a:gd name="connsiteX0" fmla="*/ 0 w 121148"/>
                <a:gd name="connsiteY0" fmla="*/ 56828 h 56827"/>
                <a:gd name="connsiteX1" fmla="*/ 72980 w 121148"/>
                <a:gd name="connsiteY1" fmla="*/ 55157 h 56827"/>
                <a:gd name="connsiteX2" fmla="*/ 121149 w 121148"/>
                <a:gd name="connsiteY2" fmla="*/ 0 h 56827"/>
                <a:gd name="connsiteX3" fmla="*/ 92643 w 121148"/>
                <a:gd name="connsiteY3" fmla="*/ 0 h 56827"/>
                <a:gd name="connsiteX4" fmla="*/ 1 w 121148"/>
                <a:gd name="connsiteY4" fmla="*/ 56828 h 5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148" h="56827">
                  <a:moveTo>
                    <a:pt x="0" y="56828"/>
                  </a:moveTo>
                  <a:lnTo>
                    <a:pt x="72980" y="55157"/>
                  </a:lnTo>
                  <a:lnTo>
                    <a:pt x="121149" y="0"/>
                  </a:lnTo>
                  <a:lnTo>
                    <a:pt x="92643" y="0"/>
                  </a:lnTo>
                  <a:cubicBezTo>
                    <a:pt x="55917" y="0"/>
                    <a:pt x="14711" y="34923"/>
                    <a:pt x="1" y="56828"/>
                  </a:cubicBez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03D5D2E-FB8E-759E-EE24-AC4CB63A2747}"/>
                </a:ext>
              </a:extLst>
            </p:cNvPr>
            <p:cNvSpPr/>
            <p:nvPr/>
          </p:nvSpPr>
          <p:spPr>
            <a:xfrm>
              <a:off x="6373437" y="160469"/>
              <a:ext cx="92643" cy="74584"/>
            </a:xfrm>
            <a:custGeom>
              <a:avLst/>
              <a:gdLst>
                <a:gd name="connsiteX0" fmla="*/ 24943 w 92643"/>
                <a:gd name="connsiteY0" fmla="*/ 7102 h 74584"/>
                <a:gd name="connsiteX1" fmla="*/ 24943 w 92643"/>
                <a:gd name="connsiteY1" fmla="*/ 35516 h 74584"/>
                <a:gd name="connsiteX2" fmla="*/ 0 w 92643"/>
                <a:gd name="connsiteY2" fmla="*/ 74585 h 74584"/>
                <a:gd name="connsiteX3" fmla="*/ 38693 w 92643"/>
                <a:gd name="connsiteY3" fmla="*/ 56324 h 74584"/>
                <a:gd name="connsiteX4" fmla="*/ 89083 w 92643"/>
                <a:gd name="connsiteY4" fmla="*/ 46171 h 74584"/>
                <a:gd name="connsiteX5" fmla="*/ 92644 w 92643"/>
                <a:gd name="connsiteY5" fmla="*/ 28413 h 74584"/>
                <a:gd name="connsiteX6" fmla="*/ 64140 w 92643"/>
                <a:gd name="connsiteY6" fmla="*/ 0 h 74584"/>
                <a:gd name="connsiteX7" fmla="*/ 53449 w 92643"/>
                <a:gd name="connsiteY7" fmla="*/ 0 h 74584"/>
                <a:gd name="connsiteX8" fmla="*/ 24943 w 92643"/>
                <a:gd name="connsiteY8" fmla="*/ 7102 h 7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643" h="74584">
                  <a:moveTo>
                    <a:pt x="24943" y="7102"/>
                  </a:moveTo>
                  <a:lnTo>
                    <a:pt x="24943" y="35516"/>
                  </a:lnTo>
                  <a:cubicBezTo>
                    <a:pt x="24943" y="58023"/>
                    <a:pt x="9466" y="60495"/>
                    <a:pt x="0" y="74585"/>
                  </a:cubicBezTo>
                  <a:cubicBezTo>
                    <a:pt x="17682" y="70479"/>
                    <a:pt x="16489" y="63207"/>
                    <a:pt x="38693" y="56324"/>
                  </a:cubicBezTo>
                  <a:cubicBezTo>
                    <a:pt x="51467" y="52365"/>
                    <a:pt x="72082" y="46171"/>
                    <a:pt x="89083" y="46171"/>
                  </a:cubicBezTo>
                  <a:cubicBezTo>
                    <a:pt x="90943" y="38207"/>
                    <a:pt x="92644" y="38005"/>
                    <a:pt x="92644" y="28413"/>
                  </a:cubicBezTo>
                  <a:cubicBezTo>
                    <a:pt x="92644" y="11234"/>
                    <a:pt x="81376" y="0"/>
                    <a:pt x="64140" y="0"/>
                  </a:cubicBezTo>
                  <a:lnTo>
                    <a:pt x="53449" y="0"/>
                  </a:lnTo>
                  <a:cubicBezTo>
                    <a:pt x="37998" y="0"/>
                    <a:pt x="42452" y="5651"/>
                    <a:pt x="24943" y="7102"/>
                  </a:cubicBezTo>
                  <a:close/>
                </a:path>
              </a:pathLst>
            </a:custGeom>
            <a:solidFill>
              <a:srgbClr val="40271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2230A6E8-8095-792B-5A96-10505C51130C}"/>
                </a:ext>
              </a:extLst>
            </p:cNvPr>
            <p:cNvSpPr/>
            <p:nvPr/>
          </p:nvSpPr>
          <p:spPr>
            <a:xfrm>
              <a:off x="5867910" y="1474851"/>
              <a:ext cx="88071" cy="70743"/>
            </a:xfrm>
            <a:custGeom>
              <a:avLst/>
              <a:gdLst>
                <a:gd name="connsiteX0" fmla="*/ 3 w 88071"/>
                <a:gd name="connsiteY0" fmla="*/ 26030 h 70743"/>
                <a:gd name="connsiteX1" fmla="*/ 31504 w 88071"/>
                <a:gd name="connsiteY1" fmla="*/ 70744 h 70743"/>
                <a:gd name="connsiteX2" fmla="*/ 88072 w 88071"/>
                <a:gd name="connsiteY2" fmla="*/ 18042 h 70743"/>
                <a:gd name="connsiteX3" fmla="*/ 67245 w 88071"/>
                <a:gd name="connsiteY3" fmla="*/ 0 h 70743"/>
                <a:gd name="connsiteX4" fmla="*/ 0 w 88071"/>
                <a:gd name="connsiteY4" fmla="*/ 26032 h 70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71" h="70743">
                  <a:moveTo>
                    <a:pt x="3" y="26030"/>
                  </a:moveTo>
                  <a:cubicBezTo>
                    <a:pt x="2014" y="35608"/>
                    <a:pt x="21425" y="70744"/>
                    <a:pt x="31504" y="70744"/>
                  </a:cubicBezTo>
                  <a:cubicBezTo>
                    <a:pt x="42520" y="70744"/>
                    <a:pt x="81820" y="27430"/>
                    <a:pt x="88072" y="18042"/>
                  </a:cubicBezTo>
                  <a:lnTo>
                    <a:pt x="67245" y="0"/>
                  </a:lnTo>
                  <a:lnTo>
                    <a:pt x="0" y="26032"/>
                  </a:ln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B8A54A2D-22E7-A0AC-C75C-761E33071030}"/>
                </a:ext>
              </a:extLst>
            </p:cNvPr>
            <p:cNvSpPr/>
            <p:nvPr/>
          </p:nvSpPr>
          <p:spPr>
            <a:xfrm>
              <a:off x="6163015" y="1542049"/>
              <a:ext cx="64011" cy="71821"/>
            </a:xfrm>
            <a:custGeom>
              <a:avLst/>
              <a:gdLst>
                <a:gd name="connsiteX0" fmla="*/ 3564 w 64011"/>
                <a:gd name="connsiteY0" fmla="*/ 53274 h 71821"/>
                <a:gd name="connsiteX1" fmla="*/ 3564 w 64011"/>
                <a:gd name="connsiteY1" fmla="*/ 56827 h 71821"/>
                <a:gd name="connsiteX2" fmla="*/ 0 w 64011"/>
                <a:gd name="connsiteY2" fmla="*/ 67482 h 71821"/>
                <a:gd name="connsiteX3" fmla="*/ 17819 w 64011"/>
                <a:gd name="connsiteY3" fmla="*/ 71032 h 71821"/>
                <a:gd name="connsiteX4" fmla="*/ 21498 w 64011"/>
                <a:gd name="connsiteY4" fmla="*/ 71822 h 71821"/>
                <a:gd name="connsiteX5" fmla="*/ 53449 w 64011"/>
                <a:gd name="connsiteY5" fmla="*/ 67482 h 71821"/>
                <a:gd name="connsiteX6" fmla="*/ 60577 w 64011"/>
                <a:gd name="connsiteY6" fmla="*/ 31966 h 71821"/>
                <a:gd name="connsiteX7" fmla="*/ 64011 w 64011"/>
                <a:gd name="connsiteY7" fmla="*/ 8051 h 71821"/>
                <a:gd name="connsiteX8" fmla="*/ 31887 w 64011"/>
                <a:gd name="connsiteY8" fmla="*/ 4279 h 71821"/>
                <a:gd name="connsiteX9" fmla="*/ 14256 w 64011"/>
                <a:gd name="connsiteY9" fmla="*/ 0 h 71821"/>
                <a:gd name="connsiteX10" fmla="*/ 3564 w 64011"/>
                <a:gd name="connsiteY10" fmla="*/ 53272 h 7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011" h="71821">
                  <a:moveTo>
                    <a:pt x="3564" y="53274"/>
                  </a:moveTo>
                  <a:lnTo>
                    <a:pt x="3564" y="56827"/>
                  </a:lnTo>
                  <a:cubicBezTo>
                    <a:pt x="3564" y="70407"/>
                    <a:pt x="4659" y="58120"/>
                    <a:pt x="0" y="67482"/>
                  </a:cubicBezTo>
                  <a:cubicBezTo>
                    <a:pt x="7993" y="69336"/>
                    <a:pt x="8194" y="71032"/>
                    <a:pt x="17819" y="71032"/>
                  </a:cubicBezTo>
                  <a:lnTo>
                    <a:pt x="21498" y="71822"/>
                  </a:lnTo>
                  <a:lnTo>
                    <a:pt x="53449" y="67482"/>
                  </a:lnTo>
                  <a:cubicBezTo>
                    <a:pt x="53449" y="43103"/>
                    <a:pt x="60577" y="48531"/>
                    <a:pt x="60577" y="31966"/>
                  </a:cubicBezTo>
                  <a:cubicBezTo>
                    <a:pt x="60577" y="19008"/>
                    <a:pt x="63773" y="23502"/>
                    <a:pt x="64011" y="8051"/>
                  </a:cubicBezTo>
                  <a:lnTo>
                    <a:pt x="31887" y="4279"/>
                  </a:lnTo>
                  <a:lnTo>
                    <a:pt x="14256" y="0"/>
                  </a:lnTo>
                  <a:cubicBezTo>
                    <a:pt x="14256" y="26513"/>
                    <a:pt x="3564" y="30260"/>
                    <a:pt x="3564" y="53272"/>
                  </a:cubicBez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6C773C2F-34AF-83B9-0F08-CCAEDC763B75}"/>
                </a:ext>
              </a:extLst>
            </p:cNvPr>
            <p:cNvSpPr/>
            <p:nvPr/>
          </p:nvSpPr>
          <p:spPr>
            <a:xfrm>
              <a:off x="6508859" y="6379353"/>
              <a:ext cx="213790" cy="40030"/>
            </a:xfrm>
            <a:custGeom>
              <a:avLst/>
              <a:gdLst>
                <a:gd name="connsiteX0" fmla="*/ 178157 w 213790"/>
                <a:gd name="connsiteY0" fmla="*/ 10655 h 40030"/>
                <a:gd name="connsiteX1" fmla="*/ 170802 w 213790"/>
                <a:gd name="connsiteY1" fmla="*/ 9308 h 40030"/>
                <a:gd name="connsiteX2" fmla="*/ 117585 w 213790"/>
                <a:gd name="connsiteY2" fmla="*/ 17757 h 40030"/>
                <a:gd name="connsiteX3" fmla="*/ 110392 w 213790"/>
                <a:gd name="connsiteY3" fmla="*/ 16917 h 40030"/>
                <a:gd name="connsiteX4" fmla="*/ 42758 w 213790"/>
                <a:gd name="connsiteY4" fmla="*/ 20420 h 40030"/>
                <a:gd name="connsiteX5" fmla="*/ 24939 w 213790"/>
                <a:gd name="connsiteY5" fmla="*/ 21310 h 40030"/>
                <a:gd name="connsiteX6" fmla="*/ 0 w 213790"/>
                <a:gd name="connsiteY6" fmla="*/ 21310 h 40030"/>
                <a:gd name="connsiteX7" fmla="*/ 106895 w 213790"/>
                <a:gd name="connsiteY7" fmla="*/ 39068 h 40030"/>
                <a:gd name="connsiteX8" fmla="*/ 117699 w 213790"/>
                <a:gd name="connsiteY8" fmla="*/ 40031 h 40030"/>
                <a:gd name="connsiteX9" fmla="*/ 156781 w 213790"/>
                <a:gd name="connsiteY9" fmla="*/ 35516 h 40030"/>
                <a:gd name="connsiteX10" fmla="*/ 182091 w 213790"/>
                <a:gd name="connsiteY10" fmla="*/ 15580 h 40030"/>
                <a:gd name="connsiteX11" fmla="*/ 213790 w 213790"/>
                <a:gd name="connsiteY11" fmla="*/ 7102 h 40030"/>
                <a:gd name="connsiteX12" fmla="*/ 213790 w 213790"/>
                <a:gd name="connsiteY12" fmla="*/ 0 h 40030"/>
                <a:gd name="connsiteX13" fmla="*/ 178160 w 213790"/>
                <a:gd name="connsiteY13" fmla="*/ 10655 h 4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790" h="40030">
                  <a:moveTo>
                    <a:pt x="178157" y="10655"/>
                  </a:moveTo>
                  <a:lnTo>
                    <a:pt x="170802" y="9308"/>
                  </a:lnTo>
                  <a:lnTo>
                    <a:pt x="117585" y="17757"/>
                  </a:lnTo>
                  <a:lnTo>
                    <a:pt x="110392" y="16917"/>
                  </a:lnTo>
                  <a:lnTo>
                    <a:pt x="42758" y="20420"/>
                  </a:lnTo>
                  <a:lnTo>
                    <a:pt x="24939" y="21310"/>
                  </a:lnTo>
                  <a:lnTo>
                    <a:pt x="0" y="21310"/>
                  </a:lnTo>
                  <a:cubicBezTo>
                    <a:pt x="17743" y="33597"/>
                    <a:pt x="75781" y="39068"/>
                    <a:pt x="106895" y="39068"/>
                  </a:cubicBezTo>
                  <a:lnTo>
                    <a:pt x="117699" y="40031"/>
                  </a:lnTo>
                  <a:lnTo>
                    <a:pt x="156781" y="35516"/>
                  </a:lnTo>
                  <a:cubicBezTo>
                    <a:pt x="170146" y="33949"/>
                    <a:pt x="176549" y="23947"/>
                    <a:pt x="182091" y="15580"/>
                  </a:cubicBezTo>
                  <a:lnTo>
                    <a:pt x="213790" y="7102"/>
                  </a:lnTo>
                  <a:lnTo>
                    <a:pt x="213790" y="0"/>
                  </a:lnTo>
                  <a:cubicBezTo>
                    <a:pt x="194130" y="1631"/>
                    <a:pt x="195406" y="10655"/>
                    <a:pt x="178160" y="10655"/>
                  </a:cubicBezTo>
                  <a:close/>
                </a:path>
              </a:pathLst>
            </a:custGeom>
            <a:solidFill>
              <a:srgbClr val="925E3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93B5253A-8A54-FC71-A605-BC5BF8F875B1}"/>
                </a:ext>
              </a:extLst>
            </p:cNvPr>
            <p:cNvSpPr/>
            <p:nvPr/>
          </p:nvSpPr>
          <p:spPr>
            <a:xfrm>
              <a:off x="5920663" y="1506530"/>
              <a:ext cx="85515" cy="71032"/>
            </a:xfrm>
            <a:custGeom>
              <a:avLst/>
              <a:gdLst>
                <a:gd name="connsiteX0" fmla="*/ 0 w 85515"/>
                <a:gd name="connsiteY0" fmla="*/ 53275 h 71032"/>
                <a:gd name="connsiteX1" fmla="*/ 49885 w 85515"/>
                <a:gd name="connsiteY1" fmla="*/ 71033 h 71032"/>
                <a:gd name="connsiteX2" fmla="*/ 85516 w 85515"/>
                <a:gd name="connsiteY2" fmla="*/ 24860 h 71032"/>
                <a:gd name="connsiteX3" fmla="*/ 53449 w 85515"/>
                <a:gd name="connsiteY3" fmla="*/ 0 h 71032"/>
                <a:gd name="connsiteX4" fmla="*/ 1 w 85515"/>
                <a:gd name="connsiteY4" fmla="*/ 53272 h 71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15" h="71032">
                  <a:moveTo>
                    <a:pt x="0" y="53275"/>
                  </a:moveTo>
                  <a:lnTo>
                    <a:pt x="49885" y="71033"/>
                  </a:lnTo>
                  <a:cubicBezTo>
                    <a:pt x="55215" y="67476"/>
                    <a:pt x="85516" y="29627"/>
                    <a:pt x="85516" y="24860"/>
                  </a:cubicBezTo>
                  <a:cubicBezTo>
                    <a:pt x="85516" y="11474"/>
                    <a:pt x="63726" y="5421"/>
                    <a:pt x="53449" y="0"/>
                  </a:cubicBezTo>
                  <a:cubicBezTo>
                    <a:pt x="37746" y="23377"/>
                    <a:pt x="5328" y="30476"/>
                    <a:pt x="1" y="53272"/>
                  </a:cubicBezTo>
                  <a:close/>
                </a:path>
              </a:pathLst>
            </a:custGeom>
            <a:solidFill>
              <a:srgbClr val="79281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8911B5C-E722-DD32-2DFF-D42D49460BF0}"/>
                </a:ext>
              </a:extLst>
            </p:cNvPr>
            <p:cNvSpPr/>
            <p:nvPr/>
          </p:nvSpPr>
          <p:spPr>
            <a:xfrm>
              <a:off x="2713942" y="2408627"/>
              <a:ext cx="57281" cy="113662"/>
            </a:xfrm>
            <a:custGeom>
              <a:avLst/>
              <a:gdLst>
                <a:gd name="connsiteX0" fmla="*/ 0 w 57281"/>
                <a:gd name="connsiteY0" fmla="*/ 113663 h 113662"/>
                <a:gd name="connsiteX1" fmla="*/ 57281 w 57281"/>
                <a:gd name="connsiteY1" fmla="*/ 109959 h 113662"/>
                <a:gd name="connsiteX2" fmla="*/ 0 w 57281"/>
                <a:gd name="connsiteY2" fmla="*/ 0 h 113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281" h="113662">
                  <a:moveTo>
                    <a:pt x="0" y="113663"/>
                  </a:moveTo>
                  <a:lnTo>
                    <a:pt x="57281" y="109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A088E34A-B761-3041-DE5D-A0D379F56302}"/>
                </a:ext>
              </a:extLst>
            </p:cNvPr>
            <p:cNvSpPr/>
            <p:nvPr/>
          </p:nvSpPr>
          <p:spPr>
            <a:xfrm>
              <a:off x="6323373" y="1552696"/>
              <a:ext cx="75727" cy="49720"/>
            </a:xfrm>
            <a:custGeom>
              <a:avLst/>
              <a:gdLst>
                <a:gd name="connsiteX0" fmla="*/ 35631 w 75727"/>
                <a:gd name="connsiteY0" fmla="*/ 3553 h 49720"/>
                <a:gd name="connsiteX1" fmla="*/ 0 w 75727"/>
                <a:gd name="connsiteY1" fmla="*/ 3553 h 49720"/>
                <a:gd name="connsiteX2" fmla="*/ 0 w 75727"/>
                <a:gd name="connsiteY2" fmla="*/ 21311 h 49720"/>
                <a:gd name="connsiteX3" fmla="*/ 7124 w 75727"/>
                <a:gd name="connsiteY3" fmla="*/ 39069 h 49720"/>
                <a:gd name="connsiteX4" fmla="*/ 7124 w 75727"/>
                <a:gd name="connsiteY4" fmla="*/ 49721 h 49720"/>
                <a:gd name="connsiteX5" fmla="*/ 75728 w 75727"/>
                <a:gd name="connsiteY5" fmla="*/ 49602 h 49720"/>
                <a:gd name="connsiteX6" fmla="*/ 71260 w 75727"/>
                <a:gd name="connsiteY6" fmla="*/ 14205 h 49720"/>
                <a:gd name="connsiteX7" fmla="*/ 49881 w 75727"/>
                <a:gd name="connsiteY7" fmla="*/ 0 h 49720"/>
                <a:gd name="connsiteX8" fmla="*/ 35630 w 75727"/>
                <a:gd name="connsiteY8" fmla="*/ 3553 h 4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727" h="49720">
                  <a:moveTo>
                    <a:pt x="35631" y="3553"/>
                  </a:moveTo>
                  <a:lnTo>
                    <a:pt x="0" y="3553"/>
                  </a:lnTo>
                  <a:lnTo>
                    <a:pt x="0" y="21311"/>
                  </a:lnTo>
                  <a:cubicBezTo>
                    <a:pt x="0" y="33648"/>
                    <a:pt x="7124" y="26729"/>
                    <a:pt x="7124" y="39069"/>
                  </a:cubicBezTo>
                  <a:lnTo>
                    <a:pt x="7124" y="49721"/>
                  </a:lnTo>
                  <a:lnTo>
                    <a:pt x="75728" y="49602"/>
                  </a:lnTo>
                  <a:lnTo>
                    <a:pt x="71260" y="14205"/>
                  </a:lnTo>
                  <a:cubicBezTo>
                    <a:pt x="69130" y="-1818"/>
                    <a:pt x="64003" y="6754"/>
                    <a:pt x="49881" y="0"/>
                  </a:cubicBezTo>
                  <a:cubicBezTo>
                    <a:pt x="44847" y="2490"/>
                    <a:pt x="43964" y="3553"/>
                    <a:pt x="35630" y="3553"/>
                  </a:cubicBez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213A4100-9EB3-49F2-F3DB-6517FC71D550}"/>
                </a:ext>
              </a:extLst>
            </p:cNvPr>
            <p:cNvSpPr/>
            <p:nvPr/>
          </p:nvSpPr>
          <p:spPr>
            <a:xfrm>
              <a:off x="6067022" y="6606667"/>
              <a:ext cx="217353" cy="35515"/>
            </a:xfrm>
            <a:custGeom>
              <a:avLst/>
              <a:gdLst>
                <a:gd name="connsiteX0" fmla="*/ 2 w 217353"/>
                <a:gd name="connsiteY0" fmla="*/ 0 h 35515"/>
                <a:gd name="connsiteX1" fmla="*/ 17817 w 217353"/>
                <a:gd name="connsiteY1" fmla="*/ 14208 h 35515"/>
                <a:gd name="connsiteX2" fmla="*/ 56900 w 217353"/>
                <a:gd name="connsiteY2" fmla="*/ 18724 h 35515"/>
                <a:gd name="connsiteX3" fmla="*/ 81955 w 217353"/>
                <a:gd name="connsiteY3" fmla="*/ 21311 h 35515"/>
                <a:gd name="connsiteX4" fmla="*/ 153066 w 217353"/>
                <a:gd name="connsiteY4" fmla="*/ 29545 h 35515"/>
                <a:gd name="connsiteX5" fmla="*/ 199445 w 217353"/>
                <a:gd name="connsiteY5" fmla="*/ 32983 h 35515"/>
                <a:gd name="connsiteX6" fmla="*/ 217354 w 217353"/>
                <a:gd name="connsiteY6" fmla="*/ 35516 h 35515"/>
                <a:gd name="connsiteX7" fmla="*/ 209743 w 217353"/>
                <a:gd name="connsiteY7" fmla="*/ 18023 h 35515"/>
                <a:gd name="connsiteX8" fmla="*/ 188847 w 217353"/>
                <a:gd name="connsiteY8" fmla="*/ 17758 h 35515"/>
                <a:gd name="connsiteX9" fmla="*/ 160344 w 217353"/>
                <a:gd name="connsiteY9" fmla="*/ 10655 h 35515"/>
                <a:gd name="connsiteX10" fmla="*/ 89147 w 217353"/>
                <a:gd name="connsiteY10" fmla="*/ 6093 h 35515"/>
                <a:gd name="connsiteX11" fmla="*/ 14295 w 217353"/>
                <a:gd name="connsiteY11" fmla="*/ 2623 h 35515"/>
                <a:gd name="connsiteX12" fmla="*/ 10688 w 217353"/>
                <a:gd name="connsiteY12" fmla="*/ 3553 h 35515"/>
                <a:gd name="connsiteX13" fmla="*/ 0 w 217353"/>
                <a:gd name="connsiteY13" fmla="*/ 0 h 35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7353" h="35515">
                  <a:moveTo>
                    <a:pt x="2" y="0"/>
                  </a:moveTo>
                  <a:cubicBezTo>
                    <a:pt x="4250" y="5518"/>
                    <a:pt x="4459" y="12642"/>
                    <a:pt x="17817" y="14208"/>
                  </a:cubicBezTo>
                  <a:lnTo>
                    <a:pt x="56900" y="18724"/>
                  </a:lnTo>
                  <a:cubicBezTo>
                    <a:pt x="69865" y="19263"/>
                    <a:pt x="70373" y="19784"/>
                    <a:pt x="81955" y="21311"/>
                  </a:cubicBezTo>
                  <a:lnTo>
                    <a:pt x="153066" y="29545"/>
                  </a:lnTo>
                  <a:lnTo>
                    <a:pt x="199445" y="32983"/>
                  </a:lnTo>
                  <a:cubicBezTo>
                    <a:pt x="209138" y="32861"/>
                    <a:pt x="209232" y="33630"/>
                    <a:pt x="217354" y="35516"/>
                  </a:cubicBezTo>
                  <a:lnTo>
                    <a:pt x="209743" y="18023"/>
                  </a:lnTo>
                  <a:lnTo>
                    <a:pt x="188847" y="17758"/>
                  </a:lnTo>
                  <a:cubicBezTo>
                    <a:pt x="173115" y="17758"/>
                    <a:pt x="177824" y="11856"/>
                    <a:pt x="160344" y="10655"/>
                  </a:cubicBezTo>
                  <a:lnTo>
                    <a:pt x="89147" y="6093"/>
                  </a:lnTo>
                  <a:lnTo>
                    <a:pt x="14295" y="2623"/>
                  </a:lnTo>
                  <a:lnTo>
                    <a:pt x="10688" y="3553"/>
                  </a:lnTo>
                  <a:cubicBezTo>
                    <a:pt x="3809" y="3553"/>
                    <a:pt x="4346" y="2436"/>
                    <a:pt x="0" y="0"/>
                  </a:cubicBezTo>
                  <a:close/>
                </a:path>
              </a:pathLst>
            </a:custGeom>
            <a:solidFill>
              <a:srgbClr val="54190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032C47BF-4E4E-1A05-8208-2F283584E420}"/>
                </a:ext>
              </a:extLst>
            </p:cNvPr>
            <p:cNvSpPr/>
            <p:nvPr/>
          </p:nvSpPr>
          <p:spPr>
            <a:xfrm>
              <a:off x="3345070" y="3491861"/>
              <a:ext cx="60112" cy="83009"/>
            </a:xfrm>
            <a:custGeom>
              <a:avLst/>
              <a:gdLst>
                <a:gd name="connsiteX0" fmla="*/ 13790 w 60112"/>
                <a:gd name="connsiteY0" fmla="*/ 10655 h 83009"/>
                <a:gd name="connsiteX1" fmla="*/ 10226 w 60112"/>
                <a:gd name="connsiteY1" fmla="*/ 56827 h 83009"/>
                <a:gd name="connsiteX2" fmla="*/ 0 w 60112"/>
                <a:gd name="connsiteY2" fmla="*/ 83009 h 83009"/>
                <a:gd name="connsiteX3" fmla="*/ 60112 w 60112"/>
                <a:gd name="connsiteY3" fmla="*/ 63929 h 83009"/>
                <a:gd name="connsiteX4" fmla="*/ 56548 w 60112"/>
                <a:gd name="connsiteY4" fmla="*/ 39069 h 83009"/>
                <a:gd name="connsiteX5" fmla="*/ 56548 w 60112"/>
                <a:gd name="connsiteY5" fmla="*/ 10656 h 83009"/>
                <a:gd name="connsiteX6" fmla="*/ 45861 w 60112"/>
                <a:gd name="connsiteY6" fmla="*/ 0 h 83009"/>
                <a:gd name="connsiteX7" fmla="*/ 13790 w 60112"/>
                <a:gd name="connsiteY7" fmla="*/ 10656 h 8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112" h="83009">
                  <a:moveTo>
                    <a:pt x="13790" y="10655"/>
                  </a:moveTo>
                  <a:lnTo>
                    <a:pt x="10226" y="56827"/>
                  </a:lnTo>
                  <a:cubicBezTo>
                    <a:pt x="8717" y="70895"/>
                    <a:pt x="5495" y="72821"/>
                    <a:pt x="0" y="83009"/>
                  </a:cubicBezTo>
                  <a:lnTo>
                    <a:pt x="60112" y="63929"/>
                  </a:lnTo>
                  <a:cubicBezTo>
                    <a:pt x="59186" y="52821"/>
                    <a:pt x="56548" y="51312"/>
                    <a:pt x="56548" y="39069"/>
                  </a:cubicBezTo>
                  <a:lnTo>
                    <a:pt x="56548" y="10656"/>
                  </a:lnTo>
                  <a:cubicBezTo>
                    <a:pt x="56548" y="2472"/>
                    <a:pt x="54069" y="0"/>
                    <a:pt x="45861" y="0"/>
                  </a:cubicBezTo>
                  <a:cubicBezTo>
                    <a:pt x="31595" y="0"/>
                    <a:pt x="28150" y="7322"/>
                    <a:pt x="13790" y="10656"/>
                  </a:cubicBezTo>
                  <a:close/>
                </a:path>
              </a:pathLst>
            </a:custGeom>
            <a:solidFill>
              <a:srgbClr val="F9B4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35152D25-5CB1-1CF1-F4ED-19296E7B61B4}"/>
                </a:ext>
              </a:extLst>
            </p:cNvPr>
            <p:cNvSpPr/>
            <p:nvPr/>
          </p:nvSpPr>
          <p:spPr>
            <a:xfrm>
              <a:off x="4388625" y="2018141"/>
              <a:ext cx="96424" cy="92154"/>
            </a:xfrm>
            <a:custGeom>
              <a:avLst/>
              <a:gdLst>
                <a:gd name="connsiteX0" fmla="*/ 1 w 96424"/>
                <a:gd name="connsiteY0" fmla="*/ 10462 h 92154"/>
                <a:gd name="connsiteX1" fmla="*/ 1 w 96424"/>
                <a:gd name="connsiteY1" fmla="*/ 21118 h 92154"/>
                <a:gd name="connsiteX2" fmla="*/ 21380 w 96424"/>
                <a:gd name="connsiteY2" fmla="*/ 24671 h 92154"/>
                <a:gd name="connsiteX3" fmla="*/ 63590 w 96424"/>
                <a:gd name="connsiteY3" fmla="*/ 53630 h 92154"/>
                <a:gd name="connsiteX4" fmla="*/ 96424 w 96424"/>
                <a:gd name="connsiteY4" fmla="*/ 92155 h 92154"/>
                <a:gd name="connsiteX5" fmla="*/ 96208 w 96424"/>
                <a:gd name="connsiteY5" fmla="*/ 67287 h 92154"/>
                <a:gd name="connsiteX6" fmla="*/ 0 w 96424"/>
                <a:gd name="connsiteY6" fmla="*/ 10459 h 9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424" h="92154">
                  <a:moveTo>
                    <a:pt x="1" y="10462"/>
                  </a:moveTo>
                  <a:lnTo>
                    <a:pt x="1" y="21118"/>
                  </a:lnTo>
                  <a:cubicBezTo>
                    <a:pt x="14642" y="22332"/>
                    <a:pt x="7961" y="24671"/>
                    <a:pt x="21380" y="24671"/>
                  </a:cubicBezTo>
                  <a:cubicBezTo>
                    <a:pt x="31913" y="24671"/>
                    <a:pt x="58329" y="45687"/>
                    <a:pt x="63590" y="53630"/>
                  </a:cubicBezTo>
                  <a:cubicBezTo>
                    <a:pt x="73403" y="68453"/>
                    <a:pt x="73882" y="86207"/>
                    <a:pt x="96424" y="92155"/>
                  </a:cubicBezTo>
                  <a:lnTo>
                    <a:pt x="96208" y="67287"/>
                  </a:lnTo>
                  <a:cubicBezTo>
                    <a:pt x="98100" y="17111"/>
                    <a:pt x="0" y="-18654"/>
                    <a:pt x="0" y="10459"/>
                  </a:cubicBez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C7EC051-A403-D9EE-4BE9-A1428C49C6B9}"/>
                </a:ext>
              </a:extLst>
            </p:cNvPr>
            <p:cNvSpPr/>
            <p:nvPr/>
          </p:nvSpPr>
          <p:spPr>
            <a:xfrm>
              <a:off x="5981274" y="6382709"/>
              <a:ext cx="245862" cy="37800"/>
            </a:xfrm>
            <a:custGeom>
              <a:avLst/>
              <a:gdLst>
                <a:gd name="connsiteX0" fmla="*/ 71263 w 245862"/>
                <a:gd name="connsiteY0" fmla="*/ 28410 h 37800"/>
                <a:gd name="connsiteX1" fmla="*/ 135454 w 245862"/>
                <a:gd name="connsiteY1" fmla="*/ 37800 h 37800"/>
                <a:gd name="connsiteX2" fmla="*/ 217356 w 245862"/>
                <a:gd name="connsiteY2" fmla="*/ 35516 h 37800"/>
                <a:gd name="connsiteX3" fmla="*/ 245863 w 245862"/>
                <a:gd name="connsiteY3" fmla="*/ 35516 h 37800"/>
                <a:gd name="connsiteX4" fmla="*/ 245805 w 245862"/>
                <a:gd name="connsiteY4" fmla="*/ 29013 h 37800"/>
                <a:gd name="connsiteX5" fmla="*/ 192413 w 245862"/>
                <a:gd name="connsiteY5" fmla="*/ 24860 h 37800"/>
                <a:gd name="connsiteX6" fmla="*/ 181595 w 245862"/>
                <a:gd name="connsiteY6" fmla="*/ 26283 h 37800"/>
                <a:gd name="connsiteX7" fmla="*/ 89080 w 245862"/>
                <a:gd name="connsiteY7" fmla="*/ 17758 h 37800"/>
                <a:gd name="connsiteX8" fmla="*/ 10691 w 245862"/>
                <a:gd name="connsiteY8" fmla="*/ 3550 h 37800"/>
                <a:gd name="connsiteX9" fmla="*/ 0 w 245862"/>
                <a:gd name="connsiteY9" fmla="*/ 0 h 37800"/>
                <a:gd name="connsiteX10" fmla="*/ 71264 w 245862"/>
                <a:gd name="connsiteY10" fmla="*/ 28410 h 3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5862" h="37800">
                  <a:moveTo>
                    <a:pt x="71263" y="28410"/>
                  </a:moveTo>
                  <a:lnTo>
                    <a:pt x="135454" y="37800"/>
                  </a:lnTo>
                  <a:lnTo>
                    <a:pt x="217356" y="35516"/>
                  </a:lnTo>
                  <a:lnTo>
                    <a:pt x="245863" y="35516"/>
                  </a:lnTo>
                  <a:lnTo>
                    <a:pt x="245805" y="29013"/>
                  </a:lnTo>
                  <a:lnTo>
                    <a:pt x="192413" y="24860"/>
                  </a:lnTo>
                  <a:lnTo>
                    <a:pt x="181595" y="26283"/>
                  </a:lnTo>
                  <a:lnTo>
                    <a:pt x="89080" y="17758"/>
                  </a:lnTo>
                  <a:cubicBezTo>
                    <a:pt x="73311" y="16331"/>
                    <a:pt x="32177" y="3550"/>
                    <a:pt x="10691" y="3550"/>
                  </a:cubicBezTo>
                  <a:cubicBezTo>
                    <a:pt x="-2933" y="3550"/>
                    <a:pt x="9394" y="4641"/>
                    <a:pt x="0" y="0"/>
                  </a:cubicBezTo>
                  <a:cubicBezTo>
                    <a:pt x="1935" y="23179"/>
                    <a:pt x="48418" y="25536"/>
                    <a:pt x="71264" y="28410"/>
                  </a:cubicBezTo>
                  <a:close/>
                </a:path>
              </a:pathLst>
            </a:custGeom>
            <a:solidFill>
              <a:srgbClr val="88573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A7C315F3-B719-75B2-06F3-C04EF3068A77}"/>
                </a:ext>
              </a:extLst>
            </p:cNvPr>
            <p:cNvSpPr/>
            <p:nvPr/>
          </p:nvSpPr>
          <p:spPr>
            <a:xfrm>
              <a:off x="6241424" y="1552676"/>
              <a:ext cx="64037" cy="59108"/>
            </a:xfrm>
            <a:custGeom>
              <a:avLst/>
              <a:gdLst>
                <a:gd name="connsiteX0" fmla="*/ 10594 w 64037"/>
                <a:gd name="connsiteY0" fmla="*/ 17758 h 59108"/>
                <a:gd name="connsiteX1" fmla="*/ 10594 w 64037"/>
                <a:gd name="connsiteY1" fmla="*/ 28414 h 59108"/>
                <a:gd name="connsiteX2" fmla="*/ 0 w 64037"/>
                <a:gd name="connsiteY2" fmla="*/ 59108 h 59108"/>
                <a:gd name="connsiteX3" fmla="*/ 46222 w 64037"/>
                <a:gd name="connsiteY3" fmla="*/ 56827 h 59108"/>
                <a:gd name="connsiteX4" fmla="*/ 64038 w 64037"/>
                <a:gd name="connsiteY4" fmla="*/ 56827 h 59108"/>
                <a:gd name="connsiteX5" fmla="*/ 60474 w 64037"/>
                <a:gd name="connsiteY5" fmla="*/ 46171 h 59108"/>
                <a:gd name="connsiteX6" fmla="*/ 60474 w 64037"/>
                <a:gd name="connsiteY6" fmla="*/ 42619 h 59108"/>
                <a:gd name="connsiteX7" fmla="*/ 63710 w 64037"/>
                <a:gd name="connsiteY7" fmla="*/ 21426 h 59108"/>
                <a:gd name="connsiteX8" fmla="*/ 56914 w 64037"/>
                <a:gd name="connsiteY8" fmla="*/ 0 h 59108"/>
                <a:gd name="connsiteX9" fmla="*/ 14153 w 64037"/>
                <a:gd name="connsiteY9" fmla="*/ 0 h 59108"/>
                <a:gd name="connsiteX10" fmla="*/ 10593 w 64037"/>
                <a:gd name="connsiteY10" fmla="*/ 17758 h 59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037" h="59108">
                  <a:moveTo>
                    <a:pt x="10594" y="17758"/>
                  </a:moveTo>
                  <a:lnTo>
                    <a:pt x="10594" y="28414"/>
                  </a:lnTo>
                  <a:cubicBezTo>
                    <a:pt x="10594" y="44217"/>
                    <a:pt x="504" y="29969"/>
                    <a:pt x="0" y="59108"/>
                  </a:cubicBezTo>
                  <a:lnTo>
                    <a:pt x="46222" y="56827"/>
                  </a:lnTo>
                  <a:lnTo>
                    <a:pt x="64038" y="56827"/>
                  </a:lnTo>
                  <a:cubicBezTo>
                    <a:pt x="61598" y="52495"/>
                    <a:pt x="60474" y="53026"/>
                    <a:pt x="60474" y="46171"/>
                  </a:cubicBezTo>
                  <a:lnTo>
                    <a:pt x="60474" y="42619"/>
                  </a:lnTo>
                  <a:cubicBezTo>
                    <a:pt x="60474" y="31801"/>
                    <a:pt x="62096" y="29628"/>
                    <a:pt x="63710" y="21426"/>
                  </a:cubicBezTo>
                  <a:lnTo>
                    <a:pt x="56914" y="0"/>
                  </a:lnTo>
                  <a:lnTo>
                    <a:pt x="14153" y="0"/>
                  </a:lnTo>
                  <a:cubicBezTo>
                    <a:pt x="12294" y="7965"/>
                    <a:pt x="10593" y="8166"/>
                    <a:pt x="10593" y="17758"/>
                  </a:cubicBezTo>
                  <a:close/>
                </a:path>
              </a:pathLst>
            </a:custGeom>
            <a:solidFill>
              <a:srgbClr val="79281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BB3803A1-067B-1A35-5935-014081D2C689}"/>
                </a:ext>
              </a:extLst>
            </p:cNvPr>
            <p:cNvSpPr/>
            <p:nvPr/>
          </p:nvSpPr>
          <p:spPr>
            <a:xfrm>
              <a:off x="1901539" y="4049361"/>
              <a:ext cx="201672" cy="31962"/>
            </a:xfrm>
            <a:custGeom>
              <a:avLst/>
              <a:gdLst>
                <a:gd name="connsiteX0" fmla="*/ 160538 w 201672"/>
                <a:gd name="connsiteY0" fmla="*/ 10727 h 31962"/>
                <a:gd name="connsiteX1" fmla="*/ 153213 w 201672"/>
                <a:gd name="connsiteY1" fmla="*/ 10591 h 31962"/>
                <a:gd name="connsiteX2" fmla="*/ 114022 w 201672"/>
                <a:gd name="connsiteY2" fmla="*/ 14205 h 31962"/>
                <a:gd name="connsiteX3" fmla="*/ 89079 w 201672"/>
                <a:gd name="connsiteY3" fmla="*/ 14205 h 31962"/>
                <a:gd name="connsiteX4" fmla="*/ 71264 w 201672"/>
                <a:gd name="connsiteY4" fmla="*/ 17758 h 31962"/>
                <a:gd name="connsiteX5" fmla="*/ 49885 w 201672"/>
                <a:gd name="connsiteY5" fmla="*/ 14205 h 31962"/>
                <a:gd name="connsiteX6" fmla="*/ 46343 w 201672"/>
                <a:gd name="connsiteY6" fmla="*/ 14593 h 31962"/>
                <a:gd name="connsiteX7" fmla="*/ 17563 w 201672"/>
                <a:gd name="connsiteY7" fmla="*/ 18419 h 31962"/>
                <a:gd name="connsiteX8" fmla="*/ 7661 w 201672"/>
                <a:gd name="connsiteY8" fmla="*/ 15804 h 31962"/>
                <a:gd name="connsiteX9" fmla="*/ 0 w 201672"/>
                <a:gd name="connsiteY9" fmla="*/ 17758 h 31962"/>
                <a:gd name="connsiteX10" fmla="*/ 0 w 201672"/>
                <a:gd name="connsiteY10" fmla="*/ 28410 h 31962"/>
                <a:gd name="connsiteX11" fmla="*/ 17815 w 201672"/>
                <a:gd name="connsiteY11" fmla="*/ 31963 h 31962"/>
                <a:gd name="connsiteX12" fmla="*/ 96208 w 201672"/>
                <a:gd name="connsiteY12" fmla="*/ 31963 h 31962"/>
                <a:gd name="connsiteX13" fmla="*/ 171346 w 201672"/>
                <a:gd name="connsiteY13" fmla="*/ 6072 h 31962"/>
                <a:gd name="connsiteX14" fmla="*/ 199542 w 201672"/>
                <a:gd name="connsiteY14" fmla="*/ 14205 h 31962"/>
                <a:gd name="connsiteX15" fmla="*/ 192415 w 201672"/>
                <a:gd name="connsiteY15" fmla="*/ 0 h 31962"/>
                <a:gd name="connsiteX16" fmla="*/ 164571 w 201672"/>
                <a:gd name="connsiteY16" fmla="*/ 251 h 31962"/>
                <a:gd name="connsiteX17" fmla="*/ 160539 w 201672"/>
                <a:gd name="connsiteY17" fmla="*/ 10727 h 3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1672" h="31962">
                  <a:moveTo>
                    <a:pt x="160538" y="10727"/>
                  </a:moveTo>
                  <a:lnTo>
                    <a:pt x="153213" y="10591"/>
                  </a:lnTo>
                  <a:lnTo>
                    <a:pt x="114022" y="14205"/>
                  </a:lnTo>
                  <a:lnTo>
                    <a:pt x="89079" y="14205"/>
                  </a:lnTo>
                  <a:cubicBezTo>
                    <a:pt x="75898" y="14205"/>
                    <a:pt x="79837" y="13655"/>
                    <a:pt x="71264" y="17758"/>
                  </a:cubicBezTo>
                  <a:cubicBezTo>
                    <a:pt x="62919" y="15818"/>
                    <a:pt x="60739" y="14205"/>
                    <a:pt x="49885" y="14205"/>
                  </a:cubicBezTo>
                  <a:lnTo>
                    <a:pt x="46343" y="14593"/>
                  </a:lnTo>
                  <a:lnTo>
                    <a:pt x="17563" y="18419"/>
                  </a:lnTo>
                  <a:lnTo>
                    <a:pt x="7661" y="15804"/>
                  </a:lnTo>
                  <a:lnTo>
                    <a:pt x="0" y="17758"/>
                  </a:lnTo>
                  <a:lnTo>
                    <a:pt x="0" y="28410"/>
                  </a:lnTo>
                  <a:cubicBezTo>
                    <a:pt x="7992" y="30267"/>
                    <a:pt x="8194" y="31963"/>
                    <a:pt x="17815" y="31963"/>
                  </a:cubicBezTo>
                  <a:lnTo>
                    <a:pt x="96208" y="31963"/>
                  </a:lnTo>
                  <a:cubicBezTo>
                    <a:pt x="119756" y="31963"/>
                    <a:pt x="169169" y="29434"/>
                    <a:pt x="171346" y="6072"/>
                  </a:cubicBezTo>
                  <a:lnTo>
                    <a:pt x="199542" y="14205"/>
                  </a:lnTo>
                  <a:cubicBezTo>
                    <a:pt x="201391" y="5493"/>
                    <a:pt x="205603" y="0"/>
                    <a:pt x="192415" y="0"/>
                  </a:cubicBezTo>
                  <a:lnTo>
                    <a:pt x="164571" y="251"/>
                  </a:lnTo>
                  <a:lnTo>
                    <a:pt x="160539" y="10727"/>
                  </a:lnTo>
                  <a:close/>
                </a:path>
              </a:pathLst>
            </a:custGeom>
            <a:solidFill>
              <a:srgbClr val="9FA0C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988814A6-74AE-C734-63A0-0181F4FAD512}"/>
                </a:ext>
              </a:extLst>
            </p:cNvPr>
            <p:cNvSpPr/>
            <p:nvPr/>
          </p:nvSpPr>
          <p:spPr>
            <a:xfrm>
              <a:off x="8333021" y="4081477"/>
              <a:ext cx="106895" cy="49720"/>
            </a:xfrm>
            <a:custGeom>
              <a:avLst/>
              <a:gdLst>
                <a:gd name="connsiteX0" fmla="*/ 0 w 106895"/>
                <a:gd name="connsiteY0" fmla="*/ 49720 h 49720"/>
                <a:gd name="connsiteX1" fmla="*/ 46323 w 106895"/>
                <a:gd name="connsiteY1" fmla="*/ 49720 h 49720"/>
                <a:gd name="connsiteX2" fmla="*/ 106895 w 106895"/>
                <a:gd name="connsiteY2" fmla="*/ 0 h 49720"/>
                <a:gd name="connsiteX3" fmla="*/ 57010 w 106895"/>
                <a:gd name="connsiteY3" fmla="*/ 0 h 49720"/>
                <a:gd name="connsiteX4" fmla="*/ 0 w 106895"/>
                <a:gd name="connsiteY4" fmla="*/ 49720 h 4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895" h="49720">
                  <a:moveTo>
                    <a:pt x="0" y="49720"/>
                  </a:moveTo>
                  <a:lnTo>
                    <a:pt x="46323" y="49720"/>
                  </a:lnTo>
                  <a:cubicBezTo>
                    <a:pt x="56909" y="49720"/>
                    <a:pt x="104414" y="9270"/>
                    <a:pt x="106895" y="0"/>
                  </a:cubicBezTo>
                  <a:lnTo>
                    <a:pt x="57010" y="0"/>
                  </a:lnTo>
                  <a:cubicBezTo>
                    <a:pt x="43058" y="0"/>
                    <a:pt x="3615" y="36227"/>
                    <a:pt x="0" y="49720"/>
                  </a:cubicBez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BCAD5E2C-332C-FF75-7FCB-528DD4998A2B}"/>
                </a:ext>
              </a:extLst>
            </p:cNvPr>
            <p:cNvSpPr/>
            <p:nvPr/>
          </p:nvSpPr>
          <p:spPr>
            <a:xfrm>
              <a:off x="2329116" y="2366007"/>
              <a:ext cx="81951" cy="142061"/>
            </a:xfrm>
            <a:custGeom>
              <a:avLst/>
              <a:gdLst>
                <a:gd name="connsiteX0" fmla="*/ 71263 w 81951"/>
                <a:gd name="connsiteY0" fmla="*/ 142062 h 142061"/>
                <a:gd name="connsiteX1" fmla="*/ 74824 w 81951"/>
                <a:gd name="connsiteY1" fmla="*/ 131410 h 142061"/>
                <a:gd name="connsiteX2" fmla="*/ 74824 w 81951"/>
                <a:gd name="connsiteY2" fmla="*/ 127857 h 142061"/>
                <a:gd name="connsiteX3" fmla="*/ 81951 w 81951"/>
                <a:gd name="connsiteY3" fmla="*/ 102996 h 142061"/>
                <a:gd name="connsiteX4" fmla="*/ 0 w 81951"/>
                <a:gd name="connsiteY4" fmla="*/ 0 h 142061"/>
                <a:gd name="connsiteX5" fmla="*/ 71264 w 81951"/>
                <a:gd name="connsiteY5" fmla="*/ 142062 h 14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51" h="142061">
                  <a:moveTo>
                    <a:pt x="71263" y="142062"/>
                  </a:moveTo>
                  <a:cubicBezTo>
                    <a:pt x="73703" y="137729"/>
                    <a:pt x="74824" y="138264"/>
                    <a:pt x="74824" y="131410"/>
                  </a:cubicBezTo>
                  <a:lnTo>
                    <a:pt x="74824" y="127857"/>
                  </a:lnTo>
                  <a:cubicBezTo>
                    <a:pt x="74824" y="112495"/>
                    <a:pt x="81951" y="113544"/>
                    <a:pt x="81951" y="102996"/>
                  </a:cubicBezTo>
                  <a:cubicBezTo>
                    <a:pt x="81951" y="95448"/>
                    <a:pt x="9332" y="6229"/>
                    <a:pt x="0" y="0"/>
                  </a:cubicBezTo>
                  <a:cubicBezTo>
                    <a:pt x="4122" y="17650"/>
                    <a:pt x="61100" y="134640"/>
                    <a:pt x="71264" y="142062"/>
                  </a:cubicBez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B68B1BEC-17FA-0C3D-A5EA-701916D9406F}"/>
                </a:ext>
              </a:extLst>
            </p:cNvPr>
            <p:cNvSpPr/>
            <p:nvPr/>
          </p:nvSpPr>
          <p:spPr>
            <a:xfrm>
              <a:off x="8142755" y="1375121"/>
              <a:ext cx="47959" cy="91564"/>
            </a:xfrm>
            <a:custGeom>
              <a:avLst/>
              <a:gdLst>
                <a:gd name="connsiteX0" fmla="*/ 12329 w 47959"/>
                <a:gd name="connsiteY0" fmla="*/ 81687 h 91564"/>
                <a:gd name="connsiteX1" fmla="*/ 28361 w 47959"/>
                <a:gd name="connsiteY1" fmla="*/ 90564 h 91564"/>
                <a:gd name="connsiteX2" fmla="*/ 40832 w 47959"/>
                <a:gd name="connsiteY2" fmla="*/ 81687 h 91564"/>
                <a:gd name="connsiteX3" fmla="*/ 47959 w 47959"/>
                <a:gd name="connsiteY3" fmla="*/ 46171 h 91564"/>
                <a:gd name="connsiteX4" fmla="*/ 47959 w 47959"/>
                <a:gd name="connsiteY4" fmla="*/ 39069 h 91564"/>
                <a:gd name="connsiteX5" fmla="*/ 26581 w 47959"/>
                <a:gd name="connsiteY5" fmla="*/ 0 h 91564"/>
                <a:gd name="connsiteX6" fmla="*/ 8766 w 47959"/>
                <a:gd name="connsiteY6" fmla="*/ 0 h 91564"/>
                <a:gd name="connsiteX7" fmla="*/ 6056 w 47959"/>
                <a:gd name="connsiteY7" fmla="*/ 38184 h 91564"/>
                <a:gd name="connsiteX8" fmla="*/ 12329 w 47959"/>
                <a:gd name="connsiteY8" fmla="*/ 81686 h 9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959" h="91564">
                  <a:moveTo>
                    <a:pt x="12329" y="81687"/>
                  </a:moveTo>
                  <a:cubicBezTo>
                    <a:pt x="12329" y="93499"/>
                    <a:pt x="18725" y="92088"/>
                    <a:pt x="28361" y="90564"/>
                  </a:cubicBezTo>
                  <a:lnTo>
                    <a:pt x="40832" y="81687"/>
                  </a:lnTo>
                  <a:cubicBezTo>
                    <a:pt x="40832" y="57308"/>
                    <a:pt x="47959" y="62740"/>
                    <a:pt x="47959" y="46171"/>
                  </a:cubicBezTo>
                  <a:lnTo>
                    <a:pt x="47959" y="39069"/>
                  </a:lnTo>
                  <a:cubicBezTo>
                    <a:pt x="47959" y="35627"/>
                    <a:pt x="29932" y="6312"/>
                    <a:pt x="26581" y="0"/>
                  </a:cubicBezTo>
                  <a:lnTo>
                    <a:pt x="8766" y="0"/>
                  </a:lnTo>
                  <a:cubicBezTo>
                    <a:pt x="986" y="14654"/>
                    <a:pt x="-4981" y="23503"/>
                    <a:pt x="6056" y="38184"/>
                  </a:cubicBezTo>
                  <a:cubicBezTo>
                    <a:pt x="24026" y="62089"/>
                    <a:pt x="12329" y="51660"/>
                    <a:pt x="12329" y="81686"/>
                  </a:cubicBez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79CD9A01-9B17-C9E2-87FB-A42BCD7C734D}"/>
                </a:ext>
              </a:extLst>
            </p:cNvPr>
            <p:cNvSpPr/>
            <p:nvPr/>
          </p:nvSpPr>
          <p:spPr>
            <a:xfrm>
              <a:off x="7798833" y="4101709"/>
              <a:ext cx="113865" cy="44143"/>
            </a:xfrm>
            <a:custGeom>
              <a:avLst/>
              <a:gdLst>
                <a:gd name="connsiteX0" fmla="*/ 67616 w 113865"/>
                <a:gd name="connsiteY0" fmla="*/ 4304 h 44143"/>
                <a:gd name="connsiteX1" fmla="*/ 0 w 113865"/>
                <a:gd name="connsiteY1" fmla="*/ 44144 h 44143"/>
                <a:gd name="connsiteX2" fmla="*/ 39131 w 113865"/>
                <a:gd name="connsiteY2" fmla="*/ 40087 h 44143"/>
                <a:gd name="connsiteX3" fmla="*/ 71201 w 113865"/>
                <a:gd name="connsiteY3" fmla="*/ 40087 h 44143"/>
                <a:gd name="connsiteX4" fmla="*/ 113865 w 113865"/>
                <a:gd name="connsiteY4" fmla="*/ 0 h 44143"/>
                <a:gd name="connsiteX5" fmla="*/ 67613 w 113865"/>
                <a:gd name="connsiteY5" fmla="*/ 4304 h 44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865" h="44143">
                  <a:moveTo>
                    <a:pt x="67616" y="4304"/>
                  </a:moveTo>
                  <a:cubicBezTo>
                    <a:pt x="37459" y="7380"/>
                    <a:pt x="7942" y="21602"/>
                    <a:pt x="0" y="44144"/>
                  </a:cubicBezTo>
                  <a:lnTo>
                    <a:pt x="39131" y="40087"/>
                  </a:lnTo>
                  <a:lnTo>
                    <a:pt x="71201" y="40087"/>
                  </a:lnTo>
                  <a:cubicBezTo>
                    <a:pt x="83013" y="40087"/>
                    <a:pt x="108125" y="9702"/>
                    <a:pt x="113865" y="0"/>
                  </a:cubicBezTo>
                  <a:lnTo>
                    <a:pt x="67613" y="4304"/>
                  </a:ln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176F40AB-6606-4557-8740-3121B961840A}"/>
                </a:ext>
              </a:extLst>
            </p:cNvPr>
            <p:cNvSpPr/>
            <p:nvPr/>
          </p:nvSpPr>
          <p:spPr>
            <a:xfrm>
              <a:off x="3180704" y="3225479"/>
              <a:ext cx="124712" cy="35515"/>
            </a:xfrm>
            <a:custGeom>
              <a:avLst/>
              <a:gdLst>
                <a:gd name="connsiteX0" fmla="*/ 3563 w 124712"/>
                <a:gd name="connsiteY0" fmla="*/ 24860 h 35515"/>
                <a:gd name="connsiteX1" fmla="*/ 3563 w 124712"/>
                <a:gd name="connsiteY1" fmla="*/ 35516 h 35515"/>
                <a:gd name="connsiteX2" fmla="*/ 21378 w 124712"/>
                <a:gd name="connsiteY2" fmla="*/ 35516 h 35515"/>
                <a:gd name="connsiteX3" fmla="*/ 60572 w 124712"/>
                <a:gd name="connsiteY3" fmla="*/ 28410 h 35515"/>
                <a:gd name="connsiteX4" fmla="*/ 85515 w 124712"/>
                <a:gd name="connsiteY4" fmla="*/ 24860 h 35515"/>
                <a:gd name="connsiteX5" fmla="*/ 124713 w 124712"/>
                <a:gd name="connsiteY5" fmla="*/ 0 h 35515"/>
                <a:gd name="connsiteX6" fmla="*/ 106908 w 124712"/>
                <a:gd name="connsiteY6" fmla="*/ 3657 h 35515"/>
                <a:gd name="connsiteX7" fmla="*/ 64137 w 124712"/>
                <a:gd name="connsiteY7" fmla="*/ 7102 h 35515"/>
                <a:gd name="connsiteX8" fmla="*/ 49885 w 124712"/>
                <a:gd name="connsiteY8" fmla="*/ 7102 h 35515"/>
                <a:gd name="connsiteX9" fmla="*/ 0 w 124712"/>
                <a:gd name="connsiteY9" fmla="*/ 0 h 35515"/>
                <a:gd name="connsiteX10" fmla="*/ 3564 w 124712"/>
                <a:gd name="connsiteY10" fmla="*/ 24860 h 35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712" h="35515">
                  <a:moveTo>
                    <a:pt x="3563" y="24860"/>
                  </a:moveTo>
                  <a:lnTo>
                    <a:pt x="3563" y="35516"/>
                  </a:lnTo>
                  <a:lnTo>
                    <a:pt x="21378" y="35516"/>
                  </a:lnTo>
                  <a:cubicBezTo>
                    <a:pt x="40832" y="35516"/>
                    <a:pt x="41121" y="28410"/>
                    <a:pt x="60572" y="28410"/>
                  </a:cubicBezTo>
                  <a:cubicBezTo>
                    <a:pt x="77544" y="28410"/>
                    <a:pt x="71771" y="24860"/>
                    <a:pt x="85515" y="24860"/>
                  </a:cubicBezTo>
                  <a:cubicBezTo>
                    <a:pt x="103525" y="24860"/>
                    <a:pt x="121037" y="15721"/>
                    <a:pt x="124713" y="0"/>
                  </a:cubicBezTo>
                  <a:cubicBezTo>
                    <a:pt x="116591" y="1886"/>
                    <a:pt x="116468" y="2551"/>
                    <a:pt x="106908" y="3657"/>
                  </a:cubicBezTo>
                  <a:lnTo>
                    <a:pt x="64137" y="7102"/>
                  </a:lnTo>
                  <a:lnTo>
                    <a:pt x="49885" y="7102"/>
                  </a:lnTo>
                  <a:cubicBezTo>
                    <a:pt x="27116" y="7102"/>
                    <a:pt x="22770" y="0"/>
                    <a:pt x="0" y="0"/>
                  </a:cubicBezTo>
                  <a:cubicBezTo>
                    <a:pt x="926" y="11108"/>
                    <a:pt x="3564" y="12613"/>
                    <a:pt x="3564" y="24860"/>
                  </a:cubicBez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C5082BB8-C419-75E2-696A-4A05EB6187B3}"/>
                </a:ext>
              </a:extLst>
            </p:cNvPr>
            <p:cNvSpPr/>
            <p:nvPr/>
          </p:nvSpPr>
          <p:spPr>
            <a:xfrm>
              <a:off x="2118876" y="2433488"/>
              <a:ext cx="199537" cy="74581"/>
            </a:xfrm>
            <a:custGeom>
              <a:avLst/>
              <a:gdLst>
                <a:gd name="connsiteX0" fmla="*/ 0 w 199537"/>
                <a:gd name="connsiteY0" fmla="*/ 74581 h 74581"/>
                <a:gd name="connsiteX1" fmla="*/ 60573 w 199537"/>
                <a:gd name="connsiteY1" fmla="*/ 60376 h 74581"/>
                <a:gd name="connsiteX2" fmla="*/ 140143 w 199537"/>
                <a:gd name="connsiteY2" fmla="*/ 40243 h 74581"/>
                <a:gd name="connsiteX3" fmla="*/ 199538 w 199537"/>
                <a:gd name="connsiteY3" fmla="*/ 0 h 74581"/>
                <a:gd name="connsiteX4" fmla="*/ 100878 w 199537"/>
                <a:gd name="connsiteY4" fmla="*/ 36619 h 74581"/>
                <a:gd name="connsiteX5" fmla="*/ 49209 w 199537"/>
                <a:gd name="connsiteY5" fmla="*/ 52598 h 74581"/>
                <a:gd name="connsiteX6" fmla="*/ 0 w 199537"/>
                <a:gd name="connsiteY6" fmla="*/ 74581 h 74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537" h="74581">
                  <a:moveTo>
                    <a:pt x="0" y="74581"/>
                  </a:moveTo>
                  <a:cubicBezTo>
                    <a:pt x="21372" y="72810"/>
                    <a:pt x="46602" y="60376"/>
                    <a:pt x="60573" y="60376"/>
                  </a:cubicBezTo>
                  <a:cubicBezTo>
                    <a:pt x="64461" y="60376"/>
                    <a:pt x="132929" y="42912"/>
                    <a:pt x="140143" y="40243"/>
                  </a:cubicBezTo>
                  <a:cubicBezTo>
                    <a:pt x="162048" y="32138"/>
                    <a:pt x="193709" y="21745"/>
                    <a:pt x="199538" y="0"/>
                  </a:cubicBezTo>
                  <a:cubicBezTo>
                    <a:pt x="187837" y="259"/>
                    <a:pt x="117717" y="29721"/>
                    <a:pt x="100878" y="36619"/>
                  </a:cubicBezTo>
                  <a:cubicBezTo>
                    <a:pt x="87437" y="42123"/>
                    <a:pt x="61817" y="49246"/>
                    <a:pt x="49209" y="52598"/>
                  </a:cubicBezTo>
                  <a:cubicBezTo>
                    <a:pt x="34536" y="56500"/>
                    <a:pt x="3830" y="60275"/>
                    <a:pt x="0" y="74581"/>
                  </a:cubicBezTo>
                  <a:close/>
                </a:path>
              </a:pathLst>
            </a:custGeom>
            <a:solidFill>
              <a:srgbClr val="9FA0C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76236F87-DC43-244B-043E-70EB83CDE9AB}"/>
                </a:ext>
              </a:extLst>
            </p:cNvPr>
            <p:cNvSpPr/>
            <p:nvPr/>
          </p:nvSpPr>
          <p:spPr>
            <a:xfrm>
              <a:off x="2721044" y="1492132"/>
              <a:ext cx="46321" cy="106740"/>
            </a:xfrm>
            <a:custGeom>
              <a:avLst/>
              <a:gdLst>
                <a:gd name="connsiteX0" fmla="*/ 105 w 46321"/>
                <a:gd name="connsiteY0" fmla="*/ 7489 h 106740"/>
                <a:gd name="connsiteX1" fmla="*/ 0 w 46321"/>
                <a:gd name="connsiteY1" fmla="*/ 14398 h 106740"/>
                <a:gd name="connsiteX2" fmla="*/ 1160 w 46321"/>
                <a:gd name="connsiteY2" fmla="*/ 27069 h 106740"/>
                <a:gd name="connsiteX3" fmla="*/ 17390 w 46321"/>
                <a:gd name="connsiteY3" fmla="*/ 39323 h 106740"/>
                <a:gd name="connsiteX4" fmla="*/ 21379 w 46321"/>
                <a:gd name="connsiteY4" fmla="*/ 71225 h 106740"/>
                <a:gd name="connsiteX5" fmla="*/ 21379 w 46321"/>
                <a:gd name="connsiteY5" fmla="*/ 74775 h 106740"/>
                <a:gd name="connsiteX6" fmla="*/ 17815 w 46321"/>
                <a:gd name="connsiteY6" fmla="*/ 99638 h 106740"/>
                <a:gd name="connsiteX7" fmla="*/ 35630 w 46321"/>
                <a:gd name="connsiteY7" fmla="*/ 106741 h 106740"/>
                <a:gd name="connsiteX8" fmla="*/ 46321 w 46321"/>
                <a:gd name="connsiteY8" fmla="*/ 78327 h 106740"/>
                <a:gd name="connsiteX9" fmla="*/ 46321 w 46321"/>
                <a:gd name="connsiteY9" fmla="*/ 67672 h 106740"/>
                <a:gd name="connsiteX10" fmla="*/ 14147 w 46321"/>
                <a:gd name="connsiteY10" fmla="*/ 0 h 106740"/>
                <a:gd name="connsiteX11" fmla="*/ 104 w 46321"/>
                <a:gd name="connsiteY11" fmla="*/ 7491 h 106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321" h="106740">
                  <a:moveTo>
                    <a:pt x="105" y="7489"/>
                  </a:moveTo>
                  <a:lnTo>
                    <a:pt x="0" y="14398"/>
                  </a:lnTo>
                  <a:lnTo>
                    <a:pt x="1160" y="27069"/>
                  </a:lnTo>
                  <a:lnTo>
                    <a:pt x="17390" y="39323"/>
                  </a:lnTo>
                  <a:lnTo>
                    <a:pt x="21379" y="71225"/>
                  </a:lnTo>
                  <a:lnTo>
                    <a:pt x="21379" y="74775"/>
                  </a:lnTo>
                  <a:cubicBezTo>
                    <a:pt x="21379" y="87021"/>
                    <a:pt x="18741" y="88527"/>
                    <a:pt x="17815" y="99638"/>
                  </a:cubicBezTo>
                  <a:cubicBezTo>
                    <a:pt x="22316" y="102010"/>
                    <a:pt x="29598" y="106741"/>
                    <a:pt x="35630" y="106741"/>
                  </a:cubicBezTo>
                  <a:cubicBezTo>
                    <a:pt x="43489" y="106741"/>
                    <a:pt x="46321" y="87758"/>
                    <a:pt x="46321" y="78327"/>
                  </a:cubicBezTo>
                  <a:lnTo>
                    <a:pt x="46321" y="67672"/>
                  </a:lnTo>
                  <a:cubicBezTo>
                    <a:pt x="46321" y="41187"/>
                    <a:pt x="32348" y="9740"/>
                    <a:pt x="14147" y="0"/>
                  </a:cubicBezTo>
                  <a:lnTo>
                    <a:pt x="104" y="7491"/>
                  </a:ln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E81103C-1AC5-6144-8EF6-D002B875F9CB}"/>
                </a:ext>
              </a:extLst>
            </p:cNvPr>
            <p:cNvSpPr/>
            <p:nvPr/>
          </p:nvSpPr>
          <p:spPr>
            <a:xfrm>
              <a:off x="2507265" y="2816146"/>
              <a:ext cx="81950" cy="45593"/>
            </a:xfrm>
            <a:custGeom>
              <a:avLst/>
              <a:gdLst>
                <a:gd name="connsiteX0" fmla="*/ 25 w 81950"/>
                <a:gd name="connsiteY0" fmla="*/ 11727 h 45593"/>
                <a:gd name="connsiteX1" fmla="*/ 0 w 81950"/>
                <a:gd name="connsiteY1" fmla="*/ 36422 h 45593"/>
                <a:gd name="connsiteX2" fmla="*/ 14251 w 81950"/>
                <a:gd name="connsiteY2" fmla="*/ 43524 h 45593"/>
                <a:gd name="connsiteX3" fmla="*/ 67699 w 81950"/>
                <a:gd name="connsiteY3" fmla="*/ 32869 h 45593"/>
                <a:gd name="connsiteX4" fmla="*/ 78390 w 81950"/>
                <a:gd name="connsiteY4" fmla="*/ 39971 h 45593"/>
                <a:gd name="connsiteX5" fmla="*/ 81950 w 81950"/>
                <a:gd name="connsiteY5" fmla="*/ 29315 h 45593"/>
                <a:gd name="connsiteX6" fmla="*/ 81821 w 81950"/>
                <a:gd name="connsiteY6" fmla="*/ 0 h 45593"/>
                <a:gd name="connsiteX7" fmla="*/ 22 w 81950"/>
                <a:gd name="connsiteY7" fmla="*/ 11726 h 45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950" h="45593">
                  <a:moveTo>
                    <a:pt x="25" y="11727"/>
                  </a:moveTo>
                  <a:lnTo>
                    <a:pt x="0" y="36422"/>
                  </a:lnTo>
                  <a:cubicBezTo>
                    <a:pt x="0" y="51399"/>
                    <a:pt x="5546" y="43524"/>
                    <a:pt x="14251" y="43524"/>
                  </a:cubicBezTo>
                  <a:cubicBezTo>
                    <a:pt x="35000" y="43524"/>
                    <a:pt x="45345" y="32869"/>
                    <a:pt x="67699" y="32869"/>
                  </a:cubicBezTo>
                  <a:cubicBezTo>
                    <a:pt x="69829" y="32869"/>
                    <a:pt x="75090" y="37769"/>
                    <a:pt x="78390" y="39971"/>
                  </a:cubicBezTo>
                  <a:cubicBezTo>
                    <a:pt x="80830" y="35638"/>
                    <a:pt x="81950" y="36174"/>
                    <a:pt x="81950" y="29315"/>
                  </a:cubicBezTo>
                  <a:lnTo>
                    <a:pt x="81821" y="0"/>
                  </a:lnTo>
                  <a:lnTo>
                    <a:pt x="22" y="11726"/>
                  </a:ln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C656FB9-EF46-B8BE-21E6-AB6AB797C3A4}"/>
                </a:ext>
              </a:extLst>
            </p:cNvPr>
            <p:cNvSpPr/>
            <p:nvPr/>
          </p:nvSpPr>
          <p:spPr>
            <a:xfrm>
              <a:off x="8489783" y="4091860"/>
              <a:ext cx="110458" cy="42670"/>
            </a:xfrm>
            <a:custGeom>
              <a:avLst/>
              <a:gdLst>
                <a:gd name="connsiteX0" fmla="*/ 1 w 110458"/>
                <a:gd name="connsiteY0" fmla="*/ 42670 h 42670"/>
                <a:gd name="connsiteX1" fmla="*/ 49886 w 110458"/>
                <a:gd name="connsiteY1" fmla="*/ 39117 h 42670"/>
                <a:gd name="connsiteX2" fmla="*/ 53550 w 110458"/>
                <a:gd name="connsiteY2" fmla="*/ 39725 h 42670"/>
                <a:gd name="connsiteX3" fmla="*/ 80943 w 110458"/>
                <a:gd name="connsiteY3" fmla="*/ 34483 h 42670"/>
                <a:gd name="connsiteX4" fmla="*/ 110458 w 110458"/>
                <a:gd name="connsiteY4" fmla="*/ 3601 h 42670"/>
                <a:gd name="connsiteX5" fmla="*/ 99667 w 110458"/>
                <a:gd name="connsiteY5" fmla="*/ 4604 h 42670"/>
                <a:gd name="connsiteX6" fmla="*/ 57014 w 110458"/>
                <a:gd name="connsiteY6" fmla="*/ 52 h 42670"/>
                <a:gd name="connsiteX7" fmla="*/ 0 w 110458"/>
                <a:gd name="connsiteY7" fmla="*/ 42669 h 4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458" h="42670">
                  <a:moveTo>
                    <a:pt x="1" y="42670"/>
                  </a:moveTo>
                  <a:lnTo>
                    <a:pt x="49886" y="39117"/>
                  </a:lnTo>
                  <a:lnTo>
                    <a:pt x="53550" y="39725"/>
                  </a:lnTo>
                  <a:lnTo>
                    <a:pt x="80943" y="34483"/>
                  </a:lnTo>
                  <a:lnTo>
                    <a:pt x="110458" y="3601"/>
                  </a:lnTo>
                  <a:lnTo>
                    <a:pt x="99667" y="4604"/>
                  </a:lnTo>
                  <a:lnTo>
                    <a:pt x="57014" y="52"/>
                  </a:lnTo>
                  <a:cubicBezTo>
                    <a:pt x="41926" y="-1522"/>
                    <a:pt x="6404" y="33139"/>
                    <a:pt x="0" y="42669"/>
                  </a:cubicBez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EB7E3F10-A866-610F-67E6-3468893132A2}"/>
                </a:ext>
              </a:extLst>
            </p:cNvPr>
            <p:cNvSpPr/>
            <p:nvPr/>
          </p:nvSpPr>
          <p:spPr>
            <a:xfrm>
              <a:off x="10118330" y="6368521"/>
              <a:ext cx="71264" cy="67480"/>
            </a:xfrm>
            <a:custGeom>
              <a:avLst/>
              <a:gdLst>
                <a:gd name="connsiteX0" fmla="*/ 0 w 71264"/>
                <a:gd name="connsiteY0" fmla="*/ 60375 h 67480"/>
                <a:gd name="connsiteX1" fmla="*/ 10691 w 71264"/>
                <a:gd name="connsiteY1" fmla="*/ 67481 h 67480"/>
                <a:gd name="connsiteX2" fmla="*/ 32070 w 71264"/>
                <a:gd name="connsiteY2" fmla="*/ 67481 h 67480"/>
                <a:gd name="connsiteX3" fmla="*/ 71264 w 71264"/>
                <a:gd name="connsiteY3" fmla="*/ 24860 h 67480"/>
                <a:gd name="connsiteX4" fmla="*/ 46322 w 71264"/>
                <a:gd name="connsiteY4" fmla="*/ 0 h 67480"/>
                <a:gd name="connsiteX5" fmla="*/ 25007 w 71264"/>
                <a:gd name="connsiteY5" fmla="*/ 32031 h 67480"/>
                <a:gd name="connsiteX6" fmla="*/ 0 w 71264"/>
                <a:gd name="connsiteY6" fmla="*/ 60376 h 6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64" h="67480">
                  <a:moveTo>
                    <a:pt x="0" y="60375"/>
                  </a:moveTo>
                  <a:cubicBezTo>
                    <a:pt x="0" y="65354"/>
                    <a:pt x="4858" y="67481"/>
                    <a:pt x="10691" y="67481"/>
                  </a:cubicBezTo>
                  <a:lnTo>
                    <a:pt x="32070" y="67481"/>
                  </a:lnTo>
                  <a:cubicBezTo>
                    <a:pt x="45107" y="67481"/>
                    <a:pt x="71264" y="37145"/>
                    <a:pt x="71264" y="24860"/>
                  </a:cubicBezTo>
                  <a:cubicBezTo>
                    <a:pt x="71264" y="8597"/>
                    <a:pt x="57038" y="5651"/>
                    <a:pt x="46322" y="0"/>
                  </a:cubicBezTo>
                  <a:cubicBezTo>
                    <a:pt x="26748" y="10325"/>
                    <a:pt x="35789" y="14172"/>
                    <a:pt x="25007" y="32031"/>
                  </a:cubicBezTo>
                  <a:cubicBezTo>
                    <a:pt x="20907" y="38828"/>
                    <a:pt x="0" y="56923"/>
                    <a:pt x="0" y="60376"/>
                  </a:cubicBez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EAA36FE-8200-1D79-277C-6C23E27E4711}"/>
                </a:ext>
              </a:extLst>
            </p:cNvPr>
            <p:cNvSpPr/>
            <p:nvPr/>
          </p:nvSpPr>
          <p:spPr>
            <a:xfrm>
              <a:off x="8151280" y="4080458"/>
              <a:ext cx="96208" cy="54159"/>
            </a:xfrm>
            <a:custGeom>
              <a:avLst/>
              <a:gdLst>
                <a:gd name="connsiteX0" fmla="*/ 67699 w 96208"/>
                <a:gd name="connsiteY0" fmla="*/ 0 h 54159"/>
                <a:gd name="connsiteX1" fmla="*/ 53444 w 96208"/>
                <a:gd name="connsiteY1" fmla="*/ 888 h 54159"/>
                <a:gd name="connsiteX2" fmla="*/ 0 w 96208"/>
                <a:gd name="connsiteY2" fmla="*/ 54160 h 54159"/>
                <a:gd name="connsiteX3" fmla="*/ 57010 w 96208"/>
                <a:gd name="connsiteY3" fmla="*/ 54160 h 54159"/>
                <a:gd name="connsiteX4" fmla="*/ 96208 w 96208"/>
                <a:gd name="connsiteY4" fmla="*/ 888 h 54159"/>
                <a:gd name="connsiteX5" fmla="*/ 85517 w 96208"/>
                <a:gd name="connsiteY5" fmla="*/ 0 h 54159"/>
                <a:gd name="connsiteX6" fmla="*/ 67702 w 96208"/>
                <a:gd name="connsiteY6" fmla="*/ 0 h 5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08" h="54159">
                  <a:moveTo>
                    <a:pt x="67699" y="0"/>
                  </a:moveTo>
                  <a:lnTo>
                    <a:pt x="53444" y="888"/>
                  </a:lnTo>
                  <a:cubicBezTo>
                    <a:pt x="45766" y="888"/>
                    <a:pt x="5179" y="46456"/>
                    <a:pt x="0" y="54160"/>
                  </a:cubicBezTo>
                  <a:lnTo>
                    <a:pt x="57010" y="54160"/>
                  </a:lnTo>
                  <a:cubicBezTo>
                    <a:pt x="63302" y="27244"/>
                    <a:pt x="82465" y="19582"/>
                    <a:pt x="96208" y="888"/>
                  </a:cubicBezTo>
                  <a:lnTo>
                    <a:pt x="85517" y="0"/>
                  </a:lnTo>
                  <a:lnTo>
                    <a:pt x="67702" y="0"/>
                  </a:ln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3BF7C0B9-75F8-B1C5-51A0-5F354D7AF178}"/>
                </a:ext>
              </a:extLst>
            </p:cNvPr>
            <p:cNvSpPr/>
            <p:nvPr/>
          </p:nvSpPr>
          <p:spPr>
            <a:xfrm>
              <a:off x="2503687" y="3636474"/>
              <a:ext cx="97326" cy="37369"/>
            </a:xfrm>
            <a:custGeom>
              <a:avLst/>
              <a:gdLst>
                <a:gd name="connsiteX0" fmla="*/ 18054 w 97326"/>
                <a:gd name="connsiteY0" fmla="*/ 12963 h 37369"/>
                <a:gd name="connsiteX1" fmla="*/ 4346 w 97326"/>
                <a:gd name="connsiteY1" fmla="*/ 11814 h 37369"/>
                <a:gd name="connsiteX2" fmla="*/ 0 w 97326"/>
                <a:gd name="connsiteY2" fmla="*/ 36517 h 37369"/>
                <a:gd name="connsiteX3" fmla="*/ 21471 w 97326"/>
                <a:gd name="connsiteY3" fmla="*/ 37369 h 37369"/>
                <a:gd name="connsiteX4" fmla="*/ 96212 w 97326"/>
                <a:gd name="connsiteY4" fmla="*/ 32962 h 37369"/>
                <a:gd name="connsiteX5" fmla="*/ 97326 w 97326"/>
                <a:gd name="connsiteY5" fmla="*/ 22296 h 37369"/>
                <a:gd name="connsiteX6" fmla="*/ 96063 w 97326"/>
                <a:gd name="connsiteY6" fmla="*/ 0 h 3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326" h="37369">
                  <a:moveTo>
                    <a:pt x="18054" y="12963"/>
                  </a:moveTo>
                  <a:lnTo>
                    <a:pt x="4346" y="11814"/>
                  </a:lnTo>
                  <a:lnTo>
                    <a:pt x="0" y="36517"/>
                  </a:lnTo>
                  <a:lnTo>
                    <a:pt x="21471" y="37369"/>
                  </a:lnTo>
                  <a:lnTo>
                    <a:pt x="96212" y="32962"/>
                  </a:lnTo>
                  <a:lnTo>
                    <a:pt x="97326" y="22296"/>
                  </a:lnTo>
                  <a:lnTo>
                    <a:pt x="96063" y="0"/>
                  </a:ln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71AA7CB-F519-11FA-D389-A930188EC034}"/>
                </a:ext>
              </a:extLst>
            </p:cNvPr>
            <p:cNvSpPr/>
            <p:nvPr/>
          </p:nvSpPr>
          <p:spPr>
            <a:xfrm>
              <a:off x="6416953" y="1535658"/>
              <a:ext cx="64636" cy="59442"/>
            </a:xfrm>
            <a:custGeom>
              <a:avLst/>
              <a:gdLst>
                <a:gd name="connsiteX0" fmla="*/ 0 w 64636"/>
                <a:gd name="connsiteY0" fmla="*/ 15629 h 59442"/>
                <a:gd name="connsiteX1" fmla="*/ 2601 w 64636"/>
                <a:gd name="connsiteY1" fmla="*/ 48998 h 59442"/>
                <a:gd name="connsiteX2" fmla="*/ 9658 w 64636"/>
                <a:gd name="connsiteY2" fmla="*/ 48998 h 59442"/>
                <a:gd name="connsiteX3" fmla="*/ 9658 w 64636"/>
                <a:gd name="connsiteY3" fmla="*/ 59443 h 59442"/>
                <a:gd name="connsiteX4" fmla="*/ 64637 w 64636"/>
                <a:gd name="connsiteY4" fmla="*/ 52035 h 59442"/>
                <a:gd name="connsiteX5" fmla="*/ 45691 w 64636"/>
                <a:gd name="connsiteY5" fmla="*/ 0 h 5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36" h="59442">
                  <a:moveTo>
                    <a:pt x="0" y="15629"/>
                  </a:moveTo>
                  <a:lnTo>
                    <a:pt x="2601" y="48998"/>
                  </a:lnTo>
                  <a:lnTo>
                    <a:pt x="9658" y="48998"/>
                  </a:lnTo>
                  <a:lnTo>
                    <a:pt x="9658" y="59443"/>
                  </a:lnTo>
                  <a:lnTo>
                    <a:pt x="64637" y="52035"/>
                  </a:lnTo>
                  <a:lnTo>
                    <a:pt x="45691" y="0"/>
                  </a:lnTo>
                  <a:close/>
                </a:path>
              </a:pathLst>
            </a:custGeom>
            <a:solidFill>
              <a:srgbClr val="79281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FFB7DF67-30E0-F77A-1E6D-47185146F82E}"/>
                </a:ext>
              </a:extLst>
            </p:cNvPr>
            <p:cNvSpPr/>
            <p:nvPr/>
          </p:nvSpPr>
          <p:spPr>
            <a:xfrm>
              <a:off x="3939661" y="4010299"/>
              <a:ext cx="85346" cy="56827"/>
            </a:xfrm>
            <a:custGeom>
              <a:avLst/>
              <a:gdLst>
                <a:gd name="connsiteX0" fmla="*/ 0 w 85346"/>
                <a:gd name="connsiteY0" fmla="*/ 56827 h 56827"/>
                <a:gd name="connsiteX1" fmla="*/ 46323 w 85346"/>
                <a:gd name="connsiteY1" fmla="*/ 49721 h 56827"/>
                <a:gd name="connsiteX2" fmla="*/ 85346 w 85346"/>
                <a:gd name="connsiteY2" fmla="*/ 49757 h 56827"/>
                <a:gd name="connsiteX3" fmla="*/ 81955 w 85346"/>
                <a:gd name="connsiteY3" fmla="*/ 28413 h 56827"/>
                <a:gd name="connsiteX4" fmla="*/ 53449 w 85346"/>
                <a:gd name="connsiteY4" fmla="*/ 0 h 56827"/>
                <a:gd name="connsiteX5" fmla="*/ 1 w 85346"/>
                <a:gd name="connsiteY5" fmla="*/ 56828 h 5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346" h="56827">
                  <a:moveTo>
                    <a:pt x="0" y="56827"/>
                  </a:moveTo>
                  <a:cubicBezTo>
                    <a:pt x="19498" y="56392"/>
                    <a:pt x="25127" y="49721"/>
                    <a:pt x="46323" y="49721"/>
                  </a:cubicBezTo>
                  <a:lnTo>
                    <a:pt x="85346" y="49757"/>
                  </a:lnTo>
                  <a:lnTo>
                    <a:pt x="81955" y="28413"/>
                  </a:lnTo>
                  <a:cubicBezTo>
                    <a:pt x="76932" y="25062"/>
                    <a:pt x="54026" y="0"/>
                    <a:pt x="53449" y="0"/>
                  </a:cubicBezTo>
                  <a:cubicBezTo>
                    <a:pt x="43789" y="0"/>
                    <a:pt x="3761" y="42791"/>
                    <a:pt x="1" y="56828"/>
                  </a:cubicBezTo>
                  <a:close/>
                </a:path>
              </a:pathLst>
            </a:custGeom>
            <a:solidFill>
              <a:srgbClr val="F4F4F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67BA24C3-735D-C202-0A45-D29B242CDEAD}"/>
                </a:ext>
              </a:extLst>
            </p:cNvPr>
            <p:cNvSpPr/>
            <p:nvPr/>
          </p:nvSpPr>
          <p:spPr>
            <a:xfrm>
              <a:off x="2482314" y="4020116"/>
              <a:ext cx="117586" cy="36528"/>
            </a:xfrm>
            <a:custGeom>
              <a:avLst/>
              <a:gdLst>
                <a:gd name="connsiteX0" fmla="*/ 42844 w 117586"/>
                <a:gd name="connsiteY0" fmla="*/ 12196 h 36528"/>
                <a:gd name="connsiteX1" fmla="*/ 32056 w 117586"/>
                <a:gd name="connsiteY1" fmla="*/ 11586 h 36528"/>
                <a:gd name="connsiteX2" fmla="*/ 3391 w 117586"/>
                <a:gd name="connsiteY2" fmla="*/ 15185 h 36528"/>
                <a:gd name="connsiteX3" fmla="*/ 0 w 117586"/>
                <a:gd name="connsiteY3" fmla="*/ 36529 h 36528"/>
                <a:gd name="connsiteX4" fmla="*/ 117587 w 117586"/>
                <a:gd name="connsiteY4" fmla="*/ 11669 h 36528"/>
                <a:gd name="connsiteX5" fmla="*/ 117421 w 117586"/>
                <a:gd name="connsiteY5" fmla="*/ 0 h 36528"/>
                <a:gd name="connsiteX6" fmla="*/ 42844 w 117586"/>
                <a:gd name="connsiteY6" fmla="*/ 12197 h 36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586" h="36528">
                  <a:moveTo>
                    <a:pt x="42844" y="12196"/>
                  </a:moveTo>
                  <a:lnTo>
                    <a:pt x="32056" y="11586"/>
                  </a:lnTo>
                  <a:lnTo>
                    <a:pt x="3391" y="15185"/>
                  </a:lnTo>
                  <a:lnTo>
                    <a:pt x="0" y="36529"/>
                  </a:lnTo>
                  <a:cubicBezTo>
                    <a:pt x="25033" y="36529"/>
                    <a:pt x="117587" y="32598"/>
                    <a:pt x="117587" y="11669"/>
                  </a:cubicBezTo>
                  <a:lnTo>
                    <a:pt x="117421" y="0"/>
                  </a:lnTo>
                  <a:lnTo>
                    <a:pt x="42844" y="12197"/>
                  </a:ln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B073999C-96CC-DCA4-D426-7A8DB6BDE4B5}"/>
                </a:ext>
              </a:extLst>
            </p:cNvPr>
            <p:cNvSpPr/>
            <p:nvPr/>
          </p:nvSpPr>
          <p:spPr>
            <a:xfrm>
              <a:off x="5354094" y="3530914"/>
              <a:ext cx="71264" cy="50376"/>
            </a:xfrm>
            <a:custGeom>
              <a:avLst/>
              <a:gdLst>
                <a:gd name="connsiteX0" fmla="*/ 7128 w 71264"/>
                <a:gd name="connsiteY0" fmla="*/ 24859 h 50376"/>
                <a:gd name="connsiteX1" fmla="*/ 9243 w 71264"/>
                <a:gd name="connsiteY1" fmla="*/ 30704 h 50376"/>
                <a:gd name="connsiteX2" fmla="*/ 17909 w 71264"/>
                <a:gd name="connsiteY2" fmla="*/ 50377 h 50376"/>
                <a:gd name="connsiteX3" fmla="*/ 53633 w 71264"/>
                <a:gd name="connsiteY3" fmla="*/ 46896 h 50376"/>
                <a:gd name="connsiteX4" fmla="*/ 71264 w 71264"/>
                <a:gd name="connsiteY4" fmla="*/ 42617 h 50376"/>
                <a:gd name="connsiteX5" fmla="*/ 32070 w 71264"/>
                <a:gd name="connsiteY5" fmla="*/ 0 h 50376"/>
                <a:gd name="connsiteX6" fmla="*/ 0 w 71264"/>
                <a:gd name="connsiteY6" fmla="*/ 0 h 50376"/>
                <a:gd name="connsiteX7" fmla="*/ 7128 w 71264"/>
                <a:gd name="connsiteY7" fmla="*/ 24860 h 5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264" h="50376">
                  <a:moveTo>
                    <a:pt x="7128" y="24859"/>
                  </a:moveTo>
                  <a:lnTo>
                    <a:pt x="9243" y="30704"/>
                  </a:lnTo>
                  <a:lnTo>
                    <a:pt x="17909" y="50377"/>
                  </a:lnTo>
                  <a:lnTo>
                    <a:pt x="53633" y="46896"/>
                  </a:lnTo>
                  <a:lnTo>
                    <a:pt x="71264" y="42617"/>
                  </a:lnTo>
                  <a:cubicBezTo>
                    <a:pt x="69499" y="21457"/>
                    <a:pt x="54177" y="0"/>
                    <a:pt x="32070" y="0"/>
                  </a:cubicBezTo>
                  <a:lnTo>
                    <a:pt x="0" y="0"/>
                  </a:lnTo>
                  <a:cubicBezTo>
                    <a:pt x="2901" y="12405"/>
                    <a:pt x="7128" y="11959"/>
                    <a:pt x="7128" y="24860"/>
                  </a:cubicBezTo>
                  <a:close/>
                </a:path>
              </a:pathLst>
            </a:custGeom>
            <a:solidFill>
              <a:srgbClr val="F9B4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9A939992-AC5E-BDEA-F420-AFE01460C4BE}"/>
                </a:ext>
              </a:extLst>
            </p:cNvPr>
            <p:cNvSpPr/>
            <p:nvPr/>
          </p:nvSpPr>
          <p:spPr>
            <a:xfrm>
              <a:off x="2881391" y="3178183"/>
              <a:ext cx="135274" cy="40204"/>
            </a:xfrm>
            <a:custGeom>
              <a:avLst/>
              <a:gdLst>
                <a:gd name="connsiteX0" fmla="*/ 53579 w 135274"/>
                <a:gd name="connsiteY0" fmla="*/ 9381 h 40204"/>
                <a:gd name="connsiteX1" fmla="*/ 46275 w 135274"/>
                <a:gd name="connsiteY1" fmla="*/ 7872 h 40204"/>
                <a:gd name="connsiteX2" fmla="*/ 0 w 135274"/>
                <a:gd name="connsiteY2" fmla="*/ 15344 h 40204"/>
                <a:gd name="connsiteX3" fmla="*/ 0 w 135274"/>
                <a:gd name="connsiteY3" fmla="*/ 40204 h 40204"/>
                <a:gd name="connsiteX4" fmla="*/ 32070 w 135274"/>
                <a:gd name="connsiteY4" fmla="*/ 25999 h 40204"/>
                <a:gd name="connsiteX5" fmla="*/ 85607 w 135274"/>
                <a:gd name="connsiteY5" fmla="*/ 26818 h 40204"/>
                <a:gd name="connsiteX6" fmla="*/ 130987 w 135274"/>
                <a:gd name="connsiteY6" fmla="*/ 22277 h 40204"/>
                <a:gd name="connsiteX7" fmla="*/ 135274 w 135274"/>
                <a:gd name="connsiteY7" fmla="*/ 0 h 40204"/>
                <a:gd name="connsiteX8" fmla="*/ 53583 w 135274"/>
                <a:gd name="connsiteY8" fmla="*/ 9380 h 4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274" h="40204">
                  <a:moveTo>
                    <a:pt x="53579" y="9381"/>
                  </a:moveTo>
                  <a:lnTo>
                    <a:pt x="46275" y="7872"/>
                  </a:lnTo>
                  <a:lnTo>
                    <a:pt x="0" y="15344"/>
                  </a:lnTo>
                  <a:lnTo>
                    <a:pt x="0" y="40204"/>
                  </a:lnTo>
                  <a:cubicBezTo>
                    <a:pt x="10540" y="34647"/>
                    <a:pt x="18612" y="25999"/>
                    <a:pt x="32070" y="25999"/>
                  </a:cubicBezTo>
                  <a:lnTo>
                    <a:pt x="85607" y="26818"/>
                  </a:lnTo>
                  <a:lnTo>
                    <a:pt x="130987" y="22277"/>
                  </a:lnTo>
                  <a:lnTo>
                    <a:pt x="135274" y="0"/>
                  </a:lnTo>
                  <a:lnTo>
                    <a:pt x="53583" y="9380"/>
                  </a:lnTo>
                  <a:close/>
                </a:path>
              </a:pathLst>
            </a:custGeom>
            <a:solidFill>
              <a:srgbClr val="9FA0C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4635A812-8350-DE25-4DB0-FAB734552D93}"/>
                </a:ext>
              </a:extLst>
            </p:cNvPr>
            <p:cNvSpPr/>
            <p:nvPr/>
          </p:nvSpPr>
          <p:spPr>
            <a:xfrm>
              <a:off x="6002387" y="1532658"/>
              <a:ext cx="64265" cy="62220"/>
            </a:xfrm>
            <a:custGeom>
              <a:avLst/>
              <a:gdLst>
                <a:gd name="connsiteX0" fmla="*/ 0 w 64265"/>
                <a:gd name="connsiteY0" fmla="*/ 51813 h 62220"/>
                <a:gd name="connsiteX1" fmla="*/ 49035 w 64265"/>
                <a:gd name="connsiteY1" fmla="*/ 62220 h 62220"/>
                <a:gd name="connsiteX2" fmla="*/ 64265 w 64265"/>
                <a:gd name="connsiteY2" fmla="*/ 16555 h 62220"/>
                <a:gd name="connsiteX3" fmla="*/ 60550 w 64265"/>
                <a:gd name="connsiteY3" fmla="*/ 7037 h 62220"/>
                <a:gd name="connsiteX4" fmla="*/ 24517 w 64265"/>
                <a:gd name="connsiteY4" fmla="*/ 0 h 6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65" h="62220">
                  <a:moveTo>
                    <a:pt x="0" y="51813"/>
                  </a:moveTo>
                  <a:lnTo>
                    <a:pt x="49035" y="62220"/>
                  </a:lnTo>
                  <a:lnTo>
                    <a:pt x="64265" y="16555"/>
                  </a:lnTo>
                  <a:lnTo>
                    <a:pt x="60550" y="7037"/>
                  </a:lnTo>
                  <a:lnTo>
                    <a:pt x="24517" y="0"/>
                  </a:ln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F0BD2C8A-B894-0601-DEA6-5EC228F41388}"/>
                </a:ext>
              </a:extLst>
            </p:cNvPr>
            <p:cNvSpPr/>
            <p:nvPr/>
          </p:nvSpPr>
          <p:spPr>
            <a:xfrm>
              <a:off x="6483817" y="1510083"/>
              <a:ext cx="74824" cy="66979"/>
            </a:xfrm>
            <a:custGeom>
              <a:avLst/>
              <a:gdLst>
                <a:gd name="connsiteX0" fmla="*/ 2 w 74824"/>
                <a:gd name="connsiteY0" fmla="*/ 14205 h 66979"/>
                <a:gd name="connsiteX1" fmla="*/ 3491 w 74824"/>
                <a:gd name="connsiteY1" fmla="*/ 35322 h 66979"/>
                <a:gd name="connsiteX2" fmla="*/ 14253 w 74824"/>
                <a:gd name="connsiteY2" fmla="*/ 31963 h 66979"/>
                <a:gd name="connsiteX3" fmla="*/ 14253 w 74824"/>
                <a:gd name="connsiteY3" fmla="*/ 46171 h 66979"/>
                <a:gd name="connsiteX4" fmla="*/ 19345 w 74824"/>
                <a:gd name="connsiteY4" fmla="*/ 66979 h 66979"/>
                <a:gd name="connsiteX5" fmla="*/ 74824 w 74824"/>
                <a:gd name="connsiteY5" fmla="*/ 35516 h 66979"/>
                <a:gd name="connsiteX6" fmla="*/ 39194 w 74824"/>
                <a:gd name="connsiteY6" fmla="*/ 0 h 66979"/>
                <a:gd name="connsiteX7" fmla="*/ 0 w 74824"/>
                <a:gd name="connsiteY7" fmla="*/ 14205 h 6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824" h="66979">
                  <a:moveTo>
                    <a:pt x="2" y="14205"/>
                  </a:moveTo>
                  <a:lnTo>
                    <a:pt x="3491" y="35322"/>
                  </a:lnTo>
                  <a:lnTo>
                    <a:pt x="14253" y="31963"/>
                  </a:lnTo>
                  <a:lnTo>
                    <a:pt x="14253" y="46171"/>
                  </a:lnTo>
                  <a:cubicBezTo>
                    <a:pt x="14253" y="55763"/>
                    <a:pt x="15954" y="55961"/>
                    <a:pt x="19345" y="66979"/>
                  </a:cubicBezTo>
                  <a:lnTo>
                    <a:pt x="74824" y="35516"/>
                  </a:lnTo>
                  <a:cubicBezTo>
                    <a:pt x="48599" y="33339"/>
                    <a:pt x="50397" y="0"/>
                    <a:pt x="39194" y="0"/>
                  </a:cubicBezTo>
                  <a:cubicBezTo>
                    <a:pt x="19804" y="0"/>
                    <a:pt x="16727" y="10322"/>
                    <a:pt x="0" y="14205"/>
                  </a:cubicBez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3E947571-7E49-93F5-56EC-6C092742BB2B}"/>
                </a:ext>
              </a:extLst>
            </p:cNvPr>
            <p:cNvSpPr/>
            <p:nvPr/>
          </p:nvSpPr>
          <p:spPr>
            <a:xfrm>
              <a:off x="3561995" y="6652827"/>
              <a:ext cx="156779" cy="28413"/>
            </a:xfrm>
            <a:custGeom>
              <a:avLst/>
              <a:gdLst>
                <a:gd name="connsiteX0" fmla="*/ 146088 w 156779"/>
                <a:gd name="connsiteY0" fmla="*/ 14208 h 28413"/>
                <a:gd name="connsiteX1" fmla="*/ 156779 w 156779"/>
                <a:gd name="connsiteY1" fmla="*/ 7102 h 28413"/>
                <a:gd name="connsiteX2" fmla="*/ 138964 w 156779"/>
                <a:gd name="connsiteY2" fmla="*/ 3553 h 28413"/>
                <a:gd name="connsiteX3" fmla="*/ 131836 w 156779"/>
                <a:gd name="connsiteY3" fmla="*/ 0 h 28413"/>
                <a:gd name="connsiteX4" fmla="*/ 117582 w 156779"/>
                <a:gd name="connsiteY4" fmla="*/ 3553 h 28413"/>
                <a:gd name="connsiteX5" fmla="*/ 74825 w 156779"/>
                <a:gd name="connsiteY5" fmla="*/ 3553 h 28413"/>
                <a:gd name="connsiteX6" fmla="*/ 57010 w 156779"/>
                <a:gd name="connsiteY6" fmla="*/ 2666 h 28413"/>
                <a:gd name="connsiteX7" fmla="*/ 17815 w 156779"/>
                <a:gd name="connsiteY7" fmla="*/ 3553 h 28413"/>
                <a:gd name="connsiteX8" fmla="*/ 0 w 156779"/>
                <a:gd name="connsiteY8" fmla="*/ 7102 h 28413"/>
                <a:gd name="connsiteX9" fmla="*/ 0 w 156779"/>
                <a:gd name="connsiteY9" fmla="*/ 28414 h 28413"/>
                <a:gd name="connsiteX10" fmla="*/ 39094 w 156779"/>
                <a:gd name="connsiteY10" fmla="*/ 24056 h 28413"/>
                <a:gd name="connsiteX11" fmla="*/ 138742 w 156779"/>
                <a:gd name="connsiteY11" fmla="*/ 12301 h 28413"/>
                <a:gd name="connsiteX12" fmla="*/ 146090 w 156779"/>
                <a:gd name="connsiteY12" fmla="*/ 14209 h 2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6779" h="28413">
                  <a:moveTo>
                    <a:pt x="146088" y="14208"/>
                  </a:moveTo>
                  <a:cubicBezTo>
                    <a:pt x="151922" y="14208"/>
                    <a:pt x="156779" y="12082"/>
                    <a:pt x="156779" y="7102"/>
                  </a:cubicBezTo>
                  <a:cubicBezTo>
                    <a:pt x="156779" y="-4451"/>
                    <a:pt x="143645" y="3553"/>
                    <a:pt x="138964" y="3553"/>
                  </a:cubicBezTo>
                  <a:cubicBezTo>
                    <a:pt x="138485" y="3553"/>
                    <a:pt x="131905" y="58"/>
                    <a:pt x="131836" y="0"/>
                  </a:cubicBezTo>
                  <a:cubicBezTo>
                    <a:pt x="126197" y="2698"/>
                    <a:pt x="126720" y="3553"/>
                    <a:pt x="117582" y="3553"/>
                  </a:cubicBezTo>
                  <a:lnTo>
                    <a:pt x="74825" y="3553"/>
                  </a:lnTo>
                  <a:lnTo>
                    <a:pt x="57010" y="2666"/>
                  </a:lnTo>
                  <a:lnTo>
                    <a:pt x="17815" y="3553"/>
                  </a:lnTo>
                  <a:cubicBezTo>
                    <a:pt x="8191" y="3553"/>
                    <a:pt x="7989" y="5249"/>
                    <a:pt x="0" y="7102"/>
                  </a:cubicBezTo>
                  <a:lnTo>
                    <a:pt x="0" y="28414"/>
                  </a:lnTo>
                  <a:lnTo>
                    <a:pt x="39094" y="24056"/>
                  </a:lnTo>
                  <a:lnTo>
                    <a:pt x="138742" y="12301"/>
                  </a:lnTo>
                  <a:lnTo>
                    <a:pt x="146090" y="14209"/>
                  </a:lnTo>
                  <a:close/>
                </a:path>
              </a:pathLst>
            </a:custGeom>
            <a:solidFill>
              <a:srgbClr val="840D5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6F85F827-5D6D-BE8D-112D-C91A8D771848}"/>
                </a:ext>
              </a:extLst>
            </p:cNvPr>
            <p:cNvSpPr/>
            <p:nvPr/>
          </p:nvSpPr>
          <p:spPr>
            <a:xfrm>
              <a:off x="8408060" y="4084877"/>
              <a:ext cx="96206" cy="49719"/>
            </a:xfrm>
            <a:custGeom>
              <a:avLst/>
              <a:gdLst>
                <a:gd name="connsiteX0" fmla="*/ 0 w 96206"/>
                <a:gd name="connsiteY0" fmla="*/ 42617 h 49719"/>
                <a:gd name="connsiteX1" fmla="*/ 0 w 96206"/>
                <a:gd name="connsiteY1" fmla="*/ 49720 h 49719"/>
                <a:gd name="connsiteX2" fmla="*/ 60573 w 96206"/>
                <a:gd name="connsiteY2" fmla="*/ 49720 h 49719"/>
                <a:gd name="connsiteX3" fmla="*/ 96206 w 96206"/>
                <a:gd name="connsiteY3" fmla="*/ 7102 h 49719"/>
                <a:gd name="connsiteX4" fmla="*/ 85515 w 96206"/>
                <a:gd name="connsiteY4" fmla="*/ 0 h 49719"/>
                <a:gd name="connsiteX5" fmla="*/ 74824 w 96206"/>
                <a:gd name="connsiteY5" fmla="*/ 0 h 49719"/>
                <a:gd name="connsiteX6" fmla="*/ 2 w 96206"/>
                <a:gd name="connsiteY6" fmla="*/ 42617 h 4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206" h="49719">
                  <a:moveTo>
                    <a:pt x="0" y="42617"/>
                  </a:moveTo>
                  <a:lnTo>
                    <a:pt x="0" y="49720"/>
                  </a:lnTo>
                  <a:lnTo>
                    <a:pt x="60573" y="49720"/>
                  </a:lnTo>
                  <a:cubicBezTo>
                    <a:pt x="64904" y="33549"/>
                    <a:pt x="96206" y="13625"/>
                    <a:pt x="96206" y="7102"/>
                  </a:cubicBezTo>
                  <a:cubicBezTo>
                    <a:pt x="96206" y="2123"/>
                    <a:pt x="91345" y="0"/>
                    <a:pt x="85515" y="0"/>
                  </a:cubicBezTo>
                  <a:lnTo>
                    <a:pt x="74824" y="0"/>
                  </a:lnTo>
                  <a:cubicBezTo>
                    <a:pt x="41406" y="0"/>
                    <a:pt x="29341" y="40184"/>
                    <a:pt x="2" y="42617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B5A4668E-BE1F-0F6F-AEA2-0FEFF94353DC}"/>
                </a:ext>
              </a:extLst>
            </p:cNvPr>
            <p:cNvSpPr/>
            <p:nvPr/>
          </p:nvSpPr>
          <p:spPr>
            <a:xfrm>
              <a:off x="5254693" y="3526870"/>
              <a:ext cx="60573" cy="67991"/>
            </a:xfrm>
            <a:custGeom>
              <a:avLst/>
              <a:gdLst>
                <a:gd name="connsiteX0" fmla="*/ 10688 w 60573"/>
                <a:gd name="connsiteY0" fmla="*/ 14718 h 67991"/>
                <a:gd name="connsiteX1" fmla="*/ 0 w 60573"/>
                <a:gd name="connsiteY1" fmla="*/ 53783 h 67991"/>
                <a:gd name="connsiteX2" fmla="*/ 0 w 60573"/>
                <a:gd name="connsiteY2" fmla="*/ 67992 h 67991"/>
                <a:gd name="connsiteX3" fmla="*/ 17815 w 60573"/>
                <a:gd name="connsiteY3" fmla="*/ 64439 h 67991"/>
                <a:gd name="connsiteX4" fmla="*/ 43108 w 60573"/>
                <a:gd name="connsiteY4" fmla="*/ 60825 h 67991"/>
                <a:gd name="connsiteX5" fmla="*/ 34867 w 60573"/>
                <a:gd name="connsiteY5" fmla="*/ 21059 h 67991"/>
                <a:gd name="connsiteX6" fmla="*/ 46524 w 60573"/>
                <a:gd name="connsiteY6" fmla="*/ 10389 h 67991"/>
                <a:gd name="connsiteX7" fmla="*/ 60573 w 60573"/>
                <a:gd name="connsiteY7" fmla="*/ 14718 h 67991"/>
                <a:gd name="connsiteX8" fmla="*/ 60573 w 60573"/>
                <a:gd name="connsiteY8" fmla="*/ 510 h 67991"/>
                <a:gd name="connsiteX9" fmla="*/ 21379 w 60573"/>
                <a:gd name="connsiteY9" fmla="*/ 510 h 67991"/>
                <a:gd name="connsiteX10" fmla="*/ 10688 w 60573"/>
                <a:gd name="connsiteY10" fmla="*/ 14718 h 6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573" h="67991">
                  <a:moveTo>
                    <a:pt x="10688" y="14718"/>
                  </a:moveTo>
                  <a:cubicBezTo>
                    <a:pt x="10688" y="24475"/>
                    <a:pt x="0" y="33349"/>
                    <a:pt x="0" y="53783"/>
                  </a:cubicBezTo>
                  <a:lnTo>
                    <a:pt x="0" y="67992"/>
                  </a:lnTo>
                  <a:cubicBezTo>
                    <a:pt x="7989" y="66134"/>
                    <a:pt x="8191" y="64439"/>
                    <a:pt x="17815" y="64439"/>
                  </a:cubicBezTo>
                  <a:cubicBezTo>
                    <a:pt x="30813" y="64439"/>
                    <a:pt x="26305" y="61252"/>
                    <a:pt x="43108" y="60825"/>
                  </a:cubicBezTo>
                  <a:lnTo>
                    <a:pt x="34867" y="21059"/>
                  </a:lnTo>
                  <a:lnTo>
                    <a:pt x="46524" y="10389"/>
                  </a:lnTo>
                  <a:lnTo>
                    <a:pt x="60573" y="14718"/>
                  </a:lnTo>
                  <a:lnTo>
                    <a:pt x="60573" y="510"/>
                  </a:lnTo>
                  <a:lnTo>
                    <a:pt x="21379" y="510"/>
                  </a:lnTo>
                  <a:cubicBezTo>
                    <a:pt x="580" y="510"/>
                    <a:pt x="10688" y="-4153"/>
                    <a:pt x="10688" y="14718"/>
                  </a:cubicBezTo>
                  <a:close/>
                </a:path>
              </a:pathLst>
            </a:custGeom>
            <a:solidFill>
              <a:srgbClr val="F1AE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70A5B818-2CA6-13F7-6FA4-DA7E0101EF3D}"/>
                </a:ext>
              </a:extLst>
            </p:cNvPr>
            <p:cNvSpPr/>
            <p:nvPr/>
          </p:nvSpPr>
          <p:spPr>
            <a:xfrm>
              <a:off x="7955229" y="3616156"/>
              <a:ext cx="53602" cy="88789"/>
            </a:xfrm>
            <a:custGeom>
              <a:avLst/>
              <a:gdLst>
                <a:gd name="connsiteX0" fmla="*/ 3716 w 53602"/>
                <a:gd name="connsiteY0" fmla="*/ 49725 h 88789"/>
                <a:gd name="connsiteX1" fmla="*/ 153 w 53602"/>
                <a:gd name="connsiteY1" fmla="*/ 78138 h 88789"/>
                <a:gd name="connsiteX2" fmla="*/ 7281 w 53602"/>
                <a:gd name="connsiteY2" fmla="*/ 88790 h 88789"/>
                <a:gd name="connsiteX3" fmla="*/ 45524 w 53602"/>
                <a:gd name="connsiteY3" fmla="*/ 56698 h 88789"/>
                <a:gd name="connsiteX4" fmla="*/ 49271 w 53602"/>
                <a:gd name="connsiteY4" fmla="*/ 24720 h 88789"/>
                <a:gd name="connsiteX5" fmla="*/ 53603 w 53602"/>
                <a:gd name="connsiteY5" fmla="*/ 0 h 88789"/>
                <a:gd name="connsiteX6" fmla="*/ 3717 w 53602"/>
                <a:gd name="connsiteY6" fmla="*/ 49724 h 8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602" h="88789">
                  <a:moveTo>
                    <a:pt x="3716" y="49725"/>
                  </a:moveTo>
                  <a:lnTo>
                    <a:pt x="153" y="78138"/>
                  </a:lnTo>
                  <a:cubicBezTo>
                    <a:pt x="-841" y="84008"/>
                    <a:pt x="3187" y="88790"/>
                    <a:pt x="7281" y="88790"/>
                  </a:cubicBezTo>
                  <a:cubicBezTo>
                    <a:pt x="16617" y="88790"/>
                    <a:pt x="32673" y="60499"/>
                    <a:pt x="45524" y="56698"/>
                  </a:cubicBezTo>
                  <a:lnTo>
                    <a:pt x="49271" y="24720"/>
                  </a:lnTo>
                  <a:lnTo>
                    <a:pt x="53603" y="0"/>
                  </a:lnTo>
                  <a:cubicBezTo>
                    <a:pt x="43139" y="2788"/>
                    <a:pt x="5612" y="38536"/>
                    <a:pt x="3717" y="49724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D44DA8C0-F14C-7DF3-444B-0ECFD668462A}"/>
                </a:ext>
              </a:extLst>
            </p:cNvPr>
            <p:cNvSpPr/>
            <p:nvPr/>
          </p:nvSpPr>
          <p:spPr>
            <a:xfrm>
              <a:off x="7702256" y="4113459"/>
              <a:ext cx="99770" cy="36492"/>
            </a:xfrm>
            <a:custGeom>
              <a:avLst/>
              <a:gdLst>
                <a:gd name="connsiteX0" fmla="*/ 1 w 99770"/>
                <a:gd name="connsiteY0" fmla="*/ 35516 h 36492"/>
                <a:gd name="connsiteX1" fmla="*/ 21495 w 99770"/>
                <a:gd name="connsiteY1" fmla="*/ 36493 h 36492"/>
                <a:gd name="connsiteX2" fmla="*/ 57014 w 99770"/>
                <a:gd name="connsiteY2" fmla="*/ 31966 h 36492"/>
                <a:gd name="connsiteX3" fmla="*/ 99770 w 99770"/>
                <a:gd name="connsiteY3" fmla="*/ 0 h 36492"/>
                <a:gd name="connsiteX4" fmla="*/ 60576 w 99770"/>
                <a:gd name="connsiteY4" fmla="*/ 0 h 36492"/>
                <a:gd name="connsiteX5" fmla="*/ 0 w 99770"/>
                <a:gd name="connsiteY5" fmla="*/ 35516 h 36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770" h="36492">
                  <a:moveTo>
                    <a:pt x="1" y="35516"/>
                  </a:moveTo>
                  <a:lnTo>
                    <a:pt x="21495" y="36493"/>
                  </a:lnTo>
                  <a:lnTo>
                    <a:pt x="57014" y="31966"/>
                  </a:lnTo>
                  <a:cubicBezTo>
                    <a:pt x="77258" y="29577"/>
                    <a:pt x="90713" y="13486"/>
                    <a:pt x="99770" y="0"/>
                  </a:cubicBezTo>
                  <a:lnTo>
                    <a:pt x="60576" y="0"/>
                  </a:lnTo>
                  <a:cubicBezTo>
                    <a:pt x="32232" y="0"/>
                    <a:pt x="5765" y="13993"/>
                    <a:pt x="0" y="35516"/>
                  </a:cubicBez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E0265E15-E492-F950-3644-00092D3542FC}"/>
                </a:ext>
              </a:extLst>
            </p:cNvPr>
            <p:cNvSpPr/>
            <p:nvPr/>
          </p:nvSpPr>
          <p:spPr>
            <a:xfrm>
              <a:off x="5838886" y="1435486"/>
              <a:ext cx="74664" cy="51696"/>
            </a:xfrm>
            <a:custGeom>
              <a:avLst/>
              <a:gdLst>
                <a:gd name="connsiteX0" fmla="*/ 17883 w 74664"/>
                <a:gd name="connsiteY0" fmla="*/ 10656 h 51696"/>
                <a:gd name="connsiteX1" fmla="*/ 0 w 74664"/>
                <a:gd name="connsiteY1" fmla="*/ 7128 h 51696"/>
                <a:gd name="connsiteX2" fmla="*/ 15188 w 74664"/>
                <a:gd name="connsiteY2" fmla="*/ 51697 h 51696"/>
                <a:gd name="connsiteX3" fmla="*/ 74665 w 74664"/>
                <a:gd name="connsiteY3" fmla="*/ 25011 h 51696"/>
                <a:gd name="connsiteX4" fmla="*/ 60641 w 74664"/>
                <a:gd name="connsiteY4" fmla="*/ 0 h 51696"/>
                <a:gd name="connsiteX5" fmla="*/ 35698 w 74664"/>
                <a:gd name="connsiteY5" fmla="*/ 0 h 51696"/>
                <a:gd name="connsiteX6" fmla="*/ 17883 w 74664"/>
                <a:gd name="connsiteY6" fmla="*/ 10656 h 5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664" h="51696">
                  <a:moveTo>
                    <a:pt x="17883" y="10656"/>
                  </a:moveTo>
                  <a:lnTo>
                    <a:pt x="0" y="7128"/>
                  </a:lnTo>
                  <a:lnTo>
                    <a:pt x="15188" y="51697"/>
                  </a:lnTo>
                  <a:lnTo>
                    <a:pt x="74665" y="25011"/>
                  </a:lnTo>
                  <a:lnTo>
                    <a:pt x="60641" y="0"/>
                  </a:lnTo>
                  <a:lnTo>
                    <a:pt x="35698" y="0"/>
                  </a:lnTo>
                  <a:cubicBezTo>
                    <a:pt x="27125" y="0"/>
                    <a:pt x="22517" y="6470"/>
                    <a:pt x="17883" y="10656"/>
                  </a:cubicBez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A12607D-1134-22FB-1044-63C0C0E9C62F}"/>
                </a:ext>
              </a:extLst>
            </p:cNvPr>
            <p:cNvSpPr/>
            <p:nvPr/>
          </p:nvSpPr>
          <p:spPr>
            <a:xfrm>
              <a:off x="6629808" y="1385630"/>
              <a:ext cx="74773" cy="53408"/>
            </a:xfrm>
            <a:custGeom>
              <a:avLst/>
              <a:gdLst>
                <a:gd name="connsiteX0" fmla="*/ 1 w 74773"/>
                <a:gd name="connsiteY0" fmla="*/ 24995 h 53408"/>
                <a:gd name="connsiteX1" fmla="*/ 42761 w 74773"/>
                <a:gd name="connsiteY1" fmla="*/ 53409 h 53408"/>
                <a:gd name="connsiteX2" fmla="*/ 57589 w 74773"/>
                <a:gd name="connsiteY2" fmla="*/ 29123 h 53408"/>
                <a:gd name="connsiteX3" fmla="*/ 74773 w 74773"/>
                <a:gd name="connsiteY3" fmla="*/ 7618 h 53408"/>
                <a:gd name="connsiteX4" fmla="*/ 17819 w 74773"/>
                <a:gd name="connsiteY4" fmla="*/ 135 h 53408"/>
                <a:gd name="connsiteX5" fmla="*/ 0 w 74773"/>
                <a:gd name="connsiteY5" fmla="*/ 24995 h 53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773" h="53408">
                  <a:moveTo>
                    <a:pt x="1" y="24995"/>
                  </a:moveTo>
                  <a:lnTo>
                    <a:pt x="42761" y="53409"/>
                  </a:lnTo>
                  <a:cubicBezTo>
                    <a:pt x="55993" y="44575"/>
                    <a:pt x="52815" y="45900"/>
                    <a:pt x="57589" y="29123"/>
                  </a:cubicBezTo>
                  <a:cubicBezTo>
                    <a:pt x="63117" y="9705"/>
                    <a:pt x="65102" y="20469"/>
                    <a:pt x="74773" y="7618"/>
                  </a:cubicBezTo>
                  <a:lnTo>
                    <a:pt x="17819" y="135"/>
                  </a:lnTo>
                  <a:cubicBezTo>
                    <a:pt x="5222" y="-1701"/>
                    <a:pt x="2187" y="15637"/>
                    <a:pt x="0" y="24995"/>
                  </a:cubicBez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6C3D229C-1669-B4ED-62A0-F8C6867BC437}"/>
                </a:ext>
              </a:extLst>
            </p:cNvPr>
            <p:cNvSpPr/>
            <p:nvPr/>
          </p:nvSpPr>
          <p:spPr>
            <a:xfrm>
              <a:off x="7766593" y="2157200"/>
              <a:ext cx="114022" cy="41442"/>
            </a:xfrm>
            <a:custGeom>
              <a:avLst/>
              <a:gdLst>
                <a:gd name="connsiteX0" fmla="*/ 35590 w 114022"/>
                <a:gd name="connsiteY0" fmla="*/ 13435 h 41442"/>
                <a:gd name="connsiteX1" fmla="*/ 0 w 114022"/>
                <a:gd name="connsiteY1" fmla="*/ 17013 h 41442"/>
                <a:gd name="connsiteX2" fmla="*/ 656 w 114022"/>
                <a:gd name="connsiteY2" fmla="*/ 22032 h 41442"/>
                <a:gd name="connsiteX3" fmla="*/ 60434 w 114022"/>
                <a:gd name="connsiteY3" fmla="*/ 41443 h 41442"/>
                <a:gd name="connsiteX4" fmla="*/ 114023 w 114022"/>
                <a:gd name="connsiteY4" fmla="*/ 20566 h 41442"/>
                <a:gd name="connsiteX5" fmla="*/ 103335 w 114022"/>
                <a:gd name="connsiteY5" fmla="*/ 17013 h 41442"/>
                <a:gd name="connsiteX6" fmla="*/ 99771 w 114022"/>
                <a:gd name="connsiteY6" fmla="*/ 17013 h 41442"/>
                <a:gd name="connsiteX7" fmla="*/ 43994 w 114022"/>
                <a:gd name="connsiteY7" fmla="*/ 24 h 41442"/>
                <a:gd name="connsiteX8" fmla="*/ 35591 w 114022"/>
                <a:gd name="connsiteY8" fmla="*/ 13435 h 41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022" h="41442">
                  <a:moveTo>
                    <a:pt x="35590" y="13435"/>
                  </a:moveTo>
                  <a:lnTo>
                    <a:pt x="0" y="17013"/>
                  </a:lnTo>
                  <a:lnTo>
                    <a:pt x="656" y="22032"/>
                  </a:lnTo>
                  <a:lnTo>
                    <a:pt x="60434" y="41443"/>
                  </a:lnTo>
                  <a:lnTo>
                    <a:pt x="114023" y="20566"/>
                  </a:lnTo>
                  <a:cubicBezTo>
                    <a:pt x="109677" y="18131"/>
                    <a:pt x="110214" y="17013"/>
                    <a:pt x="103335" y="17013"/>
                  </a:cubicBezTo>
                  <a:lnTo>
                    <a:pt x="99771" y="17013"/>
                  </a:lnTo>
                  <a:cubicBezTo>
                    <a:pt x="78064" y="17013"/>
                    <a:pt x="74007" y="-745"/>
                    <a:pt x="43994" y="24"/>
                  </a:cubicBezTo>
                  <a:lnTo>
                    <a:pt x="35591" y="13435"/>
                  </a:ln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9256DD5-66FC-BB69-75DD-603534558BD8}"/>
                </a:ext>
              </a:extLst>
            </p:cNvPr>
            <p:cNvSpPr/>
            <p:nvPr/>
          </p:nvSpPr>
          <p:spPr>
            <a:xfrm>
              <a:off x="7973062" y="4087495"/>
              <a:ext cx="96211" cy="50739"/>
            </a:xfrm>
            <a:custGeom>
              <a:avLst/>
              <a:gdLst>
                <a:gd name="connsiteX0" fmla="*/ 43091 w 96211"/>
                <a:gd name="connsiteY0" fmla="*/ 4815 h 50739"/>
                <a:gd name="connsiteX1" fmla="*/ 37891 w 96211"/>
                <a:gd name="connsiteY1" fmla="*/ 20370 h 50739"/>
                <a:gd name="connsiteX2" fmla="*/ 0 w 96211"/>
                <a:gd name="connsiteY2" fmla="*/ 50739 h 50739"/>
                <a:gd name="connsiteX3" fmla="*/ 58322 w 96211"/>
                <a:gd name="connsiteY3" fmla="*/ 48517 h 50739"/>
                <a:gd name="connsiteX4" fmla="*/ 96212 w 96211"/>
                <a:gd name="connsiteY4" fmla="*/ 0 h 50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211" h="50739">
                  <a:moveTo>
                    <a:pt x="43091" y="4815"/>
                  </a:moveTo>
                  <a:lnTo>
                    <a:pt x="37891" y="20370"/>
                  </a:lnTo>
                  <a:lnTo>
                    <a:pt x="0" y="50739"/>
                  </a:lnTo>
                  <a:lnTo>
                    <a:pt x="58322" y="48517"/>
                  </a:lnTo>
                  <a:lnTo>
                    <a:pt x="96212" y="0"/>
                  </a:ln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68A46438-EAE2-80DB-E52E-E22634D0EE49}"/>
                </a:ext>
              </a:extLst>
            </p:cNvPr>
            <p:cNvSpPr/>
            <p:nvPr/>
          </p:nvSpPr>
          <p:spPr>
            <a:xfrm>
              <a:off x="6544370" y="1474568"/>
              <a:ext cx="71265" cy="61687"/>
            </a:xfrm>
            <a:custGeom>
              <a:avLst/>
              <a:gdLst>
                <a:gd name="connsiteX0" fmla="*/ 0 w 71265"/>
                <a:gd name="connsiteY0" fmla="*/ 17758 h 61687"/>
                <a:gd name="connsiteX1" fmla="*/ 10691 w 71265"/>
                <a:gd name="connsiteY1" fmla="*/ 35516 h 61687"/>
                <a:gd name="connsiteX2" fmla="*/ 24942 w 71265"/>
                <a:gd name="connsiteY2" fmla="*/ 42618 h 61687"/>
                <a:gd name="connsiteX3" fmla="*/ 29371 w 71265"/>
                <a:gd name="connsiteY3" fmla="*/ 61687 h 61687"/>
                <a:gd name="connsiteX4" fmla="*/ 71266 w 71265"/>
                <a:gd name="connsiteY4" fmla="*/ 35516 h 61687"/>
                <a:gd name="connsiteX5" fmla="*/ 28509 w 71265"/>
                <a:gd name="connsiteY5" fmla="*/ 0 h 61687"/>
                <a:gd name="connsiteX6" fmla="*/ 3 w 71265"/>
                <a:gd name="connsiteY6" fmla="*/ 17758 h 6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65" h="61687">
                  <a:moveTo>
                    <a:pt x="0" y="17758"/>
                  </a:moveTo>
                  <a:lnTo>
                    <a:pt x="10691" y="35516"/>
                  </a:lnTo>
                  <a:cubicBezTo>
                    <a:pt x="17710" y="32279"/>
                    <a:pt x="24942" y="29789"/>
                    <a:pt x="24942" y="42618"/>
                  </a:cubicBezTo>
                  <a:cubicBezTo>
                    <a:pt x="24942" y="52210"/>
                    <a:pt x="26643" y="52412"/>
                    <a:pt x="29371" y="61687"/>
                  </a:cubicBezTo>
                  <a:lnTo>
                    <a:pt x="71266" y="35516"/>
                  </a:lnTo>
                  <a:cubicBezTo>
                    <a:pt x="65187" y="24063"/>
                    <a:pt x="44032" y="0"/>
                    <a:pt x="28509" y="0"/>
                  </a:cubicBezTo>
                  <a:cubicBezTo>
                    <a:pt x="27824" y="0"/>
                    <a:pt x="4154" y="15570"/>
                    <a:pt x="3" y="17758"/>
                  </a:cubicBez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364CD6EC-7123-F5E3-7314-D278EBDC8123}"/>
                </a:ext>
              </a:extLst>
            </p:cNvPr>
            <p:cNvSpPr/>
            <p:nvPr/>
          </p:nvSpPr>
          <p:spPr>
            <a:xfrm>
              <a:off x="7595643" y="6439675"/>
              <a:ext cx="99767" cy="36359"/>
            </a:xfrm>
            <a:custGeom>
              <a:avLst/>
              <a:gdLst>
                <a:gd name="connsiteX0" fmla="*/ 0 w 99767"/>
                <a:gd name="connsiteY0" fmla="*/ 35516 h 36359"/>
                <a:gd name="connsiteX1" fmla="*/ 25000 w 99767"/>
                <a:gd name="connsiteY1" fmla="*/ 36360 h 36359"/>
                <a:gd name="connsiteX2" fmla="*/ 99767 w 99767"/>
                <a:gd name="connsiteY2" fmla="*/ 31966 h 36359"/>
                <a:gd name="connsiteX3" fmla="*/ 57010 w 99767"/>
                <a:gd name="connsiteY3" fmla="*/ 0 h 36359"/>
                <a:gd name="connsiteX4" fmla="*/ 0 w 99767"/>
                <a:gd name="connsiteY4" fmla="*/ 35516 h 3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767" h="36359">
                  <a:moveTo>
                    <a:pt x="0" y="35516"/>
                  </a:moveTo>
                  <a:lnTo>
                    <a:pt x="25000" y="36360"/>
                  </a:lnTo>
                  <a:lnTo>
                    <a:pt x="99767" y="31966"/>
                  </a:lnTo>
                  <a:cubicBezTo>
                    <a:pt x="96341" y="17298"/>
                    <a:pt x="73448" y="0"/>
                    <a:pt x="57010" y="0"/>
                  </a:cubicBezTo>
                  <a:cubicBezTo>
                    <a:pt x="43311" y="0"/>
                    <a:pt x="6482" y="26696"/>
                    <a:pt x="0" y="35516"/>
                  </a:cubicBezTo>
                  <a:close/>
                </a:path>
              </a:pathLst>
            </a:custGeom>
            <a:solidFill>
              <a:srgbClr val="F4F4F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478B7C94-E895-7EB4-9C13-4B0D74EFA904}"/>
                </a:ext>
              </a:extLst>
            </p:cNvPr>
            <p:cNvSpPr/>
            <p:nvPr/>
          </p:nvSpPr>
          <p:spPr>
            <a:xfrm>
              <a:off x="7695192" y="2117249"/>
              <a:ext cx="95840" cy="46333"/>
            </a:xfrm>
            <a:custGeom>
              <a:avLst/>
              <a:gdLst>
                <a:gd name="connsiteX0" fmla="*/ 41984 w 95840"/>
                <a:gd name="connsiteY0" fmla="*/ 14165 h 46333"/>
                <a:gd name="connsiteX1" fmla="*/ 0 w 95840"/>
                <a:gd name="connsiteY1" fmla="*/ 25026 h 46333"/>
                <a:gd name="connsiteX2" fmla="*/ 42760 w 95840"/>
                <a:gd name="connsiteY2" fmla="*/ 46333 h 46333"/>
                <a:gd name="connsiteX3" fmla="*/ 95841 w 95840"/>
                <a:gd name="connsiteY3" fmla="*/ 25715 h 46333"/>
                <a:gd name="connsiteX4" fmla="*/ 45695 w 95840"/>
                <a:gd name="connsiteY4" fmla="*/ 0 h 46333"/>
                <a:gd name="connsiteX5" fmla="*/ 41980 w 95840"/>
                <a:gd name="connsiteY5" fmla="*/ 14165 h 4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840" h="46333">
                  <a:moveTo>
                    <a:pt x="41984" y="14165"/>
                  </a:moveTo>
                  <a:lnTo>
                    <a:pt x="0" y="25026"/>
                  </a:lnTo>
                  <a:cubicBezTo>
                    <a:pt x="6555" y="34780"/>
                    <a:pt x="28081" y="46333"/>
                    <a:pt x="42760" y="46333"/>
                  </a:cubicBezTo>
                  <a:cubicBezTo>
                    <a:pt x="55390" y="46333"/>
                    <a:pt x="90815" y="32362"/>
                    <a:pt x="95841" y="25715"/>
                  </a:cubicBezTo>
                  <a:lnTo>
                    <a:pt x="45695" y="0"/>
                  </a:lnTo>
                  <a:lnTo>
                    <a:pt x="41980" y="14165"/>
                  </a:ln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789594DB-C791-840B-3546-202F4D0449FC}"/>
                </a:ext>
              </a:extLst>
            </p:cNvPr>
            <p:cNvSpPr/>
            <p:nvPr/>
          </p:nvSpPr>
          <p:spPr>
            <a:xfrm>
              <a:off x="3013244" y="2888097"/>
              <a:ext cx="34361" cy="71974"/>
            </a:xfrm>
            <a:custGeom>
              <a:avLst/>
              <a:gdLst>
                <a:gd name="connsiteX0" fmla="*/ 627 w 34361"/>
                <a:gd name="connsiteY0" fmla="*/ 14365 h 71974"/>
                <a:gd name="connsiteX1" fmla="*/ 0 w 34361"/>
                <a:gd name="connsiteY1" fmla="*/ 42617 h 71974"/>
                <a:gd name="connsiteX2" fmla="*/ 130 w 34361"/>
                <a:gd name="connsiteY2" fmla="*/ 71975 h 71974"/>
                <a:gd name="connsiteX3" fmla="*/ 34362 w 34361"/>
                <a:gd name="connsiteY3" fmla="*/ 67380 h 71974"/>
                <a:gd name="connsiteX4" fmla="*/ 32070 w 34361"/>
                <a:gd name="connsiteY4" fmla="*/ 21308 h 71974"/>
                <a:gd name="connsiteX5" fmla="*/ 32070 w 34361"/>
                <a:gd name="connsiteY5" fmla="*/ 10652 h 71974"/>
                <a:gd name="connsiteX6" fmla="*/ 21379 w 34361"/>
                <a:gd name="connsiteY6" fmla="*/ 0 h 71974"/>
                <a:gd name="connsiteX7" fmla="*/ 4342 w 34361"/>
                <a:gd name="connsiteY7" fmla="*/ 201 h 71974"/>
                <a:gd name="connsiteX8" fmla="*/ 627 w 34361"/>
                <a:gd name="connsiteY8" fmla="*/ 14367 h 71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61" h="71974">
                  <a:moveTo>
                    <a:pt x="627" y="14365"/>
                  </a:moveTo>
                  <a:lnTo>
                    <a:pt x="0" y="42617"/>
                  </a:lnTo>
                  <a:lnTo>
                    <a:pt x="130" y="71975"/>
                  </a:lnTo>
                  <a:lnTo>
                    <a:pt x="34362" y="67380"/>
                  </a:lnTo>
                  <a:lnTo>
                    <a:pt x="32070" y="21308"/>
                  </a:lnTo>
                  <a:lnTo>
                    <a:pt x="32070" y="10652"/>
                  </a:lnTo>
                  <a:cubicBezTo>
                    <a:pt x="32070" y="2468"/>
                    <a:pt x="29591" y="0"/>
                    <a:pt x="21379" y="0"/>
                  </a:cubicBezTo>
                  <a:lnTo>
                    <a:pt x="4342" y="201"/>
                  </a:lnTo>
                  <a:lnTo>
                    <a:pt x="627" y="14367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686AB41B-C2CA-B845-CAE8-A8B0ED9F4E9B}"/>
                </a:ext>
              </a:extLst>
            </p:cNvPr>
            <p:cNvSpPr/>
            <p:nvPr/>
          </p:nvSpPr>
          <p:spPr>
            <a:xfrm>
              <a:off x="2079685" y="2852581"/>
              <a:ext cx="64752" cy="35516"/>
            </a:xfrm>
            <a:custGeom>
              <a:avLst/>
              <a:gdLst>
                <a:gd name="connsiteX0" fmla="*/ 0 w 64752"/>
                <a:gd name="connsiteY0" fmla="*/ 3550 h 35516"/>
                <a:gd name="connsiteX1" fmla="*/ 0 w 64752"/>
                <a:gd name="connsiteY1" fmla="*/ 35516 h 35516"/>
                <a:gd name="connsiteX2" fmla="*/ 53448 w 64752"/>
                <a:gd name="connsiteY2" fmla="*/ 35516 h 35516"/>
                <a:gd name="connsiteX3" fmla="*/ 64748 w 64752"/>
                <a:gd name="connsiteY3" fmla="*/ 28309 h 35516"/>
                <a:gd name="connsiteX4" fmla="*/ 60576 w 64752"/>
                <a:gd name="connsiteY4" fmla="*/ 0 h 35516"/>
                <a:gd name="connsiteX5" fmla="*/ 17819 w 64752"/>
                <a:gd name="connsiteY5" fmla="*/ 0 h 35516"/>
                <a:gd name="connsiteX6" fmla="*/ 0 w 64752"/>
                <a:gd name="connsiteY6" fmla="*/ 3550 h 3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52" h="35516">
                  <a:moveTo>
                    <a:pt x="0" y="3550"/>
                  </a:moveTo>
                  <a:lnTo>
                    <a:pt x="0" y="35516"/>
                  </a:lnTo>
                  <a:lnTo>
                    <a:pt x="53448" y="35516"/>
                  </a:lnTo>
                  <a:cubicBezTo>
                    <a:pt x="58814" y="35516"/>
                    <a:pt x="64936" y="33120"/>
                    <a:pt x="64748" y="28309"/>
                  </a:cubicBezTo>
                  <a:lnTo>
                    <a:pt x="60576" y="0"/>
                  </a:lnTo>
                  <a:lnTo>
                    <a:pt x="17819" y="0"/>
                  </a:lnTo>
                  <a:cubicBezTo>
                    <a:pt x="12205" y="0"/>
                    <a:pt x="4314" y="1882"/>
                    <a:pt x="0" y="3550"/>
                  </a:cubicBezTo>
                  <a:close/>
                </a:path>
              </a:pathLst>
            </a:custGeom>
            <a:solidFill>
              <a:srgbClr val="A7A9DA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6C3D118D-70EB-EB39-8541-70AAD00DD0E8}"/>
                </a:ext>
              </a:extLst>
            </p:cNvPr>
            <p:cNvSpPr/>
            <p:nvPr/>
          </p:nvSpPr>
          <p:spPr>
            <a:xfrm>
              <a:off x="7976777" y="1414171"/>
              <a:ext cx="71264" cy="39895"/>
            </a:xfrm>
            <a:custGeom>
              <a:avLst/>
              <a:gdLst>
                <a:gd name="connsiteX0" fmla="*/ 0 w 71264"/>
                <a:gd name="connsiteY0" fmla="*/ 24861 h 39895"/>
                <a:gd name="connsiteX1" fmla="*/ 25062 w 71264"/>
                <a:gd name="connsiteY1" fmla="*/ 39856 h 39895"/>
                <a:gd name="connsiteX2" fmla="*/ 57012 w 71264"/>
                <a:gd name="connsiteY2" fmla="*/ 35516 h 39895"/>
                <a:gd name="connsiteX3" fmla="*/ 64140 w 71264"/>
                <a:gd name="connsiteY3" fmla="*/ 35516 h 39895"/>
                <a:gd name="connsiteX4" fmla="*/ 71264 w 71264"/>
                <a:gd name="connsiteY4" fmla="*/ 14205 h 39895"/>
                <a:gd name="connsiteX5" fmla="*/ 42758 w 71264"/>
                <a:gd name="connsiteY5" fmla="*/ 0 h 39895"/>
                <a:gd name="connsiteX6" fmla="*/ 1 w 71264"/>
                <a:gd name="connsiteY6" fmla="*/ 24860 h 39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64" h="39895">
                  <a:moveTo>
                    <a:pt x="0" y="24861"/>
                  </a:moveTo>
                  <a:cubicBezTo>
                    <a:pt x="4215" y="31133"/>
                    <a:pt x="14777" y="40585"/>
                    <a:pt x="25062" y="39856"/>
                  </a:cubicBezTo>
                  <a:lnTo>
                    <a:pt x="57012" y="35516"/>
                  </a:lnTo>
                  <a:lnTo>
                    <a:pt x="64140" y="35516"/>
                  </a:lnTo>
                  <a:cubicBezTo>
                    <a:pt x="67845" y="28536"/>
                    <a:pt x="71264" y="25040"/>
                    <a:pt x="71264" y="14205"/>
                  </a:cubicBezTo>
                  <a:cubicBezTo>
                    <a:pt x="71264" y="2353"/>
                    <a:pt x="53694" y="0"/>
                    <a:pt x="42758" y="0"/>
                  </a:cubicBezTo>
                  <a:cubicBezTo>
                    <a:pt x="21801" y="0"/>
                    <a:pt x="7534" y="10670"/>
                    <a:pt x="1" y="24860"/>
                  </a:cubicBezTo>
                  <a:close/>
                </a:path>
              </a:pathLst>
            </a:custGeom>
            <a:solidFill>
              <a:srgbClr val="0C090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8601B084-51EB-BB44-4B2E-7FA5FA74F624}"/>
                </a:ext>
              </a:extLst>
            </p:cNvPr>
            <p:cNvSpPr/>
            <p:nvPr/>
          </p:nvSpPr>
          <p:spPr>
            <a:xfrm>
              <a:off x="7923284" y="1371567"/>
              <a:ext cx="57009" cy="78137"/>
            </a:xfrm>
            <a:custGeom>
              <a:avLst/>
              <a:gdLst>
                <a:gd name="connsiteX0" fmla="*/ 1 w 57009"/>
                <a:gd name="connsiteY0" fmla="*/ 49725 h 78137"/>
                <a:gd name="connsiteX1" fmla="*/ 3816 w 57009"/>
                <a:gd name="connsiteY1" fmla="*/ 73924 h 78137"/>
                <a:gd name="connsiteX2" fmla="*/ 14252 w 57009"/>
                <a:gd name="connsiteY2" fmla="*/ 78138 h 78137"/>
                <a:gd name="connsiteX3" fmla="*/ 29872 w 57009"/>
                <a:gd name="connsiteY3" fmla="*/ 43984 h 78137"/>
                <a:gd name="connsiteX4" fmla="*/ 57009 w 57009"/>
                <a:gd name="connsiteY4" fmla="*/ 21311 h 78137"/>
                <a:gd name="connsiteX5" fmla="*/ 57009 w 57009"/>
                <a:gd name="connsiteY5" fmla="*/ 10655 h 78137"/>
                <a:gd name="connsiteX6" fmla="*/ 46322 w 57009"/>
                <a:gd name="connsiteY6" fmla="*/ 0 h 78137"/>
                <a:gd name="connsiteX7" fmla="*/ 24943 w 57009"/>
                <a:gd name="connsiteY7" fmla="*/ 0 h 78137"/>
                <a:gd name="connsiteX8" fmla="*/ 0 w 57009"/>
                <a:gd name="connsiteY8" fmla="*/ 49724 h 7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009" h="78137">
                  <a:moveTo>
                    <a:pt x="1" y="49725"/>
                  </a:moveTo>
                  <a:cubicBezTo>
                    <a:pt x="1" y="61968"/>
                    <a:pt x="2635" y="63477"/>
                    <a:pt x="3816" y="73924"/>
                  </a:cubicBezTo>
                  <a:lnTo>
                    <a:pt x="14252" y="78138"/>
                  </a:lnTo>
                  <a:cubicBezTo>
                    <a:pt x="23948" y="59873"/>
                    <a:pt x="21678" y="69239"/>
                    <a:pt x="29872" y="43984"/>
                  </a:cubicBezTo>
                  <a:cubicBezTo>
                    <a:pt x="34679" y="29164"/>
                    <a:pt x="39803" y="22737"/>
                    <a:pt x="57009" y="21311"/>
                  </a:cubicBezTo>
                  <a:lnTo>
                    <a:pt x="57009" y="10655"/>
                  </a:lnTo>
                  <a:cubicBezTo>
                    <a:pt x="57009" y="2472"/>
                    <a:pt x="54530" y="0"/>
                    <a:pt x="46322" y="0"/>
                  </a:cubicBezTo>
                  <a:lnTo>
                    <a:pt x="24943" y="0"/>
                  </a:lnTo>
                  <a:cubicBezTo>
                    <a:pt x="21642" y="14122"/>
                    <a:pt x="0" y="42187"/>
                    <a:pt x="0" y="49724"/>
                  </a:cubicBez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AD6EEB4A-09CD-0299-FC95-EB14748AC30A}"/>
                </a:ext>
              </a:extLst>
            </p:cNvPr>
            <p:cNvSpPr/>
            <p:nvPr/>
          </p:nvSpPr>
          <p:spPr>
            <a:xfrm>
              <a:off x="2849345" y="2404236"/>
              <a:ext cx="60576" cy="82544"/>
            </a:xfrm>
            <a:custGeom>
              <a:avLst/>
              <a:gdLst>
                <a:gd name="connsiteX0" fmla="*/ 44540 w 60576"/>
                <a:gd name="connsiteY0" fmla="*/ 35687 h 82544"/>
                <a:gd name="connsiteX1" fmla="*/ 0 w 60576"/>
                <a:gd name="connsiteY1" fmla="*/ 82544 h 82544"/>
                <a:gd name="connsiteX2" fmla="*/ 17819 w 60576"/>
                <a:gd name="connsiteY2" fmla="*/ 78991 h 82544"/>
                <a:gd name="connsiteX3" fmla="*/ 35634 w 60576"/>
                <a:gd name="connsiteY3" fmla="*/ 78991 h 82544"/>
                <a:gd name="connsiteX4" fmla="*/ 60577 w 60576"/>
                <a:gd name="connsiteY4" fmla="*/ 75442 h 82544"/>
                <a:gd name="connsiteX5" fmla="*/ 58346 w 60576"/>
                <a:gd name="connsiteY5" fmla="*/ 0 h 82544"/>
                <a:gd name="connsiteX6" fmla="*/ 44538 w 60576"/>
                <a:gd name="connsiteY6" fmla="*/ 35685 h 8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76" h="82544">
                  <a:moveTo>
                    <a:pt x="44540" y="35687"/>
                  </a:moveTo>
                  <a:cubicBezTo>
                    <a:pt x="29319" y="40321"/>
                    <a:pt x="3886" y="68048"/>
                    <a:pt x="0" y="82544"/>
                  </a:cubicBezTo>
                  <a:cubicBezTo>
                    <a:pt x="7992" y="80687"/>
                    <a:pt x="8194" y="78991"/>
                    <a:pt x="17819" y="78991"/>
                  </a:cubicBezTo>
                  <a:lnTo>
                    <a:pt x="35634" y="78991"/>
                  </a:lnTo>
                  <a:cubicBezTo>
                    <a:pt x="47918" y="78991"/>
                    <a:pt x="49431" y="76365"/>
                    <a:pt x="60577" y="75442"/>
                  </a:cubicBezTo>
                  <a:lnTo>
                    <a:pt x="58346" y="0"/>
                  </a:lnTo>
                  <a:lnTo>
                    <a:pt x="44538" y="35685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5151F46E-6C7F-3D1F-494F-9199CC9AA23E}"/>
                </a:ext>
              </a:extLst>
            </p:cNvPr>
            <p:cNvSpPr/>
            <p:nvPr/>
          </p:nvSpPr>
          <p:spPr>
            <a:xfrm>
              <a:off x="7631305" y="2085438"/>
              <a:ext cx="89079" cy="42618"/>
            </a:xfrm>
            <a:custGeom>
              <a:avLst/>
              <a:gdLst>
                <a:gd name="connsiteX0" fmla="*/ 0 w 89079"/>
                <a:gd name="connsiteY0" fmla="*/ 21311 h 42618"/>
                <a:gd name="connsiteX1" fmla="*/ 42757 w 89079"/>
                <a:gd name="connsiteY1" fmla="*/ 42618 h 42618"/>
                <a:gd name="connsiteX2" fmla="*/ 89080 w 89079"/>
                <a:gd name="connsiteY2" fmla="*/ 24860 h 42618"/>
                <a:gd name="connsiteX3" fmla="*/ 53449 w 89079"/>
                <a:gd name="connsiteY3" fmla="*/ 0 h 42618"/>
                <a:gd name="connsiteX4" fmla="*/ 2 w 89079"/>
                <a:gd name="connsiteY4" fmla="*/ 21311 h 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079" h="42618">
                  <a:moveTo>
                    <a:pt x="0" y="21311"/>
                  </a:moveTo>
                  <a:cubicBezTo>
                    <a:pt x="7477" y="32437"/>
                    <a:pt x="24312" y="42208"/>
                    <a:pt x="42757" y="42618"/>
                  </a:cubicBezTo>
                  <a:cubicBezTo>
                    <a:pt x="46886" y="27206"/>
                    <a:pt x="72131" y="26268"/>
                    <a:pt x="89080" y="24860"/>
                  </a:cubicBezTo>
                  <a:cubicBezTo>
                    <a:pt x="87310" y="22453"/>
                    <a:pt x="54145" y="0"/>
                    <a:pt x="53449" y="0"/>
                  </a:cubicBezTo>
                  <a:cubicBezTo>
                    <a:pt x="41154" y="0"/>
                    <a:pt x="8267" y="15793"/>
                    <a:pt x="2" y="21311"/>
                  </a:cubicBez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18C825AF-535C-3C22-6BBC-0FBD3D9C6BBE}"/>
                </a:ext>
              </a:extLst>
            </p:cNvPr>
            <p:cNvSpPr/>
            <p:nvPr/>
          </p:nvSpPr>
          <p:spPr>
            <a:xfrm>
              <a:off x="5824451" y="1385758"/>
              <a:ext cx="63185" cy="39089"/>
            </a:xfrm>
            <a:custGeom>
              <a:avLst/>
              <a:gdLst>
                <a:gd name="connsiteX0" fmla="*/ 0 w 63185"/>
                <a:gd name="connsiteY0" fmla="*/ 7127 h 39089"/>
                <a:gd name="connsiteX1" fmla="*/ 7127 w 63185"/>
                <a:gd name="connsiteY1" fmla="*/ 39090 h 39089"/>
                <a:gd name="connsiteX2" fmla="*/ 32070 w 63185"/>
                <a:gd name="connsiteY2" fmla="*/ 35540 h 39089"/>
                <a:gd name="connsiteX3" fmla="*/ 63185 w 63185"/>
                <a:gd name="connsiteY3" fmla="*/ 28618 h 39089"/>
                <a:gd name="connsiteX4" fmla="*/ 60573 w 63185"/>
                <a:gd name="connsiteY4" fmla="*/ 10680 h 39089"/>
                <a:gd name="connsiteX5" fmla="*/ 46322 w 63185"/>
                <a:gd name="connsiteY5" fmla="*/ 25 h 39089"/>
                <a:gd name="connsiteX6" fmla="*/ 28506 w 63185"/>
                <a:gd name="connsiteY6" fmla="*/ 3574 h 39089"/>
                <a:gd name="connsiteX7" fmla="*/ 10691 w 63185"/>
                <a:gd name="connsiteY7" fmla="*/ 25 h 39089"/>
                <a:gd name="connsiteX8" fmla="*/ 0 w 63185"/>
                <a:gd name="connsiteY8" fmla="*/ 7127 h 39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185" h="39089">
                  <a:moveTo>
                    <a:pt x="0" y="7127"/>
                  </a:moveTo>
                  <a:cubicBezTo>
                    <a:pt x="0" y="22402"/>
                    <a:pt x="4155" y="26379"/>
                    <a:pt x="7127" y="39090"/>
                  </a:cubicBezTo>
                  <a:cubicBezTo>
                    <a:pt x="23581" y="38727"/>
                    <a:pt x="19069" y="35540"/>
                    <a:pt x="32070" y="35540"/>
                  </a:cubicBezTo>
                  <a:cubicBezTo>
                    <a:pt x="47395" y="35540"/>
                    <a:pt x="51384" y="31398"/>
                    <a:pt x="63185" y="28618"/>
                  </a:cubicBezTo>
                  <a:lnTo>
                    <a:pt x="60573" y="10680"/>
                  </a:lnTo>
                  <a:cubicBezTo>
                    <a:pt x="56602" y="8029"/>
                    <a:pt x="48588" y="25"/>
                    <a:pt x="46322" y="25"/>
                  </a:cubicBezTo>
                  <a:cubicBezTo>
                    <a:pt x="33140" y="25"/>
                    <a:pt x="37079" y="-525"/>
                    <a:pt x="28506" y="3574"/>
                  </a:cubicBezTo>
                  <a:cubicBezTo>
                    <a:pt x="20514" y="1720"/>
                    <a:pt x="20312" y="25"/>
                    <a:pt x="10691" y="25"/>
                  </a:cubicBezTo>
                  <a:cubicBezTo>
                    <a:pt x="4857" y="25"/>
                    <a:pt x="0" y="2151"/>
                    <a:pt x="0" y="7127"/>
                  </a:cubicBez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CBC2964D-7568-A1ED-913D-A2433D88E246}"/>
                </a:ext>
              </a:extLst>
            </p:cNvPr>
            <p:cNvSpPr/>
            <p:nvPr/>
          </p:nvSpPr>
          <p:spPr>
            <a:xfrm>
              <a:off x="7866448" y="2184882"/>
              <a:ext cx="99770" cy="31962"/>
            </a:xfrm>
            <a:custGeom>
              <a:avLst/>
              <a:gdLst>
                <a:gd name="connsiteX0" fmla="*/ 1 w 99770"/>
                <a:gd name="connsiteY0" fmla="*/ 21308 h 31962"/>
                <a:gd name="connsiteX1" fmla="*/ 10692 w 99770"/>
                <a:gd name="connsiteY1" fmla="*/ 24861 h 31962"/>
                <a:gd name="connsiteX2" fmla="*/ 49886 w 99770"/>
                <a:gd name="connsiteY2" fmla="*/ 31963 h 31962"/>
                <a:gd name="connsiteX3" fmla="*/ 57014 w 99770"/>
                <a:gd name="connsiteY3" fmla="*/ 31963 h 31962"/>
                <a:gd name="connsiteX4" fmla="*/ 99770 w 99770"/>
                <a:gd name="connsiteY4" fmla="*/ 10655 h 31962"/>
                <a:gd name="connsiteX5" fmla="*/ 53448 w 99770"/>
                <a:gd name="connsiteY5" fmla="*/ 0 h 31962"/>
                <a:gd name="connsiteX6" fmla="*/ 0 w 99770"/>
                <a:gd name="connsiteY6" fmla="*/ 21307 h 3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770" h="31962">
                  <a:moveTo>
                    <a:pt x="1" y="21308"/>
                  </a:moveTo>
                  <a:cubicBezTo>
                    <a:pt x="4346" y="23743"/>
                    <a:pt x="3814" y="24861"/>
                    <a:pt x="10692" y="24861"/>
                  </a:cubicBezTo>
                  <a:cubicBezTo>
                    <a:pt x="29206" y="24861"/>
                    <a:pt x="36619" y="31963"/>
                    <a:pt x="49886" y="31963"/>
                  </a:cubicBezTo>
                  <a:lnTo>
                    <a:pt x="57014" y="31963"/>
                  </a:lnTo>
                  <a:cubicBezTo>
                    <a:pt x="67925" y="31963"/>
                    <a:pt x="94926" y="17248"/>
                    <a:pt x="99770" y="10655"/>
                  </a:cubicBezTo>
                  <a:cubicBezTo>
                    <a:pt x="85919" y="7437"/>
                    <a:pt x="67719" y="0"/>
                    <a:pt x="53448" y="0"/>
                  </a:cubicBezTo>
                  <a:cubicBezTo>
                    <a:pt x="43502" y="0"/>
                    <a:pt x="4227" y="15556"/>
                    <a:pt x="0" y="21307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6246C6CA-7380-D3B6-1A90-3850DDE0CB64}"/>
                </a:ext>
              </a:extLst>
            </p:cNvPr>
            <p:cNvSpPr/>
            <p:nvPr/>
          </p:nvSpPr>
          <p:spPr>
            <a:xfrm>
              <a:off x="2439569" y="2831270"/>
              <a:ext cx="60570" cy="36076"/>
            </a:xfrm>
            <a:custGeom>
              <a:avLst/>
              <a:gdLst>
                <a:gd name="connsiteX0" fmla="*/ 2 w 60570"/>
                <a:gd name="connsiteY0" fmla="*/ 24861 h 36076"/>
                <a:gd name="connsiteX1" fmla="*/ 63 w 60570"/>
                <a:gd name="connsiteY1" fmla="*/ 36076 h 36076"/>
                <a:gd name="connsiteX2" fmla="*/ 46323 w 60570"/>
                <a:gd name="connsiteY2" fmla="*/ 31963 h 36076"/>
                <a:gd name="connsiteX3" fmla="*/ 57010 w 60570"/>
                <a:gd name="connsiteY3" fmla="*/ 31963 h 36076"/>
                <a:gd name="connsiteX4" fmla="*/ 49887 w 60570"/>
                <a:gd name="connsiteY4" fmla="*/ 0 h 36076"/>
                <a:gd name="connsiteX5" fmla="*/ 3564 w 60570"/>
                <a:gd name="connsiteY5" fmla="*/ 0 h 36076"/>
                <a:gd name="connsiteX6" fmla="*/ 0 w 60570"/>
                <a:gd name="connsiteY6" fmla="*/ 24860 h 3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70" h="36076">
                  <a:moveTo>
                    <a:pt x="2" y="24861"/>
                  </a:moveTo>
                  <a:lnTo>
                    <a:pt x="63" y="36076"/>
                  </a:lnTo>
                  <a:lnTo>
                    <a:pt x="46323" y="31963"/>
                  </a:lnTo>
                  <a:lnTo>
                    <a:pt x="57010" y="31963"/>
                  </a:lnTo>
                  <a:cubicBezTo>
                    <a:pt x="57342" y="17155"/>
                    <a:pt x="68358" y="0"/>
                    <a:pt x="49887" y="0"/>
                  </a:cubicBezTo>
                  <a:lnTo>
                    <a:pt x="3564" y="0"/>
                  </a:lnTo>
                  <a:cubicBezTo>
                    <a:pt x="2634" y="11108"/>
                    <a:pt x="0" y="12617"/>
                    <a:pt x="0" y="24860"/>
                  </a:cubicBez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C86D551-CFF8-7FE5-453B-0B5B8E776A16}"/>
                </a:ext>
              </a:extLst>
            </p:cNvPr>
            <p:cNvSpPr/>
            <p:nvPr/>
          </p:nvSpPr>
          <p:spPr>
            <a:xfrm>
              <a:off x="2421735" y="3650693"/>
              <a:ext cx="78301" cy="30220"/>
            </a:xfrm>
            <a:custGeom>
              <a:avLst/>
              <a:gdLst>
                <a:gd name="connsiteX0" fmla="*/ 24968 w 78301"/>
                <a:gd name="connsiteY0" fmla="*/ 4817 h 30220"/>
                <a:gd name="connsiteX1" fmla="*/ 0 w 78301"/>
                <a:gd name="connsiteY1" fmla="*/ 8076 h 30220"/>
                <a:gd name="connsiteX2" fmla="*/ 0 w 78301"/>
                <a:gd name="connsiteY2" fmla="*/ 29383 h 30220"/>
                <a:gd name="connsiteX3" fmla="*/ 14320 w 78301"/>
                <a:gd name="connsiteY3" fmla="*/ 30220 h 30220"/>
                <a:gd name="connsiteX4" fmla="*/ 75264 w 78301"/>
                <a:gd name="connsiteY4" fmla="*/ 25902 h 30220"/>
                <a:gd name="connsiteX5" fmla="*/ 78302 w 78301"/>
                <a:gd name="connsiteY5" fmla="*/ 0 h 30220"/>
                <a:gd name="connsiteX6" fmla="*/ 24969 w 78301"/>
                <a:gd name="connsiteY6" fmla="*/ 4818 h 3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301" h="30220">
                  <a:moveTo>
                    <a:pt x="24968" y="4817"/>
                  </a:moveTo>
                  <a:cubicBezTo>
                    <a:pt x="10800" y="5802"/>
                    <a:pt x="12068" y="7074"/>
                    <a:pt x="0" y="8076"/>
                  </a:cubicBezTo>
                  <a:lnTo>
                    <a:pt x="0" y="29383"/>
                  </a:lnTo>
                  <a:lnTo>
                    <a:pt x="14320" y="30220"/>
                  </a:lnTo>
                  <a:lnTo>
                    <a:pt x="75264" y="25902"/>
                  </a:lnTo>
                  <a:lnTo>
                    <a:pt x="78302" y="0"/>
                  </a:lnTo>
                  <a:lnTo>
                    <a:pt x="24969" y="4818"/>
                  </a:ln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F30A0018-658C-D9C2-35CF-33684AF8BFD4}"/>
                </a:ext>
              </a:extLst>
            </p:cNvPr>
            <p:cNvSpPr/>
            <p:nvPr/>
          </p:nvSpPr>
          <p:spPr>
            <a:xfrm>
              <a:off x="6604920" y="1435497"/>
              <a:ext cx="57157" cy="56848"/>
            </a:xfrm>
            <a:custGeom>
              <a:avLst/>
              <a:gdLst>
                <a:gd name="connsiteX0" fmla="*/ 0 w 57157"/>
                <a:gd name="connsiteY0" fmla="*/ 21311 h 56848"/>
                <a:gd name="connsiteX1" fmla="*/ 32095 w 57157"/>
                <a:gd name="connsiteY1" fmla="*/ 56848 h 56848"/>
                <a:gd name="connsiteX2" fmla="*/ 57157 w 57157"/>
                <a:gd name="connsiteY2" fmla="*/ 21006 h 56848"/>
                <a:gd name="connsiteX3" fmla="*/ 10693 w 57157"/>
                <a:gd name="connsiteY3" fmla="*/ 0 h 56848"/>
                <a:gd name="connsiteX4" fmla="*/ 2 w 57157"/>
                <a:gd name="connsiteY4" fmla="*/ 21311 h 5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7" h="56848">
                  <a:moveTo>
                    <a:pt x="0" y="21311"/>
                  </a:moveTo>
                  <a:cubicBezTo>
                    <a:pt x="0" y="33307"/>
                    <a:pt x="22053" y="51542"/>
                    <a:pt x="32095" y="56848"/>
                  </a:cubicBezTo>
                  <a:lnTo>
                    <a:pt x="57157" y="21006"/>
                  </a:lnTo>
                  <a:lnTo>
                    <a:pt x="10693" y="0"/>
                  </a:lnTo>
                  <a:cubicBezTo>
                    <a:pt x="4409" y="5942"/>
                    <a:pt x="2" y="8597"/>
                    <a:pt x="2" y="21311"/>
                  </a:cubicBezTo>
                  <a:close/>
                </a:path>
              </a:pathLst>
            </a:custGeom>
            <a:solidFill>
              <a:srgbClr val="74271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94E944C6-B313-FCE6-F3CE-D3D910BB6506}"/>
                </a:ext>
              </a:extLst>
            </p:cNvPr>
            <p:cNvSpPr/>
            <p:nvPr/>
          </p:nvSpPr>
          <p:spPr>
            <a:xfrm>
              <a:off x="3512167" y="3455564"/>
              <a:ext cx="42696" cy="75371"/>
            </a:xfrm>
            <a:custGeom>
              <a:avLst/>
              <a:gdLst>
                <a:gd name="connsiteX0" fmla="*/ 0 w 42696"/>
                <a:gd name="connsiteY0" fmla="*/ 4767 h 75371"/>
                <a:gd name="connsiteX1" fmla="*/ 14190 w 42696"/>
                <a:gd name="connsiteY1" fmla="*/ 57614 h 75371"/>
                <a:gd name="connsiteX2" fmla="*/ 7063 w 42696"/>
                <a:gd name="connsiteY2" fmla="*/ 75372 h 75371"/>
                <a:gd name="connsiteX3" fmla="*/ 24882 w 42696"/>
                <a:gd name="connsiteY3" fmla="*/ 75372 h 75371"/>
                <a:gd name="connsiteX4" fmla="*/ 32006 w 42696"/>
                <a:gd name="connsiteY4" fmla="*/ 54061 h 75371"/>
                <a:gd name="connsiteX5" fmla="*/ 32006 w 42696"/>
                <a:gd name="connsiteY5" fmla="*/ 32753 h 75371"/>
                <a:gd name="connsiteX6" fmla="*/ 42697 w 42696"/>
                <a:gd name="connsiteY6" fmla="*/ 787 h 75371"/>
                <a:gd name="connsiteX7" fmla="*/ 31886 w 42696"/>
                <a:gd name="connsiteY7" fmla="*/ 0 h 75371"/>
                <a:gd name="connsiteX8" fmla="*/ 0 w 42696"/>
                <a:gd name="connsiteY8" fmla="*/ 4767 h 7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696" h="75371">
                  <a:moveTo>
                    <a:pt x="0" y="4767"/>
                  </a:moveTo>
                  <a:cubicBezTo>
                    <a:pt x="3643" y="20186"/>
                    <a:pt x="14190" y="38943"/>
                    <a:pt x="14190" y="57614"/>
                  </a:cubicBezTo>
                  <a:cubicBezTo>
                    <a:pt x="14190" y="63628"/>
                    <a:pt x="9445" y="70888"/>
                    <a:pt x="7063" y="75372"/>
                  </a:cubicBezTo>
                  <a:lnTo>
                    <a:pt x="24882" y="75372"/>
                  </a:lnTo>
                  <a:cubicBezTo>
                    <a:pt x="41284" y="75372"/>
                    <a:pt x="32006" y="65176"/>
                    <a:pt x="32006" y="54061"/>
                  </a:cubicBezTo>
                  <a:lnTo>
                    <a:pt x="32006" y="32753"/>
                  </a:lnTo>
                  <a:cubicBezTo>
                    <a:pt x="32006" y="15767"/>
                    <a:pt x="36041" y="10695"/>
                    <a:pt x="42697" y="787"/>
                  </a:cubicBezTo>
                  <a:lnTo>
                    <a:pt x="31886" y="0"/>
                  </a:lnTo>
                  <a:lnTo>
                    <a:pt x="0" y="4767"/>
                  </a:lnTo>
                  <a:close/>
                </a:path>
              </a:pathLst>
            </a:custGeom>
            <a:solidFill>
              <a:srgbClr val="E8A8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65203226-B7CB-F2E3-0981-81C91519D57C}"/>
                </a:ext>
              </a:extLst>
            </p:cNvPr>
            <p:cNvSpPr/>
            <p:nvPr/>
          </p:nvSpPr>
          <p:spPr>
            <a:xfrm>
              <a:off x="3293753" y="3527493"/>
              <a:ext cx="47290" cy="65132"/>
            </a:xfrm>
            <a:custGeom>
              <a:avLst/>
              <a:gdLst>
                <a:gd name="connsiteX0" fmla="*/ 4593 w 47290"/>
                <a:gd name="connsiteY0" fmla="*/ 38946 h 65132"/>
                <a:gd name="connsiteX1" fmla="*/ 8546 w 47290"/>
                <a:gd name="connsiteY1" fmla="*/ 65133 h 65132"/>
                <a:gd name="connsiteX2" fmla="*/ 47291 w 47290"/>
                <a:gd name="connsiteY2" fmla="*/ 53159 h 65132"/>
                <a:gd name="connsiteX3" fmla="*/ 47291 w 47290"/>
                <a:gd name="connsiteY3" fmla="*/ 46056 h 65132"/>
                <a:gd name="connsiteX4" fmla="*/ 29476 w 47290"/>
                <a:gd name="connsiteY4" fmla="*/ 17643 h 65132"/>
                <a:gd name="connsiteX5" fmla="*/ 25919 w 47290"/>
                <a:gd name="connsiteY5" fmla="*/ 104 h 65132"/>
                <a:gd name="connsiteX6" fmla="*/ 0 w 47290"/>
                <a:gd name="connsiteY6" fmla="*/ 0 h 65132"/>
                <a:gd name="connsiteX7" fmla="*/ 4594 w 47290"/>
                <a:gd name="connsiteY7" fmla="*/ 38947 h 6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290" h="65132">
                  <a:moveTo>
                    <a:pt x="4593" y="38946"/>
                  </a:moveTo>
                  <a:cubicBezTo>
                    <a:pt x="6045" y="51775"/>
                    <a:pt x="7184" y="52900"/>
                    <a:pt x="8546" y="65133"/>
                  </a:cubicBezTo>
                  <a:lnTo>
                    <a:pt x="47291" y="53159"/>
                  </a:lnTo>
                  <a:lnTo>
                    <a:pt x="47291" y="46056"/>
                  </a:lnTo>
                  <a:cubicBezTo>
                    <a:pt x="30514" y="44666"/>
                    <a:pt x="29476" y="34642"/>
                    <a:pt x="29476" y="17643"/>
                  </a:cubicBezTo>
                  <a:cubicBezTo>
                    <a:pt x="29476" y="8050"/>
                    <a:pt x="27775" y="7853"/>
                    <a:pt x="25919" y="104"/>
                  </a:cubicBezTo>
                  <a:lnTo>
                    <a:pt x="0" y="0"/>
                  </a:lnTo>
                  <a:lnTo>
                    <a:pt x="4594" y="38947"/>
                  </a:lnTo>
                  <a:close/>
                </a:path>
              </a:pathLst>
            </a:custGeom>
            <a:solidFill>
              <a:srgbClr val="F1AE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1D1D574A-4336-F2A7-9CB3-42CC4E2DD7B3}"/>
                </a:ext>
              </a:extLst>
            </p:cNvPr>
            <p:cNvSpPr/>
            <p:nvPr/>
          </p:nvSpPr>
          <p:spPr>
            <a:xfrm>
              <a:off x="7616762" y="4116797"/>
              <a:ext cx="81920" cy="35641"/>
            </a:xfrm>
            <a:custGeom>
              <a:avLst/>
              <a:gdLst>
                <a:gd name="connsiteX0" fmla="*/ 64321 w 81920"/>
                <a:gd name="connsiteY0" fmla="*/ 4401 h 35641"/>
                <a:gd name="connsiteX1" fmla="*/ 35631 w 81920"/>
                <a:gd name="connsiteY1" fmla="*/ 7228 h 35641"/>
                <a:gd name="connsiteX2" fmla="*/ 0 w 81920"/>
                <a:gd name="connsiteY2" fmla="*/ 35642 h 35641"/>
                <a:gd name="connsiteX3" fmla="*/ 57010 w 81920"/>
                <a:gd name="connsiteY3" fmla="*/ 35642 h 35641"/>
                <a:gd name="connsiteX4" fmla="*/ 81921 w 81920"/>
                <a:gd name="connsiteY4" fmla="*/ 0 h 35641"/>
                <a:gd name="connsiteX5" fmla="*/ 64322 w 81920"/>
                <a:gd name="connsiteY5" fmla="*/ 4401 h 3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920" h="35641">
                  <a:moveTo>
                    <a:pt x="64321" y="4401"/>
                  </a:moveTo>
                  <a:lnTo>
                    <a:pt x="35631" y="7228"/>
                  </a:lnTo>
                  <a:cubicBezTo>
                    <a:pt x="17390" y="10138"/>
                    <a:pt x="4353" y="19389"/>
                    <a:pt x="0" y="35642"/>
                  </a:cubicBezTo>
                  <a:lnTo>
                    <a:pt x="57010" y="35642"/>
                  </a:lnTo>
                  <a:cubicBezTo>
                    <a:pt x="67525" y="15839"/>
                    <a:pt x="80447" y="18171"/>
                    <a:pt x="81921" y="0"/>
                  </a:cubicBezTo>
                  <a:lnTo>
                    <a:pt x="64322" y="4401"/>
                  </a:ln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26D23FA5-B06C-EC38-EA89-D6F7BA4CBC03}"/>
                </a:ext>
              </a:extLst>
            </p:cNvPr>
            <p:cNvSpPr/>
            <p:nvPr/>
          </p:nvSpPr>
          <p:spPr>
            <a:xfrm>
              <a:off x="7909156" y="4094539"/>
              <a:ext cx="78286" cy="43528"/>
            </a:xfrm>
            <a:custGeom>
              <a:avLst/>
              <a:gdLst>
                <a:gd name="connsiteX0" fmla="*/ 35674 w 78286"/>
                <a:gd name="connsiteY0" fmla="*/ 4807 h 43528"/>
                <a:gd name="connsiteX1" fmla="*/ 0 w 78286"/>
                <a:gd name="connsiteY1" fmla="*/ 43528 h 43528"/>
                <a:gd name="connsiteX2" fmla="*/ 24943 w 78286"/>
                <a:gd name="connsiteY2" fmla="*/ 43528 h 43528"/>
                <a:gd name="connsiteX3" fmla="*/ 78287 w 78286"/>
                <a:gd name="connsiteY3" fmla="*/ 0 h 43528"/>
                <a:gd name="connsiteX4" fmla="*/ 35671 w 78286"/>
                <a:gd name="connsiteY4" fmla="*/ 4807 h 43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286" h="43528">
                  <a:moveTo>
                    <a:pt x="35674" y="4807"/>
                  </a:moveTo>
                  <a:cubicBezTo>
                    <a:pt x="23372" y="5842"/>
                    <a:pt x="3052" y="32136"/>
                    <a:pt x="0" y="43528"/>
                  </a:cubicBezTo>
                  <a:lnTo>
                    <a:pt x="24943" y="43528"/>
                  </a:lnTo>
                  <a:cubicBezTo>
                    <a:pt x="41955" y="43528"/>
                    <a:pt x="71236" y="11562"/>
                    <a:pt x="78287" y="0"/>
                  </a:cubicBezTo>
                  <a:lnTo>
                    <a:pt x="35671" y="4807"/>
                  </a:ln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B57D2C7-2041-5FE2-FA3E-3BB990D14E4E}"/>
                </a:ext>
              </a:extLst>
            </p:cNvPr>
            <p:cNvSpPr/>
            <p:nvPr/>
          </p:nvSpPr>
          <p:spPr>
            <a:xfrm>
              <a:off x="2820849" y="2248820"/>
              <a:ext cx="115256" cy="38300"/>
            </a:xfrm>
            <a:custGeom>
              <a:avLst/>
              <a:gdLst>
                <a:gd name="connsiteX0" fmla="*/ 85517 w 115256"/>
                <a:gd name="connsiteY0" fmla="*/ 35516 h 38300"/>
                <a:gd name="connsiteX1" fmla="*/ 115256 w 115256"/>
                <a:gd name="connsiteY1" fmla="*/ 38300 h 38300"/>
                <a:gd name="connsiteX2" fmla="*/ 106896 w 115256"/>
                <a:gd name="connsiteY2" fmla="*/ 24861 h 38300"/>
                <a:gd name="connsiteX3" fmla="*/ 74826 w 115256"/>
                <a:gd name="connsiteY3" fmla="*/ 14205 h 38300"/>
                <a:gd name="connsiteX4" fmla="*/ 10691 w 115256"/>
                <a:gd name="connsiteY4" fmla="*/ 0 h 38300"/>
                <a:gd name="connsiteX5" fmla="*/ 0 w 115256"/>
                <a:gd name="connsiteY5" fmla="*/ 0 h 38300"/>
                <a:gd name="connsiteX6" fmla="*/ 85521 w 115256"/>
                <a:gd name="connsiteY6" fmla="*/ 35516 h 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5256" h="38300">
                  <a:moveTo>
                    <a:pt x="85517" y="35516"/>
                  </a:moveTo>
                  <a:lnTo>
                    <a:pt x="115256" y="38300"/>
                  </a:lnTo>
                  <a:lnTo>
                    <a:pt x="106896" y="24861"/>
                  </a:lnTo>
                  <a:cubicBezTo>
                    <a:pt x="82004" y="24307"/>
                    <a:pt x="86771" y="14205"/>
                    <a:pt x="74826" y="14205"/>
                  </a:cubicBezTo>
                  <a:cubicBezTo>
                    <a:pt x="48957" y="14205"/>
                    <a:pt x="34079" y="0"/>
                    <a:pt x="10691" y="0"/>
                  </a:cubicBezTo>
                  <a:lnTo>
                    <a:pt x="0" y="0"/>
                  </a:lnTo>
                  <a:cubicBezTo>
                    <a:pt x="5103" y="19033"/>
                    <a:pt x="60725" y="31564"/>
                    <a:pt x="85521" y="35516"/>
                  </a:cubicBez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21FA0A53-A82B-2D72-4139-44269A0C706A}"/>
                </a:ext>
              </a:extLst>
            </p:cNvPr>
            <p:cNvSpPr/>
            <p:nvPr/>
          </p:nvSpPr>
          <p:spPr>
            <a:xfrm>
              <a:off x="9968638" y="2532940"/>
              <a:ext cx="39197" cy="53273"/>
            </a:xfrm>
            <a:custGeom>
              <a:avLst/>
              <a:gdLst>
                <a:gd name="connsiteX0" fmla="*/ 17819 w 39197"/>
                <a:gd name="connsiteY0" fmla="*/ 53274 h 53273"/>
                <a:gd name="connsiteX1" fmla="*/ 39198 w 39197"/>
                <a:gd name="connsiteY1" fmla="*/ 21308 h 53273"/>
                <a:gd name="connsiteX2" fmla="*/ 39198 w 39197"/>
                <a:gd name="connsiteY2" fmla="*/ 10652 h 53273"/>
                <a:gd name="connsiteX3" fmla="*/ 26726 w 39197"/>
                <a:gd name="connsiteY3" fmla="*/ 1775 h 53273"/>
                <a:gd name="connsiteX4" fmla="*/ 17819 w 39197"/>
                <a:gd name="connsiteY4" fmla="*/ 0 h 53273"/>
                <a:gd name="connsiteX5" fmla="*/ 0 w 39197"/>
                <a:gd name="connsiteY5" fmla="*/ 17758 h 53273"/>
                <a:gd name="connsiteX6" fmla="*/ 0 w 39197"/>
                <a:gd name="connsiteY6" fmla="*/ 28410 h 53273"/>
                <a:gd name="connsiteX7" fmla="*/ 3564 w 39197"/>
                <a:gd name="connsiteY7" fmla="*/ 53274 h 53273"/>
                <a:gd name="connsiteX8" fmla="*/ 17819 w 39197"/>
                <a:gd name="connsiteY8" fmla="*/ 53274 h 5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197" h="53273">
                  <a:moveTo>
                    <a:pt x="17819" y="53274"/>
                  </a:moveTo>
                  <a:cubicBezTo>
                    <a:pt x="29955" y="53274"/>
                    <a:pt x="39198" y="33493"/>
                    <a:pt x="39198" y="21308"/>
                  </a:cubicBezTo>
                  <a:lnTo>
                    <a:pt x="39198" y="10652"/>
                  </a:lnTo>
                  <a:lnTo>
                    <a:pt x="26726" y="1775"/>
                  </a:lnTo>
                  <a:lnTo>
                    <a:pt x="17819" y="0"/>
                  </a:lnTo>
                  <a:cubicBezTo>
                    <a:pt x="9510" y="0"/>
                    <a:pt x="0" y="9473"/>
                    <a:pt x="0" y="17758"/>
                  </a:cubicBezTo>
                  <a:lnTo>
                    <a:pt x="0" y="28410"/>
                  </a:lnTo>
                  <a:cubicBezTo>
                    <a:pt x="0" y="40657"/>
                    <a:pt x="2637" y="42162"/>
                    <a:pt x="3564" y="53274"/>
                  </a:cubicBezTo>
                  <a:lnTo>
                    <a:pt x="17819" y="53274"/>
                  </a:lnTo>
                  <a:close/>
                </a:path>
              </a:pathLst>
            </a:custGeom>
            <a:solidFill>
              <a:srgbClr val="0C090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67897A40-3855-8212-9E92-2084DB918B3B}"/>
                </a:ext>
              </a:extLst>
            </p:cNvPr>
            <p:cNvSpPr/>
            <p:nvPr/>
          </p:nvSpPr>
          <p:spPr>
            <a:xfrm>
              <a:off x="5076337" y="3542333"/>
              <a:ext cx="35547" cy="70096"/>
            </a:xfrm>
            <a:custGeom>
              <a:avLst/>
              <a:gdLst>
                <a:gd name="connsiteX0" fmla="*/ 0 w 35547"/>
                <a:gd name="connsiteY0" fmla="*/ 16995 h 70096"/>
                <a:gd name="connsiteX1" fmla="*/ 0 w 35547"/>
                <a:gd name="connsiteY1" fmla="*/ 24097 h 70096"/>
                <a:gd name="connsiteX2" fmla="*/ 7127 w 35547"/>
                <a:gd name="connsiteY2" fmla="*/ 45408 h 70096"/>
                <a:gd name="connsiteX3" fmla="*/ 3820 w 35547"/>
                <a:gd name="connsiteY3" fmla="*/ 66055 h 70096"/>
                <a:gd name="connsiteX4" fmla="*/ 14219 w 35547"/>
                <a:gd name="connsiteY4" fmla="*/ 70097 h 70096"/>
                <a:gd name="connsiteX5" fmla="*/ 35548 w 35547"/>
                <a:gd name="connsiteY5" fmla="*/ 66738 h 70096"/>
                <a:gd name="connsiteX6" fmla="*/ 24943 w 35547"/>
                <a:gd name="connsiteY6" fmla="*/ 27650 h 70096"/>
                <a:gd name="connsiteX7" fmla="*/ 0 w 35547"/>
                <a:gd name="connsiteY7" fmla="*/ 16994 h 70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47" h="70096">
                  <a:moveTo>
                    <a:pt x="0" y="16995"/>
                  </a:moveTo>
                  <a:lnTo>
                    <a:pt x="0" y="24097"/>
                  </a:lnTo>
                  <a:cubicBezTo>
                    <a:pt x="0" y="37634"/>
                    <a:pt x="7127" y="41780"/>
                    <a:pt x="7127" y="45408"/>
                  </a:cubicBezTo>
                  <a:cubicBezTo>
                    <a:pt x="7127" y="58784"/>
                    <a:pt x="4782" y="52123"/>
                    <a:pt x="3820" y="66055"/>
                  </a:cubicBezTo>
                  <a:lnTo>
                    <a:pt x="14219" y="70097"/>
                  </a:lnTo>
                  <a:lnTo>
                    <a:pt x="35548" y="66738"/>
                  </a:lnTo>
                  <a:lnTo>
                    <a:pt x="24943" y="27650"/>
                  </a:lnTo>
                  <a:cubicBezTo>
                    <a:pt x="34301" y="-16386"/>
                    <a:pt x="0" y="1734"/>
                    <a:pt x="0" y="16994"/>
                  </a:cubicBezTo>
                  <a:close/>
                </a:path>
              </a:pathLst>
            </a:custGeom>
            <a:solidFill>
              <a:srgbClr val="F1AE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26E4623B-1A19-3823-BCAE-B162D1EA285A}"/>
                </a:ext>
              </a:extLst>
            </p:cNvPr>
            <p:cNvSpPr/>
            <p:nvPr/>
          </p:nvSpPr>
          <p:spPr>
            <a:xfrm>
              <a:off x="5817392" y="6418414"/>
              <a:ext cx="89083" cy="46167"/>
            </a:xfrm>
            <a:custGeom>
              <a:avLst/>
              <a:gdLst>
                <a:gd name="connsiteX0" fmla="*/ 1 w 89083"/>
                <a:gd name="connsiteY0" fmla="*/ 31963 h 46167"/>
                <a:gd name="connsiteX1" fmla="*/ 17820 w 89083"/>
                <a:gd name="connsiteY1" fmla="*/ 46168 h 46167"/>
                <a:gd name="connsiteX2" fmla="*/ 46323 w 89083"/>
                <a:gd name="connsiteY2" fmla="*/ 39065 h 46167"/>
                <a:gd name="connsiteX3" fmla="*/ 89083 w 89083"/>
                <a:gd name="connsiteY3" fmla="*/ 21307 h 46167"/>
                <a:gd name="connsiteX4" fmla="*/ 89083 w 89083"/>
                <a:gd name="connsiteY4" fmla="*/ 0 h 46167"/>
                <a:gd name="connsiteX5" fmla="*/ 47029 w 89083"/>
                <a:gd name="connsiteY5" fmla="*/ 18462 h 46167"/>
                <a:gd name="connsiteX6" fmla="*/ 0 w 89083"/>
                <a:gd name="connsiteY6" fmla="*/ 31963 h 4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83" h="46167">
                  <a:moveTo>
                    <a:pt x="1" y="31963"/>
                  </a:moveTo>
                  <a:lnTo>
                    <a:pt x="17820" y="46168"/>
                  </a:lnTo>
                  <a:cubicBezTo>
                    <a:pt x="26436" y="42047"/>
                    <a:pt x="33408" y="39065"/>
                    <a:pt x="46323" y="39065"/>
                  </a:cubicBezTo>
                  <a:cubicBezTo>
                    <a:pt x="59046" y="39065"/>
                    <a:pt x="89083" y="34176"/>
                    <a:pt x="89083" y="21307"/>
                  </a:cubicBezTo>
                  <a:lnTo>
                    <a:pt x="89083" y="0"/>
                  </a:lnTo>
                  <a:cubicBezTo>
                    <a:pt x="73964" y="7228"/>
                    <a:pt x="63344" y="8916"/>
                    <a:pt x="47029" y="18462"/>
                  </a:cubicBezTo>
                  <a:cubicBezTo>
                    <a:pt x="30597" y="28076"/>
                    <a:pt x="25182" y="31963"/>
                    <a:pt x="0" y="31963"/>
                  </a:cubicBezTo>
                  <a:close/>
                </a:path>
              </a:pathLst>
            </a:custGeom>
            <a:solidFill>
              <a:srgbClr val="54190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04FA9089-307E-1744-1BB3-207397E3DA75}"/>
                </a:ext>
              </a:extLst>
            </p:cNvPr>
            <p:cNvSpPr/>
            <p:nvPr/>
          </p:nvSpPr>
          <p:spPr>
            <a:xfrm>
              <a:off x="8810738" y="4113305"/>
              <a:ext cx="67699" cy="39068"/>
            </a:xfrm>
            <a:custGeom>
              <a:avLst/>
              <a:gdLst>
                <a:gd name="connsiteX0" fmla="*/ 1 w 67699"/>
                <a:gd name="connsiteY0" fmla="*/ 31966 h 39068"/>
                <a:gd name="connsiteX1" fmla="*/ 64139 w 67699"/>
                <a:gd name="connsiteY1" fmla="*/ 39068 h 39068"/>
                <a:gd name="connsiteX2" fmla="*/ 67699 w 67699"/>
                <a:gd name="connsiteY2" fmla="*/ 21311 h 39068"/>
                <a:gd name="connsiteX3" fmla="*/ 67389 w 67699"/>
                <a:gd name="connsiteY3" fmla="*/ 11658 h 39068"/>
                <a:gd name="connsiteX4" fmla="*/ 21379 w 67699"/>
                <a:gd name="connsiteY4" fmla="*/ 0 h 39068"/>
                <a:gd name="connsiteX5" fmla="*/ 0 w 67699"/>
                <a:gd name="connsiteY5" fmla="*/ 31966 h 3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99" h="39068">
                  <a:moveTo>
                    <a:pt x="1" y="31966"/>
                  </a:moveTo>
                  <a:lnTo>
                    <a:pt x="64139" y="39068"/>
                  </a:lnTo>
                  <a:cubicBezTo>
                    <a:pt x="65999" y="31104"/>
                    <a:pt x="67699" y="30902"/>
                    <a:pt x="67699" y="21311"/>
                  </a:cubicBezTo>
                  <a:lnTo>
                    <a:pt x="67389" y="11658"/>
                  </a:lnTo>
                  <a:lnTo>
                    <a:pt x="21379" y="0"/>
                  </a:lnTo>
                  <a:cubicBezTo>
                    <a:pt x="19199" y="26125"/>
                    <a:pt x="11498" y="14852"/>
                    <a:pt x="0" y="31966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F0457193-97A8-3801-4E66-3CD2940C4CED}"/>
                </a:ext>
              </a:extLst>
            </p:cNvPr>
            <p:cNvSpPr/>
            <p:nvPr/>
          </p:nvSpPr>
          <p:spPr>
            <a:xfrm>
              <a:off x="2913461" y="3662327"/>
              <a:ext cx="71261" cy="25697"/>
            </a:xfrm>
            <a:custGeom>
              <a:avLst/>
              <a:gdLst>
                <a:gd name="connsiteX0" fmla="*/ 0 w 71261"/>
                <a:gd name="connsiteY0" fmla="*/ 3553 h 25697"/>
                <a:gd name="connsiteX1" fmla="*/ 0 w 71261"/>
                <a:gd name="connsiteY1" fmla="*/ 24861 h 25697"/>
                <a:gd name="connsiteX2" fmla="*/ 10756 w 71261"/>
                <a:gd name="connsiteY2" fmla="*/ 25697 h 25697"/>
                <a:gd name="connsiteX3" fmla="*/ 71262 w 71261"/>
                <a:gd name="connsiteY3" fmla="*/ 21311 h 25697"/>
                <a:gd name="connsiteX4" fmla="*/ 71262 w 71261"/>
                <a:gd name="connsiteY4" fmla="*/ 0 h 25697"/>
                <a:gd name="connsiteX5" fmla="*/ 24939 w 71261"/>
                <a:gd name="connsiteY5" fmla="*/ 0 h 25697"/>
                <a:gd name="connsiteX6" fmla="*/ 0 w 71261"/>
                <a:gd name="connsiteY6" fmla="*/ 3553 h 25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61" h="25697">
                  <a:moveTo>
                    <a:pt x="0" y="3553"/>
                  </a:moveTo>
                  <a:lnTo>
                    <a:pt x="0" y="24861"/>
                  </a:lnTo>
                  <a:lnTo>
                    <a:pt x="10756" y="25697"/>
                  </a:lnTo>
                  <a:lnTo>
                    <a:pt x="71262" y="21311"/>
                  </a:lnTo>
                  <a:lnTo>
                    <a:pt x="71262" y="0"/>
                  </a:lnTo>
                  <a:lnTo>
                    <a:pt x="24939" y="0"/>
                  </a:lnTo>
                  <a:cubicBezTo>
                    <a:pt x="12716" y="0"/>
                    <a:pt x="11062" y="2400"/>
                    <a:pt x="0" y="3553"/>
                  </a:cubicBez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E6D9CC84-642B-C840-B19C-E0EB0EFB3898}"/>
                </a:ext>
              </a:extLst>
            </p:cNvPr>
            <p:cNvSpPr/>
            <p:nvPr/>
          </p:nvSpPr>
          <p:spPr>
            <a:xfrm>
              <a:off x="8375741" y="3513161"/>
              <a:ext cx="32069" cy="92326"/>
            </a:xfrm>
            <a:custGeom>
              <a:avLst/>
              <a:gdLst>
                <a:gd name="connsiteX0" fmla="*/ 0 w 32069"/>
                <a:gd name="connsiteY0" fmla="*/ 17761 h 92326"/>
                <a:gd name="connsiteX1" fmla="*/ 0 w 32069"/>
                <a:gd name="connsiteY1" fmla="*/ 21314 h 92326"/>
                <a:gd name="connsiteX2" fmla="*/ 28409 w 32069"/>
                <a:gd name="connsiteY2" fmla="*/ 92326 h 92326"/>
                <a:gd name="connsiteX3" fmla="*/ 32070 w 32069"/>
                <a:gd name="connsiteY3" fmla="*/ 71033 h 92326"/>
                <a:gd name="connsiteX4" fmla="*/ 32070 w 32069"/>
                <a:gd name="connsiteY4" fmla="*/ 63931 h 92326"/>
                <a:gd name="connsiteX5" fmla="*/ 3564 w 32069"/>
                <a:gd name="connsiteY5" fmla="*/ 0 h 92326"/>
                <a:gd name="connsiteX6" fmla="*/ 0 w 32069"/>
                <a:gd name="connsiteY6" fmla="*/ 17758 h 9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69" h="92326">
                  <a:moveTo>
                    <a:pt x="0" y="17761"/>
                  </a:moveTo>
                  <a:lnTo>
                    <a:pt x="0" y="21314"/>
                  </a:lnTo>
                  <a:cubicBezTo>
                    <a:pt x="0" y="42769"/>
                    <a:pt x="13326" y="88304"/>
                    <a:pt x="28409" y="92326"/>
                  </a:cubicBezTo>
                  <a:lnTo>
                    <a:pt x="32070" y="71033"/>
                  </a:lnTo>
                  <a:lnTo>
                    <a:pt x="32070" y="63931"/>
                  </a:lnTo>
                  <a:cubicBezTo>
                    <a:pt x="32070" y="49529"/>
                    <a:pt x="12057" y="6207"/>
                    <a:pt x="3564" y="0"/>
                  </a:cubicBezTo>
                  <a:cubicBezTo>
                    <a:pt x="1701" y="7965"/>
                    <a:pt x="0" y="8166"/>
                    <a:pt x="0" y="17758"/>
                  </a:cubicBez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5EAAE740-1C18-2943-D9D0-9BCB3B27A4D7}"/>
                </a:ext>
              </a:extLst>
            </p:cNvPr>
            <p:cNvSpPr/>
            <p:nvPr/>
          </p:nvSpPr>
          <p:spPr>
            <a:xfrm>
              <a:off x="3180717" y="2869794"/>
              <a:ext cx="128272" cy="22109"/>
            </a:xfrm>
            <a:custGeom>
              <a:avLst/>
              <a:gdLst>
                <a:gd name="connsiteX0" fmla="*/ 82042 w 128272"/>
                <a:gd name="connsiteY0" fmla="*/ 4928 h 22109"/>
                <a:gd name="connsiteX1" fmla="*/ 74717 w 128272"/>
                <a:gd name="connsiteY1" fmla="*/ 5155 h 22109"/>
                <a:gd name="connsiteX2" fmla="*/ 24943 w 128272"/>
                <a:gd name="connsiteY2" fmla="*/ 4110 h 22109"/>
                <a:gd name="connsiteX3" fmla="*/ 0 w 128272"/>
                <a:gd name="connsiteY3" fmla="*/ 14765 h 22109"/>
                <a:gd name="connsiteX4" fmla="*/ 61 w 128272"/>
                <a:gd name="connsiteY4" fmla="*/ 17811 h 22109"/>
                <a:gd name="connsiteX5" fmla="*/ 39192 w 128272"/>
                <a:gd name="connsiteY5" fmla="*/ 21868 h 22109"/>
                <a:gd name="connsiteX6" fmla="*/ 81949 w 128272"/>
                <a:gd name="connsiteY6" fmla="*/ 18318 h 22109"/>
                <a:gd name="connsiteX7" fmla="*/ 128272 w 128272"/>
                <a:gd name="connsiteY7" fmla="*/ 11212 h 22109"/>
                <a:gd name="connsiteX8" fmla="*/ 128214 w 128272"/>
                <a:gd name="connsiteY8" fmla="*/ 0 h 22109"/>
                <a:gd name="connsiteX9" fmla="*/ 82040 w 128272"/>
                <a:gd name="connsiteY9" fmla="*/ 4929 h 2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272" h="22109">
                  <a:moveTo>
                    <a:pt x="82042" y="4928"/>
                  </a:moveTo>
                  <a:lnTo>
                    <a:pt x="74717" y="5155"/>
                  </a:lnTo>
                  <a:lnTo>
                    <a:pt x="24943" y="4110"/>
                  </a:lnTo>
                  <a:cubicBezTo>
                    <a:pt x="20932" y="14014"/>
                    <a:pt x="14370" y="14765"/>
                    <a:pt x="0" y="14765"/>
                  </a:cubicBezTo>
                  <a:lnTo>
                    <a:pt x="61" y="17811"/>
                  </a:lnTo>
                  <a:lnTo>
                    <a:pt x="39192" y="21868"/>
                  </a:lnTo>
                  <a:cubicBezTo>
                    <a:pt x="50215" y="23240"/>
                    <a:pt x="64722" y="18318"/>
                    <a:pt x="81949" y="18318"/>
                  </a:cubicBezTo>
                  <a:cubicBezTo>
                    <a:pt x="102150" y="18318"/>
                    <a:pt x="102251" y="11212"/>
                    <a:pt x="128272" y="11212"/>
                  </a:cubicBezTo>
                  <a:lnTo>
                    <a:pt x="128214" y="0"/>
                  </a:lnTo>
                  <a:lnTo>
                    <a:pt x="82040" y="4929"/>
                  </a:lnTo>
                  <a:close/>
                </a:path>
              </a:pathLst>
            </a:custGeom>
            <a:solidFill>
              <a:srgbClr val="9B9DC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E02F5DE2-46E3-7576-B610-864CA6531D69}"/>
                </a:ext>
              </a:extLst>
            </p:cNvPr>
            <p:cNvSpPr/>
            <p:nvPr/>
          </p:nvSpPr>
          <p:spPr>
            <a:xfrm>
              <a:off x="6295481" y="171252"/>
              <a:ext cx="43470" cy="49596"/>
            </a:xfrm>
            <a:custGeom>
              <a:avLst/>
              <a:gdLst>
                <a:gd name="connsiteX0" fmla="*/ 0 w 43470"/>
                <a:gd name="connsiteY0" fmla="*/ 7923 h 49596"/>
                <a:gd name="connsiteX1" fmla="*/ 3132 w 43470"/>
                <a:gd name="connsiteY1" fmla="*/ 24736 h 49596"/>
                <a:gd name="connsiteX2" fmla="*/ 3132 w 43470"/>
                <a:gd name="connsiteY2" fmla="*/ 31838 h 49596"/>
                <a:gd name="connsiteX3" fmla="*/ 24510 w 43470"/>
                <a:gd name="connsiteY3" fmla="*/ 49596 h 49596"/>
                <a:gd name="connsiteX4" fmla="*/ 35198 w 43470"/>
                <a:gd name="connsiteY4" fmla="*/ 3424 h 49596"/>
                <a:gd name="connsiteX5" fmla="*/ 31634 w 43470"/>
                <a:gd name="connsiteY5" fmla="*/ 3424 h 49596"/>
                <a:gd name="connsiteX6" fmla="*/ 17441 w 43470"/>
                <a:gd name="connsiteY6" fmla="*/ 0 h 49596"/>
                <a:gd name="connsiteX7" fmla="*/ 0 w 43470"/>
                <a:gd name="connsiteY7" fmla="*/ 7922 h 4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470" h="49596">
                  <a:moveTo>
                    <a:pt x="0" y="7923"/>
                  </a:moveTo>
                  <a:cubicBezTo>
                    <a:pt x="1427" y="14943"/>
                    <a:pt x="3132" y="15144"/>
                    <a:pt x="3132" y="24736"/>
                  </a:cubicBezTo>
                  <a:lnTo>
                    <a:pt x="3132" y="31838"/>
                  </a:lnTo>
                  <a:cubicBezTo>
                    <a:pt x="3132" y="41919"/>
                    <a:pt x="15430" y="49596"/>
                    <a:pt x="24510" y="49596"/>
                  </a:cubicBezTo>
                  <a:cubicBezTo>
                    <a:pt x="34156" y="49596"/>
                    <a:pt x="55056" y="3424"/>
                    <a:pt x="35198" y="3424"/>
                  </a:cubicBezTo>
                  <a:lnTo>
                    <a:pt x="31634" y="3424"/>
                  </a:lnTo>
                  <a:cubicBezTo>
                    <a:pt x="22500" y="3424"/>
                    <a:pt x="23022" y="2572"/>
                    <a:pt x="17441" y="0"/>
                  </a:cubicBezTo>
                  <a:lnTo>
                    <a:pt x="0" y="7922"/>
                  </a:lnTo>
                  <a:close/>
                </a:path>
              </a:pathLst>
            </a:custGeom>
            <a:solidFill>
              <a:srgbClr val="40271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5D5B3ACA-B1C6-7CAA-3E66-AB8B8CBFF3A1}"/>
                </a:ext>
              </a:extLst>
            </p:cNvPr>
            <p:cNvSpPr/>
            <p:nvPr/>
          </p:nvSpPr>
          <p:spPr>
            <a:xfrm>
              <a:off x="4342303" y="2085418"/>
              <a:ext cx="42757" cy="49720"/>
            </a:xfrm>
            <a:custGeom>
              <a:avLst/>
              <a:gdLst>
                <a:gd name="connsiteX0" fmla="*/ 0 w 42757"/>
                <a:gd name="connsiteY0" fmla="*/ 35516 h 49720"/>
                <a:gd name="connsiteX1" fmla="*/ 3564 w 42757"/>
                <a:gd name="connsiteY1" fmla="*/ 49721 h 49720"/>
                <a:gd name="connsiteX2" fmla="*/ 17815 w 42757"/>
                <a:gd name="connsiteY2" fmla="*/ 49721 h 49720"/>
                <a:gd name="connsiteX3" fmla="*/ 42758 w 42757"/>
                <a:gd name="connsiteY3" fmla="*/ 28414 h 49720"/>
                <a:gd name="connsiteX4" fmla="*/ 42758 w 42757"/>
                <a:gd name="connsiteY4" fmla="*/ 21311 h 49720"/>
                <a:gd name="connsiteX5" fmla="*/ 28507 w 42757"/>
                <a:gd name="connsiteY5" fmla="*/ 0 h 49720"/>
                <a:gd name="connsiteX6" fmla="*/ 0 w 42757"/>
                <a:gd name="connsiteY6" fmla="*/ 35516 h 49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57" h="49720">
                  <a:moveTo>
                    <a:pt x="0" y="35516"/>
                  </a:moveTo>
                  <a:cubicBezTo>
                    <a:pt x="0" y="43649"/>
                    <a:pt x="1207" y="39647"/>
                    <a:pt x="3564" y="49721"/>
                  </a:cubicBezTo>
                  <a:lnTo>
                    <a:pt x="17815" y="49721"/>
                  </a:lnTo>
                  <a:cubicBezTo>
                    <a:pt x="25094" y="49721"/>
                    <a:pt x="42758" y="38214"/>
                    <a:pt x="42758" y="28414"/>
                  </a:cubicBezTo>
                  <a:lnTo>
                    <a:pt x="42758" y="21311"/>
                  </a:lnTo>
                  <a:cubicBezTo>
                    <a:pt x="42758" y="15944"/>
                    <a:pt x="32827" y="0"/>
                    <a:pt x="28507" y="0"/>
                  </a:cubicBezTo>
                  <a:cubicBezTo>
                    <a:pt x="13610" y="0"/>
                    <a:pt x="0" y="24372"/>
                    <a:pt x="0" y="35516"/>
                  </a:cubicBezTo>
                  <a:close/>
                </a:path>
              </a:pathLst>
            </a:custGeom>
            <a:solidFill>
              <a:srgbClr val="0C090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2775C174-8940-070A-12A1-00CDA11C713A}"/>
                </a:ext>
              </a:extLst>
            </p:cNvPr>
            <p:cNvSpPr/>
            <p:nvPr/>
          </p:nvSpPr>
          <p:spPr>
            <a:xfrm>
              <a:off x="8247561" y="2184864"/>
              <a:ext cx="78388" cy="39065"/>
            </a:xfrm>
            <a:custGeom>
              <a:avLst/>
              <a:gdLst>
                <a:gd name="connsiteX0" fmla="*/ 60572 w 78388"/>
                <a:gd name="connsiteY0" fmla="*/ 3549 h 39065"/>
                <a:gd name="connsiteX1" fmla="*/ 42757 w 78388"/>
                <a:gd name="connsiteY1" fmla="*/ 3549 h 39065"/>
                <a:gd name="connsiteX2" fmla="*/ 0 w 78388"/>
                <a:gd name="connsiteY2" fmla="*/ 39065 h 39065"/>
                <a:gd name="connsiteX3" fmla="*/ 10688 w 78388"/>
                <a:gd name="connsiteY3" fmla="*/ 35516 h 39065"/>
                <a:gd name="connsiteX4" fmla="*/ 21379 w 78388"/>
                <a:gd name="connsiteY4" fmla="*/ 35516 h 39065"/>
                <a:gd name="connsiteX5" fmla="*/ 49882 w 78388"/>
                <a:gd name="connsiteY5" fmla="*/ 28413 h 39065"/>
                <a:gd name="connsiteX6" fmla="*/ 56775 w 78388"/>
                <a:gd name="connsiteY6" fmla="*/ 28216 h 39065"/>
                <a:gd name="connsiteX7" fmla="*/ 78388 w 78388"/>
                <a:gd name="connsiteY7" fmla="*/ 0 h 39065"/>
                <a:gd name="connsiteX8" fmla="*/ 60573 w 78388"/>
                <a:gd name="connsiteY8" fmla="*/ 3550 h 3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388" h="39065">
                  <a:moveTo>
                    <a:pt x="60572" y="3549"/>
                  </a:moveTo>
                  <a:lnTo>
                    <a:pt x="42757" y="3549"/>
                  </a:lnTo>
                  <a:cubicBezTo>
                    <a:pt x="22593" y="3549"/>
                    <a:pt x="1583" y="20089"/>
                    <a:pt x="0" y="39065"/>
                  </a:cubicBezTo>
                  <a:cubicBezTo>
                    <a:pt x="4346" y="36633"/>
                    <a:pt x="3809" y="35516"/>
                    <a:pt x="10688" y="35516"/>
                  </a:cubicBezTo>
                  <a:lnTo>
                    <a:pt x="21379" y="35516"/>
                  </a:lnTo>
                  <a:cubicBezTo>
                    <a:pt x="36942" y="35516"/>
                    <a:pt x="34318" y="28413"/>
                    <a:pt x="49882" y="28413"/>
                  </a:cubicBezTo>
                  <a:lnTo>
                    <a:pt x="56775" y="28216"/>
                  </a:lnTo>
                  <a:lnTo>
                    <a:pt x="78388" y="0"/>
                  </a:lnTo>
                  <a:cubicBezTo>
                    <a:pt x="70399" y="1854"/>
                    <a:pt x="70197" y="3550"/>
                    <a:pt x="60573" y="3550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2CDE41E2-905D-2D51-FAEF-4157BB7F4EF1}"/>
                </a:ext>
              </a:extLst>
            </p:cNvPr>
            <p:cNvSpPr/>
            <p:nvPr/>
          </p:nvSpPr>
          <p:spPr>
            <a:xfrm>
              <a:off x="5097697" y="6606598"/>
              <a:ext cx="163907" cy="21311"/>
            </a:xfrm>
            <a:custGeom>
              <a:avLst/>
              <a:gdLst>
                <a:gd name="connsiteX0" fmla="*/ 0 w 163907"/>
                <a:gd name="connsiteY0" fmla="*/ 7106 h 21311"/>
                <a:gd name="connsiteX1" fmla="*/ 25072 w 163907"/>
                <a:gd name="connsiteY1" fmla="*/ 9707 h 21311"/>
                <a:gd name="connsiteX2" fmla="*/ 57013 w 163907"/>
                <a:gd name="connsiteY2" fmla="*/ 14208 h 21311"/>
                <a:gd name="connsiteX3" fmla="*/ 99086 w 163907"/>
                <a:gd name="connsiteY3" fmla="*/ 11144 h 21311"/>
                <a:gd name="connsiteX4" fmla="*/ 135405 w 163907"/>
                <a:gd name="connsiteY4" fmla="*/ 21311 h 21311"/>
                <a:gd name="connsiteX5" fmla="*/ 153220 w 163907"/>
                <a:gd name="connsiteY5" fmla="*/ 21311 h 21311"/>
                <a:gd name="connsiteX6" fmla="*/ 163907 w 163907"/>
                <a:gd name="connsiteY6" fmla="*/ 10655 h 21311"/>
                <a:gd name="connsiteX7" fmla="*/ 153202 w 163907"/>
                <a:gd name="connsiteY7" fmla="*/ 10756 h 21311"/>
                <a:gd name="connsiteX8" fmla="*/ 131773 w 163907"/>
                <a:gd name="connsiteY8" fmla="*/ 7961 h 21311"/>
                <a:gd name="connsiteX9" fmla="*/ 14257 w 163907"/>
                <a:gd name="connsiteY9" fmla="*/ 0 h 21311"/>
                <a:gd name="connsiteX10" fmla="*/ 1 w 163907"/>
                <a:gd name="connsiteY10" fmla="*/ 0 h 21311"/>
                <a:gd name="connsiteX11" fmla="*/ 1 w 163907"/>
                <a:gd name="connsiteY11" fmla="*/ 7106 h 21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907" h="21311">
                  <a:moveTo>
                    <a:pt x="0" y="7106"/>
                  </a:moveTo>
                  <a:cubicBezTo>
                    <a:pt x="10007" y="7936"/>
                    <a:pt x="13232" y="9057"/>
                    <a:pt x="25072" y="9707"/>
                  </a:cubicBezTo>
                  <a:lnTo>
                    <a:pt x="57013" y="14208"/>
                  </a:lnTo>
                  <a:cubicBezTo>
                    <a:pt x="76965" y="16936"/>
                    <a:pt x="82759" y="8698"/>
                    <a:pt x="99086" y="11144"/>
                  </a:cubicBezTo>
                  <a:cubicBezTo>
                    <a:pt x="110974" y="12926"/>
                    <a:pt x="124659" y="21311"/>
                    <a:pt x="135405" y="21311"/>
                  </a:cubicBezTo>
                  <a:lnTo>
                    <a:pt x="153220" y="21311"/>
                  </a:lnTo>
                  <a:cubicBezTo>
                    <a:pt x="163075" y="21311"/>
                    <a:pt x="161789" y="18570"/>
                    <a:pt x="163907" y="10655"/>
                  </a:cubicBezTo>
                  <a:lnTo>
                    <a:pt x="153202" y="10756"/>
                  </a:lnTo>
                  <a:lnTo>
                    <a:pt x="131773" y="7961"/>
                  </a:lnTo>
                  <a:lnTo>
                    <a:pt x="14257" y="0"/>
                  </a:lnTo>
                  <a:lnTo>
                    <a:pt x="1" y="0"/>
                  </a:lnTo>
                  <a:lnTo>
                    <a:pt x="1" y="7106"/>
                  </a:lnTo>
                  <a:close/>
                </a:path>
              </a:pathLst>
            </a:custGeom>
            <a:solidFill>
              <a:srgbClr val="840D5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9B999A6C-EBBE-5650-0D32-D69682BA33D6}"/>
                </a:ext>
              </a:extLst>
            </p:cNvPr>
            <p:cNvSpPr/>
            <p:nvPr/>
          </p:nvSpPr>
          <p:spPr>
            <a:xfrm>
              <a:off x="2695888" y="2252374"/>
              <a:ext cx="64376" cy="68701"/>
            </a:xfrm>
            <a:custGeom>
              <a:avLst/>
              <a:gdLst>
                <a:gd name="connsiteX0" fmla="*/ 64377 w 64376"/>
                <a:gd name="connsiteY0" fmla="*/ 0 h 68701"/>
                <a:gd name="connsiteX1" fmla="*/ 57467 w 64376"/>
                <a:gd name="connsiteY1" fmla="*/ 370 h 68701"/>
                <a:gd name="connsiteX2" fmla="*/ 0 w 64376"/>
                <a:gd name="connsiteY2" fmla="*/ 35628 h 68701"/>
                <a:gd name="connsiteX3" fmla="*/ 19800 w 64376"/>
                <a:gd name="connsiteY3" fmla="*/ 68701 h 68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376" h="68701">
                  <a:moveTo>
                    <a:pt x="64377" y="0"/>
                  </a:moveTo>
                  <a:lnTo>
                    <a:pt x="57467" y="370"/>
                  </a:lnTo>
                  <a:lnTo>
                    <a:pt x="0" y="35628"/>
                  </a:lnTo>
                  <a:lnTo>
                    <a:pt x="19800" y="68701"/>
                  </a:ln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28DE3E72-011C-B0C9-26B3-22E5D86FDBB2}"/>
                </a:ext>
              </a:extLst>
            </p:cNvPr>
            <p:cNvSpPr/>
            <p:nvPr/>
          </p:nvSpPr>
          <p:spPr>
            <a:xfrm>
              <a:off x="8283244" y="6439520"/>
              <a:ext cx="89079" cy="31966"/>
            </a:xfrm>
            <a:custGeom>
              <a:avLst/>
              <a:gdLst>
                <a:gd name="connsiteX0" fmla="*/ 0 w 89079"/>
                <a:gd name="connsiteY0" fmla="*/ 31966 h 31966"/>
                <a:gd name="connsiteX1" fmla="*/ 89080 w 89079"/>
                <a:gd name="connsiteY1" fmla="*/ 28413 h 31966"/>
                <a:gd name="connsiteX2" fmla="*/ 49885 w 89079"/>
                <a:gd name="connsiteY2" fmla="*/ 0 h 31966"/>
                <a:gd name="connsiteX3" fmla="*/ 0 w 89079"/>
                <a:gd name="connsiteY3" fmla="*/ 31966 h 3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79" h="31966">
                  <a:moveTo>
                    <a:pt x="0" y="31966"/>
                  </a:moveTo>
                  <a:lnTo>
                    <a:pt x="89080" y="28413"/>
                  </a:lnTo>
                  <a:cubicBezTo>
                    <a:pt x="86316" y="24656"/>
                    <a:pt x="53226" y="0"/>
                    <a:pt x="49885" y="0"/>
                  </a:cubicBezTo>
                  <a:cubicBezTo>
                    <a:pt x="39821" y="0"/>
                    <a:pt x="5167" y="24935"/>
                    <a:pt x="0" y="31966"/>
                  </a:cubicBezTo>
                  <a:close/>
                </a:path>
              </a:pathLst>
            </a:custGeom>
            <a:solidFill>
              <a:srgbClr val="E8E8E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E5ACAEE-D729-1CA8-7D14-3D8272F0F116}"/>
                </a:ext>
              </a:extLst>
            </p:cNvPr>
            <p:cNvSpPr/>
            <p:nvPr/>
          </p:nvSpPr>
          <p:spPr>
            <a:xfrm>
              <a:off x="8069274" y="1424846"/>
              <a:ext cx="53448" cy="31971"/>
            </a:xfrm>
            <a:custGeom>
              <a:avLst/>
              <a:gdLst>
                <a:gd name="connsiteX0" fmla="*/ 0 w 53448"/>
                <a:gd name="connsiteY0" fmla="*/ 7111 h 31971"/>
                <a:gd name="connsiteX1" fmla="*/ 0 w 53448"/>
                <a:gd name="connsiteY1" fmla="*/ 24869 h 31971"/>
                <a:gd name="connsiteX2" fmla="*/ 21379 w 53448"/>
                <a:gd name="connsiteY2" fmla="*/ 31971 h 31971"/>
                <a:gd name="connsiteX3" fmla="*/ 53449 w 53448"/>
                <a:gd name="connsiteY3" fmla="*/ 31971 h 31971"/>
                <a:gd name="connsiteX4" fmla="*/ 53449 w 53448"/>
                <a:gd name="connsiteY4" fmla="*/ 14214 h 31971"/>
                <a:gd name="connsiteX5" fmla="*/ 42747 w 53448"/>
                <a:gd name="connsiteY5" fmla="*/ 3641 h 31971"/>
                <a:gd name="connsiteX6" fmla="*/ 14255 w 53448"/>
                <a:gd name="connsiteY6" fmla="*/ 5 h 31971"/>
                <a:gd name="connsiteX7" fmla="*/ 0 w 53448"/>
                <a:gd name="connsiteY7" fmla="*/ 7111 h 31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448" h="31971">
                  <a:moveTo>
                    <a:pt x="0" y="7111"/>
                  </a:moveTo>
                  <a:lnTo>
                    <a:pt x="0" y="24869"/>
                  </a:lnTo>
                  <a:cubicBezTo>
                    <a:pt x="7002" y="28559"/>
                    <a:pt x="10508" y="31971"/>
                    <a:pt x="21379" y="31971"/>
                  </a:cubicBezTo>
                  <a:lnTo>
                    <a:pt x="53449" y="31971"/>
                  </a:lnTo>
                  <a:lnTo>
                    <a:pt x="53449" y="14214"/>
                  </a:lnTo>
                  <a:cubicBezTo>
                    <a:pt x="53449" y="5006"/>
                    <a:pt x="50883" y="4855"/>
                    <a:pt x="42747" y="3641"/>
                  </a:cubicBezTo>
                  <a:lnTo>
                    <a:pt x="14255" y="5"/>
                  </a:lnTo>
                  <a:cubicBezTo>
                    <a:pt x="13094" y="-178"/>
                    <a:pt x="7924" y="4772"/>
                    <a:pt x="0" y="7111"/>
                  </a:cubicBezTo>
                  <a:close/>
                </a:path>
              </a:pathLst>
            </a:custGeom>
            <a:solidFill>
              <a:srgbClr val="0C090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EA0E1149-A866-4BA6-9444-2CCE71391734}"/>
                </a:ext>
              </a:extLst>
            </p:cNvPr>
            <p:cNvSpPr/>
            <p:nvPr/>
          </p:nvSpPr>
          <p:spPr>
            <a:xfrm>
              <a:off x="2749677" y="3261064"/>
              <a:ext cx="92519" cy="24813"/>
            </a:xfrm>
            <a:custGeom>
              <a:avLst/>
              <a:gdLst>
                <a:gd name="connsiteX0" fmla="*/ 0 w 92519"/>
                <a:gd name="connsiteY0" fmla="*/ 11607 h 24813"/>
                <a:gd name="connsiteX1" fmla="*/ 10562 w 92519"/>
                <a:gd name="connsiteY1" fmla="*/ 24814 h 24813"/>
                <a:gd name="connsiteX2" fmla="*/ 39068 w 92519"/>
                <a:gd name="connsiteY2" fmla="*/ 24814 h 24813"/>
                <a:gd name="connsiteX3" fmla="*/ 92516 w 92519"/>
                <a:gd name="connsiteY3" fmla="*/ 14158 h 24813"/>
                <a:gd name="connsiteX4" fmla="*/ 92520 w 92519"/>
                <a:gd name="connsiteY4" fmla="*/ 0 h 24813"/>
                <a:gd name="connsiteX5" fmla="*/ 0 w 92519"/>
                <a:gd name="connsiteY5" fmla="*/ 11607 h 2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519" h="24813">
                  <a:moveTo>
                    <a:pt x="0" y="11607"/>
                  </a:moveTo>
                  <a:cubicBezTo>
                    <a:pt x="710" y="20632"/>
                    <a:pt x="-209" y="24814"/>
                    <a:pt x="10562" y="24814"/>
                  </a:cubicBezTo>
                  <a:lnTo>
                    <a:pt x="39068" y="24814"/>
                  </a:lnTo>
                  <a:cubicBezTo>
                    <a:pt x="56350" y="24814"/>
                    <a:pt x="72915" y="15782"/>
                    <a:pt x="92516" y="14158"/>
                  </a:cubicBezTo>
                  <a:lnTo>
                    <a:pt x="92520" y="0"/>
                  </a:lnTo>
                  <a:lnTo>
                    <a:pt x="0" y="11607"/>
                  </a:lnTo>
                  <a:close/>
                </a:path>
              </a:pathLst>
            </a:custGeom>
            <a:solidFill>
              <a:srgbClr val="9B9DC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2B70779F-7A89-1AF7-6C29-DE3108605407}"/>
                </a:ext>
              </a:extLst>
            </p:cNvPr>
            <p:cNvSpPr/>
            <p:nvPr/>
          </p:nvSpPr>
          <p:spPr>
            <a:xfrm>
              <a:off x="8739415" y="4109670"/>
              <a:ext cx="74765" cy="31962"/>
            </a:xfrm>
            <a:custGeom>
              <a:avLst/>
              <a:gdLst>
                <a:gd name="connsiteX0" fmla="*/ 1 w 74765"/>
                <a:gd name="connsiteY0" fmla="*/ 24861 h 31962"/>
                <a:gd name="connsiteX1" fmla="*/ 10691 w 74765"/>
                <a:gd name="connsiteY1" fmla="*/ 24861 h 31962"/>
                <a:gd name="connsiteX2" fmla="*/ 28507 w 74765"/>
                <a:gd name="connsiteY2" fmla="*/ 31963 h 31962"/>
                <a:gd name="connsiteX3" fmla="*/ 35634 w 74765"/>
                <a:gd name="connsiteY3" fmla="*/ 31963 h 31962"/>
                <a:gd name="connsiteX4" fmla="*/ 74765 w 74765"/>
                <a:gd name="connsiteY4" fmla="*/ 4056 h 31962"/>
                <a:gd name="connsiteX5" fmla="*/ 35634 w 74765"/>
                <a:gd name="connsiteY5" fmla="*/ 0 h 31962"/>
                <a:gd name="connsiteX6" fmla="*/ 32070 w 74765"/>
                <a:gd name="connsiteY6" fmla="*/ 0 h 31962"/>
                <a:gd name="connsiteX7" fmla="*/ 0 w 74765"/>
                <a:gd name="connsiteY7" fmla="*/ 24860 h 3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765" h="31962">
                  <a:moveTo>
                    <a:pt x="1" y="24861"/>
                  </a:moveTo>
                  <a:lnTo>
                    <a:pt x="10691" y="24861"/>
                  </a:lnTo>
                  <a:cubicBezTo>
                    <a:pt x="23069" y="24861"/>
                    <a:pt x="16129" y="31963"/>
                    <a:pt x="28507" y="31963"/>
                  </a:cubicBezTo>
                  <a:lnTo>
                    <a:pt x="35634" y="31963"/>
                  </a:lnTo>
                  <a:cubicBezTo>
                    <a:pt x="46661" y="31963"/>
                    <a:pt x="69214" y="11906"/>
                    <a:pt x="74765" y="4056"/>
                  </a:cubicBezTo>
                  <a:lnTo>
                    <a:pt x="35634" y="0"/>
                  </a:lnTo>
                  <a:lnTo>
                    <a:pt x="32070" y="0"/>
                  </a:lnTo>
                  <a:cubicBezTo>
                    <a:pt x="21567" y="0"/>
                    <a:pt x="4883" y="17596"/>
                    <a:pt x="0" y="24860"/>
                  </a:cubicBez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13120290-4320-402E-0FD9-B8BD8C6B9645}"/>
                </a:ext>
              </a:extLst>
            </p:cNvPr>
            <p:cNvSpPr/>
            <p:nvPr/>
          </p:nvSpPr>
          <p:spPr>
            <a:xfrm>
              <a:off x="2824382" y="2493877"/>
              <a:ext cx="81955" cy="28413"/>
            </a:xfrm>
            <a:custGeom>
              <a:avLst/>
              <a:gdLst>
                <a:gd name="connsiteX0" fmla="*/ 0 w 81955"/>
                <a:gd name="connsiteY0" fmla="*/ 28413 h 28413"/>
                <a:gd name="connsiteX1" fmla="*/ 10691 w 81955"/>
                <a:gd name="connsiteY1" fmla="*/ 28413 h 28413"/>
                <a:gd name="connsiteX2" fmla="*/ 28506 w 81955"/>
                <a:gd name="connsiteY2" fmla="*/ 21311 h 28413"/>
                <a:gd name="connsiteX3" fmla="*/ 42761 w 81955"/>
                <a:gd name="connsiteY3" fmla="*/ 18645 h 28413"/>
                <a:gd name="connsiteX4" fmla="*/ 60576 w 81955"/>
                <a:gd name="connsiteY4" fmla="*/ 17758 h 28413"/>
                <a:gd name="connsiteX5" fmla="*/ 67700 w 81955"/>
                <a:gd name="connsiteY5" fmla="*/ 17758 h 28413"/>
                <a:gd name="connsiteX6" fmla="*/ 81955 w 81955"/>
                <a:gd name="connsiteY6" fmla="*/ 0 h 28413"/>
                <a:gd name="connsiteX7" fmla="*/ 39198 w 81955"/>
                <a:gd name="connsiteY7" fmla="*/ 0 h 28413"/>
                <a:gd name="connsiteX8" fmla="*/ 0 w 81955"/>
                <a:gd name="connsiteY8" fmla="*/ 28413 h 2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955" h="28413">
                  <a:moveTo>
                    <a:pt x="0" y="28413"/>
                  </a:moveTo>
                  <a:lnTo>
                    <a:pt x="10691" y="28413"/>
                  </a:lnTo>
                  <a:cubicBezTo>
                    <a:pt x="23069" y="28413"/>
                    <a:pt x="16129" y="21311"/>
                    <a:pt x="28506" y="21311"/>
                  </a:cubicBezTo>
                  <a:cubicBezTo>
                    <a:pt x="37644" y="21311"/>
                    <a:pt x="37118" y="20456"/>
                    <a:pt x="42761" y="18645"/>
                  </a:cubicBezTo>
                  <a:lnTo>
                    <a:pt x="60576" y="17758"/>
                  </a:lnTo>
                  <a:lnTo>
                    <a:pt x="67700" y="17758"/>
                  </a:lnTo>
                  <a:cubicBezTo>
                    <a:pt x="79393" y="17758"/>
                    <a:pt x="81069" y="10594"/>
                    <a:pt x="81955" y="0"/>
                  </a:cubicBezTo>
                  <a:lnTo>
                    <a:pt x="39198" y="0"/>
                  </a:lnTo>
                  <a:cubicBezTo>
                    <a:pt x="22299" y="0"/>
                    <a:pt x="1516" y="10303"/>
                    <a:pt x="0" y="28413"/>
                  </a:cubicBezTo>
                  <a:close/>
                </a:path>
              </a:pathLst>
            </a:custGeom>
            <a:solidFill>
              <a:srgbClr val="9FA0C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9CCAE74D-EAB7-A125-073F-AB5C9D91F3C1}"/>
                </a:ext>
              </a:extLst>
            </p:cNvPr>
            <p:cNvSpPr/>
            <p:nvPr/>
          </p:nvSpPr>
          <p:spPr>
            <a:xfrm>
              <a:off x="7527789" y="4126754"/>
              <a:ext cx="78199" cy="30428"/>
            </a:xfrm>
            <a:custGeom>
              <a:avLst/>
              <a:gdLst>
                <a:gd name="connsiteX0" fmla="*/ 35537 w 78199"/>
                <a:gd name="connsiteY0" fmla="*/ 4444 h 30428"/>
                <a:gd name="connsiteX1" fmla="*/ 0 w 78199"/>
                <a:gd name="connsiteY1" fmla="*/ 30429 h 30428"/>
                <a:gd name="connsiteX2" fmla="*/ 56925 w 78199"/>
                <a:gd name="connsiteY2" fmla="*/ 25862 h 30428"/>
                <a:gd name="connsiteX3" fmla="*/ 63426 w 78199"/>
                <a:gd name="connsiteY3" fmla="*/ 25435 h 30428"/>
                <a:gd name="connsiteX4" fmla="*/ 78199 w 78199"/>
                <a:gd name="connsiteY4" fmla="*/ 0 h 30428"/>
                <a:gd name="connsiteX5" fmla="*/ 35535 w 78199"/>
                <a:gd name="connsiteY5" fmla="*/ 4444 h 3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199" h="30428">
                  <a:moveTo>
                    <a:pt x="35537" y="4444"/>
                  </a:moveTo>
                  <a:cubicBezTo>
                    <a:pt x="16648" y="6524"/>
                    <a:pt x="8158" y="17147"/>
                    <a:pt x="0" y="30429"/>
                  </a:cubicBezTo>
                  <a:lnTo>
                    <a:pt x="56925" y="25862"/>
                  </a:lnTo>
                  <a:lnTo>
                    <a:pt x="63426" y="25435"/>
                  </a:lnTo>
                  <a:lnTo>
                    <a:pt x="78199" y="0"/>
                  </a:lnTo>
                  <a:lnTo>
                    <a:pt x="35535" y="4444"/>
                  </a:ln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65A70768-5561-264B-EB21-F6CE89FD30F0}"/>
                </a:ext>
              </a:extLst>
            </p:cNvPr>
            <p:cNvSpPr/>
            <p:nvPr/>
          </p:nvSpPr>
          <p:spPr>
            <a:xfrm>
              <a:off x="7962661" y="3559341"/>
              <a:ext cx="53448" cy="67478"/>
            </a:xfrm>
            <a:custGeom>
              <a:avLst/>
              <a:gdLst>
                <a:gd name="connsiteX0" fmla="*/ 0 w 53448"/>
                <a:gd name="connsiteY0" fmla="*/ 46171 h 67478"/>
                <a:gd name="connsiteX1" fmla="*/ 0 w 53448"/>
                <a:gd name="connsiteY1" fmla="*/ 67479 h 67478"/>
                <a:gd name="connsiteX2" fmla="*/ 29638 w 53448"/>
                <a:gd name="connsiteY2" fmla="*/ 36644 h 67478"/>
                <a:gd name="connsiteX3" fmla="*/ 53449 w 53448"/>
                <a:gd name="connsiteY3" fmla="*/ 0 h 67478"/>
                <a:gd name="connsiteX4" fmla="*/ 1 w 53448"/>
                <a:gd name="connsiteY4" fmla="*/ 46172 h 67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48" h="67478">
                  <a:moveTo>
                    <a:pt x="0" y="46171"/>
                  </a:moveTo>
                  <a:lnTo>
                    <a:pt x="0" y="67479"/>
                  </a:lnTo>
                  <a:cubicBezTo>
                    <a:pt x="22103" y="61598"/>
                    <a:pt x="21462" y="43383"/>
                    <a:pt x="29638" y="36644"/>
                  </a:cubicBezTo>
                  <a:cubicBezTo>
                    <a:pt x="43756" y="25004"/>
                    <a:pt x="53449" y="41088"/>
                    <a:pt x="53449" y="0"/>
                  </a:cubicBezTo>
                  <a:cubicBezTo>
                    <a:pt x="42397" y="2939"/>
                    <a:pt x="1" y="35993"/>
                    <a:pt x="1" y="46172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657899D3-4B42-5132-03AB-0647190A3801}"/>
                </a:ext>
              </a:extLst>
            </p:cNvPr>
            <p:cNvSpPr/>
            <p:nvPr/>
          </p:nvSpPr>
          <p:spPr>
            <a:xfrm>
              <a:off x="6070367" y="195984"/>
              <a:ext cx="49885" cy="92344"/>
            </a:xfrm>
            <a:custGeom>
              <a:avLst/>
              <a:gdLst>
                <a:gd name="connsiteX0" fmla="*/ 0 w 49885"/>
                <a:gd name="connsiteY0" fmla="*/ 49723 h 92344"/>
                <a:gd name="connsiteX1" fmla="*/ 0 w 49885"/>
                <a:gd name="connsiteY1" fmla="*/ 53276 h 92344"/>
                <a:gd name="connsiteX2" fmla="*/ 49885 w 49885"/>
                <a:gd name="connsiteY2" fmla="*/ 92345 h 92344"/>
                <a:gd name="connsiteX3" fmla="*/ 14255 w 49885"/>
                <a:gd name="connsiteY3" fmla="*/ 28413 h 92344"/>
                <a:gd name="connsiteX4" fmla="*/ 21383 w 49885"/>
                <a:gd name="connsiteY4" fmla="*/ 0 h 92344"/>
                <a:gd name="connsiteX5" fmla="*/ 0 w 49885"/>
                <a:gd name="connsiteY5" fmla="*/ 49721 h 9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885" h="92344">
                  <a:moveTo>
                    <a:pt x="0" y="49723"/>
                  </a:moveTo>
                  <a:lnTo>
                    <a:pt x="0" y="53276"/>
                  </a:lnTo>
                  <a:cubicBezTo>
                    <a:pt x="0" y="77252"/>
                    <a:pt x="24615" y="92345"/>
                    <a:pt x="49885" y="92345"/>
                  </a:cubicBezTo>
                  <a:cubicBezTo>
                    <a:pt x="31789" y="76663"/>
                    <a:pt x="14255" y="62200"/>
                    <a:pt x="14255" y="28413"/>
                  </a:cubicBezTo>
                  <a:cubicBezTo>
                    <a:pt x="14255" y="18164"/>
                    <a:pt x="20943" y="19565"/>
                    <a:pt x="21383" y="0"/>
                  </a:cubicBezTo>
                  <a:cubicBezTo>
                    <a:pt x="10482" y="7961"/>
                    <a:pt x="0" y="30813"/>
                    <a:pt x="0" y="49721"/>
                  </a:cubicBezTo>
                  <a:close/>
                </a:path>
              </a:pathLst>
            </a:custGeom>
            <a:solidFill>
              <a:srgbClr val="3926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4D55F9F8-671F-1013-6C2B-35D70F0CFDD1}"/>
                </a:ext>
              </a:extLst>
            </p:cNvPr>
            <p:cNvSpPr/>
            <p:nvPr/>
          </p:nvSpPr>
          <p:spPr>
            <a:xfrm>
              <a:off x="4039439" y="4131254"/>
              <a:ext cx="81952" cy="83264"/>
            </a:xfrm>
            <a:custGeom>
              <a:avLst/>
              <a:gdLst>
                <a:gd name="connsiteX0" fmla="*/ 0 w 81952"/>
                <a:gd name="connsiteY0" fmla="*/ 53275 h 83264"/>
                <a:gd name="connsiteX1" fmla="*/ 8615 w 81952"/>
                <a:gd name="connsiteY1" fmla="*/ 83265 h 83264"/>
                <a:gd name="connsiteX2" fmla="*/ 60574 w 81952"/>
                <a:gd name="connsiteY2" fmla="*/ 31967 h 83264"/>
                <a:gd name="connsiteX3" fmla="*/ 81953 w 81952"/>
                <a:gd name="connsiteY3" fmla="*/ 10656 h 83264"/>
                <a:gd name="connsiteX4" fmla="*/ 81953 w 81952"/>
                <a:gd name="connsiteY4" fmla="*/ 0 h 83264"/>
                <a:gd name="connsiteX5" fmla="*/ 47940 w 81952"/>
                <a:gd name="connsiteY5" fmla="*/ 33579 h 83264"/>
                <a:gd name="connsiteX6" fmla="*/ 1 w 81952"/>
                <a:gd name="connsiteY6" fmla="*/ 53274 h 8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952" h="83264">
                  <a:moveTo>
                    <a:pt x="0" y="53275"/>
                  </a:moveTo>
                  <a:lnTo>
                    <a:pt x="8615" y="83265"/>
                  </a:lnTo>
                  <a:lnTo>
                    <a:pt x="60574" y="31967"/>
                  </a:lnTo>
                  <a:cubicBezTo>
                    <a:pt x="70361" y="35994"/>
                    <a:pt x="81953" y="17374"/>
                    <a:pt x="81953" y="10656"/>
                  </a:cubicBezTo>
                  <a:lnTo>
                    <a:pt x="81953" y="0"/>
                  </a:lnTo>
                  <a:cubicBezTo>
                    <a:pt x="65665" y="11895"/>
                    <a:pt x="77459" y="18268"/>
                    <a:pt x="47940" y="33579"/>
                  </a:cubicBezTo>
                  <a:cubicBezTo>
                    <a:pt x="36457" y="39536"/>
                    <a:pt x="12022" y="50486"/>
                    <a:pt x="1" y="53274"/>
                  </a:cubicBezTo>
                  <a:close/>
                </a:path>
              </a:pathLst>
            </a:custGeom>
            <a:solidFill>
              <a:srgbClr val="E8E8E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1CC08C6D-8743-C5E2-3E89-40A251A06D75}"/>
                </a:ext>
              </a:extLst>
            </p:cNvPr>
            <p:cNvSpPr/>
            <p:nvPr/>
          </p:nvSpPr>
          <p:spPr>
            <a:xfrm>
              <a:off x="6205956" y="892086"/>
              <a:ext cx="46321" cy="39065"/>
            </a:xfrm>
            <a:custGeom>
              <a:avLst/>
              <a:gdLst>
                <a:gd name="connsiteX0" fmla="*/ 0 w 46321"/>
                <a:gd name="connsiteY0" fmla="*/ 31963 h 39065"/>
                <a:gd name="connsiteX1" fmla="*/ 14251 w 46321"/>
                <a:gd name="connsiteY1" fmla="*/ 39065 h 39065"/>
                <a:gd name="connsiteX2" fmla="*/ 46321 w 46321"/>
                <a:gd name="connsiteY2" fmla="*/ 10652 h 39065"/>
                <a:gd name="connsiteX3" fmla="*/ 35630 w 46321"/>
                <a:gd name="connsiteY3" fmla="*/ 0 h 39065"/>
                <a:gd name="connsiteX4" fmla="*/ 28503 w 46321"/>
                <a:gd name="connsiteY4" fmla="*/ 0 h 39065"/>
                <a:gd name="connsiteX5" fmla="*/ 0 w 46321"/>
                <a:gd name="connsiteY5" fmla="*/ 31963 h 3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21" h="39065">
                  <a:moveTo>
                    <a:pt x="0" y="31963"/>
                  </a:moveTo>
                  <a:cubicBezTo>
                    <a:pt x="12269" y="35229"/>
                    <a:pt x="9427" y="39065"/>
                    <a:pt x="14251" y="39065"/>
                  </a:cubicBezTo>
                  <a:cubicBezTo>
                    <a:pt x="31486" y="39065"/>
                    <a:pt x="46321" y="28977"/>
                    <a:pt x="46321" y="10652"/>
                  </a:cubicBezTo>
                  <a:cubicBezTo>
                    <a:pt x="46321" y="2468"/>
                    <a:pt x="43843" y="0"/>
                    <a:pt x="35630" y="0"/>
                  </a:cubicBezTo>
                  <a:lnTo>
                    <a:pt x="28503" y="0"/>
                  </a:lnTo>
                  <a:cubicBezTo>
                    <a:pt x="8922" y="0"/>
                    <a:pt x="1492" y="14090"/>
                    <a:pt x="0" y="31963"/>
                  </a:cubicBez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F1158849-ECCA-046E-D352-D36F722DB29D}"/>
                </a:ext>
              </a:extLst>
            </p:cNvPr>
            <p:cNvSpPr/>
            <p:nvPr/>
          </p:nvSpPr>
          <p:spPr>
            <a:xfrm>
              <a:off x="2980327" y="3747568"/>
              <a:ext cx="7963" cy="205987"/>
            </a:xfrm>
            <a:custGeom>
              <a:avLst/>
              <a:gdLst>
                <a:gd name="connsiteX0" fmla="*/ 0 w 7963"/>
                <a:gd name="connsiteY0" fmla="*/ 60308 h 205987"/>
                <a:gd name="connsiteX1" fmla="*/ 840 w 7963"/>
                <a:gd name="connsiteY1" fmla="*/ 205988 h 205987"/>
                <a:gd name="connsiteX2" fmla="*/ 7964 w 7963"/>
                <a:gd name="connsiteY2" fmla="*/ 181127 h 205987"/>
                <a:gd name="connsiteX3" fmla="*/ 7074 w 7963"/>
                <a:gd name="connsiteY3" fmla="*/ 166923 h 205987"/>
                <a:gd name="connsiteX4" fmla="*/ 7074 w 7963"/>
                <a:gd name="connsiteY4" fmla="*/ 149164 h 205987"/>
                <a:gd name="connsiteX5" fmla="*/ 7964 w 7963"/>
                <a:gd name="connsiteY5" fmla="*/ 131407 h 205987"/>
                <a:gd name="connsiteX6" fmla="*/ 7964 w 7963"/>
                <a:gd name="connsiteY6" fmla="*/ 0 h 205987"/>
                <a:gd name="connsiteX7" fmla="*/ 5038 w 7963"/>
                <a:gd name="connsiteY7" fmla="*/ 50 h 205987"/>
                <a:gd name="connsiteX8" fmla="*/ 0 w 7963"/>
                <a:gd name="connsiteY8" fmla="*/ 60307 h 20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63" h="205987">
                  <a:moveTo>
                    <a:pt x="0" y="60308"/>
                  </a:moveTo>
                  <a:lnTo>
                    <a:pt x="840" y="205988"/>
                  </a:lnTo>
                  <a:cubicBezTo>
                    <a:pt x="6151" y="198368"/>
                    <a:pt x="7964" y="194254"/>
                    <a:pt x="7964" y="181127"/>
                  </a:cubicBezTo>
                  <a:lnTo>
                    <a:pt x="7074" y="166923"/>
                  </a:lnTo>
                  <a:lnTo>
                    <a:pt x="7074" y="149164"/>
                  </a:lnTo>
                  <a:lnTo>
                    <a:pt x="7964" y="131407"/>
                  </a:lnTo>
                  <a:lnTo>
                    <a:pt x="7964" y="0"/>
                  </a:lnTo>
                  <a:lnTo>
                    <a:pt x="5038" y="50"/>
                  </a:lnTo>
                  <a:lnTo>
                    <a:pt x="0" y="60307"/>
                  </a:lnTo>
                  <a:close/>
                </a:path>
              </a:pathLst>
            </a:custGeom>
            <a:solidFill>
              <a:srgbClr val="33344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A278D5B5-3F78-C195-CF48-54156F4E9352}"/>
                </a:ext>
              </a:extLst>
            </p:cNvPr>
            <p:cNvSpPr/>
            <p:nvPr/>
          </p:nvSpPr>
          <p:spPr>
            <a:xfrm>
              <a:off x="7445939" y="4134635"/>
              <a:ext cx="71265" cy="28413"/>
            </a:xfrm>
            <a:custGeom>
              <a:avLst/>
              <a:gdLst>
                <a:gd name="connsiteX0" fmla="*/ 0 w 71265"/>
                <a:gd name="connsiteY0" fmla="*/ 28413 h 28413"/>
                <a:gd name="connsiteX1" fmla="*/ 24943 w 71265"/>
                <a:gd name="connsiteY1" fmla="*/ 28413 h 28413"/>
                <a:gd name="connsiteX2" fmla="*/ 71266 w 71265"/>
                <a:gd name="connsiteY2" fmla="*/ 0 h 28413"/>
                <a:gd name="connsiteX3" fmla="*/ 35635 w 71265"/>
                <a:gd name="connsiteY3" fmla="*/ 0 h 28413"/>
                <a:gd name="connsiteX4" fmla="*/ 2 w 71265"/>
                <a:gd name="connsiteY4" fmla="*/ 28413 h 2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65" h="28413">
                  <a:moveTo>
                    <a:pt x="0" y="28413"/>
                  </a:moveTo>
                  <a:lnTo>
                    <a:pt x="24943" y="28413"/>
                  </a:lnTo>
                  <a:cubicBezTo>
                    <a:pt x="59118" y="28413"/>
                    <a:pt x="57831" y="19996"/>
                    <a:pt x="71266" y="0"/>
                  </a:cubicBezTo>
                  <a:lnTo>
                    <a:pt x="35635" y="0"/>
                  </a:lnTo>
                  <a:cubicBezTo>
                    <a:pt x="24602" y="0"/>
                    <a:pt x="5183" y="20700"/>
                    <a:pt x="2" y="28413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EF351052-F27C-18D6-5C96-F292B9BCFE90}"/>
                </a:ext>
              </a:extLst>
            </p:cNvPr>
            <p:cNvSpPr/>
            <p:nvPr/>
          </p:nvSpPr>
          <p:spPr>
            <a:xfrm>
              <a:off x="8600482" y="4099080"/>
              <a:ext cx="67703" cy="29006"/>
            </a:xfrm>
            <a:custGeom>
              <a:avLst/>
              <a:gdLst>
                <a:gd name="connsiteX0" fmla="*/ 1 w 67703"/>
                <a:gd name="connsiteY0" fmla="*/ 28413 h 29006"/>
                <a:gd name="connsiteX1" fmla="*/ 43353 w 67703"/>
                <a:gd name="connsiteY1" fmla="*/ 29006 h 29006"/>
                <a:gd name="connsiteX2" fmla="*/ 67704 w 67703"/>
                <a:gd name="connsiteY2" fmla="*/ 3553 h 29006"/>
                <a:gd name="connsiteX3" fmla="*/ 42761 w 67703"/>
                <a:gd name="connsiteY3" fmla="*/ 0 h 29006"/>
                <a:gd name="connsiteX4" fmla="*/ 28506 w 67703"/>
                <a:gd name="connsiteY4" fmla="*/ 0 h 29006"/>
                <a:gd name="connsiteX5" fmla="*/ 0 w 67703"/>
                <a:gd name="connsiteY5" fmla="*/ 28413 h 29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03" h="29006">
                  <a:moveTo>
                    <a:pt x="1" y="28413"/>
                  </a:moveTo>
                  <a:lnTo>
                    <a:pt x="43353" y="29006"/>
                  </a:lnTo>
                  <a:lnTo>
                    <a:pt x="67704" y="3553"/>
                  </a:lnTo>
                  <a:cubicBezTo>
                    <a:pt x="56555" y="2626"/>
                    <a:pt x="55045" y="0"/>
                    <a:pt x="42761" y="0"/>
                  </a:cubicBezTo>
                  <a:lnTo>
                    <a:pt x="28506" y="0"/>
                  </a:lnTo>
                  <a:cubicBezTo>
                    <a:pt x="19469" y="0"/>
                    <a:pt x="2079" y="20657"/>
                    <a:pt x="0" y="28413"/>
                  </a:cubicBez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80D99643-73BE-69DB-2A40-022065FFBDF6}"/>
                </a:ext>
              </a:extLst>
            </p:cNvPr>
            <p:cNvSpPr/>
            <p:nvPr/>
          </p:nvSpPr>
          <p:spPr>
            <a:xfrm>
              <a:off x="2336225" y="2213284"/>
              <a:ext cx="81954" cy="56824"/>
            </a:xfrm>
            <a:custGeom>
              <a:avLst/>
              <a:gdLst>
                <a:gd name="connsiteX0" fmla="*/ 1 w 81954"/>
                <a:gd name="connsiteY0" fmla="*/ 53275 h 56824"/>
                <a:gd name="connsiteX1" fmla="*/ 7129 w 81954"/>
                <a:gd name="connsiteY1" fmla="*/ 56824 h 56824"/>
                <a:gd name="connsiteX2" fmla="*/ 81955 w 81954"/>
                <a:gd name="connsiteY2" fmla="*/ 0 h 56824"/>
                <a:gd name="connsiteX3" fmla="*/ 0 w 81954"/>
                <a:gd name="connsiteY3" fmla="*/ 53272 h 5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54" h="56824">
                  <a:moveTo>
                    <a:pt x="1" y="53275"/>
                  </a:moveTo>
                  <a:cubicBezTo>
                    <a:pt x="70" y="53328"/>
                    <a:pt x="6649" y="56824"/>
                    <a:pt x="7129" y="56824"/>
                  </a:cubicBezTo>
                  <a:cubicBezTo>
                    <a:pt x="16065" y="56824"/>
                    <a:pt x="78879" y="11481"/>
                    <a:pt x="81955" y="0"/>
                  </a:cubicBezTo>
                  <a:cubicBezTo>
                    <a:pt x="55452" y="0"/>
                    <a:pt x="9253" y="35843"/>
                    <a:pt x="0" y="53272"/>
                  </a:cubicBezTo>
                  <a:close/>
                </a:path>
              </a:pathLst>
            </a:custGeom>
            <a:solidFill>
              <a:srgbClr val="9FA0C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DC17A4AE-A2DA-EF3F-30B2-ABEB15CEF823}"/>
                </a:ext>
              </a:extLst>
            </p:cNvPr>
            <p:cNvSpPr/>
            <p:nvPr/>
          </p:nvSpPr>
          <p:spPr>
            <a:xfrm>
              <a:off x="10025697" y="2540043"/>
              <a:ext cx="35630" cy="46171"/>
            </a:xfrm>
            <a:custGeom>
              <a:avLst/>
              <a:gdLst>
                <a:gd name="connsiteX0" fmla="*/ 14252 w 35630"/>
                <a:gd name="connsiteY0" fmla="*/ 46171 h 46171"/>
                <a:gd name="connsiteX1" fmla="*/ 35631 w 35630"/>
                <a:gd name="connsiteY1" fmla="*/ 28413 h 46171"/>
                <a:gd name="connsiteX2" fmla="*/ 35631 w 35630"/>
                <a:gd name="connsiteY2" fmla="*/ 17758 h 46171"/>
                <a:gd name="connsiteX3" fmla="*/ 17815 w 35630"/>
                <a:gd name="connsiteY3" fmla="*/ 0 h 46171"/>
                <a:gd name="connsiteX4" fmla="*/ 0 w 35630"/>
                <a:gd name="connsiteY4" fmla="*/ 17758 h 46171"/>
                <a:gd name="connsiteX5" fmla="*/ 0 w 35630"/>
                <a:gd name="connsiteY5" fmla="*/ 21307 h 46171"/>
                <a:gd name="connsiteX6" fmla="*/ 14251 w 35630"/>
                <a:gd name="connsiteY6" fmla="*/ 46171 h 46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630" h="46171">
                  <a:moveTo>
                    <a:pt x="14252" y="46171"/>
                  </a:moveTo>
                  <a:cubicBezTo>
                    <a:pt x="23332" y="46171"/>
                    <a:pt x="35631" y="38491"/>
                    <a:pt x="35631" y="28413"/>
                  </a:cubicBezTo>
                  <a:lnTo>
                    <a:pt x="35631" y="17758"/>
                  </a:lnTo>
                  <a:cubicBezTo>
                    <a:pt x="35631" y="9477"/>
                    <a:pt x="26125" y="0"/>
                    <a:pt x="17815" y="0"/>
                  </a:cubicBezTo>
                  <a:cubicBezTo>
                    <a:pt x="9506" y="0"/>
                    <a:pt x="0" y="9477"/>
                    <a:pt x="0" y="17758"/>
                  </a:cubicBezTo>
                  <a:lnTo>
                    <a:pt x="0" y="21307"/>
                  </a:lnTo>
                  <a:cubicBezTo>
                    <a:pt x="0" y="31413"/>
                    <a:pt x="7128" y="46171"/>
                    <a:pt x="14251" y="46171"/>
                  </a:cubicBez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4945746D-24D2-4902-7C20-FAF3005ACDCA}"/>
                </a:ext>
              </a:extLst>
            </p:cNvPr>
            <p:cNvSpPr/>
            <p:nvPr/>
          </p:nvSpPr>
          <p:spPr>
            <a:xfrm>
              <a:off x="3305439" y="3994868"/>
              <a:ext cx="96202" cy="29810"/>
            </a:xfrm>
            <a:custGeom>
              <a:avLst/>
              <a:gdLst>
                <a:gd name="connsiteX0" fmla="*/ 10961 w 96202"/>
                <a:gd name="connsiteY0" fmla="*/ 13741 h 29810"/>
                <a:gd name="connsiteX1" fmla="*/ 0 w 96202"/>
                <a:gd name="connsiteY1" fmla="*/ 12053 h 29810"/>
                <a:gd name="connsiteX2" fmla="*/ 0 w 96202"/>
                <a:gd name="connsiteY2" fmla="*/ 29811 h 29810"/>
                <a:gd name="connsiteX3" fmla="*/ 42757 w 96202"/>
                <a:gd name="connsiteY3" fmla="*/ 22709 h 29810"/>
                <a:gd name="connsiteX4" fmla="*/ 60572 w 96202"/>
                <a:gd name="connsiteY4" fmla="*/ 15606 h 29810"/>
                <a:gd name="connsiteX5" fmla="*/ 96202 w 96202"/>
                <a:gd name="connsiteY5" fmla="*/ 15606 h 29810"/>
                <a:gd name="connsiteX6" fmla="*/ 95975 w 96202"/>
                <a:gd name="connsiteY6" fmla="*/ 0 h 29810"/>
                <a:gd name="connsiteX7" fmla="*/ 10960 w 96202"/>
                <a:gd name="connsiteY7" fmla="*/ 13741 h 29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202" h="29810">
                  <a:moveTo>
                    <a:pt x="10961" y="13741"/>
                  </a:moveTo>
                  <a:lnTo>
                    <a:pt x="0" y="12053"/>
                  </a:lnTo>
                  <a:lnTo>
                    <a:pt x="0" y="29811"/>
                  </a:lnTo>
                  <a:cubicBezTo>
                    <a:pt x="17275" y="28381"/>
                    <a:pt x="22334" y="22709"/>
                    <a:pt x="42757" y="22709"/>
                  </a:cubicBezTo>
                  <a:cubicBezTo>
                    <a:pt x="55134" y="22709"/>
                    <a:pt x="48194" y="15606"/>
                    <a:pt x="60572" y="15606"/>
                  </a:cubicBezTo>
                  <a:lnTo>
                    <a:pt x="96202" y="15606"/>
                  </a:lnTo>
                  <a:lnTo>
                    <a:pt x="95975" y="0"/>
                  </a:lnTo>
                  <a:lnTo>
                    <a:pt x="10960" y="13741"/>
                  </a:lnTo>
                  <a:close/>
                </a:path>
              </a:pathLst>
            </a:custGeom>
            <a:solidFill>
              <a:srgbClr val="9FA0C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BB9CBA9B-0944-6449-D9FB-66D0BF6233AB}"/>
                </a:ext>
              </a:extLst>
            </p:cNvPr>
            <p:cNvSpPr/>
            <p:nvPr/>
          </p:nvSpPr>
          <p:spPr>
            <a:xfrm>
              <a:off x="2414615" y="4035055"/>
              <a:ext cx="64135" cy="24860"/>
            </a:xfrm>
            <a:custGeom>
              <a:avLst/>
              <a:gdLst>
                <a:gd name="connsiteX0" fmla="*/ 53448 w 64135"/>
                <a:gd name="connsiteY0" fmla="*/ 3553 h 24860"/>
                <a:gd name="connsiteX1" fmla="*/ 0 w 64135"/>
                <a:gd name="connsiteY1" fmla="*/ 7102 h 24860"/>
                <a:gd name="connsiteX2" fmla="*/ 0 w 64135"/>
                <a:gd name="connsiteY2" fmla="*/ 24860 h 24860"/>
                <a:gd name="connsiteX3" fmla="*/ 53448 w 64135"/>
                <a:gd name="connsiteY3" fmla="*/ 24860 h 24860"/>
                <a:gd name="connsiteX4" fmla="*/ 64136 w 64135"/>
                <a:gd name="connsiteY4" fmla="*/ 14209 h 24860"/>
                <a:gd name="connsiteX5" fmla="*/ 64136 w 64135"/>
                <a:gd name="connsiteY5" fmla="*/ 0 h 24860"/>
                <a:gd name="connsiteX6" fmla="*/ 53448 w 64135"/>
                <a:gd name="connsiteY6" fmla="*/ 3553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135" h="24860">
                  <a:moveTo>
                    <a:pt x="53448" y="3553"/>
                  </a:moveTo>
                  <a:lnTo>
                    <a:pt x="0" y="7102"/>
                  </a:lnTo>
                  <a:lnTo>
                    <a:pt x="0" y="24860"/>
                  </a:lnTo>
                  <a:lnTo>
                    <a:pt x="53448" y="24860"/>
                  </a:lnTo>
                  <a:cubicBezTo>
                    <a:pt x="61656" y="24860"/>
                    <a:pt x="64136" y="22392"/>
                    <a:pt x="64136" y="14209"/>
                  </a:cubicBezTo>
                  <a:lnTo>
                    <a:pt x="64136" y="0"/>
                  </a:lnTo>
                  <a:cubicBezTo>
                    <a:pt x="59513" y="2590"/>
                    <a:pt x="60435" y="2899"/>
                    <a:pt x="53448" y="3553"/>
                  </a:cubicBez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4302F798-A231-76F5-DBF2-FAB7E56AED31}"/>
                </a:ext>
              </a:extLst>
            </p:cNvPr>
            <p:cNvSpPr/>
            <p:nvPr/>
          </p:nvSpPr>
          <p:spPr>
            <a:xfrm>
              <a:off x="7313734" y="4141718"/>
              <a:ext cx="53877" cy="39069"/>
            </a:xfrm>
            <a:custGeom>
              <a:avLst/>
              <a:gdLst>
                <a:gd name="connsiteX0" fmla="*/ 28935 w 53877"/>
                <a:gd name="connsiteY0" fmla="*/ 3553 h 39069"/>
                <a:gd name="connsiteX1" fmla="*/ 18244 w 53877"/>
                <a:gd name="connsiteY1" fmla="*/ 3553 h 39069"/>
                <a:gd name="connsiteX2" fmla="*/ 0 w 53877"/>
                <a:gd name="connsiteY2" fmla="*/ 7167 h 39069"/>
                <a:gd name="connsiteX3" fmla="*/ 3993 w 53877"/>
                <a:gd name="connsiteY3" fmla="*/ 39069 h 39069"/>
                <a:gd name="connsiteX4" fmla="*/ 53878 w 53877"/>
                <a:gd name="connsiteY4" fmla="*/ 0 h 39069"/>
                <a:gd name="connsiteX5" fmla="*/ 28935 w 53877"/>
                <a:gd name="connsiteY5" fmla="*/ 3553 h 3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877" h="39069">
                  <a:moveTo>
                    <a:pt x="28935" y="3553"/>
                  </a:moveTo>
                  <a:lnTo>
                    <a:pt x="18244" y="3553"/>
                  </a:lnTo>
                  <a:cubicBezTo>
                    <a:pt x="8619" y="3553"/>
                    <a:pt x="8421" y="5249"/>
                    <a:pt x="0" y="7167"/>
                  </a:cubicBezTo>
                  <a:lnTo>
                    <a:pt x="3993" y="39069"/>
                  </a:lnTo>
                  <a:cubicBezTo>
                    <a:pt x="30272" y="36888"/>
                    <a:pt x="44041" y="18531"/>
                    <a:pt x="53878" y="0"/>
                  </a:cubicBezTo>
                  <a:cubicBezTo>
                    <a:pt x="42729" y="927"/>
                    <a:pt x="41219" y="3553"/>
                    <a:pt x="28935" y="3553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98DEAE0F-5509-F394-0BB7-18B7DC75A314}"/>
                </a:ext>
              </a:extLst>
            </p:cNvPr>
            <p:cNvSpPr/>
            <p:nvPr/>
          </p:nvSpPr>
          <p:spPr>
            <a:xfrm>
              <a:off x="6255733" y="892107"/>
              <a:ext cx="42761" cy="39064"/>
            </a:xfrm>
            <a:custGeom>
              <a:avLst/>
              <a:gdLst>
                <a:gd name="connsiteX0" fmla="*/ 0 w 42761"/>
                <a:gd name="connsiteY0" fmla="*/ 17758 h 39064"/>
                <a:gd name="connsiteX1" fmla="*/ 7127 w 42761"/>
                <a:gd name="connsiteY1" fmla="*/ 39065 h 39064"/>
                <a:gd name="connsiteX2" fmla="*/ 42761 w 42761"/>
                <a:gd name="connsiteY2" fmla="*/ 14205 h 39064"/>
                <a:gd name="connsiteX3" fmla="*/ 42761 w 42761"/>
                <a:gd name="connsiteY3" fmla="*/ 7102 h 39064"/>
                <a:gd name="connsiteX4" fmla="*/ 21382 w 42761"/>
                <a:gd name="connsiteY4" fmla="*/ 0 h 39064"/>
                <a:gd name="connsiteX5" fmla="*/ 10691 w 42761"/>
                <a:gd name="connsiteY5" fmla="*/ 0 h 39064"/>
                <a:gd name="connsiteX6" fmla="*/ 0 w 42761"/>
                <a:gd name="connsiteY6" fmla="*/ 17758 h 3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61" h="39064">
                  <a:moveTo>
                    <a:pt x="0" y="17758"/>
                  </a:moveTo>
                  <a:cubicBezTo>
                    <a:pt x="0" y="24630"/>
                    <a:pt x="4846" y="29311"/>
                    <a:pt x="7127" y="39065"/>
                  </a:cubicBezTo>
                  <a:cubicBezTo>
                    <a:pt x="22405" y="37797"/>
                    <a:pt x="42761" y="30816"/>
                    <a:pt x="42761" y="14205"/>
                  </a:cubicBezTo>
                  <a:lnTo>
                    <a:pt x="42761" y="7102"/>
                  </a:lnTo>
                  <a:cubicBezTo>
                    <a:pt x="35759" y="3409"/>
                    <a:pt x="32254" y="0"/>
                    <a:pt x="21382" y="0"/>
                  </a:cubicBezTo>
                  <a:lnTo>
                    <a:pt x="10691" y="0"/>
                  </a:lnTo>
                  <a:cubicBezTo>
                    <a:pt x="9358" y="2508"/>
                    <a:pt x="0" y="17438"/>
                    <a:pt x="0" y="17758"/>
                  </a:cubicBezTo>
                  <a:close/>
                </a:path>
              </a:pathLst>
            </a:custGeom>
            <a:solidFill>
              <a:srgbClr val="0A050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053732C9-9399-7616-2EB9-A257562AE469}"/>
                </a:ext>
              </a:extLst>
            </p:cNvPr>
            <p:cNvSpPr/>
            <p:nvPr/>
          </p:nvSpPr>
          <p:spPr>
            <a:xfrm>
              <a:off x="2984752" y="4031660"/>
              <a:ext cx="111474" cy="22288"/>
            </a:xfrm>
            <a:custGeom>
              <a:avLst/>
              <a:gdLst>
                <a:gd name="connsiteX0" fmla="*/ 7127 w 111474"/>
                <a:gd name="connsiteY0" fmla="*/ 10652 h 22288"/>
                <a:gd name="connsiteX1" fmla="*/ 0 w 111474"/>
                <a:gd name="connsiteY1" fmla="*/ 10652 h 22288"/>
                <a:gd name="connsiteX2" fmla="*/ 0 w 111474"/>
                <a:gd name="connsiteY2" fmla="*/ 21307 h 22288"/>
                <a:gd name="connsiteX3" fmla="*/ 28597 w 111474"/>
                <a:gd name="connsiteY3" fmla="*/ 22288 h 22288"/>
                <a:gd name="connsiteX4" fmla="*/ 71383 w 111474"/>
                <a:gd name="connsiteY4" fmla="*/ 18544 h 22288"/>
                <a:gd name="connsiteX5" fmla="*/ 103334 w 111474"/>
                <a:gd name="connsiteY5" fmla="*/ 14205 h 22288"/>
                <a:gd name="connsiteX6" fmla="*/ 103334 w 111474"/>
                <a:gd name="connsiteY6" fmla="*/ 7102 h 22288"/>
                <a:gd name="connsiteX7" fmla="*/ 111474 w 111474"/>
                <a:gd name="connsiteY7" fmla="*/ 3916 h 22288"/>
                <a:gd name="connsiteX8" fmla="*/ 96207 w 111474"/>
                <a:gd name="connsiteY8" fmla="*/ 0 h 22288"/>
                <a:gd name="connsiteX9" fmla="*/ 81923 w 111474"/>
                <a:gd name="connsiteY9" fmla="*/ 6628 h 22288"/>
                <a:gd name="connsiteX10" fmla="*/ 7126 w 111474"/>
                <a:gd name="connsiteY10" fmla="*/ 10652 h 2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474" h="22288">
                  <a:moveTo>
                    <a:pt x="7127" y="10652"/>
                  </a:moveTo>
                  <a:lnTo>
                    <a:pt x="0" y="10652"/>
                  </a:lnTo>
                  <a:lnTo>
                    <a:pt x="0" y="21307"/>
                  </a:lnTo>
                  <a:lnTo>
                    <a:pt x="28597" y="22288"/>
                  </a:lnTo>
                  <a:lnTo>
                    <a:pt x="71383" y="18544"/>
                  </a:lnTo>
                  <a:lnTo>
                    <a:pt x="103334" y="14205"/>
                  </a:lnTo>
                  <a:lnTo>
                    <a:pt x="103334" y="7102"/>
                  </a:lnTo>
                  <a:lnTo>
                    <a:pt x="111474" y="3916"/>
                  </a:lnTo>
                  <a:lnTo>
                    <a:pt x="96207" y="0"/>
                  </a:lnTo>
                  <a:cubicBezTo>
                    <a:pt x="89223" y="4659"/>
                    <a:pt x="90686" y="6520"/>
                    <a:pt x="81923" y="6628"/>
                  </a:cubicBezTo>
                  <a:lnTo>
                    <a:pt x="7126" y="10652"/>
                  </a:lnTo>
                  <a:close/>
                </a:path>
              </a:pathLst>
            </a:custGeom>
            <a:solidFill>
              <a:srgbClr val="9FA0C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8A264123-7245-3E87-8452-A2E13701AAFF}"/>
                </a:ext>
              </a:extLst>
            </p:cNvPr>
            <p:cNvSpPr/>
            <p:nvPr/>
          </p:nvSpPr>
          <p:spPr>
            <a:xfrm>
              <a:off x="2129129" y="3229043"/>
              <a:ext cx="46768" cy="28406"/>
            </a:xfrm>
            <a:custGeom>
              <a:avLst/>
              <a:gdLst>
                <a:gd name="connsiteX0" fmla="*/ 4421 w 46768"/>
                <a:gd name="connsiteY0" fmla="*/ 14074 h 28406"/>
                <a:gd name="connsiteX1" fmla="*/ 446 w 46768"/>
                <a:gd name="connsiteY1" fmla="*/ 28406 h 28406"/>
                <a:gd name="connsiteX2" fmla="*/ 18239 w 46768"/>
                <a:gd name="connsiteY2" fmla="*/ 28332 h 28406"/>
                <a:gd name="connsiteX3" fmla="*/ 46769 w 46768"/>
                <a:gd name="connsiteY3" fmla="*/ 24851 h 28406"/>
                <a:gd name="connsiteX4" fmla="*/ 46769 w 46768"/>
                <a:gd name="connsiteY4" fmla="*/ 0 h 28406"/>
                <a:gd name="connsiteX5" fmla="*/ 0 w 46768"/>
                <a:gd name="connsiteY5" fmla="*/ 148 h 2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768" h="28406">
                  <a:moveTo>
                    <a:pt x="4421" y="14074"/>
                  </a:moveTo>
                  <a:lnTo>
                    <a:pt x="446" y="28406"/>
                  </a:lnTo>
                  <a:lnTo>
                    <a:pt x="18239" y="28332"/>
                  </a:lnTo>
                  <a:lnTo>
                    <a:pt x="46769" y="24851"/>
                  </a:lnTo>
                  <a:lnTo>
                    <a:pt x="46769" y="0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9FA0C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AB720397-5ACF-8CC0-FA4A-0CCF7E5F89F4}"/>
                </a:ext>
              </a:extLst>
            </p:cNvPr>
            <p:cNvSpPr/>
            <p:nvPr/>
          </p:nvSpPr>
          <p:spPr>
            <a:xfrm>
              <a:off x="1671204" y="2653656"/>
              <a:ext cx="41634" cy="54553"/>
            </a:xfrm>
            <a:custGeom>
              <a:avLst/>
              <a:gdLst>
                <a:gd name="connsiteX0" fmla="*/ 37905 w 41634"/>
                <a:gd name="connsiteY0" fmla="*/ 42628 h 54553"/>
                <a:gd name="connsiteX1" fmla="*/ 41635 w 41634"/>
                <a:gd name="connsiteY1" fmla="*/ 35443 h 54553"/>
                <a:gd name="connsiteX2" fmla="*/ 12879 w 41634"/>
                <a:gd name="connsiteY2" fmla="*/ 0 h 54553"/>
                <a:gd name="connsiteX3" fmla="*/ 0 w 41634"/>
                <a:gd name="connsiteY3" fmla="*/ 34480 h 54553"/>
                <a:gd name="connsiteX4" fmla="*/ 13641 w 41634"/>
                <a:gd name="connsiteY4" fmla="*/ 54554 h 5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34" h="54553">
                  <a:moveTo>
                    <a:pt x="37905" y="42628"/>
                  </a:moveTo>
                  <a:lnTo>
                    <a:pt x="41635" y="35443"/>
                  </a:lnTo>
                  <a:lnTo>
                    <a:pt x="12879" y="0"/>
                  </a:lnTo>
                  <a:lnTo>
                    <a:pt x="0" y="34480"/>
                  </a:lnTo>
                  <a:lnTo>
                    <a:pt x="13641" y="54554"/>
                  </a:ln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A6C82F8F-8F73-37C3-1FFD-5EDAA1ACF23E}"/>
                </a:ext>
              </a:extLst>
            </p:cNvPr>
            <p:cNvSpPr/>
            <p:nvPr/>
          </p:nvSpPr>
          <p:spPr>
            <a:xfrm>
              <a:off x="8158428" y="2199075"/>
              <a:ext cx="74829" cy="31966"/>
            </a:xfrm>
            <a:custGeom>
              <a:avLst/>
              <a:gdLst>
                <a:gd name="connsiteX0" fmla="*/ 0 w 74829"/>
                <a:gd name="connsiteY0" fmla="*/ 31966 h 31966"/>
                <a:gd name="connsiteX1" fmla="*/ 51501 w 74829"/>
                <a:gd name="connsiteY1" fmla="*/ 26660 h 31966"/>
                <a:gd name="connsiteX2" fmla="*/ 74830 w 74829"/>
                <a:gd name="connsiteY2" fmla="*/ 0 h 31966"/>
                <a:gd name="connsiteX3" fmla="*/ 3 w 74829"/>
                <a:gd name="connsiteY3" fmla="*/ 31966 h 3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829" h="31966">
                  <a:moveTo>
                    <a:pt x="0" y="31966"/>
                  </a:moveTo>
                  <a:lnTo>
                    <a:pt x="51501" y="26660"/>
                  </a:lnTo>
                  <a:lnTo>
                    <a:pt x="74830" y="0"/>
                  </a:lnTo>
                  <a:cubicBezTo>
                    <a:pt x="48618" y="0"/>
                    <a:pt x="5360" y="11974"/>
                    <a:pt x="3" y="31966"/>
                  </a:cubicBezTo>
                  <a:close/>
                </a:path>
              </a:pathLst>
            </a:custGeom>
            <a:solidFill>
              <a:srgbClr val="1754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D4B74E57-CED5-CDD1-5CEE-EC2C609F6B1D}"/>
                </a:ext>
              </a:extLst>
            </p:cNvPr>
            <p:cNvSpPr/>
            <p:nvPr/>
          </p:nvSpPr>
          <p:spPr>
            <a:xfrm>
              <a:off x="2614164" y="1559781"/>
              <a:ext cx="35634" cy="42618"/>
            </a:xfrm>
            <a:custGeom>
              <a:avLst/>
              <a:gdLst>
                <a:gd name="connsiteX0" fmla="*/ 0 w 35634"/>
                <a:gd name="connsiteY0" fmla="*/ 14209 h 42618"/>
                <a:gd name="connsiteX1" fmla="*/ 17819 w 35634"/>
                <a:gd name="connsiteY1" fmla="*/ 42618 h 42618"/>
                <a:gd name="connsiteX2" fmla="*/ 35634 w 35634"/>
                <a:gd name="connsiteY2" fmla="*/ 21311 h 42618"/>
                <a:gd name="connsiteX3" fmla="*/ 35634 w 35634"/>
                <a:gd name="connsiteY3" fmla="*/ 17758 h 42618"/>
                <a:gd name="connsiteX4" fmla="*/ 21379 w 35634"/>
                <a:gd name="connsiteY4" fmla="*/ 0 h 42618"/>
                <a:gd name="connsiteX5" fmla="*/ 0 w 35634"/>
                <a:gd name="connsiteY5" fmla="*/ 14208 h 4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34" h="42618">
                  <a:moveTo>
                    <a:pt x="0" y="14209"/>
                  </a:moveTo>
                  <a:cubicBezTo>
                    <a:pt x="2180" y="23531"/>
                    <a:pt x="8007" y="42618"/>
                    <a:pt x="17819" y="42618"/>
                  </a:cubicBezTo>
                  <a:cubicBezTo>
                    <a:pt x="30496" y="42618"/>
                    <a:pt x="35634" y="34345"/>
                    <a:pt x="35634" y="21311"/>
                  </a:cubicBezTo>
                  <a:lnTo>
                    <a:pt x="35634" y="17758"/>
                  </a:lnTo>
                  <a:cubicBezTo>
                    <a:pt x="35634" y="10390"/>
                    <a:pt x="25209" y="0"/>
                    <a:pt x="21379" y="0"/>
                  </a:cubicBezTo>
                  <a:cubicBezTo>
                    <a:pt x="5740" y="0"/>
                    <a:pt x="5279" y="4264"/>
                    <a:pt x="0" y="14208"/>
                  </a:cubicBezTo>
                  <a:close/>
                </a:path>
              </a:pathLst>
            </a:custGeom>
            <a:solidFill>
              <a:srgbClr val="0C090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3604124E-9723-B7D2-7580-8DB38BED9241}"/>
                </a:ext>
              </a:extLst>
            </p:cNvPr>
            <p:cNvSpPr/>
            <p:nvPr/>
          </p:nvSpPr>
          <p:spPr>
            <a:xfrm>
              <a:off x="5650023" y="6482177"/>
              <a:ext cx="67700" cy="24864"/>
            </a:xfrm>
            <a:custGeom>
              <a:avLst/>
              <a:gdLst>
                <a:gd name="connsiteX0" fmla="*/ 21380 w 67700"/>
                <a:gd name="connsiteY0" fmla="*/ 24864 h 24864"/>
                <a:gd name="connsiteX1" fmla="*/ 24944 w 67700"/>
                <a:gd name="connsiteY1" fmla="*/ 24864 h 24864"/>
                <a:gd name="connsiteX2" fmla="*/ 67701 w 67700"/>
                <a:gd name="connsiteY2" fmla="*/ 7106 h 24864"/>
                <a:gd name="connsiteX3" fmla="*/ 28503 w 67700"/>
                <a:gd name="connsiteY3" fmla="*/ 0 h 24864"/>
                <a:gd name="connsiteX4" fmla="*/ 0 w 67700"/>
                <a:gd name="connsiteY4" fmla="*/ 0 h 24864"/>
                <a:gd name="connsiteX5" fmla="*/ 21379 w 67700"/>
                <a:gd name="connsiteY5" fmla="*/ 24864 h 2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00" h="24864">
                  <a:moveTo>
                    <a:pt x="21380" y="24864"/>
                  </a:moveTo>
                  <a:lnTo>
                    <a:pt x="24944" y="24864"/>
                  </a:lnTo>
                  <a:cubicBezTo>
                    <a:pt x="36918" y="24864"/>
                    <a:pt x="62478" y="14212"/>
                    <a:pt x="67701" y="7106"/>
                  </a:cubicBezTo>
                  <a:cubicBezTo>
                    <a:pt x="47677" y="6661"/>
                    <a:pt x="47872" y="0"/>
                    <a:pt x="28503" y="0"/>
                  </a:cubicBezTo>
                  <a:lnTo>
                    <a:pt x="0" y="0"/>
                  </a:lnTo>
                  <a:cubicBezTo>
                    <a:pt x="1023" y="12269"/>
                    <a:pt x="9098" y="24864"/>
                    <a:pt x="21379" y="24864"/>
                  </a:cubicBezTo>
                  <a:close/>
                </a:path>
              </a:pathLst>
            </a:custGeom>
            <a:solidFill>
              <a:srgbClr val="54190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26AEC6E2-74F6-6EEF-342B-B54C6E187AC1}"/>
                </a:ext>
              </a:extLst>
            </p:cNvPr>
            <p:cNvSpPr/>
            <p:nvPr/>
          </p:nvSpPr>
          <p:spPr>
            <a:xfrm>
              <a:off x="1728218" y="2636768"/>
              <a:ext cx="88318" cy="69442"/>
            </a:xfrm>
            <a:custGeom>
              <a:avLst/>
              <a:gdLst>
                <a:gd name="connsiteX0" fmla="*/ 0 w 88318"/>
                <a:gd name="connsiteY0" fmla="*/ 51035 h 69442"/>
                <a:gd name="connsiteX1" fmla="*/ 4491 w 88318"/>
                <a:gd name="connsiteY1" fmla="*/ 69442 h 69442"/>
                <a:gd name="connsiteX2" fmla="*/ 88318 w 88318"/>
                <a:gd name="connsiteY2" fmla="*/ 3370 h 69442"/>
                <a:gd name="connsiteX3" fmla="*/ 86182 w 88318"/>
                <a:gd name="connsiteY3" fmla="*/ 0 h 6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18" h="69442">
                  <a:moveTo>
                    <a:pt x="0" y="51035"/>
                  </a:moveTo>
                  <a:lnTo>
                    <a:pt x="4491" y="69442"/>
                  </a:lnTo>
                  <a:lnTo>
                    <a:pt x="88318" y="3370"/>
                  </a:lnTo>
                  <a:lnTo>
                    <a:pt x="86182" y="0"/>
                  </a:lnTo>
                  <a:close/>
                </a:path>
              </a:pathLst>
            </a:custGeom>
            <a:solidFill>
              <a:srgbClr val="9B9DC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DB2BC062-34CF-DC2D-DD23-5D7652A91FC9}"/>
                </a:ext>
              </a:extLst>
            </p:cNvPr>
            <p:cNvSpPr/>
            <p:nvPr/>
          </p:nvSpPr>
          <p:spPr>
            <a:xfrm>
              <a:off x="7385389" y="4134789"/>
              <a:ext cx="57009" cy="31962"/>
            </a:xfrm>
            <a:custGeom>
              <a:avLst/>
              <a:gdLst>
                <a:gd name="connsiteX0" fmla="*/ 0 w 57009"/>
                <a:gd name="connsiteY0" fmla="*/ 31963 h 31962"/>
                <a:gd name="connsiteX1" fmla="*/ 17815 w 57009"/>
                <a:gd name="connsiteY1" fmla="*/ 31963 h 31962"/>
                <a:gd name="connsiteX2" fmla="*/ 57009 w 57009"/>
                <a:gd name="connsiteY2" fmla="*/ 0 h 31962"/>
                <a:gd name="connsiteX3" fmla="*/ 32066 w 57009"/>
                <a:gd name="connsiteY3" fmla="*/ 0 h 31962"/>
                <a:gd name="connsiteX4" fmla="*/ 0 w 57009"/>
                <a:gd name="connsiteY4" fmla="*/ 31963 h 3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9" h="31962">
                  <a:moveTo>
                    <a:pt x="0" y="31963"/>
                  </a:moveTo>
                  <a:lnTo>
                    <a:pt x="17815" y="31963"/>
                  </a:lnTo>
                  <a:cubicBezTo>
                    <a:pt x="27396" y="31963"/>
                    <a:pt x="53842" y="11823"/>
                    <a:pt x="57009" y="0"/>
                  </a:cubicBezTo>
                  <a:lnTo>
                    <a:pt x="32066" y="0"/>
                  </a:lnTo>
                  <a:cubicBezTo>
                    <a:pt x="13059" y="0"/>
                    <a:pt x="3895" y="17420"/>
                    <a:pt x="0" y="31963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B8A2ACED-6ABE-D430-474A-FC06505CE63A}"/>
                </a:ext>
              </a:extLst>
            </p:cNvPr>
            <p:cNvSpPr/>
            <p:nvPr/>
          </p:nvSpPr>
          <p:spPr>
            <a:xfrm>
              <a:off x="2642656" y="2866769"/>
              <a:ext cx="39194" cy="42494"/>
            </a:xfrm>
            <a:custGeom>
              <a:avLst/>
              <a:gdLst>
                <a:gd name="connsiteX0" fmla="*/ 0 w 39194"/>
                <a:gd name="connsiteY0" fmla="*/ 7101 h 42494"/>
                <a:gd name="connsiteX1" fmla="*/ 24604 w 39194"/>
                <a:gd name="connsiteY1" fmla="*/ 42495 h 42494"/>
                <a:gd name="connsiteX2" fmla="*/ 39194 w 39194"/>
                <a:gd name="connsiteY2" fmla="*/ 0 h 42494"/>
                <a:gd name="connsiteX3" fmla="*/ 28506 w 39194"/>
                <a:gd name="connsiteY3" fmla="*/ 0 h 42494"/>
                <a:gd name="connsiteX4" fmla="*/ 0 w 39194"/>
                <a:gd name="connsiteY4" fmla="*/ 7102 h 42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94" h="42494">
                  <a:moveTo>
                    <a:pt x="0" y="7101"/>
                  </a:moveTo>
                  <a:cubicBezTo>
                    <a:pt x="0" y="30981"/>
                    <a:pt x="5373" y="38073"/>
                    <a:pt x="24604" y="42495"/>
                  </a:cubicBezTo>
                  <a:lnTo>
                    <a:pt x="39194" y="0"/>
                  </a:lnTo>
                  <a:lnTo>
                    <a:pt x="28506" y="0"/>
                  </a:lnTo>
                  <a:cubicBezTo>
                    <a:pt x="13055" y="0"/>
                    <a:pt x="17509" y="5651"/>
                    <a:pt x="0" y="7102"/>
                  </a:cubicBezTo>
                  <a:close/>
                </a:path>
              </a:pathLst>
            </a:custGeom>
            <a:solidFill>
              <a:srgbClr val="1D228C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D311B49-2A2E-3CBA-578C-2B25E4976A0A}"/>
                </a:ext>
              </a:extLst>
            </p:cNvPr>
            <p:cNvSpPr/>
            <p:nvPr/>
          </p:nvSpPr>
          <p:spPr>
            <a:xfrm>
              <a:off x="4406456" y="2085438"/>
              <a:ext cx="35634" cy="39069"/>
            </a:xfrm>
            <a:custGeom>
              <a:avLst/>
              <a:gdLst>
                <a:gd name="connsiteX0" fmla="*/ 0 w 35634"/>
                <a:gd name="connsiteY0" fmla="*/ 21311 h 39069"/>
                <a:gd name="connsiteX1" fmla="*/ 17816 w 35634"/>
                <a:gd name="connsiteY1" fmla="*/ 39069 h 39069"/>
                <a:gd name="connsiteX2" fmla="*/ 28507 w 35634"/>
                <a:gd name="connsiteY2" fmla="*/ 39069 h 39069"/>
                <a:gd name="connsiteX3" fmla="*/ 35634 w 35634"/>
                <a:gd name="connsiteY3" fmla="*/ 17758 h 39069"/>
                <a:gd name="connsiteX4" fmla="*/ 17815 w 35634"/>
                <a:gd name="connsiteY4" fmla="*/ 0 h 39069"/>
                <a:gd name="connsiteX5" fmla="*/ 0 w 35634"/>
                <a:gd name="connsiteY5" fmla="*/ 21311 h 3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34" h="39069">
                  <a:moveTo>
                    <a:pt x="0" y="21311"/>
                  </a:moveTo>
                  <a:cubicBezTo>
                    <a:pt x="0" y="29592"/>
                    <a:pt x="9510" y="39069"/>
                    <a:pt x="17816" y="39069"/>
                  </a:cubicBezTo>
                  <a:lnTo>
                    <a:pt x="28507" y="39069"/>
                  </a:lnTo>
                  <a:cubicBezTo>
                    <a:pt x="32211" y="32089"/>
                    <a:pt x="35634" y="28593"/>
                    <a:pt x="35634" y="17758"/>
                  </a:cubicBezTo>
                  <a:cubicBezTo>
                    <a:pt x="35634" y="9477"/>
                    <a:pt x="26125" y="0"/>
                    <a:pt x="17815" y="0"/>
                  </a:cubicBezTo>
                  <a:cubicBezTo>
                    <a:pt x="7704" y="0"/>
                    <a:pt x="0" y="12258"/>
                    <a:pt x="0" y="21311"/>
                  </a:cubicBezTo>
                  <a:close/>
                </a:path>
              </a:pathLst>
            </a:custGeom>
            <a:solidFill>
              <a:srgbClr val="0C090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1DF7CD6-A520-A40B-DC6F-F0D784A56F08}"/>
                </a:ext>
              </a:extLst>
            </p:cNvPr>
            <p:cNvSpPr/>
            <p:nvPr/>
          </p:nvSpPr>
          <p:spPr>
            <a:xfrm>
              <a:off x="2599881" y="2326954"/>
              <a:ext cx="50854" cy="31933"/>
            </a:xfrm>
            <a:custGeom>
              <a:avLst/>
              <a:gdLst>
                <a:gd name="connsiteX0" fmla="*/ 3845 w 50854"/>
                <a:gd name="connsiteY0" fmla="*/ 31934 h 31933"/>
                <a:gd name="connsiteX1" fmla="*/ 35652 w 50854"/>
                <a:gd name="connsiteY1" fmla="*/ 17758 h 31933"/>
                <a:gd name="connsiteX2" fmla="*/ 50855 w 50854"/>
                <a:gd name="connsiteY2" fmla="*/ 17327 h 31933"/>
                <a:gd name="connsiteX3" fmla="*/ 42779 w 50854"/>
                <a:gd name="connsiteY3" fmla="*/ 0 h 31933"/>
                <a:gd name="connsiteX4" fmla="*/ 35652 w 50854"/>
                <a:gd name="connsiteY4" fmla="*/ 0 h 31933"/>
                <a:gd name="connsiteX5" fmla="*/ 0 w 50854"/>
                <a:gd name="connsiteY5" fmla="*/ 4 h 31933"/>
                <a:gd name="connsiteX6" fmla="*/ 3845 w 50854"/>
                <a:gd name="connsiteY6" fmla="*/ 31934 h 3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854" h="31933">
                  <a:moveTo>
                    <a:pt x="3845" y="31934"/>
                  </a:moveTo>
                  <a:cubicBezTo>
                    <a:pt x="19592" y="28244"/>
                    <a:pt x="29948" y="17758"/>
                    <a:pt x="35652" y="17758"/>
                  </a:cubicBezTo>
                  <a:lnTo>
                    <a:pt x="50855" y="17327"/>
                  </a:lnTo>
                  <a:lnTo>
                    <a:pt x="42779" y="0"/>
                  </a:lnTo>
                  <a:lnTo>
                    <a:pt x="35652" y="0"/>
                  </a:lnTo>
                  <a:lnTo>
                    <a:pt x="0" y="4"/>
                  </a:lnTo>
                  <a:lnTo>
                    <a:pt x="3845" y="31934"/>
                  </a:lnTo>
                  <a:close/>
                </a:path>
              </a:pathLst>
            </a:custGeom>
            <a:solidFill>
              <a:srgbClr val="9FA0C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0C14B65A-AF60-A14F-3DE9-4F20F00B2C62}"/>
                </a:ext>
              </a:extLst>
            </p:cNvPr>
            <p:cNvSpPr/>
            <p:nvPr/>
          </p:nvSpPr>
          <p:spPr>
            <a:xfrm>
              <a:off x="2688979" y="1559781"/>
              <a:ext cx="32070" cy="39068"/>
            </a:xfrm>
            <a:custGeom>
              <a:avLst/>
              <a:gdLst>
                <a:gd name="connsiteX0" fmla="*/ 0 w 32070"/>
                <a:gd name="connsiteY0" fmla="*/ 14208 h 39068"/>
                <a:gd name="connsiteX1" fmla="*/ 0 w 32070"/>
                <a:gd name="connsiteY1" fmla="*/ 31966 h 39068"/>
                <a:gd name="connsiteX2" fmla="*/ 17815 w 32070"/>
                <a:gd name="connsiteY2" fmla="*/ 39069 h 39068"/>
                <a:gd name="connsiteX3" fmla="*/ 32070 w 32070"/>
                <a:gd name="connsiteY3" fmla="*/ 24860 h 39068"/>
                <a:gd name="connsiteX4" fmla="*/ 32070 w 32070"/>
                <a:gd name="connsiteY4" fmla="*/ 17758 h 39068"/>
                <a:gd name="connsiteX5" fmla="*/ 14255 w 32070"/>
                <a:gd name="connsiteY5" fmla="*/ 0 h 39068"/>
                <a:gd name="connsiteX6" fmla="*/ 0 w 32070"/>
                <a:gd name="connsiteY6" fmla="*/ 14208 h 39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0" h="39068">
                  <a:moveTo>
                    <a:pt x="0" y="14208"/>
                  </a:moveTo>
                  <a:lnTo>
                    <a:pt x="0" y="31966"/>
                  </a:lnTo>
                  <a:cubicBezTo>
                    <a:pt x="4501" y="34337"/>
                    <a:pt x="11783" y="39069"/>
                    <a:pt x="17815" y="39069"/>
                  </a:cubicBezTo>
                  <a:cubicBezTo>
                    <a:pt x="26157" y="39069"/>
                    <a:pt x="32070" y="33177"/>
                    <a:pt x="32070" y="24860"/>
                  </a:cubicBezTo>
                  <a:lnTo>
                    <a:pt x="32070" y="17758"/>
                  </a:lnTo>
                  <a:cubicBezTo>
                    <a:pt x="32070" y="9477"/>
                    <a:pt x="22561" y="0"/>
                    <a:pt x="14255" y="0"/>
                  </a:cubicBezTo>
                  <a:cubicBezTo>
                    <a:pt x="5913" y="0"/>
                    <a:pt x="0" y="5895"/>
                    <a:pt x="0" y="14208"/>
                  </a:cubicBezTo>
                  <a:close/>
                </a:path>
              </a:pathLst>
            </a:custGeom>
            <a:solidFill>
              <a:srgbClr val="0C090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B078A53C-772C-583C-5C28-0863C1B3B75D}"/>
                </a:ext>
              </a:extLst>
            </p:cNvPr>
            <p:cNvSpPr/>
            <p:nvPr/>
          </p:nvSpPr>
          <p:spPr>
            <a:xfrm>
              <a:off x="6230845" y="160471"/>
              <a:ext cx="25252" cy="60121"/>
            </a:xfrm>
            <a:custGeom>
              <a:avLst/>
              <a:gdLst>
                <a:gd name="connsiteX0" fmla="*/ 0 w 25252"/>
                <a:gd name="connsiteY0" fmla="*/ 31963 h 60121"/>
                <a:gd name="connsiteX1" fmla="*/ 20712 w 25252"/>
                <a:gd name="connsiteY1" fmla="*/ 60121 h 60121"/>
                <a:gd name="connsiteX2" fmla="*/ 25252 w 25252"/>
                <a:gd name="connsiteY2" fmla="*/ 49638 h 60121"/>
                <a:gd name="connsiteX3" fmla="*/ 17815 w 25252"/>
                <a:gd name="connsiteY3" fmla="*/ 24861 h 60121"/>
                <a:gd name="connsiteX4" fmla="*/ 21379 w 25252"/>
                <a:gd name="connsiteY4" fmla="*/ 14205 h 60121"/>
                <a:gd name="connsiteX5" fmla="*/ 17815 w 25252"/>
                <a:gd name="connsiteY5" fmla="*/ 0 h 60121"/>
                <a:gd name="connsiteX6" fmla="*/ 0 w 25252"/>
                <a:gd name="connsiteY6" fmla="*/ 31963 h 60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252" h="60121">
                  <a:moveTo>
                    <a:pt x="0" y="31963"/>
                  </a:moveTo>
                  <a:cubicBezTo>
                    <a:pt x="0" y="47415"/>
                    <a:pt x="6025" y="59105"/>
                    <a:pt x="20712" y="60121"/>
                  </a:cubicBezTo>
                  <a:lnTo>
                    <a:pt x="25252" y="49638"/>
                  </a:lnTo>
                  <a:lnTo>
                    <a:pt x="17815" y="24861"/>
                  </a:lnTo>
                  <a:cubicBezTo>
                    <a:pt x="20254" y="20528"/>
                    <a:pt x="21379" y="21063"/>
                    <a:pt x="21379" y="14205"/>
                  </a:cubicBezTo>
                  <a:cubicBezTo>
                    <a:pt x="21379" y="6072"/>
                    <a:pt x="20168" y="10077"/>
                    <a:pt x="17815" y="0"/>
                  </a:cubicBezTo>
                  <a:cubicBezTo>
                    <a:pt x="6720" y="2953"/>
                    <a:pt x="0" y="18764"/>
                    <a:pt x="0" y="31963"/>
                  </a:cubicBezTo>
                  <a:close/>
                </a:path>
              </a:pathLst>
            </a:custGeom>
            <a:solidFill>
              <a:srgbClr val="39261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1D9A90FB-E260-8F17-AE2B-D2E2A4756E45}"/>
                </a:ext>
              </a:extLst>
            </p:cNvPr>
            <p:cNvSpPr/>
            <p:nvPr/>
          </p:nvSpPr>
          <p:spPr>
            <a:xfrm>
              <a:off x="7969718" y="2202614"/>
              <a:ext cx="74705" cy="21307"/>
            </a:xfrm>
            <a:custGeom>
              <a:avLst/>
              <a:gdLst>
                <a:gd name="connsiteX0" fmla="*/ 1 w 74705"/>
                <a:gd name="connsiteY0" fmla="*/ 14205 h 21307"/>
                <a:gd name="connsiteX1" fmla="*/ 21379 w 74705"/>
                <a:gd name="connsiteY1" fmla="*/ 21307 h 21307"/>
                <a:gd name="connsiteX2" fmla="*/ 53445 w 74705"/>
                <a:gd name="connsiteY2" fmla="*/ 21307 h 21307"/>
                <a:gd name="connsiteX3" fmla="*/ 74705 w 74705"/>
                <a:gd name="connsiteY3" fmla="*/ 7893 h 21307"/>
                <a:gd name="connsiteX4" fmla="*/ 42574 w 74705"/>
                <a:gd name="connsiteY4" fmla="*/ 4275 h 21307"/>
                <a:gd name="connsiteX5" fmla="*/ 24943 w 74705"/>
                <a:gd name="connsiteY5" fmla="*/ 0 h 21307"/>
                <a:gd name="connsiteX6" fmla="*/ 0 w 74705"/>
                <a:gd name="connsiteY6" fmla="*/ 14205 h 2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05" h="21307">
                  <a:moveTo>
                    <a:pt x="1" y="14205"/>
                  </a:moveTo>
                  <a:cubicBezTo>
                    <a:pt x="5171" y="21243"/>
                    <a:pt x="10479" y="21307"/>
                    <a:pt x="21379" y="21307"/>
                  </a:cubicBezTo>
                  <a:lnTo>
                    <a:pt x="53445" y="21307"/>
                  </a:lnTo>
                  <a:cubicBezTo>
                    <a:pt x="67896" y="21307"/>
                    <a:pt x="71902" y="18020"/>
                    <a:pt x="74705" y="7893"/>
                  </a:cubicBezTo>
                  <a:lnTo>
                    <a:pt x="42574" y="4275"/>
                  </a:lnTo>
                  <a:lnTo>
                    <a:pt x="24943" y="0"/>
                  </a:lnTo>
                  <a:cubicBezTo>
                    <a:pt x="20709" y="11654"/>
                    <a:pt x="13362" y="11101"/>
                    <a:pt x="0" y="14205"/>
                  </a:cubicBezTo>
                  <a:close/>
                </a:path>
              </a:pathLst>
            </a:custGeom>
            <a:solidFill>
              <a:srgbClr val="144C1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46FA37DB-4843-28CA-AC19-2E46783BE9C3}"/>
                </a:ext>
              </a:extLst>
            </p:cNvPr>
            <p:cNvSpPr/>
            <p:nvPr/>
          </p:nvSpPr>
          <p:spPr>
            <a:xfrm>
              <a:off x="2424637" y="3012384"/>
              <a:ext cx="11367" cy="166920"/>
            </a:xfrm>
            <a:custGeom>
              <a:avLst/>
              <a:gdLst>
                <a:gd name="connsiteX0" fmla="*/ 0 w 11367"/>
                <a:gd name="connsiteY0" fmla="*/ 131403 h 166920"/>
                <a:gd name="connsiteX1" fmla="*/ 669 w 11367"/>
                <a:gd name="connsiteY1" fmla="*/ 149180 h 166920"/>
                <a:gd name="connsiteX2" fmla="*/ 669 w 11367"/>
                <a:gd name="connsiteY2" fmla="*/ 166920 h 166920"/>
                <a:gd name="connsiteX3" fmla="*/ 3678 w 11367"/>
                <a:gd name="connsiteY3" fmla="*/ 166883 h 166920"/>
                <a:gd name="connsiteX4" fmla="*/ 7801 w 11367"/>
                <a:gd name="connsiteY4" fmla="*/ 120774 h 166920"/>
                <a:gd name="connsiteX5" fmla="*/ 6947 w 11367"/>
                <a:gd name="connsiteY5" fmla="*/ 110070 h 166920"/>
                <a:gd name="connsiteX6" fmla="*/ 11367 w 11367"/>
                <a:gd name="connsiteY6" fmla="*/ 0 h 166920"/>
                <a:gd name="connsiteX7" fmla="*/ 5201 w 11367"/>
                <a:gd name="connsiteY7" fmla="*/ 37 h 16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67" h="166920">
                  <a:moveTo>
                    <a:pt x="0" y="131403"/>
                  </a:moveTo>
                  <a:lnTo>
                    <a:pt x="669" y="149180"/>
                  </a:lnTo>
                  <a:lnTo>
                    <a:pt x="669" y="166920"/>
                  </a:lnTo>
                  <a:lnTo>
                    <a:pt x="3678" y="166883"/>
                  </a:lnTo>
                  <a:lnTo>
                    <a:pt x="7801" y="120774"/>
                  </a:lnTo>
                  <a:lnTo>
                    <a:pt x="6947" y="110070"/>
                  </a:lnTo>
                  <a:lnTo>
                    <a:pt x="11367" y="0"/>
                  </a:lnTo>
                  <a:lnTo>
                    <a:pt x="5201" y="37"/>
                  </a:lnTo>
                  <a:close/>
                </a:path>
              </a:pathLst>
            </a:custGeom>
            <a:solidFill>
              <a:srgbClr val="252632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EFE88D52-8CEA-0700-9003-89B56CFCFE56}"/>
                </a:ext>
              </a:extLst>
            </p:cNvPr>
            <p:cNvSpPr/>
            <p:nvPr/>
          </p:nvSpPr>
          <p:spPr>
            <a:xfrm>
              <a:off x="8336736" y="3445681"/>
              <a:ext cx="35630" cy="53272"/>
            </a:xfrm>
            <a:custGeom>
              <a:avLst/>
              <a:gdLst>
                <a:gd name="connsiteX0" fmla="*/ 1 w 35630"/>
                <a:gd name="connsiteY0" fmla="*/ 10651 h 53272"/>
                <a:gd name="connsiteX1" fmla="*/ 14252 w 35630"/>
                <a:gd name="connsiteY1" fmla="*/ 46167 h 53272"/>
                <a:gd name="connsiteX2" fmla="*/ 24943 w 35630"/>
                <a:gd name="connsiteY2" fmla="*/ 53273 h 53272"/>
                <a:gd name="connsiteX3" fmla="*/ 35630 w 35630"/>
                <a:gd name="connsiteY3" fmla="*/ 42617 h 53272"/>
                <a:gd name="connsiteX4" fmla="*/ 10688 w 35630"/>
                <a:gd name="connsiteY4" fmla="*/ 0 h 53272"/>
                <a:gd name="connsiteX5" fmla="*/ 0 w 35630"/>
                <a:gd name="connsiteY5" fmla="*/ 10652 h 53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30" h="53272">
                  <a:moveTo>
                    <a:pt x="1" y="10651"/>
                  </a:moveTo>
                  <a:lnTo>
                    <a:pt x="14252" y="46167"/>
                  </a:lnTo>
                  <a:cubicBezTo>
                    <a:pt x="17120" y="48157"/>
                    <a:pt x="23051" y="53273"/>
                    <a:pt x="24943" y="53273"/>
                  </a:cubicBezTo>
                  <a:cubicBezTo>
                    <a:pt x="29833" y="53273"/>
                    <a:pt x="33450" y="45861"/>
                    <a:pt x="35630" y="42617"/>
                  </a:cubicBezTo>
                  <a:cubicBezTo>
                    <a:pt x="32048" y="35870"/>
                    <a:pt x="17184" y="0"/>
                    <a:pt x="10688" y="0"/>
                  </a:cubicBezTo>
                  <a:cubicBezTo>
                    <a:pt x="6847" y="0"/>
                    <a:pt x="2292" y="7505"/>
                    <a:pt x="0" y="10652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48BBF908-BA21-9AF4-39AC-7B42482FBB9A}"/>
                </a:ext>
              </a:extLst>
            </p:cNvPr>
            <p:cNvSpPr/>
            <p:nvPr/>
          </p:nvSpPr>
          <p:spPr>
            <a:xfrm>
              <a:off x="2111742" y="4049522"/>
              <a:ext cx="46322" cy="21307"/>
            </a:xfrm>
            <a:custGeom>
              <a:avLst/>
              <a:gdLst>
                <a:gd name="connsiteX0" fmla="*/ 1 w 46322"/>
                <a:gd name="connsiteY0" fmla="*/ 21308 h 21307"/>
                <a:gd name="connsiteX1" fmla="*/ 35635 w 46322"/>
                <a:gd name="connsiteY1" fmla="*/ 21308 h 21307"/>
                <a:gd name="connsiteX2" fmla="*/ 46323 w 46322"/>
                <a:gd name="connsiteY2" fmla="*/ 10652 h 21307"/>
                <a:gd name="connsiteX3" fmla="*/ 46323 w 46322"/>
                <a:gd name="connsiteY3" fmla="*/ 0 h 21307"/>
                <a:gd name="connsiteX4" fmla="*/ 0 w 46322"/>
                <a:gd name="connsiteY4" fmla="*/ 0 h 21307"/>
                <a:gd name="connsiteX5" fmla="*/ 0 w 46322"/>
                <a:gd name="connsiteY5" fmla="*/ 21308 h 2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22" h="21307">
                  <a:moveTo>
                    <a:pt x="1" y="21308"/>
                  </a:moveTo>
                  <a:lnTo>
                    <a:pt x="35635" y="21308"/>
                  </a:lnTo>
                  <a:cubicBezTo>
                    <a:pt x="43844" y="21308"/>
                    <a:pt x="46323" y="18836"/>
                    <a:pt x="46323" y="10652"/>
                  </a:cubicBezTo>
                  <a:lnTo>
                    <a:pt x="46323" y="0"/>
                  </a:lnTo>
                  <a:lnTo>
                    <a:pt x="0" y="0"/>
                  </a:lnTo>
                  <a:lnTo>
                    <a:pt x="0" y="21308"/>
                  </a:ln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F804FA57-E251-B68F-0634-4D238A51EE64}"/>
                </a:ext>
              </a:extLst>
            </p:cNvPr>
            <p:cNvSpPr/>
            <p:nvPr/>
          </p:nvSpPr>
          <p:spPr>
            <a:xfrm>
              <a:off x="3020372" y="3172220"/>
              <a:ext cx="53449" cy="24861"/>
            </a:xfrm>
            <a:custGeom>
              <a:avLst/>
              <a:gdLst>
                <a:gd name="connsiteX0" fmla="*/ 0 w 53449"/>
                <a:gd name="connsiteY0" fmla="*/ 24862 h 24861"/>
                <a:gd name="connsiteX1" fmla="*/ 39194 w 53449"/>
                <a:gd name="connsiteY1" fmla="*/ 21309 h 24861"/>
                <a:gd name="connsiteX2" fmla="*/ 53449 w 53449"/>
                <a:gd name="connsiteY2" fmla="*/ 1 h 24861"/>
                <a:gd name="connsiteX3" fmla="*/ 1 w 53449"/>
                <a:gd name="connsiteY3" fmla="*/ 24862 h 2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49" h="24861">
                  <a:moveTo>
                    <a:pt x="0" y="24862"/>
                  </a:moveTo>
                  <a:lnTo>
                    <a:pt x="39194" y="21309"/>
                  </a:lnTo>
                  <a:cubicBezTo>
                    <a:pt x="54822" y="19703"/>
                    <a:pt x="46952" y="13491"/>
                    <a:pt x="53449" y="1"/>
                  </a:cubicBezTo>
                  <a:cubicBezTo>
                    <a:pt x="28481" y="1"/>
                    <a:pt x="570" y="-638"/>
                    <a:pt x="1" y="24862"/>
                  </a:cubicBezTo>
                  <a:close/>
                </a:path>
              </a:pathLst>
            </a:custGeom>
            <a:solidFill>
              <a:srgbClr val="A5A7D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C3123451-1F85-0EBE-F7E0-25ED9C9AC848}"/>
                </a:ext>
              </a:extLst>
            </p:cNvPr>
            <p:cNvSpPr/>
            <p:nvPr/>
          </p:nvSpPr>
          <p:spPr>
            <a:xfrm>
              <a:off x="7499157" y="2721177"/>
              <a:ext cx="39194" cy="71030"/>
            </a:xfrm>
            <a:custGeom>
              <a:avLst/>
              <a:gdLst>
                <a:gd name="connsiteX0" fmla="*/ 28507 w 39194"/>
                <a:gd name="connsiteY0" fmla="*/ 71030 h 71030"/>
                <a:gd name="connsiteX1" fmla="*/ 28431 w 39194"/>
                <a:gd name="connsiteY1" fmla="*/ 56631 h 71030"/>
                <a:gd name="connsiteX2" fmla="*/ 39194 w 39194"/>
                <a:gd name="connsiteY2" fmla="*/ 53272 h 71030"/>
                <a:gd name="connsiteX3" fmla="*/ 0 w 39194"/>
                <a:gd name="connsiteY3" fmla="*/ 0 h 71030"/>
                <a:gd name="connsiteX4" fmla="*/ 28506 w 39194"/>
                <a:gd name="connsiteY4" fmla="*/ 71031 h 7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94" h="71030">
                  <a:moveTo>
                    <a:pt x="28507" y="71030"/>
                  </a:moveTo>
                  <a:lnTo>
                    <a:pt x="28431" y="56631"/>
                  </a:lnTo>
                  <a:lnTo>
                    <a:pt x="39194" y="53272"/>
                  </a:lnTo>
                  <a:cubicBezTo>
                    <a:pt x="39093" y="52899"/>
                    <a:pt x="2476" y="1652"/>
                    <a:pt x="0" y="0"/>
                  </a:cubicBezTo>
                  <a:cubicBezTo>
                    <a:pt x="1867" y="22378"/>
                    <a:pt x="14071" y="61402"/>
                    <a:pt x="28506" y="71031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DF80CE1C-D796-023B-F659-DE2EF056AEE8}"/>
                </a:ext>
              </a:extLst>
            </p:cNvPr>
            <p:cNvSpPr/>
            <p:nvPr/>
          </p:nvSpPr>
          <p:spPr>
            <a:xfrm>
              <a:off x="2100304" y="3910904"/>
              <a:ext cx="15029" cy="131407"/>
            </a:xfrm>
            <a:custGeom>
              <a:avLst/>
              <a:gdLst>
                <a:gd name="connsiteX0" fmla="*/ 779 w 15029"/>
                <a:gd name="connsiteY0" fmla="*/ 131408 h 131407"/>
                <a:gd name="connsiteX1" fmla="*/ 4339 w 15029"/>
                <a:gd name="connsiteY1" fmla="*/ 120756 h 131407"/>
                <a:gd name="connsiteX2" fmla="*/ 10933 w 15029"/>
                <a:gd name="connsiteY2" fmla="*/ 120932 h 131407"/>
                <a:gd name="connsiteX3" fmla="*/ 15030 w 15029"/>
                <a:gd name="connsiteY3" fmla="*/ 127859 h 131407"/>
                <a:gd name="connsiteX4" fmla="*/ 15030 w 15029"/>
                <a:gd name="connsiteY4" fmla="*/ 0 h 131407"/>
                <a:gd name="connsiteX5" fmla="*/ 11466 w 15029"/>
                <a:gd name="connsiteY5" fmla="*/ 0 h 131407"/>
                <a:gd name="connsiteX6" fmla="*/ 10180 w 15029"/>
                <a:gd name="connsiteY6" fmla="*/ 75956 h 131407"/>
                <a:gd name="connsiteX7" fmla="*/ 0 w 15029"/>
                <a:gd name="connsiteY7" fmla="*/ 67683 h 131407"/>
                <a:gd name="connsiteX8" fmla="*/ 4338 w 15029"/>
                <a:gd name="connsiteY8" fmla="*/ 81687 h 131407"/>
                <a:gd name="connsiteX9" fmla="*/ 778 w 15029"/>
                <a:gd name="connsiteY9" fmla="*/ 88789 h 131407"/>
                <a:gd name="connsiteX10" fmla="*/ 7902 w 15029"/>
                <a:gd name="connsiteY10" fmla="*/ 117202 h 131407"/>
                <a:gd name="connsiteX11" fmla="*/ 778 w 15029"/>
                <a:gd name="connsiteY11" fmla="*/ 117202 h 131407"/>
                <a:gd name="connsiteX12" fmla="*/ 778 w 15029"/>
                <a:gd name="connsiteY12" fmla="*/ 131407 h 13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029" h="131407">
                  <a:moveTo>
                    <a:pt x="779" y="131408"/>
                  </a:moveTo>
                  <a:lnTo>
                    <a:pt x="4339" y="120756"/>
                  </a:lnTo>
                  <a:lnTo>
                    <a:pt x="10933" y="120932"/>
                  </a:lnTo>
                  <a:lnTo>
                    <a:pt x="15030" y="127859"/>
                  </a:lnTo>
                  <a:lnTo>
                    <a:pt x="15030" y="0"/>
                  </a:lnTo>
                  <a:lnTo>
                    <a:pt x="11466" y="0"/>
                  </a:lnTo>
                  <a:lnTo>
                    <a:pt x="10180" y="75956"/>
                  </a:lnTo>
                  <a:lnTo>
                    <a:pt x="0" y="67683"/>
                  </a:lnTo>
                  <a:lnTo>
                    <a:pt x="4338" y="81687"/>
                  </a:lnTo>
                  <a:cubicBezTo>
                    <a:pt x="4281" y="81755"/>
                    <a:pt x="778" y="88311"/>
                    <a:pt x="778" y="88789"/>
                  </a:cubicBezTo>
                  <a:cubicBezTo>
                    <a:pt x="778" y="99038"/>
                    <a:pt x="7466" y="97637"/>
                    <a:pt x="7902" y="117202"/>
                  </a:cubicBezTo>
                  <a:lnTo>
                    <a:pt x="778" y="117202"/>
                  </a:lnTo>
                  <a:lnTo>
                    <a:pt x="778" y="131407"/>
                  </a:lnTo>
                  <a:close/>
                </a:path>
              </a:pathLst>
            </a:custGeom>
            <a:solidFill>
              <a:srgbClr val="4C4C6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D9EABC69-6098-E081-100B-8D431CECE001}"/>
                </a:ext>
              </a:extLst>
            </p:cNvPr>
            <p:cNvSpPr/>
            <p:nvPr/>
          </p:nvSpPr>
          <p:spPr>
            <a:xfrm>
              <a:off x="8304418" y="3371095"/>
              <a:ext cx="24942" cy="60376"/>
            </a:xfrm>
            <a:custGeom>
              <a:avLst/>
              <a:gdLst>
                <a:gd name="connsiteX0" fmla="*/ 0 w 24942"/>
                <a:gd name="connsiteY0" fmla="*/ 17758 h 60376"/>
                <a:gd name="connsiteX1" fmla="*/ 0 w 24942"/>
                <a:gd name="connsiteY1" fmla="*/ 21311 h 60376"/>
                <a:gd name="connsiteX2" fmla="*/ 14255 w 24942"/>
                <a:gd name="connsiteY2" fmla="*/ 60376 h 60376"/>
                <a:gd name="connsiteX3" fmla="*/ 24943 w 24942"/>
                <a:gd name="connsiteY3" fmla="*/ 49721 h 60376"/>
                <a:gd name="connsiteX4" fmla="*/ 24943 w 24942"/>
                <a:gd name="connsiteY4" fmla="*/ 39069 h 60376"/>
                <a:gd name="connsiteX5" fmla="*/ 3564 w 24942"/>
                <a:gd name="connsiteY5" fmla="*/ 0 h 60376"/>
                <a:gd name="connsiteX6" fmla="*/ 1 w 24942"/>
                <a:gd name="connsiteY6" fmla="*/ 17758 h 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42" h="60376">
                  <a:moveTo>
                    <a:pt x="0" y="17758"/>
                  </a:moveTo>
                  <a:lnTo>
                    <a:pt x="0" y="21311"/>
                  </a:lnTo>
                  <a:cubicBezTo>
                    <a:pt x="0" y="36314"/>
                    <a:pt x="10583" y="44673"/>
                    <a:pt x="14255" y="60376"/>
                  </a:cubicBezTo>
                  <a:cubicBezTo>
                    <a:pt x="22194" y="58264"/>
                    <a:pt x="24943" y="59546"/>
                    <a:pt x="24943" y="49721"/>
                  </a:cubicBezTo>
                  <a:lnTo>
                    <a:pt x="24943" y="39069"/>
                  </a:lnTo>
                  <a:cubicBezTo>
                    <a:pt x="24943" y="32599"/>
                    <a:pt x="7527" y="4545"/>
                    <a:pt x="3564" y="0"/>
                  </a:cubicBezTo>
                  <a:cubicBezTo>
                    <a:pt x="1701" y="7965"/>
                    <a:pt x="1" y="8166"/>
                    <a:pt x="1" y="17758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85D1C3D2-4578-8279-C8B8-C8B3CEFB08A1}"/>
                </a:ext>
              </a:extLst>
            </p:cNvPr>
            <p:cNvSpPr/>
            <p:nvPr/>
          </p:nvSpPr>
          <p:spPr>
            <a:xfrm>
              <a:off x="3159403" y="4014009"/>
              <a:ext cx="71207" cy="18459"/>
            </a:xfrm>
            <a:custGeom>
              <a:avLst/>
              <a:gdLst>
                <a:gd name="connsiteX0" fmla="*/ 28578 w 71207"/>
                <a:gd name="connsiteY0" fmla="*/ 4600 h 18459"/>
                <a:gd name="connsiteX1" fmla="*/ 8302 w 71207"/>
                <a:gd name="connsiteY1" fmla="*/ 4420 h 18459"/>
                <a:gd name="connsiteX2" fmla="*/ 0 w 71207"/>
                <a:gd name="connsiteY2" fmla="*/ 18460 h 18459"/>
                <a:gd name="connsiteX3" fmla="*/ 53392 w 71207"/>
                <a:gd name="connsiteY3" fmla="*/ 14307 h 18459"/>
                <a:gd name="connsiteX4" fmla="*/ 71207 w 71207"/>
                <a:gd name="connsiteY4" fmla="*/ 14307 h 18459"/>
                <a:gd name="connsiteX5" fmla="*/ 60534 w 71207"/>
                <a:gd name="connsiteY5" fmla="*/ 235 h 18459"/>
                <a:gd name="connsiteX6" fmla="*/ 28579 w 71207"/>
                <a:gd name="connsiteY6" fmla="*/ 4600 h 1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07" h="18459">
                  <a:moveTo>
                    <a:pt x="28578" y="4600"/>
                  </a:moveTo>
                  <a:lnTo>
                    <a:pt x="8302" y="4420"/>
                  </a:lnTo>
                  <a:lnTo>
                    <a:pt x="0" y="18460"/>
                  </a:lnTo>
                  <a:lnTo>
                    <a:pt x="53392" y="14307"/>
                  </a:lnTo>
                  <a:lnTo>
                    <a:pt x="71207" y="14307"/>
                  </a:lnTo>
                  <a:cubicBezTo>
                    <a:pt x="70461" y="5376"/>
                    <a:pt x="71204" y="-1360"/>
                    <a:pt x="60534" y="235"/>
                  </a:cubicBezTo>
                  <a:lnTo>
                    <a:pt x="28579" y="4600"/>
                  </a:lnTo>
                  <a:close/>
                </a:path>
              </a:pathLst>
            </a:custGeom>
            <a:solidFill>
              <a:srgbClr val="9B9DC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D734999-4F14-004B-86D0-81B032483717}"/>
                </a:ext>
              </a:extLst>
            </p:cNvPr>
            <p:cNvSpPr/>
            <p:nvPr/>
          </p:nvSpPr>
          <p:spPr>
            <a:xfrm>
              <a:off x="8071503" y="2212442"/>
              <a:ext cx="68990" cy="18595"/>
            </a:xfrm>
            <a:custGeom>
              <a:avLst/>
              <a:gdLst>
                <a:gd name="connsiteX0" fmla="*/ 0 w 68990"/>
                <a:gd name="connsiteY0" fmla="*/ 12822 h 18595"/>
                <a:gd name="connsiteX1" fmla="*/ 26233 w 68990"/>
                <a:gd name="connsiteY1" fmla="*/ 18595 h 18595"/>
                <a:gd name="connsiteX2" fmla="*/ 40484 w 68990"/>
                <a:gd name="connsiteY2" fmla="*/ 18595 h 18595"/>
                <a:gd name="connsiteX3" fmla="*/ 68991 w 68990"/>
                <a:gd name="connsiteY3" fmla="*/ 837 h 18595"/>
                <a:gd name="connsiteX4" fmla="*/ 51175 w 68990"/>
                <a:gd name="connsiteY4" fmla="*/ 837 h 18595"/>
                <a:gd name="connsiteX5" fmla="*/ 33105 w 68990"/>
                <a:gd name="connsiteY5" fmla="*/ 5051 h 18595"/>
                <a:gd name="connsiteX6" fmla="*/ 22186 w 68990"/>
                <a:gd name="connsiteY6" fmla="*/ 0 h 18595"/>
                <a:gd name="connsiteX7" fmla="*/ 0 w 68990"/>
                <a:gd name="connsiteY7" fmla="*/ 12822 h 18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990" h="18595">
                  <a:moveTo>
                    <a:pt x="0" y="12822"/>
                  </a:moveTo>
                  <a:cubicBezTo>
                    <a:pt x="12436" y="15965"/>
                    <a:pt x="13949" y="18595"/>
                    <a:pt x="26233" y="18595"/>
                  </a:cubicBezTo>
                  <a:lnTo>
                    <a:pt x="40484" y="18595"/>
                  </a:lnTo>
                  <a:cubicBezTo>
                    <a:pt x="57154" y="18595"/>
                    <a:pt x="58368" y="10041"/>
                    <a:pt x="68991" y="837"/>
                  </a:cubicBezTo>
                  <a:lnTo>
                    <a:pt x="51175" y="837"/>
                  </a:lnTo>
                  <a:cubicBezTo>
                    <a:pt x="37994" y="837"/>
                    <a:pt x="41933" y="287"/>
                    <a:pt x="33105" y="5051"/>
                  </a:cubicBezTo>
                  <a:lnTo>
                    <a:pt x="22186" y="0"/>
                  </a:lnTo>
                  <a:lnTo>
                    <a:pt x="0" y="12822"/>
                  </a:ln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56EE5D87-1D33-6F61-0D01-CEB6768203A9}"/>
                </a:ext>
              </a:extLst>
            </p:cNvPr>
            <p:cNvSpPr/>
            <p:nvPr/>
          </p:nvSpPr>
          <p:spPr>
            <a:xfrm>
              <a:off x="3077363" y="3154468"/>
              <a:ext cx="57012" cy="35516"/>
            </a:xfrm>
            <a:custGeom>
              <a:avLst/>
              <a:gdLst>
                <a:gd name="connsiteX0" fmla="*/ 10691 w 57012"/>
                <a:gd name="connsiteY0" fmla="*/ 10652 h 35516"/>
                <a:gd name="connsiteX1" fmla="*/ 0 w 57012"/>
                <a:gd name="connsiteY1" fmla="*/ 21308 h 35516"/>
                <a:gd name="connsiteX2" fmla="*/ 0 w 57012"/>
                <a:gd name="connsiteY2" fmla="*/ 35516 h 35516"/>
                <a:gd name="connsiteX3" fmla="*/ 24943 w 57012"/>
                <a:gd name="connsiteY3" fmla="*/ 14205 h 35516"/>
                <a:gd name="connsiteX4" fmla="*/ 57013 w 57012"/>
                <a:gd name="connsiteY4" fmla="*/ 14205 h 35516"/>
                <a:gd name="connsiteX5" fmla="*/ 57013 w 57012"/>
                <a:gd name="connsiteY5" fmla="*/ 0 h 35516"/>
                <a:gd name="connsiteX6" fmla="*/ 10690 w 57012"/>
                <a:gd name="connsiteY6" fmla="*/ 10652 h 3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012" h="35516">
                  <a:moveTo>
                    <a:pt x="10691" y="10652"/>
                  </a:moveTo>
                  <a:cubicBezTo>
                    <a:pt x="2483" y="10652"/>
                    <a:pt x="0" y="13124"/>
                    <a:pt x="0" y="21308"/>
                  </a:cubicBezTo>
                  <a:lnTo>
                    <a:pt x="0" y="35516"/>
                  </a:lnTo>
                  <a:cubicBezTo>
                    <a:pt x="13992" y="32265"/>
                    <a:pt x="23588" y="30461"/>
                    <a:pt x="24943" y="14205"/>
                  </a:cubicBezTo>
                  <a:lnTo>
                    <a:pt x="57013" y="14205"/>
                  </a:lnTo>
                  <a:lnTo>
                    <a:pt x="57013" y="0"/>
                  </a:lnTo>
                  <a:cubicBezTo>
                    <a:pt x="37349" y="435"/>
                    <a:pt x="29541" y="10652"/>
                    <a:pt x="10690" y="10652"/>
                  </a:cubicBezTo>
                  <a:close/>
                </a:path>
              </a:pathLst>
            </a:custGeom>
            <a:solidFill>
              <a:srgbClr val="9799C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C5684A4D-D5C6-3CD0-8519-90FBEFF0A6D6}"/>
                </a:ext>
              </a:extLst>
            </p:cNvPr>
            <p:cNvSpPr/>
            <p:nvPr/>
          </p:nvSpPr>
          <p:spPr>
            <a:xfrm>
              <a:off x="1630725" y="2721156"/>
              <a:ext cx="60379" cy="53273"/>
            </a:xfrm>
            <a:custGeom>
              <a:avLst/>
              <a:gdLst>
                <a:gd name="connsiteX0" fmla="*/ 0 w 60379"/>
                <a:gd name="connsiteY0" fmla="*/ 53274 h 53273"/>
                <a:gd name="connsiteX1" fmla="*/ 60380 w 60379"/>
                <a:gd name="connsiteY1" fmla="*/ 10731 h 53273"/>
                <a:gd name="connsiteX2" fmla="*/ 57010 w 60379"/>
                <a:gd name="connsiteY2" fmla="*/ 0 h 53273"/>
                <a:gd name="connsiteX3" fmla="*/ 0 w 60379"/>
                <a:gd name="connsiteY3" fmla="*/ 53272 h 5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79" h="53273">
                  <a:moveTo>
                    <a:pt x="0" y="53274"/>
                  </a:moveTo>
                  <a:lnTo>
                    <a:pt x="60380" y="10731"/>
                  </a:lnTo>
                  <a:lnTo>
                    <a:pt x="57010" y="0"/>
                  </a:lnTo>
                  <a:cubicBezTo>
                    <a:pt x="37750" y="4473"/>
                    <a:pt x="4528" y="33914"/>
                    <a:pt x="0" y="53272"/>
                  </a:cubicBezTo>
                  <a:close/>
                </a:path>
              </a:pathLst>
            </a:custGeom>
            <a:solidFill>
              <a:srgbClr val="A2A4D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9527B90F-95C3-013F-7737-43FA1013F70D}"/>
                </a:ext>
              </a:extLst>
            </p:cNvPr>
            <p:cNvSpPr/>
            <p:nvPr/>
          </p:nvSpPr>
          <p:spPr>
            <a:xfrm>
              <a:off x="8340194" y="2167123"/>
              <a:ext cx="57009" cy="31962"/>
            </a:xfrm>
            <a:custGeom>
              <a:avLst/>
              <a:gdLst>
                <a:gd name="connsiteX0" fmla="*/ 46320 w 57009"/>
                <a:gd name="connsiteY0" fmla="*/ 3549 h 31962"/>
                <a:gd name="connsiteX1" fmla="*/ 42757 w 57009"/>
                <a:gd name="connsiteY1" fmla="*/ 3549 h 31962"/>
                <a:gd name="connsiteX2" fmla="*/ 0 w 57009"/>
                <a:gd name="connsiteY2" fmla="*/ 31963 h 31962"/>
                <a:gd name="connsiteX3" fmla="*/ 34268 w 57009"/>
                <a:gd name="connsiteY3" fmla="*/ 23503 h 31962"/>
                <a:gd name="connsiteX4" fmla="*/ 57009 w 57009"/>
                <a:gd name="connsiteY4" fmla="*/ 0 h 31962"/>
                <a:gd name="connsiteX5" fmla="*/ 46321 w 57009"/>
                <a:gd name="connsiteY5" fmla="*/ 3549 h 3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09" h="31962">
                  <a:moveTo>
                    <a:pt x="46320" y="3549"/>
                  </a:moveTo>
                  <a:lnTo>
                    <a:pt x="42757" y="3549"/>
                  </a:lnTo>
                  <a:cubicBezTo>
                    <a:pt x="27193" y="3549"/>
                    <a:pt x="6413" y="22414"/>
                    <a:pt x="0" y="31963"/>
                  </a:cubicBezTo>
                  <a:cubicBezTo>
                    <a:pt x="16363" y="31600"/>
                    <a:pt x="20348" y="27436"/>
                    <a:pt x="34268" y="23503"/>
                  </a:cubicBezTo>
                  <a:cubicBezTo>
                    <a:pt x="56349" y="17262"/>
                    <a:pt x="51431" y="23865"/>
                    <a:pt x="57009" y="0"/>
                  </a:cubicBezTo>
                  <a:cubicBezTo>
                    <a:pt x="52663" y="2432"/>
                    <a:pt x="53200" y="3549"/>
                    <a:pt x="46321" y="3549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DBB7B621-BAFA-389A-4A31-434BF56E4E2C}"/>
                </a:ext>
              </a:extLst>
            </p:cNvPr>
            <p:cNvSpPr/>
            <p:nvPr/>
          </p:nvSpPr>
          <p:spPr>
            <a:xfrm>
              <a:off x="2667619" y="3424381"/>
              <a:ext cx="24942" cy="39069"/>
            </a:xfrm>
            <a:custGeom>
              <a:avLst/>
              <a:gdLst>
                <a:gd name="connsiteX0" fmla="*/ 0 w 24942"/>
                <a:gd name="connsiteY0" fmla="*/ 10656 h 39069"/>
                <a:gd name="connsiteX1" fmla="*/ 3820 w 24942"/>
                <a:gd name="connsiteY1" fmla="*/ 34855 h 39069"/>
                <a:gd name="connsiteX2" fmla="*/ 14251 w 24942"/>
                <a:gd name="connsiteY2" fmla="*/ 39069 h 39069"/>
                <a:gd name="connsiteX3" fmla="*/ 24942 w 24942"/>
                <a:gd name="connsiteY3" fmla="*/ 24861 h 39069"/>
                <a:gd name="connsiteX4" fmla="*/ 24942 w 24942"/>
                <a:gd name="connsiteY4" fmla="*/ 21311 h 39069"/>
                <a:gd name="connsiteX5" fmla="*/ 14251 w 24942"/>
                <a:gd name="connsiteY5" fmla="*/ 0 h 39069"/>
                <a:gd name="connsiteX6" fmla="*/ 0 w 24942"/>
                <a:gd name="connsiteY6" fmla="*/ 10656 h 3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942" h="39069">
                  <a:moveTo>
                    <a:pt x="0" y="10656"/>
                  </a:moveTo>
                  <a:lnTo>
                    <a:pt x="3820" y="34855"/>
                  </a:lnTo>
                  <a:lnTo>
                    <a:pt x="14251" y="39069"/>
                  </a:lnTo>
                  <a:cubicBezTo>
                    <a:pt x="19800" y="35365"/>
                    <a:pt x="24942" y="34359"/>
                    <a:pt x="24942" y="24861"/>
                  </a:cubicBezTo>
                  <a:lnTo>
                    <a:pt x="24942" y="21311"/>
                  </a:lnTo>
                  <a:cubicBezTo>
                    <a:pt x="24942" y="13102"/>
                    <a:pt x="20961" y="0"/>
                    <a:pt x="14251" y="0"/>
                  </a:cubicBezTo>
                  <a:cubicBezTo>
                    <a:pt x="5355" y="0"/>
                    <a:pt x="3074" y="4997"/>
                    <a:pt x="0" y="10656"/>
                  </a:cubicBezTo>
                  <a:close/>
                </a:path>
              </a:pathLst>
            </a:custGeom>
            <a:solidFill>
              <a:srgbClr val="1D228C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76B638CB-B474-808D-5444-985177263B26}"/>
                </a:ext>
              </a:extLst>
            </p:cNvPr>
            <p:cNvSpPr/>
            <p:nvPr/>
          </p:nvSpPr>
          <p:spPr>
            <a:xfrm>
              <a:off x="7474171" y="3449251"/>
              <a:ext cx="60379" cy="28413"/>
            </a:xfrm>
            <a:custGeom>
              <a:avLst/>
              <a:gdLst>
                <a:gd name="connsiteX0" fmla="*/ 0 w 60379"/>
                <a:gd name="connsiteY0" fmla="*/ 28413 h 28413"/>
                <a:gd name="connsiteX1" fmla="*/ 60379 w 60379"/>
                <a:gd name="connsiteY1" fmla="*/ 10731 h 28413"/>
                <a:gd name="connsiteX2" fmla="*/ 57010 w 60379"/>
                <a:gd name="connsiteY2" fmla="*/ 0 h 28413"/>
                <a:gd name="connsiteX3" fmla="*/ 0 w 60379"/>
                <a:gd name="connsiteY3" fmla="*/ 28413 h 2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79" h="28413">
                  <a:moveTo>
                    <a:pt x="0" y="28413"/>
                  </a:moveTo>
                  <a:cubicBezTo>
                    <a:pt x="17797" y="28018"/>
                    <a:pt x="49503" y="18045"/>
                    <a:pt x="60379" y="10731"/>
                  </a:cubicBezTo>
                  <a:lnTo>
                    <a:pt x="57010" y="0"/>
                  </a:lnTo>
                  <a:cubicBezTo>
                    <a:pt x="37253" y="1638"/>
                    <a:pt x="8915" y="16289"/>
                    <a:pt x="0" y="28413"/>
                  </a:cubicBezTo>
                  <a:close/>
                </a:path>
              </a:pathLst>
            </a:custGeom>
            <a:solidFill>
              <a:srgbClr val="144C1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8BA29913-4213-11DF-3DCA-A86589C78EA7}"/>
                </a:ext>
              </a:extLst>
            </p:cNvPr>
            <p:cNvSpPr/>
            <p:nvPr/>
          </p:nvSpPr>
          <p:spPr>
            <a:xfrm>
              <a:off x="8675150" y="4108881"/>
              <a:ext cx="56840" cy="22162"/>
            </a:xfrm>
            <a:custGeom>
              <a:avLst/>
              <a:gdLst>
                <a:gd name="connsiteX0" fmla="*/ 0 w 56840"/>
                <a:gd name="connsiteY0" fmla="*/ 18613 h 22162"/>
                <a:gd name="connsiteX1" fmla="*/ 24943 w 56840"/>
                <a:gd name="connsiteY1" fmla="*/ 22163 h 22162"/>
                <a:gd name="connsiteX2" fmla="*/ 28507 w 56840"/>
                <a:gd name="connsiteY2" fmla="*/ 22163 h 22162"/>
                <a:gd name="connsiteX3" fmla="*/ 56840 w 56840"/>
                <a:gd name="connsiteY3" fmla="*/ 0 h 22162"/>
                <a:gd name="connsiteX4" fmla="*/ 35634 w 56840"/>
                <a:gd name="connsiteY4" fmla="*/ 4404 h 22162"/>
                <a:gd name="connsiteX5" fmla="*/ 21379 w 56840"/>
                <a:gd name="connsiteY5" fmla="*/ 855 h 22162"/>
                <a:gd name="connsiteX6" fmla="*/ 1 w 56840"/>
                <a:gd name="connsiteY6" fmla="*/ 18613 h 22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40" h="22162">
                  <a:moveTo>
                    <a:pt x="0" y="18613"/>
                  </a:moveTo>
                  <a:cubicBezTo>
                    <a:pt x="11145" y="19537"/>
                    <a:pt x="12659" y="22163"/>
                    <a:pt x="24943" y="22163"/>
                  </a:cubicBezTo>
                  <a:lnTo>
                    <a:pt x="28507" y="22163"/>
                  </a:lnTo>
                  <a:cubicBezTo>
                    <a:pt x="35105" y="22163"/>
                    <a:pt x="53719" y="5331"/>
                    <a:pt x="56840" y="0"/>
                  </a:cubicBezTo>
                  <a:lnTo>
                    <a:pt x="35634" y="4404"/>
                  </a:lnTo>
                  <a:cubicBezTo>
                    <a:pt x="30600" y="1918"/>
                    <a:pt x="29718" y="855"/>
                    <a:pt x="21379" y="855"/>
                  </a:cubicBezTo>
                  <a:cubicBezTo>
                    <a:pt x="17369" y="855"/>
                    <a:pt x="3023" y="14115"/>
                    <a:pt x="1" y="18613"/>
                  </a:cubicBez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C507B033-FE36-3995-9BB3-4EF0ED63FC2B}"/>
                </a:ext>
              </a:extLst>
            </p:cNvPr>
            <p:cNvSpPr/>
            <p:nvPr/>
          </p:nvSpPr>
          <p:spPr>
            <a:xfrm>
              <a:off x="8674407" y="1257905"/>
              <a:ext cx="18481" cy="74503"/>
            </a:xfrm>
            <a:custGeom>
              <a:avLst/>
              <a:gdLst>
                <a:gd name="connsiteX0" fmla="*/ 0 w 18481"/>
                <a:gd name="connsiteY0" fmla="*/ 74501 h 74503"/>
                <a:gd name="connsiteX1" fmla="*/ 18481 w 18481"/>
                <a:gd name="connsiteY1" fmla="*/ 63928 h 74503"/>
                <a:gd name="connsiteX2" fmla="*/ 14921 w 18481"/>
                <a:gd name="connsiteY2" fmla="*/ 53272 h 74503"/>
                <a:gd name="connsiteX3" fmla="*/ 15739 w 18481"/>
                <a:gd name="connsiteY3" fmla="*/ 46084 h 74503"/>
                <a:gd name="connsiteX4" fmla="*/ 11358 w 18481"/>
                <a:gd name="connsiteY4" fmla="*/ 0 h 74503"/>
                <a:gd name="connsiteX5" fmla="*/ 9116 w 18481"/>
                <a:gd name="connsiteY5" fmla="*/ 162 h 74503"/>
                <a:gd name="connsiteX6" fmla="*/ 0 w 18481"/>
                <a:gd name="connsiteY6" fmla="*/ 74504 h 7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81" h="74503">
                  <a:moveTo>
                    <a:pt x="0" y="74501"/>
                  </a:moveTo>
                  <a:cubicBezTo>
                    <a:pt x="21627" y="72299"/>
                    <a:pt x="1755" y="76143"/>
                    <a:pt x="18481" y="63928"/>
                  </a:cubicBezTo>
                  <a:cubicBezTo>
                    <a:pt x="16042" y="59595"/>
                    <a:pt x="14921" y="60131"/>
                    <a:pt x="14921" y="53272"/>
                  </a:cubicBezTo>
                  <a:lnTo>
                    <a:pt x="15739" y="46084"/>
                  </a:lnTo>
                  <a:lnTo>
                    <a:pt x="11358" y="0"/>
                  </a:lnTo>
                  <a:lnTo>
                    <a:pt x="9116" y="162"/>
                  </a:lnTo>
                  <a:lnTo>
                    <a:pt x="0" y="74504"/>
                  </a:lnTo>
                  <a:close/>
                </a:path>
              </a:pathLst>
            </a:custGeom>
            <a:solidFill>
              <a:srgbClr val="C18B6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99389EF-6609-388E-D755-F0AC56C248E0}"/>
                </a:ext>
              </a:extLst>
            </p:cNvPr>
            <p:cNvSpPr/>
            <p:nvPr/>
          </p:nvSpPr>
          <p:spPr>
            <a:xfrm>
              <a:off x="3237714" y="4010241"/>
              <a:ext cx="57009" cy="18419"/>
            </a:xfrm>
            <a:custGeom>
              <a:avLst/>
              <a:gdLst>
                <a:gd name="connsiteX0" fmla="*/ 32066 w 57009"/>
                <a:gd name="connsiteY0" fmla="*/ 3553 h 18419"/>
                <a:gd name="connsiteX1" fmla="*/ 0 w 57009"/>
                <a:gd name="connsiteY1" fmla="*/ 3553 h 18419"/>
                <a:gd name="connsiteX2" fmla="*/ 252 w 57009"/>
                <a:gd name="connsiteY2" fmla="*/ 18419 h 18419"/>
                <a:gd name="connsiteX3" fmla="*/ 10875 w 57009"/>
                <a:gd name="connsiteY3" fmla="*/ 13903 h 18419"/>
                <a:gd name="connsiteX4" fmla="*/ 17815 w 57009"/>
                <a:gd name="connsiteY4" fmla="*/ 17758 h 18419"/>
                <a:gd name="connsiteX5" fmla="*/ 32066 w 57009"/>
                <a:gd name="connsiteY5" fmla="*/ 14205 h 18419"/>
                <a:gd name="connsiteX6" fmla="*/ 57009 w 57009"/>
                <a:gd name="connsiteY6" fmla="*/ 14205 h 18419"/>
                <a:gd name="connsiteX7" fmla="*/ 57009 w 57009"/>
                <a:gd name="connsiteY7" fmla="*/ 0 h 18419"/>
                <a:gd name="connsiteX8" fmla="*/ 32066 w 57009"/>
                <a:gd name="connsiteY8" fmla="*/ 3553 h 1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009" h="18419">
                  <a:moveTo>
                    <a:pt x="32066" y="3553"/>
                  </a:moveTo>
                  <a:lnTo>
                    <a:pt x="0" y="3553"/>
                  </a:lnTo>
                  <a:lnTo>
                    <a:pt x="252" y="18419"/>
                  </a:lnTo>
                  <a:lnTo>
                    <a:pt x="10875" y="13903"/>
                  </a:lnTo>
                  <a:lnTo>
                    <a:pt x="17815" y="17758"/>
                  </a:lnTo>
                  <a:cubicBezTo>
                    <a:pt x="22849" y="15272"/>
                    <a:pt x="23732" y="14205"/>
                    <a:pt x="32066" y="14205"/>
                  </a:cubicBezTo>
                  <a:lnTo>
                    <a:pt x="57009" y="14205"/>
                  </a:lnTo>
                  <a:lnTo>
                    <a:pt x="57009" y="0"/>
                  </a:lnTo>
                  <a:cubicBezTo>
                    <a:pt x="45864" y="923"/>
                    <a:pt x="44350" y="3553"/>
                    <a:pt x="32066" y="3553"/>
                  </a:cubicBezTo>
                  <a:close/>
                </a:path>
              </a:pathLst>
            </a:custGeom>
            <a:solidFill>
              <a:srgbClr val="9799C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6C8771EC-03A6-3450-091A-55F5B76035C9}"/>
                </a:ext>
              </a:extLst>
            </p:cNvPr>
            <p:cNvSpPr/>
            <p:nvPr/>
          </p:nvSpPr>
          <p:spPr>
            <a:xfrm>
              <a:off x="3856228" y="4522295"/>
              <a:ext cx="37221" cy="49257"/>
            </a:xfrm>
            <a:custGeom>
              <a:avLst/>
              <a:gdLst>
                <a:gd name="connsiteX0" fmla="*/ 12742 w 37221"/>
                <a:gd name="connsiteY0" fmla="*/ 49258 h 49257"/>
                <a:gd name="connsiteX1" fmla="*/ 37222 w 37221"/>
                <a:gd name="connsiteY1" fmla="*/ 42221 h 49257"/>
                <a:gd name="connsiteX2" fmla="*/ 0 w 37221"/>
                <a:gd name="connsiteY2" fmla="*/ 0 h 4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221" h="49257">
                  <a:moveTo>
                    <a:pt x="12742" y="49258"/>
                  </a:moveTo>
                  <a:lnTo>
                    <a:pt x="37222" y="422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59B161D8-D024-438C-16E6-099956A68EB9}"/>
                </a:ext>
              </a:extLst>
            </p:cNvPr>
            <p:cNvSpPr/>
            <p:nvPr/>
          </p:nvSpPr>
          <p:spPr>
            <a:xfrm>
              <a:off x="2158069" y="3815152"/>
              <a:ext cx="10691" cy="142064"/>
            </a:xfrm>
            <a:custGeom>
              <a:avLst/>
              <a:gdLst>
                <a:gd name="connsiteX0" fmla="*/ 3564 w 10691"/>
                <a:gd name="connsiteY0" fmla="*/ 14204 h 142064"/>
                <a:gd name="connsiteX1" fmla="*/ 4475 w 10691"/>
                <a:gd name="connsiteY1" fmla="*/ 32023 h 142064"/>
                <a:gd name="connsiteX2" fmla="*/ 890 w 10691"/>
                <a:gd name="connsiteY2" fmla="*/ 110102 h 142064"/>
                <a:gd name="connsiteX3" fmla="*/ 0 w 10691"/>
                <a:gd name="connsiteY3" fmla="*/ 127859 h 142064"/>
                <a:gd name="connsiteX4" fmla="*/ 0 w 10691"/>
                <a:gd name="connsiteY4" fmla="*/ 142065 h 142064"/>
                <a:gd name="connsiteX5" fmla="*/ 3135 w 10691"/>
                <a:gd name="connsiteY5" fmla="*/ 142000 h 142064"/>
                <a:gd name="connsiteX6" fmla="*/ 7128 w 10691"/>
                <a:gd name="connsiteY6" fmla="*/ 110102 h 142064"/>
                <a:gd name="connsiteX7" fmla="*/ 7128 w 10691"/>
                <a:gd name="connsiteY7" fmla="*/ 24860 h 142064"/>
                <a:gd name="connsiteX8" fmla="*/ 10691 w 10691"/>
                <a:gd name="connsiteY8" fmla="*/ 0 h 142064"/>
                <a:gd name="connsiteX9" fmla="*/ 3564 w 10691"/>
                <a:gd name="connsiteY9" fmla="*/ 0 h 142064"/>
                <a:gd name="connsiteX10" fmla="*/ 3564 w 10691"/>
                <a:gd name="connsiteY10" fmla="*/ 14205 h 14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91" h="142064">
                  <a:moveTo>
                    <a:pt x="3564" y="14204"/>
                  </a:moveTo>
                  <a:lnTo>
                    <a:pt x="4475" y="32023"/>
                  </a:lnTo>
                  <a:lnTo>
                    <a:pt x="890" y="110102"/>
                  </a:lnTo>
                  <a:lnTo>
                    <a:pt x="0" y="127859"/>
                  </a:lnTo>
                  <a:lnTo>
                    <a:pt x="0" y="142065"/>
                  </a:lnTo>
                  <a:lnTo>
                    <a:pt x="3135" y="142000"/>
                  </a:lnTo>
                  <a:lnTo>
                    <a:pt x="7128" y="110102"/>
                  </a:lnTo>
                  <a:lnTo>
                    <a:pt x="7128" y="24860"/>
                  </a:lnTo>
                  <a:cubicBezTo>
                    <a:pt x="7128" y="12617"/>
                    <a:pt x="9762" y="11108"/>
                    <a:pt x="10691" y="0"/>
                  </a:cubicBezTo>
                  <a:lnTo>
                    <a:pt x="3564" y="0"/>
                  </a:lnTo>
                  <a:lnTo>
                    <a:pt x="3564" y="14205"/>
                  </a:lnTo>
                  <a:close/>
                </a:path>
              </a:pathLst>
            </a:custGeom>
            <a:solidFill>
              <a:srgbClr val="44455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A143DC0A-5885-56C6-4BBF-9BB6B8CDAC5F}"/>
                </a:ext>
              </a:extLst>
            </p:cNvPr>
            <p:cNvSpPr/>
            <p:nvPr/>
          </p:nvSpPr>
          <p:spPr>
            <a:xfrm>
              <a:off x="2129789" y="2699868"/>
              <a:ext cx="11448" cy="103000"/>
            </a:xfrm>
            <a:custGeom>
              <a:avLst/>
              <a:gdLst>
                <a:gd name="connsiteX0" fmla="*/ 937 w 11448"/>
                <a:gd name="connsiteY0" fmla="*/ 24823 h 103000"/>
                <a:gd name="connsiteX1" fmla="*/ 3348 w 11448"/>
                <a:gd name="connsiteY1" fmla="*/ 42624 h 103000"/>
                <a:gd name="connsiteX2" fmla="*/ 3348 w 11448"/>
                <a:gd name="connsiteY2" fmla="*/ 60382 h 103000"/>
                <a:gd name="connsiteX3" fmla="*/ 6911 w 11448"/>
                <a:gd name="connsiteY3" fmla="*/ 74587 h 103000"/>
                <a:gd name="connsiteX4" fmla="*/ 3348 w 11448"/>
                <a:gd name="connsiteY4" fmla="*/ 81693 h 103000"/>
                <a:gd name="connsiteX5" fmla="*/ 10475 w 11448"/>
                <a:gd name="connsiteY5" fmla="*/ 103000 h 103000"/>
                <a:gd name="connsiteX6" fmla="*/ 11448 w 11448"/>
                <a:gd name="connsiteY6" fmla="*/ 63846 h 103000"/>
                <a:gd name="connsiteX7" fmla="*/ 6911 w 11448"/>
                <a:gd name="connsiteY7" fmla="*/ 10663 h 103000"/>
                <a:gd name="connsiteX8" fmla="*/ 0 w 11448"/>
                <a:gd name="connsiteY8" fmla="*/ 0 h 103000"/>
                <a:gd name="connsiteX9" fmla="*/ 937 w 11448"/>
                <a:gd name="connsiteY9" fmla="*/ 24824 h 10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48" h="103000">
                  <a:moveTo>
                    <a:pt x="937" y="24823"/>
                  </a:moveTo>
                  <a:cubicBezTo>
                    <a:pt x="3899" y="33412"/>
                    <a:pt x="3348" y="29486"/>
                    <a:pt x="3348" y="42624"/>
                  </a:cubicBezTo>
                  <a:lnTo>
                    <a:pt x="3348" y="60382"/>
                  </a:lnTo>
                  <a:cubicBezTo>
                    <a:pt x="3348" y="69489"/>
                    <a:pt x="4205" y="68964"/>
                    <a:pt x="6911" y="74587"/>
                  </a:cubicBezTo>
                  <a:cubicBezTo>
                    <a:pt x="6854" y="74655"/>
                    <a:pt x="3348" y="81215"/>
                    <a:pt x="3348" y="81693"/>
                  </a:cubicBezTo>
                  <a:cubicBezTo>
                    <a:pt x="3348" y="91791"/>
                    <a:pt x="6490" y="97284"/>
                    <a:pt x="10475" y="103000"/>
                  </a:cubicBezTo>
                  <a:lnTo>
                    <a:pt x="11448" y="63846"/>
                  </a:lnTo>
                  <a:lnTo>
                    <a:pt x="6911" y="10663"/>
                  </a:lnTo>
                  <a:cubicBezTo>
                    <a:pt x="5971" y="334"/>
                    <a:pt x="6155" y="4659"/>
                    <a:pt x="0" y="0"/>
                  </a:cubicBezTo>
                  <a:lnTo>
                    <a:pt x="937" y="24824"/>
                  </a:lnTo>
                  <a:close/>
                </a:path>
              </a:pathLst>
            </a:custGeom>
            <a:solidFill>
              <a:srgbClr val="22222C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FF249748-2892-778A-A75A-5DE4C8C65CA3}"/>
                </a:ext>
              </a:extLst>
            </p:cNvPr>
            <p:cNvSpPr/>
            <p:nvPr/>
          </p:nvSpPr>
          <p:spPr>
            <a:xfrm>
              <a:off x="2089339" y="3072851"/>
              <a:ext cx="15303" cy="92268"/>
            </a:xfrm>
            <a:custGeom>
              <a:avLst/>
              <a:gdLst>
                <a:gd name="connsiteX0" fmla="*/ 11744 w 15303"/>
                <a:gd name="connsiteY0" fmla="*/ 92268 h 92268"/>
                <a:gd name="connsiteX1" fmla="*/ 15304 w 15303"/>
                <a:gd name="connsiteY1" fmla="*/ 92268 h 92268"/>
                <a:gd name="connsiteX2" fmla="*/ 11744 w 15303"/>
                <a:gd name="connsiteY2" fmla="*/ 46100 h 92268"/>
                <a:gd name="connsiteX3" fmla="*/ 8180 w 15303"/>
                <a:gd name="connsiteY3" fmla="*/ 24788 h 92268"/>
                <a:gd name="connsiteX4" fmla="*/ 0 w 15303"/>
                <a:gd name="connsiteY4" fmla="*/ 0 h 92268"/>
                <a:gd name="connsiteX5" fmla="*/ 3463 w 15303"/>
                <a:gd name="connsiteY5" fmla="*/ 60520 h 92268"/>
                <a:gd name="connsiteX6" fmla="*/ 11743 w 15303"/>
                <a:gd name="connsiteY6" fmla="*/ 92268 h 9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03" h="92268">
                  <a:moveTo>
                    <a:pt x="11744" y="92268"/>
                  </a:moveTo>
                  <a:lnTo>
                    <a:pt x="15304" y="92268"/>
                  </a:lnTo>
                  <a:lnTo>
                    <a:pt x="11744" y="46100"/>
                  </a:lnTo>
                  <a:cubicBezTo>
                    <a:pt x="10281" y="32505"/>
                    <a:pt x="8180" y="36914"/>
                    <a:pt x="8180" y="24788"/>
                  </a:cubicBezTo>
                  <a:cubicBezTo>
                    <a:pt x="8180" y="11662"/>
                    <a:pt x="6364" y="7548"/>
                    <a:pt x="0" y="0"/>
                  </a:cubicBezTo>
                  <a:lnTo>
                    <a:pt x="3463" y="60520"/>
                  </a:lnTo>
                  <a:lnTo>
                    <a:pt x="11743" y="92268"/>
                  </a:lnTo>
                  <a:close/>
                </a:path>
              </a:pathLst>
            </a:custGeom>
            <a:solidFill>
              <a:srgbClr val="36364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184EB144-8808-7527-B4E4-28E3839F68C8}"/>
                </a:ext>
              </a:extLst>
            </p:cNvPr>
            <p:cNvSpPr/>
            <p:nvPr/>
          </p:nvSpPr>
          <p:spPr>
            <a:xfrm>
              <a:off x="2503380" y="3356909"/>
              <a:ext cx="11001" cy="124303"/>
            </a:xfrm>
            <a:custGeom>
              <a:avLst/>
              <a:gdLst>
                <a:gd name="connsiteX0" fmla="*/ 3874 w 11001"/>
                <a:gd name="connsiteY0" fmla="*/ 14203 h 124303"/>
                <a:gd name="connsiteX1" fmla="*/ 7438 w 11001"/>
                <a:gd name="connsiteY1" fmla="*/ 31962 h 124303"/>
                <a:gd name="connsiteX2" fmla="*/ 3874 w 11001"/>
                <a:gd name="connsiteY2" fmla="*/ 53273 h 124303"/>
                <a:gd name="connsiteX3" fmla="*/ 3874 w 11001"/>
                <a:gd name="connsiteY3" fmla="*/ 95890 h 124303"/>
                <a:gd name="connsiteX4" fmla="*/ 7438 w 11001"/>
                <a:gd name="connsiteY4" fmla="*/ 124303 h 124303"/>
                <a:gd name="connsiteX5" fmla="*/ 7416 w 11001"/>
                <a:gd name="connsiteY5" fmla="*/ 99439 h 124303"/>
                <a:gd name="connsiteX6" fmla="*/ 7438 w 11001"/>
                <a:gd name="connsiteY6" fmla="*/ 56822 h 124303"/>
                <a:gd name="connsiteX7" fmla="*/ 11001 w 11001"/>
                <a:gd name="connsiteY7" fmla="*/ 42617 h 124303"/>
                <a:gd name="connsiteX8" fmla="*/ 11001 w 11001"/>
                <a:gd name="connsiteY8" fmla="*/ 0 h 124303"/>
                <a:gd name="connsiteX9" fmla="*/ 3874 w 11001"/>
                <a:gd name="connsiteY9" fmla="*/ 0 h 124303"/>
                <a:gd name="connsiteX10" fmla="*/ 3874 w 11001"/>
                <a:gd name="connsiteY10" fmla="*/ 14205 h 12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01" h="124303">
                  <a:moveTo>
                    <a:pt x="3874" y="14203"/>
                  </a:moveTo>
                  <a:cubicBezTo>
                    <a:pt x="3874" y="27342"/>
                    <a:pt x="3323" y="23418"/>
                    <a:pt x="7438" y="31962"/>
                  </a:cubicBezTo>
                  <a:cubicBezTo>
                    <a:pt x="5492" y="40282"/>
                    <a:pt x="3874" y="42455"/>
                    <a:pt x="3874" y="53273"/>
                  </a:cubicBezTo>
                  <a:lnTo>
                    <a:pt x="3874" y="95890"/>
                  </a:lnTo>
                  <a:cubicBezTo>
                    <a:pt x="3874" y="117150"/>
                    <a:pt x="-6875" y="113849"/>
                    <a:pt x="7438" y="124303"/>
                  </a:cubicBezTo>
                  <a:lnTo>
                    <a:pt x="7416" y="99439"/>
                  </a:lnTo>
                  <a:lnTo>
                    <a:pt x="7438" y="56822"/>
                  </a:lnTo>
                  <a:cubicBezTo>
                    <a:pt x="9935" y="51807"/>
                    <a:pt x="11001" y="50927"/>
                    <a:pt x="11001" y="42617"/>
                  </a:cubicBezTo>
                  <a:lnTo>
                    <a:pt x="11001" y="0"/>
                  </a:lnTo>
                  <a:lnTo>
                    <a:pt x="3874" y="0"/>
                  </a:lnTo>
                  <a:lnTo>
                    <a:pt x="3874" y="14205"/>
                  </a:lnTo>
                  <a:close/>
                </a:path>
              </a:pathLst>
            </a:custGeom>
            <a:solidFill>
              <a:srgbClr val="3F405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8715E453-168D-D38D-4714-00019718880E}"/>
                </a:ext>
              </a:extLst>
            </p:cNvPr>
            <p:cNvSpPr/>
            <p:nvPr/>
          </p:nvSpPr>
          <p:spPr>
            <a:xfrm>
              <a:off x="2913471" y="4042462"/>
              <a:ext cx="64135" cy="14208"/>
            </a:xfrm>
            <a:custGeom>
              <a:avLst/>
              <a:gdLst>
                <a:gd name="connsiteX0" fmla="*/ 53446 w 64135"/>
                <a:gd name="connsiteY0" fmla="*/ 3553 h 14208"/>
                <a:gd name="connsiteX1" fmla="*/ 32049 w 64135"/>
                <a:gd name="connsiteY1" fmla="*/ 3456 h 14208"/>
                <a:gd name="connsiteX2" fmla="*/ 10688 w 64135"/>
                <a:gd name="connsiteY2" fmla="*/ 7106 h 14208"/>
                <a:gd name="connsiteX3" fmla="*/ 0 w 64135"/>
                <a:gd name="connsiteY3" fmla="*/ 7106 h 14208"/>
                <a:gd name="connsiteX4" fmla="*/ 0 w 64135"/>
                <a:gd name="connsiteY4" fmla="*/ 14209 h 14208"/>
                <a:gd name="connsiteX5" fmla="*/ 53444 w 64135"/>
                <a:gd name="connsiteY5" fmla="*/ 14209 h 14208"/>
                <a:gd name="connsiteX6" fmla="*/ 64135 w 64135"/>
                <a:gd name="connsiteY6" fmla="*/ 0 h 14208"/>
                <a:gd name="connsiteX7" fmla="*/ 53444 w 64135"/>
                <a:gd name="connsiteY7" fmla="*/ 3553 h 1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135" h="14208">
                  <a:moveTo>
                    <a:pt x="53446" y="3553"/>
                  </a:moveTo>
                  <a:lnTo>
                    <a:pt x="32049" y="3456"/>
                  </a:lnTo>
                  <a:lnTo>
                    <a:pt x="10688" y="7106"/>
                  </a:lnTo>
                  <a:lnTo>
                    <a:pt x="0" y="7106"/>
                  </a:lnTo>
                  <a:lnTo>
                    <a:pt x="0" y="14209"/>
                  </a:lnTo>
                  <a:lnTo>
                    <a:pt x="53444" y="14209"/>
                  </a:lnTo>
                  <a:cubicBezTo>
                    <a:pt x="64218" y="14209"/>
                    <a:pt x="63296" y="10027"/>
                    <a:pt x="64135" y="0"/>
                  </a:cubicBezTo>
                  <a:cubicBezTo>
                    <a:pt x="59786" y="2436"/>
                    <a:pt x="60323" y="3553"/>
                    <a:pt x="53444" y="3553"/>
                  </a:cubicBezTo>
                  <a:close/>
                </a:path>
              </a:pathLst>
            </a:custGeom>
            <a:solidFill>
              <a:srgbClr val="9496C2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B681196-01F0-7E63-F2CE-E6AAB4D1B10A}"/>
                </a:ext>
              </a:extLst>
            </p:cNvPr>
            <p:cNvSpPr/>
            <p:nvPr/>
          </p:nvSpPr>
          <p:spPr>
            <a:xfrm>
              <a:off x="2749559" y="2895199"/>
              <a:ext cx="60576" cy="17990"/>
            </a:xfrm>
            <a:custGeom>
              <a:avLst/>
              <a:gdLst>
                <a:gd name="connsiteX0" fmla="*/ 10929 w 60576"/>
                <a:gd name="connsiteY0" fmla="*/ 8486 h 17990"/>
                <a:gd name="connsiteX1" fmla="*/ 0 w 60576"/>
                <a:gd name="connsiteY1" fmla="*/ 7081 h 17990"/>
                <a:gd name="connsiteX2" fmla="*/ 101 w 60576"/>
                <a:gd name="connsiteY2" fmla="*/ 13576 h 17990"/>
                <a:gd name="connsiteX3" fmla="*/ 28503 w 60576"/>
                <a:gd name="connsiteY3" fmla="*/ 17736 h 17990"/>
                <a:gd name="connsiteX4" fmla="*/ 60573 w 60576"/>
                <a:gd name="connsiteY4" fmla="*/ 10634 h 17990"/>
                <a:gd name="connsiteX5" fmla="*/ 60577 w 60576"/>
                <a:gd name="connsiteY5" fmla="*/ 0 h 17990"/>
                <a:gd name="connsiteX6" fmla="*/ 10929 w 60576"/>
                <a:gd name="connsiteY6" fmla="*/ 8486 h 1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576" h="17990">
                  <a:moveTo>
                    <a:pt x="10929" y="8486"/>
                  </a:moveTo>
                  <a:lnTo>
                    <a:pt x="0" y="7081"/>
                  </a:lnTo>
                  <a:lnTo>
                    <a:pt x="101" y="13576"/>
                  </a:lnTo>
                  <a:lnTo>
                    <a:pt x="28503" y="17736"/>
                  </a:lnTo>
                  <a:cubicBezTo>
                    <a:pt x="39284" y="19551"/>
                    <a:pt x="41475" y="11058"/>
                    <a:pt x="60573" y="10634"/>
                  </a:cubicBezTo>
                  <a:lnTo>
                    <a:pt x="60577" y="0"/>
                  </a:lnTo>
                  <a:lnTo>
                    <a:pt x="10929" y="8486"/>
                  </a:lnTo>
                  <a:close/>
                </a:path>
              </a:pathLst>
            </a:custGeom>
            <a:solidFill>
              <a:srgbClr val="9193B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BFCB1D84-AF5E-039A-2446-80FDF899E14F}"/>
                </a:ext>
              </a:extLst>
            </p:cNvPr>
            <p:cNvSpPr/>
            <p:nvPr/>
          </p:nvSpPr>
          <p:spPr>
            <a:xfrm>
              <a:off x="8746473" y="3055012"/>
              <a:ext cx="32069" cy="67479"/>
            </a:xfrm>
            <a:custGeom>
              <a:avLst/>
              <a:gdLst>
                <a:gd name="connsiteX0" fmla="*/ 0 w 32069"/>
                <a:gd name="connsiteY0" fmla="*/ 67479 h 67479"/>
                <a:gd name="connsiteX1" fmla="*/ 32070 w 32069"/>
                <a:gd name="connsiteY1" fmla="*/ 0 h 67479"/>
                <a:gd name="connsiteX2" fmla="*/ 24943 w 32069"/>
                <a:gd name="connsiteY2" fmla="*/ 0 h 67479"/>
                <a:gd name="connsiteX3" fmla="*/ 0 w 32069"/>
                <a:gd name="connsiteY3" fmla="*/ 67479 h 67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69" h="67479">
                  <a:moveTo>
                    <a:pt x="0" y="67479"/>
                  </a:moveTo>
                  <a:cubicBezTo>
                    <a:pt x="9261" y="56860"/>
                    <a:pt x="31637" y="19344"/>
                    <a:pt x="32070" y="0"/>
                  </a:cubicBezTo>
                  <a:lnTo>
                    <a:pt x="24943" y="0"/>
                  </a:lnTo>
                  <a:cubicBezTo>
                    <a:pt x="23418" y="18243"/>
                    <a:pt x="749" y="33950"/>
                    <a:pt x="0" y="67479"/>
                  </a:cubicBezTo>
                  <a:close/>
                </a:path>
              </a:pathLst>
            </a:custGeom>
            <a:solidFill>
              <a:srgbClr val="D1967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F0118F3C-F07B-D1A7-58C2-64B124982CA5}"/>
                </a:ext>
              </a:extLst>
            </p:cNvPr>
            <p:cNvSpPr/>
            <p:nvPr/>
          </p:nvSpPr>
          <p:spPr>
            <a:xfrm>
              <a:off x="7960803" y="3708175"/>
              <a:ext cx="33433" cy="46516"/>
            </a:xfrm>
            <a:custGeom>
              <a:avLst/>
              <a:gdLst>
                <a:gd name="connsiteX0" fmla="*/ 12630 w 33433"/>
                <a:gd name="connsiteY0" fmla="*/ 14851 h 46516"/>
                <a:gd name="connsiteX1" fmla="*/ 0 w 33433"/>
                <a:gd name="connsiteY1" fmla="*/ 12222 h 46516"/>
                <a:gd name="connsiteX2" fmla="*/ 11516 w 33433"/>
                <a:gd name="connsiteY2" fmla="*/ 25369 h 46516"/>
                <a:gd name="connsiteX3" fmla="*/ 15974 w 33433"/>
                <a:gd name="connsiteY3" fmla="*/ 46517 h 46516"/>
                <a:gd name="connsiteX4" fmla="*/ 22289 w 33433"/>
                <a:gd name="connsiteY4" fmla="*/ 46258 h 46516"/>
                <a:gd name="connsiteX5" fmla="*/ 33433 w 33433"/>
                <a:gd name="connsiteY5" fmla="*/ 0 h 4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433" h="46516">
                  <a:moveTo>
                    <a:pt x="12630" y="14851"/>
                  </a:moveTo>
                  <a:lnTo>
                    <a:pt x="0" y="12222"/>
                  </a:lnTo>
                  <a:lnTo>
                    <a:pt x="11516" y="25369"/>
                  </a:lnTo>
                  <a:lnTo>
                    <a:pt x="15974" y="46517"/>
                  </a:lnTo>
                  <a:lnTo>
                    <a:pt x="22289" y="46258"/>
                  </a:lnTo>
                  <a:lnTo>
                    <a:pt x="33433" y="0"/>
                  </a:lnTo>
                  <a:close/>
                </a:path>
              </a:pathLst>
            </a:custGeom>
            <a:solidFill>
              <a:srgbClr val="144C1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0D7CE435-B1BA-8E2C-168D-E127D3531091}"/>
                </a:ext>
              </a:extLst>
            </p:cNvPr>
            <p:cNvSpPr/>
            <p:nvPr/>
          </p:nvSpPr>
          <p:spPr>
            <a:xfrm>
              <a:off x="2665019" y="3982304"/>
              <a:ext cx="23987" cy="31951"/>
            </a:xfrm>
            <a:custGeom>
              <a:avLst/>
              <a:gdLst>
                <a:gd name="connsiteX0" fmla="*/ 0 w 23987"/>
                <a:gd name="connsiteY0" fmla="*/ 17786 h 31951"/>
                <a:gd name="connsiteX1" fmla="*/ 23988 w 23987"/>
                <a:gd name="connsiteY1" fmla="*/ 21156 h 31951"/>
                <a:gd name="connsiteX2" fmla="*/ 20244 w 23987"/>
                <a:gd name="connsiteY2" fmla="*/ 4121 h 31951"/>
                <a:gd name="connsiteX3" fmla="*/ 3412 w 23987"/>
                <a:gd name="connsiteY3" fmla="*/ 0 h 31951"/>
                <a:gd name="connsiteX4" fmla="*/ 0 w 23987"/>
                <a:gd name="connsiteY4" fmla="*/ 17787 h 3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87" h="31951">
                  <a:moveTo>
                    <a:pt x="0" y="17786"/>
                  </a:moveTo>
                  <a:cubicBezTo>
                    <a:pt x="3153" y="22317"/>
                    <a:pt x="23988" y="45147"/>
                    <a:pt x="23988" y="21156"/>
                  </a:cubicBezTo>
                  <a:cubicBezTo>
                    <a:pt x="23988" y="11564"/>
                    <a:pt x="22287" y="11363"/>
                    <a:pt x="20244" y="4121"/>
                  </a:cubicBezTo>
                  <a:lnTo>
                    <a:pt x="3412" y="0"/>
                  </a:lnTo>
                  <a:lnTo>
                    <a:pt x="0" y="17787"/>
                  </a:lnTo>
                  <a:close/>
                </a:path>
              </a:pathLst>
            </a:custGeom>
            <a:solidFill>
              <a:srgbClr val="1D228C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ADD07E6B-633F-EFD6-1D24-D867A838ED37}"/>
                </a:ext>
              </a:extLst>
            </p:cNvPr>
            <p:cNvSpPr/>
            <p:nvPr/>
          </p:nvSpPr>
          <p:spPr>
            <a:xfrm>
              <a:off x="1691294" y="2696284"/>
              <a:ext cx="32794" cy="28413"/>
            </a:xfrm>
            <a:custGeom>
              <a:avLst/>
              <a:gdLst>
                <a:gd name="connsiteX0" fmla="*/ 17815 w 32794"/>
                <a:gd name="connsiteY0" fmla="*/ 1 h 28413"/>
                <a:gd name="connsiteX1" fmla="*/ 16309 w 32794"/>
                <a:gd name="connsiteY1" fmla="*/ 5328 h 28413"/>
                <a:gd name="connsiteX2" fmla="*/ 0 w 32794"/>
                <a:gd name="connsiteY2" fmla="*/ 21311 h 28413"/>
                <a:gd name="connsiteX3" fmla="*/ 10691 w 32794"/>
                <a:gd name="connsiteY3" fmla="*/ 28413 h 28413"/>
                <a:gd name="connsiteX4" fmla="*/ 32794 w 32794"/>
                <a:gd name="connsiteY4" fmla="*/ 17578 h 28413"/>
                <a:gd name="connsiteX5" fmla="*/ 28506 w 32794"/>
                <a:gd name="connsiteY5" fmla="*/ 0 h 28413"/>
                <a:gd name="connsiteX6" fmla="*/ 17815 w 32794"/>
                <a:gd name="connsiteY6" fmla="*/ 0 h 2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794" h="28413">
                  <a:moveTo>
                    <a:pt x="17815" y="1"/>
                  </a:moveTo>
                  <a:lnTo>
                    <a:pt x="16309" y="5328"/>
                  </a:lnTo>
                  <a:lnTo>
                    <a:pt x="0" y="21311"/>
                  </a:lnTo>
                  <a:cubicBezTo>
                    <a:pt x="2868" y="23298"/>
                    <a:pt x="8800" y="28413"/>
                    <a:pt x="10691" y="28413"/>
                  </a:cubicBezTo>
                  <a:cubicBezTo>
                    <a:pt x="23072" y="28413"/>
                    <a:pt x="15696" y="22116"/>
                    <a:pt x="32794" y="17578"/>
                  </a:cubicBezTo>
                  <a:lnTo>
                    <a:pt x="28506" y="0"/>
                  </a:lnTo>
                  <a:lnTo>
                    <a:pt x="17815" y="0"/>
                  </a:lnTo>
                  <a:close/>
                </a:path>
              </a:pathLst>
            </a:custGeom>
            <a:solidFill>
              <a:srgbClr val="9FA0C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99E24756-28C2-1714-AAFA-D79D7BDA3EFB}"/>
                </a:ext>
              </a:extLst>
            </p:cNvPr>
            <p:cNvSpPr/>
            <p:nvPr/>
          </p:nvSpPr>
          <p:spPr>
            <a:xfrm>
              <a:off x="8432744" y="2136404"/>
              <a:ext cx="42756" cy="27175"/>
            </a:xfrm>
            <a:custGeom>
              <a:avLst/>
              <a:gdLst>
                <a:gd name="connsiteX0" fmla="*/ 21378 w 42756"/>
                <a:gd name="connsiteY0" fmla="*/ 9418 h 27175"/>
                <a:gd name="connsiteX1" fmla="*/ 6576 w 42756"/>
                <a:gd name="connsiteY1" fmla="*/ 9159 h 27175"/>
                <a:gd name="connsiteX2" fmla="*/ 0 w 42756"/>
                <a:gd name="connsiteY2" fmla="*/ 27176 h 27175"/>
                <a:gd name="connsiteX3" fmla="*/ 42757 w 42756"/>
                <a:gd name="connsiteY3" fmla="*/ 2315 h 27175"/>
                <a:gd name="connsiteX4" fmla="*/ 21378 w 42756"/>
                <a:gd name="connsiteY4" fmla="*/ 9418 h 2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56" h="27175">
                  <a:moveTo>
                    <a:pt x="21378" y="9418"/>
                  </a:moveTo>
                  <a:lnTo>
                    <a:pt x="6576" y="9159"/>
                  </a:lnTo>
                  <a:lnTo>
                    <a:pt x="0" y="27176"/>
                  </a:lnTo>
                  <a:cubicBezTo>
                    <a:pt x="18157" y="25670"/>
                    <a:pt x="34787" y="13154"/>
                    <a:pt x="42757" y="2315"/>
                  </a:cubicBezTo>
                  <a:cubicBezTo>
                    <a:pt x="32375" y="-2470"/>
                    <a:pt x="27741" y="289"/>
                    <a:pt x="21378" y="9418"/>
                  </a:cubicBezTo>
                  <a:close/>
                </a:path>
              </a:pathLst>
            </a:custGeom>
            <a:solidFill>
              <a:srgbClr val="144C1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8421BA8F-6F01-CAE0-188D-CA8C2B227816}"/>
                </a:ext>
              </a:extLst>
            </p:cNvPr>
            <p:cNvSpPr/>
            <p:nvPr/>
          </p:nvSpPr>
          <p:spPr>
            <a:xfrm>
              <a:off x="5739027" y="6460901"/>
              <a:ext cx="42757" cy="17757"/>
            </a:xfrm>
            <a:custGeom>
              <a:avLst/>
              <a:gdLst>
                <a:gd name="connsiteX0" fmla="*/ 17815 w 42757"/>
                <a:gd name="connsiteY0" fmla="*/ 3550 h 17757"/>
                <a:gd name="connsiteX1" fmla="*/ 0 w 42757"/>
                <a:gd name="connsiteY1" fmla="*/ 3550 h 17757"/>
                <a:gd name="connsiteX2" fmla="*/ 21379 w 42757"/>
                <a:gd name="connsiteY2" fmla="*/ 17758 h 17757"/>
                <a:gd name="connsiteX3" fmla="*/ 32066 w 42757"/>
                <a:gd name="connsiteY3" fmla="*/ 17758 h 17757"/>
                <a:gd name="connsiteX4" fmla="*/ 42758 w 42757"/>
                <a:gd name="connsiteY4" fmla="*/ 10655 h 17757"/>
                <a:gd name="connsiteX5" fmla="*/ 32066 w 42757"/>
                <a:gd name="connsiteY5" fmla="*/ 0 h 17757"/>
                <a:gd name="connsiteX6" fmla="*/ 17815 w 42757"/>
                <a:gd name="connsiteY6" fmla="*/ 3549 h 1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57" h="17757">
                  <a:moveTo>
                    <a:pt x="17815" y="3550"/>
                  </a:moveTo>
                  <a:lnTo>
                    <a:pt x="0" y="3550"/>
                  </a:lnTo>
                  <a:cubicBezTo>
                    <a:pt x="5463" y="8284"/>
                    <a:pt x="11906" y="17758"/>
                    <a:pt x="21379" y="17758"/>
                  </a:cubicBezTo>
                  <a:lnTo>
                    <a:pt x="32066" y="17758"/>
                  </a:lnTo>
                  <a:cubicBezTo>
                    <a:pt x="37901" y="17758"/>
                    <a:pt x="42758" y="15631"/>
                    <a:pt x="42758" y="10655"/>
                  </a:cubicBezTo>
                  <a:cubicBezTo>
                    <a:pt x="42758" y="5780"/>
                    <a:pt x="35323" y="2169"/>
                    <a:pt x="32066" y="0"/>
                  </a:cubicBezTo>
                  <a:cubicBezTo>
                    <a:pt x="27033" y="2486"/>
                    <a:pt x="26150" y="3549"/>
                    <a:pt x="17815" y="3549"/>
                  </a:cubicBezTo>
                  <a:close/>
                </a:path>
              </a:pathLst>
            </a:custGeom>
            <a:solidFill>
              <a:srgbClr val="54190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652F59EC-ECB1-AF4C-460A-C840C3151176}"/>
                </a:ext>
              </a:extLst>
            </p:cNvPr>
            <p:cNvSpPr/>
            <p:nvPr/>
          </p:nvSpPr>
          <p:spPr>
            <a:xfrm>
              <a:off x="2471650" y="4112684"/>
              <a:ext cx="7123" cy="89314"/>
            </a:xfrm>
            <a:custGeom>
              <a:avLst/>
              <a:gdLst>
                <a:gd name="connsiteX0" fmla="*/ 202 w 7123"/>
                <a:gd name="connsiteY0" fmla="*/ 14810 h 89314"/>
                <a:gd name="connsiteX1" fmla="*/ 3560 w 7123"/>
                <a:gd name="connsiteY1" fmla="*/ 21837 h 89314"/>
                <a:gd name="connsiteX2" fmla="*/ 0 w 7123"/>
                <a:gd name="connsiteY2" fmla="*/ 36042 h 89314"/>
                <a:gd name="connsiteX3" fmla="*/ 0 w 7123"/>
                <a:gd name="connsiteY3" fmla="*/ 89315 h 89314"/>
                <a:gd name="connsiteX4" fmla="*/ 7124 w 7123"/>
                <a:gd name="connsiteY4" fmla="*/ 71557 h 89314"/>
                <a:gd name="connsiteX5" fmla="*/ 5697 w 7123"/>
                <a:gd name="connsiteY5" fmla="*/ 0 h 89314"/>
                <a:gd name="connsiteX6" fmla="*/ 202 w 7123"/>
                <a:gd name="connsiteY6" fmla="*/ 14808 h 8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23" h="89314">
                  <a:moveTo>
                    <a:pt x="202" y="14810"/>
                  </a:moveTo>
                  <a:lnTo>
                    <a:pt x="3560" y="21837"/>
                  </a:lnTo>
                  <a:cubicBezTo>
                    <a:pt x="1067" y="26856"/>
                    <a:pt x="0" y="27736"/>
                    <a:pt x="0" y="36042"/>
                  </a:cubicBezTo>
                  <a:lnTo>
                    <a:pt x="0" y="89315"/>
                  </a:lnTo>
                  <a:cubicBezTo>
                    <a:pt x="5282" y="83258"/>
                    <a:pt x="7124" y="83146"/>
                    <a:pt x="7124" y="71557"/>
                  </a:cubicBezTo>
                  <a:lnTo>
                    <a:pt x="5697" y="0"/>
                  </a:lnTo>
                  <a:lnTo>
                    <a:pt x="202" y="14808"/>
                  </a:lnTo>
                  <a:close/>
                </a:path>
              </a:pathLst>
            </a:custGeom>
            <a:solidFill>
              <a:srgbClr val="14151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7BD32AEC-E790-176F-F603-73FDD960E043}"/>
                </a:ext>
              </a:extLst>
            </p:cNvPr>
            <p:cNvSpPr/>
            <p:nvPr/>
          </p:nvSpPr>
          <p:spPr>
            <a:xfrm>
              <a:off x="2413790" y="3704953"/>
              <a:ext cx="7949" cy="85256"/>
            </a:xfrm>
            <a:custGeom>
              <a:avLst/>
              <a:gdLst>
                <a:gd name="connsiteX0" fmla="*/ 0 w 7949"/>
                <a:gd name="connsiteY0" fmla="*/ 46073 h 85256"/>
                <a:gd name="connsiteX1" fmla="*/ 817 w 7949"/>
                <a:gd name="connsiteY1" fmla="*/ 63924 h 85256"/>
                <a:gd name="connsiteX2" fmla="*/ 817 w 7949"/>
                <a:gd name="connsiteY2" fmla="*/ 85256 h 85256"/>
                <a:gd name="connsiteX3" fmla="*/ 3789 w 7949"/>
                <a:gd name="connsiteY3" fmla="*/ 85145 h 85256"/>
                <a:gd name="connsiteX4" fmla="*/ 7058 w 7949"/>
                <a:gd name="connsiteY4" fmla="*/ 56813 h 85256"/>
                <a:gd name="connsiteX5" fmla="*/ 7950 w 7949"/>
                <a:gd name="connsiteY5" fmla="*/ 39073 h 85256"/>
                <a:gd name="connsiteX6" fmla="*/ 7950 w 7949"/>
                <a:gd name="connsiteY6" fmla="*/ 0 h 85256"/>
                <a:gd name="connsiteX7" fmla="*/ 4941 w 7949"/>
                <a:gd name="connsiteY7" fmla="*/ 74 h 8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49" h="85256">
                  <a:moveTo>
                    <a:pt x="0" y="46073"/>
                  </a:moveTo>
                  <a:lnTo>
                    <a:pt x="817" y="63924"/>
                  </a:lnTo>
                  <a:lnTo>
                    <a:pt x="817" y="85256"/>
                  </a:lnTo>
                  <a:lnTo>
                    <a:pt x="3789" y="85145"/>
                  </a:lnTo>
                  <a:lnTo>
                    <a:pt x="7058" y="56813"/>
                  </a:lnTo>
                  <a:lnTo>
                    <a:pt x="7950" y="39073"/>
                  </a:lnTo>
                  <a:lnTo>
                    <a:pt x="7950" y="0"/>
                  </a:lnTo>
                  <a:lnTo>
                    <a:pt x="4941" y="74"/>
                  </a:lnTo>
                  <a:close/>
                </a:path>
              </a:pathLst>
            </a:custGeom>
            <a:solidFill>
              <a:srgbClr val="2C2D3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30748CA4-1606-DCCF-F560-694C0595F2D1}"/>
                </a:ext>
              </a:extLst>
            </p:cNvPr>
            <p:cNvSpPr/>
            <p:nvPr/>
          </p:nvSpPr>
          <p:spPr>
            <a:xfrm>
              <a:off x="3227023" y="4091940"/>
              <a:ext cx="10698" cy="57035"/>
            </a:xfrm>
            <a:custGeom>
              <a:avLst/>
              <a:gdLst>
                <a:gd name="connsiteX0" fmla="*/ 0 w 10698"/>
                <a:gd name="connsiteY0" fmla="*/ 57035 h 57035"/>
                <a:gd name="connsiteX1" fmla="*/ 7132 w 10698"/>
                <a:gd name="connsiteY1" fmla="*/ 57035 h 57035"/>
                <a:gd name="connsiteX2" fmla="*/ 10698 w 10698"/>
                <a:gd name="connsiteY2" fmla="*/ 0 h 57035"/>
                <a:gd name="connsiteX3" fmla="*/ 3566 w 10698"/>
                <a:gd name="connsiteY3" fmla="*/ 0 h 57035"/>
                <a:gd name="connsiteX4" fmla="*/ 0 w 10698"/>
                <a:gd name="connsiteY4" fmla="*/ 32221 h 5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98" h="57035">
                  <a:moveTo>
                    <a:pt x="0" y="57035"/>
                  </a:moveTo>
                  <a:lnTo>
                    <a:pt x="7132" y="57035"/>
                  </a:lnTo>
                  <a:lnTo>
                    <a:pt x="10698" y="0"/>
                  </a:lnTo>
                  <a:lnTo>
                    <a:pt x="3566" y="0"/>
                  </a:lnTo>
                  <a:lnTo>
                    <a:pt x="0" y="32221"/>
                  </a:lnTo>
                  <a:close/>
                </a:path>
              </a:pathLst>
            </a:custGeom>
            <a:solidFill>
              <a:srgbClr val="3F405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D3DA7ED4-CEAA-57F6-0583-E2AA2AD48BB8}"/>
                </a:ext>
              </a:extLst>
            </p:cNvPr>
            <p:cNvSpPr/>
            <p:nvPr/>
          </p:nvSpPr>
          <p:spPr>
            <a:xfrm>
              <a:off x="4402890" y="2792189"/>
              <a:ext cx="32070" cy="17758"/>
            </a:xfrm>
            <a:custGeom>
              <a:avLst/>
              <a:gdLst>
                <a:gd name="connsiteX0" fmla="*/ 0 w 32070"/>
                <a:gd name="connsiteY0" fmla="*/ 17758 h 17758"/>
                <a:gd name="connsiteX1" fmla="*/ 32070 w 32070"/>
                <a:gd name="connsiteY1" fmla="*/ 3553 h 17758"/>
                <a:gd name="connsiteX2" fmla="*/ 21379 w 32070"/>
                <a:gd name="connsiteY2" fmla="*/ 0 h 17758"/>
                <a:gd name="connsiteX3" fmla="*/ 14255 w 32070"/>
                <a:gd name="connsiteY3" fmla="*/ 0 h 17758"/>
                <a:gd name="connsiteX4" fmla="*/ 1 w 32070"/>
                <a:gd name="connsiteY4" fmla="*/ 17758 h 1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70" h="17758">
                  <a:moveTo>
                    <a:pt x="0" y="17758"/>
                  </a:moveTo>
                  <a:cubicBezTo>
                    <a:pt x="20413" y="17758"/>
                    <a:pt x="23739" y="15955"/>
                    <a:pt x="32070" y="3553"/>
                  </a:cubicBezTo>
                  <a:cubicBezTo>
                    <a:pt x="27725" y="1118"/>
                    <a:pt x="28258" y="0"/>
                    <a:pt x="21379" y="0"/>
                  </a:cubicBezTo>
                  <a:lnTo>
                    <a:pt x="14255" y="0"/>
                  </a:lnTo>
                  <a:cubicBezTo>
                    <a:pt x="2563" y="0"/>
                    <a:pt x="887" y="7167"/>
                    <a:pt x="1" y="17758"/>
                  </a:cubicBezTo>
                  <a:close/>
                </a:path>
              </a:pathLst>
            </a:custGeom>
            <a:solidFill>
              <a:srgbClr val="E8A8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D8853CF-82AF-F5EA-6FB9-910619CEAA57}"/>
                </a:ext>
              </a:extLst>
            </p:cNvPr>
            <p:cNvSpPr/>
            <p:nvPr/>
          </p:nvSpPr>
          <p:spPr>
            <a:xfrm>
              <a:off x="8276186" y="3321179"/>
              <a:ext cx="17713" cy="32157"/>
            </a:xfrm>
            <a:custGeom>
              <a:avLst/>
              <a:gdLst>
                <a:gd name="connsiteX0" fmla="*/ 0 w 17713"/>
                <a:gd name="connsiteY0" fmla="*/ 7490 h 32157"/>
                <a:gd name="connsiteX1" fmla="*/ 10587 w 17713"/>
                <a:gd name="connsiteY1" fmla="*/ 32157 h 32157"/>
                <a:gd name="connsiteX2" fmla="*/ 17714 w 17713"/>
                <a:gd name="connsiteY2" fmla="*/ 21501 h 32157"/>
                <a:gd name="connsiteX3" fmla="*/ 17714 w 17713"/>
                <a:gd name="connsiteY3" fmla="*/ 17952 h 32157"/>
                <a:gd name="connsiteX4" fmla="*/ 14046 w 17713"/>
                <a:gd name="connsiteY4" fmla="*/ 0 h 32157"/>
                <a:gd name="connsiteX5" fmla="*/ 0 w 17713"/>
                <a:gd name="connsiteY5" fmla="*/ 7490 h 3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13" h="32157">
                  <a:moveTo>
                    <a:pt x="0" y="7490"/>
                  </a:moveTo>
                  <a:cubicBezTo>
                    <a:pt x="562" y="15275"/>
                    <a:pt x="3135" y="32157"/>
                    <a:pt x="10587" y="32157"/>
                  </a:cubicBezTo>
                  <a:cubicBezTo>
                    <a:pt x="15581" y="32157"/>
                    <a:pt x="17714" y="27314"/>
                    <a:pt x="17714" y="21501"/>
                  </a:cubicBezTo>
                  <a:lnTo>
                    <a:pt x="17714" y="17952"/>
                  </a:lnTo>
                  <a:cubicBezTo>
                    <a:pt x="17714" y="8360"/>
                    <a:pt x="16009" y="8159"/>
                    <a:pt x="14046" y="0"/>
                  </a:cubicBezTo>
                  <a:lnTo>
                    <a:pt x="0" y="7490"/>
                  </a:lnTo>
                  <a:close/>
                </a:path>
              </a:pathLst>
            </a:custGeom>
            <a:solidFill>
              <a:srgbClr val="16521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FB830983-441E-DC9C-D596-BCD1984CEF3C}"/>
                </a:ext>
              </a:extLst>
            </p:cNvPr>
            <p:cNvSpPr/>
            <p:nvPr/>
          </p:nvSpPr>
          <p:spPr>
            <a:xfrm>
              <a:off x="2047626" y="2505582"/>
              <a:ext cx="64136" cy="20263"/>
            </a:xfrm>
            <a:custGeom>
              <a:avLst/>
              <a:gdLst>
                <a:gd name="connsiteX0" fmla="*/ 1 w 64136"/>
                <a:gd name="connsiteY0" fmla="*/ 20263 h 20263"/>
                <a:gd name="connsiteX1" fmla="*/ 53449 w 64136"/>
                <a:gd name="connsiteY1" fmla="*/ 9611 h 20263"/>
                <a:gd name="connsiteX2" fmla="*/ 64137 w 64136"/>
                <a:gd name="connsiteY2" fmla="*/ 6058 h 20263"/>
                <a:gd name="connsiteX3" fmla="*/ 32783 w 64136"/>
                <a:gd name="connsiteY3" fmla="*/ 6773 h 20263"/>
                <a:gd name="connsiteX4" fmla="*/ 0 w 64136"/>
                <a:gd name="connsiteY4" fmla="*/ 20263 h 20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36" h="20263">
                  <a:moveTo>
                    <a:pt x="1" y="20263"/>
                  </a:moveTo>
                  <a:cubicBezTo>
                    <a:pt x="19114" y="18679"/>
                    <a:pt x="33909" y="9611"/>
                    <a:pt x="53449" y="9611"/>
                  </a:cubicBezTo>
                  <a:cubicBezTo>
                    <a:pt x="67070" y="9611"/>
                    <a:pt x="54743" y="10700"/>
                    <a:pt x="64137" y="6058"/>
                  </a:cubicBezTo>
                  <a:cubicBezTo>
                    <a:pt x="55528" y="-5654"/>
                    <a:pt x="54642" y="2466"/>
                    <a:pt x="32783" y="6773"/>
                  </a:cubicBezTo>
                  <a:cubicBezTo>
                    <a:pt x="20323" y="9227"/>
                    <a:pt x="6969" y="10786"/>
                    <a:pt x="0" y="20263"/>
                  </a:cubicBezTo>
                  <a:close/>
                </a:path>
              </a:pathLst>
            </a:custGeom>
            <a:solidFill>
              <a:srgbClr val="9799C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C09B6C91-87A1-6DFA-CBBE-FFBFCC3C66AD}"/>
                </a:ext>
              </a:extLst>
            </p:cNvPr>
            <p:cNvSpPr/>
            <p:nvPr/>
          </p:nvSpPr>
          <p:spPr>
            <a:xfrm>
              <a:off x="5464863" y="4194983"/>
              <a:ext cx="21865" cy="38961"/>
            </a:xfrm>
            <a:custGeom>
              <a:avLst/>
              <a:gdLst>
                <a:gd name="connsiteX0" fmla="*/ 0 w 21865"/>
                <a:gd name="connsiteY0" fmla="*/ 10656 h 38961"/>
                <a:gd name="connsiteX1" fmla="*/ 21865 w 21865"/>
                <a:gd name="connsiteY1" fmla="*/ 38962 h 38961"/>
                <a:gd name="connsiteX2" fmla="*/ 14251 w 21865"/>
                <a:gd name="connsiteY2" fmla="*/ 0 h 38961"/>
                <a:gd name="connsiteX3" fmla="*/ 0 w 21865"/>
                <a:gd name="connsiteY3" fmla="*/ 10656 h 3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65" h="38961">
                  <a:moveTo>
                    <a:pt x="0" y="10656"/>
                  </a:moveTo>
                  <a:cubicBezTo>
                    <a:pt x="0" y="14040"/>
                    <a:pt x="15941" y="35441"/>
                    <a:pt x="21865" y="38962"/>
                  </a:cubicBezTo>
                  <a:lnTo>
                    <a:pt x="14251" y="0"/>
                  </a:lnTo>
                  <a:cubicBezTo>
                    <a:pt x="8173" y="1620"/>
                    <a:pt x="0" y="4128"/>
                    <a:pt x="0" y="10656"/>
                  </a:cubicBezTo>
                  <a:close/>
                </a:path>
              </a:pathLst>
            </a:custGeom>
            <a:solidFill>
              <a:srgbClr val="883B2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B477F000-070F-4988-3932-6B6A0C78A9D6}"/>
                </a:ext>
              </a:extLst>
            </p:cNvPr>
            <p:cNvSpPr/>
            <p:nvPr/>
          </p:nvSpPr>
          <p:spPr>
            <a:xfrm>
              <a:off x="2856477" y="4049437"/>
              <a:ext cx="49885" cy="10651"/>
            </a:xfrm>
            <a:custGeom>
              <a:avLst/>
              <a:gdLst>
                <a:gd name="connsiteX0" fmla="*/ 0 w 49885"/>
                <a:gd name="connsiteY0" fmla="*/ 10652 h 10651"/>
                <a:gd name="connsiteX1" fmla="*/ 39194 w 49885"/>
                <a:gd name="connsiteY1" fmla="*/ 7102 h 10651"/>
                <a:gd name="connsiteX2" fmla="*/ 49885 w 49885"/>
                <a:gd name="connsiteY2" fmla="*/ 7102 h 10651"/>
                <a:gd name="connsiteX3" fmla="*/ 49885 w 49885"/>
                <a:gd name="connsiteY3" fmla="*/ 0 h 10651"/>
                <a:gd name="connsiteX4" fmla="*/ 17815 w 49885"/>
                <a:gd name="connsiteY4" fmla="*/ 0 h 10651"/>
                <a:gd name="connsiteX5" fmla="*/ 0 w 49885"/>
                <a:gd name="connsiteY5" fmla="*/ 10652 h 1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885" h="10651">
                  <a:moveTo>
                    <a:pt x="0" y="10652"/>
                  </a:moveTo>
                  <a:lnTo>
                    <a:pt x="39194" y="7102"/>
                  </a:lnTo>
                  <a:lnTo>
                    <a:pt x="49885" y="7102"/>
                  </a:lnTo>
                  <a:lnTo>
                    <a:pt x="49885" y="0"/>
                  </a:lnTo>
                  <a:lnTo>
                    <a:pt x="17815" y="0"/>
                  </a:lnTo>
                  <a:cubicBezTo>
                    <a:pt x="5423" y="0"/>
                    <a:pt x="2350" y="1555"/>
                    <a:pt x="0" y="10652"/>
                  </a:cubicBezTo>
                  <a:close/>
                </a:path>
              </a:pathLst>
            </a:custGeom>
            <a:solidFill>
              <a:srgbClr val="8A8CB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C0F13DD7-F9E3-6457-ED10-53C2AE31E75B}"/>
                </a:ext>
              </a:extLst>
            </p:cNvPr>
            <p:cNvSpPr/>
            <p:nvPr/>
          </p:nvSpPr>
          <p:spPr>
            <a:xfrm>
              <a:off x="2624862" y="2380209"/>
              <a:ext cx="17815" cy="28413"/>
            </a:xfrm>
            <a:custGeom>
              <a:avLst/>
              <a:gdLst>
                <a:gd name="connsiteX0" fmla="*/ 0 w 17815"/>
                <a:gd name="connsiteY0" fmla="*/ 21307 h 28413"/>
                <a:gd name="connsiteX1" fmla="*/ 7127 w 17815"/>
                <a:gd name="connsiteY1" fmla="*/ 28414 h 28413"/>
                <a:gd name="connsiteX2" fmla="*/ 17815 w 17815"/>
                <a:gd name="connsiteY2" fmla="*/ 17758 h 28413"/>
                <a:gd name="connsiteX3" fmla="*/ 14251 w 17815"/>
                <a:gd name="connsiteY3" fmla="*/ 0 h 28413"/>
                <a:gd name="connsiteX4" fmla="*/ 7128 w 17815"/>
                <a:gd name="connsiteY4" fmla="*/ 0 h 28413"/>
                <a:gd name="connsiteX5" fmla="*/ 0 w 17815"/>
                <a:gd name="connsiteY5" fmla="*/ 21307 h 2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15" h="28413">
                  <a:moveTo>
                    <a:pt x="0" y="21307"/>
                  </a:moveTo>
                  <a:cubicBezTo>
                    <a:pt x="0" y="24469"/>
                    <a:pt x="3957" y="28414"/>
                    <a:pt x="7127" y="28414"/>
                  </a:cubicBezTo>
                  <a:cubicBezTo>
                    <a:pt x="15336" y="28414"/>
                    <a:pt x="17815" y="25942"/>
                    <a:pt x="17815" y="17758"/>
                  </a:cubicBezTo>
                  <a:cubicBezTo>
                    <a:pt x="17815" y="8166"/>
                    <a:pt x="16114" y="7965"/>
                    <a:pt x="14251" y="0"/>
                  </a:cubicBezTo>
                  <a:lnTo>
                    <a:pt x="7128" y="0"/>
                  </a:lnTo>
                  <a:cubicBezTo>
                    <a:pt x="4847" y="9754"/>
                    <a:pt x="0" y="14435"/>
                    <a:pt x="0" y="21307"/>
                  </a:cubicBezTo>
                  <a:close/>
                </a:path>
              </a:pathLst>
            </a:custGeom>
            <a:solidFill>
              <a:srgbClr val="1D228C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0D38D10F-FAD0-70C9-48AF-8C81B604EAE0}"/>
                </a:ext>
              </a:extLst>
            </p:cNvPr>
            <p:cNvSpPr/>
            <p:nvPr/>
          </p:nvSpPr>
          <p:spPr>
            <a:xfrm>
              <a:off x="7969719" y="3527359"/>
              <a:ext cx="21378" cy="28413"/>
            </a:xfrm>
            <a:custGeom>
              <a:avLst/>
              <a:gdLst>
                <a:gd name="connsiteX0" fmla="*/ 0 w 21378"/>
                <a:gd name="connsiteY0" fmla="*/ 28413 h 28413"/>
                <a:gd name="connsiteX1" fmla="*/ 21378 w 21378"/>
                <a:gd name="connsiteY1" fmla="*/ 0 h 28413"/>
                <a:gd name="connsiteX2" fmla="*/ 0 w 21378"/>
                <a:gd name="connsiteY2" fmla="*/ 28413 h 2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78" h="28413">
                  <a:moveTo>
                    <a:pt x="0" y="28413"/>
                  </a:moveTo>
                  <a:cubicBezTo>
                    <a:pt x="16157" y="24113"/>
                    <a:pt x="17610" y="16124"/>
                    <a:pt x="21378" y="0"/>
                  </a:cubicBezTo>
                  <a:cubicBezTo>
                    <a:pt x="1607" y="1642"/>
                    <a:pt x="0" y="7433"/>
                    <a:pt x="0" y="28413"/>
                  </a:cubicBezTo>
                  <a:close/>
                </a:path>
              </a:pathLst>
            </a:custGeom>
            <a:solidFill>
              <a:srgbClr val="144C1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5D77E4D3-8482-F1DC-7B28-9D634E21BCA9}"/>
                </a:ext>
              </a:extLst>
            </p:cNvPr>
            <p:cNvSpPr/>
            <p:nvPr/>
          </p:nvSpPr>
          <p:spPr>
            <a:xfrm>
              <a:off x="6822469" y="6418395"/>
              <a:ext cx="46321" cy="14204"/>
            </a:xfrm>
            <a:custGeom>
              <a:avLst/>
              <a:gdLst>
                <a:gd name="connsiteX0" fmla="*/ 14252 w 46321"/>
                <a:gd name="connsiteY0" fmla="*/ 14205 h 14204"/>
                <a:gd name="connsiteX1" fmla="*/ 46322 w 46321"/>
                <a:gd name="connsiteY1" fmla="*/ 14205 h 14204"/>
                <a:gd name="connsiteX2" fmla="*/ 35634 w 46321"/>
                <a:gd name="connsiteY2" fmla="*/ 7102 h 14204"/>
                <a:gd name="connsiteX3" fmla="*/ 32070 w 46321"/>
                <a:gd name="connsiteY3" fmla="*/ 7102 h 14204"/>
                <a:gd name="connsiteX4" fmla="*/ 0 w 46321"/>
                <a:gd name="connsiteY4" fmla="*/ 0 h 14204"/>
                <a:gd name="connsiteX5" fmla="*/ 14252 w 46321"/>
                <a:gd name="connsiteY5" fmla="*/ 14205 h 14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21" h="14204">
                  <a:moveTo>
                    <a:pt x="14252" y="14205"/>
                  </a:moveTo>
                  <a:lnTo>
                    <a:pt x="46322" y="14205"/>
                  </a:lnTo>
                  <a:cubicBezTo>
                    <a:pt x="42149" y="8220"/>
                    <a:pt x="45810" y="7102"/>
                    <a:pt x="35634" y="7102"/>
                  </a:cubicBezTo>
                  <a:lnTo>
                    <a:pt x="32070" y="7102"/>
                  </a:lnTo>
                  <a:cubicBezTo>
                    <a:pt x="16741" y="7102"/>
                    <a:pt x="12756" y="2960"/>
                    <a:pt x="0" y="0"/>
                  </a:cubicBezTo>
                  <a:cubicBezTo>
                    <a:pt x="2155" y="8044"/>
                    <a:pt x="3427" y="14205"/>
                    <a:pt x="14252" y="14205"/>
                  </a:cubicBezTo>
                  <a:close/>
                </a:path>
              </a:pathLst>
            </a:custGeom>
            <a:solidFill>
              <a:srgbClr val="48170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9EEE0A63-0C1F-BE2C-53F3-15C9C1772B04}"/>
                </a:ext>
              </a:extLst>
            </p:cNvPr>
            <p:cNvSpPr/>
            <p:nvPr/>
          </p:nvSpPr>
          <p:spPr>
            <a:xfrm>
              <a:off x="2738868" y="4060020"/>
              <a:ext cx="53449" cy="7106"/>
            </a:xfrm>
            <a:custGeom>
              <a:avLst/>
              <a:gdLst>
                <a:gd name="connsiteX0" fmla="*/ 0 w 53449"/>
                <a:gd name="connsiteY0" fmla="*/ 7106 h 7106"/>
                <a:gd name="connsiteX1" fmla="*/ 35630 w 53449"/>
                <a:gd name="connsiteY1" fmla="*/ 7106 h 7106"/>
                <a:gd name="connsiteX2" fmla="*/ 53449 w 53449"/>
                <a:gd name="connsiteY2" fmla="*/ 0 h 7106"/>
                <a:gd name="connsiteX3" fmla="*/ 2 w 53449"/>
                <a:gd name="connsiteY3" fmla="*/ 0 h 7106"/>
                <a:gd name="connsiteX4" fmla="*/ 2 w 53449"/>
                <a:gd name="connsiteY4" fmla="*/ 7106 h 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49" h="7106">
                  <a:moveTo>
                    <a:pt x="0" y="7106"/>
                  </a:moveTo>
                  <a:lnTo>
                    <a:pt x="35630" y="7106"/>
                  </a:lnTo>
                  <a:cubicBezTo>
                    <a:pt x="47259" y="7106"/>
                    <a:pt x="47370" y="5270"/>
                    <a:pt x="53449" y="0"/>
                  </a:cubicBezTo>
                  <a:lnTo>
                    <a:pt x="2" y="0"/>
                  </a:lnTo>
                  <a:lnTo>
                    <a:pt x="2" y="7106"/>
                  </a:lnTo>
                  <a:close/>
                </a:path>
              </a:pathLst>
            </a:custGeom>
            <a:solidFill>
              <a:srgbClr val="8A8CB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73A1A8FE-2909-9475-42EB-511D2FA0375D}"/>
                </a:ext>
              </a:extLst>
            </p:cNvPr>
            <p:cNvSpPr/>
            <p:nvPr/>
          </p:nvSpPr>
          <p:spPr>
            <a:xfrm>
              <a:off x="2913472" y="2493834"/>
              <a:ext cx="49881" cy="10676"/>
            </a:xfrm>
            <a:custGeom>
              <a:avLst/>
              <a:gdLst>
                <a:gd name="connsiteX0" fmla="*/ 10687 w 49881"/>
                <a:gd name="connsiteY0" fmla="*/ 7124 h 10676"/>
                <a:gd name="connsiteX1" fmla="*/ 49882 w 49881"/>
                <a:gd name="connsiteY1" fmla="*/ 10677 h 10676"/>
                <a:gd name="connsiteX2" fmla="*/ 39194 w 49881"/>
                <a:gd name="connsiteY2" fmla="*/ 21 h 10676"/>
                <a:gd name="connsiteX3" fmla="*/ 32066 w 49881"/>
                <a:gd name="connsiteY3" fmla="*/ 21 h 10676"/>
                <a:gd name="connsiteX4" fmla="*/ 14111 w 49881"/>
                <a:gd name="connsiteY4" fmla="*/ 4009 h 10676"/>
                <a:gd name="connsiteX5" fmla="*/ 0 w 49881"/>
                <a:gd name="connsiteY5" fmla="*/ 21 h 10676"/>
                <a:gd name="connsiteX6" fmla="*/ 10688 w 49881"/>
                <a:gd name="connsiteY6" fmla="*/ 7123 h 1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881" h="10676">
                  <a:moveTo>
                    <a:pt x="10687" y="7124"/>
                  </a:moveTo>
                  <a:lnTo>
                    <a:pt x="49882" y="10677"/>
                  </a:lnTo>
                  <a:cubicBezTo>
                    <a:pt x="47763" y="2762"/>
                    <a:pt x="49049" y="21"/>
                    <a:pt x="39194" y="21"/>
                  </a:cubicBezTo>
                  <a:lnTo>
                    <a:pt x="32066" y="21"/>
                  </a:lnTo>
                  <a:cubicBezTo>
                    <a:pt x="18885" y="21"/>
                    <a:pt x="22824" y="-529"/>
                    <a:pt x="14111" y="4009"/>
                  </a:cubicBezTo>
                  <a:lnTo>
                    <a:pt x="0" y="21"/>
                  </a:lnTo>
                  <a:cubicBezTo>
                    <a:pt x="4634" y="6671"/>
                    <a:pt x="508" y="5931"/>
                    <a:pt x="10688" y="7123"/>
                  </a:cubicBezTo>
                  <a:close/>
                </a:path>
              </a:pathLst>
            </a:custGeom>
            <a:solidFill>
              <a:srgbClr val="9799C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6583CCD1-26D8-0AB3-E318-EE2BD8215382}"/>
                </a:ext>
              </a:extLst>
            </p:cNvPr>
            <p:cNvSpPr/>
            <p:nvPr/>
          </p:nvSpPr>
          <p:spPr>
            <a:xfrm>
              <a:off x="1650506" y="2700099"/>
              <a:ext cx="28321" cy="31072"/>
            </a:xfrm>
            <a:custGeom>
              <a:avLst/>
              <a:gdLst>
                <a:gd name="connsiteX0" fmla="*/ 0 w 28321"/>
                <a:gd name="connsiteY0" fmla="*/ 31073 h 31072"/>
                <a:gd name="connsiteX1" fmla="*/ 28321 w 28321"/>
                <a:gd name="connsiteY1" fmla="*/ 15999 h 31072"/>
                <a:gd name="connsiteX2" fmla="*/ 12890 w 28321"/>
                <a:gd name="connsiteY2" fmla="*/ 0 h 31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21" h="31072">
                  <a:moveTo>
                    <a:pt x="0" y="31073"/>
                  </a:moveTo>
                  <a:lnTo>
                    <a:pt x="28321" y="15999"/>
                  </a:lnTo>
                  <a:lnTo>
                    <a:pt x="12890" y="0"/>
                  </a:lnTo>
                  <a:close/>
                </a:path>
              </a:pathLst>
            </a:custGeom>
            <a:solidFill>
              <a:srgbClr val="9799C6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5B5A48BE-20F8-03FF-5290-E3164457E7FF}"/>
                </a:ext>
              </a:extLst>
            </p:cNvPr>
            <p:cNvSpPr/>
            <p:nvPr/>
          </p:nvSpPr>
          <p:spPr>
            <a:xfrm>
              <a:off x="2485633" y="3864139"/>
              <a:ext cx="7397" cy="61016"/>
            </a:xfrm>
            <a:custGeom>
              <a:avLst/>
              <a:gdLst>
                <a:gd name="connsiteX0" fmla="*/ 0 w 7397"/>
                <a:gd name="connsiteY0" fmla="*/ 11142 h 61016"/>
                <a:gd name="connsiteX1" fmla="*/ 3834 w 7397"/>
                <a:gd name="connsiteY1" fmla="*/ 21948 h 61016"/>
                <a:gd name="connsiteX2" fmla="*/ 270 w 7397"/>
                <a:gd name="connsiteY2" fmla="*/ 39706 h 61016"/>
                <a:gd name="connsiteX3" fmla="*/ 270 w 7397"/>
                <a:gd name="connsiteY3" fmla="*/ 61017 h 61016"/>
                <a:gd name="connsiteX4" fmla="*/ 7398 w 7397"/>
                <a:gd name="connsiteY4" fmla="*/ 50361 h 61016"/>
                <a:gd name="connsiteX5" fmla="*/ 6256 w 7397"/>
                <a:gd name="connsiteY5" fmla="*/ 0 h 61016"/>
                <a:gd name="connsiteX6" fmla="*/ 0 w 7397"/>
                <a:gd name="connsiteY6" fmla="*/ 11141 h 6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97" h="61016">
                  <a:moveTo>
                    <a:pt x="0" y="11142"/>
                  </a:moveTo>
                  <a:lnTo>
                    <a:pt x="3834" y="21948"/>
                  </a:lnTo>
                  <a:cubicBezTo>
                    <a:pt x="-281" y="30494"/>
                    <a:pt x="270" y="26568"/>
                    <a:pt x="270" y="39706"/>
                  </a:cubicBezTo>
                  <a:lnTo>
                    <a:pt x="270" y="61017"/>
                  </a:lnTo>
                  <a:cubicBezTo>
                    <a:pt x="6277" y="56857"/>
                    <a:pt x="7398" y="60507"/>
                    <a:pt x="7398" y="50361"/>
                  </a:cubicBezTo>
                  <a:lnTo>
                    <a:pt x="6256" y="0"/>
                  </a:lnTo>
                  <a:lnTo>
                    <a:pt x="0" y="11141"/>
                  </a:lnTo>
                  <a:close/>
                </a:path>
              </a:pathLst>
            </a:custGeom>
            <a:solidFill>
              <a:srgbClr val="3A3B4C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3E391FDC-D19F-CC06-7DAA-EFF8CA97F64D}"/>
                </a:ext>
              </a:extLst>
            </p:cNvPr>
            <p:cNvSpPr/>
            <p:nvPr/>
          </p:nvSpPr>
          <p:spPr>
            <a:xfrm>
              <a:off x="4410023" y="3037261"/>
              <a:ext cx="21378" cy="21307"/>
            </a:xfrm>
            <a:custGeom>
              <a:avLst/>
              <a:gdLst>
                <a:gd name="connsiteX0" fmla="*/ 0 w 21378"/>
                <a:gd name="connsiteY0" fmla="*/ 21307 h 21307"/>
                <a:gd name="connsiteX1" fmla="*/ 21379 w 21378"/>
                <a:gd name="connsiteY1" fmla="*/ 14205 h 21307"/>
                <a:gd name="connsiteX2" fmla="*/ 14251 w 21378"/>
                <a:gd name="connsiteY2" fmla="*/ 0 h 21307"/>
                <a:gd name="connsiteX3" fmla="*/ 0 w 21378"/>
                <a:gd name="connsiteY3" fmla="*/ 21307 h 2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78" h="21307">
                  <a:moveTo>
                    <a:pt x="0" y="21307"/>
                  </a:moveTo>
                  <a:lnTo>
                    <a:pt x="21379" y="14205"/>
                  </a:lnTo>
                  <a:cubicBezTo>
                    <a:pt x="20802" y="7314"/>
                    <a:pt x="21548" y="0"/>
                    <a:pt x="14251" y="0"/>
                  </a:cubicBezTo>
                  <a:cubicBezTo>
                    <a:pt x="1564" y="0"/>
                    <a:pt x="288" y="8421"/>
                    <a:pt x="0" y="21307"/>
                  </a:cubicBezTo>
                  <a:close/>
                </a:path>
              </a:pathLst>
            </a:custGeom>
            <a:solidFill>
              <a:srgbClr val="E8A8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D5BA68DD-43EF-01BF-8F4C-9E315E6A0F99}"/>
                </a:ext>
              </a:extLst>
            </p:cNvPr>
            <p:cNvSpPr/>
            <p:nvPr/>
          </p:nvSpPr>
          <p:spPr>
            <a:xfrm>
              <a:off x="1790455" y="3158002"/>
              <a:ext cx="14863" cy="28413"/>
            </a:xfrm>
            <a:custGeom>
              <a:avLst/>
              <a:gdLst>
                <a:gd name="connsiteX0" fmla="*/ 4176 w 14863"/>
                <a:gd name="connsiteY0" fmla="*/ 28413 h 28413"/>
                <a:gd name="connsiteX1" fmla="*/ 14863 w 14863"/>
                <a:gd name="connsiteY1" fmla="*/ 28413 h 28413"/>
                <a:gd name="connsiteX2" fmla="*/ 14863 w 14863"/>
                <a:gd name="connsiteY2" fmla="*/ 0 h 28413"/>
                <a:gd name="connsiteX3" fmla="*/ 7740 w 14863"/>
                <a:gd name="connsiteY3" fmla="*/ 0 h 28413"/>
                <a:gd name="connsiteX4" fmla="*/ 4176 w 14863"/>
                <a:gd name="connsiteY4" fmla="*/ 28413 h 2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63" h="28413">
                  <a:moveTo>
                    <a:pt x="4176" y="28413"/>
                  </a:moveTo>
                  <a:lnTo>
                    <a:pt x="14863" y="28413"/>
                  </a:lnTo>
                  <a:lnTo>
                    <a:pt x="14863" y="0"/>
                  </a:lnTo>
                  <a:lnTo>
                    <a:pt x="7740" y="0"/>
                  </a:lnTo>
                  <a:cubicBezTo>
                    <a:pt x="6432" y="15663"/>
                    <a:pt x="-6465" y="19554"/>
                    <a:pt x="4176" y="28413"/>
                  </a:cubicBezTo>
                  <a:close/>
                </a:path>
              </a:pathLst>
            </a:custGeom>
            <a:solidFill>
              <a:srgbClr val="8F90B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589C4B95-71E1-181B-7355-4B19B46E26D0}"/>
                </a:ext>
              </a:extLst>
            </p:cNvPr>
            <p:cNvSpPr/>
            <p:nvPr/>
          </p:nvSpPr>
          <p:spPr>
            <a:xfrm>
              <a:off x="1869454" y="2557698"/>
              <a:ext cx="42760" cy="17840"/>
            </a:xfrm>
            <a:custGeom>
              <a:avLst/>
              <a:gdLst>
                <a:gd name="connsiteX0" fmla="*/ 497 w 42760"/>
                <a:gd name="connsiteY0" fmla="*/ 12405 h 17840"/>
                <a:gd name="connsiteX1" fmla="*/ 0 w 42760"/>
                <a:gd name="connsiteY1" fmla="*/ 17840 h 17840"/>
                <a:gd name="connsiteX2" fmla="*/ 42760 w 42760"/>
                <a:gd name="connsiteY2" fmla="*/ 7185 h 17840"/>
                <a:gd name="connsiteX3" fmla="*/ 42735 w 42760"/>
                <a:gd name="connsiteY3" fmla="*/ 0 h 17840"/>
                <a:gd name="connsiteX4" fmla="*/ 495 w 42760"/>
                <a:gd name="connsiteY4" fmla="*/ 12405 h 17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60" h="17840">
                  <a:moveTo>
                    <a:pt x="497" y="12405"/>
                  </a:moveTo>
                  <a:lnTo>
                    <a:pt x="0" y="17840"/>
                  </a:lnTo>
                  <a:cubicBezTo>
                    <a:pt x="27894" y="17840"/>
                    <a:pt x="20633" y="9021"/>
                    <a:pt x="42760" y="7185"/>
                  </a:cubicBezTo>
                  <a:lnTo>
                    <a:pt x="42735" y="0"/>
                  </a:lnTo>
                  <a:lnTo>
                    <a:pt x="495" y="12405"/>
                  </a:lnTo>
                  <a:close/>
                </a:path>
              </a:pathLst>
            </a:custGeom>
            <a:solidFill>
              <a:srgbClr val="8385A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405625B8-6439-EEDF-E529-098DDC324541}"/>
                </a:ext>
              </a:extLst>
            </p:cNvPr>
            <p:cNvSpPr/>
            <p:nvPr/>
          </p:nvSpPr>
          <p:spPr>
            <a:xfrm>
              <a:off x="2414607" y="3793742"/>
              <a:ext cx="7127" cy="74583"/>
            </a:xfrm>
            <a:custGeom>
              <a:avLst/>
              <a:gdLst>
                <a:gd name="connsiteX0" fmla="*/ 0 w 7127"/>
                <a:gd name="connsiteY0" fmla="*/ 10652 h 74583"/>
                <a:gd name="connsiteX1" fmla="*/ 0 w 7127"/>
                <a:gd name="connsiteY1" fmla="*/ 74583 h 74583"/>
                <a:gd name="connsiteX2" fmla="*/ 3564 w 7127"/>
                <a:gd name="connsiteY2" fmla="*/ 74583 h 74583"/>
                <a:gd name="connsiteX3" fmla="*/ 2771 w 7127"/>
                <a:gd name="connsiteY3" fmla="*/ 31848 h 74583"/>
                <a:gd name="connsiteX4" fmla="*/ 7128 w 7127"/>
                <a:gd name="connsiteY4" fmla="*/ 0 h 74583"/>
                <a:gd name="connsiteX5" fmla="*/ 0 w 7127"/>
                <a:gd name="connsiteY5" fmla="*/ 10656 h 7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27" h="74583">
                  <a:moveTo>
                    <a:pt x="0" y="10652"/>
                  </a:moveTo>
                  <a:lnTo>
                    <a:pt x="0" y="74583"/>
                  </a:lnTo>
                  <a:lnTo>
                    <a:pt x="3564" y="74583"/>
                  </a:lnTo>
                  <a:lnTo>
                    <a:pt x="2771" y="31848"/>
                  </a:lnTo>
                  <a:lnTo>
                    <a:pt x="7128" y="0"/>
                  </a:lnTo>
                  <a:cubicBezTo>
                    <a:pt x="1121" y="4160"/>
                    <a:pt x="0" y="510"/>
                    <a:pt x="0" y="10656"/>
                  </a:cubicBezTo>
                  <a:close/>
                </a:path>
              </a:pathLst>
            </a:custGeom>
            <a:solidFill>
              <a:srgbClr val="0D0D12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FB8A2B7B-AEDB-6AE5-D32C-CFDE9A2FF5F9}"/>
                </a:ext>
              </a:extLst>
            </p:cNvPr>
            <p:cNvSpPr/>
            <p:nvPr/>
          </p:nvSpPr>
          <p:spPr>
            <a:xfrm>
              <a:off x="2104630" y="3846593"/>
              <a:ext cx="10691" cy="57431"/>
            </a:xfrm>
            <a:custGeom>
              <a:avLst/>
              <a:gdLst>
                <a:gd name="connsiteX0" fmla="*/ 4551 w 10691"/>
                <a:gd name="connsiteY0" fmla="*/ 8318 h 57431"/>
                <a:gd name="connsiteX1" fmla="*/ 7127 w 10691"/>
                <a:gd name="connsiteY1" fmla="*/ 18362 h 57431"/>
                <a:gd name="connsiteX2" fmla="*/ 7127 w 10691"/>
                <a:gd name="connsiteY2" fmla="*/ 50329 h 57431"/>
                <a:gd name="connsiteX3" fmla="*/ 3564 w 10691"/>
                <a:gd name="connsiteY3" fmla="*/ 50329 h 57431"/>
                <a:gd name="connsiteX4" fmla="*/ 3564 w 10691"/>
                <a:gd name="connsiteY4" fmla="*/ 39673 h 57431"/>
                <a:gd name="connsiteX5" fmla="*/ 0 w 10691"/>
                <a:gd name="connsiteY5" fmla="*/ 39673 h 57431"/>
                <a:gd name="connsiteX6" fmla="*/ 0 w 10691"/>
                <a:gd name="connsiteY6" fmla="*/ 56249 h 57431"/>
                <a:gd name="connsiteX7" fmla="*/ 10691 w 10691"/>
                <a:gd name="connsiteY7" fmla="*/ 57431 h 57431"/>
                <a:gd name="connsiteX8" fmla="*/ 9707 w 10691"/>
                <a:gd name="connsiteY8" fmla="*/ 0 h 57431"/>
                <a:gd name="connsiteX9" fmla="*/ 4551 w 10691"/>
                <a:gd name="connsiteY9" fmla="*/ 8317 h 5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91" h="57431">
                  <a:moveTo>
                    <a:pt x="4551" y="8318"/>
                  </a:moveTo>
                  <a:cubicBezTo>
                    <a:pt x="6007" y="12043"/>
                    <a:pt x="7127" y="11508"/>
                    <a:pt x="7127" y="18362"/>
                  </a:cubicBezTo>
                  <a:lnTo>
                    <a:pt x="7127" y="50329"/>
                  </a:lnTo>
                  <a:lnTo>
                    <a:pt x="3564" y="50329"/>
                  </a:lnTo>
                  <a:lnTo>
                    <a:pt x="3564" y="39673"/>
                  </a:lnTo>
                  <a:lnTo>
                    <a:pt x="0" y="39673"/>
                  </a:lnTo>
                  <a:lnTo>
                    <a:pt x="0" y="56249"/>
                  </a:lnTo>
                  <a:lnTo>
                    <a:pt x="10691" y="57431"/>
                  </a:lnTo>
                  <a:lnTo>
                    <a:pt x="9707" y="0"/>
                  </a:lnTo>
                  <a:lnTo>
                    <a:pt x="4551" y="8317"/>
                  </a:lnTo>
                  <a:close/>
                </a:path>
              </a:pathLst>
            </a:custGeom>
            <a:solidFill>
              <a:srgbClr val="3F405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14B2EC0A-2B39-E8B7-0817-FDFB03F0DEB9}"/>
                </a:ext>
              </a:extLst>
            </p:cNvPr>
            <p:cNvSpPr/>
            <p:nvPr/>
          </p:nvSpPr>
          <p:spPr>
            <a:xfrm>
              <a:off x="6996911" y="6453798"/>
              <a:ext cx="28502" cy="10763"/>
            </a:xfrm>
            <a:custGeom>
              <a:avLst/>
              <a:gdLst>
                <a:gd name="connsiteX0" fmla="*/ 10688 w 28502"/>
                <a:gd name="connsiteY0" fmla="*/ 10652 h 10763"/>
                <a:gd name="connsiteX1" fmla="*/ 17815 w 28502"/>
                <a:gd name="connsiteY1" fmla="*/ 10652 h 10763"/>
                <a:gd name="connsiteX2" fmla="*/ 28503 w 28502"/>
                <a:gd name="connsiteY2" fmla="*/ 7102 h 10763"/>
                <a:gd name="connsiteX3" fmla="*/ 17815 w 28502"/>
                <a:gd name="connsiteY3" fmla="*/ 0 h 10763"/>
                <a:gd name="connsiteX4" fmla="*/ 0 w 28502"/>
                <a:gd name="connsiteY4" fmla="*/ 0 h 10763"/>
                <a:gd name="connsiteX5" fmla="*/ 10688 w 28502"/>
                <a:gd name="connsiteY5" fmla="*/ 10652 h 10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02" h="10763">
                  <a:moveTo>
                    <a:pt x="10688" y="10652"/>
                  </a:moveTo>
                  <a:lnTo>
                    <a:pt x="17815" y="10652"/>
                  </a:lnTo>
                  <a:cubicBezTo>
                    <a:pt x="31436" y="10652"/>
                    <a:pt x="19112" y="11744"/>
                    <a:pt x="28503" y="7102"/>
                  </a:cubicBezTo>
                  <a:cubicBezTo>
                    <a:pt x="24330" y="1117"/>
                    <a:pt x="27995" y="0"/>
                    <a:pt x="17815" y="0"/>
                  </a:cubicBezTo>
                  <a:lnTo>
                    <a:pt x="0" y="0"/>
                  </a:lnTo>
                  <a:cubicBezTo>
                    <a:pt x="4123" y="11353"/>
                    <a:pt x="-5430" y="2687"/>
                    <a:pt x="10688" y="10652"/>
                  </a:cubicBezTo>
                  <a:close/>
                </a:path>
              </a:pathLst>
            </a:custGeom>
            <a:solidFill>
              <a:srgbClr val="48170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A6F097A2-499B-1894-B1E0-9978F65D67F0}"/>
                </a:ext>
              </a:extLst>
            </p:cNvPr>
            <p:cNvSpPr/>
            <p:nvPr/>
          </p:nvSpPr>
          <p:spPr>
            <a:xfrm>
              <a:off x="3098832" y="4034581"/>
              <a:ext cx="39131" cy="11765"/>
            </a:xfrm>
            <a:custGeom>
              <a:avLst/>
              <a:gdLst>
                <a:gd name="connsiteX0" fmla="*/ 10731 w 39131"/>
                <a:gd name="connsiteY0" fmla="*/ 4768 h 11765"/>
                <a:gd name="connsiteX1" fmla="*/ 0 w 39131"/>
                <a:gd name="connsiteY1" fmla="*/ 11766 h 11765"/>
                <a:gd name="connsiteX2" fmla="*/ 39131 w 39131"/>
                <a:gd name="connsiteY2" fmla="*/ 7710 h 11765"/>
                <a:gd name="connsiteX3" fmla="*/ 39027 w 39131"/>
                <a:gd name="connsiteY3" fmla="*/ 0 h 11765"/>
                <a:gd name="connsiteX4" fmla="*/ 10729 w 39131"/>
                <a:gd name="connsiteY4" fmla="*/ 4767 h 11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31" h="11765">
                  <a:moveTo>
                    <a:pt x="10731" y="4768"/>
                  </a:moveTo>
                  <a:cubicBezTo>
                    <a:pt x="155" y="5924"/>
                    <a:pt x="5088" y="4254"/>
                    <a:pt x="0" y="11766"/>
                  </a:cubicBezTo>
                  <a:lnTo>
                    <a:pt x="39131" y="7710"/>
                  </a:lnTo>
                  <a:lnTo>
                    <a:pt x="39027" y="0"/>
                  </a:lnTo>
                  <a:lnTo>
                    <a:pt x="10729" y="4767"/>
                  </a:lnTo>
                  <a:close/>
                </a:path>
              </a:pathLst>
            </a:custGeom>
            <a:solidFill>
              <a:srgbClr val="7C7DA2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720D0ADA-935A-6014-D3A3-ECBA5F170C86}"/>
                </a:ext>
              </a:extLst>
            </p:cNvPr>
            <p:cNvSpPr/>
            <p:nvPr/>
          </p:nvSpPr>
          <p:spPr>
            <a:xfrm>
              <a:off x="2104540" y="3719146"/>
              <a:ext cx="10769" cy="31962"/>
            </a:xfrm>
            <a:custGeom>
              <a:avLst/>
              <a:gdLst>
                <a:gd name="connsiteX0" fmla="*/ 10770 w 10769"/>
                <a:gd name="connsiteY0" fmla="*/ 7102 h 31962"/>
                <a:gd name="connsiteX1" fmla="*/ 6612 w 10769"/>
                <a:gd name="connsiteY1" fmla="*/ 4142 h 31962"/>
                <a:gd name="connsiteX2" fmla="*/ 3642 w 10769"/>
                <a:gd name="connsiteY2" fmla="*/ 0 h 31962"/>
                <a:gd name="connsiteX3" fmla="*/ 79 w 10769"/>
                <a:gd name="connsiteY3" fmla="*/ 17758 h 31962"/>
                <a:gd name="connsiteX4" fmla="*/ 10770 w 10769"/>
                <a:gd name="connsiteY4" fmla="*/ 31963 h 31962"/>
                <a:gd name="connsiteX5" fmla="*/ 10770 w 10769"/>
                <a:gd name="connsiteY5" fmla="*/ 7103 h 3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69" h="31962">
                  <a:moveTo>
                    <a:pt x="10770" y="7102"/>
                  </a:moveTo>
                  <a:lnTo>
                    <a:pt x="6612" y="4142"/>
                  </a:lnTo>
                  <a:lnTo>
                    <a:pt x="3642" y="0"/>
                  </a:lnTo>
                  <a:lnTo>
                    <a:pt x="79" y="17758"/>
                  </a:lnTo>
                  <a:cubicBezTo>
                    <a:pt x="-797" y="26800"/>
                    <a:pt x="5822" y="28661"/>
                    <a:pt x="10770" y="31963"/>
                  </a:cubicBezTo>
                  <a:lnTo>
                    <a:pt x="10770" y="7103"/>
                  </a:lnTo>
                  <a:close/>
                </a:path>
              </a:pathLst>
            </a:custGeom>
            <a:solidFill>
              <a:srgbClr val="55567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C7293E54-107F-BCFC-3F40-17BD0C820483}"/>
                </a:ext>
              </a:extLst>
            </p:cNvPr>
            <p:cNvSpPr/>
            <p:nvPr/>
          </p:nvSpPr>
          <p:spPr>
            <a:xfrm>
              <a:off x="1794631" y="3186415"/>
              <a:ext cx="28503" cy="14221"/>
            </a:xfrm>
            <a:custGeom>
              <a:avLst/>
              <a:gdLst>
                <a:gd name="connsiteX0" fmla="*/ 28503 w 28503"/>
                <a:gd name="connsiteY0" fmla="*/ 14222 h 14221"/>
                <a:gd name="connsiteX1" fmla="*/ 10687 w 28503"/>
                <a:gd name="connsiteY1" fmla="*/ 0 h 14221"/>
                <a:gd name="connsiteX2" fmla="*/ 0 w 28503"/>
                <a:gd name="connsiteY2" fmla="*/ 0 h 14221"/>
                <a:gd name="connsiteX3" fmla="*/ 0 w 28503"/>
                <a:gd name="connsiteY3" fmla="*/ 3555 h 14221"/>
                <a:gd name="connsiteX4" fmla="*/ 253 w 28503"/>
                <a:gd name="connsiteY4" fmla="*/ 11333 h 14221"/>
                <a:gd name="connsiteX5" fmla="*/ 9974 w 28503"/>
                <a:gd name="connsiteY5" fmla="*/ 7815 h 14221"/>
                <a:gd name="connsiteX6" fmla="*/ 17816 w 28503"/>
                <a:gd name="connsiteY6" fmla="*/ 14222 h 1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03" h="14221">
                  <a:moveTo>
                    <a:pt x="28503" y="14222"/>
                  </a:moveTo>
                  <a:lnTo>
                    <a:pt x="10687" y="0"/>
                  </a:lnTo>
                  <a:lnTo>
                    <a:pt x="0" y="0"/>
                  </a:lnTo>
                  <a:lnTo>
                    <a:pt x="0" y="3555"/>
                  </a:lnTo>
                  <a:lnTo>
                    <a:pt x="253" y="11333"/>
                  </a:lnTo>
                  <a:lnTo>
                    <a:pt x="9974" y="7815"/>
                  </a:lnTo>
                  <a:lnTo>
                    <a:pt x="17816" y="14222"/>
                  </a:lnTo>
                  <a:close/>
                </a:path>
              </a:pathLst>
            </a:custGeom>
            <a:solidFill>
              <a:srgbClr val="44455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8867DBAE-1395-AFF0-3BE7-8C0DB07F32A3}"/>
                </a:ext>
              </a:extLst>
            </p:cNvPr>
            <p:cNvSpPr/>
            <p:nvPr/>
          </p:nvSpPr>
          <p:spPr>
            <a:xfrm>
              <a:off x="4192673" y="4567953"/>
              <a:ext cx="24942" cy="28413"/>
            </a:xfrm>
            <a:custGeom>
              <a:avLst/>
              <a:gdLst>
                <a:gd name="connsiteX0" fmla="*/ 0 w 24942"/>
                <a:gd name="connsiteY0" fmla="*/ 28413 h 28413"/>
                <a:gd name="connsiteX1" fmla="*/ 24943 w 24942"/>
                <a:gd name="connsiteY1" fmla="*/ 0 h 28413"/>
                <a:gd name="connsiteX2" fmla="*/ 0 w 24942"/>
                <a:gd name="connsiteY2" fmla="*/ 28413 h 2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42" h="28413">
                  <a:moveTo>
                    <a:pt x="0" y="28413"/>
                  </a:moveTo>
                  <a:cubicBezTo>
                    <a:pt x="11397" y="25382"/>
                    <a:pt x="22078" y="10702"/>
                    <a:pt x="24943" y="0"/>
                  </a:cubicBezTo>
                  <a:cubicBezTo>
                    <a:pt x="14965" y="6661"/>
                    <a:pt x="3510" y="15311"/>
                    <a:pt x="0" y="28413"/>
                  </a:cubicBezTo>
                  <a:close/>
                </a:path>
              </a:pathLst>
            </a:custGeom>
            <a:solidFill>
              <a:srgbClr val="C8C8C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4EE256D1-7426-E3D2-945F-02EAB7758CA2}"/>
                </a:ext>
              </a:extLst>
            </p:cNvPr>
            <p:cNvSpPr/>
            <p:nvPr/>
          </p:nvSpPr>
          <p:spPr>
            <a:xfrm>
              <a:off x="4096442" y="4060108"/>
              <a:ext cx="21378" cy="17757"/>
            </a:xfrm>
            <a:custGeom>
              <a:avLst/>
              <a:gdLst>
                <a:gd name="connsiteX0" fmla="*/ 21379 w 21378"/>
                <a:gd name="connsiteY0" fmla="*/ 17758 h 17757"/>
                <a:gd name="connsiteX1" fmla="*/ 14251 w 21378"/>
                <a:gd name="connsiteY1" fmla="*/ 0 h 17757"/>
                <a:gd name="connsiteX2" fmla="*/ 0 w 21378"/>
                <a:gd name="connsiteY2" fmla="*/ 0 h 17757"/>
                <a:gd name="connsiteX3" fmla="*/ 21379 w 21378"/>
                <a:gd name="connsiteY3" fmla="*/ 17758 h 1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78" h="17757">
                  <a:moveTo>
                    <a:pt x="21379" y="17758"/>
                  </a:moveTo>
                  <a:cubicBezTo>
                    <a:pt x="14345" y="-1609"/>
                    <a:pt x="16795" y="23168"/>
                    <a:pt x="14251" y="0"/>
                  </a:cubicBezTo>
                  <a:lnTo>
                    <a:pt x="0" y="0"/>
                  </a:lnTo>
                  <a:cubicBezTo>
                    <a:pt x="4537" y="16942"/>
                    <a:pt x="7592" y="11166"/>
                    <a:pt x="21379" y="17758"/>
                  </a:cubicBezTo>
                  <a:close/>
                </a:path>
              </a:pathLst>
            </a:custGeom>
            <a:solidFill>
              <a:srgbClr val="C8C8C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B1F53686-49F1-A7D7-FA87-AC55EB0B0BFA}"/>
                </a:ext>
              </a:extLst>
            </p:cNvPr>
            <p:cNvSpPr/>
            <p:nvPr/>
          </p:nvSpPr>
          <p:spPr>
            <a:xfrm>
              <a:off x="4298877" y="4507481"/>
              <a:ext cx="18499" cy="25924"/>
            </a:xfrm>
            <a:custGeom>
              <a:avLst/>
              <a:gdLst>
                <a:gd name="connsiteX0" fmla="*/ 4049 w 18499"/>
                <a:gd name="connsiteY0" fmla="*/ 10740 h 25924"/>
                <a:gd name="connsiteX1" fmla="*/ 2192 w 18499"/>
                <a:gd name="connsiteY1" fmla="*/ 25925 h 25924"/>
                <a:gd name="connsiteX2" fmla="*/ 18499 w 18499"/>
                <a:gd name="connsiteY2" fmla="*/ 0 h 25924"/>
                <a:gd name="connsiteX3" fmla="*/ 0 w 18499"/>
                <a:gd name="connsiteY3" fmla="*/ 370 h 2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499" h="25924">
                  <a:moveTo>
                    <a:pt x="4049" y="10740"/>
                  </a:moveTo>
                  <a:lnTo>
                    <a:pt x="2192" y="25925"/>
                  </a:lnTo>
                  <a:lnTo>
                    <a:pt x="18499" y="0"/>
                  </a:lnTo>
                  <a:lnTo>
                    <a:pt x="0" y="370"/>
                  </a:lnTo>
                  <a:close/>
                </a:path>
              </a:pathLst>
            </a:custGeom>
            <a:solidFill>
              <a:srgbClr val="E8E8E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6E07F05C-9FAA-63CE-3F08-B623A1917C4A}"/>
                </a:ext>
              </a:extLst>
            </p:cNvPr>
            <p:cNvSpPr/>
            <p:nvPr/>
          </p:nvSpPr>
          <p:spPr>
            <a:xfrm>
              <a:off x="2299824" y="2241862"/>
              <a:ext cx="15018" cy="24659"/>
            </a:xfrm>
            <a:custGeom>
              <a:avLst/>
              <a:gdLst>
                <a:gd name="connsiteX0" fmla="*/ 4641 w 15018"/>
                <a:gd name="connsiteY0" fmla="*/ 24659 h 24659"/>
                <a:gd name="connsiteX1" fmla="*/ 15019 w 15018"/>
                <a:gd name="connsiteY1" fmla="*/ 17614 h 24659"/>
                <a:gd name="connsiteX2" fmla="*/ 0 w 15018"/>
                <a:gd name="connsiteY2" fmla="*/ 0 h 24659"/>
                <a:gd name="connsiteX3" fmla="*/ 4641 w 15018"/>
                <a:gd name="connsiteY3" fmla="*/ 24659 h 24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8" h="24659">
                  <a:moveTo>
                    <a:pt x="4641" y="24659"/>
                  </a:moveTo>
                  <a:cubicBezTo>
                    <a:pt x="9675" y="23441"/>
                    <a:pt x="15019" y="23937"/>
                    <a:pt x="15019" y="17614"/>
                  </a:cubicBezTo>
                  <a:cubicBezTo>
                    <a:pt x="15019" y="14129"/>
                    <a:pt x="3773" y="2052"/>
                    <a:pt x="0" y="0"/>
                  </a:cubicBezTo>
                  <a:lnTo>
                    <a:pt x="4641" y="24659"/>
                  </a:lnTo>
                  <a:close/>
                </a:path>
              </a:pathLst>
            </a:custGeom>
            <a:solidFill>
              <a:srgbClr val="8F90B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2A3A0883-D9DE-4067-F78E-165BABDCD536}"/>
                </a:ext>
              </a:extLst>
            </p:cNvPr>
            <p:cNvSpPr/>
            <p:nvPr/>
          </p:nvSpPr>
          <p:spPr>
            <a:xfrm>
              <a:off x="8333021" y="746491"/>
              <a:ext cx="24942" cy="24860"/>
            </a:xfrm>
            <a:custGeom>
              <a:avLst/>
              <a:gdLst>
                <a:gd name="connsiteX0" fmla="*/ 0 w 24942"/>
                <a:gd name="connsiteY0" fmla="*/ 24860 h 24860"/>
                <a:gd name="connsiteX1" fmla="*/ 3564 w 24942"/>
                <a:gd name="connsiteY1" fmla="*/ 24860 h 24860"/>
                <a:gd name="connsiteX2" fmla="*/ 24943 w 24942"/>
                <a:gd name="connsiteY2" fmla="*/ 0 h 24860"/>
                <a:gd name="connsiteX3" fmla="*/ 0 w 24942"/>
                <a:gd name="connsiteY3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42" h="24860">
                  <a:moveTo>
                    <a:pt x="0" y="24860"/>
                  </a:moveTo>
                  <a:lnTo>
                    <a:pt x="3564" y="24860"/>
                  </a:lnTo>
                  <a:cubicBezTo>
                    <a:pt x="13848" y="19436"/>
                    <a:pt x="21631" y="12355"/>
                    <a:pt x="24943" y="0"/>
                  </a:cubicBezTo>
                  <a:cubicBezTo>
                    <a:pt x="14569" y="3744"/>
                    <a:pt x="5740" y="16317"/>
                    <a:pt x="0" y="24860"/>
                  </a:cubicBezTo>
                  <a:close/>
                </a:path>
              </a:pathLst>
            </a:custGeom>
            <a:solidFill>
              <a:srgbClr val="AB7B5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11CBFAE6-5FD4-6825-0961-0F70A92ED8DE}"/>
                </a:ext>
              </a:extLst>
            </p:cNvPr>
            <p:cNvSpPr/>
            <p:nvPr/>
          </p:nvSpPr>
          <p:spPr>
            <a:xfrm>
              <a:off x="4299566" y="4699345"/>
              <a:ext cx="24942" cy="17757"/>
            </a:xfrm>
            <a:custGeom>
              <a:avLst/>
              <a:gdLst>
                <a:gd name="connsiteX0" fmla="*/ 24943 w 24942"/>
                <a:gd name="connsiteY0" fmla="*/ 17758 h 17757"/>
                <a:gd name="connsiteX1" fmla="*/ 17815 w 24942"/>
                <a:gd name="connsiteY1" fmla="*/ 0 h 17757"/>
                <a:gd name="connsiteX2" fmla="*/ 0 w 24942"/>
                <a:gd name="connsiteY2" fmla="*/ 0 h 17757"/>
                <a:gd name="connsiteX3" fmla="*/ 24943 w 24942"/>
                <a:gd name="connsiteY3" fmla="*/ 17758 h 1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42" h="17757">
                  <a:moveTo>
                    <a:pt x="24943" y="17758"/>
                  </a:moveTo>
                  <a:lnTo>
                    <a:pt x="17815" y="0"/>
                  </a:lnTo>
                  <a:lnTo>
                    <a:pt x="0" y="0"/>
                  </a:lnTo>
                  <a:cubicBezTo>
                    <a:pt x="5175" y="4487"/>
                    <a:pt x="18583" y="16066"/>
                    <a:pt x="24943" y="17758"/>
                  </a:cubicBezTo>
                  <a:close/>
                </a:path>
              </a:pathLst>
            </a:custGeom>
            <a:solidFill>
              <a:srgbClr val="97979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CBB91686-4F25-37CC-D06A-45B15F228471}"/>
                </a:ext>
              </a:extLst>
            </p:cNvPr>
            <p:cNvSpPr/>
            <p:nvPr/>
          </p:nvSpPr>
          <p:spPr>
            <a:xfrm>
              <a:off x="1976341" y="2529375"/>
              <a:ext cx="39194" cy="10655"/>
            </a:xfrm>
            <a:custGeom>
              <a:avLst/>
              <a:gdLst>
                <a:gd name="connsiteX0" fmla="*/ 0 w 39194"/>
                <a:gd name="connsiteY0" fmla="*/ 10656 h 10655"/>
                <a:gd name="connsiteX1" fmla="*/ 39194 w 39194"/>
                <a:gd name="connsiteY1" fmla="*/ 0 h 10655"/>
                <a:gd name="connsiteX2" fmla="*/ 0 w 39194"/>
                <a:gd name="connsiteY2" fmla="*/ 10656 h 1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194" h="10655">
                  <a:moveTo>
                    <a:pt x="0" y="10656"/>
                  </a:moveTo>
                  <a:cubicBezTo>
                    <a:pt x="15160" y="10318"/>
                    <a:pt x="30784" y="7289"/>
                    <a:pt x="39194" y="0"/>
                  </a:cubicBezTo>
                  <a:cubicBezTo>
                    <a:pt x="24039" y="338"/>
                    <a:pt x="8411" y="3366"/>
                    <a:pt x="0" y="10656"/>
                  </a:cubicBezTo>
                  <a:close/>
                </a:path>
              </a:pathLst>
            </a:custGeom>
            <a:solidFill>
              <a:srgbClr val="6F7191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9057F73A-6A34-6405-0B71-E727E24E3F35}"/>
                </a:ext>
              </a:extLst>
            </p:cNvPr>
            <p:cNvSpPr/>
            <p:nvPr/>
          </p:nvSpPr>
          <p:spPr>
            <a:xfrm>
              <a:off x="5486037" y="3943056"/>
              <a:ext cx="14859" cy="17777"/>
            </a:xfrm>
            <a:custGeom>
              <a:avLst/>
              <a:gdLst>
                <a:gd name="connsiteX0" fmla="*/ 0 w 14859"/>
                <a:gd name="connsiteY0" fmla="*/ 17777 h 17777"/>
                <a:gd name="connsiteX1" fmla="*/ 14859 w 14859"/>
                <a:gd name="connsiteY1" fmla="*/ 14074 h 17777"/>
                <a:gd name="connsiteX2" fmla="*/ 10773 w 14859"/>
                <a:gd name="connsiteY2" fmla="*/ 0 h 17777"/>
                <a:gd name="connsiteX3" fmla="*/ 4458 w 14859"/>
                <a:gd name="connsiteY3" fmla="*/ 0 h 1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59" h="17777">
                  <a:moveTo>
                    <a:pt x="0" y="17777"/>
                  </a:moveTo>
                  <a:lnTo>
                    <a:pt x="14859" y="14074"/>
                  </a:lnTo>
                  <a:lnTo>
                    <a:pt x="10773" y="0"/>
                  </a:lnTo>
                  <a:lnTo>
                    <a:pt x="4458" y="0"/>
                  </a:lnTo>
                  <a:close/>
                </a:path>
              </a:pathLst>
            </a:custGeom>
            <a:solidFill>
              <a:srgbClr val="5B1E1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E6BB5F37-EAE6-5374-5356-2D1B25C6CF64}"/>
                </a:ext>
              </a:extLst>
            </p:cNvPr>
            <p:cNvSpPr/>
            <p:nvPr/>
          </p:nvSpPr>
          <p:spPr>
            <a:xfrm>
              <a:off x="2371882" y="945794"/>
              <a:ext cx="35630" cy="10217"/>
            </a:xfrm>
            <a:custGeom>
              <a:avLst/>
              <a:gdLst>
                <a:gd name="connsiteX0" fmla="*/ 35630 w 35630"/>
                <a:gd name="connsiteY0" fmla="*/ 10217 h 10217"/>
                <a:gd name="connsiteX1" fmla="*/ 25011 w 35630"/>
                <a:gd name="connsiteY1" fmla="*/ 0 h 10217"/>
                <a:gd name="connsiteX2" fmla="*/ 0 w 35630"/>
                <a:gd name="connsiteY2" fmla="*/ 3115 h 10217"/>
                <a:gd name="connsiteX3" fmla="*/ 0 w 35630"/>
                <a:gd name="connsiteY3" fmla="*/ 6668 h 10217"/>
                <a:gd name="connsiteX4" fmla="*/ 17815 w 35630"/>
                <a:gd name="connsiteY4" fmla="*/ 6668 h 10217"/>
                <a:gd name="connsiteX5" fmla="*/ 35630 w 35630"/>
                <a:gd name="connsiteY5" fmla="*/ 10217 h 1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30" h="10217">
                  <a:moveTo>
                    <a:pt x="35630" y="10217"/>
                  </a:moveTo>
                  <a:lnTo>
                    <a:pt x="25011" y="0"/>
                  </a:lnTo>
                  <a:lnTo>
                    <a:pt x="0" y="3115"/>
                  </a:lnTo>
                  <a:lnTo>
                    <a:pt x="0" y="6668"/>
                  </a:lnTo>
                  <a:lnTo>
                    <a:pt x="17815" y="6668"/>
                  </a:lnTo>
                  <a:cubicBezTo>
                    <a:pt x="27440" y="6668"/>
                    <a:pt x="27641" y="8363"/>
                    <a:pt x="35630" y="10217"/>
                  </a:cubicBezTo>
                  <a:close/>
                </a:path>
              </a:pathLst>
            </a:custGeom>
            <a:solidFill>
              <a:srgbClr val="B9856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0D743102-5BCE-7F41-A845-4E454641753B}"/>
                </a:ext>
              </a:extLst>
            </p:cNvPr>
            <p:cNvSpPr/>
            <p:nvPr/>
          </p:nvSpPr>
          <p:spPr>
            <a:xfrm>
              <a:off x="1758999" y="3193545"/>
              <a:ext cx="17815" cy="17758"/>
            </a:xfrm>
            <a:custGeom>
              <a:avLst/>
              <a:gdLst>
                <a:gd name="connsiteX0" fmla="*/ 0 w 17815"/>
                <a:gd name="connsiteY0" fmla="*/ 17758 h 17758"/>
                <a:gd name="connsiteX1" fmla="*/ 17815 w 17815"/>
                <a:gd name="connsiteY1" fmla="*/ 0 h 17758"/>
                <a:gd name="connsiteX2" fmla="*/ 0 w 17815"/>
                <a:gd name="connsiteY2" fmla="*/ 17758 h 1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15" h="17758">
                  <a:moveTo>
                    <a:pt x="0" y="17758"/>
                  </a:moveTo>
                  <a:cubicBezTo>
                    <a:pt x="15541" y="16062"/>
                    <a:pt x="10554" y="13680"/>
                    <a:pt x="17815" y="0"/>
                  </a:cubicBezTo>
                  <a:cubicBezTo>
                    <a:pt x="5034" y="1394"/>
                    <a:pt x="3185" y="5870"/>
                    <a:pt x="0" y="17758"/>
                  </a:cubicBezTo>
                  <a:close/>
                </a:path>
              </a:pathLst>
            </a:custGeom>
            <a:solidFill>
              <a:srgbClr val="9193B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0BEA8A14-4B08-151B-6B4E-2EAB4F1CF0EF}"/>
                </a:ext>
              </a:extLst>
            </p:cNvPr>
            <p:cNvSpPr/>
            <p:nvPr/>
          </p:nvSpPr>
          <p:spPr>
            <a:xfrm>
              <a:off x="1726929" y="3175751"/>
              <a:ext cx="17815" cy="14208"/>
            </a:xfrm>
            <a:custGeom>
              <a:avLst/>
              <a:gdLst>
                <a:gd name="connsiteX0" fmla="*/ 0 w 17815"/>
                <a:gd name="connsiteY0" fmla="*/ 3553 h 14208"/>
                <a:gd name="connsiteX1" fmla="*/ 14252 w 17815"/>
                <a:gd name="connsiteY1" fmla="*/ 14209 h 14208"/>
                <a:gd name="connsiteX2" fmla="*/ 14252 w 17815"/>
                <a:gd name="connsiteY2" fmla="*/ 7103 h 14208"/>
                <a:gd name="connsiteX3" fmla="*/ 7124 w 17815"/>
                <a:gd name="connsiteY3" fmla="*/ 3553 h 14208"/>
                <a:gd name="connsiteX4" fmla="*/ 17815 w 17815"/>
                <a:gd name="connsiteY4" fmla="*/ 3553 h 14208"/>
                <a:gd name="connsiteX5" fmla="*/ 3560 w 17815"/>
                <a:gd name="connsiteY5" fmla="*/ 0 h 14208"/>
                <a:gd name="connsiteX6" fmla="*/ 0 w 17815"/>
                <a:gd name="connsiteY6" fmla="*/ 3553 h 1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5" h="14208">
                  <a:moveTo>
                    <a:pt x="0" y="3553"/>
                  </a:moveTo>
                  <a:cubicBezTo>
                    <a:pt x="3431" y="16357"/>
                    <a:pt x="325" y="13052"/>
                    <a:pt x="14252" y="14209"/>
                  </a:cubicBezTo>
                  <a:lnTo>
                    <a:pt x="14252" y="7103"/>
                  </a:lnTo>
                  <a:lnTo>
                    <a:pt x="7124" y="3553"/>
                  </a:lnTo>
                  <a:lnTo>
                    <a:pt x="17815" y="3553"/>
                  </a:lnTo>
                  <a:lnTo>
                    <a:pt x="3560" y="0"/>
                  </a:lnTo>
                  <a:lnTo>
                    <a:pt x="0" y="3553"/>
                  </a:lnTo>
                  <a:close/>
                </a:path>
              </a:pathLst>
            </a:custGeom>
            <a:solidFill>
              <a:srgbClr val="6B6C8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8933841-8093-3604-8AD0-C1A248A4F0F6}"/>
                </a:ext>
              </a:extLst>
            </p:cNvPr>
            <p:cNvSpPr/>
            <p:nvPr/>
          </p:nvSpPr>
          <p:spPr>
            <a:xfrm>
              <a:off x="2161039" y="3783098"/>
              <a:ext cx="7726" cy="28406"/>
            </a:xfrm>
            <a:custGeom>
              <a:avLst/>
              <a:gdLst>
                <a:gd name="connsiteX0" fmla="*/ 0 w 7726"/>
                <a:gd name="connsiteY0" fmla="*/ 28295 h 28406"/>
                <a:gd name="connsiteX1" fmla="*/ 7727 w 7726"/>
                <a:gd name="connsiteY1" fmla="*/ 28407 h 28406"/>
                <a:gd name="connsiteX2" fmla="*/ 7727 w 7726"/>
                <a:gd name="connsiteY2" fmla="*/ 0 h 28406"/>
                <a:gd name="connsiteX3" fmla="*/ 4755 w 7726"/>
                <a:gd name="connsiteY3" fmla="*/ 111 h 2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26" h="28406">
                  <a:moveTo>
                    <a:pt x="0" y="28295"/>
                  </a:moveTo>
                  <a:lnTo>
                    <a:pt x="7727" y="28407"/>
                  </a:lnTo>
                  <a:lnTo>
                    <a:pt x="7727" y="0"/>
                  </a:lnTo>
                  <a:lnTo>
                    <a:pt x="4755" y="111"/>
                  </a:lnTo>
                  <a:close/>
                </a:path>
              </a:pathLst>
            </a:custGeom>
            <a:solidFill>
              <a:srgbClr val="363649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6C6FB89B-1A27-9BD2-2B31-60285BCADC25}"/>
                </a:ext>
              </a:extLst>
            </p:cNvPr>
            <p:cNvSpPr/>
            <p:nvPr/>
          </p:nvSpPr>
          <p:spPr>
            <a:xfrm>
              <a:off x="3982418" y="4187862"/>
              <a:ext cx="21397" cy="11481"/>
            </a:xfrm>
            <a:custGeom>
              <a:avLst/>
              <a:gdLst>
                <a:gd name="connsiteX0" fmla="*/ 0 w 21397"/>
                <a:gd name="connsiteY0" fmla="*/ 7037 h 11481"/>
                <a:gd name="connsiteX1" fmla="*/ 11479 w 21397"/>
                <a:gd name="connsiteY1" fmla="*/ 11481 h 11481"/>
                <a:gd name="connsiteX2" fmla="*/ 21397 w 21397"/>
                <a:gd name="connsiteY2" fmla="*/ 0 h 11481"/>
                <a:gd name="connsiteX3" fmla="*/ 3566 w 21397"/>
                <a:gd name="connsiteY3" fmla="*/ 0 h 11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97" h="11481">
                  <a:moveTo>
                    <a:pt x="0" y="7037"/>
                  </a:moveTo>
                  <a:lnTo>
                    <a:pt x="11479" y="11481"/>
                  </a:lnTo>
                  <a:lnTo>
                    <a:pt x="21397" y="0"/>
                  </a:lnTo>
                  <a:lnTo>
                    <a:pt x="3566" y="0"/>
                  </a:lnTo>
                  <a:close/>
                </a:path>
              </a:pathLst>
            </a:custGeom>
            <a:solidFill>
              <a:srgbClr val="D7D7D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F0690954-7501-3CFC-44F0-4AFBC948D31C}"/>
                </a:ext>
              </a:extLst>
            </p:cNvPr>
            <p:cNvSpPr/>
            <p:nvPr/>
          </p:nvSpPr>
          <p:spPr>
            <a:xfrm>
              <a:off x="4413304" y="4507500"/>
              <a:ext cx="10972" cy="17758"/>
            </a:xfrm>
            <a:custGeom>
              <a:avLst/>
              <a:gdLst>
                <a:gd name="connsiteX0" fmla="*/ 285 w 10972"/>
                <a:gd name="connsiteY0" fmla="*/ 17758 h 17758"/>
                <a:gd name="connsiteX1" fmla="*/ 7282 w 10972"/>
                <a:gd name="connsiteY1" fmla="*/ 17726 h 17758"/>
                <a:gd name="connsiteX2" fmla="*/ 10972 w 10972"/>
                <a:gd name="connsiteY2" fmla="*/ 0 h 17758"/>
                <a:gd name="connsiteX3" fmla="*/ 285 w 10972"/>
                <a:gd name="connsiteY3" fmla="*/ 17758 h 1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72" h="17758">
                  <a:moveTo>
                    <a:pt x="285" y="17758"/>
                  </a:moveTo>
                  <a:lnTo>
                    <a:pt x="7282" y="17726"/>
                  </a:lnTo>
                  <a:lnTo>
                    <a:pt x="10972" y="0"/>
                  </a:lnTo>
                  <a:cubicBezTo>
                    <a:pt x="-2746" y="3650"/>
                    <a:pt x="285" y="945"/>
                    <a:pt x="285" y="17758"/>
                  </a:cubicBezTo>
                  <a:close/>
                </a:path>
              </a:pathLst>
            </a:custGeom>
            <a:solidFill>
              <a:srgbClr val="D7D7D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239DFFE0-3164-AF69-5AAA-D91D330A3EFE}"/>
                </a:ext>
              </a:extLst>
            </p:cNvPr>
            <p:cNvSpPr/>
            <p:nvPr/>
          </p:nvSpPr>
          <p:spPr>
            <a:xfrm>
              <a:off x="4487847" y="4140827"/>
              <a:ext cx="16976" cy="21850"/>
            </a:xfrm>
            <a:custGeom>
              <a:avLst/>
              <a:gdLst>
                <a:gd name="connsiteX0" fmla="*/ 0 w 16976"/>
                <a:gd name="connsiteY0" fmla="*/ 21851 h 21850"/>
                <a:gd name="connsiteX1" fmla="*/ 14673 w 16976"/>
                <a:gd name="connsiteY1" fmla="*/ 18518 h 21850"/>
                <a:gd name="connsiteX2" fmla="*/ 16976 w 16976"/>
                <a:gd name="connsiteY2" fmla="*/ 0 h 2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76" h="21850">
                  <a:moveTo>
                    <a:pt x="0" y="21851"/>
                  </a:moveTo>
                  <a:lnTo>
                    <a:pt x="14673" y="18518"/>
                  </a:lnTo>
                  <a:lnTo>
                    <a:pt x="16976" y="0"/>
                  </a:lnTo>
                  <a:close/>
                </a:path>
              </a:pathLst>
            </a:custGeom>
            <a:solidFill>
              <a:srgbClr val="D7D7D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51C2ECA2-4A1F-230F-A269-2341D735461A}"/>
                </a:ext>
              </a:extLst>
            </p:cNvPr>
            <p:cNvSpPr/>
            <p:nvPr/>
          </p:nvSpPr>
          <p:spPr>
            <a:xfrm>
              <a:off x="5329275" y="3569995"/>
              <a:ext cx="18202" cy="14221"/>
            </a:xfrm>
            <a:custGeom>
              <a:avLst/>
              <a:gdLst>
                <a:gd name="connsiteX0" fmla="*/ 0 w 18202"/>
                <a:gd name="connsiteY0" fmla="*/ 14222 h 14221"/>
                <a:gd name="connsiteX1" fmla="*/ 18202 w 18202"/>
                <a:gd name="connsiteY1" fmla="*/ 13740 h 14221"/>
                <a:gd name="connsiteX2" fmla="*/ 0 w 18202"/>
                <a:gd name="connsiteY2" fmla="*/ 0 h 1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02" h="14221">
                  <a:moveTo>
                    <a:pt x="0" y="14222"/>
                  </a:moveTo>
                  <a:lnTo>
                    <a:pt x="18202" y="13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885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BCF78FC4-48A3-67B8-C5AE-D2A2D3EDCA1C}"/>
                </a:ext>
              </a:extLst>
            </p:cNvPr>
            <p:cNvSpPr/>
            <p:nvPr/>
          </p:nvSpPr>
          <p:spPr>
            <a:xfrm>
              <a:off x="1773115" y="3157336"/>
              <a:ext cx="13101" cy="25449"/>
            </a:xfrm>
            <a:custGeom>
              <a:avLst/>
              <a:gdLst>
                <a:gd name="connsiteX0" fmla="*/ 0 w 13101"/>
                <a:gd name="connsiteY0" fmla="*/ 25449 h 25449"/>
                <a:gd name="connsiteX1" fmla="*/ 13102 w 13101"/>
                <a:gd name="connsiteY1" fmla="*/ 0 h 25449"/>
                <a:gd name="connsiteX2" fmla="*/ 0 w 13101"/>
                <a:gd name="connsiteY2" fmla="*/ 25449 h 2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01" h="25449">
                  <a:moveTo>
                    <a:pt x="0" y="25449"/>
                  </a:moveTo>
                  <a:cubicBezTo>
                    <a:pt x="12831" y="22141"/>
                    <a:pt x="13080" y="16321"/>
                    <a:pt x="13102" y="0"/>
                  </a:cubicBezTo>
                  <a:lnTo>
                    <a:pt x="0" y="25449"/>
                  </a:lnTo>
                  <a:close/>
                </a:path>
              </a:pathLst>
            </a:custGeom>
            <a:solidFill>
              <a:srgbClr val="7C7DA2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C8A21BB9-540C-3A0A-3F1C-E53F768B6CDE}"/>
                </a:ext>
              </a:extLst>
            </p:cNvPr>
            <p:cNvSpPr/>
            <p:nvPr/>
          </p:nvSpPr>
          <p:spPr>
            <a:xfrm>
              <a:off x="2022664" y="2522262"/>
              <a:ext cx="17815" cy="7102"/>
            </a:xfrm>
            <a:custGeom>
              <a:avLst/>
              <a:gdLst>
                <a:gd name="connsiteX0" fmla="*/ 0 w 17815"/>
                <a:gd name="connsiteY0" fmla="*/ 7102 h 7102"/>
                <a:gd name="connsiteX1" fmla="*/ 17815 w 17815"/>
                <a:gd name="connsiteY1" fmla="*/ 7102 h 7102"/>
                <a:gd name="connsiteX2" fmla="*/ 17815 w 17815"/>
                <a:gd name="connsiteY2" fmla="*/ 0 h 7102"/>
                <a:gd name="connsiteX3" fmla="*/ 0 w 17815"/>
                <a:gd name="connsiteY3" fmla="*/ 7102 h 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15" h="7102">
                  <a:moveTo>
                    <a:pt x="0" y="7102"/>
                  </a:moveTo>
                  <a:lnTo>
                    <a:pt x="17815" y="7102"/>
                  </a:lnTo>
                  <a:lnTo>
                    <a:pt x="17815" y="0"/>
                  </a:lnTo>
                  <a:cubicBezTo>
                    <a:pt x="8317" y="209"/>
                    <a:pt x="1413" y="-1146"/>
                    <a:pt x="0" y="7102"/>
                  </a:cubicBezTo>
                  <a:close/>
                </a:path>
              </a:pathLst>
            </a:custGeom>
            <a:solidFill>
              <a:srgbClr val="8A8BB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FC2C19CD-A74F-7736-53B8-35C12BFE50E3}"/>
                </a:ext>
              </a:extLst>
            </p:cNvPr>
            <p:cNvSpPr/>
            <p:nvPr/>
          </p:nvSpPr>
          <p:spPr>
            <a:xfrm>
              <a:off x="2310037" y="2274521"/>
              <a:ext cx="22697" cy="19591"/>
            </a:xfrm>
            <a:custGeom>
              <a:avLst/>
              <a:gdLst>
                <a:gd name="connsiteX0" fmla="*/ 0 w 22697"/>
                <a:gd name="connsiteY0" fmla="*/ 19592 h 19591"/>
                <a:gd name="connsiteX1" fmla="*/ 22697 w 22697"/>
                <a:gd name="connsiteY1" fmla="*/ 2518 h 19591"/>
                <a:gd name="connsiteX2" fmla="*/ 13224 w 22697"/>
                <a:gd name="connsiteY2" fmla="*/ 0 h 19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97" h="19591">
                  <a:moveTo>
                    <a:pt x="0" y="19592"/>
                  </a:moveTo>
                  <a:lnTo>
                    <a:pt x="22697" y="2518"/>
                  </a:lnTo>
                  <a:lnTo>
                    <a:pt x="13224" y="0"/>
                  </a:lnTo>
                  <a:close/>
                </a:path>
              </a:pathLst>
            </a:custGeom>
            <a:solidFill>
              <a:srgbClr val="8A8CB5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DB5D16AF-A75F-A9E0-86D4-492CB34DCE52}"/>
                </a:ext>
              </a:extLst>
            </p:cNvPr>
            <p:cNvSpPr/>
            <p:nvPr/>
          </p:nvSpPr>
          <p:spPr>
            <a:xfrm>
              <a:off x="4359576" y="4646283"/>
              <a:ext cx="7668" cy="21192"/>
            </a:xfrm>
            <a:custGeom>
              <a:avLst/>
              <a:gdLst>
                <a:gd name="connsiteX0" fmla="*/ 0 w 7668"/>
                <a:gd name="connsiteY0" fmla="*/ 21193 h 21192"/>
                <a:gd name="connsiteX1" fmla="*/ 7668 w 7668"/>
                <a:gd name="connsiteY1" fmla="*/ 10655 h 21192"/>
                <a:gd name="connsiteX2" fmla="*/ 7668 w 7668"/>
                <a:gd name="connsiteY2" fmla="*/ 0 h 21192"/>
                <a:gd name="connsiteX3" fmla="*/ 4645 w 7668"/>
                <a:gd name="connsiteY3" fmla="*/ 118 h 21192"/>
                <a:gd name="connsiteX4" fmla="*/ 0 w 7668"/>
                <a:gd name="connsiteY4" fmla="*/ 21192 h 2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8" h="21192">
                  <a:moveTo>
                    <a:pt x="0" y="21193"/>
                  </a:moveTo>
                  <a:cubicBezTo>
                    <a:pt x="6547" y="17151"/>
                    <a:pt x="7668" y="20801"/>
                    <a:pt x="7668" y="10655"/>
                  </a:cubicBezTo>
                  <a:lnTo>
                    <a:pt x="7668" y="0"/>
                  </a:lnTo>
                  <a:lnTo>
                    <a:pt x="4645" y="118"/>
                  </a:lnTo>
                  <a:lnTo>
                    <a:pt x="0" y="21192"/>
                  </a:lnTo>
                  <a:close/>
                </a:path>
              </a:pathLst>
            </a:custGeom>
            <a:solidFill>
              <a:srgbClr val="E8E8E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340411AA-7A68-7F47-EB4A-F56E4598E7C0}"/>
                </a:ext>
              </a:extLst>
            </p:cNvPr>
            <p:cNvSpPr/>
            <p:nvPr/>
          </p:nvSpPr>
          <p:spPr>
            <a:xfrm>
              <a:off x="1969209" y="3708508"/>
              <a:ext cx="25557" cy="7110"/>
            </a:xfrm>
            <a:custGeom>
              <a:avLst/>
              <a:gdLst>
                <a:gd name="connsiteX0" fmla="*/ 0 w 25557"/>
                <a:gd name="connsiteY0" fmla="*/ 3555 h 7110"/>
                <a:gd name="connsiteX1" fmla="*/ 21397 w 25557"/>
                <a:gd name="connsiteY1" fmla="*/ 7111 h 7110"/>
                <a:gd name="connsiteX2" fmla="*/ 25557 w 25557"/>
                <a:gd name="connsiteY2" fmla="*/ 4148 h 7110"/>
                <a:gd name="connsiteX3" fmla="*/ 3566 w 25557"/>
                <a:gd name="connsiteY3" fmla="*/ 0 h 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557" h="7110">
                  <a:moveTo>
                    <a:pt x="0" y="3555"/>
                  </a:moveTo>
                  <a:lnTo>
                    <a:pt x="21397" y="7111"/>
                  </a:lnTo>
                  <a:lnTo>
                    <a:pt x="25557" y="4148"/>
                  </a:lnTo>
                  <a:lnTo>
                    <a:pt x="3566" y="0"/>
                  </a:lnTo>
                  <a:close/>
                </a:path>
              </a:pathLst>
            </a:custGeom>
            <a:solidFill>
              <a:srgbClr val="4C4C6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AC542621-1E4D-6CE3-F0B3-6A834570D96D}"/>
                </a:ext>
              </a:extLst>
            </p:cNvPr>
            <p:cNvSpPr/>
            <p:nvPr/>
          </p:nvSpPr>
          <p:spPr>
            <a:xfrm>
              <a:off x="2489459" y="3790183"/>
              <a:ext cx="10687" cy="21307"/>
            </a:xfrm>
            <a:custGeom>
              <a:avLst/>
              <a:gdLst>
                <a:gd name="connsiteX0" fmla="*/ 0 w 10687"/>
                <a:gd name="connsiteY0" fmla="*/ 10656 h 21307"/>
                <a:gd name="connsiteX1" fmla="*/ 7124 w 10687"/>
                <a:gd name="connsiteY1" fmla="*/ 21307 h 21307"/>
                <a:gd name="connsiteX2" fmla="*/ 7124 w 10687"/>
                <a:gd name="connsiteY2" fmla="*/ 10656 h 21307"/>
                <a:gd name="connsiteX3" fmla="*/ 10688 w 10687"/>
                <a:gd name="connsiteY3" fmla="*/ 0 h 21307"/>
                <a:gd name="connsiteX4" fmla="*/ 0 w 10687"/>
                <a:gd name="connsiteY4" fmla="*/ 10656 h 2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87" h="21307">
                  <a:moveTo>
                    <a:pt x="0" y="10656"/>
                  </a:moveTo>
                  <a:lnTo>
                    <a:pt x="7124" y="21307"/>
                  </a:lnTo>
                  <a:lnTo>
                    <a:pt x="7124" y="10656"/>
                  </a:lnTo>
                  <a:cubicBezTo>
                    <a:pt x="7124" y="-2924"/>
                    <a:pt x="6032" y="9362"/>
                    <a:pt x="10688" y="0"/>
                  </a:cubicBezTo>
                  <a:cubicBezTo>
                    <a:pt x="-3643" y="5170"/>
                    <a:pt x="10162" y="-2957"/>
                    <a:pt x="0" y="10656"/>
                  </a:cubicBezTo>
                  <a:close/>
                </a:path>
              </a:pathLst>
            </a:custGeom>
            <a:solidFill>
              <a:srgbClr val="4C4C6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896B64F1-EAB4-2B2D-307F-588C92C7826A}"/>
                </a:ext>
              </a:extLst>
            </p:cNvPr>
            <p:cNvSpPr/>
            <p:nvPr/>
          </p:nvSpPr>
          <p:spPr>
            <a:xfrm>
              <a:off x="2061855" y="2302092"/>
              <a:ext cx="7192" cy="14205"/>
            </a:xfrm>
            <a:custGeom>
              <a:avLst/>
              <a:gdLst>
                <a:gd name="connsiteX0" fmla="*/ 0 w 7192"/>
                <a:gd name="connsiteY0" fmla="*/ 14205 h 14205"/>
                <a:gd name="connsiteX1" fmla="*/ 7127 w 7192"/>
                <a:gd name="connsiteY1" fmla="*/ 14205 h 14205"/>
                <a:gd name="connsiteX2" fmla="*/ 0 w 7192"/>
                <a:gd name="connsiteY2" fmla="*/ 0 h 14205"/>
                <a:gd name="connsiteX3" fmla="*/ 0 w 7192"/>
                <a:gd name="connsiteY3" fmla="*/ 14205 h 14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2" h="14205">
                  <a:moveTo>
                    <a:pt x="0" y="14205"/>
                  </a:moveTo>
                  <a:lnTo>
                    <a:pt x="7127" y="14205"/>
                  </a:lnTo>
                  <a:cubicBezTo>
                    <a:pt x="5751" y="-2288"/>
                    <a:pt x="10947" y="7993"/>
                    <a:pt x="0" y="0"/>
                  </a:cubicBezTo>
                  <a:lnTo>
                    <a:pt x="0" y="14205"/>
                  </a:lnTo>
                  <a:close/>
                </a:path>
              </a:pathLst>
            </a:custGeom>
            <a:solidFill>
              <a:srgbClr val="4C4C63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1591B3F7-0B98-DB39-3DD5-A88C7BC9CF5D}"/>
                </a:ext>
              </a:extLst>
            </p:cNvPr>
            <p:cNvSpPr/>
            <p:nvPr/>
          </p:nvSpPr>
          <p:spPr>
            <a:xfrm>
              <a:off x="4442081" y="4631789"/>
              <a:ext cx="7190" cy="14205"/>
            </a:xfrm>
            <a:custGeom>
              <a:avLst/>
              <a:gdLst>
                <a:gd name="connsiteX0" fmla="*/ 0 w 7190"/>
                <a:gd name="connsiteY0" fmla="*/ 14205 h 14205"/>
                <a:gd name="connsiteX1" fmla="*/ 7124 w 7190"/>
                <a:gd name="connsiteY1" fmla="*/ 14205 h 14205"/>
                <a:gd name="connsiteX2" fmla="*/ 0 w 7190"/>
                <a:gd name="connsiteY2" fmla="*/ 0 h 14205"/>
                <a:gd name="connsiteX3" fmla="*/ 0 w 7190"/>
                <a:gd name="connsiteY3" fmla="*/ 14205 h 14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0" h="14205">
                  <a:moveTo>
                    <a:pt x="0" y="14205"/>
                  </a:moveTo>
                  <a:lnTo>
                    <a:pt x="7124" y="14205"/>
                  </a:lnTo>
                  <a:cubicBezTo>
                    <a:pt x="5747" y="-2288"/>
                    <a:pt x="10947" y="7994"/>
                    <a:pt x="0" y="0"/>
                  </a:cubicBezTo>
                  <a:lnTo>
                    <a:pt x="0" y="14205"/>
                  </a:lnTo>
                  <a:close/>
                </a:path>
              </a:pathLst>
            </a:custGeom>
            <a:solidFill>
              <a:srgbClr val="E8E8E8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CF3D1B26-3181-054C-344B-03912A917135}"/>
                </a:ext>
              </a:extLst>
            </p:cNvPr>
            <p:cNvSpPr/>
            <p:nvPr/>
          </p:nvSpPr>
          <p:spPr>
            <a:xfrm>
              <a:off x="1738240" y="3271671"/>
              <a:ext cx="10068" cy="14370"/>
            </a:xfrm>
            <a:custGeom>
              <a:avLst/>
              <a:gdLst>
                <a:gd name="connsiteX0" fmla="*/ 0 w 10068"/>
                <a:gd name="connsiteY0" fmla="*/ 14370 h 14370"/>
                <a:gd name="connsiteX1" fmla="*/ 10068 w 10068"/>
                <a:gd name="connsiteY1" fmla="*/ 0 h 14370"/>
                <a:gd name="connsiteX2" fmla="*/ 3719 w 10068"/>
                <a:gd name="connsiteY2" fmla="*/ 205 h 14370"/>
                <a:gd name="connsiteX3" fmla="*/ 0 w 10068"/>
                <a:gd name="connsiteY3" fmla="*/ 14370 h 1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68" h="14370">
                  <a:moveTo>
                    <a:pt x="0" y="14370"/>
                  </a:moveTo>
                  <a:cubicBezTo>
                    <a:pt x="9113" y="10695"/>
                    <a:pt x="6703" y="14392"/>
                    <a:pt x="10068" y="0"/>
                  </a:cubicBezTo>
                  <a:lnTo>
                    <a:pt x="3719" y="205"/>
                  </a:lnTo>
                  <a:lnTo>
                    <a:pt x="0" y="14370"/>
                  </a:lnTo>
                  <a:close/>
                </a:path>
              </a:pathLst>
            </a:custGeom>
            <a:solidFill>
              <a:srgbClr val="53546C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FE175CC0-17E1-F2B4-92EA-887C14FC3D7E}"/>
                </a:ext>
              </a:extLst>
            </p:cNvPr>
            <p:cNvSpPr/>
            <p:nvPr/>
          </p:nvSpPr>
          <p:spPr>
            <a:xfrm>
              <a:off x="5022882" y="6592594"/>
              <a:ext cx="24963" cy="21110"/>
            </a:xfrm>
            <a:custGeom>
              <a:avLst/>
              <a:gdLst>
                <a:gd name="connsiteX0" fmla="*/ 0 w 24963"/>
                <a:gd name="connsiteY0" fmla="*/ 17407 h 21110"/>
                <a:gd name="connsiteX1" fmla="*/ 24963 w 24963"/>
                <a:gd name="connsiteY1" fmla="*/ 21111 h 21110"/>
                <a:gd name="connsiteX2" fmla="*/ 24963 w 24963"/>
                <a:gd name="connsiteY2" fmla="*/ 0 h 21110"/>
                <a:gd name="connsiteX3" fmla="*/ 20914 w 24963"/>
                <a:gd name="connsiteY3" fmla="*/ 17407 h 21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63" h="21110">
                  <a:moveTo>
                    <a:pt x="0" y="17407"/>
                  </a:moveTo>
                  <a:lnTo>
                    <a:pt x="24963" y="21111"/>
                  </a:lnTo>
                  <a:lnTo>
                    <a:pt x="24963" y="0"/>
                  </a:lnTo>
                  <a:lnTo>
                    <a:pt x="20914" y="17407"/>
                  </a:lnTo>
                  <a:close/>
                </a:path>
              </a:pathLst>
            </a:custGeom>
            <a:solidFill>
              <a:srgbClr val="7857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5FFFD04B-BFE9-B24B-5C79-29F212D3A2BA}"/>
                </a:ext>
              </a:extLst>
            </p:cNvPr>
            <p:cNvSpPr/>
            <p:nvPr/>
          </p:nvSpPr>
          <p:spPr>
            <a:xfrm>
              <a:off x="4260355" y="4571506"/>
              <a:ext cx="17819" cy="24860"/>
            </a:xfrm>
            <a:custGeom>
              <a:avLst/>
              <a:gdLst>
                <a:gd name="connsiteX0" fmla="*/ 0 w 17819"/>
                <a:gd name="connsiteY0" fmla="*/ 24860 h 24860"/>
                <a:gd name="connsiteX1" fmla="*/ 17819 w 17819"/>
                <a:gd name="connsiteY1" fmla="*/ 0 h 24860"/>
                <a:gd name="connsiteX2" fmla="*/ 0 w 17819"/>
                <a:gd name="connsiteY2" fmla="*/ 24860 h 2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19" h="24860">
                  <a:moveTo>
                    <a:pt x="0" y="24860"/>
                  </a:moveTo>
                  <a:lnTo>
                    <a:pt x="17819" y="0"/>
                  </a:lnTo>
                  <a:cubicBezTo>
                    <a:pt x="6832" y="7329"/>
                    <a:pt x="3460" y="10070"/>
                    <a:pt x="0" y="24860"/>
                  </a:cubicBezTo>
                  <a:close/>
                </a:path>
              </a:pathLst>
            </a:custGeom>
            <a:solidFill>
              <a:srgbClr val="A7A7A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EF55C8BF-7623-923D-36D8-00EF9FE89A3E}"/>
                </a:ext>
              </a:extLst>
            </p:cNvPr>
            <p:cNvSpPr/>
            <p:nvPr/>
          </p:nvSpPr>
          <p:spPr>
            <a:xfrm>
              <a:off x="7449282" y="1275667"/>
              <a:ext cx="7058" cy="7110"/>
            </a:xfrm>
            <a:custGeom>
              <a:avLst/>
              <a:gdLst>
                <a:gd name="connsiteX0" fmla="*/ 0 w 7058"/>
                <a:gd name="connsiteY0" fmla="*/ 7111 h 7110"/>
                <a:gd name="connsiteX1" fmla="*/ 7058 w 7058"/>
                <a:gd name="connsiteY1" fmla="*/ 7111 h 7110"/>
                <a:gd name="connsiteX2" fmla="*/ 7058 w 7058"/>
                <a:gd name="connsiteY2" fmla="*/ 0 h 7110"/>
                <a:gd name="connsiteX3" fmla="*/ 0 w 7058"/>
                <a:gd name="connsiteY3" fmla="*/ 0 h 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58" h="7110">
                  <a:moveTo>
                    <a:pt x="0" y="7111"/>
                  </a:moveTo>
                  <a:lnTo>
                    <a:pt x="7058" y="7111"/>
                  </a:lnTo>
                  <a:lnTo>
                    <a:pt x="70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B1811D46-3DA9-1290-72F8-C4DC014C3A8A}"/>
                </a:ext>
              </a:extLst>
            </p:cNvPr>
            <p:cNvSpPr/>
            <p:nvPr/>
          </p:nvSpPr>
          <p:spPr>
            <a:xfrm>
              <a:off x="2108178" y="3534477"/>
              <a:ext cx="7132" cy="14221"/>
            </a:xfrm>
            <a:custGeom>
              <a:avLst/>
              <a:gdLst>
                <a:gd name="connsiteX0" fmla="*/ 3566 w 7132"/>
                <a:gd name="connsiteY0" fmla="*/ 14222 h 14221"/>
                <a:gd name="connsiteX1" fmla="*/ 7132 w 7132"/>
                <a:gd name="connsiteY1" fmla="*/ 0 h 14221"/>
                <a:gd name="connsiteX2" fmla="*/ 0 w 7132"/>
                <a:gd name="connsiteY2" fmla="*/ 0 h 1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2" h="14221">
                  <a:moveTo>
                    <a:pt x="3566" y="14222"/>
                  </a:moveTo>
                  <a:lnTo>
                    <a:pt x="7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607C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342589E6-E76C-47C8-81A4-1BB9E4B9BDC8}"/>
                </a:ext>
              </a:extLst>
            </p:cNvPr>
            <p:cNvSpPr/>
            <p:nvPr/>
          </p:nvSpPr>
          <p:spPr>
            <a:xfrm>
              <a:off x="3405183" y="4834506"/>
              <a:ext cx="7132" cy="7036"/>
            </a:xfrm>
            <a:custGeom>
              <a:avLst/>
              <a:gdLst>
                <a:gd name="connsiteX0" fmla="*/ 0 w 7132"/>
                <a:gd name="connsiteY0" fmla="*/ 7037 h 7036"/>
                <a:gd name="connsiteX1" fmla="*/ 7132 w 7132"/>
                <a:gd name="connsiteY1" fmla="*/ 7037 h 7036"/>
                <a:gd name="connsiteX2" fmla="*/ 7132 w 7132"/>
                <a:gd name="connsiteY2" fmla="*/ 0 h 7036"/>
                <a:gd name="connsiteX3" fmla="*/ 0 w 7132"/>
                <a:gd name="connsiteY3" fmla="*/ 0 h 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2" h="7036">
                  <a:moveTo>
                    <a:pt x="0" y="7037"/>
                  </a:moveTo>
                  <a:lnTo>
                    <a:pt x="7132" y="7037"/>
                  </a:lnTo>
                  <a:lnTo>
                    <a:pt x="7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001DC68B-8E9C-E126-3A90-BCC6CD065A44}"/>
                </a:ext>
              </a:extLst>
            </p:cNvPr>
            <p:cNvSpPr/>
            <p:nvPr/>
          </p:nvSpPr>
          <p:spPr>
            <a:xfrm>
              <a:off x="2984747" y="4035275"/>
              <a:ext cx="7132" cy="7036"/>
            </a:xfrm>
            <a:custGeom>
              <a:avLst/>
              <a:gdLst>
                <a:gd name="connsiteX0" fmla="*/ 0 w 7132"/>
                <a:gd name="connsiteY0" fmla="*/ 7037 h 7036"/>
                <a:gd name="connsiteX1" fmla="*/ 7132 w 7132"/>
                <a:gd name="connsiteY1" fmla="*/ 7037 h 7036"/>
                <a:gd name="connsiteX2" fmla="*/ 7132 w 7132"/>
                <a:gd name="connsiteY2" fmla="*/ 0 h 7036"/>
                <a:gd name="connsiteX3" fmla="*/ 0 w 7132"/>
                <a:gd name="connsiteY3" fmla="*/ 0 h 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2" h="7036">
                  <a:moveTo>
                    <a:pt x="0" y="7037"/>
                  </a:moveTo>
                  <a:lnTo>
                    <a:pt x="7132" y="7037"/>
                  </a:lnTo>
                  <a:lnTo>
                    <a:pt x="7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546C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577F8B99-31F4-D213-6D05-2C34BE2A1AC1}"/>
                </a:ext>
              </a:extLst>
            </p:cNvPr>
            <p:cNvSpPr/>
            <p:nvPr/>
          </p:nvSpPr>
          <p:spPr>
            <a:xfrm>
              <a:off x="4199768" y="4145271"/>
              <a:ext cx="7132" cy="7036"/>
            </a:xfrm>
            <a:custGeom>
              <a:avLst/>
              <a:gdLst>
                <a:gd name="connsiteX0" fmla="*/ 0 w 7132"/>
                <a:gd name="connsiteY0" fmla="*/ 7037 h 7036"/>
                <a:gd name="connsiteX1" fmla="*/ 7132 w 7132"/>
                <a:gd name="connsiteY1" fmla="*/ 7037 h 7036"/>
                <a:gd name="connsiteX2" fmla="*/ 7132 w 7132"/>
                <a:gd name="connsiteY2" fmla="*/ 0 h 7036"/>
                <a:gd name="connsiteX3" fmla="*/ 0 w 7132"/>
                <a:gd name="connsiteY3" fmla="*/ 0 h 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2" h="7036">
                  <a:moveTo>
                    <a:pt x="0" y="7037"/>
                  </a:moveTo>
                  <a:lnTo>
                    <a:pt x="7132" y="7037"/>
                  </a:lnTo>
                  <a:lnTo>
                    <a:pt x="7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979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489C155C-8ED4-792E-8150-835F0590898E}"/>
                </a:ext>
              </a:extLst>
            </p:cNvPr>
            <p:cNvSpPr/>
            <p:nvPr/>
          </p:nvSpPr>
          <p:spPr>
            <a:xfrm>
              <a:off x="3818523" y="6656295"/>
              <a:ext cx="7132" cy="7036"/>
            </a:xfrm>
            <a:custGeom>
              <a:avLst/>
              <a:gdLst>
                <a:gd name="connsiteX0" fmla="*/ 0 w 7132"/>
                <a:gd name="connsiteY0" fmla="*/ 7037 h 7036"/>
                <a:gd name="connsiteX1" fmla="*/ 7132 w 7132"/>
                <a:gd name="connsiteY1" fmla="*/ 7037 h 7036"/>
                <a:gd name="connsiteX2" fmla="*/ 7132 w 7132"/>
                <a:gd name="connsiteY2" fmla="*/ 0 h 7036"/>
                <a:gd name="connsiteX3" fmla="*/ 0 w 7132"/>
                <a:gd name="connsiteY3" fmla="*/ 0 h 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32" h="7036">
                  <a:moveTo>
                    <a:pt x="0" y="7037"/>
                  </a:moveTo>
                  <a:lnTo>
                    <a:pt x="7132" y="7037"/>
                  </a:lnTo>
                  <a:lnTo>
                    <a:pt x="7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79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B7B6AB59-AE13-2C92-B4B1-2DB40F7B49BC}"/>
                </a:ext>
              </a:extLst>
            </p:cNvPr>
            <p:cNvSpPr/>
            <p:nvPr/>
          </p:nvSpPr>
          <p:spPr>
            <a:xfrm>
              <a:off x="2794626" y="1978902"/>
              <a:ext cx="8395" cy="11592"/>
            </a:xfrm>
            <a:custGeom>
              <a:avLst/>
              <a:gdLst>
                <a:gd name="connsiteX0" fmla="*/ 6872 w 8395"/>
                <a:gd name="connsiteY0" fmla="*/ 11592 h 11592"/>
                <a:gd name="connsiteX1" fmla="*/ 8395 w 8395"/>
                <a:gd name="connsiteY1" fmla="*/ 0 h 11592"/>
                <a:gd name="connsiteX2" fmla="*/ 0 w 8395"/>
                <a:gd name="connsiteY2" fmla="*/ 778 h 11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95" h="11592">
                  <a:moveTo>
                    <a:pt x="6872" y="11592"/>
                  </a:moveTo>
                  <a:lnTo>
                    <a:pt x="8395" y="0"/>
                  </a:lnTo>
                  <a:lnTo>
                    <a:pt x="0" y="778"/>
                  </a:lnTo>
                  <a:close/>
                </a:path>
              </a:pathLst>
            </a:custGeom>
            <a:solidFill>
              <a:srgbClr val="1B130D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FAEED4A3-2382-C9FE-3BD2-C3BE88588316}"/>
                </a:ext>
              </a:extLst>
            </p:cNvPr>
            <p:cNvSpPr/>
            <p:nvPr/>
          </p:nvSpPr>
          <p:spPr>
            <a:xfrm>
              <a:off x="3975025" y="4184529"/>
              <a:ext cx="10958" cy="10369"/>
            </a:xfrm>
            <a:custGeom>
              <a:avLst/>
              <a:gdLst>
                <a:gd name="connsiteX0" fmla="*/ 7392 w 10958"/>
                <a:gd name="connsiteY0" fmla="*/ 10370 h 10369"/>
                <a:gd name="connsiteX1" fmla="*/ 10958 w 10958"/>
                <a:gd name="connsiteY1" fmla="*/ 3333 h 10369"/>
                <a:gd name="connsiteX2" fmla="*/ 0 w 10958"/>
                <a:gd name="connsiteY2" fmla="*/ 0 h 1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8" h="10369">
                  <a:moveTo>
                    <a:pt x="7392" y="10370"/>
                  </a:moveTo>
                  <a:lnTo>
                    <a:pt x="10958" y="33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4747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8A8350CB-7E25-C68E-4FD0-8B494103AD3F}"/>
                </a:ext>
              </a:extLst>
            </p:cNvPr>
            <p:cNvSpPr/>
            <p:nvPr/>
          </p:nvSpPr>
          <p:spPr>
            <a:xfrm>
              <a:off x="8350852" y="1929163"/>
              <a:ext cx="7058" cy="7110"/>
            </a:xfrm>
            <a:custGeom>
              <a:avLst/>
              <a:gdLst>
                <a:gd name="connsiteX0" fmla="*/ 0 w 7058"/>
                <a:gd name="connsiteY0" fmla="*/ 7111 h 7110"/>
                <a:gd name="connsiteX1" fmla="*/ 7058 w 7058"/>
                <a:gd name="connsiteY1" fmla="*/ 7111 h 7110"/>
                <a:gd name="connsiteX2" fmla="*/ 7058 w 7058"/>
                <a:gd name="connsiteY2" fmla="*/ 3555 h 7110"/>
                <a:gd name="connsiteX3" fmla="*/ 3715 w 7058"/>
                <a:gd name="connsiteY3" fmla="*/ 0 h 7110"/>
                <a:gd name="connsiteX4" fmla="*/ 0 w 7058"/>
                <a:gd name="connsiteY4" fmla="*/ 0 h 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8" h="7110">
                  <a:moveTo>
                    <a:pt x="0" y="7111"/>
                  </a:moveTo>
                  <a:lnTo>
                    <a:pt x="7058" y="7111"/>
                  </a:lnTo>
                  <a:lnTo>
                    <a:pt x="7058" y="3555"/>
                  </a:lnTo>
                  <a:lnTo>
                    <a:pt x="37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334E3BE1-2100-4AFD-08F6-063473205485}"/>
                </a:ext>
              </a:extLst>
            </p:cNvPr>
            <p:cNvSpPr/>
            <p:nvPr/>
          </p:nvSpPr>
          <p:spPr>
            <a:xfrm>
              <a:off x="8746473" y="1218854"/>
              <a:ext cx="7057" cy="7110"/>
            </a:xfrm>
            <a:custGeom>
              <a:avLst/>
              <a:gdLst>
                <a:gd name="connsiteX0" fmla="*/ 3343 w 7057"/>
                <a:gd name="connsiteY0" fmla="*/ 7111 h 7110"/>
                <a:gd name="connsiteX1" fmla="*/ 7058 w 7057"/>
                <a:gd name="connsiteY1" fmla="*/ 7111 h 7110"/>
                <a:gd name="connsiteX2" fmla="*/ 7058 w 7057"/>
                <a:gd name="connsiteY2" fmla="*/ 0 h 7110"/>
                <a:gd name="connsiteX3" fmla="*/ 0 w 7057"/>
                <a:gd name="connsiteY3" fmla="*/ 0 h 7110"/>
                <a:gd name="connsiteX4" fmla="*/ 0 w 7057"/>
                <a:gd name="connsiteY4" fmla="*/ 3555 h 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7" h="7110">
                  <a:moveTo>
                    <a:pt x="3343" y="7111"/>
                  </a:moveTo>
                  <a:lnTo>
                    <a:pt x="7058" y="7111"/>
                  </a:lnTo>
                  <a:lnTo>
                    <a:pt x="7058" y="0"/>
                  </a:lnTo>
                  <a:lnTo>
                    <a:pt x="0" y="0"/>
                  </a:lnTo>
                  <a:lnTo>
                    <a:pt x="0" y="3555"/>
                  </a:lnTo>
                  <a:close/>
                </a:path>
              </a:pathLst>
            </a:custGeom>
            <a:solidFill>
              <a:srgbClr val="0000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FC4C8B2A-EC16-4B22-4483-5BB54C6029D3}"/>
                </a:ext>
              </a:extLst>
            </p:cNvPr>
            <p:cNvSpPr/>
            <p:nvPr/>
          </p:nvSpPr>
          <p:spPr>
            <a:xfrm>
              <a:off x="9334518" y="2057010"/>
              <a:ext cx="7058" cy="7110"/>
            </a:xfrm>
            <a:custGeom>
              <a:avLst/>
              <a:gdLst>
                <a:gd name="connsiteX0" fmla="*/ 0 w 7058"/>
                <a:gd name="connsiteY0" fmla="*/ 7111 h 7110"/>
                <a:gd name="connsiteX1" fmla="*/ 7058 w 7058"/>
                <a:gd name="connsiteY1" fmla="*/ 7111 h 7110"/>
                <a:gd name="connsiteX2" fmla="*/ 7058 w 7058"/>
                <a:gd name="connsiteY2" fmla="*/ 3555 h 7110"/>
                <a:gd name="connsiteX3" fmla="*/ 3344 w 7058"/>
                <a:gd name="connsiteY3" fmla="*/ 0 h 7110"/>
                <a:gd name="connsiteX4" fmla="*/ 0 w 7058"/>
                <a:gd name="connsiteY4" fmla="*/ 0 h 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8" h="7110">
                  <a:moveTo>
                    <a:pt x="0" y="7111"/>
                  </a:moveTo>
                  <a:lnTo>
                    <a:pt x="7058" y="7111"/>
                  </a:lnTo>
                  <a:lnTo>
                    <a:pt x="7058" y="3555"/>
                  </a:lnTo>
                  <a:lnTo>
                    <a:pt x="33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454C47B8-2570-B425-507D-6B47A3846E73}"/>
                </a:ext>
              </a:extLst>
            </p:cNvPr>
            <p:cNvSpPr/>
            <p:nvPr/>
          </p:nvSpPr>
          <p:spPr>
            <a:xfrm>
              <a:off x="2803022" y="2238152"/>
              <a:ext cx="11627" cy="7110"/>
            </a:xfrm>
            <a:custGeom>
              <a:avLst/>
              <a:gdLst>
                <a:gd name="connsiteX0" fmla="*/ 0 w 11627"/>
                <a:gd name="connsiteY0" fmla="*/ 7111 h 7110"/>
                <a:gd name="connsiteX1" fmla="*/ 11627 w 11627"/>
                <a:gd name="connsiteY1" fmla="*/ 5592 h 7110"/>
                <a:gd name="connsiteX2" fmla="*/ 0 w 11627"/>
                <a:gd name="connsiteY2" fmla="*/ 0 h 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27" h="7110">
                  <a:moveTo>
                    <a:pt x="0" y="7111"/>
                  </a:moveTo>
                  <a:lnTo>
                    <a:pt x="11627" y="55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6C8B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22907541-B32E-F434-EC05-E646B011001A}"/>
                </a:ext>
              </a:extLst>
            </p:cNvPr>
            <p:cNvSpPr/>
            <p:nvPr/>
          </p:nvSpPr>
          <p:spPr>
            <a:xfrm>
              <a:off x="8532503" y="6517781"/>
              <a:ext cx="11515" cy="10740"/>
            </a:xfrm>
            <a:custGeom>
              <a:avLst/>
              <a:gdLst>
                <a:gd name="connsiteX0" fmla="*/ 0 w 11515"/>
                <a:gd name="connsiteY0" fmla="*/ 10741 h 10740"/>
                <a:gd name="connsiteX1" fmla="*/ 11516 w 11515"/>
                <a:gd name="connsiteY1" fmla="*/ 10741 h 10740"/>
                <a:gd name="connsiteX2" fmla="*/ 7058 w 11515"/>
                <a:gd name="connsiteY2" fmla="*/ 0 h 10740"/>
                <a:gd name="connsiteX3" fmla="*/ 7058 w 11515"/>
                <a:gd name="connsiteY3" fmla="*/ 6667 h 1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15" h="10740">
                  <a:moveTo>
                    <a:pt x="0" y="10741"/>
                  </a:moveTo>
                  <a:lnTo>
                    <a:pt x="11516" y="10741"/>
                  </a:lnTo>
                  <a:lnTo>
                    <a:pt x="7058" y="0"/>
                  </a:lnTo>
                  <a:lnTo>
                    <a:pt x="7058" y="6667"/>
                  </a:lnTo>
                  <a:close/>
                </a:path>
              </a:pathLst>
            </a:custGeom>
            <a:solidFill>
              <a:srgbClr val="585967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0616AF06-C5B5-318A-2897-5E5424F5DB9E}"/>
                </a:ext>
              </a:extLst>
            </p:cNvPr>
            <p:cNvSpPr/>
            <p:nvPr/>
          </p:nvSpPr>
          <p:spPr>
            <a:xfrm>
              <a:off x="2809077" y="2204597"/>
              <a:ext cx="16382" cy="10888"/>
            </a:xfrm>
            <a:custGeom>
              <a:avLst/>
              <a:gdLst>
                <a:gd name="connsiteX0" fmla="*/ 0 w 16382"/>
                <a:gd name="connsiteY0" fmla="*/ 10889 h 10888"/>
                <a:gd name="connsiteX1" fmla="*/ 16382 w 16382"/>
                <a:gd name="connsiteY1" fmla="*/ 2963 h 10888"/>
                <a:gd name="connsiteX2" fmla="*/ 14079 w 16382"/>
                <a:gd name="connsiteY2" fmla="*/ 0 h 10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82" h="10888">
                  <a:moveTo>
                    <a:pt x="0" y="10889"/>
                  </a:moveTo>
                  <a:lnTo>
                    <a:pt x="16382" y="2963"/>
                  </a:lnTo>
                  <a:lnTo>
                    <a:pt x="14079" y="0"/>
                  </a:lnTo>
                  <a:close/>
                </a:path>
              </a:pathLst>
            </a:custGeom>
            <a:solidFill>
              <a:srgbClr val="727394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94B1DFFC-8A76-0DF9-17D5-C1C08951804B}"/>
                </a:ext>
              </a:extLst>
            </p:cNvPr>
            <p:cNvSpPr/>
            <p:nvPr/>
          </p:nvSpPr>
          <p:spPr>
            <a:xfrm>
              <a:off x="3946793" y="4607107"/>
              <a:ext cx="7132" cy="7036"/>
            </a:xfrm>
            <a:custGeom>
              <a:avLst/>
              <a:gdLst>
                <a:gd name="connsiteX0" fmla="*/ 0 w 7132"/>
                <a:gd name="connsiteY0" fmla="*/ 7037 h 7036"/>
                <a:gd name="connsiteX1" fmla="*/ 7132 w 7132"/>
                <a:gd name="connsiteY1" fmla="*/ 0 h 7036"/>
                <a:gd name="connsiteX2" fmla="*/ 0 w 7132"/>
                <a:gd name="connsiteY2" fmla="*/ 0 h 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2" h="7036">
                  <a:moveTo>
                    <a:pt x="0" y="7037"/>
                  </a:moveTo>
                  <a:lnTo>
                    <a:pt x="71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7F7F"/>
            </a:solidFill>
            <a:ln w="371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4336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" name="图形 4401">
            <a:extLst>
              <a:ext uri="{FF2B5EF4-FFF2-40B4-BE49-F238E27FC236}">
                <a16:creationId xmlns:a16="http://schemas.microsoft.com/office/drawing/2014/main" id="{A09FDB18-75AC-C1A8-BA8B-51C158259E78}"/>
              </a:ext>
            </a:extLst>
          </p:cNvPr>
          <p:cNvGrpSpPr/>
          <p:nvPr/>
        </p:nvGrpSpPr>
        <p:grpSpPr>
          <a:xfrm>
            <a:off x="5313365" y="668338"/>
            <a:ext cx="6184864" cy="5540229"/>
            <a:chOff x="6033706" y="1317770"/>
            <a:chExt cx="6184864" cy="5540229"/>
          </a:xfrm>
        </p:grpSpPr>
        <p:grpSp>
          <p:nvGrpSpPr>
            <p:cNvPr id="4405" name="图形 4401">
              <a:extLst>
                <a:ext uri="{FF2B5EF4-FFF2-40B4-BE49-F238E27FC236}">
                  <a16:creationId xmlns:a16="http://schemas.microsoft.com/office/drawing/2014/main" id="{DFC7DC81-978C-76CE-F15F-84321159EB3C}"/>
                </a:ext>
              </a:extLst>
            </p:cNvPr>
            <p:cNvGrpSpPr/>
            <p:nvPr/>
          </p:nvGrpSpPr>
          <p:grpSpPr>
            <a:xfrm>
              <a:off x="9651250" y="3268170"/>
              <a:ext cx="2562953" cy="693596"/>
              <a:chOff x="9651250" y="3268170"/>
              <a:chExt cx="2562953" cy="693596"/>
            </a:xfrm>
          </p:grpSpPr>
          <p:sp>
            <p:nvSpPr>
              <p:cNvPr id="4406" name="任意多边形: 形状 4405">
                <a:extLst>
                  <a:ext uri="{FF2B5EF4-FFF2-40B4-BE49-F238E27FC236}">
                    <a16:creationId xmlns:a16="http://schemas.microsoft.com/office/drawing/2014/main" id="{AA1E193A-5EB9-5BD5-86BA-679333E802A8}"/>
                  </a:ext>
                </a:extLst>
              </p:cNvPr>
              <p:cNvSpPr/>
              <p:nvPr/>
            </p:nvSpPr>
            <p:spPr>
              <a:xfrm>
                <a:off x="9651250" y="3499422"/>
                <a:ext cx="784577" cy="434357"/>
              </a:xfrm>
              <a:custGeom>
                <a:avLst/>
                <a:gdLst>
                  <a:gd name="connsiteX0" fmla="*/ 726312 w 784577"/>
                  <a:gd name="connsiteY0" fmla="*/ 104457 h 434357"/>
                  <a:gd name="connsiteX1" fmla="*/ 701281 w 784577"/>
                  <a:gd name="connsiteY1" fmla="*/ 70921 h 434357"/>
                  <a:gd name="connsiteX2" fmla="*/ 616241 w 784577"/>
                  <a:gd name="connsiteY2" fmla="*/ 17223 h 434357"/>
                  <a:gd name="connsiteX3" fmla="*/ 405084 w 784577"/>
                  <a:gd name="connsiteY3" fmla="*/ 15509 h 434357"/>
                  <a:gd name="connsiteX4" fmla="*/ 47233 w 784577"/>
                  <a:gd name="connsiteY4" fmla="*/ 232495 h 434357"/>
                  <a:gd name="connsiteX5" fmla="*/ 97983 w 784577"/>
                  <a:gd name="connsiteY5" fmla="*/ 419856 h 434357"/>
                  <a:gd name="connsiteX6" fmla="*/ 384921 w 784577"/>
                  <a:gd name="connsiteY6" fmla="*/ 427263 h 434357"/>
                  <a:gd name="connsiteX7" fmla="*/ 535248 w 784577"/>
                  <a:gd name="connsiteY7" fmla="*/ 431172 h 434357"/>
                  <a:gd name="connsiteX8" fmla="*/ 708001 w 784577"/>
                  <a:gd name="connsiteY8" fmla="*/ 396882 h 434357"/>
                  <a:gd name="connsiteX9" fmla="*/ 731936 w 784577"/>
                  <a:gd name="connsiteY9" fmla="*/ 350865 h 434357"/>
                  <a:gd name="connsiteX10" fmla="*/ 783645 w 784577"/>
                  <a:gd name="connsiteY10" fmla="*/ 263631 h 434357"/>
                  <a:gd name="connsiteX11" fmla="*/ 726312 w 784577"/>
                  <a:gd name="connsiteY11" fmla="*/ 104457 h 43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84577" h="434357">
                    <a:moveTo>
                      <a:pt x="726312" y="104457"/>
                    </a:moveTo>
                    <a:cubicBezTo>
                      <a:pt x="719317" y="92455"/>
                      <a:pt x="709922" y="81688"/>
                      <a:pt x="701281" y="70921"/>
                    </a:cubicBezTo>
                    <a:cubicBezTo>
                      <a:pt x="678786" y="42941"/>
                      <a:pt x="648543" y="30459"/>
                      <a:pt x="616241" y="17223"/>
                    </a:cubicBezTo>
                    <a:cubicBezTo>
                      <a:pt x="550267" y="-9798"/>
                      <a:pt x="472498" y="-814"/>
                      <a:pt x="405084" y="15509"/>
                    </a:cubicBezTo>
                    <a:cubicBezTo>
                      <a:pt x="267306" y="48975"/>
                      <a:pt x="161144" y="155000"/>
                      <a:pt x="47233" y="232495"/>
                    </a:cubicBezTo>
                    <a:cubicBezTo>
                      <a:pt x="-34309" y="287977"/>
                      <a:pt x="-5711" y="417181"/>
                      <a:pt x="97983" y="419856"/>
                    </a:cubicBezTo>
                    <a:cubicBezTo>
                      <a:pt x="193651" y="422325"/>
                      <a:pt x="289252" y="424794"/>
                      <a:pt x="384921" y="427263"/>
                    </a:cubicBezTo>
                    <a:cubicBezTo>
                      <a:pt x="435053" y="428566"/>
                      <a:pt x="485116" y="429869"/>
                      <a:pt x="535248" y="431172"/>
                    </a:cubicBezTo>
                    <a:cubicBezTo>
                      <a:pt x="593198" y="432681"/>
                      <a:pt x="666511" y="447563"/>
                      <a:pt x="708001" y="396882"/>
                    </a:cubicBezTo>
                    <a:cubicBezTo>
                      <a:pt x="718563" y="383989"/>
                      <a:pt x="727478" y="367872"/>
                      <a:pt x="731936" y="350865"/>
                    </a:cubicBezTo>
                    <a:cubicBezTo>
                      <a:pt x="761837" y="333720"/>
                      <a:pt x="780490" y="296343"/>
                      <a:pt x="783645" y="263631"/>
                    </a:cubicBezTo>
                    <a:cubicBezTo>
                      <a:pt x="789680" y="199509"/>
                      <a:pt x="765952" y="145536"/>
                      <a:pt x="726312" y="104457"/>
                    </a:cubicBezTo>
                    <a:close/>
                  </a:path>
                </a:pathLst>
              </a:custGeom>
              <a:solidFill>
                <a:srgbClr val="BCBEC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7" name="任意多边形: 形状 4406">
                <a:extLst>
                  <a:ext uri="{FF2B5EF4-FFF2-40B4-BE49-F238E27FC236}">
                    <a16:creationId xmlns:a16="http://schemas.microsoft.com/office/drawing/2014/main" id="{437BFD12-BD48-D7B1-E907-2A7C5C1AB5B7}"/>
                  </a:ext>
                </a:extLst>
              </p:cNvPr>
              <p:cNvSpPr/>
              <p:nvPr/>
            </p:nvSpPr>
            <p:spPr>
              <a:xfrm>
                <a:off x="11410838" y="3268170"/>
                <a:ext cx="803365" cy="693596"/>
              </a:xfrm>
              <a:custGeom>
                <a:avLst/>
                <a:gdLst>
                  <a:gd name="connsiteX0" fmla="*/ 798359 w 803365"/>
                  <a:gd name="connsiteY0" fmla="*/ 514496 h 693596"/>
                  <a:gd name="connsiteX1" fmla="*/ 795342 w 803365"/>
                  <a:gd name="connsiteY1" fmla="*/ 466010 h 693596"/>
                  <a:gd name="connsiteX2" fmla="*/ 788209 w 803365"/>
                  <a:gd name="connsiteY2" fmla="*/ 405454 h 693596"/>
                  <a:gd name="connsiteX3" fmla="*/ 799731 w 803365"/>
                  <a:gd name="connsiteY3" fmla="*/ 400310 h 693596"/>
                  <a:gd name="connsiteX4" fmla="*/ 796233 w 803365"/>
                  <a:gd name="connsiteY4" fmla="*/ 350590 h 693596"/>
                  <a:gd name="connsiteX5" fmla="*/ 797879 w 803365"/>
                  <a:gd name="connsiteY5" fmla="*/ 346407 h 693596"/>
                  <a:gd name="connsiteX6" fmla="*/ 793079 w 803365"/>
                  <a:gd name="connsiteY6" fmla="*/ 159595 h 693596"/>
                  <a:gd name="connsiteX7" fmla="*/ 802063 w 803365"/>
                  <a:gd name="connsiteY7" fmla="*/ 103359 h 693596"/>
                  <a:gd name="connsiteX8" fmla="*/ 703993 w 803365"/>
                  <a:gd name="connsiteY8" fmla="*/ 7827 h 693596"/>
                  <a:gd name="connsiteX9" fmla="*/ 303829 w 803365"/>
                  <a:gd name="connsiteY9" fmla="*/ 49661 h 693596"/>
                  <a:gd name="connsiteX10" fmla="*/ 112628 w 803365"/>
                  <a:gd name="connsiteY10" fmla="*/ 158017 h 693596"/>
                  <a:gd name="connsiteX11" fmla="*/ 1665 w 803365"/>
                  <a:gd name="connsiteY11" fmla="*/ 334542 h 693596"/>
                  <a:gd name="connsiteX12" fmla="*/ 36161 w 803365"/>
                  <a:gd name="connsiteY12" fmla="*/ 369038 h 693596"/>
                  <a:gd name="connsiteX13" fmla="*/ 200616 w 803365"/>
                  <a:gd name="connsiteY13" fmla="*/ 306630 h 693596"/>
                  <a:gd name="connsiteX14" fmla="*/ 219269 w 803365"/>
                  <a:gd name="connsiteY14" fmla="*/ 297303 h 693596"/>
                  <a:gd name="connsiteX15" fmla="*/ 303897 w 803365"/>
                  <a:gd name="connsiteY15" fmla="*/ 406277 h 693596"/>
                  <a:gd name="connsiteX16" fmla="*/ 641585 w 803365"/>
                  <a:gd name="connsiteY16" fmla="*/ 551872 h 693596"/>
                  <a:gd name="connsiteX17" fmla="*/ 636168 w 803365"/>
                  <a:gd name="connsiteY17" fmla="*/ 583419 h 693596"/>
                  <a:gd name="connsiteX18" fmla="*/ 697135 w 803365"/>
                  <a:gd name="connsiteY18" fmla="*/ 690816 h 693596"/>
                  <a:gd name="connsiteX19" fmla="*/ 793490 w 803365"/>
                  <a:gd name="connsiteY19" fmla="*/ 656457 h 693596"/>
                  <a:gd name="connsiteX20" fmla="*/ 798359 w 803365"/>
                  <a:gd name="connsiteY20" fmla="*/ 514496 h 693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03365" h="693596">
                    <a:moveTo>
                      <a:pt x="798359" y="514496"/>
                    </a:moveTo>
                    <a:cubicBezTo>
                      <a:pt x="797742" y="498243"/>
                      <a:pt x="796782" y="481989"/>
                      <a:pt x="795342" y="466010"/>
                    </a:cubicBezTo>
                    <a:cubicBezTo>
                      <a:pt x="792050" y="445916"/>
                      <a:pt x="790884" y="425342"/>
                      <a:pt x="788209" y="405454"/>
                    </a:cubicBezTo>
                    <a:cubicBezTo>
                      <a:pt x="787386" y="399282"/>
                      <a:pt x="795753" y="397019"/>
                      <a:pt x="799731" y="400310"/>
                    </a:cubicBezTo>
                    <a:cubicBezTo>
                      <a:pt x="798016" y="383783"/>
                      <a:pt x="796164" y="367323"/>
                      <a:pt x="796233" y="350590"/>
                    </a:cubicBezTo>
                    <a:cubicBezTo>
                      <a:pt x="796233" y="348944"/>
                      <a:pt x="796919" y="347504"/>
                      <a:pt x="797879" y="346407"/>
                    </a:cubicBezTo>
                    <a:cubicBezTo>
                      <a:pt x="789306" y="285576"/>
                      <a:pt x="787661" y="224403"/>
                      <a:pt x="793079" y="159595"/>
                    </a:cubicBezTo>
                    <a:cubicBezTo>
                      <a:pt x="795822" y="140872"/>
                      <a:pt x="798908" y="122081"/>
                      <a:pt x="802063" y="103359"/>
                    </a:cubicBezTo>
                    <a:cubicBezTo>
                      <a:pt x="812212" y="43695"/>
                      <a:pt x="761532" y="-10758"/>
                      <a:pt x="703993" y="7827"/>
                    </a:cubicBezTo>
                    <a:cubicBezTo>
                      <a:pt x="568411" y="-9249"/>
                      <a:pt x="432554" y="283"/>
                      <a:pt x="303829" y="49661"/>
                    </a:cubicBezTo>
                    <a:cubicBezTo>
                      <a:pt x="232985" y="76819"/>
                      <a:pt x="171469" y="110217"/>
                      <a:pt x="112628" y="158017"/>
                    </a:cubicBezTo>
                    <a:cubicBezTo>
                      <a:pt x="63525" y="197931"/>
                      <a:pt x="-12188" y="264933"/>
                      <a:pt x="1665" y="334542"/>
                    </a:cubicBezTo>
                    <a:cubicBezTo>
                      <a:pt x="4820" y="350316"/>
                      <a:pt x="20525" y="365746"/>
                      <a:pt x="36161" y="369038"/>
                    </a:cubicBezTo>
                    <a:cubicBezTo>
                      <a:pt x="92534" y="380902"/>
                      <a:pt x="152404" y="331250"/>
                      <a:pt x="200616" y="306630"/>
                    </a:cubicBezTo>
                    <a:cubicBezTo>
                      <a:pt x="206994" y="303407"/>
                      <a:pt x="213166" y="300252"/>
                      <a:pt x="219269" y="297303"/>
                    </a:cubicBezTo>
                    <a:cubicBezTo>
                      <a:pt x="221121" y="346475"/>
                      <a:pt x="253628" y="395853"/>
                      <a:pt x="303897" y="406277"/>
                    </a:cubicBezTo>
                    <a:cubicBezTo>
                      <a:pt x="434542" y="433435"/>
                      <a:pt x="531995" y="475131"/>
                      <a:pt x="641585" y="551872"/>
                    </a:cubicBezTo>
                    <a:cubicBezTo>
                      <a:pt x="640420" y="562434"/>
                      <a:pt x="638705" y="572927"/>
                      <a:pt x="636168" y="583419"/>
                    </a:cubicBezTo>
                    <a:cubicBezTo>
                      <a:pt x="625058" y="629642"/>
                      <a:pt x="650158" y="677922"/>
                      <a:pt x="697135" y="690816"/>
                    </a:cubicBezTo>
                    <a:cubicBezTo>
                      <a:pt x="730534" y="700005"/>
                      <a:pt x="773122" y="685878"/>
                      <a:pt x="793490" y="656457"/>
                    </a:cubicBezTo>
                    <a:cubicBezTo>
                      <a:pt x="789718" y="608931"/>
                      <a:pt x="797536" y="561953"/>
                      <a:pt x="798359" y="514496"/>
                    </a:cubicBezTo>
                    <a:close/>
                  </a:path>
                </a:pathLst>
              </a:custGeom>
              <a:solidFill>
                <a:srgbClr val="A7A9AC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08" name="图形 4401">
              <a:extLst>
                <a:ext uri="{FF2B5EF4-FFF2-40B4-BE49-F238E27FC236}">
                  <a16:creationId xmlns:a16="http://schemas.microsoft.com/office/drawing/2014/main" id="{FF2FB28C-57D3-5BD2-1556-D814F1F68AA4}"/>
                </a:ext>
              </a:extLst>
            </p:cNvPr>
            <p:cNvGrpSpPr/>
            <p:nvPr/>
          </p:nvGrpSpPr>
          <p:grpSpPr>
            <a:xfrm>
              <a:off x="6214860" y="3082607"/>
              <a:ext cx="6003710" cy="1190142"/>
              <a:chOff x="6214860" y="3082607"/>
              <a:chExt cx="6003710" cy="1190142"/>
            </a:xfrm>
          </p:grpSpPr>
          <p:sp>
            <p:nvSpPr>
              <p:cNvPr id="4409" name="任意多边形: 形状 4408">
                <a:extLst>
                  <a:ext uri="{FF2B5EF4-FFF2-40B4-BE49-F238E27FC236}">
                    <a16:creationId xmlns:a16="http://schemas.microsoft.com/office/drawing/2014/main" id="{55A0970E-B430-03BE-36B0-4CB4194F660D}"/>
                  </a:ext>
                </a:extLst>
              </p:cNvPr>
              <p:cNvSpPr/>
              <p:nvPr/>
            </p:nvSpPr>
            <p:spPr>
              <a:xfrm>
                <a:off x="6214860" y="3082607"/>
                <a:ext cx="1831339" cy="1043629"/>
              </a:xfrm>
              <a:custGeom>
                <a:avLst/>
                <a:gdLst>
                  <a:gd name="connsiteX0" fmla="*/ 1829405 w 1831339"/>
                  <a:gd name="connsiteY0" fmla="*/ 698207 h 1043629"/>
                  <a:gd name="connsiteX1" fmla="*/ 1824330 w 1831339"/>
                  <a:gd name="connsiteY1" fmla="*/ 667964 h 1043629"/>
                  <a:gd name="connsiteX2" fmla="*/ 1808625 w 1831339"/>
                  <a:gd name="connsiteY2" fmla="*/ 613100 h 1043629"/>
                  <a:gd name="connsiteX3" fmla="*/ 1775570 w 1831339"/>
                  <a:gd name="connsiteY3" fmla="*/ 548566 h 1043629"/>
                  <a:gd name="connsiteX4" fmla="*/ 1698829 w 1831339"/>
                  <a:gd name="connsiteY4" fmla="*/ 426562 h 1043629"/>
                  <a:gd name="connsiteX5" fmla="*/ 1489454 w 1831339"/>
                  <a:gd name="connsiteY5" fmla="*/ 188452 h 1043629"/>
                  <a:gd name="connsiteX6" fmla="*/ 1195040 w 1831339"/>
                  <a:gd name="connsiteY6" fmla="*/ 28318 h 1043629"/>
                  <a:gd name="connsiteX7" fmla="*/ 860987 w 1831339"/>
                  <a:gd name="connsiteY7" fmla="*/ 10761 h 1043629"/>
                  <a:gd name="connsiteX8" fmla="*/ 355346 w 1831339"/>
                  <a:gd name="connsiteY8" fmla="*/ 309153 h 1043629"/>
                  <a:gd name="connsiteX9" fmla="*/ 18962 w 1831339"/>
                  <a:gd name="connsiteY9" fmla="*/ 826109 h 1043629"/>
                  <a:gd name="connsiteX10" fmla="*/ 18962 w 1831339"/>
                  <a:gd name="connsiteY10" fmla="*/ 971087 h 1043629"/>
                  <a:gd name="connsiteX11" fmla="*/ 181153 w 1831339"/>
                  <a:gd name="connsiteY11" fmla="*/ 1037130 h 1043629"/>
                  <a:gd name="connsiteX12" fmla="*/ 538112 w 1831339"/>
                  <a:gd name="connsiteY12" fmla="*/ 941529 h 1043629"/>
                  <a:gd name="connsiteX13" fmla="*/ 702498 w 1831339"/>
                  <a:gd name="connsiteY13" fmla="*/ 914577 h 1043629"/>
                  <a:gd name="connsiteX14" fmla="*/ 727667 w 1831339"/>
                  <a:gd name="connsiteY14" fmla="*/ 911285 h 1043629"/>
                  <a:gd name="connsiteX15" fmla="*/ 778416 w 1831339"/>
                  <a:gd name="connsiteY15" fmla="*/ 905319 h 1043629"/>
                  <a:gd name="connsiteX16" fmla="*/ 880258 w 1831339"/>
                  <a:gd name="connsiteY16" fmla="*/ 895238 h 1043629"/>
                  <a:gd name="connsiteX17" fmla="*/ 1623734 w 1831339"/>
                  <a:gd name="connsiteY17" fmla="*/ 875898 h 1043629"/>
                  <a:gd name="connsiteX18" fmla="*/ 1740182 w 1831339"/>
                  <a:gd name="connsiteY18" fmla="*/ 814725 h 1043629"/>
                  <a:gd name="connsiteX19" fmla="*/ 1787228 w 1831339"/>
                  <a:gd name="connsiteY19" fmla="*/ 801969 h 1043629"/>
                  <a:gd name="connsiteX20" fmla="*/ 1829405 w 1831339"/>
                  <a:gd name="connsiteY20" fmla="*/ 698207 h 1043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31339" h="1043629">
                    <a:moveTo>
                      <a:pt x="1829405" y="698207"/>
                    </a:moveTo>
                    <a:cubicBezTo>
                      <a:pt x="1827759" y="688126"/>
                      <a:pt x="1826045" y="678045"/>
                      <a:pt x="1824330" y="667964"/>
                    </a:cubicBezTo>
                    <a:cubicBezTo>
                      <a:pt x="1823713" y="648418"/>
                      <a:pt x="1818501" y="630107"/>
                      <a:pt x="1808625" y="613100"/>
                    </a:cubicBezTo>
                    <a:cubicBezTo>
                      <a:pt x="1797653" y="591634"/>
                      <a:pt x="1788051" y="569140"/>
                      <a:pt x="1775570" y="548566"/>
                    </a:cubicBezTo>
                    <a:cubicBezTo>
                      <a:pt x="1750675" y="507418"/>
                      <a:pt x="1726055" y="466338"/>
                      <a:pt x="1698829" y="426562"/>
                    </a:cubicBezTo>
                    <a:cubicBezTo>
                      <a:pt x="1639301" y="339397"/>
                      <a:pt x="1572779" y="254015"/>
                      <a:pt x="1489454" y="188452"/>
                    </a:cubicBezTo>
                    <a:cubicBezTo>
                      <a:pt x="1399888" y="117952"/>
                      <a:pt x="1304699" y="62059"/>
                      <a:pt x="1195040" y="28318"/>
                    </a:cubicBezTo>
                    <a:cubicBezTo>
                      <a:pt x="1085175" y="-5492"/>
                      <a:pt x="973389" y="-5903"/>
                      <a:pt x="860987" y="10761"/>
                    </a:cubicBezTo>
                    <a:cubicBezTo>
                      <a:pt x="664779" y="39839"/>
                      <a:pt x="485854" y="164861"/>
                      <a:pt x="355346" y="309153"/>
                    </a:cubicBezTo>
                    <a:cubicBezTo>
                      <a:pt x="216746" y="462429"/>
                      <a:pt x="109830" y="641355"/>
                      <a:pt x="18962" y="826109"/>
                    </a:cubicBezTo>
                    <a:cubicBezTo>
                      <a:pt x="-4150" y="873086"/>
                      <a:pt x="-8402" y="924316"/>
                      <a:pt x="18962" y="971087"/>
                    </a:cubicBezTo>
                    <a:cubicBezTo>
                      <a:pt x="49548" y="1023345"/>
                      <a:pt x="121214" y="1058870"/>
                      <a:pt x="181153" y="1037130"/>
                    </a:cubicBezTo>
                    <a:cubicBezTo>
                      <a:pt x="297671" y="994816"/>
                      <a:pt x="416451" y="964846"/>
                      <a:pt x="538112" y="941529"/>
                    </a:cubicBezTo>
                    <a:cubicBezTo>
                      <a:pt x="592633" y="931105"/>
                      <a:pt x="647497" y="922327"/>
                      <a:pt x="702498" y="914577"/>
                    </a:cubicBezTo>
                    <a:cubicBezTo>
                      <a:pt x="705653" y="914234"/>
                      <a:pt x="725130" y="911628"/>
                      <a:pt x="727667" y="911285"/>
                    </a:cubicBezTo>
                    <a:cubicBezTo>
                      <a:pt x="744538" y="909160"/>
                      <a:pt x="761477" y="907239"/>
                      <a:pt x="778416" y="905319"/>
                    </a:cubicBezTo>
                    <a:cubicBezTo>
                      <a:pt x="812295" y="901479"/>
                      <a:pt x="846242" y="898255"/>
                      <a:pt x="880258" y="895238"/>
                    </a:cubicBezTo>
                    <a:cubicBezTo>
                      <a:pt x="1127489" y="873361"/>
                      <a:pt x="1375748" y="872263"/>
                      <a:pt x="1623734" y="875898"/>
                    </a:cubicBezTo>
                    <a:cubicBezTo>
                      <a:pt x="1672837" y="876653"/>
                      <a:pt x="1714465" y="851278"/>
                      <a:pt x="1740182" y="814725"/>
                    </a:cubicBezTo>
                    <a:cubicBezTo>
                      <a:pt x="1757053" y="814382"/>
                      <a:pt x="1773992" y="809719"/>
                      <a:pt x="1787228" y="801969"/>
                    </a:cubicBezTo>
                    <a:cubicBezTo>
                      <a:pt x="1825496" y="779543"/>
                      <a:pt x="1836263" y="739493"/>
                      <a:pt x="1829405" y="698207"/>
                    </a:cubicBezTo>
                    <a:close/>
                  </a:path>
                </a:pathLst>
              </a:custGeom>
              <a:solidFill>
                <a:srgbClr val="E6E7E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0" name="任意多边形: 形状 4409">
                <a:extLst>
                  <a:ext uri="{FF2B5EF4-FFF2-40B4-BE49-F238E27FC236}">
                    <a16:creationId xmlns:a16="http://schemas.microsoft.com/office/drawing/2014/main" id="{8ADA0DEA-DA33-E3FF-33ED-4AA37BC2AFBF}"/>
                  </a:ext>
                </a:extLst>
              </p:cNvPr>
              <p:cNvSpPr/>
              <p:nvPr/>
            </p:nvSpPr>
            <p:spPr>
              <a:xfrm>
                <a:off x="10169813" y="3237812"/>
                <a:ext cx="2041472" cy="1034938"/>
              </a:xfrm>
              <a:custGeom>
                <a:avLst/>
                <a:gdLst>
                  <a:gd name="connsiteX0" fmla="*/ 2038355 w 2041472"/>
                  <a:gd name="connsiteY0" fmla="*/ 867866 h 1034938"/>
                  <a:gd name="connsiteX1" fmla="*/ 2039521 w 2041472"/>
                  <a:gd name="connsiteY1" fmla="*/ 692987 h 1034938"/>
                  <a:gd name="connsiteX2" fmla="*/ 2041236 w 2041472"/>
                  <a:gd name="connsiteY2" fmla="*/ 688392 h 1034938"/>
                  <a:gd name="connsiteX3" fmla="*/ 1679133 w 2041472"/>
                  <a:gd name="connsiteY3" fmla="*/ 286445 h 1034938"/>
                  <a:gd name="connsiteX4" fmla="*/ 1177676 w 2041472"/>
                  <a:gd name="connsiteY4" fmla="*/ 14251 h 1034938"/>
                  <a:gd name="connsiteX5" fmla="*/ 539676 w 2041472"/>
                  <a:gd name="connsiteY5" fmla="*/ 149079 h 1034938"/>
                  <a:gd name="connsiteX6" fmla="*/ 273586 w 2041472"/>
                  <a:gd name="connsiteY6" fmla="*/ 298104 h 1034938"/>
                  <a:gd name="connsiteX7" fmla="*/ 145341 w 2041472"/>
                  <a:gd name="connsiteY7" fmla="*/ 381908 h 1034938"/>
                  <a:gd name="connsiteX8" fmla="*/ 72235 w 2041472"/>
                  <a:gd name="connsiteY8" fmla="*/ 434097 h 1034938"/>
                  <a:gd name="connsiteX9" fmla="*/ 21829 w 2041472"/>
                  <a:gd name="connsiteY9" fmla="*/ 488687 h 1034938"/>
                  <a:gd name="connsiteX10" fmla="*/ 70521 w 2041472"/>
                  <a:gd name="connsiteY10" fmla="*/ 625504 h 1034938"/>
                  <a:gd name="connsiteX11" fmla="*/ 208847 w 2041472"/>
                  <a:gd name="connsiteY11" fmla="*/ 743119 h 1034938"/>
                  <a:gd name="connsiteX12" fmla="*/ 851030 w 2041472"/>
                  <a:gd name="connsiteY12" fmla="*/ 783375 h 1034938"/>
                  <a:gd name="connsiteX13" fmla="*/ 859602 w 2041472"/>
                  <a:gd name="connsiteY13" fmla="*/ 784404 h 1034938"/>
                  <a:gd name="connsiteX14" fmla="*/ 863443 w 2041472"/>
                  <a:gd name="connsiteY14" fmla="*/ 784953 h 1034938"/>
                  <a:gd name="connsiteX15" fmla="*/ 901710 w 2041472"/>
                  <a:gd name="connsiteY15" fmla="*/ 790439 h 1034938"/>
                  <a:gd name="connsiteX16" fmla="*/ 978040 w 2041472"/>
                  <a:gd name="connsiteY16" fmla="*/ 802441 h 1034938"/>
                  <a:gd name="connsiteX17" fmla="*/ 1142632 w 2041472"/>
                  <a:gd name="connsiteY17" fmla="*/ 833096 h 1034938"/>
                  <a:gd name="connsiteX18" fmla="*/ 1455151 w 2041472"/>
                  <a:gd name="connsiteY18" fmla="*/ 909837 h 1034938"/>
                  <a:gd name="connsiteX19" fmla="*/ 1761018 w 2041472"/>
                  <a:gd name="connsiteY19" fmla="*/ 1009689 h 1034938"/>
                  <a:gd name="connsiteX20" fmla="*/ 1931714 w 2041472"/>
                  <a:gd name="connsiteY20" fmla="*/ 1030607 h 1034938"/>
                  <a:gd name="connsiteX21" fmla="*/ 2040413 w 2041472"/>
                  <a:gd name="connsiteY21" fmla="*/ 944127 h 1034938"/>
                  <a:gd name="connsiteX22" fmla="*/ 2038355 w 2041472"/>
                  <a:gd name="connsiteY22" fmla="*/ 867866 h 103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041472" h="1034938">
                    <a:moveTo>
                      <a:pt x="2038355" y="867866"/>
                    </a:moveTo>
                    <a:cubicBezTo>
                      <a:pt x="2038972" y="809299"/>
                      <a:pt x="2044253" y="751623"/>
                      <a:pt x="2039521" y="692987"/>
                    </a:cubicBezTo>
                    <a:cubicBezTo>
                      <a:pt x="2039384" y="690998"/>
                      <a:pt x="2040070" y="689489"/>
                      <a:pt x="2041236" y="688392"/>
                    </a:cubicBezTo>
                    <a:cubicBezTo>
                      <a:pt x="1967512" y="518382"/>
                      <a:pt x="1825346" y="393704"/>
                      <a:pt x="1679133" y="286445"/>
                    </a:cubicBezTo>
                    <a:cubicBezTo>
                      <a:pt x="1529218" y="176442"/>
                      <a:pt x="1361745" y="55536"/>
                      <a:pt x="1177676" y="14251"/>
                    </a:cubicBezTo>
                    <a:cubicBezTo>
                      <a:pt x="955134" y="-35675"/>
                      <a:pt x="736913" y="54302"/>
                      <a:pt x="539676" y="149079"/>
                    </a:cubicBezTo>
                    <a:cubicBezTo>
                      <a:pt x="448122" y="193039"/>
                      <a:pt x="360134" y="245091"/>
                      <a:pt x="273586" y="298104"/>
                    </a:cubicBezTo>
                    <a:cubicBezTo>
                      <a:pt x="229901" y="324850"/>
                      <a:pt x="187518" y="352968"/>
                      <a:pt x="145341" y="381908"/>
                    </a:cubicBezTo>
                    <a:cubicBezTo>
                      <a:pt x="121681" y="398162"/>
                      <a:pt x="92466" y="413729"/>
                      <a:pt x="72235" y="434097"/>
                    </a:cubicBezTo>
                    <a:cubicBezTo>
                      <a:pt x="54816" y="451723"/>
                      <a:pt x="38494" y="470376"/>
                      <a:pt x="21829" y="488687"/>
                    </a:cubicBezTo>
                    <a:cubicBezTo>
                      <a:pt x="-24600" y="539642"/>
                      <a:pt x="8387" y="619606"/>
                      <a:pt x="70521" y="625504"/>
                    </a:cubicBezTo>
                    <a:cubicBezTo>
                      <a:pt x="81493" y="692301"/>
                      <a:pt x="139992" y="741130"/>
                      <a:pt x="208847" y="743119"/>
                    </a:cubicBezTo>
                    <a:cubicBezTo>
                      <a:pt x="423502" y="749429"/>
                      <a:pt x="637746" y="756629"/>
                      <a:pt x="851030" y="783375"/>
                    </a:cubicBezTo>
                    <a:cubicBezTo>
                      <a:pt x="854733" y="783855"/>
                      <a:pt x="857476" y="784198"/>
                      <a:pt x="859602" y="784404"/>
                    </a:cubicBezTo>
                    <a:cubicBezTo>
                      <a:pt x="860768" y="784541"/>
                      <a:pt x="862002" y="784747"/>
                      <a:pt x="863443" y="784953"/>
                    </a:cubicBezTo>
                    <a:cubicBezTo>
                      <a:pt x="876199" y="786736"/>
                      <a:pt x="888954" y="788587"/>
                      <a:pt x="901710" y="790439"/>
                    </a:cubicBezTo>
                    <a:cubicBezTo>
                      <a:pt x="927222" y="794142"/>
                      <a:pt x="952665" y="798257"/>
                      <a:pt x="978040" y="802441"/>
                    </a:cubicBezTo>
                    <a:cubicBezTo>
                      <a:pt x="1033110" y="811493"/>
                      <a:pt x="1087974" y="821917"/>
                      <a:pt x="1142632" y="833096"/>
                    </a:cubicBezTo>
                    <a:cubicBezTo>
                      <a:pt x="1247765" y="854630"/>
                      <a:pt x="1351938" y="880553"/>
                      <a:pt x="1455151" y="909837"/>
                    </a:cubicBezTo>
                    <a:cubicBezTo>
                      <a:pt x="1558364" y="939121"/>
                      <a:pt x="1660342" y="972725"/>
                      <a:pt x="1761018" y="1009689"/>
                    </a:cubicBezTo>
                    <a:cubicBezTo>
                      <a:pt x="1819174" y="1031018"/>
                      <a:pt x="1868963" y="1041442"/>
                      <a:pt x="1931714" y="1030607"/>
                    </a:cubicBezTo>
                    <a:cubicBezTo>
                      <a:pt x="1980474" y="1022171"/>
                      <a:pt x="2018604" y="987538"/>
                      <a:pt x="2040413" y="944127"/>
                    </a:cubicBezTo>
                    <a:cubicBezTo>
                      <a:pt x="2029097" y="921907"/>
                      <a:pt x="2038149" y="891115"/>
                      <a:pt x="2038355" y="867866"/>
                    </a:cubicBezTo>
                    <a:close/>
                  </a:path>
                </a:pathLst>
              </a:custGeom>
              <a:solidFill>
                <a:srgbClr val="D1D3D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1" name="任意多边形: 形状 4410">
                <a:extLst>
                  <a:ext uri="{FF2B5EF4-FFF2-40B4-BE49-F238E27FC236}">
                    <a16:creationId xmlns:a16="http://schemas.microsoft.com/office/drawing/2014/main" id="{F5BF9DA6-4A4E-1E08-2A69-EC89EFE51F47}"/>
                  </a:ext>
                </a:extLst>
              </p:cNvPr>
              <p:cNvSpPr/>
              <p:nvPr/>
            </p:nvSpPr>
            <p:spPr>
              <a:xfrm>
                <a:off x="12216937" y="4132836"/>
                <a:ext cx="1633" cy="29626"/>
              </a:xfrm>
              <a:custGeom>
                <a:avLst/>
                <a:gdLst>
                  <a:gd name="connsiteX0" fmla="*/ 216 w 1633"/>
                  <a:gd name="connsiteY0" fmla="*/ 0 h 29626"/>
                  <a:gd name="connsiteX1" fmla="*/ 1519 w 1633"/>
                  <a:gd name="connsiteY1" fmla="*/ 29627 h 29626"/>
                  <a:gd name="connsiteX2" fmla="*/ 216 w 1633"/>
                  <a:gd name="connsiteY2" fmla="*/ 0 h 2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3" h="29626">
                    <a:moveTo>
                      <a:pt x="216" y="0"/>
                    </a:moveTo>
                    <a:cubicBezTo>
                      <a:pt x="-264" y="10630"/>
                      <a:pt x="10" y="20917"/>
                      <a:pt x="1519" y="29627"/>
                    </a:cubicBezTo>
                    <a:cubicBezTo>
                      <a:pt x="1930" y="19820"/>
                      <a:pt x="1176" y="9944"/>
                      <a:pt x="216" y="0"/>
                    </a:cubicBezTo>
                    <a:close/>
                  </a:path>
                </a:pathLst>
              </a:custGeom>
              <a:solidFill>
                <a:srgbClr val="D1D3D4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12" name="图形 4401">
              <a:extLst>
                <a:ext uri="{FF2B5EF4-FFF2-40B4-BE49-F238E27FC236}">
                  <a16:creationId xmlns:a16="http://schemas.microsoft.com/office/drawing/2014/main" id="{83B875EE-6F19-9FFE-C92F-A21EE8546438}"/>
                </a:ext>
              </a:extLst>
            </p:cNvPr>
            <p:cNvGrpSpPr/>
            <p:nvPr/>
          </p:nvGrpSpPr>
          <p:grpSpPr>
            <a:xfrm>
              <a:off x="6033706" y="3671280"/>
              <a:ext cx="6184811" cy="3186719"/>
              <a:chOff x="6033706" y="3671280"/>
              <a:chExt cx="6184811" cy="3186719"/>
            </a:xfrm>
          </p:grpSpPr>
          <p:sp>
            <p:nvSpPr>
              <p:cNvPr id="4413" name="任意多边形: 形状 4412">
                <a:extLst>
                  <a:ext uri="{FF2B5EF4-FFF2-40B4-BE49-F238E27FC236}">
                    <a16:creationId xmlns:a16="http://schemas.microsoft.com/office/drawing/2014/main" id="{56F1F77B-5524-50F5-3A0C-74D880F44F48}"/>
                  </a:ext>
                </a:extLst>
              </p:cNvPr>
              <p:cNvSpPr/>
              <p:nvPr/>
            </p:nvSpPr>
            <p:spPr>
              <a:xfrm>
                <a:off x="9948149" y="4697387"/>
                <a:ext cx="643" cy="685"/>
              </a:xfrm>
              <a:custGeom>
                <a:avLst/>
                <a:gdLst>
                  <a:gd name="connsiteX0" fmla="*/ 309 w 643"/>
                  <a:gd name="connsiteY0" fmla="*/ 0 h 685"/>
                  <a:gd name="connsiteX1" fmla="*/ 309 w 643"/>
                  <a:gd name="connsiteY1" fmla="*/ 686 h 685"/>
                  <a:gd name="connsiteX2" fmla="*/ 309 w 643"/>
                  <a:gd name="connsiteY2" fmla="*/ 0 h 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3" h="685">
                    <a:moveTo>
                      <a:pt x="309" y="0"/>
                    </a:moveTo>
                    <a:cubicBezTo>
                      <a:pt x="-103" y="0"/>
                      <a:pt x="-103" y="686"/>
                      <a:pt x="309" y="686"/>
                    </a:cubicBezTo>
                    <a:cubicBezTo>
                      <a:pt x="720" y="686"/>
                      <a:pt x="789" y="0"/>
                      <a:pt x="309" y="0"/>
                    </a:cubicBezTo>
                    <a:close/>
                  </a:path>
                </a:pathLst>
              </a:custGeom>
              <a:solidFill>
                <a:srgbClr val="BCBEC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414" name="图形 4401">
                <a:extLst>
                  <a:ext uri="{FF2B5EF4-FFF2-40B4-BE49-F238E27FC236}">
                    <a16:creationId xmlns:a16="http://schemas.microsoft.com/office/drawing/2014/main" id="{D5DE2BE0-2AD3-9FB5-DE08-392E4D604A50}"/>
                  </a:ext>
                </a:extLst>
              </p:cNvPr>
              <p:cNvGrpSpPr/>
              <p:nvPr/>
            </p:nvGrpSpPr>
            <p:grpSpPr>
              <a:xfrm>
                <a:off x="6033706" y="3671280"/>
                <a:ext cx="6184811" cy="3186719"/>
                <a:chOff x="6033706" y="3671280"/>
                <a:chExt cx="6184811" cy="3186719"/>
              </a:xfrm>
              <a:solidFill>
                <a:srgbClr val="F1F2F2"/>
              </a:solidFill>
            </p:grpSpPr>
            <p:sp>
              <p:nvSpPr>
                <p:cNvPr id="4415" name="任意多边形: 形状 4414">
                  <a:extLst>
                    <a:ext uri="{FF2B5EF4-FFF2-40B4-BE49-F238E27FC236}">
                      <a16:creationId xmlns:a16="http://schemas.microsoft.com/office/drawing/2014/main" id="{55423523-C9A2-8EDA-555F-F2121ABC3888}"/>
                    </a:ext>
                  </a:extLst>
                </p:cNvPr>
                <p:cNvSpPr/>
                <p:nvPr/>
              </p:nvSpPr>
              <p:spPr>
                <a:xfrm>
                  <a:off x="6037135" y="3674582"/>
                  <a:ext cx="6178340" cy="3179988"/>
                </a:xfrm>
                <a:custGeom>
                  <a:avLst/>
                  <a:gdLst>
                    <a:gd name="connsiteX0" fmla="*/ 6177550 w 6178340"/>
                    <a:gd name="connsiteY0" fmla="*/ 485344 h 3179988"/>
                    <a:gd name="connsiteX1" fmla="*/ 6158004 w 6178340"/>
                    <a:gd name="connsiteY1" fmla="*/ 413883 h 3179988"/>
                    <a:gd name="connsiteX2" fmla="*/ 6079206 w 6178340"/>
                    <a:gd name="connsiteY2" fmla="*/ 363340 h 3179988"/>
                    <a:gd name="connsiteX3" fmla="*/ 5984634 w 6178340"/>
                    <a:gd name="connsiteY3" fmla="*/ 324181 h 3179988"/>
                    <a:gd name="connsiteX4" fmla="*/ 5829026 w 6178340"/>
                    <a:gd name="connsiteY4" fmla="*/ 269728 h 3179988"/>
                    <a:gd name="connsiteX5" fmla="*/ 5521925 w 6178340"/>
                    <a:gd name="connsiteY5" fmla="*/ 195044 h 3179988"/>
                    <a:gd name="connsiteX6" fmla="*/ 4873844 w 6178340"/>
                    <a:gd name="connsiteY6" fmla="*/ 104862 h 3179988"/>
                    <a:gd name="connsiteX7" fmla="*/ 4045260 w 6178340"/>
                    <a:gd name="connsiteY7" fmla="*/ 107674 h 3179988"/>
                    <a:gd name="connsiteX8" fmla="*/ 3941773 w 6178340"/>
                    <a:gd name="connsiteY8" fmla="*/ 106165 h 3179988"/>
                    <a:gd name="connsiteX9" fmla="*/ 3404243 w 6178340"/>
                    <a:gd name="connsiteY9" fmla="*/ 37516 h 3179988"/>
                    <a:gd name="connsiteX10" fmla="*/ 2633952 w 6178340"/>
                    <a:gd name="connsiteY10" fmla="*/ 1855 h 3179988"/>
                    <a:gd name="connsiteX11" fmla="*/ 2237560 w 6178340"/>
                    <a:gd name="connsiteY11" fmla="*/ 36762 h 3179988"/>
                    <a:gd name="connsiteX12" fmla="*/ 2054863 w 6178340"/>
                    <a:gd name="connsiteY12" fmla="*/ 72355 h 3179988"/>
                    <a:gd name="connsiteX13" fmla="*/ 1101258 w 6178340"/>
                    <a:gd name="connsiteY13" fmla="*/ 94506 h 3179988"/>
                    <a:gd name="connsiteX14" fmla="*/ 822823 w 6178340"/>
                    <a:gd name="connsiteY14" fmla="*/ 133734 h 3179988"/>
                    <a:gd name="connsiteX15" fmla="*/ 555704 w 6178340"/>
                    <a:gd name="connsiteY15" fmla="*/ 198268 h 3179988"/>
                    <a:gd name="connsiteX16" fmla="*/ 46772 w 6178340"/>
                    <a:gd name="connsiteY16" fmla="*/ 398041 h 3179988"/>
                    <a:gd name="connsiteX17" fmla="*/ 44303 w 6178340"/>
                    <a:gd name="connsiteY17" fmla="*/ 399824 h 3179988"/>
                    <a:gd name="connsiteX18" fmla="*/ 0 w 6178340"/>
                    <a:gd name="connsiteY18" fmla="*/ 399070 h 3179988"/>
                    <a:gd name="connsiteX19" fmla="*/ 4595 w 6178340"/>
                    <a:gd name="connsiteY19" fmla="*/ 3179989 h 3179988"/>
                    <a:gd name="connsiteX20" fmla="*/ 6176795 w 6178340"/>
                    <a:gd name="connsiteY20" fmla="*/ 3179989 h 3179988"/>
                    <a:gd name="connsiteX21" fmla="*/ 6172338 w 6178340"/>
                    <a:gd name="connsiteY21" fmla="*/ 563868 h 3179988"/>
                    <a:gd name="connsiteX22" fmla="*/ 6177550 w 6178340"/>
                    <a:gd name="connsiteY22" fmla="*/ 485344 h 3179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6178340" h="3179988">
                      <a:moveTo>
                        <a:pt x="6177550" y="485344"/>
                      </a:moveTo>
                      <a:cubicBezTo>
                        <a:pt x="6180773" y="458735"/>
                        <a:pt x="6174121" y="433634"/>
                        <a:pt x="6158004" y="413883"/>
                      </a:cubicBezTo>
                      <a:cubicBezTo>
                        <a:pt x="6140036" y="387891"/>
                        <a:pt x="6109998" y="369855"/>
                        <a:pt x="6079206" y="363340"/>
                      </a:cubicBezTo>
                      <a:cubicBezTo>
                        <a:pt x="6048413" y="348869"/>
                        <a:pt x="6016661" y="336731"/>
                        <a:pt x="5984634" y="324181"/>
                      </a:cubicBezTo>
                      <a:cubicBezTo>
                        <a:pt x="5933267" y="304087"/>
                        <a:pt x="5882038" y="285021"/>
                        <a:pt x="5829026" y="269728"/>
                      </a:cubicBezTo>
                      <a:cubicBezTo>
                        <a:pt x="5727596" y="240376"/>
                        <a:pt x="5625412" y="215961"/>
                        <a:pt x="5521925" y="195044"/>
                      </a:cubicBezTo>
                      <a:cubicBezTo>
                        <a:pt x="5308161" y="151908"/>
                        <a:pt x="5091242" y="122418"/>
                        <a:pt x="4873844" y="104862"/>
                      </a:cubicBezTo>
                      <a:cubicBezTo>
                        <a:pt x="4597055" y="82505"/>
                        <a:pt x="4320472" y="83808"/>
                        <a:pt x="4045260" y="107674"/>
                      </a:cubicBezTo>
                      <a:cubicBezTo>
                        <a:pt x="4010764" y="107125"/>
                        <a:pt x="3976268" y="106645"/>
                        <a:pt x="3941773" y="106165"/>
                      </a:cubicBezTo>
                      <a:cubicBezTo>
                        <a:pt x="3763053" y="79830"/>
                        <a:pt x="3584059" y="56033"/>
                        <a:pt x="3404243" y="37516"/>
                      </a:cubicBezTo>
                      <a:cubicBezTo>
                        <a:pt x="3148508" y="11181"/>
                        <a:pt x="2891059" y="-5826"/>
                        <a:pt x="2633952" y="1855"/>
                      </a:cubicBezTo>
                      <a:cubicBezTo>
                        <a:pt x="2497272" y="5969"/>
                        <a:pt x="2369988" y="16736"/>
                        <a:pt x="2237560" y="36762"/>
                      </a:cubicBezTo>
                      <a:cubicBezTo>
                        <a:pt x="2175906" y="46089"/>
                        <a:pt x="2115282" y="57336"/>
                        <a:pt x="2054863" y="72355"/>
                      </a:cubicBezTo>
                      <a:cubicBezTo>
                        <a:pt x="1737131" y="65360"/>
                        <a:pt x="1417069" y="60010"/>
                        <a:pt x="1101258" y="94506"/>
                      </a:cubicBezTo>
                      <a:cubicBezTo>
                        <a:pt x="1008126" y="104656"/>
                        <a:pt x="915132" y="117686"/>
                        <a:pt x="822823" y="133734"/>
                      </a:cubicBezTo>
                      <a:cubicBezTo>
                        <a:pt x="731749" y="149576"/>
                        <a:pt x="644789" y="174402"/>
                        <a:pt x="555704" y="198268"/>
                      </a:cubicBezTo>
                      <a:cubicBezTo>
                        <a:pt x="381373" y="245039"/>
                        <a:pt x="199842" y="299698"/>
                        <a:pt x="46772" y="398041"/>
                      </a:cubicBezTo>
                      <a:cubicBezTo>
                        <a:pt x="45880" y="398590"/>
                        <a:pt x="45126" y="399276"/>
                        <a:pt x="44303" y="399824"/>
                      </a:cubicBezTo>
                      <a:lnTo>
                        <a:pt x="0" y="399070"/>
                      </a:lnTo>
                      <a:lnTo>
                        <a:pt x="4595" y="3179989"/>
                      </a:lnTo>
                      <a:lnTo>
                        <a:pt x="6176795" y="3179989"/>
                      </a:lnTo>
                      <a:lnTo>
                        <a:pt x="6172338" y="563868"/>
                      </a:lnTo>
                      <a:cubicBezTo>
                        <a:pt x="6177275" y="537670"/>
                        <a:pt x="6178990" y="510924"/>
                        <a:pt x="6177550" y="485344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6" name="任意多边形: 形状 4415">
                  <a:extLst>
                    <a:ext uri="{FF2B5EF4-FFF2-40B4-BE49-F238E27FC236}">
                      <a16:creationId xmlns:a16="http://schemas.microsoft.com/office/drawing/2014/main" id="{D0B3CEAA-DFDC-9D55-0A50-2D0B8010A56C}"/>
                    </a:ext>
                  </a:extLst>
                </p:cNvPr>
                <p:cNvSpPr/>
                <p:nvPr/>
              </p:nvSpPr>
              <p:spPr>
                <a:xfrm>
                  <a:off x="6033706" y="3671280"/>
                  <a:ext cx="6184811" cy="3186719"/>
                </a:xfrm>
                <a:custGeom>
                  <a:avLst/>
                  <a:gdLst>
                    <a:gd name="connsiteX0" fmla="*/ 6184408 w 6184811"/>
                    <a:gd name="connsiteY0" fmla="*/ 488646 h 3186719"/>
                    <a:gd name="connsiteX1" fmla="*/ 6158073 w 6184811"/>
                    <a:gd name="connsiteY1" fmla="*/ 407241 h 3186719"/>
                    <a:gd name="connsiteX2" fmla="*/ 6053214 w 6184811"/>
                    <a:gd name="connsiteY2" fmla="*/ 349908 h 3186719"/>
                    <a:gd name="connsiteX3" fmla="*/ 5788221 w 6184811"/>
                    <a:gd name="connsiteY3" fmla="*/ 257051 h 3186719"/>
                    <a:gd name="connsiteX4" fmla="*/ 5203576 w 6184811"/>
                    <a:gd name="connsiteY4" fmla="*/ 140396 h 3186719"/>
                    <a:gd name="connsiteX5" fmla="*/ 4608782 w 6184811"/>
                    <a:gd name="connsiteY5" fmla="*/ 90539 h 3186719"/>
                    <a:gd name="connsiteX6" fmla="*/ 4304081 w 6184811"/>
                    <a:gd name="connsiteY6" fmla="*/ 92047 h 3186719"/>
                    <a:gd name="connsiteX7" fmla="*/ 4002740 w 6184811"/>
                    <a:gd name="connsiteY7" fmla="*/ 106998 h 3186719"/>
                    <a:gd name="connsiteX8" fmla="*/ 3706749 w 6184811"/>
                    <a:gd name="connsiteY8" fmla="*/ 72845 h 3186719"/>
                    <a:gd name="connsiteX9" fmla="*/ 3407740 w 6184811"/>
                    <a:gd name="connsiteY9" fmla="*/ 37526 h 3186719"/>
                    <a:gd name="connsiteX10" fmla="*/ 2796624 w 6184811"/>
                    <a:gd name="connsiteY10" fmla="*/ 150 h 3186719"/>
                    <a:gd name="connsiteX11" fmla="*/ 2217054 w 6184811"/>
                    <a:gd name="connsiteY11" fmla="*/ 40475 h 3186719"/>
                    <a:gd name="connsiteX12" fmla="*/ 2080100 w 6184811"/>
                    <a:gd name="connsiteY12" fmla="*/ 67016 h 3186719"/>
                    <a:gd name="connsiteX13" fmla="*/ 1913382 w 6184811"/>
                    <a:gd name="connsiteY13" fmla="*/ 69416 h 3186719"/>
                    <a:gd name="connsiteX14" fmla="*/ 1611013 w 6184811"/>
                    <a:gd name="connsiteY14" fmla="*/ 67564 h 3186719"/>
                    <a:gd name="connsiteX15" fmla="*/ 708363 w 6184811"/>
                    <a:gd name="connsiteY15" fmla="*/ 158776 h 3186719"/>
                    <a:gd name="connsiteX16" fmla="*/ 300792 w 6184811"/>
                    <a:gd name="connsiteY16" fmla="*/ 277076 h 3186719"/>
                    <a:gd name="connsiteX17" fmla="*/ 122415 w 6184811"/>
                    <a:gd name="connsiteY17" fmla="*/ 355326 h 3186719"/>
                    <a:gd name="connsiteX18" fmla="*/ 84971 w 6184811"/>
                    <a:gd name="connsiteY18" fmla="*/ 376174 h 3186719"/>
                    <a:gd name="connsiteX19" fmla="*/ 46634 w 6184811"/>
                    <a:gd name="connsiteY19" fmla="*/ 399834 h 3186719"/>
                    <a:gd name="connsiteX20" fmla="*/ 3429 w 6184811"/>
                    <a:gd name="connsiteY20" fmla="*/ 399080 h 3186719"/>
                    <a:gd name="connsiteX21" fmla="*/ 0 w 6184811"/>
                    <a:gd name="connsiteY21" fmla="*/ 402509 h 3186719"/>
                    <a:gd name="connsiteX22" fmla="*/ 960 w 6184811"/>
                    <a:gd name="connsiteY22" fmla="*/ 988731 h 3186719"/>
                    <a:gd name="connsiteX23" fmla="*/ 2880 w 6184811"/>
                    <a:gd name="connsiteY23" fmla="*/ 2171256 h 3186719"/>
                    <a:gd name="connsiteX24" fmla="*/ 4389 w 6184811"/>
                    <a:gd name="connsiteY24" fmla="*/ 3085770 h 3186719"/>
                    <a:gd name="connsiteX25" fmla="*/ 4526 w 6184811"/>
                    <a:gd name="connsiteY25" fmla="*/ 3183291 h 3186719"/>
                    <a:gd name="connsiteX26" fmla="*/ 7955 w 6184811"/>
                    <a:gd name="connsiteY26" fmla="*/ 3186720 h 3186719"/>
                    <a:gd name="connsiteX27" fmla="*/ 308267 w 6184811"/>
                    <a:gd name="connsiteY27" fmla="*/ 3186720 h 3186719"/>
                    <a:gd name="connsiteX28" fmla="*/ 1091931 w 6184811"/>
                    <a:gd name="connsiteY28" fmla="*/ 3186720 h 3186719"/>
                    <a:gd name="connsiteX29" fmla="*/ 2182970 w 6184811"/>
                    <a:gd name="connsiteY29" fmla="*/ 3186720 h 3186719"/>
                    <a:gd name="connsiteX30" fmla="*/ 3405546 w 6184811"/>
                    <a:gd name="connsiteY30" fmla="*/ 3186720 h 3186719"/>
                    <a:gd name="connsiteX31" fmla="*/ 4583682 w 6184811"/>
                    <a:gd name="connsiteY31" fmla="*/ 3186720 h 3186719"/>
                    <a:gd name="connsiteX32" fmla="*/ 5541470 w 6184811"/>
                    <a:gd name="connsiteY32" fmla="*/ 3186720 h 3186719"/>
                    <a:gd name="connsiteX33" fmla="*/ 6103003 w 6184811"/>
                    <a:gd name="connsiteY33" fmla="*/ 3186720 h 3186719"/>
                    <a:gd name="connsiteX34" fmla="*/ 6180224 w 6184811"/>
                    <a:gd name="connsiteY34" fmla="*/ 3186720 h 3186719"/>
                    <a:gd name="connsiteX35" fmla="*/ 6183653 w 6184811"/>
                    <a:gd name="connsiteY35" fmla="*/ 3183291 h 3186719"/>
                    <a:gd name="connsiteX36" fmla="*/ 6182625 w 6184811"/>
                    <a:gd name="connsiteY36" fmla="*/ 2569843 h 3186719"/>
                    <a:gd name="connsiteX37" fmla="*/ 6180567 w 6184811"/>
                    <a:gd name="connsiteY37" fmla="*/ 1380460 h 3186719"/>
                    <a:gd name="connsiteX38" fmla="*/ 6179196 w 6184811"/>
                    <a:gd name="connsiteY38" fmla="*/ 591310 h 3186719"/>
                    <a:gd name="connsiteX39" fmla="*/ 6184408 w 6184811"/>
                    <a:gd name="connsiteY39" fmla="*/ 488646 h 3186719"/>
                    <a:gd name="connsiteX40" fmla="*/ 6177550 w 6184811"/>
                    <a:gd name="connsiteY40" fmla="*/ 488646 h 3186719"/>
                    <a:gd name="connsiteX41" fmla="*/ 6172338 w 6184811"/>
                    <a:gd name="connsiteY41" fmla="*/ 601391 h 3186719"/>
                    <a:gd name="connsiteX42" fmla="*/ 6172543 w 6184811"/>
                    <a:gd name="connsiteY42" fmla="*/ 718594 h 3186719"/>
                    <a:gd name="connsiteX43" fmla="*/ 6173297 w 6184811"/>
                    <a:gd name="connsiteY43" fmla="*/ 1143653 h 3186719"/>
                    <a:gd name="connsiteX44" fmla="*/ 6175355 w 6184811"/>
                    <a:gd name="connsiteY44" fmla="*/ 2329401 h 3186719"/>
                    <a:gd name="connsiteX45" fmla="*/ 6176726 w 6184811"/>
                    <a:gd name="connsiteY45" fmla="*/ 3149070 h 3186719"/>
                    <a:gd name="connsiteX46" fmla="*/ 6176795 w 6184811"/>
                    <a:gd name="connsiteY46" fmla="*/ 3177187 h 3186719"/>
                    <a:gd name="connsiteX47" fmla="*/ 6179676 w 6184811"/>
                    <a:gd name="connsiteY47" fmla="*/ 3179931 h 3186719"/>
                    <a:gd name="connsiteX48" fmla="*/ 6153203 w 6184811"/>
                    <a:gd name="connsiteY48" fmla="*/ 3179931 h 3186719"/>
                    <a:gd name="connsiteX49" fmla="*/ 5988955 w 6184811"/>
                    <a:gd name="connsiteY49" fmla="*/ 3179931 h 3186719"/>
                    <a:gd name="connsiteX50" fmla="*/ 5292250 w 6184811"/>
                    <a:gd name="connsiteY50" fmla="*/ 3179931 h 3186719"/>
                    <a:gd name="connsiteX51" fmla="*/ 4251137 w 6184811"/>
                    <a:gd name="connsiteY51" fmla="*/ 3179931 h 3186719"/>
                    <a:gd name="connsiteX52" fmla="*/ 3041592 w 6184811"/>
                    <a:gd name="connsiteY52" fmla="*/ 3179931 h 3186719"/>
                    <a:gd name="connsiteX53" fmla="*/ 1839521 w 6184811"/>
                    <a:gd name="connsiteY53" fmla="*/ 3179931 h 3186719"/>
                    <a:gd name="connsiteX54" fmla="*/ 820834 w 6184811"/>
                    <a:gd name="connsiteY54" fmla="*/ 3179931 h 3186719"/>
                    <a:gd name="connsiteX55" fmla="*/ 161506 w 6184811"/>
                    <a:gd name="connsiteY55" fmla="*/ 3179931 h 3186719"/>
                    <a:gd name="connsiteX56" fmla="*/ 21534 w 6184811"/>
                    <a:gd name="connsiteY56" fmla="*/ 3179931 h 3186719"/>
                    <a:gd name="connsiteX57" fmla="*/ 10013 w 6184811"/>
                    <a:gd name="connsiteY57" fmla="*/ 3179931 h 3186719"/>
                    <a:gd name="connsiteX58" fmla="*/ 11316 w 6184811"/>
                    <a:gd name="connsiteY58" fmla="*/ 3181577 h 3186719"/>
                    <a:gd name="connsiteX59" fmla="*/ 11247 w 6184811"/>
                    <a:gd name="connsiteY59" fmla="*/ 3121569 h 3186719"/>
                    <a:gd name="connsiteX60" fmla="*/ 9807 w 6184811"/>
                    <a:gd name="connsiteY60" fmla="*/ 2265691 h 3186719"/>
                    <a:gd name="connsiteX61" fmla="*/ 7818 w 6184811"/>
                    <a:gd name="connsiteY61" fmla="*/ 1072810 h 3186719"/>
                    <a:gd name="connsiteX62" fmla="*/ 6721 w 6184811"/>
                    <a:gd name="connsiteY62" fmla="*/ 407104 h 3186719"/>
                    <a:gd name="connsiteX63" fmla="*/ 6721 w 6184811"/>
                    <a:gd name="connsiteY63" fmla="*/ 402783 h 3186719"/>
                    <a:gd name="connsiteX64" fmla="*/ 11384 w 6184811"/>
                    <a:gd name="connsiteY64" fmla="*/ 406075 h 3186719"/>
                    <a:gd name="connsiteX65" fmla="*/ 46497 w 6184811"/>
                    <a:gd name="connsiteY65" fmla="*/ 406692 h 3186719"/>
                    <a:gd name="connsiteX66" fmla="*/ 69883 w 6184811"/>
                    <a:gd name="connsiteY66" fmla="*/ 393045 h 3186719"/>
                    <a:gd name="connsiteX67" fmla="*/ 125707 w 6184811"/>
                    <a:gd name="connsiteY67" fmla="*/ 361224 h 3186719"/>
                    <a:gd name="connsiteX68" fmla="*/ 261976 w 6184811"/>
                    <a:gd name="connsiteY68" fmla="*/ 299022 h 3186719"/>
                    <a:gd name="connsiteX69" fmla="*/ 518671 w 6184811"/>
                    <a:gd name="connsiteY69" fmla="*/ 216177 h 3186719"/>
                    <a:gd name="connsiteX70" fmla="*/ 803278 w 6184811"/>
                    <a:gd name="connsiteY70" fmla="*/ 144785 h 3186719"/>
                    <a:gd name="connsiteX71" fmla="*/ 2021876 w 6184811"/>
                    <a:gd name="connsiteY71" fmla="*/ 78469 h 3186719"/>
                    <a:gd name="connsiteX72" fmla="*/ 2149846 w 6184811"/>
                    <a:gd name="connsiteY72" fmla="*/ 59198 h 3186719"/>
                    <a:gd name="connsiteX73" fmla="*/ 2310460 w 6184811"/>
                    <a:gd name="connsiteY73" fmla="*/ 33960 h 3186719"/>
                    <a:gd name="connsiteX74" fmla="*/ 2601171 w 6184811"/>
                    <a:gd name="connsiteY74" fmla="*/ 10026 h 3186719"/>
                    <a:gd name="connsiteX75" fmla="*/ 3212287 w 6184811"/>
                    <a:gd name="connsiteY75" fmla="*/ 26416 h 3186719"/>
                    <a:gd name="connsiteX76" fmla="*/ 3824844 w 6184811"/>
                    <a:gd name="connsiteY76" fmla="*/ 95819 h 3186719"/>
                    <a:gd name="connsiteX77" fmla="*/ 3956449 w 6184811"/>
                    <a:gd name="connsiteY77" fmla="*/ 113239 h 3186719"/>
                    <a:gd name="connsiteX78" fmla="*/ 4109177 w 6184811"/>
                    <a:gd name="connsiteY78" fmla="*/ 109673 h 3186719"/>
                    <a:gd name="connsiteX79" fmla="*/ 4413397 w 6184811"/>
                    <a:gd name="connsiteY79" fmla="*/ 96231 h 3186719"/>
                    <a:gd name="connsiteX80" fmla="*/ 5357333 w 6184811"/>
                    <a:gd name="connsiteY80" fmla="*/ 170914 h 3186719"/>
                    <a:gd name="connsiteX81" fmla="*/ 5797410 w 6184811"/>
                    <a:gd name="connsiteY81" fmla="*/ 266858 h 3186719"/>
                    <a:gd name="connsiteX82" fmla="*/ 6008157 w 6184811"/>
                    <a:gd name="connsiteY82" fmla="*/ 339278 h 3186719"/>
                    <a:gd name="connsiteX83" fmla="*/ 6177275 w 6184811"/>
                    <a:gd name="connsiteY83" fmla="*/ 488783 h 3186719"/>
                    <a:gd name="connsiteX84" fmla="*/ 6184408 w 6184811"/>
                    <a:gd name="connsiteY84" fmla="*/ 488646 h 3186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6184811" h="3186719">
                      <a:moveTo>
                        <a:pt x="6184408" y="488646"/>
                      </a:moveTo>
                      <a:cubicBezTo>
                        <a:pt x="6186739" y="458059"/>
                        <a:pt x="6179127" y="430353"/>
                        <a:pt x="6158073" y="407241"/>
                      </a:cubicBezTo>
                      <a:cubicBezTo>
                        <a:pt x="6129064" y="375283"/>
                        <a:pt x="6091825" y="366436"/>
                        <a:pt x="6053214" y="349908"/>
                      </a:cubicBezTo>
                      <a:cubicBezTo>
                        <a:pt x="5967078" y="313081"/>
                        <a:pt x="5878472" y="282014"/>
                        <a:pt x="5788221" y="257051"/>
                      </a:cubicBezTo>
                      <a:cubicBezTo>
                        <a:pt x="5596608" y="204107"/>
                        <a:pt x="5400332" y="167828"/>
                        <a:pt x="5203576" y="140396"/>
                      </a:cubicBezTo>
                      <a:cubicBezTo>
                        <a:pt x="5006409" y="112896"/>
                        <a:pt x="4807732" y="95888"/>
                        <a:pt x="4608782" y="90539"/>
                      </a:cubicBezTo>
                      <a:cubicBezTo>
                        <a:pt x="4507215" y="87795"/>
                        <a:pt x="4405580" y="88550"/>
                        <a:pt x="4304081" y="92047"/>
                      </a:cubicBezTo>
                      <a:cubicBezTo>
                        <a:pt x="4203748" y="95476"/>
                        <a:pt x="4103005" y="108438"/>
                        <a:pt x="4002740" y="106998"/>
                      </a:cubicBezTo>
                      <a:cubicBezTo>
                        <a:pt x="3903574" y="105489"/>
                        <a:pt x="3805024" y="85807"/>
                        <a:pt x="3706749" y="72845"/>
                      </a:cubicBezTo>
                      <a:cubicBezTo>
                        <a:pt x="3607239" y="59678"/>
                        <a:pt x="3507593" y="47882"/>
                        <a:pt x="3407740" y="37526"/>
                      </a:cubicBezTo>
                      <a:cubicBezTo>
                        <a:pt x="3204675" y="16472"/>
                        <a:pt x="3000855" y="1865"/>
                        <a:pt x="2796624" y="150"/>
                      </a:cubicBezTo>
                      <a:cubicBezTo>
                        <a:pt x="2602680" y="-1496"/>
                        <a:pt x="2408736" y="10300"/>
                        <a:pt x="2217054" y="40475"/>
                      </a:cubicBezTo>
                      <a:cubicBezTo>
                        <a:pt x="2171106" y="47745"/>
                        <a:pt x="2125432" y="56592"/>
                        <a:pt x="2080100" y="67016"/>
                      </a:cubicBezTo>
                      <a:cubicBezTo>
                        <a:pt x="2027499" y="79086"/>
                        <a:pt x="1967217" y="70376"/>
                        <a:pt x="1913382" y="69416"/>
                      </a:cubicBezTo>
                      <a:cubicBezTo>
                        <a:pt x="1812569" y="67633"/>
                        <a:pt x="1711825" y="66673"/>
                        <a:pt x="1611013" y="67564"/>
                      </a:cubicBezTo>
                      <a:cubicBezTo>
                        <a:pt x="1310221" y="70102"/>
                        <a:pt x="1001679" y="87521"/>
                        <a:pt x="708363" y="158776"/>
                      </a:cubicBezTo>
                      <a:cubicBezTo>
                        <a:pt x="571271" y="192106"/>
                        <a:pt x="433494" y="229070"/>
                        <a:pt x="300792" y="277076"/>
                      </a:cubicBezTo>
                      <a:cubicBezTo>
                        <a:pt x="239687" y="299159"/>
                        <a:pt x="179954" y="325082"/>
                        <a:pt x="122415" y="355326"/>
                      </a:cubicBezTo>
                      <a:cubicBezTo>
                        <a:pt x="109728" y="361978"/>
                        <a:pt x="97315" y="369042"/>
                        <a:pt x="84971" y="376174"/>
                      </a:cubicBezTo>
                      <a:cubicBezTo>
                        <a:pt x="77015" y="380769"/>
                        <a:pt x="55138" y="399972"/>
                        <a:pt x="46634" y="399834"/>
                      </a:cubicBezTo>
                      <a:cubicBezTo>
                        <a:pt x="32233" y="399560"/>
                        <a:pt x="17831" y="399354"/>
                        <a:pt x="3429" y="399080"/>
                      </a:cubicBezTo>
                      <a:cubicBezTo>
                        <a:pt x="1577" y="399080"/>
                        <a:pt x="0" y="400657"/>
                        <a:pt x="0" y="402509"/>
                      </a:cubicBezTo>
                      <a:cubicBezTo>
                        <a:pt x="343" y="597894"/>
                        <a:pt x="617" y="793347"/>
                        <a:pt x="960" y="988731"/>
                      </a:cubicBezTo>
                      <a:cubicBezTo>
                        <a:pt x="1577" y="1382929"/>
                        <a:pt x="2263" y="1777058"/>
                        <a:pt x="2880" y="2171256"/>
                      </a:cubicBezTo>
                      <a:cubicBezTo>
                        <a:pt x="3429" y="2476025"/>
                        <a:pt x="3909" y="2780864"/>
                        <a:pt x="4389" y="3085770"/>
                      </a:cubicBezTo>
                      <a:cubicBezTo>
                        <a:pt x="4458" y="3118277"/>
                        <a:pt x="4526" y="3150784"/>
                        <a:pt x="4526" y="3183291"/>
                      </a:cubicBezTo>
                      <a:cubicBezTo>
                        <a:pt x="4526" y="3185143"/>
                        <a:pt x="6104" y="3186720"/>
                        <a:pt x="7955" y="3186720"/>
                      </a:cubicBezTo>
                      <a:cubicBezTo>
                        <a:pt x="108082" y="3186720"/>
                        <a:pt x="208140" y="3186720"/>
                        <a:pt x="308267" y="3186720"/>
                      </a:cubicBezTo>
                      <a:cubicBezTo>
                        <a:pt x="569488" y="3186720"/>
                        <a:pt x="830710" y="3186720"/>
                        <a:pt x="1091931" y="3186720"/>
                      </a:cubicBezTo>
                      <a:cubicBezTo>
                        <a:pt x="1455611" y="3186720"/>
                        <a:pt x="1819290" y="3186720"/>
                        <a:pt x="2182970" y="3186720"/>
                      </a:cubicBezTo>
                      <a:cubicBezTo>
                        <a:pt x="2590473" y="3186720"/>
                        <a:pt x="2997975" y="3186720"/>
                        <a:pt x="3405546" y="3186720"/>
                      </a:cubicBezTo>
                      <a:cubicBezTo>
                        <a:pt x="3798235" y="3186720"/>
                        <a:pt x="4190992" y="3186720"/>
                        <a:pt x="4583682" y="3186720"/>
                      </a:cubicBezTo>
                      <a:cubicBezTo>
                        <a:pt x="4902921" y="3186720"/>
                        <a:pt x="5222230" y="3186720"/>
                        <a:pt x="5541470" y="3186720"/>
                      </a:cubicBezTo>
                      <a:cubicBezTo>
                        <a:pt x="5728625" y="3186720"/>
                        <a:pt x="5915848" y="3186720"/>
                        <a:pt x="6103003" y="3186720"/>
                      </a:cubicBezTo>
                      <a:cubicBezTo>
                        <a:pt x="6128720" y="3186720"/>
                        <a:pt x="6154506" y="3186720"/>
                        <a:pt x="6180224" y="3186720"/>
                      </a:cubicBezTo>
                      <a:cubicBezTo>
                        <a:pt x="6182076" y="3186720"/>
                        <a:pt x="6183653" y="3185143"/>
                        <a:pt x="6183653" y="3183291"/>
                      </a:cubicBezTo>
                      <a:cubicBezTo>
                        <a:pt x="6183310" y="2978785"/>
                        <a:pt x="6182967" y="2774348"/>
                        <a:pt x="6182625" y="2569843"/>
                      </a:cubicBezTo>
                      <a:cubicBezTo>
                        <a:pt x="6181938" y="2173382"/>
                        <a:pt x="6181253" y="1776921"/>
                        <a:pt x="6180567" y="1380460"/>
                      </a:cubicBezTo>
                      <a:cubicBezTo>
                        <a:pt x="6180087" y="1117387"/>
                        <a:pt x="6179676" y="854383"/>
                        <a:pt x="6179196" y="591310"/>
                      </a:cubicBezTo>
                      <a:cubicBezTo>
                        <a:pt x="6179127" y="556814"/>
                        <a:pt x="6185779" y="523278"/>
                        <a:pt x="6184408" y="488646"/>
                      </a:cubicBezTo>
                      <a:cubicBezTo>
                        <a:pt x="6184202" y="484256"/>
                        <a:pt x="6177344" y="484188"/>
                        <a:pt x="6177550" y="488646"/>
                      </a:cubicBezTo>
                      <a:cubicBezTo>
                        <a:pt x="6178990" y="526159"/>
                        <a:pt x="6172269" y="563604"/>
                        <a:pt x="6172338" y="601391"/>
                      </a:cubicBezTo>
                      <a:cubicBezTo>
                        <a:pt x="6172406" y="640481"/>
                        <a:pt x="6172474" y="679504"/>
                        <a:pt x="6172543" y="718594"/>
                      </a:cubicBezTo>
                      <a:cubicBezTo>
                        <a:pt x="6172818" y="860281"/>
                        <a:pt x="6173023" y="1001967"/>
                        <a:pt x="6173297" y="1143653"/>
                      </a:cubicBezTo>
                      <a:cubicBezTo>
                        <a:pt x="6173983" y="1538880"/>
                        <a:pt x="6174669" y="1934175"/>
                        <a:pt x="6175355" y="2329401"/>
                      </a:cubicBezTo>
                      <a:cubicBezTo>
                        <a:pt x="6175835" y="2602624"/>
                        <a:pt x="6176315" y="2875847"/>
                        <a:pt x="6176726" y="3149070"/>
                      </a:cubicBezTo>
                      <a:cubicBezTo>
                        <a:pt x="6176726" y="3158465"/>
                        <a:pt x="6176726" y="3167792"/>
                        <a:pt x="6176795" y="3177187"/>
                      </a:cubicBezTo>
                      <a:cubicBezTo>
                        <a:pt x="6176795" y="3185966"/>
                        <a:pt x="6176247" y="3179931"/>
                        <a:pt x="6179676" y="3179931"/>
                      </a:cubicBezTo>
                      <a:cubicBezTo>
                        <a:pt x="6170829" y="3179931"/>
                        <a:pt x="6162051" y="3179931"/>
                        <a:pt x="6153203" y="3179931"/>
                      </a:cubicBezTo>
                      <a:cubicBezTo>
                        <a:pt x="6098477" y="3179931"/>
                        <a:pt x="6043681" y="3179931"/>
                        <a:pt x="5988955" y="3179931"/>
                      </a:cubicBezTo>
                      <a:cubicBezTo>
                        <a:pt x="5756742" y="3179931"/>
                        <a:pt x="5524462" y="3179931"/>
                        <a:pt x="5292250" y="3179931"/>
                      </a:cubicBezTo>
                      <a:cubicBezTo>
                        <a:pt x="4945236" y="3179931"/>
                        <a:pt x="4598221" y="3179931"/>
                        <a:pt x="4251137" y="3179931"/>
                      </a:cubicBezTo>
                      <a:cubicBezTo>
                        <a:pt x="3847956" y="3179931"/>
                        <a:pt x="3444773" y="3179931"/>
                        <a:pt x="3041592" y="3179931"/>
                      </a:cubicBezTo>
                      <a:cubicBezTo>
                        <a:pt x="2640879" y="3179931"/>
                        <a:pt x="2240234" y="3179931"/>
                        <a:pt x="1839521" y="3179931"/>
                      </a:cubicBezTo>
                      <a:cubicBezTo>
                        <a:pt x="1499982" y="3179931"/>
                        <a:pt x="1160442" y="3179931"/>
                        <a:pt x="820834" y="3179931"/>
                      </a:cubicBezTo>
                      <a:cubicBezTo>
                        <a:pt x="601035" y="3179931"/>
                        <a:pt x="381305" y="3179931"/>
                        <a:pt x="161506" y="3179931"/>
                      </a:cubicBezTo>
                      <a:cubicBezTo>
                        <a:pt x="114872" y="3179931"/>
                        <a:pt x="68169" y="3179931"/>
                        <a:pt x="21534" y="3179931"/>
                      </a:cubicBezTo>
                      <a:cubicBezTo>
                        <a:pt x="17694" y="3179931"/>
                        <a:pt x="13853" y="3179931"/>
                        <a:pt x="10013" y="3179931"/>
                      </a:cubicBezTo>
                      <a:cubicBezTo>
                        <a:pt x="5281" y="3179931"/>
                        <a:pt x="11384" y="3185417"/>
                        <a:pt x="11316" y="3181577"/>
                      </a:cubicBezTo>
                      <a:cubicBezTo>
                        <a:pt x="11316" y="3161551"/>
                        <a:pt x="11247" y="3141526"/>
                        <a:pt x="11247" y="3121569"/>
                      </a:cubicBezTo>
                      <a:cubicBezTo>
                        <a:pt x="10767" y="2836276"/>
                        <a:pt x="10287" y="2550983"/>
                        <a:pt x="9807" y="2265691"/>
                      </a:cubicBezTo>
                      <a:cubicBezTo>
                        <a:pt x="9121" y="1868064"/>
                        <a:pt x="8504" y="1470437"/>
                        <a:pt x="7818" y="1072810"/>
                      </a:cubicBezTo>
                      <a:cubicBezTo>
                        <a:pt x="7475" y="850885"/>
                        <a:pt x="7064" y="628960"/>
                        <a:pt x="6721" y="407104"/>
                      </a:cubicBezTo>
                      <a:cubicBezTo>
                        <a:pt x="6721" y="405664"/>
                        <a:pt x="6721" y="404224"/>
                        <a:pt x="6721" y="402783"/>
                      </a:cubicBezTo>
                      <a:cubicBezTo>
                        <a:pt x="6721" y="407104"/>
                        <a:pt x="2743" y="405938"/>
                        <a:pt x="11384" y="406075"/>
                      </a:cubicBezTo>
                      <a:cubicBezTo>
                        <a:pt x="23111" y="406281"/>
                        <a:pt x="34839" y="406487"/>
                        <a:pt x="46497" y="406692"/>
                      </a:cubicBezTo>
                      <a:cubicBezTo>
                        <a:pt x="54041" y="406830"/>
                        <a:pt x="63848" y="396817"/>
                        <a:pt x="69883" y="393045"/>
                      </a:cubicBezTo>
                      <a:cubicBezTo>
                        <a:pt x="88125" y="381798"/>
                        <a:pt x="106848" y="371374"/>
                        <a:pt x="125707" y="361224"/>
                      </a:cubicBezTo>
                      <a:cubicBezTo>
                        <a:pt x="169736" y="337564"/>
                        <a:pt x="215616" y="317470"/>
                        <a:pt x="261976" y="299022"/>
                      </a:cubicBezTo>
                      <a:cubicBezTo>
                        <a:pt x="345575" y="265761"/>
                        <a:pt x="432054" y="240112"/>
                        <a:pt x="518671" y="216177"/>
                      </a:cubicBezTo>
                      <a:cubicBezTo>
                        <a:pt x="612900" y="190185"/>
                        <a:pt x="707334" y="163576"/>
                        <a:pt x="803278" y="144785"/>
                      </a:cubicBezTo>
                      <a:cubicBezTo>
                        <a:pt x="1203991" y="66399"/>
                        <a:pt x="1615539" y="69828"/>
                        <a:pt x="2021876" y="78469"/>
                      </a:cubicBezTo>
                      <a:cubicBezTo>
                        <a:pt x="2066315" y="79428"/>
                        <a:pt x="2106366" y="67702"/>
                        <a:pt x="2149846" y="59198"/>
                      </a:cubicBezTo>
                      <a:cubicBezTo>
                        <a:pt x="2203064" y="48773"/>
                        <a:pt x="2256762" y="40955"/>
                        <a:pt x="2310460" y="33960"/>
                      </a:cubicBezTo>
                      <a:cubicBezTo>
                        <a:pt x="2406952" y="21410"/>
                        <a:pt x="2503993" y="14003"/>
                        <a:pt x="2601171" y="10026"/>
                      </a:cubicBezTo>
                      <a:cubicBezTo>
                        <a:pt x="2804922" y="1728"/>
                        <a:pt x="3009153" y="10232"/>
                        <a:pt x="3212287" y="26416"/>
                      </a:cubicBezTo>
                      <a:cubicBezTo>
                        <a:pt x="3417136" y="42738"/>
                        <a:pt x="3621298" y="67427"/>
                        <a:pt x="3824844" y="95819"/>
                      </a:cubicBezTo>
                      <a:cubicBezTo>
                        <a:pt x="3868049" y="101854"/>
                        <a:pt x="3912832" y="112690"/>
                        <a:pt x="3956449" y="113239"/>
                      </a:cubicBezTo>
                      <a:cubicBezTo>
                        <a:pt x="4007815" y="113924"/>
                        <a:pt x="4057947" y="113582"/>
                        <a:pt x="4109177" y="109673"/>
                      </a:cubicBezTo>
                      <a:cubicBezTo>
                        <a:pt x="4210401" y="101992"/>
                        <a:pt x="4311899" y="97740"/>
                        <a:pt x="4413397" y="96231"/>
                      </a:cubicBezTo>
                      <a:cubicBezTo>
                        <a:pt x="4729346" y="91567"/>
                        <a:pt x="5045774" y="118931"/>
                        <a:pt x="5357333" y="170914"/>
                      </a:cubicBezTo>
                      <a:cubicBezTo>
                        <a:pt x="5505466" y="195672"/>
                        <a:pt x="5652638" y="226807"/>
                        <a:pt x="5797410" y="266858"/>
                      </a:cubicBezTo>
                      <a:cubicBezTo>
                        <a:pt x="5869283" y="286746"/>
                        <a:pt x="5938754" y="312121"/>
                        <a:pt x="6008157" y="339278"/>
                      </a:cubicBezTo>
                      <a:cubicBezTo>
                        <a:pt x="6079343" y="367122"/>
                        <a:pt x="6184613" y="392428"/>
                        <a:pt x="6177275" y="488783"/>
                      </a:cubicBezTo>
                      <a:cubicBezTo>
                        <a:pt x="6177206" y="493103"/>
                        <a:pt x="6184064" y="493034"/>
                        <a:pt x="6184408" y="488646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417" name="图形 4401">
              <a:extLst>
                <a:ext uri="{FF2B5EF4-FFF2-40B4-BE49-F238E27FC236}">
                  <a16:creationId xmlns:a16="http://schemas.microsoft.com/office/drawing/2014/main" id="{15A20556-5B3B-4893-194B-4D4D3CEBE474}"/>
                </a:ext>
              </a:extLst>
            </p:cNvPr>
            <p:cNvGrpSpPr/>
            <p:nvPr/>
          </p:nvGrpSpPr>
          <p:grpSpPr>
            <a:xfrm>
              <a:off x="6143009" y="1317770"/>
              <a:ext cx="1644670" cy="1694252"/>
              <a:chOff x="6143009" y="1317770"/>
              <a:chExt cx="1644670" cy="1694252"/>
            </a:xfrm>
          </p:grpSpPr>
          <p:sp>
            <p:nvSpPr>
              <p:cNvPr id="4418" name="任意多边形: 形状 4417">
                <a:extLst>
                  <a:ext uri="{FF2B5EF4-FFF2-40B4-BE49-F238E27FC236}">
                    <a16:creationId xmlns:a16="http://schemas.microsoft.com/office/drawing/2014/main" id="{77BD650C-DFE9-9D3C-34A8-EA554FF798C1}"/>
                  </a:ext>
                </a:extLst>
              </p:cNvPr>
              <p:cNvSpPr/>
              <p:nvPr/>
            </p:nvSpPr>
            <p:spPr>
              <a:xfrm>
                <a:off x="6202279" y="1718968"/>
                <a:ext cx="498113" cy="420099"/>
              </a:xfrm>
              <a:custGeom>
                <a:avLst/>
                <a:gdLst>
                  <a:gd name="connsiteX0" fmla="*/ 498024 w 498113"/>
                  <a:gd name="connsiteY0" fmla="*/ 6024 h 420099"/>
                  <a:gd name="connsiteX1" fmla="*/ 486022 w 498113"/>
                  <a:gd name="connsiteY1" fmla="*/ 4378 h 420099"/>
                  <a:gd name="connsiteX2" fmla="*/ 462911 w 498113"/>
                  <a:gd name="connsiteY2" fmla="*/ 133857 h 420099"/>
                  <a:gd name="connsiteX3" fmla="*/ 440142 w 498113"/>
                  <a:gd name="connsiteY3" fmla="*/ 209569 h 420099"/>
                  <a:gd name="connsiteX4" fmla="*/ 377117 w 498113"/>
                  <a:gd name="connsiteY4" fmla="*/ 341929 h 420099"/>
                  <a:gd name="connsiteX5" fmla="*/ 392822 w 498113"/>
                  <a:gd name="connsiteY5" fmla="*/ 12539 h 420099"/>
                  <a:gd name="connsiteX6" fmla="*/ 369848 w 498113"/>
                  <a:gd name="connsiteY6" fmla="*/ 12539 h 420099"/>
                  <a:gd name="connsiteX7" fmla="*/ 331580 w 498113"/>
                  <a:gd name="connsiteY7" fmla="*/ 348512 h 420099"/>
                  <a:gd name="connsiteX8" fmla="*/ 302845 w 498113"/>
                  <a:gd name="connsiteY8" fmla="*/ 300918 h 420099"/>
                  <a:gd name="connsiteX9" fmla="*/ 267389 w 498113"/>
                  <a:gd name="connsiteY9" fmla="*/ 224794 h 420099"/>
                  <a:gd name="connsiteX10" fmla="*/ 183653 w 498113"/>
                  <a:gd name="connsiteY10" fmla="*/ 41274 h 420099"/>
                  <a:gd name="connsiteX11" fmla="*/ 161159 w 498113"/>
                  <a:gd name="connsiteY11" fmla="*/ 50738 h 420099"/>
                  <a:gd name="connsiteX12" fmla="*/ 253742 w 498113"/>
                  <a:gd name="connsiteY12" fmla="*/ 253872 h 420099"/>
                  <a:gd name="connsiteX13" fmla="*/ 305863 w 498113"/>
                  <a:gd name="connsiteY13" fmla="*/ 365452 h 420099"/>
                  <a:gd name="connsiteX14" fmla="*/ 255388 w 498113"/>
                  <a:gd name="connsiteY14" fmla="*/ 338568 h 420099"/>
                  <a:gd name="connsiteX15" fmla="*/ 166714 w 498113"/>
                  <a:gd name="connsiteY15" fmla="*/ 275817 h 420099"/>
                  <a:gd name="connsiteX16" fmla="*/ 82909 w 498113"/>
                  <a:gd name="connsiteY16" fmla="*/ 196265 h 420099"/>
                  <a:gd name="connsiteX17" fmla="*/ 69193 w 498113"/>
                  <a:gd name="connsiteY17" fmla="*/ 178914 h 420099"/>
                  <a:gd name="connsiteX18" fmla="*/ 6580 w 498113"/>
                  <a:gd name="connsiteY18" fmla="*/ 99224 h 420099"/>
                  <a:gd name="connsiteX19" fmla="*/ 270 w 498113"/>
                  <a:gd name="connsiteY19" fmla="*/ 102859 h 420099"/>
                  <a:gd name="connsiteX20" fmla="*/ 47522 w 498113"/>
                  <a:gd name="connsiteY20" fmla="*/ 191533 h 420099"/>
                  <a:gd name="connsiteX21" fmla="*/ 120079 w 498113"/>
                  <a:gd name="connsiteY21" fmla="*/ 277669 h 420099"/>
                  <a:gd name="connsiteX22" fmla="*/ 209988 w 498113"/>
                  <a:gd name="connsiteY22" fmla="*/ 357496 h 420099"/>
                  <a:gd name="connsiteX23" fmla="*/ 307646 w 498113"/>
                  <a:gd name="connsiteY23" fmla="*/ 419493 h 420099"/>
                  <a:gd name="connsiteX24" fmla="*/ 318961 w 498113"/>
                  <a:gd name="connsiteY24" fmla="*/ 400016 h 420099"/>
                  <a:gd name="connsiteX25" fmla="*/ 318138 w 498113"/>
                  <a:gd name="connsiteY25" fmla="*/ 399330 h 420099"/>
                  <a:gd name="connsiteX26" fmla="*/ 325957 w 498113"/>
                  <a:gd name="connsiteY26" fmla="*/ 400427 h 420099"/>
                  <a:gd name="connsiteX27" fmla="*/ 329111 w 498113"/>
                  <a:gd name="connsiteY27" fmla="*/ 405639 h 420099"/>
                  <a:gd name="connsiteX28" fmla="*/ 338644 w 498113"/>
                  <a:gd name="connsiteY28" fmla="*/ 407834 h 420099"/>
                  <a:gd name="connsiteX29" fmla="*/ 343650 w 498113"/>
                  <a:gd name="connsiteY29" fmla="*/ 409686 h 420099"/>
                  <a:gd name="connsiteX30" fmla="*/ 363333 w 498113"/>
                  <a:gd name="connsiteY30" fmla="*/ 415103 h 420099"/>
                  <a:gd name="connsiteX31" fmla="*/ 368202 w 498113"/>
                  <a:gd name="connsiteY31" fmla="*/ 405091 h 420099"/>
                  <a:gd name="connsiteX32" fmla="*/ 370259 w 498113"/>
                  <a:gd name="connsiteY32" fmla="*/ 390895 h 420099"/>
                  <a:gd name="connsiteX33" fmla="*/ 498024 w 498113"/>
                  <a:gd name="connsiteY33" fmla="*/ 6024 h 420099"/>
                  <a:gd name="connsiteX34" fmla="*/ 352291 w 498113"/>
                  <a:gd name="connsiteY34" fmla="*/ 333425 h 420099"/>
                  <a:gd name="connsiteX35" fmla="*/ 347559 w 498113"/>
                  <a:gd name="connsiteY35" fmla="*/ 373064 h 420099"/>
                  <a:gd name="connsiteX36" fmla="*/ 343719 w 498113"/>
                  <a:gd name="connsiteY36" fmla="*/ 367303 h 420099"/>
                  <a:gd name="connsiteX37" fmla="*/ 352291 w 498113"/>
                  <a:gd name="connsiteY37" fmla="*/ 333425 h 42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498113" h="420099">
                    <a:moveTo>
                      <a:pt x="498024" y="6024"/>
                    </a:moveTo>
                    <a:cubicBezTo>
                      <a:pt x="497955" y="-697"/>
                      <a:pt x="487463" y="-2549"/>
                      <a:pt x="486022" y="4378"/>
                    </a:cubicBezTo>
                    <a:cubicBezTo>
                      <a:pt x="477176" y="47378"/>
                      <a:pt x="470866" y="91063"/>
                      <a:pt x="462911" y="133857"/>
                    </a:cubicBezTo>
                    <a:cubicBezTo>
                      <a:pt x="456670" y="159437"/>
                      <a:pt x="448646" y="184675"/>
                      <a:pt x="440142" y="209569"/>
                    </a:cubicBezTo>
                    <a:cubicBezTo>
                      <a:pt x="424712" y="254695"/>
                      <a:pt x="404481" y="301261"/>
                      <a:pt x="377117" y="341929"/>
                    </a:cubicBezTo>
                    <a:cubicBezTo>
                      <a:pt x="391519" y="232749"/>
                      <a:pt x="400503" y="122267"/>
                      <a:pt x="392822" y="12539"/>
                    </a:cubicBezTo>
                    <a:cubicBezTo>
                      <a:pt x="391793" y="-2206"/>
                      <a:pt x="370671" y="-2343"/>
                      <a:pt x="369848" y="12539"/>
                    </a:cubicBezTo>
                    <a:cubicBezTo>
                      <a:pt x="363676" y="125559"/>
                      <a:pt x="345776" y="236590"/>
                      <a:pt x="331580" y="348512"/>
                    </a:cubicBezTo>
                    <a:cubicBezTo>
                      <a:pt x="321705" y="332807"/>
                      <a:pt x="312103" y="316965"/>
                      <a:pt x="302845" y="300918"/>
                    </a:cubicBezTo>
                    <a:cubicBezTo>
                      <a:pt x="291118" y="275337"/>
                      <a:pt x="278842" y="249963"/>
                      <a:pt x="267389" y="224794"/>
                    </a:cubicBezTo>
                    <a:lnTo>
                      <a:pt x="183653" y="41274"/>
                    </a:lnTo>
                    <a:cubicBezTo>
                      <a:pt x="177892" y="28655"/>
                      <a:pt x="156358" y="37708"/>
                      <a:pt x="161159" y="50738"/>
                    </a:cubicBezTo>
                    <a:cubicBezTo>
                      <a:pt x="187014" y="120895"/>
                      <a:pt x="218286" y="188447"/>
                      <a:pt x="253742" y="253872"/>
                    </a:cubicBezTo>
                    <a:cubicBezTo>
                      <a:pt x="270270" y="291248"/>
                      <a:pt x="286660" y="329378"/>
                      <a:pt x="305863" y="365452"/>
                    </a:cubicBezTo>
                    <a:cubicBezTo>
                      <a:pt x="289266" y="355713"/>
                      <a:pt x="270544" y="347826"/>
                      <a:pt x="255388" y="338568"/>
                    </a:cubicBezTo>
                    <a:cubicBezTo>
                      <a:pt x="224527" y="319640"/>
                      <a:pt x="194969" y="298380"/>
                      <a:pt x="166714" y="275817"/>
                    </a:cubicBezTo>
                    <a:cubicBezTo>
                      <a:pt x="136264" y="251540"/>
                      <a:pt x="109450" y="224108"/>
                      <a:pt x="82909" y="196265"/>
                    </a:cubicBezTo>
                    <a:cubicBezTo>
                      <a:pt x="78314" y="190504"/>
                      <a:pt x="73651" y="184743"/>
                      <a:pt x="69193" y="178914"/>
                    </a:cubicBezTo>
                    <a:cubicBezTo>
                      <a:pt x="51088" y="155322"/>
                      <a:pt x="34423" y="111157"/>
                      <a:pt x="6580" y="99224"/>
                    </a:cubicBezTo>
                    <a:cubicBezTo>
                      <a:pt x="3493" y="97921"/>
                      <a:pt x="682" y="99498"/>
                      <a:pt x="270" y="102859"/>
                    </a:cubicBezTo>
                    <a:cubicBezTo>
                      <a:pt x="-3365" y="133377"/>
                      <a:pt x="30583" y="168147"/>
                      <a:pt x="47522" y="191533"/>
                    </a:cubicBezTo>
                    <a:cubicBezTo>
                      <a:pt x="69536" y="221914"/>
                      <a:pt x="94088" y="250580"/>
                      <a:pt x="120079" y="277669"/>
                    </a:cubicBezTo>
                    <a:cubicBezTo>
                      <a:pt x="147854" y="306610"/>
                      <a:pt x="178304" y="332945"/>
                      <a:pt x="209988" y="357496"/>
                    </a:cubicBezTo>
                    <a:cubicBezTo>
                      <a:pt x="239546" y="380402"/>
                      <a:pt x="272258" y="406737"/>
                      <a:pt x="307646" y="419493"/>
                    </a:cubicBezTo>
                    <a:cubicBezTo>
                      <a:pt x="318413" y="423402"/>
                      <a:pt x="327808" y="407423"/>
                      <a:pt x="318961" y="400016"/>
                    </a:cubicBezTo>
                    <a:cubicBezTo>
                      <a:pt x="318687" y="399810"/>
                      <a:pt x="318413" y="399605"/>
                      <a:pt x="318138" y="399330"/>
                    </a:cubicBezTo>
                    <a:cubicBezTo>
                      <a:pt x="320745" y="399810"/>
                      <a:pt x="323351" y="400222"/>
                      <a:pt x="325957" y="400427"/>
                    </a:cubicBezTo>
                    <a:cubicBezTo>
                      <a:pt x="327054" y="402142"/>
                      <a:pt x="328014" y="403925"/>
                      <a:pt x="329111" y="405639"/>
                    </a:cubicBezTo>
                    <a:cubicBezTo>
                      <a:pt x="331374" y="409206"/>
                      <a:pt x="335626" y="409480"/>
                      <a:pt x="338644" y="407834"/>
                    </a:cubicBezTo>
                    <a:cubicBezTo>
                      <a:pt x="340153" y="408794"/>
                      <a:pt x="341799" y="409480"/>
                      <a:pt x="343650" y="409686"/>
                    </a:cubicBezTo>
                    <a:cubicBezTo>
                      <a:pt x="344953" y="418601"/>
                      <a:pt x="356612" y="420453"/>
                      <a:pt x="363333" y="415103"/>
                    </a:cubicBezTo>
                    <a:cubicBezTo>
                      <a:pt x="367105" y="413458"/>
                      <a:pt x="369642" y="409823"/>
                      <a:pt x="368202" y="405091"/>
                    </a:cubicBezTo>
                    <a:cubicBezTo>
                      <a:pt x="368888" y="400359"/>
                      <a:pt x="369573" y="395627"/>
                      <a:pt x="370259" y="390895"/>
                    </a:cubicBezTo>
                    <a:cubicBezTo>
                      <a:pt x="469152" y="294334"/>
                      <a:pt x="500013" y="139549"/>
                      <a:pt x="498024" y="6024"/>
                    </a:cubicBezTo>
                    <a:close/>
                    <a:moveTo>
                      <a:pt x="352291" y="333425"/>
                    </a:moveTo>
                    <a:cubicBezTo>
                      <a:pt x="350714" y="346661"/>
                      <a:pt x="349137" y="359828"/>
                      <a:pt x="347559" y="373064"/>
                    </a:cubicBezTo>
                    <a:cubicBezTo>
                      <a:pt x="346256" y="371144"/>
                      <a:pt x="344953" y="369223"/>
                      <a:pt x="343719" y="367303"/>
                    </a:cubicBezTo>
                    <a:cubicBezTo>
                      <a:pt x="346736" y="356056"/>
                      <a:pt x="349548" y="344741"/>
                      <a:pt x="352291" y="333425"/>
                    </a:cubicBezTo>
                    <a:close/>
                  </a:path>
                </a:pathLst>
              </a:custGeom>
              <a:solidFill>
                <a:srgbClr val="4D517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9" name="任意多边形: 形状 4418">
                <a:extLst>
                  <a:ext uri="{FF2B5EF4-FFF2-40B4-BE49-F238E27FC236}">
                    <a16:creationId xmlns:a16="http://schemas.microsoft.com/office/drawing/2014/main" id="{6ACBC71F-98AA-52FF-B0FA-0007BA1DAA92}"/>
                  </a:ext>
                </a:extLst>
              </p:cNvPr>
              <p:cNvSpPr/>
              <p:nvPr/>
            </p:nvSpPr>
            <p:spPr>
              <a:xfrm>
                <a:off x="6571303" y="1722599"/>
                <a:ext cx="280471" cy="409917"/>
              </a:xfrm>
              <a:custGeom>
                <a:avLst/>
                <a:gdLst>
                  <a:gd name="connsiteX0" fmla="*/ 272949 w 280471"/>
                  <a:gd name="connsiteY0" fmla="*/ 17823 h 409917"/>
                  <a:gd name="connsiteX1" fmla="*/ 275213 w 280471"/>
                  <a:gd name="connsiteY1" fmla="*/ 6508 h 409917"/>
                  <a:gd name="connsiteX2" fmla="*/ 265954 w 280471"/>
                  <a:gd name="connsiteY2" fmla="*/ 2598 h 409917"/>
                  <a:gd name="connsiteX3" fmla="*/ 238659 w 280471"/>
                  <a:gd name="connsiteY3" fmla="*/ 60411 h 409917"/>
                  <a:gd name="connsiteX4" fmla="*/ 3499 w 280471"/>
                  <a:gd name="connsiteY4" fmla="*/ 389527 h 409917"/>
                  <a:gd name="connsiteX5" fmla="*/ 20575 w 280471"/>
                  <a:gd name="connsiteY5" fmla="*/ 406603 h 409917"/>
                  <a:gd name="connsiteX6" fmla="*/ 175154 w 280471"/>
                  <a:gd name="connsiteY6" fmla="*/ 229873 h 409917"/>
                  <a:gd name="connsiteX7" fmla="*/ 249426 w 280471"/>
                  <a:gd name="connsiteY7" fmla="*/ 93398 h 409917"/>
                  <a:gd name="connsiteX8" fmla="*/ 279259 w 280471"/>
                  <a:gd name="connsiteY8" fmla="*/ 34214 h 409917"/>
                  <a:gd name="connsiteX9" fmla="*/ 272949 w 280471"/>
                  <a:gd name="connsiteY9" fmla="*/ 17823 h 409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0471" h="409917">
                    <a:moveTo>
                      <a:pt x="272949" y="17823"/>
                    </a:moveTo>
                    <a:cubicBezTo>
                      <a:pt x="273772" y="14051"/>
                      <a:pt x="274527" y="10279"/>
                      <a:pt x="275213" y="6508"/>
                    </a:cubicBezTo>
                    <a:cubicBezTo>
                      <a:pt x="276173" y="1227"/>
                      <a:pt x="268629" y="-2888"/>
                      <a:pt x="265954" y="2598"/>
                    </a:cubicBezTo>
                    <a:cubicBezTo>
                      <a:pt x="256559" y="21869"/>
                      <a:pt x="247575" y="41209"/>
                      <a:pt x="238659" y="60411"/>
                    </a:cubicBezTo>
                    <a:cubicBezTo>
                      <a:pt x="172205" y="178918"/>
                      <a:pt x="96767" y="289400"/>
                      <a:pt x="3499" y="389527"/>
                    </a:cubicBezTo>
                    <a:cubicBezTo>
                      <a:pt x="-7200" y="400980"/>
                      <a:pt x="8985" y="416890"/>
                      <a:pt x="20575" y="406603"/>
                    </a:cubicBezTo>
                    <a:cubicBezTo>
                      <a:pt x="79622" y="354551"/>
                      <a:pt x="131537" y="295367"/>
                      <a:pt x="175154" y="229873"/>
                    </a:cubicBezTo>
                    <a:cubicBezTo>
                      <a:pt x="202861" y="188245"/>
                      <a:pt x="229813" y="141816"/>
                      <a:pt x="249426" y="93398"/>
                    </a:cubicBezTo>
                    <a:cubicBezTo>
                      <a:pt x="259919" y="73922"/>
                      <a:pt x="269863" y="54239"/>
                      <a:pt x="279259" y="34214"/>
                    </a:cubicBezTo>
                    <a:cubicBezTo>
                      <a:pt x="282619" y="27013"/>
                      <a:pt x="278504" y="20361"/>
                      <a:pt x="272949" y="17823"/>
                    </a:cubicBezTo>
                    <a:close/>
                  </a:path>
                </a:pathLst>
              </a:custGeom>
              <a:solidFill>
                <a:srgbClr val="4D517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0" name="任意多边形: 形状 4419">
                <a:extLst>
                  <a:ext uri="{FF2B5EF4-FFF2-40B4-BE49-F238E27FC236}">
                    <a16:creationId xmlns:a16="http://schemas.microsoft.com/office/drawing/2014/main" id="{11FCE4C1-15C0-5445-04B9-25A28BCDE0E2}"/>
                  </a:ext>
                </a:extLst>
              </p:cNvPr>
              <p:cNvSpPr/>
              <p:nvPr/>
            </p:nvSpPr>
            <p:spPr>
              <a:xfrm>
                <a:off x="6991666" y="1317770"/>
                <a:ext cx="796013" cy="1216608"/>
              </a:xfrm>
              <a:custGeom>
                <a:avLst/>
                <a:gdLst>
                  <a:gd name="connsiteX0" fmla="*/ 795424 w 796013"/>
                  <a:gd name="connsiteY0" fmla="*/ 503852 h 1216608"/>
                  <a:gd name="connsiteX1" fmla="*/ 795356 w 796013"/>
                  <a:gd name="connsiteY1" fmla="*/ 502617 h 1216608"/>
                  <a:gd name="connsiteX2" fmla="*/ 788703 w 796013"/>
                  <a:gd name="connsiteY2" fmla="*/ 328355 h 1216608"/>
                  <a:gd name="connsiteX3" fmla="*/ 747144 w 796013"/>
                  <a:gd name="connsiteY3" fmla="*/ 183240 h 1216608"/>
                  <a:gd name="connsiteX4" fmla="*/ 725472 w 796013"/>
                  <a:gd name="connsiteY4" fmla="*/ 117540 h 1216608"/>
                  <a:gd name="connsiteX5" fmla="*/ 619036 w 796013"/>
                  <a:gd name="connsiteY5" fmla="*/ 35519 h 1216608"/>
                  <a:gd name="connsiteX6" fmla="*/ 593662 w 796013"/>
                  <a:gd name="connsiteY6" fmla="*/ 23312 h 1216608"/>
                  <a:gd name="connsiteX7" fmla="*/ 329354 w 796013"/>
                  <a:gd name="connsiteY7" fmla="*/ 54516 h 1216608"/>
                  <a:gd name="connsiteX8" fmla="*/ 201590 w 796013"/>
                  <a:gd name="connsiteY8" fmla="*/ 198328 h 1216608"/>
                  <a:gd name="connsiteX9" fmla="*/ 109418 w 796013"/>
                  <a:gd name="connsiteY9" fmla="*/ 343032 h 1216608"/>
                  <a:gd name="connsiteX10" fmla="*/ 9497 w 796013"/>
                  <a:gd name="connsiteY10" fmla="*/ 896335 h 1216608"/>
                  <a:gd name="connsiteX11" fmla="*/ 352123 w 796013"/>
                  <a:gd name="connsiteY11" fmla="*/ 1215438 h 1216608"/>
                  <a:gd name="connsiteX12" fmla="*/ 352123 w 796013"/>
                  <a:gd name="connsiteY12" fmla="*/ 1200830 h 1216608"/>
                  <a:gd name="connsiteX13" fmla="*/ 298836 w 796013"/>
                  <a:gd name="connsiteY13" fmla="*/ 1194247 h 1216608"/>
                  <a:gd name="connsiteX14" fmla="*/ 366182 w 796013"/>
                  <a:gd name="connsiteY14" fmla="*/ 1190886 h 1216608"/>
                  <a:gd name="connsiteX15" fmla="*/ 378595 w 796013"/>
                  <a:gd name="connsiteY15" fmla="*/ 1198018 h 1216608"/>
                  <a:gd name="connsiteX16" fmla="*/ 728901 w 796013"/>
                  <a:gd name="connsiteY16" fmla="*/ 901753 h 1216608"/>
                  <a:gd name="connsiteX17" fmla="*/ 786303 w 796013"/>
                  <a:gd name="connsiteY17" fmla="*/ 644372 h 1216608"/>
                  <a:gd name="connsiteX18" fmla="*/ 795424 w 796013"/>
                  <a:gd name="connsiteY18" fmla="*/ 503852 h 121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96013" h="1216608">
                    <a:moveTo>
                      <a:pt x="795424" y="503852"/>
                    </a:moveTo>
                    <a:cubicBezTo>
                      <a:pt x="795424" y="503440"/>
                      <a:pt x="795424" y="503029"/>
                      <a:pt x="795356" y="502617"/>
                    </a:cubicBezTo>
                    <a:cubicBezTo>
                      <a:pt x="797070" y="444324"/>
                      <a:pt x="795630" y="385894"/>
                      <a:pt x="788703" y="328355"/>
                    </a:cubicBezTo>
                    <a:cubicBezTo>
                      <a:pt x="782874" y="280212"/>
                      <a:pt x="768952" y="229600"/>
                      <a:pt x="747144" y="183240"/>
                    </a:cubicBezTo>
                    <a:cubicBezTo>
                      <a:pt x="741589" y="160952"/>
                      <a:pt x="735005" y="139006"/>
                      <a:pt x="725472" y="117540"/>
                    </a:cubicBezTo>
                    <a:cubicBezTo>
                      <a:pt x="705447" y="72278"/>
                      <a:pt x="664711" y="45737"/>
                      <a:pt x="619036" y="35519"/>
                    </a:cubicBezTo>
                    <a:cubicBezTo>
                      <a:pt x="610875" y="30924"/>
                      <a:pt x="602371" y="26878"/>
                      <a:pt x="593662" y="23312"/>
                    </a:cubicBezTo>
                    <a:cubicBezTo>
                      <a:pt x="513972" y="-20100"/>
                      <a:pt x="401158" y="1023"/>
                      <a:pt x="329354" y="54516"/>
                    </a:cubicBezTo>
                    <a:cubicBezTo>
                      <a:pt x="275999" y="94223"/>
                      <a:pt x="235331" y="143532"/>
                      <a:pt x="201590" y="198328"/>
                    </a:cubicBezTo>
                    <a:cubicBezTo>
                      <a:pt x="165791" y="243042"/>
                      <a:pt x="135273" y="292145"/>
                      <a:pt x="109418" y="343032"/>
                    </a:cubicBezTo>
                    <a:cubicBezTo>
                      <a:pt x="25614" y="507761"/>
                      <a:pt x="-21295" y="712541"/>
                      <a:pt x="9497" y="896335"/>
                    </a:cubicBezTo>
                    <a:cubicBezTo>
                      <a:pt x="36381" y="1056949"/>
                      <a:pt x="172786" y="1232651"/>
                      <a:pt x="352123" y="1215438"/>
                    </a:cubicBezTo>
                    <a:cubicBezTo>
                      <a:pt x="361381" y="1214546"/>
                      <a:pt x="361656" y="1201173"/>
                      <a:pt x="352123" y="1200830"/>
                    </a:cubicBezTo>
                    <a:cubicBezTo>
                      <a:pt x="333812" y="1200076"/>
                      <a:pt x="316050" y="1197881"/>
                      <a:pt x="298836" y="1194247"/>
                    </a:cubicBezTo>
                    <a:cubicBezTo>
                      <a:pt x="321536" y="1195824"/>
                      <a:pt x="344031" y="1194589"/>
                      <a:pt x="366182" y="1190886"/>
                    </a:cubicBezTo>
                    <a:cubicBezTo>
                      <a:pt x="367965" y="1195481"/>
                      <a:pt x="372080" y="1198773"/>
                      <a:pt x="378595" y="1198018"/>
                    </a:cubicBezTo>
                    <a:cubicBezTo>
                      <a:pt x="545176" y="1179159"/>
                      <a:pt x="667317" y="1050571"/>
                      <a:pt x="728901" y="901753"/>
                    </a:cubicBezTo>
                    <a:cubicBezTo>
                      <a:pt x="762643" y="820211"/>
                      <a:pt x="777730" y="732017"/>
                      <a:pt x="786303" y="644372"/>
                    </a:cubicBezTo>
                    <a:cubicBezTo>
                      <a:pt x="793367" y="595612"/>
                      <a:pt x="795767" y="547126"/>
                      <a:pt x="795424" y="503852"/>
                    </a:cubicBezTo>
                    <a:close/>
                  </a:path>
                </a:pathLst>
              </a:custGeom>
              <a:solidFill>
                <a:srgbClr val="E0EBA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1" name="任意多边形: 形状 4420">
                <a:extLst>
                  <a:ext uri="{FF2B5EF4-FFF2-40B4-BE49-F238E27FC236}">
                    <a16:creationId xmlns:a16="http://schemas.microsoft.com/office/drawing/2014/main" id="{9CCA71F9-C6B4-A259-FF89-929812C36DCC}"/>
                  </a:ext>
                </a:extLst>
              </p:cNvPr>
              <p:cNvSpPr/>
              <p:nvPr/>
            </p:nvSpPr>
            <p:spPr>
              <a:xfrm>
                <a:off x="6143009" y="1744007"/>
                <a:ext cx="97224" cy="126516"/>
              </a:xfrm>
              <a:custGeom>
                <a:avLst/>
                <a:gdLst>
                  <a:gd name="connsiteX0" fmla="*/ 97053 w 97224"/>
                  <a:gd name="connsiteY0" fmla="*/ 110670 h 126516"/>
                  <a:gd name="connsiteX1" fmla="*/ 68867 w 97224"/>
                  <a:gd name="connsiteY1" fmla="*/ 43805 h 126516"/>
                  <a:gd name="connsiteX2" fmla="*/ 51585 w 97224"/>
                  <a:gd name="connsiteY2" fmla="*/ 23642 h 126516"/>
                  <a:gd name="connsiteX3" fmla="*/ 39172 w 97224"/>
                  <a:gd name="connsiteY3" fmla="*/ 4851 h 126516"/>
                  <a:gd name="connsiteX4" fmla="*/ 12974 w 97224"/>
                  <a:gd name="connsiteY4" fmla="*/ 5194 h 126516"/>
                  <a:gd name="connsiteX5" fmla="*/ 10848 w 97224"/>
                  <a:gd name="connsiteY5" fmla="*/ 5537 h 126516"/>
                  <a:gd name="connsiteX6" fmla="*/ 4470 w 97224"/>
                  <a:gd name="connsiteY6" fmla="*/ 36467 h 126516"/>
                  <a:gd name="connsiteX7" fmla="*/ 25730 w 97224"/>
                  <a:gd name="connsiteY7" fmla="*/ 76106 h 126516"/>
                  <a:gd name="connsiteX8" fmla="*/ 33480 w 97224"/>
                  <a:gd name="connsiteY8" fmla="*/ 86187 h 126516"/>
                  <a:gd name="connsiteX9" fmla="*/ 48019 w 97224"/>
                  <a:gd name="connsiteY9" fmla="*/ 101481 h 126516"/>
                  <a:gd name="connsiteX10" fmla="*/ 78811 w 97224"/>
                  <a:gd name="connsiteY10" fmla="*/ 124592 h 126516"/>
                  <a:gd name="connsiteX11" fmla="*/ 97053 w 97224"/>
                  <a:gd name="connsiteY11" fmla="*/ 110670 h 126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224" h="126516">
                    <a:moveTo>
                      <a:pt x="97053" y="110670"/>
                    </a:moveTo>
                    <a:cubicBezTo>
                      <a:pt x="93281" y="86325"/>
                      <a:pt x="84023" y="63350"/>
                      <a:pt x="68867" y="43805"/>
                    </a:cubicBezTo>
                    <a:cubicBezTo>
                      <a:pt x="64478" y="38113"/>
                      <a:pt x="58511" y="30569"/>
                      <a:pt x="51585" y="23642"/>
                    </a:cubicBezTo>
                    <a:cubicBezTo>
                      <a:pt x="48019" y="16647"/>
                      <a:pt x="44110" y="9721"/>
                      <a:pt x="39172" y="4851"/>
                    </a:cubicBezTo>
                    <a:cubicBezTo>
                      <a:pt x="31765" y="-2555"/>
                      <a:pt x="20792" y="-704"/>
                      <a:pt x="12974" y="5194"/>
                    </a:cubicBezTo>
                    <a:cubicBezTo>
                      <a:pt x="12288" y="5331"/>
                      <a:pt x="11603" y="5400"/>
                      <a:pt x="10848" y="5537"/>
                    </a:cubicBezTo>
                    <a:cubicBezTo>
                      <a:pt x="-4102" y="9652"/>
                      <a:pt x="-879" y="24397"/>
                      <a:pt x="4470" y="36467"/>
                    </a:cubicBezTo>
                    <a:cubicBezTo>
                      <a:pt x="8174" y="51006"/>
                      <a:pt x="18324" y="65545"/>
                      <a:pt x="25730" y="76106"/>
                    </a:cubicBezTo>
                    <a:cubicBezTo>
                      <a:pt x="28130" y="79604"/>
                      <a:pt x="30805" y="82896"/>
                      <a:pt x="33480" y="86187"/>
                    </a:cubicBezTo>
                    <a:cubicBezTo>
                      <a:pt x="37937" y="92154"/>
                      <a:pt x="42807" y="97572"/>
                      <a:pt x="48019" y="101481"/>
                    </a:cubicBezTo>
                    <a:cubicBezTo>
                      <a:pt x="57414" y="110190"/>
                      <a:pt x="67838" y="117940"/>
                      <a:pt x="78811" y="124592"/>
                    </a:cubicBezTo>
                    <a:cubicBezTo>
                      <a:pt x="89030" y="130833"/>
                      <a:pt x="98631" y="120752"/>
                      <a:pt x="97053" y="110670"/>
                    </a:cubicBezTo>
                    <a:close/>
                  </a:path>
                </a:pathLst>
              </a:custGeom>
              <a:solidFill>
                <a:srgbClr val="BD6F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2" name="任意多边形: 形状 4421">
                <a:extLst>
                  <a:ext uri="{FF2B5EF4-FFF2-40B4-BE49-F238E27FC236}">
                    <a16:creationId xmlns:a16="http://schemas.microsoft.com/office/drawing/2014/main" id="{F66CCA22-E39A-620B-5FBE-B4AFD042CBC9}"/>
                  </a:ext>
                </a:extLst>
              </p:cNvPr>
              <p:cNvSpPr/>
              <p:nvPr/>
            </p:nvSpPr>
            <p:spPr>
              <a:xfrm>
                <a:off x="6323004" y="1644917"/>
                <a:ext cx="67182" cy="129684"/>
              </a:xfrm>
              <a:custGeom>
                <a:avLst/>
                <a:gdLst>
                  <a:gd name="connsiteX0" fmla="*/ 20614 w 67182"/>
                  <a:gd name="connsiteY0" fmla="*/ 3334 h 129684"/>
                  <a:gd name="connsiteX1" fmla="*/ 246 w 67182"/>
                  <a:gd name="connsiteY1" fmla="*/ 15199 h 129684"/>
                  <a:gd name="connsiteX2" fmla="*/ 3743 w 67182"/>
                  <a:gd name="connsiteY2" fmla="*/ 32138 h 129684"/>
                  <a:gd name="connsiteX3" fmla="*/ 7995 w 67182"/>
                  <a:gd name="connsiteY3" fmla="*/ 56552 h 129684"/>
                  <a:gd name="connsiteX4" fmla="*/ 44411 w 67182"/>
                  <a:gd name="connsiteY4" fmla="*/ 123143 h 129684"/>
                  <a:gd name="connsiteX5" fmla="*/ 46057 w 67182"/>
                  <a:gd name="connsiteY5" fmla="*/ 124378 h 129684"/>
                  <a:gd name="connsiteX6" fmla="*/ 47978 w 67182"/>
                  <a:gd name="connsiteY6" fmla="*/ 126847 h 129684"/>
                  <a:gd name="connsiteX7" fmla="*/ 63271 w 67182"/>
                  <a:gd name="connsiteY7" fmla="*/ 122389 h 129684"/>
                  <a:gd name="connsiteX8" fmla="*/ 66974 w 67182"/>
                  <a:gd name="connsiteY8" fmla="*/ 113885 h 129684"/>
                  <a:gd name="connsiteX9" fmla="*/ 20614 w 67182"/>
                  <a:gd name="connsiteY9" fmla="*/ 3334 h 129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182" h="129684">
                    <a:moveTo>
                      <a:pt x="20614" y="3334"/>
                    </a:moveTo>
                    <a:cubicBezTo>
                      <a:pt x="11013" y="-4758"/>
                      <a:pt x="-1949" y="2923"/>
                      <a:pt x="246" y="15199"/>
                    </a:cubicBezTo>
                    <a:cubicBezTo>
                      <a:pt x="1275" y="20822"/>
                      <a:pt x="2440" y="26514"/>
                      <a:pt x="3743" y="32138"/>
                    </a:cubicBezTo>
                    <a:cubicBezTo>
                      <a:pt x="4155" y="40505"/>
                      <a:pt x="5664" y="48734"/>
                      <a:pt x="7995" y="56552"/>
                    </a:cubicBezTo>
                    <a:cubicBezTo>
                      <a:pt x="13345" y="81584"/>
                      <a:pt x="25689" y="104353"/>
                      <a:pt x="44411" y="123143"/>
                    </a:cubicBezTo>
                    <a:cubicBezTo>
                      <a:pt x="44960" y="123692"/>
                      <a:pt x="45509" y="123966"/>
                      <a:pt x="46057" y="124378"/>
                    </a:cubicBezTo>
                    <a:cubicBezTo>
                      <a:pt x="46743" y="125201"/>
                      <a:pt x="47292" y="126024"/>
                      <a:pt x="47978" y="126847"/>
                    </a:cubicBezTo>
                    <a:cubicBezTo>
                      <a:pt x="53190" y="132882"/>
                      <a:pt x="61282" y="128287"/>
                      <a:pt x="63271" y="122389"/>
                    </a:cubicBezTo>
                    <a:cubicBezTo>
                      <a:pt x="65328" y="120126"/>
                      <a:pt x="66768" y="117246"/>
                      <a:pt x="66974" y="113885"/>
                    </a:cubicBezTo>
                    <a:cubicBezTo>
                      <a:pt x="69237" y="71846"/>
                      <a:pt x="52984" y="30629"/>
                      <a:pt x="20614" y="3334"/>
                    </a:cubicBezTo>
                    <a:close/>
                  </a:path>
                </a:pathLst>
              </a:custGeom>
              <a:solidFill>
                <a:srgbClr val="BD6F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3" name="任意多边形: 形状 4422">
                <a:extLst>
                  <a:ext uri="{FF2B5EF4-FFF2-40B4-BE49-F238E27FC236}">
                    <a16:creationId xmlns:a16="http://schemas.microsoft.com/office/drawing/2014/main" id="{E820C021-722D-32E4-6E1B-5834FB5CA850}"/>
                  </a:ext>
                </a:extLst>
              </p:cNvPr>
              <p:cNvSpPr/>
              <p:nvPr/>
            </p:nvSpPr>
            <p:spPr>
              <a:xfrm>
                <a:off x="6556688" y="1610977"/>
                <a:ext cx="63034" cy="136978"/>
              </a:xfrm>
              <a:custGeom>
                <a:avLst/>
                <a:gdLst>
                  <a:gd name="connsiteX0" fmla="*/ 54942 w 63034"/>
                  <a:gd name="connsiteY0" fmla="*/ 14232 h 136978"/>
                  <a:gd name="connsiteX1" fmla="*/ 47946 w 63034"/>
                  <a:gd name="connsiteY1" fmla="*/ 6619 h 136978"/>
                  <a:gd name="connsiteX2" fmla="*/ 38688 w 63034"/>
                  <a:gd name="connsiteY2" fmla="*/ 1201 h 136978"/>
                  <a:gd name="connsiteX3" fmla="*/ 4192 w 63034"/>
                  <a:gd name="connsiteY3" fmla="*/ 122862 h 136978"/>
                  <a:gd name="connsiteX4" fmla="*/ 18800 w 63034"/>
                  <a:gd name="connsiteY4" fmla="*/ 124851 h 136978"/>
                  <a:gd name="connsiteX5" fmla="*/ 21063 w 63034"/>
                  <a:gd name="connsiteY5" fmla="*/ 127457 h 136978"/>
                  <a:gd name="connsiteX6" fmla="*/ 21132 w 63034"/>
                  <a:gd name="connsiteY6" fmla="*/ 127800 h 136978"/>
                  <a:gd name="connsiteX7" fmla="*/ 45889 w 63034"/>
                  <a:gd name="connsiteY7" fmla="*/ 127800 h 136978"/>
                  <a:gd name="connsiteX8" fmla="*/ 55079 w 63034"/>
                  <a:gd name="connsiteY8" fmla="*/ 98997 h 136978"/>
                  <a:gd name="connsiteX9" fmla="*/ 54942 w 63034"/>
                  <a:gd name="connsiteY9" fmla="*/ 14232 h 13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034" h="136978">
                    <a:moveTo>
                      <a:pt x="54942" y="14232"/>
                    </a:moveTo>
                    <a:cubicBezTo>
                      <a:pt x="53707" y="11077"/>
                      <a:pt x="51033" y="8334"/>
                      <a:pt x="47946" y="6619"/>
                    </a:cubicBezTo>
                    <a:cubicBezTo>
                      <a:pt x="45409" y="4082"/>
                      <a:pt x="42392" y="2162"/>
                      <a:pt x="38688" y="1201"/>
                    </a:cubicBezTo>
                    <a:cubicBezTo>
                      <a:pt x="-12198" y="-12789"/>
                      <a:pt x="352" y="99545"/>
                      <a:pt x="4192" y="122862"/>
                    </a:cubicBezTo>
                    <a:cubicBezTo>
                      <a:pt x="5495" y="130681"/>
                      <a:pt x="15097" y="129720"/>
                      <a:pt x="18800" y="124851"/>
                    </a:cubicBezTo>
                    <a:cubicBezTo>
                      <a:pt x="19486" y="125880"/>
                      <a:pt x="20240" y="126703"/>
                      <a:pt x="21063" y="127457"/>
                    </a:cubicBezTo>
                    <a:cubicBezTo>
                      <a:pt x="21063" y="127594"/>
                      <a:pt x="21132" y="127732"/>
                      <a:pt x="21132" y="127800"/>
                    </a:cubicBezTo>
                    <a:cubicBezTo>
                      <a:pt x="24629" y="141242"/>
                      <a:pt x="41363" y="138773"/>
                      <a:pt x="45889" y="127800"/>
                    </a:cubicBezTo>
                    <a:cubicBezTo>
                      <a:pt x="49798" y="118336"/>
                      <a:pt x="52816" y="108735"/>
                      <a:pt x="55079" y="98997"/>
                    </a:cubicBezTo>
                    <a:cubicBezTo>
                      <a:pt x="65640" y="72113"/>
                      <a:pt x="65777" y="42007"/>
                      <a:pt x="54942" y="14232"/>
                    </a:cubicBezTo>
                    <a:close/>
                  </a:path>
                </a:pathLst>
              </a:custGeom>
              <a:solidFill>
                <a:srgbClr val="BD6F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4" name="任意多边形: 形状 4423">
                <a:extLst>
                  <a:ext uri="{FF2B5EF4-FFF2-40B4-BE49-F238E27FC236}">
                    <a16:creationId xmlns:a16="http://schemas.microsoft.com/office/drawing/2014/main" id="{0AD9B9DB-DF54-A952-C736-7FBED2A8334F}"/>
                  </a:ext>
                </a:extLst>
              </p:cNvPr>
              <p:cNvSpPr/>
              <p:nvPr/>
            </p:nvSpPr>
            <p:spPr>
              <a:xfrm>
                <a:off x="6673216" y="1626150"/>
                <a:ext cx="71881" cy="150038"/>
              </a:xfrm>
              <a:custGeom>
                <a:avLst/>
                <a:gdLst>
                  <a:gd name="connsiteX0" fmla="*/ 69813 w 71881"/>
                  <a:gd name="connsiteY0" fmla="*/ 43704 h 150038"/>
                  <a:gd name="connsiteX1" fmla="*/ 64395 w 71881"/>
                  <a:gd name="connsiteY1" fmla="*/ 36229 h 150038"/>
                  <a:gd name="connsiteX2" fmla="*/ 58428 w 71881"/>
                  <a:gd name="connsiteY2" fmla="*/ 8797 h 150038"/>
                  <a:gd name="connsiteX3" fmla="*/ 38266 w 71881"/>
                  <a:gd name="connsiteY3" fmla="*/ 3448 h 150038"/>
                  <a:gd name="connsiteX4" fmla="*/ 1644 w 71881"/>
                  <a:gd name="connsiteY4" fmla="*/ 107415 h 150038"/>
                  <a:gd name="connsiteX5" fmla="*/ 8914 w 71881"/>
                  <a:gd name="connsiteY5" fmla="*/ 112490 h 150038"/>
                  <a:gd name="connsiteX6" fmla="*/ 7816 w 71881"/>
                  <a:gd name="connsiteY6" fmla="*/ 136630 h 150038"/>
                  <a:gd name="connsiteX7" fmla="*/ 30105 w 71881"/>
                  <a:gd name="connsiteY7" fmla="*/ 145889 h 150038"/>
                  <a:gd name="connsiteX8" fmla="*/ 43958 w 71881"/>
                  <a:gd name="connsiteY8" fmla="*/ 125932 h 150038"/>
                  <a:gd name="connsiteX9" fmla="*/ 69813 w 71881"/>
                  <a:gd name="connsiteY9" fmla="*/ 43704 h 150038"/>
                  <a:gd name="connsiteX10" fmla="*/ 38883 w 71881"/>
                  <a:gd name="connsiteY10" fmla="*/ 37532 h 150038"/>
                  <a:gd name="connsiteX11" fmla="*/ 39363 w 71881"/>
                  <a:gd name="connsiteY11" fmla="*/ 46859 h 150038"/>
                  <a:gd name="connsiteX12" fmla="*/ 20915 w 71881"/>
                  <a:gd name="connsiteY12" fmla="*/ 73948 h 150038"/>
                  <a:gd name="connsiteX13" fmla="*/ 38883 w 71881"/>
                  <a:gd name="connsiteY13" fmla="*/ 37532 h 150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881" h="150038">
                    <a:moveTo>
                      <a:pt x="69813" y="43704"/>
                    </a:moveTo>
                    <a:cubicBezTo>
                      <a:pt x="69127" y="40207"/>
                      <a:pt x="67069" y="37738"/>
                      <a:pt x="64395" y="36229"/>
                    </a:cubicBezTo>
                    <a:cubicBezTo>
                      <a:pt x="63366" y="27039"/>
                      <a:pt x="61446" y="17850"/>
                      <a:pt x="58428" y="8797"/>
                    </a:cubicBezTo>
                    <a:cubicBezTo>
                      <a:pt x="55617" y="293"/>
                      <a:pt x="44987" y="-3136"/>
                      <a:pt x="38266" y="3448"/>
                    </a:cubicBezTo>
                    <a:cubicBezTo>
                      <a:pt x="10560" y="30743"/>
                      <a:pt x="-5351" y="68393"/>
                      <a:pt x="1644" y="107415"/>
                    </a:cubicBezTo>
                    <a:cubicBezTo>
                      <a:pt x="2398" y="111530"/>
                      <a:pt x="5690" y="112970"/>
                      <a:pt x="8914" y="112490"/>
                    </a:cubicBezTo>
                    <a:cubicBezTo>
                      <a:pt x="7816" y="120377"/>
                      <a:pt x="7405" y="128401"/>
                      <a:pt x="7816" y="136630"/>
                    </a:cubicBezTo>
                    <a:cubicBezTo>
                      <a:pt x="8365" y="146917"/>
                      <a:pt x="22355" y="155421"/>
                      <a:pt x="30105" y="145889"/>
                    </a:cubicBezTo>
                    <a:cubicBezTo>
                      <a:pt x="35248" y="139579"/>
                      <a:pt x="39843" y="132858"/>
                      <a:pt x="43958" y="125932"/>
                    </a:cubicBezTo>
                    <a:cubicBezTo>
                      <a:pt x="73722" y="119760"/>
                      <a:pt x="74339" y="66610"/>
                      <a:pt x="69813" y="43704"/>
                    </a:cubicBezTo>
                    <a:close/>
                    <a:moveTo>
                      <a:pt x="38883" y="37532"/>
                    </a:moveTo>
                    <a:cubicBezTo>
                      <a:pt x="39157" y="40618"/>
                      <a:pt x="39295" y="43773"/>
                      <a:pt x="39363" y="46859"/>
                    </a:cubicBezTo>
                    <a:cubicBezTo>
                      <a:pt x="31888" y="55157"/>
                      <a:pt x="25784" y="64278"/>
                      <a:pt x="20915" y="73948"/>
                    </a:cubicBezTo>
                    <a:cubicBezTo>
                      <a:pt x="24618" y="60644"/>
                      <a:pt x="30379" y="48505"/>
                      <a:pt x="38883" y="37532"/>
                    </a:cubicBezTo>
                    <a:close/>
                  </a:path>
                </a:pathLst>
              </a:custGeom>
              <a:solidFill>
                <a:srgbClr val="BD6F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5" name="任意多边形: 形状 4424">
                <a:extLst>
                  <a:ext uri="{FF2B5EF4-FFF2-40B4-BE49-F238E27FC236}">
                    <a16:creationId xmlns:a16="http://schemas.microsoft.com/office/drawing/2014/main" id="{46F8D344-9C57-27E0-1694-B1A57E168F5F}"/>
                  </a:ext>
                </a:extLst>
              </p:cNvPr>
              <p:cNvSpPr/>
              <p:nvPr/>
            </p:nvSpPr>
            <p:spPr>
              <a:xfrm>
                <a:off x="6804485" y="1661528"/>
                <a:ext cx="97033" cy="108542"/>
              </a:xfrm>
              <a:custGeom>
                <a:avLst/>
                <a:gdLst>
                  <a:gd name="connsiteX0" fmla="*/ 87705 w 97033"/>
                  <a:gd name="connsiteY0" fmla="*/ 5857 h 108542"/>
                  <a:gd name="connsiteX1" fmla="*/ 33733 w 97033"/>
                  <a:gd name="connsiteY1" fmla="*/ 20328 h 108542"/>
                  <a:gd name="connsiteX2" fmla="*/ 11376 w 97033"/>
                  <a:gd name="connsiteY2" fmla="*/ 68402 h 108542"/>
                  <a:gd name="connsiteX3" fmla="*/ 334 w 97033"/>
                  <a:gd name="connsiteY3" fmla="*/ 90211 h 108542"/>
                  <a:gd name="connsiteX4" fmla="*/ 24406 w 97033"/>
                  <a:gd name="connsiteY4" fmla="*/ 104201 h 108542"/>
                  <a:gd name="connsiteX5" fmla="*/ 24954 w 97033"/>
                  <a:gd name="connsiteY5" fmla="*/ 103653 h 108542"/>
                  <a:gd name="connsiteX6" fmla="*/ 34899 w 97033"/>
                  <a:gd name="connsiteY6" fmla="*/ 101938 h 108542"/>
                  <a:gd name="connsiteX7" fmla="*/ 87705 w 97033"/>
                  <a:gd name="connsiteY7" fmla="*/ 5857 h 108542"/>
                  <a:gd name="connsiteX8" fmla="*/ 58147 w 97033"/>
                  <a:gd name="connsiteY8" fmla="*/ 29723 h 108542"/>
                  <a:gd name="connsiteX9" fmla="*/ 33938 w 97033"/>
                  <a:gd name="connsiteY9" fmla="*/ 54618 h 108542"/>
                  <a:gd name="connsiteX10" fmla="*/ 35584 w 97033"/>
                  <a:gd name="connsiteY10" fmla="*/ 51532 h 108542"/>
                  <a:gd name="connsiteX11" fmla="*/ 58147 w 97033"/>
                  <a:gd name="connsiteY11" fmla="*/ 29723 h 108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7033" h="108542">
                    <a:moveTo>
                      <a:pt x="87705" y="5857"/>
                    </a:moveTo>
                    <a:cubicBezTo>
                      <a:pt x="71246" y="-9436"/>
                      <a:pt x="46146" y="8738"/>
                      <a:pt x="33733" y="20328"/>
                    </a:cubicBezTo>
                    <a:cubicBezTo>
                      <a:pt x="22554" y="30752"/>
                      <a:pt x="9250" y="51532"/>
                      <a:pt x="11376" y="68402"/>
                    </a:cubicBezTo>
                    <a:cubicBezTo>
                      <a:pt x="5821" y="74780"/>
                      <a:pt x="1912" y="82598"/>
                      <a:pt x="334" y="90211"/>
                    </a:cubicBezTo>
                    <a:cubicBezTo>
                      <a:pt x="-2546" y="103790"/>
                      <a:pt x="13844" y="115037"/>
                      <a:pt x="24406" y="104201"/>
                    </a:cubicBezTo>
                    <a:cubicBezTo>
                      <a:pt x="24612" y="103995"/>
                      <a:pt x="24749" y="103858"/>
                      <a:pt x="24954" y="103653"/>
                    </a:cubicBezTo>
                    <a:cubicBezTo>
                      <a:pt x="27903" y="104544"/>
                      <a:pt x="31332" y="104201"/>
                      <a:pt x="34899" y="101938"/>
                    </a:cubicBezTo>
                    <a:cubicBezTo>
                      <a:pt x="57599" y="87673"/>
                      <a:pt x="120623" y="36375"/>
                      <a:pt x="87705" y="5857"/>
                    </a:cubicBezTo>
                    <a:close/>
                    <a:moveTo>
                      <a:pt x="58147" y="29723"/>
                    </a:moveTo>
                    <a:cubicBezTo>
                      <a:pt x="49026" y="37198"/>
                      <a:pt x="40934" y="45497"/>
                      <a:pt x="33938" y="54618"/>
                    </a:cubicBezTo>
                    <a:cubicBezTo>
                      <a:pt x="34487" y="53589"/>
                      <a:pt x="34967" y="52560"/>
                      <a:pt x="35584" y="51532"/>
                    </a:cubicBezTo>
                    <a:cubicBezTo>
                      <a:pt x="41208" y="42479"/>
                      <a:pt x="48957" y="35004"/>
                      <a:pt x="58147" y="29723"/>
                    </a:cubicBezTo>
                    <a:close/>
                  </a:path>
                </a:pathLst>
              </a:custGeom>
              <a:solidFill>
                <a:srgbClr val="BD6F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6" name="任意多边形: 形状 4425">
                <a:extLst>
                  <a:ext uri="{FF2B5EF4-FFF2-40B4-BE49-F238E27FC236}">
                    <a16:creationId xmlns:a16="http://schemas.microsoft.com/office/drawing/2014/main" id="{214DBABA-78BB-654D-B9DD-A4B6710BF3B5}"/>
                  </a:ext>
                </a:extLst>
              </p:cNvPr>
              <p:cNvSpPr/>
              <p:nvPr/>
            </p:nvSpPr>
            <p:spPr>
              <a:xfrm>
                <a:off x="6898708" y="2950772"/>
                <a:ext cx="109571" cy="61250"/>
              </a:xfrm>
              <a:custGeom>
                <a:avLst/>
                <a:gdLst>
                  <a:gd name="connsiteX0" fmla="*/ 98547 w 109571"/>
                  <a:gd name="connsiteY0" fmla="*/ 3928 h 61250"/>
                  <a:gd name="connsiteX1" fmla="*/ 66383 w 109571"/>
                  <a:gd name="connsiteY1" fmla="*/ 4340 h 61250"/>
                  <a:gd name="connsiteX2" fmla="*/ 63365 w 109571"/>
                  <a:gd name="connsiteY2" fmla="*/ 2694 h 61250"/>
                  <a:gd name="connsiteX3" fmla="*/ 58976 w 109571"/>
                  <a:gd name="connsiteY3" fmla="*/ 2625 h 61250"/>
                  <a:gd name="connsiteX4" fmla="*/ 25372 w 109571"/>
                  <a:gd name="connsiteY4" fmla="*/ 14215 h 61250"/>
                  <a:gd name="connsiteX5" fmla="*/ 22560 w 109571"/>
                  <a:gd name="connsiteY5" fmla="*/ 24502 h 61250"/>
                  <a:gd name="connsiteX6" fmla="*/ 751 w 109571"/>
                  <a:gd name="connsiteY6" fmla="*/ 30743 h 61250"/>
                  <a:gd name="connsiteX7" fmla="*/ 340 w 109571"/>
                  <a:gd name="connsiteY7" fmla="*/ 33761 h 61250"/>
                  <a:gd name="connsiteX8" fmla="*/ 25029 w 109571"/>
                  <a:gd name="connsiteY8" fmla="*/ 44391 h 61250"/>
                  <a:gd name="connsiteX9" fmla="*/ 32230 w 109571"/>
                  <a:gd name="connsiteY9" fmla="*/ 58038 h 61250"/>
                  <a:gd name="connsiteX10" fmla="*/ 50678 w 109571"/>
                  <a:gd name="connsiteY10" fmla="*/ 50769 h 61250"/>
                  <a:gd name="connsiteX11" fmla="*/ 86202 w 109571"/>
                  <a:gd name="connsiteY11" fmla="*/ 27040 h 61250"/>
                  <a:gd name="connsiteX12" fmla="*/ 98478 w 109571"/>
                  <a:gd name="connsiteY12" fmla="*/ 26766 h 61250"/>
                  <a:gd name="connsiteX13" fmla="*/ 98547 w 109571"/>
                  <a:gd name="connsiteY13" fmla="*/ 3928 h 6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9571" h="61250">
                    <a:moveTo>
                      <a:pt x="98547" y="3928"/>
                    </a:moveTo>
                    <a:cubicBezTo>
                      <a:pt x="87642" y="3105"/>
                      <a:pt x="76944" y="3311"/>
                      <a:pt x="66383" y="4340"/>
                    </a:cubicBezTo>
                    <a:cubicBezTo>
                      <a:pt x="65560" y="3654"/>
                      <a:pt x="64668" y="3037"/>
                      <a:pt x="63365" y="2694"/>
                    </a:cubicBezTo>
                    <a:cubicBezTo>
                      <a:pt x="61856" y="2283"/>
                      <a:pt x="60416" y="2283"/>
                      <a:pt x="58976" y="2625"/>
                    </a:cubicBezTo>
                    <a:cubicBezTo>
                      <a:pt x="47043" y="-4713"/>
                      <a:pt x="34356" y="4683"/>
                      <a:pt x="25372" y="14215"/>
                    </a:cubicBezTo>
                    <a:cubicBezTo>
                      <a:pt x="22628" y="17164"/>
                      <a:pt x="21874" y="21005"/>
                      <a:pt x="22560" y="24502"/>
                    </a:cubicBezTo>
                    <a:cubicBezTo>
                      <a:pt x="14330" y="24091"/>
                      <a:pt x="6512" y="25257"/>
                      <a:pt x="751" y="30743"/>
                    </a:cubicBezTo>
                    <a:cubicBezTo>
                      <a:pt x="-3" y="31429"/>
                      <a:pt x="-277" y="32869"/>
                      <a:pt x="340" y="33761"/>
                    </a:cubicBezTo>
                    <a:cubicBezTo>
                      <a:pt x="5826" y="41167"/>
                      <a:pt x="15222" y="43499"/>
                      <a:pt x="25029" y="44391"/>
                    </a:cubicBezTo>
                    <a:cubicBezTo>
                      <a:pt x="25440" y="49397"/>
                      <a:pt x="27635" y="53786"/>
                      <a:pt x="32230" y="58038"/>
                    </a:cubicBezTo>
                    <a:cubicBezTo>
                      <a:pt x="39842" y="65102"/>
                      <a:pt x="49718" y="59547"/>
                      <a:pt x="50678" y="50769"/>
                    </a:cubicBezTo>
                    <a:cubicBezTo>
                      <a:pt x="65697" y="49191"/>
                      <a:pt x="78590" y="40687"/>
                      <a:pt x="86202" y="27040"/>
                    </a:cubicBezTo>
                    <a:cubicBezTo>
                      <a:pt x="90317" y="26971"/>
                      <a:pt x="94363" y="26834"/>
                      <a:pt x="98478" y="26766"/>
                    </a:cubicBezTo>
                    <a:cubicBezTo>
                      <a:pt x="113428" y="26423"/>
                      <a:pt x="113086" y="5026"/>
                      <a:pt x="98547" y="3928"/>
                    </a:cubicBezTo>
                    <a:close/>
                  </a:path>
                </a:pathLst>
              </a:custGeom>
              <a:solidFill>
                <a:srgbClr val="BD6F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27" name="图形 4401">
              <a:extLst>
                <a:ext uri="{FF2B5EF4-FFF2-40B4-BE49-F238E27FC236}">
                  <a16:creationId xmlns:a16="http://schemas.microsoft.com/office/drawing/2014/main" id="{296D755C-68B7-4CCF-90B7-A7CF93888D80}"/>
                </a:ext>
              </a:extLst>
            </p:cNvPr>
            <p:cNvGrpSpPr/>
            <p:nvPr/>
          </p:nvGrpSpPr>
          <p:grpSpPr>
            <a:xfrm>
              <a:off x="6414114" y="2042871"/>
              <a:ext cx="5239107" cy="1620708"/>
              <a:chOff x="6414114" y="2042871"/>
              <a:chExt cx="5239107" cy="1620708"/>
            </a:xfrm>
            <a:solidFill>
              <a:srgbClr val="414042"/>
            </a:solidFill>
          </p:grpSpPr>
          <p:sp>
            <p:nvSpPr>
              <p:cNvPr id="4428" name="任意多边形: 形状 4427">
                <a:extLst>
                  <a:ext uri="{FF2B5EF4-FFF2-40B4-BE49-F238E27FC236}">
                    <a16:creationId xmlns:a16="http://schemas.microsoft.com/office/drawing/2014/main" id="{C97F6D8A-5B56-32B2-9AD3-D4A23C516375}"/>
                  </a:ext>
                </a:extLst>
              </p:cNvPr>
              <p:cNvSpPr/>
              <p:nvPr/>
            </p:nvSpPr>
            <p:spPr>
              <a:xfrm>
                <a:off x="6509516" y="2112025"/>
                <a:ext cx="301471" cy="1441172"/>
              </a:xfrm>
              <a:custGeom>
                <a:avLst/>
                <a:gdLst>
                  <a:gd name="connsiteX0" fmla="*/ 301064 w 301471"/>
                  <a:gd name="connsiteY0" fmla="*/ 1403797 h 1441172"/>
                  <a:gd name="connsiteX1" fmla="*/ 165482 w 301471"/>
                  <a:gd name="connsiteY1" fmla="*/ 709150 h 1441172"/>
                  <a:gd name="connsiteX2" fmla="*/ 113155 w 301471"/>
                  <a:gd name="connsiteY2" fmla="*/ 356101 h 1441172"/>
                  <a:gd name="connsiteX3" fmla="*/ 91141 w 301471"/>
                  <a:gd name="connsiteY3" fmla="*/ 183759 h 1441172"/>
                  <a:gd name="connsiteX4" fmla="*/ 68784 w 301471"/>
                  <a:gd name="connsiteY4" fmla="*/ 8606 h 1441172"/>
                  <a:gd name="connsiteX5" fmla="*/ 50336 w 301471"/>
                  <a:gd name="connsiteY5" fmla="*/ 11074 h 1441172"/>
                  <a:gd name="connsiteX6" fmla="*/ 50336 w 301471"/>
                  <a:gd name="connsiteY6" fmla="*/ 13269 h 1441172"/>
                  <a:gd name="connsiteX7" fmla="*/ 48073 w 301471"/>
                  <a:gd name="connsiteY7" fmla="*/ 8606 h 1441172"/>
                  <a:gd name="connsiteX8" fmla="*/ 47867 w 301471"/>
                  <a:gd name="connsiteY8" fmla="*/ 7097 h 1441172"/>
                  <a:gd name="connsiteX9" fmla="*/ 34494 w 301471"/>
                  <a:gd name="connsiteY9" fmla="*/ 2570 h 1441172"/>
                  <a:gd name="connsiteX10" fmla="*/ 14331 w 301471"/>
                  <a:gd name="connsiteY10" fmla="*/ 2090 h 1441172"/>
                  <a:gd name="connsiteX11" fmla="*/ 409 w 301471"/>
                  <a:gd name="connsiteY11" fmla="*/ 20401 h 1441172"/>
                  <a:gd name="connsiteX12" fmla="*/ 3701 w 301471"/>
                  <a:gd name="connsiteY12" fmla="*/ 34735 h 1441172"/>
                  <a:gd name="connsiteX13" fmla="*/ 20298 w 301471"/>
                  <a:gd name="connsiteY13" fmla="*/ 186022 h 1441172"/>
                  <a:gd name="connsiteX14" fmla="*/ 38540 w 301471"/>
                  <a:gd name="connsiteY14" fmla="*/ 361724 h 1441172"/>
                  <a:gd name="connsiteX15" fmla="*/ 70430 w 301471"/>
                  <a:gd name="connsiteY15" fmla="*/ 713814 h 1441172"/>
                  <a:gd name="connsiteX16" fmla="*/ 109589 w 301471"/>
                  <a:gd name="connsiteY16" fmla="*/ 1419982 h 1441172"/>
                  <a:gd name="connsiteX17" fmla="*/ 109657 w 301471"/>
                  <a:gd name="connsiteY17" fmla="*/ 1420736 h 1441172"/>
                  <a:gd name="connsiteX18" fmla="*/ 119807 w 301471"/>
                  <a:gd name="connsiteY18" fmla="*/ 1435550 h 1441172"/>
                  <a:gd name="connsiteX19" fmla="*/ 125294 w 301471"/>
                  <a:gd name="connsiteY19" fmla="*/ 1435069 h 1441172"/>
                  <a:gd name="connsiteX20" fmla="*/ 126048 w 301471"/>
                  <a:gd name="connsiteY20" fmla="*/ 1434795 h 1441172"/>
                  <a:gd name="connsiteX21" fmla="*/ 137844 w 301471"/>
                  <a:gd name="connsiteY21" fmla="*/ 1441104 h 1441172"/>
                  <a:gd name="connsiteX22" fmla="*/ 275004 w 301471"/>
                  <a:gd name="connsiteY22" fmla="*/ 1428417 h 1441172"/>
                  <a:gd name="connsiteX23" fmla="*/ 286388 w 301471"/>
                  <a:gd name="connsiteY23" fmla="*/ 1421148 h 1441172"/>
                  <a:gd name="connsiteX24" fmla="*/ 301064 w 301471"/>
                  <a:gd name="connsiteY24" fmla="*/ 1403797 h 1441172"/>
                  <a:gd name="connsiteX25" fmla="*/ 186467 w 301471"/>
                  <a:gd name="connsiteY25" fmla="*/ 1355928 h 1441172"/>
                  <a:gd name="connsiteX26" fmla="*/ 188181 w 301471"/>
                  <a:gd name="connsiteY26" fmla="*/ 1369713 h 1441172"/>
                  <a:gd name="connsiteX27" fmla="*/ 183175 w 301471"/>
                  <a:gd name="connsiteY27" fmla="*/ 1372319 h 1441172"/>
                  <a:gd name="connsiteX28" fmla="*/ 182489 w 301471"/>
                  <a:gd name="connsiteY28" fmla="*/ 1371496 h 1441172"/>
                  <a:gd name="connsiteX29" fmla="*/ 182215 w 301471"/>
                  <a:gd name="connsiteY29" fmla="*/ 1359357 h 1441172"/>
                  <a:gd name="connsiteX30" fmla="*/ 186467 w 301471"/>
                  <a:gd name="connsiteY30" fmla="*/ 1355928 h 1441172"/>
                  <a:gd name="connsiteX31" fmla="*/ 221991 w 301471"/>
                  <a:gd name="connsiteY31" fmla="*/ 1398859 h 1441172"/>
                  <a:gd name="connsiteX32" fmla="*/ 225283 w 301471"/>
                  <a:gd name="connsiteY32" fmla="*/ 1394813 h 1441172"/>
                  <a:gd name="connsiteX33" fmla="*/ 228644 w 301471"/>
                  <a:gd name="connsiteY33" fmla="*/ 1398791 h 1441172"/>
                  <a:gd name="connsiteX34" fmla="*/ 221991 w 301471"/>
                  <a:gd name="connsiteY34" fmla="*/ 1398859 h 144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01471" h="1441172">
                    <a:moveTo>
                      <a:pt x="301064" y="1403797"/>
                    </a:moveTo>
                    <a:cubicBezTo>
                      <a:pt x="248806" y="1173643"/>
                      <a:pt x="203612" y="942048"/>
                      <a:pt x="165482" y="709150"/>
                    </a:cubicBezTo>
                    <a:cubicBezTo>
                      <a:pt x="146279" y="591741"/>
                      <a:pt x="128791" y="474058"/>
                      <a:pt x="113155" y="356101"/>
                    </a:cubicBezTo>
                    <a:cubicBezTo>
                      <a:pt x="105543" y="298699"/>
                      <a:pt x="98204" y="241229"/>
                      <a:pt x="91141" y="183759"/>
                    </a:cubicBezTo>
                    <a:cubicBezTo>
                      <a:pt x="84008" y="126083"/>
                      <a:pt x="82157" y="65115"/>
                      <a:pt x="68784" y="8606"/>
                    </a:cubicBezTo>
                    <a:cubicBezTo>
                      <a:pt x="66246" y="-2024"/>
                      <a:pt x="50679" y="719"/>
                      <a:pt x="50336" y="11074"/>
                    </a:cubicBezTo>
                    <a:cubicBezTo>
                      <a:pt x="50336" y="11829"/>
                      <a:pt x="50336" y="12515"/>
                      <a:pt x="50336" y="13269"/>
                    </a:cubicBezTo>
                    <a:cubicBezTo>
                      <a:pt x="49787" y="11554"/>
                      <a:pt x="49033" y="9977"/>
                      <a:pt x="48073" y="8606"/>
                    </a:cubicBezTo>
                    <a:cubicBezTo>
                      <a:pt x="48004" y="8125"/>
                      <a:pt x="47935" y="7577"/>
                      <a:pt x="47867" y="7097"/>
                    </a:cubicBezTo>
                    <a:cubicBezTo>
                      <a:pt x="46907" y="-310"/>
                      <a:pt x="38060" y="-2093"/>
                      <a:pt x="34494" y="2570"/>
                    </a:cubicBezTo>
                    <a:cubicBezTo>
                      <a:pt x="27773" y="2433"/>
                      <a:pt x="21052" y="2228"/>
                      <a:pt x="14331" y="2090"/>
                    </a:cubicBezTo>
                    <a:cubicBezTo>
                      <a:pt x="4661" y="1816"/>
                      <a:pt x="-1717" y="11486"/>
                      <a:pt x="409" y="20401"/>
                    </a:cubicBezTo>
                    <a:cubicBezTo>
                      <a:pt x="1575" y="25202"/>
                      <a:pt x="2604" y="30002"/>
                      <a:pt x="3701" y="34735"/>
                    </a:cubicBezTo>
                    <a:cubicBezTo>
                      <a:pt x="5141" y="84935"/>
                      <a:pt x="14743" y="136233"/>
                      <a:pt x="20298" y="186022"/>
                    </a:cubicBezTo>
                    <a:cubicBezTo>
                      <a:pt x="26813" y="244521"/>
                      <a:pt x="32848" y="303157"/>
                      <a:pt x="38540" y="361724"/>
                    </a:cubicBezTo>
                    <a:cubicBezTo>
                      <a:pt x="50061" y="479064"/>
                      <a:pt x="61171" y="596336"/>
                      <a:pt x="70430" y="713814"/>
                    </a:cubicBezTo>
                    <a:cubicBezTo>
                      <a:pt x="88946" y="948906"/>
                      <a:pt x="102319" y="1184272"/>
                      <a:pt x="109589" y="1419982"/>
                    </a:cubicBezTo>
                    <a:cubicBezTo>
                      <a:pt x="109589" y="1420256"/>
                      <a:pt x="109657" y="1420462"/>
                      <a:pt x="109657" y="1420736"/>
                    </a:cubicBezTo>
                    <a:cubicBezTo>
                      <a:pt x="107394" y="1427594"/>
                      <a:pt x="110892" y="1436372"/>
                      <a:pt x="119807" y="1435550"/>
                    </a:cubicBezTo>
                    <a:cubicBezTo>
                      <a:pt x="121659" y="1435413"/>
                      <a:pt x="123511" y="1435207"/>
                      <a:pt x="125294" y="1435069"/>
                    </a:cubicBezTo>
                    <a:cubicBezTo>
                      <a:pt x="125568" y="1435069"/>
                      <a:pt x="125774" y="1434864"/>
                      <a:pt x="126048" y="1434795"/>
                    </a:cubicBezTo>
                    <a:cubicBezTo>
                      <a:pt x="127900" y="1438842"/>
                      <a:pt x="131740" y="1441653"/>
                      <a:pt x="137844" y="1441104"/>
                    </a:cubicBezTo>
                    <a:cubicBezTo>
                      <a:pt x="183587" y="1437058"/>
                      <a:pt x="229329" y="1432943"/>
                      <a:pt x="275004" y="1428417"/>
                    </a:cubicBezTo>
                    <a:cubicBezTo>
                      <a:pt x="280764" y="1427869"/>
                      <a:pt x="284536" y="1424920"/>
                      <a:pt x="286388" y="1421148"/>
                    </a:cubicBezTo>
                    <a:cubicBezTo>
                      <a:pt x="294823" y="1421148"/>
                      <a:pt x="303464" y="1414290"/>
                      <a:pt x="301064" y="1403797"/>
                    </a:cubicBezTo>
                    <a:close/>
                    <a:moveTo>
                      <a:pt x="186467" y="1355928"/>
                    </a:moveTo>
                    <a:cubicBezTo>
                      <a:pt x="187153" y="1360455"/>
                      <a:pt x="187770" y="1364981"/>
                      <a:pt x="188181" y="1369713"/>
                    </a:cubicBezTo>
                    <a:cubicBezTo>
                      <a:pt x="186536" y="1370604"/>
                      <a:pt x="184890" y="1371427"/>
                      <a:pt x="183175" y="1372319"/>
                    </a:cubicBezTo>
                    <a:cubicBezTo>
                      <a:pt x="182901" y="1372045"/>
                      <a:pt x="182695" y="1371770"/>
                      <a:pt x="182489" y="1371496"/>
                    </a:cubicBezTo>
                    <a:cubicBezTo>
                      <a:pt x="182421" y="1367450"/>
                      <a:pt x="182284" y="1363403"/>
                      <a:pt x="182215" y="1359357"/>
                    </a:cubicBezTo>
                    <a:cubicBezTo>
                      <a:pt x="183587" y="1358191"/>
                      <a:pt x="185027" y="1356957"/>
                      <a:pt x="186467" y="1355928"/>
                    </a:cubicBezTo>
                    <a:close/>
                    <a:moveTo>
                      <a:pt x="221991" y="1398859"/>
                    </a:moveTo>
                    <a:cubicBezTo>
                      <a:pt x="223226" y="1397625"/>
                      <a:pt x="224323" y="1396253"/>
                      <a:pt x="225283" y="1394813"/>
                    </a:cubicBezTo>
                    <a:cubicBezTo>
                      <a:pt x="226381" y="1396185"/>
                      <a:pt x="227478" y="1397488"/>
                      <a:pt x="228644" y="1398791"/>
                    </a:cubicBezTo>
                    <a:cubicBezTo>
                      <a:pt x="226449" y="1398791"/>
                      <a:pt x="224255" y="1398859"/>
                      <a:pt x="221991" y="1398859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9" name="任意多边形: 形状 4428">
                <a:extLst>
                  <a:ext uri="{FF2B5EF4-FFF2-40B4-BE49-F238E27FC236}">
                    <a16:creationId xmlns:a16="http://schemas.microsoft.com/office/drawing/2014/main" id="{6F424848-1461-0FB1-A9D6-52FB65233386}"/>
                  </a:ext>
                </a:extLst>
              </p:cNvPr>
              <p:cNvSpPr/>
              <p:nvPr/>
            </p:nvSpPr>
            <p:spPr>
              <a:xfrm>
                <a:off x="10904978" y="2042871"/>
                <a:ext cx="748242" cy="1291717"/>
              </a:xfrm>
              <a:custGeom>
                <a:avLst/>
                <a:gdLst>
                  <a:gd name="connsiteX0" fmla="*/ 743852 w 748242"/>
                  <a:gd name="connsiteY0" fmla="*/ 603973 h 1291717"/>
                  <a:gd name="connsiteX1" fmla="*/ 734525 w 748242"/>
                  <a:gd name="connsiteY1" fmla="*/ 610763 h 1291717"/>
                  <a:gd name="connsiteX2" fmla="*/ 724924 w 748242"/>
                  <a:gd name="connsiteY2" fmla="*/ 604590 h 1291717"/>
                  <a:gd name="connsiteX3" fmla="*/ 659842 w 748242"/>
                  <a:gd name="connsiteY3" fmla="*/ 600064 h 1291717"/>
                  <a:gd name="connsiteX4" fmla="*/ 651063 w 748242"/>
                  <a:gd name="connsiteY4" fmla="*/ 598418 h 1291717"/>
                  <a:gd name="connsiteX5" fmla="*/ 584335 w 748242"/>
                  <a:gd name="connsiteY5" fmla="*/ 574689 h 1291717"/>
                  <a:gd name="connsiteX6" fmla="*/ 521721 w 748242"/>
                  <a:gd name="connsiteY6" fmla="*/ 528535 h 1291717"/>
                  <a:gd name="connsiteX7" fmla="*/ 491272 w 748242"/>
                  <a:gd name="connsiteY7" fmla="*/ 494177 h 1291717"/>
                  <a:gd name="connsiteX8" fmla="*/ 512943 w 748242"/>
                  <a:gd name="connsiteY8" fmla="*/ 370595 h 1291717"/>
                  <a:gd name="connsiteX9" fmla="*/ 519733 w 748242"/>
                  <a:gd name="connsiteY9" fmla="*/ 369910 h 1291717"/>
                  <a:gd name="connsiteX10" fmla="*/ 528237 w 748242"/>
                  <a:gd name="connsiteY10" fmla="*/ 328007 h 1291717"/>
                  <a:gd name="connsiteX11" fmla="*/ 540855 w 748242"/>
                  <a:gd name="connsiteY11" fmla="*/ 284596 h 1291717"/>
                  <a:gd name="connsiteX12" fmla="*/ 557589 w 748242"/>
                  <a:gd name="connsiteY12" fmla="*/ 301330 h 1291717"/>
                  <a:gd name="connsiteX13" fmla="*/ 551897 w 748242"/>
                  <a:gd name="connsiteY13" fmla="*/ 334865 h 1291717"/>
                  <a:gd name="connsiteX14" fmla="*/ 550456 w 748242"/>
                  <a:gd name="connsiteY14" fmla="*/ 375259 h 1291717"/>
                  <a:gd name="connsiteX15" fmla="*/ 555737 w 748242"/>
                  <a:gd name="connsiteY15" fmla="*/ 375945 h 1291717"/>
                  <a:gd name="connsiteX16" fmla="*/ 563350 w 748242"/>
                  <a:gd name="connsiteY16" fmla="*/ 342820 h 1291717"/>
                  <a:gd name="connsiteX17" fmla="*/ 566436 w 748242"/>
                  <a:gd name="connsiteY17" fmla="*/ 309079 h 1291717"/>
                  <a:gd name="connsiteX18" fmla="*/ 576243 w 748242"/>
                  <a:gd name="connsiteY18" fmla="*/ 316897 h 1291717"/>
                  <a:gd name="connsiteX19" fmla="*/ 571236 w 748242"/>
                  <a:gd name="connsiteY19" fmla="*/ 351530 h 1291717"/>
                  <a:gd name="connsiteX20" fmla="*/ 571373 w 748242"/>
                  <a:gd name="connsiteY20" fmla="*/ 386437 h 1291717"/>
                  <a:gd name="connsiteX21" fmla="*/ 576654 w 748242"/>
                  <a:gd name="connsiteY21" fmla="*/ 387123 h 1291717"/>
                  <a:gd name="connsiteX22" fmla="*/ 583581 w 748242"/>
                  <a:gd name="connsiteY22" fmla="*/ 357085 h 1291717"/>
                  <a:gd name="connsiteX23" fmla="*/ 586187 w 748242"/>
                  <a:gd name="connsiteY23" fmla="*/ 324235 h 1291717"/>
                  <a:gd name="connsiteX24" fmla="*/ 597776 w 748242"/>
                  <a:gd name="connsiteY24" fmla="*/ 331916 h 1291717"/>
                  <a:gd name="connsiteX25" fmla="*/ 591398 w 748242"/>
                  <a:gd name="connsiteY25" fmla="*/ 372378 h 1291717"/>
                  <a:gd name="connsiteX26" fmla="*/ 591467 w 748242"/>
                  <a:gd name="connsiteY26" fmla="*/ 410920 h 1291717"/>
                  <a:gd name="connsiteX27" fmla="*/ 598943 w 748242"/>
                  <a:gd name="connsiteY27" fmla="*/ 410920 h 1291717"/>
                  <a:gd name="connsiteX28" fmla="*/ 605663 w 748242"/>
                  <a:gd name="connsiteY28" fmla="*/ 372378 h 1291717"/>
                  <a:gd name="connsiteX29" fmla="*/ 606966 w 748242"/>
                  <a:gd name="connsiteY29" fmla="*/ 337471 h 1291717"/>
                  <a:gd name="connsiteX30" fmla="*/ 624866 w 748242"/>
                  <a:gd name="connsiteY30" fmla="*/ 346935 h 1291717"/>
                  <a:gd name="connsiteX31" fmla="*/ 625072 w 748242"/>
                  <a:gd name="connsiteY31" fmla="*/ 369224 h 1291717"/>
                  <a:gd name="connsiteX32" fmla="*/ 622328 w 748242"/>
                  <a:gd name="connsiteY32" fmla="*/ 398370 h 1291717"/>
                  <a:gd name="connsiteX33" fmla="*/ 633918 w 748242"/>
                  <a:gd name="connsiteY33" fmla="*/ 401525 h 1291717"/>
                  <a:gd name="connsiteX34" fmla="*/ 633987 w 748242"/>
                  <a:gd name="connsiteY34" fmla="*/ 401525 h 1291717"/>
                  <a:gd name="connsiteX35" fmla="*/ 637073 w 748242"/>
                  <a:gd name="connsiteY35" fmla="*/ 352490 h 1291717"/>
                  <a:gd name="connsiteX36" fmla="*/ 651338 w 748242"/>
                  <a:gd name="connsiteY36" fmla="*/ 357908 h 1291717"/>
                  <a:gd name="connsiteX37" fmla="*/ 650103 w 748242"/>
                  <a:gd name="connsiteY37" fmla="*/ 372790 h 1291717"/>
                  <a:gd name="connsiteX38" fmla="*/ 646194 w 748242"/>
                  <a:gd name="connsiteY38" fmla="*/ 394941 h 1291717"/>
                  <a:gd name="connsiteX39" fmla="*/ 657784 w 748242"/>
                  <a:gd name="connsiteY39" fmla="*/ 397959 h 1291717"/>
                  <a:gd name="connsiteX40" fmla="*/ 657990 w 748242"/>
                  <a:gd name="connsiteY40" fmla="*/ 398096 h 1291717"/>
                  <a:gd name="connsiteX41" fmla="*/ 658881 w 748242"/>
                  <a:gd name="connsiteY41" fmla="*/ 396039 h 1291717"/>
                  <a:gd name="connsiteX42" fmla="*/ 668757 w 748242"/>
                  <a:gd name="connsiteY42" fmla="*/ 374984 h 1291717"/>
                  <a:gd name="connsiteX43" fmla="*/ 664711 w 748242"/>
                  <a:gd name="connsiteY43" fmla="*/ 372653 h 1291717"/>
                  <a:gd name="connsiteX44" fmla="*/ 664230 w 748242"/>
                  <a:gd name="connsiteY44" fmla="*/ 373133 h 1291717"/>
                  <a:gd name="connsiteX45" fmla="*/ 664642 w 748242"/>
                  <a:gd name="connsiteY45" fmla="*/ 361817 h 1291717"/>
                  <a:gd name="connsiteX46" fmla="*/ 680347 w 748242"/>
                  <a:gd name="connsiteY46" fmla="*/ 365178 h 1291717"/>
                  <a:gd name="connsiteX47" fmla="*/ 680004 w 748242"/>
                  <a:gd name="connsiteY47" fmla="*/ 419904 h 1291717"/>
                  <a:gd name="connsiteX48" fmla="*/ 687136 w 748242"/>
                  <a:gd name="connsiteY48" fmla="*/ 419904 h 1291717"/>
                  <a:gd name="connsiteX49" fmla="*/ 692074 w 748242"/>
                  <a:gd name="connsiteY49" fmla="*/ 385683 h 1291717"/>
                  <a:gd name="connsiteX50" fmla="*/ 692074 w 748242"/>
                  <a:gd name="connsiteY50" fmla="*/ 366549 h 1291717"/>
                  <a:gd name="connsiteX51" fmla="*/ 697217 w 748242"/>
                  <a:gd name="connsiteY51" fmla="*/ 366892 h 1291717"/>
                  <a:gd name="connsiteX52" fmla="*/ 699687 w 748242"/>
                  <a:gd name="connsiteY52" fmla="*/ 348581 h 1291717"/>
                  <a:gd name="connsiteX53" fmla="*/ 606486 w 748242"/>
                  <a:gd name="connsiteY53" fmla="*/ 309765 h 1291717"/>
                  <a:gd name="connsiteX54" fmla="*/ 535095 w 748242"/>
                  <a:gd name="connsiteY54" fmla="*/ 248592 h 1291717"/>
                  <a:gd name="connsiteX55" fmla="*/ 555943 w 748242"/>
                  <a:gd name="connsiteY55" fmla="*/ 138726 h 1291717"/>
                  <a:gd name="connsiteX56" fmla="*/ 559509 w 748242"/>
                  <a:gd name="connsiteY56" fmla="*/ 164032 h 1291717"/>
                  <a:gd name="connsiteX57" fmla="*/ 567533 w 748242"/>
                  <a:gd name="connsiteY57" fmla="*/ 164032 h 1291717"/>
                  <a:gd name="connsiteX58" fmla="*/ 573705 w 748242"/>
                  <a:gd name="connsiteY58" fmla="*/ 126862 h 1291717"/>
                  <a:gd name="connsiteX59" fmla="*/ 572882 w 748242"/>
                  <a:gd name="connsiteY59" fmla="*/ 84754 h 1291717"/>
                  <a:gd name="connsiteX60" fmla="*/ 566641 w 748242"/>
                  <a:gd name="connsiteY60" fmla="*/ 80913 h 1291717"/>
                  <a:gd name="connsiteX61" fmla="*/ 569521 w 748242"/>
                  <a:gd name="connsiteY61" fmla="*/ 64729 h 1291717"/>
                  <a:gd name="connsiteX62" fmla="*/ 592702 w 748242"/>
                  <a:gd name="connsiteY62" fmla="*/ 110403 h 1291717"/>
                  <a:gd name="connsiteX63" fmla="*/ 588792 w 748242"/>
                  <a:gd name="connsiteY63" fmla="*/ 140167 h 1291717"/>
                  <a:gd name="connsiteX64" fmla="*/ 589821 w 748242"/>
                  <a:gd name="connsiteY64" fmla="*/ 173839 h 1291717"/>
                  <a:gd name="connsiteX65" fmla="*/ 595994 w 748242"/>
                  <a:gd name="connsiteY65" fmla="*/ 174662 h 1291717"/>
                  <a:gd name="connsiteX66" fmla="*/ 603263 w 748242"/>
                  <a:gd name="connsiteY66" fmla="*/ 145516 h 1291717"/>
                  <a:gd name="connsiteX67" fmla="*/ 604703 w 748242"/>
                  <a:gd name="connsiteY67" fmla="*/ 127822 h 1291717"/>
                  <a:gd name="connsiteX68" fmla="*/ 615539 w 748242"/>
                  <a:gd name="connsiteY68" fmla="*/ 140715 h 1291717"/>
                  <a:gd name="connsiteX69" fmla="*/ 615265 w 748242"/>
                  <a:gd name="connsiteY69" fmla="*/ 148808 h 1291717"/>
                  <a:gd name="connsiteX70" fmla="*/ 618968 w 748242"/>
                  <a:gd name="connsiteY70" fmla="*/ 180492 h 1291717"/>
                  <a:gd name="connsiteX71" fmla="*/ 624523 w 748242"/>
                  <a:gd name="connsiteY71" fmla="*/ 180492 h 1291717"/>
                  <a:gd name="connsiteX72" fmla="*/ 628363 w 748242"/>
                  <a:gd name="connsiteY72" fmla="*/ 153814 h 1291717"/>
                  <a:gd name="connsiteX73" fmla="*/ 638376 w 748242"/>
                  <a:gd name="connsiteY73" fmla="*/ 162386 h 1291717"/>
                  <a:gd name="connsiteX74" fmla="*/ 638376 w 748242"/>
                  <a:gd name="connsiteY74" fmla="*/ 169382 h 1291717"/>
                  <a:gd name="connsiteX75" fmla="*/ 642902 w 748242"/>
                  <a:gd name="connsiteY75" fmla="*/ 201134 h 1291717"/>
                  <a:gd name="connsiteX76" fmla="*/ 648732 w 748242"/>
                  <a:gd name="connsiteY76" fmla="*/ 201134 h 1291717"/>
                  <a:gd name="connsiteX77" fmla="*/ 653258 w 748242"/>
                  <a:gd name="connsiteY77" fmla="*/ 172948 h 1291717"/>
                  <a:gd name="connsiteX78" fmla="*/ 665602 w 748242"/>
                  <a:gd name="connsiteY78" fmla="*/ 179463 h 1291717"/>
                  <a:gd name="connsiteX79" fmla="*/ 665808 w 748242"/>
                  <a:gd name="connsiteY79" fmla="*/ 183646 h 1291717"/>
                  <a:gd name="connsiteX80" fmla="*/ 670677 w 748242"/>
                  <a:gd name="connsiteY80" fmla="*/ 202026 h 1291717"/>
                  <a:gd name="connsiteX81" fmla="*/ 676369 w 748242"/>
                  <a:gd name="connsiteY81" fmla="*/ 201271 h 1291717"/>
                  <a:gd name="connsiteX82" fmla="*/ 678152 w 748242"/>
                  <a:gd name="connsiteY82" fmla="*/ 183989 h 1291717"/>
                  <a:gd name="connsiteX83" fmla="*/ 694406 w 748242"/>
                  <a:gd name="connsiteY83" fmla="*/ 186184 h 1291717"/>
                  <a:gd name="connsiteX84" fmla="*/ 694680 w 748242"/>
                  <a:gd name="connsiteY84" fmla="*/ 186115 h 1291717"/>
                  <a:gd name="connsiteX85" fmla="*/ 693857 w 748242"/>
                  <a:gd name="connsiteY85" fmla="*/ 199351 h 1291717"/>
                  <a:gd name="connsiteX86" fmla="*/ 700646 w 748242"/>
                  <a:gd name="connsiteY86" fmla="*/ 200243 h 1291717"/>
                  <a:gd name="connsiteX87" fmla="*/ 704624 w 748242"/>
                  <a:gd name="connsiteY87" fmla="*/ 171919 h 1291717"/>
                  <a:gd name="connsiteX88" fmla="*/ 698315 w 748242"/>
                  <a:gd name="connsiteY88" fmla="*/ 168833 h 1291717"/>
                  <a:gd name="connsiteX89" fmla="*/ 666082 w 748242"/>
                  <a:gd name="connsiteY89" fmla="*/ 149631 h 1291717"/>
                  <a:gd name="connsiteX90" fmla="*/ 652229 w 748242"/>
                  <a:gd name="connsiteY90" fmla="*/ 139961 h 1291717"/>
                  <a:gd name="connsiteX91" fmla="*/ 651132 w 748242"/>
                  <a:gd name="connsiteY91" fmla="*/ 132691 h 1291717"/>
                  <a:gd name="connsiteX92" fmla="*/ 641599 w 748242"/>
                  <a:gd name="connsiteY92" fmla="*/ 130840 h 1291717"/>
                  <a:gd name="connsiteX93" fmla="*/ 627060 w 748242"/>
                  <a:gd name="connsiteY93" fmla="*/ 115821 h 1291717"/>
                  <a:gd name="connsiteX94" fmla="*/ 626923 w 748242"/>
                  <a:gd name="connsiteY94" fmla="*/ 113558 h 1291717"/>
                  <a:gd name="connsiteX95" fmla="*/ 621300 w 748242"/>
                  <a:gd name="connsiteY95" fmla="*/ 108826 h 1291717"/>
                  <a:gd name="connsiteX96" fmla="*/ 615127 w 748242"/>
                  <a:gd name="connsiteY96" fmla="*/ 100802 h 1291717"/>
                  <a:gd name="connsiteX97" fmla="*/ 587901 w 748242"/>
                  <a:gd name="connsiteY97" fmla="*/ 42577 h 1291717"/>
                  <a:gd name="connsiteX98" fmla="*/ 585363 w 748242"/>
                  <a:gd name="connsiteY98" fmla="*/ 31742 h 1291717"/>
                  <a:gd name="connsiteX99" fmla="*/ 601274 w 748242"/>
                  <a:gd name="connsiteY99" fmla="*/ 11305 h 1291717"/>
                  <a:gd name="connsiteX100" fmla="*/ 590850 w 748242"/>
                  <a:gd name="connsiteY100" fmla="*/ 881 h 1291717"/>
                  <a:gd name="connsiteX101" fmla="*/ 577408 w 748242"/>
                  <a:gd name="connsiteY101" fmla="*/ 8973 h 1291717"/>
                  <a:gd name="connsiteX102" fmla="*/ 574391 w 748242"/>
                  <a:gd name="connsiteY102" fmla="*/ 5338 h 1291717"/>
                  <a:gd name="connsiteX103" fmla="*/ 570276 w 748242"/>
                  <a:gd name="connsiteY103" fmla="*/ 5338 h 1291717"/>
                  <a:gd name="connsiteX104" fmla="*/ 565338 w 748242"/>
                  <a:gd name="connsiteY104" fmla="*/ 14048 h 1291717"/>
                  <a:gd name="connsiteX105" fmla="*/ 564995 w 748242"/>
                  <a:gd name="connsiteY105" fmla="*/ 14322 h 1291717"/>
                  <a:gd name="connsiteX106" fmla="*/ 565544 w 748242"/>
                  <a:gd name="connsiteY106" fmla="*/ 10550 h 1291717"/>
                  <a:gd name="connsiteX107" fmla="*/ 554091 w 748242"/>
                  <a:gd name="connsiteY107" fmla="*/ 7396 h 1291717"/>
                  <a:gd name="connsiteX108" fmla="*/ 545587 w 748242"/>
                  <a:gd name="connsiteY108" fmla="*/ 34073 h 1291717"/>
                  <a:gd name="connsiteX109" fmla="*/ 537563 w 748242"/>
                  <a:gd name="connsiteY109" fmla="*/ 40040 h 1291717"/>
                  <a:gd name="connsiteX110" fmla="*/ 482974 w 748242"/>
                  <a:gd name="connsiteY110" fmla="*/ 70764 h 1291717"/>
                  <a:gd name="connsiteX111" fmla="*/ 480436 w 748242"/>
                  <a:gd name="connsiteY111" fmla="*/ 71998 h 1291717"/>
                  <a:gd name="connsiteX112" fmla="*/ 479476 w 748242"/>
                  <a:gd name="connsiteY112" fmla="*/ 72478 h 1291717"/>
                  <a:gd name="connsiteX113" fmla="*/ 333126 w 748242"/>
                  <a:gd name="connsiteY113" fmla="*/ 111637 h 1291717"/>
                  <a:gd name="connsiteX114" fmla="*/ 332989 w 748242"/>
                  <a:gd name="connsiteY114" fmla="*/ 111706 h 1291717"/>
                  <a:gd name="connsiteX115" fmla="*/ 332029 w 748242"/>
                  <a:gd name="connsiteY115" fmla="*/ 108826 h 1291717"/>
                  <a:gd name="connsiteX116" fmla="*/ 328120 w 748242"/>
                  <a:gd name="connsiteY116" fmla="*/ 108345 h 1291717"/>
                  <a:gd name="connsiteX117" fmla="*/ 312964 w 748242"/>
                  <a:gd name="connsiteY117" fmla="*/ 156009 h 1291717"/>
                  <a:gd name="connsiteX118" fmla="*/ 309123 w 748242"/>
                  <a:gd name="connsiteY118" fmla="*/ 201271 h 1291717"/>
                  <a:gd name="connsiteX119" fmla="*/ 315433 w 748242"/>
                  <a:gd name="connsiteY119" fmla="*/ 202094 h 1291717"/>
                  <a:gd name="connsiteX120" fmla="*/ 329423 w 748242"/>
                  <a:gd name="connsiteY120" fmla="*/ 153334 h 1291717"/>
                  <a:gd name="connsiteX121" fmla="*/ 334292 w 748242"/>
                  <a:gd name="connsiteY121" fmla="*/ 118221 h 1291717"/>
                  <a:gd name="connsiteX122" fmla="*/ 363233 w 748242"/>
                  <a:gd name="connsiteY122" fmla="*/ 120484 h 1291717"/>
                  <a:gd name="connsiteX123" fmla="*/ 358501 w 748242"/>
                  <a:gd name="connsiteY123" fmla="*/ 145241 h 1291717"/>
                  <a:gd name="connsiteX124" fmla="*/ 356238 w 748242"/>
                  <a:gd name="connsiteY124" fmla="*/ 179737 h 1291717"/>
                  <a:gd name="connsiteX125" fmla="*/ 362959 w 748242"/>
                  <a:gd name="connsiteY125" fmla="*/ 181520 h 1291717"/>
                  <a:gd name="connsiteX126" fmla="*/ 371120 w 748242"/>
                  <a:gd name="connsiteY126" fmla="*/ 152305 h 1291717"/>
                  <a:gd name="connsiteX127" fmla="*/ 375029 w 748242"/>
                  <a:gd name="connsiteY127" fmla="*/ 120141 h 1291717"/>
                  <a:gd name="connsiteX128" fmla="*/ 379761 w 748242"/>
                  <a:gd name="connsiteY128" fmla="*/ 119730 h 1291717"/>
                  <a:gd name="connsiteX129" fmla="*/ 375509 w 748242"/>
                  <a:gd name="connsiteY129" fmla="*/ 150659 h 1291717"/>
                  <a:gd name="connsiteX130" fmla="*/ 375303 w 748242"/>
                  <a:gd name="connsiteY130" fmla="*/ 184332 h 1291717"/>
                  <a:gd name="connsiteX131" fmla="*/ 381612 w 748242"/>
                  <a:gd name="connsiteY131" fmla="*/ 185155 h 1291717"/>
                  <a:gd name="connsiteX132" fmla="*/ 388333 w 748242"/>
                  <a:gd name="connsiteY132" fmla="*/ 155940 h 1291717"/>
                  <a:gd name="connsiteX133" fmla="*/ 391077 w 748242"/>
                  <a:gd name="connsiteY133" fmla="*/ 118701 h 1291717"/>
                  <a:gd name="connsiteX134" fmla="*/ 399855 w 748242"/>
                  <a:gd name="connsiteY134" fmla="*/ 117467 h 1291717"/>
                  <a:gd name="connsiteX135" fmla="*/ 395740 w 748242"/>
                  <a:gd name="connsiteY135" fmla="*/ 152305 h 1291717"/>
                  <a:gd name="connsiteX136" fmla="*/ 396426 w 748242"/>
                  <a:gd name="connsiteY136" fmla="*/ 184332 h 1291717"/>
                  <a:gd name="connsiteX137" fmla="*/ 402461 w 748242"/>
                  <a:gd name="connsiteY137" fmla="*/ 185086 h 1291717"/>
                  <a:gd name="connsiteX138" fmla="*/ 409799 w 748242"/>
                  <a:gd name="connsiteY138" fmla="*/ 157312 h 1291717"/>
                  <a:gd name="connsiteX139" fmla="*/ 413845 w 748242"/>
                  <a:gd name="connsiteY139" fmla="*/ 117261 h 1291717"/>
                  <a:gd name="connsiteX140" fmla="*/ 413639 w 748242"/>
                  <a:gd name="connsiteY140" fmla="*/ 114998 h 1291717"/>
                  <a:gd name="connsiteX141" fmla="*/ 425572 w 748242"/>
                  <a:gd name="connsiteY141" fmla="*/ 112186 h 1291717"/>
                  <a:gd name="connsiteX142" fmla="*/ 420635 w 748242"/>
                  <a:gd name="connsiteY142" fmla="*/ 134474 h 1291717"/>
                  <a:gd name="connsiteX143" fmla="*/ 419194 w 748242"/>
                  <a:gd name="connsiteY143" fmla="*/ 170822 h 1291717"/>
                  <a:gd name="connsiteX144" fmla="*/ 425367 w 748242"/>
                  <a:gd name="connsiteY144" fmla="*/ 172468 h 1291717"/>
                  <a:gd name="connsiteX145" fmla="*/ 437162 w 748242"/>
                  <a:gd name="connsiteY145" fmla="*/ 144624 h 1291717"/>
                  <a:gd name="connsiteX146" fmla="*/ 443471 w 748242"/>
                  <a:gd name="connsiteY146" fmla="*/ 107385 h 1291717"/>
                  <a:gd name="connsiteX147" fmla="*/ 452661 w 748242"/>
                  <a:gd name="connsiteY147" fmla="*/ 104436 h 1291717"/>
                  <a:gd name="connsiteX148" fmla="*/ 448341 w 748242"/>
                  <a:gd name="connsiteY148" fmla="*/ 128439 h 1291717"/>
                  <a:gd name="connsiteX149" fmla="*/ 444980 w 748242"/>
                  <a:gd name="connsiteY149" fmla="*/ 169382 h 1291717"/>
                  <a:gd name="connsiteX150" fmla="*/ 451701 w 748242"/>
                  <a:gd name="connsiteY150" fmla="*/ 171165 h 1291717"/>
                  <a:gd name="connsiteX151" fmla="*/ 462537 w 748242"/>
                  <a:gd name="connsiteY151" fmla="*/ 132348 h 1291717"/>
                  <a:gd name="connsiteX152" fmla="*/ 467680 w 748242"/>
                  <a:gd name="connsiteY152" fmla="*/ 99361 h 1291717"/>
                  <a:gd name="connsiteX153" fmla="*/ 472892 w 748242"/>
                  <a:gd name="connsiteY153" fmla="*/ 97441 h 1291717"/>
                  <a:gd name="connsiteX154" fmla="*/ 468846 w 748242"/>
                  <a:gd name="connsiteY154" fmla="*/ 118290 h 1291717"/>
                  <a:gd name="connsiteX155" fmla="*/ 468160 w 748242"/>
                  <a:gd name="connsiteY155" fmla="*/ 149699 h 1291717"/>
                  <a:gd name="connsiteX156" fmla="*/ 472687 w 748242"/>
                  <a:gd name="connsiteY156" fmla="*/ 150865 h 1291717"/>
                  <a:gd name="connsiteX157" fmla="*/ 483111 w 748242"/>
                  <a:gd name="connsiteY157" fmla="*/ 122199 h 1291717"/>
                  <a:gd name="connsiteX158" fmla="*/ 487843 w 748242"/>
                  <a:gd name="connsiteY158" fmla="*/ 91612 h 1291717"/>
                  <a:gd name="connsiteX159" fmla="*/ 490586 w 748242"/>
                  <a:gd name="connsiteY159" fmla="*/ 90446 h 1291717"/>
                  <a:gd name="connsiteX160" fmla="*/ 486060 w 748242"/>
                  <a:gd name="connsiteY160" fmla="*/ 112940 h 1291717"/>
                  <a:gd name="connsiteX161" fmla="*/ 485580 w 748242"/>
                  <a:gd name="connsiteY161" fmla="*/ 142773 h 1291717"/>
                  <a:gd name="connsiteX162" fmla="*/ 490723 w 748242"/>
                  <a:gd name="connsiteY162" fmla="*/ 143458 h 1291717"/>
                  <a:gd name="connsiteX163" fmla="*/ 500324 w 748242"/>
                  <a:gd name="connsiteY163" fmla="*/ 111432 h 1291717"/>
                  <a:gd name="connsiteX164" fmla="*/ 503411 w 748242"/>
                  <a:gd name="connsiteY164" fmla="*/ 84891 h 1291717"/>
                  <a:gd name="connsiteX165" fmla="*/ 513972 w 748242"/>
                  <a:gd name="connsiteY165" fmla="*/ 79953 h 1291717"/>
                  <a:gd name="connsiteX166" fmla="*/ 511434 w 748242"/>
                  <a:gd name="connsiteY166" fmla="*/ 88183 h 1291717"/>
                  <a:gd name="connsiteX167" fmla="*/ 506702 w 748242"/>
                  <a:gd name="connsiteY167" fmla="*/ 110334 h 1291717"/>
                  <a:gd name="connsiteX168" fmla="*/ 517058 w 748242"/>
                  <a:gd name="connsiteY168" fmla="*/ 113146 h 1291717"/>
                  <a:gd name="connsiteX169" fmla="*/ 517058 w 748242"/>
                  <a:gd name="connsiteY169" fmla="*/ 113146 h 1291717"/>
                  <a:gd name="connsiteX170" fmla="*/ 517127 w 748242"/>
                  <a:gd name="connsiteY170" fmla="*/ 113009 h 1291717"/>
                  <a:gd name="connsiteX171" fmla="*/ 517401 w 748242"/>
                  <a:gd name="connsiteY171" fmla="*/ 112392 h 1291717"/>
                  <a:gd name="connsiteX172" fmla="*/ 523505 w 748242"/>
                  <a:gd name="connsiteY172" fmla="*/ 91886 h 1291717"/>
                  <a:gd name="connsiteX173" fmla="*/ 524739 w 748242"/>
                  <a:gd name="connsiteY173" fmla="*/ 98058 h 1291717"/>
                  <a:gd name="connsiteX174" fmla="*/ 526453 w 748242"/>
                  <a:gd name="connsiteY174" fmla="*/ 100596 h 1291717"/>
                  <a:gd name="connsiteX175" fmla="*/ 498267 w 748242"/>
                  <a:gd name="connsiteY175" fmla="*/ 217182 h 1291717"/>
                  <a:gd name="connsiteX176" fmla="*/ 494289 w 748242"/>
                  <a:gd name="connsiteY176" fmla="*/ 219376 h 1291717"/>
                  <a:gd name="connsiteX177" fmla="*/ 300962 w 748242"/>
                  <a:gd name="connsiteY177" fmla="*/ 295569 h 1291717"/>
                  <a:gd name="connsiteX178" fmla="*/ 295270 w 748242"/>
                  <a:gd name="connsiteY178" fmla="*/ 295980 h 1291717"/>
                  <a:gd name="connsiteX179" fmla="*/ 282514 w 748242"/>
                  <a:gd name="connsiteY179" fmla="*/ 296666 h 1291717"/>
                  <a:gd name="connsiteX180" fmla="*/ 282514 w 748242"/>
                  <a:gd name="connsiteY180" fmla="*/ 296529 h 1291717"/>
                  <a:gd name="connsiteX181" fmla="*/ 276068 w 748242"/>
                  <a:gd name="connsiteY181" fmla="*/ 293786 h 1291717"/>
                  <a:gd name="connsiteX182" fmla="*/ 274079 w 748242"/>
                  <a:gd name="connsiteY182" fmla="*/ 296872 h 1291717"/>
                  <a:gd name="connsiteX183" fmla="*/ 265095 w 748242"/>
                  <a:gd name="connsiteY183" fmla="*/ 297146 h 1291717"/>
                  <a:gd name="connsiteX184" fmla="*/ 263449 w 748242"/>
                  <a:gd name="connsiteY184" fmla="*/ 309148 h 1291717"/>
                  <a:gd name="connsiteX185" fmla="*/ 267152 w 748242"/>
                  <a:gd name="connsiteY185" fmla="*/ 309833 h 1291717"/>
                  <a:gd name="connsiteX186" fmla="*/ 258305 w 748242"/>
                  <a:gd name="connsiteY186" fmla="*/ 337883 h 1291717"/>
                  <a:gd name="connsiteX187" fmla="*/ 257688 w 748242"/>
                  <a:gd name="connsiteY187" fmla="*/ 376425 h 1291717"/>
                  <a:gd name="connsiteX188" fmla="*/ 264889 w 748242"/>
                  <a:gd name="connsiteY188" fmla="*/ 376425 h 1291717"/>
                  <a:gd name="connsiteX189" fmla="*/ 271610 w 748242"/>
                  <a:gd name="connsiteY189" fmla="*/ 341517 h 1291717"/>
                  <a:gd name="connsiteX190" fmla="*/ 278537 w 748242"/>
                  <a:gd name="connsiteY190" fmla="*/ 311959 h 1291717"/>
                  <a:gd name="connsiteX191" fmla="*/ 290538 w 748242"/>
                  <a:gd name="connsiteY191" fmla="*/ 313400 h 1291717"/>
                  <a:gd name="connsiteX192" fmla="*/ 285600 w 748242"/>
                  <a:gd name="connsiteY192" fmla="*/ 343369 h 1291717"/>
                  <a:gd name="connsiteX193" fmla="*/ 285120 w 748242"/>
                  <a:gd name="connsiteY193" fmla="*/ 376150 h 1291717"/>
                  <a:gd name="connsiteX194" fmla="*/ 291155 w 748242"/>
                  <a:gd name="connsiteY194" fmla="*/ 376905 h 1291717"/>
                  <a:gd name="connsiteX195" fmla="*/ 299111 w 748242"/>
                  <a:gd name="connsiteY195" fmla="*/ 345152 h 1291717"/>
                  <a:gd name="connsiteX196" fmla="*/ 302128 w 748242"/>
                  <a:gd name="connsiteY196" fmla="*/ 314085 h 1291717"/>
                  <a:gd name="connsiteX197" fmla="*/ 314336 w 748242"/>
                  <a:gd name="connsiteY197" fmla="*/ 314291 h 1291717"/>
                  <a:gd name="connsiteX198" fmla="*/ 308781 w 748242"/>
                  <a:gd name="connsiteY198" fmla="*/ 341175 h 1291717"/>
                  <a:gd name="connsiteX199" fmla="*/ 305488 w 748242"/>
                  <a:gd name="connsiteY199" fmla="*/ 382185 h 1291717"/>
                  <a:gd name="connsiteX200" fmla="*/ 313101 w 748242"/>
                  <a:gd name="connsiteY200" fmla="*/ 383214 h 1291717"/>
                  <a:gd name="connsiteX201" fmla="*/ 322839 w 748242"/>
                  <a:gd name="connsiteY201" fmla="*/ 345084 h 1291717"/>
                  <a:gd name="connsiteX202" fmla="*/ 326817 w 748242"/>
                  <a:gd name="connsiteY202" fmla="*/ 313880 h 1291717"/>
                  <a:gd name="connsiteX203" fmla="*/ 335938 w 748242"/>
                  <a:gd name="connsiteY203" fmla="*/ 313125 h 1291717"/>
                  <a:gd name="connsiteX204" fmla="*/ 329697 w 748242"/>
                  <a:gd name="connsiteY204" fmla="*/ 343026 h 1291717"/>
                  <a:gd name="connsiteX205" fmla="*/ 326543 w 748242"/>
                  <a:gd name="connsiteY205" fmla="*/ 385820 h 1291717"/>
                  <a:gd name="connsiteX206" fmla="*/ 334498 w 748242"/>
                  <a:gd name="connsiteY206" fmla="*/ 386849 h 1291717"/>
                  <a:gd name="connsiteX207" fmla="*/ 345471 w 748242"/>
                  <a:gd name="connsiteY207" fmla="*/ 347347 h 1291717"/>
                  <a:gd name="connsiteX208" fmla="*/ 350340 w 748242"/>
                  <a:gd name="connsiteY208" fmla="*/ 311274 h 1291717"/>
                  <a:gd name="connsiteX209" fmla="*/ 359187 w 748242"/>
                  <a:gd name="connsiteY209" fmla="*/ 309559 h 1291717"/>
                  <a:gd name="connsiteX210" fmla="*/ 353975 w 748242"/>
                  <a:gd name="connsiteY210" fmla="*/ 346387 h 1291717"/>
                  <a:gd name="connsiteX211" fmla="*/ 353975 w 748242"/>
                  <a:gd name="connsiteY211" fmla="*/ 383146 h 1291717"/>
                  <a:gd name="connsiteX212" fmla="*/ 360284 w 748242"/>
                  <a:gd name="connsiteY212" fmla="*/ 383968 h 1291717"/>
                  <a:gd name="connsiteX213" fmla="*/ 367759 w 748242"/>
                  <a:gd name="connsiteY213" fmla="*/ 352147 h 1291717"/>
                  <a:gd name="connsiteX214" fmla="*/ 370777 w 748242"/>
                  <a:gd name="connsiteY214" fmla="*/ 307227 h 1291717"/>
                  <a:gd name="connsiteX215" fmla="*/ 390528 w 748242"/>
                  <a:gd name="connsiteY215" fmla="*/ 301741 h 1291717"/>
                  <a:gd name="connsiteX216" fmla="*/ 386481 w 748242"/>
                  <a:gd name="connsiteY216" fmla="*/ 329104 h 1291717"/>
                  <a:gd name="connsiteX217" fmla="*/ 385316 w 748242"/>
                  <a:gd name="connsiteY217" fmla="*/ 369498 h 1291717"/>
                  <a:gd name="connsiteX218" fmla="*/ 391625 w 748242"/>
                  <a:gd name="connsiteY218" fmla="*/ 370321 h 1291717"/>
                  <a:gd name="connsiteX219" fmla="*/ 400197 w 748242"/>
                  <a:gd name="connsiteY219" fmla="*/ 337128 h 1291717"/>
                  <a:gd name="connsiteX220" fmla="*/ 404107 w 748242"/>
                  <a:gd name="connsiteY220" fmla="*/ 297146 h 1291717"/>
                  <a:gd name="connsiteX221" fmla="*/ 421320 w 748242"/>
                  <a:gd name="connsiteY221" fmla="*/ 290151 h 1291717"/>
                  <a:gd name="connsiteX222" fmla="*/ 409319 w 748242"/>
                  <a:gd name="connsiteY222" fmla="*/ 330613 h 1291717"/>
                  <a:gd name="connsiteX223" fmla="*/ 405615 w 748242"/>
                  <a:gd name="connsiteY223" fmla="*/ 368881 h 1291717"/>
                  <a:gd name="connsiteX224" fmla="*/ 410142 w 748242"/>
                  <a:gd name="connsiteY224" fmla="*/ 370047 h 1291717"/>
                  <a:gd name="connsiteX225" fmla="*/ 426326 w 748242"/>
                  <a:gd name="connsiteY225" fmla="*/ 335277 h 1291717"/>
                  <a:gd name="connsiteX226" fmla="*/ 439083 w 748242"/>
                  <a:gd name="connsiteY226" fmla="*/ 281784 h 1291717"/>
                  <a:gd name="connsiteX227" fmla="*/ 441757 w 748242"/>
                  <a:gd name="connsiteY227" fmla="*/ 280344 h 1291717"/>
                  <a:gd name="connsiteX228" fmla="*/ 440180 w 748242"/>
                  <a:gd name="connsiteY228" fmla="*/ 299135 h 1291717"/>
                  <a:gd name="connsiteX229" fmla="*/ 432430 w 748242"/>
                  <a:gd name="connsiteY229" fmla="*/ 339940 h 1291717"/>
                  <a:gd name="connsiteX230" fmla="*/ 447655 w 748242"/>
                  <a:gd name="connsiteY230" fmla="*/ 341998 h 1291717"/>
                  <a:gd name="connsiteX231" fmla="*/ 447724 w 748242"/>
                  <a:gd name="connsiteY231" fmla="*/ 341792 h 1291717"/>
                  <a:gd name="connsiteX232" fmla="*/ 455816 w 748242"/>
                  <a:gd name="connsiteY232" fmla="*/ 272457 h 1291717"/>
                  <a:gd name="connsiteX233" fmla="*/ 464663 w 748242"/>
                  <a:gd name="connsiteY233" fmla="*/ 266765 h 1291717"/>
                  <a:gd name="connsiteX234" fmla="*/ 463291 w 748242"/>
                  <a:gd name="connsiteY234" fmla="*/ 282882 h 1291717"/>
                  <a:gd name="connsiteX235" fmla="*/ 459176 w 748242"/>
                  <a:gd name="connsiteY235" fmla="*/ 313743 h 1291717"/>
                  <a:gd name="connsiteX236" fmla="*/ 467337 w 748242"/>
                  <a:gd name="connsiteY236" fmla="*/ 315937 h 1291717"/>
                  <a:gd name="connsiteX237" fmla="*/ 478722 w 748242"/>
                  <a:gd name="connsiteY237" fmla="*/ 285008 h 1291717"/>
                  <a:gd name="connsiteX238" fmla="*/ 479339 w 748242"/>
                  <a:gd name="connsiteY238" fmla="*/ 256890 h 1291717"/>
                  <a:gd name="connsiteX239" fmla="*/ 491409 w 748242"/>
                  <a:gd name="connsiteY239" fmla="*/ 247837 h 1291717"/>
                  <a:gd name="connsiteX240" fmla="*/ 477693 w 748242"/>
                  <a:gd name="connsiteY240" fmla="*/ 309011 h 1291717"/>
                  <a:gd name="connsiteX241" fmla="*/ 443129 w 748242"/>
                  <a:gd name="connsiteY241" fmla="*/ 465579 h 1291717"/>
                  <a:gd name="connsiteX242" fmla="*/ 441071 w 748242"/>
                  <a:gd name="connsiteY242" fmla="*/ 466333 h 1291717"/>
                  <a:gd name="connsiteX243" fmla="*/ 434282 w 748242"/>
                  <a:gd name="connsiteY243" fmla="*/ 469351 h 1291717"/>
                  <a:gd name="connsiteX244" fmla="*/ 424886 w 748242"/>
                  <a:gd name="connsiteY244" fmla="*/ 472300 h 1291717"/>
                  <a:gd name="connsiteX245" fmla="*/ 424544 w 748242"/>
                  <a:gd name="connsiteY245" fmla="*/ 473671 h 1291717"/>
                  <a:gd name="connsiteX246" fmla="*/ 329903 w 748242"/>
                  <a:gd name="connsiteY246" fmla="*/ 509058 h 1291717"/>
                  <a:gd name="connsiteX247" fmla="*/ 319410 w 748242"/>
                  <a:gd name="connsiteY247" fmla="*/ 512076 h 1291717"/>
                  <a:gd name="connsiteX248" fmla="*/ 149469 w 748242"/>
                  <a:gd name="connsiteY248" fmla="*/ 526615 h 1291717"/>
                  <a:gd name="connsiteX249" fmla="*/ 146040 w 748242"/>
                  <a:gd name="connsiteY249" fmla="*/ 530867 h 1291717"/>
                  <a:gd name="connsiteX250" fmla="*/ 139731 w 748242"/>
                  <a:gd name="connsiteY250" fmla="*/ 532787 h 1291717"/>
                  <a:gd name="connsiteX251" fmla="*/ 124918 w 748242"/>
                  <a:gd name="connsiteY251" fmla="*/ 590189 h 1291717"/>
                  <a:gd name="connsiteX252" fmla="*/ 121077 w 748242"/>
                  <a:gd name="connsiteY252" fmla="*/ 642652 h 1291717"/>
                  <a:gd name="connsiteX253" fmla="*/ 127112 w 748242"/>
                  <a:gd name="connsiteY253" fmla="*/ 644230 h 1291717"/>
                  <a:gd name="connsiteX254" fmla="*/ 142063 w 748242"/>
                  <a:gd name="connsiteY254" fmla="*/ 594852 h 1291717"/>
                  <a:gd name="connsiteX255" fmla="*/ 148577 w 748242"/>
                  <a:gd name="connsiteY255" fmla="*/ 534022 h 1291717"/>
                  <a:gd name="connsiteX256" fmla="*/ 170249 w 748242"/>
                  <a:gd name="connsiteY256" fmla="*/ 543966 h 1291717"/>
                  <a:gd name="connsiteX257" fmla="*/ 159482 w 748242"/>
                  <a:gd name="connsiteY257" fmla="*/ 590120 h 1291717"/>
                  <a:gd name="connsiteX258" fmla="*/ 154681 w 748242"/>
                  <a:gd name="connsiteY258" fmla="*/ 635863 h 1291717"/>
                  <a:gd name="connsiteX259" fmla="*/ 161402 w 748242"/>
                  <a:gd name="connsiteY259" fmla="*/ 637646 h 1291717"/>
                  <a:gd name="connsiteX260" fmla="*/ 173472 w 748242"/>
                  <a:gd name="connsiteY260" fmla="*/ 594029 h 1291717"/>
                  <a:gd name="connsiteX261" fmla="*/ 180124 w 748242"/>
                  <a:gd name="connsiteY261" fmla="*/ 546572 h 1291717"/>
                  <a:gd name="connsiteX262" fmla="*/ 221615 w 748242"/>
                  <a:gd name="connsiteY262" fmla="*/ 548835 h 1291717"/>
                  <a:gd name="connsiteX263" fmla="*/ 213043 w 748242"/>
                  <a:gd name="connsiteY263" fmla="*/ 591423 h 1291717"/>
                  <a:gd name="connsiteX264" fmla="*/ 212426 w 748242"/>
                  <a:gd name="connsiteY264" fmla="*/ 623038 h 1291717"/>
                  <a:gd name="connsiteX265" fmla="*/ 218735 w 748242"/>
                  <a:gd name="connsiteY265" fmla="*/ 623861 h 1291717"/>
                  <a:gd name="connsiteX266" fmla="*/ 227650 w 748242"/>
                  <a:gd name="connsiteY266" fmla="*/ 589708 h 1291717"/>
                  <a:gd name="connsiteX267" fmla="*/ 231285 w 748242"/>
                  <a:gd name="connsiteY267" fmla="*/ 549041 h 1291717"/>
                  <a:gd name="connsiteX268" fmla="*/ 231148 w 748242"/>
                  <a:gd name="connsiteY268" fmla="*/ 548149 h 1291717"/>
                  <a:gd name="connsiteX269" fmla="*/ 236772 w 748242"/>
                  <a:gd name="connsiteY269" fmla="*/ 547532 h 1291717"/>
                  <a:gd name="connsiteX270" fmla="*/ 232382 w 748242"/>
                  <a:gd name="connsiteY270" fmla="*/ 577776 h 1291717"/>
                  <a:gd name="connsiteX271" fmla="*/ 230188 w 748242"/>
                  <a:gd name="connsiteY271" fmla="*/ 619061 h 1291717"/>
                  <a:gd name="connsiteX272" fmla="*/ 238829 w 748242"/>
                  <a:gd name="connsiteY272" fmla="*/ 620227 h 1291717"/>
                  <a:gd name="connsiteX273" fmla="*/ 246990 w 748242"/>
                  <a:gd name="connsiteY273" fmla="*/ 586211 h 1291717"/>
                  <a:gd name="connsiteX274" fmla="*/ 252202 w 748242"/>
                  <a:gd name="connsiteY274" fmla="*/ 545749 h 1291717"/>
                  <a:gd name="connsiteX275" fmla="*/ 265438 w 748242"/>
                  <a:gd name="connsiteY275" fmla="*/ 543828 h 1291717"/>
                  <a:gd name="connsiteX276" fmla="*/ 257482 w 748242"/>
                  <a:gd name="connsiteY276" fmla="*/ 583125 h 1291717"/>
                  <a:gd name="connsiteX277" fmla="*/ 253505 w 748242"/>
                  <a:gd name="connsiteY277" fmla="*/ 625850 h 1291717"/>
                  <a:gd name="connsiteX278" fmla="*/ 262146 w 748242"/>
                  <a:gd name="connsiteY278" fmla="*/ 627016 h 1291717"/>
                  <a:gd name="connsiteX279" fmla="*/ 271610 w 748242"/>
                  <a:gd name="connsiteY279" fmla="*/ 587034 h 1291717"/>
                  <a:gd name="connsiteX280" fmla="*/ 277234 w 748242"/>
                  <a:gd name="connsiteY280" fmla="*/ 542046 h 1291717"/>
                  <a:gd name="connsiteX281" fmla="*/ 286149 w 748242"/>
                  <a:gd name="connsiteY281" fmla="*/ 540674 h 1291717"/>
                  <a:gd name="connsiteX282" fmla="*/ 288549 w 748242"/>
                  <a:gd name="connsiteY282" fmla="*/ 540262 h 1291717"/>
                  <a:gd name="connsiteX283" fmla="*/ 282514 w 748242"/>
                  <a:gd name="connsiteY283" fmla="*/ 573112 h 1291717"/>
                  <a:gd name="connsiteX284" fmla="*/ 279291 w 748242"/>
                  <a:gd name="connsiteY284" fmla="*/ 615563 h 1291717"/>
                  <a:gd name="connsiteX285" fmla="*/ 286355 w 748242"/>
                  <a:gd name="connsiteY285" fmla="*/ 616455 h 1291717"/>
                  <a:gd name="connsiteX286" fmla="*/ 295887 w 748242"/>
                  <a:gd name="connsiteY286" fmla="*/ 576747 h 1291717"/>
                  <a:gd name="connsiteX287" fmla="*/ 300688 w 748242"/>
                  <a:gd name="connsiteY287" fmla="*/ 538068 h 1291717"/>
                  <a:gd name="connsiteX288" fmla="*/ 314061 w 748242"/>
                  <a:gd name="connsiteY288" fmla="*/ 535325 h 1291717"/>
                  <a:gd name="connsiteX289" fmla="*/ 307066 w 748242"/>
                  <a:gd name="connsiteY289" fmla="*/ 567969 h 1291717"/>
                  <a:gd name="connsiteX290" fmla="*/ 301237 w 748242"/>
                  <a:gd name="connsiteY290" fmla="*/ 618924 h 1291717"/>
                  <a:gd name="connsiteX291" fmla="*/ 309603 w 748242"/>
                  <a:gd name="connsiteY291" fmla="*/ 620021 h 1291717"/>
                  <a:gd name="connsiteX292" fmla="*/ 323114 w 748242"/>
                  <a:gd name="connsiteY292" fmla="*/ 572426 h 1291717"/>
                  <a:gd name="connsiteX293" fmla="*/ 330520 w 748242"/>
                  <a:gd name="connsiteY293" fmla="*/ 531484 h 1291717"/>
                  <a:gd name="connsiteX294" fmla="*/ 340739 w 748242"/>
                  <a:gd name="connsiteY294" fmla="*/ 528741 h 1291717"/>
                  <a:gd name="connsiteX295" fmla="*/ 332098 w 748242"/>
                  <a:gd name="connsiteY295" fmla="*/ 568174 h 1291717"/>
                  <a:gd name="connsiteX296" fmla="*/ 326406 w 748242"/>
                  <a:gd name="connsiteY296" fmla="*/ 618924 h 1291717"/>
                  <a:gd name="connsiteX297" fmla="*/ 334018 w 748242"/>
                  <a:gd name="connsiteY297" fmla="*/ 619952 h 1291717"/>
                  <a:gd name="connsiteX298" fmla="*/ 347734 w 748242"/>
                  <a:gd name="connsiteY298" fmla="*/ 572495 h 1291717"/>
                  <a:gd name="connsiteX299" fmla="*/ 356101 w 748242"/>
                  <a:gd name="connsiteY299" fmla="*/ 524283 h 1291717"/>
                  <a:gd name="connsiteX300" fmla="*/ 362342 w 748242"/>
                  <a:gd name="connsiteY300" fmla="*/ 522226 h 1291717"/>
                  <a:gd name="connsiteX301" fmla="*/ 352466 w 748242"/>
                  <a:gd name="connsiteY301" fmla="*/ 568243 h 1291717"/>
                  <a:gd name="connsiteX302" fmla="*/ 346294 w 748242"/>
                  <a:gd name="connsiteY302" fmla="*/ 618649 h 1291717"/>
                  <a:gd name="connsiteX303" fmla="*/ 353358 w 748242"/>
                  <a:gd name="connsiteY303" fmla="*/ 619541 h 1291717"/>
                  <a:gd name="connsiteX304" fmla="*/ 366388 w 748242"/>
                  <a:gd name="connsiteY304" fmla="*/ 572015 h 1291717"/>
                  <a:gd name="connsiteX305" fmla="*/ 376263 w 748242"/>
                  <a:gd name="connsiteY305" fmla="*/ 517562 h 1291717"/>
                  <a:gd name="connsiteX306" fmla="*/ 387167 w 748242"/>
                  <a:gd name="connsiteY306" fmla="*/ 513448 h 1291717"/>
                  <a:gd name="connsiteX307" fmla="*/ 383396 w 748242"/>
                  <a:gd name="connsiteY307" fmla="*/ 540399 h 1291717"/>
                  <a:gd name="connsiteX308" fmla="*/ 380926 w 748242"/>
                  <a:gd name="connsiteY308" fmla="*/ 595058 h 1291717"/>
                  <a:gd name="connsiteX309" fmla="*/ 389156 w 748242"/>
                  <a:gd name="connsiteY309" fmla="*/ 596155 h 1291717"/>
                  <a:gd name="connsiteX310" fmla="*/ 397797 w 748242"/>
                  <a:gd name="connsiteY310" fmla="*/ 555693 h 1291717"/>
                  <a:gd name="connsiteX311" fmla="*/ 402118 w 748242"/>
                  <a:gd name="connsiteY311" fmla="*/ 507412 h 1291717"/>
                  <a:gd name="connsiteX312" fmla="*/ 417754 w 748242"/>
                  <a:gd name="connsiteY312" fmla="*/ 500349 h 1291717"/>
                  <a:gd name="connsiteX313" fmla="*/ 409867 w 748242"/>
                  <a:gd name="connsiteY313" fmla="*/ 532787 h 1291717"/>
                  <a:gd name="connsiteX314" fmla="*/ 401912 w 748242"/>
                  <a:gd name="connsiteY314" fmla="*/ 588268 h 1291717"/>
                  <a:gd name="connsiteX315" fmla="*/ 410005 w 748242"/>
                  <a:gd name="connsiteY315" fmla="*/ 589297 h 1291717"/>
                  <a:gd name="connsiteX316" fmla="*/ 421046 w 748242"/>
                  <a:gd name="connsiteY316" fmla="*/ 559328 h 1291717"/>
                  <a:gd name="connsiteX317" fmla="*/ 422692 w 748242"/>
                  <a:gd name="connsiteY317" fmla="*/ 557956 h 1291717"/>
                  <a:gd name="connsiteX318" fmla="*/ 424749 w 748242"/>
                  <a:gd name="connsiteY318" fmla="*/ 554390 h 1291717"/>
                  <a:gd name="connsiteX319" fmla="*/ 409661 w 748242"/>
                  <a:gd name="connsiteY319" fmla="*/ 626673 h 1291717"/>
                  <a:gd name="connsiteX320" fmla="*/ 393888 w 748242"/>
                  <a:gd name="connsiteY320" fmla="*/ 704374 h 1291717"/>
                  <a:gd name="connsiteX321" fmla="*/ 237937 w 748242"/>
                  <a:gd name="connsiteY321" fmla="*/ 772131 h 1291717"/>
                  <a:gd name="connsiteX322" fmla="*/ 139525 w 748242"/>
                  <a:gd name="connsiteY322" fmla="*/ 787219 h 1291717"/>
                  <a:gd name="connsiteX323" fmla="*/ 59149 w 748242"/>
                  <a:gd name="connsiteY323" fmla="*/ 790374 h 1291717"/>
                  <a:gd name="connsiteX324" fmla="*/ 59149 w 748242"/>
                  <a:gd name="connsiteY324" fmla="*/ 797369 h 1291717"/>
                  <a:gd name="connsiteX325" fmla="*/ 60041 w 748242"/>
                  <a:gd name="connsiteY325" fmla="*/ 797712 h 1291717"/>
                  <a:gd name="connsiteX326" fmla="*/ 58806 w 748242"/>
                  <a:gd name="connsiteY326" fmla="*/ 798672 h 1291717"/>
                  <a:gd name="connsiteX327" fmla="*/ 49068 w 748242"/>
                  <a:gd name="connsiteY327" fmla="*/ 844209 h 1291717"/>
                  <a:gd name="connsiteX328" fmla="*/ 49136 w 748242"/>
                  <a:gd name="connsiteY328" fmla="*/ 896947 h 1291717"/>
                  <a:gd name="connsiteX329" fmla="*/ 56886 w 748242"/>
                  <a:gd name="connsiteY329" fmla="*/ 896947 h 1291717"/>
                  <a:gd name="connsiteX330" fmla="*/ 65458 w 748242"/>
                  <a:gd name="connsiteY330" fmla="*/ 844209 h 1291717"/>
                  <a:gd name="connsiteX331" fmla="*/ 63127 w 748242"/>
                  <a:gd name="connsiteY331" fmla="*/ 798877 h 1291717"/>
                  <a:gd name="connsiteX332" fmla="*/ 80272 w 748242"/>
                  <a:gd name="connsiteY332" fmla="*/ 803747 h 1291717"/>
                  <a:gd name="connsiteX333" fmla="*/ 79380 w 748242"/>
                  <a:gd name="connsiteY333" fmla="*/ 805461 h 1291717"/>
                  <a:gd name="connsiteX334" fmla="*/ 68476 w 748242"/>
                  <a:gd name="connsiteY334" fmla="*/ 852987 h 1291717"/>
                  <a:gd name="connsiteX335" fmla="*/ 63401 w 748242"/>
                  <a:gd name="connsiteY335" fmla="*/ 896947 h 1291717"/>
                  <a:gd name="connsiteX336" fmla="*/ 70328 w 748242"/>
                  <a:gd name="connsiteY336" fmla="*/ 897838 h 1291717"/>
                  <a:gd name="connsiteX337" fmla="*/ 81575 w 748242"/>
                  <a:gd name="connsiteY337" fmla="*/ 856622 h 1291717"/>
                  <a:gd name="connsiteX338" fmla="*/ 89461 w 748242"/>
                  <a:gd name="connsiteY338" fmla="*/ 806833 h 1291717"/>
                  <a:gd name="connsiteX339" fmla="*/ 89325 w 748242"/>
                  <a:gd name="connsiteY339" fmla="*/ 805598 h 1291717"/>
                  <a:gd name="connsiteX340" fmla="*/ 103383 w 748242"/>
                  <a:gd name="connsiteY340" fmla="*/ 807450 h 1291717"/>
                  <a:gd name="connsiteX341" fmla="*/ 91382 w 748242"/>
                  <a:gd name="connsiteY341" fmla="*/ 847775 h 1291717"/>
                  <a:gd name="connsiteX342" fmla="*/ 84112 w 748242"/>
                  <a:gd name="connsiteY342" fmla="*/ 886454 h 1291717"/>
                  <a:gd name="connsiteX343" fmla="*/ 89187 w 748242"/>
                  <a:gd name="connsiteY343" fmla="*/ 887826 h 1291717"/>
                  <a:gd name="connsiteX344" fmla="*/ 100229 w 748242"/>
                  <a:gd name="connsiteY344" fmla="*/ 856828 h 1291717"/>
                  <a:gd name="connsiteX345" fmla="*/ 111338 w 748242"/>
                  <a:gd name="connsiteY345" fmla="*/ 808136 h 1291717"/>
                  <a:gd name="connsiteX346" fmla="*/ 139388 w 748242"/>
                  <a:gd name="connsiteY346" fmla="*/ 808204 h 1291717"/>
                  <a:gd name="connsiteX347" fmla="*/ 114219 w 748242"/>
                  <a:gd name="connsiteY347" fmla="*/ 899073 h 1291717"/>
                  <a:gd name="connsiteX348" fmla="*/ 119431 w 748242"/>
                  <a:gd name="connsiteY348" fmla="*/ 900513 h 1291717"/>
                  <a:gd name="connsiteX349" fmla="*/ 149401 w 748242"/>
                  <a:gd name="connsiteY349" fmla="*/ 807656 h 1291717"/>
                  <a:gd name="connsiteX350" fmla="*/ 175530 w 748242"/>
                  <a:gd name="connsiteY350" fmla="*/ 804913 h 1291717"/>
                  <a:gd name="connsiteX351" fmla="*/ 156738 w 748242"/>
                  <a:gd name="connsiteY351" fmla="*/ 882339 h 1291717"/>
                  <a:gd name="connsiteX352" fmla="*/ 161814 w 748242"/>
                  <a:gd name="connsiteY352" fmla="*/ 883711 h 1291717"/>
                  <a:gd name="connsiteX353" fmla="*/ 183691 w 748242"/>
                  <a:gd name="connsiteY353" fmla="*/ 804501 h 1291717"/>
                  <a:gd name="connsiteX354" fmla="*/ 183759 w 748242"/>
                  <a:gd name="connsiteY354" fmla="*/ 803747 h 1291717"/>
                  <a:gd name="connsiteX355" fmla="*/ 218735 w 748242"/>
                  <a:gd name="connsiteY355" fmla="*/ 797369 h 1291717"/>
                  <a:gd name="connsiteX356" fmla="*/ 215786 w 748242"/>
                  <a:gd name="connsiteY356" fmla="*/ 830836 h 1291717"/>
                  <a:gd name="connsiteX357" fmla="*/ 210985 w 748242"/>
                  <a:gd name="connsiteY357" fmla="*/ 882134 h 1291717"/>
                  <a:gd name="connsiteX358" fmla="*/ 216540 w 748242"/>
                  <a:gd name="connsiteY358" fmla="*/ 883642 h 1291717"/>
                  <a:gd name="connsiteX359" fmla="*/ 229571 w 748242"/>
                  <a:gd name="connsiteY359" fmla="*/ 795037 h 1291717"/>
                  <a:gd name="connsiteX360" fmla="*/ 243149 w 748242"/>
                  <a:gd name="connsiteY360" fmla="*/ 791951 h 1291717"/>
                  <a:gd name="connsiteX361" fmla="*/ 255494 w 748242"/>
                  <a:gd name="connsiteY361" fmla="*/ 788796 h 1291717"/>
                  <a:gd name="connsiteX362" fmla="*/ 245756 w 748242"/>
                  <a:gd name="connsiteY362" fmla="*/ 889060 h 1291717"/>
                  <a:gd name="connsiteX363" fmla="*/ 251927 w 748242"/>
                  <a:gd name="connsiteY363" fmla="*/ 889883 h 1291717"/>
                  <a:gd name="connsiteX364" fmla="*/ 263655 w 748242"/>
                  <a:gd name="connsiteY364" fmla="*/ 786602 h 1291717"/>
                  <a:gd name="connsiteX365" fmla="*/ 267769 w 748242"/>
                  <a:gd name="connsiteY365" fmla="*/ 785367 h 1291717"/>
                  <a:gd name="connsiteX366" fmla="*/ 264478 w 748242"/>
                  <a:gd name="connsiteY366" fmla="*/ 864989 h 1291717"/>
                  <a:gd name="connsiteX367" fmla="*/ 273324 w 748242"/>
                  <a:gd name="connsiteY367" fmla="*/ 866154 h 1291717"/>
                  <a:gd name="connsiteX368" fmla="*/ 274559 w 748242"/>
                  <a:gd name="connsiteY368" fmla="*/ 861217 h 1291717"/>
                  <a:gd name="connsiteX369" fmla="*/ 274971 w 748242"/>
                  <a:gd name="connsiteY369" fmla="*/ 862794 h 1291717"/>
                  <a:gd name="connsiteX370" fmla="*/ 282652 w 748242"/>
                  <a:gd name="connsiteY370" fmla="*/ 864783 h 1291717"/>
                  <a:gd name="connsiteX371" fmla="*/ 291910 w 748242"/>
                  <a:gd name="connsiteY371" fmla="*/ 833236 h 1291717"/>
                  <a:gd name="connsiteX372" fmla="*/ 299316 w 748242"/>
                  <a:gd name="connsiteY372" fmla="*/ 784407 h 1291717"/>
                  <a:gd name="connsiteX373" fmla="*/ 294584 w 748242"/>
                  <a:gd name="connsiteY373" fmla="*/ 776589 h 1291717"/>
                  <a:gd name="connsiteX374" fmla="*/ 307889 w 748242"/>
                  <a:gd name="connsiteY374" fmla="*/ 771445 h 1291717"/>
                  <a:gd name="connsiteX375" fmla="*/ 307614 w 748242"/>
                  <a:gd name="connsiteY375" fmla="*/ 772406 h 1291717"/>
                  <a:gd name="connsiteX376" fmla="*/ 302059 w 748242"/>
                  <a:gd name="connsiteY376" fmla="*/ 820343 h 1291717"/>
                  <a:gd name="connsiteX377" fmla="*/ 301785 w 748242"/>
                  <a:gd name="connsiteY377" fmla="*/ 862588 h 1291717"/>
                  <a:gd name="connsiteX378" fmla="*/ 309878 w 748242"/>
                  <a:gd name="connsiteY378" fmla="*/ 863617 h 1291717"/>
                  <a:gd name="connsiteX379" fmla="*/ 316942 w 748242"/>
                  <a:gd name="connsiteY379" fmla="*/ 827132 h 1291717"/>
                  <a:gd name="connsiteX380" fmla="*/ 320645 w 748242"/>
                  <a:gd name="connsiteY380" fmla="*/ 772337 h 1291717"/>
                  <a:gd name="connsiteX381" fmla="*/ 318450 w 748242"/>
                  <a:gd name="connsiteY381" fmla="*/ 767262 h 1291717"/>
                  <a:gd name="connsiteX382" fmla="*/ 329355 w 748242"/>
                  <a:gd name="connsiteY382" fmla="*/ 762462 h 1291717"/>
                  <a:gd name="connsiteX383" fmla="*/ 327160 w 748242"/>
                  <a:gd name="connsiteY383" fmla="*/ 799700 h 1291717"/>
                  <a:gd name="connsiteX384" fmla="*/ 330383 w 748242"/>
                  <a:gd name="connsiteY384" fmla="*/ 842837 h 1291717"/>
                  <a:gd name="connsiteX385" fmla="*/ 336555 w 748242"/>
                  <a:gd name="connsiteY385" fmla="*/ 843660 h 1291717"/>
                  <a:gd name="connsiteX386" fmla="*/ 343345 w 748242"/>
                  <a:gd name="connsiteY386" fmla="*/ 806558 h 1291717"/>
                  <a:gd name="connsiteX387" fmla="*/ 344374 w 748242"/>
                  <a:gd name="connsiteY387" fmla="*/ 755466 h 1291717"/>
                  <a:gd name="connsiteX388" fmla="*/ 362067 w 748242"/>
                  <a:gd name="connsiteY388" fmla="*/ 746414 h 1291717"/>
                  <a:gd name="connsiteX389" fmla="*/ 362067 w 748242"/>
                  <a:gd name="connsiteY389" fmla="*/ 746551 h 1291717"/>
                  <a:gd name="connsiteX390" fmla="*/ 360558 w 748242"/>
                  <a:gd name="connsiteY390" fmla="*/ 797643 h 1291717"/>
                  <a:gd name="connsiteX391" fmla="*/ 373383 w 748242"/>
                  <a:gd name="connsiteY391" fmla="*/ 806147 h 1291717"/>
                  <a:gd name="connsiteX392" fmla="*/ 345402 w 748242"/>
                  <a:gd name="connsiteY392" fmla="*/ 950234 h 1291717"/>
                  <a:gd name="connsiteX393" fmla="*/ 287315 w 748242"/>
                  <a:gd name="connsiteY393" fmla="*/ 982466 h 1291717"/>
                  <a:gd name="connsiteX394" fmla="*/ 274696 w 748242"/>
                  <a:gd name="connsiteY394" fmla="*/ 986169 h 1291717"/>
                  <a:gd name="connsiteX395" fmla="*/ 274491 w 748242"/>
                  <a:gd name="connsiteY395" fmla="*/ 987678 h 1291717"/>
                  <a:gd name="connsiteX396" fmla="*/ 261117 w 748242"/>
                  <a:gd name="connsiteY396" fmla="*/ 992479 h 1291717"/>
                  <a:gd name="connsiteX397" fmla="*/ 248224 w 748242"/>
                  <a:gd name="connsiteY397" fmla="*/ 993302 h 1291717"/>
                  <a:gd name="connsiteX398" fmla="*/ 247607 w 748242"/>
                  <a:gd name="connsiteY398" fmla="*/ 996594 h 1291717"/>
                  <a:gd name="connsiteX399" fmla="*/ 233000 w 748242"/>
                  <a:gd name="connsiteY399" fmla="*/ 1000228 h 1291717"/>
                  <a:gd name="connsiteX400" fmla="*/ 234714 w 748242"/>
                  <a:gd name="connsiteY400" fmla="*/ 990284 h 1291717"/>
                  <a:gd name="connsiteX401" fmla="*/ 220792 w 748242"/>
                  <a:gd name="connsiteY401" fmla="*/ 986444 h 1291717"/>
                  <a:gd name="connsiteX402" fmla="*/ 217569 w 748242"/>
                  <a:gd name="connsiteY402" fmla="*/ 1003177 h 1291717"/>
                  <a:gd name="connsiteX403" fmla="*/ 193017 w 748242"/>
                  <a:gd name="connsiteY403" fmla="*/ 1006401 h 1291717"/>
                  <a:gd name="connsiteX404" fmla="*/ 193429 w 748242"/>
                  <a:gd name="connsiteY404" fmla="*/ 1003795 h 1291717"/>
                  <a:gd name="connsiteX405" fmla="*/ 182867 w 748242"/>
                  <a:gd name="connsiteY405" fmla="*/ 1000914 h 1291717"/>
                  <a:gd name="connsiteX406" fmla="*/ 181770 w 748242"/>
                  <a:gd name="connsiteY406" fmla="*/ 1007155 h 1291717"/>
                  <a:gd name="connsiteX407" fmla="*/ 154133 w 748242"/>
                  <a:gd name="connsiteY407" fmla="*/ 1007224 h 1291717"/>
                  <a:gd name="connsiteX408" fmla="*/ 145560 w 748242"/>
                  <a:gd name="connsiteY408" fmla="*/ 1006743 h 1291717"/>
                  <a:gd name="connsiteX409" fmla="*/ 25271 w 748242"/>
                  <a:gd name="connsiteY409" fmla="*/ 975745 h 1291717"/>
                  <a:gd name="connsiteX410" fmla="*/ 21636 w 748242"/>
                  <a:gd name="connsiteY410" fmla="*/ 981986 h 1291717"/>
                  <a:gd name="connsiteX411" fmla="*/ 30414 w 748242"/>
                  <a:gd name="connsiteY411" fmla="*/ 987747 h 1291717"/>
                  <a:gd name="connsiteX412" fmla="*/ 28700 w 748242"/>
                  <a:gd name="connsiteY412" fmla="*/ 988295 h 1291717"/>
                  <a:gd name="connsiteX413" fmla="*/ 10869 w 748242"/>
                  <a:gd name="connsiteY413" fmla="*/ 1026906 h 1291717"/>
                  <a:gd name="connsiteX414" fmla="*/ 3257 w 748242"/>
                  <a:gd name="connsiteY414" fmla="*/ 1074912 h 1291717"/>
                  <a:gd name="connsiteX415" fmla="*/ 10252 w 748242"/>
                  <a:gd name="connsiteY415" fmla="*/ 1076764 h 1291717"/>
                  <a:gd name="connsiteX416" fmla="*/ 26848 w 748242"/>
                  <a:gd name="connsiteY416" fmla="*/ 1038153 h 1291717"/>
                  <a:gd name="connsiteX417" fmla="*/ 33775 w 748242"/>
                  <a:gd name="connsiteY417" fmla="*/ 990353 h 1291717"/>
                  <a:gd name="connsiteX418" fmla="*/ 33226 w 748242"/>
                  <a:gd name="connsiteY418" fmla="*/ 989461 h 1291717"/>
                  <a:gd name="connsiteX419" fmla="*/ 97828 w 748242"/>
                  <a:gd name="connsiteY419" fmla="*/ 1017442 h 1291717"/>
                  <a:gd name="connsiteX420" fmla="*/ 94399 w 748242"/>
                  <a:gd name="connsiteY420" fmla="*/ 1052898 h 1291717"/>
                  <a:gd name="connsiteX421" fmla="*/ 97074 w 748242"/>
                  <a:gd name="connsiteY421" fmla="*/ 1089862 h 1291717"/>
                  <a:gd name="connsiteX422" fmla="*/ 104549 w 748242"/>
                  <a:gd name="connsiteY422" fmla="*/ 1089862 h 1291717"/>
                  <a:gd name="connsiteX423" fmla="*/ 110653 w 748242"/>
                  <a:gd name="connsiteY423" fmla="*/ 1058659 h 1291717"/>
                  <a:gd name="connsiteX424" fmla="*/ 111338 w 748242"/>
                  <a:gd name="connsiteY424" fmla="*/ 1020940 h 1291717"/>
                  <a:gd name="connsiteX425" fmla="*/ 141582 w 748242"/>
                  <a:gd name="connsiteY425" fmla="*/ 1026220 h 1291717"/>
                  <a:gd name="connsiteX426" fmla="*/ 135410 w 748242"/>
                  <a:gd name="connsiteY426" fmla="*/ 1088354 h 1291717"/>
                  <a:gd name="connsiteX427" fmla="*/ 140691 w 748242"/>
                  <a:gd name="connsiteY427" fmla="*/ 1089039 h 1291717"/>
                  <a:gd name="connsiteX428" fmla="*/ 152418 w 748242"/>
                  <a:gd name="connsiteY428" fmla="*/ 1027249 h 1291717"/>
                  <a:gd name="connsiteX429" fmla="*/ 177930 w 748242"/>
                  <a:gd name="connsiteY429" fmla="*/ 1028209 h 1291717"/>
                  <a:gd name="connsiteX430" fmla="*/ 174364 w 748242"/>
                  <a:gd name="connsiteY430" fmla="*/ 1048440 h 1291717"/>
                  <a:gd name="connsiteX431" fmla="*/ 169495 w 748242"/>
                  <a:gd name="connsiteY431" fmla="*/ 1091097 h 1291717"/>
                  <a:gd name="connsiteX432" fmla="*/ 176695 w 748242"/>
                  <a:gd name="connsiteY432" fmla="*/ 1093017 h 1291717"/>
                  <a:gd name="connsiteX433" fmla="*/ 185954 w 748242"/>
                  <a:gd name="connsiteY433" fmla="*/ 1051595 h 1291717"/>
                  <a:gd name="connsiteX434" fmla="*/ 189588 w 748242"/>
                  <a:gd name="connsiteY434" fmla="*/ 1027935 h 1291717"/>
                  <a:gd name="connsiteX435" fmla="*/ 213180 w 748242"/>
                  <a:gd name="connsiteY435" fmla="*/ 1025946 h 1291717"/>
                  <a:gd name="connsiteX436" fmla="*/ 210574 w 748242"/>
                  <a:gd name="connsiteY436" fmla="*/ 1039593 h 1291717"/>
                  <a:gd name="connsiteX437" fmla="*/ 205362 w 748242"/>
                  <a:gd name="connsiteY437" fmla="*/ 1088697 h 1291717"/>
                  <a:gd name="connsiteX438" fmla="*/ 213591 w 748242"/>
                  <a:gd name="connsiteY438" fmla="*/ 1089794 h 1291717"/>
                  <a:gd name="connsiteX439" fmla="*/ 225456 w 748242"/>
                  <a:gd name="connsiteY439" fmla="*/ 1043777 h 1291717"/>
                  <a:gd name="connsiteX440" fmla="*/ 228885 w 748242"/>
                  <a:gd name="connsiteY440" fmla="*/ 1023820 h 1291717"/>
                  <a:gd name="connsiteX441" fmla="*/ 242807 w 748242"/>
                  <a:gd name="connsiteY441" fmla="*/ 1021008 h 1291717"/>
                  <a:gd name="connsiteX442" fmla="*/ 242463 w 748242"/>
                  <a:gd name="connsiteY442" fmla="*/ 1022723 h 1291717"/>
                  <a:gd name="connsiteX443" fmla="*/ 238555 w 748242"/>
                  <a:gd name="connsiteY443" fmla="*/ 1049949 h 1291717"/>
                  <a:gd name="connsiteX444" fmla="*/ 250076 w 748242"/>
                  <a:gd name="connsiteY444" fmla="*/ 1053104 h 1291717"/>
                  <a:gd name="connsiteX445" fmla="*/ 256454 w 748242"/>
                  <a:gd name="connsiteY445" fmla="*/ 1026563 h 1291717"/>
                  <a:gd name="connsiteX446" fmla="*/ 258168 w 748242"/>
                  <a:gd name="connsiteY446" fmla="*/ 1017168 h 1291717"/>
                  <a:gd name="connsiteX447" fmla="*/ 270444 w 748242"/>
                  <a:gd name="connsiteY447" fmla="*/ 1013396 h 1291717"/>
                  <a:gd name="connsiteX448" fmla="*/ 266672 w 748242"/>
                  <a:gd name="connsiteY448" fmla="*/ 1037673 h 1291717"/>
                  <a:gd name="connsiteX449" fmla="*/ 264340 w 748242"/>
                  <a:gd name="connsiteY449" fmla="*/ 1085268 h 1291717"/>
                  <a:gd name="connsiteX450" fmla="*/ 271198 w 748242"/>
                  <a:gd name="connsiteY450" fmla="*/ 1087051 h 1291717"/>
                  <a:gd name="connsiteX451" fmla="*/ 282034 w 748242"/>
                  <a:gd name="connsiteY451" fmla="*/ 1049538 h 1291717"/>
                  <a:gd name="connsiteX452" fmla="*/ 288138 w 748242"/>
                  <a:gd name="connsiteY452" fmla="*/ 1006949 h 1291717"/>
                  <a:gd name="connsiteX453" fmla="*/ 299522 w 748242"/>
                  <a:gd name="connsiteY453" fmla="*/ 1002080 h 1291717"/>
                  <a:gd name="connsiteX454" fmla="*/ 289646 w 748242"/>
                  <a:gd name="connsiteY454" fmla="*/ 1070454 h 1291717"/>
                  <a:gd name="connsiteX455" fmla="*/ 302265 w 748242"/>
                  <a:gd name="connsiteY455" fmla="*/ 1072100 h 1291717"/>
                  <a:gd name="connsiteX456" fmla="*/ 316667 w 748242"/>
                  <a:gd name="connsiteY456" fmla="*/ 993645 h 1291717"/>
                  <a:gd name="connsiteX457" fmla="*/ 324142 w 748242"/>
                  <a:gd name="connsiteY457" fmla="*/ 989461 h 1291717"/>
                  <a:gd name="connsiteX458" fmla="*/ 323251 w 748242"/>
                  <a:gd name="connsiteY458" fmla="*/ 1003383 h 1291717"/>
                  <a:gd name="connsiteX459" fmla="*/ 319685 w 748242"/>
                  <a:gd name="connsiteY459" fmla="*/ 1013533 h 1291717"/>
                  <a:gd name="connsiteX460" fmla="*/ 321262 w 748242"/>
                  <a:gd name="connsiteY460" fmla="*/ 1020734 h 1291717"/>
                  <a:gd name="connsiteX461" fmla="*/ 324623 w 748242"/>
                  <a:gd name="connsiteY461" fmla="*/ 1044874 h 1291717"/>
                  <a:gd name="connsiteX462" fmla="*/ 327571 w 748242"/>
                  <a:gd name="connsiteY462" fmla="*/ 1046588 h 1291717"/>
                  <a:gd name="connsiteX463" fmla="*/ 309055 w 748242"/>
                  <a:gd name="connsiteY463" fmla="*/ 1150899 h 1291717"/>
                  <a:gd name="connsiteX464" fmla="*/ 289510 w 748242"/>
                  <a:gd name="connsiteY464" fmla="*/ 1157688 h 1291717"/>
                  <a:gd name="connsiteX465" fmla="*/ 281074 w 748242"/>
                  <a:gd name="connsiteY465" fmla="*/ 1160431 h 1291717"/>
                  <a:gd name="connsiteX466" fmla="*/ 104069 w 748242"/>
                  <a:gd name="connsiteY466" fmla="*/ 1185874 h 1291717"/>
                  <a:gd name="connsiteX467" fmla="*/ 92479 w 748242"/>
                  <a:gd name="connsiteY467" fmla="*/ 1185532 h 1291717"/>
                  <a:gd name="connsiteX468" fmla="*/ 50234 w 748242"/>
                  <a:gd name="connsiteY468" fmla="*/ 1182583 h 1291717"/>
                  <a:gd name="connsiteX469" fmla="*/ 50577 w 748242"/>
                  <a:gd name="connsiteY469" fmla="*/ 1180114 h 1291717"/>
                  <a:gd name="connsiteX470" fmla="*/ 35078 w 748242"/>
                  <a:gd name="connsiteY470" fmla="*/ 1177988 h 1291717"/>
                  <a:gd name="connsiteX471" fmla="*/ 34666 w 748242"/>
                  <a:gd name="connsiteY471" fmla="*/ 1180731 h 1291717"/>
                  <a:gd name="connsiteX472" fmla="*/ 12446 w 748242"/>
                  <a:gd name="connsiteY472" fmla="*/ 1177508 h 1291717"/>
                  <a:gd name="connsiteX473" fmla="*/ 11006 w 748242"/>
                  <a:gd name="connsiteY473" fmla="*/ 1182788 h 1291717"/>
                  <a:gd name="connsiteX474" fmla="*/ 13749 w 748242"/>
                  <a:gd name="connsiteY474" fmla="*/ 1183611 h 1291717"/>
                  <a:gd name="connsiteX475" fmla="*/ 12720 w 748242"/>
                  <a:gd name="connsiteY475" fmla="*/ 1185532 h 1291717"/>
                  <a:gd name="connsiteX476" fmla="*/ 2845 w 748242"/>
                  <a:gd name="connsiteY476" fmla="*/ 1235183 h 1291717"/>
                  <a:gd name="connsiteX477" fmla="*/ 2982 w 748242"/>
                  <a:gd name="connsiteY477" fmla="*/ 1271531 h 1291717"/>
                  <a:gd name="connsiteX478" fmla="*/ 10458 w 748242"/>
                  <a:gd name="connsiteY478" fmla="*/ 1272491 h 1291717"/>
                  <a:gd name="connsiteX479" fmla="*/ 19716 w 748242"/>
                  <a:gd name="connsiteY479" fmla="*/ 1237515 h 1291717"/>
                  <a:gd name="connsiteX480" fmla="*/ 22665 w 748242"/>
                  <a:gd name="connsiteY480" fmla="*/ 1186903 h 1291717"/>
                  <a:gd name="connsiteX481" fmla="*/ 22528 w 748242"/>
                  <a:gd name="connsiteY481" fmla="*/ 1186149 h 1291717"/>
                  <a:gd name="connsiteX482" fmla="*/ 33432 w 748242"/>
                  <a:gd name="connsiteY482" fmla="*/ 1188961 h 1291717"/>
                  <a:gd name="connsiteX483" fmla="*/ 27465 w 748242"/>
                  <a:gd name="connsiteY483" fmla="*/ 1228463 h 1291717"/>
                  <a:gd name="connsiteX484" fmla="*/ 27534 w 748242"/>
                  <a:gd name="connsiteY484" fmla="*/ 1264536 h 1291717"/>
                  <a:gd name="connsiteX485" fmla="*/ 34323 w 748242"/>
                  <a:gd name="connsiteY485" fmla="*/ 1265427 h 1291717"/>
                  <a:gd name="connsiteX486" fmla="*/ 44130 w 748242"/>
                  <a:gd name="connsiteY486" fmla="*/ 1230794 h 1291717"/>
                  <a:gd name="connsiteX487" fmla="*/ 48931 w 748242"/>
                  <a:gd name="connsiteY487" fmla="*/ 1192664 h 1291717"/>
                  <a:gd name="connsiteX488" fmla="*/ 59835 w 748242"/>
                  <a:gd name="connsiteY488" fmla="*/ 1194790 h 1291717"/>
                  <a:gd name="connsiteX489" fmla="*/ 59286 w 748242"/>
                  <a:gd name="connsiteY489" fmla="*/ 1197396 h 1291717"/>
                  <a:gd name="connsiteX490" fmla="*/ 59012 w 748242"/>
                  <a:gd name="connsiteY490" fmla="*/ 1232509 h 1291717"/>
                  <a:gd name="connsiteX491" fmla="*/ 62852 w 748242"/>
                  <a:gd name="connsiteY491" fmla="*/ 1264741 h 1291717"/>
                  <a:gd name="connsiteX492" fmla="*/ 70190 w 748242"/>
                  <a:gd name="connsiteY492" fmla="*/ 1264741 h 1291717"/>
                  <a:gd name="connsiteX493" fmla="*/ 74100 w 748242"/>
                  <a:gd name="connsiteY493" fmla="*/ 1237515 h 1291717"/>
                  <a:gd name="connsiteX494" fmla="*/ 73757 w 748242"/>
                  <a:gd name="connsiteY494" fmla="*/ 1197396 h 1291717"/>
                  <a:gd name="connsiteX495" fmla="*/ 73688 w 748242"/>
                  <a:gd name="connsiteY495" fmla="*/ 1197122 h 1291717"/>
                  <a:gd name="connsiteX496" fmla="*/ 89736 w 748242"/>
                  <a:gd name="connsiteY496" fmla="*/ 1199248 h 1291717"/>
                  <a:gd name="connsiteX497" fmla="*/ 88022 w 748242"/>
                  <a:gd name="connsiteY497" fmla="*/ 1227503 h 1291717"/>
                  <a:gd name="connsiteX498" fmla="*/ 90902 w 748242"/>
                  <a:gd name="connsiteY498" fmla="*/ 1261450 h 1291717"/>
                  <a:gd name="connsiteX499" fmla="*/ 97966 w 748242"/>
                  <a:gd name="connsiteY499" fmla="*/ 1262341 h 1291717"/>
                  <a:gd name="connsiteX500" fmla="*/ 104206 w 748242"/>
                  <a:gd name="connsiteY500" fmla="*/ 1232783 h 1291717"/>
                  <a:gd name="connsiteX501" fmla="*/ 105167 w 748242"/>
                  <a:gd name="connsiteY501" fmla="*/ 1200756 h 1291717"/>
                  <a:gd name="connsiteX502" fmla="*/ 172786 w 748242"/>
                  <a:gd name="connsiteY502" fmla="*/ 1201031 h 1291717"/>
                  <a:gd name="connsiteX503" fmla="*/ 171278 w 748242"/>
                  <a:gd name="connsiteY503" fmla="*/ 1257472 h 1291717"/>
                  <a:gd name="connsiteX504" fmla="*/ 183828 w 748242"/>
                  <a:gd name="connsiteY504" fmla="*/ 1257403 h 1291717"/>
                  <a:gd name="connsiteX505" fmla="*/ 183965 w 748242"/>
                  <a:gd name="connsiteY505" fmla="*/ 1257472 h 1291717"/>
                  <a:gd name="connsiteX506" fmla="*/ 186159 w 748242"/>
                  <a:gd name="connsiteY506" fmla="*/ 1225651 h 1291717"/>
                  <a:gd name="connsiteX507" fmla="*/ 186571 w 748242"/>
                  <a:gd name="connsiteY507" fmla="*/ 1199933 h 1291717"/>
                  <a:gd name="connsiteX508" fmla="*/ 253848 w 748242"/>
                  <a:gd name="connsiteY508" fmla="*/ 1188549 h 1291717"/>
                  <a:gd name="connsiteX509" fmla="*/ 250968 w 748242"/>
                  <a:gd name="connsiteY509" fmla="*/ 1194310 h 1291717"/>
                  <a:gd name="connsiteX510" fmla="*/ 252476 w 748242"/>
                  <a:gd name="connsiteY510" fmla="*/ 1208712 h 1291717"/>
                  <a:gd name="connsiteX511" fmla="*/ 272296 w 748242"/>
                  <a:gd name="connsiteY511" fmla="*/ 1187726 h 1291717"/>
                  <a:gd name="connsiteX512" fmla="*/ 273119 w 748242"/>
                  <a:gd name="connsiteY512" fmla="*/ 1183406 h 1291717"/>
                  <a:gd name="connsiteX513" fmla="*/ 277028 w 748242"/>
                  <a:gd name="connsiteY513" fmla="*/ 1182171 h 1291717"/>
                  <a:gd name="connsiteX514" fmla="*/ 274696 w 748242"/>
                  <a:gd name="connsiteY514" fmla="*/ 1205831 h 1291717"/>
                  <a:gd name="connsiteX515" fmla="*/ 274559 w 748242"/>
                  <a:gd name="connsiteY515" fmla="*/ 1256992 h 1291717"/>
                  <a:gd name="connsiteX516" fmla="*/ 283543 w 748242"/>
                  <a:gd name="connsiteY516" fmla="*/ 1258158 h 1291717"/>
                  <a:gd name="connsiteX517" fmla="*/ 290813 w 748242"/>
                  <a:gd name="connsiteY517" fmla="*/ 1220096 h 1291717"/>
                  <a:gd name="connsiteX518" fmla="*/ 293556 w 748242"/>
                  <a:gd name="connsiteY518" fmla="*/ 1176959 h 1291717"/>
                  <a:gd name="connsiteX519" fmla="*/ 305214 w 748242"/>
                  <a:gd name="connsiteY519" fmla="*/ 1172913 h 1291717"/>
                  <a:gd name="connsiteX520" fmla="*/ 292047 w 748242"/>
                  <a:gd name="connsiteY520" fmla="*/ 1251711 h 1291717"/>
                  <a:gd name="connsiteX521" fmla="*/ 309192 w 748242"/>
                  <a:gd name="connsiteY521" fmla="*/ 1269816 h 1291717"/>
                  <a:gd name="connsiteX522" fmla="*/ 333195 w 748242"/>
                  <a:gd name="connsiteY522" fmla="*/ 1281338 h 1291717"/>
                  <a:gd name="connsiteX523" fmla="*/ 341425 w 748242"/>
                  <a:gd name="connsiteY523" fmla="*/ 1272971 h 1291717"/>
                  <a:gd name="connsiteX524" fmla="*/ 364262 w 748242"/>
                  <a:gd name="connsiteY524" fmla="*/ 1261655 h 1291717"/>
                  <a:gd name="connsiteX525" fmla="*/ 364262 w 748242"/>
                  <a:gd name="connsiteY525" fmla="*/ 1261587 h 1291717"/>
                  <a:gd name="connsiteX526" fmla="*/ 379006 w 748242"/>
                  <a:gd name="connsiteY526" fmla="*/ 1248762 h 1291717"/>
                  <a:gd name="connsiteX527" fmla="*/ 381818 w 748242"/>
                  <a:gd name="connsiteY527" fmla="*/ 1254249 h 1291717"/>
                  <a:gd name="connsiteX528" fmla="*/ 387990 w 748242"/>
                  <a:gd name="connsiteY528" fmla="*/ 1255072 h 1291717"/>
                  <a:gd name="connsiteX529" fmla="*/ 388402 w 748242"/>
                  <a:gd name="connsiteY529" fmla="*/ 1254523 h 1291717"/>
                  <a:gd name="connsiteX530" fmla="*/ 390734 w 748242"/>
                  <a:gd name="connsiteY530" fmla="*/ 1261793 h 1291717"/>
                  <a:gd name="connsiteX531" fmla="*/ 399032 w 748242"/>
                  <a:gd name="connsiteY531" fmla="*/ 1262890 h 1291717"/>
                  <a:gd name="connsiteX532" fmla="*/ 408770 w 748242"/>
                  <a:gd name="connsiteY532" fmla="*/ 1226131 h 1291717"/>
                  <a:gd name="connsiteX533" fmla="*/ 411925 w 748242"/>
                  <a:gd name="connsiteY533" fmla="*/ 1201785 h 1291717"/>
                  <a:gd name="connsiteX534" fmla="*/ 422966 w 748242"/>
                  <a:gd name="connsiteY534" fmla="*/ 1208300 h 1291717"/>
                  <a:gd name="connsiteX535" fmla="*/ 423652 w 748242"/>
                  <a:gd name="connsiteY535" fmla="*/ 1235115 h 1291717"/>
                  <a:gd name="connsiteX536" fmla="*/ 429893 w 748242"/>
                  <a:gd name="connsiteY536" fmla="*/ 1278595 h 1291717"/>
                  <a:gd name="connsiteX537" fmla="*/ 437916 w 748242"/>
                  <a:gd name="connsiteY537" fmla="*/ 1278595 h 1291717"/>
                  <a:gd name="connsiteX538" fmla="*/ 441894 w 748242"/>
                  <a:gd name="connsiteY538" fmla="*/ 1241973 h 1291717"/>
                  <a:gd name="connsiteX539" fmla="*/ 441071 w 748242"/>
                  <a:gd name="connsiteY539" fmla="*/ 1216735 h 1291717"/>
                  <a:gd name="connsiteX540" fmla="*/ 448067 w 748242"/>
                  <a:gd name="connsiteY540" fmla="*/ 1219410 h 1291717"/>
                  <a:gd name="connsiteX541" fmla="*/ 450329 w 748242"/>
                  <a:gd name="connsiteY541" fmla="*/ 1243207 h 1291717"/>
                  <a:gd name="connsiteX542" fmla="*/ 460891 w 748242"/>
                  <a:gd name="connsiteY542" fmla="*/ 1278115 h 1291717"/>
                  <a:gd name="connsiteX543" fmla="*/ 467337 w 748242"/>
                  <a:gd name="connsiteY543" fmla="*/ 1277292 h 1291717"/>
                  <a:gd name="connsiteX544" fmla="*/ 468366 w 748242"/>
                  <a:gd name="connsiteY544" fmla="*/ 1248762 h 1291717"/>
                  <a:gd name="connsiteX545" fmla="*/ 464045 w 748242"/>
                  <a:gd name="connsiteY545" fmla="*/ 1224828 h 1291717"/>
                  <a:gd name="connsiteX546" fmla="*/ 481945 w 748242"/>
                  <a:gd name="connsiteY546" fmla="*/ 1229697 h 1291717"/>
                  <a:gd name="connsiteX547" fmla="*/ 482219 w 748242"/>
                  <a:gd name="connsiteY547" fmla="*/ 1251231 h 1291717"/>
                  <a:gd name="connsiteX548" fmla="*/ 488254 w 748242"/>
                  <a:gd name="connsiteY548" fmla="*/ 1279555 h 1291717"/>
                  <a:gd name="connsiteX549" fmla="*/ 494838 w 748242"/>
                  <a:gd name="connsiteY549" fmla="*/ 1279555 h 1291717"/>
                  <a:gd name="connsiteX550" fmla="*/ 500873 w 748242"/>
                  <a:gd name="connsiteY550" fmla="*/ 1251231 h 1291717"/>
                  <a:gd name="connsiteX551" fmla="*/ 501079 w 748242"/>
                  <a:gd name="connsiteY551" fmla="*/ 1233949 h 1291717"/>
                  <a:gd name="connsiteX552" fmla="*/ 505742 w 748242"/>
                  <a:gd name="connsiteY552" fmla="*/ 1234772 h 1291717"/>
                  <a:gd name="connsiteX553" fmla="*/ 508966 w 748242"/>
                  <a:gd name="connsiteY553" fmla="*/ 1285453 h 1291717"/>
                  <a:gd name="connsiteX554" fmla="*/ 523916 w 748242"/>
                  <a:gd name="connsiteY554" fmla="*/ 1284218 h 1291717"/>
                  <a:gd name="connsiteX555" fmla="*/ 526591 w 748242"/>
                  <a:gd name="connsiteY555" fmla="*/ 1258021 h 1291717"/>
                  <a:gd name="connsiteX556" fmla="*/ 531048 w 748242"/>
                  <a:gd name="connsiteY556" fmla="*/ 1243756 h 1291717"/>
                  <a:gd name="connsiteX557" fmla="*/ 530843 w 748242"/>
                  <a:gd name="connsiteY557" fmla="*/ 1250614 h 1291717"/>
                  <a:gd name="connsiteX558" fmla="*/ 531597 w 748242"/>
                  <a:gd name="connsiteY558" fmla="*/ 1285247 h 1291717"/>
                  <a:gd name="connsiteX559" fmla="*/ 547302 w 748242"/>
                  <a:gd name="connsiteY559" fmla="*/ 1283738 h 1291717"/>
                  <a:gd name="connsiteX560" fmla="*/ 548605 w 748242"/>
                  <a:gd name="connsiteY560" fmla="*/ 1264879 h 1291717"/>
                  <a:gd name="connsiteX561" fmla="*/ 552102 w 748242"/>
                  <a:gd name="connsiteY561" fmla="*/ 1250751 h 1291717"/>
                  <a:gd name="connsiteX562" fmla="*/ 552308 w 748242"/>
                  <a:gd name="connsiteY562" fmla="*/ 1269405 h 1291717"/>
                  <a:gd name="connsiteX563" fmla="*/ 567190 w 748242"/>
                  <a:gd name="connsiteY563" fmla="*/ 1271394 h 1291717"/>
                  <a:gd name="connsiteX564" fmla="*/ 584060 w 748242"/>
                  <a:gd name="connsiteY564" fmla="*/ 1238338 h 1291717"/>
                  <a:gd name="connsiteX565" fmla="*/ 590233 w 748242"/>
                  <a:gd name="connsiteY565" fmla="*/ 1237652 h 1291717"/>
                  <a:gd name="connsiteX566" fmla="*/ 590301 w 748242"/>
                  <a:gd name="connsiteY566" fmla="*/ 1238544 h 1291717"/>
                  <a:gd name="connsiteX567" fmla="*/ 580083 w 748242"/>
                  <a:gd name="connsiteY567" fmla="*/ 1278320 h 1291717"/>
                  <a:gd name="connsiteX568" fmla="*/ 594965 w 748242"/>
                  <a:gd name="connsiteY568" fmla="*/ 1278252 h 1291717"/>
                  <a:gd name="connsiteX569" fmla="*/ 595171 w 748242"/>
                  <a:gd name="connsiteY569" fmla="*/ 1278320 h 1291717"/>
                  <a:gd name="connsiteX570" fmla="*/ 609230 w 748242"/>
                  <a:gd name="connsiteY570" fmla="*/ 1245059 h 1291717"/>
                  <a:gd name="connsiteX571" fmla="*/ 622123 w 748242"/>
                  <a:gd name="connsiteY571" fmla="*/ 1244579 h 1291717"/>
                  <a:gd name="connsiteX572" fmla="*/ 623563 w 748242"/>
                  <a:gd name="connsiteY572" fmla="*/ 1283121 h 1291717"/>
                  <a:gd name="connsiteX573" fmla="*/ 639268 w 748242"/>
                  <a:gd name="connsiteY573" fmla="*/ 1287373 h 1291717"/>
                  <a:gd name="connsiteX574" fmla="*/ 632615 w 748242"/>
                  <a:gd name="connsiteY574" fmla="*/ 1228051 h 1291717"/>
                  <a:gd name="connsiteX575" fmla="*/ 672529 w 748242"/>
                  <a:gd name="connsiteY575" fmla="*/ 1205145 h 1291717"/>
                  <a:gd name="connsiteX576" fmla="*/ 665877 w 748242"/>
                  <a:gd name="connsiteY576" fmla="*/ 1193761 h 1291717"/>
                  <a:gd name="connsiteX577" fmla="*/ 598805 w 748242"/>
                  <a:gd name="connsiteY577" fmla="*/ 1214267 h 1291717"/>
                  <a:gd name="connsiteX578" fmla="*/ 545244 w 748242"/>
                  <a:gd name="connsiteY578" fmla="*/ 1218381 h 1291717"/>
                  <a:gd name="connsiteX579" fmla="*/ 544764 w 748242"/>
                  <a:gd name="connsiteY579" fmla="*/ 1216667 h 1291717"/>
                  <a:gd name="connsiteX580" fmla="*/ 534546 w 748242"/>
                  <a:gd name="connsiteY580" fmla="*/ 1216735 h 1291717"/>
                  <a:gd name="connsiteX581" fmla="*/ 534203 w 748242"/>
                  <a:gd name="connsiteY581" fmla="*/ 1217833 h 1291717"/>
                  <a:gd name="connsiteX582" fmla="*/ 523436 w 748242"/>
                  <a:gd name="connsiteY582" fmla="*/ 1216941 h 1291717"/>
                  <a:gd name="connsiteX583" fmla="*/ 521859 w 748242"/>
                  <a:gd name="connsiteY583" fmla="*/ 1209397 h 1291717"/>
                  <a:gd name="connsiteX584" fmla="*/ 509171 w 748242"/>
                  <a:gd name="connsiteY584" fmla="*/ 1209397 h 1291717"/>
                  <a:gd name="connsiteX585" fmla="*/ 508143 w 748242"/>
                  <a:gd name="connsiteY585" fmla="*/ 1214952 h 1291717"/>
                  <a:gd name="connsiteX586" fmla="*/ 501147 w 748242"/>
                  <a:gd name="connsiteY586" fmla="*/ 1213718 h 1291717"/>
                  <a:gd name="connsiteX587" fmla="*/ 501147 w 748242"/>
                  <a:gd name="connsiteY587" fmla="*/ 1211180 h 1291717"/>
                  <a:gd name="connsiteX588" fmla="*/ 482082 w 748242"/>
                  <a:gd name="connsiteY588" fmla="*/ 1208917 h 1291717"/>
                  <a:gd name="connsiteX589" fmla="*/ 440180 w 748242"/>
                  <a:gd name="connsiteY589" fmla="*/ 1192664 h 1291717"/>
                  <a:gd name="connsiteX590" fmla="*/ 439974 w 748242"/>
                  <a:gd name="connsiteY590" fmla="*/ 1187177 h 1291717"/>
                  <a:gd name="connsiteX591" fmla="*/ 423309 w 748242"/>
                  <a:gd name="connsiteY591" fmla="*/ 1182788 h 1291717"/>
                  <a:gd name="connsiteX592" fmla="*/ 412473 w 748242"/>
                  <a:gd name="connsiteY592" fmla="*/ 1175656 h 1291717"/>
                  <a:gd name="connsiteX593" fmla="*/ 412268 w 748242"/>
                  <a:gd name="connsiteY593" fmla="*/ 1173393 h 1291717"/>
                  <a:gd name="connsiteX594" fmla="*/ 400541 w 748242"/>
                  <a:gd name="connsiteY594" fmla="*/ 1168935 h 1291717"/>
                  <a:gd name="connsiteX595" fmla="*/ 389979 w 748242"/>
                  <a:gd name="connsiteY595" fmla="*/ 1164958 h 1291717"/>
                  <a:gd name="connsiteX596" fmla="*/ 395809 w 748242"/>
                  <a:gd name="connsiteY596" fmla="*/ 1121135 h 1291717"/>
                  <a:gd name="connsiteX597" fmla="*/ 399923 w 748242"/>
                  <a:gd name="connsiteY597" fmla="*/ 1131148 h 1291717"/>
                  <a:gd name="connsiteX598" fmla="*/ 407673 w 748242"/>
                  <a:gd name="connsiteY598" fmla="*/ 1131148 h 1291717"/>
                  <a:gd name="connsiteX599" fmla="*/ 412473 w 748242"/>
                  <a:gd name="connsiteY599" fmla="*/ 1079781 h 1291717"/>
                  <a:gd name="connsiteX600" fmla="*/ 408976 w 748242"/>
                  <a:gd name="connsiteY600" fmla="*/ 1024163 h 1291717"/>
                  <a:gd name="connsiteX601" fmla="*/ 411239 w 748242"/>
                  <a:gd name="connsiteY601" fmla="*/ 1007704 h 1291717"/>
                  <a:gd name="connsiteX602" fmla="*/ 443815 w 748242"/>
                  <a:gd name="connsiteY602" fmla="*/ 1032735 h 1291717"/>
                  <a:gd name="connsiteX603" fmla="*/ 442648 w 748242"/>
                  <a:gd name="connsiteY603" fmla="*/ 1075735 h 1291717"/>
                  <a:gd name="connsiteX604" fmla="*/ 446489 w 748242"/>
                  <a:gd name="connsiteY604" fmla="*/ 1120723 h 1291717"/>
                  <a:gd name="connsiteX605" fmla="*/ 454238 w 748242"/>
                  <a:gd name="connsiteY605" fmla="*/ 1120723 h 1291717"/>
                  <a:gd name="connsiteX606" fmla="*/ 458148 w 748242"/>
                  <a:gd name="connsiteY606" fmla="*/ 1082867 h 1291717"/>
                  <a:gd name="connsiteX607" fmla="*/ 457187 w 748242"/>
                  <a:gd name="connsiteY607" fmla="*/ 1040485 h 1291717"/>
                  <a:gd name="connsiteX608" fmla="*/ 469052 w 748242"/>
                  <a:gd name="connsiteY608" fmla="*/ 1046520 h 1291717"/>
                  <a:gd name="connsiteX609" fmla="*/ 462057 w 748242"/>
                  <a:gd name="connsiteY609" fmla="*/ 1092194 h 1291717"/>
                  <a:gd name="connsiteX610" fmla="*/ 459519 w 748242"/>
                  <a:gd name="connsiteY610" fmla="*/ 1136840 h 1291717"/>
                  <a:gd name="connsiteX611" fmla="*/ 467886 w 748242"/>
                  <a:gd name="connsiteY611" fmla="*/ 1137937 h 1291717"/>
                  <a:gd name="connsiteX612" fmla="*/ 478516 w 748242"/>
                  <a:gd name="connsiteY612" fmla="*/ 1096720 h 1291717"/>
                  <a:gd name="connsiteX613" fmla="*/ 485168 w 748242"/>
                  <a:gd name="connsiteY613" fmla="*/ 1053995 h 1291717"/>
                  <a:gd name="connsiteX614" fmla="*/ 489009 w 748242"/>
                  <a:gd name="connsiteY614" fmla="*/ 1055641 h 1291717"/>
                  <a:gd name="connsiteX615" fmla="*/ 483111 w 748242"/>
                  <a:gd name="connsiteY615" fmla="*/ 1099395 h 1291717"/>
                  <a:gd name="connsiteX616" fmla="*/ 483522 w 748242"/>
                  <a:gd name="connsiteY616" fmla="*/ 1134645 h 1291717"/>
                  <a:gd name="connsiteX617" fmla="*/ 491340 w 748242"/>
                  <a:gd name="connsiteY617" fmla="*/ 1135674 h 1291717"/>
                  <a:gd name="connsiteX618" fmla="*/ 500805 w 748242"/>
                  <a:gd name="connsiteY618" fmla="*/ 1101795 h 1291717"/>
                  <a:gd name="connsiteX619" fmla="*/ 505811 w 748242"/>
                  <a:gd name="connsiteY619" fmla="*/ 1062499 h 1291717"/>
                  <a:gd name="connsiteX620" fmla="*/ 509789 w 748242"/>
                  <a:gd name="connsiteY620" fmla="*/ 1064008 h 1291717"/>
                  <a:gd name="connsiteX621" fmla="*/ 508280 w 748242"/>
                  <a:gd name="connsiteY621" fmla="*/ 1099189 h 1291717"/>
                  <a:gd name="connsiteX622" fmla="*/ 511366 w 748242"/>
                  <a:gd name="connsiteY622" fmla="*/ 1138074 h 1291717"/>
                  <a:gd name="connsiteX623" fmla="*/ 519801 w 748242"/>
                  <a:gd name="connsiteY623" fmla="*/ 1138074 h 1291717"/>
                  <a:gd name="connsiteX624" fmla="*/ 525836 w 748242"/>
                  <a:gd name="connsiteY624" fmla="*/ 1105293 h 1291717"/>
                  <a:gd name="connsiteX625" fmla="*/ 527345 w 748242"/>
                  <a:gd name="connsiteY625" fmla="*/ 1070454 h 1291717"/>
                  <a:gd name="connsiteX626" fmla="*/ 527894 w 748242"/>
                  <a:gd name="connsiteY626" fmla="*/ 1070660 h 1291717"/>
                  <a:gd name="connsiteX627" fmla="*/ 541267 w 748242"/>
                  <a:gd name="connsiteY627" fmla="*/ 1074912 h 1291717"/>
                  <a:gd name="connsiteX628" fmla="*/ 537426 w 748242"/>
                  <a:gd name="connsiteY628" fmla="*/ 1104127 h 1291717"/>
                  <a:gd name="connsiteX629" fmla="*/ 538249 w 748242"/>
                  <a:gd name="connsiteY629" fmla="*/ 1141503 h 1291717"/>
                  <a:gd name="connsiteX630" fmla="*/ 546205 w 748242"/>
                  <a:gd name="connsiteY630" fmla="*/ 1142532 h 1291717"/>
                  <a:gd name="connsiteX631" fmla="*/ 555943 w 748242"/>
                  <a:gd name="connsiteY631" fmla="*/ 1112562 h 1291717"/>
                  <a:gd name="connsiteX632" fmla="*/ 560469 w 748242"/>
                  <a:gd name="connsiteY632" fmla="*/ 1080124 h 1291717"/>
                  <a:gd name="connsiteX633" fmla="*/ 566779 w 748242"/>
                  <a:gd name="connsiteY633" fmla="*/ 1081427 h 1291717"/>
                  <a:gd name="connsiteX634" fmla="*/ 562115 w 748242"/>
                  <a:gd name="connsiteY634" fmla="*/ 1116129 h 1291717"/>
                  <a:gd name="connsiteX635" fmla="*/ 563350 w 748242"/>
                  <a:gd name="connsiteY635" fmla="*/ 1151516 h 1291717"/>
                  <a:gd name="connsiteX636" fmla="*/ 570070 w 748242"/>
                  <a:gd name="connsiteY636" fmla="*/ 1152408 h 1291717"/>
                  <a:gd name="connsiteX637" fmla="*/ 580083 w 748242"/>
                  <a:gd name="connsiteY637" fmla="*/ 1124221 h 1291717"/>
                  <a:gd name="connsiteX638" fmla="*/ 586324 w 748242"/>
                  <a:gd name="connsiteY638" fmla="*/ 1085199 h 1291717"/>
                  <a:gd name="connsiteX639" fmla="*/ 595994 w 748242"/>
                  <a:gd name="connsiteY639" fmla="*/ 1086502 h 1291717"/>
                  <a:gd name="connsiteX640" fmla="*/ 589273 w 748242"/>
                  <a:gd name="connsiteY640" fmla="*/ 1121204 h 1291717"/>
                  <a:gd name="connsiteX641" fmla="*/ 588450 w 748242"/>
                  <a:gd name="connsiteY641" fmla="*/ 1148293 h 1291717"/>
                  <a:gd name="connsiteX642" fmla="*/ 596405 w 748242"/>
                  <a:gd name="connsiteY642" fmla="*/ 1149321 h 1291717"/>
                  <a:gd name="connsiteX643" fmla="*/ 604703 w 748242"/>
                  <a:gd name="connsiteY643" fmla="*/ 1125455 h 1291717"/>
                  <a:gd name="connsiteX644" fmla="*/ 611081 w 748242"/>
                  <a:gd name="connsiteY644" fmla="*/ 1089588 h 1291717"/>
                  <a:gd name="connsiteX645" fmla="*/ 611081 w 748242"/>
                  <a:gd name="connsiteY645" fmla="*/ 1088148 h 1291717"/>
                  <a:gd name="connsiteX646" fmla="*/ 621437 w 748242"/>
                  <a:gd name="connsiteY646" fmla="*/ 1088902 h 1291717"/>
                  <a:gd name="connsiteX647" fmla="*/ 616019 w 748242"/>
                  <a:gd name="connsiteY647" fmla="*/ 1126416 h 1291717"/>
                  <a:gd name="connsiteX648" fmla="*/ 617322 w 748242"/>
                  <a:gd name="connsiteY648" fmla="*/ 1158374 h 1291717"/>
                  <a:gd name="connsiteX649" fmla="*/ 621437 w 748242"/>
                  <a:gd name="connsiteY649" fmla="*/ 1158923 h 1291717"/>
                  <a:gd name="connsiteX650" fmla="*/ 630489 w 748242"/>
                  <a:gd name="connsiteY650" fmla="*/ 1133959 h 1291717"/>
                  <a:gd name="connsiteX651" fmla="*/ 636113 w 748242"/>
                  <a:gd name="connsiteY651" fmla="*/ 1089451 h 1291717"/>
                  <a:gd name="connsiteX652" fmla="*/ 683913 w 748242"/>
                  <a:gd name="connsiteY652" fmla="*/ 1086639 h 1291717"/>
                  <a:gd name="connsiteX653" fmla="*/ 668071 w 748242"/>
                  <a:gd name="connsiteY653" fmla="*/ 1123947 h 1291717"/>
                  <a:gd name="connsiteX654" fmla="*/ 677604 w 748242"/>
                  <a:gd name="connsiteY654" fmla="*/ 1127993 h 1291717"/>
                  <a:gd name="connsiteX655" fmla="*/ 695572 w 748242"/>
                  <a:gd name="connsiteY655" fmla="*/ 1090754 h 1291717"/>
                  <a:gd name="connsiteX656" fmla="*/ 695297 w 748242"/>
                  <a:gd name="connsiteY656" fmla="*/ 1084993 h 1291717"/>
                  <a:gd name="connsiteX657" fmla="*/ 710454 w 748242"/>
                  <a:gd name="connsiteY657" fmla="*/ 1082044 h 1291717"/>
                  <a:gd name="connsiteX658" fmla="*/ 707504 w 748242"/>
                  <a:gd name="connsiteY658" fmla="*/ 1060236 h 1291717"/>
                  <a:gd name="connsiteX659" fmla="*/ 555805 w 748242"/>
                  <a:gd name="connsiteY659" fmla="*/ 1054612 h 1291717"/>
                  <a:gd name="connsiteX660" fmla="*/ 553817 w 748242"/>
                  <a:gd name="connsiteY660" fmla="*/ 1054132 h 1291717"/>
                  <a:gd name="connsiteX661" fmla="*/ 543941 w 748242"/>
                  <a:gd name="connsiteY661" fmla="*/ 1051801 h 1291717"/>
                  <a:gd name="connsiteX662" fmla="*/ 468503 w 748242"/>
                  <a:gd name="connsiteY662" fmla="*/ 1021694 h 1291717"/>
                  <a:gd name="connsiteX663" fmla="*/ 414051 w 748242"/>
                  <a:gd name="connsiteY663" fmla="*/ 986512 h 1291717"/>
                  <a:gd name="connsiteX664" fmla="*/ 447312 w 748242"/>
                  <a:gd name="connsiteY664" fmla="*/ 759924 h 1291717"/>
                  <a:gd name="connsiteX665" fmla="*/ 462605 w 748242"/>
                  <a:gd name="connsiteY665" fmla="*/ 777275 h 1291717"/>
                  <a:gd name="connsiteX666" fmla="*/ 447586 w 748242"/>
                  <a:gd name="connsiteY666" fmla="*/ 833785 h 1291717"/>
                  <a:gd name="connsiteX667" fmla="*/ 440797 w 748242"/>
                  <a:gd name="connsiteY667" fmla="*/ 890157 h 1291717"/>
                  <a:gd name="connsiteX668" fmla="*/ 451221 w 748242"/>
                  <a:gd name="connsiteY668" fmla="*/ 891529 h 1291717"/>
                  <a:gd name="connsiteX669" fmla="*/ 467269 w 748242"/>
                  <a:gd name="connsiteY669" fmla="*/ 830013 h 1291717"/>
                  <a:gd name="connsiteX670" fmla="*/ 474127 w 748242"/>
                  <a:gd name="connsiteY670" fmla="*/ 787493 h 1291717"/>
                  <a:gd name="connsiteX671" fmla="*/ 486334 w 748242"/>
                  <a:gd name="connsiteY671" fmla="*/ 796752 h 1291717"/>
                  <a:gd name="connsiteX672" fmla="*/ 481190 w 748242"/>
                  <a:gd name="connsiteY672" fmla="*/ 836734 h 1291717"/>
                  <a:gd name="connsiteX673" fmla="*/ 479476 w 748242"/>
                  <a:gd name="connsiteY673" fmla="*/ 893449 h 1291717"/>
                  <a:gd name="connsiteX674" fmla="*/ 488597 w 748242"/>
                  <a:gd name="connsiteY674" fmla="*/ 894615 h 1291717"/>
                  <a:gd name="connsiteX675" fmla="*/ 497033 w 748242"/>
                  <a:gd name="connsiteY675" fmla="*/ 852507 h 1291717"/>
                  <a:gd name="connsiteX676" fmla="*/ 500599 w 748242"/>
                  <a:gd name="connsiteY676" fmla="*/ 806353 h 1291717"/>
                  <a:gd name="connsiteX677" fmla="*/ 505811 w 748242"/>
                  <a:gd name="connsiteY677" fmla="*/ 809645 h 1291717"/>
                  <a:gd name="connsiteX678" fmla="*/ 505742 w 748242"/>
                  <a:gd name="connsiteY678" fmla="*/ 809850 h 1291717"/>
                  <a:gd name="connsiteX679" fmla="*/ 501627 w 748242"/>
                  <a:gd name="connsiteY679" fmla="*/ 856005 h 1291717"/>
                  <a:gd name="connsiteX680" fmla="*/ 502725 w 748242"/>
                  <a:gd name="connsiteY680" fmla="*/ 897701 h 1291717"/>
                  <a:gd name="connsiteX681" fmla="*/ 510063 w 748242"/>
                  <a:gd name="connsiteY681" fmla="*/ 897701 h 1291717"/>
                  <a:gd name="connsiteX682" fmla="*/ 511846 w 748242"/>
                  <a:gd name="connsiteY682" fmla="*/ 894409 h 1291717"/>
                  <a:gd name="connsiteX683" fmla="*/ 516235 w 748242"/>
                  <a:gd name="connsiteY683" fmla="*/ 907645 h 1291717"/>
                  <a:gd name="connsiteX684" fmla="*/ 522613 w 748242"/>
                  <a:gd name="connsiteY684" fmla="*/ 907645 h 1291717"/>
                  <a:gd name="connsiteX685" fmla="*/ 529402 w 748242"/>
                  <a:gd name="connsiteY685" fmla="*/ 870201 h 1291717"/>
                  <a:gd name="connsiteX686" fmla="*/ 530499 w 748242"/>
                  <a:gd name="connsiteY686" fmla="*/ 824115 h 1291717"/>
                  <a:gd name="connsiteX687" fmla="*/ 537015 w 748242"/>
                  <a:gd name="connsiteY687" fmla="*/ 827681 h 1291717"/>
                  <a:gd name="connsiteX688" fmla="*/ 535575 w 748242"/>
                  <a:gd name="connsiteY688" fmla="*/ 860943 h 1291717"/>
                  <a:gd name="connsiteX689" fmla="*/ 538798 w 748242"/>
                  <a:gd name="connsiteY689" fmla="*/ 901267 h 1291717"/>
                  <a:gd name="connsiteX690" fmla="*/ 546685 w 748242"/>
                  <a:gd name="connsiteY690" fmla="*/ 901267 h 1291717"/>
                  <a:gd name="connsiteX691" fmla="*/ 552788 w 748242"/>
                  <a:gd name="connsiteY691" fmla="*/ 867320 h 1291717"/>
                  <a:gd name="connsiteX692" fmla="*/ 554023 w 748242"/>
                  <a:gd name="connsiteY692" fmla="*/ 836734 h 1291717"/>
                  <a:gd name="connsiteX693" fmla="*/ 554366 w 748242"/>
                  <a:gd name="connsiteY693" fmla="*/ 836940 h 1291717"/>
                  <a:gd name="connsiteX694" fmla="*/ 556354 w 748242"/>
                  <a:gd name="connsiteY694" fmla="*/ 837900 h 1291717"/>
                  <a:gd name="connsiteX695" fmla="*/ 556560 w 748242"/>
                  <a:gd name="connsiteY695" fmla="*/ 878705 h 1291717"/>
                  <a:gd name="connsiteX696" fmla="*/ 562184 w 748242"/>
                  <a:gd name="connsiteY696" fmla="*/ 926025 h 1291717"/>
                  <a:gd name="connsiteX697" fmla="*/ 572471 w 748242"/>
                  <a:gd name="connsiteY697" fmla="*/ 926025 h 1291717"/>
                  <a:gd name="connsiteX698" fmla="*/ 575900 w 748242"/>
                  <a:gd name="connsiteY698" fmla="*/ 886111 h 1291717"/>
                  <a:gd name="connsiteX699" fmla="*/ 573979 w 748242"/>
                  <a:gd name="connsiteY699" fmla="*/ 846403 h 1291717"/>
                  <a:gd name="connsiteX700" fmla="*/ 584815 w 748242"/>
                  <a:gd name="connsiteY700" fmla="*/ 850930 h 1291717"/>
                  <a:gd name="connsiteX701" fmla="*/ 580837 w 748242"/>
                  <a:gd name="connsiteY701" fmla="*/ 857856 h 1291717"/>
                  <a:gd name="connsiteX702" fmla="*/ 579329 w 748242"/>
                  <a:gd name="connsiteY702" fmla="*/ 898456 h 1291717"/>
                  <a:gd name="connsiteX703" fmla="*/ 582826 w 748242"/>
                  <a:gd name="connsiteY703" fmla="*/ 935489 h 1291717"/>
                  <a:gd name="connsiteX704" fmla="*/ 590301 w 748242"/>
                  <a:gd name="connsiteY704" fmla="*/ 935489 h 1291717"/>
                  <a:gd name="connsiteX705" fmla="*/ 596062 w 748242"/>
                  <a:gd name="connsiteY705" fmla="*/ 904285 h 1291717"/>
                  <a:gd name="connsiteX706" fmla="*/ 597845 w 748242"/>
                  <a:gd name="connsiteY706" fmla="*/ 857856 h 1291717"/>
                  <a:gd name="connsiteX707" fmla="*/ 597708 w 748242"/>
                  <a:gd name="connsiteY707" fmla="*/ 856005 h 1291717"/>
                  <a:gd name="connsiteX708" fmla="*/ 602372 w 748242"/>
                  <a:gd name="connsiteY708" fmla="*/ 857651 h 1291717"/>
                  <a:gd name="connsiteX709" fmla="*/ 602920 w 748242"/>
                  <a:gd name="connsiteY709" fmla="*/ 897564 h 1291717"/>
                  <a:gd name="connsiteX710" fmla="*/ 608955 w 748242"/>
                  <a:gd name="connsiteY710" fmla="*/ 942484 h 1291717"/>
                  <a:gd name="connsiteX711" fmla="*/ 616430 w 748242"/>
                  <a:gd name="connsiteY711" fmla="*/ 942484 h 1291717"/>
                  <a:gd name="connsiteX712" fmla="*/ 620820 w 748242"/>
                  <a:gd name="connsiteY712" fmla="*/ 904696 h 1291717"/>
                  <a:gd name="connsiteX713" fmla="*/ 619653 w 748242"/>
                  <a:gd name="connsiteY713" fmla="*/ 863411 h 1291717"/>
                  <a:gd name="connsiteX714" fmla="*/ 635495 w 748242"/>
                  <a:gd name="connsiteY714" fmla="*/ 867869 h 1291717"/>
                  <a:gd name="connsiteX715" fmla="*/ 633301 w 748242"/>
                  <a:gd name="connsiteY715" fmla="*/ 901816 h 1291717"/>
                  <a:gd name="connsiteX716" fmla="*/ 633713 w 748242"/>
                  <a:gd name="connsiteY716" fmla="*/ 934872 h 1291717"/>
                  <a:gd name="connsiteX717" fmla="*/ 644205 w 748242"/>
                  <a:gd name="connsiteY717" fmla="*/ 934872 h 1291717"/>
                  <a:gd name="connsiteX718" fmla="*/ 648114 w 748242"/>
                  <a:gd name="connsiteY718" fmla="*/ 907028 h 1291717"/>
                  <a:gd name="connsiteX719" fmla="*/ 650103 w 748242"/>
                  <a:gd name="connsiteY719" fmla="*/ 871367 h 1291717"/>
                  <a:gd name="connsiteX720" fmla="*/ 657098 w 748242"/>
                  <a:gd name="connsiteY720" fmla="*/ 872807 h 1291717"/>
                  <a:gd name="connsiteX721" fmla="*/ 652640 w 748242"/>
                  <a:gd name="connsiteY721" fmla="*/ 930140 h 1291717"/>
                  <a:gd name="connsiteX722" fmla="*/ 665877 w 748242"/>
                  <a:gd name="connsiteY722" fmla="*/ 930071 h 1291717"/>
                  <a:gd name="connsiteX723" fmla="*/ 666220 w 748242"/>
                  <a:gd name="connsiteY723" fmla="*/ 930140 h 1291717"/>
                  <a:gd name="connsiteX724" fmla="*/ 667591 w 748242"/>
                  <a:gd name="connsiteY724" fmla="*/ 911486 h 1291717"/>
                  <a:gd name="connsiteX725" fmla="*/ 685559 w 748242"/>
                  <a:gd name="connsiteY725" fmla="*/ 878019 h 1291717"/>
                  <a:gd name="connsiteX726" fmla="*/ 696532 w 748242"/>
                  <a:gd name="connsiteY726" fmla="*/ 893449 h 1291717"/>
                  <a:gd name="connsiteX727" fmla="*/ 698932 w 748242"/>
                  <a:gd name="connsiteY727" fmla="*/ 889197 h 1291717"/>
                  <a:gd name="connsiteX728" fmla="*/ 693446 w 748242"/>
                  <a:gd name="connsiteY728" fmla="*/ 878567 h 1291717"/>
                  <a:gd name="connsiteX729" fmla="*/ 715940 w 748242"/>
                  <a:gd name="connsiteY729" fmla="*/ 880488 h 1291717"/>
                  <a:gd name="connsiteX730" fmla="*/ 712717 w 748242"/>
                  <a:gd name="connsiteY730" fmla="*/ 905314 h 1291717"/>
                  <a:gd name="connsiteX731" fmla="*/ 715391 w 748242"/>
                  <a:gd name="connsiteY731" fmla="*/ 922527 h 1291717"/>
                  <a:gd name="connsiteX732" fmla="*/ 720946 w 748242"/>
                  <a:gd name="connsiteY732" fmla="*/ 922527 h 1291717"/>
                  <a:gd name="connsiteX733" fmla="*/ 725884 w 748242"/>
                  <a:gd name="connsiteY733" fmla="*/ 903942 h 1291717"/>
                  <a:gd name="connsiteX734" fmla="*/ 726638 w 748242"/>
                  <a:gd name="connsiteY734" fmla="*/ 878636 h 1291717"/>
                  <a:gd name="connsiteX735" fmla="*/ 726296 w 748242"/>
                  <a:gd name="connsiteY735" fmla="*/ 876510 h 1291717"/>
                  <a:gd name="connsiteX736" fmla="*/ 728833 w 748242"/>
                  <a:gd name="connsiteY736" fmla="*/ 865743 h 1291717"/>
                  <a:gd name="connsiteX737" fmla="*/ 725404 w 748242"/>
                  <a:gd name="connsiteY737" fmla="*/ 855936 h 1291717"/>
                  <a:gd name="connsiteX738" fmla="*/ 709425 w 748242"/>
                  <a:gd name="connsiteY738" fmla="*/ 855936 h 1291717"/>
                  <a:gd name="connsiteX739" fmla="*/ 709288 w 748242"/>
                  <a:gd name="connsiteY739" fmla="*/ 856279 h 1291717"/>
                  <a:gd name="connsiteX740" fmla="*/ 555463 w 748242"/>
                  <a:gd name="connsiteY740" fmla="*/ 813279 h 1291717"/>
                  <a:gd name="connsiteX741" fmla="*/ 553405 w 748242"/>
                  <a:gd name="connsiteY741" fmla="*/ 812182 h 1291717"/>
                  <a:gd name="connsiteX742" fmla="*/ 546821 w 748242"/>
                  <a:gd name="connsiteY742" fmla="*/ 808616 h 1291717"/>
                  <a:gd name="connsiteX743" fmla="*/ 484482 w 748242"/>
                  <a:gd name="connsiteY743" fmla="*/ 766988 h 1291717"/>
                  <a:gd name="connsiteX744" fmla="*/ 450467 w 748242"/>
                  <a:gd name="connsiteY744" fmla="*/ 738664 h 1291717"/>
                  <a:gd name="connsiteX745" fmla="*/ 469944 w 748242"/>
                  <a:gd name="connsiteY745" fmla="*/ 616660 h 1291717"/>
                  <a:gd name="connsiteX746" fmla="*/ 473715 w 748242"/>
                  <a:gd name="connsiteY746" fmla="*/ 627085 h 1291717"/>
                  <a:gd name="connsiteX747" fmla="*/ 481670 w 748242"/>
                  <a:gd name="connsiteY747" fmla="*/ 626056 h 1291717"/>
                  <a:gd name="connsiteX748" fmla="*/ 486951 w 748242"/>
                  <a:gd name="connsiteY748" fmla="*/ 576061 h 1291717"/>
                  <a:gd name="connsiteX749" fmla="*/ 492644 w 748242"/>
                  <a:gd name="connsiteY749" fmla="*/ 529084 h 1291717"/>
                  <a:gd name="connsiteX750" fmla="*/ 508211 w 748242"/>
                  <a:gd name="connsiteY750" fmla="*/ 546160 h 1291717"/>
                  <a:gd name="connsiteX751" fmla="*/ 503067 w 748242"/>
                  <a:gd name="connsiteY751" fmla="*/ 593960 h 1291717"/>
                  <a:gd name="connsiteX752" fmla="*/ 503205 w 748242"/>
                  <a:gd name="connsiteY752" fmla="*/ 636274 h 1291717"/>
                  <a:gd name="connsiteX753" fmla="*/ 511023 w 748242"/>
                  <a:gd name="connsiteY753" fmla="*/ 637303 h 1291717"/>
                  <a:gd name="connsiteX754" fmla="*/ 517127 w 748242"/>
                  <a:gd name="connsiteY754" fmla="*/ 600818 h 1291717"/>
                  <a:gd name="connsiteX755" fmla="*/ 518978 w 748242"/>
                  <a:gd name="connsiteY755" fmla="*/ 555830 h 1291717"/>
                  <a:gd name="connsiteX756" fmla="*/ 532557 w 748242"/>
                  <a:gd name="connsiteY756" fmla="*/ 566528 h 1291717"/>
                  <a:gd name="connsiteX757" fmla="*/ 527962 w 748242"/>
                  <a:gd name="connsiteY757" fmla="*/ 646561 h 1291717"/>
                  <a:gd name="connsiteX758" fmla="*/ 535780 w 748242"/>
                  <a:gd name="connsiteY758" fmla="*/ 647590 h 1291717"/>
                  <a:gd name="connsiteX759" fmla="*/ 543461 w 748242"/>
                  <a:gd name="connsiteY759" fmla="*/ 574415 h 1291717"/>
                  <a:gd name="connsiteX760" fmla="*/ 548330 w 748242"/>
                  <a:gd name="connsiteY760" fmla="*/ 577707 h 1291717"/>
                  <a:gd name="connsiteX761" fmla="*/ 547508 w 748242"/>
                  <a:gd name="connsiteY761" fmla="*/ 580382 h 1291717"/>
                  <a:gd name="connsiteX762" fmla="*/ 546273 w 748242"/>
                  <a:gd name="connsiteY762" fmla="*/ 622833 h 1291717"/>
                  <a:gd name="connsiteX763" fmla="*/ 549085 w 748242"/>
                  <a:gd name="connsiteY763" fmla="*/ 660277 h 1291717"/>
                  <a:gd name="connsiteX764" fmla="*/ 556492 w 748242"/>
                  <a:gd name="connsiteY764" fmla="*/ 660277 h 1291717"/>
                  <a:gd name="connsiteX765" fmla="*/ 559303 w 748242"/>
                  <a:gd name="connsiteY765" fmla="*/ 622833 h 1291717"/>
                  <a:gd name="connsiteX766" fmla="*/ 558206 w 748242"/>
                  <a:gd name="connsiteY766" fmla="*/ 584222 h 1291717"/>
                  <a:gd name="connsiteX767" fmla="*/ 564241 w 748242"/>
                  <a:gd name="connsiteY767" fmla="*/ 588063 h 1291717"/>
                  <a:gd name="connsiteX768" fmla="*/ 573088 w 748242"/>
                  <a:gd name="connsiteY768" fmla="*/ 593275 h 1291717"/>
                  <a:gd name="connsiteX769" fmla="*/ 570276 w 748242"/>
                  <a:gd name="connsiteY769" fmla="*/ 628319 h 1291717"/>
                  <a:gd name="connsiteX770" fmla="*/ 572745 w 748242"/>
                  <a:gd name="connsiteY770" fmla="*/ 671799 h 1291717"/>
                  <a:gd name="connsiteX771" fmla="*/ 580631 w 748242"/>
                  <a:gd name="connsiteY771" fmla="*/ 671799 h 1291717"/>
                  <a:gd name="connsiteX772" fmla="*/ 586598 w 748242"/>
                  <a:gd name="connsiteY772" fmla="*/ 635177 h 1291717"/>
                  <a:gd name="connsiteX773" fmla="*/ 587215 w 748242"/>
                  <a:gd name="connsiteY773" fmla="*/ 600613 h 1291717"/>
                  <a:gd name="connsiteX774" fmla="*/ 594691 w 748242"/>
                  <a:gd name="connsiteY774" fmla="*/ 603905 h 1291717"/>
                  <a:gd name="connsiteX775" fmla="*/ 587489 w 748242"/>
                  <a:gd name="connsiteY775" fmla="*/ 682977 h 1291717"/>
                  <a:gd name="connsiteX776" fmla="*/ 601480 w 748242"/>
                  <a:gd name="connsiteY776" fmla="*/ 684898 h 1291717"/>
                  <a:gd name="connsiteX777" fmla="*/ 603332 w 748242"/>
                  <a:gd name="connsiteY777" fmla="*/ 676599 h 1291717"/>
                  <a:gd name="connsiteX778" fmla="*/ 603263 w 748242"/>
                  <a:gd name="connsiteY778" fmla="*/ 674885 h 1291717"/>
                  <a:gd name="connsiteX779" fmla="*/ 607515 w 748242"/>
                  <a:gd name="connsiteY779" fmla="*/ 609254 h 1291717"/>
                  <a:gd name="connsiteX780" fmla="*/ 615333 w 748242"/>
                  <a:gd name="connsiteY780" fmla="*/ 611997 h 1291717"/>
                  <a:gd name="connsiteX781" fmla="*/ 613550 w 748242"/>
                  <a:gd name="connsiteY781" fmla="*/ 646973 h 1291717"/>
                  <a:gd name="connsiteX782" fmla="*/ 615950 w 748242"/>
                  <a:gd name="connsiteY782" fmla="*/ 689493 h 1291717"/>
                  <a:gd name="connsiteX783" fmla="*/ 625963 w 748242"/>
                  <a:gd name="connsiteY783" fmla="*/ 689493 h 1291717"/>
                  <a:gd name="connsiteX784" fmla="*/ 631312 w 748242"/>
                  <a:gd name="connsiteY784" fmla="*/ 653625 h 1291717"/>
                  <a:gd name="connsiteX785" fmla="*/ 632341 w 748242"/>
                  <a:gd name="connsiteY785" fmla="*/ 617346 h 1291717"/>
                  <a:gd name="connsiteX786" fmla="*/ 644205 w 748242"/>
                  <a:gd name="connsiteY786" fmla="*/ 620295 h 1291717"/>
                  <a:gd name="connsiteX787" fmla="*/ 636798 w 748242"/>
                  <a:gd name="connsiteY787" fmla="*/ 679480 h 1291717"/>
                  <a:gd name="connsiteX788" fmla="*/ 652572 w 748242"/>
                  <a:gd name="connsiteY788" fmla="*/ 681606 h 1291717"/>
                  <a:gd name="connsiteX789" fmla="*/ 652709 w 748242"/>
                  <a:gd name="connsiteY789" fmla="*/ 681674 h 1291717"/>
                  <a:gd name="connsiteX790" fmla="*/ 655452 w 748242"/>
                  <a:gd name="connsiteY790" fmla="*/ 663432 h 1291717"/>
                  <a:gd name="connsiteX791" fmla="*/ 657990 w 748242"/>
                  <a:gd name="connsiteY791" fmla="*/ 653556 h 1291717"/>
                  <a:gd name="connsiteX792" fmla="*/ 656893 w 748242"/>
                  <a:gd name="connsiteY792" fmla="*/ 672965 h 1291717"/>
                  <a:gd name="connsiteX793" fmla="*/ 669031 w 748242"/>
                  <a:gd name="connsiteY793" fmla="*/ 674611 h 1291717"/>
                  <a:gd name="connsiteX794" fmla="*/ 672186 w 748242"/>
                  <a:gd name="connsiteY794" fmla="*/ 663432 h 1291717"/>
                  <a:gd name="connsiteX795" fmla="*/ 669854 w 748242"/>
                  <a:gd name="connsiteY795" fmla="*/ 659934 h 1291717"/>
                  <a:gd name="connsiteX796" fmla="*/ 669717 w 748242"/>
                  <a:gd name="connsiteY796" fmla="*/ 624890 h 1291717"/>
                  <a:gd name="connsiteX797" fmla="*/ 691937 w 748242"/>
                  <a:gd name="connsiteY797" fmla="*/ 626673 h 1291717"/>
                  <a:gd name="connsiteX798" fmla="*/ 689125 w 748242"/>
                  <a:gd name="connsiteY798" fmla="*/ 648756 h 1291717"/>
                  <a:gd name="connsiteX799" fmla="*/ 701470 w 748242"/>
                  <a:gd name="connsiteY799" fmla="*/ 653899 h 1291717"/>
                  <a:gd name="connsiteX800" fmla="*/ 738777 w 748242"/>
                  <a:gd name="connsiteY800" fmla="*/ 617689 h 1291717"/>
                  <a:gd name="connsiteX801" fmla="*/ 733154 w 748242"/>
                  <a:gd name="connsiteY801" fmla="*/ 660140 h 1291717"/>
                  <a:gd name="connsiteX802" fmla="*/ 738023 w 748242"/>
                  <a:gd name="connsiteY802" fmla="*/ 660757 h 1291717"/>
                  <a:gd name="connsiteX803" fmla="*/ 748035 w 748242"/>
                  <a:gd name="connsiteY803" fmla="*/ 607745 h 1291717"/>
                  <a:gd name="connsiteX804" fmla="*/ 743852 w 748242"/>
                  <a:gd name="connsiteY804" fmla="*/ 603973 h 1291717"/>
                  <a:gd name="connsiteX805" fmla="*/ 530774 w 748242"/>
                  <a:gd name="connsiteY805" fmla="*/ 272869 h 1291717"/>
                  <a:gd name="connsiteX806" fmla="*/ 537015 w 748242"/>
                  <a:gd name="connsiteY806" fmla="*/ 280276 h 1291717"/>
                  <a:gd name="connsiteX807" fmla="*/ 527756 w 748242"/>
                  <a:gd name="connsiteY807" fmla="*/ 289191 h 1291717"/>
                  <a:gd name="connsiteX808" fmla="*/ 530774 w 748242"/>
                  <a:gd name="connsiteY808" fmla="*/ 272869 h 1291717"/>
                  <a:gd name="connsiteX809" fmla="*/ 286423 w 748242"/>
                  <a:gd name="connsiteY809" fmla="*/ 780841 h 1291717"/>
                  <a:gd name="connsiteX810" fmla="*/ 282446 w 748242"/>
                  <a:gd name="connsiteY810" fmla="*/ 801552 h 1291717"/>
                  <a:gd name="connsiteX811" fmla="*/ 282788 w 748242"/>
                  <a:gd name="connsiteY811" fmla="*/ 780635 h 1291717"/>
                  <a:gd name="connsiteX812" fmla="*/ 287109 w 748242"/>
                  <a:gd name="connsiteY812" fmla="*/ 779126 h 1291717"/>
                  <a:gd name="connsiteX813" fmla="*/ 286423 w 748242"/>
                  <a:gd name="connsiteY813" fmla="*/ 780841 h 1291717"/>
                  <a:gd name="connsiteX814" fmla="*/ 337035 w 748242"/>
                  <a:gd name="connsiteY814" fmla="*/ 995222 h 1291717"/>
                  <a:gd name="connsiteX815" fmla="*/ 333675 w 748242"/>
                  <a:gd name="connsiteY815" fmla="*/ 983906 h 1291717"/>
                  <a:gd name="connsiteX816" fmla="*/ 339778 w 748242"/>
                  <a:gd name="connsiteY816" fmla="*/ 980066 h 1291717"/>
                  <a:gd name="connsiteX817" fmla="*/ 337035 w 748242"/>
                  <a:gd name="connsiteY817" fmla="*/ 995222 h 1291717"/>
                  <a:gd name="connsiteX818" fmla="*/ 380584 w 748242"/>
                  <a:gd name="connsiteY818" fmla="*/ 770142 h 1291717"/>
                  <a:gd name="connsiteX819" fmla="*/ 378938 w 748242"/>
                  <a:gd name="connsiteY819" fmla="*/ 769320 h 1291717"/>
                  <a:gd name="connsiteX820" fmla="*/ 374343 w 748242"/>
                  <a:gd name="connsiteY820" fmla="*/ 743259 h 1291717"/>
                  <a:gd name="connsiteX821" fmla="*/ 372834 w 748242"/>
                  <a:gd name="connsiteY821" fmla="*/ 740584 h 1291717"/>
                  <a:gd name="connsiteX822" fmla="*/ 388196 w 748242"/>
                  <a:gd name="connsiteY822" fmla="*/ 731806 h 1291717"/>
                  <a:gd name="connsiteX823" fmla="*/ 380584 w 748242"/>
                  <a:gd name="connsiteY823" fmla="*/ 770142 h 1291717"/>
                  <a:gd name="connsiteX824" fmla="*/ 571922 w 748242"/>
                  <a:gd name="connsiteY824" fmla="*/ 1239367 h 1291717"/>
                  <a:gd name="connsiteX825" fmla="*/ 566984 w 748242"/>
                  <a:gd name="connsiteY825" fmla="*/ 1244442 h 1291717"/>
                  <a:gd name="connsiteX826" fmla="*/ 553405 w 748242"/>
                  <a:gd name="connsiteY826" fmla="*/ 1244716 h 1291717"/>
                  <a:gd name="connsiteX827" fmla="*/ 551759 w 748242"/>
                  <a:gd name="connsiteY827" fmla="*/ 1244785 h 1291717"/>
                  <a:gd name="connsiteX828" fmla="*/ 548399 w 748242"/>
                  <a:gd name="connsiteY828" fmla="*/ 1252740 h 1291717"/>
                  <a:gd name="connsiteX829" fmla="*/ 548330 w 748242"/>
                  <a:gd name="connsiteY829" fmla="*/ 1250751 h 1291717"/>
                  <a:gd name="connsiteX830" fmla="*/ 548056 w 748242"/>
                  <a:gd name="connsiteY830" fmla="*/ 1239641 h 1291717"/>
                  <a:gd name="connsiteX831" fmla="*/ 571922 w 748242"/>
                  <a:gd name="connsiteY831" fmla="*/ 1239367 h 1291717"/>
                  <a:gd name="connsiteX832" fmla="*/ 530843 w 748242"/>
                  <a:gd name="connsiteY832" fmla="*/ 1238475 h 1291717"/>
                  <a:gd name="connsiteX833" fmla="*/ 527414 w 748242"/>
                  <a:gd name="connsiteY833" fmla="*/ 1247939 h 1291717"/>
                  <a:gd name="connsiteX834" fmla="*/ 526728 w 748242"/>
                  <a:gd name="connsiteY834" fmla="*/ 1249791 h 1291717"/>
                  <a:gd name="connsiteX835" fmla="*/ 526247 w 748242"/>
                  <a:gd name="connsiteY835" fmla="*/ 1238064 h 1291717"/>
                  <a:gd name="connsiteX836" fmla="*/ 530843 w 748242"/>
                  <a:gd name="connsiteY836" fmla="*/ 1238475 h 1291717"/>
                  <a:gd name="connsiteX837" fmla="*/ 433802 w 748242"/>
                  <a:gd name="connsiteY837" fmla="*/ 510499 h 1291717"/>
                  <a:gd name="connsiteX838" fmla="*/ 430441 w 748242"/>
                  <a:gd name="connsiteY838" fmla="*/ 511116 h 1291717"/>
                  <a:gd name="connsiteX839" fmla="*/ 433870 w 748242"/>
                  <a:gd name="connsiteY839" fmla="*/ 492393 h 1291717"/>
                  <a:gd name="connsiteX840" fmla="*/ 438054 w 748242"/>
                  <a:gd name="connsiteY840" fmla="*/ 490267 h 1291717"/>
                  <a:gd name="connsiteX841" fmla="*/ 433802 w 748242"/>
                  <a:gd name="connsiteY841" fmla="*/ 510499 h 1291717"/>
                  <a:gd name="connsiteX842" fmla="*/ 669306 w 748242"/>
                  <a:gd name="connsiteY842" fmla="*/ 875138 h 1291717"/>
                  <a:gd name="connsiteX843" fmla="*/ 682404 w 748242"/>
                  <a:gd name="connsiteY843" fmla="*/ 877196 h 1291717"/>
                  <a:gd name="connsiteX844" fmla="*/ 668894 w 748242"/>
                  <a:gd name="connsiteY844" fmla="*/ 897221 h 1291717"/>
                  <a:gd name="connsiteX845" fmla="*/ 668688 w 748242"/>
                  <a:gd name="connsiteY845" fmla="*/ 897633 h 1291717"/>
                  <a:gd name="connsiteX846" fmla="*/ 669306 w 748242"/>
                  <a:gd name="connsiteY846" fmla="*/ 875138 h 1291717"/>
                  <a:gd name="connsiteX847" fmla="*/ 487157 w 748242"/>
                  <a:gd name="connsiteY847" fmla="*/ 525723 h 1291717"/>
                  <a:gd name="connsiteX848" fmla="*/ 485580 w 748242"/>
                  <a:gd name="connsiteY848" fmla="*/ 527849 h 1291717"/>
                  <a:gd name="connsiteX849" fmla="*/ 486883 w 748242"/>
                  <a:gd name="connsiteY849" fmla="*/ 520237 h 1291717"/>
                  <a:gd name="connsiteX850" fmla="*/ 490037 w 748242"/>
                  <a:gd name="connsiteY850" fmla="*/ 524832 h 1291717"/>
                  <a:gd name="connsiteX851" fmla="*/ 487157 w 748242"/>
                  <a:gd name="connsiteY851" fmla="*/ 525723 h 1291717"/>
                  <a:gd name="connsiteX852" fmla="*/ 705927 w 748242"/>
                  <a:gd name="connsiteY852" fmla="*/ 632022 h 1291717"/>
                  <a:gd name="connsiteX853" fmla="*/ 706476 w 748242"/>
                  <a:gd name="connsiteY853" fmla="*/ 626810 h 1291717"/>
                  <a:gd name="connsiteX854" fmla="*/ 712991 w 748242"/>
                  <a:gd name="connsiteY854" fmla="*/ 626673 h 1291717"/>
                  <a:gd name="connsiteX855" fmla="*/ 705927 w 748242"/>
                  <a:gd name="connsiteY855" fmla="*/ 632022 h 1291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</a:cxnLst>
                <a:rect l="l" t="t" r="r" b="b"/>
                <a:pathLst>
                  <a:path w="748242" h="1291717">
                    <a:moveTo>
                      <a:pt x="743852" y="603973"/>
                    </a:moveTo>
                    <a:cubicBezTo>
                      <a:pt x="740766" y="606305"/>
                      <a:pt x="737680" y="608499"/>
                      <a:pt x="734525" y="610763"/>
                    </a:cubicBezTo>
                    <a:cubicBezTo>
                      <a:pt x="733291" y="607197"/>
                      <a:pt x="730136" y="604453"/>
                      <a:pt x="724924" y="604590"/>
                    </a:cubicBezTo>
                    <a:cubicBezTo>
                      <a:pt x="702498" y="605345"/>
                      <a:pt x="680896" y="603836"/>
                      <a:pt x="659842" y="600064"/>
                    </a:cubicBezTo>
                    <a:cubicBezTo>
                      <a:pt x="657716" y="597732"/>
                      <a:pt x="653875" y="597115"/>
                      <a:pt x="651063" y="598418"/>
                    </a:cubicBezTo>
                    <a:cubicBezTo>
                      <a:pt x="628363" y="593549"/>
                      <a:pt x="606212" y="585799"/>
                      <a:pt x="584335" y="574689"/>
                    </a:cubicBezTo>
                    <a:cubicBezTo>
                      <a:pt x="561086" y="562825"/>
                      <a:pt x="540512" y="546435"/>
                      <a:pt x="521721" y="528535"/>
                    </a:cubicBezTo>
                    <a:cubicBezTo>
                      <a:pt x="510680" y="517974"/>
                      <a:pt x="502176" y="504669"/>
                      <a:pt x="491272" y="494177"/>
                    </a:cubicBezTo>
                    <a:cubicBezTo>
                      <a:pt x="498335" y="452960"/>
                      <a:pt x="505605" y="411743"/>
                      <a:pt x="512943" y="370595"/>
                    </a:cubicBezTo>
                    <a:cubicBezTo>
                      <a:pt x="514863" y="372584"/>
                      <a:pt x="518155" y="372378"/>
                      <a:pt x="519733" y="369910"/>
                    </a:cubicBezTo>
                    <a:cubicBezTo>
                      <a:pt x="527208" y="358045"/>
                      <a:pt x="525288" y="341586"/>
                      <a:pt x="528237" y="328007"/>
                    </a:cubicBezTo>
                    <a:cubicBezTo>
                      <a:pt x="531323" y="313880"/>
                      <a:pt x="540169" y="299066"/>
                      <a:pt x="540855" y="284596"/>
                    </a:cubicBezTo>
                    <a:cubicBezTo>
                      <a:pt x="546067" y="290357"/>
                      <a:pt x="551691" y="295912"/>
                      <a:pt x="557589" y="301330"/>
                    </a:cubicBezTo>
                    <a:cubicBezTo>
                      <a:pt x="555463" y="312440"/>
                      <a:pt x="553543" y="323618"/>
                      <a:pt x="551897" y="334865"/>
                    </a:cubicBezTo>
                    <a:cubicBezTo>
                      <a:pt x="549976" y="348101"/>
                      <a:pt x="546890" y="362160"/>
                      <a:pt x="550456" y="375259"/>
                    </a:cubicBezTo>
                    <a:cubicBezTo>
                      <a:pt x="551073" y="377659"/>
                      <a:pt x="554502" y="378139"/>
                      <a:pt x="555737" y="375945"/>
                    </a:cubicBezTo>
                    <a:cubicBezTo>
                      <a:pt x="561498" y="365658"/>
                      <a:pt x="561909" y="354342"/>
                      <a:pt x="563350" y="342820"/>
                    </a:cubicBezTo>
                    <a:cubicBezTo>
                      <a:pt x="564789" y="331642"/>
                      <a:pt x="565681" y="320395"/>
                      <a:pt x="566436" y="309079"/>
                    </a:cubicBezTo>
                    <a:cubicBezTo>
                      <a:pt x="569659" y="311754"/>
                      <a:pt x="572882" y="314360"/>
                      <a:pt x="576243" y="316897"/>
                    </a:cubicBezTo>
                    <a:cubicBezTo>
                      <a:pt x="573705" y="328213"/>
                      <a:pt x="572402" y="340077"/>
                      <a:pt x="571236" y="351530"/>
                    </a:cubicBezTo>
                    <a:cubicBezTo>
                      <a:pt x="570002" y="363052"/>
                      <a:pt x="566024" y="375807"/>
                      <a:pt x="571373" y="386437"/>
                    </a:cubicBezTo>
                    <a:cubicBezTo>
                      <a:pt x="572265" y="388220"/>
                      <a:pt x="575351" y="388769"/>
                      <a:pt x="576654" y="387123"/>
                    </a:cubicBezTo>
                    <a:cubicBezTo>
                      <a:pt x="583512" y="378482"/>
                      <a:pt x="582483" y="367852"/>
                      <a:pt x="583581" y="357085"/>
                    </a:cubicBezTo>
                    <a:cubicBezTo>
                      <a:pt x="584678" y="346249"/>
                      <a:pt x="585912" y="335208"/>
                      <a:pt x="586187" y="324235"/>
                    </a:cubicBezTo>
                    <a:cubicBezTo>
                      <a:pt x="589959" y="326910"/>
                      <a:pt x="593868" y="329447"/>
                      <a:pt x="597776" y="331916"/>
                    </a:cubicBezTo>
                    <a:cubicBezTo>
                      <a:pt x="593936" y="344878"/>
                      <a:pt x="592907" y="359005"/>
                      <a:pt x="591398" y="372378"/>
                    </a:cubicBezTo>
                    <a:cubicBezTo>
                      <a:pt x="589959" y="385271"/>
                      <a:pt x="585707" y="398919"/>
                      <a:pt x="591467" y="410920"/>
                    </a:cubicBezTo>
                    <a:cubicBezTo>
                      <a:pt x="593045" y="414144"/>
                      <a:pt x="597228" y="413321"/>
                      <a:pt x="598943" y="410920"/>
                    </a:cubicBezTo>
                    <a:cubicBezTo>
                      <a:pt x="606692" y="400291"/>
                      <a:pt x="604772" y="385066"/>
                      <a:pt x="605663" y="372378"/>
                    </a:cubicBezTo>
                    <a:cubicBezTo>
                      <a:pt x="606486" y="360788"/>
                      <a:pt x="607584" y="349061"/>
                      <a:pt x="606966" y="337471"/>
                    </a:cubicBezTo>
                    <a:cubicBezTo>
                      <a:pt x="612864" y="340900"/>
                      <a:pt x="618830" y="343986"/>
                      <a:pt x="624866" y="346935"/>
                    </a:cubicBezTo>
                    <a:cubicBezTo>
                      <a:pt x="624934" y="354342"/>
                      <a:pt x="625072" y="361817"/>
                      <a:pt x="625072" y="369224"/>
                    </a:cubicBezTo>
                    <a:cubicBezTo>
                      <a:pt x="625072" y="379099"/>
                      <a:pt x="621848" y="388632"/>
                      <a:pt x="622328" y="398370"/>
                    </a:cubicBezTo>
                    <a:cubicBezTo>
                      <a:pt x="622671" y="405503"/>
                      <a:pt x="631175" y="405777"/>
                      <a:pt x="633918" y="401525"/>
                    </a:cubicBezTo>
                    <a:cubicBezTo>
                      <a:pt x="633918" y="401525"/>
                      <a:pt x="633918" y="401525"/>
                      <a:pt x="633987" y="401525"/>
                    </a:cubicBezTo>
                    <a:cubicBezTo>
                      <a:pt x="641325" y="387946"/>
                      <a:pt x="641256" y="368675"/>
                      <a:pt x="637073" y="352490"/>
                    </a:cubicBezTo>
                    <a:cubicBezTo>
                      <a:pt x="641805" y="354479"/>
                      <a:pt x="646537" y="356262"/>
                      <a:pt x="651338" y="357908"/>
                    </a:cubicBezTo>
                    <a:cubicBezTo>
                      <a:pt x="651132" y="362914"/>
                      <a:pt x="650789" y="367852"/>
                      <a:pt x="650103" y="372790"/>
                    </a:cubicBezTo>
                    <a:cubicBezTo>
                      <a:pt x="649075" y="380265"/>
                      <a:pt x="646468" y="387466"/>
                      <a:pt x="646194" y="394941"/>
                    </a:cubicBezTo>
                    <a:cubicBezTo>
                      <a:pt x="645920" y="401936"/>
                      <a:pt x="654424" y="402691"/>
                      <a:pt x="657784" y="397959"/>
                    </a:cubicBezTo>
                    <a:cubicBezTo>
                      <a:pt x="657853" y="398027"/>
                      <a:pt x="657921" y="398027"/>
                      <a:pt x="657990" y="398096"/>
                    </a:cubicBezTo>
                    <a:cubicBezTo>
                      <a:pt x="658333" y="397479"/>
                      <a:pt x="658539" y="396724"/>
                      <a:pt x="658881" y="396039"/>
                    </a:cubicBezTo>
                    <a:cubicBezTo>
                      <a:pt x="661762" y="388838"/>
                      <a:pt x="666014" y="382254"/>
                      <a:pt x="668757" y="374984"/>
                    </a:cubicBezTo>
                    <a:cubicBezTo>
                      <a:pt x="669649" y="372584"/>
                      <a:pt x="666356" y="371144"/>
                      <a:pt x="664711" y="372653"/>
                    </a:cubicBezTo>
                    <a:cubicBezTo>
                      <a:pt x="664574" y="372790"/>
                      <a:pt x="664368" y="372996"/>
                      <a:pt x="664230" y="373133"/>
                    </a:cubicBezTo>
                    <a:cubicBezTo>
                      <a:pt x="664505" y="369361"/>
                      <a:pt x="664642" y="365520"/>
                      <a:pt x="664642" y="361817"/>
                    </a:cubicBezTo>
                    <a:cubicBezTo>
                      <a:pt x="669923" y="363189"/>
                      <a:pt x="675135" y="364355"/>
                      <a:pt x="680347" y="365178"/>
                    </a:cubicBezTo>
                    <a:cubicBezTo>
                      <a:pt x="676575" y="383420"/>
                      <a:pt x="675409" y="404268"/>
                      <a:pt x="680004" y="419904"/>
                    </a:cubicBezTo>
                    <a:cubicBezTo>
                      <a:pt x="681101" y="423676"/>
                      <a:pt x="685765" y="423128"/>
                      <a:pt x="687136" y="419904"/>
                    </a:cubicBezTo>
                    <a:cubicBezTo>
                      <a:pt x="691800" y="408726"/>
                      <a:pt x="691868" y="397684"/>
                      <a:pt x="692074" y="385683"/>
                    </a:cubicBezTo>
                    <a:cubicBezTo>
                      <a:pt x="692143" y="379374"/>
                      <a:pt x="692280" y="372927"/>
                      <a:pt x="692074" y="366549"/>
                    </a:cubicBezTo>
                    <a:cubicBezTo>
                      <a:pt x="693788" y="366686"/>
                      <a:pt x="695503" y="366823"/>
                      <a:pt x="697217" y="366892"/>
                    </a:cubicBezTo>
                    <a:cubicBezTo>
                      <a:pt x="708671" y="367372"/>
                      <a:pt x="708671" y="352353"/>
                      <a:pt x="699687" y="348581"/>
                    </a:cubicBezTo>
                    <a:cubicBezTo>
                      <a:pt x="668140" y="335345"/>
                      <a:pt x="636456" y="327459"/>
                      <a:pt x="606486" y="309765"/>
                    </a:cubicBezTo>
                    <a:cubicBezTo>
                      <a:pt x="578711" y="293374"/>
                      <a:pt x="557177" y="271086"/>
                      <a:pt x="535095" y="248592"/>
                    </a:cubicBezTo>
                    <a:cubicBezTo>
                      <a:pt x="541953" y="211970"/>
                      <a:pt x="548947" y="175348"/>
                      <a:pt x="555943" y="138726"/>
                    </a:cubicBezTo>
                    <a:cubicBezTo>
                      <a:pt x="555120" y="147573"/>
                      <a:pt x="554846" y="156557"/>
                      <a:pt x="559509" y="164032"/>
                    </a:cubicBezTo>
                    <a:cubicBezTo>
                      <a:pt x="561498" y="167256"/>
                      <a:pt x="565475" y="166776"/>
                      <a:pt x="567533" y="164032"/>
                    </a:cubicBezTo>
                    <a:cubicBezTo>
                      <a:pt x="575282" y="153951"/>
                      <a:pt x="573088" y="139069"/>
                      <a:pt x="573705" y="126862"/>
                    </a:cubicBezTo>
                    <a:cubicBezTo>
                      <a:pt x="574391" y="112803"/>
                      <a:pt x="575420" y="98676"/>
                      <a:pt x="572882" y="84754"/>
                    </a:cubicBezTo>
                    <a:cubicBezTo>
                      <a:pt x="572265" y="81462"/>
                      <a:pt x="569316" y="80365"/>
                      <a:pt x="566641" y="80913"/>
                    </a:cubicBezTo>
                    <a:cubicBezTo>
                      <a:pt x="567601" y="75496"/>
                      <a:pt x="568630" y="70146"/>
                      <a:pt x="569521" y="64729"/>
                    </a:cubicBezTo>
                    <a:cubicBezTo>
                      <a:pt x="576037" y="82148"/>
                      <a:pt x="585501" y="98881"/>
                      <a:pt x="592702" y="110403"/>
                    </a:cubicBezTo>
                    <a:cubicBezTo>
                      <a:pt x="591124" y="120278"/>
                      <a:pt x="589959" y="130154"/>
                      <a:pt x="588792" y="140167"/>
                    </a:cubicBezTo>
                    <a:cubicBezTo>
                      <a:pt x="587489" y="151277"/>
                      <a:pt x="584198" y="163690"/>
                      <a:pt x="589821" y="173839"/>
                    </a:cubicBezTo>
                    <a:cubicBezTo>
                      <a:pt x="590987" y="175897"/>
                      <a:pt x="594416" y="176583"/>
                      <a:pt x="595994" y="174662"/>
                    </a:cubicBezTo>
                    <a:cubicBezTo>
                      <a:pt x="602852" y="166364"/>
                      <a:pt x="602234" y="155940"/>
                      <a:pt x="603263" y="145516"/>
                    </a:cubicBezTo>
                    <a:cubicBezTo>
                      <a:pt x="603880" y="139618"/>
                      <a:pt x="604292" y="133720"/>
                      <a:pt x="604703" y="127822"/>
                    </a:cubicBezTo>
                    <a:cubicBezTo>
                      <a:pt x="607995" y="132143"/>
                      <a:pt x="611698" y="136463"/>
                      <a:pt x="615539" y="140715"/>
                    </a:cubicBezTo>
                    <a:cubicBezTo>
                      <a:pt x="615470" y="143390"/>
                      <a:pt x="615333" y="146064"/>
                      <a:pt x="615265" y="148808"/>
                    </a:cubicBezTo>
                    <a:cubicBezTo>
                      <a:pt x="615059" y="159300"/>
                      <a:pt x="612933" y="171439"/>
                      <a:pt x="618968" y="180492"/>
                    </a:cubicBezTo>
                    <a:cubicBezTo>
                      <a:pt x="620339" y="182549"/>
                      <a:pt x="623151" y="182549"/>
                      <a:pt x="624523" y="180492"/>
                    </a:cubicBezTo>
                    <a:cubicBezTo>
                      <a:pt x="629804" y="172536"/>
                      <a:pt x="628501" y="163072"/>
                      <a:pt x="628363" y="153814"/>
                    </a:cubicBezTo>
                    <a:cubicBezTo>
                      <a:pt x="631587" y="156832"/>
                      <a:pt x="634947" y="159643"/>
                      <a:pt x="638376" y="162386"/>
                    </a:cubicBezTo>
                    <a:cubicBezTo>
                      <a:pt x="638376" y="164718"/>
                      <a:pt x="638376" y="167050"/>
                      <a:pt x="638376" y="169382"/>
                    </a:cubicBezTo>
                    <a:cubicBezTo>
                      <a:pt x="638307" y="180560"/>
                      <a:pt x="637622" y="191053"/>
                      <a:pt x="642902" y="201134"/>
                    </a:cubicBezTo>
                    <a:cubicBezTo>
                      <a:pt x="644068" y="203329"/>
                      <a:pt x="647566" y="203329"/>
                      <a:pt x="648732" y="201134"/>
                    </a:cubicBezTo>
                    <a:cubicBezTo>
                      <a:pt x="653464" y="192150"/>
                      <a:pt x="653395" y="182755"/>
                      <a:pt x="653258" y="172948"/>
                    </a:cubicBezTo>
                    <a:cubicBezTo>
                      <a:pt x="657304" y="175417"/>
                      <a:pt x="661419" y="177611"/>
                      <a:pt x="665602" y="179463"/>
                    </a:cubicBezTo>
                    <a:cubicBezTo>
                      <a:pt x="665671" y="180835"/>
                      <a:pt x="665739" y="182206"/>
                      <a:pt x="665808" y="183646"/>
                    </a:cubicBezTo>
                    <a:cubicBezTo>
                      <a:pt x="666220" y="190230"/>
                      <a:pt x="666288" y="196882"/>
                      <a:pt x="670677" y="202026"/>
                    </a:cubicBezTo>
                    <a:cubicBezTo>
                      <a:pt x="672255" y="203809"/>
                      <a:pt x="675203" y="203192"/>
                      <a:pt x="676369" y="201271"/>
                    </a:cubicBezTo>
                    <a:cubicBezTo>
                      <a:pt x="679524" y="196128"/>
                      <a:pt x="678907" y="189956"/>
                      <a:pt x="678152" y="183989"/>
                    </a:cubicBezTo>
                    <a:cubicBezTo>
                      <a:pt x="683570" y="185429"/>
                      <a:pt x="688988" y="186252"/>
                      <a:pt x="694406" y="186184"/>
                    </a:cubicBezTo>
                    <a:cubicBezTo>
                      <a:pt x="694474" y="186184"/>
                      <a:pt x="694612" y="186115"/>
                      <a:pt x="694680" y="186115"/>
                    </a:cubicBezTo>
                    <a:cubicBezTo>
                      <a:pt x="694063" y="190573"/>
                      <a:pt x="693652" y="194962"/>
                      <a:pt x="693857" y="199351"/>
                    </a:cubicBezTo>
                    <a:cubicBezTo>
                      <a:pt x="693994" y="203260"/>
                      <a:pt x="699481" y="204083"/>
                      <a:pt x="700646" y="200243"/>
                    </a:cubicBezTo>
                    <a:cubicBezTo>
                      <a:pt x="703321" y="191190"/>
                      <a:pt x="703527" y="181246"/>
                      <a:pt x="704624" y="171919"/>
                    </a:cubicBezTo>
                    <a:cubicBezTo>
                      <a:pt x="705036" y="168559"/>
                      <a:pt x="700578" y="167256"/>
                      <a:pt x="698315" y="168833"/>
                    </a:cubicBezTo>
                    <a:cubicBezTo>
                      <a:pt x="688508" y="160741"/>
                      <a:pt x="677192" y="156214"/>
                      <a:pt x="666082" y="149631"/>
                    </a:cubicBezTo>
                    <a:cubicBezTo>
                      <a:pt x="661213" y="146750"/>
                      <a:pt x="656687" y="143458"/>
                      <a:pt x="652229" y="139961"/>
                    </a:cubicBezTo>
                    <a:cubicBezTo>
                      <a:pt x="651955" y="137561"/>
                      <a:pt x="651612" y="135092"/>
                      <a:pt x="651132" y="132691"/>
                    </a:cubicBezTo>
                    <a:cubicBezTo>
                      <a:pt x="650240" y="128234"/>
                      <a:pt x="644000" y="127685"/>
                      <a:pt x="641599" y="130840"/>
                    </a:cubicBezTo>
                    <a:cubicBezTo>
                      <a:pt x="636524" y="126039"/>
                      <a:pt x="631587" y="121101"/>
                      <a:pt x="627060" y="115821"/>
                    </a:cubicBezTo>
                    <a:cubicBezTo>
                      <a:pt x="626992" y="115066"/>
                      <a:pt x="626992" y="114312"/>
                      <a:pt x="626923" y="113558"/>
                    </a:cubicBezTo>
                    <a:cubicBezTo>
                      <a:pt x="626649" y="110060"/>
                      <a:pt x="623837" y="108551"/>
                      <a:pt x="621300" y="108826"/>
                    </a:cubicBezTo>
                    <a:cubicBezTo>
                      <a:pt x="619174" y="106151"/>
                      <a:pt x="617116" y="103476"/>
                      <a:pt x="615127" y="100802"/>
                    </a:cubicBezTo>
                    <a:cubicBezTo>
                      <a:pt x="602303" y="83382"/>
                      <a:pt x="594073" y="63151"/>
                      <a:pt x="587901" y="42577"/>
                    </a:cubicBezTo>
                    <a:cubicBezTo>
                      <a:pt x="586804" y="38874"/>
                      <a:pt x="586049" y="35239"/>
                      <a:pt x="585363" y="31742"/>
                    </a:cubicBezTo>
                    <a:cubicBezTo>
                      <a:pt x="591604" y="25295"/>
                      <a:pt x="597091" y="18506"/>
                      <a:pt x="601274" y="11305"/>
                    </a:cubicBezTo>
                    <a:cubicBezTo>
                      <a:pt x="605320" y="4378"/>
                      <a:pt x="597502" y="-2480"/>
                      <a:pt x="590850" y="881"/>
                    </a:cubicBezTo>
                    <a:cubicBezTo>
                      <a:pt x="586187" y="3212"/>
                      <a:pt x="581729" y="5956"/>
                      <a:pt x="577408" y="8973"/>
                    </a:cubicBezTo>
                    <a:cubicBezTo>
                      <a:pt x="576517" y="7739"/>
                      <a:pt x="575557" y="6504"/>
                      <a:pt x="574391" y="5338"/>
                    </a:cubicBezTo>
                    <a:cubicBezTo>
                      <a:pt x="573362" y="4310"/>
                      <a:pt x="571305" y="4104"/>
                      <a:pt x="570276" y="5338"/>
                    </a:cubicBezTo>
                    <a:cubicBezTo>
                      <a:pt x="568150" y="8013"/>
                      <a:pt x="566573" y="10962"/>
                      <a:pt x="565338" y="14048"/>
                    </a:cubicBezTo>
                    <a:cubicBezTo>
                      <a:pt x="565201" y="14117"/>
                      <a:pt x="565064" y="14254"/>
                      <a:pt x="564995" y="14322"/>
                    </a:cubicBezTo>
                    <a:cubicBezTo>
                      <a:pt x="565201" y="13088"/>
                      <a:pt x="565407" y="11853"/>
                      <a:pt x="565544" y="10550"/>
                    </a:cubicBezTo>
                    <a:cubicBezTo>
                      <a:pt x="566573" y="3144"/>
                      <a:pt x="556560" y="-80"/>
                      <a:pt x="554091" y="7396"/>
                    </a:cubicBezTo>
                    <a:cubicBezTo>
                      <a:pt x="551142" y="16243"/>
                      <a:pt x="548330" y="25158"/>
                      <a:pt x="545587" y="34073"/>
                    </a:cubicBezTo>
                    <a:cubicBezTo>
                      <a:pt x="542981" y="36131"/>
                      <a:pt x="540307" y="38120"/>
                      <a:pt x="537563" y="40040"/>
                    </a:cubicBezTo>
                    <a:cubicBezTo>
                      <a:pt x="520418" y="51973"/>
                      <a:pt x="501764" y="61711"/>
                      <a:pt x="482974" y="70764"/>
                    </a:cubicBezTo>
                    <a:cubicBezTo>
                      <a:pt x="482014" y="70901"/>
                      <a:pt x="481190" y="71381"/>
                      <a:pt x="480436" y="71998"/>
                    </a:cubicBezTo>
                    <a:cubicBezTo>
                      <a:pt x="480093" y="72135"/>
                      <a:pt x="479819" y="72272"/>
                      <a:pt x="479476" y="72478"/>
                    </a:cubicBezTo>
                    <a:cubicBezTo>
                      <a:pt x="432842" y="94698"/>
                      <a:pt x="382847" y="100527"/>
                      <a:pt x="333126" y="111637"/>
                    </a:cubicBezTo>
                    <a:cubicBezTo>
                      <a:pt x="333058" y="111637"/>
                      <a:pt x="333058" y="111706"/>
                      <a:pt x="332989" y="111706"/>
                    </a:cubicBezTo>
                    <a:cubicBezTo>
                      <a:pt x="332715" y="110746"/>
                      <a:pt x="332441" y="109786"/>
                      <a:pt x="332029" y="108826"/>
                    </a:cubicBezTo>
                    <a:cubicBezTo>
                      <a:pt x="331343" y="107317"/>
                      <a:pt x="329149" y="107317"/>
                      <a:pt x="328120" y="108345"/>
                    </a:cubicBezTo>
                    <a:cubicBezTo>
                      <a:pt x="316256" y="119798"/>
                      <a:pt x="316119" y="140509"/>
                      <a:pt x="312964" y="156009"/>
                    </a:cubicBezTo>
                    <a:cubicBezTo>
                      <a:pt x="310015" y="170822"/>
                      <a:pt x="302814" y="187007"/>
                      <a:pt x="309123" y="201271"/>
                    </a:cubicBezTo>
                    <a:cubicBezTo>
                      <a:pt x="310220" y="203740"/>
                      <a:pt x="313718" y="203740"/>
                      <a:pt x="315433" y="202094"/>
                    </a:cubicBezTo>
                    <a:cubicBezTo>
                      <a:pt x="327229" y="190710"/>
                      <a:pt x="326543" y="168902"/>
                      <a:pt x="329423" y="153334"/>
                    </a:cubicBezTo>
                    <a:cubicBezTo>
                      <a:pt x="331481" y="142087"/>
                      <a:pt x="335527" y="129674"/>
                      <a:pt x="334292" y="118221"/>
                    </a:cubicBezTo>
                    <a:cubicBezTo>
                      <a:pt x="343893" y="119730"/>
                      <a:pt x="353563" y="120416"/>
                      <a:pt x="363233" y="120484"/>
                    </a:cubicBezTo>
                    <a:cubicBezTo>
                      <a:pt x="361244" y="128645"/>
                      <a:pt x="359941" y="137080"/>
                      <a:pt x="358501" y="145241"/>
                    </a:cubicBezTo>
                    <a:cubicBezTo>
                      <a:pt x="356581" y="156009"/>
                      <a:pt x="351849" y="169313"/>
                      <a:pt x="356238" y="179737"/>
                    </a:cubicBezTo>
                    <a:cubicBezTo>
                      <a:pt x="357267" y="182275"/>
                      <a:pt x="360764" y="184058"/>
                      <a:pt x="362959" y="181520"/>
                    </a:cubicBezTo>
                    <a:cubicBezTo>
                      <a:pt x="369885" y="173428"/>
                      <a:pt x="369748" y="162661"/>
                      <a:pt x="371120" y="152305"/>
                    </a:cubicBezTo>
                    <a:cubicBezTo>
                      <a:pt x="372491" y="141744"/>
                      <a:pt x="374549" y="130908"/>
                      <a:pt x="375029" y="120141"/>
                    </a:cubicBezTo>
                    <a:cubicBezTo>
                      <a:pt x="376606" y="120073"/>
                      <a:pt x="378183" y="119867"/>
                      <a:pt x="379761" y="119730"/>
                    </a:cubicBezTo>
                    <a:cubicBezTo>
                      <a:pt x="377703" y="129880"/>
                      <a:pt x="376675" y="140372"/>
                      <a:pt x="375509" y="150659"/>
                    </a:cubicBezTo>
                    <a:cubicBezTo>
                      <a:pt x="374206" y="161769"/>
                      <a:pt x="370160" y="174045"/>
                      <a:pt x="375303" y="184332"/>
                    </a:cubicBezTo>
                    <a:cubicBezTo>
                      <a:pt x="376400" y="186458"/>
                      <a:pt x="380035" y="187075"/>
                      <a:pt x="381612" y="185155"/>
                    </a:cubicBezTo>
                    <a:cubicBezTo>
                      <a:pt x="388333" y="176788"/>
                      <a:pt x="387305" y="166433"/>
                      <a:pt x="388333" y="155940"/>
                    </a:cubicBezTo>
                    <a:cubicBezTo>
                      <a:pt x="389568" y="143664"/>
                      <a:pt x="391213" y="131114"/>
                      <a:pt x="391077" y="118701"/>
                    </a:cubicBezTo>
                    <a:cubicBezTo>
                      <a:pt x="394025" y="118358"/>
                      <a:pt x="396906" y="117878"/>
                      <a:pt x="399855" y="117467"/>
                    </a:cubicBezTo>
                    <a:cubicBezTo>
                      <a:pt x="398483" y="129057"/>
                      <a:pt x="397112" y="140715"/>
                      <a:pt x="395740" y="152305"/>
                    </a:cubicBezTo>
                    <a:cubicBezTo>
                      <a:pt x="394506" y="162798"/>
                      <a:pt x="390391" y="174937"/>
                      <a:pt x="396426" y="184332"/>
                    </a:cubicBezTo>
                    <a:cubicBezTo>
                      <a:pt x="397797" y="186389"/>
                      <a:pt x="400678" y="186938"/>
                      <a:pt x="402461" y="185086"/>
                    </a:cubicBezTo>
                    <a:cubicBezTo>
                      <a:pt x="409799" y="177817"/>
                      <a:pt x="408839" y="167119"/>
                      <a:pt x="409799" y="157312"/>
                    </a:cubicBezTo>
                    <a:cubicBezTo>
                      <a:pt x="411170" y="143938"/>
                      <a:pt x="412473" y="130565"/>
                      <a:pt x="413845" y="117261"/>
                    </a:cubicBezTo>
                    <a:cubicBezTo>
                      <a:pt x="413913" y="116369"/>
                      <a:pt x="413777" y="115684"/>
                      <a:pt x="413639" y="114998"/>
                    </a:cubicBezTo>
                    <a:cubicBezTo>
                      <a:pt x="417617" y="114175"/>
                      <a:pt x="421595" y="113215"/>
                      <a:pt x="425572" y="112186"/>
                    </a:cubicBezTo>
                    <a:cubicBezTo>
                      <a:pt x="423583" y="119524"/>
                      <a:pt x="422074" y="126999"/>
                      <a:pt x="420635" y="134474"/>
                    </a:cubicBezTo>
                    <a:cubicBezTo>
                      <a:pt x="418440" y="145859"/>
                      <a:pt x="412748" y="160261"/>
                      <a:pt x="419194" y="170822"/>
                    </a:cubicBezTo>
                    <a:cubicBezTo>
                      <a:pt x="420360" y="172742"/>
                      <a:pt x="423309" y="173908"/>
                      <a:pt x="425367" y="172468"/>
                    </a:cubicBezTo>
                    <a:cubicBezTo>
                      <a:pt x="434419" y="165815"/>
                      <a:pt x="434899" y="155254"/>
                      <a:pt x="437162" y="144624"/>
                    </a:cubicBezTo>
                    <a:cubicBezTo>
                      <a:pt x="439700" y="132417"/>
                      <a:pt x="442854" y="119867"/>
                      <a:pt x="443471" y="107385"/>
                    </a:cubicBezTo>
                    <a:cubicBezTo>
                      <a:pt x="446558" y="106494"/>
                      <a:pt x="449575" y="105397"/>
                      <a:pt x="452661" y="104436"/>
                    </a:cubicBezTo>
                    <a:cubicBezTo>
                      <a:pt x="450947" y="112392"/>
                      <a:pt x="449712" y="120484"/>
                      <a:pt x="448341" y="128439"/>
                    </a:cubicBezTo>
                    <a:cubicBezTo>
                      <a:pt x="446009" y="141401"/>
                      <a:pt x="439700" y="156832"/>
                      <a:pt x="444980" y="169382"/>
                    </a:cubicBezTo>
                    <a:cubicBezTo>
                      <a:pt x="446077" y="171988"/>
                      <a:pt x="449438" y="173634"/>
                      <a:pt x="451701" y="171165"/>
                    </a:cubicBezTo>
                    <a:cubicBezTo>
                      <a:pt x="461028" y="161083"/>
                      <a:pt x="460342" y="145447"/>
                      <a:pt x="462537" y="132348"/>
                    </a:cubicBezTo>
                    <a:cubicBezTo>
                      <a:pt x="464320" y="121581"/>
                      <a:pt x="466720" y="110403"/>
                      <a:pt x="467680" y="99361"/>
                    </a:cubicBezTo>
                    <a:cubicBezTo>
                      <a:pt x="469395" y="98744"/>
                      <a:pt x="471178" y="98127"/>
                      <a:pt x="472892" y="97441"/>
                    </a:cubicBezTo>
                    <a:cubicBezTo>
                      <a:pt x="471452" y="104368"/>
                      <a:pt x="470218" y="111363"/>
                      <a:pt x="468846" y="118290"/>
                    </a:cubicBezTo>
                    <a:cubicBezTo>
                      <a:pt x="466789" y="128577"/>
                      <a:pt x="461508" y="140578"/>
                      <a:pt x="468160" y="149699"/>
                    </a:cubicBezTo>
                    <a:cubicBezTo>
                      <a:pt x="469189" y="151071"/>
                      <a:pt x="471041" y="151962"/>
                      <a:pt x="472687" y="150865"/>
                    </a:cubicBezTo>
                    <a:cubicBezTo>
                      <a:pt x="482219" y="144556"/>
                      <a:pt x="481190" y="132829"/>
                      <a:pt x="483111" y="122199"/>
                    </a:cubicBezTo>
                    <a:cubicBezTo>
                      <a:pt x="484894" y="112117"/>
                      <a:pt x="486677" y="101899"/>
                      <a:pt x="487843" y="91612"/>
                    </a:cubicBezTo>
                    <a:cubicBezTo>
                      <a:pt x="488734" y="91269"/>
                      <a:pt x="489695" y="90858"/>
                      <a:pt x="490586" y="90446"/>
                    </a:cubicBezTo>
                    <a:cubicBezTo>
                      <a:pt x="488940" y="97921"/>
                      <a:pt x="487363" y="105397"/>
                      <a:pt x="486060" y="112940"/>
                    </a:cubicBezTo>
                    <a:cubicBezTo>
                      <a:pt x="484277" y="123090"/>
                      <a:pt x="480299" y="133377"/>
                      <a:pt x="485580" y="142773"/>
                    </a:cubicBezTo>
                    <a:cubicBezTo>
                      <a:pt x="486677" y="144693"/>
                      <a:pt x="489215" y="144830"/>
                      <a:pt x="490723" y="143458"/>
                    </a:cubicBezTo>
                    <a:cubicBezTo>
                      <a:pt x="499433" y="135709"/>
                      <a:pt x="498679" y="122336"/>
                      <a:pt x="500324" y="111432"/>
                    </a:cubicBezTo>
                    <a:cubicBezTo>
                      <a:pt x="501696" y="102585"/>
                      <a:pt x="502656" y="93738"/>
                      <a:pt x="503411" y="84891"/>
                    </a:cubicBezTo>
                    <a:cubicBezTo>
                      <a:pt x="506908" y="83314"/>
                      <a:pt x="510474" y="81599"/>
                      <a:pt x="513972" y="79953"/>
                    </a:cubicBezTo>
                    <a:cubicBezTo>
                      <a:pt x="513149" y="82697"/>
                      <a:pt x="512326" y="85440"/>
                      <a:pt x="511434" y="88183"/>
                    </a:cubicBezTo>
                    <a:cubicBezTo>
                      <a:pt x="509240" y="95384"/>
                      <a:pt x="506428" y="102722"/>
                      <a:pt x="506702" y="110334"/>
                    </a:cubicBezTo>
                    <a:cubicBezTo>
                      <a:pt x="506908" y="116369"/>
                      <a:pt x="514657" y="117261"/>
                      <a:pt x="517058" y="113146"/>
                    </a:cubicBezTo>
                    <a:cubicBezTo>
                      <a:pt x="517058" y="113146"/>
                      <a:pt x="517058" y="113146"/>
                      <a:pt x="517058" y="113146"/>
                    </a:cubicBezTo>
                    <a:cubicBezTo>
                      <a:pt x="517058" y="113077"/>
                      <a:pt x="517127" y="113077"/>
                      <a:pt x="517127" y="113009"/>
                    </a:cubicBezTo>
                    <a:cubicBezTo>
                      <a:pt x="517264" y="112803"/>
                      <a:pt x="517332" y="112597"/>
                      <a:pt x="517401" y="112392"/>
                    </a:cubicBezTo>
                    <a:cubicBezTo>
                      <a:pt x="520556" y="106357"/>
                      <a:pt x="522270" y="99224"/>
                      <a:pt x="523505" y="91886"/>
                    </a:cubicBezTo>
                    <a:cubicBezTo>
                      <a:pt x="523779" y="94012"/>
                      <a:pt x="524190" y="96070"/>
                      <a:pt x="524739" y="98058"/>
                    </a:cubicBezTo>
                    <a:cubicBezTo>
                      <a:pt x="525013" y="99087"/>
                      <a:pt x="525631" y="99910"/>
                      <a:pt x="526453" y="100596"/>
                    </a:cubicBezTo>
                    <a:cubicBezTo>
                      <a:pt x="516166" y="139206"/>
                      <a:pt x="507045" y="178160"/>
                      <a:pt x="498267" y="217182"/>
                    </a:cubicBezTo>
                    <a:cubicBezTo>
                      <a:pt x="496895" y="217593"/>
                      <a:pt x="495592" y="218279"/>
                      <a:pt x="494289" y="219376"/>
                    </a:cubicBezTo>
                    <a:cubicBezTo>
                      <a:pt x="436408" y="269577"/>
                      <a:pt x="373040" y="290014"/>
                      <a:pt x="300962" y="295569"/>
                    </a:cubicBezTo>
                    <a:cubicBezTo>
                      <a:pt x="299248" y="294334"/>
                      <a:pt x="296779" y="294403"/>
                      <a:pt x="295270" y="295980"/>
                    </a:cubicBezTo>
                    <a:cubicBezTo>
                      <a:pt x="291018" y="296255"/>
                      <a:pt x="286766" y="296529"/>
                      <a:pt x="282514" y="296666"/>
                    </a:cubicBezTo>
                    <a:cubicBezTo>
                      <a:pt x="282514" y="296598"/>
                      <a:pt x="282514" y="296598"/>
                      <a:pt x="282514" y="296529"/>
                    </a:cubicBezTo>
                    <a:cubicBezTo>
                      <a:pt x="283406" y="292483"/>
                      <a:pt x="278331" y="290494"/>
                      <a:pt x="276068" y="293786"/>
                    </a:cubicBezTo>
                    <a:cubicBezTo>
                      <a:pt x="275382" y="294814"/>
                      <a:pt x="274696" y="295843"/>
                      <a:pt x="274079" y="296872"/>
                    </a:cubicBezTo>
                    <a:cubicBezTo>
                      <a:pt x="271062" y="296940"/>
                      <a:pt x="268113" y="297078"/>
                      <a:pt x="265095" y="297146"/>
                    </a:cubicBezTo>
                    <a:cubicBezTo>
                      <a:pt x="258305" y="297215"/>
                      <a:pt x="256591" y="307570"/>
                      <a:pt x="263449" y="309148"/>
                    </a:cubicBezTo>
                    <a:cubicBezTo>
                      <a:pt x="264684" y="309422"/>
                      <a:pt x="265918" y="309628"/>
                      <a:pt x="267152" y="309833"/>
                    </a:cubicBezTo>
                    <a:cubicBezTo>
                      <a:pt x="263243" y="318749"/>
                      <a:pt x="260569" y="328144"/>
                      <a:pt x="258305" y="337883"/>
                    </a:cubicBezTo>
                    <a:cubicBezTo>
                      <a:pt x="255356" y="350364"/>
                      <a:pt x="252339" y="364492"/>
                      <a:pt x="257688" y="376425"/>
                    </a:cubicBezTo>
                    <a:cubicBezTo>
                      <a:pt x="258991" y="379305"/>
                      <a:pt x="263518" y="379031"/>
                      <a:pt x="264889" y="376425"/>
                    </a:cubicBezTo>
                    <a:cubicBezTo>
                      <a:pt x="270513" y="365863"/>
                      <a:pt x="269827" y="353245"/>
                      <a:pt x="271610" y="341517"/>
                    </a:cubicBezTo>
                    <a:cubicBezTo>
                      <a:pt x="273188" y="331505"/>
                      <a:pt x="275930" y="321698"/>
                      <a:pt x="278537" y="311959"/>
                    </a:cubicBezTo>
                    <a:cubicBezTo>
                      <a:pt x="282514" y="312577"/>
                      <a:pt x="286492" y="312988"/>
                      <a:pt x="290538" y="313400"/>
                    </a:cubicBezTo>
                    <a:cubicBezTo>
                      <a:pt x="288549" y="323275"/>
                      <a:pt x="286972" y="333288"/>
                      <a:pt x="285600" y="343369"/>
                    </a:cubicBezTo>
                    <a:cubicBezTo>
                      <a:pt x="284092" y="354616"/>
                      <a:pt x="280457" y="365589"/>
                      <a:pt x="285120" y="376150"/>
                    </a:cubicBezTo>
                    <a:cubicBezTo>
                      <a:pt x="286081" y="378276"/>
                      <a:pt x="289715" y="378756"/>
                      <a:pt x="291155" y="376905"/>
                    </a:cubicBezTo>
                    <a:cubicBezTo>
                      <a:pt x="298356" y="367921"/>
                      <a:pt x="297739" y="356331"/>
                      <a:pt x="299111" y="345152"/>
                    </a:cubicBezTo>
                    <a:cubicBezTo>
                      <a:pt x="300414" y="334797"/>
                      <a:pt x="301511" y="324441"/>
                      <a:pt x="302128" y="314085"/>
                    </a:cubicBezTo>
                    <a:cubicBezTo>
                      <a:pt x="306174" y="314291"/>
                      <a:pt x="310220" y="314291"/>
                      <a:pt x="314336" y="314291"/>
                    </a:cubicBezTo>
                    <a:cubicBezTo>
                      <a:pt x="312278" y="323207"/>
                      <a:pt x="310564" y="332191"/>
                      <a:pt x="308781" y="341175"/>
                    </a:cubicBezTo>
                    <a:cubicBezTo>
                      <a:pt x="306174" y="354410"/>
                      <a:pt x="302128" y="368881"/>
                      <a:pt x="305488" y="382185"/>
                    </a:cubicBezTo>
                    <a:cubicBezTo>
                      <a:pt x="306449" y="385820"/>
                      <a:pt x="311249" y="386094"/>
                      <a:pt x="313101" y="383214"/>
                    </a:cubicBezTo>
                    <a:cubicBezTo>
                      <a:pt x="320371" y="372036"/>
                      <a:pt x="320851" y="357977"/>
                      <a:pt x="322839" y="345084"/>
                    </a:cubicBezTo>
                    <a:cubicBezTo>
                      <a:pt x="324417" y="334728"/>
                      <a:pt x="325857" y="324304"/>
                      <a:pt x="326817" y="313880"/>
                    </a:cubicBezTo>
                    <a:cubicBezTo>
                      <a:pt x="329835" y="313674"/>
                      <a:pt x="332852" y="313400"/>
                      <a:pt x="335938" y="313125"/>
                    </a:cubicBezTo>
                    <a:cubicBezTo>
                      <a:pt x="333264" y="323001"/>
                      <a:pt x="331481" y="333151"/>
                      <a:pt x="329697" y="343026"/>
                    </a:cubicBezTo>
                    <a:cubicBezTo>
                      <a:pt x="327160" y="356879"/>
                      <a:pt x="322016" y="372036"/>
                      <a:pt x="326543" y="385820"/>
                    </a:cubicBezTo>
                    <a:cubicBezTo>
                      <a:pt x="327777" y="389661"/>
                      <a:pt x="332235" y="389798"/>
                      <a:pt x="334498" y="386849"/>
                    </a:cubicBezTo>
                    <a:cubicBezTo>
                      <a:pt x="343071" y="375807"/>
                      <a:pt x="343207" y="360788"/>
                      <a:pt x="345471" y="347347"/>
                    </a:cubicBezTo>
                    <a:cubicBezTo>
                      <a:pt x="347391" y="335688"/>
                      <a:pt x="349791" y="323344"/>
                      <a:pt x="350340" y="311274"/>
                    </a:cubicBezTo>
                    <a:cubicBezTo>
                      <a:pt x="353289" y="310794"/>
                      <a:pt x="356238" y="310108"/>
                      <a:pt x="359187" y="309559"/>
                    </a:cubicBezTo>
                    <a:cubicBezTo>
                      <a:pt x="356512" y="321629"/>
                      <a:pt x="355415" y="334111"/>
                      <a:pt x="353975" y="346387"/>
                    </a:cubicBezTo>
                    <a:cubicBezTo>
                      <a:pt x="352535" y="358594"/>
                      <a:pt x="348351" y="371761"/>
                      <a:pt x="353975" y="383146"/>
                    </a:cubicBezTo>
                    <a:cubicBezTo>
                      <a:pt x="355003" y="385271"/>
                      <a:pt x="358707" y="385957"/>
                      <a:pt x="360284" y="383968"/>
                    </a:cubicBezTo>
                    <a:cubicBezTo>
                      <a:pt x="367485" y="374779"/>
                      <a:pt x="366662" y="363532"/>
                      <a:pt x="367759" y="352147"/>
                    </a:cubicBezTo>
                    <a:cubicBezTo>
                      <a:pt x="369200" y="337265"/>
                      <a:pt x="371394" y="322178"/>
                      <a:pt x="370777" y="307227"/>
                    </a:cubicBezTo>
                    <a:cubicBezTo>
                      <a:pt x="377429" y="305650"/>
                      <a:pt x="383944" y="303798"/>
                      <a:pt x="390528" y="301741"/>
                    </a:cubicBezTo>
                    <a:cubicBezTo>
                      <a:pt x="388470" y="310725"/>
                      <a:pt x="387716" y="320120"/>
                      <a:pt x="386481" y="329104"/>
                    </a:cubicBezTo>
                    <a:cubicBezTo>
                      <a:pt x="384699" y="341998"/>
                      <a:pt x="379075" y="357497"/>
                      <a:pt x="385316" y="369498"/>
                    </a:cubicBezTo>
                    <a:cubicBezTo>
                      <a:pt x="386481" y="371761"/>
                      <a:pt x="389910" y="372173"/>
                      <a:pt x="391625" y="370321"/>
                    </a:cubicBezTo>
                    <a:cubicBezTo>
                      <a:pt x="399786" y="361474"/>
                      <a:pt x="398757" y="348718"/>
                      <a:pt x="400197" y="337128"/>
                    </a:cubicBezTo>
                    <a:cubicBezTo>
                      <a:pt x="401775" y="324235"/>
                      <a:pt x="404724" y="310382"/>
                      <a:pt x="404107" y="297146"/>
                    </a:cubicBezTo>
                    <a:cubicBezTo>
                      <a:pt x="409936" y="295020"/>
                      <a:pt x="415628" y="292620"/>
                      <a:pt x="421320" y="290151"/>
                    </a:cubicBezTo>
                    <a:cubicBezTo>
                      <a:pt x="416863" y="303524"/>
                      <a:pt x="413159" y="317103"/>
                      <a:pt x="409319" y="330613"/>
                    </a:cubicBezTo>
                    <a:cubicBezTo>
                      <a:pt x="405684" y="343575"/>
                      <a:pt x="399512" y="356125"/>
                      <a:pt x="405615" y="368881"/>
                    </a:cubicBezTo>
                    <a:cubicBezTo>
                      <a:pt x="406370" y="370458"/>
                      <a:pt x="408702" y="371007"/>
                      <a:pt x="410142" y="370047"/>
                    </a:cubicBezTo>
                    <a:cubicBezTo>
                      <a:pt x="421800" y="362229"/>
                      <a:pt x="422829" y="348238"/>
                      <a:pt x="426326" y="335277"/>
                    </a:cubicBezTo>
                    <a:cubicBezTo>
                      <a:pt x="431058" y="317583"/>
                      <a:pt x="435790" y="299821"/>
                      <a:pt x="439083" y="281784"/>
                    </a:cubicBezTo>
                    <a:cubicBezTo>
                      <a:pt x="439974" y="281304"/>
                      <a:pt x="440866" y="280824"/>
                      <a:pt x="441757" y="280344"/>
                    </a:cubicBezTo>
                    <a:cubicBezTo>
                      <a:pt x="441277" y="286585"/>
                      <a:pt x="440866" y="292894"/>
                      <a:pt x="440180" y="299135"/>
                    </a:cubicBezTo>
                    <a:cubicBezTo>
                      <a:pt x="438740" y="312988"/>
                      <a:pt x="434145" y="326156"/>
                      <a:pt x="432430" y="339940"/>
                    </a:cubicBezTo>
                    <a:cubicBezTo>
                      <a:pt x="431333" y="348581"/>
                      <a:pt x="446146" y="350570"/>
                      <a:pt x="447655" y="341998"/>
                    </a:cubicBezTo>
                    <a:cubicBezTo>
                      <a:pt x="447655" y="341929"/>
                      <a:pt x="447655" y="341860"/>
                      <a:pt x="447724" y="341792"/>
                    </a:cubicBezTo>
                    <a:cubicBezTo>
                      <a:pt x="456433" y="321561"/>
                      <a:pt x="459039" y="295432"/>
                      <a:pt x="455816" y="272457"/>
                    </a:cubicBezTo>
                    <a:cubicBezTo>
                      <a:pt x="458834" y="270674"/>
                      <a:pt x="461714" y="268685"/>
                      <a:pt x="464663" y="266765"/>
                    </a:cubicBezTo>
                    <a:cubicBezTo>
                      <a:pt x="464389" y="272183"/>
                      <a:pt x="464183" y="277669"/>
                      <a:pt x="463291" y="282882"/>
                    </a:cubicBezTo>
                    <a:cubicBezTo>
                      <a:pt x="461577" y="293237"/>
                      <a:pt x="457667" y="303181"/>
                      <a:pt x="459176" y="313743"/>
                    </a:cubicBezTo>
                    <a:cubicBezTo>
                      <a:pt x="459725" y="317583"/>
                      <a:pt x="465006" y="318200"/>
                      <a:pt x="467337" y="315937"/>
                    </a:cubicBezTo>
                    <a:cubicBezTo>
                      <a:pt x="475499" y="308119"/>
                      <a:pt x="477487" y="295912"/>
                      <a:pt x="478722" y="285008"/>
                    </a:cubicBezTo>
                    <a:cubicBezTo>
                      <a:pt x="479750" y="276092"/>
                      <a:pt x="480711" y="266148"/>
                      <a:pt x="479339" y="256890"/>
                    </a:cubicBezTo>
                    <a:cubicBezTo>
                      <a:pt x="483454" y="253941"/>
                      <a:pt x="487569" y="250992"/>
                      <a:pt x="491409" y="247837"/>
                    </a:cubicBezTo>
                    <a:cubicBezTo>
                      <a:pt x="486883" y="268274"/>
                      <a:pt x="482357" y="288642"/>
                      <a:pt x="477693" y="309011"/>
                    </a:cubicBezTo>
                    <a:cubicBezTo>
                      <a:pt x="465829" y="361131"/>
                      <a:pt x="454307" y="413321"/>
                      <a:pt x="443129" y="465579"/>
                    </a:cubicBezTo>
                    <a:cubicBezTo>
                      <a:pt x="442443" y="465716"/>
                      <a:pt x="441757" y="465990"/>
                      <a:pt x="441071" y="466333"/>
                    </a:cubicBezTo>
                    <a:cubicBezTo>
                      <a:pt x="438808" y="467362"/>
                      <a:pt x="436545" y="468322"/>
                      <a:pt x="434282" y="469351"/>
                    </a:cubicBezTo>
                    <a:cubicBezTo>
                      <a:pt x="431196" y="466950"/>
                      <a:pt x="426258" y="467362"/>
                      <a:pt x="424886" y="472300"/>
                    </a:cubicBezTo>
                    <a:cubicBezTo>
                      <a:pt x="424749" y="472780"/>
                      <a:pt x="424681" y="473191"/>
                      <a:pt x="424544" y="473671"/>
                    </a:cubicBezTo>
                    <a:cubicBezTo>
                      <a:pt x="393614" y="487319"/>
                      <a:pt x="362067" y="499594"/>
                      <a:pt x="329903" y="509058"/>
                    </a:cubicBezTo>
                    <a:cubicBezTo>
                      <a:pt x="326337" y="506590"/>
                      <a:pt x="320988" y="507070"/>
                      <a:pt x="319410" y="512076"/>
                    </a:cubicBezTo>
                    <a:cubicBezTo>
                      <a:pt x="264409" y="527164"/>
                      <a:pt x="207762" y="534022"/>
                      <a:pt x="149469" y="526615"/>
                    </a:cubicBezTo>
                    <a:cubicBezTo>
                      <a:pt x="146795" y="526272"/>
                      <a:pt x="145697" y="528672"/>
                      <a:pt x="146040" y="530867"/>
                    </a:cubicBezTo>
                    <a:cubicBezTo>
                      <a:pt x="143914" y="529975"/>
                      <a:pt x="141034" y="530661"/>
                      <a:pt x="139731" y="532787"/>
                    </a:cubicBezTo>
                    <a:cubicBezTo>
                      <a:pt x="129444" y="549315"/>
                      <a:pt x="128483" y="571329"/>
                      <a:pt x="124918" y="590189"/>
                    </a:cubicBezTo>
                    <a:cubicBezTo>
                      <a:pt x="121763" y="606785"/>
                      <a:pt x="115796" y="626262"/>
                      <a:pt x="121077" y="642652"/>
                    </a:cubicBezTo>
                    <a:cubicBezTo>
                      <a:pt x="121831" y="644984"/>
                      <a:pt x="125329" y="646493"/>
                      <a:pt x="127112" y="644230"/>
                    </a:cubicBezTo>
                    <a:cubicBezTo>
                      <a:pt x="138016" y="630376"/>
                      <a:pt x="138839" y="611860"/>
                      <a:pt x="142063" y="594852"/>
                    </a:cubicBezTo>
                    <a:cubicBezTo>
                      <a:pt x="145766" y="575581"/>
                      <a:pt x="152418" y="553567"/>
                      <a:pt x="148577" y="534022"/>
                    </a:cubicBezTo>
                    <a:cubicBezTo>
                      <a:pt x="155230" y="538411"/>
                      <a:pt x="162568" y="541634"/>
                      <a:pt x="170249" y="543966"/>
                    </a:cubicBezTo>
                    <a:cubicBezTo>
                      <a:pt x="165928" y="559191"/>
                      <a:pt x="162637" y="574552"/>
                      <a:pt x="159482" y="590120"/>
                    </a:cubicBezTo>
                    <a:cubicBezTo>
                      <a:pt x="156533" y="604659"/>
                      <a:pt x="150018" y="621392"/>
                      <a:pt x="154681" y="635863"/>
                    </a:cubicBezTo>
                    <a:cubicBezTo>
                      <a:pt x="155504" y="638469"/>
                      <a:pt x="159413" y="640115"/>
                      <a:pt x="161402" y="637646"/>
                    </a:cubicBezTo>
                    <a:cubicBezTo>
                      <a:pt x="171003" y="625644"/>
                      <a:pt x="170798" y="608842"/>
                      <a:pt x="173472" y="594029"/>
                    </a:cubicBezTo>
                    <a:cubicBezTo>
                      <a:pt x="176284" y="578256"/>
                      <a:pt x="178684" y="562482"/>
                      <a:pt x="180124" y="546572"/>
                    </a:cubicBezTo>
                    <a:cubicBezTo>
                      <a:pt x="193292" y="549178"/>
                      <a:pt x="207419" y="549589"/>
                      <a:pt x="221615" y="548835"/>
                    </a:cubicBezTo>
                    <a:cubicBezTo>
                      <a:pt x="218186" y="562894"/>
                      <a:pt x="215306" y="577090"/>
                      <a:pt x="213043" y="591423"/>
                    </a:cubicBezTo>
                    <a:cubicBezTo>
                      <a:pt x="211328" y="602259"/>
                      <a:pt x="207350" y="612889"/>
                      <a:pt x="212426" y="623038"/>
                    </a:cubicBezTo>
                    <a:cubicBezTo>
                      <a:pt x="213591" y="625302"/>
                      <a:pt x="217020" y="625644"/>
                      <a:pt x="218735" y="623861"/>
                    </a:cubicBezTo>
                    <a:cubicBezTo>
                      <a:pt x="227033" y="615083"/>
                      <a:pt x="226073" y="601230"/>
                      <a:pt x="227650" y="589708"/>
                    </a:cubicBezTo>
                    <a:cubicBezTo>
                      <a:pt x="229502" y="576198"/>
                      <a:pt x="230599" y="562620"/>
                      <a:pt x="231285" y="549041"/>
                    </a:cubicBezTo>
                    <a:cubicBezTo>
                      <a:pt x="231285" y="548698"/>
                      <a:pt x="231217" y="548423"/>
                      <a:pt x="231148" y="548149"/>
                    </a:cubicBezTo>
                    <a:cubicBezTo>
                      <a:pt x="233000" y="548012"/>
                      <a:pt x="234851" y="547738"/>
                      <a:pt x="236772" y="547532"/>
                    </a:cubicBezTo>
                    <a:lnTo>
                      <a:pt x="232382" y="577776"/>
                    </a:lnTo>
                    <a:cubicBezTo>
                      <a:pt x="230462" y="591012"/>
                      <a:pt x="225799" y="606099"/>
                      <a:pt x="230188" y="619061"/>
                    </a:cubicBezTo>
                    <a:cubicBezTo>
                      <a:pt x="231559" y="623038"/>
                      <a:pt x="236497" y="623656"/>
                      <a:pt x="238829" y="620227"/>
                    </a:cubicBezTo>
                    <a:cubicBezTo>
                      <a:pt x="245550" y="610282"/>
                      <a:pt x="245481" y="597870"/>
                      <a:pt x="246990" y="586211"/>
                    </a:cubicBezTo>
                    <a:cubicBezTo>
                      <a:pt x="248704" y="572701"/>
                      <a:pt x="250488" y="559191"/>
                      <a:pt x="252202" y="545749"/>
                    </a:cubicBezTo>
                    <a:cubicBezTo>
                      <a:pt x="256728" y="545131"/>
                      <a:pt x="261117" y="544446"/>
                      <a:pt x="265438" y="543828"/>
                    </a:cubicBezTo>
                    <a:cubicBezTo>
                      <a:pt x="262558" y="556859"/>
                      <a:pt x="259883" y="569957"/>
                      <a:pt x="257482" y="583125"/>
                    </a:cubicBezTo>
                    <a:cubicBezTo>
                      <a:pt x="254945" y="596978"/>
                      <a:pt x="249596" y="612066"/>
                      <a:pt x="253505" y="625850"/>
                    </a:cubicBezTo>
                    <a:cubicBezTo>
                      <a:pt x="254671" y="630034"/>
                      <a:pt x="259883" y="630308"/>
                      <a:pt x="262146" y="627016"/>
                    </a:cubicBezTo>
                    <a:cubicBezTo>
                      <a:pt x="269827" y="615700"/>
                      <a:pt x="269690" y="600339"/>
                      <a:pt x="271610" y="587034"/>
                    </a:cubicBezTo>
                    <a:cubicBezTo>
                      <a:pt x="273736" y="572015"/>
                      <a:pt x="275588" y="557064"/>
                      <a:pt x="277234" y="542046"/>
                    </a:cubicBezTo>
                    <a:cubicBezTo>
                      <a:pt x="280320" y="541565"/>
                      <a:pt x="283269" y="541085"/>
                      <a:pt x="286149" y="540674"/>
                    </a:cubicBezTo>
                    <a:cubicBezTo>
                      <a:pt x="286904" y="540537"/>
                      <a:pt x="287726" y="540399"/>
                      <a:pt x="288549" y="540262"/>
                    </a:cubicBezTo>
                    <a:cubicBezTo>
                      <a:pt x="286149" y="551098"/>
                      <a:pt x="284435" y="562139"/>
                      <a:pt x="282514" y="573112"/>
                    </a:cubicBezTo>
                    <a:cubicBezTo>
                      <a:pt x="280182" y="586623"/>
                      <a:pt x="274902" y="602327"/>
                      <a:pt x="279291" y="615563"/>
                    </a:cubicBezTo>
                    <a:cubicBezTo>
                      <a:pt x="280388" y="618924"/>
                      <a:pt x="284366" y="619198"/>
                      <a:pt x="286355" y="616455"/>
                    </a:cubicBezTo>
                    <a:cubicBezTo>
                      <a:pt x="294447" y="605413"/>
                      <a:pt x="294104" y="590052"/>
                      <a:pt x="295887" y="576747"/>
                    </a:cubicBezTo>
                    <a:cubicBezTo>
                      <a:pt x="297671" y="563922"/>
                      <a:pt x="299728" y="551029"/>
                      <a:pt x="300688" y="538068"/>
                    </a:cubicBezTo>
                    <a:cubicBezTo>
                      <a:pt x="305146" y="537245"/>
                      <a:pt x="309603" y="536285"/>
                      <a:pt x="314061" y="535325"/>
                    </a:cubicBezTo>
                    <a:cubicBezTo>
                      <a:pt x="311661" y="546160"/>
                      <a:pt x="309261" y="557064"/>
                      <a:pt x="307066" y="567969"/>
                    </a:cubicBezTo>
                    <a:cubicBezTo>
                      <a:pt x="303706" y="584565"/>
                      <a:pt x="297122" y="602190"/>
                      <a:pt x="301237" y="618924"/>
                    </a:cubicBezTo>
                    <a:cubicBezTo>
                      <a:pt x="302265" y="623107"/>
                      <a:pt x="307409" y="623038"/>
                      <a:pt x="309603" y="620021"/>
                    </a:cubicBezTo>
                    <a:cubicBezTo>
                      <a:pt x="319342" y="606716"/>
                      <a:pt x="320027" y="588337"/>
                      <a:pt x="323114" y="572426"/>
                    </a:cubicBezTo>
                    <a:cubicBezTo>
                      <a:pt x="325720" y="558847"/>
                      <a:pt x="328120" y="545200"/>
                      <a:pt x="330520" y="531484"/>
                    </a:cubicBezTo>
                    <a:cubicBezTo>
                      <a:pt x="333949" y="530593"/>
                      <a:pt x="337310" y="529701"/>
                      <a:pt x="340739" y="528741"/>
                    </a:cubicBezTo>
                    <a:cubicBezTo>
                      <a:pt x="337516" y="541771"/>
                      <a:pt x="334841" y="555007"/>
                      <a:pt x="332098" y="568174"/>
                    </a:cubicBezTo>
                    <a:cubicBezTo>
                      <a:pt x="328600" y="584702"/>
                      <a:pt x="322839" y="602121"/>
                      <a:pt x="326406" y="618924"/>
                    </a:cubicBezTo>
                    <a:cubicBezTo>
                      <a:pt x="327229" y="622764"/>
                      <a:pt x="332166" y="622695"/>
                      <a:pt x="334018" y="619952"/>
                    </a:cubicBezTo>
                    <a:cubicBezTo>
                      <a:pt x="343413" y="606236"/>
                      <a:pt x="344716" y="588611"/>
                      <a:pt x="347734" y="572495"/>
                    </a:cubicBezTo>
                    <a:cubicBezTo>
                      <a:pt x="350751" y="556447"/>
                      <a:pt x="353906" y="540468"/>
                      <a:pt x="356101" y="524283"/>
                    </a:cubicBezTo>
                    <a:cubicBezTo>
                      <a:pt x="358158" y="523666"/>
                      <a:pt x="360216" y="522843"/>
                      <a:pt x="362342" y="522226"/>
                    </a:cubicBezTo>
                    <a:cubicBezTo>
                      <a:pt x="359049" y="537588"/>
                      <a:pt x="355758" y="552881"/>
                      <a:pt x="352466" y="568243"/>
                    </a:cubicBezTo>
                    <a:cubicBezTo>
                      <a:pt x="348968" y="584565"/>
                      <a:pt x="342316" y="602121"/>
                      <a:pt x="346294" y="618649"/>
                    </a:cubicBezTo>
                    <a:cubicBezTo>
                      <a:pt x="347117" y="622147"/>
                      <a:pt x="351506" y="622078"/>
                      <a:pt x="353358" y="619541"/>
                    </a:cubicBezTo>
                    <a:cubicBezTo>
                      <a:pt x="362890" y="606305"/>
                      <a:pt x="363507" y="587857"/>
                      <a:pt x="366388" y="572015"/>
                    </a:cubicBezTo>
                    <a:cubicBezTo>
                      <a:pt x="369680" y="553841"/>
                      <a:pt x="372971" y="535736"/>
                      <a:pt x="376263" y="517562"/>
                    </a:cubicBezTo>
                    <a:cubicBezTo>
                      <a:pt x="379967" y="516259"/>
                      <a:pt x="383533" y="514819"/>
                      <a:pt x="387167" y="513448"/>
                    </a:cubicBezTo>
                    <a:cubicBezTo>
                      <a:pt x="385658" y="522363"/>
                      <a:pt x="384493" y="531415"/>
                      <a:pt x="383396" y="540399"/>
                    </a:cubicBezTo>
                    <a:cubicBezTo>
                      <a:pt x="381338" y="557819"/>
                      <a:pt x="375371" y="578118"/>
                      <a:pt x="380926" y="595058"/>
                    </a:cubicBezTo>
                    <a:cubicBezTo>
                      <a:pt x="382161" y="598761"/>
                      <a:pt x="387030" y="599584"/>
                      <a:pt x="389156" y="596155"/>
                    </a:cubicBezTo>
                    <a:cubicBezTo>
                      <a:pt x="396494" y="584085"/>
                      <a:pt x="396220" y="569546"/>
                      <a:pt x="397797" y="555693"/>
                    </a:cubicBezTo>
                    <a:cubicBezTo>
                      <a:pt x="399580" y="539714"/>
                      <a:pt x="401638" y="523529"/>
                      <a:pt x="402118" y="507412"/>
                    </a:cubicBezTo>
                    <a:cubicBezTo>
                      <a:pt x="407399" y="505149"/>
                      <a:pt x="412610" y="502749"/>
                      <a:pt x="417754" y="500349"/>
                    </a:cubicBezTo>
                    <a:cubicBezTo>
                      <a:pt x="415011" y="511116"/>
                      <a:pt x="412405" y="521951"/>
                      <a:pt x="409867" y="532787"/>
                    </a:cubicBezTo>
                    <a:cubicBezTo>
                      <a:pt x="405684" y="550961"/>
                      <a:pt x="399169" y="569615"/>
                      <a:pt x="401912" y="588268"/>
                    </a:cubicBezTo>
                    <a:cubicBezTo>
                      <a:pt x="402529" y="592383"/>
                      <a:pt x="408153" y="592177"/>
                      <a:pt x="410005" y="589297"/>
                    </a:cubicBezTo>
                    <a:cubicBezTo>
                      <a:pt x="415902" y="580313"/>
                      <a:pt x="418851" y="569957"/>
                      <a:pt x="421046" y="559328"/>
                    </a:cubicBezTo>
                    <a:cubicBezTo>
                      <a:pt x="421732" y="559053"/>
                      <a:pt x="422280" y="558642"/>
                      <a:pt x="422692" y="557956"/>
                    </a:cubicBezTo>
                    <a:cubicBezTo>
                      <a:pt x="423446" y="556790"/>
                      <a:pt x="424064" y="555556"/>
                      <a:pt x="424749" y="554390"/>
                    </a:cubicBezTo>
                    <a:cubicBezTo>
                      <a:pt x="419743" y="578461"/>
                      <a:pt x="414599" y="602533"/>
                      <a:pt x="409661" y="626673"/>
                    </a:cubicBezTo>
                    <a:cubicBezTo>
                      <a:pt x="404381" y="652528"/>
                      <a:pt x="399100" y="678451"/>
                      <a:pt x="393888" y="704374"/>
                    </a:cubicBezTo>
                    <a:cubicBezTo>
                      <a:pt x="345539" y="734961"/>
                      <a:pt x="293556" y="757661"/>
                      <a:pt x="237937" y="772131"/>
                    </a:cubicBezTo>
                    <a:cubicBezTo>
                      <a:pt x="205773" y="780498"/>
                      <a:pt x="172649" y="784956"/>
                      <a:pt x="139525" y="787219"/>
                    </a:cubicBezTo>
                    <a:cubicBezTo>
                      <a:pt x="112847" y="789002"/>
                      <a:pt x="85484" y="785710"/>
                      <a:pt x="59149" y="790374"/>
                    </a:cubicBezTo>
                    <a:cubicBezTo>
                      <a:pt x="55240" y="791059"/>
                      <a:pt x="56200" y="796203"/>
                      <a:pt x="59149" y="797369"/>
                    </a:cubicBezTo>
                    <a:cubicBezTo>
                      <a:pt x="59423" y="797506"/>
                      <a:pt x="59767" y="797574"/>
                      <a:pt x="60041" y="797712"/>
                    </a:cubicBezTo>
                    <a:cubicBezTo>
                      <a:pt x="59561" y="797917"/>
                      <a:pt x="59081" y="798192"/>
                      <a:pt x="58806" y="798672"/>
                    </a:cubicBezTo>
                    <a:cubicBezTo>
                      <a:pt x="49411" y="811016"/>
                      <a:pt x="50714" y="829258"/>
                      <a:pt x="49068" y="844209"/>
                    </a:cubicBezTo>
                    <a:cubicBezTo>
                      <a:pt x="47216" y="861765"/>
                      <a:pt x="45228" y="879596"/>
                      <a:pt x="49136" y="896947"/>
                    </a:cubicBezTo>
                    <a:cubicBezTo>
                      <a:pt x="50097" y="901199"/>
                      <a:pt x="55515" y="900307"/>
                      <a:pt x="56886" y="896947"/>
                    </a:cubicBezTo>
                    <a:cubicBezTo>
                      <a:pt x="63676" y="880145"/>
                      <a:pt x="63950" y="862108"/>
                      <a:pt x="65458" y="844209"/>
                    </a:cubicBezTo>
                    <a:cubicBezTo>
                      <a:pt x="66761" y="829396"/>
                      <a:pt x="70259" y="812388"/>
                      <a:pt x="63127" y="798877"/>
                    </a:cubicBezTo>
                    <a:cubicBezTo>
                      <a:pt x="68682" y="800866"/>
                      <a:pt x="74374" y="802444"/>
                      <a:pt x="80272" y="803747"/>
                    </a:cubicBezTo>
                    <a:cubicBezTo>
                      <a:pt x="79860" y="804227"/>
                      <a:pt x="79586" y="804775"/>
                      <a:pt x="79380" y="805461"/>
                    </a:cubicBezTo>
                    <a:cubicBezTo>
                      <a:pt x="74923" y="821029"/>
                      <a:pt x="71631" y="837077"/>
                      <a:pt x="68476" y="852987"/>
                    </a:cubicBezTo>
                    <a:cubicBezTo>
                      <a:pt x="65596" y="867389"/>
                      <a:pt x="60315" y="882339"/>
                      <a:pt x="63401" y="896947"/>
                    </a:cubicBezTo>
                    <a:cubicBezTo>
                      <a:pt x="64155" y="900376"/>
                      <a:pt x="68613" y="900376"/>
                      <a:pt x="70328" y="897838"/>
                    </a:cubicBezTo>
                    <a:cubicBezTo>
                      <a:pt x="78352" y="885974"/>
                      <a:pt x="78969" y="870475"/>
                      <a:pt x="81575" y="856622"/>
                    </a:cubicBezTo>
                    <a:cubicBezTo>
                      <a:pt x="84661" y="840163"/>
                      <a:pt x="87747" y="823498"/>
                      <a:pt x="89461" y="806833"/>
                    </a:cubicBezTo>
                    <a:cubicBezTo>
                      <a:pt x="89530" y="806353"/>
                      <a:pt x="89393" y="806010"/>
                      <a:pt x="89325" y="805598"/>
                    </a:cubicBezTo>
                    <a:cubicBezTo>
                      <a:pt x="93919" y="806421"/>
                      <a:pt x="98651" y="806970"/>
                      <a:pt x="103383" y="807450"/>
                    </a:cubicBezTo>
                    <a:cubicBezTo>
                      <a:pt x="99200" y="820823"/>
                      <a:pt x="95154" y="834265"/>
                      <a:pt x="91382" y="847775"/>
                    </a:cubicBezTo>
                    <a:cubicBezTo>
                      <a:pt x="87884" y="860462"/>
                      <a:pt x="82124" y="873218"/>
                      <a:pt x="84112" y="886454"/>
                    </a:cubicBezTo>
                    <a:cubicBezTo>
                      <a:pt x="84455" y="888580"/>
                      <a:pt x="87884" y="889540"/>
                      <a:pt x="89187" y="887826"/>
                    </a:cubicBezTo>
                    <a:cubicBezTo>
                      <a:pt x="96251" y="878773"/>
                      <a:pt x="97554" y="867869"/>
                      <a:pt x="100229" y="856828"/>
                    </a:cubicBezTo>
                    <a:cubicBezTo>
                      <a:pt x="104138" y="840643"/>
                      <a:pt x="107909" y="824458"/>
                      <a:pt x="111338" y="808136"/>
                    </a:cubicBezTo>
                    <a:cubicBezTo>
                      <a:pt x="120528" y="808684"/>
                      <a:pt x="129924" y="808616"/>
                      <a:pt x="139388" y="808204"/>
                    </a:cubicBezTo>
                    <a:cubicBezTo>
                      <a:pt x="128827" y="836665"/>
                      <a:pt x="113328" y="869446"/>
                      <a:pt x="114219" y="899073"/>
                    </a:cubicBezTo>
                    <a:cubicBezTo>
                      <a:pt x="114287" y="902022"/>
                      <a:pt x="117854" y="902708"/>
                      <a:pt x="119431" y="900513"/>
                    </a:cubicBezTo>
                    <a:cubicBezTo>
                      <a:pt x="137262" y="875276"/>
                      <a:pt x="142063" y="837831"/>
                      <a:pt x="149401" y="807656"/>
                    </a:cubicBezTo>
                    <a:cubicBezTo>
                      <a:pt x="158110" y="807039"/>
                      <a:pt x="166889" y="806079"/>
                      <a:pt x="175530" y="804913"/>
                    </a:cubicBezTo>
                    <a:cubicBezTo>
                      <a:pt x="168672" y="830013"/>
                      <a:pt x="158590" y="856485"/>
                      <a:pt x="156738" y="882339"/>
                    </a:cubicBezTo>
                    <a:cubicBezTo>
                      <a:pt x="156533" y="885014"/>
                      <a:pt x="160716" y="886180"/>
                      <a:pt x="161814" y="883711"/>
                    </a:cubicBezTo>
                    <a:cubicBezTo>
                      <a:pt x="173129" y="859502"/>
                      <a:pt x="177107" y="830356"/>
                      <a:pt x="183691" y="804501"/>
                    </a:cubicBezTo>
                    <a:cubicBezTo>
                      <a:pt x="183759" y="804227"/>
                      <a:pt x="183691" y="804021"/>
                      <a:pt x="183759" y="803747"/>
                    </a:cubicBezTo>
                    <a:cubicBezTo>
                      <a:pt x="195760" y="801964"/>
                      <a:pt x="207419" y="799769"/>
                      <a:pt x="218735" y="797369"/>
                    </a:cubicBezTo>
                    <a:cubicBezTo>
                      <a:pt x="217363" y="808479"/>
                      <a:pt x="216883" y="819726"/>
                      <a:pt x="215786" y="830836"/>
                    </a:cubicBezTo>
                    <a:cubicBezTo>
                      <a:pt x="214072" y="848049"/>
                      <a:pt x="211260" y="864851"/>
                      <a:pt x="210985" y="882134"/>
                    </a:cubicBezTo>
                    <a:cubicBezTo>
                      <a:pt x="210917" y="884946"/>
                      <a:pt x="215237" y="886386"/>
                      <a:pt x="216540" y="883642"/>
                    </a:cubicBezTo>
                    <a:cubicBezTo>
                      <a:pt x="228473" y="857788"/>
                      <a:pt x="233685" y="824115"/>
                      <a:pt x="229571" y="795037"/>
                    </a:cubicBezTo>
                    <a:cubicBezTo>
                      <a:pt x="234234" y="794008"/>
                      <a:pt x="238760" y="792980"/>
                      <a:pt x="243149" y="791951"/>
                    </a:cubicBezTo>
                    <a:cubicBezTo>
                      <a:pt x="247264" y="790991"/>
                      <a:pt x="251379" y="789894"/>
                      <a:pt x="255494" y="788796"/>
                    </a:cubicBezTo>
                    <a:cubicBezTo>
                      <a:pt x="250282" y="820755"/>
                      <a:pt x="241504" y="857308"/>
                      <a:pt x="245756" y="889060"/>
                    </a:cubicBezTo>
                    <a:cubicBezTo>
                      <a:pt x="246236" y="892489"/>
                      <a:pt x="250624" y="893381"/>
                      <a:pt x="251927" y="889883"/>
                    </a:cubicBezTo>
                    <a:cubicBezTo>
                      <a:pt x="263175" y="858679"/>
                      <a:pt x="261803" y="819520"/>
                      <a:pt x="263655" y="786602"/>
                    </a:cubicBezTo>
                    <a:cubicBezTo>
                      <a:pt x="265026" y="786190"/>
                      <a:pt x="266398" y="785779"/>
                      <a:pt x="267769" y="785367"/>
                    </a:cubicBezTo>
                    <a:cubicBezTo>
                      <a:pt x="263792" y="810948"/>
                      <a:pt x="261734" y="840025"/>
                      <a:pt x="264478" y="864989"/>
                    </a:cubicBezTo>
                    <a:cubicBezTo>
                      <a:pt x="265026" y="869789"/>
                      <a:pt x="271884" y="871367"/>
                      <a:pt x="273324" y="866154"/>
                    </a:cubicBezTo>
                    <a:cubicBezTo>
                      <a:pt x="273805" y="864509"/>
                      <a:pt x="274148" y="862863"/>
                      <a:pt x="274559" y="861217"/>
                    </a:cubicBezTo>
                    <a:cubicBezTo>
                      <a:pt x="274696" y="861765"/>
                      <a:pt x="274833" y="862314"/>
                      <a:pt x="274971" y="862794"/>
                    </a:cubicBezTo>
                    <a:cubicBezTo>
                      <a:pt x="276068" y="865743"/>
                      <a:pt x="280182" y="867663"/>
                      <a:pt x="282652" y="864783"/>
                    </a:cubicBezTo>
                    <a:cubicBezTo>
                      <a:pt x="290264" y="855799"/>
                      <a:pt x="289990" y="844620"/>
                      <a:pt x="291910" y="833236"/>
                    </a:cubicBezTo>
                    <a:cubicBezTo>
                      <a:pt x="294584" y="816983"/>
                      <a:pt x="296848" y="800729"/>
                      <a:pt x="299316" y="784407"/>
                    </a:cubicBezTo>
                    <a:cubicBezTo>
                      <a:pt x="299865" y="780498"/>
                      <a:pt x="297465" y="777686"/>
                      <a:pt x="294584" y="776589"/>
                    </a:cubicBezTo>
                    <a:cubicBezTo>
                      <a:pt x="299042" y="775012"/>
                      <a:pt x="303431" y="773160"/>
                      <a:pt x="307889" y="771445"/>
                    </a:cubicBezTo>
                    <a:cubicBezTo>
                      <a:pt x="307820" y="771789"/>
                      <a:pt x="307614" y="772063"/>
                      <a:pt x="307614" y="772406"/>
                    </a:cubicBezTo>
                    <a:cubicBezTo>
                      <a:pt x="305763" y="788385"/>
                      <a:pt x="303637" y="804364"/>
                      <a:pt x="302059" y="820343"/>
                    </a:cubicBezTo>
                    <a:cubicBezTo>
                      <a:pt x="300688" y="834128"/>
                      <a:pt x="296299" y="849558"/>
                      <a:pt x="301785" y="862588"/>
                    </a:cubicBezTo>
                    <a:cubicBezTo>
                      <a:pt x="303226" y="866086"/>
                      <a:pt x="307614" y="867115"/>
                      <a:pt x="309878" y="863617"/>
                    </a:cubicBezTo>
                    <a:cubicBezTo>
                      <a:pt x="317010" y="852781"/>
                      <a:pt x="315913" y="839751"/>
                      <a:pt x="316942" y="827132"/>
                    </a:cubicBezTo>
                    <a:cubicBezTo>
                      <a:pt x="318450" y="808890"/>
                      <a:pt x="319479" y="790579"/>
                      <a:pt x="320645" y="772337"/>
                    </a:cubicBezTo>
                    <a:cubicBezTo>
                      <a:pt x="320782" y="769937"/>
                      <a:pt x="319822" y="768291"/>
                      <a:pt x="318450" y="767262"/>
                    </a:cubicBezTo>
                    <a:cubicBezTo>
                      <a:pt x="322154" y="765753"/>
                      <a:pt x="325720" y="764039"/>
                      <a:pt x="329355" y="762462"/>
                    </a:cubicBezTo>
                    <a:cubicBezTo>
                      <a:pt x="328600" y="774874"/>
                      <a:pt x="327777" y="787287"/>
                      <a:pt x="327160" y="799700"/>
                    </a:cubicBezTo>
                    <a:cubicBezTo>
                      <a:pt x="326474" y="813554"/>
                      <a:pt x="321742" y="831110"/>
                      <a:pt x="330383" y="842837"/>
                    </a:cubicBezTo>
                    <a:cubicBezTo>
                      <a:pt x="331755" y="844758"/>
                      <a:pt x="334772" y="845718"/>
                      <a:pt x="336555" y="843660"/>
                    </a:cubicBezTo>
                    <a:cubicBezTo>
                      <a:pt x="345539" y="833305"/>
                      <a:pt x="342865" y="819795"/>
                      <a:pt x="343345" y="806558"/>
                    </a:cubicBezTo>
                    <a:cubicBezTo>
                      <a:pt x="343962" y="789551"/>
                      <a:pt x="344168" y="772474"/>
                      <a:pt x="344374" y="755466"/>
                    </a:cubicBezTo>
                    <a:cubicBezTo>
                      <a:pt x="350340" y="752586"/>
                      <a:pt x="356238" y="749500"/>
                      <a:pt x="362067" y="746414"/>
                    </a:cubicBezTo>
                    <a:cubicBezTo>
                      <a:pt x="362067" y="746482"/>
                      <a:pt x="362067" y="746482"/>
                      <a:pt x="362067" y="746551"/>
                    </a:cubicBezTo>
                    <a:cubicBezTo>
                      <a:pt x="365633" y="763833"/>
                      <a:pt x="364536" y="780498"/>
                      <a:pt x="360558" y="797643"/>
                    </a:cubicBezTo>
                    <a:cubicBezTo>
                      <a:pt x="358707" y="805735"/>
                      <a:pt x="368513" y="809919"/>
                      <a:pt x="373383" y="806147"/>
                    </a:cubicBezTo>
                    <a:cubicBezTo>
                      <a:pt x="363919" y="854153"/>
                      <a:pt x="354523" y="902159"/>
                      <a:pt x="345402" y="950234"/>
                    </a:cubicBezTo>
                    <a:cubicBezTo>
                      <a:pt x="326543" y="963264"/>
                      <a:pt x="307135" y="973962"/>
                      <a:pt x="287315" y="982466"/>
                    </a:cubicBezTo>
                    <a:cubicBezTo>
                      <a:pt x="282994" y="978900"/>
                      <a:pt x="275794" y="979243"/>
                      <a:pt x="274696" y="986169"/>
                    </a:cubicBezTo>
                    <a:cubicBezTo>
                      <a:pt x="274627" y="986650"/>
                      <a:pt x="274559" y="987198"/>
                      <a:pt x="274491" y="987678"/>
                    </a:cubicBezTo>
                    <a:cubicBezTo>
                      <a:pt x="270033" y="989393"/>
                      <a:pt x="265575" y="990970"/>
                      <a:pt x="261117" y="992479"/>
                    </a:cubicBezTo>
                    <a:cubicBezTo>
                      <a:pt x="258443" y="987267"/>
                      <a:pt x="249596" y="986169"/>
                      <a:pt x="248224" y="993302"/>
                    </a:cubicBezTo>
                    <a:cubicBezTo>
                      <a:pt x="248018" y="994399"/>
                      <a:pt x="247813" y="995496"/>
                      <a:pt x="247607" y="996594"/>
                    </a:cubicBezTo>
                    <a:cubicBezTo>
                      <a:pt x="242738" y="997965"/>
                      <a:pt x="237869" y="999131"/>
                      <a:pt x="233000" y="1000228"/>
                    </a:cubicBezTo>
                    <a:cubicBezTo>
                      <a:pt x="233548" y="996937"/>
                      <a:pt x="234165" y="993576"/>
                      <a:pt x="234714" y="990284"/>
                    </a:cubicBezTo>
                    <a:cubicBezTo>
                      <a:pt x="236291" y="981232"/>
                      <a:pt x="222507" y="977254"/>
                      <a:pt x="220792" y="986444"/>
                    </a:cubicBezTo>
                    <a:cubicBezTo>
                      <a:pt x="219695" y="991999"/>
                      <a:pt x="218666" y="997622"/>
                      <a:pt x="217569" y="1003177"/>
                    </a:cubicBezTo>
                    <a:cubicBezTo>
                      <a:pt x="209408" y="1004549"/>
                      <a:pt x="201247" y="1005715"/>
                      <a:pt x="193017" y="1006401"/>
                    </a:cubicBezTo>
                    <a:cubicBezTo>
                      <a:pt x="193154" y="1005509"/>
                      <a:pt x="193292" y="1004617"/>
                      <a:pt x="193429" y="1003795"/>
                    </a:cubicBezTo>
                    <a:cubicBezTo>
                      <a:pt x="194457" y="996937"/>
                      <a:pt x="184102" y="993919"/>
                      <a:pt x="182867" y="1000914"/>
                    </a:cubicBezTo>
                    <a:cubicBezTo>
                      <a:pt x="182525" y="1002972"/>
                      <a:pt x="182113" y="1005098"/>
                      <a:pt x="181770" y="1007155"/>
                    </a:cubicBezTo>
                    <a:cubicBezTo>
                      <a:pt x="172580" y="1007566"/>
                      <a:pt x="163391" y="1007635"/>
                      <a:pt x="154133" y="1007224"/>
                    </a:cubicBezTo>
                    <a:cubicBezTo>
                      <a:pt x="152898" y="1003932"/>
                      <a:pt x="147206" y="1003452"/>
                      <a:pt x="145560" y="1006743"/>
                    </a:cubicBezTo>
                    <a:cubicBezTo>
                      <a:pt x="105852" y="1003932"/>
                      <a:pt x="65596" y="993645"/>
                      <a:pt x="25271" y="975745"/>
                    </a:cubicBezTo>
                    <a:cubicBezTo>
                      <a:pt x="21019" y="973894"/>
                      <a:pt x="17727" y="979311"/>
                      <a:pt x="21636" y="981986"/>
                    </a:cubicBezTo>
                    <a:cubicBezTo>
                      <a:pt x="24516" y="983975"/>
                      <a:pt x="27465" y="985895"/>
                      <a:pt x="30414" y="987747"/>
                    </a:cubicBezTo>
                    <a:cubicBezTo>
                      <a:pt x="29865" y="987747"/>
                      <a:pt x="29317" y="987884"/>
                      <a:pt x="28700" y="988295"/>
                    </a:cubicBezTo>
                    <a:cubicBezTo>
                      <a:pt x="16767" y="996937"/>
                      <a:pt x="15052" y="1013464"/>
                      <a:pt x="10869" y="1026906"/>
                    </a:cubicBezTo>
                    <a:cubicBezTo>
                      <a:pt x="6274" y="1041788"/>
                      <a:pt x="-858" y="1059413"/>
                      <a:pt x="3257" y="1074912"/>
                    </a:cubicBezTo>
                    <a:cubicBezTo>
                      <a:pt x="4080" y="1077998"/>
                      <a:pt x="7988" y="1078890"/>
                      <a:pt x="10252" y="1076764"/>
                    </a:cubicBezTo>
                    <a:cubicBezTo>
                      <a:pt x="20539" y="1066888"/>
                      <a:pt x="23007" y="1051458"/>
                      <a:pt x="26848" y="1038153"/>
                    </a:cubicBezTo>
                    <a:cubicBezTo>
                      <a:pt x="30894" y="1024026"/>
                      <a:pt x="39673" y="1004617"/>
                      <a:pt x="33775" y="990353"/>
                    </a:cubicBezTo>
                    <a:cubicBezTo>
                      <a:pt x="33638" y="990010"/>
                      <a:pt x="33432" y="989736"/>
                      <a:pt x="33226" y="989461"/>
                    </a:cubicBezTo>
                    <a:cubicBezTo>
                      <a:pt x="53457" y="1001806"/>
                      <a:pt x="75266" y="1010995"/>
                      <a:pt x="97828" y="1017442"/>
                    </a:cubicBezTo>
                    <a:cubicBezTo>
                      <a:pt x="95702" y="1029101"/>
                      <a:pt x="95154" y="1041171"/>
                      <a:pt x="94399" y="1052898"/>
                    </a:cubicBezTo>
                    <a:cubicBezTo>
                      <a:pt x="93576" y="1065517"/>
                      <a:pt x="91039" y="1078272"/>
                      <a:pt x="97074" y="1089862"/>
                    </a:cubicBezTo>
                    <a:cubicBezTo>
                      <a:pt x="98651" y="1092880"/>
                      <a:pt x="102903" y="1092400"/>
                      <a:pt x="104549" y="1089862"/>
                    </a:cubicBezTo>
                    <a:cubicBezTo>
                      <a:pt x="110790" y="1080330"/>
                      <a:pt x="110173" y="1069769"/>
                      <a:pt x="110653" y="1058659"/>
                    </a:cubicBezTo>
                    <a:cubicBezTo>
                      <a:pt x="111133" y="1046177"/>
                      <a:pt x="112093" y="1033490"/>
                      <a:pt x="111338" y="1020940"/>
                    </a:cubicBezTo>
                    <a:cubicBezTo>
                      <a:pt x="121283" y="1023271"/>
                      <a:pt x="131432" y="1024986"/>
                      <a:pt x="141582" y="1026220"/>
                    </a:cubicBezTo>
                    <a:cubicBezTo>
                      <a:pt x="137331" y="1046794"/>
                      <a:pt x="132530" y="1068740"/>
                      <a:pt x="135410" y="1088354"/>
                    </a:cubicBezTo>
                    <a:cubicBezTo>
                      <a:pt x="135753" y="1090823"/>
                      <a:pt x="139662" y="1091234"/>
                      <a:pt x="140691" y="1089039"/>
                    </a:cubicBezTo>
                    <a:cubicBezTo>
                      <a:pt x="149057" y="1070934"/>
                      <a:pt x="150635" y="1048303"/>
                      <a:pt x="152418" y="1027249"/>
                    </a:cubicBezTo>
                    <a:cubicBezTo>
                      <a:pt x="160922" y="1027935"/>
                      <a:pt x="169426" y="1028278"/>
                      <a:pt x="177930" y="1028209"/>
                    </a:cubicBezTo>
                    <a:cubicBezTo>
                      <a:pt x="176764" y="1034930"/>
                      <a:pt x="175530" y="1041719"/>
                      <a:pt x="174364" y="1048440"/>
                    </a:cubicBezTo>
                    <a:cubicBezTo>
                      <a:pt x="171895" y="1062430"/>
                      <a:pt x="167780" y="1076901"/>
                      <a:pt x="169495" y="1091097"/>
                    </a:cubicBezTo>
                    <a:cubicBezTo>
                      <a:pt x="169906" y="1094457"/>
                      <a:pt x="174844" y="1096926"/>
                      <a:pt x="176695" y="1093017"/>
                    </a:cubicBezTo>
                    <a:cubicBezTo>
                      <a:pt x="182936" y="1080124"/>
                      <a:pt x="183828" y="1065654"/>
                      <a:pt x="185954" y="1051595"/>
                    </a:cubicBezTo>
                    <a:cubicBezTo>
                      <a:pt x="187188" y="1043708"/>
                      <a:pt x="188423" y="1035822"/>
                      <a:pt x="189588" y="1027935"/>
                    </a:cubicBezTo>
                    <a:cubicBezTo>
                      <a:pt x="197475" y="1027592"/>
                      <a:pt x="205293" y="1026837"/>
                      <a:pt x="213180" y="1025946"/>
                    </a:cubicBezTo>
                    <a:cubicBezTo>
                      <a:pt x="212288" y="1030472"/>
                      <a:pt x="211466" y="1034998"/>
                      <a:pt x="210574" y="1039593"/>
                    </a:cubicBezTo>
                    <a:cubicBezTo>
                      <a:pt x="207556" y="1055572"/>
                      <a:pt x="201453" y="1072580"/>
                      <a:pt x="205362" y="1088697"/>
                    </a:cubicBezTo>
                    <a:cubicBezTo>
                      <a:pt x="206322" y="1092743"/>
                      <a:pt x="211534" y="1092811"/>
                      <a:pt x="213591" y="1089794"/>
                    </a:cubicBezTo>
                    <a:cubicBezTo>
                      <a:pt x="222507" y="1076695"/>
                      <a:pt x="222850" y="1059139"/>
                      <a:pt x="225456" y="1043777"/>
                    </a:cubicBezTo>
                    <a:lnTo>
                      <a:pt x="228885" y="1023820"/>
                    </a:lnTo>
                    <a:cubicBezTo>
                      <a:pt x="233548" y="1022997"/>
                      <a:pt x="238211" y="1022037"/>
                      <a:pt x="242807" y="1021008"/>
                    </a:cubicBezTo>
                    <a:cubicBezTo>
                      <a:pt x="242669" y="1021557"/>
                      <a:pt x="242601" y="1022106"/>
                      <a:pt x="242463" y="1022723"/>
                    </a:cubicBezTo>
                    <a:cubicBezTo>
                      <a:pt x="240749" y="1031569"/>
                      <a:pt x="237663" y="1040965"/>
                      <a:pt x="238555" y="1049949"/>
                    </a:cubicBezTo>
                    <a:cubicBezTo>
                      <a:pt x="239103" y="1055504"/>
                      <a:pt x="247059" y="1059070"/>
                      <a:pt x="250076" y="1053104"/>
                    </a:cubicBezTo>
                    <a:cubicBezTo>
                      <a:pt x="254191" y="1044943"/>
                      <a:pt x="254876" y="1035547"/>
                      <a:pt x="256454" y="1026563"/>
                    </a:cubicBezTo>
                    <a:cubicBezTo>
                      <a:pt x="257003" y="1023408"/>
                      <a:pt x="257620" y="1020322"/>
                      <a:pt x="258168" y="1017168"/>
                    </a:cubicBezTo>
                    <a:cubicBezTo>
                      <a:pt x="262283" y="1016002"/>
                      <a:pt x="266398" y="1014767"/>
                      <a:pt x="270444" y="1013396"/>
                    </a:cubicBezTo>
                    <a:cubicBezTo>
                      <a:pt x="269210" y="1021488"/>
                      <a:pt x="267975" y="1029581"/>
                      <a:pt x="266672" y="1037673"/>
                    </a:cubicBezTo>
                    <a:cubicBezTo>
                      <a:pt x="264340" y="1052761"/>
                      <a:pt x="258717" y="1070660"/>
                      <a:pt x="264340" y="1085268"/>
                    </a:cubicBezTo>
                    <a:cubicBezTo>
                      <a:pt x="265301" y="1087805"/>
                      <a:pt x="269072" y="1089794"/>
                      <a:pt x="271198" y="1087051"/>
                    </a:cubicBezTo>
                    <a:cubicBezTo>
                      <a:pt x="279703" y="1076078"/>
                      <a:pt x="280114" y="1063048"/>
                      <a:pt x="282034" y="1049538"/>
                    </a:cubicBezTo>
                    <a:cubicBezTo>
                      <a:pt x="284092" y="1035341"/>
                      <a:pt x="286081" y="1021145"/>
                      <a:pt x="288138" y="1006949"/>
                    </a:cubicBezTo>
                    <a:cubicBezTo>
                      <a:pt x="291978" y="1005440"/>
                      <a:pt x="295750" y="1003795"/>
                      <a:pt x="299522" y="1002080"/>
                    </a:cubicBezTo>
                    <a:cubicBezTo>
                      <a:pt x="294790" y="1024643"/>
                      <a:pt x="288892" y="1048440"/>
                      <a:pt x="289646" y="1070454"/>
                    </a:cubicBezTo>
                    <a:cubicBezTo>
                      <a:pt x="289921" y="1078135"/>
                      <a:pt x="301168" y="1078478"/>
                      <a:pt x="302265" y="1072100"/>
                    </a:cubicBezTo>
                    <a:cubicBezTo>
                      <a:pt x="311387" y="1048303"/>
                      <a:pt x="312690" y="1019156"/>
                      <a:pt x="316667" y="993645"/>
                    </a:cubicBezTo>
                    <a:cubicBezTo>
                      <a:pt x="319204" y="992273"/>
                      <a:pt x="321674" y="990901"/>
                      <a:pt x="324142" y="989461"/>
                    </a:cubicBezTo>
                    <a:cubicBezTo>
                      <a:pt x="324623" y="994262"/>
                      <a:pt x="324348" y="998788"/>
                      <a:pt x="323251" y="1003383"/>
                    </a:cubicBezTo>
                    <a:cubicBezTo>
                      <a:pt x="322222" y="1006812"/>
                      <a:pt x="321056" y="1010241"/>
                      <a:pt x="319685" y="1013533"/>
                    </a:cubicBezTo>
                    <a:cubicBezTo>
                      <a:pt x="318382" y="1016619"/>
                      <a:pt x="319342" y="1019156"/>
                      <a:pt x="321262" y="1020734"/>
                    </a:cubicBezTo>
                    <a:cubicBezTo>
                      <a:pt x="320507" y="1029443"/>
                      <a:pt x="321056" y="1037947"/>
                      <a:pt x="324623" y="1044874"/>
                    </a:cubicBezTo>
                    <a:cubicBezTo>
                      <a:pt x="325240" y="1046109"/>
                      <a:pt x="326406" y="1046657"/>
                      <a:pt x="327571" y="1046588"/>
                    </a:cubicBezTo>
                    <a:cubicBezTo>
                      <a:pt x="321262" y="1081359"/>
                      <a:pt x="315021" y="1116060"/>
                      <a:pt x="309055" y="1150899"/>
                    </a:cubicBezTo>
                    <a:cubicBezTo>
                      <a:pt x="302540" y="1153299"/>
                      <a:pt x="296024" y="1155494"/>
                      <a:pt x="289510" y="1157688"/>
                    </a:cubicBezTo>
                    <a:cubicBezTo>
                      <a:pt x="286492" y="1156111"/>
                      <a:pt x="282583" y="1156728"/>
                      <a:pt x="281074" y="1160431"/>
                    </a:cubicBezTo>
                    <a:cubicBezTo>
                      <a:pt x="223604" y="1178536"/>
                      <a:pt x="164488" y="1186835"/>
                      <a:pt x="104069" y="1185874"/>
                    </a:cubicBezTo>
                    <a:cubicBezTo>
                      <a:pt x="101395" y="1182377"/>
                      <a:pt x="95634" y="1182308"/>
                      <a:pt x="92479" y="1185532"/>
                    </a:cubicBezTo>
                    <a:cubicBezTo>
                      <a:pt x="78420" y="1185051"/>
                      <a:pt x="64361" y="1184091"/>
                      <a:pt x="50234" y="1182583"/>
                    </a:cubicBezTo>
                    <a:cubicBezTo>
                      <a:pt x="50371" y="1181760"/>
                      <a:pt x="50439" y="1180937"/>
                      <a:pt x="50577" y="1180114"/>
                    </a:cubicBezTo>
                    <a:cubicBezTo>
                      <a:pt x="51674" y="1171335"/>
                      <a:pt x="36449" y="1169278"/>
                      <a:pt x="35078" y="1177988"/>
                    </a:cubicBezTo>
                    <a:cubicBezTo>
                      <a:pt x="34941" y="1178879"/>
                      <a:pt x="34803" y="1179840"/>
                      <a:pt x="34666" y="1180731"/>
                    </a:cubicBezTo>
                    <a:cubicBezTo>
                      <a:pt x="27260" y="1179771"/>
                      <a:pt x="19853" y="1178742"/>
                      <a:pt x="12446" y="1177508"/>
                    </a:cubicBezTo>
                    <a:cubicBezTo>
                      <a:pt x="9017" y="1176959"/>
                      <a:pt x="7577" y="1181691"/>
                      <a:pt x="11006" y="1182788"/>
                    </a:cubicBezTo>
                    <a:cubicBezTo>
                      <a:pt x="11897" y="1183063"/>
                      <a:pt x="12858" y="1183269"/>
                      <a:pt x="13749" y="1183611"/>
                    </a:cubicBezTo>
                    <a:cubicBezTo>
                      <a:pt x="13338" y="1184160"/>
                      <a:pt x="12926" y="1184709"/>
                      <a:pt x="12720" y="1185532"/>
                    </a:cubicBezTo>
                    <a:cubicBezTo>
                      <a:pt x="8057" y="1201854"/>
                      <a:pt x="5588" y="1218519"/>
                      <a:pt x="2845" y="1235183"/>
                    </a:cubicBezTo>
                    <a:cubicBezTo>
                      <a:pt x="788" y="1247528"/>
                      <a:pt x="-2436" y="1259872"/>
                      <a:pt x="2982" y="1271531"/>
                    </a:cubicBezTo>
                    <a:cubicBezTo>
                      <a:pt x="4217" y="1274137"/>
                      <a:pt x="8537" y="1274754"/>
                      <a:pt x="10458" y="1272491"/>
                    </a:cubicBezTo>
                    <a:cubicBezTo>
                      <a:pt x="18755" y="1262478"/>
                      <a:pt x="18207" y="1250065"/>
                      <a:pt x="19716" y="1237515"/>
                    </a:cubicBezTo>
                    <a:cubicBezTo>
                      <a:pt x="21704" y="1220782"/>
                      <a:pt x="23007" y="1203705"/>
                      <a:pt x="22665" y="1186903"/>
                    </a:cubicBezTo>
                    <a:cubicBezTo>
                      <a:pt x="22665" y="1186629"/>
                      <a:pt x="22528" y="1186423"/>
                      <a:pt x="22528" y="1186149"/>
                    </a:cubicBezTo>
                    <a:cubicBezTo>
                      <a:pt x="26162" y="1187177"/>
                      <a:pt x="29797" y="1188069"/>
                      <a:pt x="33432" y="1188961"/>
                    </a:cubicBezTo>
                    <a:cubicBezTo>
                      <a:pt x="31443" y="1202128"/>
                      <a:pt x="29454" y="1215295"/>
                      <a:pt x="27465" y="1228463"/>
                    </a:cubicBezTo>
                    <a:cubicBezTo>
                      <a:pt x="25613" y="1240670"/>
                      <a:pt x="21704" y="1253151"/>
                      <a:pt x="27534" y="1264536"/>
                    </a:cubicBezTo>
                    <a:cubicBezTo>
                      <a:pt x="28768" y="1267005"/>
                      <a:pt x="32540" y="1267416"/>
                      <a:pt x="34323" y="1265427"/>
                    </a:cubicBezTo>
                    <a:cubicBezTo>
                      <a:pt x="43033" y="1256100"/>
                      <a:pt x="42622" y="1243002"/>
                      <a:pt x="44130" y="1230794"/>
                    </a:cubicBezTo>
                    <a:cubicBezTo>
                      <a:pt x="45707" y="1218107"/>
                      <a:pt x="47354" y="1205351"/>
                      <a:pt x="48931" y="1192664"/>
                    </a:cubicBezTo>
                    <a:cubicBezTo>
                      <a:pt x="52565" y="1193418"/>
                      <a:pt x="56200" y="1194104"/>
                      <a:pt x="59835" y="1194790"/>
                    </a:cubicBezTo>
                    <a:cubicBezTo>
                      <a:pt x="59561" y="1195544"/>
                      <a:pt x="59286" y="1196436"/>
                      <a:pt x="59286" y="1197396"/>
                    </a:cubicBezTo>
                    <a:cubicBezTo>
                      <a:pt x="59218" y="1209123"/>
                      <a:pt x="59081" y="1220782"/>
                      <a:pt x="59012" y="1232509"/>
                    </a:cubicBezTo>
                    <a:cubicBezTo>
                      <a:pt x="58944" y="1243276"/>
                      <a:pt x="57092" y="1255209"/>
                      <a:pt x="62852" y="1264741"/>
                    </a:cubicBezTo>
                    <a:cubicBezTo>
                      <a:pt x="64499" y="1267485"/>
                      <a:pt x="68545" y="1267485"/>
                      <a:pt x="70190" y="1264741"/>
                    </a:cubicBezTo>
                    <a:cubicBezTo>
                      <a:pt x="75197" y="1256512"/>
                      <a:pt x="74168" y="1246979"/>
                      <a:pt x="74100" y="1237515"/>
                    </a:cubicBezTo>
                    <a:cubicBezTo>
                      <a:pt x="73963" y="1224142"/>
                      <a:pt x="73894" y="1210769"/>
                      <a:pt x="73757" y="1197396"/>
                    </a:cubicBezTo>
                    <a:cubicBezTo>
                      <a:pt x="73757" y="1197259"/>
                      <a:pt x="73688" y="1197190"/>
                      <a:pt x="73688" y="1197122"/>
                    </a:cubicBezTo>
                    <a:cubicBezTo>
                      <a:pt x="79038" y="1197945"/>
                      <a:pt x="84387" y="1198630"/>
                      <a:pt x="89736" y="1199248"/>
                    </a:cubicBezTo>
                    <a:cubicBezTo>
                      <a:pt x="89187" y="1208643"/>
                      <a:pt x="88639" y="1218107"/>
                      <a:pt x="88022" y="1227503"/>
                    </a:cubicBezTo>
                    <a:cubicBezTo>
                      <a:pt x="87335" y="1238612"/>
                      <a:pt x="84112" y="1251917"/>
                      <a:pt x="90902" y="1261450"/>
                    </a:cubicBezTo>
                    <a:cubicBezTo>
                      <a:pt x="92479" y="1263644"/>
                      <a:pt x="95908" y="1264741"/>
                      <a:pt x="97966" y="1262341"/>
                    </a:cubicBezTo>
                    <a:cubicBezTo>
                      <a:pt x="105098" y="1254043"/>
                      <a:pt x="103932" y="1243413"/>
                      <a:pt x="104206" y="1232783"/>
                    </a:cubicBezTo>
                    <a:cubicBezTo>
                      <a:pt x="104549" y="1222085"/>
                      <a:pt x="104824" y="1211386"/>
                      <a:pt x="105167" y="1200756"/>
                    </a:cubicBezTo>
                    <a:cubicBezTo>
                      <a:pt x="127661" y="1202539"/>
                      <a:pt x="150224" y="1202539"/>
                      <a:pt x="172786" y="1201031"/>
                    </a:cubicBezTo>
                    <a:cubicBezTo>
                      <a:pt x="170866" y="1219616"/>
                      <a:pt x="167711" y="1239984"/>
                      <a:pt x="171278" y="1257472"/>
                    </a:cubicBezTo>
                    <a:cubicBezTo>
                      <a:pt x="172718" y="1264467"/>
                      <a:pt x="182113" y="1263027"/>
                      <a:pt x="183828" y="1257403"/>
                    </a:cubicBezTo>
                    <a:cubicBezTo>
                      <a:pt x="183896" y="1257403"/>
                      <a:pt x="183896" y="1257472"/>
                      <a:pt x="183965" y="1257472"/>
                    </a:cubicBezTo>
                    <a:cubicBezTo>
                      <a:pt x="186914" y="1247254"/>
                      <a:pt x="185954" y="1236212"/>
                      <a:pt x="186159" y="1225651"/>
                    </a:cubicBezTo>
                    <a:cubicBezTo>
                      <a:pt x="186296" y="1217078"/>
                      <a:pt x="186434" y="1208506"/>
                      <a:pt x="186571" y="1199933"/>
                    </a:cubicBezTo>
                    <a:cubicBezTo>
                      <a:pt x="209202" y="1197739"/>
                      <a:pt x="231697" y="1193898"/>
                      <a:pt x="253848" y="1188549"/>
                    </a:cubicBezTo>
                    <a:cubicBezTo>
                      <a:pt x="252888" y="1190469"/>
                      <a:pt x="251927" y="1192390"/>
                      <a:pt x="250968" y="1194310"/>
                    </a:cubicBezTo>
                    <a:cubicBezTo>
                      <a:pt x="248979" y="1198493"/>
                      <a:pt x="247539" y="1205831"/>
                      <a:pt x="252476" y="1208712"/>
                    </a:cubicBezTo>
                    <a:cubicBezTo>
                      <a:pt x="262420" y="1214541"/>
                      <a:pt x="269416" y="1193624"/>
                      <a:pt x="272296" y="1187726"/>
                    </a:cubicBezTo>
                    <a:cubicBezTo>
                      <a:pt x="273050" y="1186217"/>
                      <a:pt x="273256" y="1184777"/>
                      <a:pt x="273119" y="1183406"/>
                    </a:cubicBezTo>
                    <a:cubicBezTo>
                      <a:pt x="274422" y="1182994"/>
                      <a:pt x="275725" y="1182583"/>
                      <a:pt x="277028" y="1182171"/>
                    </a:cubicBezTo>
                    <a:cubicBezTo>
                      <a:pt x="276136" y="1190058"/>
                      <a:pt x="275450" y="1197945"/>
                      <a:pt x="274696" y="1205831"/>
                    </a:cubicBezTo>
                    <a:cubicBezTo>
                      <a:pt x="272982" y="1222633"/>
                      <a:pt x="269964" y="1240464"/>
                      <a:pt x="274559" y="1256992"/>
                    </a:cubicBezTo>
                    <a:cubicBezTo>
                      <a:pt x="275588" y="1260764"/>
                      <a:pt x="281691" y="1262204"/>
                      <a:pt x="283543" y="1258158"/>
                    </a:cubicBezTo>
                    <a:cubicBezTo>
                      <a:pt x="289166" y="1245951"/>
                      <a:pt x="289784" y="1233332"/>
                      <a:pt x="290813" y="1220096"/>
                    </a:cubicBezTo>
                    <a:cubicBezTo>
                      <a:pt x="291978" y="1205900"/>
                      <a:pt x="293487" y="1191361"/>
                      <a:pt x="293556" y="1176959"/>
                    </a:cubicBezTo>
                    <a:cubicBezTo>
                      <a:pt x="297465" y="1175656"/>
                      <a:pt x="301374" y="1174353"/>
                      <a:pt x="305214" y="1172913"/>
                    </a:cubicBezTo>
                    <a:cubicBezTo>
                      <a:pt x="300756" y="1199179"/>
                      <a:pt x="296368" y="1225445"/>
                      <a:pt x="292047" y="1251711"/>
                    </a:cubicBezTo>
                    <a:cubicBezTo>
                      <a:pt x="290195" y="1263164"/>
                      <a:pt x="300482" y="1270571"/>
                      <a:pt x="309192" y="1269816"/>
                    </a:cubicBezTo>
                    <a:cubicBezTo>
                      <a:pt x="306929" y="1282298"/>
                      <a:pt x="324142" y="1290185"/>
                      <a:pt x="333195" y="1281338"/>
                    </a:cubicBezTo>
                    <a:cubicBezTo>
                      <a:pt x="336007" y="1278526"/>
                      <a:pt x="338750" y="1275783"/>
                      <a:pt x="341425" y="1272971"/>
                    </a:cubicBezTo>
                    <a:cubicBezTo>
                      <a:pt x="349037" y="1277634"/>
                      <a:pt x="362684" y="1273657"/>
                      <a:pt x="364262" y="1261655"/>
                    </a:cubicBezTo>
                    <a:lnTo>
                      <a:pt x="364262" y="1261587"/>
                    </a:lnTo>
                    <a:cubicBezTo>
                      <a:pt x="370914" y="1261244"/>
                      <a:pt x="377772" y="1256992"/>
                      <a:pt x="379006" y="1248762"/>
                    </a:cubicBezTo>
                    <a:cubicBezTo>
                      <a:pt x="379761" y="1250683"/>
                      <a:pt x="380652" y="1252534"/>
                      <a:pt x="381818" y="1254249"/>
                    </a:cubicBezTo>
                    <a:cubicBezTo>
                      <a:pt x="383121" y="1256169"/>
                      <a:pt x="386276" y="1257129"/>
                      <a:pt x="387990" y="1255072"/>
                    </a:cubicBezTo>
                    <a:cubicBezTo>
                      <a:pt x="388128" y="1254866"/>
                      <a:pt x="388196" y="1254729"/>
                      <a:pt x="388402" y="1254523"/>
                    </a:cubicBezTo>
                    <a:cubicBezTo>
                      <a:pt x="388951" y="1256992"/>
                      <a:pt x="389636" y="1259392"/>
                      <a:pt x="390734" y="1261793"/>
                    </a:cubicBezTo>
                    <a:cubicBezTo>
                      <a:pt x="392105" y="1264673"/>
                      <a:pt x="397043" y="1265427"/>
                      <a:pt x="399032" y="1262890"/>
                    </a:cubicBezTo>
                    <a:cubicBezTo>
                      <a:pt x="407604" y="1252191"/>
                      <a:pt x="407261" y="1239435"/>
                      <a:pt x="408770" y="1226131"/>
                    </a:cubicBezTo>
                    <a:cubicBezTo>
                      <a:pt x="409661" y="1218176"/>
                      <a:pt x="410965" y="1210015"/>
                      <a:pt x="411925" y="1201785"/>
                    </a:cubicBezTo>
                    <a:cubicBezTo>
                      <a:pt x="415422" y="1204117"/>
                      <a:pt x="419126" y="1206243"/>
                      <a:pt x="422966" y="1208300"/>
                    </a:cubicBezTo>
                    <a:cubicBezTo>
                      <a:pt x="423172" y="1217216"/>
                      <a:pt x="423446" y="1226199"/>
                      <a:pt x="423652" y="1235115"/>
                    </a:cubicBezTo>
                    <a:cubicBezTo>
                      <a:pt x="424064" y="1249585"/>
                      <a:pt x="421526" y="1266182"/>
                      <a:pt x="429893" y="1278595"/>
                    </a:cubicBezTo>
                    <a:cubicBezTo>
                      <a:pt x="431813" y="1281475"/>
                      <a:pt x="436065" y="1281749"/>
                      <a:pt x="437916" y="1278595"/>
                    </a:cubicBezTo>
                    <a:cubicBezTo>
                      <a:pt x="444569" y="1267279"/>
                      <a:pt x="442306" y="1254729"/>
                      <a:pt x="441894" y="1241973"/>
                    </a:cubicBezTo>
                    <a:cubicBezTo>
                      <a:pt x="441620" y="1233538"/>
                      <a:pt x="441345" y="1225171"/>
                      <a:pt x="441071" y="1216735"/>
                    </a:cubicBezTo>
                    <a:cubicBezTo>
                      <a:pt x="443334" y="1217696"/>
                      <a:pt x="445735" y="1218519"/>
                      <a:pt x="448067" y="1219410"/>
                    </a:cubicBezTo>
                    <a:cubicBezTo>
                      <a:pt x="448203" y="1227365"/>
                      <a:pt x="449232" y="1235321"/>
                      <a:pt x="450329" y="1243207"/>
                    </a:cubicBezTo>
                    <a:cubicBezTo>
                      <a:pt x="452181" y="1256032"/>
                      <a:pt x="453004" y="1267485"/>
                      <a:pt x="460891" y="1278115"/>
                    </a:cubicBezTo>
                    <a:cubicBezTo>
                      <a:pt x="462743" y="1280583"/>
                      <a:pt x="466309" y="1280309"/>
                      <a:pt x="467337" y="1277292"/>
                    </a:cubicBezTo>
                    <a:cubicBezTo>
                      <a:pt x="470835" y="1267347"/>
                      <a:pt x="470012" y="1259049"/>
                      <a:pt x="468366" y="1248762"/>
                    </a:cubicBezTo>
                    <a:cubicBezTo>
                      <a:pt x="467063" y="1240738"/>
                      <a:pt x="465829" y="1232715"/>
                      <a:pt x="464045" y="1224828"/>
                    </a:cubicBezTo>
                    <a:cubicBezTo>
                      <a:pt x="470080" y="1226680"/>
                      <a:pt x="476116" y="1228257"/>
                      <a:pt x="481945" y="1229697"/>
                    </a:cubicBezTo>
                    <a:cubicBezTo>
                      <a:pt x="481945" y="1236898"/>
                      <a:pt x="482014" y="1244030"/>
                      <a:pt x="482219" y="1251231"/>
                    </a:cubicBezTo>
                    <a:cubicBezTo>
                      <a:pt x="482425" y="1261312"/>
                      <a:pt x="481259" y="1271668"/>
                      <a:pt x="488254" y="1279555"/>
                    </a:cubicBezTo>
                    <a:cubicBezTo>
                      <a:pt x="489832" y="1281406"/>
                      <a:pt x="493261" y="1281406"/>
                      <a:pt x="494838" y="1279555"/>
                    </a:cubicBezTo>
                    <a:cubicBezTo>
                      <a:pt x="501833" y="1271668"/>
                      <a:pt x="500667" y="1261312"/>
                      <a:pt x="500873" y="1251231"/>
                    </a:cubicBezTo>
                    <a:cubicBezTo>
                      <a:pt x="501010" y="1245470"/>
                      <a:pt x="501079" y="1239710"/>
                      <a:pt x="501079" y="1233949"/>
                    </a:cubicBezTo>
                    <a:cubicBezTo>
                      <a:pt x="502725" y="1234292"/>
                      <a:pt x="504234" y="1234498"/>
                      <a:pt x="505742" y="1234772"/>
                    </a:cubicBezTo>
                    <a:cubicBezTo>
                      <a:pt x="504576" y="1252054"/>
                      <a:pt x="505537" y="1270296"/>
                      <a:pt x="508966" y="1285453"/>
                    </a:cubicBezTo>
                    <a:cubicBezTo>
                      <a:pt x="510749" y="1293476"/>
                      <a:pt x="523985" y="1292105"/>
                      <a:pt x="523916" y="1284218"/>
                    </a:cubicBezTo>
                    <a:cubicBezTo>
                      <a:pt x="525425" y="1276126"/>
                      <a:pt x="526316" y="1267142"/>
                      <a:pt x="526591" y="1258021"/>
                    </a:cubicBezTo>
                    <a:cubicBezTo>
                      <a:pt x="527756" y="1253220"/>
                      <a:pt x="529334" y="1248351"/>
                      <a:pt x="531048" y="1243756"/>
                    </a:cubicBezTo>
                    <a:cubicBezTo>
                      <a:pt x="530980" y="1246019"/>
                      <a:pt x="530911" y="1248351"/>
                      <a:pt x="530843" y="1250614"/>
                    </a:cubicBezTo>
                    <a:cubicBezTo>
                      <a:pt x="530294" y="1262136"/>
                      <a:pt x="529471" y="1273931"/>
                      <a:pt x="531597" y="1285247"/>
                    </a:cubicBezTo>
                    <a:cubicBezTo>
                      <a:pt x="533243" y="1293888"/>
                      <a:pt x="547302" y="1292173"/>
                      <a:pt x="547302" y="1283738"/>
                    </a:cubicBezTo>
                    <a:cubicBezTo>
                      <a:pt x="548399" y="1277566"/>
                      <a:pt x="548673" y="1271188"/>
                      <a:pt x="548605" y="1264879"/>
                    </a:cubicBezTo>
                    <a:cubicBezTo>
                      <a:pt x="549496" y="1260147"/>
                      <a:pt x="550799" y="1255483"/>
                      <a:pt x="552102" y="1250751"/>
                    </a:cubicBezTo>
                    <a:cubicBezTo>
                      <a:pt x="552171" y="1256992"/>
                      <a:pt x="552240" y="1263233"/>
                      <a:pt x="552308" y="1269405"/>
                    </a:cubicBezTo>
                    <a:cubicBezTo>
                      <a:pt x="552376" y="1277772"/>
                      <a:pt x="565407" y="1279966"/>
                      <a:pt x="567190" y="1271394"/>
                    </a:cubicBezTo>
                    <a:cubicBezTo>
                      <a:pt x="570002" y="1258226"/>
                      <a:pt x="575488" y="1247528"/>
                      <a:pt x="584060" y="1238338"/>
                    </a:cubicBezTo>
                    <a:cubicBezTo>
                      <a:pt x="586118" y="1238133"/>
                      <a:pt x="588175" y="1237927"/>
                      <a:pt x="590233" y="1237652"/>
                    </a:cubicBezTo>
                    <a:cubicBezTo>
                      <a:pt x="590233" y="1237927"/>
                      <a:pt x="590301" y="1238270"/>
                      <a:pt x="590301" y="1238544"/>
                    </a:cubicBezTo>
                    <a:cubicBezTo>
                      <a:pt x="582278" y="1250134"/>
                      <a:pt x="577614" y="1263918"/>
                      <a:pt x="580083" y="1278320"/>
                    </a:cubicBezTo>
                    <a:cubicBezTo>
                      <a:pt x="581523" y="1286687"/>
                      <a:pt x="592633" y="1284973"/>
                      <a:pt x="594965" y="1278252"/>
                    </a:cubicBezTo>
                    <a:cubicBezTo>
                      <a:pt x="595033" y="1278252"/>
                      <a:pt x="595102" y="1278320"/>
                      <a:pt x="595171" y="1278320"/>
                    </a:cubicBezTo>
                    <a:cubicBezTo>
                      <a:pt x="599011" y="1265907"/>
                      <a:pt x="601960" y="1254660"/>
                      <a:pt x="609230" y="1245059"/>
                    </a:cubicBezTo>
                    <a:cubicBezTo>
                      <a:pt x="613070" y="1248488"/>
                      <a:pt x="618899" y="1249380"/>
                      <a:pt x="622123" y="1244579"/>
                    </a:cubicBezTo>
                    <a:cubicBezTo>
                      <a:pt x="623974" y="1257198"/>
                      <a:pt x="622191" y="1269748"/>
                      <a:pt x="623563" y="1283121"/>
                    </a:cubicBezTo>
                    <a:cubicBezTo>
                      <a:pt x="624317" y="1290390"/>
                      <a:pt x="635564" y="1295945"/>
                      <a:pt x="639268" y="1287373"/>
                    </a:cubicBezTo>
                    <a:cubicBezTo>
                      <a:pt x="647771" y="1267965"/>
                      <a:pt x="640982" y="1246636"/>
                      <a:pt x="632615" y="1228051"/>
                    </a:cubicBezTo>
                    <a:cubicBezTo>
                      <a:pt x="647909" y="1222702"/>
                      <a:pt x="661693" y="1215227"/>
                      <a:pt x="672529" y="1205145"/>
                    </a:cubicBezTo>
                    <a:cubicBezTo>
                      <a:pt x="677878" y="1200208"/>
                      <a:pt x="672186" y="1192390"/>
                      <a:pt x="665877" y="1193761"/>
                    </a:cubicBezTo>
                    <a:cubicBezTo>
                      <a:pt x="643039" y="1198493"/>
                      <a:pt x="621848" y="1209260"/>
                      <a:pt x="598805" y="1214267"/>
                    </a:cubicBezTo>
                    <a:cubicBezTo>
                      <a:pt x="581249" y="1218107"/>
                      <a:pt x="563212" y="1218999"/>
                      <a:pt x="545244" y="1218381"/>
                    </a:cubicBezTo>
                    <a:cubicBezTo>
                      <a:pt x="545039" y="1217833"/>
                      <a:pt x="544901" y="1217216"/>
                      <a:pt x="544764" y="1216667"/>
                    </a:cubicBezTo>
                    <a:cubicBezTo>
                      <a:pt x="543050" y="1211729"/>
                      <a:pt x="535506" y="1211866"/>
                      <a:pt x="534546" y="1216735"/>
                    </a:cubicBezTo>
                    <a:cubicBezTo>
                      <a:pt x="534409" y="1217078"/>
                      <a:pt x="534340" y="1217490"/>
                      <a:pt x="534203" y="1217833"/>
                    </a:cubicBezTo>
                    <a:cubicBezTo>
                      <a:pt x="530637" y="1217559"/>
                      <a:pt x="527002" y="1217284"/>
                      <a:pt x="523436" y="1216941"/>
                    </a:cubicBezTo>
                    <a:cubicBezTo>
                      <a:pt x="522956" y="1214335"/>
                      <a:pt x="522476" y="1211798"/>
                      <a:pt x="521859" y="1209397"/>
                    </a:cubicBezTo>
                    <a:cubicBezTo>
                      <a:pt x="520350" y="1203157"/>
                      <a:pt x="510543" y="1203019"/>
                      <a:pt x="509171" y="1209397"/>
                    </a:cubicBezTo>
                    <a:cubicBezTo>
                      <a:pt x="508760" y="1211180"/>
                      <a:pt x="508485" y="1213101"/>
                      <a:pt x="508143" y="1214952"/>
                    </a:cubicBezTo>
                    <a:cubicBezTo>
                      <a:pt x="505811" y="1214541"/>
                      <a:pt x="503479" y="1214198"/>
                      <a:pt x="501147" y="1213718"/>
                    </a:cubicBezTo>
                    <a:cubicBezTo>
                      <a:pt x="501147" y="1212895"/>
                      <a:pt x="501147" y="1212003"/>
                      <a:pt x="501147" y="1211180"/>
                    </a:cubicBezTo>
                    <a:cubicBezTo>
                      <a:pt x="501147" y="1199522"/>
                      <a:pt x="484277" y="1198767"/>
                      <a:pt x="482082" y="1208917"/>
                    </a:cubicBezTo>
                    <a:cubicBezTo>
                      <a:pt x="467680" y="1204665"/>
                      <a:pt x="453621" y="1199110"/>
                      <a:pt x="440180" y="1192664"/>
                    </a:cubicBezTo>
                    <a:cubicBezTo>
                      <a:pt x="440111" y="1190812"/>
                      <a:pt x="440042" y="1188961"/>
                      <a:pt x="439974" y="1187177"/>
                    </a:cubicBezTo>
                    <a:cubicBezTo>
                      <a:pt x="439631" y="1177508"/>
                      <a:pt x="426944" y="1176068"/>
                      <a:pt x="423309" y="1182788"/>
                    </a:cubicBezTo>
                    <a:cubicBezTo>
                      <a:pt x="419674" y="1180388"/>
                      <a:pt x="416108" y="1177988"/>
                      <a:pt x="412473" y="1175656"/>
                    </a:cubicBezTo>
                    <a:cubicBezTo>
                      <a:pt x="412405" y="1174902"/>
                      <a:pt x="412405" y="1174147"/>
                      <a:pt x="412268" y="1173393"/>
                    </a:cubicBezTo>
                    <a:cubicBezTo>
                      <a:pt x="411376" y="1166878"/>
                      <a:pt x="404381" y="1164752"/>
                      <a:pt x="400541" y="1168935"/>
                    </a:cubicBezTo>
                    <a:cubicBezTo>
                      <a:pt x="397112" y="1167289"/>
                      <a:pt x="393614" y="1165918"/>
                      <a:pt x="389979" y="1164958"/>
                    </a:cubicBezTo>
                    <a:cubicBezTo>
                      <a:pt x="391899" y="1150350"/>
                      <a:pt x="393888" y="1135742"/>
                      <a:pt x="395809" y="1121135"/>
                    </a:cubicBezTo>
                    <a:cubicBezTo>
                      <a:pt x="396768" y="1124564"/>
                      <a:pt x="398071" y="1127924"/>
                      <a:pt x="399923" y="1131148"/>
                    </a:cubicBezTo>
                    <a:cubicBezTo>
                      <a:pt x="401569" y="1133959"/>
                      <a:pt x="406096" y="1134165"/>
                      <a:pt x="407673" y="1131148"/>
                    </a:cubicBezTo>
                    <a:cubicBezTo>
                      <a:pt x="416039" y="1115374"/>
                      <a:pt x="412816" y="1097132"/>
                      <a:pt x="412473" y="1079781"/>
                    </a:cubicBezTo>
                    <a:cubicBezTo>
                      <a:pt x="412131" y="1061265"/>
                      <a:pt x="411787" y="1042542"/>
                      <a:pt x="408976" y="1024163"/>
                    </a:cubicBezTo>
                    <a:cubicBezTo>
                      <a:pt x="409730" y="1018677"/>
                      <a:pt x="410484" y="1013190"/>
                      <a:pt x="411239" y="1007704"/>
                    </a:cubicBezTo>
                    <a:cubicBezTo>
                      <a:pt x="420703" y="1017030"/>
                      <a:pt x="431813" y="1025329"/>
                      <a:pt x="443815" y="1032735"/>
                    </a:cubicBezTo>
                    <a:cubicBezTo>
                      <a:pt x="443129" y="1047069"/>
                      <a:pt x="442786" y="1061402"/>
                      <a:pt x="442648" y="1075735"/>
                    </a:cubicBezTo>
                    <a:cubicBezTo>
                      <a:pt x="442512" y="1090754"/>
                      <a:pt x="439494" y="1107007"/>
                      <a:pt x="446489" y="1120723"/>
                    </a:cubicBezTo>
                    <a:cubicBezTo>
                      <a:pt x="447998" y="1123672"/>
                      <a:pt x="452799" y="1123672"/>
                      <a:pt x="454238" y="1120723"/>
                    </a:cubicBezTo>
                    <a:cubicBezTo>
                      <a:pt x="460342" y="1108791"/>
                      <a:pt x="458285" y="1096035"/>
                      <a:pt x="458148" y="1082867"/>
                    </a:cubicBezTo>
                    <a:cubicBezTo>
                      <a:pt x="458011" y="1068740"/>
                      <a:pt x="457736" y="1054612"/>
                      <a:pt x="457187" y="1040485"/>
                    </a:cubicBezTo>
                    <a:cubicBezTo>
                      <a:pt x="461096" y="1042611"/>
                      <a:pt x="465074" y="1044531"/>
                      <a:pt x="469052" y="1046520"/>
                    </a:cubicBezTo>
                    <a:cubicBezTo>
                      <a:pt x="466720" y="1061745"/>
                      <a:pt x="464389" y="1076970"/>
                      <a:pt x="462057" y="1092194"/>
                    </a:cubicBezTo>
                    <a:cubicBezTo>
                      <a:pt x="459793" y="1106870"/>
                      <a:pt x="455747" y="1122232"/>
                      <a:pt x="459519" y="1136840"/>
                    </a:cubicBezTo>
                    <a:cubicBezTo>
                      <a:pt x="460548" y="1140817"/>
                      <a:pt x="465829" y="1141229"/>
                      <a:pt x="467886" y="1137937"/>
                    </a:cubicBezTo>
                    <a:cubicBezTo>
                      <a:pt x="475567" y="1125661"/>
                      <a:pt x="476321" y="1110848"/>
                      <a:pt x="478516" y="1096720"/>
                    </a:cubicBezTo>
                    <a:cubicBezTo>
                      <a:pt x="480711" y="1082456"/>
                      <a:pt x="482905" y="1068260"/>
                      <a:pt x="485168" y="1053995"/>
                    </a:cubicBezTo>
                    <a:cubicBezTo>
                      <a:pt x="486471" y="1054544"/>
                      <a:pt x="487706" y="1055092"/>
                      <a:pt x="489009" y="1055641"/>
                    </a:cubicBezTo>
                    <a:cubicBezTo>
                      <a:pt x="487020" y="1070249"/>
                      <a:pt x="485031" y="1084856"/>
                      <a:pt x="483111" y="1099395"/>
                    </a:cubicBezTo>
                    <a:cubicBezTo>
                      <a:pt x="481465" y="1111534"/>
                      <a:pt x="478379" y="1123192"/>
                      <a:pt x="483522" y="1134645"/>
                    </a:cubicBezTo>
                    <a:cubicBezTo>
                      <a:pt x="484757" y="1137388"/>
                      <a:pt x="489420" y="1138006"/>
                      <a:pt x="491340" y="1135674"/>
                    </a:cubicBezTo>
                    <a:cubicBezTo>
                      <a:pt x="499296" y="1125936"/>
                      <a:pt x="499296" y="1113934"/>
                      <a:pt x="500805" y="1101795"/>
                    </a:cubicBezTo>
                    <a:cubicBezTo>
                      <a:pt x="502450" y="1088697"/>
                      <a:pt x="504165" y="1075598"/>
                      <a:pt x="505811" y="1062499"/>
                    </a:cubicBezTo>
                    <a:cubicBezTo>
                      <a:pt x="507182" y="1063048"/>
                      <a:pt x="508485" y="1063528"/>
                      <a:pt x="509789" y="1064008"/>
                    </a:cubicBezTo>
                    <a:cubicBezTo>
                      <a:pt x="509308" y="1075735"/>
                      <a:pt x="508760" y="1087462"/>
                      <a:pt x="508280" y="1099189"/>
                    </a:cubicBezTo>
                    <a:cubicBezTo>
                      <a:pt x="507731" y="1112220"/>
                      <a:pt x="504851" y="1126278"/>
                      <a:pt x="511366" y="1138074"/>
                    </a:cubicBezTo>
                    <a:cubicBezTo>
                      <a:pt x="513286" y="1141435"/>
                      <a:pt x="517812" y="1141023"/>
                      <a:pt x="519801" y="1138074"/>
                    </a:cubicBezTo>
                    <a:cubicBezTo>
                      <a:pt x="526316" y="1128473"/>
                      <a:pt x="525356" y="1116540"/>
                      <a:pt x="525836" y="1105293"/>
                    </a:cubicBezTo>
                    <a:cubicBezTo>
                      <a:pt x="526316" y="1093703"/>
                      <a:pt x="526865" y="1082113"/>
                      <a:pt x="527345" y="1070454"/>
                    </a:cubicBezTo>
                    <a:cubicBezTo>
                      <a:pt x="527551" y="1070523"/>
                      <a:pt x="527756" y="1070591"/>
                      <a:pt x="527894" y="1070660"/>
                    </a:cubicBezTo>
                    <a:cubicBezTo>
                      <a:pt x="532283" y="1072169"/>
                      <a:pt x="536740" y="1073609"/>
                      <a:pt x="541267" y="1074912"/>
                    </a:cubicBezTo>
                    <a:cubicBezTo>
                      <a:pt x="539963" y="1084650"/>
                      <a:pt x="538729" y="1094389"/>
                      <a:pt x="537426" y="1104127"/>
                    </a:cubicBezTo>
                    <a:cubicBezTo>
                      <a:pt x="535780" y="1116814"/>
                      <a:pt x="533105" y="1129502"/>
                      <a:pt x="538249" y="1141503"/>
                    </a:cubicBezTo>
                    <a:cubicBezTo>
                      <a:pt x="539415" y="1144315"/>
                      <a:pt x="544353" y="1144932"/>
                      <a:pt x="546205" y="1142532"/>
                    </a:cubicBezTo>
                    <a:cubicBezTo>
                      <a:pt x="553199" y="1133616"/>
                      <a:pt x="554160" y="1123604"/>
                      <a:pt x="555943" y="1112562"/>
                    </a:cubicBezTo>
                    <a:cubicBezTo>
                      <a:pt x="557726" y="1101795"/>
                      <a:pt x="559098" y="1090960"/>
                      <a:pt x="560469" y="1080124"/>
                    </a:cubicBezTo>
                    <a:cubicBezTo>
                      <a:pt x="562527" y="1080604"/>
                      <a:pt x="564653" y="1080947"/>
                      <a:pt x="566779" y="1081427"/>
                    </a:cubicBezTo>
                    <a:cubicBezTo>
                      <a:pt x="565064" y="1092949"/>
                      <a:pt x="563075" y="1104539"/>
                      <a:pt x="562115" y="1116129"/>
                    </a:cubicBezTo>
                    <a:cubicBezTo>
                      <a:pt x="561155" y="1127993"/>
                      <a:pt x="557246" y="1140680"/>
                      <a:pt x="563350" y="1151516"/>
                    </a:cubicBezTo>
                    <a:cubicBezTo>
                      <a:pt x="564721" y="1153916"/>
                      <a:pt x="568082" y="1154259"/>
                      <a:pt x="570070" y="1152408"/>
                    </a:cubicBezTo>
                    <a:cubicBezTo>
                      <a:pt x="577820" y="1144864"/>
                      <a:pt x="578300" y="1134508"/>
                      <a:pt x="580083" y="1124221"/>
                    </a:cubicBezTo>
                    <a:cubicBezTo>
                      <a:pt x="582415" y="1111260"/>
                      <a:pt x="584335" y="1098229"/>
                      <a:pt x="586324" y="1085199"/>
                    </a:cubicBezTo>
                    <a:cubicBezTo>
                      <a:pt x="589547" y="1085679"/>
                      <a:pt x="592770" y="1086091"/>
                      <a:pt x="595994" y="1086502"/>
                    </a:cubicBezTo>
                    <a:cubicBezTo>
                      <a:pt x="593730" y="1098092"/>
                      <a:pt x="591536" y="1109613"/>
                      <a:pt x="589273" y="1121204"/>
                    </a:cubicBezTo>
                    <a:cubicBezTo>
                      <a:pt x="587489" y="1130530"/>
                      <a:pt x="583992" y="1139514"/>
                      <a:pt x="588450" y="1148293"/>
                    </a:cubicBezTo>
                    <a:cubicBezTo>
                      <a:pt x="590027" y="1151310"/>
                      <a:pt x="594073" y="1151379"/>
                      <a:pt x="596405" y="1149321"/>
                    </a:cubicBezTo>
                    <a:cubicBezTo>
                      <a:pt x="603263" y="1143149"/>
                      <a:pt x="603126" y="1134165"/>
                      <a:pt x="604703" y="1125455"/>
                    </a:cubicBezTo>
                    <a:cubicBezTo>
                      <a:pt x="606829" y="1113523"/>
                      <a:pt x="608955" y="1101521"/>
                      <a:pt x="611081" y="1089588"/>
                    </a:cubicBezTo>
                    <a:cubicBezTo>
                      <a:pt x="611150" y="1089108"/>
                      <a:pt x="611081" y="1088628"/>
                      <a:pt x="611081" y="1088148"/>
                    </a:cubicBezTo>
                    <a:cubicBezTo>
                      <a:pt x="614510" y="1088422"/>
                      <a:pt x="618008" y="1088697"/>
                      <a:pt x="621437" y="1088902"/>
                    </a:cubicBezTo>
                    <a:lnTo>
                      <a:pt x="616019" y="1126416"/>
                    </a:lnTo>
                    <a:cubicBezTo>
                      <a:pt x="614442" y="1137320"/>
                      <a:pt x="609710" y="1149321"/>
                      <a:pt x="617322" y="1158374"/>
                    </a:cubicBezTo>
                    <a:cubicBezTo>
                      <a:pt x="618214" y="1159471"/>
                      <a:pt x="620271" y="1159677"/>
                      <a:pt x="621437" y="1158923"/>
                    </a:cubicBezTo>
                    <a:cubicBezTo>
                      <a:pt x="630078" y="1153025"/>
                      <a:pt x="629255" y="1143766"/>
                      <a:pt x="630489" y="1133959"/>
                    </a:cubicBezTo>
                    <a:cubicBezTo>
                      <a:pt x="632341" y="1119146"/>
                      <a:pt x="634261" y="1104333"/>
                      <a:pt x="636113" y="1089451"/>
                    </a:cubicBezTo>
                    <a:cubicBezTo>
                      <a:pt x="652229" y="1089725"/>
                      <a:pt x="668208" y="1088765"/>
                      <a:pt x="683913" y="1086639"/>
                    </a:cubicBezTo>
                    <a:cubicBezTo>
                      <a:pt x="678221" y="1098778"/>
                      <a:pt x="671500" y="1111054"/>
                      <a:pt x="668071" y="1123947"/>
                    </a:cubicBezTo>
                    <a:cubicBezTo>
                      <a:pt x="666494" y="1129845"/>
                      <a:pt x="674381" y="1132794"/>
                      <a:pt x="677604" y="1127993"/>
                    </a:cubicBezTo>
                    <a:cubicBezTo>
                      <a:pt x="685216" y="1116746"/>
                      <a:pt x="689948" y="1103167"/>
                      <a:pt x="695572" y="1090754"/>
                    </a:cubicBezTo>
                    <a:cubicBezTo>
                      <a:pt x="696532" y="1088628"/>
                      <a:pt x="696189" y="1086639"/>
                      <a:pt x="695297" y="1084993"/>
                    </a:cubicBezTo>
                    <a:cubicBezTo>
                      <a:pt x="700372" y="1084102"/>
                      <a:pt x="705516" y="1083210"/>
                      <a:pt x="710454" y="1082044"/>
                    </a:cubicBezTo>
                    <a:cubicBezTo>
                      <a:pt x="722455" y="1079301"/>
                      <a:pt x="720055" y="1058796"/>
                      <a:pt x="707504" y="1060236"/>
                    </a:cubicBezTo>
                    <a:cubicBezTo>
                      <a:pt x="655521" y="1066340"/>
                      <a:pt x="606486" y="1066340"/>
                      <a:pt x="555805" y="1054612"/>
                    </a:cubicBezTo>
                    <a:cubicBezTo>
                      <a:pt x="555188" y="1054407"/>
                      <a:pt x="554502" y="1054201"/>
                      <a:pt x="553817" y="1054132"/>
                    </a:cubicBezTo>
                    <a:cubicBezTo>
                      <a:pt x="550525" y="1053378"/>
                      <a:pt x="547233" y="1052692"/>
                      <a:pt x="543941" y="1051801"/>
                    </a:cubicBezTo>
                    <a:cubicBezTo>
                      <a:pt x="517675" y="1044805"/>
                      <a:pt x="492575" y="1034175"/>
                      <a:pt x="468503" y="1021694"/>
                    </a:cubicBezTo>
                    <a:cubicBezTo>
                      <a:pt x="449438" y="1011819"/>
                      <a:pt x="432430" y="997622"/>
                      <a:pt x="414051" y="986512"/>
                    </a:cubicBezTo>
                    <a:cubicBezTo>
                      <a:pt x="424681" y="910937"/>
                      <a:pt x="435722" y="835362"/>
                      <a:pt x="447312" y="759924"/>
                    </a:cubicBezTo>
                    <a:cubicBezTo>
                      <a:pt x="451564" y="765891"/>
                      <a:pt x="456776" y="771720"/>
                      <a:pt x="462605" y="777275"/>
                    </a:cubicBezTo>
                    <a:cubicBezTo>
                      <a:pt x="453141" y="793734"/>
                      <a:pt x="451564" y="815542"/>
                      <a:pt x="447586" y="833785"/>
                    </a:cubicBezTo>
                    <a:cubicBezTo>
                      <a:pt x="443609" y="852027"/>
                      <a:pt x="436682" y="871641"/>
                      <a:pt x="440797" y="890157"/>
                    </a:cubicBezTo>
                    <a:cubicBezTo>
                      <a:pt x="441963" y="895370"/>
                      <a:pt x="448615" y="895301"/>
                      <a:pt x="451221" y="891529"/>
                    </a:cubicBezTo>
                    <a:cubicBezTo>
                      <a:pt x="462948" y="874659"/>
                      <a:pt x="463771" y="849970"/>
                      <a:pt x="467269" y="830013"/>
                    </a:cubicBezTo>
                    <a:cubicBezTo>
                      <a:pt x="469738" y="816297"/>
                      <a:pt x="473990" y="801689"/>
                      <a:pt x="474127" y="787493"/>
                    </a:cubicBezTo>
                    <a:cubicBezTo>
                      <a:pt x="478036" y="790716"/>
                      <a:pt x="482151" y="793803"/>
                      <a:pt x="486334" y="796752"/>
                    </a:cubicBezTo>
                    <a:cubicBezTo>
                      <a:pt x="484551" y="810056"/>
                      <a:pt x="482768" y="823361"/>
                      <a:pt x="481190" y="836734"/>
                    </a:cubicBezTo>
                    <a:cubicBezTo>
                      <a:pt x="479133" y="854564"/>
                      <a:pt x="472550" y="876441"/>
                      <a:pt x="479476" y="893449"/>
                    </a:cubicBezTo>
                    <a:cubicBezTo>
                      <a:pt x="481122" y="897427"/>
                      <a:pt x="486060" y="898456"/>
                      <a:pt x="488597" y="894615"/>
                    </a:cubicBezTo>
                    <a:cubicBezTo>
                      <a:pt x="496758" y="882408"/>
                      <a:pt x="495867" y="866840"/>
                      <a:pt x="497033" y="852507"/>
                    </a:cubicBezTo>
                    <a:cubicBezTo>
                      <a:pt x="498335" y="837145"/>
                      <a:pt x="499502" y="821783"/>
                      <a:pt x="500599" y="806353"/>
                    </a:cubicBezTo>
                    <a:cubicBezTo>
                      <a:pt x="502313" y="807450"/>
                      <a:pt x="504028" y="808547"/>
                      <a:pt x="505811" y="809645"/>
                    </a:cubicBezTo>
                    <a:cubicBezTo>
                      <a:pt x="505811" y="809713"/>
                      <a:pt x="505742" y="809782"/>
                      <a:pt x="505742" y="809850"/>
                    </a:cubicBezTo>
                    <a:cubicBezTo>
                      <a:pt x="504370" y="825212"/>
                      <a:pt x="502999" y="840643"/>
                      <a:pt x="501627" y="856005"/>
                    </a:cubicBezTo>
                    <a:cubicBezTo>
                      <a:pt x="500393" y="870132"/>
                      <a:pt x="497101" y="884465"/>
                      <a:pt x="502725" y="897701"/>
                    </a:cubicBezTo>
                    <a:cubicBezTo>
                      <a:pt x="504028" y="900787"/>
                      <a:pt x="508554" y="900102"/>
                      <a:pt x="510063" y="897701"/>
                    </a:cubicBezTo>
                    <a:cubicBezTo>
                      <a:pt x="510749" y="896604"/>
                      <a:pt x="511297" y="895507"/>
                      <a:pt x="511846" y="894409"/>
                    </a:cubicBezTo>
                    <a:cubicBezTo>
                      <a:pt x="512531" y="899004"/>
                      <a:pt x="513835" y="903462"/>
                      <a:pt x="516235" y="907645"/>
                    </a:cubicBezTo>
                    <a:cubicBezTo>
                      <a:pt x="517675" y="910183"/>
                      <a:pt x="521104" y="909909"/>
                      <a:pt x="522613" y="907645"/>
                    </a:cubicBezTo>
                    <a:cubicBezTo>
                      <a:pt x="530088" y="896398"/>
                      <a:pt x="529060" y="883299"/>
                      <a:pt x="529402" y="870201"/>
                    </a:cubicBezTo>
                    <a:cubicBezTo>
                      <a:pt x="529745" y="854839"/>
                      <a:pt x="530088" y="839477"/>
                      <a:pt x="530499" y="824115"/>
                    </a:cubicBezTo>
                    <a:cubicBezTo>
                      <a:pt x="532694" y="825349"/>
                      <a:pt x="534889" y="826515"/>
                      <a:pt x="537015" y="827681"/>
                    </a:cubicBezTo>
                    <a:cubicBezTo>
                      <a:pt x="536534" y="838791"/>
                      <a:pt x="536054" y="849901"/>
                      <a:pt x="535575" y="860943"/>
                    </a:cubicBezTo>
                    <a:cubicBezTo>
                      <a:pt x="535026" y="874521"/>
                      <a:pt x="532146" y="888923"/>
                      <a:pt x="538798" y="901267"/>
                    </a:cubicBezTo>
                    <a:cubicBezTo>
                      <a:pt x="540512" y="904422"/>
                      <a:pt x="544901" y="904011"/>
                      <a:pt x="546685" y="901267"/>
                    </a:cubicBezTo>
                    <a:cubicBezTo>
                      <a:pt x="553268" y="891118"/>
                      <a:pt x="552308" y="879048"/>
                      <a:pt x="552788" y="867320"/>
                    </a:cubicBezTo>
                    <a:lnTo>
                      <a:pt x="554023" y="836734"/>
                    </a:lnTo>
                    <a:cubicBezTo>
                      <a:pt x="554160" y="836802"/>
                      <a:pt x="554297" y="836871"/>
                      <a:pt x="554366" y="836940"/>
                    </a:cubicBezTo>
                    <a:cubicBezTo>
                      <a:pt x="555051" y="837282"/>
                      <a:pt x="555737" y="837557"/>
                      <a:pt x="556354" y="837900"/>
                    </a:cubicBezTo>
                    <a:cubicBezTo>
                      <a:pt x="556354" y="851478"/>
                      <a:pt x="556354" y="865057"/>
                      <a:pt x="556560" y="878705"/>
                    </a:cubicBezTo>
                    <a:cubicBezTo>
                      <a:pt x="556834" y="894547"/>
                      <a:pt x="554366" y="911829"/>
                      <a:pt x="562184" y="926025"/>
                    </a:cubicBezTo>
                    <a:cubicBezTo>
                      <a:pt x="564241" y="929728"/>
                      <a:pt x="570550" y="930071"/>
                      <a:pt x="572471" y="926025"/>
                    </a:cubicBezTo>
                    <a:cubicBezTo>
                      <a:pt x="578574" y="913200"/>
                      <a:pt x="576448" y="900102"/>
                      <a:pt x="575900" y="886111"/>
                    </a:cubicBezTo>
                    <a:cubicBezTo>
                      <a:pt x="575351" y="872875"/>
                      <a:pt x="574665" y="859639"/>
                      <a:pt x="573979" y="846403"/>
                    </a:cubicBezTo>
                    <a:cubicBezTo>
                      <a:pt x="577546" y="847981"/>
                      <a:pt x="581180" y="849490"/>
                      <a:pt x="584815" y="850930"/>
                    </a:cubicBezTo>
                    <a:cubicBezTo>
                      <a:pt x="582620" y="852233"/>
                      <a:pt x="580975" y="854564"/>
                      <a:pt x="580837" y="857856"/>
                    </a:cubicBezTo>
                    <a:lnTo>
                      <a:pt x="579329" y="898456"/>
                    </a:lnTo>
                    <a:cubicBezTo>
                      <a:pt x="578849" y="910731"/>
                      <a:pt x="576928" y="924379"/>
                      <a:pt x="582826" y="935489"/>
                    </a:cubicBezTo>
                    <a:cubicBezTo>
                      <a:pt x="584404" y="938438"/>
                      <a:pt x="588656" y="938163"/>
                      <a:pt x="590301" y="935489"/>
                    </a:cubicBezTo>
                    <a:cubicBezTo>
                      <a:pt x="596131" y="926231"/>
                      <a:pt x="595376" y="914983"/>
                      <a:pt x="596062" y="904285"/>
                    </a:cubicBezTo>
                    <a:cubicBezTo>
                      <a:pt x="597022" y="888854"/>
                      <a:pt x="597297" y="873287"/>
                      <a:pt x="597845" y="857856"/>
                    </a:cubicBezTo>
                    <a:cubicBezTo>
                      <a:pt x="597845" y="857170"/>
                      <a:pt x="597845" y="856553"/>
                      <a:pt x="597708" y="856005"/>
                    </a:cubicBezTo>
                    <a:cubicBezTo>
                      <a:pt x="599217" y="856553"/>
                      <a:pt x="600794" y="857102"/>
                      <a:pt x="602372" y="857651"/>
                    </a:cubicBezTo>
                    <a:cubicBezTo>
                      <a:pt x="602577" y="870955"/>
                      <a:pt x="602714" y="884260"/>
                      <a:pt x="602920" y="897564"/>
                    </a:cubicBezTo>
                    <a:cubicBezTo>
                      <a:pt x="603126" y="912583"/>
                      <a:pt x="601617" y="928974"/>
                      <a:pt x="608955" y="942484"/>
                    </a:cubicBezTo>
                    <a:cubicBezTo>
                      <a:pt x="610395" y="945227"/>
                      <a:pt x="615059" y="945433"/>
                      <a:pt x="616430" y="942484"/>
                    </a:cubicBezTo>
                    <a:cubicBezTo>
                      <a:pt x="622259" y="930414"/>
                      <a:pt x="620956" y="917864"/>
                      <a:pt x="620820" y="904696"/>
                    </a:cubicBezTo>
                    <a:cubicBezTo>
                      <a:pt x="620614" y="890912"/>
                      <a:pt x="620134" y="877127"/>
                      <a:pt x="619653" y="863411"/>
                    </a:cubicBezTo>
                    <a:cubicBezTo>
                      <a:pt x="624866" y="864989"/>
                      <a:pt x="630215" y="866497"/>
                      <a:pt x="635495" y="867869"/>
                    </a:cubicBezTo>
                    <a:cubicBezTo>
                      <a:pt x="634741" y="879185"/>
                      <a:pt x="634055" y="890500"/>
                      <a:pt x="633301" y="901816"/>
                    </a:cubicBezTo>
                    <a:cubicBezTo>
                      <a:pt x="632615" y="912652"/>
                      <a:pt x="630009" y="924516"/>
                      <a:pt x="633713" y="934872"/>
                    </a:cubicBezTo>
                    <a:cubicBezTo>
                      <a:pt x="635495" y="939878"/>
                      <a:pt x="643108" y="939878"/>
                      <a:pt x="644205" y="934872"/>
                    </a:cubicBezTo>
                    <a:cubicBezTo>
                      <a:pt x="648114" y="926094"/>
                      <a:pt x="647566" y="916698"/>
                      <a:pt x="648114" y="907028"/>
                    </a:cubicBezTo>
                    <a:cubicBezTo>
                      <a:pt x="648800" y="895164"/>
                      <a:pt x="649417" y="883231"/>
                      <a:pt x="650103" y="871367"/>
                    </a:cubicBezTo>
                    <a:cubicBezTo>
                      <a:pt x="652435" y="871915"/>
                      <a:pt x="654767" y="872327"/>
                      <a:pt x="657098" y="872807"/>
                    </a:cubicBezTo>
                    <a:cubicBezTo>
                      <a:pt x="655110" y="891872"/>
                      <a:pt x="653120" y="911006"/>
                      <a:pt x="652640" y="930140"/>
                    </a:cubicBezTo>
                    <a:cubicBezTo>
                      <a:pt x="652435" y="939124"/>
                      <a:pt x="665397" y="938438"/>
                      <a:pt x="665877" y="930071"/>
                    </a:cubicBezTo>
                    <a:cubicBezTo>
                      <a:pt x="666014" y="930071"/>
                      <a:pt x="666082" y="930140"/>
                      <a:pt x="666220" y="930140"/>
                    </a:cubicBezTo>
                    <a:cubicBezTo>
                      <a:pt x="666836" y="923899"/>
                      <a:pt x="667248" y="917727"/>
                      <a:pt x="667591" y="911486"/>
                    </a:cubicBezTo>
                    <a:cubicBezTo>
                      <a:pt x="670952" y="899484"/>
                      <a:pt x="678221" y="886934"/>
                      <a:pt x="685559" y="878019"/>
                    </a:cubicBezTo>
                    <a:cubicBezTo>
                      <a:pt x="685148" y="885906"/>
                      <a:pt x="687342" y="894341"/>
                      <a:pt x="696532" y="893449"/>
                    </a:cubicBezTo>
                    <a:cubicBezTo>
                      <a:pt x="698452" y="893244"/>
                      <a:pt x="700304" y="891118"/>
                      <a:pt x="698932" y="889197"/>
                    </a:cubicBezTo>
                    <a:cubicBezTo>
                      <a:pt x="696326" y="885494"/>
                      <a:pt x="694612" y="882202"/>
                      <a:pt x="693446" y="878567"/>
                    </a:cubicBezTo>
                    <a:cubicBezTo>
                      <a:pt x="700921" y="879390"/>
                      <a:pt x="708465" y="880076"/>
                      <a:pt x="715940" y="880488"/>
                    </a:cubicBezTo>
                    <a:cubicBezTo>
                      <a:pt x="714911" y="888786"/>
                      <a:pt x="713883" y="897015"/>
                      <a:pt x="712717" y="905314"/>
                    </a:cubicBezTo>
                    <a:cubicBezTo>
                      <a:pt x="711825" y="911623"/>
                      <a:pt x="710728" y="917658"/>
                      <a:pt x="715391" y="922527"/>
                    </a:cubicBezTo>
                    <a:cubicBezTo>
                      <a:pt x="717037" y="924242"/>
                      <a:pt x="719300" y="923830"/>
                      <a:pt x="720946" y="922527"/>
                    </a:cubicBezTo>
                    <a:cubicBezTo>
                      <a:pt x="726433" y="918207"/>
                      <a:pt x="725816" y="910320"/>
                      <a:pt x="725884" y="903942"/>
                    </a:cubicBezTo>
                    <a:cubicBezTo>
                      <a:pt x="726021" y="895507"/>
                      <a:pt x="726296" y="887071"/>
                      <a:pt x="726638" y="878636"/>
                    </a:cubicBezTo>
                    <a:cubicBezTo>
                      <a:pt x="726638" y="877813"/>
                      <a:pt x="726501" y="877127"/>
                      <a:pt x="726296" y="876510"/>
                    </a:cubicBezTo>
                    <a:cubicBezTo>
                      <a:pt x="728833" y="873561"/>
                      <a:pt x="730136" y="869515"/>
                      <a:pt x="728833" y="865743"/>
                    </a:cubicBezTo>
                    <a:cubicBezTo>
                      <a:pt x="727667" y="862451"/>
                      <a:pt x="726570" y="859159"/>
                      <a:pt x="725404" y="855936"/>
                    </a:cubicBezTo>
                    <a:cubicBezTo>
                      <a:pt x="722661" y="848049"/>
                      <a:pt x="712168" y="848118"/>
                      <a:pt x="709425" y="855936"/>
                    </a:cubicBezTo>
                    <a:cubicBezTo>
                      <a:pt x="709356" y="856073"/>
                      <a:pt x="709356" y="856210"/>
                      <a:pt x="709288" y="856279"/>
                    </a:cubicBezTo>
                    <a:cubicBezTo>
                      <a:pt x="655110" y="851341"/>
                      <a:pt x="604429" y="837831"/>
                      <a:pt x="555463" y="813279"/>
                    </a:cubicBezTo>
                    <a:cubicBezTo>
                      <a:pt x="554777" y="812937"/>
                      <a:pt x="554091" y="812525"/>
                      <a:pt x="553405" y="812182"/>
                    </a:cubicBezTo>
                    <a:cubicBezTo>
                      <a:pt x="551965" y="809919"/>
                      <a:pt x="549496" y="808753"/>
                      <a:pt x="546821" y="808616"/>
                    </a:cubicBezTo>
                    <a:cubicBezTo>
                      <a:pt x="524808" y="796752"/>
                      <a:pt x="503959" y="782555"/>
                      <a:pt x="484482" y="766988"/>
                    </a:cubicBezTo>
                    <a:cubicBezTo>
                      <a:pt x="472824" y="757661"/>
                      <a:pt x="462948" y="746139"/>
                      <a:pt x="450467" y="738664"/>
                    </a:cubicBezTo>
                    <a:cubicBezTo>
                      <a:pt x="456776" y="697996"/>
                      <a:pt x="463291" y="657328"/>
                      <a:pt x="469944" y="616660"/>
                    </a:cubicBezTo>
                    <a:cubicBezTo>
                      <a:pt x="470766" y="620295"/>
                      <a:pt x="471932" y="623861"/>
                      <a:pt x="473715" y="627085"/>
                    </a:cubicBezTo>
                    <a:cubicBezTo>
                      <a:pt x="475704" y="630719"/>
                      <a:pt x="480299" y="629211"/>
                      <a:pt x="481670" y="626056"/>
                    </a:cubicBezTo>
                    <a:cubicBezTo>
                      <a:pt x="487911" y="610968"/>
                      <a:pt x="485305" y="592246"/>
                      <a:pt x="486951" y="576061"/>
                    </a:cubicBezTo>
                    <a:cubicBezTo>
                      <a:pt x="488528" y="560562"/>
                      <a:pt x="494358" y="544651"/>
                      <a:pt x="492644" y="529084"/>
                    </a:cubicBezTo>
                    <a:cubicBezTo>
                      <a:pt x="497307" y="535050"/>
                      <a:pt x="502588" y="540674"/>
                      <a:pt x="508211" y="546160"/>
                    </a:cubicBezTo>
                    <a:cubicBezTo>
                      <a:pt x="506428" y="562071"/>
                      <a:pt x="504439" y="577981"/>
                      <a:pt x="503067" y="593960"/>
                    </a:cubicBezTo>
                    <a:cubicBezTo>
                      <a:pt x="501902" y="607882"/>
                      <a:pt x="498198" y="622970"/>
                      <a:pt x="503205" y="636274"/>
                    </a:cubicBezTo>
                    <a:cubicBezTo>
                      <a:pt x="504439" y="639566"/>
                      <a:pt x="509034" y="640801"/>
                      <a:pt x="511023" y="637303"/>
                    </a:cubicBezTo>
                    <a:cubicBezTo>
                      <a:pt x="517264" y="626056"/>
                      <a:pt x="516372" y="613506"/>
                      <a:pt x="517127" y="600818"/>
                    </a:cubicBezTo>
                    <a:cubicBezTo>
                      <a:pt x="518018" y="585799"/>
                      <a:pt x="518498" y="570849"/>
                      <a:pt x="518978" y="555830"/>
                    </a:cubicBezTo>
                    <a:cubicBezTo>
                      <a:pt x="523436" y="559602"/>
                      <a:pt x="527962" y="563099"/>
                      <a:pt x="532557" y="566528"/>
                    </a:cubicBezTo>
                    <a:cubicBezTo>
                      <a:pt x="528785" y="591560"/>
                      <a:pt x="521104" y="622010"/>
                      <a:pt x="527962" y="646561"/>
                    </a:cubicBezTo>
                    <a:cubicBezTo>
                      <a:pt x="528854" y="649853"/>
                      <a:pt x="534203" y="651088"/>
                      <a:pt x="535780" y="647590"/>
                    </a:cubicBezTo>
                    <a:cubicBezTo>
                      <a:pt x="545382" y="626124"/>
                      <a:pt x="543804" y="598418"/>
                      <a:pt x="543461" y="574415"/>
                    </a:cubicBezTo>
                    <a:cubicBezTo>
                      <a:pt x="545107" y="575581"/>
                      <a:pt x="546685" y="576610"/>
                      <a:pt x="548330" y="577707"/>
                    </a:cubicBezTo>
                    <a:cubicBezTo>
                      <a:pt x="547919" y="578461"/>
                      <a:pt x="547576" y="579284"/>
                      <a:pt x="547508" y="580382"/>
                    </a:cubicBezTo>
                    <a:cubicBezTo>
                      <a:pt x="547027" y="594509"/>
                      <a:pt x="546410" y="608705"/>
                      <a:pt x="546273" y="622833"/>
                    </a:cubicBezTo>
                    <a:cubicBezTo>
                      <a:pt x="546136" y="635314"/>
                      <a:pt x="544421" y="648482"/>
                      <a:pt x="549085" y="660277"/>
                    </a:cubicBezTo>
                    <a:cubicBezTo>
                      <a:pt x="550525" y="663912"/>
                      <a:pt x="555051" y="663912"/>
                      <a:pt x="556492" y="660277"/>
                    </a:cubicBezTo>
                    <a:cubicBezTo>
                      <a:pt x="561155" y="648482"/>
                      <a:pt x="559440" y="635314"/>
                      <a:pt x="559303" y="622833"/>
                    </a:cubicBezTo>
                    <a:cubicBezTo>
                      <a:pt x="559166" y="609940"/>
                      <a:pt x="558686" y="597115"/>
                      <a:pt x="558206" y="584222"/>
                    </a:cubicBezTo>
                    <a:cubicBezTo>
                      <a:pt x="560263" y="585525"/>
                      <a:pt x="562321" y="586897"/>
                      <a:pt x="564241" y="588063"/>
                    </a:cubicBezTo>
                    <a:cubicBezTo>
                      <a:pt x="567121" y="589846"/>
                      <a:pt x="570070" y="591629"/>
                      <a:pt x="573088" y="593275"/>
                    </a:cubicBezTo>
                    <a:cubicBezTo>
                      <a:pt x="571785" y="604933"/>
                      <a:pt x="571099" y="616660"/>
                      <a:pt x="570276" y="628319"/>
                    </a:cubicBezTo>
                    <a:cubicBezTo>
                      <a:pt x="569316" y="642789"/>
                      <a:pt x="565681" y="658632"/>
                      <a:pt x="572745" y="671799"/>
                    </a:cubicBezTo>
                    <a:cubicBezTo>
                      <a:pt x="574459" y="674953"/>
                      <a:pt x="578849" y="674542"/>
                      <a:pt x="580631" y="671799"/>
                    </a:cubicBezTo>
                    <a:cubicBezTo>
                      <a:pt x="587764" y="660963"/>
                      <a:pt x="586324" y="647864"/>
                      <a:pt x="586598" y="635177"/>
                    </a:cubicBezTo>
                    <a:cubicBezTo>
                      <a:pt x="586872" y="623656"/>
                      <a:pt x="587284" y="612134"/>
                      <a:pt x="587215" y="600613"/>
                    </a:cubicBezTo>
                    <a:cubicBezTo>
                      <a:pt x="589684" y="601779"/>
                      <a:pt x="592153" y="602807"/>
                      <a:pt x="594691" y="603905"/>
                    </a:cubicBezTo>
                    <a:cubicBezTo>
                      <a:pt x="591056" y="630034"/>
                      <a:pt x="586392" y="656985"/>
                      <a:pt x="587489" y="682977"/>
                    </a:cubicBezTo>
                    <a:cubicBezTo>
                      <a:pt x="587833" y="690658"/>
                      <a:pt x="599971" y="693059"/>
                      <a:pt x="601480" y="684898"/>
                    </a:cubicBezTo>
                    <a:cubicBezTo>
                      <a:pt x="601891" y="682086"/>
                      <a:pt x="602508" y="679343"/>
                      <a:pt x="603332" y="676599"/>
                    </a:cubicBezTo>
                    <a:cubicBezTo>
                      <a:pt x="603469" y="675982"/>
                      <a:pt x="603400" y="675433"/>
                      <a:pt x="603263" y="674885"/>
                    </a:cubicBezTo>
                    <a:cubicBezTo>
                      <a:pt x="606623" y="653488"/>
                      <a:pt x="606966" y="631131"/>
                      <a:pt x="607515" y="609254"/>
                    </a:cubicBezTo>
                    <a:cubicBezTo>
                      <a:pt x="610121" y="610214"/>
                      <a:pt x="612727" y="611105"/>
                      <a:pt x="615333" y="611997"/>
                    </a:cubicBezTo>
                    <a:cubicBezTo>
                      <a:pt x="614716" y="623656"/>
                      <a:pt x="614167" y="635314"/>
                      <a:pt x="613550" y="646973"/>
                    </a:cubicBezTo>
                    <a:cubicBezTo>
                      <a:pt x="612795" y="661237"/>
                      <a:pt x="609641" y="676325"/>
                      <a:pt x="615950" y="689493"/>
                    </a:cubicBezTo>
                    <a:cubicBezTo>
                      <a:pt x="617871" y="693470"/>
                      <a:pt x="623906" y="692990"/>
                      <a:pt x="625963" y="689493"/>
                    </a:cubicBezTo>
                    <a:cubicBezTo>
                      <a:pt x="632341" y="678520"/>
                      <a:pt x="630969" y="666038"/>
                      <a:pt x="631312" y="653625"/>
                    </a:cubicBezTo>
                    <a:cubicBezTo>
                      <a:pt x="631655" y="641555"/>
                      <a:pt x="631998" y="629416"/>
                      <a:pt x="632341" y="617346"/>
                    </a:cubicBezTo>
                    <a:cubicBezTo>
                      <a:pt x="636250" y="618444"/>
                      <a:pt x="640227" y="619404"/>
                      <a:pt x="644205" y="620295"/>
                    </a:cubicBezTo>
                    <a:cubicBezTo>
                      <a:pt x="640982" y="639909"/>
                      <a:pt x="638170" y="659797"/>
                      <a:pt x="636798" y="679480"/>
                    </a:cubicBezTo>
                    <a:cubicBezTo>
                      <a:pt x="636113" y="689149"/>
                      <a:pt x="650035" y="689767"/>
                      <a:pt x="652572" y="681606"/>
                    </a:cubicBezTo>
                    <a:cubicBezTo>
                      <a:pt x="652640" y="681606"/>
                      <a:pt x="652640" y="681606"/>
                      <a:pt x="652709" y="681674"/>
                    </a:cubicBezTo>
                    <a:cubicBezTo>
                      <a:pt x="653738" y="675639"/>
                      <a:pt x="654629" y="669536"/>
                      <a:pt x="655452" y="663432"/>
                    </a:cubicBezTo>
                    <a:cubicBezTo>
                      <a:pt x="656207" y="660140"/>
                      <a:pt x="657030" y="656848"/>
                      <a:pt x="657990" y="653556"/>
                    </a:cubicBezTo>
                    <a:cubicBezTo>
                      <a:pt x="657578" y="660003"/>
                      <a:pt x="657167" y="666518"/>
                      <a:pt x="656893" y="672965"/>
                    </a:cubicBezTo>
                    <a:cubicBezTo>
                      <a:pt x="656549" y="680303"/>
                      <a:pt x="666768" y="680851"/>
                      <a:pt x="669031" y="674611"/>
                    </a:cubicBezTo>
                    <a:cubicBezTo>
                      <a:pt x="670334" y="670907"/>
                      <a:pt x="671363" y="667272"/>
                      <a:pt x="672186" y="663432"/>
                    </a:cubicBezTo>
                    <a:cubicBezTo>
                      <a:pt x="672597" y="661512"/>
                      <a:pt x="671363" y="660209"/>
                      <a:pt x="669854" y="659934"/>
                    </a:cubicBezTo>
                    <a:cubicBezTo>
                      <a:pt x="670334" y="648276"/>
                      <a:pt x="670403" y="636549"/>
                      <a:pt x="669717" y="624890"/>
                    </a:cubicBezTo>
                    <a:cubicBezTo>
                      <a:pt x="677123" y="625850"/>
                      <a:pt x="684530" y="626399"/>
                      <a:pt x="691937" y="626673"/>
                    </a:cubicBezTo>
                    <a:cubicBezTo>
                      <a:pt x="690977" y="634011"/>
                      <a:pt x="690017" y="641418"/>
                      <a:pt x="689125" y="648756"/>
                    </a:cubicBezTo>
                    <a:cubicBezTo>
                      <a:pt x="688233" y="655682"/>
                      <a:pt x="697286" y="657397"/>
                      <a:pt x="701470" y="653899"/>
                    </a:cubicBezTo>
                    <a:cubicBezTo>
                      <a:pt x="714706" y="642721"/>
                      <a:pt x="726638" y="630102"/>
                      <a:pt x="738777" y="617689"/>
                    </a:cubicBezTo>
                    <a:cubicBezTo>
                      <a:pt x="735074" y="631679"/>
                      <a:pt x="730822" y="646150"/>
                      <a:pt x="733154" y="660140"/>
                    </a:cubicBezTo>
                    <a:cubicBezTo>
                      <a:pt x="733565" y="662472"/>
                      <a:pt x="736925" y="662609"/>
                      <a:pt x="738023" y="660757"/>
                    </a:cubicBezTo>
                    <a:cubicBezTo>
                      <a:pt x="746664" y="645258"/>
                      <a:pt x="745703" y="625027"/>
                      <a:pt x="748035" y="607745"/>
                    </a:cubicBezTo>
                    <a:cubicBezTo>
                      <a:pt x="748996" y="605276"/>
                      <a:pt x="746458" y="601984"/>
                      <a:pt x="743852" y="603973"/>
                    </a:cubicBezTo>
                    <a:close/>
                    <a:moveTo>
                      <a:pt x="530774" y="272869"/>
                    </a:moveTo>
                    <a:cubicBezTo>
                      <a:pt x="532763" y="275338"/>
                      <a:pt x="534889" y="277807"/>
                      <a:pt x="537015" y="280276"/>
                    </a:cubicBezTo>
                    <a:cubicBezTo>
                      <a:pt x="533311" y="282539"/>
                      <a:pt x="530294" y="285625"/>
                      <a:pt x="527756" y="289191"/>
                    </a:cubicBezTo>
                    <a:cubicBezTo>
                      <a:pt x="528717" y="283773"/>
                      <a:pt x="529745" y="278355"/>
                      <a:pt x="530774" y="272869"/>
                    </a:cubicBezTo>
                    <a:close/>
                    <a:moveTo>
                      <a:pt x="286423" y="780841"/>
                    </a:moveTo>
                    <a:cubicBezTo>
                      <a:pt x="285120" y="787768"/>
                      <a:pt x="283749" y="794694"/>
                      <a:pt x="282446" y="801552"/>
                    </a:cubicBezTo>
                    <a:cubicBezTo>
                      <a:pt x="282720" y="794351"/>
                      <a:pt x="282857" y="787356"/>
                      <a:pt x="282788" y="780635"/>
                    </a:cubicBezTo>
                    <a:cubicBezTo>
                      <a:pt x="284229" y="780155"/>
                      <a:pt x="285669" y="779607"/>
                      <a:pt x="287109" y="779126"/>
                    </a:cubicBezTo>
                    <a:cubicBezTo>
                      <a:pt x="286835" y="779675"/>
                      <a:pt x="286561" y="780155"/>
                      <a:pt x="286423" y="780841"/>
                    </a:cubicBezTo>
                    <a:close/>
                    <a:moveTo>
                      <a:pt x="337035" y="995222"/>
                    </a:moveTo>
                    <a:cubicBezTo>
                      <a:pt x="336487" y="991382"/>
                      <a:pt x="335390" y="987541"/>
                      <a:pt x="333675" y="983906"/>
                    </a:cubicBezTo>
                    <a:cubicBezTo>
                      <a:pt x="335732" y="982603"/>
                      <a:pt x="337790" y="981437"/>
                      <a:pt x="339778" y="980066"/>
                    </a:cubicBezTo>
                    <a:cubicBezTo>
                      <a:pt x="338887" y="985141"/>
                      <a:pt x="337996" y="990216"/>
                      <a:pt x="337035" y="995222"/>
                    </a:cubicBezTo>
                    <a:close/>
                    <a:moveTo>
                      <a:pt x="380584" y="770142"/>
                    </a:moveTo>
                    <a:cubicBezTo>
                      <a:pt x="380104" y="769731"/>
                      <a:pt x="379555" y="769457"/>
                      <a:pt x="378938" y="769320"/>
                    </a:cubicBezTo>
                    <a:cubicBezTo>
                      <a:pt x="378389" y="760541"/>
                      <a:pt x="376880" y="751832"/>
                      <a:pt x="374343" y="743259"/>
                    </a:cubicBezTo>
                    <a:cubicBezTo>
                      <a:pt x="374000" y="742162"/>
                      <a:pt x="373451" y="741270"/>
                      <a:pt x="372834" y="740584"/>
                    </a:cubicBezTo>
                    <a:cubicBezTo>
                      <a:pt x="377978" y="737704"/>
                      <a:pt x="383121" y="734824"/>
                      <a:pt x="388196" y="731806"/>
                    </a:cubicBezTo>
                    <a:cubicBezTo>
                      <a:pt x="385658" y="744562"/>
                      <a:pt x="383121" y="757318"/>
                      <a:pt x="380584" y="770142"/>
                    </a:cubicBezTo>
                    <a:close/>
                    <a:moveTo>
                      <a:pt x="571922" y="1239367"/>
                    </a:moveTo>
                    <a:cubicBezTo>
                      <a:pt x="570208" y="1241013"/>
                      <a:pt x="568562" y="1242659"/>
                      <a:pt x="566984" y="1244442"/>
                    </a:cubicBezTo>
                    <a:cubicBezTo>
                      <a:pt x="563966" y="1240121"/>
                      <a:pt x="556286" y="1240190"/>
                      <a:pt x="553405" y="1244716"/>
                    </a:cubicBezTo>
                    <a:cubicBezTo>
                      <a:pt x="552994" y="1244167"/>
                      <a:pt x="552034" y="1244030"/>
                      <a:pt x="551759" y="1244785"/>
                    </a:cubicBezTo>
                    <a:cubicBezTo>
                      <a:pt x="550594" y="1247459"/>
                      <a:pt x="549496" y="1250065"/>
                      <a:pt x="548399" y="1252740"/>
                    </a:cubicBezTo>
                    <a:cubicBezTo>
                      <a:pt x="548399" y="1252054"/>
                      <a:pt x="548330" y="1251368"/>
                      <a:pt x="548330" y="1250751"/>
                    </a:cubicBezTo>
                    <a:cubicBezTo>
                      <a:pt x="548193" y="1247116"/>
                      <a:pt x="548193" y="1243344"/>
                      <a:pt x="548056" y="1239641"/>
                    </a:cubicBezTo>
                    <a:cubicBezTo>
                      <a:pt x="555874" y="1239847"/>
                      <a:pt x="563830" y="1239778"/>
                      <a:pt x="571922" y="1239367"/>
                    </a:cubicBezTo>
                    <a:close/>
                    <a:moveTo>
                      <a:pt x="530843" y="1238475"/>
                    </a:moveTo>
                    <a:cubicBezTo>
                      <a:pt x="529745" y="1241630"/>
                      <a:pt x="528511" y="1244716"/>
                      <a:pt x="527414" y="1247939"/>
                    </a:cubicBezTo>
                    <a:cubicBezTo>
                      <a:pt x="527208" y="1248557"/>
                      <a:pt x="527002" y="1249174"/>
                      <a:pt x="526728" y="1249791"/>
                    </a:cubicBezTo>
                    <a:cubicBezTo>
                      <a:pt x="526659" y="1245882"/>
                      <a:pt x="526522" y="1241973"/>
                      <a:pt x="526247" y="1238064"/>
                    </a:cubicBezTo>
                    <a:cubicBezTo>
                      <a:pt x="527756" y="1238133"/>
                      <a:pt x="529265" y="1238338"/>
                      <a:pt x="530843" y="1238475"/>
                    </a:cubicBezTo>
                    <a:close/>
                    <a:moveTo>
                      <a:pt x="433802" y="510499"/>
                    </a:moveTo>
                    <a:cubicBezTo>
                      <a:pt x="432636" y="510361"/>
                      <a:pt x="431470" y="510499"/>
                      <a:pt x="430441" y="511116"/>
                    </a:cubicBezTo>
                    <a:cubicBezTo>
                      <a:pt x="431607" y="504875"/>
                      <a:pt x="432773" y="498634"/>
                      <a:pt x="433870" y="492393"/>
                    </a:cubicBezTo>
                    <a:cubicBezTo>
                      <a:pt x="435242" y="491639"/>
                      <a:pt x="436682" y="491022"/>
                      <a:pt x="438054" y="490267"/>
                    </a:cubicBezTo>
                    <a:cubicBezTo>
                      <a:pt x="436613" y="496988"/>
                      <a:pt x="435242" y="503709"/>
                      <a:pt x="433802" y="510499"/>
                    </a:cubicBezTo>
                    <a:close/>
                    <a:moveTo>
                      <a:pt x="669306" y="875138"/>
                    </a:moveTo>
                    <a:cubicBezTo>
                      <a:pt x="673694" y="875893"/>
                      <a:pt x="678015" y="876579"/>
                      <a:pt x="682404" y="877196"/>
                    </a:cubicBezTo>
                    <a:cubicBezTo>
                      <a:pt x="677810" y="883780"/>
                      <a:pt x="673078" y="890295"/>
                      <a:pt x="668894" y="897221"/>
                    </a:cubicBezTo>
                    <a:cubicBezTo>
                      <a:pt x="668826" y="897358"/>
                      <a:pt x="668757" y="897496"/>
                      <a:pt x="668688" y="897633"/>
                    </a:cubicBezTo>
                    <a:cubicBezTo>
                      <a:pt x="668962" y="890157"/>
                      <a:pt x="669168" y="882682"/>
                      <a:pt x="669306" y="875138"/>
                    </a:cubicBezTo>
                    <a:close/>
                    <a:moveTo>
                      <a:pt x="487157" y="525723"/>
                    </a:moveTo>
                    <a:cubicBezTo>
                      <a:pt x="486540" y="526409"/>
                      <a:pt x="486128" y="527164"/>
                      <a:pt x="485580" y="527849"/>
                    </a:cubicBezTo>
                    <a:cubicBezTo>
                      <a:pt x="485991" y="525312"/>
                      <a:pt x="486471" y="522774"/>
                      <a:pt x="486883" y="520237"/>
                    </a:cubicBezTo>
                    <a:cubicBezTo>
                      <a:pt x="487911" y="521814"/>
                      <a:pt x="488940" y="523323"/>
                      <a:pt x="490037" y="524832"/>
                    </a:cubicBezTo>
                    <a:cubicBezTo>
                      <a:pt x="488940" y="524763"/>
                      <a:pt x="487843" y="524969"/>
                      <a:pt x="487157" y="525723"/>
                    </a:cubicBezTo>
                    <a:close/>
                    <a:moveTo>
                      <a:pt x="705927" y="632022"/>
                    </a:moveTo>
                    <a:cubicBezTo>
                      <a:pt x="706133" y="630308"/>
                      <a:pt x="706270" y="628593"/>
                      <a:pt x="706476" y="626810"/>
                    </a:cubicBezTo>
                    <a:cubicBezTo>
                      <a:pt x="708671" y="626742"/>
                      <a:pt x="710797" y="626742"/>
                      <a:pt x="712991" y="626673"/>
                    </a:cubicBezTo>
                    <a:cubicBezTo>
                      <a:pt x="710591" y="628456"/>
                      <a:pt x="708259" y="630171"/>
                      <a:pt x="705927" y="632022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0" name="任意多边形: 形状 4429">
                <a:extLst>
                  <a:ext uri="{FF2B5EF4-FFF2-40B4-BE49-F238E27FC236}">
                    <a16:creationId xmlns:a16="http://schemas.microsoft.com/office/drawing/2014/main" id="{38EA8E72-03E2-2CFA-131E-494F5229825C}"/>
                  </a:ext>
                </a:extLst>
              </p:cNvPr>
              <p:cNvSpPr/>
              <p:nvPr/>
            </p:nvSpPr>
            <p:spPr>
              <a:xfrm>
                <a:off x="11233622" y="2164645"/>
                <a:ext cx="24320" cy="70653"/>
              </a:xfrm>
              <a:custGeom>
                <a:avLst/>
                <a:gdLst>
                  <a:gd name="connsiteX0" fmla="*/ 20325 w 24320"/>
                  <a:gd name="connsiteY0" fmla="*/ 562 h 70653"/>
                  <a:gd name="connsiteX1" fmla="*/ 8598 w 24320"/>
                  <a:gd name="connsiteY1" fmla="*/ 15169 h 70653"/>
                  <a:gd name="connsiteX2" fmla="*/ 2014 w 24320"/>
                  <a:gd name="connsiteY2" fmla="*/ 38624 h 70653"/>
                  <a:gd name="connsiteX3" fmla="*/ 7020 w 24320"/>
                  <a:gd name="connsiteY3" fmla="*/ 70239 h 70653"/>
                  <a:gd name="connsiteX4" fmla="*/ 10655 w 24320"/>
                  <a:gd name="connsiteY4" fmla="*/ 69759 h 70653"/>
                  <a:gd name="connsiteX5" fmla="*/ 17307 w 24320"/>
                  <a:gd name="connsiteY5" fmla="*/ 38212 h 70653"/>
                  <a:gd name="connsiteX6" fmla="*/ 21491 w 24320"/>
                  <a:gd name="connsiteY6" fmla="*/ 20656 h 70653"/>
                  <a:gd name="connsiteX7" fmla="*/ 24303 w 24320"/>
                  <a:gd name="connsiteY7" fmla="*/ 2276 h 70653"/>
                  <a:gd name="connsiteX8" fmla="*/ 20325 w 24320"/>
                  <a:gd name="connsiteY8" fmla="*/ 562 h 70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320" h="70653">
                    <a:moveTo>
                      <a:pt x="20325" y="562"/>
                    </a:moveTo>
                    <a:cubicBezTo>
                      <a:pt x="14152" y="6048"/>
                      <a:pt x="12095" y="7420"/>
                      <a:pt x="8598" y="15169"/>
                    </a:cubicBezTo>
                    <a:cubicBezTo>
                      <a:pt x="5237" y="22713"/>
                      <a:pt x="3454" y="30531"/>
                      <a:pt x="2014" y="38624"/>
                    </a:cubicBezTo>
                    <a:cubicBezTo>
                      <a:pt x="300" y="48499"/>
                      <a:pt x="-3267" y="64204"/>
                      <a:pt x="7020" y="70239"/>
                    </a:cubicBezTo>
                    <a:cubicBezTo>
                      <a:pt x="8255" y="70993"/>
                      <a:pt x="9558" y="70651"/>
                      <a:pt x="10655" y="69759"/>
                    </a:cubicBezTo>
                    <a:cubicBezTo>
                      <a:pt x="18953" y="63107"/>
                      <a:pt x="15799" y="47745"/>
                      <a:pt x="17307" y="38212"/>
                    </a:cubicBezTo>
                    <a:cubicBezTo>
                      <a:pt x="18268" y="32246"/>
                      <a:pt x="19982" y="26485"/>
                      <a:pt x="21491" y="20656"/>
                    </a:cubicBezTo>
                    <a:cubicBezTo>
                      <a:pt x="23205" y="13935"/>
                      <a:pt x="23617" y="9066"/>
                      <a:pt x="24303" y="2276"/>
                    </a:cubicBezTo>
                    <a:cubicBezTo>
                      <a:pt x="24577" y="82"/>
                      <a:pt x="21697" y="-604"/>
                      <a:pt x="20325" y="562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1" name="任意多边形: 形状 4430">
                <a:extLst>
                  <a:ext uri="{FF2B5EF4-FFF2-40B4-BE49-F238E27FC236}">
                    <a16:creationId xmlns:a16="http://schemas.microsoft.com/office/drawing/2014/main" id="{2439EB6A-63F0-B8E7-564B-9C5C9B465CB6}"/>
                  </a:ext>
                </a:extLst>
              </p:cNvPr>
              <p:cNvSpPr/>
              <p:nvPr/>
            </p:nvSpPr>
            <p:spPr>
              <a:xfrm>
                <a:off x="11086758" y="2592226"/>
                <a:ext cx="20367" cy="83118"/>
              </a:xfrm>
              <a:custGeom>
                <a:avLst/>
                <a:gdLst>
                  <a:gd name="connsiteX0" fmla="*/ 12815 w 20367"/>
                  <a:gd name="connsiteY0" fmla="*/ 2703 h 83118"/>
                  <a:gd name="connsiteX1" fmla="*/ 3283 w 20367"/>
                  <a:gd name="connsiteY1" fmla="*/ 48309 h 83118"/>
                  <a:gd name="connsiteX2" fmla="*/ 2460 w 20367"/>
                  <a:gd name="connsiteY2" fmla="*/ 81159 h 83118"/>
                  <a:gd name="connsiteX3" fmla="*/ 8632 w 20367"/>
                  <a:gd name="connsiteY3" fmla="*/ 81982 h 83118"/>
                  <a:gd name="connsiteX4" fmla="*/ 16862 w 20367"/>
                  <a:gd name="connsiteY4" fmla="*/ 50229 h 83118"/>
                  <a:gd name="connsiteX5" fmla="*/ 20359 w 20367"/>
                  <a:gd name="connsiteY5" fmla="*/ 3869 h 83118"/>
                  <a:gd name="connsiteX6" fmla="*/ 12815 w 20367"/>
                  <a:gd name="connsiteY6" fmla="*/ 2703 h 83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367" h="83118">
                    <a:moveTo>
                      <a:pt x="12815" y="2703"/>
                    </a:moveTo>
                    <a:cubicBezTo>
                      <a:pt x="9318" y="17859"/>
                      <a:pt x="5683" y="32878"/>
                      <a:pt x="3283" y="48309"/>
                    </a:cubicBezTo>
                    <a:cubicBezTo>
                      <a:pt x="1568" y="59624"/>
                      <a:pt x="-2684" y="70529"/>
                      <a:pt x="2460" y="81159"/>
                    </a:cubicBezTo>
                    <a:cubicBezTo>
                      <a:pt x="3557" y="83422"/>
                      <a:pt x="7055" y="83765"/>
                      <a:pt x="8632" y="81982"/>
                    </a:cubicBezTo>
                    <a:cubicBezTo>
                      <a:pt x="16450" y="73272"/>
                      <a:pt x="15421" y="61476"/>
                      <a:pt x="16862" y="50229"/>
                    </a:cubicBezTo>
                    <a:cubicBezTo>
                      <a:pt x="18850" y="34799"/>
                      <a:pt x="19468" y="19368"/>
                      <a:pt x="20359" y="3869"/>
                    </a:cubicBezTo>
                    <a:cubicBezTo>
                      <a:pt x="20633" y="-589"/>
                      <a:pt x="13775" y="-1480"/>
                      <a:pt x="12815" y="2703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2" name="任意多边形: 形状 4431">
                <a:extLst>
                  <a:ext uri="{FF2B5EF4-FFF2-40B4-BE49-F238E27FC236}">
                    <a16:creationId xmlns:a16="http://schemas.microsoft.com/office/drawing/2014/main" id="{F9C5501A-4622-1B74-C753-7E18864D463D}"/>
                  </a:ext>
                </a:extLst>
              </p:cNvPr>
              <p:cNvSpPr/>
              <p:nvPr/>
            </p:nvSpPr>
            <p:spPr>
              <a:xfrm>
                <a:off x="11088979" y="2852625"/>
                <a:ext cx="27147" cy="64610"/>
              </a:xfrm>
              <a:custGeom>
                <a:avLst/>
                <a:gdLst>
                  <a:gd name="connsiteX0" fmla="*/ 19304 w 27147"/>
                  <a:gd name="connsiteY0" fmla="*/ 2703 h 64610"/>
                  <a:gd name="connsiteX1" fmla="*/ 33 w 27147"/>
                  <a:gd name="connsiteY1" fmla="*/ 61338 h 64610"/>
                  <a:gd name="connsiteX2" fmla="*/ 4765 w 27147"/>
                  <a:gd name="connsiteY2" fmla="*/ 63327 h 64610"/>
                  <a:gd name="connsiteX3" fmla="*/ 26916 w 27147"/>
                  <a:gd name="connsiteY3" fmla="*/ 4760 h 64610"/>
                  <a:gd name="connsiteX4" fmla="*/ 19304 w 27147"/>
                  <a:gd name="connsiteY4" fmla="*/ 2703 h 6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47" h="64610">
                    <a:moveTo>
                      <a:pt x="19304" y="2703"/>
                    </a:moveTo>
                    <a:cubicBezTo>
                      <a:pt x="12514" y="21699"/>
                      <a:pt x="3119" y="41382"/>
                      <a:pt x="33" y="61338"/>
                    </a:cubicBezTo>
                    <a:cubicBezTo>
                      <a:pt x="-379" y="64082"/>
                      <a:pt x="3187" y="66002"/>
                      <a:pt x="4765" y="63327"/>
                    </a:cubicBezTo>
                    <a:cubicBezTo>
                      <a:pt x="15120" y="45565"/>
                      <a:pt x="20195" y="24100"/>
                      <a:pt x="26916" y="4760"/>
                    </a:cubicBezTo>
                    <a:cubicBezTo>
                      <a:pt x="28562" y="-41"/>
                      <a:pt x="20950" y="-2029"/>
                      <a:pt x="19304" y="2703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3" name="任意多边形: 形状 4432">
                <a:extLst>
                  <a:ext uri="{FF2B5EF4-FFF2-40B4-BE49-F238E27FC236}">
                    <a16:creationId xmlns:a16="http://schemas.microsoft.com/office/drawing/2014/main" id="{246C96D2-205E-6587-E5E4-96A661D987AF}"/>
                  </a:ext>
                </a:extLst>
              </p:cNvPr>
              <p:cNvSpPr/>
              <p:nvPr/>
            </p:nvSpPr>
            <p:spPr>
              <a:xfrm>
                <a:off x="10928512" y="3039013"/>
                <a:ext cx="25078" cy="91513"/>
              </a:xfrm>
              <a:custGeom>
                <a:avLst/>
                <a:gdLst>
                  <a:gd name="connsiteX0" fmla="*/ 13395 w 25078"/>
                  <a:gd name="connsiteY0" fmla="*/ 4361 h 91513"/>
                  <a:gd name="connsiteX1" fmla="*/ 5097 w 25078"/>
                  <a:gd name="connsiteY1" fmla="*/ 48458 h 91513"/>
                  <a:gd name="connsiteX2" fmla="*/ 1531 w 25078"/>
                  <a:gd name="connsiteY2" fmla="*/ 89057 h 91513"/>
                  <a:gd name="connsiteX3" fmla="*/ 7840 w 25078"/>
                  <a:gd name="connsiteY3" fmla="*/ 89880 h 91513"/>
                  <a:gd name="connsiteX4" fmla="*/ 17853 w 25078"/>
                  <a:gd name="connsiteY4" fmla="*/ 51955 h 91513"/>
                  <a:gd name="connsiteX5" fmla="*/ 24985 w 25078"/>
                  <a:gd name="connsiteY5" fmla="*/ 7516 h 91513"/>
                  <a:gd name="connsiteX6" fmla="*/ 13395 w 25078"/>
                  <a:gd name="connsiteY6" fmla="*/ 4361 h 9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78" h="91513">
                    <a:moveTo>
                      <a:pt x="13395" y="4361"/>
                    </a:moveTo>
                    <a:cubicBezTo>
                      <a:pt x="10652" y="19037"/>
                      <a:pt x="7840" y="33782"/>
                      <a:pt x="5097" y="48458"/>
                    </a:cubicBezTo>
                    <a:cubicBezTo>
                      <a:pt x="2628" y="61488"/>
                      <a:pt x="-2584" y="76164"/>
                      <a:pt x="1531" y="89057"/>
                    </a:cubicBezTo>
                    <a:cubicBezTo>
                      <a:pt x="2491" y="92143"/>
                      <a:pt x="6057" y="92212"/>
                      <a:pt x="7840" y="89880"/>
                    </a:cubicBezTo>
                    <a:cubicBezTo>
                      <a:pt x="15659" y="79593"/>
                      <a:pt x="15864" y="64505"/>
                      <a:pt x="17853" y="51955"/>
                    </a:cubicBezTo>
                    <a:cubicBezTo>
                      <a:pt x="20253" y="37142"/>
                      <a:pt x="22653" y="22329"/>
                      <a:pt x="24985" y="7516"/>
                    </a:cubicBezTo>
                    <a:cubicBezTo>
                      <a:pt x="26220" y="40"/>
                      <a:pt x="14836" y="-3320"/>
                      <a:pt x="13395" y="4361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4" name="任意多边形: 形状 4433">
                <a:extLst>
                  <a:ext uri="{FF2B5EF4-FFF2-40B4-BE49-F238E27FC236}">
                    <a16:creationId xmlns:a16="http://schemas.microsoft.com/office/drawing/2014/main" id="{26110990-D67F-E3A9-AA5E-CF4F94F2BEA8}"/>
                  </a:ext>
                </a:extLst>
              </p:cNvPr>
              <p:cNvSpPr/>
              <p:nvPr/>
            </p:nvSpPr>
            <p:spPr>
              <a:xfrm>
                <a:off x="10946784" y="3053755"/>
                <a:ext cx="22996" cy="80729"/>
              </a:xfrm>
              <a:custGeom>
                <a:avLst/>
                <a:gdLst>
                  <a:gd name="connsiteX0" fmla="*/ 22898 w 22996"/>
                  <a:gd name="connsiteY0" fmla="*/ 4912 h 80729"/>
                  <a:gd name="connsiteX1" fmla="*/ 12748 w 22996"/>
                  <a:gd name="connsiteY1" fmla="*/ 4912 h 80729"/>
                  <a:gd name="connsiteX2" fmla="*/ 7193 w 22996"/>
                  <a:gd name="connsiteY2" fmla="*/ 45031 h 80729"/>
                  <a:gd name="connsiteX3" fmla="*/ 335 w 22996"/>
                  <a:gd name="connsiteY3" fmla="*/ 77950 h 80729"/>
                  <a:gd name="connsiteX4" fmla="*/ 6919 w 22996"/>
                  <a:gd name="connsiteY4" fmla="*/ 79664 h 80729"/>
                  <a:gd name="connsiteX5" fmla="*/ 19332 w 22996"/>
                  <a:gd name="connsiteY5" fmla="*/ 48323 h 80729"/>
                  <a:gd name="connsiteX6" fmla="*/ 22898 w 22996"/>
                  <a:gd name="connsiteY6" fmla="*/ 4912 h 8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96" h="80729">
                    <a:moveTo>
                      <a:pt x="22898" y="4912"/>
                    </a:moveTo>
                    <a:cubicBezTo>
                      <a:pt x="22693" y="-1672"/>
                      <a:pt x="13160" y="-1603"/>
                      <a:pt x="12748" y="4912"/>
                    </a:cubicBezTo>
                    <a:cubicBezTo>
                      <a:pt x="11925" y="18422"/>
                      <a:pt x="10005" y="31796"/>
                      <a:pt x="7193" y="45031"/>
                    </a:cubicBezTo>
                    <a:cubicBezTo>
                      <a:pt x="4793" y="56141"/>
                      <a:pt x="-1516" y="66634"/>
                      <a:pt x="335" y="77950"/>
                    </a:cubicBezTo>
                    <a:cubicBezTo>
                      <a:pt x="884" y="81173"/>
                      <a:pt x="4862" y="81379"/>
                      <a:pt x="6919" y="79664"/>
                    </a:cubicBezTo>
                    <a:cubicBezTo>
                      <a:pt x="15766" y="72395"/>
                      <a:pt x="17000" y="59090"/>
                      <a:pt x="19332" y="48323"/>
                    </a:cubicBezTo>
                    <a:cubicBezTo>
                      <a:pt x="22487" y="34059"/>
                      <a:pt x="23310" y="19520"/>
                      <a:pt x="22898" y="4912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5" name="任意多边形: 形状 4434">
                <a:extLst>
                  <a:ext uri="{FF2B5EF4-FFF2-40B4-BE49-F238E27FC236}">
                    <a16:creationId xmlns:a16="http://schemas.microsoft.com/office/drawing/2014/main" id="{03659967-7D9C-2E14-5D53-1C27A225E3B6}"/>
                  </a:ext>
                </a:extLst>
              </p:cNvPr>
              <p:cNvSpPr/>
              <p:nvPr/>
            </p:nvSpPr>
            <p:spPr>
              <a:xfrm>
                <a:off x="10965801" y="3061330"/>
                <a:ext cx="17877" cy="76879"/>
              </a:xfrm>
              <a:custGeom>
                <a:avLst/>
                <a:gdLst>
                  <a:gd name="connsiteX0" fmla="*/ 17734 w 17877"/>
                  <a:gd name="connsiteY0" fmla="*/ 4264 h 76879"/>
                  <a:gd name="connsiteX1" fmla="*/ 9231 w 17877"/>
                  <a:gd name="connsiteY1" fmla="*/ 3098 h 76879"/>
                  <a:gd name="connsiteX2" fmla="*/ 3538 w 17877"/>
                  <a:gd name="connsiteY2" fmla="*/ 35880 h 76879"/>
                  <a:gd name="connsiteX3" fmla="*/ 2098 w 17877"/>
                  <a:gd name="connsiteY3" fmla="*/ 73873 h 76879"/>
                  <a:gd name="connsiteX4" fmla="*/ 9711 w 17877"/>
                  <a:gd name="connsiteY4" fmla="*/ 74902 h 76879"/>
                  <a:gd name="connsiteX5" fmla="*/ 15608 w 17877"/>
                  <a:gd name="connsiteY5" fmla="*/ 46441 h 76879"/>
                  <a:gd name="connsiteX6" fmla="*/ 17734 w 17877"/>
                  <a:gd name="connsiteY6" fmla="*/ 4264 h 76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877" h="76879">
                    <a:moveTo>
                      <a:pt x="17734" y="4264"/>
                    </a:moveTo>
                    <a:cubicBezTo>
                      <a:pt x="17529" y="-536"/>
                      <a:pt x="10465" y="-1771"/>
                      <a:pt x="9231" y="3098"/>
                    </a:cubicBezTo>
                    <a:cubicBezTo>
                      <a:pt x="6419" y="13866"/>
                      <a:pt x="4910" y="24838"/>
                      <a:pt x="3538" y="35880"/>
                    </a:cubicBezTo>
                    <a:cubicBezTo>
                      <a:pt x="2029" y="47813"/>
                      <a:pt x="-2702" y="62557"/>
                      <a:pt x="2098" y="73873"/>
                    </a:cubicBezTo>
                    <a:cubicBezTo>
                      <a:pt x="3538" y="77233"/>
                      <a:pt x="7516" y="78056"/>
                      <a:pt x="9711" y="74902"/>
                    </a:cubicBezTo>
                    <a:cubicBezTo>
                      <a:pt x="15471" y="66672"/>
                      <a:pt x="14717" y="56179"/>
                      <a:pt x="15608" y="46441"/>
                    </a:cubicBezTo>
                    <a:cubicBezTo>
                      <a:pt x="16843" y="32382"/>
                      <a:pt x="18351" y="18392"/>
                      <a:pt x="17734" y="4264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6" name="任意多边形: 形状 4435">
                <a:extLst>
                  <a:ext uri="{FF2B5EF4-FFF2-40B4-BE49-F238E27FC236}">
                    <a16:creationId xmlns:a16="http://schemas.microsoft.com/office/drawing/2014/main" id="{E0C2D91D-A2AA-FE95-517A-18C4A3D8FDF6}"/>
                  </a:ext>
                </a:extLst>
              </p:cNvPr>
              <p:cNvSpPr/>
              <p:nvPr/>
            </p:nvSpPr>
            <p:spPr>
              <a:xfrm>
                <a:off x="11547320" y="3133832"/>
                <a:ext cx="24649" cy="52064"/>
              </a:xfrm>
              <a:custGeom>
                <a:avLst/>
                <a:gdLst>
                  <a:gd name="connsiteX0" fmla="*/ 10299 w 24649"/>
                  <a:gd name="connsiteY0" fmla="*/ 5211 h 52064"/>
                  <a:gd name="connsiteX1" fmla="*/ 149 w 24649"/>
                  <a:gd name="connsiteY1" fmla="*/ 42999 h 52064"/>
                  <a:gd name="connsiteX2" fmla="*/ 14071 w 24649"/>
                  <a:gd name="connsiteY2" fmla="*/ 46839 h 52064"/>
                  <a:gd name="connsiteX3" fmla="*/ 24358 w 24649"/>
                  <a:gd name="connsiteY3" fmla="*/ 9120 h 52064"/>
                  <a:gd name="connsiteX4" fmla="*/ 10299 w 24649"/>
                  <a:gd name="connsiteY4" fmla="*/ 5211 h 5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49" h="52064">
                    <a:moveTo>
                      <a:pt x="10299" y="5211"/>
                    </a:moveTo>
                    <a:cubicBezTo>
                      <a:pt x="6870" y="17693"/>
                      <a:pt x="2550" y="30243"/>
                      <a:pt x="149" y="42999"/>
                    </a:cubicBezTo>
                    <a:cubicBezTo>
                      <a:pt x="-1565" y="52051"/>
                      <a:pt x="12013" y="56029"/>
                      <a:pt x="14071" y="46839"/>
                    </a:cubicBezTo>
                    <a:cubicBezTo>
                      <a:pt x="18392" y="34632"/>
                      <a:pt x="21066" y="21601"/>
                      <a:pt x="24358" y="9120"/>
                    </a:cubicBezTo>
                    <a:cubicBezTo>
                      <a:pt x="26827" y="-70"/>
                      <a:pt x="12837" y="-3910"/>
                      <a:pt x="10299" y="5211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7" name="任意多边形: 形状 4436">
                <a:extLst>
                  <a:ext uri="{FF2B5EF4-FFF2-40B4-BE49-F238E27FC236}">
                    <a16:creationId xmlns:a16="http://schemas.microsoft.com/office/drawing/2014/main" id="{63A1976C-7B79-30ED-0F9F-304B6965C8C0}"/>
                  </a:ext>
                </a:extLst>
              </p:cNvPr>
              <p:cNvSpPr/>
              <p:nvPr/>
            </p:nvSpPr>
            <p:spPr>
              <a:xfrm>
                <a:off x="11035369" y="3246251"/>
                <a:ext cx="16276" cy="56458"/>
              </a:xfrm>
              <a:custGeom>
                <a:avLst/>
                <a:gdLst>
                  <a:gd name="connsiteX0" fmla="*/ 13 w 16276"/>
                  <a:gd name="connsiteY0" fmla="*/ 7870 h 56458"/>
                  <a:gd name="connsiteX1" fmla="*/ 4676 w 16276"/>
                  <a:gd name="connsiteY1" fmla="*/ 54504 h 56458"/>
                  <a:gd name="connsiteX2" fmla="*/ 11603 w 16276"/>
                  <a:gd name="connsiteY2" fmla="*/ 54504 h 56458"/>
                  <a:gd name="connsiteX3" fmla="*/ 16266 w 16276"/>
                  <a:gd name="connsiteY3" fmla="*/ 7870 h 56458"/>
                  <a:gd name="connsiteX4" fmla="*/ 13 w 16276"/>
                  <a:gd name="connsiteY4" fmla="*/ 7870 h 56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76" h="56458">
                    <a:moveTo>
                      <a:pt x="13" y="7870"/>
                    </a:moveTo>
                    <a:cubicBezTo>
                      <a:pt x="698" y="22546"/>
                      <a:pt x="-1222" y="40857"/>
                      <a:pt x="4676" y="54504"/>
                    </a:cubicBezTo>
                    <a:cubicBezTo>
                      <a:pt x="5842" y="57110"/>
                      <a:pt x="10505" y="57110"/>
                      <a:pt x="11603" y="54504"/>
                    </a:cubicBezTo>
                    <a:cubicBezTo>
                      <a:pt x="17501" y="40857"/>
                      <a:pt x="15512" y="22546"/>
                      <a:pt x="16266" y="7870"/>
                    </a:cubicBezTo>
                    <a:cubicBezTo>
                      <a:pt x="16746" y="-2623"/>
                      <a:pt x="-536" y="-2623"/>
                      <a:pt x="13" y="7870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8" name="任意多边形: 形状 4437">
                <a:extLst>
                  <a:ext uri="{FF2B5EF4-FFF2-40B4-BE49-F238E27FC236}">
                    <a16:creationId xmlns:a16="http://schemas.microsoft.com/office/drawing/2014/main" id="{5EBCD855-01C2-EFAC-1307-263E5A3CB05B}"/>
                  </a:ext>
                </a:extLst>
              </p:cNvPr>
              <p:cNvSpPr/>
              <p:nvPr/>
            </p:nvSpPr>
            <p:spPr>
              <a:xfrm>
                <a:off x="11107647" y="3240113"/>
                <a:ext cx="24213" cy="55243"/>
              </a:xfrm>
              <a:custGeom>
                <a:avLst/>
                <a:gdLst>
                  <a:gd name="connsiteX0" fmla="*/ 19221 w 24213"/>
                  <a:gd name="connsiteY0" fmla="*/ 12636 h 55243"/>
                  <a:gd name="connsiteX1" fmla="*/ 15449 w 24213"/>
                  <a:gd name="connsiteY1" fmla="*/ 18877 h 55243"/>
                  <a:gd name="connsiteX2" fmla="*/ 15243 w 24213"/>
                  <a:gd name="connsiteY2" fmla="*/ 7150 h 55243"/>
                  <a:gd name="connsiteX3" fmla="*/ 430 w 24213"/>
                  <a:gd name="connsiteY3" fmla="*/ 7150 h 55243"/>
                  <a:gd name="connsiteX4" fmla="*/ 773 w 24213"/>
                  <a:gd name="connsiteY4" fmla="*/ 48298 h 55243"/>
                  <a:gd name="connsiteX5" fmla="*/ 14557 w 24213"/>
                  <a:gd name="connsiteY5" fmla="*/ 50149 h 55243"/>
                  <a:gd name="connsiteX6" fmla="*/ 24159 w 24213"/>
                  <a:gd name="connsiteY6" fmla="*/ 14693 h 55243"/>
                  <a:gd name="connsiteX7" fmla="*/ 19221 w 24213"/>
                  <a:gd name="connsiteY7" fmla="*/ 12636 h 55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213" h="55243">
                    <a:moveTo>
                      <a:pt x="19221" y="12636"/>
                    </a:moveTo>
                    <a:cubicBezTo>
                      <a:pt x="17849" y="14693"/>
                      <a:pt x="16683" y="16751"/>
                      <a:pt x="15449" y="18877"/>
                    </a:cubicBezTo>
                    <a:cubicBezTo>
                      <a:pt x="15380" y="14968"/>
                      <a:pt x="15243" y="10990"/>
                      <a:pt x="15243" y="7150"/>
                    </a:cubicBezTo>
                    <a:cubicBezTo>
                      <a:pt x="15243" y="-2383"/>
                      <a:pt x="430" y="-2383"/>
                      <a:pt x="430" y="7150"/>
                    </a:cubicBezTo>
                    <a:cubicBezTo>
                      <a:pt x="430" y="20660"/>
                      <a:pt x="-736" y="34856"/>
                      <a:pt x="773" y="48298"/>
                    </a:cubicBezTo>
                    <a:cubicBezTo>
                      <a:pt x="1596" y="55636"/>
                      <a:pt x="12637" y="58516"/>
                      <a:pt x="14557" y="50149"/>
                    </a:cubicBezTo>
                    <a:cubicBezTo>
                      <a:pt x="17301" y="38216"/>
                      <a:pt x="22033" y="26832"/>
                      <a:pt x="24159" y="14693"/>
                    </a:cubicBezTo>
                    <a:cubicBezTo>
                      <a:pt x="24707" y="11676"/>
                      <a:pt x="21004" y="9961"/>
                      <a:pt x="19221" y="12636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9" name="任意多边形: 形状 4438">
                <a:extLst>
                  <a:ext uri="{FF2B5EF4-FFF2-40B4-BE49-F238E27FC236}">
                    <a16:creationId xmlns:a16="http://schemas.microsoft.com/office/drawing/2014/main" id="{9AD9ADFC-D783-41F2-0FC5-9A5A8B4D10C0}"/>
                  </a:ext>
                </a:extLst>
              </p:cNvPr>
              <p:cNvSpPr/>
              <p:nvPr/>
            </p:nvSpPr>
            <p:spPr>
              <a:xfrm>
                <a:off x="11154227" y="3257572"/>
                <a:ext cx="16143" cy="29713"/>
              </a:xfrm>
              <a:custGeom>
                <a:avLst/>
                <a:gdLst>
                  <a:gd name="connsiteX0" fmla="*/ 9262 w 16143"/>
                  <a:gd name="connsiteY0" fmla="*/ 2447 h 29713"/>
                  <a:gd name="connsiteX1" fmla="*/ 72 w 16143"/>
                  <a:gd name="connsiteY1" fmla="*/ 26724 h 29713"/>
                  <a:gd name="connsiteX2" fmla="*/ 4461 w 16143"/>
                  <a:gd name="connsiteY2" fmla="*/ 28576 h 29713"/>
                  <a:gd name="connsiteX3" fmla="*/ 15709 w 16143"/>
                  <a:gd name="connsiteY3" fmla="*/ 5121 h 29713"/>
                  <a:gd name="connsiteX4" fmla="*/ 9262 w 16143"/>
                  <a:gd name="connsiteY4" fmla="*/ 2447 h 29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43" h="29713">
                    <a:moveTo>
                      <a:pt x="9262" y="2447"/>
                    </a:moveTo>
                    <a:cubicBezTo>
                      <a:pt x="6107" y="10333"/>
                      <a:pt x="1924" y="18494"/>
                      <a:pt x="72" y="26724"/>
                    </a:cubicBezTo>
                    <a:cubicBezTo>
                      <a:pt x="-545" y="29467"/>
                      <a:pt x="2953" y="30839"/>
                      <a:pt x="4461" y="28576"/>
                    </a:cubicBezTo>
                    <a:cubicBezTo>
                      <a:pt x="9193" y="21512"/>
                      <a:pt x="12142" y="12871"/>
                      <a:pt x="15709" y="5121"/>
                    </a:cubicBezTo>
                    <a:cubicBezTo>
                      <a:pt x="17903" y="526"/>
                      <a:pt x="11183" y="-2285"/>
                      <a:pt x="9262" y="2447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0" name="任意多边形: 形状 4439">
                <a:extLst>
                  <a:ext uri="{FF2B5EF4-FFF2-40B4-BE49-F238E27FC236}">
                    <a16:creationId xmlns:a16="http://schemas.microsoft.com/office/drawing/2014/main" id="{7FF6BB4D-B080-5A1A-1585-2329ABB01C28}"/>
                  </a:ext>
                </a:extLst>
              </p:cNvPr>
              <p:cNvSpPr/>
              <p:nvPr/>
            </p:nvSpPr>
            <p:spPr>
              <a:xfrm>
                <a:off x="7084476" y="2106189"/>
                <a:ext cx="484464" cy="1182380"/>
              </a:xfrm>
              <a:custGeom>
                <a:avLst/>
                <a:gdLst>
                  <a:gd name="connsiteX0" fmla="*/ 475409 w 484464"/>
                  <a:gd name="connsiteY0" fmla="*/ 794 h 1182380"/>
                  <a:gd name="connsiteX1" fmla="*/ 468688 w 484464"/>
                  <a:gd name="connsiteY1" fmla="*/ 4977 h 1182380"/>
                  <a:gd name="connsiteX2" fmla="*/ 457098 w 484464"/>
                  <a:gd name="connsiteY2" fmla="*/ 2097 h 1182380"/>
                  <a:gd name="connsiteX3" fmla="*/ 366229 w 484464"/>
                  <a:gd name="connsiteY3" fmla="*/ 100509 h 1182380"/>
                  <a:gd name="connsiteX4" fmla="*/ 314794 w 484464"/>
                  <a:gd name="connsiteY4" fmla="*/ 173821 h 1182380"/>
                  <a:gd name="connsiteX5" fmla="*/ 292643 w 484464"/>
                  <a:gd name="connsiteY5" fmla="*/ 31449 h 1182380"/>
                  <a:gd name="connsiteX6" fmla="*/ 284276 w 484464"/>
                  <a:gd name="connsiteY6" fmla="*/ 32546 h 1182380"/>
                  <a:gd name="connsiteX7" fmla="*/ 281122 w 484464"/>
                  <a:gd name="connsiteY7" fmla="*/ 71431 h 1182380"/>
                  <a:gd name="connsiteX8" fmla="*/ 272686 w 484464"/>
                  <a:gd name="connsiteY8" fmla="*/ 14784 h 1182380"/>
                  <a:gd name="connsiteX9" fmla="*/ 260410 w 484464"/>
                  <a:gd name="connsiteY9" fmla="*/ 14784 h 1182380"/>
                  <a:gd name="connsiteX10" fmla="*/ 260342 w 484464"/>
                  <a:gd name="connsiteY10" fmla="*/ 177662 h 1182380"/>
                  <a:gd name="connsiteX11" fmla="*/ 262468 w 484464"/>
                  <a:gd name="connsiteY11" fmla="*/ 259272 h 1182380"/>
                  <a:gd name="connsiteX12" fmla="*/ 158020 w 484464"/>
                  <a:gd name="connsiteY12" fmla="*/ 194944 h 1182380"/>
                  <a:gd name="connsiteX13" fmla="*/ 25524 w 484464"/>
                  <a:gd name="connsiteY13" fmla="*/ 121015 h 1182380"/>
                  <a:gd name="connsiteX14" fmla="*/ 24015 w 484464"/>
                  <a:gd name="connsiteY14" fmla="*/ 120740 h 1182380"/>
                  <a:gd name="connsiteX15" fmla="*/ 13728 w 484464"/>
                  <a:gd name="connsiteY15" fmla="*/ 114568 h 1182380"/>
                  <a:gd name="connsiteX16" fmla="*/ 972 w 484464"/>
                  <a:gd name="connsiteY16" fmla="*/ 127324 h 1182380"/>
                  <a:gd name="connsiteX17" fmla="*/ 972 w 484464"/>
                  <a:gd name="connsiteY17" fmla="*/ 127324 h 1182380"/>
                  <a:gd name="connsiteX18" fmla="*/ 1041 w 484464"/>
                  <a:gd name="connsiteY18" fmla="*/ 127393 h 1182380"/>
                  <a:gd name="connsiteX19" fmla="*/ 2824 w 484464"/>
                  <a:gd name="connsiteY19" fmla="*/ 129656 h 1182380"/>
                  <a:gd name="connsiteX20" fmla="*/ 20175 w 484464"/>
                  <a:gd name="connsiteY20" fmla="*/ 149270 h 1182380"/>
                  <a:gd name="connsiteX21" fmla="*/ 19763 w 484464"/>
                  <a:gd name="connsiteY21" fmla="*/ 149064 h 1182380"/>
                  <a:gd name="connsiteX22" fmla="*/ 13660 w 484464"/>
                  <a:gd name="connsiteY22" fmla="*/ 157019 h 1182380"/>
                  <a:gd name="connsiteX23" fmla="*/ 107889 w 484464"/>
                  <a:gd name="connsiteY23" fmla="*/ 220250 h 1182380"/>
                  <a:gd name="connsiteX24" fmla="*/ 129423 w 484464"/>
                  <a:gd name="connsiteY24" fmla="*/ 235818 h 1182380"/>
                  <a:gd name="connsiteX25" fmla="*/ 261096 w 484464"/>
                  <a:gd name="connsiteY25" fmla="*/ 323600 h 1182380"/>
                  <a:gd name="connsiteX26" fmla="*/ 265760 w 484464"/>
                  <a:gd name="connsiteY26" fmla="*/ 329429 h 1182380"/>
                  <a:gd name="connsiteX27" fmla="*/ 265965 w 484464"/>
                  <a:gd name="connsiteY27" fmla="*/ 332790 h 1182380"/>
                  <a:gd name="connsiteX28" fmla="*/ 262674 w 484464"/>
                  <a:gd name="connsiteY28" fmla="*/ 504514 h 1182380"/>
                  <a:gd name="connsiteX29" fmla="*/ 258079 w 484464"/>
                  <a:gd name="connsiteY29" fmla="*/ 721501 h 1182380"/>
                  <a:gd name="connsiteX30" fmla="*/ 238808 w 484464"/>
                  <a:gd name="connsiteY30" fmla="*/ 1107195 h 1182380"/>
                  <a:gd name="connsiteX31" fmla="*/ 231881 w 484464"/>
                  <a:gd name="connsiteY31" fmla="*/ 1113779 h 1182380"/>
                  <a:gd name="connsiteX32" fmla="*/ 236339 w 484464"/>
                  <a:gd name="connsiteY32" fmla="*/ 1154995 h 1182380"/>
                  <a:gd name="connsiteX33" fmla="*/ 248889 w 484464"/>
                  <a:gd name="connsiteY33" fmla="*/ 1168163 h 1182380"/>
                  <a:gd name="connsiteX34" fmla="*/ 264457 w 484464"/>
                  <a:gd name="connsiteY34" fmla="*/ 1173443 h 1182380"/>
                  <a:gd name="connsiteX35" fmla="*/ 274881 w 484464"/>
                  <a:gd name="connsiteY35" fmla="*/ 1175775 h 1182380"/>
                  <a:gd name="connsiteX36" fmla="*/ 328442 w 484464"/>
                  <a:gd name="connsiteY36" fmla="*/ 1178450 h 1182380"/>
                  <a:gd name="connsiteX37" fmla="*/ 328648 w 484464"/>
                  <a:gd name="connsiteY37" fmla="*/ 1178998 h 1182380"/>
                  <a:gd name="connsiteX38" fmla="*/ 334545 w 484464"/>
                  <a:gd name="connsiteY38" fmla="*/ 1182359 h 1182380"/>
                  <a:gd name="connsiteX39" fmla="*/ 350250 w 484464"/>
                  <a:gd name="connsiteY39" fmla="*/ 1174129 h 1182380"/>
                  <a:gd name="connsiteX40" fmla="*/ 353131 w 484464"/>
                  <a:gd name="connsiteY40" fmla="*/ 1165762 h 1182380"/>
                  <a:gd name="connsiteX41" fmla="*/ 375145 w 484464"/>
                  <a:gd name="connsiteY41" fmla="*/ 1155475 h 1182380"/>
                  <a:gd name="connsiteX42" fmla="*/ 340169 w 484464"/>
                  <a:gd name="connsiteY42" fmla="*/ 720404 h 1182380"/>
                  <a:gd name="connsiteX43" fmla="*/ 345724 w 484464"/>
                  <a:gd name="connsiteY43" fmla="*/ 676375 h 1182380"/>
                  <a:gd name="connsiteX44" fmla="*/ 335780 w 484464"/>
                  <a:gd name="connsiteY44" fmla="*/ 662454 h 1182380"/>
                  <a:gd name="connsiteX45" fmla="*/ 325904 w 484464"/>
                  <a:gd name="connsiteY45" fmla="*/ 521728 h 1182380"/>
                  <a:gd name="connsiteX46" fmla="*/ 482610 w 484464"/>
                  <a:gd name="connsiteY46" fmla="*/ 10395 h 1182380"/>
                  <a:gd name="connsiteX47" fmla="*/ 475409 w 484464"/>
                  <a:gd name="connsiteY47" fmla="*/ 794 h 1182380"/>
                  <a:gd name="connsiteX48" fmla="*/ 292094 w 484464"/>
                  <a:gd name="connsiteY48" fmla="*/ 235818 h 1182380"/>
                  <a:gd name="connsiteX49" fmla="*/ 292986 w 484464"/>
                  <a:gd name="connsiteY49" fmla="*/ 255431 h 1182380"/>
                  <a:gd name="connsiteX50" fmla="*/ 293603 w 484464"/>
                  <a:gd name="connsiteY50" fmla="*/ 278817 h 1182380"/>
                  <a:gd name="connsiteX51" fmla="*/ 292300 w 484464"/>
                  <a:gd name="connsiteY51" fmla="*/ 277994 h 1182380"/>
                  <a:gd name="connsiteX52" fmla="*/ 289968 w 484464"/>
                  <a:gd name="connsiteY52" fmla="*/ 236503 h 1182380"/>
                  <a:gd name="connsiteX53" fmla="*/ 292094 w 484464"/>
                  <a:gd name="connsiteY53" fmla="*/ 235818 h 1182380"/>
                  <a:gd name="connsiteX54" fmla="*/ 289077 w 484464"/>
                  <a:gd name="connsiteY54" fmla="*/ 177044 h 1182380"/>
                  <a:gd name="connsiteX55" fmla="*/ 291271 w 484464"/>
                  <a:gd name="connsiteY55" fmla="*/ 218192 h 1182380"/>
                  <a:gd name="connsiteX56" fmla="*/ 289077 w 484464"/>
                  <a:gd name="connsiteY56" fmla="*/ 223336 h 1182380"/>
                  <a:gd name="connsiteX57" fmla="*/ 286402 w 484464"/>
                  <a:gd name="connsiteY57" fmla="*/ 177525 h 1182380"/>
                  <a:gd name="connsiteX58" fmla="*/ 284208 w 484464"/>
                  <a:gd name="connsiteY58" fmla="*/ 124169 h 1182380"/>
                  <a:gd name="connsiteX59" fmla="*/ 289077 w 484464"/>
                  <a:gd name="connsiteY59" fmla="*/ 177044 h 1182380"/>
                  <a:gd name="connsiteX60" fmla="*/ 282288 w 484464"/>
                  <a:gd name="connsiteY60" fmla="*/ 931905 h 1182380"/>
                  <a:gd name="connsiteX61" fmla="*/ 282288 w 484464"/>
                  <a:gd name="connsiteY61" fmla="*/ 932042 h 1182380"/>
                  <a:gd name="connsiteX62" fmla="*/ 281670 w 484464"/>
                  <a:gd name="connsiteY62" fmla="*/ 940134 h 1182380"/>
                  <a:gd name="connsiteX63" fmla="*/ 278310 w 484464"/>
                  <a:gd name="connsiteY63" fmla="*/ 939997 h 1182380"/>
                  <a:gd name="connsiteX64" fmla="*/ 282768 w 484464"/>
                  <a:gd name="connsiteY64" fmla="*/ 830132 h 1182380"/>
                  <a:gd name="connsiteX65" fmla="*/ 282288 w 484464"/>
                  <a:gd name="connsiteY65" fmla="*/ 931905 h 1182380"/>
                  <a:gd name="connsiteX66" fmla="*/ 284345 w 484464"/>
                  <a:gd name="connsiteY66" fmla="*/ 1152732 h 1182380"/>
                  <a:gd name="connsiteX67" fmla="*/ 285991 w 484464"/>
                  <a:gd name="connsiteY67" fmla="*/ 1113916 h 1182380"/>
                  <a:gd name="connsiteX68" fmla="*/ 292026 w 484464"/>
                  <a:gd name="connsiteY68" fmla="*/ 1153487 h 1182380"/>
                  <a:gd name="connsiteX69" fmla="*/ 284345 w 484464"/>
                  <a:gd name="connsiteY69" fmla="*/ 1152732 h 1182380"/>
                  <a:gd name="connsiteX70" fmla="*/ 295523 w 484464"/>
                  <a:gd name="connsiteY70" fmla="*/ 430790 h 1182380"/>
                  <a:gd name="connsiteX71" fmla="*/ 290929 w 484464"/>
                  <a:gd name="connsiteY71" fmla="*/ 431408 h 1182380"/>
                  <a:gd name="connsiteX72" fmla="*/ 290037 w 484464"/>
                  <a:gd name="connsiteY72" fmla="*/ 378052 h 1182380"/>
                  <a:gd name="connsiteX73" fmla="*/ 291751 w 484464"/>
                  <a:gd name="connsiteY73" fmla="*/ 376955 h 1182380"/>
                  <a:gd name="connsiteX74" fmla="*/ 295523 w 484464"/>
                  <a:gd name="connsiteY74" fmla="*/ 351855 h 1182380"/>
                  <a:gd name="connsiteX75" fmla="*/ 294220 w 484464"/>
                  <a:gd name="connsiteY75" fmla="*/ 339854 h 1182380"/>
                  <a:gd name="connsiteX76" fmla="*/ 299707 w 484464"/>
                  <a:gd name="connsiteY76" fmla="*/ 338139 h 1182380"/>
                  <a:gd name="connsiteX77" fmla="*/ 295523 w 484464"/>
                  <a:gd name="connsiteY77" fmla="*/ 430790 h 1182380"/>
                  <a:gd name="connsiteX78" fmla="*/ 302244 w 484464"/>
                  <a:gd name="connsiteY78" fmla="*/ 315919 h 1182380"/>
                  <a:gd name="connsiteX79" fmla="*/ 300461 w 484464"/>
                  <a:gd name="connsiteY79" fmla="*/ 314548 h 1182380"/>
                  <a:gd name="connsiteX80" fmla="*/ 293672 w 484464"/>
                  <a:gd name="connsiteY80" fmla="*/ 310227 h 1182380"/>
                  <a:gd name="connsiteX81" fmla="*/ 293466 w 484464"/>
                  <a:gd name="connsiteY81" fmla="*/ 305015 h 1182380"/>
                  <a:gd name="connsiteX82" fmla="*/ 297787 w 484464"/>
                  <a:gd name="connsiteY82" fmla="*/ 303026 h 1182380"/>
                  <a:gd name="connsiteX83" fmla="*/ 301353 w 484464"/>
                  <a:gd name="connsiteY83" fmla="*/ 311598 h 1182380"/>
                  <a:gd name="connsiteX84" fmla="*/ 302587 w 484464"/>
                  <a:gd name="connsiteY84" fmla="*/ 313244 h 1182380"/>
                  <a:gd name="connsiteX85" fmla="*/ 302244 w 484464"/>
                  <a:gd name="connsiteY85" fmla="*/ 315919 h 1182380"/>
                  <a:gd name="connsiteX86" fmla="*/ 320144 w 484464"/>
                  <a:gd name="connsiteY86" fmla="*/ 222925 h 1182380"/>
                  <a:gd name="connsiteX87" fmla="*/ 317606 w 484464"/>
                  <a:gd name="connsiteY87" fmla="*/ 202008 h 1182380"/>
                  <a:gd name="connsiteX88" fmla="*/ 334545 w 484464"/>
                  <a:gd name="connsiteY88" fmla="*/ 177936 h 1182380"/>
                  <a:gd name="connsiteX89" fmla="*/ 320144 w 484464"/>
                  <a:gd name="connsiteY89" fmla="*/ 222925 h 118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484464" h="1182380">
                    <a:moveTo>
                      <a:pt x="475409" y="794"/>
                    </a:moveTo>
                    <a:cubicBezTo>
                      <a:pt x="473146" y="2165"/>
                      <a:pt x="470951" y="3606"/>
                      <a:pt x="468688" y="4977"/>
                    </a:cubicBezTo>
                    <a:cubicBezTo>
                      <a:pt x="466082" y="1343"/>
                      <a:pt x="461076" y="-783"/>
                      <a:pt x="457098" y="2097"/>
                    </a:cubicBezTo>
                    <a:cubicBezTo>
                      <a:pt x="421642" y="27472"/>
                      <a:pt x="392633" y="66151"/>
                      <a:pt x="366229" y="100509"/>
                    </a:cubicBezTo>
                    <a:cubicBezTo>
                      <a:pt x="348330" y="123758"/>
                      <a:pt x="330362" y="148172"/>
                      <a:pt x="314794" y="173821"/>
                    </a:cubicBezTo>
                    <a:cubicBezTo>
                      <a:pt x="311503" y="128078"/>
                      <a:pt x="311160" y="73489"/>
                      <a:pt x="292643" y="31449"/>
                    </a:cubicBezTo>
                    <a:cubicBezTo>
                      <a:pt x="291066" y="27883"/>
                      <a:pt x="284962" y="28843"/>
                      <a:pt x="284276" y="32546"/>
                    </a:cubicBezTo>
                    <a:cubicBezTo>
                      <a:pt x="281945" y="45097"/>
                      <a:pt x="281122" y="58127"/>
                      <a:pt x="281122" y="71431"/>
                    </a:cubicBezTo>
                    <a:cubicBezTo>
                      <a:pt x="279407" y="52229"/>
                      <a:pt x="276870" y="33232"/>
                      <a:pt x="272686" y="14784"/>
                    </a:cubicBezTo>
                    <a:cubicBezTo>
                      <a:pt x="271383" y="8955"/>
                      <a:pt x="261302" y="8475"/>
                      <a:pt x="260410" y="14784"/>
                    </a:cubicBezTo>
                    <a:cubicBezTo>
                      <a:pt x="253210" y="68071"/>
                      <a:pt x="258559" y="124032"/>
                      <a:pt x="260342" y="177662"/>
                    </a:cubicBezTo>
                    <a:cubicBezTo>
                      <a:pt x="261233" y="204751"/>
                      <a:pt x="261645" y="231977"/>
                      <a:pt x="262468" y="259272"/>
                    </a:cubicBezTo>
                    <a:cubicBezTo>
                      <a:pt x="227766" y="237669"/>
                      <a:pt x="192791" y="216410"/>
                      <a:pt x="158020" y="194944"/>
                    </a:cubicBezTo>
                    <a:cubicBezTo>
                      <a:pt x="115364" y="168541"/>
                      <a:pt x="72364" y="139463"/>
                      <a:pt x="25524" y="121015"/>
                    </a:cubicBezTo>
                    <a:cubicBezTo>
                      <a:pt x="25044" y="120809"/>
                      <a:pt x="24495" y="120740"/>
                      <a:pt x="24015" y="120740"/>
                    </a:cubicBezTo>
                    <a:cubicBezTo>
                      <a:pt x="20586" y="118683"/>
                      <a:pt x="17226" y="116488"/>
                      <a:pt x="13728" y="114568"/>
                    </a:cubicBezTo>
                    <a:cubicBezTo>
                      <a:pt x="4401" y="109356"/>
                      <a:pt x="-2662" y="120466"/>
                      <a:pt x="972" y="127324"/>
                    </a:cubicBezTo>
                    <a:cubicBezTo>
                      <a:pt x="972" y="127324"/>
                      <a:pt x="972" y="127324"/>
                      <a:pt x="972" y="127324"/>
                    </a:cubicBezTo>
                    <a:cubicBezTo>
                      <a:pt x="972" y="127324"/>
                      <a:pt x="972" y="127393"/>
                      <a:pt x="1041" y="127393"/>
                    </a:cubicBezTo>
                    <a:cubicBezTo>
                      <a:pt x="1521" y="128216"/>
                      <a:pt x="2070" y="128970"/>
                      <a:pt x="2824" y="129656"/>
                    </a:cubicBezTo>
                    <a:cubicBezTo>
                      <a:pt x="8173" y="136445"/>
                      <a:pt x="14071" y="142960"/>
                      <a:pt x="20175" y="149270"/>
                    </a:cubicBezTo>
                    <a:cubicBezTo>
                      <a:pt x="20038" y="149201"/>
                      <a:pt x="19900" y="149132"/>
                      <a:pt x="19763" y="149064"/>
                    </a:cubicBezTo>
                    <a:cubicBezTo>
                      <a:pt x="14963" y="147006"/>
                      <a:pt x="8790" y="153041"/>
                      <a:pt x="13660" y="157019"/>
                    </a:cubicBezTo>
                    <a:cubicBezTo>
                      <a:pt x="42875" y="180748"/>
                      <a:pt x="75382" y="200773"/>
                      <a:pt x="107889" y="220250"/>
                    </a:cubicBezTo>
                    <a:cubicBezTo>
                      <a:pt x="115158" y="225462"/>
                      <a:pt x="122428" y="230674"/>
                      <a:pt x="129423" y="235818"/>
                    </a:cubicBezTo>
                    <a:cubicBezTo>
                      <a:pt x="171736" y="266884"/>
                      <a:pt x="215628" y="297059"/>
                      <a:pt x="261096" y="323600"/>
                    </a:cubicBezTo>
                    <a:cubicBezTo>
                      <a:pt x="262605" y="325589"/>
                      <a:pt x="264114" y="327509"/>
                      <a:pt x="265760" y="329429"/>
                    </a:cubicBezTo>
                    <a:cubicBezTo>
                      <a:pt x="265828" y="330527"/>
                      <a:pt x="265897" y="331624"/>
                      <a:pt x="265965" y="332790"/>
                    </a:cubicBezTo>
                    <a:cubicBezTo>
                      <a:pt x="261165" y="389711"/>
                      <a:pt x="263428" y="447730"/>
                      <a:pt x="262674" y="504514"/>
                    </a:cubicBezTo>
                    <a:cubicBezTo>
                      <a:pt x="261714" y="576866"/>
                      <a:pt x="260205" y="649218"/>
                      <a:pt x="258079" y="721501"/>
                    </a:cubicBezTo>
                    <a:cubicBezTo>
                      <a:pt x="254307" y="850294"/>
                      <a:pt x="245734" y="978608"/>
                      <a:pt x="238808" y="1107195"/>
                    </a:cubicBezTo>
                    <a:cubicBezTo>
                      <a:pt x="235173" y="1107264"/>
                      <a:pt x="231333" y="1109801"/>
                      <a:pt x="231881" y="1113779"/>
                    </a:cubicBezTo>
                    <a:cubicBezTo>
                      <a:pt x="233664" y="1127495"/>
                      <a:pt x="234899" y="1141211"/>
                      <a:pt x="236339" y="1154995"/>
                    </a:cubicBezTo>
                    <a:cubicBezTo>
                      <a:pt x="237230" y="1163225"/>
                      <a:pt x="242923" y="1167614"/>
                      <a:pt x="248889" y="1168163"/>
                    </a:cubicBezTo>
                    <a:cubicBezTo>
                      <a:pt x="253827" y="1170357"/>
                      <a:pt x="259107" y="1172003"/>
                      <a:pt x="264457" y="1173443"/>
                    </a:cubicBezTo>
                    <a:cubicBezTo>
                      <a:pt x="267200" y="1175844"/>
                      <a:pt x="271246" y="1176598"/>
                      <a:pt x="274881" y="1175775"/>
                    </a:cubicBezTo>
                    <a:cubicBezTo>
                      <a:pt x="292437" y="1178930"/>
                      <a:pt x="311160" y="1179204"/>
                      <a:pt x="328442" y="1178450"/>
                    </a:cubicBezTo>
                    <a:cubicBezTo>
                      <a:pt x="328510" y="1178656"/>
                      <a:pt x="328579" y="1178793"/>
                      <a:pt x="328648" y="1178998"/>
                    </a:cubicBezTo>
                    <a:cubicBezTo>
                      <a:pt x="329608" y="1181193"/>
                      <a:pt x="332351" y="1182290"/>
                      <a:pt x="334545" y="1182359"/>
                    </a:cubicBezTo>
                    <a:cubicBezTo>
                      <a:pt x="342501" y="1182633"/>
                      <a:pt x="345450" y="1180370"/>
                      <a:pt x="350250" y="1174129"/>
                    </a:cubicBezTo>
                    <a:cubicBezTo>
                      <a:pt x="352033" y="1171798"/>
                      <a:pt x="352925" y="1168780"/>
                      <a:pt x="353131" y="1165762"/>
                    </a:cubicBezTo>
                    <a:cubicBezTo>
                      <a:pt x="361497" y="1171866"/>
                      <a:pt x="376174" y="1168506"/>
                      <a:pt x="375145" y="1155475"/>
                    </a:cubicBezTo>
                    <a:cubicBezTo>
                      <a:pt x="363760" y="1010429"/>
                      <a:pt x="351348" y="865451"/>
                      <a:pt x="340169" y="720404"/>
                    </a:cubicBezTo>
                    <a:cubicBezTo>
                      <a:pt x="341952" y="705728"/>
                      <a:pt x="343735" y="691052"/>
                      <a:pt x="345724" y="676375"/>
                    </a:cubicBezTo>
                    <a:cubicBezTo>
                      <a:pt x="346684" y="669175"/>
                      <a:pt x="341815" y="664306"/>
                      <a:pt x="335780" y="662454"/>
                    </a:cubicBezTo>
                    <a:cubicBezTo>
                      <a:pt x="332282" y="615545"/>
                      <a:pt x="328922" y="568636"/>
                      <a:pt x="325904" y="521728"/>
                    </a:cubicBezTo>
                    <a:cubicBezTo>
                      <a:pt x="313560" y="332515"/>
                      <a:pt x="333791" y="143303"/>
                      <a:pt x="482610" y="10395"/>
                    </a:cubicBezTo>
                    <a:cubicBezTo>
                      <a:pt x="487753" y="5526"/>
                      <a:pt x="481170" y="-2567"/>
                      <a:pt x="475409" y="794"/>
                    </a:cubicBezTo>
                    <a:close/>
                    <a:moveTo>
                      <a:pt x="292094" y="235818"/>
                    </a:moveTo>
                    <a:cubicBezTo>
                      <a:pt x="292369" y="242333"/>
                      <a:pt x="292712" y="248916"/>
                      <a:pt x="292986" y="255431"/>
                    </a:cubicBezTo>
                    <a:cubicBezTo>
                      <a:pt x="293329" y="263661"/>
                      <a:pt x="293260" y="271342"/>
                      <a:pt x="293603" y="278817"/>
                    </a:cubicBezTo>
                    <a:cubicBezTo>
                      <a:pt x="293192" y="278543"/>
                      <a:pt x="292712" y="278269"/>
                      <a:pt x="292300" y="277994"/>
                    </a:cubicBezTo>
                    <a:cubicBezTo>
                      <a:pt x="291614" y="264141"/>
                      <a:pt x="290860" y="250357"/>
                      <a:pt x="289968" y="236503"/>
                    </a:cubicBezTo>
                    <a:cubicBezTo>
                      <a:pt x="290723" y="236503"/>
                      <a:pt x="291477" y="236298"/>
                      <a:pt x="292094" y="235818"/>
                    </a:cubicBezTo>
                    <a:close/>
                    <a:moveTo>
                      <a:pt x="289077" y="177044"/>
                    </a:moveTo>
                    <a:cubicBezTo>
                      <a:pt x="289900" y="190760"/>
                      <a:pt x="290586" y="204476"/>
                      <a:pt x="291271" y="218192"/>
                    </a:cubicBezTo>
                    <a:cubicBezTo>
                      <a:pt x="290517" y="219907"/>
                      <a:pt x="289831" y="221621"/>
                      <a:pt x="289077" y="223336"/>
                    </a:cubicBezTo>
                    <a:cubicBezTo>
                      <a:pt x="288117" y="208043"/>
                      <a:pt x="287157" y="192749"/>
                      <a:pt x="286402" y="177525"/>
                    </a:cubicBezTo>
                    <a:cubicBezTo>
                      <a:pt x="285511" y="159968"/>
                      <a:pt x="284962" y="142137"/>
                      <a:pt x="284208" y="124169"/>
                    </a:cubicBezTo>
                    <a:cubicBezTo>
                      <a:pt x="286059" y="142206"/>
                      <a:pt x="288117" y="160037"/>
                      <a:pt x="289077" y="177044"/>
                    </a:cubicBezTo>
                    <a:close/>
                    <a:moveTo>
                      <a:pt x="282288" y="931905"/>
                    </a:moveTo>
                    <a:cubicBezTo>
                      <a:pt x="282288" y="931973"/>
                      <a:pt x="282288" y="931973"/>
                      <a:pt x="282288" y="932042"/>
                    </a:cubicBezTo>
                    <a:cubicBezTo>
                      <a:pt x="282013" y="934716"/>
                      <a:pt x="281945" y="937460"/>
                      <a:pt x="281670" y="940134"/>
                    </a:cubicBezTo>
                    <a:cubicBezTo>
                      <a:pt x="280573" y="939929"/>
                      <a:pt x="279476" y="939929"/>
                      <a:pt x="278310" y="939997"/>
                    </a:cubicBezTo>
                    <a:cubicBezTo>
                      <a:pt x="280024" y="903375"/>
                      <a:pt x="281464" y="866754"/>
                      <a:pt x="282768" y="830132"/>
                    </a:cubicBezTo>
                    <a:cubicBezTo>
                      <a:pt x="282630" y="864010"/>
                      <a:pt x="282425" y="897957"/>
                      <a:pt x="282288" y="931905"/>
                    </a:cubicBezTo>
                    <a:close/>
                    <a:moveTo>
                      <a:pt x="284345" y="1152732"/>
                    </a:moveTo>
                    <a:cubicBezTo>
                      <a:pt x="284893" y="1139771"/>
                      <a:pt x="285442" y="1126878"/>
                      <a:pt x="285991" y="1113916"/>
                    </a:cubicBezTo>
                    <a:cubicBezTo>
                      <a:pt x="287705" y="1127083"/>
                      <a:pt x="289694" y="1140319"/>
                      <a:pt x="292026" y="1153487"/>
                    </a:cubicBezTo>
                    <a:cubicBezTo>
                      <a:pt x="289488" y="1153281"/>
                      <a:pt x="286951" y="1153007"/>
                      <a:pt x="284345" y="1152732"/>
                    </a:cubicBezTo>
                    <a:close/>
                    <a:moveTo>
                      <a:pt x="295523" y="430790"/>
                    </a:moveTo>
                    <a:cubicBezTo>
                      <a:pt x="293946" y="430790"/>
                      <a:pt x="292437" y="430996"/>
                      <a:pt x="290929" y="431408"/>
                    </a:cubicBezTo>
                    <a:cubicBezTo>
                      <a:pt x="290997" y="413645"/>
                      <a:pt x="290723" y="395815"/>
                      <a:pt x="290037" y="378052"/>
                    </a:cubicBezTo>
                    <a:cubicBezTo>
                      <a:pt x="290723" y="377847"/>
                      <a:pt x="291340" y="377504"/>
                      <a:pt x="291751" y="376955"/>
                    </a:cubicBezTo>
                    <a:cubicBezTo>
                      <a:pt x="299021" y="367697"/>
                      <a:pt x="297032" y="364268"/>
                      <a:pt x="295523" y="351855"/>
                    </a:cubicBezTo>
                    <a:cubicBezTo>
                      <a:pt x="295043" y="347809"/>
                      <a:pt x="294632" y="343831"/>
                      <a:pt x="294220" y="339854"/>
                    </a:cubicBezTo>
                    <a:cubicBezTo>
                      <a:pt x="296209" y="339716"/>
                      <a:pt x="298061" y="339099"/>
                      <a:pt x="299707" y="338139"/>
                    </a:cubicBezTo>
                    <a:cubicBezTo>
                      <a:pt x="296758" y="369480"/>
                      <a:pt x="295592" y="400615"/>
                      <a:pt x="295523" y="430790"/>
                    </a:cubicBezTo>
                    <a:close/>
                    <a:moveTo>
                      <a:pt x="302244" y="315919"/>
                    </a:moveTo>
                    <a:cubicBezTo>
                      <a:pt x="301696" y="315439"/>
                      <a:pt x="301078" y="314959"/>
                      <a:pt x="300461" y="314548"/>
                    </a:cubicBezTo>
                    <a:cubicBezTo>
                      <a:pt x="298198" y="313107"/>
                      <a:pt x="295935" y="311667"/>
                      <a:pt x="293672" y="310227"/>
                    </a:cubicBezTo>
                    <a:cubicBezTo>
                      <a:pt x="293603" y="308512"/>
                      <a:pt x="293535" y="306798"/>
                      <a:pt x="293466" y="305015"/>
                    </a:cubicBezTo>
                    <a:cubicBezTo>
                      <a:pt x="295043" y="304672"/>
                      <a:pt x="296552" y="303986"/>
                      <a:pt x="297787" y="303026"/>
                    </a:cubicBezTo>
                    <a:cubicBezTo>
                      <a:pt x="298747" y="305838"/>
                      <a:pt x="299913" y="308718"/>
                      <a:pt x="301353" y="311598"/>
                    </a:cubicBezTo>
                    <a:cubicBezTo>
                      <a:pt x="301696" y="312216"/>
                      <a:pt x="302107" y="312764"/>
                      <a:pt x="302587" y="313244"/>
                    </a:cubicBezTo>
                    <a:cubicBezTo>
                      <a:pt x="302450" y="314204"/>
                      <a:pt x="302381" y="315027"/>
                      <a:pt x="302244" y="315919"/>
                    </a:cubicBezTo>
                    <a:close/>
                    <a:moveTo>
                      <a:pt x="320144" y="222925"/>
                    </a:moveTo>
                    <a:cubicBezTo>
                      <a:pt x="319321" y="215792"/>
                      <a:pt x="318429" y="208797"/>
                      <a:pt x="317606" y="202008"/>
                    </a:cubicBezTo>
                    <a:cubicBezTo>
                      <a:pt x="323298" y="194052"/>
                      <a:pt x="328922" y="185960"/>
                      <a:pt x="334545" y="177936"/>
                    </a:cubicBezTo>
                    <a:cubicBezTo>
                      <a:pt x="329128" y="192612"/>
                      <a:pt x="324327" y="207631"/>
                      <a:pt x="320144" y="222925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1" name="任意多边形: 形状 4440">
                <a:extLst>
                  <a:ext uri="{FF2B5EF4-FFF2-40B4-BE49-F238E27FC236}">
                    <a16:creationId xmlns:a16="http://schemas.microsoft.com/office/drawing/2014/main" id="{65D541BA-997C-2384-59F5-7CBEB1FD0EC1}"/>
                  </a:ext>
                </a:extLst>
              </p:cNvPr>
              <p:cNvSpPr/>
              <p:nvPr/>
            </p:nvSpPr>
            <p:spPr>
              <a:xfrm>
                <a:off x="6414114" y="3491609"/>
                <a:ext cx="139383" cy="171970"/>
              </a:xfrm>
              <a:custGeom>
                <a:avLst/>
                <a:gdLst>
                  <a:gd name="connsiteX0" fmla="*/ 139154 w 139383"/>
                  <a:gd name="connsiteY0" fmla="*/ 162470 h 171970"/>
                  <a:gd name="connsiteX1" fmla="*/ 127152 w 139383"/>
                  <a:gd name="connsiteY1" fmla="*/ 133940 h 171970"/>
                  <a:gd name="connsiteX2" fmla="*/ 127495 w 139383"/>
                  <a:gd name="connsiteY2" fmla="*/ 131677 h 171970"/>
                  <a:gd name="connsiteX3" fmla="*/ 137988 w 139383"/>
                  <a:gd name="connsiteY3" fmla="*/ 120224 h 171970"/>
                  <a:gd name="connsiteX4" fmla="*/ 137919 w 139383"/>
                  <a:gd name="connsiteY4" fmla="*/ 120019 h 171970"/>
                  <a:gd name="connsiteX5" fmla="*/ 93000 w 139383"/>
                  <a:gd name="connsiteY5" fmla="*/ 4119 h 171970"/>
                  <a:gd name="connsiteX6" fmla="*/ 77363 w 139383"/>
                  <a:gd name="connsiteY6" fmla="*/ 10702 h 171970"/>
                  <a:gd name="connsiteX7" fmla="*/ 93754 w 139383"/>
                  <a:gd name="connsiteY7" fmla="*/ 76607 h 171970"/>
                  <a:gd name="connsiteX8" fmla="*/ 65842 w 139383"/>
                  <a:gd name="connsiteY8" fmla="*/ 28876 h 171970"/>
                  <a:gd name="connsiteX9" fmla="*/ 50206 w 139383"/>
                  <a:gd name="connsiteY9" fmla="*/ 37997 h 171970"/>
                  <a:gd name="connsiteX10" fmla="*/ 83055 w 139383"/>
                  <a:gd name="connsiteY10" fmla="*/ 106165 h 171970"/>
                  <a:gd name="connsiteX11" fmla="*/ 11527 w 139383"/>
                  <a:gd name="connsiteY11" fmla="*/ 49656 h 171970"/>
                  <a:gd name="connsiteX12" fmla="*/ 897 w 139383"/>
                  <a:gd name="connsiteY12" fmla="*/ 60285 h 171970"/>
                  <a:gd name="connsiteX13" fmla="*/ 111928 w 139383"/>
                  <a:gd name="connsiteY13" fmla="*/ 168093 h 171970"/>
                  <a:gd name="connsiteX14" fmla="*/ 114877 w 139383"/>
                  <a:gd name="connsiteY14" fmla="*/ 167682 h 171970"/>
                  <a:gd name="connsiteX15" fmla="*/ 117003 w 139383"/>
                  <a:gd name="connsiteY15" fmla="*/ 169877 h 171970"/>
                  <a:gd name="connsiteX16" fmla="*/ 128730 w 139383"/>
                  <a:gd name="connsiteY16" fmla="*/ 168162 h 171970"/>
                  <a:gd name="connsiteX17" fmla="*/ 128867 w 139383"/>
                  <a:gd name="connsiteY17" fmla="*/ 168299 h 171970"/>
                  <a:gd name="connsiteX18" fmla="*/ 139154 w 139383"/>
                  <a:gd name="connsiteY18" fmla="*/ 162470 h 171970"/>
                  <a:gd name="connsiteX19" fmla="*/ 60013 w 139383"/>
                  <a:gd name="connsiteY19" fmla="*/ 115767 h 171970"/>
                  <a:gd name="connsiteX20" fmla="*/ 37587 w 139383"/>
                  <a:gd name="connsiteY20" fmla="*/ 89638 h 171970"/>
                  <a:gd name="connsiteX21" fmla="*/ 63099 w 139383"/>
                  <a:gd name="connsiteY21" fmla="*/ 112338 h 171970"/>
                  <a:gd name="connsiteX22" fmla="*/ 87993 w 139383"/>
                  <a:gd name="connsiteY22" fmla="*/ 138604 h 171970"/>
                  <a:gd name="connsiteX23" fmla="*/ 60013 w 139383"/>
                  <a:gd name="connsiteY23" fmla="*/ 115767 h 171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39383" h="171970">
                    <a:moveTo>
                      <a:pt x="139154" y="162470"/>
                    </a:moveTo>
                    <a:cubicBezTo>
                      <a:pt x="136411" y="152526"/>
                      <a:pt x="132090" y="143130"/>
                      <a:pt x="127152" y="133940"/>
                    </a:cubicBezTo>
                    <a:cubicBezTo>
                      <a:pt x="127495" y="133255"/>
                      <a:pt x="127632" y="132500"/>
                      <a:pt x="127495" y="131677"/>
                    </a:cubicBezTo>
                    <a:cubicBezTo>
                      <a:pt x="133668" y="132226"/>
                      <a:pt x="140868" y="127288"/>
                      <a:pt x="137988" y="120224"/>
                    </a:cubicBezTo>
                    <a:cubicBezTo>
                      <a:pt x="137919" y="120156"/>
                      <a:pt x="137919" y="120087"/>
                      <a:pt x="137919" y="120019"/>
                    </a:cubicBezTo>
                    <a:cubicBezTo>
                      <a:pt x="132433" y="78733"/>
                      <a:pt x="116454" y="38477"/>
                      <a:pt x="93000" y="4119"/>
                    </a:cubicBezTo>
                    <a:cubicBezTo>
                      <a:pt x="87307" y="-4248"/>
                      <a:pt x="75992" y="1238"/>
                      <a:pt x="77363" y="10702"/>
                    </a:cubicBezTo>
                    <a:cubicBezTo>
                      <a:pt x="80724" y="33128"/>
                      <a:pt x="86142" y="55279"/>
                      <a:pt x="93754" y="76607"/>
                    </a:cubicBezTo>
                    <a:cubicBezTo>
                      <a:pt x="84496" y="60628"/>
                      <a:pt x="75237" y="44718"/>
                      <a:pt x="65842" y="28876"/>
                    </a:cubicBezTo>
                    <a:cubicBezTo>
                      <a:pt x="59807" y="18726"/>
                      <a:pt x="45062" y="27641"/>
                      <a:pt x="50206" y="37997"/>
                    </a:cubicBezTo>
                    <a:cubicBezTo>
                      <a:pt x="61247" y="60354"/>
                      <a:pt x="71397" y="83740"/>
                      <a:pt x="83055" y="106165"/>
                    </a:cubicBezTo>
                    <a:cubicBezTo>
                      <a:pt x="60630" y="84974"/>
                      <a:pt x="35461" y="66184"/>
                      <a:pt x="11527" y="49656"/>
                    </a:cubicBezTo>
                    <a:cubicBezTo>
                      <a:pt x="4806" y="44992"/>
                      <a:pt x="-2601" y="53839"/>
                      <a:pt x="897" y="60285"/>
                    </a:cubicBezTo>
                    <a:cubicBezTo>
                      <a:pt x="23185" y="101091"/>
                      <a:pt x="64127" y="156229"/>
                      <a:pt x="111928" y="168093"/>
                    </a:cubicBezTo>
                    <a:cubicBezTo>
                      <a:pt x="113025" y="168368"/>
                      <a:pt x="114054" y="168162"/>
                      <a:pt x="114877" y="167682"/>
                    </a:cubicBezTo>
                    <a:cubicBezTo>
                      <a:pt x="115631" y="168436"/>
                      <a:pt x="116248" y="169190"/>
                      <a:pt x="117003" y="169877"/>
                    </a:cubicBezTo>
                    <a:cubicBezTo>
                      <a:pt x="120843" y="173648"/>
                      <a:pt x="126398" y="171865"/>
                      <a:pt x="128730" y="168162"/>
                    </a:cubicBezTo>
                    <a:cubicBezTo>
                      <a:pt x="128798" y="168230"/>
                      <a:pt x="128798" y="168230"/>
                      <a:pt x="128867" y="168299"/>
                    </a:cubicBezTo>
                    <a:cubicBezTo>
                      <a:pt x="133187" y="172962"/>
                      <a:pt x="140800" y="168436"/>
                      <a:pt x="139154" y="162470"/>
                    </a:cubicBezTo>
                    <a:close/>
                    <a:moveTo>
                      <a:pt x="60013" y="115767"/>
                    </a:moveTo>
                    <a:cubicBezTo>
                      <a:pt x="51783" y="107674"/>
                      <a:pt x="44376" y="98896"/>
                      <a:pt x="37587" y="89638"/>
                    </a:cubicBezTo>
                    <a:cubicBezTo>
                      <a:pt x="46297" y="96976"/>
                      <a:pt x="54801" y="104451"/>
                      <a:pt x="63099" y="112338"/>
                    </a:cubicBezTo>
                    <a:cubicBezTo>
                      <a:pt x="71877" y="120636"/>
                      <a:pt x="79969" y="129620"/>
                      <a:pt x="87993" y="138604"/>
                    </a:cubicBezTo>
                    <a:cubicBezTo>
                      <a:pt x="78323" y="131403"/>
                      <a:pt x="68585" y="124202"/>
                      <a:pt x="60013" y="115767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2" name="任意多边形: 形状 4441">
                <a:extLst>
                  <a:ext uri="{FF2B5EF4-FFF2-40B4-BE49-F238E27FC236}">
                    <a16:creationId xmlns:a16="http://schemas.microsoft.com/office/drawing/2014/main" id="{059F18F7-B3AD-15A6-FAA7-0ED97D2B5C2C}"/>
                  </a:ext>
                </a:extLst>
              </p:cNvPr>
              <p:cNvSpPr/>
              <p:nvPr/>
            </p:nvSpPr>
            <p:spPr>
              <a:xfrm>
                <a:off x="6536009" y="3507425"/>
                <a:ext cx="45630" cy="119636"/>
              </a:xfrm>
              <a:custGeom>
                <a:avLst/>
                <a:gdLst>
                  <a:gd name="connsiteX0" fmla="*/ 40576 w 45630"/>
                  <a:gd name="connsiteY0" fmla="*/ 70119 h 119636"/>
                  <a:gd name="connsiteX1" fmla="*/ 27751 w 45630"/>
                  <a:gd name="connsiteY1" fmla="*/ 4763 h 119636"/>
                  <a:gd name="connsiteX2" fmla="*/ 19728 w 45630"/>
                  <a:gd name="connsiteY2" fmla="*/ 236 h 119636"/>
                  <a:gd name="connsiteX3" fmla="*/ 114 w 45630"/>
                  <a:gd name="connsiteY3" fmla="*/ 27325 h 119636"/>
                  <a:gd name="connsiteX4" fmla="*/ 8138 w 45630"/>
                  <a:gd name="connsiteY4" fmla="*/ 27325 h 119636"/>
                  <a:gd name="connsiteX5" fmla="*/ 16230 w 45630"/>
                  <a:gd name="connsiteY5" fmla="*/ 18616 h 119636"/>
                  <a:gd name="connsiteX6" fmla="*/ 21716 w 45630"/>
                  <a:gd name="connsiteY6" fmla="*/ 64290 h 119636"/>
                  <a:gd name="connsiteX7" fmla="*/ 33169 w 45630"/>
                  <a:gd name="connsiteY7" fmla="*/ 116822 h 119636"/>
                  <a:gd name="connsiteX8" fmla="*/ 44005 w 45630"/>
                  <a:gd name="connsiteY8" fmla="*/ 115382 h 119636"/>
                  <a:gd name="connsiteX9" fmla="*/ 40576 w 45630"/>
                  <a:gd name="connsiteY9" fmla="*/ 70119 h 11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630" h="119636">
                    <a:moveTo>
                      <a:pt x="40576" y="70119"/>
                    </a:moveTo>
                    <a:cubicBezTo>
                      <a:pt x="36873" y="48242"/>
                      <a:pt x="32483" y="26434"/>
                      <a:pt x="27751" y="4763"/>
                    </a:cubicBezTo>
                    <a:cubicBezTo>
                      <a:pt x="26997" y="1334"/>
                      <a:pt x="23019" y="-724"/>
                      <a:pt x="19728" y="236"/>
                    </a:cubicBezTo>
                    <a:cubicBezTo>
                      <a:pt x="6835" y="3940"/>
                      <a:pt x="-1052" y="13747"/>
                      <a:pt x="114" y="27325"/>
                    </a:cubicBezTo>
                    <a:cubicBezTo>
                      <a:pt x="594" y="32400"/>
                      <a:pt x="8069" y="32606"/>
                      <a:pt x="8138" y="27325"/>
                    </a:cubicBezTo>
                    <a:cubicBezTo>
                      <a:pt x="10812" y="24445"/>
                      <a:pt x="13555" y="21496"/>
                      <a:pt x="16230" y="18616"/>
                    </a:cubicBezTo>
                    <a:cubicBezTo>
                      <a:pt x="17876" y="33840"/>
                      <a:pt x="19728" y="49065"/>
                      <a:pt x="21716" y="64290"/>
                    </a:cubicBezTo>
                    <a:cubicBezTo>
                      <a:pt x="23911" y="81572"/>
                      <a:pt x="23499" y="102078"/>
                      <a:pt x="33169" y="116822"/>
                    </a:cubicBezTo>
                    <a:cubicBezTo>
                      <a:pt x="35912" y="121006"/>
                      <a:pt x="42633" y="120526"/>
                      <a:pt x="44005" y="115382"/>
                    </a:cubicBezTo>
                    <a:cubicBezTo>
                      <a:pt x="48257" y="100294"/>
                      <a:pt x="43113" y="85344"/>
                      <a:pt x="40576" y="70119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3" name="任意多边形: 形状 4442">
                <a:extLst>
                  <a:ext uri="{FF2B5EF4-FFF2-40B4-BE49-F238E27FC236}">
                    <a16:creationId xmlns:a16="http://schemas.microsoft.com/office/drawing/2014/main" id="{AD6FB35E-F848-EE91-0684-1894C7A92BA1}"/>
                  </a:ext>
                </a:extLst>
              </p:cNvPr>
              <p:cNvSpPr/>
              <p:nvPr/>
            </p:nvSpPr>
            <p:spPr>
              <a:xfrm>
                <a:off x="6871883" y="3054224"/>
                <a:ext cx="97759" cy="222305"/>
              </a:xfrm>
              <a:custGeom>
                <a:avLst/>
                <a:gdLst>
                  <a:gd name="connsiteX0" fmla="*/ 94304 w 97759"/>
                  <a:gd name="connsiteY0" fmla="*/ 204834 h 222305"/>
                  <a:gd name="connsiteX1" fmla="*/ 87721 w 97759"/>
                  <a:gd name="connsiteY1" fmla="*/ 147296 h 222305"/>
                  <a:gd name="connsiteX2" fmla="*/ 95539 w 97759"/>
                  <a:gd name="connsiteY2" fmla="*/ 139340 h 222305"/>
                  <a:gd name="connsiteX3" fmla="*/ 78188 w 97759"/>
                  <a:gd name="connsiteY3" fmla="*/ 111908 h 222305"/>
                  <a:gd name="connsiteX4" fmla="*/ 74210 w 97759"/>
                  <a:gd name="connsiteY4" fmla="*/ 99975 h 222305"/>
                  <a:gd name="connsiteX5" fmla="*/ 80794 w 97759"/>
                  <a:gd name="connsiteY5" fmla="*/ 91403 h 222305"/>
                  <a:gd name="connsiteX6" fmla="*/ 83400 w 97759"/>
                  <a:gd name="connsiteY6" fmla="*/ 70760 h 222305"/>
                  <a:gd name="connsiteX7" fmla="*/ 67627 w 97759"/>
                  <a:gd name="connsiteY7" fmla="*/ 61433 h 222305"/>
                  <a:gd name="connsiteX8" fmla="*/ 60837 w 97759"/>
                  <a:gd name="connsiteY8" fmla="*/ 64040 h 222305"/>
                  <a:gd name="connsiteX9" fmla="*/ 59946 w 97759"/>
                  <a:gd name="connsiteY9" fmla="*/ 61776 h 222305"/>
                  <a:gd name="connsiteX10" fmla="*/ 74828 w 97759"/>
                  <a:gd name="connsiteY10" fmla="*/ 39899 h 222305"/>
                  <a:gd name="connsiteX11" fmla="*/ 66872 w 97759"/>
                  <a:gd name="connsiteY11" fmla="*/ 14182 h 222305"/>
                  <a:gd name="connsiteX12" fmla="*/ 45681 w 97759"/>
                  <a:gd name="connsiteY12" fmla="*/ 17679 h 222305"/>
                  <a:gd name="connsiteX13" fmla="*/ 43829 w 97759"/>
                  <a:gd name="connsiteY13" fmla="*/ 21726 h 222305"/>
                  <a:gd name="connsiteX14" fmla="*/ 33954 w 97759"/>
                  <a:gd name="connsiteY14" fmla="*/ 7118 h 222305"/>
                  <a:gd name="connsiteX15" fmla="*/ 2407 w 97759"/>
                  <a:gd name="connsiteY15" fmla="*/ 3209 h 222305"/>
                  <a:gd name="connsiteX16" fmla="*/ 624 w 97759"/>
                  <a:gd name="connsiteY16" fmla="*/ 10136 h 222305"/>
                  <a:gd name="connsiteX17" fmla="*/ 16946 w 97759"/>
                  <a:gd name="connsiteY17" fmla="*/ 22069 h 222305"/>
                  <a:gd name="connsiteX18" fmla="*/ 17426 w 97759"/>
                  <a:gd name="connsiteY18" fmla="*/ 22823 h 222305"/>
                  <a:gd name="connsiteX19" fmla="*/ 19689 w 97759"/>
                  <a:gd name="connsiteY19" fmla="*/ 23783 h 222305"/>
                  <a:gd name="connsiteX20" fmla="*/ 22295 w 97759"/>
                  <a:gd name="connsiteY20" fmla="*/ 23303 h 222305"/>
                  <a:gd name="connsiteX21" fmla="*/ 23461 w 97759"/>
                  <a:gd name="connsiteY21" fmla="*/ 22206 h 222305"/>
                  <a:gd name="connsiteX22" fmla="*/ 25862 w 97759"/>
                  <a:gd name="connsiteY22" fmla="*/ 21726 h 222305"/>
                  <a:gd name="connsiteX23" fmla="*/ 41566 w 97759"/>
                  <a:gd name="connsiteY23" fmla="*/ 46072 h 222305"/>
                  <a:gd name="connsiteX24" fmla="*/ 15369 w 97759"/>
                  <a:gd name="connsiteY24" fmla="*/ 36539 h 222305"/>
                  <a:gd name="connsiteX25" fmla="*/ 11460 w 97759"/>
                  <a:gd name="connsiteY25" fmla="*/ 46003 h 222305"/>
                  <a:gd name="connsiteX26" fmla="*/ 34160 w 97759"/>
                  <a:gd name="connsiteY26" fmla="*/ 58416 h 222305"/>
                  <a:gd name="connsiteX27" fmla="*/ 43144 w 97759"/>
                  <a:gd name="connsiteY27" fmla="*/ 58416 h 222305"/>
                  <a:gd name="connsiteX28" fmla="*/ 44447 w 97759"/>
                  <a:gd name="connsiteY28" fmla="*/ 59239 h 222305"/>
                  <a:gd name="connsiteX29" fmla="*/ 48081 w 97759"/>
                  <a:gd name="connsiteY29" fmla="*/ 59170 h 222305"/>
                  <a:gd name="connsiteX30" fmla="*/ 48904 w 97759"/>
                  <a:gd name="connsiteY30" fmla="*/ 60885 h 222305"/>
                  <a:gd name="connsiteX31" fmla="*/ 50207 w 97759"/>
                  <a:gd name="connsiteY31" fmla="*/ 63559 h 222305"/>
                  <a:gd name="connsiteX32" fmla="*/ 50550 w 97759"/>
                  <a:gd name="connsiteY32" fmla="*/ 64245 h 222305"/>
                  <a:gd name="connsiteX33" fmla="*/ 54939 w 97759"/>
                  <a:gd name="connsiteY33" fmla="*/ 73229 h 222305"/>
                  <a:gd name="connsiteX34" fmla="*/ 56174 w 97759"/>
                  <a:gd name="connsiteY34" fmla="*/ 83105 h 222305"/>
                  <a:gd name="connsiteX35" fmla="*/ 34365 w 97759"/>
                  <a:gd name="connsiteY35" fmla="*/ 77481 h 222305"/>
                  <a:gd name="connsiteX36" fmla="*/ 28399 w 97759"/>
                  <a:gd name="connsiteY36" fmla="*/ 87700 h 222305"/>
                  <a:gd name="connsiteX37" fmla="*/ 50687 w 97759"/>
                  <a:gd name="connsiteY37" fmla="*/ 101073 h 222305"/>
                  <a:gd name="connsiteX38" fmla="*/ 63718 w 97759"/>
                  <a:gd name="connsiteY38" fmla="*/ 103130 h 222305"/>
                  <a:gd name="connsiteX39" fmla="*/ 64335 w 97759"/>
                  <a:gd name="connsiteY39" fmla="*/ 103404 h 222305"/>
                  <a:gd name="connsiteX40" fmla="*/ 67215 w 97759"/>
                  <a:gd name="connsiteY40" fmla="*/ 103542 h 222305"/>
                  <a:gd name="connsiteX41" fmla="*/ 71741 w 97759"/>
                  <a:gd name="connsiteY41" fmla="*/ 116572 h 222305"/>
                  <a:gd name="connsiteX42" fmla="*/ 68998 w 97759"/>
                  <a:gd name="connsiteY42" fmla="*/ 123841 h 222305"/>
                  <a:gd name="connsiteX43" fmla="*/ 41292 w 97759"/>
                  <a:gd name="connsiteY43" fmla="*/ 120961 h 222305"/>
                  <a:gd name="connsiteX44" fmla="*/ 39578 w 97759"/>
                  <a:gd name="connsiteY44" fmla="*/ 134265 h 222305"/>
                  <a:gd name="connsiteX45" fmla="*/ 69478 w 97759"/>
                  <a:gd name="connsiteY45" fmla="*/ 145101 h 222305"/>
                  <a:gd name="connsiteX46" fmla="*/ 75033 w 97759"/>
                  <a:gd name="connsiteY46" fmla="*/ 150862 h 222305"/>
                  <a:gd name="connsiteX47" fmla="*/ 80794 w 97759"/>
                  <a:gd name="connsiteY47" fmla="*/ 150245 h 222305"/>
                  <a:gd name="connsiteX48" fmla="*/ 89847 w 97759"/>
                  <a:gd name="connsiteY48" fmla="*/ 207920 h 222305"/>
                  <a:gd name="connsiteX49" fmla="*/ 87035 w 97759"/>
                  <a:gd name="connsiteY49" fmla="*/ 210458 h 222305"/>
                  <a:gd name="connsiteX50" fmla="*/ 84772 w 97759"/>
                  <a:gd name="connsiteY50" fmla="*/ 190707 h 222305"/>
                  <a:gd name="connsiteX51" fmla="*/ 79354 w 97759"/>
                  <a:gd name="connsiteY51" fmla="*/ 188444 h 222305"/>
                  <a:gd name="connsiteX52" fmla="*/ 83469 w 97759"/>
                  <a:gd name="connsiteY52" fmla="*/ 220951 h 222305"/>
                  <a:gd name="connsiteX53" fmla="*/ 90601 w 97759"/>
                  <a:gd name="connsiteY53" fmla="*/ 220059 h 222305"/>
                  <a:gd name="connsiteX54" fmla="*/ 91081 w 97759"/>
                  <a:gd name="connsiteY54" fmla="*/ 219236 h 222305"/>
                  <a:gd name="connsiteX55" fmla="*/ 91218 w 97759"/>
                  <a:gd name="connsiteY55" fmla="*/ 220333 h 222305"/>
                  <a:gd name="connsiteX56" fmla="*/ 94099 w 97759"/>
                  <a:gd name="connsiteY56" fmla="*/ 220333 h 222305"/>
                  <a:gd name="connsiteX57" fmla="*/ 94167 w 97759"/>
                  <a:gd name="connsiteY57" fmla="*/ 214024 h 222305"/>
                  <a:gd name="connsiteX58" fmla="*/ 96636 w 97759"/>
                  <a:gd name="connsiteY58" fmla="*/ 207577 h 222305"/>
                  <a:gd name="connsiteX59" fmla="*/ 94304 w 97759"/>
                  <a:gd name="connsiteY59" fmla="*/ 204834 h 222305"/>
                  <a:gd name="connsiteX60" fmla="*/ 20581 w 97759"/>
                  <a:gd name="connsiteY60" fmla="*/ 12124 h 222305"/>
                  <a:gd name="connsiteX61" fmla="*/ 17289 w 97759"/>
                  <a:gd name="connsiteY61" fmla="*/ 13085 h 222305"/>
                  <a:gd name="connsiteX62" fmla="*/ 12831 w 97759"/>
                  <a:gd name="connsiteY62" fmla="*/ 10273 h 222305"/>
                  <a:gd name="connsiteX63" fmla="*/ 25381 w 97759"/>
                  <a:gd name="connsiteY63" fmla="*/ 13633 h 222305"/>
                  <a:gd name="connsiteX64" fmla="*/ 20581 w 97759"/>
                  <a:gd name="connsiteY64" fmla="*/ 12124 h 222305"/>
                  <a:gd name="connsiteX65" fmla="*/ 56105 w 97759"/>
                  <a:gd name="connsiteY65" fmla="*/ 49295 h 222305"/>
                  <a:gd name="connsiteX66" fmla="*/ 54116 w 97759"/>
                  <a:gd name="connsiteY66" fmla="*/ 46414 h 222305"/>
                  <a:gd name="connsiteX67" fmla="*/ 52882 w 97759"/>
                  <a:gd name="connsiteY67" fmla="*/ 46346 h 222305"/>
                  <a:gd name="connsiteX68" fmla="*/ 45955 w 97759"/>
                  <a:gd name="connsiteY68" fmla="*/ 34207 h 222305"/>
                  <a:gd name="connsiteX69" fmla="*/ 48013 w 97759"/>
                  <a:gd name="connsiteY69" fmla="*/ 35990 h 222305"/>
                  <a:gd name="connsiteX70" fmla="*/ 51373 w 97759"/>
                  <a:gd name="connsiteY70" fmla="*/ 31601 h 222305"/>
                  <a:gd name="connsiteX71" fmla="*/ 56928 w 97759"/>
                  <a:gd name="connsiteY71" fmla="*/ 20011 h 222305"/>
                  <a:gd name="connsiteX72" fmla="*/ 65295 w 97759"/>
                  <a:gd name="connsiteY72" fmla="*/ 34139 h 222305"/>
                  <a:gd name="connsiteX73" fmla="*/ 56105 w 97759"/>
                  <a:gd name="connsiteY73" fmla="*/ 49295 h 222305"/>
                  <a:gd name="connsiteX74" fmla="*/ 69136 w 97759"/>
                  <a:gd name="connsiteY74" fmla="*/ 85917 h 222305"/>
                  <a:gd name="connsiteX75" fmla="*/ 64815 w 97759"/>
                  <a:gd name="connsiteY75" fmla="*/ 74258 h 222305"/>
                  <a:gd name="connsiteX76" fmla="*/ 65021 w 97759"/>
                  <a:gd name="connsiteY76" fmla="*/ 73915 h 222305"/>
                  <a:gd name="connsiteX77" fmla="*/ 72290 w 97759"/>
                  <a:gd name="connsiteY77" fmla="*/ 73846 h 222305"/>
                  <a:gd name="connsiteX78" fmla="*/ 69136 w 97759"/>
                  <a:gd name="connsiteY78" fmla="*/ 85917 h 222305"/>
                  <a:gd name="connsiteX79" fmla="*/ 84909 w 97759"/>
                  <a:gd name="connsiteY79" fmla="*/ 135363 h 222305"/>
                  <a:gd name="connsiteX80" fmla="*/ 80931 w 97759"/>
                  <a:gd name="connsiteY80" fmla="*/ 120824 h 222305"/>
                  <a:gd name="connsiteX81" fmla="*/ 83606 w 97759"/>
                  <a:gd name="connsiteY81" fmla="*/ 121304 h 222305"/>
                  <a:gd name="connsiteX82" fmla="*/ 87172 w 97759"/>
                  <a:gd name="connsiteY82" fmla="*/ 132620 h 222305"/>
                  <a:gd name="connsiteX83" fmla="*/ 84909 w 97759"/>
                  <a:gd name="connsiteY83" fmla="*/ 135363 h 222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97759" h="222305">
                    <a:moveTo>
                      <a:pt x="94304" y="204834"/>
                    </a:moveTo>
                    <a:cubicBezTo>
                      <a:pt x="94099" y="185358"/>
                      <a:pt x="91767" y="166155"/>
                      <a:pt x="87721" y="147296"/>
                    </a:cubicBezTo>
                    <a:cubicBezTo>
                      <a:pt x="90875" y="145238"/>
                      <a:pt x="93550" y="142495"/>
                      <a:pt x="95539" y="139340"/>
                    </a:cubicBezTo>
                    <a:cubicBezTo>
                      <a:pt x="102534" y="128093"/>
                      <a:pt x="91973" y="107656"/>
                      <a:pt x="78188" y="111908"/>
                    </a:cubicBezTo>
                    <a:cubicBezTo>
                      <a:pt x="76885" y="107931"/>
                      <a:pt x="75582" y="103953"/>
                      <a:pt x="74210" y="99975"/>
                    </a:cubicBezTo>
                    <a:cubicBezTo>
                      <a:pt x="77091" y="97369"/>
                      <a:pt x="79423" y="94009"/>
                      <a:pt x="80794" y="91403"/>
                    </a:cubicBezTo>
                    <a:cubicBezTo>
                      <a:pt x="84086" y="85025"/>
                      <a:pt x="84703" y="77687"/>
                      <a:pt x="83400" y="70760"/>
                    </a:cubicBezTo>
                    <a:cubicBezTo>
                      <a:pt x="81960" y="63491"/>
                      <a:pt x="74485" y="60473"/>
                      <a:pt x="67627" y="61433"/>
                    </a:cubicBezTo>
                    <a:cubicBezTo>
                      <a:pt x="64952" y="61776"/>
                      <a:pt x="62689" y="62736"/>
                      <a:pt x="60837" y="64040"/>
                    </a:cubicBezTo>
                    <a:cubicBezTo>
                      <a:pt x="60563" y="63285"/>
                      <a:pt x="60220" y="62531"/>
                      <a:pt x="59946" y="61776"/>
                    </a:cubicBezTo>
                    <a:cubicBezTo>
                      <a:pt x="67078" y="56976"/>
                      <a:pt x="72496" y="46895"/>
                      <a:pt x="74828" y="39899"/>
                    </a:cubicBezTo>
                    <a:cubicBezTo>
                      <a:pt x="77571" y="31601"/>
                      <a:pt x="74485" y="19051"/>
                      <a:pt x="66872" y="14182"/>
                    </a:cubicBezTo>
                    <a:cubicBezTo>
                      <a:pt x="60014" y="9793"/>
                      <a:pt x="50276" y="9998"/>
                      <a:pt x="45681" y="17679"/>
                    </a:cubicBezTo>
                    <a:cubicBezTo>
                      <a:pt x="44858" y="18982"/>
                      <a:pt x="44309" y="20354"/>
                      <a:pt x="43829" y="21726"/>
                    </a:cubicBezTo>
                    <a:cubicBezTo>
                      <a:pt x="41909" y="15896"/>
                      <a:pt x="37314" y="9930"/>
                      <a:pt x="33954" y="7118"/>
                    </a:cubicBezTo>
                    <a:cubicBezTo>
                      <a:pt x="25107" y="-357"/>
                      <a:pt x="12694" y="-2415"/>
                      <a:pt x="2407" y="3209"/>
                    </a:cubicBezTo>
                    <a:cubicBezTo>
                      <a:pt x="-267" y="4649"/>
                      <a:pt x="-473" y="7667"/>
                      <a:pt x="624" y="10136"/>
                    </a:cubicBezTo>
                    <a:cubicBezTo>
                      <a:pt x="3436" y="16719"/>
                      <a:pt x="10020" y="20971"/>
                      <a:pt x="16946" y="22069"/>
                    </a:cubicBezTo>
                    <a:cubicBezTo>
                      <a:pt x="17083" y="22343"/>
                      <a:pt x="17220" y="22549"/>
                      <a:pt x="17426" y="22823"/>
                    </a:cubicBezTo>
                    <a:cubicBezTo>
                      <a:pt x="17975" y="23646"/>
                      <a:pt x="18798" y="23920"/>
                      <a:pt x="19689" y="23783"/>
                    </a:cubicBezTo>
                    <a:cubicBezTo>
                      <a:pt x="20581" y="23646"/>
                      <a:pt x="21404" y="23509"/>
                      <a:pt x="22295" y="23303"/>
                    </a:cubicBezTo>
                    <a:cubicBezTo>
                      <a:pt x="22981" y="23166"/>
                      <a:pt x="23255" y="22754"/>
                      <a:pt x="23461" y="22206"/>
                    </a:cubicBezTo>
                    <a:cubicBezTo>
                      <a:pt x="24284" y="22069"/>
                      <a:pt x="25107" y="21931"/>
                      <a:pt x="25862" y="21726"/>
                    </a:cubicBezTo>
                    <a:cubicBezTo>
                      <a:pt x="30731" y="25978"/>
                      <a:pt x="36697" y="36470"/>
                      <a:pt x="41566" y="46072"/>
                    </a:cubicBezTo>
                    <a:cubicBezTo>
                      <a:pt x="34228" y="40242"/>
                      <a:pt x="24970" y="37156"/>
                      <a:pt x="15369" y="36539"/>
                    </a:cubicBezTo>
                    <a:cubicBezTo>
                      <a:pt x="10088" y="36196"/>
                      <a:pt x="8648" y="42643"/>
                      <a:pt x="11460" y="46003"/>
                    </a:cubicBezTo>
                    <a:cubicBezTo>
                      <a:pt x="17152" y="52930"/>
                      <a:pt x="25244" y="57319"/>
                      <a:pt x="34160" y="58416"/>
                    </a:cubicBezTo>
                    <a:cubicBezTo>
                      <a:pt x="36903" y="58759"/>
                      <a:pt x="40058" y="58827"/>
                      <a:pt x="43144" y="58416"/>
                    </a:cubicBezTo>
                    <a:cubicBezTo>
                      <a:pt x="43555" y="58690"/>
                      <a:pt x="44035" y="58965"/>
                      <a:pt x="44447" y="59239"/>
                    </a:cubicBezTo>
                    <a:cubicBezTo>
                      <a:pt x="45681" y="60062"/>
                      <a:pt x="47053" y="59856"/>
                      <a:pt x="48081" y="59170"/>
                    </a:cubicBezTo>
                    <a:cubicBezTo>
                      <a:pt x="48356" y="59788"/>
                      <a:pt x="48630" y="60336"/>
                      <a:pt x="48904" y="60885"/>
                    </a:cubicBezTo>
                    <a:cubicBezTo>
                      <a:pt x="48973" y="61982"/>
                      <a:pt x="49384" y="62942"/>
                      <a:pt x="50207" y="63559"/>
                    </a:cubicBezTo>
                    <a:cubicBezTo>
                      <a:pt x="50345" y="63765"/>
                      <a:pt x="50482" y="64108"/>
                      <a:pt x="50550" y="64245"/>
                    </a:cubicBezTo>
                    <a:cubicBezTo>
                      <a:pt x="52059" y="67194"/>
                      <a:pt x="53499" y="70212"/>
                      <a:pt x="54939" y="73229"/>
                    </a:cubicBezTo>
                    <a:cubicBezTo>
                      <a:pt x="54322" y="76521"/>
                      <a:pt x="54665" y="80019"/>
                      <a:pt x="56174" y="83105"/>
                    </a:cubicBezTo>
                    <a:cubicBezTo>
                      <a:pt x="49042" y="80773"/>
                      <a:pt x="41704" y="79059"/>
                      <a:pt x="34365" y="77481"/>
                    </a:cubicBezTo>
                    <a:cubicBezTo>
                      <a:pt x="28605" y="76178"/>
                      <a:pt x="23873" y="83242"/>
                      <a:pt x="28399" y="87700"/>
                    </a:cubicBezTo>
                    <a:cubicBezTo>
                      <a:pt x="34777" y="94009"/>
                      <a:pt x="42115" y="98330"/>
                      <a:pt x="50687" y="101073"/>
                    </a:cubicBezTo>
                    <a:cubicBezTo>
                      <a:pt x="54459" y="102307"/>
                      <a:pt x="59260" y="103336"/>
                      <a:pt x="63718" y="103130"/>
                    </a:cubicBezTo>
                    <a:cubicBezTo>
                      <a:pt x="63923" y="103199"/>
                      <a:pt x="64129" y="103336"/>
                      <a:pt x="64335" y="103404"/>
                    </a:cubicBezTo>
                    <a:cubicBezTo>
                      <a:pt x="65295" y="103679"/>
                      <a:pt x="66255" y="103679"/>
                      <a:pt x="67215" y="103542"/>
                    </a:cubicBezTo>
                    <a:cubicBezTo>
                      <a:pt x="68793" y="107862"/>
                      <a:pt x="70233" y="112251"/>
                      <a:pt x="71741" y="116572"/>
                    </a:cubicBezTo>
                    <a:cubicBezTo>
                      <a:pt x="70233" y="118698"/>
                      <a:pt x="69341" y="121235"/>
                      <a:pt x="68998" y="123841"/>
                    </a:cubicBezTo>
                    <a:cubicBezTo>
                      <a:pt x="60494" y="120207"/>
                      <a:pt x="50756" y="119589"/>
                      <a:pt x="41292" y="120961"/>
                    </a:cubicBezTo>
                    <a:cubicBezTo>
                      <a:pt x="34365" y="121921"/>
                      <a:pt x="35120" y="131111"/>
                      <a:pt x="39578" y="134265"/>
                    </a:cubicBezTo>
                    <a:cubicBezTo>
                      <a:pt x="47327" y="139752"/>
                      <a:pt x="58917" y="145307"/>
                      <a:pt x="69478" y="145101"/>
                    </a:cubicBezTo>
                    <a:cubicBezTo>
                      <a:pt x="69136" y="148119"/>
                      <a:pt x="72153" y="150725"/>
                      <a:pt x="75033" y="150862"/>
                    </a:cubicBezTo>
                    <a:cubicBezTo>
                      <a:pt x="77022" y="150930"/>
                      <a:pt x="78942" y="150725"/>
                      <a:pt x="80794" y="150245"/>
                    </a:cubicBezTo>
                    <a:cubicBezTo>
                      <a:pt x="84840" y="169241"/>
                      <a:pt x="87515" y="188581"/>
                      <a:pt x="89847" y="207920"/>
                    </a:cubicBezTo>
                    <a:cubicBezTo>
                      <a:pt x="88886" y="208743"/>
                      <a:pt x="87926" y="209566"/>
                      <a:pt x="87035" y="210458"/>
                    </a:cubicBezTo>
                    <a:cubicBezTo>
                      <a:pt x="83469" y="204560"/>
                      <a:pt x="82577" y="197771"/>
                      <a:pt x="84772" y="190707"/>
                    </a:cubicBezTo>
                    <a:cubicBezTo>
                      <a:pt x="85732" y="187552"/>
                      <a:pt x="80863" y="185426"/>
                      <a:pt x="79354" y="188444"/>
                    </a:cubicBezTo>
                    <a:cubicBezTo>
                      <a:pt x="74279" y="199142"/>
                      <a:pt x="75651" y="211829"/>
                      <a:pt x="83469" y="220951"/>
                    </a:cubicBezTo>
                    <a:cubicBezTo>
                      <a:pt x="85526" y="223351"/>
                      <a:pt x="89024" y="222254"/>
                      <a:pt x="90601" y="220059"/>
                    </a:cubicBezTo>
                    <a:cubicBezTo>
                      <a:pt x="90807" y="219785"/>
                      <a:pt x="90944" y="219510"/>
                      <a:pt x="91081" y="219236"/>
                    </a:cubicBezTo>
                    <a:cubicBezTo>
                      <a:pt x="91150" y="219579"/>
                      <a:pt x="91150" y="219990"/>
                      <a:pt x="91218" y="220333"/>
                    </a:cubicBezTo>
                    <a:cubicBezTo>
                      <a:pt x="91424" y="222185"/>
                      <a:pt x="94030" y="222254"/>
                      <a:pt x="94099" y="220333"/>
                    </a:cubicBezTo>
                    <a:cubicBezTo>
                      <a:pt x="94236" y="218207"/>
                      <a:pt x="94167" y="216150"/>
                      <a:pt x="94167" y="214024"/>
                    </a:cubicBezTo>
                    <a:cubicBezTo>
                      <a:pt x="95196" y="211967"/>
                      <a:pt x="96019" y="209841"/>
                      <a:pt x="96636" y="207577"/>
                    </a:cubicBezTo>
                    <a:cubicBezTo>
                      <a:pt x="97048" y="206137"/>
                      <a:pt x="95744" y="204697"/>
                      <a:pt x="94304" y="204834"/>
                    </a:cubicBezTo>
                    <a:close/>
                    <a:moveTo>
                      <a:pt x="20581" y="12124"/>
                    </a:moveTo>
                    <a:cubicBezTo>
                      <a:pt x="19484" y="11919"/>
                      <a:pt x="18112" y="12193"/>
                      <a:pt x="17289" y="13085"/>
                    </a:cubicBezTo>
                    <a:cubicBezTo>
                      <a:pt x="15575" y="12467"/>
                      <a:pt x="14134" y="11507"/>
                      <a:pt x="12831" y="10273"/>
                    </a:cubicBezTo>
                    <a:cubicBezTo>
                      <a:pt x="17220" y="9724"/>
                      <a:pt x="21610" y="11164"/>
                      <a:pt x="25381" y="13633"/>
                    </a:cubicBezTo>
                    <a:cubicBezTo>
                      <a:pt x="23804" y="13016"/>
                      <a:pt x="22227" y="12467"/>
                      <a:pt x="20581" y="12124"/>
                    </a:cubicBezTo>
                    <a:close/>
                    <a:moveTo>
                      <a:pt x="56105" y="49295"/>
                    </a:moveTo>
                    <a:cubicBezTo>
                      <a:pt x="56242" y="48060"/>
                      <a:pt x="55351" y="46620"/>
                      <a:pt x="54116" y="46414"/>
                    </a:cubicBezTo>
                    <a:cubicBezTo>
                      <a:pt x="53705" y="46346"/>
                      <a:pt x="53294" y="46346"/>
                      <a:pt x="52882" y="46346"/>
                    </a:cubicBezTo>
                    <a:cubicBezTo>
                      <a:pt x="50756" y="42094"/>
                      <a:pt x="48356" y="38048"/>
                      <a:pt x="45955" y="34207"/>
                    </a:cubicBezTo>
                    <a:cubicBezTo>
                      <a:pt x="46573" y="34824"/>
                      <a:pt x="47190" y="35442"/>
                      <a:pt x="48013" y="35990"/>
                    </a:cubicBezTo>
                    <a:cubicBezTo>
                      <a:pt x="50619" y="37842"/>
                      <a:pt x="53705" y="33727"/>
                      <a:pt x="51373" y="31601"/>
                    </a:cubicBezTo>
                    <a:cubicBezTo>
                      <a:pt x="46641" y="27281"/>
                      <a:pt x="51853" y="20423"/>
                      <a:pt x="56928" y="20011"/>
                    </a:cubicBezTo>
                    <a:cubicBezTo>
                      <a:pt x="63649" y="19463"/>
                      <a:pt x="65432" y="29681"/>
                      <a:pt x="65295" y="34139"/>
                    </a:cubicBezTo>
                    <a:cubicBezTo>
                      <a:pt x="65158" y="40791"/>
                      <a:pt x="60494" y="44974"/>
                      <a:pt x="56105" y="49295"/>
                    </a:cubicBezTo>
                    <a:close/>
                    <a:moveTo>
                      <a:pt x="69136" y="85917"/>
                    </a:moveTo>
                    <a:cubicBezTo>
                      <a:pt x="67832" y="82350"/>
                      <a:pt x="66392" y="78441"/>
                      <a:pt x="64815" y="74258"/>
                    </a:cubicBezTo>
                    <a:cubicBezTo>
                      <a:pt x="64883" y="74121"/>
                      <a:pt x="64952" y="73984"/>
                      <a:pt x="65021" y="73915"/>
                    </a:cubicBezTo>
                    <a:cubicBezTo>
                      <a:pt x="66872" y="71789"/>
                      <a:pt x="71673" y="71309"/>
                      <a:pt x="72290" y="73846"/>
                    </a:cubicBezTo>
                    <a:cubicBezTo>
                      <a:pt x="73250" y="77961"/>
                      <a:pt x="71673" y="82282"/>
                      <a:pt x="69136" y="85917"/>
                    </a:cubicBezTo>
                    <a:close/>
                    <a:moveTo>
                      <a:pt x="84909" y="135363"/>
                    </a:moveTo>
                    <a:cubicBezTo>
                      <a:pt x="83674" y="130494"/>
                      <a:pt x="82371" y="125624"/>
                      <a:pt x="80931" y="120824"/>
                    </a:cubicBezTo>
                    <a:cubicBezTo>
                      <a:pt x="81754" y="120755"/>
                      <a:pt x="82577" y="120824"/>
                      <a:pt x="83606" y="121304"/>
                    </a:cubicBezTo>
                    <a:cubicBezTo>
                      <a:pt x="87858" y="123361"/>
                      <a:pt x="89161" y="128642"/>
                      <a:pt x="87172" y="132620"/>
                    </a:cubicBezTo>
                    <a:cubicBezTo>
                      <a:pt x="86555" y="133648"/>
                      <a:pt x="85800" y="134540"/>
                      <a:pt x="84909" y="135363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4" name="任意多边形: 形状 4443">
                <a:extLst>
                  <a:ext uri="{FF2B5EF4-FFF2-40B4-BE49-F238E27FC236}">
                    <a16:creationId xmlns:a16="http://schemas.microsoft.com/office/drawing/2014/main" id="{AD009717-C3AF-FB5F-A9D2-1B49166058C6}"/>
                  </a:ext>
                </a:extLst>
              </p:cNvPr>
              <p:cNvSpPr/>
              <p:nvPr/>
            </p:nvSpPr>
            <p:spPr>
              <a:xfrm>
                <a:off x="6872549" y="2921323"/>
                <a:ext cx="191483" cy="344144"/>
              </a:xfrm>
              <a:custGeom>
                <a:avLst/>
                <a:gdLst>
                  <a:gd name="connsiteX0" fmla="*/ 188485 w 191483"/>
                  <a:gd name="connsiteY0" fmla="*/ 118348 h 344144"/>
                  <a:gd name="connsiteX1" fmla="*/ 143634 w 191483"/>
                  <a:gd name="connsiteY1" fmla="*/ 110186 h 344144"/>
                  <a:gd name="connsiteX2" fmla="*/ 124431 w 191483"/>
                  <a:gd name="connsiteY2" fmla="*/ 161827 h 344144"/>
                  <a:gd name="connsiteX3" fmla="*/ 99125 w 191483"/>
                  <a:gd name="connsiteY3" fmla="*/ 90161 h 344144"/>
                  <a:gd name="connsiteX4" fmla="*/ 120454 w 191483"/>
                  <a:gd name="connsiteY4" fmla="*/ 12871 h 344144"/>
                  <a:gd name="connsiteX5" fmla="*/ 115584 w 191483"/>
                  <a:gd name="connsiteY5" fmla="*/ 2653 h 344144"/>
                  <a:gd name="connsiteX6" fmla="*/ 105777 w 191483"/>
                  <a:gd name="connsiteY6" fmla="*/ 3956 h 344144"/>
                  <a:gd name="connsiteX7" fmla="*/ 99674 w 191483"/>
                  <a:gd name="connsiteY7" fmla="*/ 19044 h 344144"/>
                  <a:gd name="connsiteX8" fmla="*/ 96451 w 191483"/>
                  <a:gd name="connsiteY8" fmla="*/ 13146 h 344144"/>
                  <a:gd name="connsiteX9" fmla="*/ 86644 w 191483"/>
                  <a:gd name="connsiteY9" fmla="*/ 15820 h 344144"/>
                  <a:gd name="connsiteX10" fmla="*/ 83489 w 191483"/>
                  <a:gd name="connsiteY10" fmla="*/ 33102 h 344144"/>
                  <a:gd name="connsiteX11" fmla="*/ 75259 w 191483"/>
                  <a:gd name="connsiteY11" fmla="*/ 22678 h 344144"/>
                  <a:gd name="connsiteX12" fmla="*/ 67235 w 191483"/>
                  <a:gd name="connsiteY12" fmla="*/ 23707 h 344144"/>
                  <a:gd name="connsiteX13" fmla="*/ 56263 w 191483"/>
                  <a:gd name="connsiteY13" fmla="*/ 27547 h 344144"/>
                  <a:gd name="connsiteX14" fmla="*/ 47553 w 191483"/>
                  <a:gd name="connsiteY14" fmla="*/ 32623 h 344144"/>
                  <a:gd name="connsiteX15" fmla="*/ 36855 w 191483"/>
                  <a:gd name="connsiteY15" fmla="*/ 42224 h 344144"/>
                  <a:gd name="connsiteX16" fmla="*/ 36649 w 191483"/>
                  <a:gd name="connsiteY16" fmla="*/ 40989 h 344144"/>
                  <a:gd name="connsiteX17" fmla="*/ 27390 w 191483"/>
                  <a:gd name="connsiteY17" fmla="*/ 42224 h 344144"/>
                  <a:gd name="connsiteX18" fmla="*/ 29379 w 191483"/>
                  <a:gd name="connsiteY18" fmla="*/ 51962 h 344144"/>
                  <a:gd name="connsiteX19" fmla="*/ 29585 w 191483"/>
                  <a:gd name="connsiteY19" fmla="*/ 52991 h 344144"/>
                  <a:gd name="connsiteX20" fmla="*/ 15320 w 191483"/>
                  <a:gd name="connsiteY20" fmla="*/ 44555 h 344144"/>
                  <a:gd name="connsiteX21" fmla="*/ 13880 w 191483"/>
                  <a:gd name="connsiteY21" fmla="*/ 42224 h 344144"/>
                  <a:gd name="connsiteX22" fmla="*/ 10863 w 191483"/>
                  <a:gd name="connsiteY22" fmla="*/ 42635 h 344144"/>
                  <a:gd name="connsiteX23" fmla="*/ 10794 w 191483"/>
                  <a:gd name="connsiteY23" fmla="*/ 42772 h 344144"/>
                  <a:gd name="connsiteX24" fmla="*/ 2633 w 191483"/>
                  <a:gd name="connsiteY24" fmla="*/ 40509 h 344144"/>
                  <a:gd name="connsiteX25" fmla="*/ 1056 w 191483"/>
                  <a:gd name="connsiteY25" fmla="*/ 44350 h 344144"/>
                  <a:gd name="connsiteX26" fmla="*/ 9491 w 191483"/>
                  <a:gd name="connsiteY26" fmla="*/ 49562 h 344144"/>
                  <a:gd name="connsiteX27" fmla="*/ 28625 w 191483"/>
                  <a:gd name="connsiteY27" fmla="*/ 85429 h 344144"/>
                  <a:gd name="connsiteX28" fmla="*/ 80951 w 191483"/>
                  <a:gd name="connsiteY28" fmla="*/ 98048 h 344144"/>
                  <a:gd name="connsiteX29" fmla="*/ 91444 w 191483"/>
                  <a:gd name="connsiteY29" fmla="*/ 94550 h 344144"/>
                  <a:gd name="connsiteX30" fmla="*/ 118328 w 191483"/>
                  <a:gd name="connsiteY30" fmla="*/ 191111 h 344144"/>
                  <a:gd name="connsiteX31" fmla="*/ 113596 w 191483"/>
                  <a:gd name="connsiteY31" fmla="*/ 200095 h 344144"/>
                  <a:gd name="connsiteX32" fmla="*/ 118396 w 191483"/>
                  <a:gd name="connsiteY32" fmla="*/ 207433 h 344144"/>
                  <a:gd name="connsiteX33" fmla="*/ 123265 w 191483"/>
                  <a:gd name="connsiteY33" fmla="*/ 210313 h 344144"/>
                  <a:gd name="connsiteX34" fmla="*/ 152755 w 191483"/>
                  <a:gd name="connsiteY34" fmla="*/ 341164 h 344144"/>
                  <a:gd name="connsiteX35" fmla="*/ 161053 w 191483"/>
                  <a:gd name="connsiteY35" fmla="*/ 340067 h 344144"/>
                  <a:gd name="connsiteX36" fmla="*/ 137050 w 191483"/>
                  <a:gd name="connsiteY36" fmla="*/ 205581 h 344144"/>
                  <a:gd name="connsiteX37" fmla="*/ 174632 w 191483"/>
                  <a:gd name="connsiteY37" fmla="*/ 175749 h 344144"/>
                  <a:gd name="connsiteX38" fmla="*/ 188485 w 191483"/>
                  <a:gd name="connsiteY38" fmla="*/ 118348 h 344144"/>
                  <a:gd name="connsiteX39" fmla="*/ 82940 w 191483"/>
                  <a:gd name="connsiteY39" fmla="*/ 65404 h 344144"/>
                  <a:gd name="connsiteX40" fmla="*/ 77934 w 191483"/>
                  <a:gd name="connsiteY40" fmla="*/ 71096 h 344144"/>
                  <a:gd name="connsiteX41" fmla="*/ 75465 w 191483"/>
                  <a:gd name="connsiteY41" fmla="*/ 68284 h 344144"/>
                  <a:gd name="connsiteX42" fmla="*/ 65864 w 191483"/>
                  <a:gd name="connsiteY42" fmla="*/ 72193 h 344144"/>
                  <a:gd name="connsiteX43" fmla="*/ 58457 w 191483"/>
                  <a:gd name="connsiteY43" fmla="*/ 68216 h 344144"/>
                  <a:gd name="connsiteX44" fmla="*/ 52628 w 191483"/>
                  <a:gd name="connsiteY44" fmla="*/ 75828 h 344144"/>
                  <a:gd name="connsiteX45" fmla="*/ 64972 w 191483"/>
                  <a:gd name="connsiteY45" fmla="*/ 88447 h 344144"/>
                  <a:gd name="connsiteX46" fmla="*/ 32397 w 191483"/>
                  <a:gd name="connsiteY46" fmla="*/ 73771 h 344144"/>
                  <a:gd name="connsiteX47" fmla="*/ 21835 w 191483"/>
                  <a:gd name="connsiteY47" fmla="*/ 57654 h 344144"/>
                  <a:gd name="connsiteX48" fmla="*/ 33220 w 191483"/>
                  <a:gd name="connsiteY48" fmla="*/ 66638 h 344144"/>
                  <a:gd name="connsiteX49" fmla="*/ 40284 w 191483"/>
                  <a:gd name="connsiteY49" fmla="*/ 62523 h 344144"/>
                  <a:gd name="connsiteX50" fmla="*/ 39666 w 191483"/>
                  <a:gd name="connsiteY50" fmla="*/ 58957 h 344144"/>
                  <a:gd name="connsiteX51" fmla="*/ 58320 w 191483"/>
                  <a:gd name="connsiteY51" fmla="*/ 47779 h 344144"/>
                  <a:gd name="connsiteX52" fmla="*/ 62435 w 191483"/>
                  <a:gd name="connsiteY52" fmla="*/ 51962 h 344144"/>
                  <a:gd name="connsiteX53" fmla="*/ 67373 w 191483"/>
                  <a:gd name="connsiteY53" fmla="*/ 53265 h 344144"/>
                  <a:gd name="connsiteX54" fmla="*/ 73956 w 191483"/>
                  <a:gd name="connsiteY54" fmla="*/ 37492 h 344144"/>
                  <a:gd name="connsiteX55" fmla="*/ 80746 w 191483"/>
                  <a:gd name="connsiteY55" fmla="*/ 46201 h 344144"/>
                  <a:gd name="connsiteX56" fmla="*/ 88907 w 191483"/>
                  <a:gd name="connsiteY56" fmla="*/ 45173 h 344144"/>
                  <a:gd name="connsiteX57" fmla="*/ 94599 w 191483"/>
                  <a:gd name="connsiteY57" fmla="*/ 31731 h 344144"/>
                  <a:gd name="connsiteX58" fmla="*/ 95833 w 191483"/>
                  <a:gd name="connsiteY58" fmla="*/ 33994 h 344144"/>
                  <a:gd name="connsiteX59" fmla="*/ 105503 w 191483"/>
                  <a:gd name="connsiteY59" fmla="*/ 32760 h 344144"/>
                  <a:gd name="connsiteX60" fmla="*/ 111607 w 191483"/>
                  <a:gd name="connsiteY60" fmla="*/ 17946 h 344144"/>
                  <a:gd name="connsiteX61" fmla="*/ 113047 w 191483"/>
                  <a:gd name="connsiteY61" fmla="*/ 20141 h 344144"/>
                  <a:gd name="connsiteX62" fmla="*/ 114830 w 191483"/>
                  <a:gd name="connsiteY62" fmla="*/ 54362 h 344144"/>
                  <a:gd name="connsiteX63" fmla="*/ 102211 w 191483"/>
                  <a:gd name="connsiteY63" fmla="*/ 74319 h 344144"/>
                  <a:gd name="connsiteX64" fmla="*/ 93022 w 191483"/>
                  <a:gd name="connsiteY64" fmla="*/ 59574 h 344144"/>
                  <a:gd name="connsiteX65" fmla="*/ 82940 w 191483"/>
                  <a:gd name="connsiteY65" fmla="*/ 65404 h 344144"/>
                  <a:gd name="connsiteX66" fmla="*/ 175866 w 191483"/>
                  <a:gd name="connsiteY66" fmla="*/ 148385 h 344144"/>
                  <a:gd name="connsiteX67" fmla="*/ 133827 w 191483"/>
                  <a:gd name="connsiteY67" fmla="*/ 193443 h 344144"/>
                  <a:gd name="connsiteX68" fmla="*/ 132661 w 191483"/>
                  <a:gd name="connsiteY68" fmla="*/ 189465 h 344144"/>
                  <a:gd name="connsiteX69" fmla="*/ 165442 w 191483"/>
                  <a:gd name="connsiteY69" fmla="*/ 127811 h 344144"/>
                  <a:gd name="connsiteX70" fmla="*/ 160847 w 191483"/>
                  <a:gd name="connsiteY70" fmla="*/ 124245 h 344144"/>
                  <a:gd name="connsiteX71" fmla="*/ 127997 w 191483"/>
                  <a:gd name="connsiteY71" fmla="*/ 173623 h 344144"/>
                  <a:gd name="connsiteX72" fmla="*/ 124705 w 191483"/>
                  <a:gd name="connsiteY72" fmla="*/ 162582 h 344144"/>
                  <a:gd name="connsiteX73" fmla="*/ 130466 w 191483"/>
                  <a:gd name="connsiteY73" fmla="*/ 161484 h 344144"/>
                  <a:gd name="connsiteX74" fmla="*/ 149326 w 191483"/>
                  <a:gd name="connsiteY74" fmla="*/ 119925 h 344144"/>
                  <a:gd name="connsiteX75" fmla="*/ 179089 w 191483"/>
                  <a:gd name="connsiteY75" fmla="*/ 130623 h 344144"/>
                  <a:gd name="connsiteX76" fmla="*/ 175866 w 191483"/>
                  <a:gd name="connsiteY76" fmla="*/ 148385 h 34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91483" h="344144">
                    <a:moveTo>
                      <a:pt x="188485" y="118348"/>
                    </a:moveTo>
                    <a:cubicBezTo>
                      <a:pt x="179501" y="99351"/>
                      <a:pt x="159613" y="100105"/>
                      <a:pt x="143634" y="110186"/>
                    </a:cubicBezTo>
                    <a:cubicBezTo>
                      <a:pt x="126831" y="120816"/>
                      <a:pt x="119493" y="143173"/>
                      <a:pt x="124431" y="161827"/>
                    </a:cubicBezTo>
                    <a:cubicBezTo>
                      <a:pt x="116682" y="137207"/>
                      <a:pt x="108178" y="113135"/>
                      <a:pt x="99125" y="90161"/>
                    </a:cubicBezTo>
                    <a:cubicBezTo>
                      <a:pt x="123197" y="73702"/>
                      <a:pt x="137667" y="36669"/>
                      <a:pt x="120454" y="12871"/>
                    </a:cubicBezTo>
                    <a:cubicBezTo>
                      <a:pt x="119082" y="9511"/>
                      <a:pt x="117436" y="6288"/>
                      <a:pt x="115584" y="2653"/>
                    </a:cubicBezTo>
                    <a:cubicBezTo>
                      <a:pt x="113253" y="-1942"/>
                      <a:pt x="107355" y="47"/>
                      <a:pt x="105777" y="3956"/>
                    </a:cubicBezTo>
                    <a:cubicBezTo>
                      <a:pt x="103720" y="8962"/>
                      <a:pt x="101663" y="13969"/>
                      <a:pt x="99674" y="19044"/>
                    </a:cubicBezTo>
                    <a:cubicBezTo>
                      <a:pt x="98577" y="17055"/>
                      <a:pt x="97479" y="15135"/>
                      <a:pt x="96451" y="13146"/>
                    </a:cubicBezTo>
                    <a:cubicBezTo>
                      <a:pt x="93844" y="8414"/>
                      <a:pt x="86849" y="10745"/>
                      <a:pt x="86644" y="15820"/>
                    </a:cubicBezTo>
                    <a:cubicBezTo>
                      <a:pt x="86849" y="21924"/>
                      <a:pt x="85752" y="27685"/>
                      <a:pt x="83489" y="33102"/>
                    </a:cubicBezTo>
                    <a:cubicBezTo>
                      <a:pt x="80746" y="29605"/>
                      <a:pt x="78003" y="26176"/>
                      <a:pt x="75259" y="22678"/>
                    </a:cubicBezTo>
                    <a:cubicBezTo>
                      <a:pt x="72996" y="19867"/>
                      <a:pt x="68950" y="21375"/>
                      <a:pt x="67235" y="23707"/>
                    </a:cubicBezTo>
                    <a:cubicBezTo>
                      <a:pt x="61680" y="31114"/>
                      <a:pt x="66824" y="42978"/>
                      <a:pt x="56263" y="27547"/>
                    </a:cubicBezTo>
                    <a:cubicBezTo>
                      <a:pt x="52628" y="22198"/>
                      <a:pt x="44535" y="26862"/>
                      <a:pt x="47553" y="32623"/>
                    </a:cubicBezTo>
                    <a:cubicBezTo>
                      <a:pt x="43987" y="35846"/>
                      <a:pt x="40421" y="39000"/>
                      <a:pt x="36855" y="42224"/>
                    </a:cubicBezTo>
                    <a:cubicBezTo>
                      <a:pt x="36786" y="41812"/>
                      <a:pt x="36717" y="41401"/>
                      <a:pt x="36649" y="40989"/>
                    </a:cubicBezTo>
                    <a:cubicBezTo>
                      <a:pt x="35826" y="35571"/>
                      <a:pt x="27528" y="37149"/>
                      <a:pt x="27390" y="42224"/>
                    </a:cubicBezTo>
                    <a:cubicBezTo>
                      <a:pt x="27322" y="46270"/>
                      <a:pt x="28076" y="49425"/>
                      <a:pt x="29379" y="51962"/>
                    </a:cubicBezTo>
                    <a:cubicBezTo>
                      <a:pt x="29448" y="52305"/>
                      <a:pt x="29516" y="52648"/>
                      <a:pt x="29585" y="52991"/>
                    </a:cubicBezTo>
                    <a:cubicBezTo>
                      <a:pt x="25059" y="49699"/>
                      <a:pt x="20395" y="46818"/>
                      <a:pt x="15320" y="44555"/>
                    </a:cubicBezTo>
                    <a:cubicBezTo>
                      <a:pt x="14840" y="43801"/>
                      <a:pt x="14429" y="42978"/>
                      <a:pt x="13880" y="42224"/>
                    </a:cubicBezTo>
                    <a:cubicBezTo>
                      <a:pt x="13057" y="40989"/>
                      <a:pt x="11343" y="41263"/>
                      <a:pt x="10863" y="42635"/>
                    </a:cubicBezTo>
                    <a:cubicBezTo>
                      <a:pt x="10863" y="42704"/>
                      <a:pt x="10863" y="42704"/>
                      <a:pt x="10794" y="42772"/>
                    </a:cubicBezTo>
                    <a:cubicBezTo>
                      <a:pt x="8188" y="41812"/>
                      <a:pt x="5445" y="41058"/>
                      <a:pt x="2633" y="40509"/>
                    </a:cubicBezTo>
                    <a:cubicBezTo>
                      <a:pt x="301" y="40098"/>
                      <a:pt x="-1070" y="43047"/>
                      <a:pt x="1056" y="44350"/>
                    </a:cubicBezTo>
                    <a:cubicBezTo>
                      <a:pt x="3867" y="46133"/>
                      <a:pt x="6679" y="47847"/>
                      <a:pt x="9491" y="49562"/>
                    </a:cubicBezTo>
                    <a:cubicBezTo>
                      <a:pt x="8668" y="63209"/>
                      <a:pt x="19092" y="76514"/>
                      <a:pt x="28625" y="85429"/>
                    </a:cubicBezTo>
                    <a:cubicBezTo>
                      <a:pt x="42890" y="98734"/>
                      <a:pt x="62572" y="101340"/>
                      <a:pt x="80951" y="98048"/>
                    </a:cubicBezTo>
                    <a:cubicBezTo>
                      <a:pt x="84586" y="97362"/>
                      <a:pt x="88084" y="96127"/>
                      <a:pt x="91444" y="94550"/>
                    </a:cubicBezTo>
                    <a:cubicBezTo>
                      <a:pt x="100154" y="126783"/>
                      <a:pt x="109755" y="158878"/>
                      <a:pt x="118328" y="191111"/>
                    </a:cubicBezTo>
                    <a:cubicBezTo>
                      <a:pt x="116750" y="194128"/>
                      <a:pt x="115104" y="197146"/>
                      <a:pt x="113596" y="200095"/>
                    </a:cubicBezTo>
                    <a:cubicBezTo>
                      <a:pt x="111538" y="204278"/>
                      <a:pt x="114967" y="207707"/>
                      <a:pt x="118396" y="207433"/>
                    </a:cubicBezTo>
                    <a:cubicBezTo>
                      <a:pt x="119425" y="209147"/>
                      <a:pt x="121139" y="210313"/>
                      <a:pt x="123265" y="210313"/>
                    </a:cubicBezTo>
                    <a:cubicBezTo>
                      <a:pt x="133895" y="253724"/>
                      <a:pt x="140547" y="298301"/>
                      <a:pt x="152755" y="341164"/>
                    </a:cubicBezTo>
                    <a:cubicBezTo>
                      <a:pt x="154058" y="345622"/>
                      <a:pt x="161464" y="344936"/>
                      <a:pt x="161053" y="340067"/>
                    </a:cubicBezTo>
                    <a:cubicBezTo>
                      <a:pt x="157624" y="296450"/>
                      <a:pt x="148983" y="250638"/>
                      <a:pt x="137050" y="205581"/>
                    </a:cubicBezTo>
                    <a:cubicBezTo>
                      <a:pt x="151863" y="199066"/>
                      <a:pt x="165168" y="189122"/>
                      <a:pt x="174632" y="175749"/>
                    </a:cubicBezTo>
                    <a:cubicBezTo>
                      <a:pt x="185193" y="160730"/>
                      <a:pt x="197195" y="136796"/>
                      <a:pt x="188485" y="118348"/>
                    </a:cubicBezTo>
                    <a:close/>
                    <a:moveTo>
                      <a:pt x="82940" y="65404"/>
                    </a:moveTo>
                    <a:cubicBezTo>
                      <a:pt x="85546" y="69861"/>
                      <a:pt x="81294" y="73359"/>
                      <a:pt x="77934" y="71096"/>
                    </a:cubicBezTo>
                    <a:cubicBezTo>
                      <a:pt x="77180" y="70136"/>
                      <a:pt x="76425" y="69176"/>
                      <a:pt x="75465" y="68284"/>
                    </a:cubicBezTo>
                    <a:cubicBezTo>
                      <a:pt x="71693" y="64718"/>
                      <a:pt x="66001" y="67873"/>
                      <a:pt x="65864" y="72193"/>
                    </a:cubicBezTo>
                    <a:cubicBezTo>
                      <a:pt x="63464" y="70753"/>
                      <a:pt x="60995" y="69381"/>
                      <a:pt x="58457" y="68216"/>
                    </a:cubicBezTo>
                    <a:cubicBezTo>
                      <a:pt x="53725" y="66021"/>
                      <a:pt x="48445" y="71782"/>
                      <a:pt x="52628" y="75828"/>
                    </a:cubicBezTo>
                    <a:cubicBezTo>
                      <a:pt x="56811" y="79874"/>
                      <a:pt x="60377" y="84812"/>
                      <a:pt x="64972" y="88447"/>
                    </a:cubicBezTo>
                    <a:cubicBezTo>
                      <a:pt x="52902" y="87898"/>
                      <a:pt x="41381" y="82000"/>
                      <a:pt x="32397" y="73771"/>
                    </a:cubicBezTo>
                    <a:cubicBezTo>
                      <a:pt x="27390" y="69107"/>
                      <a:pt x="24441" y="63484"/>
                      <a:pt x="21835" y="57654"/>
                    </a:cubicBezTo>
                    <a:cubicBezTo>
                      <a:pt x="25745" y="60397"/>
                      <a:pt x="29585" y="63278"/>
                      <a:pt x="33220" y="66638"/>
                    </a:cubicBezTo>
                    <a:cubicBezTo>
                      <a:pt x="36443" y="69656"/>
                      <a:pt x="40969" y="66638"/>
                      <a:pt x="40284" y="62523"/>
                    </a:cubicBezTo>
                    <a:cubicBezTo>
                      <a:pt x="40078" y="61358"/>
                      <a:pt x="39872" y="60123"/>
                      <a:pt x="39666" y="58957"/>
                    </a:cubicBezTo>
                    <a:cubicBezTo>
                      <a:pt x="46867" y="59780"/>
                      <a:pt x="55097" y="55597"/>
                      <a:pt x="58320" y="47779"/>
                    </a:cubicBezTo>
                    <a:cubicBezTo>
                      <a:pt x="59623" y="49219"/>
                      <a:pt x="60926" y="50659"/>
                      <a:pt x="62435" y="51962"/>
                    </a:cubicBezTo>
                    <a:cubicBezTo>
                      <a:pt x="63738" y="53059"/>
                      <a:pt x="65590" y="53882"/>
                      <a:pt x="67373" y="53265"/>
                    </a:cubicBezTo>
                    <a:cubicBezTo>
                      <a:pt x="76974" y="49768"/>
                      <a:pt x="74368" y="43732"/>
                      <a:pt x="73956" y="37492"/>
                    </a:cubicBezTo>
                    <a:cubicBezTo>
                      <a:pt x="76219" y="40372"/>
                      <a:pt x="78483" y="43321"/>
                      <a:pt x="80746" y="46201"/>
                    </a:cubicBezTo>
                    <a:cubicBezTo>
                      <a:pt x="82803" y="48876"/>
                      <a:pt x="87398" y="47779"/>
                      <a:pt x="88907" y="45173"/>
                    </a:cubicBezTo>
                    <a:cubicBezTo>
                      <a:pt x="91444" y="40646"/>
                      <a:pt x="93296" y="36257"/>
                      <a:pt x="94599" y="31731"/>
                    </a:cubicBezTo>
                    <a:cubicBezTo>
                      <a:pt x="95010" y="32485"/>
                      <a:pt x="95422" y="33240"/>
                      <a:pt x="95833" y="33994"/>
                    </a:cubicBezTo>
                    <a:cubicBezTo>
                      <a:pt x="98234" y="38452"/>
                      <a:pt x="103926" y="36669"/>
                      <a:pt x="105503" y="32760"/>
                    </a:cubicBezTo>
                    <a:cubicBezTo>
                      <a:pt x="107560" y="27822"/>
                      <a:pt x="109549" y="22884"/>
                      <a:pt x="111607" y="17946"/>
                    </a:cubicBezTo>
                    <a:cubicBezTo>
                      <a:pt x="112087" y="18701"/>
                      <a:pt x="112567" y="19455"/>
                      <a:pt x="113047" y="20141"/>
                    </a:cubicBezTo>
                    <a:cubicBezTo>
                      <a:pt x="115790" y="31319"/>
                      <a:pt x="118053" y="41401"/>
                      <a:pt x="114830" y="54362"/>
                    </a:cubicBezTo>
                    <a:cubicBezTo>
                      <a:pt x="112773" y="62592"/>
                      <a:pt x="108178" y="69176"/>
                      <a:pt x="102211" y="74319"/>
                    </a:cubicBezTo>
                    <a:cubicBezTo>
                      <a:pt x="99674" y="69107"/>
                      <a:pt x="95353" y="63895"/>
                      <a:pt x="93022" y="59574"/>
                    </a:cubicBezTo>
                    <a:cubicBezTo>
                      <a:pt x="89318" y="52922"/>
                      <a:pt x="79443" y="58751"/>
                      <a:pt x="82940" y="65404"/>
                    </a:cubicBezTo>
                    <a:close/>
                    <a:moveTo>
                      <a:pt x="175866" y="148385"/>
                    </a:moveTo>
                    <a:cubicBezTo>
                      <a:pt x="169351" y="168754"/>
                      <a:pt x="152892" y="184527"/>
                      <a:pt x="133827" y="193443"/>
                    </a:cubicBezTo>
                    <a:cubicBezTo>
                      <a:pt x="133484" y="192071"/>
                      <a:pt x="133004" y="190768"/>
                      <a:pt x="132661" y="189465"/>
                    </a:cubicBezTo>
                    <a:cubicBezTo>
                      <a:pt x="145074" y="169851"/>
                      <a:pt x="156595" y="148591"/>
                      <a:pt x="165442" y="127811"/>
                    </a:cubicBezTo>
                    <a:cubicBezTo>
                      <a:pt x="166608" y="125068"/>
                      <a:pt x="163042" y="121365"/>
                      <a:pt x="160847" y="124245"/>
                    </a:cubicBezTo>
                    <a:cubicBezTo>
                      <a:pt x="149051" y="139470"/>
                      <a:pt x="137941" y="156409"/>
                      <a:pt x="127997" y="173623"/>
                    </a:cubicBezTo>
                    <a:cubicBezTo>
                      <a:pt x="126900" y="169920"/>
                      <a:pt x="125871" y="166216"/>
                      <a:pt x="124705" y="162582"/>
                    </a:cubicBezTo>
                    <a:cubicBezTo>
                      <a:pt x="125871" y="165462"/>
                      <a:pt x="130398" y="164707"/>
                      <a:pt x="130466" y="161484"/>
                    </a:cubicBezTo>
                    <a:cubicBezTo>
                      <a:pt x="130603" y="144751"/>
                      <a:pt x="135541" y="130417"/>
                      <a:pt x="149326" y="119925"/>
                    </a:cubicBezTo>
                    <a:cubicBezTo>
                      <a:pt x="159476" y="112175"/>
                      <a:pt x="176963" y="110324"/>
                      <a:pt x="179089" y="130623"/>
                    </a:cubicBezTo>
                    <a:cubicBezTo>
                      <a:pt x="179638" y="136658"/>
                      <a:pt x="177649" y="142693"/>
                      <a:pt x="175866" y="148385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5" name="任意多边形: 形状 4444">
                <a:extLst>
                  <a:ext uri="{FF2B5EF4-FFF2-40B4-BE49-F238E27FC236}">
                    <a16:creationId xmlns:a16="http://schemas.microsoft.com/office/drawing/2014/main" id="{2B9414C3-80EC-DEF4-AFA5-73931147FA4B}"/>
                  </a:ext>
                </a:extLst>
              </p:cNvPr>
              <p:cNvSpPr/>
              <p:nvPr/>
            </p:nvSpPr>
            <p:spPr>
              <a:xfrm>
                <a:off x="6919361" y="3214176"/>
                <a:ext cx="33609" cy="21945"/>
              </a:xfrm>
              <a:custGeom>
                <a:avLst/>
                <a:gdLst>
                  <a:gd name="connsiteX0" fmla="*/ 30984 w 33609"/>
                  <a:gd name="connsiteY0" fmla="*/ 4214 h 21945"/>
                  <a:gd name="connsiteX1" fmla="*/ 5267 w 33609"/>
                  <a:gd name="connsiteY1" fmla="*/ 31 h 21945"/>
                  <a:gd name="connsiteX2" fmla="*/ 672 w 33609"/>
                  <a:gd name="connsiteY2" fmla="*/ 8055 h 21945"/>
                  <a:gd name="connsiteX3" fmla="*/ 11439 w 33609"/>
                  <a:gd name="connsiteY3" fmla="*/ 21565 h 21945"/>
                  <a:gd name="connsiteX4" fmla="*/ 15279 w 33609"/>
                  <a:gd name="connsiteY4" fmla="*/ 19370 h 21945"/>
                  <a:gd name="connsiteX5" fmla="*/ 13634 w 33609"/>
                  <a:gd name="connsiteY5" fmla="*/ 11072 h 21945"/>
                  <a:gd name="connsiteX6" fmla="*/ 30024 w 33609"/>
                  <a:gd name="connsiteY6" fmla="*/ 11415 h 21945"/>
                  <a:gd name="connsiteX7" fmla="*/ 30984 w 33609"/>
                  <a:gd name="connsiteY7" fmla="*/ 4214 h 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09" h="21945">
                    <a:moveTo>
                      <a:pt x="30984" y="4214"/>
                    </a:moveTo>
                    <a:cubicBezTo>
                      <a:pt x="22412" y="2774"/>
                      <a:pt x="13908" y="991"/>
                      <a:pt x="5267" y="31"/>
                    </a:cubicBezTo>
                    <a:cubicBezTo>
                      <a:pt x="1152" y="-450"/>
                      <a:pt x="-1248" y="4831"/>
                      <a:pt x="672" y="8055"/>
                    </a:cubicBezTo>
                    <a:cubicBezTo>
                      <a:pt x="3552" y="12855"/>
                      <a:pt x="6501" y="18547"/>
                      <a:pt x="11439" y="21565"/>
                    </a:cubicBezTo>
                    <a:cubicBezTo>
                      <a:pt x="13154" y="22662"/>
                      <a:pt x="15279" y="21222"/>
                      <a:pt x="15279" y="19370"/>
                    </a:cubicBezTo>
                    <a:cubicBezTo>
                      <a:pt x="15348" y="16558"/>
                      <a:pt x="14662" y="13747"/>
                      <a:pt x="13634" y="11072"/>
                    </a:cubicBezTo>
                    <a:cubicBezTo>
                      <a:pt x="19120" y="11209"/>
                      <a:pt x="24538" y="11278"/>
                      <a:pt x="30024" y="11415"/>
                    </a:cubicBezTo>
                    <a:cubicBezTo>
                      <a:pt x="34070" y="11484"/>
                      <a:pt x="35099" y="4900"/>
                      <a:pt x="30984" y="4214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6" name="任意多边形: 形状 4445">
                <a:extLst>
                  <a:ext uri="{FF2B5EF4-FFF2-40B4-BE49-F238E27FC236}">
                    <a16:creationId xmlns:a16="http://schemas.microsoft.com/office/drawing/2014/main" id="{214E35FF-ED43-6B17-1BD6-9DB3C9C7B451}"/>
                  </a:ext>
                </a:extLst>
              </p:cNvPr>
              <p:cNvSpPr/>
              <p:nvPr/>
            </p:nvSpPr>
            <p:spPr>
              <a:xfrm>
                <a:off x="6780640" y="3203003"/>
                <a:ext cx="106389" cy="164758"/>
              </a:xfrm>
              <a:custGeom>
                <a:avLst/>
                <a:gdLst>
                  <a:gd name="connsiteX0" fmla="*/ 91936 w 106389"/>
                  <a:gd name="connsiteY0" fmla="*/ 4758 h 164758"/>
                  <a:gd name="connsiteX1" fmla="*/ 79180 w 106389"/>
                  <a:gd name="connsiteY1" fmla="*/ 4758 h 164758"/>
                  <a:gd name="connsiteX2" fmla="*/ 70813 w 106389"/>
                  <a:gd name="connsiteY2" fmla="*/ 62091 h 164758"/>
                  <a:gd name="connsiteX3" fmla="*/ 42695 w 106389"/>
                  <a:gd name="connsiteY3" fmla="*/ 6952 h 164758"/>
                  <a:gd name="connsiteX4" fmla="*/ 31859 w 106389"/>
                  <a:gd name="connsiteY4" fmla="*/ 11547 h 164758"/>
                  <a:gd name="connsiteX5" fmla="*/ 47907 w 106389"/>
                  <a:gd name="connsiteY5" fmla="*/ 85956 h 164758"/>
                  <a:gd name="connsiteX6" fmla="*/ 8954 w 106389"/>
                  <a:gd name="connsiteY6" fmla="*/ 48443 h 164758"/>
                  <a:gd name="connsiteX7" fmla="*/ 313 w 106389"/>
                  <a:gd name="connsiteY7" fmla="*/ 55095 h 164758"/>
                  <a:gd name="connsiteX8" fmla="*/ 54285 w 106389"/>
                  <a:gd name="connsiteY8" fmla="*/ 136912 h 164758"/>
                  <a:gd name="connsiteX9" fmla="*/ 57097 w 106389"/>
                  <a:gd name="connsiteY9" fmla="*/ 134717 h 164758"/>
                  <a:gd name="connsiteX10" fmla="*/ 22190 w 106389"/>
                  <a:gd name="connsiteY10" fmla="*/ 74229 h 164758"/>
                  <a:gd name="connsiteX11" fmla="*/ 62652 w 106389"/>
                  <a:gd name="connsiteY11" fmla="*/ 129436 h 164758"/>
                  <a:gd name="connsiteX12" fmla="*/ 73488 w 106389"/>
                  <a:gd name="connsiteY12" fmla="*/ 124841 h 164758"/>
                  <a:gd name="connsiteX13" fmla="*/ 50308 w 106389"/>
                  <a:gd name="connsiteY13" fmla="*/ 46729 h 164758"/>
                  <a:gd name="connsiteX14" fmla="*/ 71705 w 106389"/>
                  <a:gd name="connsiteY14" fmla="*/ 99055 h 164758"/>
                  <a:gd name="connsiteX15" fmla="*/ 84323 w 106389"/>
                  <a:gd name="connsiteY15" fmla="*/ 97341 h 164758"/>
                  <a:gd name="connsiteX16" fmla="*/ 85489 w 106389"/>
                  <a:gd name="connsiteY16" fmla="*/ 43437 h 164758"/>
                  <a:gd name="connsiteX17" fmla="*/ 90838 w 106389"/>
                  <a:gd name="connsiteY17" fmla="*/ 159063 h 164758"/>
                  <a:gd name="connsiteX18" fmla="*/ 102223 w 106389"/>
                  <a:gd name="connsiteY18" fmla="*/ 160571 h 164758"/>
                  <a:gd name="connsiteX19" fmla="*/ 91936 w 106389"/>
                  <a:gd name="connsiteY19" fmla="*/ 4758 h 164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6389" h="164758">
                    <a:moveTo>
                      <a:pt x="91936" y="4758"/>
                    </a:moveTo>
                    <a:cubicBezTo>
                      <a:pt x="90427" y="-1620"/>
                      <a:pt x="80688" y="-1552"/>
                      <a:pt x="79180" y="4758"/>
                    </a:cubicBezTo>
                    <a:cubicBezTo>
                      <a:pt x="74448" y="23960"/>
                      <a:pt x="71705" y="42888"/>
                      <a:pt x="70813" y="62091"/>
                    </a:cubicBezTo>
                    <a:cubicBezTo>
                      <a:pt x="62652" y="43231"/>
                      <a:pt x="53325" y="24920"/>
                      <a:pt x="42695" y="6952"/>
                    </a:cubicBezTo>
                    <a:cubicBezTo>
                      <a:pt x="38992" y="712"/>
                      <a:pt x="30899" y="5238"/>
                      <a:pt x="31859" y="11547"/>
                    </a:cubicBezTo>
                    <a:cubicBezTo>
                      <a:pt x="35494" y="36922"/>
                      <a:pt x="40844" y="61611"/>
                      <a:pt x="47907" y="85956"/>
                    </a:cubicBezTo>
                    <a:cubicBezTo>
                      <a:pt x="37003" y="71761"/>
                      <a:pt x="24590" y="58867"/>
                      <a:pt x="8954" y="48443"/>
                    </a:cubicBezTo>
                    <a:cubicBezTo>
                      <a:pt x="4770" y="45700"/>
                      <a:pt x="-1470" y="50295"/>
                      <a:pt x="313" y="55095"/>
                    </a:cubicBezTo>
                    <a:cubicBezTo>
                      <a:pt x="10874" y="83556"/>
                      <a:pt x="26305" y="121755"/>
                      <a:pt x="54285" y="136912"/>
                    </a:cubicBezTo>
                    <a:cubicBezTo>
                      <a:pt x="55588" y="137666"/>
                      <a:pt x="57783" y="136431"/>
                      <a:pt x="57097" y="134717"/>
                    </a:cubicBezTo>
                    <a:cubicBezTo>
                      <a:pt x="48182" y="113046"/>
                      <a:pt x="33711" y="94735"/>
                      <a:pt x="22190" y="74229"/>
                    </a:cubicBezTo>
                    <a:cubicBezTo>
                      <a:pt x="38443" y="90140"/>
                      <a:pt x="50650" y="109480"/>
                      <a:pt x="62652" y="129436"/>
                    </a:cubicBezTo>
                    <a:cubicBezTo>
                      <a:pt x="66012" y="134991"/>
                      <a:pt x="75956" y="131288"/>
                      <a:pt x="73488" y="124841"/>
                    </a:cubicBezTo>
                    <a:cubicBezTo>
                      <a:pt x="63749" y="99193"/>
                      <a:pt x="56068" y="73269"/>
                      <a:pt x="50308" y="46729"/>
                    </a:cubicBezTo>
                    <a:cubicBezTo>
                      <a:pt x="58400" y="63737"/>
                      <a:pt x="65601" y="81087"/>
                      <a:pt x="71705" y="99055"/>
                    </a:cubicBezTo>
                    <a:cubicBezTo>
                      <a:pt x="73899" y="105639"/>
                      <a:pt x="84872" y="104953"/>
                      <a:pt x="84323" y="97341"/>
                    </a:cubicBezTo>
                    <a:cubicBezTo>
                      <a:pt x="83020" y="79030"/>
                      <a:pt x="83363" y="61199"/>
                      <a:pt x="85489" y="43437"/>
                    </a:cubicBezTo>
                    <a:cubicBezTo>
                      <a:pt x="90633" y="81773"/>
                      <a:pt x="90358" y="119492"/>
                      <a:pt x="90838" y="159063"/>
                    </a:cubicBezTo>
                    <a:cubicBezTo>
                      <a:pt x="90907" y="165372"/>
                      <a:pt x="100988" y="167224"/>
                      <a:pt x="102223" y="160571"/>
                    </a:cubicBezTo>
                    <a:cubicBezTo>
                      <a:pt x="111618" y="109617"/>
                      <a:pt x="103800" y="54753"/>
                      <a:pt x="91936" y="4758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7" name="任意多边形: 形状 4446">
                <a:extLst>
                  <a:ext uri="{FF2B5EF4-FFF2-40B4-BE49-F238E27FC236}">
                    <a16:creationId xmlns:a16="http://schemas.microsoft.com/office/drawing/2014/main" id="{50988675-105F-634D-5710-9CC4BEC1E397}"/>
                  </a:ext>
                </a:extLst>
              </p:cNvPr>
              <p:cNvSpPr/>
              <p:nvPr/>
            </p:nvSpPr>
            <p:spPr>
              <a:xfrm>
                <a:off x="6515875" y="3386674"/>
                <a:ext cx="91531" cy="103619"/>
              </a:xfrm>
              <a:custGeom>
                <a:avLst/>
                <a:gdLst>
                  <a:gd name="connsiteX0" fmla="*/ 77101 w 91531"/>
                  <a:gd name="connsiteY0" fmla="*/ 18117 h 103619"/>
                  <a:gd name="connsiteX1" fmla="*/ 62493 w 91531"/>
                  <a:gd name="connsiteY1" fmla="*/ 19763 h 103619"/>
                  <a:gd name="connsiteX2" fmla="*/ 52960 w 91531"/>
                  <a:gd name="connsiteY2" fmla="*/ 3509 h 103619"/>
                  <a:gd name="connsiteX3" fmla="*/ 39382 w 91531"/>
                  <a:gd name="connsiteY3" fmla="*/ 7212 h 103619"/>
                  <a:gd name="connsiteX4" fmla="*/ 42536 w 91531"/>
                  <a:gd name="connsiteY4" fmla="*/ 39171 h 103619"/>
                  <a:gd name="connsiteX5" fmla="*/ 2348 w 91531"/>
                  <a:gd name="connsiteY5" fmla="*/ 17156 h 103619"/>
                  <a:gd name="connsiteX6" fmla="*/ 13390 w 91531"/>
                  <a:gd name="connsiteY6" fmla="*/ 57139 h 103619"/>
                  <a:gd name="connsiteX7" fmla="*/ 48777 w 91531"/>
                  <a:gd name="connsiteY7" fmla="*/ 102813 h 103619"/>
                  <a:gd name="connsiteX8" fmla="*/ 54949 w 91531"/>
                  <a:gd name="connsiteY8" fmla="*/ 96572 h 103619"/>
                  <a:gd name="connsiteX9" fmla="*/ 55018 w 91531"/>
                  <a:gd name="connsiteY9" fmla="*/ 96572 h 103619"/>
                  <a:gd name="connsiteX10" fmla="*/ 18602 w 91531"/>
                  <a:gd name="connsiteY10" fmla="*/ 39857 h 103619"/>
                  <a:gd name="connsiteX11" fmla="*/ 15447 w 91531"/>
                  <a:gd name="connsiteY11" fmla="*/ 29090 h 103619"/>
                  <a:gd name="connsiteX12" fmla="*/ 28820 w 91531"/>
                  <a:gd name="connsiteY12" fmla="*/ 43971 h 103619"/>
                  <a:gd name="connsiteX13" fmla="*/ 56046 w 91531"/>
                  <a:gd name="connsiteY13" fmla="*/ 79839 h 103619"/>
                  <a:gd name="connsiteX14" fmla="*/ 68048 w 91531"/>
                  <a:gd name="connsiteY14" fmla="*/ 74764 h 103619"/>
                  <a:gd name="connsiteX15" fmla="*/ 57761 w 91531"/>
                  <a:gd name="connsiteY15" fmla="*/ 40680 h 103619"/>
                  <a:gd name="connsiteX16" fmla="*/ 61396 w 91531"/>
                  <a:gd name="connsiteY16" fmla="*/ 46989 h 103619"/>
                  <a:gd name="connsiteX17" fmla="*/ 68734 w 91531"/>
                  <a:gd name="connsiteY17" fmla="*/ 50418 h 103619"/>
                  <a:gd name="connsiteX18" fmla="*/ 82587 w 91531"/>
                  <a:gd name="connsiteY18" fmla="*/ 92800 h 103619"/>
                  <a:gd name="connsiteX19" fmla="*/ 91502 w 91531"/>
                  <a:gd name="connsiteY19" fmla="*/ 90400 h 103619"/>
                  <a:gd name="connsiteX20" fmla="*/ 77101 w 91531"/>
                  <a:gd name="connsiteY20" fmla="*/ 18117 h 10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1531" h="103619">
                    <a:moveTo>
                      <a:pt x="77101" y="18117"/>
                    </a:moveTo>
                    <a:cubicBezTo>
                      <a:pt x="75043" y="9544"/>
                      <a:pt x="63590" y="12082"/>
                      <a:pt x="62493" y="19763"/>
                    </a:cubicBezTo>
                    <a:cubicBezTo>
                      <a:pt x="59338" y="14345"/>
                      <a:pt x="56115" y="8927"/>
                      <a:pt x="52960" y="3509"/>
                    </a:cubicBezTo>
                    <a:cubicBezTo>
                      <a:pt x="49326" y="-2732"/>
                      <a:pt x="39244" y="-126"/>
                      <a:pt x="39382" y="7212"/>
                    </a:cubicBezTo>
                    <a:cubicBezTo>
                      <a:pt x="39519" y="18048"/>
                      <a:pt x="40547" y="28747"/>
                      <a:pt x="42536" y="39171"/>
                    </a:cubicBezTo>
                    <a:cubicBezTo>
                      <a:pt x="27449" y="20654"/>
                      <a:pt x="9823" y="4126"/>
                      <a:pt x="2348" y="17156"/>
                    </a:cubicBezTo>
                    <a:cubicBezTo>
                      <a:pt x="-5127" y="30255"/>
                      <a:pt x="7080" y="45754"/>
                      <a:pt x="13390" y="57139"/>
                    </a:cubicBezTo>
                    <a:cubicBezTo>
                      <a:pt x="22442" y="73324"/>
                      <a:pt x="33621" y="91703"/>
                      <a:pt x="48777" y="102813"/>
                    </a:cubicBezTo>
                    <a:cubicBezTo>
                      <a:pt x="52686" y="105693"/>
                      <a:pt x="57075" y="100207"/>
                      <a:pt x="54949" y="96572"/>
                    </a:cubicBezTo>
                    <a:cubicBezTo>
                      <a:pt x="54949" y="96572"/>
                      <a:pt x="55018" y="96572"/>
                      <a:pt x="55018" y="96572"/>
                    </a:cubicBezTo>
                    <a:cubicBezTo>
                      <a:pt x="44525" y="76821"/>
                      <a:pt x="29095" y="59951"/>
                      <a:pt x="18602" y="39857"/>
                    </a:cubicBezTo>
                    <a:cubicBezTo>
                      <a:pt x="16133" y="36633"/>
                      <a:pt x="15104" y="33067"/>
                      <a:pt x="15447" y="29090"/>
                    </a:cubicBezTo>
                    <a:cubicBezTo>
                      <a:pt x="20385" y="33341"/>
                      <a:pt x="24568" y="39102"/>
                      <a:pt x="28820" y="43971"/>
                    </a:cubicBezTo>
                    <a:cubicBezTo>
                      <a:pt x="38696" y="55287"/>
                      <a:pt x="47611" y="67357"/>
                      <a:pt x="56046" y="79839"/>
                    </a:cubicBezTo>
                    <a:cubicBezTo>
                      <a:pt x="59956" y="85668"/>
                      <a:pt x="70860" y="82102"/>
                      <a:pt x="68048" y="74764"/>
                    </a:cubicBezTo>
                    <a:cubicBezTo>
                      <a:pt x="63659" y="63448"/>
                      <a:pt x="60161" y="52201"/>
                      <a:pt x="57761" y="40680"/>
                    </a:cubicBezTo>
                    <a:cubicBezTo>
                      <a:pt x="58995" y="42806"/>
                      <a:pt x="60161" y="44863"/>
                      <a:pt x="61396" y="46989"/>
                    </a:cubicBezTo>
                    <a:cubicBezTo>
                      <a:pt x="63179" y="50075"/>
                      <a:pt x="66059" y="50967"/>
                      <a:pt x="68734" y="50418"/>
                    </a:cubicBezTo>
                    <a:cubicBezTo>
                      <a:pt x="71888" y="65231"/>
                      <a:pt x="75660" y="79976"/>
                      <a:pt x="82587" y="92800"/>
                    </a:cubicBezTo>
                    <a:cubicBezTo>
                      <a:pt x="84919" y="97121"/>
                      <a:pt x="91365" y="94995"/>
                      <a:pt x="91502" y="90400"/>
                    </a:cubicBezTo>
                    <a:cubicBezTo>
                      <a:pt x="92119" y="66328"/>
                      <a:pt x="82655" y="41365"/>
                      <a:pt x="77101" y="18117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8" name="任意多边形: 形状 4447">
                <a:extLst>
                  <a:ext uri="{FF2B5EF4-FFF2-40B4-BE49-F238E27FC236}">
                    <a16:creationId xmlns:a16="http://schemas.microsoft.com/office/drawing/2014/main" id="{9CC5CEE3-7773-A41B-EE6C-82A431C9FA4A}"/>
                  </a:ext>
                </a:extLst>
              </p:cNvPr>
              <p:cNvSpPr/>
              <p:nvPr/>
            </p:nvSpPr>
            <p:spPr>
              <a:xfrm>
                <a:off x="7484816" y="3243658"/>
                <a:ext cx="126641" cy="190185"/>
              </a:xfrm>
              <a:custGeom>
                <a:avLst/>
                <a:gdLst>
                  <a:gd name="connsiteX0" fmla="*/ 117520 w 126641"/>
                  <a:gd name="connsiteY0" fmla="*/ 35563 h 190185"/>
                  <a:gd name="connsiteX1" fmla="*/ 86179 w 126641"/>
                  <a:gd name="connsiteY1" fmla="*/ 50582 h 190185"/>
                  <a:gd name="connsiteX2" fmla="*/ 93791 w 126641"/>
                  <a:gd name="connsiteY2" fmla="*/ 23904 h 190185"/>
                  <a:gd name="connsiteX3" fmla="*/ 84053 w 126641"/>
                  <a:gd name="connsiteY3" fmla="*/ 16429 h 190185"/>
                  <a:gd name="connsiteX4" fmla="*/ 55112 w 126641"/>
                  <a:gd name="connsiteY4" fmla="*/ 38032 h 190185"/>
                  <a:gd name="connsiteX5" fmla="*/ 55935 w 126641"/>
                  <a:gd name="connsiteY5" fmla="*/ 5593 h 190185"/>
                  <a:gd name="connsiteX6" fmla="*/ 45374 w 126641"/>
                  <a:gd name="connsiteY6" fmla="*/ 2713 h 190185"/>
                  <a:gd name="connsiteX7" fmla="*/ 22468 w 126641"/>
                  <a:gd name="connsiteY7" fmla="*/ 50513 h 190185"/>
                  <a:gd name="connsiteX8" fmla="*/ 14924 w 126641"/>
                  <a:gd name="connsiteY8" fmla="*/ 16223 h 190185"/>
                  <a:gd name="connsiteX9" fmla="*/ 6558 w 126641"/>
                  <a:gd name="connsiteY9" fmla="*/ 16223 h 190185"/>
                  <a:gd name="connsiteX10" fmla="*/ 6626 w 126641"/>
                  <a:gd name="connsiteY10" fmla="*/ 158458 h 190185"/>
                  <a:gd name="connsiteX11" fmla="*/ 12730 w 126641"/>
                  <a:gd name="connsiteY11" fmla="*/ 156744 h 190185"/>
                  <a:gd name="connsiteX12" fmla="*/ 11084 w 126641"/>
                  <a:gd name="connsiteY12" fmla="*/ 40843 h 190185"/>
                  <a:gd name="connsiteX13" fmla="*/ 13004 w 126641"/>
                  <a:gd name="connsiteY13" fmla="*/ 92553 h 190185"/>
                  <a:gd name="connsiteX14" fmla="*/ 11358 w 126641"/>
                  <a:gd name="connsiteY14" fmla="*/ 116761 h 190185"/>
                  <a:gd name="connsiteX15" fmla="*/ 21919 w 126641"/>
                  <a:gd name="connsiteY15" fmla="*/ 116761 h 190185"/>
                  <a:gd name="connsiteX16" fmla="*/ 23291 w 126641"/>
                  <a:gd name="connsiteY16" fmla="*/ 96599 h 190185"/>
                  <a:gd name="connsiteX17" fmla="*/ 43591 w 126641"/>
                  <a:gd name="connsiteY17" fmla="*/ 28568 h 190185"/>
                  <a:gd name="connsiteX18" fmla="*/ 36596 w 126641"/>
                  <a:gd name="connsiteY18" fmla="*/ 67452 h 190185"/>
                  <a:gd name="connsiteX19" fmla="*/ 23908 w 126641"/>
                  <a:gd name="connsiteY19" fmla="*/ 101262 h 190185"/>
                  <a:gd name="connsiteX20" fmla="*/ 35635 w 126641"/>
                  <a:gd name="connsiteY20" fmla="*/ 106200 h 190185"/>
                  <a:gd name="connsiteX21" fmla="*/ 47843 w 126641"/>
                  <a:gd name="connsiteY21" fmla="*/ 73899 h 190185"/>
                  <a:gd name="connsiteX22" fmla="*/ 76715 w 126641"/>
                  <a:gd name="connsiteY22" fmla="*/ 36180 h 190185"/>
                  <a:gd name="connsiteX23" fmla="*/ 54701 w 126641"/>
                  <a:gd name="connsiteY23" fmla="*/ 89672 h 190185"/>
                  <a:gd name="connsiteX24" fmla="*/ 48186 w 126641"/>
                  <a:gd name="connsiteY24" fmla="*/ 101262 h 190185"/>
                  <a:gd name="connsiteX25" fmla="*/ 60119 w 126641"/>
                  <a:gd name="connsiteY25" fmla="*/ 108258 h 190185"/>
                  <a:gd name="connsiteX26" fmla="*/ 63273 w 126641"/>
                  <a:gd name="connsiteY26" fmla="*/ 102634 h 190185"/>
                  <a:gd name="connsiteX27" fmla="*/ 107713 w 126641"/>
                  <a:gd name="connsiteY27" fmla="*/ 54079 h 190185"/>
                  <a:gd name="connsiteX28" fmla="*/ 34401 w 126641"/>
                  <a:gd name="connsiteY28" fmla="*/ 172517 h 190185"/>
                  <a:gd name="connsiteX29" fmla="*/ 25280 w 126641"/>
                  <a:gd name="connsiteY29" fmla="*/ 182461 h 190185"/>
                  <a:gd name="connsiteX30" fmla="*/ 28366 w 126641"/>
                  <a:gd name="connsiteY30" fmla="*/ 186645 h 190185"/>
                  <a:gd name="connsiteX31" fmla="*/ 39682 w 126641"/>
                  <a:gd name="connsiteY31" fmla="*/ 188085 h 190185"/>
                  <a:gd name="connsiteX32" fmla="*/ 126298 w 126641"/>
                  <a:gd name="connsiteY32" fmla="*/ 44478 h 190185"/>
                  <a:gd name="connsiteX33" fmla="*/ 117520 w 126641"/>
                  <a:gd name="connsiteY33" fmla="*/ 35563 h 190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26641" h="190185">
                    <a:moveTo>
                      <a:pt x="117520" y="35563"/>
                    </a:moveTo>
                    <a:cubicBezTo>
                      <a:pt x="105176" y="38375"/>
                      <a:pt x="94957" y="43655"/>
                      <a:pt x="86179" y="50582"/>
                    </a:cubicBezTo>
                    <a:cubicBezTo>
                      <a:pt x="89059" y="41872"/>
                      <a:pt x="91597" y="33025"/>
                      <a:pt x="93791" y="23904"/>
                    </a:cubicBezTo>
                    <a:cubicBezTo>
                      <a:pt x="95231" y="17869"/>
                      <a:pt x="89265" y="14029"/>
                      <a:pt x="84053" y="16429"/>
                    </a:cubicBezTo>
                    <a:cubicBezTo>
                      <a:pt x="72120" y="21915"/>
                      <a:pt x="62793" y="29322"/>
                      <a:pt x="55112" y="38032"/>
                    </a:cubicBezTo>
                    <a:cubicBezTo>
                      <a:pt x="56278" y="27402"/>
                      <a:pt x="56621" y="16635"/>
                      <a:pt x="55935" y="5593"/>
                    </a:cubicBezTo>
                    <a:cubicBezTo>
                      <a:pt x="55592" y="-30"/>
                      <a:pt x="48460" y="-2156"/>
                      <a:pt x="45374" y="2713"/>
                    </a:cubicBezTo>
                    <a:cubicBezTo>
                      <a:pt x="35567" y="18143"/>
                      <a:pt x="28023" y="34054"/>
                      <a:pt x="22468" y="50513"/>
                    </a:cubicBezTo>
                    <a:cubicBezTo>
                      <a:pt x="21165" y="39060"/>
                      <a:pt x="18833" y="27676"/>
                      <a:pt x="14924" y="16223"/>
                    </a:cubicBezTo>
                    <a:cubicBezTo>
                      <a:pt x="13621" y="12520"/>
                      <a:pt x="7312" y="11628"/>
                      <a:pt x="6558" y="16223"/>
                    </a:cubicBezTo>
                    <a:cubicBezTo>
                      <a:pt x="-1535" y="63886"/>
                      <a:pt x="-2838" y="110864"/>
                      <a:pt x="6626" y="158458"/>
                    </a:cubicBezTo>
                    <a:cubicBezTo>
                      <a:pt x="7449" y="162504"/>
                      <a:pt x="13347" y="160721"/>
                      <a:pt x="12730" y="156744"/>
                    </a:cubicBezTo>
                    <a:cubicBezTo>
                      <a:pt x="6832" y="117653"/>
                      <a:pt x="5597" y="79454"/>
                      <a:pt x="11084" y="40843"/>
                    </a:cubicBezTo>
                    <a:cubicBezTo>
                      <a:pt x="13621" y="58057"/>
                      <a:pt x="13896" y="75133"/>
                      <a:pt x="13004" y="92553"/>
                    </a:cubicBezTo>
                    <a:cubicBezTo>
                      <a:pt x="12044" y="100439"/>
                      <a:pt x="11427" y="108532"/>
                      <a:pt x="11358" y="116761"/>
                    </a:cubicBezTo>
                    <a:cubicBezTo>
                      <a:pt x="11290" y="123688"/>
                      <a:pt x="21371" y="123482"/>
                      <a:pt x="21919" y="116761"/>
                    </a:cubicBezTo>
                    <a:cubicBezTo>
                      <a:pt x="22468" y="109972"/>
                      <a:pt x="22948" y="103251"/>
                      <a:pt x="23291" y="96599"/>
                    </a:cubicBezTo>
                    <a:cubicBezTo>
                      <a:pt x="25897" y="72527"/>
                      <a:pt x="32549" y="50102"/>
                      <a:pt x="43591" y="28568"/>
                    </a:cubicBezTo>
                    <a:cubicBezTo>
                      <a:pt x="42425" y="41872"/>
                      <a:pt x="40162" y="54765"/>
                      <a:pt x="36596" y="67452"/>
                    </a:cubicBezTo>
                    <a:cubicBezTo>
                      <a:pt x="31658" y="78151"/>
                      <a:pt x="27680" y="89604"/>
                      <a:pt x="23908" y="101262"/>
                    </a:cubicBezTo>
                    <a:cubicBezTo>
                      <a:pt x="21714" y="108120"/>
                      <a:pt x="32549" y="112852"/>
                      <a:pt x="35635" y="106200"/>
                    </a:cubicBezTo>
                    <a:cubicBezTo>
                      <a:pt x="40573" y="95570"/>
                      <a:pt x="44619" y="84803"/>
                      <a:pt x="47843" y="73899"/>
                    </a:cubicBezTo>
                    <a:cubicBezTo>
                      <a:pt x="54632" y="59154"/>
                      <a:pt x="63342" y="45987"/>
                      <a:pt x="76715" y="36180"/>
                    </a:cubicBezTo>
                    <a:cubicBezTo>
                      <a:pt x="71160" y="54834"/>
                      <a:pt x="63890" y="72527"/>
                      <a:pt x="54701" y="89672"/>
                    </a:cubicBezTo>
                    <a:cubicBezTo>
                      <a:pt x="52506" y="93444"/>
                      <a:pt x="50312" y="97353"/>
                      <a:pt x="48186" y="101262"/>
                    </a:cubicBezTo>
                    <a:cubicBezTo>
                      <a:pt x="43934" y="109081"/>
                      <a:pt x="55592" y="115939"/>
                      <a:pt x="60119" y="108258"/>
                    </a:cubicBezTo>
                    <a:cubicBezTo>
                      <a:pt x="61216" y="106406"/>
                      <a:pt x="62244" y="104486"/>
                      <a:pt x="63273" y="102634"/>
                    </a:cubicBezTo>
                    <a:cubicBezTo>
                      <a:pt x="74657" y="82403"/>
                      <a:pt x="86933" y="63612"/>
                      <a:pt x="107713" y="54079"/>
                    </a:cubicBezTo>
                    <a:cubicBezTo>
                      <a:pt x="91254" y="98656"/>
                      <a:pt x="66771" y="137404"/>
                      <a:pt x="34401" y="172517"/>
                    </a:cubicBezTo>
                    <a:cubicBezTo>
                      <a:pt x="28983" y="169774"/>
                      <a:pt x="21028" y="176769"/>
                      <a:pt x="25280" y="182461"/>
                    </a:cubicBezTo>
                    <a:cubicBezTo>
                      <a:pt x="26309" y="183833"/>
                      <a:pt x="27337" y="185273"/>
                      <a:pt x="28366" y="186645"/>
                    </a:cubicBezTo>
                    <a:cubicBezTo>
                      <a:pt x="31109" y="190348"/>
                      <a:pt x="36116" y="191651"/>
                      <a:pt x="39682" y="188085"/>
                    </a:cubicBezTo>
                    <a:cubicBezTo>
                      <a:pt x="80144" y="147691"/>
                      <a:pt x="108810" y="98794"/>
                      <a:pt x="126298" y="44478"/>
                    </a:cubicBezTo>
                    <a:cubicBezTo>
                      <a:pt x="128081" y="38923"/>
                      <a:pt x="122595" y="34397"/>
                      <a:pt x="117520" y="35563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9" name="任意多边形: 形状 4448">
                <a:extLst>
                  <a:ext uri="{FF2B5EF4-FFF2-40B4-BE49-F238E27FC236}">
                    <a16:creationId xmlns:a16="http://schemas.microsoft.com/office/drawing/2014/main" id="{0C40DC81-6D83-9633-82BF-E167A10031B2}"/>
                  </a:ext>
                </a:extLst>
              </p:cNvPr>
              <p:cNvSpPr/>
              <p:nvPr/>
            </p:nvSpPr>
            <p:spPr>
              <a:xfrm>
                <a:off x="10292227" y="3542250"/>
                <a:ext cx="16648" cy="57191"/>
              </a:xfrm>
              <a:custGeom>
                <a:avLst/>
                <a:gdLst>
                  <a:gd name="connsiteX0" fmla="*/ 15590 w 16648"/>
                  <a:gd name="connsiteY0" fmla="*/ 2444 h 57191"/>
                  <a:gd name="connsiteX1" fmla="*/ 9418 w 16648"/>
                  <a:gd name="connsiteY1" fmla="*/ 1621 h 57191"/>
                  <a:gd name="connsiteX2" fmla="*/ 2765 w 16648"/>
                  <a:gd name="connsiteY2" fmla="*/ 28504 h 57191"/>
                  <a:gd name="connsiteX3" fmla="*/ 1119 w 16648"/>
                  <a:gd name="connsiteY3" fmla="*/ 54153 h 57191"/>
                  <a:gd name="connsiteX4" fmla="*/ 8869 w 16648"/>
                  <a:gd name="connsiteY4" fmla="*/ 55182 h 57191"/>
                  <a:gd name="connsiteX5" fmla="*/ 14424 w 16648"/>
                  <a:gd name="connsiteY5" fmla="*/ 30082 h 57191"/>
                  <a:gd name="connsiteX6" fmla="*/ 15590 w 16648"/>
                  <a:gd name="connsiteY6" fmla="*/ 2444 h 5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648" h="57191">
                    <a:moveTo>
                      <a:pt x="15590" y="2444"/>
                    </a:moveTo>
                    <a:cubicBezTo>
                      <a:pt x="14767" y="-436"/>
                      <a:pt x="10926" y="-848"/>
                      <a:pt x="9418" y="1621"/>
                    </a:cubicBezTo>
                    <a:cubicBezTo>
                      <a:pt x="4617" y="9302"/>
                      <a:pt x="4137" y="19658"/>
                      <a:pt x="2765" y="28504"/>
                    </a:cubicBezTo>
                    <a:cubicBezTo>
                      <a:pt x="1531" y="36665"/>
                      <a:pt x="-1692" y="46198"/>
                      <a:pt x="1119" y="54153"/>
                    </a:cubicBezTo>
                    <a:cubicBezTo>
                      <a:pt x="2422" y="57788"/>
                      <a:pt x="6674" y="58200"/>
                      <a:pt x="8869" y="55182"/>
                    </a:cubicBezTo>
                    <a:cubicBezTo>
                      <a:pt x="13806" y="48324"/>
                      <a:pt x="13327" y="38243"/>
                      <a:pt x="14424" y="30082"/>
                    </a:cubicBezTo>
                    <a:cubicBezTo>
                      <a:pt x="15590" y="21166"/>
                      <a:pt x="18059" y="11222"/>
                      <a:pt x="15590" y="2444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0" name="任意多边形: 形状 4449">
                <a:extLst>
                  <a:ext uri="{FF2B5EF4-FFF2-40B4-BE49-F238E27FC236}">
                    <a16:creationId xmlns:a16="http://schemas.microsoft.com/office/drawing/2014/main" id="{08CE0349-D3C3-0EB3-9E0C-99722F9F70E8}"/>
                  </a:ext>
                </a:extLst>
              </p:cNvPr>
              <p:cNvSpPr/>
              <p:nvPr/>
            </p:nvSpPr>
            <p:spPr>
              <a:xfrm>
                <a:off x="10139796" y="3481680"/>
                <a:ext cx="13701" cy="36154"/>
              </a:xfrm>
              <a:custGeom>
                <a:avLst/>
                <a:gdLst>
                  <a:gd name="connsiteX0" fmla="*/ 11933 w 13701"/>
                  <a:gd name="connsiteY0" fmla="*/ 1155 h 36154"/>
                  <a:gd name="connsiteX1" fmla="*/ 8161 w 13701"/>
                  <a:gd name="connsiteY1" fmla="*/ 675 h 36154"/>
                  <a:gd name="connsiteX2" fmla="*/ 2949 w 13701"/>
                  <a:gd name="connsiteY2" fmla="*/ 12745 h 36154"/>
                  <a:gd name="connsiteX3" fmla="*/ 0 w 13701"/>
                  <a:gd name="connsiteY3" fmla="*/ 30645 h 36154"/>
                  <a:gd name="connsiteX4" fmla="*/ 3978 w 13701"/>
                  <a:gd name="connsiteY4" fmla="*/ 35925 h 36154"/>
                  <a:gd name="connsiteX5" fmla="*/ 5418 w 13701"/>
                  <a:gd name="connsiteY5" fmla="*/ 36131 h 36154"/>
                  <a:gd name="connsiteX6" fmla="*/ 10698 w 13701"/>
                  <a:gd name="connsiteY6" fmla="*/ 32153 h 36154"/>
                  <a:gd name="connsiteX7" fmla="*/ 13099 w 13701"/>
                  <a:gd name="connsiteY7" fmla="*/ 16586 h 36154"/>
                  <a:gd name="connsiteX8" fmla="*/ 11933 w 13701"/>
                  <a:gd name="connsiteY8" fmla="*/ 1155 h 36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01" h="36154">
                    <a:moveTo>
                      <a:pt x="11933" y="1155"/>
                    </a:moveTo>
                    <a:cubicBezTo>
                      <a:pt x="11179" y="-217"/>
                      <a:pt x="9259" y="-354"/>
                      <a:pt x="8161" y="675"/>
                    </a:cubicBezTo>
                    <a:cubicBezTo>
                      <a:pt x="4732" y="3898"/>
                      <a:pt x="4046" y="8356"/>
                      <a:pt x="2949" y="12745"/>
                    </a:cubicBezTo>
                    <a:cubicBezTo>
                      <a:pt x="1509" y="18506"/>
                      <a:pt x="69" y="24678"/>
                      <a:pt x="0" y="30645"/>
                    </a:cubicBezTo>
                    <a:cubicBezTo>
                      <a:pt x="0" y="32907"/>
                      <a:pt x="1646" y="35445"/>
                      <a:pt x="3978" y="35925"/>
                    </a:cubicBezTo>
                    <a:cubicBezTo>
                      <a:pt x="4458" y="35994"/>
                      <a:pt x="4938" y="36062"/>
                      <a:pt x="5418" y="36131"/>
                    </a:cubicBezTo>
                    <a:cubicBezTo>
                      <a:pt x="7887" y="36405"/>
                      <a:pt x="10013" y="34279"/>
                      <a:pt x="10698" y="32153"/>
                    </a:cubicBezTo>
                    <a:cubicBezTo>
                      <a:pt x="12276" y="27078"/>
                      <a:pt x="12550" y="21798"/>
                      <a:pt x="13099" y="16586"/>
                    </a:cubicBezTo>
                    <a:cubicBezTo>
                      <a:pt x="13647" y="11373"/>
                      <a:pt x="14539" y="5818"/>
                      <a:pt x="11933" y="1155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1" name="任意多边形: 形状 4450">
                <a:extLst>
                  <a:ext uri="{FF2B5EF4-FFF2-40B4-BE49-F238E27FC236}">
                    <a16:creationId xmlns:a16="http://schemas.microsoft.com/office/drawing/2014/main" id="{EF234356-68E0-6EB7-A4C7-0BD64B262648}"/>
                  </a:ext>
                </a:extLst>
              </p:cNvPr>
              <p:cNvSpPr/>
              <p:nvPr/>
            </p:nvSpPr>
            <p:spPr>
              <a:xfrm>
                <a:off x="10158339" y="3486094"/>
                <a:ext cx="12702" cy="34630"/>
              </a:xfrm>
              <a:custGeom>
                <a:avLst/>
                <a:gdLst>
                  <a:gd name="connsiteX0" fmla="*/ 7311 w 12702"/>
                  <a:gd name="connsiteY0" fmla="*/ 2021 h 34630"/>
                  <a:gd name="connsiteX1" fmla="*/ 2236 w 12702"/>
                  <a:gd name="connsiteY1" fmla="*/ 19715 h 34630"/>
                  <a:gd name="connsiteX2" fmla="*/ 1070 w 12702"/>
                  <a:gd name="connsiteY2" fmla="*/ 33294 h 34630"/>
                  <a:gd name="connsiteX3" fmla="*/ 4705 w 12702"/>
                  <a:gd name="connsiteY3" fmla="*/ 34254 h 34630"/>
                  <a:gd name="connsiteX4" fmla="*/ 9574 w 12702"/>
                  <a:gd name="connsiteY4" fmla="*/ 21704 h 34630"/>
                  <a:gd name="connsiteX5" fmla="*/ 12661 w 12702"/>
                  <a:gd name="connsiteY5" fmla="*/ 3461 h 34630"/>
                  <a:gd name="connsiteX6" fmla="*/ 7311 w 12702"/>
                  <a:gd name="connsiteY6" fmla="*/ 2021 h 3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02" h="34630">
                    <a:moveTo>
                      <a:pt x="7311" y="2021"/>
                    </a:moveTo>
                    <a:cubicBezTo>
                      <a:pt x="5597" y="7919"/>
                      <a:pt x="3951" y="13817"/>
                      <a:pt x="2236" y="19715"/>
                    </a:cubicBezTo>
                    <a:cubicBezTo>
                      <a:pt x="865" y="24447"/>
                      <a:pt x="-1330" y="28699"/>
                      <a:pt x="1070" y="33294"/>
                    </a:cubicBezTo>
                    <a:cubicBezTo>
                      <a:pt x="1687" y="34459"/>
                      <a:pt x="3608" y="35077"/>
                      <a:pt x="4705" y="34254"/>
                    </a:cubicBezTo>
                    <a:cubicBezTo>
                      <a:pt x="8888" y="31099"/>
                      <a:pt x="8751" y="26710"/>
                      <a:pt x="9574" y="21704"/>
                    </a:cubicBezTo>
                    <a:cubicBezTo>
                      <a:pt x="10603" y="15600"/>
                      <a:pt x="11632" y="9565"/>
                      <a:pt x="12661" y="3461"/>
                    </a:cubicBezTo>
                    <a:cubicBezTo>
                      <a:pt x="13209" y="32"/>
                      <a:pt x="8271" y="-1545"/>
                      <a:pt x="7311" y="2021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2" name="任意多边形: 形状 4451">
                <a:extLst>
                  <a:ext uri="{FF2B5EF4-FFF2-40B4-BE49-F238E27FC236}">
                    <a16:creationId xmlns:a16="http://schemas.microsoft.com/office/drawing/2014/main" id="{9B569B02-2CA6-3521-1E4F-BC233FBC829D}"/>
                  </a:ext>
                </a:extLst>
              </p:cNvPr>
              <p:cNvSpPr/>
              <p:nvPr/>
            </p:nvSpPr>
            <p:spPr>
              <a:xfrm>
                <a:off x="10185195" y="3476999"/>
                <a:ext cx="12190" cy="40101"/>
              </a:xfrm>
              <a:custGeom>
                <a:avLst/>
                <a:gdLst>
                  <a:gd name="connsiteX0" fmla="*/ 10905 w 12190"/>
                  <a:gd name="connsiteY0" fmla="*/ 2476 h 40101"/>
                  <a:gd name="connsiteX1" fmla="*/ 4184 w 12190"/>
                  <a:gd name="connsiteY1" fmla="*/ 2476 h 40101"/>
                  <a:gd name="connsiteX2" fmla="*/ 0 w 12190"/>
                  <a:gd name="connsiteY2" fmla="*/ 34982 h 40101"/>
                  <a:gd name="connsiteX3" fmla="*/ 10631 w 12190"/>
                  <a:gd name="connsiteY3" fmla="*/ 34982 h 40101"/>
                  <a:gd name="connsiteX4" fmla="*/ 10905 w 12190"/>
                  <a:gd name="connsiteY4" fmla="*/ 2476 h 40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90" h="40101">
                    <a:moveTo>
                      <a:pt x="10905" y="2476"/>
                    </a:moveTo>
                    <a:cubicBezTo>
                      <a:pt x="10082" y="-1159"/>
                      <a:pt x="5350" y="-473"/>
                      <a:pt x="4184" y="2476"/>
                    </a:cubicBezTo>
                    <a:cubicBezTo>
                      <a:pt x="480" y="12077"/>
                      <a:pt x="138" y="24833"/>
                      <a:pt x="0" y="34982"/>
                    </a:cubicBezTo>
                    <a:cubicBezTo>
                      <a:pt x="-68" y="42046"/>
                      <a:pt x="9739" y="41566"/>
                      <a:pt x="10631" y="34982"/>
                    </a:cubicBezTo>
                    <a:cubicBezTo>
                      <a:pt x="11934" y="24833"/>
                      <a:pt x="13237" y="12557"/>
                      <a:pt x="10905" y="2476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3" name="任意多边形: 形状 4452">
                <a:extLst>
                  <a:ext uri="{FF2B5EF4-FFF2-40B4-BE49-F238E27FC236}">
                    <a16:creationId xmlns:a16="http://schemas.microsoft.com/office/drawing/2014/main" id="{E73E3CF0-902D-764F-9AF1-F6609F73A02F}"/>
                  </a:ext>
                </a:extLst>
              </p:cNvPr>
              <p:cNvSpPr/>
              <p:nvPr/>
            </p:nvSpPr>
            <p:spPr>
              <a:xfrm>
                <a:off x="10201845" y="3478875"/>
                <a:ext cx="15027" cy="42690"/>
              </a:xfrm>
              <a:custGeom>
                <a:avLst/>
                <a:gdLst>
                  <a:gd name="connsiteX0" fmla="*/ 14966 w 15027"/>
                  <a:gd name="connsiteY0" fmla="*/ 22545 h 42690"/>
                  <a:gd name="connsiteX1" fmla="*/ 13800 w 15027"/>
                  <a:gd name="connsiteY1" fmla="*/ 20762 h 42690"/>
                  <a:gd name="connsiteX2" fmla="*/ 14075 w 15027"/>
                  <a:gd name="connsiteY2" fmla="*/ 3411 h 42690"/>
                  <a:gd name="connsiteX3" fmla="*/ 7148 w 15027"/>
                  <a:gd name="connsiteY3" fmla="*/ 2451 h 42690"/>
                  <a:gd name="connsiteX4" fmla="*/ 16 w 15027"/>
                  <a:gd name="connsiteY4" fmla="*/ 37633 h 42690"/>
                  <a:gd name="connsiteX5" fmla="*/ 10097 w 15027"/>
                  <a:gd name="connsiteY5" fmla="*/ 39004 h 42690"/>
                  <a:gd name="connsiteX6" fmla="*/ 12429 w 15027"/>
                  <a:gd name="connsiteY6" fmla="*/ 30020 h 42690"/>
                  <a:gd name="connsiteX7" fmla="*/ 14966 w 15027"/>
                  <a:gd name="connsiteY7" fmla="*/ 22545 h 4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27" h="42690">
                    <a:moveTo>
                      <a:pt x="14966" y="22545"/>
                    </a:moveTo>
                    <a:cubicBezTo>
                      <a:pt x="15240" y="21722"/>
                      <a:pt x="14555" y="20968"/>
                      <a:pt x="13800" y="20762"/>
                    </a:cubicBezTo>
                    <a:cubicBezTo>
                      <a:pt x="14349" y="14727"/>
                      <a:pt x="14417" y="8692"/>
                      <a:pt x="14075" y="3411"/>
                    </a:cubicBezTo>
                    <a:cubicBezTo>
                      <a:pt x="13800" y="-704"/>
                      <a:pt x="8588" y="-1184"/>
                      <a:pt x="7148" y="2451"/>
                    </a:cubicBezTo>
                    <a:cubicBezTo>
                      <a:pt x="3101" y="12807"/>
                      <a:pt x="-259" y="26454"/>
                      <a:pt x="16" y="37633"/>
                    </a:cubicBezTo>
                    <a:cubicBezTo>
                      <a:pt x="153" y="43188"/>
                      <a:pt x="9137" y="44902"/>
                      <a:pt x="10097" y="39004"/>
                    </a:cubicBezTo>
                    <a:cubicBezTo>
                      <a:pt x="11057" y="36261"/>
                      <a:pt x="11811" y="33175"/>
                      <a:pt x="12429" y="30020"/>
                    </a:cubicBezTo>
                    <a:cubicBezTo>
                      <a:pt x="13320" y="27483"/>
                      <a:pt x="14211" y="25014"/>
                      <a:pt x="14966" y="22545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4" name="任意多边形: 形状 4453">
                <a:extLst>
                  <a:ext uri="{FF2B5EF4-FFF2-40B4-BE49-F238E27FC236}">
                    <a16:creationId xmlns:a16="http://schemas.microsoft.com/office/drawing/2014/main" id="{163D1DD5-DF69-DD6E-0FC1-5C35D3043CAA}"/>
                  </a:ext>
                </a:extLst>
              </p:cNvPr>
              <p:cNvSpPr/>
              <p:nvPr/>
            </p:nvSpPr>
            <p:spPr>
              <a:xfrm>
                <a:off x="10223528" y="3474065"/>
                <a:ext cx="14225" cy="40769"/>
              </a:xfrm>
              <a:custGeom>
                <a:avLst/>
                <a:gdLst>
                  <a:gd name="connsiteX0" fmla="*/ 11937 w 14225"/>
                  <a:gd name="connsiteY0" fmla="*/ 21115 h 40769"/>
                  <a:gd name="connsiteX1" fmla="*/ 13789 w 14225"/>
                  <a:gd name="connsiteY1" fmla="*/ 9387 h 40769"/>
                  <a:gd name="connsiteX2" fmla="*/ 12486 w 14225"/>
                  <a:gd name="connsiteY2" fmla="*/ 4518 h 40769"/>
                  <a:gd name="connsiteX3" fmla="*/ 8851 w 14225"/>
                  <a:gd name="connsiteY3" fmla="*/ 1295 h 40769"/>
                  <a:gd name="connsiteX4" fmla="*/ 2199 w 14225"/>
                  <a:gd name="connsiteY4" fmla="*/ 7947 h 40769"/>
                  <a:gd name="connsiteX5" fmla="*/ 3433 w 14225"/>
                  <a:gd name="connsiteY5" fmla="*/ 9319 h 40769"/>
                  <a:gd name="connsiteX6" fmla="*/ 553 w 14225"/>
                  <a:gd name="connsiteY6" fmla="*/ 36956 h 40769"/>
                  <a:gd name="connsiteX7" fmla="*/ 10840 w 14225"/>
                  <a:gd name="connsiteY7" fmla="*/ 36956 h 40769"/>
                  <a:gd name="connsiteX8" fmla="*/ 14200 w 14225"/>
                  <a:gd name="connsiteY8" fmla="*/ 24612 h 40769"/>
                  <a:gd name="connsiteX9" fmla="*/ 11937 w 14225"/>
                  <a:gd name="connsiteY9" fmla="*/ 21115 h 4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25" h="40769">
                    <a:moveTo>
                      <a:pt x="11937" y="21115"/>
                    </a:moveTo>
                    <a:cubicBezTo>
                      <a:pt x="12280" y="17205"/>
                      <a:pt x="12760" y="13365"/>
                      <a:pt x="13789" y="9387"/>
                    </a:cubicBezTo>
                    <a:cubicBezTo>
                      <a:pt x="14200" y="7742"/>
                      <a:pt x="13789" y="5684"/>
                      <a:pt x="12486" y="4518"/>
                    </a:cubicBezTo>
                    <a:cubicBezTo>
                      <a:pt x="11320" y="3421"/>
                      <a:pt x="10085" y="2324"/>
                      <a:pt x="8851" y="1295"/>
                    </a:cubicBezTo>
                    <a:cubicBezTo>
                      <a:pt x="4256" y="-2683"/>
                      <a:pt x="-1779" y="3352"/>
                      <a:pt x="2199" y="7947"/>
                    </a:cubicBezTo>
                    <a:cubicBezTo>
                      <a:pt x="2610" y="8427"/>
                      <a:pt x="3022" y="8839"/>
                      <a:pt x="3433" y="9319"/>
                    </a:cubicBezTo>
                    <a:cubicBezTo>
                      <a:pt x="827" y="18166"/>
                      <a:pt x="-956" y="27904"/>
                      <a:pt x="553" y="36956"/>
                    </a:cubicBezTo>
                    <a:cubicBezTo>
                      <a:pt x="1445" y="42443"/>
                      <a:pt x="9400" y="41620"/>
                      <a:pt x="10840" y="36956"/>
                    </a:cubicBezTo>
                    <a:cubicBezTo>
                      <a:pt x="12075" y="32842"/>
                      <a:pt x="13583" y="28864"/>
                      <a:pt x="14200" y="24612"/>
                    </a:cubicBezTo>
                    <a:cubicBezTo>
                      <a:pt x="14406" y="22966"/>
                      <a:pt x="13309" y="21458"/>
                      <a:pt x="11937" y="21115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5" name="任意多边形: 形状 4454">
                <a:extLst>
                  <a:ext uri="{FF2B5EF4-FFF2-40B4-BE49-F238E27FC236}">
                    <a16:creationId xmlns:a16="http://schemas.microsoft.com/office/drawing/2014/main" id="{1D030538-59FD-83A8-2E68-FA4BE6D3C6C5}"/>
                  </a:ext>
                </a:extLst>
              </p:cNvPr>
              <p:cNvSpPr/>
              <p:nvPr/>
            </p:nvSpPr>
            <p:spPr>
              <a:xfrm>
                <a:off x="10241461" y="3471626"/>
                <a:ext cx="19677" cy="34628"/>
              </a:xfrm>
              <a:custGeom>
                <a:avLst/>
                <a:gdLst>
                  <a:gd name="connsiteX0" fmla="*/ 11561 w 19677"/>
                  <a:gd name="connsiteY0" fmla="*/ 2773 h 34628"/>
                  <a:gd name="connsiteX1" fmla="*/ 382 w 19677"/>
                  <a:gd name="connsiteY1" fmla="*/ 27805 h 34628"/>
                  <a:gd name="connsiteX2" fmla="*/ 11286 w 19677"/>
                  <a:gd name="connsiteY2" fmla="*/ 30822 h 34628"/>
                  <a:gd name="connsiteX3" fmla="*/ 19379 w 19677"/>
                  <a:gd name="connsiteY3" fmla="*/ 4968 h 34628"/>
                  <a:gd name="connsiteX4" fmla="*/ 11561 w 19677"/>
                  <a:gd name="connsiteY4" fmla="*/ 2773 h 3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7" h="34628">
                    <a:moveTo>
                      <a:pt x="11561" y="2773"/>
                    </a:moveTo>
                    <a:cubicBezTo>
                      <a:pt x="8338" y="11277"/>
                      <a:pt x="3537" y="19232"/>
                      <a:pt x="382" y="27805"/>
                    </a:cubicBezTo>
                    <a:cubicBezTo>
                      <a:pt x="-2155" y="34731"/>
                      <a:pt x="8680" y="37474"/>
                      <a:pt x="11286" y="30822"/>
                    </a:cubicBezTo>
                    <a:cubicBezTo>
                      <a:pt x="14578" y="22455"/>
                      <a:pt x="16224" y="13403"/>
                      <a:pt x="19379" y="4968"/>
                    </a:cubicBezTo>
                    <a:cubicBezTo>
                      <a:pt x="21299" y="-39"/>
                      <a:pt x="13412" y="-2096"/>
                      <a:pt x="11561" y="2773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6" name="任意多边形: 形状 4455">
                <a:extLst>
                  <a:ext uri="{FF2B5EF4-FFF2-40B4-BE49-F238E27FC236}">
                    <a16:creationId xmlns:a16="http://schemas.microsoft.com/office/drawing/2014/main" id="{92E3DE0E-2296-D34C-9E18-19802AA75A94}"/>
                  </a:ext>
                </a:extLst>
              </p:cNvPr>
              <p:cNvSpPr/>
              <p:nvPr/>
            </p:nvSpPr>
            <p:spPr>
              <a:xfrm>
                <a:off x="10291247" y="3281364"/>
                <a:ext cx="18641" cy="42339"/>
              </a:xfrm>
              <a:custGeom>
                <a:avLst/>
                <a:gdLst>
                  <a:gd name="connsiteX0" fmla="*/ 16089 w 18641"/>
                  <a:gd name="connsiteY0" fmla="*/ 14384 h 42339"/>
                  <a:gd name="connsiteX1" fmla="*/ 10672 w 18641"/>
                  <a:gd name="connsiteY1" fmla="*/ 14384 h 42339"/>
                  <a:gd name="connsiteX2" fmla="*/ 13484 w 18641"/>
                  <a:gd name="connsiteY2" fmla="*/ 4577 h 42339"/>
                  <a:gd name="connsiteX3" fmla="*/ 6282 w 18641"/>
                  <a:gd name="connsiteY3" fmla="*/ 2589 h 42339"/>
                  <a:gd name="connsiteX4" fmla="*/ 2442 w 18641"/>
                  <a:gd name="connsiteY4" fmla="*/ 12738 h 42339"/>
                  <a:gd name="connsiteX5" fmla="*/ 2922 w 18641"/>
                  <a:gd name="connsiteY5" fmla="*/ 20831 h 42339"/>
                  <a:gd name="connsiteX6" fmla="*/ 5459 w 18641"/>
                  <a:gd name="connsiteY6" fmla="*/ 21516 h 42339"/>
                  <a:gd name="connsiteX7" fmla="*/ 6488 w 18641"/>
                  <a:gd name="connsiteY7" fmla="*/ 21105 h 42339"/>
                  <a:gd name="connsiteX8" fmla="*/ 591 w 18641"/>
                  <a:gd name="connsiteY8" fmla="*/ 33724 h 42339"/>
                  <a:gd name="connsiteX9" fmla="*/ 10260 w 18641"/>
                  <a:gd name="connsiteY9" fmla="*/ 39416 h 42339"/>
                  <a:gd name="connsiteX10" fmla="*/ 18010 w 18641"/>
                  <a:gd name="connsiteY10" fmla="*/ 21791 h 42339"/>
                  <a:gd name="connsiteX11" fmla="*/ 16089 w 18641"/>
                  <a:gd name="connsiteY11" fmla="*/ 14384 h 42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641" h="42339">
                    <a:moveTo>
                      <a:pt x="16089" y="14384"/>
                    </a:moveTo>
                    <a:cubicBezTo>
                      <a:pt x="14512" y="13493"/>
                      <a:pt x="12317" y="13561"/>
                      <a:pt x="10672" y="14384"/>
                    </a:cubicBezTo>
                    <a:lnTo>
                      <a:pt x="13484" y="4577"/>
                    </a:lnTo>
                    <a:cubicBezTo>
                      <a:pt x="14855" y="-155"/>
                      <a:pt x="7928" y="-1869"/>
                      <a:pt x="6282" y="2589"/>
                    </a:cubicBezTo>
                    <a:cubicBezTo>
                      <a:pt x="4979" y="5949"/>
                      <a:pt x="3676" y="9378"/>
                      <a:pt x="2442" y="12738"/>
                    </a:cubicBezTo>
                    <a:cubicBezTo>
                      <a:pt x="1276" y="15756"/>
                      <a:pt x="591" y="18225"/>
                      <a:pt x="2922" y="20831"/>
                    </a:cubicBezTo>
                    <a:cubicBezTo>
                      <a:pt x="3539" y="21585"/>
                      <a:pt x="4568" y="21722"/>
                      <a:pt x="5459" y="21516"/>
                    </a:cubicBezTo>
                    <a:cubicBezTo>
                      <a:pt x="5871" y="21448"/>
                      <a:pt x="6145" y="21242"/>
                      <a:pt x="6488" y="21105"/>
                    </a:cubicBezTo>
                    <a:cubicBezTo>
                      <a:pt x="4499" y="25289"/>
                      <a:pt x="2579" y="29540"/>
                      <a:pt x="591" y="33724"/>
                    </a:cubicBezTo>
                    <a:cubicBezTo>
                      <a:pt x="-2496" y="40308"/>
                      <a:pt x="7380" y="46000"/>
                      <a:pt x="10260" y="39416"/>
                    </a:cubicBezTo>
                    <a:cubicBezTo>
                      <a:pt x="12866" y="33518"/>
                      <a:pt x="15404" y="27689"/>
                      <a:pt x="18010" y="21791"/>
                    </a:cubicBezTo>
                    <a:cubicBezTo>
                      <a:pt x="19175" y="19116"/>
                      <a:pt x="18833" y="16030"/>
                      <a:pt x="16089" y="14384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7" name="任意多边形: 形状 4456">
                <a:extLst>
                  <a:ext uri="{FF2B5EF4-FFF2-40B4-BE49-F238E27FC236}">
                    <a16:creationId xmlns:a16="http://schemas.microsoft.com/office/drawing/2014/main" id="{1E5AED56-6EF8-9075-FEC6-A60BBF898886}"/>
                  </a:ext>
                </a:extLst>
              </p:cNvPr>
              <p:cNvSpPr/>
              <p:nvPr/>
            </p:nvSpPr>
            <p:spPr>
              <a:xfrm>
                <a:off x="10192115" y="3201707"/>
                <a:ext cx="17558" cy="51890"/>
              </a:xfrm>
              <a:custGeom>
                <a:avLst/>
                <a:gdLst>
                  <a:gd name="connsiteX0" fmla="*/ 12077 w 17558"/>
                  <a:gd name="connsiteY0" fmla="*/ 2007 h 51890"/>
                  <a:gd name="connsiteX1" fmla="*/ 4328 w 17558"/>
                  <a:gd name="connsiteY1" fmla="*/ 26559 h 51890"/>
                  <a:gd name="connsiteX2" fmla="*/ 556 w 17558"/>
                  <a:gd name="connsiteY2" fmla="*/ 49876 h 51890"/>
                  <a:gd name="connsiteX3" fmla="*/ 5151 w 17558"/>
                  <a:gd name="connsiteY3" fmla="*/ 51110 h 51890"/>
                  <a:gd name="connsiteX4" fmla="*/ 12009 w 17558"/>
                  <a:gd name="connsiteY4" fmla="*/ 32525 h 51890"/>
                  <a:gd name="connsiteX5" fmla="*/ 17495 w 17558"/>
                  <a:gd name="connsiteY5" fmla="*/ 3516 h 51890"/>
                  <a:gd name="connsiteX6" fmla="*/ 12077 w 17558"/>
                  <a:gd name="connsiteY6" fmla="*/ 2007 h 51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58" h="51890">
                    <a:moveTo>
                      <a:pt x="12077" y="2007"/>
                    </a:moveTo>
                    <a:cubicBezTo>
                      <a:pt x="9677" y="10237"/>
                      <a:pt x="6728" y="18329"/>
                      <a:pt x="4328" y="26559"/>
                    </a:cubicBezTo>
                    <a:cubicBezTo>
                      <a:pt x="2133" y="33965"/>
                      <a:pt x="-1364" y="42195"/>
                      <a:pt x="556" y="49876"/>
                    </a:cubicBezTo>
                    <a:cubicBezTo>
                      <a:pt x="1036" y="51796"/>
                      <a:pt x="3711" y="52619"/>
                      <a:pt x="5151" y="51110"/>
                    </a:cubicBezTo>
                    <a:cubicBezTo>
                      <a:pt x="9883" y="45898"/>
                      <a:pt x="10431" y="39246"/>
                      <a:pt x="12009" y="32525"/>
                    </a:cubicBezTo>
                    <a:cubicBezTo>
                      <a:pt x="14341" y="22924"/>
                      <a:pt x="15506" y="13185"/>
                      <a:pt x="17495" y="3516"/>
                    </a:cubicBezTo>
                    <a:cubicBezTo>
                      <a:pt x="18181" y="-50"/>
                      <a:pt x="13106" y="-1491"/>
                      <a:pt x="12077" y="2007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8" name="任意多边形: 形状 4457">
                <a:extLst>
                  <a:ext uri="{FF2B5EF4-FFF2-40B4-BE49-F238E27FC236}">
                    <a16:creationId xmlns:a16="http://schemas.microsoft.com/office/drawing/2014/main" id="{15283CF5-76FE-7351-9913-39E4D4127BF8}"/>
                  </a:ext>
                </a:extLst>
              </p:cNvPr>
              <p:cNvSpPr/>
              <p:nvPr/>
            </p:nvSpPr>
            <p:spPr>
              <a:xfrm>
                <a:off x="10304817" y="3204537"/>
                <a:ext cx="6274" cy="6515"/>
              </a:xfrm>
              <a:custGeom>
                <a:avLst/>
                <a:gdLst>
                  <a:gd name="connsiteX0" fmla="*/ 3137 w 6274"/>
                  <a:gd name="connsiteY0" fmla="*/ 0 h 6515"/>
                  <a:gd name="connsiteX1" fmla="*/ 3137 w 6274"/>
                  <a:gd name="connsiteY1" fmla="*/ 6515 h 6515"/>
                  <a:gd name="connsiteX2" fmla="*/ 3137 w 6274"/>
                  <a:gd name="connsiteY2" fmla="*/ 0 h 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74" h="6515">
                    <a:moveTo>
                      <a:pt x="3137" y="0"/>
                    </a:moveTo>
                    <a:cubicBezTo>
                      <a:pt x="-1046" y="0"/>
                      <a:pt x="-1046" y="6515"/>
                      <a:pt x="3137" y="6515"/>
                    </a:cubicBezTo>
                    <a:cubicBezTo>
                      <a:pt x="7321" y="6584"/>
                      <a:pt x="7321" y="0"/>
                      <a:pt x="3137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9" name="任意多边形: 形状 4458">
                <a:extLst>
                  <a:ext uri="{FF2B5EF4-FFF2-40B4-BE49-F238E27FC236}">
                    <a16:creationId xmlns:a16="http://schemas.microsoft.com/office/drawing/2014/main" id="{AA26EE4B-AB6B-B4D8-7F5B-995A29BB8FB1}"/>
                  </a:ext>
                </a:extLst>
              </p:cNvPr>
              <p:cNvSpPr/>
              <p:nvPr/>
            </p:nvSpPr>
            <p:spPr>
              <a:xfrm>
                <a:off x="10083695" y="3074533"/>
                <a:ext cx="403534" cy="522381"/>
              </a:xfrm>
              <a:custGeom>
                <a:avLst/>
                <a:gdLst>
                  <a:gd name="connsiteX0" fmla="*/ 399001 w 403534"/>
                  <a:gd name="connsiteY0" fmla="*/ 170397 h 522381"/>
                  <a:gd name="connsiteX1" fmla="*/ 320888 w 403534"/>
                  <a:gd name="connsiteY1" fmla="*/ 152155 h 522381"/>
                  <a:gd name="connsiteX2" fmla="*/ 307446 w 403534"/>
                  <a:gd name="connsiteY2" fmla="*/ 141251 h 522381"/>
                  <a:gd name="connsiteX3" fmla="*/ 306075 w 403534"/>
                  <a:gd name="connsiteY3" fmla="*/ 139879 h 522381"/>
                  <a:gd name="connsiteX4" fmla="*/ 269659 w 403534"/>
                  <a:gd name="connsiteY4" fmla="*/ 107030 h 522381"/>
                  <a:gd name="connsiteX5" fmla="*/ 268836 w 403534"/>
                  <a:gd name="connsiteY5" fmla="*/ 106687 h 522381"/>
                  <a:gd name="connsiteX6" fmla="*/ 269042 w 403534"/>
                  <a:gd name="connsiteY6" fmla="*/ 105864 h 522381"/>
                  <a:gd name="connsiteX7" fmla="*/ 277202 w 403534"/>
                  <a:gd name="connsiteY7" fmla="*/ 101200 h 522381"/>
                  <a:gd name="connsiteX8" fmla="*/ 273294 w 403534"/>
                  <a:gd name="connsiteY8" fmla="*/ 91873 h 522381"/>
                  <a:gd name="connsiteX9" fmla="*/ 272128 w 403534"/>
                  <a:gd name="connsiteY9" fmla="*/ 92353 h 522381"/>
                  <a:gd name="connsiteX10" fmla="*/ 277957 w 403534"/>
                  <a:gd name="connsiteY10" fmla="*/ 67116 h 522381"/>
                  <a:gd name="connsiteX11" fmla="*/ 281180 w 403534"/>
                  <a:gd name="connsiteY11" fmla="*/ 93725 h 522381"/>
                  <a:gd name="connsiteX12" fmla="*/ 286735 w 403534"/>
                  <a:gd name="connsiteY12" fmla="*/ 92971 h 522381"/>
                  <a:gd name="connsiteX13" fmla="*/ 288587 w 403534"/>
                  <a:gd name="connsiteY13" fmla="*/ 74317 h 522381"/>
                  <a:gd name="connsiteX14" fmla="*/ 291604 w 403534"/>
                  <a:gd name="connsiteY14" fmla="*/ 52028 h 522381"/>
                  <a:gd name="connsiteX15" fmla="*/ 284472 w 403534"/>
                  <a:gd name="connsiteY15" fmla="*/ 49011 h 522381"/>
                  <a:gd name="connsiteX16" fmla="*/ 278643 w 403534"/>
                  <a:gd name="connsiteY16" fmla="*/ 64167 h 522381"/>
                  <a:gd name="connsiteX17" fmla="*/ 284609 w 403534"/>
                  <a:gd name="connsiteY17" fmla="*/ 33169 h 522381"/>
                  <a:gd name="connsiteX18" fmla="*/ 303949 w 403534"/>
                  <a:gd name="connsiteY18" fmla="*/ 64647 h 522381"/>
                  <a:gd name="connsiteX19" fmla="*/ 298805 w 403534"/>
                  <a:gd name="connsiteY19" fmla="*/ 87621 h 522381"/>
                  <a:gd name="connsiteX20" fmla="*/ 296953 w 403534"/>
                  <a:gd name="connsiteY20" fmla="*/ 114985 h 522381"/>
                  <a:gd name="connsiteX21" fmla="*/ 301754 w 403534"/>
                  <a:gd name="connsiteY21" fmla="*/ 115602 h 522381"/>
                  <a:gd name="connsiteX22" fmla="*/ 302920 w 403534"/>
                  <a:gd name="connsiteY22" fmla="*/ 113750 h 522381"/>
                  <a:gd name="connsiteX23" fmla="*/ 304840 w 403534"/>
                  <a:gd name="connsiteY23" fmla="*/ 126163 h 522381"/>
                  <a:gd name="connsiteX24" fmla="*/ 309984 w 403534"/>
                  <a:gd name="connsiteY24" fmla="*/ 126849 h 522381"/>
                  <a:gd name="connsiteX25" fmla="*/ 316293 w 403534"/>
                  <a:gd name="connsiteY25" fmla="*/ 105727 h 522381"/>
                  <a:gd name="connsiteX26" fmla="*/ 319517 w 403534"/>
                  <a:gd name="connsiteY26" fmla="*/ 81861 h 522381"/>
                  <a:gd name="connsiteX27" fmla="*/ 325483 w 403534"/>
                  <a:gd name="connsiteY27" fmla="*/ 87141 h 522381"/>
                  <a:gd name="connsiteX28" fmla="*/ 321368 w 403534"/>
                  <a:gd name="connsiteY28" fmla="*/ 111282 h 522381"/>
                  <a:gd name="connsiteX29" fmla="*/ 321643 w 403534"/>
                  <a:gd name="connsiteY29" fmla="*/ 133159 h 522381"/>
                  <a:gd name="connsiteX30" fmla="*/ 327060 w 403534"/>
                  <a:gd name="connsiteY30" fmla="*/ 133844 h 522381"/>
                  <a:gd name="connsiteX31" fmla="*/ 333575 w 403534"/>
                  <a:gd name="connsiteY31" fmla="*/ 114642 h 522381"/>
                  <a:gd name="connsiteX32" fmla="*/ 336319 w 403534"/>
                  <a:gd name="connsiteY32" fmla="*/ 95097 h 522381"/>
                  <a:gd name="connsiteX33" fmla="*/ 341805 w 403534"/>
                  <a:gd name="connsiteY33" fmla="*/ 98388 h 522381"/>
                  <a:gd name="connsiteX34" fmla="*/ 336593 w 403534"/>
                  <a:gd name="connsiteY34" fmla="*/ 123009 h 522381"/>
                  <a:gd name="connsiteX35" fmla="*/ 336524 w 403534"/>
                  <a:gd name="connsiteY35" fmla="*/ 143446 h 522381"/>
                  <a:gd name="connsiteX36" fmla="*/ 341668 w 403534"/>
                  <a:gd name="connsiteY36" fmla="*/ 144131 h 522381"/>
                  <a:gd name="connsiteX37" fmla="*/ 348183 w 403534"/>
                  <a:gd name="connsiteY37" fmla="*/ 126232 h 522381"/>
                  <a:gd name="connsiteX38" fmla="*/ 351543 w 403534"/>
                  <a:gd name="connsiteY38" fmla="*/ 102983 h 522381"/>
                  <a:gd name="connsiteX39" fmla="*/ 373009 w 403534"/>
                  <a:gd name="connsiteY39" fmla="*/ 105384 h 522381"/>
                  <a:gd name="connsiteX40" fmla="*/ 375546 w 403534"/>
                  <a:gd name="connsiteY40" fmla="*/ 95919 h 522381"/>
                  <a:gd name="connsiteX41" fmla="*/ 349897 w 403534"/>
                  <a:gd name="connsiteY41" fmla="*/ 83027 h 522381"/>
                  <a:gd name="connsiteX42" fmla="*/ 320545 w 403534"/>
                  <a:gd name="connsiteY42" fmla="*/ 61218 h 522381"/>
                  <a:gd name="connsiteX43" fmla="*/ 299765 w 403534"/>
                  <a:gd name="connsiteY43" fmla="*/ 30974 h 522381"/>
                  <a:gd name="connsiteX44" fmla="*/ 286598 w 403534"/>
                  <a:gd name="connsiteY44" fmla="*/ 799 h 522381"/>
                  <a:gd name="connsiteX45" fmla="*/ 282209 w 403534"/>
                  <a:gd name="connsiteY45" fmla="*/ 1348 h 522381"/>
                  <a:gd name="connsiteX46" fmla="*/ 280975 w 403534"/>
                  <a:gd name="connsiteY46" fmla="*/ 4914 h 522381"/>
                  <a:gd name="connsiteX47" fmla="*/ 279946 w 403534"/>
                  <a:gd name="connsiteY47" fmla="*/ 4777 h 522381"/>
                  <a:gd name="connsiteX48" fmla="*/ 279603 w 403534"/>
                  <a:gd name="connsiteY48" fmla="*/ 1279 h 522381"/>
                  <a:gd name="connsiteX49" fmla="*/ 276860 w 403534"/>
                  <a:gd name="connsiteY49" fmla="*/ 936 h 522381"/>
                  <a:gd name="connsiteX50" fmla="*/ 274185 w 403534"/>
                  <a:gd name="connsiteY50" fmla="*/ 7108 h 522381"/>
                  <a:gd name="connsiteX51" fmla="*/ 225973 w 403534"/>
                  <a:gd name="connsiteY51" fmla="*/ 36461 h 522381"/>
                  <a:gd name="connsiteX52" fmla="*/ 228717 w 403534"/>
                  <a:gd name="connsiteY52" fmla="*/ 29465 h 522381"/>
                  <a:gd name="connsiteX53" fmla="*/ 223299 w 403534"/>
                  <a:gd name="connsiteY53" fmla="*/ 27202 h 522381"/>
                  <a:gd name="connsiteX54" fmla="*/ 214315 w 403534"/>
                  <a:gd name="connsiteY54" fmla="*/ 44005 h 522381"/>
                  <a:gd name="connsiteX55" fmla="*/ 196347 w 403534"/>
                  <a:gd name="connsiteY55" fmla="*/ 54703 h 522381"/>
                  <a:gd name="connsiteX56" fmla="*/ 190654 w 403534"/>
                  <a:gd name="connsiteY56" fmla="*/ 54634 h 522381"/>
                  <a:gd name="connsiteX57" fmla="*/ 188117 w 403534"/>
                  <a:gd name="connsiteY57" fmla="*/ 58955 h 522381"/>
                  <a:gd name="connsiteX58" fmla="*/ 163291 w 403534"/>
                  <a:gd name="connsiteY58" fmla="*/ 68419 h 522381"/>
                  <a:gd name="connsiteX59" fmla="*/ 159862 w 403534"/>
                  <a:gd name="connsiteY59" fmla="*/ 69173 h 522381"/>
                  <a:gd name="connsiteX60" fmla="*/ 159862 w 403534"/>
                  <a:gd name="connsiteY60" fmla="*/ 69242 h 522381"/>
                  <a:gd name="connsiteX61" fmla="*/ 146900 w 403534"/>
                  <a:gd name="connsiteY61" fmla="*/ 71368 h 522381"/>
                  <a:gd name="connsiteX62" fmla="*/ 146146 w 403534"/>
                  <a:gd name="connsiteY62" fmla="*/ 76717 h 522381"/>
                  <a:gd name="connsiteX63" fmla="*/ 153621 w 403534"/>
                  <a:gd name="connsiteY63" fmla="*/ 78363 h 522381"/>
                  <a:gd name="connsiteX64" fmla="*/ 144363 w 403534"/>
                  <a:gd name="connsiteY64" fmla="*/ 108058 h 522381"/>
                  <a:gd name="connsiteX65" fmla="*/ 147038 w 403534"/>
                  <a:gd name="connsiteY65" fmla="*/ 114642 h 522381"/>
                  <a:gd name="connsiteX66" fmla="*/ 149987 w 403534"/>
                  <a:gd name="connsiteY66" fmla="*/ 115465 h 522381"/>
                  <a:gd name="connsiteX67" fmla="*/ 155610 w 403534"/>
                  <a:gd name="connsiteY67" fmla="*/ 111213 h 522381"/>
                  <a:gd name="connsiteX68" fmla="*/ 161302 w 403534"/>
                  <a:gd name="connsiteY68" fmla="*/ 90433 h 522381"/>
                  <a:gd name="connsiteX69" fmla="*/ 164800 w 403534"/>
                  <a:gd name="connsiteY69" fmla="*/ 78226 h 522381"/>
                  <a:gd name="connsiteX70" fmla="*/ 182014 w 403534"/>
                  <a:gd name="connsiteY70" fmla="*/ 72397 h 522381"/>
                  <a:gd name="connsiteX71" fmla="*/ 180711 w 403534"/>
                  <a:gd name="connsiteY71" fmla="*/ 100583 h 522381"/>
                  <a:gd name="connsiteX72" fmla="*/ 185443 w 403534"/>
                  <a:gd name="connsiteY72" fmla="*/ 100583 h 522381"/>
                  <a:gd name="connsiteX73" fmla="*/ 190037 w 403534"/>
                  <a:gd name="connsiteY73" fmla="*/ 79872 h 522381"/>
                  <a:gd name="connsiteX74" fmla="*/ 193466 w 403534"/>
                  <a:gd name="connsiteY74" fmla="*/ 66361 h 522381"/>
                  <a:gd name="connsiteX75" fmla="*/ 195181 w 403534"/>
                  <a:gd name="connsiteY75" fmla="*/ 65401 h 522381"/>
                  <a:gd name="connsiteX76" fmla="*/ 206360 w 403534"/>
                  <a:gd name="connsiteY76" fmla="*/ 59161 h 522381"/>
                  <a:gd name="connsiteX77" fmla="*/ 203411 w 403534"/>
                  <a:gd name="connsiteY77" fmla="*/ 64716 h 522381"/>
                  <a:gd name="connsiteX78" fmla="*/ 192095 w 403534"/>
                  <a:gd name="connsiteY78" fmla="*/ 96948 h 522381"/>
                  <a:gd name="connsiteX79" fmla="*/ 195798 w 403534"/>
                  <a:gd name="connsiteY79" fmla="*/ 98457 h 522381"/>
                  <a:gd name="connsiteX80" fmla="*/ 205537 w 403534"/>
                  <a:gd name="connsiteY80" fmla="*/ 87073 h 522381"/>
                  <a:gd name="connsiteX81" fmla="*/ 205399 w 403534"/>
                  <a:gd name="connsiteY81" fmla="*/ 89061 h 522381"/>
                  <a:gd name="connsiteX82" fmla="*/ 215343 w 403534"/>
                  <a:gd name="connsiteY82" fmla="*/ 91736 h 522381"/>
                  <a:gd name="connsiteX83" fmla="*/ 224670 w 403534"/>
                  <a:gd name="connsiteY83" fmla="*/ 72397 h 522381"/>
                  <a:gd name="connsiteX84" fmla="*/ 221241 w 403534"/>
                  <a:gd name="connsiteY84" fmla="*/ 70408 h 522381"/>
                  <a:gd name="connsiteX85" fmla="*/ 216372 w 403534"/>
                  <a:gd name="connsiteY85" fmla="*/ 75208 h 522381"/>
                  <a:gd name="connsiteX86" fmla="*/ 216235 w 403534"/>
                  <a:gd name="connsiteY86" fmla="*/ 60944 h 522381"/>
                  <a:gd name="connsiteX87" fmla="*/ 220144 w 403534"/>
                  <a:gd name="connsiteY87" fmla="*/ 51411 h 522381"/>
                  <a:gd name="connsiteX88" fmla="*/ 268356 w 403534"/>
                  <a:gd name="connsiteY88" fmla="*/ 22539 h 522381"/>
                  <a:gd name="connsiteX89" fmla="*/ 265956 w 403534"/>
                  <a:gd name="connsiteY89" fmla="*/ 31180 h 522381"/>
                  <a:gd name="connsiteX90" fmla="*/ 264721 w 403534"/>
                  <a:gd name="connsiteY90" fmla="*/ 32894 h 522381"/>
                  <a:gd name="connsiteX91" fmla="*/ 264515 w 403534"/>
                  <a:gd name="connsiteY91" fmla="*/ 33375 h 522381"/>
                  <a:gd name="connsiteX92" fmla="*/ 259029 w 403534"/>
                  <a:gd name="connsiteY92" fmla="*/ 34952 h 522381"/>
                  <a:gd name="connsiteX93" fmla="*/ 245587 w 403534"/>
                  <a:gd name="connsiteY93" fmla="*/ 75208 h 522381"/>
                  <a:gd name="connsiteX94" fmla="*/ 249633 w 403534"/>
                  <a:gd name="connsiteY94" fmla="*/ 49422 h 522381"/>
                  <a:gd name="connsiteX95" fmla="*/ 236123 w 403534"/>
                  <a:gd name="connsiteY95" fmla="*/ 49422 h 522381"/>
                  <a:gd name="connsiteX96" fmla="*/ 231597 w 403534"/>
                  <a:gd name="connsiteY96" fmla="*/ 73082 h 522381"/>
                  <a:gd name="connsiteX97" fmla="*/ 224053 w 403534"/>
                  <a:gd name="connsiteY97" fmla="*/ 97771 h 522381"/>
                  <a:gd name="connsiteX98" fmla="*/ 234957 w 403534"/>
                  <a:gd name="connsiteY98" fmla="*/ 102366 h 522381"/>
                  <a:gd name="connsiteX99" fmla="*/ 235026 w 403534"/>
                  <a:gd name="connsiteY99" fmla="*/ 102435 h 522381"/>
                  <a:gd name="connsiteX100" fmla="*/ 244764 w 403534"/>
                  <a:gd name="connsiteY100" fmla="*/ 79049 h 522381"/>
                  <a:gd name="connsiteX101" fmla="*/ 254846 w 403534"/>
                  <a:gd name="connsiteY101" fmla="*/ 81449 h 522381"/>
                  <a:gd name="connsiteX102" fmla="*/ 257040 w 403534"/>
                  <a:gd name="connsiteY102" fmla="*/ 76443 h 522381"/>
                  <a:gd name="connsiteX103" fmla="*/ 253337 w 403534"/>
                  <a:gd name="connsiteY103" fmla="*/ 100172 h 522381"/>
                  <a:gd name="connsiteX104" fmla="*/ 190037 w 403534"/>
                  <a:gd name="connsiteY104" fmla="*/ 126780 h 522381"/>
                  <a:gd name="connsiteX105" fmla="*/ 189969 w 403534"/>
                  <a:gd name="connsiteY105" fmla="*/ 126438 h 522381"/>
                  <a:gd name="connsiteX106" fmla="*/ 187225 w 403534"/>
                  <a:gd name="connsiteY106" fmla="*/ 126095 h 522381"/>
                  <a:gd name="connsiteX107" fmla="*/ 186197 w 403534"/>
                  <a:gd name="connsiteY107" fmla="*/ 128015 h 522381"/>
                  <a:gd name="connsiteX108" fmla="*/ 159314 w 403534"/>
                  <a:gd name="connsiteY108" fmla="*/ 133501 h 522381"/>
                  <a:gd name="connsiteX109" fmla="*/ 159519 w 403534"/>
                  <a:gd name="connsiteY109" fmla="*/ 132953 h 522381"/>
                  <a:gd name="connsiteX110" fmla="*/ 153347 w 403534"/>
                  <a:gd name="connsiteY110" fmla="*/ 130347 h 522381"/>
                  <a:gd name="connsiteX111" fmla="*/ 151632 w 403534"/>
                  <a:gd name="connsiteY111" fmla="*/ 133981 h 522381"/>
                  <a:gd name="connsiteX112" fmla="*/ 131676 w 403534"/>
                  <a:gd name="connsiteY112" fmla="*/ 133159 h 522381"/>
                  <a:gd name="connsiteX113" fmla="*/ 130784 w 403534"/>
                  <a:gd name="connsiteY113" fmla="*/ 139674 h 522381"/>
                  <a:gd name="connsiteX114" fmla="*/ 147380 w 403534"/>
                  <a:gd name="connsiteY114" fmla="*/ 143103 h 522381"/>
                  <a:gd name="connsiteX115" fmla="*/ 140934 w 403534"/>
                  <a:gd name="connsiteY115" fmla="*/ 156956 h 522381"/>
                  <a:gd name="connsiteX116" fmla="*/ 133596 w 403534"/>
                  <a:gd name="connsiteY116" fmla="*/ 180547 h 522381"/>
                  <a:gd name="connsiteX117" fmla="*/ 138054 w 403534"/>
                  <a:gd name="connsiteY117" fmla="*/ 182399 h 522381"/>
                  <a:gd name="connsiteX118" fmla="*/ 148135 w 403534"/>
                  <a:gd name="connsiteY118" fmla="*/ 164020 h 522381"/>
                  <a:gd name="connsiteX119" fmla="*/ 155542 w 403534"/>
                  <a:gd name="connsiteY119" fmla="*/ 143720 h 522381"/>
                  <a:gd name="connsiteX120" fmla="*/ 159588 w 403534"/>
                  <a:gd name="connsiteY120" fmla="*/ 143651 h 522381"/>
                  <a:gd name="connsiteX121" fmla="*/ 154993 w 403534"/>
                  <a:gd name="connsiteY121" fmla="*/ 171975 h 522381"/>
                  <a:gd name="connsiteX122" fmla="*/ 162948 w 403534"/>
                  <a:gd name="connsiteY122" fmla="*/ 174169 h 522381"/>
                  <a:gd name="connsiteX123" fmla="*/ 170424 w 403534"/>
                  <a:gd name="connsiteY123" fmla="*/ 158327 h 522381"/>
                  <a:gd name="connsiteX124" fmla="*/ 168160 w 403534"/>
                  <a:gd name="connsiteY124" fmla="*/ 156544 h 522381"/>
                  <a:gd name="connsiteX125" fmla="*/ 165348 w 403534"/>
                  <a:gd name="connsiteY125" fmla="*/ 159699 h 522381"/>
                  <a:gd name="connsiteX126" fmla="*/ 168092 w 403534"/>
                  <a:gd name="connsiteY126" fmla="*/ 143377 h 522381"/>
                  <a:gd name="connsiteX127" fmla="*/ 181259 w 403534"/>
                  <a:gd name="connsiteY127" fmla="*/ 141594 h 522381"/>
                  <a:gd name="connsiteX128" fmla="*/ 179819 w 403534"/>
                  <a:gd name="connsiteY128" fmla="*/ 147286 h 522381"/>
                  <a:gd name="connsiteX129" fmla="*/ 170903 w 403534"/>
                  <a:gd name="connsiteY129" fmla="*/ 175129 h 522381"/>
                  <a:gd name="connsiteX130" fmla="*/ 180162 w 403534"/>
                  <a:gd name="connsiteY130" fmla="*/ 178970 h 522381"/>
                  <a:gd name="connsiteX131" fmla="*/ 180299 w 403534"/>
                  <a:gd name="connsiteY131" fmla="*/ 179039 h 522381"/>
                  <a:gd name="connsiteX132" fmla="*/ 186471 w 403534"/>
                  <a:gd name="connsiteY132" fmla="*/ 163814 h 522381"/>
                  <a:gd name="connsiteX133" fmla="*/ 185305 w 403534"/>
                  <a:gd name="connsiteY133" fmla="*/ 170123 h 522381"/>
                  <a:gd name="connsiteX134" fmla="*/ 194427 w 403534"/>
                  <a:gd name="connsiteY134" fmla="*/ 173004 h 522381"/>
                  <a:gd name="connsiteX135" fmla="*/ 205605 w 403534"/>
                  <a:gd name="connsiteY135" fmla="*/ 135285 h 522381"/>
                  <a:gd name="connsiteX136" fmla="*/ 209308 w 403534"/>
                  <a:gd name="connsiteY136" fmla="*/ 133981 h 522381"/>
                  <a:gd name="connsiteX137" fmla="*/ 199844 w 403534"/>
                  <a:gd name="connsiteY137" fmla="*/ 157916 h 522381"/>
                  <a:gd name="connsiteX138" fmla="*/ 209994 w 403534"/>
                  <a:gd name="connsiteY138" fmla="*/ 160659 h 522381"/>
                  <a:gd name="connsiteX139" fmla="*/ 210131 w 403534"/>
                  <a:gd name="connsiteY139" fmla="*/ 160728 h 522381"/>
                  <a:gd name="connsiteX140" fmla="*/ 220144 w 403534"/>
                  <a:gd name="connsiteY140" fmla="*/ 133227 h 522381"/>
                  <a:gd name="connsiteX141" fmla="*/ 220076 w 403534"/>
                  <a:gd name="connsiteY141" fmla="*/ 130004 h 522381"/>
                  <a:gd name="connsiteX142" fmla="*/ 240992 w 403534"/>
                  <a:gd name="connsiteY142" fmla="*/ 120677 h 522381"/>
                  <a:gd name="connsiteX143" fmla="*/ 231802 w 403534"/>
                  <a:gd name="connsiteY143" fmla="*/ 142622 h 522381"/>
                  <a:gd name="connsiteX144" fmla="*/ 230088 w 403534"/>
                  <a:gd name="connsiteY144" fmla="*/ 146189 h 522381"/>
                  <a:gd name="connsiteX145" fmla="*/ 229951 w 403534"/>
                  <a:gd name="connsiteY145" fmla="*/ 143925 h 522381"/>
                  <a:gd name="connsiteX146" fmla="*/ 221653 w 403534"/>
                  <a:gd name="connsiteY146" fmla="*/ 145023 h 522381"/>
                  <a:gd name="connsiteX147" fmla="*/ 224396 w 403534"/>
                  <a:gd name="connsiteY147" fmla="*/ 156750 h 522381"/>
                  <a:gd name="connsiteX148" fmla="*/ 224602 w 403534"/>
                  <a:gd name="connsiteY148" fmla="*/ 157230 h 522381"/>
                  <a:gd name="connsiteX149" fmla="*/ 222270 w 403534"/>
                  <a:gd name="connsiteY149" fmla="*/ 167928 h 522381"/>
                  <a:gd name="connsiteX150" fmla="*/ 227482 w 403534"/>
                  <a:gd name="connsiteY150" fmla="*/ 170946 h 522381"/>
                  <a:gd name="connsiteX151" fmla="*/ 242089 w 403534"/>
                  <a:gd name="connsiteY151" fmla="*/ 154967 h 522381"/>
                  <a:gd name="connsiteX152" fmla="*/ 236260 w 403534"/>
                  <a:gd name="connsiteY152" fmla="*/ 182399 h 522381"/>
                  <a:gd name="connsiteX153" fmla="*/ 230020 w 403534"/>
                  <a:gd name="connsiteY153" fmla="*/ 184594 h 522381"/>
                  <a:gd name="connsiteX154" fmla="*/ 226316 w 403534"/>
                  <a:gd name="connsiteY154" fmla="*/ 185897 h 522381"/>
                  <a:gd name="connsiteX155" fmla="*/ 190654 w 403534"/>
                  <a:gd name="connsiteY155" fmla="*/ 196526 h 522381"/>
                  <a:gd name="connsiteX156" fmla="*/ 102118 w 403534"/>
                  <a:gd name="connsiteY156" fmla="*/ 200504 h 522381"/>
                  <a:gd name="connsiteX157" fmla="*/ 101089 w 403534"/>
                  <a:gd name="connsiteY157" fmla="*/ 207979 h 522381"/>
                  <a:gd name="connsiteX158" fmla="*/ 104724 w 403534"/>
                  <a:gd name="connsiteY158" fmla="*/ 208597 h 522381"/>
                  <a:gd name="connsiteX159" fmla="*/ 99443 w 403534"/>
                  <a:gd name="connsiteY159" fmla="*/ 222998 h 522381"/>
                  <a:gd name="connsiteX160" fmla="*/ 92860 w 403534"/>
                  <a:gd name="connsiteY160" fmla="*/ 253036 h 522381"/>
                  <a:gd name="connsiteX161" fmla="*/ 99992 w 403534"/>
                  <a:gd name="connsiteY161" fmla="*/ 254956 h 522381"/>
                  <a:gd name="connsiteX162" fmla="*/ 110622 w 403534"/>
                  <a:gd name="connsiteY162" fmla="*/ 229856 h 522381"/>
                  <a:gd name="connsiteX163" fmla="*/ 115560 w 403534"/>
                  <a:gd name="connsiteY163" fmla="*/ 210585 h 522381"/>
                  <a:gd name="connsiteX164" fmla="*/ 126464 w 403534"/>
                  <a:gd name="connsiteY164" fmla="*/ 211888 h 522381"/>
                  <a:gd name="connsiteX165" fmla="*/ 120086 w 403534"/>
                  <a:gd name="connsiteY165" fmla="*/ 228142 h 522381"/>
                  <a:gd name="connsiteX166" fmla="*/ 120086 w 403534"/>
                  <a:gd name="connsiteY166" fmla="*/ 253311 h 522381"/>
                  <a:gd name="connsiteX167" fmla="*/ 124612 w 403534"/>
                  <a:gd name="connsiteY167" fmla="*/ 253928 h 522381"/>
                  <a:gd name="connsiteX168" fmla="*/ 131058 w 403534"/>
                  <a:gd name="connsiteY168" fmla="*/ 234520 h 522381"/>
                  <a:gd name="connsiteX169" fmla="*/ 137231 w 403534"/>
                  <a:gd name="connsiteY169" fmla="*/ 212848 h 522381"/>
                  <a:gd name="connsiteX170" fmla="*/ 146763 w 403534"/>
                  <a:gd name="connsiteY170" fmla="*/ 213260 h 522381"/>
                  <a:gd name="connsiteX171" fmla="*/ 138877 w 403534"/>
                  <a:gd name="connsiteY171" fmla="*/ 233354 h 522381"/>
                  <a:gd name="connsiteX172" fmla="*/ 133528 w 403534"/>
                  <a:gd name="connsiteY172" fmla="*/ 254682 h 522381"/>
                  <a:gd name="connsiteX173" fmla="*/ 138260 w 403534"/>
                  <a:gd name="connsiteY173" fmla="*/ 256603 h 522381"/>
                  <a:gd name="connsiteX174" fmla="*/ 147792 w 403534"/>
                  <a:gd name="connsiteY174" fmla="*/ 239320 h 522381"/>
                  <a:gd name="connsiteX175" fmla="*/ 157462 w 403534"/>
                  <a:gd name="connsiteY175" fmla="*/ 213397 h 522381"/>
                  <a:gd name="connsiteX176" fmla="*/ 162605 w 403534"/>
                  <a:gd name="connsiteY176" fmla="*/ 213260 h 522381"/>
                  <a:gd name="connsiteX177" fmla="*/ 155542 w 403534"/>
                  <a:gd name="connsiteY177" fmla="*/ 230131 h 522381"/>
                  <a:gd name="connsiteX178" fmla="*/ 151907 w 403534"/>
                  <a:gd name="connsiteY178" fmla="*/ 249950 h 522381"/>
                  <a:gd name="connsiteX179" fmla="*/ 155405 w 403534"/>
                  <a:gd name="connsiteY179" fmla="*/ 251390 h 522381"/>
                  <a:gd name="connsiteX180" fmla="*/ 164800 w 403534"/>
                  <a:gd name="connsiteY180" fmla="*/ 235754 h 522381"/>
                  <a:gd name="connsiteX181" fmla="*/ 171727 w 403534"/>
                  <a:gd name="connsiteY181" fmla="*/ 212917 h 522381"/>
                  <a:gd name="connsiteX182" fmla="*/ 177693 w 403534"/>
                  <a:gd name="connsiteY182" fmla="*/ 212368 h 522381"/>
                  <a:gd name="connsiteX183" fmla="*/ 161988 w 403534"/>
                  <a:gd name="connsiteY183" fmla="*/ 260854 h 522381"/>
                  <a:gd name="connsiteX184" fmla="*/ 172481 w 403534"/>
                  <a:gd name="connsiteY184" fmla="*/ 263598 h 522381"/>
                  <a:gd name="connsiteX185" fmla="*/ 172687 w 403534"/>
                  <a:gd name="connsiteY185" fmla="*/ 263803 h 522381"/>
                  <a:gd name="connsiteX186" fmla="*/ 188734 w 403534"/>
                  <a:gd name="connsiteY186" fmla="*/ 211340 h 522381"/>
                  <a:gd name="connsiteX187" fmla="*/ 196895 w 403534"/>
                  <a:gd name="connsiteY187" fmla="*/ 210174 h 522381"/>
                  <a:gd name="connsiteX188" fmla="*/ 181876 w 403534"/>
                  <a:gd name="connsiteY188" fmla="*/ 249196 h 522381"/>
                  <a:gd name="connsiteX189" fmla="*/ 189969 w 403534"/>
                  <a:gd name="connsiteY189" fmla="*/ 252625 h 522381"/>
                  <a:gd name="connsiteX190" fmla="*/ 192918 w 403534"/>
                  <a:gd name="connsiteY190" fmla="*/ 245218 h 522381"/>
                  <a:gd name="connsiteX191" fmla="*/ 203822 w 403534"/>
                  <a:gd name="connsiteY191" fmla="*/ 211477 h 522381"/>
                  <a:gd name="connsiteX192" fmla="*/ 203548 w 403534"/>
                  <a:gd name="connsiteY192" fmla="*/ 209008 h 522381"/>
                  <a:gd name="connsiteX193" fmla="*/ 231734 w 403534"/>
                  <a:gd name="connsiteY193" fmla="*/ 201533 h 522381"/>
                  <a:gd name="connsiteX194" fmla="*/ 222201 w 403534"/>
                  <a:gd name="connsiteY194" fmla="*/ 243161 h 522381"/>
                  <a:gd name="connsiteX195" fmla="*/ 220007 w 403534"/>
                  <a:gd name="connsiteY195" fmla="*/ 251871 h 522381"/>
                  <a:gd name="connsiteX196" fmla="*/ 158354 w 403534"/>
                  <a:gd name="connsiteY196" fmla="*/ 274982 h 522381"/>
                  <a:gd name="connsiteX197" fmla="*/ 96220 w 403534"/>
                  <a:gd name="connsiteY197" fmla="*/ 274227 h 522381"/>
                  <a:gd name="connsiteX198" fmla="*/ 96220 w 403534"/>
                  <a:gd name="connsiteY198" fmla="*/ 274159 h 522381"/>
                  <a:gd name="connsiteX199" fmla="*/ 89499 w 403534"/>
                  <a:gd name="connsiteY199" fmla="*/ 272376 h 522381"/>
                  <a:gd name="connsiteX200" fmla="*/ 88676 w 403534"/>
                  <a:gd name="connsiteY200" fmla="*/ 274022 h 522381"/>
                  <a:gd name="connsiteX201" fmla="*/ 84219 w 403534"/>
                  <a:gd name="connsiteY201" fmla="*/ 273885 h 522381"/>
                  <a:gd name="connsiteX202" fmla="*/ 82778 w 403534"/>
                  <a:gd name="connsiteY202" fmla="*/ 279303 h 522381"/>
                  <a:gd name="connsiteX203" fmla="*/ 85453 w 403534"/>
                  <a:gd name="connsiteY203" fmla="*/ 280811 h 522381"/>
                  <a:gd name="connsiteX204" fmla="*/ 79692 w 403534"/>
                  <a:gd name="connsiteY204" fmla="*/ 299465 h 522381"/>
                  <a:gd name="connsiteX205" fmla="*/ 75440 w 403534"/>
                  <a:gd name="connsiteY205" fmla="*/ 325320 h 522381"/>
                  <a:gd name="connsiteX206" fmla="*/ 82710 w 403534"/>
                  <a:gd name="connsiteY206" fmla="*/ 327240 h 522381"/>
                  <a:gd name="connsiteX207" fmla="*/ 91625 w 403534"/>
                  <a:gd name="connsiteY207" fmla="*/ 302757 h 522381"/>
                  <a:gd name="connsiteX208" fmla="*/ 95465 w 403534"/>
                  <a:gd name="connsiteY208" fmla="*/ 285475 h 522381"/>
                  <a:gd name="connsiteX209" fmla="*/ 106164 w 403534"/>
                  <a:gd name="connsiteY209" fmla="*/ 288561 h 522381"/>
                  <a:gd name="connsiteX210" fmla="*/ 101432 w 403534"/>
                  <a:gd name="connsiteY210" fmla="*/ 301248 h 522381"/>
                  <a:gd name="connsiteX211" fmla="*/ 99306 w 403534"/>
                  <a:gd name="connsiteY211" fmla="*/ 322233 h 522381"/>
                  <a:gd name="connsiteX212" fmla="*/ 107467 w 403534"/>
                  <a:gd name="connsiteY212" fmla="*/ 324359 h 522381"/>
                  <a:gd name="connsiteX213" fmla="*/ 112336 w 403534"/>
                  <a:gd name="connsiteY213" fmla="*/ 318873 h 522381"/>
                  <a:gd name="connsiteX214" fmla="*/ 111033 w 403534"/>
                  <a:gd name="connsiteY214" fmla="*/ 315238 h 522381"/>
                  <a:gd name="connsiteX215" fmla="*/ 112816 w 403534"/>
                  <a:gd name="connsiteY215" fmla="*/ 304334 h 522381"/>
                  <a:gd name="connsiteX216" fmla="*/ 116931 w 403534"/>
                  <a:gd name="connsiteY216" fmla="*/ 290481 h 522381"/>
                  <a:gd name="connsiteX217" fmla="*/ 124612 w 403534"/>
                  <a:gd name="connsiteY217" fmla="*/ 291167 h 522381"/>
                  <a:gd name="connsiteX218" fmla="*/ 121046 w 403534"/>
                  <a:gd name="connsiteY218" fmla="*/ 306186 h 522381"/>
                  <a:gd name="connsiteX219" fmla="*/ 117891 w 403534"/>
                  <a:gd name="connsiteY219" fmla="*/ 325937 h 522381"/>
                  <a:gd name="connsiteX220" fmla="*/ 127904 w 403534"/>
                  <a:gd name="connsiteY220" fmla="*/ 328543 h 522381"/>
                  <a:gd name="connsiteX221" fmla="*/ 128110 w 403534"/>
                  <a:gd name="connsiteY221" fmla="*/ 328680 h 522381"/>
                  <a:gd name="connsiteX222" fmla="*/ 133184 w 403534"/>
                  <a:gd name="connsiteY222" fmla="*/ 309478 h 522381"/>
                  <a:gd name="connsiteX223" fmla="*/ 136339 w 403534"/>
                  <a:gd name="connsiteY223" fmla="*/ 291510 h 522381"/>
                  <a:gd name="connsiteX224" fmla="*/ 148478 w 403534"/>
                  <a:gd name="connsiteY224" fmla="*/ 291030 h 522381"/>
                  <a:gd name="connsiteX225" fmla="*/ 140454 w 403534"/>
                  <a:gd name="connsiteY225" fmla="*/ 317639 h 522381"/>
                  <a:gd name="connsiteX226" fmla="*/ 150809 w 403534"/>
                  <a:gd name="connsiteY226" fmla="*/ 320451 h 522381"/>
                  <a:gd name="connsiteX227" fmla="*/ 155130 w 403534"/>
                  <a:gd name="connsiteY227" fmla="*/ 305912 h 522381"/>
                  <a:gd name="connsiteX228" fmla="*/ 159931 w 403534"/>
                  <a:gd name="connsiteY228" fmla="*/ 295419 h 522381"/>
                  <a:gd name="connsiteX229" fmla="*/ 157325 w 403534"/>
                  <a:gd name="connsiteY229" fmla="*/ 308860 h 522381"/>
                  <a:gd name="connsiteX230" fmla="*/ 168641 w 403534"/>
                  <a:gd name="connsiteY230" fmla="*/ 313661 h 522381"/>
                  <a:gd name="connsiteX231" fmla="*/ 181259 w 403534"/>
                  <a:gd name="connsiteY231" fmla="*/ 290618 h 522381"/>
                  <a:gd name="connsiteX232" fmla="*/ 180573 w 403534"/>
                  <a:gd name="connsiteY232" fmla="*/ 292881 h 522381"/>
                  <a:gd name="connsiteX233" fmla="*/ 189077 w 403534"/>
                  <a:gd name="connsiteY233" fmla="*/ 297819 h 522381"/>
                  <a:gd name="connsiteX234" fmla="*/ 189832 w 403534"/>
                  <a:gd name="connsiteY234" fmla="*/ 297065 h 522381"/>
                  <a:gd name="connsiteX235" fmla="*/ 187980 w 403534"/>
                  <a:gd name="connsiteY235" fmla="*/ 308860 h 522381"/>
                  <a:gd name="connsiteX236" fmla="*/ 199638 w 403534"/>
                  <a:gd name="connsiteY236" fmla="*/ 312084 h 522381"/>
                  <a:gd name="connsiteX237" fmla="*/ 201970 w 403534"/>
                  <a:gd name="connsiteY237" fmla="*/ 304540 h 522381"/>
                  <a:gd name="connsiteX238" fmla="*/ 199502 w 403534"/>
                  <a:gd name="connsiteY238" fmla="*/ 300425 h 522381"/>
                  <a:gd name="connsiteX239" fmla="*/ 199090 w 403534"/>
                  <a:gd name="connsiteY239" fmla="*/ 286161 h 522381"/>
                  <a:gd name="connsiteX240" fmla="*/ 193398 w 403534"/>
                  <a:gd name="connsiteY240" fmla="*/ 282869 h 522381"/>
                  <a:gd name="connsiteX241" fmla="*/ 190929 w 403534"/>
                  <a:gd name="connsiteY241" fmla="*/ 284514 h 522381"/>
                  <a:gd name="connsiteX242" fmla="*/ 190106 w 403534"/>
                  <a:gd name="connsiteY242" fmla="*/ 282251 h 522381"/>
                  <a:gd name="connsiteX243" fmla="*/ 210200 w 403534"/>
                  <a:gd name="connsiteY243" fmla="*/ 272719 h 522381"/>
                  <a:gd name="connsiteX244" fmla="*/ 213149 w 403534"/>
                  <a:gd name="connsiteY244" fmla="*/ 279508 h 522381"/>
                  <a:gd name="connsiteX245" fmla="*/ 197033 w 403534"/>
                  <a:gd name="connsiteY245" fmla="*/ 336841 h 522381"/>
                  <a:gd name="connsiteX246" fmla="*/ 135654 w 403534"/>
                  <a:gd name="connsiteY246" fmla="*/ 355220 h 522381"/>
                  <a:gd name="connsiteX247" fmla="*/ 101706 w 403534"/>
                  <a:gd name="connsiteY247" fmla="*/ 355220 h 522381"/>
                  <a:gd name="connsiteX248" fmla="*/ 96700 w 403534"/>
                  <a:gd name="connsiteY248" fmla="*/ 354603 h 522381"/>
                  <a:gd name="connsiteX249" fmla="*/ 74617 w 403534"/>
                  <a:gd name="connsiteY249" fmla="*/ 350214 h 522381"/>
                  <a:gd name="connsiteX250" fmla="*/ 74617 w 403534"/>
                  <a:gd name="connsiteY250" fmla="*/ 344385 h 522381"/>
                  <a:gd name="connsiteX251" fmla="*/ 67142 w 403534"/>
                  <a:gd name="connsiteY251" fmla="*/ 342328 h 522381"/>
                  <a:gd name="connsiteX252" fmla="*/ 65222 w 403534"/>
                  <a:gd name="connsiteY252" fmla="*/ 347677 h 522381"/>
                  <a:gd name="connsiteX253" fmla="*/ 51712 w 403534"/>
                  <a:gd name="connsiteY253" fmla="*/ 343699 h 522381"/>
                  <a:gd name="connsiteX254" fmla="*/ 49586 w 403534"/>
                  <a:gd name="connsiteY254" fmla="*/ 348774 h 522381"/>
                  <a:gd name="connsiteX255" fmla="*/ 63439 w 403534"/>
                  <a:gd name="connsiteY255" fmla="*/ 355358 h 522381"/>
                  <a:gd name="connsiteX256" fmla="*/ 61724 w 403534"/>
                  <a:gd name="connsiteY256" fmla="*/ 364067 h 522381"/>
                  <a:gd name="connsiteX257" fmla="*/ 61313 w 403534"/>
                  <a:gd name="connsiteY257" fmla="*/ 385258 h 522381"/>
                  <a:gd name="connsiteX258" fmla="*/ 66113 w 403534"/>
                  <a:gd name="connsiteY258" fmla="*/ 385876 h 522381"/>
                  <a:gd name="connsiteX259" fmla="*/ 72354 w 403534"/>
                  <a:gd name="connsiteY259" fmla="*/ 366948 h 522381"/>
                  <a:gd name="connsiteX260" fmla="*/ 73657 w 403534"/>
                  <a:gd name="connsiteY260" fmla="*/ 358992 h 522381"/>
                  <a:gd name="connsiteX261" fmla="*/ 94094 w 403534"/>
                  <a:gd name="connsiteY261" fmla="*/ 364342 h 522381"/>
                  <a:gd name="connsiteX262" fmla="*/ 90048 w 403534"/>
                  <a:gd name="connsiteY262" fmla="*/ 387659 h 522381"/>
                  <a:gd name="connsiteX263" fmla="*/ 98071 w 403534"/>
                  <a:gd name="connsiteY263" fmla="*/ 389853 h 522381"/>
                  <a:gd name="connsiteX264" fmla="*/ 109593 w 403534"/>
                  <a:gd name="connsiteY264" fmla="*/ 373737 h 522381"/>
                  <a:gd name="connsiteX265" fmla="*/ 114051 w 403534"/>
                  <a:gd name="connsiteY265" fmla="*/ 367359 h 522381"/>
                  <a:gd name="connsiteX266" fmla="*/ 121252 w 403534"/>
                  <a:gd name="connsiteY266" fmla="*/ 367908 h 522381"/>
                  <a:gd name="connsiteX267" fmla="*/ 119743 w 403534"/>
                  <a:gd name="connsiteY267" fmla="*/ 373257 h 522381"/>
                  <a:gd name="connsiteX268" fmla="*/ 125709 w 403534"/>
                  <a:gd name="connsiteY268" fmla="*/ 377852 h 522381"/>
                  <a:gd name="connsiteX269" fmla="*/ 130784 w 403534"/>
                  <a:gd name="connsiteY269" fmla="*/ 370377 h 522381"/>
                  <a:gd name="connsiteX270" fmla="*/ 128932 w 403534"/>
                  <a:gd name="connsiteY270" fmla="*/ 380664 h 522381"/>
                  <a:gd name="connsiteX271" fmla="*/ 134899 w 403534"/>
                  <a:gd name="connsiteY271" fmla="*/ 384161 h 522381"/>
                  <a:gd name="connsiteX272" fmla="*/ 141894 w 403534"/>
                  <a:gd name="connsiteY272" fmla="*/ 371268 h 522381"/>
                  <a:gd name="connsiteX273" fmla="*/ 139768 w 403534"/>
                  <a:gd name="connsiteY273" fmla="*/ 369622 h 522381"/>
                  <a:gd name="connsiteX274" fmla="*/ 135654 w 403534"/>
                  <a:gd name="connsiteY274" fmla="*/ 373531 h 522381"/>
                  <a:gd name="connsiteX275" fmla="*/ 134762 w 403534"/>
                  <a:gd name="connsiteY275" fmla="*/ 368319 h 522381"/>
                  <a:gd name="connsiteX276" fmla="*/ 155061 w 403534"/>
                  <a:gd name="connsiteY276" fmla="*/ 366742 h 522381"/>
                  <a:gd name="connsiteX277" fmla="*/ 162537 w 403534"/>
                  <a:gd name="connsiteY277" fmla="*/ 368868 h 522381"/>
                  <a:gd name="connsiteX278" fmla="*/ 165280 w 403534"/>
                  <a:gd name="connsiteY278" fmla="*/ 364890 h 522381"/>
                  <a:gd name="connsiteX279" fmla="*/ 175979 w 403534"/>
                  <a:gd name="connsiteY279" fmla="*/ 361804 h 522381"/>
                  <a:gd name="connsiteX280" fmla="*/ 177899 w 403534"/>
                  <a:gd name="connsiteY280" fmla="*/ 370514 h 522381"/>
                  <a:gd name="connsiteX281" fmla="*/ 184757 w 403534"/>
                  <a:gd name="connsiteY281" fmla="*/ 370514 h 522381"/>
                  <a:gd name="connsiteX282" fmla="*/ 186814 w 403534"/>
                  <a:gd name="connsiteY282" fmla="*/ 358238 h 522381"/>
                  <a:gd name="connsiteX283" fmla="*/ 186677 w 403534"/>
                  <a:gd name="connsiteY283" fmla="*/ 357484 h 522381"/>
                  <a:gd name="connsiteX284" fmla="*/ 191752 w 403534"/>
                  <a:gd name="connsiteY284" fmla="*/ 354809 h 522381"/>
                  <a:gd name="connsiteX285" fmla="*/ 167818 w 403534"/>
                  <a:gd name="connsiteY285" fmla="*/ 437928 h 522381"/>
                  <a:gd name="connsiteX286" fmla="*/ 122006 w 403534"/>
                  <a:gd name="connsiteY286" fmla="*/ 461383 h 522381"/>
                  <a:gd name="connsiteX287" fmla="*/ 122349 w 403534"/>
                  <a:gd name="connsiteY287" fmla="*/ 459462 h 522381"/>
                  <a:gd name="connsiteX288" fmla="*/ 117342 w 403534"/>
                  <a:gd name="connsiteY288" fmla="*/ 458090 h 522381"/>
                  <a:gd name="connsiteX289" fmla="*/ 114257 w 403534"/>
                  <a:gd name="connsiteY289" fmla="*/ 463234 h 522381"/>
                  <a:gd name="connsiteX290" fmla="*/ 107673 w 403534"/>
                  <a:gd name="connsiteY290" fmla="*/ 464331 h 522381"/>
                  <a:gd name="connsiteX291" fmla="*/ 104175 w 403534"/>
                  <a:gd name="connsiteY291" fmla="*/ 464606 h 522381"/>
                  <a:gd name="connsiteX292" fmla="*/ 97660 w 403534"/>
                  <a:gd name="connsiteY292" fmla="*/ 462754 h 522381"/>
                  <a:gd name="connsiteX293" fmla="*/ 96563 w 403534"/>
                  <a:gd name="connsiteY293" fmla="*/ 465154 h 522381"/>
                  <a:gd name="connsiteX294" fmla="*/ 81544 w 403534"/>
                  <a:gd name="connsiteY294" fmla="*/ 465086 h 522381"/>
                  <a:gd name="connsiteX295" fmla="*/ 74343 w 403534"/>
                  <a:gd name="connsiteY295" fmla="*/ 464125 h 522381"/>
                  <a:gd name="connsiteX296" fmla="*/ 74137 w 403534"/>
                  <a:gd name="connsiteY296" fmla="*/ 464537 h 522381"/>
                  <a:gd name="connsiteX297" fmla="*/ 35664 w 403534"/>
                  <a:gd name="connsiteY297" fmla="*/ 459188 h 522381"/>
                  <a:gd name="connsiteX298" fmla="*/ 37447 w 403534"/>
                  <a:gd name="connsiteY298" fmla="*/ 453564 h 522381"/>
                  <a:gd name="connsiteX299" fmla="*/ 31206 w 403534"/>
                  <a:gd name="connsiteY299" fmla="*/ 449929 h 522381"/>
                  <a:gd name="connsiteX300" fmla="*/ 25583 w 403534"/>
                  <a:gd name="connsiteY300" fmla="*/ 457542 h 522381"/>
                  <a:gd name="connsiteX301" fmla="*/ 25171 w 403534"/>
                  <a:gd name="connsiteY301" fmla="*/ 457473 h 522381"/>
                  <a:gd name="connsiteX302" fmla="*/ 22702 w 403534"/>
                  <a:gd name="connsiteY302" fmla="*/ 462411 h 522381"/>
                  <a:gd name="connsiteX303" fmla="*/ 12141 w 403534"/>
                  <a:gd name="connsiteY303" fmla="*/ 482505 h 522381"/>
                  <a:gd name="connsiteX304" fmla="*/ 208 w 403534"/>
                  <a:gd name="connsiteY304" fmla="*/ 514669 h 522381"/>
                  <a:gd name="connsiteX305" fmla="*/ 3568 w 403534"/>
                  <a:gd name="connsiteY305" fmla="*/ 516041 h 522381"/>
                  <a:gd name="connsiteX306" fmla="*/ 22016 w 403534"/>
                  <a:gd name="connsiteY306" fmla="*/ 488266 h 522381"/>
                  <a:gd name="connsiteX307" fmla="*/ 33332 w 403534"/>
                  <a:gd name="connsiteY307" fmla="*/ 465291 h 522381"/>
                  <a:gd name="connsiteX308" fmla="*/ 40190 w 403534"/>
                  <a:gd name="connsiteY308" fmla="*/ 466869 h 522381"/>
                  <a:gd name="connsiteX309" fmla="*/ 32646 w 403534"/>
                  <a:gd name="connsiteY309" fmla="*/ 485386 h 522381"/>
                  <a:gd name="connsiteX310" fmla="*/ 26954 w 403534"/>
                  <a:gd name="connsiteY310" fmla="*/ 510280 h 522381"/>
                  <a:gd name="connsiteX311" fmla="*/ 33195 w 403534"/>
                  <a:gd name="connsiteY311" fmla="*/ 511926 h 522381"/>
                  <a:gd name="connsiteX312" fmla="*/ 42248 w 403534"/>
                  <a:gd name="connsiteY312" fmla="*/ 491557 h 522381"/>
                  <a:gd name="connsiteX313" fmla="*/ 47939 w 403534"/>
                  <a:gd name="connsiteY313" fmla="*/ 468583 h 522381"/>
                  <a:gd name="connsiteX314" fmla="*/ 55552 w 403534"/>
                  <a:gd name="connsiteY314" fmla="*/ 470092 h 522381"/>
                  <a:gd name="connsiteX315" fmla="*/ 46568 w 403534"/>
                  <a:gd name="connsiteY315" fmla="*/ 487443 h 522381"/>
                  <a:gd name="connsiteX316" fmla="*/ 41973 w 403534"/>
                  <a:gd name="connsiteY316" fmla="*/ 515355 h 522381"/>
                  <a:gd name="connsiteX317" fmla="*/ 48626 w 403534"/>
                  <a:gd name="connsiteY317" fmla="*/ 517138 h 522381"/>
                  <a:gd name="connsiteX318" fmla="*/ 55141 w 403534"/>
                  <a:gd name="connsiteY318" fmla="*/ 496564 h 522381"/>
                  <a:gd name="connsiteX319" fmla="*/ 63645 w 403534"/>
                  <a:gd name="connsiteY319" fmla="*/ 471464 h 522381"/>
                  <a:gd name="connsiteX320" fmla="*/ 70983 w 403534"/>
                  <a:gd name="connsiteY320" fmla="*/ 472561 h 522381"/>
                  <a:gd name="connsiteX321" fmla="*/ 67074 w 403534"/>
                  <a:gd name="connsiteY321" fmla="*/ 485042 h 522381"/>
                  <a:gd name="connsiteX322" fmla="*/ 64948 w 403534"/>
                  <a:gd name="connsiteY322" fmla="*/ 505273 h 522381"/>
                  <a:gd name="connsiteX323" fmla="*/ 68857 w 403534"/>
                  <a:gd name="connsiteY323" fmla="*/ 506302 h 522381"/>
                  <a:gd name="connsiteX324" fmla="*/ 76538 w 403534"/>
                  <a:gd name="connsiteY324" fmla="*/ 490735 h 522381"/>
                  <a:gd name="connsiteX325" fmla="*/ 80584 w 403534"/>
                  <a:gd name="connsiteY325" fmla="*/ 473727 h 522381"/>
                  <a:gd name="connsiteX326" fmla="*/ 92242 w 403534"/>
                  <a:gd name="connsiteY326" fmla="*/ 474687 h 522381"/>
                  <a:gd name="connsiteX327" fmla="*/ 86825 w 403534"/>
                  <a:gd name="connsiteY327" fmla="*/ 487374 h 522381"/>
                  <a:gd name="connsiteX328" fmla="*/ 79761 w 403534"/>
                  <a:gd name="connsiteY328" fmla="*/ 513435 h 522381"/>
                  <a:gd name="connsiteX329" fmla="*/ 84081 w 403534"/>
                  <a:gd name="connsiteY329" fmla="*/ 514600 h 522381"/>
                  <a:gd name="connsiteX330" fmla="*/ 94917 w 403534"/>
                  <a:gd name="connsiteY330" fmla="*/ 493478 h 522381"/>
                  <a:gd name="connsiteX331" fmla="*/ 101295 w 403534"/>
                  <a:gd name="connsiteY331" fmla="*/ 475099 h 522381"/>
                  <a:gd name="connsiteX332" fmla="*/ 108770 w 403534"/>
                  <a:gd name="connsiteY332" fmla="*/ 475099 h 522381"/>
                  <a:gd name="connsiteX333" fmla="*/ 105273 w 403534"/>
                  <a:gd name="connsiteY333" fmla="*/ 483877 h 522381"/>
                  <a:gd name="connsiteX334" fmla="*/ 96906 w 403534"/>
                  <a:gd name="connsiteY334" fmla="*/ 510966 h 522381"/>
                  <a:gd name="connsiteX335" fmla="*/ 103764 w 403534"/>
                  <a:gd name="connsiteY335" fmla="*/ 513777 h 522381"/>
                  <a:gd name="connsiteX336" fmla="*/ 114188 w 403534"/>
                  <a:gd name="connsiteY336" fmla="*/ 490323 h 522381"/>
                  <a:gd name="connsiteX337" fmla="*/ 119331 w 403534"/>
                  <a:gd name="connsiteY337" fmla="*/ 474550 h 522381"/>
                  <a:gd name="connsiteX338" fmla="*/ 131333 w 403534"/>
                  <a:gd name="connsiteY338" fmla="*/ 473041 h 522381"/>
                  <a:gd name="connsiteX339" fmla="*/ 116863 w 403534"/>
                  <a:gd name="connsiteY339" fmla="*/ 506577 h 522381"/>
                  <a:gd name="connsiteX340" fmla="*/ 116863 w 403534"/>
                  <a:gd name="connsiteY340" fmla="*/ 506577 h 522381"/>
                  <a:gd name="connsiteX341" fmla="*/ 116314 w 403534"/>
                  <a:gd name="connsiteY341" fmla="*/ 507811 h 522381"/>
                  <a:gd name="connsiteX342" fmla="*/ 126464 w 403534"/>
                  <a:gd name="connsiteY342" fmla="*/ 510623 h 522381"/>
                  <a:gd name="connsiteX343" fmla="*/ 131127 w 403534"/>
                  <a:gd name="connsiteY343" fmla="*/ 496427 h 522381"/>
                  <a:gd name="connsiteX344" fmla="*/ 138945 w 403534"/>
                  <a:gd name="connsiteY344" fmla="*/ 471395 h 522381"/>
                  <a:gd name="connsiteX345" fmla="*/ 141140 w 403534"/>
                  <a:gd name="connsiteY345" fmla="*/ 470778 h 522381"/>
                  <a:gd name="connsiteX346" fmla="*/ 135448 w 403534"/>
                  <a:gd name="connsiteY346" fmla="*/ 497730 h 522381"/>
                  <a:gd name="connsiteX347" fmla="*/ 139357 w 403534"/>
                  <a:gd name="connsiteY347" fmla="*/ 499307 h 522381"/>
                  <a:gd name="connsiteX348" fmla="*/ 151564 w 403534"/>
                  <a:gd name="connsiteY348" fmla="*/ 470915 h 522381"/>
                  <a:gd name="connsiteX349" fmla="*/ 151290 w 403534"/>
                  <a:gd name="connsiteY349" fmla="*/ 467417 h 522381"/>
                  <a:gd name="connsiteX350" fmla="*/ 161440 w 403534"/>
                  <a:gd name="connsiteY350" fmla="*/ 462480 h 522381"/>
                  <a:gd name="connsiteX351" fmla="*/ 150604 w 403534"/>
                  <a:gd name="connsiteY351" fmla="*/ 507194 h 522381"/>
                  <a:gd name="connsiteX352" fmla="*/ 163497 w 403534"/>
                  <a:gd name="connsiteY352" fmla="*/ 512612 h 522381"/>
                  <a:gd name="connsiteX353" fmla="*/ 203616 w 403534"/>
                  <a:gd name="connsiteY353" fmla="*/ 392391 h 522381"/>
                  <a:gd name="connsiteX354" fmla="*/ 193055 w 403534"/>
                  <a:gd name="connsiteY354" fmla="*/ 501844 h 522381"/>
                  <a:gd name="connsiteX355" fmla="*/ 201559 w 403534"/>
                  <a:gd name="connsiteY355" fmla="*/ 503010 h 522381"/>
                  <a:gd name="connsiteX356" fmla="*/ 211503 w 403534"/>
                  <a:gd name="connsiteY356" fmla="*/ 462137 h 522381"/>
                  <a:gd name="connsiteX357" fmla="*/ 238592 w 403534"/>
                  <a:gd name="connsiteY357" fmla="*/ 475784 h 522381"/>
                  <a:gd name="connsiteX358" fmla="*/ 236329 w 403534"/>
                  <a:gd name="connsiteY358" fmla="*/ 491969 h 522381"/>
                  <a:gd name="connsiteX359" fmla="*/ 236946 w 403534"/>
                  <a:gd name="connsiteY359" fmla="*/ 515698 h 522381"/>
                  <a:gd name="connsiteX360" fmla="*/ 241747 w 403534"/>
                  <a:gd name="connsiteY360" fmla="*/ 516315 h 522381"/>
                  <a:gd name="connsiteX361" fmla="*/ 247165 w 403534"/>
                  <a:gd name="connsiteY361" fmla="*/ 495673 h 522381"/>
                  <a:gd name="connsiteX362" fmla="*/ 248330 w 403534"/>
                  <a:gd name="connsiteY362" fmla="*/ 479282 h 522381"/>
                  <a:gd name="connsiteX363" fmla="*/ 253679 w 403534"/>
                  <a:gd name="connsiteY363" fmla="*/ 480928 h 522381"/>
                  <a:gd name="connsiteX364" fmla="*/ 252651 w 403534"/>
                  <a:gd name="connsiteY364" fmla="*/ 496084 h 522381"/>
                  <a:gd name="connsiteX365" fmla="*/ 255463 w 403534"/>
                  <a:gd name="connsiteY365" fmla="*/ 517755 h 522381"/>
                  <a:gd name="connsiteX366" fmla="*/ 259166 w 403534"/>
                  <a:gd name="connsiteY366" fmla="*/ 517755 h 522381"/>
                  <a:gd name="connsiteX367" fmla="*/ 263350 w 403534"/>
                  <a:gd name="connsiteY367" fmla="*/ 499444 h 522381"/>
                  <a:gd name="connsiteX368" fmla="*/ 263830 w 403534"/>
                  <a:gd name="connsiteY368" fmla="*/ 483671 h 522381"/>
                  <a:gd name="connsiteX369" fmla="*/ 274459 w 403534"/>
                  <a:gd name="connsiteY369" fmla="*/ 485797 h 522381"/>
                  <a:gd name="connsiteX370" fmla="*/ 273225 w 403534"/>
                  <a:gd name="connsiteY370" fmla="*/ 498827 h 522381"/>
                  <a:gd name="connsiteX371" fmla="*/ 273842 w 403534"/>
                  <a:gd name="connsiteY371" fmla="*/ 520910 h 522381"/>
                  <a:gd name="connsiteX372" fmla="*/ 279054 w 403534"/>
                  <a:gd name="connsiteY372" fmla="*/ 520910 h 522381"/>
                  <a:gd name="connsiteX373" fmla="*/ 282552 w 403534"/>
                  <a:gd name="connsiteY373" fmla="*/ 502256 h 522381"/>
                  <a:gd name="connsiteX374" fmla="*/ 283512 w 403534"/>
                  <a:gd name="connsiteY374" fmla="*/ 487031 h 522381"/>
                  <a:gd name="connsiteX375" fmla="*/ 289341 w 403534"/>
                  <a:gd name="connsiteY375" fmla="*/ 487512 h 522381"/>
                  <a:gd name="connsiteX376" fmla="*/ 288107 w 403534"/>
                  <a:gd name="connsiteY376" fmla="*/ 512200 h 522381"/>
                  <a:gd name="connsiteX377" fmla="*/ 297845 w 403534"/>
                  <a:gd name="connsiteY377" fmla="*/ 512063 h 522381"/>
                  <a:gd name="connsiteX378" fmla="*/ 298120 w 403534"/>
                  <a:gd name="connsiteY378" fmla="*/ 512200 h 522381"/>
                  <a:gd name="connsiteX379" fmla="*/ 298600 w 403534"/>
                  <a:gd name="connsiteY379" fmla="*/ 504451 h 522381"/>
                  <a:gd name="connsiteX380" fmla="*/ 302646 w 403534"/>
                  <a:gd name="connsiteY380" fmla="*/ 493821 h 522381"/>
                  <a:gd name="connsiteX381" fmla="*/ 305801 w 403534"/>
                  <a:gd name="connsiteY381" fmla="*/ 487512 h 522381"/>
                  <a:gd name="connsiteX382" fmla="*/ 307309 w 403534"/>
                  <a:gd name="connsiteY382" fmla="*/ 487443 h 522381"/>
                  <a:gd name="connsiteX383" fmla="*/ 307240 w 403534"/>
                  <a:gd name="connsiteY383" fmla="*/ 488334 h 522381"/>
                  <a:gd name="connsiteX384" fmla="*/ 314990 w 403534"/>
                  <a:gd name="connsiteY384" fmla="*/ 491420 h 522381"/>
                  <a:gd name="connsiteX385" fmla="*/ 312933 w 403534"/>
                  <a:gd name="connsiteY385" fmla="*/ 498278 h 522381"/>
                  <a:gd name="connsiteX386" fmla="*/ 305801 w 403534"/>
                  <a:gd name="connsiteY386" fmla="*/ 512886 h 522381"/>
                  <a:gd name="connsiteX387" fmla="*/ 308749 w 403534"/>
                  <a:gd name="connsiteY387" fmla="*/ 515835 h 522381"/>
                  <a:gd name="connsiteX388" fmla="*/ 321643 w 403534"/>
                  <a:gd name="connsiteY388" fmla="*/ 501982 h 522381"/>
                  <a:gd name="connsiteX389" fmla="*/ 322465 w 403534"/>
                  <a:gd name="connsiteY389" fmla="*/ 484974 h 522381"/>
                  <a:gd name="connsiteX390" fmla="*/ 341874 w 403534"/>
                  <a:gd name="connsiteY390" fmla="*/ 476813 h 522381"/>
                  <a:gd name="connsiteX391" fmla="*/ 339885 w 403534"/>
                  <a:gd name="connsiteY391" fmla="*/ 469406 h 522381"/>
                  <a:gd name="connsiteX392" fmla="*/ 282209 w 403534"/>
                  <a:gd name="connsiteY392" fmla="*/ 472287 h 522381"/>
                  <a:gd name="connsiteX393" fmla="*/ 277477 w 403534"/>
                  <a:gd name="connsiteY393" fmla="*/ 471944 h 522381"/>
                  <a:gd name="connsiteX394" fmla="*/ 249016 w 403534"/>
                  <a:gd name="connsiteY394" fmla="*/ 466115 h 522381"/>
                  <a:gd name="connsiteX395" fmla="*/ 240992 w 403534"/>
                  <a:gd name="connsiteY395" fmla="*/ 463371 h 522381"/>
                  <a:gd name="connsiteX396" fmla="*/ 213012 w 403534"/>
                  <a:gd name="connsiteY396" fmla="*/ 451370 h 522381"/>
                  <a:gd name="connsiteX397" fmla="*/ 214246 w 403534"/>
                  <a:gd name="connsiteY397" fmla="*/ 439094 h 522381"/>
                  <a:gd name="connsiteX398" fmla="*/ 217195 w 403534"/>
                  <a:gd name="connsiteY398" fmla="*/ 441974 h 522381"/>
                  <a:gd name="connsiteX399" fmla="*/ 221790 w 403534"/>
                  <a:gd name="connsiteY399" fmla="*/ 441357 h 522381"/>
                  <a:gd name="connsiteX400" fmla="*/ 224122 w 403534"/>
                  <a:gd name="connsiteY400" fmla="*/ 420440 h 522381"/>
                  <a:gd name="connsiteX401" fmla="*/ 218704 w 403534"/>
                  <a:gd name="connsiteY401" fmla="*/ 399318 h 522381"/>
                  <a:gd name="connsiteX402" fmla="*/ 238729 w 403534"/>
                  <a:gd name="connsiteY402" fmla="*/ 411387 h 522381"/>
                  <a:gd name="connsiteX403" fmla="*/ 236878 w 403534"/>
                  <a:gd name="connsiteY403" fmla="*/ 423732 h 522381"/>
                  <a:gd name="connsiteX404" fmla="*/ 238660 w 403534"/>
                  <a:gd name="connsiteY404" fmla="*/ 442591 h 522381"/>
                  <a:gd name="connsiteX405" fmla="*/ 242501 w 403534"/>
                  <a:gd name="connsiteY405" fmla="*/ 443071 h 522381"/>
                  <a:gd name="connsiteX406" fmla="*/ 247713 w 403534"/>
                  <a:gd name="connsiteY406" fmla="*/ 429287 h 522381"/>
                  <a:gd name="connsiteX407" fmla="*/ 248468 w 403534"/>
                  <a:gd name="connsiteY407" fmla="*/ 415708 h 522381"/>
                  <a:gd name="connsiteX408" fmla="*/ 250388 w 403534"/>
                  <a:gd name="connsiteY408" fmla="*/ 416394 h 522381"/>
                  <a:gd name="connsiteX409" fmla="*/ 249839 w 403534"/>
                  <a:gd name="connsiteY409" fmla="*/ 434293 h 522381"/>
                  <a:gd name="connsiteX410" fmla="*/ 253611 w 403534"/>
                  <a:gd name="connsiteY410" fmla="*/ 454319 h 522381"/>
                  <a:gd name="connsiteX411" fmla="*/ 257657 w 403534"/>
                  <a:gd name="connsiteY411" fmla="*/ 453770 h 522381"/>
                  <a:gd name="connsiteX412" fmla="*/ 259578 w 403534"/>
                  <a:gd name="connsiteY412" fmla="*/ 434293 h 522381"/>
                  <a:gd name="connsiteX413" fmla="*/ 258275 w 403534"/>
                  <a:gd name="connsiteY413" fmla="*/ 419137 h 522381"/>
                  <a:gd name="connsiteX414" fmla="*/ 271991 w 403534"/>
                  <a:gd name="connsiteY414" fmla="*/ 422566 h 522381"/>
                  <a:gd name="connsiteX415" fmla="*/ 270482 w 403534"/>
                  <a:gd name="connsiteY415" fmla="*/ 440534 h 522381"/>
                  <a:gd name="connsiteX416" fmla="*/ 280975 w 403534"/>
                  <a:gd name="connsiteY416" fmla="*/ 441974 h 522381"/>
                  <a:gd name="connsiteX417" fmla="*/ 286735 w 403534"/>
                  <a:gd name="connsiteY417" fmla="*/ 427161 h 522381"/>
                  <a:gd name="connsiteX418" fmla="*/ 285844 w 403534"/>
                  <a:gd name="connsiteY418" fmla="*/ 433676 h 522381"/>
                  <a:gd name="connsiteX419" fmla="*/ 295033 w 403534"/>
                  <a:gd name="connsiteY419" fmla="*/ 437448 h 522381"/>
                  <a:gd name="connsiteX420" fmla="*/ 301137 w 403534"/>
                  <a:gd name="connsiteY420" fmla="*/ 429630 h 522381"/>
                  <a:gd name="connsiteX421" fmla="*/ 302646 w 403534"/>
                  <a:gd name="connsiteY421" fmla="*/ 435322 h 522381"/>
                  <a:gd name="connsiteX422" fmla="*/ 312316 w 403534"/>
                  <a:gd name="connsiteY422" fmla="*/ 436556 h 522381"/>
                  <a:gd name="connsiteX423" fmla="*/ 314921 w 403534"/>
                  <a:gd name="connsiteY423" fmla="*/ 432647 h 522381"/>
                  <a:gd name="connsiteX424" fmla="*/ 320888 w 403534"/>
                  <a:gd name="connsiteY424" fmla="*/ 439985 h 522381"/>
                  <a:gd name="connsiteX425" fmla="*/ 321574 w 403534"/>
                  <a:gd name="connsiteY425" fmla="*/ 444992 h 522381"/>
                  <a:gd name="connsiteX426" fmla="*/ 332478 w 403534"/>
                  <a:gd name="connsiteY426" fmla="*/ 425584 h 522381"/>
                  <a:gd name="connsiteX427" fmla="*/ 329804 w 403534"/>
                  <a:gd name="connsiteY427" fmla="*/ 422772 h 522381"/>
                  <a:gd name="connsiteX428" fmla="*/ 330764 w 403534"/>
                  <a:gd name="connsiteY428" fmla="*/ 422566 h 522381"/>
                  <a:gd name="connsiteX429" fmla="*/ 328981 w 403534"/>
                  <a:gd name="connsiteY429" fmla="*/ 409605 h 522381"/>
                  <a:gd name="connsiteX430" fmla="*/ 262046 w 403534"/>
                  <a:gd name="connsiteY430" fmla="*/ 405353 h 522381"/>
                  <a:gd name="connsiteX431" fmla="*/ 220212 w 403534"/>
                  <a:gd name="connsiteY431" fmla="*/ 383887 h 522381"/>
                  <a:gd name="connsiteX432" fmla="*/ 227345 w 403534"/>
                  <a:gd name="connsiteY432" fmla="*/ 336292 h 522381"/>
                  <a:gd name="connsiteX433" fmla="*/ 231734 w 403534"/>
                  <a:gd name="connsiteY433" fmla="*/ 336292 h 522381"/>
                  <a:gd name="connsiteX434" fmla="*/ 235575 w 403534"/>
                  <a:gd name="connsiteY434" fmla="*/ 311672 h 522381"/>
                  <a:gd name="connsiteX435" fmla="*/ 235300 w 403534"/>
                  <a:gd name="connsiteY435" fmla="*/ 308106 h 522381"/>
                  <a:gd name="connsiteX436" fmla="*/ 240169 w 403534"/>
                  <a:gd name="connsiteY436" fmla="*/ 312358 h 522381"/>
                  <a:gd name="connsiteX437" fmla="*/ 235986 w 403534"/>
                  <a:gd name="connsiteY437" fmla="*/ 333412 h 522381"/>
                  <a:gd name="connsiteX438" fmla="*/ 235849 w 403534"/>
                  <a:gd name="connsiteY438" fmla="*/ 352752 h 522381"/>
                  <a:gd name="connsiteX439" fmla="*/ 240375 w 403534"/>
                  <a:gd name="connsiteY439" fmla="*/ 353369 h 522381"/>
                  <a:gd name="connsiteX440" fmla="*/ 246479 w 403534"/>
                  <a:gd name="connsiteY440" fmla="*/ 332932 h 522381"/>
                  <a:gd name="connsiteX441" fmla="*/ 248330 w 403534"/>
                  <a:gd name="connsiteY441" fmla="*/ 318736 h 522381"/>
                  <a:gd name="connsiteX442" fmla="*/ 252857 w 403534"/>
                  <a:gd name="connsiteY442" fmla="*/ 321685 h 522381"/>
                  <a:gd name="connsiteX443" fmla="*/ 250182 w 403534"/>
                  <a:gd name="connsiteY443" fmla="*/ 338144 h 522381"/>
                  <a:gd name="connsiteX444" fmla="*/ 251485 w 403534"/>
                  <a:gd name="connsiteY444" fmla="*/ 356044 h 522381"/>
                  <a:gd name="connsiteX445" fmla="*/ 255531 w 403534"/>
                  <a:gd name="connsiteY445" fmla="*/ 356592 h 522381"/>
                  <a:gd name="connsiteX446" fmla="*/ 260401 w 403534"/>
                  <a:gd name="connsiteY446" fmla="*/ 340956 h 522381"/>
                  <a:gd name="connsiteX447" fmla="*/ 261360 w 403534"/>
                  <a:gd name="connsiteY447" fmla="*/ 326691 h 522381"/>
                  <a:gd name="connsiteX448" fmla="*/ 262527 w 403534"/>
                  <a:gd name="connsiteY448" fmla="*/ 327377 h 522381"/>
                  <a:gd name="connsiteX449" fmla="*/ 273568 w 403534"/>
                  <a:gd name="connsiteY449" fmla="*/ 332109 h 522381"/>
                  <a:gd name="connsiteX450" fmla="*/ 266710 w 403534"/>
                  <a:gd name="connsiteY450" fmla="*/ 365096 h 522381"/>
                  <a:gd name="connsiteX451" fmla="*/ 274459 w 403534"/>
                  <a:gd name="connsiteY451" fmla="*/ 367153 h 522381"/>
                  <a:gd name="connsiteX452" fmla="*/ 274665 w 403534"/>
                  <a:gd name="connsiteY452" fmla="*/ 367291 h 522381"/>
                  <a:gd name="connsiteX453" fmla="*/ 278505 w 403534"/>
                  <a:gd name="connsiteY453" fmla="*/ 354466 h 522381"/>
                  <a:gd name="connsiteX454" fmla="*/ 290507 w 403534"/>
                  <a:gd name="connsiteY454" fmla="*/ 336841 h 522381"/>
                  <a:gd name="connsiteX455" fmla="*/ 290987 w 403534"/>
                  <a:gd name="connsiteY455" fmla="*/ 336910 h 522381"/>
                  <a:gd name="connsiteX456" fmla="*/ 285501 w 403534"/>
                  <a:gd name="connsiteY456" fmla="*/ 358170 h 522381"/>
                  <a:gd name="connsiteX457" fmla="*/ 295514 w 403534"/>
                  <a:gd name="connsiteY457" fmla="*/ 363999 h 522381"/>
                  <a:gd name="connsiteX458" fmla="*/ 300863 w 403534"/>
                  <a:gd name="connsiteY458" fmla="*/ 353300 h 522381"/>
                  <a:gd name="connsiteX459" fmla="*/ 301754 w 403534"/>
                  <a:gd name="connsiteY459" fmla="*/ 346785 h 522381"/>
                  <a:gd name="connsiteX460" fmla="*/ 304223 w 403534"/>
                  <a:gd name="connsiteY460" fmla="*/ 345619 h 522381"/>
                  <a:gd name="connsiteX461" fmla="*/ 301480 w 403534"/>
                  <a:gd name="connsiteY461" fmla="*/ 356798 h 522381"/>
                  <a:gd name="connsiteX462" fmla="*/ 312110 w 403534"/>
                  <a:gd name="connsiteY462" fmla="*/ 363039 h 522381"/>
                  <a:gd name="connsiteX463" fmla="*/ 312659 w 403534"/>
                  <a:gd name="connsiteY463" fmla="*/ 338899 h 522381"/>
                  <a:gd name="connsiteX464" fmla="*/ 344137 w 403534"/>
                  <a:gd name="connsiteY464" fmla="*/ 328612 h 522381"/>
                  <a:gd name="connsiteX465" fmla="*/ 342833 w 403534"/>
                  <a:gd name="connsiteY465" fmla="*/ 323742 h 522381"/>
                  <a:gd name="connsiteX466" fmla="*/ 275762 w 403534"/>
                  <a:gd name="connsiteY466" fmla="*/ 318530 h 522381"/>
                  <a:gd name="connsiteX467" fmla="*/ 234683 w 403534"/>
                  <a:gd name="connsiteY467" fmla="*/ 290755 h 522381"/>
                  <a:gd name="connsiteX468" fmla="*/ 240855 w 403534"/>
                  <a:gd name="connsiteY468" fmla="*/ 253448 h 522381"/>
                  <a:gd name="connsiteX469" fmla="*/ 244970 w 403534"/>
                  <a:gd name="connsiteY469" fmla="*/ 230199 h 522381"/>
                  <a:gd name="connsiteX470" fmla="*/ 244627 w 403534"/>
                  <a:gd name="connsiteY470" fmla="*/ 239320 h 522381"/>
                  <a:gd name="connsiteX471" fmla="*/ 244147 w 403534"/>
                  <a:gd name="connsiteY471" fmla="*/ 273199 h 522381"/>
                  <a:gd name="connsiteX472" fmla="*/ 249016 w 403534"/>
                  <a:gd name="connsiteY472" fmla="*/ 274502 h 522381"/>
                  <a:gd name="connsiteX473" fmla="*/ 256080 w 403534"/>
                  <a:gd name="connsiteY473" fmla="*/ 248853 h 522381"/>
                  <a:gd name="connsiteX474" fmla="*/ 256560 w 403534"/>
                  <a:gd name="connsiteY474" fmla="*/ 223410 h 522381"/>
                  <a:gd name="connsiteX475" fmla="*/ 265475 w 403534"/>
                  <a:gd name="connsiteY475" fmla="*/ 229788 h 522381"/>
                  <a:gd name="connsiteX476" fmla="*/ 258755 w 403534"/>
                  <a:gd name="connsiteY476" fmla="*/ 262158 h 522381"/>
                  <a:gd name="connsiteX477" fmla="*/ 255737 w 403534"/>
                  <a:gd name="connsiteY477" fmla="*/ 293773 h 522381"/>
                  <a:gd name="connsiteX478" fmla="*/ 260812 w 403534"/>
                  <a:gd name="connsiteY478" fmla="*/ 295144 h 522381"/>
                  <a:gd name="connsiteX479" fmla="*/ 268562 w 403534"/>
                  <a:gd name="connsiteY479" fmla="*/ 270044 h 522381"/>
                  <a:gd name="connsiteX480" fmla="*/ 274322 w 403534"/>
                  <a:gd name="connsiteY480" fmla="*/ 235411 h 522381"/>
                  <a:gd name="connsiteX481" fmla="*/ 283375 w 403534"/>
                  <a:gd name="connsiteY481" fmla="*/ 240418 h 522381"/>
                  <a:gd name="connsiteX482" fmla="*/ 278711 w 403534"/>
                  <a:gd name="connsiteY482" fmla="*/ 272993 h 522381"/>
                  <a:gd name="connsiteX483" fmla="*/ 279808 w 403534"/>
                  <a:gd name="connsiteY483" fmla="*/ 298299 h 522381"/>
                  <a:gd name="connsiteX484" fmla="*/ 283237 w 403534"/>
                  <a:gd name="connsiteY484" fmla="*/ 298711 h 522381"/>
                  <a:gd name="connsiteX485" fmla="*/ 290507 w 403534"/>
                  <a:gd name="connsiteY485" fmla="*/ 278959 h 522381"/>
                  <a:gd name="connsiteX486" fmla="*/ 294827 w 403534"/>
                  <a:gd name="connsiteY486" fmla="*/ 245973 h 522381"/>
                  <a:gd name="connsiteX487" fmla="*/ 316293 w 403534"/>
                  <a:gd name="connsiteY487" fmla="*/ 254271 h 522381"/>
                  <a:gd name="connsiteX488" fmla="*/ 315813 w 403534"/>
                  <a:gd name="connsiteY488" fmla="*/ 255642 h 522381"/>
                  <a:gd name="connsiteX489" fmla="*/ 312795 w 403534"/>
                  <a:gd name="connsiteY489" fmla="*/ 282937 h 522381"/>
                  <a:gd name="connsiteX490" fmla="*/ 322740 w 403534"/>
                  <a:gd name="connsiteY490" fmla="*/ 284240 h 522381"/>
                  <a:gd name="connsiteX491" fmla="*/ 322808 w 403534"/>
                  <a:gd name="connsiteY491" fmla="*/ 284309 h 522381"/>
                  <a:gd name="connsiteX492" fmla="*/ 324454 w 403534"/>
                  <a:gd name="connsiteY492" fmla="*/ 276216 h 522381"/>
                  <a:gd name="connsiteX493" fmla="*/ 327060 w 403534"/>
                  <a:gd name="connsiteY493" fmla="*/ 269976 h 522381"/>
                  <a:gd name="connsiteX494" fmla="*/ 330284 w 403534"/>
                  <a:gd name="connsiteY494" fmla="*/ 262980 h 522381"/>
                  <a:gd name="connsiteX495" fmla="*/ 330284 w 403534"/>
                  <a:gd name="connsiteY495" fmla="*/ 263735 h 522381"/>
                  <a:gd name="connsiteX496" fmla="*/ 332546 w 403534"/>
                  <a:gd name="connsiteY496" fmla="*/ 268055 h 522381"/>
                  <a:gd name="connsiteX497" fmla="*/ 330764 w 403534"/>
                  <a:gd name="connsiteY497" fmla="*/ 281909 h 522381"/>
                  <a:gd name="connsiteX498" fmla="*/ 342628 w 403534"/>
                  <a:gd name="connsiteY498" fmla="*/ 281909 h 522381"/>
                  <a:gd name="connsiteX499" fmla="*/ 344274 w 403534"/>
                  <a:gd name="connsiteY499" fmla="*/ 260443 h 522381"/>
                  <a:gd name="connsiteX500" fmla="*/ 350858 w 403534"/>
                  <a:gd name="connsiteY500" fmla="*/ 260854 h 522381"/>
                  <a:gd name="connsiteX501" fmla="*/ 357030 w 403534"/>
                  <a:gd name="connsiteY501" fmla="*/ 265175 h 522381"/>
                  <a:gd name="connsiteX502" fmla="*/ 360184 w 403534"/>
                  <a:gd name="connsiteY502" fmla="*/ 262912 h 522381"/>
                  <a:gd name="connsiteX503" fmla="*/ 355315 w 403534"/>
                  <a:gd name="connsiteY503" fmla="*/ 278754 h 522381"/>
                  <a:gd name="connsiteX504" fmla="*/ 356069 w 403534"/>
                  <a:gd name="connsiteY504" fmla="*/ 284514 h 522381"/>
                  <a:gd name="connsiteX505" fmla="*/ 358196 w 403534"/>
                  <a:gd name="connsiteY505" fmla="*/ 285749 h 522381"/>
                  <a:gd name="connsiteX506" fmla="*/ 363545 w 403534"/>
                  <a:gd name="connsiteY506" fmla="*/ 283554 h 522381"/>
                  <a:gd name="connsiteX507" fmla="*/ 367728 w 403534"/>
                  <a:gd name="connsiteY507" fmla="*/ 259208 h 522381"/>
                  <a:gd name="connsiteX508" fmla="*/ 373558 w 403534"/>
                  <a:gd name="connsiteY508" fmla="*/ 257425 h 522381"/>
                  <a:gd name="connsiteX509" fmla="*/ 373558 w 403534"/>
                  <a:gd name="connsiteY509" fmla="*/ 248921 h 522381"/>
                  <a:gd name="connsiteX510" fmla="*/ 307378 w 403534"/>
                  <a:gd name="connsiteY510" fmla="*/ 235411 h 522381"/>
                  <a:gd name="connsiteX511" fmla="*/ 250594 w 403534"/>
                  <a:gd name="connsiteY511" fmla="*/ 200298 h 522381"/>
                  <a:gd name="connsiteX512" fmla="*/ 251965 w 403534"/>
                  <a:gd name="connsiteY512" fmla="*/ 192755 h 522381"/>
                  <a:gd name="connsiteX513" fmla="*/ 259783 w 403534"/>
                  <a:gd name="connsiteY513" fmla="*/ 188091 h 522381"/>
                  <a:gd name="connsiteX514" fmla="*/ 261498 w 403534"/>
                  <a:gd name="connsiteY514" fmla="*/ 193509 h 522381"/>
                  <a:gd name="connsiteX515" fmla="*/ 266710 w 403534"/>
                  <a:gd name="connsiteY515" fmla="*/ 194195 h 522381"/>
                  <a:gd name="connsiteX516" fmla="*/ 272745 w 403534"/>
                  <a:gd name="connsiteY516" fmla="*/ 173346 h 522381"/>
                  <a:gd name="connsiteX517" fmla="*/ 275145 w 403534"/>
                  <a:gd name="connsiteY517" fmla="*/ 143788 h 522381"/>
                  <a:gd name="connsiteX518" fmla="*/ 267121 w 403534"/>
                  <a:gd name="connsiteY518" fmla="*/ 142691 h 522381"/>
                  <a:gd name="connsiteX519" fmla="*/ 261292 w 403534"/>
                  <a:gd name="connsiteY519" fmla="*/ 171769 h 522381"/>
                  <a:gd name="connsiteX520" fmla="*/ 260743 w 403534"/>
                  <a:gd name="connsiteY520" fmla="*/ 175129 h 522381"/>
                  <a:gd name="connsiteX521" fmla="*/ 255051 w 403534"/>
                  <a:gd name="connsiteY521" fmla="*/ 176501 h 522381"/>
                  <a:gd name="connsiteX522" fmla="*/ 265887 w 403534"/>
                  <a:gd name="connsiteY522" fmla="*/ 122460 h 522381"/>
                  <a:gd name="connsiteX523" fmla="*/ 267533 w 403534"/>
                  <a:gd name="connsiteY523" fmla="*/ 114985 h 522381"/>
                  <a:gd name="connsiteX524" fmla="*/ 281798 w 403534"/>
                  <a:gd name="connsiteY524" fmla="*/ 135902 h 522381"/>
                  <a:gd name="connsiteX525" fmla="*/ 276243 w 403534"/>
                  <a:gd name="connsiteY525" fmla="*/ 162373 h 522381"/>
                  <a:gd name="connsiteX526" fmla="*/ 278711 w 403534"/>
                  <a:gd name="connsiteY526" fmla="*/ 189737 h 522381"/>
                  <a:gd name="connsiteX527" fmla="*/ 283786 w 403534"/>
                  <a:gd name="connsiteY527" fmla="*/ 189737 h 522381"/>
                  <a:gd name="connsiteX528" fmla="*/ 287215 w 403534"/>
                  <a:gd name="connsiteY528" fmla="*/ 169712 h 522381"/>
                  <a:gd name="connsiteX529" fmla="*/ 290164 w 403534"/>
                  <a:gd name="connsiteY529" fmla="*/ 144886 h 522381"/>
                  <a:gd name="connsiteX530" fmla="*/ 297022 w 403534"/>
                  <a:gd name="connsiteY530" fmla="*/ 151332 h 522381"/>
                  <a:gd name="connsiteX531" fmla="*/ 291467 w 403534"/>
                  <a:gd name="connsiteY531" fmla="*/ 172523 h 522381"/>
                  <a:gd name="connsiteX532" fmla="*/ 288038 w 403534"/>
                  <a:gd name="connsiteY532" fmla="*/ 201053 h 522381"/>
                  <a:gd name="connsiteX533" fmla="*/ 293662 w 403534"/>
                  <a:gd name="connsiteY533" fmla="*/ 202561 h 522381"/>
                  <a:gd name="connsiteX534" fmla="*/ 302097 w 403534"/>
                  <a:gd name="connsiteY534" fmla="*/ 180136 h 522381"/>
                  <a:gd name="connsiteX535" fmla="*/ 306281 w 403534"/>
                  <a:gd name="connsiteY535" fmla="*/ 159150 h 522381"/>
                  <a:gd name="connsiteX536" fmla="*/ 312453 w 403534"/>
                  <a:gd name="connsiteY536" fmla="*/ 163745 h 522381"/>
                  <a:gd name="connsiteX537" fmla="*/ 311698 w 403534"/>
                  <a:gd name="connsiteY537" fmla="*/ 164911 h 522381"/>
                  <a:gd name="connsiteX538" fmla="*/ 302440 w 403534"/>
                  <a:gd name="connsiteY538" fmla="*/ 205510 h 522381"/>
                  <a:gd name="connsiteX539" fmla="*/ 311492 w 403534"/>
                  <a:gd name="connsiteY539" fmla="*/ 206745 h 522381"/>
                  <a:gd name="connsiteX540" fmla="*/ 312521 w 403534"/>
                  <a:gd name="connsiteY540" fmla="*/ 202767 h 522381"/>
                  <a:gd name="connsiteX541" fmla="*/ 312178 w 403534"/>
                  <a:gd name="connsiteY541" fmla="*/ 201121 h 522381"/>
                  <a:gd name="connsiteX542" fmla="*/ 319036 w 403534"/>
                  <a:gd name="connsiteY542" fmla="*/ 168271 h 522381"/>
                  <a:gd name="connsiteX543" fmla="*/ 323288 w 403534"/>
                  <a:gd name="connsiteY543" fmla="*/ 170878 h 522381"/>
                  <a:gd name="connsiteX544" fmla="*/ 322123 w 403534"/>
                  <a:gd name="connsiteY544" fmla="*/ 173141 h 522381"/>
                  <a:gd name="connsiteX545" fmla="*/ 315333 w 403534"/>
                  <a:gd name="connsiteY545" fmla="*/ 208802 h 522381"/>
                  <a:gd name="connsiteX546" fmla="*/ 324797 w 403534"/>
                  <a:gd name="connsiteY546" fmla="*/ 210105 h 522381"/>
                  <a:gd name="connsiteX547" fmla="*/ 328158 w 403534"/>
                  <a:gd name="connsiteY547" fmla="*/ 201121 h 522381"/>
                  <a:gd name="connsiteX548" fmla="*/ 327746 w 403534"/>
                  <a:gd name="connsiteY548" fmla="*/ 199407 h 522381"/>
                  <a:gd name="connsiteX549" fmla="*/ 332204 w 403534"/>
                  <a:gd name="connsiteY549" fmla="*/ 175952 h 522381"/>
                  <a:gd name="connsiteX550" fmla="*/ 332204 w 403534"/>
                  <a:gd name="connsiteY550" fmla="*/ 175747 h 522381"/>
                  <a:gd name="connsiteX551" fmla="*/ 340433 w 403534"/>
                  <a:gd name="connsiteY551" fmla="*/ 179518 h 522381"/>
                  <a:gd name="connsiteX552" fmla="*/ 331107 w 403534"/>
                  <a:gd name="connsiteY552" fmla="*/ 203659 h 522381"/>
                  <a:gd name="connsiteX553" fmla="*/ 344411 w 403534"/>
                  <a:gd name="connsiteY553" fmla="*/ 207294 h 522381"/>
                  <a:gd name="connsiteX554" fmla="*/ 344548 w 403534"/>
                  <a:gd name="connsiteY554" fmla="*/ 207362 h 522381"/>
                  <a:gd name="connsiteX555" fmla="*/ 346537 w 403534"/>
                  <a:gd name="connsiteY555" fmla="*/ 201053 h 522381"/>
                  <a:gd name="connsiteX556" fmla="*/ 352161 w 403534"/>
                  <a:gd name="connsiteY556" fmla="*/ 199270 h 522381"/>
                  <a:gd name="connsiteX557" fmla="*/ 356138 w 403534"/>
                  <a:gd name="connsiteY557" fmla="*/ 188365 h 522381"/>
                  <a:gd name="connsiteX558" fmla="*/ 354149 w 403534"/>
                  <a:gd name="connsiteY558" fmla="*/ 185828 h 522381"/>
                  <a:gd name="connsiteX559" fmla="*/ 354355 w 403534"/>
                  <a:gd name="connsiteY559" fmla="*/ 184319 h 522381"/>
                  <a:gd name="connsiteX560" fmla="*/ 362791 w 403534"/>
                  <a:gd name="connsiteY560" fmla="*/ 186034 h 522381"/>
                  <a:gd name="connsiteX561" fmla="*/ 361899 w 403534"/>
                  <a:gd name="connsiteY561" fmla="*/ 189051 h 522381"/>
                  <a:gd name="connsiteX562" fmla="*/ 366082 w 403534"/>
                  <a:gd name="connsiteY562" fmla="*/ 204344 h 522381"/>
                  <a:gd name="connsiteX563" fmla="*/ 373146 w 403534"/>
                  <a:gd name="connsiteY563" fmla="*/ 202493 h 522381"/>
                  <a:gd name="connsiteX564" fmla="*/ 373694 w 403534"/>
                  <a:gd name="connsiteY564" fmla="*/ 191794 h 522381"/>
                  <a:gd name="connsiteX565" fmla="*/ 374723 w 403534"/>
                  <a:gd name="connsiteY565" fmla="*/ 186857 h 522381"/>
                  <a:gd name="connsiteX566" fmla="*/ 380141 w 403534"/>
                  <a:gd name="connsiteY566" fmla="*/ 186582 h 522381"/>
                  <a:gd name="connsiteX567" fmla="*/ 379661 w 403534"/>
                  <a:gd name="connsiteY567" fmla="*/ 188365 h 522381"/>
                  <a:gd name="connsiteX568" fmla="*/ 378427 w 403534"/>
                  <a:gd name="connsiteY568" fmla="*/ 196526 h 522381"/>
                  <a:gd name="connsiteX569" fmla="*/ 373969 w 403534"/>
                  <a:gd name="connsiteY569" fmla="*/ 202767 h 522381"/>
                  <a:gd name="connsiteX570" fmla="*/ 375615 w 403534"/>
                  <a:gd name="connsiteY570" fmla="*/ 205579 h 522381"/>
                  <a:gd name="connsiteX571" fmla="*/ 385353 w 403534"/>
                  <a:gd name="connsiteY571" fmla="*/ 188365 h 522381"/>
                  <a:gd name="connsiteX572" fmla="*/ 383707 w 403534"/>
                  <a:gd name="connsiteY572" fmla="*/ 186034 h 522381"/>
                  <a:gd name="connsiteX573" fmla="*/ 401813 w 403534"/>
                  <a:gd name="connsiteY573" fmla="*/ 178901 h 522381"/>
                  <a:gd name="connsiteX574" fmla="*/ 399001 w 403534"/>
                  <a:gd name="connsiteY574" fmla="*/ 170397 h 522381"/>
                  <a:gd name="connsiteX575" fmla="*/ 190037 w 403534"/>
                  <a:gd name="connsiteY575" fmla="*/ 151812 h 522381"/>
                  <a:gd name="connsiteX576" fmla="*/ 191752 w 403534"/>
                  <a:gd name="connsiteY576" fmla="*/ 139056 h 522381"/>
                  <a:gd name="connsiteX577" fmla="*/ 194769 w 403534"/>
                  <a:gd name="connsiteY577" fmla="*/ 138165 h 522381"/>
                  <a:gd name="connsiteX578" fmla="*/ 190037 w 403534"/>
                  <a:gd name="connsiteY578" fmla="*/ 151812 h 522381"/>
                  <a:gd name="connsiteX579" fmla="*/ 100746 w 403534"/>
                  <a:gd name="connsiteY579" fmla="*/ 374971 h 522381"/>
                  <a:gd name="connsiteX580" fmla="*/ 101500 w 403534"/>
                  <a:gd name="connsiteY580" fmla="*/ 365439 h 522381"/>
                  <a:gd name="connsiteX581" fmla="*/ 109250 w 403534"/>
                  <a:gd name="connsiteY581" fmla="*/ 366536 h 522381"/>
                  <a:gd name="connsiteX582" fmla="*/ 100746 w 403534"/>
                  <a:gd name="connsiteY582" fmla="*/ 374971 h 522381"/>
                  <a:gd name="connsiteX583" fmla="*/ 301891 w 403534"/>
                  <a:gd name="connsiteY583" fmla="*/ 487374 h 522381"/>
                  <a:gd name="connsiteX584" fmla="*/ 299079 w 403534"/>
                  <a:gd name="connsiteY584" fmla="*/ 491489 h 522381"/>
                  <a:gd name="connsiteX585" fmla="*/ 297708 w 403534"/>
                  <a:gd name="connsiteY585" fmla="*/ 493889 h 522381"/>
                  <a:gd name="connsiteX586" fmla="*/ 296611 w 403534"/>
                  <a:gd name="connsiteY586" fmla="*/ 487374 h 522381"/>
                  <a:gd name="connsiteX587" fmla="*/ 301891 w 403534"/>
                  <a:gd name="connsiteY587" fmla="*/ 487374 h 522381"/>
                  <a:gd name="connsiteX588" fmla="*/ 281592 w 403534"/>
                  <a:gd name="connsiteY588" fmla="*/ 334441 h 522381"/>
                  <a:gd name="connsiteX589" fmla="*/ 285775 w 403534"/>
                  <a:gd name="connsiteY589" fmla="*/ 335538 h 522381"/>
                  <a:gd name="connsiteX590" fmla="*/ 280563 w 403534"/>
                  <a:gd name="connsiteY590" fmla="*/ 341436 h 522381"/>
                  <a:gd name="connsiteX591" fmla="*/ 281592 w 403534"/>
                  <a:gd name="connsiteY591" fmla="*/ 334441 h 522381"/>
                  <a:gd name="connsiteX592" fmla="*/ 324866 w 403534"/>
                  <a:gd name="connsiteY592" fmla="*/ 256671 h 522381"/>
                  <a:gd name="connsiteX593" fmla="*/ 328843 w 403534"/>
                  <a:gd name="connsiteY593" fmla="*/ 257631 h 522381"/>
                  <a:gd name="connsiteX594" fmla="*/ 324660 w 403534"/>
                  <a:gd name="connsiteY594" fmla="*/ 263186 h 522381"/>
                  <a:gd name="connsiteX595" fmla="*/ 324866 w 403534"/>
                  <a:gd name="connsiteY595" fmla="*/ 256671 h 522381"/>
                  <a:gd name="connsiteX596" fmla="*/ 324866 w 403534"/>
                  <a:gd name="connsiteY596" fmla="*/ 256671 h 52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</a:cxnLst>
                <a:rect l="l" t="t" r="r" b="b"/>
                <a:pathLst>
                  <a:path w="403534" h="522381">
                    <a:moveTo>
                      <a:pt x="399001" y="170397"/>
                    </a:moveTo>
                    <a:cubicBezTo>
                      <a:pt x="368757" y="168820"/>
                      <a:pt x="347497" y="169712"/>
                      <a:pt x="320888" y="152155"/>
                    </a:cubicBezTo>
                    <a:cubicBezTo>
                      <a:pt x="316019" y="149001"/>
                      <a:pt x="311630" y="145228"/>
                      <a:pt x="307446" y="141251"/>
                    </a:cubicBezTo>
                    <a:cubicBezTo>
                      <a:pt x="307104" y="140702"/>
                      <a:pt x="306623" y="140222"/>
                      <a:pt x="306075" y="139879"/>
                    </a:cubicBezTo>
                    <a:cubicBezTo>
                      <a:pt x="294211" y="128427"/>
                      <a:pt x="283855" y="115259"/>
                      <a:pt x="269659" y="107030"/>
                    </a:cubicBezTo>
                    <a:cubicBezTo>
                      <a:pt x="269385" y="106892"/>
                      <a:pt x="269110" y="106755"/>
                      <a:pt x="268836" y="106687"/>
                    </a:cubicBezTo>
                    <a:cubicBezTo>
                      <a:pt x="268904" y="106412"/>
                      <a:pt x="268973" y="106138"/>
                      <a:pt x="269042" y="105864"/>
                    </a:cubicBezTo>
                    <a:cubicBezTo>
                      <a:pt x="271853" y="104286"/>
                      <a:pt x="274597" y="102777"/>
                      <a:pt x="277202" y="101200"/>
                    </a:cubicBezTo>
                    <a:cubicBezTo>
                      <a:pt x="282140" y="98388"/>
                      <a:pt x="278780" y="89885"/>
                      <a:pt x="273294" y="91873"/>
                    </a:cubicBezTo>
                    <a:cubicBezTo>
                      <a:pt x="272882" y="92011"/>
                      <a:pt x="272539" y="92148"/>
                      <a:pt x="272128" y="92353"/>
                    </a:cubicBezTo>
                    <a:cubicBezTo>
                      <a:pt x="274117" y="83987"/>
                      <a:pt x="276105" y="75551"/>
                      <a:pt x="277957" y="67116"/>
                    </a:cubicBezTo>
                    <a:cubicBezTo>
                      <a:pt x="275968" y="76443"/>
                      <a:pt x="276174" y="86250"/>
                      <a:pt x="281180" y="93725"/>
                    </a:cubicBezTo>
                    <a:cubicBezTo>
                      <a:pt x="282689" y="95919"/>
                      <a:pt x="285912" y="95577"/>
                      <a:pt x="286735" y="92971"/>
                    </a:cubicBezTo>
                    <a:cubicBezTo>
                      <a:pt x="288587" y="87073"/>
                      <a:pt x="288381" y="80421"/>
                      <a:pt x="288587" y="74317"/>
                    </a:cubicBezTo>
                    <a:cubicBezTo>
                      <a:pt x="288861" y="66842"/>
                      <a:pt x="290164" y="59366"/>
                      <a:pt x="291604" y="52028"/>
                    </a:cubicBezTo>
                    <a:cubicBezTo>
                      <a:pt x="292427" y="47845"/>
                      <a:pt x="286666" y="44896"/>
                      <a:pt x="284472" y="49011"/>
                    </a:cubicBezTo>
                    <a:cubicBezTo>
                      <a:pt x="282140" y="53400"/>
                      <a:pt x="280083" y="58612"/>
                      <a:pt x="278643" y="64167"/>
                    </a:cubicBezTo>
                    <a:cubicBezTo>
                      <a:pt x="280906" y="53880"/>
                      <a:pt x="283032" y="43524"/>
                      <a:pt x="284609" y="33169"/>
                    </a:cubicBezTo>
                    <a:cubicBezTo>
                      <a:pt x="289547" y="44965"/>
                      <a:pt x="297434" y="56143"/>
                      <a:pt x="303949" y="64647"/>
                    </a:cubicBezTo>
                    <a:cubicBezTo>
                      <a:pt x="301685" y="72191"/>
                      <a:pt x="300246" y="79940"/>
                      <a:pt x="298805" y="87621"/>
                    </a:cubicBezTo>
                    <a:cubicBezTo>
                      <a:pt x="297159" y="96674"/>
                      <a:pt x="294485" y="105864"/>
                      <a:pt x="296953" y="114985"/>
                    </a:cubicBezTo>
                    <a:cubicBezTo>
                      <a:pt x="297571" y="117317"/>
                      <a:pt x="300520" y="117385"/>
                      <a:pt x="301754" y="115602"/>
                    </a:cubicBezTo>
                    <a:cubicBezTo>
                      <a:pt x="302166" y="114985"/>
                      <a:pt x="302508" y="114367"/>
                      <a:pt x="302920" y="113750"/>
                    </a:cubicBezTo>
                    <a:cubicBezTo>
                      <a:pt x="302508" y="118002"/>
                      <a:pt x="302714" y="122186"/>
                      <a:pt x="304840" y="126163"/>
                    </a:cubicBezTo>
                    <a:cubicBezTo>
                      <a:pt x="305801" y="128015"/>
                      <a:pt x="308543" y="128289"/>
                      <a:pt x="309984" y="126849"/>
                    </a:cubicBezTo>
                    <a:cubicBezTo>
                      <a:pt x="315539" y="121020"/>
                      <a:pt x="315265" y="113476"/>
                      <a:pt x="316293" y="105727"/>
                    </a:cubicBezTo>
                    <a:cubicBezTo>
                      <a:pt x="317391" y="97771"/>
                      <a:pt x="318419" y="89816"/>
                      <a:pt x="319517" y="81861"/>
                    </a:cubicBezTo>
                    <a:cubicBezTo>
                      <a:pt x="321437" y="83644"/>
                      <a:pt x="323426" y="85427"/>
                      <a:pt x="325483" y="87141"/>
                    </a:cubicBezTo>
                    <a:cubicBezTo>
                      <a:pt x="324043" y="95165"/>
                      <a:pt x="322671" y="103258"/>
                      <a:pt x="321368" y="111282"/>
                    </a:cubicBezTo>
                    <a:cubicBezTo>
                      <a:pt x="320202" y="118688"/>
                      <a:pt x="317733" y="126369"/>
                      <a:pt x="321643" y="133159"/>
                    </a:cubicBezTo>
                    <a:cubicBezTo>
                      <a:pt x="322808" y="135147"/>
                      <a:pt x="325414" y="135353"/>
                      <a:pt x="327060" y="133844"/>
                    </a:cubicBezTo>
                    <a:cubicBezTo>
                      <a:pt x="332546" y="128838"/>
                      <a:pt x="332478" y="121706"/>
                      <a:pt x="333575" y="114642"/>
                    </a:cubicBezTo>
                    <a:cubicBezTo>
                      <a:pt x="334604" y="108127"/>
                      <a:pt x="335427" y="101612"/>
                      <a:pt x="336319" y="95097"/>
                    </a:cubicBezTo>
                    <a:cubicBezTo>
                      <a:pt x="338101" y="96262"/>
                      <a:pt x="339953" y="97360"/>
                      <a:pt x="341805" y="98388"/>
                    </a:cubicBezTo>
                    <a:cubicBezTo>
                      <a:pt x="340022" y="106549"/>
                      <a:pt x="338170" y="114779"/>
                      <a:pt x="336593" y="123009"/>
                    </a:cubicBezTo>
                    <a:cubicBezTo>
                      <a:pt x="335290" y="130072"/>
                      <a:pt x="333164" y="136862"/>
                      <a:pt x="336524" y="143446"/>
                    </a:cubicBezTo>
                    <a:cubicBezTo>
                      <a:pt x="337553" y="145366"/>
                      <a:pt x="340159" y="145503"/>
                      <a:pt x="341668" y="144131"/>
                    </a:cubicBezTo>
                    <a:cubicBezTo>
                      <a:pt x="346743" y="139399"/>
                      <a:pt x="347085" y="132816"/>
                      <a:pt x="348183" y="126232"/>
                    </a:cubicBezTo>
                    <a:cubicBezTo>
                      <a:pt x="349486" y="118551"/>
                      <a:pt x="350514" y="110733"/>
                      <a:pt x="351543" y="102983"/>
                    </a:cubicBezTo>
                    <a:cubicBezTo>
                      <a:pt x="358881" y="105727"/>
                      <a:pt x="366220" y="106892"/>
                      <a:pt x="373009" y="105384"/>
                    </a:cubicBezTo>
                    <a:cubicBezTo>
                      <a:pt x="377123" y="104492"/>
                      <a:pt x="378564" y="98731"/>
                      <a:pt x="375546" y="95919"/>
                    </a:cubicBezTo>
                    <a:cubicBezTo>
                      <a:pt x="368208" y="89130"/>
                      <a:pt x="358813" y="87484"/>
                      <a:pt x="349897" y="83027"/>
                    </a:cubicBezTo>
                    <a:cubicBezTo>
                      <a:pt x="338856" y="77471"/>
                      <a:pt x="329323" y="69790"/>
                      <a:pt x="320545" y="61218"/>
                    </a:cubicBezTo>
                    <a:cubicBezTo>
                      <a:pt x="311698" y="52508"/>
                      <a:pt x="305252" y="41947"/>
                      <a:pt x="299765" y="30974"/>
                    </a:cubicBezTo>
                    <a:cubicBezTo>
                      <a:pt x="294759" y="20962"/>
                      <a:pt x="293936" y="9234"/>
                      <a:pt x="286598" y="799"/>
                    </a:cubicBezTo>
                    <a:cubicBezTo>
                      <a:pt x="285501" y="-435"/>
                      <a:pt x="282895" y="-230"/>
                      <a:pt x="282209" y="1348"/>
                    </a:cubicBezTo>
                    <a:cubicBezTo>
                      <a:pt x="281729" y="2514"/>
                      <a:pt x="281317" y="3679"/>
                      <a:pt x="280975" y="4914"/>
                    </a:cubicBezTo>
                    <a:cubicBezTo>
                      <a:pt x="280631" y="4845"/>
                      <a:pt x="280357" y="4777"/>
                      <a:pt x="279946" y="4777"/>
                    </a:cubicBezTo>
                    <a:cubicBezTo>
                      <a:pt x="279808" y="3611"/>
                      <a:pt x="279740" y="2445"/>
                      <a:pt x="279603" y="1279"/>
                    </a:cubicBezTo>
                    <a:cubicBezTo>
                      <a:pt x="279397" y="-24"/>
                      <a:pt x="277408" y="-161"/>
                      <a:pt x="276860" y="936"/>
                    </a:cubicBezTo>
                    <a:cubicBezTo>
                      <a:pt x="275831" y="2925"/>
                      <a:pt x="275076" y="5051"/>
                      <a:pt x="274185" y="7108"/>
                    </a:cubicBezTo>
                    <a:cubicBezTo>
                      <a:pt x="257931" y="14995"/>
                      <a:pt x="242089" y="25831"/>
                      <a:pt x="225973" y="36461"/>
                    </a:cubicBezTo>
                    <a:cubicBezTo>
                      <a:pt x="226865" y="34129"/>
                      <a:pt x="227825" y="31797"/>
                      <a:pt x="228717" y="29465"/>
                    </a:cubicBezTo>
                    <a:cubicBezTo>
                      <a:pt x="229951" y="26311"/>
                      <a:pt x="224944" y="24322"/>
                      <a:pt x="223299" y="27202"/>
                    </a:cubicBezTo>
                    <a:cubicBezTo>
                      <a:pt x="220212" y="32757"/>
                      <a:pt x="217332" y="38381"/>
                      <a:pt x="214315" y="44005"/>
                    </a:cubicBezTo>
                    <a:cubicBezTo>
                      <a:pt x="208348" y="47776"/>
                      <a:pt x="202382" y="51411"/>
                      <a:pt x="196347" y="54703"/>
                    </a:cubicBezTo>
                    <a:cubicBezTo>
                      <a:pt x="195250" y="52920"/>
                      <a:pt x="191957" y="52371"/>
                      <a:pt x="190654" y="54634"/>
                    </a:cubicBezTo>
                    <a:cubicBezTo>
                      <a:pt x="189832" y="56006"/>
                      <a:pt x="189009" y="57446"/>
                      <a:pt x="188117" y="58955"/>
                    </a:cubicBezTo>
                    <a:cubicBezTo>
                      <a:pt x="180025" y="62864"/>
                      <a:pt x="171795" y="66156"/>
                      <a:pt x="163291" y="68419"/>
                    </a:cubicBezTo>
                    <a:cubicBezTo>
                      <a:pt x="162125" y="68008"/>
                      <a:pt x="160822" y="68145"/>
                      <a:pt x="159862" y="69173"/>
                    </a:cubicBezTo>
                    <a:cubicBezTo>
                      <a:pt x="159862" y="69173"/>
                      <a:pt x="159862" y="69173"/>
                      <a:pt x="159862" y="69242"/>
                    </a:cubicBezTo>
                    <a:cubicBezTo>
                      <a:pt x="155610" y="70202"/>
                      <a:pt x="151290" y="71025"/>
                      <a:pt x="146900" y="71368"/>
                    </a:cubicBezTo>
                    <a:cubicBezTo>
                      <a:pt x="143815" y="71642"/>
                      <a:pt x="143197" y="75757"/>
                      <a:pt x="146146" y="76717"/>
                    </a:cubicBezTo>
                    <a:cubicBezTo>
                      <a:pt x="148684" y="77540"/>
                      <a:pt x="151153" y="78089"/>
                      <a:pt x="153621" y="78363"/>
                    </a:cubicBezTo>
                    <a:cubicBezTo>
                      <a:pt x="148889" y="87553"/>
                      <a:pt x="146215" y="98800"/>
                      <a:pt x="144363" y="108058"/>
                    </a:cubicBezTo>
                    <a:cubicBezTo>
                      <a:pt x="143883" y="110527"/>
                      <a:pt x="144638" y="113407"/>
                      <a:pt x="147038" y="114642"/>
                    </a:cubicBezTo>
                    <a:cubicBezTo>
                      <a:pt x="148067" y="115190"/>
                      <a:pt x="148821" y="115465"/>
                      <a:pt x="149987" y="115465"/>
                    </a:cubicBezTo>
                    <a:cubicBezTo>
                      <a:pt x="152593" y="115396"/>
                      <a:pt x="154925" y="113750"/>
                      <a:pt x="155610" y="111213"/>
                    </a:cubicBezTo>
                    <a:cubicBezTo>
                      <a:pt x="157531" y="104286"/>
                      <a:pt x="159382" y="97360"/>
                      <a:pt x="161302" y="90433"/>
                    </a:cubicBezTo>
                    <a:cubicBezTo>
                      <a:pt x="162400" y="86318"/>
                      <a:pt x="163840" y="82341"/>
                      <a:pt x="164800" y="78226"/>
                    </a:cubicBezTo>
                    <a:cubicBezTo>
                      <a:pt x="170698" y="77266"/>
                      <a:pt x="176390" y="75071"/>
                      <a:pt x="182014" y="72397"/>
                    </a:cubicBezTo>
                    <a:cubicBezTo>
                      <a:pt x="178516" y="81861"/>
                      <a:pt x="176938" y="92011"/>
                      <a:pt x="180711" y="100583"/>
                    </a:cubicBezTo>
                    <a:cubicBezTo>
                      <a:pt x="181534" y="102435"/>
                      <a:pt x="184619" y="102298"/>
                      <a:pt x="185443" y="100583"/>
                    </a:cubicBezTo>
                    <a:cubicBezTo>
                      <a:pt x="188528" y="94205"/>
                      <a:pt x="188734" y="86798"/>
                      <a:pt x="190037" y="79872"/>
                    </a:cubicBezTo>
                    <a:cubicBezTo>
                      <a:pt x="190860" y="75345"/>
                      <a:pt x="192095" y="70819"/>
                      <a:pt x="193466" y="66361"/>
                    </a:cubicBezTo>
                    <a:cubicBezTo>
                      <a:pt x="194015" y="66019"/>
                      <a:pt x="194632" y="65744"/>
                      <a:pt x="195181" y="65401"/>
                    </a:cubicBezTo>
                    <a:cubicBezTo>
                      <a:pt x="198884" y="63344"/>
                      <a:pt x="202588" y="61218"/>
                      <a:pt x="206360" y="59161"/>
                    </a:cubicBezTo>
                    <a:cubicBezTo>
                      <a:pt x="205399" y="61012"/>
                      <a:pt x="204370" y="62795"/>
                      <a:pt x="203411" y="64716"/>
                    </a:cubicBezTo>
                    <a:cubicBezTo>
                      <a:pt x="198267" y="74728"/>
                      <a:pt x="190243" y="85427"/>
                      <a:pt x="192095" y="96948"/>
                    </a:cubicBezTo>
                    <a:cubicBezTo>
                      <a:pt x="192369" y="98594"/>
                      <a:pt x="194495" y="99211"/>
                      <a:pt x="195798" y="98457"/>
                    </a:cubicBezTo>
                    <a:cubicBezTo>
                      <a:pt x="200256" y="95851"/>
                      <a:pt x="203205" y="91668"/>
                      <a:pt x="205537" y="87073"/>
                    </a:cubicBezTo>
                    <a:cubicBezTo>
                      <a:pt x="205537" y="87758"/>
                      <a:pt x="205468" y="88376"/>
                      <a:pt x="205399" y="89061"/>
                    </a:cubicBezTo>
                    <a:cubicBezTo>
                      <a:pt x="205262" y="94274"/>
                      <a:pt x="213012" y="96537"/>
                      <a:pt x="215343" y="91736"/>
                    </a:cubicBezTo>
                    <a:cubicBezTo>
                      <a:pt x="218567" y="85290"/>
                      <a:pt x="222064" y="79117"/>
                      <a:pt x="224670" y="72397"/>
                    </a:cubicBezTo>
                    <a:cubicBezTo>
                      <a:pt x="225493" y="70339"/>
                      <a:pt x="222682" y="69173"/>
                      <a:pt x="221241" y="70408"/>
                    </a:cubicBezTo>
                    <a:cubicBezTo>
                      <a:pt x="219527" y="71916"/>
                      <a:pt x="217950" y="73563"/>
                      <a:pt x="216372" y="75208"/>
                    </a:cubicBezTo>
                    <a:cubicBezTo>
                      <a:pt x="216372" y="70476"/>
                      <a:pt x="216304" y="65676"/>
                      <a:pt x="216235" y="60944"/>
                    </a:cubicBezTo>
                    <a:cubicBezTo>
                      <a:pt x="217538" y="57789"/>
                      <a:pt x="218909" y="54634"/>
                      <a:pt x="220144" y="51411"/>
                    </a:cubicBezTo>
                    <a:cubicBezTo>
                      <a:pt x="236534" y="42290"/>
                      <a:pt x="252994" y="32963"/>
                      <a:pt x="268356" y="22539"/>
                    </a:cubicBezTo>
                    <a:cubicBezTo>
                      <a:pt x="267464" y="25351"/>
                      <a:pt x="266710" y="28231"/>
                      <a:pt x="265956" y="31180"/>
                    </a:cubicBezTo>
                    <a:cubicBezTo>
                      <a:pt x="265475" y="31660"/>
                      <a:pt x="264995" y="32209"/>
                      <a:pt x="264721" y="32894"/>
                    </a:cubicBezTo>
                    <a:cubicBezTo>
                      <a:pt x="264653" y="33032"/>
                      <a:pt x="264584" y="33237"/>
                      <a:pt x="264515" y="33375"/>
                    </a:cubicBezTo>
                    <a:cubicBezTo>
                      <a:pt x="262801" y="32071"/>
                      <a:pt x="259920" y="32209"/>
                      <a:pt x="259029" y="34952"/>
                    </a:cubicBezTo>
                    <a:cubicBezTo>
                      <a:pt x="254777" y="48462"/>
                      <a:pt x="250114" y="61835"/>
                      <a:pt x="245587" y="75208"/>
                    </a:cubicBezTo>
                    <a:cubicBezTo>
                      <a:pt x="247508" y="66430"/>
                      <a:pt x="248605" y="57378"/>
                      <a:pt x="249633" y="49422"/>
                    </a:cubicBezTo>
                    <a:cubicBezTo>
                      <a:pt x="250731" y="40781"/>
                      <a:pt x="237221" y="40918"/>
                      <a:pt x="236123" y="49422"/>
                    </a:cubicBezTo>
                    <a:cubicBezTo>
                      <a:pt x="235095" y="57446"/>
                      <a:pt x="233517" y="65264"/>
                      <a:pt x="231597" y="73082"/>
                    </a:cubicBezTo>
                    <a:cubicBezTo>
                      <a:pt x="229471" y="81381"/>
                      <a:pt x="225493" y="89404"/>
                      <a:pt x="224053" y="97771"/>
                    </a:cubicBezTo>
                    <a:cubicBezTo>
                      <a:pt x="222750" y="105246"/>
                      <a:pt x="232008" y="107441"/>
                      <a:pt x="234957" y="102366"/>
                    </a:cubicBezTo>
                    <a:lnTo>
                      <a:pt x="235026" y="102435"/>
                    </a:lnTo>
                    <a:cubicBezTo>
                      <a:pt x="239621" y="95782"/>
                      <a:pt x="242638" y="87621"/>
                      <a:pt x="244764" y="79049"/>
                    </a:cubicBezTo>
                    <a:cubicBezTo>
                      <a:pt x="244970" y="83781"/>
                      <a:pt x="252376" y="86318"/>
                      <a:pt x="254846" y="81449"/>
                    </a:cubicBezTo>
                    <a:cubicBezTo>
                      <a:pt x="255669" y="79803"/>
                      <a:pt x="256286" y="78157"/>
                      <a:pt x="257040" y="76443"/>
                    </a:cubicBezTo>
                    <a:cubicBezTo>
                      <a:pt x="255805" y="84467"/>
                      <a:pt x="254640" y="92422"/>
                      <a:pt x="253337" y="100172"/>
                    </a:cubicBezTo>
                    <a:cubicBezTo>
                      <a:pt x="232008" y="109498"/>
                      <a:pt x="211503" y="119922"/>
                      <a:pt x="190037" y="126780"/>
                    </a:cubicBezTo>
                    <a:cubicBezTo>
                      <a:pt x="189969" y="126643"/>
                      <a:pt x="189969" y="126575"/>
                      <a:pt x="189969" y="126438"/>
                    </a:cubicBezTo>
                    <a:cubicBezTo>
                      <a:pt x="189557" y="125203"/>
                      <a:pt x="187980" y="124929"/>
                      <a:pt x="187225" y="126095"/>
                    </a:cubicBezTo>
                    <a:cubicBezTo>
                      <a:pt x="186814" y="126712"/>
                      <a:pt x="186540" y="127329"/>
                      <a:pt x="186197" y="128015"/>
                    </a:cubicBezTo>
                    <a:cubicBezTo>
                      <a:pt x="177419" y="130621"/>
                      <a:pt x="168572" y="132610"/>
                      <a:pt x="159314" y="133501"/>
                    </a:cubicBezTo>
                    <a:cubicBezTo>
                      <a:pt x="159382" y="133296"/>
                      <a:pt x="159451" y="133159"/>
                      <a:pt x="159519" y="132953"/>
                    </a:cubicBezTo>
                    <a:cubicBezTo>
                      <a:pt x="160754" y="129318"/>
                      <a:pt x="154993" y="126918"/>
                      <a:pt x="153347" y="130347"/>
                    </a:cubicBezTo>
                    <a:cubicBezTo>
                      <a:pt x="152730" y="131581"/>
                      <a:pt x="152250" y="132816"/>
                      <a:pt x="151632" y="133981"/>
                    </a:cubicBezTo>
                    <a:cubicBezTo>
                      <a:pt x="145186" y="134256"/>
                      <a:pt x="138534" y="134050"/>
                      <a:pt x="131676" y="133159"/>
                    </a:cubicBezTo>
                    <a:cubicBezTo>
                      <a:pt x="127835" y="132678"/>
                      <a:pt x="127355" y="138645"/>
                      <a:pt x="130784" y="139674"/>
                    </a:cubicBezTo>
                    <a:cubicBezTo>
                      <a:pt x="136202" y="141388"/>
                      <a:pt x="141757" y="142417"/>
                      <a:pt x="147380" y="143103"/>
                    </a:cubicBezTo>
                    <a:cubicBezTo>
                      <a:pt x="145255" y="147697"/>
                      <a:pt x="142992" y="152292"/>
                      <a:pt x="140934" y="156956"/>
                    </a:cubicBezTo>
                    <a:cubicBezTo>
                      <a:pt x="137642" y="164431"/>
                      <a:pt x="132293" y="172318"/>
                      <a:pt x="133596" y="180547"/>
                    </a:cubicBezTo>
                    <a:cubicBezTo>
                      <a:pt x="133870" y="182399"/>
                      <a:pt x="136613" y="183496"/>
                      <a:pt x="138054" y="182399"/>
                    </a:cubicBezTo>
                    <a:cubicBezTo>
                      <a:pt x="144089" y="177941"/>
                      <a:pt x="145529" y="170878"/>
                      <a:pt x="148135" y="164020"/>
                    </a:cubicBezTo>
                    <a:cubicBezTo>
                      <a:pt x="150741" y="157299"/>
                      <a:pt x="153073" y="150509"/>
                      <a:pt x="155542" y="143720"/>
                    </a:cubicBezTo>
                    <a:cubicBezTo>
                      <a:pt x="156913" y="143788"/>
                      <a:pt x="158285" y="143651"/>
                      <a:pt x="159588" y="143651"/>
                    </a:cubicBezTo>
                    <a:cubicBezTo>
                      <a:pt x="158079" y="153115"/>
                      <a:pt x="156502" y="162511"/>
                      <a:pt x="154993" y="171975"/>
                    </a:cubicBezTo>
                    <a:cubicBezTo>
                      <a:pt x="154170" y="177118"/>
                      <a:pt x="161302" y="179313"/>
                      <a:pt x="162948" y="174169"/>
                    </a:cubicBezTo>
                    <a:cubicBezTo>
                      <a:pt x="164731" y="168683"/>
                      <a:pt x="168160" y="163677"/>
                      <a:pt x="170424" y="158327"/>
                    </a:cubicBezTo>
                    <a:cubicBezTo>
                      <a:pt x="171041" y="156887"/>
                      <a:pt x="169395" y="155310"/>
                      <a:pt x="168160" y="156544"/>
                    </a:cubicBezTo>
                    <a:cubicBezTo>
                      <a:pt x="167200" y="157573"/>
                      <a:pt x="166309" y="158602"/>
                      <a:pt x="165348" y="159699"/>
                    </a:cubicBezTo>
                    <a:cubicBezTo>
                      <a:pt x="166240" y="154281"/>
                      <a:pt x="167200" y="148795"/>
                      <a:pt x="168092" y="143377"/>
                    </a:cubicBezTo>
                    <a:cubicBezTo>
                      <a:pt x="172481" y="143034"/>
                      <a:pt x="176870" y="142348"/>
                      <a:pt x="181259" y="141594"/>
                    </a:cubicBezTo>
                    <a:cubicBezTo>
                      <a:pt x="180779" y="143514"/>
                      <a:pt x="180367" y="145434"/>
                      <a:pt x="179819" y="147286"/>
                    </a:cubicBezTo>
                    <a:cubicBezTo>
                      <a:pt x="177350" y="156750"/>
                      <a:pt x="173647" y="165734"/>
                      <a:pt x="170903" y="175129"/>
                    </a:cubicBezTo>
                    <a:cubicBezTo>
                      <a:pt x="169121" y="181233"/>
                      <a:pt x="177419" y="183496"/>
                      <a:pt x="180162" y="178970"/>
                    </a:cubicBezTo>
                    <a:cubicBezTo>
                      <a:pt x="180231" y="178970"/>
                      <a:pt x="180231" y="179039"/>
                      <a:pt x="180299" y="179039"/>
                    </a:cubicBezTo>
                    <a:cubicBezTo>
                      <a:pt x="182357" y="174786"/>
                      <a:pt x="184551" y="169506"/>
                      <a:pt x="186471" y="163814"/>
                    </a:cubicBezTo>
                    <a:cubicBezTo>
                      <a:pt x="185991" y="165940"/>
                      <a:pt x="185580" y="167997"/>
                      <a:pt x="185305" y="170123"/>
                    </a:cubicBezTo>
                    <a:cubicBezTo>
                      <a:pt x="184414" y="176570"/>
                      <a:pt x="192849" y="177941"/>
                      <a:pt x="194427" y="173004"/>
                    </a:cubicBezTo>
                    <a:cubicBezTo>
                      <a:pt x="199707" y="161345"/>
                      <a:pt x="202450" y="147903"/>
                      <a:pt x="205605" y="135285"/>
                    </a:cubicBezTo>
                    <a:cubicBezTo>
                      <a:pt x="206840" y="134873"/>
                      <a:pt x="208074" y="134393"/>
                      <a:pt x="209308" y="133981"/>
                    </a:cubicBezTo>
                    <a:cubicBezTo>
                      <a:pt x="206154" y="141937"/>
                      <a:pt x="202931" y="149892"/>
                      <a:pt x="199844" y="157916"/>
                    </a:cubicBezTo>
                    <a:cubicBezTo>
                      <a:pt x="197376" y="164499"/>
                      <a:pt x="208485" y="167037"/>
                      <a:pt x="209994" y="160659"/>
                    </a:cubicBezTo>
                    <a:cubicBezTo>
                      <a:pt x="210063" y="160659"/>
                      <a:pt x="210063" y="160728"/>
                      <a:pt x="210131" y="160728"/>
                    </a:cubicBezTo>
                    <a:cubicBezTo>
                      <a:pt x="213560" y="151607"/>
                      <a:pt x="216783" y="142417"/>
                      <a:pt x="220144" y="133227"/>
                    </a:cubicBezTo>
                    <a:cubicBezTo>
                      <a:pt x="220624" y="131924"/>
                      <a:pt x="220487" y="130895"/>
                      <a:pt x="220076" y="130004"/>
                    </a:cubicBezTo>
                    <a:cubicBezTo>
                      <a:pt x="227208" y="127192"/>
                      <a:pt x="234134" y="123969"/>
                      <a:pt x="240992" y="120677"/>
                    </a:cubicBezTo>
                    <a:cubicBezTo>
                      <a:pt x="237495" y="127741"/>
                      <a:pt x="234957" y="135559"/>
                      <a:pt x="231802" y="142622"/>
                    </a:cubicBezTo>
                    <a:cubicBezTo>
                      <a:pt x="231254" y="143788"/>
                      <a:pt x="230705" y="144954"/>
                      <a:pt x="230088" y="146189"/>
                    </a:cubicBezTo>
                    <a:cubicBezTo>
                      <a:pt x="230020" y="145434"/>
                      <a:pt x="230020" y="144680"/>
                      <a:pt x="229951" y="143925"/>
                    </a:cubicBezTo>
                    <a:cubicBezTo>
                      <a:pt x="229471" y="137753"/>
                      <a:pt x="220350" y="138988"/>
                      <a:pt x="221653" y="145023"/>
                    </a:cubicBezTo>
                    <a:cubicBezTo>
                      <a:pt x="222476" y="148932"/>
                      <a:pt x="223299" y="152841"/>
                      <a:pt x="224396" y="156750"/>
                    </a:cubicBezTo>
                    <a:cubicBezTo>
                      <a:pt x="224465" y="156956"/>
                      <a:pt x="224533" y="157093"/>
                      <a:pt x="224602" y="157230"/>
                    </a:cubicBezTo>
                    <a:cubicBezTo>
                      <a:pt x="223162" y="160659"/>
                      <a:pt x="222201" y="164225"/>
                      <a:pt x="222270" y="167928"/>
                    </a:cubicBezTo>
                    <a:cubicBezTo>
                      <a:pt x="222338" y="170809"/>
                      <a:pt x="225150" y="171906"/>
                      <a:pt x="227482" y="170946"/>
                    </a:cubicBezTo>
                    <a:cubicBezTo>
                      <a:pt x="234134" y="168134"/>
                      <a:pt x="238524" y="161619"/>
                      <a:pt x="242089" y="154967"/>
                    </a:cubicBezTo>
                    <a:cubicBezTo>
                      <a:pt x="240169" y="164088"/>
                      <a:pt x="238318" y="173278"/>
                      <a:pt x="236260" y="182399"/>
                    </a:cubicBezTo>
                    <a:cubicBezTo>
                      <a:pt x="234203" y="183085"/>
                      <a:pt x="232146" y="183839"/>
                      <a:pt x="230020" y="184594"/>
                    </a:cubicBezTo>
                    <a:cubicBezTo>
                      <a:pt x="228579" y="184388"/>
                      <a:pt x="227208" y="184936"/>
                      <a:pt x="226316" y="185897"/>
                    </a:cubicBezTo>
                    <a:cubicBezTo>
                      <a:pt x="214657" y="190011"/>
                      <a:pt x="202931" y="193989"/>
                      <a:pt x="190654" y="196526"/>
                    </a:cubicBezTo>
                    <a:cubicBezTo>
                      <a:pt x="161508" y="202630"/>
                      <a:pt x="131676" y="201876"/>
                      <a:pt x="102118" y="200504"/>
                    </a:cubicBezTo>
                    <a:cubicBezTo>
                      <a:pt x="97866" y="200298"/>
                      <a:pt x="96906" y="207088"/>
                      <a:pt x="101089" y="207979"/>
                    </a:cubicBezTo>
                    <a:cubicBezTo>
                      <a:pt x="102255" y="208254"/>
                      <a:pt x="103558" y="208391"/>
                      <a:pt x="104724" y="208597"/>
                    </a:cubicBezTo>
                    <a:cubicBezTo>
                      <a:pt x="102323" y="213054"/>
                      <a:pt x="101089" y="218678"/>
                      <a:pt x="99443" y="222998"/>
                    </a:cubicBezTo>
                    <a:cubicBezTo>
                      <a:pt x="96289" y="231708"/>
                      <a:pt x="89979" y="243847"/>
                      <a:pt x="92860" y="253036"/>
                    </a:cubicBezTo>
                    <a:cubicBezTo>
                      <a:pt x="93888" y="256397"/>
                      <a:pt x="97523" y="256877"/>
                      <a:pt x="99992" y="254956"/>
                    </a:cubicBezTo>
                    <a:cubicBezTo>
                      <a:pt x="106987" y="249470"/>
                      <a:pt x="108153" y="237949"/>
                      <a:pt x="110622" y="229856"/>
                    </a:cubicBezTo>
                    <a:cubicBezTo>
                      <a:pt x="112336" y="224233"/>
                      <a:pt x="115422" y="217100"/>
                      <a:pt x="115560" y="210585"/>
                    </a:cubicBezTo>
                    <a:cubicBezTo>
                      <a:pt x="119126" y="211134"/>
                      <a:pt x="122760" y="211477"/>
                      <a:pt x="126464" y="211888"/>
                    </a:cubicBezTo>
                    <a:cubicBezTo>
                      <a:pt x="123858" y="217100"/>
                      <a:pt x="121732" y="222450"/>
                      <a:pt x="120086" y="228142"/>
                    </a:cubicBezTo>
                    <a:cubicBezTo>
                      <a:pt x="117754" y="236303"/>
                      <a:pt x="114805" y="245835"/>
                      <a:pt x="120086" y="253311"/>
                    </a:cubicBezTo>
                    <a:cubicBezTo>
                      <a:pt x="121115" y="254751"/>
                      <a:pt x="123309" y="255368"/>
                      <a:pt x="124612" y="253928"/>
                    </a:cubicBezTo>
                    <a:cubicBezTo>
                      <a:pt x="129824" y="248304"/>
                      <a:pt x="129687" y="241721"/>
                      <a:pt x="131058" y="234520"/>
                    </a:cubicBezTo>
                    <a:cubicBezTo>
                      <a:pt x="132499" y="227113"/>
                      <a:pt x="134762" y="219912"/>
                      <a:pt x="137231" y="212848"/>
                    </a:cubicBezTo>
                    <a:cubicBezTo>
                      <a:pt x="140386" y="213054"/>
                      <a:pt x="143540" y="213191"/>
                      <a:pt x="146763" y="213260"/>
                    </a:cubicBezTo>
                    <a:cubicBezTo>
                      <a:pt x="144157" y="219981"/>
                      <a:pt x="141483" y="226633"/>
                      <a:pt x="138877" y="233354"/>
                    </a:cubicBezTo>
                    <a:cubicBezTo>
                      <a:pt x="136202" y="240212"/>
                      <a:pt x="131676" y="247276"/>
                      <a:pt x="133528" y="254682"/>
                    </a:cubicBezTo>
                    <a:cubicBezTo>
                      <a:pt x="134008" y="256603"/>
                      <a:pt x="136545" y="257768"/>
                      <a:pt x="138260" y="256603"/>
                    </a:cubicBezTo>
                    <a:cubicBezTo>
                      <a:pt x="144157" y="252625"/>
                      <a:pt x="145392" y="245767"/>
                      <a:pt x="147792" y="239320"/>
                    </a:cubicBezTo>
                    <a:cubicBezTo>
                      <a:pt x="151015" y="230679"/>
                      <a:pt x="154238" y="222038"/>
                      <a:pt x="157462" y="213397"/>
                    </a:cubicBezTo>
                    <a:cubicBezTo>
                      <a:pt x="159176" y="213397"/>
                      <a:pt x="160891" y="213329"/>
                      <a:pt x="162605" y="213260"/>
                    </a:cubicBezTo>
                    <a:cubicBezTo>
                      <a:pt x="160205" y="218884"/>
                      <a:pt x="157805" y="224439"/>
                      <a:pt x="155542" y="230131"/>
                    </a:cubicBezTo>
                    <a:cubicBezTo>
                      <a:pt x="153210" y="236029"/>
                      <a:pt x="147518" y="244052"/>
                      <a:pt x="151907" y="249950"/>
                    </a:cubicBezTo>
                    <a:cubicBezTo>
                      <a:pt x="152799" y="251116"/>
                      <a:pt x="153964" y="251733"/>
                      <a:pt x="155405" y="251390"/>
                    </a:cubicBezTo>
                    <a:cubicBezTo>
                      <a:pt x="162331" y="249745"/>
                      <a:pt x="162880" y="241721"/>
                      <a:pt x="164800" y="235754"/>
                    </a:cubicBezTo>
                    <a:cubicBezTo>
                      <a:pt x="167269" y="228210"/>
                      <a:pt x="169395" y="220529"/>
                      <a:pt x="171727" y="212917"/>
                    </a:cubicBezTo>
                    <a:cubicBezTo>
                      <a:pt x="173715" y="212780"/>
                      <a:pt x="175704" y="212574"/>
                      <a:pt x="177693" y="212368"/>
                    </a:cubicBezTo>
                    <a:cubicBezTo>
                      <a:pt x="172344" y="228485"/>
                      <a:pt x="166926" y="244601"/>
                      <a:pt x="161988" y="260854"/>
                    </a:cubicBezTo>
                    <a:cubicBezTo>
                      <a:pt x="159862" y="267918"/>
                      <a:pt x="170286" y="270181"/>
                      <a:pt x="172481" y="263598"/>
                    </a:cubicBezTo>
                    <a:cubicBezTo>
                      <a:pt x="172550" y="263666"/>
                      <a:pt x="172618" y="263735"/>
                      <a:pt x="172687" y="263803"/>
                    </a:cubicBezTo>
                    <a:cubicBezTo>
                      <a:pt x="178379" y="246384"/>
                      <a:pt x="183454" y="228828"/>
                      <a:pt x="188734" y="211340"/>
                    </a:cubicBezTo>
                    <a:cubicBezTo>
                      <a:pt x="191477" y="210997"/>
                      <a:pt x="194152" y="210585"/>
                      <a:pt x="196895" y="210174"/>
                    </a:cubicBezTo>
                    <a:cubicBezTo>
                      <a:pt x="191546" y="222861"/>
                      <a:pt x="185648" y="236029"/>
                      <a:pt x="181876" y="249196"/>
                    </a:cubicBezTo>
                    <a:cubicBezTo>
                      <a:pt x="180436" y="254134"/>
                      <a:pt x="187294" y="256808"/>
                      <a:pt x="189969" y="252625"/>
                    </a:cubicBezTo>
                    <a:cubicBezTo>
                      <a:pt x="191546" y="250156"/>
                      <a:pt x="192506" y="247756"/>
                      <a:pt x="192918" y="245218"/>
                    </a:cubicBezTo>
                    <a:cubicBezTo>
                      <a:pt x="197101" y="234245"/>
                      <a:pt x="200462" y="222655"/>
                      <a:pt x="203822" y="211477"/>
                    </a:cubicBezTo>
                    <a:cubicBezTo>
                      <a:pt x="204096" y="210585"/>
                      <a:pt x="203959" y="209694"/>
                      <a:pt x="203548" y="209008"/>
                    </a:cubicBezTo>
                    <a:cubicBezTo>
                      <a:pt x="213218" y="207156"/>
                      <a:pt x="222750" y="204756"/>
                      <a:pt x="231734" y="201533"/>
                    </a:cubicBezTo>
                    <a:cubicBezTo>
                      <a:pt x="228579" y="215386"/>
                      <a:pt x="225493" y="229308"/>
                      <a:pt x="222201" y="243161"/>
                    </a:cubicBezTo>
                    <a:cubicBezTo>
                      <a:pt x="221515" y="246110"/>
                      <a:pt x="220693" y="248990"/>
                      <a:pt x="220007" y="251871"/>
                    </a:cubicBezTo>
                    <a:cubicBezTo>
                      <a:pt x="198884" y="257974"/>
                      <a:pt x="180505" y="270250"/>
                      <a:pt x="158354" y="274982"/>
                    </a:cubicBezTo>
                    <a:cubicBezTo>
                      <a:pt x="137025" y="279577"/>
                      <a:pt x="117000" y="275530"/>
                      <a:pt x="96220" y="274227"/>
                    </a:cubicBezTo>
                    <a:cubicBezTo>
                      <a:pt x="96220" y="274227"/>
                      <a:pt x="96220" y="274159"/>
                      <a:pt x="96220" y="274159"/>
                    </a:cubicBezTo>
                    <a:cubicBezTo>
                      <a:pt x="96083" y="270593"/>
                      <a:pt x="91419" y="269221"/>
                      <a:pt x="89499" y="272376"/>
                    </a:cubicBezTo>
                    <a:cubicBezTo>
                      <a:pt x="89156" y="272924"/>
                      <a:pt x="88951" y="273473"/>
                      <a:pt x="88676" y="274022"/>
                    </a:cubicBezTo>
                    <a:cubicBezTo>
                      <a:pt x="87167" y="273953"/>
                      <a:pt x="85727" y="273885"/>
                      <a:pt x="84219" y="273885"/>
                    </a:cubicBezTo>
                    <a:cubicBezTo>
                      <a:pt x="81270" y="273885"/>
                      <a:pt x="80378" y="277725"/>
                      <a:pt x="82778" y="279303"/>
                    </a:cubicBezTo>
                    <a:cubicBezTo>
                      <a:pt x="83601" y="279851"/>
                      <a:pt x="84561" y="280263"/>
                      <a:pt x="85453" y="280811"/>
                    </a:cubicBezTo>
                    <a:cubicBezTo>
                      <a:pt x="83052" y="286846"/>
                      <a:pt x="81407" y="293293"/>
                      <a:pt x="79692" y="299465"/>
                    </a:cubicBezTo>
                    <a:cubicBezTo>
                      <a:pt x="77361" y="307763"/>
                      <a:pt x="72765" y="316747"/>
                      <a:pt x="75440" y="325320"/>
                    </a:cubicBezTo>
                    <a:cubicBezTo>
                      <a:pt x="76400" y="328474"/>
                      <a:pt x="80309" y="329503"/>
                      <a:pt x="82710" y="327240"/>
                    </a:cubicBezTo>
                    <a:cubicBezTo>
                      <a:pt x="89156" y="321136"/>
                      <a:pt x="89568" y="311124"/>
                      <a:pt x="91625" y="302757"/>
                    </a:cubicBezTo>
                    <a:cubicBezTo>
                      <a:pt x="92997" y="297065"/>
                      <a:pt x="94506" y="291304"/>
                      <a:pt x="95465" y="285475"/>
                    </a:cubicBezTo>
                    <a:cubicBezTo>
                      <a:pt x="98826" y="286709"/>
                      <a:pt x="102461" y="287738"/>
                      <a:pt x="106164" y="288561"/>
                    </a:cubicBezTo>
                    <a:cubicBezTo>
                      <a:pt x="104381" y="292744"/>
                      <a:pt x="102735" y="296927"/>
                      <a:pt x="101432" y="301248"/>
                    </a:cubicBezTo>
                    <a:cubicBezTo>
                      <a:pt x="99580" y="307420"/>
                      <a:pt x="96906" y="315993"/>
                      <a:pt x="99306" y="322233"/>
                    </a:cubicBezTo>
                    <a:cubicBezTo>
                      <a:pt x="100472" y="325251"/>
                      <a:pt x="104929" y="327514"/>
                      <a:pt x="107467" y="324359"/>
                    </a:cubicBezTo>
                    <a:cubicBezTo>
                      <a:pt x="108976" y="322439"/>
                      <a:pt x="110690" y="320725"/>
                      <a:pt x="112336" y="318873"/>
                    </a:cubicBezTo>
                    <a:cubicBezTo>
                      <a:pt x="113365" y="317707"/>
                      <a:pt x="112885" y="315307"/>
                      <a:pt x="111033" y="315238"/>
                    </a:cubicBezTo>
                    <a:cubicBezTo>
                      <a:pt x="111719" y="311604"/>
                      <a:pt x="111993" y="307832"/>
                      <a:pt x="112816" y="304334"/>
                    </a:cubicBezTo>
                    <a:cubicBezTo>
                      <a:pt x="113913" y="299602"/>
                      <a:pt x="115354" y="295007"/>
                      <a:pt x="116931" y="290481"/>
                    </a:cubicBezTo>
                    <a:cubicBezTo>
                      <a:pt x="119400" y="290824"/>
                      <a:pt x="122006" y="290961"/>
                      <a:pt x="124612" y="291167"/>
                    </a:cubicBezTo>
                    <a:cubicBezTo>
                      <a:pt x="123377" y="296173"/>
                      <a:pt x="122143" y="301180"/>
                      <a:pt x="121046" y="306186"/>
                    </a:cubicBezTo>
                    <a:cubicBezTo>
                      <a:pt x="119674" y="312564"/>
                      <a:pt x="117137" y="319422"/>
                      <a:pt x="117891" y="325937"/>
                    </a:cubicBezTo>
                    <a:cubicBezTo>
                      <a:pt x="118577" y="331972"/>
                      <a:pt x="125298" y="332726"/>
                      <a:pt x="127904" y="328543"/>
                    </a:cubicBezTo>
                    <a:cubicBezTo>
                      <a:pt x="127973" y="328612"/>
                      <a:pt x="128041" y="328612"/>
                      <a:pt x="128110" y="328680"/>
                    </a:cubicBezTo>
                    <a:cubicBezTo>
                      <a:pt x="131402" y="322919"/>
                      <a:pt x="131882" y="315993"/>
                      <a:pt x="133184" y="309478"/>
                    </a:cubicBezTo>
                    <a:cubicBezTo>
                      <a:pt x="134351" y="303511"/>
                      <a:pt x="135311" y="297545"/>
                      <a:pt x="136339" y="291510"/>
                    </a:cubicBezTo>
                    <a:cubicBezTo>
                      <a:pt x="140386" y="291510"/>
                      <a:pt x="144432" y="291304"/>
                      <a:pt x="148478" y="291030"/>
                    </a:cubicBezTo>
                    <a:cubicBezTo>
                      <a:pt x="146489" y="300082"/>
                      <a:pt x="143815" y="308929"/>
                      <a:pt x="140454" y="317639"/>
                    </a:cubicBezTo>
                    <a:cubicBezTo>
                      <a:pt x="137985" y="324085"/>
                      <a:pt x="148272" y="326828"/>
                      <a:pt x="150809" y="320451"/>
                    </a:cubicBezTo>
                    <a:cubicBezTo>
                      <a:pt x="152661" y="315650"/>
                      <a:pt x="154033" y="310849"/>
                      <a:pt x="155130" y="305912"/>
                    </a:cubicBezTo>
                    <a:cubicBezTo>
                      <a:pt x="156502" y="302277"/>
                      <a:pt x="158079" y="298779"/>
                      <a:pt x="159931" y="295419"/>
                    </a:cubicBezTo>
                    <a:cubicBezTo>
                      <a:pt x="158971" y="299877"/>
                      <a:pt x="158079" y="304334"/>
                      <a:pt x="157325" y="308860"/>
                    </a:cubicBezTo>
                    <a:cubicBezTo>
                      <a:pt x="156228" y="315444"/>
                      <a:pt x="165006" y="320176"/>
                      <a:pt x="168641" y="313661"/>
                    </a:cubicBezTo>
                    <a:cubicBezTo>
                      <a:pt x="172961" y="306049"/>
                      <a:pt x="177007" y="298299"/>
                      <a:pt x="181259" y="290618"/>
                    </a:cubicBezTo>
                    <a:cubicBezTo>
                      <a:pt x="181122" y="291372"/>
                      <a:pt x="180916" y="292127"/>
                      <a:pt x="180573" y="292881"/>
                    </a:cubicBezTo>
                    <a:cubicBezTo>
                      <a:pt x="179064" y="297751"/>
                      <a:pt x="185580" y="301385"/>
                      <a:pt x="189077" y="297819"/>
                    </a:cubicBezTo>
                    <a:cubicBezTo>
                      <a:pt x="189351" y="297545"/>
                      <a:pt x="189557" y="297339"/>
                      <a:pt x="189832" y="297065"/>
                    </a:cubicBezTo>
                    <a:cubicBezTo>
                      <a:pt x="189215" y="300974"/>
                      <a:pt x="188597" y="304951"/>
                      <a:pt x="187980" y="308860"/>
                    </a:cubicBezTo>
                    <a:cubicBezTo>
                      <a:pt x="186814" y="316404"/>
                      <a:pt x="197238" y="319696"/>
                      <a:pt x="199638" y="312084"/>
                    </a:cubicBezTo>
                    <a:cubicBezTo>
                      <a:pt x="200393" y="309546"/>
                      <a:pt x="201216" y="307077"/>
                      <a:pt x="201970" y="304540"/>
                    </a:cubicBezTo>
                    <a:cubicBezTo>
                      <a:pt x="202519" y="302688"/>
                      <a:pt x="201147" y="300905"/>
                      <a:pt x="199502" y="300425"/>
                    </a:cubicBezTo>
                    <a:cubicBezTo>
                      <a:pt x="199296" y="295693"/>
                      <a:pt x="199159" y="290893"/>
                      <a:pt x="199090" y="286161"/>
                    </a:cubicBezTo>
                    <a:cubicBezTo>
                      <a:pt x="199021" y="283486"/>
                      <a:pt x="195867" y="281223"/>
                      <a:pt x="193398" y="282869"/>
                    </a:cubicBezTo>
                    <a:cubicBezTo>
                      <a:pt x="192575" y="283417"/>
                      <a:pt x="191752" y="283966"/>
                      <a:pt x="190929" y="284514"/>
                    </a:cubicBezTo>
                    <a:cubicBezTo>
                      <a:pt x="190723" y="283760"/>
                      <a:pt x="190449" y="283006"/>
                      <a:pt x="190106" y="282251"/>
                    </a:cubicBezTo>
                    <a:cubicBezTo>
                      <a:pt x="197376" y="279577"/>
                      <a:pt x="204234" y="276491"/>
                      <a:pt x="210200" y="272719"/>
                    </a:cubicBezTo>
                    <a:cubicBezTo>
                      <a:pt x="211160" y="275051"/>
                      <a:pt x="212051" y="277314"/>
                      <a:pt x="213149" y="279508"/>
                    </a:cubicBezTo>
                    <a:cubicBezTo>
                      <a:pt x="208005" y="298711"/>
                      <a:pt x="202588" y="317776"/>
                      <a:pt x="197033" y="336841"/>
                    </a:cubicBezTo>
                    <a:cubicBezTo>
                      <a:pt x="176596" y="341985"/>
                      <a:pt x="157531" y="352340"/>
                      <a:pt x="135654" y="355220"/>
                    </a:cubicBezTo>
                    <a:cubicBezTo>
                      <a:pt x="124200" y="356729"/>
                      <a:pt x="112885" y="356455"/>
                      <a:pt x="101706" y="355220"/>
                    </a:cubicBezTo>
                    <a:cubicBezTo>
                      <a:pt x="100815" y="353506"/>
                      <a:pt x="98071" y="353163"/>
                      <a:pt x="96700" y="354603"/>
                    </a:cubicBezTo>
                    <a:cubicBezTo>
                      <a:pt x="89293" y="353506"/>
                      <a:pt x="81887" y="351997"/>
                      <a:pt x="74617" y="350214"/>
                    </a:cubicBezTo>
                    <a:cubicBezTo>
                      <a:pt x="74754" y="348294"/>
                      <a:pt x="74754" y="346305"/>
                      <a:pt x="74617" y="344385"/>
                    </a:cubicBezTo>
                    <a:cubicBezTo>
                      <a:pt x="74343" y="340819"/>
                      <a:pt x="68857" y="338350"/>
                      <a:pt x="67142" y="342328"/>
                    </a:cubicBezTo>
                    <a:cubicBezTo>
                      <a:pt x="66388" y="344110"/>
                      <a:pt x="65771" y="345894"/>
                      <a:pt x="65222" y="347677"/>
                    </a:cubicBezTo>
                    <a:cubicBezTo>
                      <a:pt x="60696" y="346442"/>
                      <a:pt x="56169" y="345071"/>
                      <a:pt x="51712" y="343699"/>
                    </a:cubicBezTo>
                    <a:cubicBezTo>
                      <a:pt x="48694" y="342739"/>
                      <a:pt x="46842" y="347265"/>
                      <a:pt x="49586" y="348774"/>
                    </a:cubicBezTo>
                    <a:cubicBezTo>
                      <a:pt x="53769" y="351106"/>
                      <a:pt x="58432" y="353300"/>
                      <a:pt x="63439" y="355358"/>
                    </a:cubicBezTo>
                    <a:cubicBezTo>
                      <a:pt x="62822" y="358238"/>
                      <a:pt x="62342" y="361187"/>
                      <a:pt x="61724" y="364067"/>
                    </a:cubicBezTo>
                    <a:cubicBezTo>
                      <a:pt x="60352" y="370925"/>
                      <a:pt x="57609" y="378881"/>
                      <a:pt x="61313" y="385258"/>
                    </a:cubicBezTo>
                    <a:cubicBezTo>
                      <a:pt x="62342" y="387042"/>
                      <a:pt x="64604" y="387110"/>
                      <a:pt x="66113" y="385876"/>
                    </a:cubicBezTo>
                    <a:cubicBezTo>
                      <a:pt x="71462" y="381281"/>
                      <a:pt x="71325" y="373531"/>
                      <a:pt x="72354" y="366948"/>
                    </a:cubicBezTo>
                    <a:cubicBezTo>
                      <a:pt x="72765" y="364342"/>
                      <a:pt x="73246" y="361667"/>
                      <a:pt x="73657" y="358992"/>
                    </a:cubicBezTo>
                    <a:cubicBezTo>
                      <a:pt x="80104" y="361118"/>
                      <a:pt x="87030" y="362902"/>
                      <a:pt x="94094" y="364342"/>
                    </a:cubicBezTo>
                    <a:cubicBezTo>
                      <a:pt x="92242" y="372023"/>
                      <a:pt x="90322" y="379841"/>
                      <a:pt x="90048" y="387659"/>
                    </a:cubicBezTo>
                    <a:cubicBezTo>
                      <a:pt x="89842" y="392254"/>
                      <a:pt x="95809" y="393145"/>
                      <a:pt x="98071" y="389853"/>
                    </a:cubicBezTo>
                    <a:cubicBezTo>
                      <a:pt x="101844" y="384436"/>
                      <a:pt x="105684" y="379086"/>
                      <a:pt x="109593" y="373737"/>
                    </a:cubicBezTo>
                    <a:cubicBezTo>
                      <a:pt x="111102" y="371680"/>
                      <a:pt x="112542" y="369485"/>
                      <a:pt x="114051" y="367359"/>
                    </a:cubicBezTo>
                    <a:cubicBezTo>
                      <a:pt x="116451" y="367565"/>
                      <a:pt x="118851" y="367771"/>
                      <a:pt x="121252" y="367908"/>
                    </a:cubicBezTo>
                    <a:cubicBezTo>
                      <a:pt x="121457" y="369828"/>
                      <a:pt x="121046" y="371886"/>
                      <a:pt x="119743" y="373257"/>
                    </a:cubicBezTo>
                    <a:cubicBezTo>
                      <a:pt x="115971" y="377166"/>
                      <a:pt x="122349" y="382378"/>
                      <a:pt x="125709" y="377852"/>
                    </a:cubicBezTo>
                    <a:cubicBezTo>
                      <a:pt x="127493" y="375452"/>
                      <a:pt x="129138" y="372846"/>
                      <a:pt x="130784" y="370377"/>
                    </a:cubicBezTo>
                    <a:cubicBezTo>
                      <a:pt x="131402" y="373943"/>
                      <a:pt x="130784" y="377372"/>
                      <a:pt x="128932" y="380664"/>
                    </a:cubicBezTo>
                    <a:cubicBezTo>
                      <a:pt x="127081" y="384641"/>
                      <a:pt x="132499" y="387933"/>
                      <a:pt x="134899" y="384161"/>
                    </a:cubicBezTo>
                    <a:cubicBezTo>
                      <a:pt x="137574" y="379978"/>
                      <a:pt x="139700" y="375726"/>
                      <a:pt x="141894" y="371268"/>
                    </a:cubicBezTo>
                    <a:cubicBezTo>
                      <a:pt x="142580" y="369897"/>
                      <a:pt x="140934" y="368594"/>
                      <a:pt x="139768" y="369622"/>
                    </a:cubicBezTo>
                    <a:cubicBezTo>
                      <a:pt x="138397" y="370925"/>
                      <a:pt x="137025" y="372228"/>
                      <a:pt x="135654" y="373531"/>
                    </a:cubicBezTo>
                    <a:cubicBezTo>
                      <a:pt x="135448" y="371817"/>
                      <a:pt x="135105" y="370102"/>
                      <a:pt x="134762" y="368319"/>
                    </a:cubicBezTo>
                    <a:cubicBezTo>
                      <a:pt x="141620" y="368251"/>
                      <a:pt x="148478" y="367702"/>
                      <a:pt x="155061" y="366742"/>
                    </a:cubicBezTo>
                    <a:cubicBezTo>
                      <a:pt x="154993" y="370377"/>
                      <a:pt x="159862" y="372365"/>
                      <a:pt x="162537" y="368868"/>
                    </a:cubicBezTo>
                    <a:cubicBezTo>
                      <a:pt x="163497" y="367565"/>
                      <a:pt x="164457" y="366262"/>
                      <a:pt x="165280" y="364890"/>
                    </a:cubicBezTo>
                    <a:cubicBezTo>
                      <a:pt x="168983" y="364067"/>
                      <a:pt x="172481" y="362970"/>
                      <a:pt x="175979" y="361804"/>
                    </a:cubicBezTo>
                    <a:cubicBezTo>
                      <a:pt x="176047" y="364959"/>
                      <a:pt x="176253" y="368319"/>
                      <a:pt x="177899" y="370514"/>
                    </a:cubicBezTo>
                    <a:cubicBezTo>
                      <a:pt x="179750" y="373051"/>
                      <a:pt x="182837" y="373051"/>
                      <a:pt x="184757" y="370514"/>
                    </a:cubicBezTo>
                    <a:cubicBezTo>
                      <a:pt x="187089" y="367428"/>
                      <a:pt x="186471" y="362010"/>
                      <a:pt x="186814" y="358238"/>
                    </a:cubicBezTo>
                    <a:cubicBezTo>
                      <a:pt x="186814" y="357964"/>
                      <a:pt x="186746" y="357758"/>
                      <a:pt x="186677" y="357484"/>
                    </a:cubicBezTo>
                    <a:cubicBezTo>
                      <a:pt x="188392" y="356661"/>
                      <a:pt x="190106" y="355769"/>
                      <a:pt x="191752" y="354809"/>
                    </a:cubicBezTo>
                    <a:cubicBezTo>
                      <a:pt x="183591" y="382515"/>
                      <a:pt x="175499" y="410153"/>
                      <a:pt x="167818" y="437928"/>
                    </a:cubicBezTo>
                    <a:cubicBezTo>
                      <a:pt x="152730" y="447186"/>
                      <a:pt x="139494" y="456376"/>
                      <a:pt x="122006" y="461383"/>
                    </a:cubicBezTo>
                    <a:cubicBezTo>
                      <a:pt x="122074" y="460765"/>
                      <a:pt x="122280" y="460080"/>
                      <a:pt x="122349" y="459462"/>
                    </a:cubicBezTo>
                    <a:cubicBezTo>
                      <a:pt x="122623" y="456787"/>
                      <a:pt x="118509" y="455828"/>
                      <a:pt x="117342" y="458090"/>
                    </a:cubicBezTo>
                    <a:cubicBezTo>
                      <a:pt x="116245" y="459736"/>
                      <a:pt x="115216" y="461451"/>
                      <a:pt x="114257" y="463234"/>
                    </a:cubicBezTo>
                    <a:cubicBezTo>
                      <a:pt x="112131" y="463645"/>
                      <a:pt x="109936" y="464057"/>
                      <a:pt x="107673" y="464331"/>
                    </a:cubicBezTo>
                    <a:cubicBezTo>
                      <a:pt x="106507" y="464468"/>
                      <a:pt x="105341" y="464468"/>
                      <a:pt x="104175" y="464606"/>
                    </a:cubicBezTo>
                    <a:cubicBezTo>
                      <a:pt x="104175" y="461314"/>
                      <a:pt x="99306" y="459393"/>
                      <a:pt x="97660" y="462754"/>
                    </a:cubicBezTo>
                    <a:cubicBezTo>
                      <a:pt x="97249" y="463509"/>
                      <a:pt x="96906" y="464331"/>
                      <a:pt x="96563" y="465154"/>
                    </a:cubicBezTo>
                    <a:cubicBezTo>
                      <a:pt x="91557" y="465360"/>
                      <a:pt x="86550" y="465360"/>
                      <a:pt x="81544" y="465086"/>
                    </a:cubicBezTo>
                    <a:cubicBezTo>
                      <a:pt x="80858" y="462000"/>
                      <a:pt x="75852" y="460971"/>
                      <a:pt x="74343" y="464125"/>
                    </a:cubicBezTo>
                    <a:cubicBezTo>
                      <a:pt x="74274" y="464263"/>
                      <a:pt x="74206" y="464400"/>
                      <a:pt x="74137" y="464537"/>
                    </a:cubicBezTo>
                    <a:cubicBezTo>
                      <a:pt x="61244" y="463440"/>
                      <a:pt x="48283" y="461314"/>
                      <a:pt x="35664" y="459188"/>
                    </a:cubicBezTo>
                    <a:cubicBezTo>
                      <a:pt x="36281" y="457336"/>
                      <a:pt x="37035" y="455484"/>
                      <a:pt x="37447" y="453564"/>
                    </a:cubicBezTo>
                    <a:cubicBezTo>
                      <a:pt x="38270" y="450135"/>
                      <a:pt x="33743" y="446912"/>
                      <a:pt x="31206" y="449929"/>
                    </a:cubicBezTo>
                    <a:cubicBezTo>
                      <a:pt x="29149" y="452330"/>
                      <a:pt x="27297" y="454867"/>
                      <a:pt x="25583" y="457542"/>
                    </a:cubicBezTo>
                    <a:cubicBezTo>
                      <a:pt x="25445" y="457542"/>
                      <a:pt x="25308" y="457473"/>
                      <a:pt x="25171" y="457473"/>
                    </a:cubicBezTo>
                    <a:cubicBezTo>
                      <a:pt x="22085" y="456993"/>
                      <a:pt x="20507" y="460902"/>
                      <a:pt x="22702" y="462411"/>
                    </a:cubicBezTo>
                    <a:cubicBezTo>
                      <a:pt x="18930" y="468995"/>
                      <a:pt x="15639" y="475853"/>
                      <a:pt x="12141" y="482505"/>
                    </a:cubicBezTo>
                    <a:cubicBezTo>
                      <a:pt x="7066" y="492244"/>
                      <a:pt x="-1438" y="503285"/>
                      <a:pt x="208" y="514669"/>
                    </a:cubicBezTo>
                    <a:cubicBezTo>
                      <a:pt x="414" y="516247"/>
                      <a:pt x="2403" y="516658"/>
                      <a:pt x="3568" y="516041"/>
                    </a:cubicBezTo>
                    <a:cubicBezTo>
                      <a:pt x="13375" y="510966"/>
                      <a:pt x="17284" y="497730"/>
                      <a:pt x="22016" y="488266"/>
                    </a:cubicBezTo>
                    <a:cubicBezTo>
                      <a:pt x="25788" y="480790"/>
                      <a:pt x="30040" y="473178"/>
                      <a:pt x="33332" y="465291"/>
                    </a:cubicBezTo>
                    <a:cubicBezTo>
                      <a:pt x="35527" y="465840"/>
                      <a:pt x="37858" y="466389"/>
                      <a:pt x="40190" y="466869"/>
                    </a:cubicBezTo>
                    <a:cubicBezTo>
                      <a:pt x="37104" y="472698"/>
                      <a:pt x="34978" y="479213"/>
                      <a:pt x="32646" y="485386"/>
                    </a:cubicBezTo>
                    <a:cubicBezTo>
                      <a:pt x="29766" y="493066"/>
                      <a:pt x="24965" y="501982"/>
                      <a:pt x="26954" y="510280"/>
                    </a:cubicBezTo>
                    <a:cubicBezTo>
                      <a:pt x="27640" y="513229"/>
                      <a:pt x="31206" y="513640"/>
                      <a:pt x="33195" y="511926"/>
                    </a:cubicBezTo>
                    <a:cubicBezTo>
                      <a:pt x="38887" y="507057"/>
                      <a:pt x="40122" y="498484"/>
                      <a:pt x="42248" y="491557"/>
                    </a:cubicBezTo>
                    <a:cubicBezTo>
                      <a:pt x="44510" y="484151"/>
                      <a:pt x="46980" y="476402"/>
                      <a:pt x="47939" y="468583"/>
                    </a:cubicBezTo>
                    <a:cubicBezTo>
                      <a:pt x="50409" y="469063"/>
                      <a:pt x="53015" y="469612"/>
                      <a:pt x="55552" y="470092"/>
                    </a:cubicBezTo>
                    <a:cubicBezTo>
                      <a:pt x="51917" y="475510"/>
                      <a:pt x="49106" y="481270"/>
                      <a:pt x="46568" y="487443"/>
                    </a:cubicBezTo>
                    <a:cubicBezTo>
                      <a:pt x="43345" y="495192"/>
                      <a:pt x="38544" y="507263"/>
                      <a:pt x="41973" y="515355"/>
                    </a:cubicBezTo>
                    <a:cubicBezTo>
                      <a:pt x="43002" y="517755"/>
                      <a:pt x="46500" y="519744"/>
                      <a:pt x="48626" y="517138"/>
                    </a:cubicBezTo>
                    <a:cubicBezTo>
                      <a:pt x="53289" y="511309"/>
                      <a:pt x="53289" y="503696"/>
                      <a:pt x="55141" y="496564"/>
                    </a:cubicBezTo>
                    <a:cubicBezTo>
                      <a:pt x="57404" y="487991"/>
                      <a:pt x="60696" y="479762"/>
                      <a:pt x="63645" y="471464"/>
                    </a:cubicBezTo>
                    <a:cubicBezTo>
                      <a:pt x="66045" y="471875"/>
                      <a:pt x="68513" y="472218"/>
                      <a:pt x="70983" y="472561"/>
                    </a:cubicBezTo>
                    <a:cubicBezTo>
                      <a:pt x="69542" y="476676"/>
                      <a:pt x="68308" y="480859"/>
                      <a:pt x="67074" y="485042"/>
                    </a:cubicBezTo>
                    <a:cubicBezTo>
                      <a:pt x="65290" y="491283"/>
                      <a:pt x="60833" y="499376"/>
                      <a:pt x="64948" y="505273"/>
                    </a:cubicBezTo>
                    <a:cubicBezTo>
                      <a:pt x="65907" y="506645"/>
                      <a:pt x="67348" y="506988"/>
                      <a:pt x="68857" y="506302"/>
                    </a:cubicBezTo>
                    <a:cubicBezTo>
                      <a:pt x="74754" y="503628"/>
                      <a:pt x="75029" y="496495"/>
                      <a:pt x="76538" y="490735"/>
                    </a:cubicBezTo>
                    <a:cubicBezTo>
                      <a:pt x="77978" y="485111"/>
                      <a:pt x="79487" y="479419"/>
                      <a:pt x="80584" y="473727"/>
                    </a:cubicBezTo>
                    <a:cubicBezTo>
                      <a:pt x="84424" y="474138"/>
                      <a:pt x="88333" y="474481"/>
                      <a:pt x="92242" y="474687"/>
                    </a:cubicBezTo>
                    <a:cubicBezTo>
                      <a:pt x="90391" y="478870"/>
                      <a:pt x="88607" y="483122"/>
                      <a:pt x="86825" y="487374"/>
                    </a:cubicBezTo>
                    <a:cubicBezTo>
                      <a:pt x="83533" y="495467"/>
                      <a:pt x="78252" y="504519"/>
                      <a:pt x="79761" y="513435"/>
                    </a:cubicBezTo>
                    <a:cubicBezTo>
                      <a:pt x="80104" y="515560"/>
                      <a:pt x="82710" y="515629"/>
                      <a:pt x="84081" y="514600"/>
                    </a:cubicBezTo>
                    <a:cubicBezTo>
                      <a:pt x="90254" y="509731"/>
                      <a:pt x="92174" y="500610"/>
                      <a:pt x="94917" y="493478"/>
                    </a:cubicBezTo>
                    <a:cubicBezTo>
                      <a:pt x="97249" y="487443"/>
                      <a:pt x="99306" y="481270"/>
                      <a:pt x="101295" y="475099"/>
                    </a:cubicBezTo>
                    <a:cubicBezTo>
                      <a:pt x="103832" y="475167"/>
                      <a:pt x="106301" y="475167"/>
                      <a:pt x="108770" y="475099"/>
                    </a:cubicBezTo>
                    <a:cubicBezTo>
                      <a:pt x="107536" y="478047"/>
                      <a:pt x="106370" y="480996"/>
                      <a:pt x="105273" y="483877"/>
                    </a:cubicBezTo>
                    <a:cubicBezTo>
                      <a:pt x="101912" y="492586"/>
                      <a:pt x="96906" y="501570"/>
                      <a:pt x="96906" y="510966"/>
                    </a:cubicBezTo>
                    <a:cubicBezTo>
                      <a:pt x="96906" y="514257"/>
                      <a:pt x="101432" y="516589"/>
                      <a:pt x="103764" y="513777"/>
                    </a:cubicBezTo>
                    <a:cubicBezTo>
                      <a:pt x="109387" y="507125"/>
                      <a:pt x="111308" y="498484"/>
                      <a:pt x="114188" y="490323"/>
                    </a:cubicBezTo>
                    <a:cubicBezTo>
                      <a:pt x="115971" y="485180"/>
                      <a:pt x="117823" y="479899"/>
                      <a:pt x="119331" y="474550"/>
                    </a:cubicBezTo>
                    <a:cubicBezTo>
                      <a:pt x="123377" y="474207"/>
                      <a:pt x="127424" y="473727"/>
                      <a:pt x="131333" y="473041"/>
                    </a:cubicBezTo>
                    <a:cubicBezTo>
                      <a:pt x="126395" y="484151"/>
                      <a:pt x="121457" y="495261"/>
                      <a:pt x="116863" y="506577"/>
                    </a:cubicBezTo>
                    <a:lnTo>
                      <a:pt x="116863" y="506577"/>
                    </a:lnTo>
                    <a:cubicBezTo>
                      <a:pt x="116657" y="506988"/>
                      <a:pt x="116519" y="507399"/>
                      <a:pt x="116314" y="507811"/>
                    </a:cubicBezTo>
                    <a:cubicBezTo>
                      <a:pt x="113777" y="513983"/>
                      <a:pt x="124200" y="517069"/>
                      <a:pt x="126464" y="510623"/>
                    </a:cubicBezTo>
                    <a:cubicBezTo>
                      <a:pt x="128041" y="505960"/>
                      <a:pt x="129824" y="501228"/>
                      <a:pt x="131127" y="496427"/>
                    </a:cubicBezTo>
                    <a:cubicBezTo>
                      <a:pt x="133802" y="488128"/>
                      <a:pt x="136408" y="479762"/>
                      <a:pt x="138945" y="471395"/>
                    </a:cubicBezTo>
                    <a:cubicBezTo>
                      <a:pt x="139700" y="471189"/>
                      <a:pt x="140454" y="470983"/>
                      <a:pt x="141140" y="470778"/>
                    </a:cubicBezTo>
                    <a:cubicBezTo>
                      <a:pt x="137848" y="479076"/>
                      <a:pt x="132636" y="489226"/>
                      <a:pt x="135448" y="497730"/>
                    </a:cubicBezTo>
                    <a:cubicBezTo>
                      <a:pt x="135928" y="499238"/>
                      <a:pt x="137916" y="500405"/>
                      <a:pt x="139357" y="499307"/>
                    </a:cubicBezTo>
                    <a:cubicBezTo>
                      <a:pt x="147655" y="493272"/>
                      <a:pt x="148889" y="480242"/>
                      <a:pt x="151564" y="470915"/>
                    </a:cubicBezTo>
                    <a:cubicBezTo>
                      <a:pt x="151976" y="469544"/>
                      <a:pt x="151770" y="468377"/>
                      <a:pt x="151290" y="467417"/>
                    </a:cubicBezTo>
                    <a:cubicBezTo>
                      <a:pt x="154856" y="466046"/>
                      <a:pt x="158216" y="464400"/>
                      <a:pt x="161440" y="462480"/>
                    </a:cubicBezTo>
                    <a:cubicBezTo>
                      <a:pt x="157599" y="477361"/>
                      <a:pt x="153896" y="492244"/>
                      <a:pt x="150604" y="507194"/>
                    </a:cubicBezTo>
                    <a:cubicBezTo>
                      <a:pt x="148958" y="514600"/>
                      <a:pt x="160274" y="520361"/>
                      <a:pt x="163497" y="512612"/>
                    </a:cubicBezTo>
                    <a:cubicBezTo>
                      <a:pt x="179750" y="474275"/>
                      <a:pt x="192506" y="433608"/>
                      <a:pt x="203616" y="392391"/>
                    </a:cubicBezTo>
                    <a:cubicBezTo>
                      <a:pt x="197650" y="427915"/>
                      <a:pt x="188597" y="467280"/>
                      <a:pt x="193055" y="501844"/>
                    </a:cubicBezTo>
                    <a:cubicBezTo>
                      <a:pt x="193672" y="506714"/>
                      <a:pt x="199776" y="507742"/>
                      <a:pt x="201559" y="503010"/>
                    </a:cubicBezTo>
                    <a:cubicBezTo>
                      <a:pt x="206360" y="490254"/>
                      <a:pt x="209308" y="476333"/>
                      <a:pt x="211503" y="462137"/>
                    </a:cubicBezTo>
                    <a:cubicBezTo>
                      <a:pt x="219527" y="467280"/>
                      <a:pt x="228785" y="471875"/>
                      <a:pt x="238592" y="475784"/>
                    </a:cubicBezTo>
                    <a:cubicBezTo>
                      <a:pt x="237769" y="481202"/>
                      <a:pt x="237015" y="486551"/>
                      <a:pt x="236329" y="491969"/>
                    </a:cubicBezTo>
                    <a:cubicBezTo>
                      <a:pt x="235369" y="499719"/>
                      <a:pt x="232420" y="508771"/>
                      <a:pt x="236946" y="515698"/>
                    </a:cubicBezTo>
                    <a:cubicBezTo>
                      <a:pt x="238043" y="517344"/>
                      <a:pt x="240307" y="517755"/>
                      <a:pt x="241747" y="516315"/>
                    </a:cubicBezTo>
                    <a:cubicBezTo>
                      <a:pt x="247096" y="510966"/>
                      <a:pt x="246547" y="502873"/>
                      <a:pt x="247165" y="495673"/>
                    </a:cubicBezTo>
                    <a:cubicBezTo>
                      <a:pt x="247644" y="490186"/>
                      <a:pt x="247988" y="484768"/>
                      <a:pt x="248330" y="479282"/>
                    </a:cubicBezTo>
                    <a:cubicBezTo>
                      <a:pt x="250114" y="479899"/>
                      <a:pt x="251897" y="480448"/>
                      <a:pt x="253679" y="480928"/>
                    </a:cubicBezTo>
                    <a:cubicBezTo>
                      <a:pt x="252925" y="485934"/>
                      <a:pt x="252857" y="491215"/>
                      <a:pt x="252651" y="496084"/>
                    </a:cubicBezTo>
                    <a:cubicBezTo>
                      <a:pt x="252308" y="503148"/>
                      <a:pt x="249839" y="512337"/>
                      <a:pt x="255463" y="517755"/>
                    </a:cubicBezTo>
                    <a:cubicBezTo>
                      <a:pt x="256560" y="518784"/>
                      <a:pt x="258069" y="518715"/>
                      <a:pt x="259166" y="517755"/>
                    </a:cubicBezTo>
                    <a:cubicBezTo>
                      <a:pt x="264447" y="513366"/>
                      <a:pt x="263212" y="505685"/>
                      <a:pt x="263350" y="499444"/>
                    </a:cubicBezTo>
                    <a:cubicBezTo>
                      <a:pt x="263486" y="494506"/>
                      <a:pt x="264035" y="489020"/>
                      <a:pt x="263830" y="483671"/>
                    </a:cubicBezTo>
                    <a:cubicBezTo>
                      <a:pt x="267327" y="484494"/>
                      <a:pt x="270893" y="485180"/>
                      <a:pt x="274459" y="485797"/>
                    </a:cubicBezTo>
                    <a:cubicBezTo>
                      <a:pt x="273979" y="490118"/>
                      <a:pt x="273568" y="494506"/>
                      <a:pt x="273225" y="498827"/>
                    </a:cubicBezTo>
                    <a:cubicBezTo>
                      <a:pt x="272608" y="506165"/>
                      <a:pt x="270208" y="514257"/>
                      <a:pt x="273842" y="520910"/>
                    </a:cubicBezTo>
                    <a:cubicBezTo>
                      <a:pt x="275008" y="523105"/>
                      <a:pt x="277751" y="522624"/>
                      <a:pt x="279054" y="520910"/>
                    </a:cubicBezTo>
                    <a:cubicBezTo>
                      <a:pt x="283032" y="515629"/>
                      <a:pt x="282072" y="508702"/>
                      <a:pt x="282552" y="502256"/>
                    </a:cubicBezTo>
                    <a:cubicBezTo>
                      <a:pt x="282895" y="497181"/>
                      <a:pt x="283306" y="492106"/>
                      <a:pt x="283512" y="487031"/>
                    </a:cubicBezTo>
                    <a:cubicBezTo>
                      <a:pt x="285432" y="487237"/>
                      <a:pt x="287421" y="487374"/>
                      <a:pt x="289341" y="487512"/>
                    </a:cubicBezTo>
                    <a:cubicBezTo>
                      <a:pt x="287695" y="495398"/>
                      <a:pt x="286872" y="504382"/>
                      <a:pt x="288107" y="512200"/>
                    </a:cubicBezTo>
                    <a:cubicBezTo>
                      <a:pt x="288998" y="517892"/>
                      <a:pt x="296268" y="516589"/>
                      <a:pt x="297845" y="512063"/>
                    </a:cubicBezTo>
                    <a:cubicBezTo>
                      <a:pt x="297914" y="512131"/>
                      <a:pt x="298051" y="512200"/>
                      <a:pt x="298120" y="512200"/>
                    </a:cubicBezTo>
                    <a:cubicBezTo>
                      <a:pt x="298462" y="509731"/>
                      <a:pt x="298600" y="507057"/>
                      <a:pt x="298600" y="504451"/>
                    </a:cubicBezTo>
                    <a:cubicBezTo>
                      <a:pt x="299491" y="500679"/>
                      <a:pt x="301343" y="496564"/>
                      <a:pt x="302646" y="493821"/>
                    </a:cubicBezTo>
                    <a:cubicBezTo>
                      <a:pt x="303537" y="491969"/>
                      <a:pt x="304566" y="489774"/>
                      <a:pt x="305801" y="487512"/>
                    </a:cubicBezTo>
                    <a:cubicBezTo>
                      <a:pt x="306281" y="487443"/>
                      <a:pt x="306829" y="487512"/>
                      <a:pt x="307309" y="487443"/>
                    </a:cubicBezTo>
                    <a:cubicBezTo>
                      <a:pt x="307309" y="487717"/>
                      <a:pt x="307240" y="488060"/>
                      <a:pt x="307240" y="488334"/>
                    </a:cubicBezTo>
                    <a:cubicBezTo>
                      <a:pt x="307035" y="492449"/>
                      <a:pt x="312727" y="493958"/>
                      <a:pt x="314990" y="491420"/>
                    </a:cubicBezTo>
                    <a:cubicBezTo>
                      <a:pt x="314510" y="493752"/>
                      <a:pt x="313893" y="496084"/>
                      <a:pt x="312933" y="498278"/>
                    </a:cubicBezTo>
                    <a:cubicBezTo>
                      <a:pt x="310738" y="503285"/>
                      <a:pt x="305869" y="507194"/>
                      <a:pt x="305801" y="512886"/>
                    </a:cubicBezTo>
                    <a:cubicBezTo>
                      <a:pt x="305801" y="514532"/>
                      <a:pt x="307172" y="515835"/>
                      <a:pt x="308749" y="515835"/>
                    </a:cubicBezTo>
                    <a:cubicBezTo>
                      <a:pt x="316088" y="515972"/>
                      <a:pt x="319585" y="507948"/>
                      <a:pt x="321643" y="501982"/>
                    </a:cubicBezTo>
                    <a:cubicBezTo>
                      <a:pt x="323563" y="496427"/>
                      <a:pt x="323700" y="490597"/>
                      <a:pt x="322465" y="484974"/>
                    </a:cubicBezTo>
                    <a:cubicBezTo>
                      <a:pt x="329461" y="483191"/>
                      <a:pt x="336044" y="480516"/>
                      <a:pt x="341874" y="476813"/>
                    </a:cubicBezTo>
                    <a:cubicBezTo>
                      <a:pt x="345303" y="474618"/>
                      <a:pt x="343794" y="469680"/>
                      <a:pt x="339885" y="469406"/>
                    </a:cubicBezTo>
                    <a:cubicBezTo>
                      <a:pt x="320751" y="468035"/>
                      <a:pt x="301754" y="473041"/>
                      <a:pt x="282209" y="472287"/>
                    </a:cubicBezTo>
                    <a:cubicBezTo>
                      <a:pt x="280837" y="471121"/>
                      <a:pt x="278849" y="470915"/>
                      <a:pt x="277477" y="471944"/>
                    </a:cubicBezTo>
                    <a:cubicBezTo>
                      <a:pt x="267601" y="471052"/>
                      <a:pt x="258206" y="468995"/>
                      <a:pt x="249016" y="466115"/>
                    </a:cubicBezTo>
                    <a:cubicBezTo>
                      <a:pt x="249153" y="461862"/>
                      <a:pt x="243118" y="460422"/>
                      <a:pt x="240992" y="463371"/>
                    </a:cubicBezTo>
                    <a:cubicBezTo>
                      <a:pt x="231528" y="459874"/>
                      <a:pt x="222270" y="455759"/>
                      <a:pt x="213012" y="451370"/>
                    </a:cubicBezTo>
                    <a:cubicBezTo>
                      <a:pt x="213492" y="447255"/>
                      <a:pt x="213835" y="443140"/>
                      <a:pt x="214246" y="439094"/>
                    </a:cubicBezTo>
                    <a:cubicBezTo>
                      <a:pt x="215001" y="440191"/>
                      <a:pt x="215892" y="441220"/>
                      <a:pt x="217195" y="441974"/>
                    </a:cubicBezTo>
                    <a:cubicBezTo>
                      <a:pt x="218704" y="442935"/>
                      <a:pt x="220556" y="442454"/>
                      <a:pt x="221790" y="441357"/>
                    </a:cubicBezTo>
                    <a:cubicBezTo>
                      <a:pt x="227688" y="436282"/>
                      <a:pt x="224808" y="427298"/>
                      <a:pt x="224122" y="420440"/>
                    </a:cubicBezTo>
                    <a:cubicBezTo>
                      <a:pt x="223436" y="413513"/>
                      <a:pt x="223230" y="405010"/>
                      <a:pt x="218704" y="399318"/>
                    </a:cubicBezTo>
                    <a:cubicBezTo>
                      <a:pt x="224739" y="404050"/>
                      <a:pt x="231597" y="407890"/>
                      <a:pt x="238729" y="411387"/>
                    </a:cubicBezTo>
                    <a:cubicBezTo>
                      <a:pt x="238043" y="415502"/>
                      <a:pt x="237426" y="419548"/>
                      <a:pt x="236878" y="423732"/>
                    </a:cubicBezTo>
                    <a:cubicBezTo>
                      <a:pt x="236054" y="429904"/>
                      <a:pt x="233517" y="437791"/>
                      <a:pt x="238660" y="442591"/>
                    </a:cubicBezTo>
                    <a:cubicBezTo>
                      <a:pt x="239689" y="443551"/>
                      <a:pt x="241267" y="443826"/>
                      <a:pt x="242501" y="443071"/>
                    </a:cubicBezTo>
                    <a:cubicBezTo>
                      <a:pt x="247508" y="439917"/>
                      <a:pt x="247233" y="434773"/>
                      <a:pt x="247713" y="429287"/>
                    </a:cubicBezTo>
                    <a:cubicBezTo>
                      <a:pt x="248125" y="424761"/>
                      <a:pt x="248330" y="420234"/>
                      <a:pt x="248468" y="415708"/>
                    </a:cubicBezTo>
                    <a:cubicBezTo>
                      <a:pt x="249085" y="415982"/>
                      <a:pt x="249770" y="416119"/>
                      <a:pt x="250388" y="416394"/>
                    </a:cubicBezTo>
                    <a:cubicBezTo>
                      <a:pt x="249428" y="422223"/>
                      <a:pt x="249702" y="428395"/>
                      <a:pt x="249839" y="434293"/>
                    </a:cubicBezTo>
                    <a:cubicBezTo>
                      <a:pt x="250045" y="441014"/>
                      <a:pt x="248879" y="449038"/>
                      <a:pt x="253611" y="454319"/>
                    </a:cubicBezTo>
                    <a:cubicBezTo>
                      <a:pt x="254846" y="455690"/>
                      <a:pt x="256697" y="455004"/>
                      <a:pt x="257657" y="453770"/>
                    </a:cubicBezTo>
                    <a:cubicBezTo>
                      <a:pt x="261704" y="448352"/>
                      <a:pt x="259852" y="440671"/>
                      <a:pt x="259578" y="434293"/>
                    </a:cubicBezTo>
                    <a:cubicBezTo>
                      <a:pt x="259372" y="429356"/>
                      <a:pt x="259166" y="424143"/>
                      <a:pt x="258275" y="419137"/>
                    </a:cubicBezTo>
                    <a:cubicBezTo>
                      <a:pt x="262801" y="420509"/>
                      <a:pt x="267395" y="421606"/>
                      <a:pt x="271991" y="422566"/>
                    </a:cubicBezTo>
                    <a:cubicBezTo>
                      <a:pt x="270824" y="428464"/>
                      <a:pt x="270413" y="434499"/>
                      <a:pt x="270482" y="440534"/>
                    </a:cubicBezTo>
                    <a:cubicBezTo>
                      <a:pt x="270482" y="446432"/>
                      <a:pt x="279946" y="448009"/>
                      <a:pt x="280975" y="441974"/>
                    </a:cubicBezTo>
                    <a:cubicBezTo>
                      <a:pt x="281934" y="436351"/>
                      <a:pt x="283855" y="431482"/>
                      <a:pt x="286735" y="427161"/>
                    </a:cubicBezTo>
                    <a:cubicBezTo>
                      <a:pt x="286392" y="429287"/>
                      <a:pt x="286118" y="431482"/>
                      <a:pt x="285844" y="433676"/>
                    </a:cubicBezTo>
                    <a:cubicBezTo>
                      <a:pt x="285295" y="438202"/>
                      <a:pt x="292153" y="440945"/>
                      <a:pt x="295033" y="437448"/>
                    </a:cubicBezTo>
                    <a:cubicBezTo>
                      <a:pt x="297159" y="434911"/>
                      <a:pt x="299148" y="432304"/>
                      <a:pt x="301137" y="429630"/>
                    </a:cubicBezTo>
                    <a:cubicBezTo>
                      <a:pt x="301617" y="431550"/>
                      <a:pt x="302234" y="433402"/>
                      <a:pt x="302646" y="435322"/>
                    </a:cubicBezTo>
                    <a:cubicBezTo>
                      <a:pt x="303675" y="439848"/>
                      <a:pt x="310121" y="440397"/>
                      <a:pt x="312316" y="436556"/>
                    </a:cubicBezTo>
                    <a:cubicBezTo>
                      <a:pt x="313139" y="435253"/>
                      <a:pt x="314030" y="433950"/>
                      <a:pt x="314921" y="432647"/>
                    </a:cubicBezTo>
                    <a:cubicBezTo>
                      <a:pt x="324249" y="434499"/>
                      <a:pt x="326237" y="436968"/>
                      <a:pt x="320888" y="439985"/>
                    </a:cubicBezTo>
                    <a:cubicBezTo>
                      <a:pt x="318694" y="441083"/>
                      <a:pt x="319379" y="444306"/>
                      <a:pt x="321574" y="444992"/>
                    </a:cubicBezTo>
                    <a:cubicBezTo>
                      <a:pt x="333644" y="448626"/>
                      <a:pt x="339062" y="434430"/>
                      <a:pt x="332478" y="425584"/>
                    </a:cubicBezTo>
                    <a:cubicBezTo>
                      <a:pt x="331655" y="424486"/>
                      <a:pt x="330764" y="423595"/>
                      <a:pt x="329804" y="422772"/>
                    </a:cubicBezTo>
                    <a:cubicBezTo>
                      <a:pt x="330078" y="422703"/>
                      <a:pt x="330421" y="422635"/>
                      <a:pt x="330764" y="422566"/>
                    </a:cubicBezTo>
                    <a:cubicBezTo>
                      <a:pt x="337896" y="420852"/>
                      <a:pt x="336456" y="408919"/>
                      <a:pt x="328981" y="409605"/>
                    </a:cubicBezTo>
                    <a:cubicBezTo>
                      <a:pt x="305801" y="411799"/>
                      <a:pt x="284746" y="411662"/>
                      <a:pt x="262046" y="405353"/>
                    </a:cubicBezTo>
                    <a:cubicBezTo>
                      <a:pt x="246067" y="400895"/>
                      <a:pt x="233243" y="392528"/>
                      <a:pt x="220212" y="383887"/>
                    </a:cubicBezTo>
                    <a:cubicBezTo>
                      <a:pt x="222476" y="367976"/>
                      <a:pt x="224876" y="352134"/>
                      <a:pt x="227345" y="336292"/>
                    </a:cubicBezTo>
                    <a:cubicBezTo>
                      <a:pt x="228579" y="337390"/>
                      <a:pt x="230363" y="337664"/>
                      <a:pt x="231734" y="336292"/>
                    </a:cubicBezTo>
                    <a:cubicBezTo>
                      <a:pt x="237975" y="330120"/>
                      <a:pt x="236123" y="319696"/>
                      <a:pt x="235575" y="311672"/>
                    </a:cubicBezTo>
                    <a:cubicBezTo>
                      <a:pt x="235506" y="310506"/>
                      <a:pt x="235437" y="309341"/>
                      <a:pt x="235300" y="308106"/>
                    </a:cubicBezTo>
                    <a:cubicBezTo>
                      <a:pt x="236878" y="309546"/>
                      <a:pt x="238524" y="310986"/>
                      <a:pt x="240169" y="312358"/>
                    </a:cubicBezTo>
                    <a:cubicBezTo>
                      <a:pt x="238592" y="319353"/>
                      <a:pt x="237221" y="326348"/>
                      <a:pt x="235986" y="333412"/>
                    </a:cubicBezTo>
                    <a:cubicBezTo>
                      <a:pt x="234820" y="339859"/>
                      <a:pt x="232008" y="346991"/>
                      <a:pt x="235849" y="352752"/>
                    </a:cubicBezTo>
                    <a:cubicBezTo>
                      <a:pt x="236946" y="354397"/>
                      <a:pt x="238866" y="354535"/>
                      <a:pt x="240375" y="353369"/>
                    </a:cubicBezTo>
                    <a:cubicBezTo>
                      <a:pt x="246136" y="348843"/>
                      <a:pt x="245518" y="339721"/>
                      <a:pt x="246479" y="332932"/>
                    </a:cubicBezTo>
                    <a:cubicBezTo>
                      <a:pt x="247165" y="328200"/>
                      <a:pt x="247782" y="323468"/>
                      <a:pt x="248330" y="318736"/>
                    </a:cubicBezTo>
                    <a:cubicBezTo>
                      <a:pt x="249770" y="319765"/>
                      <a:pt x="251348" y="320725"/>
                      <a:pt x="252857" y="321685"/>
                    </a:cubicBezTo>
                    <a:cubicBezTo>
                      <a:pt x="251485" y="327034"/>
                      <a:pt x="250868" y="332726"/>
                      <a:pt x="250182" y="338144"/>
                    </a:cubicBezTo>
                    <a:cubicBezTo>
                      <a:pt x="249428" y="344316"/>
                      <a:pt x="248330" y="350489"/>
                      <a:pt x="251485" y="356044"/>
                    </a:cubicBezTo>
                    <a:cubicBezTo>
                      <a:pt x="252240" y="357415"/>
                      <a:pt x="254434" y="357826"/>
                      <a:pt x="255531" y="356592"/>
                    </a:cubicBezTo>
                    <a:cubicBezTo>
                      <a:pt x="259509" y="352066"/>
                      <a:pt x="259715" y="346717"/>
                      <a:pt x="260401" y="340956"/>
                    </a:cubicBezTo>
                    <a:cubicBezTo>
                      <a:pt x="260881" y="336224"/>
                      <a:pt x="261360" y="331492"/>
                      <a:pt x="261360" y="326691"/>
                    </a:cubicBezTo>
                    <a:cubicBezTo>
                      <a:pt x="261772" y="326897"/>
                      <a:pt x="262115" y="327171"/>
                      <a:pt x="262527" y="327377"/>
                    </a:cubicBezTo>
                    <a:cubicBezTo>
                      <a:pt x="265818" y="329091"/>
                      <a:pt x="269521" y="330669"/>
                      <a:pt x="273568" y="332109"/>
                    </a:cubicBezTo>
                    <a:cubicBezTo>
                      <a:pt x="270413" y="342807"/>
                      <a:pt x="266779" y="354466"/>
                      <a:pt x="266710" y="365096"/>
                    </a:cubicBezTo>
                    <a:cubicBezTo>
                      <a:pt x="266710" y="369828"/>
                      <a:pt x="272333" y="370308"/>
                      <a:pt x="274459" y="367153"/>
                    </a:cubicBezTo>
                    <a:cubicBezTo>
                      <a:pt x="274528" y="367222"/>
                      <a:pt x="274597" y="367222"/>
                      <a:pt x="274665" y="367291"/>
                    </a:cubicBezTo>
                    <a:cubicBezTo>
                      <a:pt x="276379" y="363313"/>
                      <a:pt x="277546" y="358924"/>
                      <a:pt x="278505" y="354466"/>
                    </a:cubicBezTo>
                    <a:cubicBezTo>
                      <a:pt x="281317" y="348020"/>
                      <a:pt x="285707" y="341299"/>
                      <a:pt x="290507" y="336841"/>
                    </a:cubicBezTo>
                    <a:cubicBezTo>
                      <a:pt x="290644" y="336841"/>
                      <a:pt x="290850" y="336910"/>
                      <a:pt x="290987" y="336910"/>
                    </a:cubicBezTo>
                    <a:cubicBezTo>
                      <a:pt x="289753" y="344110"/>
                      <a:pt x="288244" y="351174"/>
                      <a:pt x="285501" y="358170"/>
                    </a:cubicBezTo>
                    <a:cubicBezTo>
                      <a:pt x="283101" y="364273"/>
                      <a:pt x="291398" y="367428"/>
                      <a:pt x="295514" y="363999"/>
                    </a:cubicBezTo>
                    <a:cubicBezTo>
                      <a:pt x="298805" y="361255"/>
                      <a:pt x="300177" y="357484"/>
                      <a:pt x="300863" y="353300"/>
                    </a:cubicBezTo>
                    <a:cubicBezTo>
                      <a:pt x="301205" y="351106"/>
                      <a:pt x="301411" y="348911"/>
                      <a:pt x="301754" y="346785"/>
                    </a:cubicBezTo>
                    <a:cubicBezTo>
                      <a:pt x="301685" y="345071"/>
                      <a:pt x="302508" y="344659"/>
                      <a:pt x="304223" y="345619"/>
                    </a:cubicBezTo>
                    <a:cubicBezTo>
                      <a:pt x="306418" y="348568"/>
                      <a:pt x="302577" y="354192"/>
                      <a:pt x="301480" y="356798"/>
                    </a:cubicBezTo>
                    <a:cubicBezTo>
                      <a:pt x="298394" y="363862"/>
                      <a:pt x="308132" y="370102"/>
                      <a:pt x="312110" y="363039"/>
                    </a:cubicBezTo>
                    <a:cubicBezTo>
                      <a:pt x="316224" y="355769"/>
                      <a:pt x="317596" y="345071"/>
                      <a:pt x="312659" y="338899"/>
                    </a:cubicBezTo>
                    <a:cubicBezTo>
                      <a:pt x="324729" y="338624"/>
                      <a:pt x="336113" y="335675"/>
                      <a:pt x="344137" y="328612"/>
                    </a:cubicBezTo>
                    <a:cubicBezTo>
                      <a:pt x="345714" y="327171"/>
                      <a:pt x="344959" y="324222"/>
                      <a:pt x="342833" y="323742"/>
                    </a:cubicBezTo>
                    <a:cubicBezTo>
                      <a:pt x="320408" y="319010"/>
                      <a:pt x="298943" y="325731"/>
                      <a:pt x="275762" y="318530"/>
                    </a:cubicBezTo>
                    <a:cubicBezTo>
                      <a:pt x="259303" y="313387"/>
                      <a:pt x="245930" y="303168"/>
                      <a:pt x="234683" y="290755"/>
                    </a:cubicBezTo>
                    <a:cubicBezTo>
                      <a:pt x="236740" y="278342"/>
                      <a:pt x="238798" y="265861"/>
                      <a:pt x="240855" y="253448"/>
                    </a:cubicBezTo>
                    <a:cubicBezTo>
                      <a:pt x="242158" y="245698"/>
                      <a:pt x="243530" y="237949"/>
                      <a:pt x="244970" y="230199"/>
                    </a:cubicBezTo>
                    <a:cubicBezTo>
                      <a:pt x="244901" y="233285"/>
                      <a:pt x="244764" y="236303"/>
                      <a:pt x="244627" y="239320"/>
                    </a:cubicBezTo>
                    <a:cubicBezTo>
                      <a:pt x="243941" y="250362"/>
                      <a:pt x="240307" y="262637"/>
                      <a:pt x="244147" y="273199"/>
                    </a:cubicBezTo>
                    <a:cubicBezTo>
                      <a:pt x="244833" y="274982"/>
                      <a:pt x="247508" y="276353"/>
                      <a:pt x="249016" y="274502"/>
                    </a:cubicBezTo>
                    <a:cubicBezTo>
                      <a:pt x="254914" y="266958"/>
                      <a:pt x="255257" y="258111"/>
                      <a:pt x="256080" y="248853"/>
                    </a:cubicBezTo>
                    <a:cubicBezTo>
                      <a:pt x="256834" y="240829"/>
                      <a:pt x="257383" y="231914"/>
                      <a:pt x="256560" y="223410"/>
                    </a:cubicBezTo>
                    <a:cubicBezTo>
                      <a:pt x="259440" y="225673"/>
                      <a:pt x="262389" y="227799"/>
                      <a:pt x="265475" y="229788"/>
                    </a:cubicBezTo>
                    <a:cubicBezTo>
                      <a:pt x="263144" y="240555"/>
                      <a:pt x="260812" y="251322"/>
                      <a:pt x="258755" y="262158"/>
                    </a:cubicBezTo>
                    <a:cubicBezTo>
                      <a:pt x="256766" y="272376"/>
                      <a:pt x="252514" y="283623"/>
                      <a:pt x="255737" y="293773"/>
                    </a:cubicBezTo>
                    <a:cubicBezTo>
                      <a:pt x="256354" y="295762"/>
                      <a:pt x="259303" y="296996"/>
                      <a:pt x="260812" y="295144"/>
                    </a:cubicBezTo>
                    <a:cubicBezTo>
                      <a:pt x="266641" y="287875"/>
                      <a:pt x="266984" y="279097"/>
                      <a:pt x="268562" y="270044"/>
                    </a:cubicBezTo>
                    <a:cubicBezTo>
                      <a:pt x="270619" y="258523"/>
                      <a:pt x="272471" y="246933"/>
                      <a:pt x="274322" y="235411"/>
                    </a:cubicBezTo>
                    <a:cubicBezTo>
                      <a:pt x="277271" y="237194"/>
                      <a:pt x="280289" y="238840"/>
                      <a:pt x="283375" y="240418"/>
                    </a:cubicBezTo>
                    <a:cubicBezTo>
                      <a:pt x="281798" y="251253"/>
                      <a:pt x="280220" y="262158"/>
                      <a:pt x="278711" y="272993"/>
                    </a:cubicBezTo>
                    <a:cubicBezTo>
                      <a:pt x="277546" y="281360"/>
                      <a:pt x="273294" y="291647"/>
                      <a:pt x="279808" y="298299"/>
                    </a:cubicBezTo>
                    <a:cubicBezTo>
                      <a:pt x="280700" y="299191"/>
                      <a:pt x="282140" y="299396"/>
                      <a:pt x="283237" y="298711"/>
                    </a:cubicBezTo>
                    <a:cubicBezTo>
                      <a:pt x="290507" y="294527"/>
                      <a:pt x="289478" y="286572"/>
                      <a:pt x="290507" y="278959"/>
                    </a:cubicBezTo>
                    <a:cubicBezTo>
                      <a:pt x="291947" y="267987"/>
                      <a:pt x="293388" y="256945"/>
                      <a:pt x="294827" y="245973"/>
                    </a:cubicBezTo>
                    <a:cubicBezTo>
                      <a:pt x="301137" y="248853"/>
                      <a:pt x="308475" y="251802"/>
                      <a:pt x="316293" y="254271"/>
                    </a:cubicBezTo>
                    <a:cubicBezTo>
                      <a:pt x="316088" y="254682"/>
                      <a:pt x="315882" y="255094"/>
                      <a:pt x="315813" y="255642"/>
                    </a:cubicBezTo>
                    <a:cubicBezTo>
                      <a:pt x="314647" y="264215"/>
                      <a:pt x="311698" y="274296"/>
                      <a:pt x="312795" y="282937"/>
                    </a:cubicBezTo>
                    <a:cubicBezTo>
                      <a:pt x="313550" y="288835"/>
                      <a:pt x="321437" y="289521"/>
                      <a:pt x="322740" y="284240"/>
                    </a:cubicBezTo>
                    <a:cubicBezTo>
                      <a:pt x="322740" y="284240"/>
                      <a:pt x="322808" y="284309"/>
                      <a:pt x="322808" y="284309"/>
                    </a:cubicBezTo>
                    <a:cubicBezTo>
                      <a:pt x="323700" y="281771"/>
                      <a:pt x="324180" y="279028"/>
                      <a:pt x="324454" y="276216"/>
                    </a:cubicBezTo>
                    <a:cubicBezTo>
                      <a:pt x="325277" y="274022"/>
                      <a:pt x="326237" y="271964"/>
                      <a:pt x="327060" y="269976"/>
                    </a:cubicBezTo>
                    <a:cubicBezTo>
                      <a:pt x="327883" y="268055"/>
                      <a:pt x="328912" y="265449"/>
                      <a:pt x="330284" y="262980"/>
                    </a:cubicBezTo>
                    <a:cubicBezTo>
                      <a:pt x="330284" y="263255"/>
                      <a:pt x="330284" y="263461"/>
                      <a:pt x="330284" y="263735"/>
                    </a:cubicBezTo>
                    <a:cubicBezTo>
                      <a:pt x="330421" y="265724"/>
                      <a:pt x="331312" y="267095"/>
                      <a:pt x="332546" y="268055"/>
                    </a:cubicBezTo>
                    <a:cubicBezTo>
                      <a:pt x="331930" y="272650"/>
                      <a:pt x="331312" y="277314"/>
                      <a:pt x="330764" y="281909"/>
                    </a:cubicBezTo>
                    <a:cubicBezTo>
                      <a:pt x="329940" y="289521"/>
                      <a:pt x="341942" y="289521"/>
                      <a:pt x="342628" y="281909"/>
                    </a:cubicBezTo>
                    <a:cubicBezTo>
                      <a:pt x="343314" y="274776"/>
                      <a:pt x="343794" y="267575"/>
                      <a:pt x="344274" y="260443"/>
                    </a:cubicBezTo>
                    <a:cubicBezTo>
                      <a:pt x="346468" y="260649"/>
                      <a:pt x="348663" y="260786"/>
                      <a:pt x="350858" y="260854"/>
                    </a:cubicBezTo>
                    <a:cubicBezTo>
                      <a:pt x="350378" y="263872"/>
                      <a:pt x="353807" y="267095"/>
                      <a:pt x="357030" y="265175"/>
                    </a:cubicBezTo>
                    <a:cubicBezTo>
                      <a:pt x="358196" y="264489"/>
                      <a:pt x="359156" y="263666"/>
                      <a:pt x="360184" y="262912"/>
                    </a:cubicBezTo>
                    <a:cubicBezTo>
                      <a:pt x="359567" y="268398"/>
                      <a:pt x="357372" y="273953"/>
                      <a:pt x="355315" y="278754"/>
                    </a:cubicBezTo>
                    <a:cubicBezTo>
                      <a:pt x="354492" y="280674"/>
                      <a:pt x="354355" y="283006"/>
                      <a:pt x="356069" y="284514"/>
                    </a:cubicBezTo>
                    <a:cubicBezTo>
                      <a:pt x="356755" y="285063"/>
                      <a:pt x="357304" y="285475"/>
                      <a:pt x="358196" y="285749"/>
                    </a:cubicBezTo>
                    <a:cubicBezTo>
                      <a:pt x="360184" y="286366"/>
                      <a:pt x="362516" y="285406"/>
                      <a:pt x="363545" y="283554"/>
                    </a:cubicBezTo>
                    <a:cubicBezTo>
                      <a:pt x="368071" y="275599"/>
                      <a:pt x="368345" y="267712"/>
                      <a:pt x="367728" y="259208"/>
                    </a:cubicBezTo>
                    <a:cubicBezTo>
                      <a:pt x="369717" y="258729"/>
                      <a:pt x="371637" y="258180"/>
                      <a:pt x="373558" y="257425"/>
                    </a:cubicBezTo>
                    <a:cubicBezTo>
                      <a:pt x="377604" y="255779"/>
                      <a:pt x="377878" y="250499"/>
                      <a:pt x="373558" y="248921"/>
                    </a:cubicBezTo>
                    <a:cubicBezTo>
                      <a:pt x="352572" y="241378"/>
                      <a:pt x="329117" y="242818"/>
                      <a:pt x="307378" y="235411"/>
                    </a:cubicBezTo>
                    <a:cubicBezTo>
                      <a:pt x="285363" y="227868"/>
                      <a:pt x="267739" y="214700"/>
                      <a:pt x="250594" y="200298"/>
                    </a:cubicBezTo>
                    <a:cubicBezTo>
                      <a:pt x="251073" y="197761"/>
                      <a:pt x="251485" y="195292"/>
                      <a:pt x="251965" y="192755"/>
                    </a:cubicBezTo>
                    <a:cubicBezTo>
                      <a:pt x="254640" y="191314"/>
                      <a:pt x="257246" y="189668"/>
                      <a:pt x="259783" y="188091"/>
                    </a:cubicBezTo>
                    <a:cubicBezTo>
                      <a:pt x="260057" y="189943"/>
                      <a:pt x="260606" y="191726"/>
                      <a:pt x="261498" y="193509"/>
                    </a:cubicBezTo>
                    <a:cubicBezTo>
                      <a:pt x="262458" y="195360"/>
                      <a:pt x="265270" y="195703"/>
                      <a:pt x="266710" y="194195"/>
                    </a:cubicBezTo>
                    <a:cubicBezTo>
                      <a:pt x="272128" y="188571"/>
                      <a:pt x="271853" y="180753"/>
                      <a:pt x="272745" y="173346"/>
                    </a:cubicBezTo>
                    <a:cubicBezTo>
                      <a:pt x="273979" y="163677"/>
                      <a:pt x="275831" y="153595"/>
                      <a:pt x="275145" y="143788"/>
                    </a:cubicBezTo>
                    <a:cubicBezTo>
                      <a:pt x="274802" y="139125"/>
                      <a:pt x="268699" y="138370"/>
                      <a:pt x="267121" y="142691"/>
                    </a:cubicBezTo>
                    <a:cubicBezTo>
                      <a:pt x="263761" y="151881"/>
                      <a:pt x="262801" y="162099"/>
                      <a:pt x="261292" y="171769"/>
                    </a:cubicBezTo>
                    <a:cubicBezTo>
                      <a:pt x="261086" y="172866"/>
                      <a:pt x="260949" y="174032"/>
                      <a:pt x="260743" y="175129"/>
                    </a:cubicBezTo>
                    <a:cubicBezTo>
                      <a:pt x="258823" y="175610"/>
                      <a:pt x="256903" y="176021"/>
                      <a:pt x="255051" y="176501"/>
                    </a:cubicBezTo>
                    <a:cubicBezTo>
                      <a:pt x="258549" y="158465"/>
                      <a:pt x="262184" y="140428"/>
                      <a:pt x="265887" y="122460"/>
                    </a:cubicBezTo>
                    <a:cubicBezTo>
                      <a:pt x="266367" y="119991"/>
                      <a:pt x="266984" y="117522"/>
                      <a:pt x="267533" y="114985"/>
                    </a:cubicBezTo>
                    <a:cubicBezTo>
                      <a:pt x="270962" y="121774"/>
                      <a:pt x="275831" y="128838"/>
                      <a:pt x="281798" y="135902"/>
                    </a:cubicBezTo>
                    <a:cubicBezTo>
                      <a:pt x="279260" y="144611"/>
                      <a:pt x="277340" y="153390"/>
                      <a:pt x="276243" y="162373"/>
                    </a:cubicBezTo>
                    <a:cubicBezTo>
                      <a:pt x="275145" y="171083"/>
                      <a:pt x="273156" y="182330"/>
                      <a:pt x="278711" y="189737"/>
                    </a:cubicBezTo>
                    <a:cubicBezTo>
                      <a:pt x="280014" y="191520"/>
                      <a:pt x="282483" y="191726"/>
                      <a:pt x="283786" y="189737"/>
                    </a:cubicBezTo>
                    <a:cubicBezTo>
                      <a:pt x="287627" y="183770"/>
                      <a:pt x="286941" y="176638"/>
                      <a:pt x="287215" y="169712"/>
                    </a:cubicBezTo>
                    <a:cubicBezTo>
                      <a:pt x="287558" y="161413"/>
                      <a:pt x="288656" y="153115"/>
                      <a:pt x="290164" y="144886"/>
                    </a:cubicBezTo>
                    <a:cubicBezTo>
                      <a:pt x="292359" y="147080"/>
                      <a:pt x="294691" y="149206"/>
                      <a:pt x="297022" y="151332"/>
                    </a:cubicBezTo>
                    <a:cubicBezTo>
                      <a:pt x="295033" y="158327"/>
                      <a:pt x="293250" y="165391"/>
                      <a:pt x="291467" y="172523"/>
                    </a:cubicBezTo>
                    <a:cubicBezTo>
                      <a:pt x="289204" y="181644"/>
                      <a:pt x="284678" y="191863"/>
                      <a:pt x="288038" y="201053"/>
                    </a:cubicBezTo>
                    <a:cubicBezTo>
                      <a:pt x="288930" y="203384"/>
                      <a:pt x="291742" y="204413"/>
                      <a:pt x="293662" y="202561"/>
                    </a:cubicBezTo>
                    <a:cubicBezTo>
                      <a:pt x="299834" y="196595"/>
                      <a:pt x="300382" y="188228"/>
                      <a:pt x="302097" y="180136"/>
                    </a:cubicBezTo>
                    <a:cubicBezTo>
                      <a:pt x="303537" y="173141"/>
                      <a:pt x="304978" y="166146"/>
                      <a:pt x="306281" y="159150"/>
                    </a:cubicBezTo>
                    <a:cubicBezTo>
                      <a:pt x="308269" y="160728"/>
                      <a:pt x="310327" y="162236"/>
                      <a:pt x="312453" y="163745"/>
                    </a:cubicBezTo>
                    <a:cubicBezTo>
                      <a:pt x="312178" y="164088"/>
                      <a:pt x="311904" y="164431"/>
                      <a:pt x="311698" y="164911"/>
                    </a:cubicBezTo>
                    <a:cubicBezTo>
                      <a:pt x="306829" y="177873"/>
                      <a:pt x="303263" y="191589"/>
                      <a:pt x="302440" y="205510"/>
                    </a:cubicBezTo>
                    <a:cubicBezTo>
                      <a:pt x="302166" y="210654"/>
                      <a:pt x="310669" y="211888"/>
                      <a:pt x="311492" y="206745"/>
                    </a:cubicBezTo>
                    <a:cubicBezTo>
                      <a:pt x="311561" y="205373"/>
                      <a:pt x="311904" y="204002"/>
                      <a:pt x="312521" y="202767"/>
                    </a:cubicBezTo>
                    <a:cubicBezTo>
                      <a:pt x="312727" y="202150"/>
                      <a:pt x="312521" y="201601"/>
                      <a:pt x="312178" y="201121"/>
                    </a:cubicBezTo>
                    <a:cubicBezTo>
                      <a:pt x="313481" y="189943"/>
                      <a:pt x="315539" y="179107"/>
                      <a:pt x="319036" y="168271"/>
                    </a:cubicBezTo>
                    <a:cubicBezTo>
                      <a:pt x="320408" y="169163"/>
                      <a:pt x="321848" y="169986"/>
                      <a:pt x="323288" y="170878"/>
                    </a:cubicBezTo>
                    <a:cubicBezTo>
                      <a:pt x="322740" y="171495"/>
                      <a:pt x="322328" y="172181"/>
                      <a:pt x="322123" y="173141"/>
                    </a:cubicBezTo>
                    <a:cubicBezTo>
                      <a:pt x="319722" y="184868"/>
                      <a:pt x="316156" y="196869"/>
                      <a:pt x="315333" y="208802"/>
                    </a:cubicBezTo>
                    <a:cubicBezTo>
                      <a:pt x="314990" y="214357"/>
                      <a:pt x="323357" y="215249"/>
                      <a:pt x="324797" y="210105"/>
                    </a:cubicBezTo>
                    <a:cubicBezTo>
                      <a:pt x="325688" y="206950"/>
                      <a:pt x="327266" y="204207"/>
                      <a:pt x="328158" y="201121"/>
                    </a:cubicBezTo>
                    <a:cubicBezTo>
                      <a:pt x="328363" y="200504"/>
                      <a:pt x="328089" y="199887"/>
                      <a:pt x="327746" y="199407"/>
                    </a:cubicBezTo>
                    <a:cubicBezTo>
                      <a:pt x="329461" y="191657"/>
                      <a:pt x="330626" y="183633"/>
                      <a:pt x="332204" y="175952"/>
                    </a:cubicBezTo>
                    <a:cubicBezTo>
                      <a:pt x="332204" y="175884"/>
                      <a:pt x="332204" y="175815"/>
                      <a:pt x="332204" y="175747"/>
                    </a:cubicBezTo>
                    <a:cubicBezTo>
                      <a:pt x="334947" y="177118"/>
                      <a:pt x="337690" y="178353"/>
                      <a:pt x="340433" y="179518"/>
                    </a:cubicBezTo>
                    <a:cubicBezTo>
                      <a:pt x="337210" y="187474"/>
                      <a:pt x="333713" y="195429"/>
                      <a:pt x="331107" y="203659"/>
                    </a:cubicBezTo>
                    <a:cubicBezTo>
                      <a:pt x="328295" y="212368"/>
                      <a:pt x="341736" y="215523"/>
                      <a:pt x="344411" y="207294"/>
                    </a:cubicBezTo>
                    <a:cubicBezTo>
                      <a:pt x="344480" y="207294"/>
                      <a:pt x="344480" y="207362"/>
                      <a:pt x="344548" y="207362"/>
                    </a:cubicBezTo>
                    <a:cubicBezTo>
                      <a:pt x="345371" y="205236"/>
                      <a:pt x="345988" y="203179"/>
                      <a:pt x="346537" y="201053"/>
                    </a:cubicBezTo>
                    <a:cubicBezTo>
                      <a:pt x="348526" y="201944"/>
                      <a:pt x="350926" y="201739"/>
                      <a:pt x="352161" y="199270"/>
                    </a:cubicBezTo>
                    <a:cubicBezTo>
                      <a:pt x="353943" y="195566"/>
                      <a:pt x="355727" y="192480"/>
                      <a:pt x="356138" y="188365"/>
                    </a:cubicBezTo>
                    <a:cubicBezTo>
                      <a:pt x="356275" y="187131"/>
                      <a:pt x="355315" y="186171"/>
                      <a:pt x="354149" y="185828"/>
                    </a:cubicBezTo>
                    <a:cubicBezTo>
                      <a:pt x="354218" y="185348"/>
                      <a:pt x="354287" y="184799"/>
                      <a:pt x="354355" y="184319"/>
                    </a:cubicBezTo>
                    <a:cubicBezTo>
                      <a:pt x="357167" y="185073"/>
                      <a:pt x="359978" y="185622"/>
                      <a:pt x="362791" y="186034"/>
                    </a:cubicBezTo>
                    <a:cubicBezTo>
                      <a:pt x="362448" y="186994"/>
                      <a:pt x="362104" y="188023"/>
                      <a:pt x="361899" y="189051"/>
                    </a:cubicBezTo>
                    <a:cubicBezTo>
                      <a:pt x="360733" y="194195"/>
                      <a:pt x="360665" y="201601"/>
                      <a:pt x="366082" y="204344"/>
                    </a:cubicBezTo>
                    <a:cubicBezTo>
                      <a:pt x="368414" y="205579"/>
                      <a:pt x="371843" y="205099"/>
                      <a:pt x="373146" y="202493"/>
                    </a:cubicBezTo>
                    <a:cubicBezTo>
                      <a:pt x="374929" y="198789"/>
                      <a:pt x="373763" y="195635"/>
                      <a:pt x="373694" y="191794"/>
                    </a:cubicBezTo>
                    <a:cubicBezTo>
                      <a:pt x="373694" y="190080"/>
                      <a:pt x="374106" y="188434"/>
                      <a:pt x="374723" y="186857"/>
                    </a:cubicBezTo>
                    <a:cubicBezTo>
                      <a:pt x="376507" y="186857"/>
                      <a:pt x="378358" y="186720"/>
                      <a:pt x="380141" y="186582"/>
                    </a:cubicBezTo>
                    <a:cubicBezTo>
                      <a:pt x="379798" y="186994"/>
                      <a:pt x="379593" y="187611"/>
                      <a:pt x="379661" y="188365"/>
                    </a:cubicBezTo>
                    <a:cubicBezTo>
                      <a:pt x="380004" y="191246"/>
                      <a:pt x="379661" y="193920"/>
                      <a:pt x="378427" y="196526"/>
                    </a:cubicBezTo>
                    <a:cubicBezTo>
                      <a:pt x="377261" y="198927"/>
                      <a:pt x="375135" y="200436"/>
                      <a:pt x="373969" y="202767"/>
                    </a:cubicBezTo>
                    <a:cubicBezTo>
                      <a:pt x="373420" y="203933"/>
                      <a:pt x="374038" y="205716"/>
                      <a:pt x="375615" y="205579"/>
                    </a:cubicBezTo>
                    <a:cubicBezTo>
                      <a:pt x="383022" y="204962"/>
                      <a:pt x="386107" y="194538"/>
                      <a:pt x="385353" y="188365"/>
                    </a:cubicBezTo>
                    <a:cubicBezTo>
                      <a:pt x="385216" y="187199"/>
                      <a:pt x="384530" y="186445"/>
                      <a:pt x="383707" y="186034"/>
                    </a:cubicBezTo>
                    <a:cubicBezTo>
                      <a:pt x="390085" y="184868"/>
                      <a:pt x="396189" y="182605"/>
                      <a:pt x="401813" y="178901"/>
                    </a:cubicBezTo>
                    <a:cubicBezTo>
                      <a:pt x="405036" y="176227"/>
                      <a:pt x="403527" y="170603"/>
                      <a:pt x="399001" y="170397"/>
                    </a:cubicBezTo>
                    <a:close/>
                    <a:moveTo>
                      <a:pt x="190037" y="151812"/>
                    </a:moveTo>
                    <a:cubicBezTo>
                      <a:pt x="190998" y="147492"/>
                      <a:pt x="191615" y="143171"/>
                      <a:pt x="191752" y="139056"/>
                    </a:cubicBezTo>
                    <a:cubicBezTo>
                      <a:pt x="192780" y="138782"/>
                      <a:pt x="193741" y="138439"/>
                      <a:pt x="194769" y="138165"/>
                    </a:cubicBezTo>
                    <a:cubicBezTo>
                      <a:pt x="193124" y="142691"/>
                      <a:pt x="191477" y="147286"/>
                      <a:pt x="190037" y="151812"/>
                    </a:cubicBezTo>
                    <a:close/>
                    <a:moveTo>
                      <a:pt x="100746" y="374971"/>
                    </a:moveTo>
                    <a:cubicBezTo>
                      <a:pt x="101021" y="371817"/>
                      <a:pt x="101295" y="368594"/>
                      <a:pt x="101500" y="365439"/>
                    </a:cubicBezTo>
                    <a:cubicBezTo>
                      <a:pt x="104038" y="365850"/>
                      <a:pt x="106644" y="366193"/>
                      <a:pt x="109250" y="366536"/>
                    </a:cubicBezTo>
                    <a:cubicBezTo>
                      <a:pt x="106370" y="369348"/>
                      <a:pt x="103558" y="372160"/>
                      <a:pt x="100746" y="374971"/>
                    </a:cubicBezTo>
                    <a:close/>
                    <a:moveTo>
                      <a:pt x="301891" y="487374"/>
                    </a:moveTo>
                    <a:cubicBezTo>
                      <a:pt x="300863" y="488746"/>
                      <a:pt x="299834" y="490186"/>
                      <a:pt x="299079" y="491489"/>
                    </a:cubicBezTo>
                    <a:cubicBezTo>
                      <a:pt x="298600" y="492244"/>
                      <a:pt x="298188" y="493066"/>
                      <a:pt x="297708" y="493889"/>
                    </a:cubicBezTo>
                    <a:cubicBezTo>
                      <a:pt x="297434" y="491695"/>
                      <a:pt x="297022" y="489500"/>
                      <a:pt x="296611" y="487374"/>
                    </a:cubicBezTo>
                    <a:cubicBezTo>
                      <a:pt x="298394" y="487443"/>
                      <a:pt x="300108" y="487443"/>
                      <a:pt x="301891" y="487374"/>
                    </a:cubicBezTo>
                    <a:close/>
                    <a:moveTo>
                      <a:pt x="281592" y="334441"/>
                    </a:moveTo>
                    <a:cubicBezTo>
                      <a:pt x="282963" y="334852"/>
                      <a:pt x="284404" y="335195"/>
                      <a:pt x="285775" y="335538"/>
                    </a:cubicBezTo>
                    <a:cubicBezTo>
                      <a:pt x="283992" y="337458"/>
                      <a:pt x="282209" y="339447"/>
                      <a:pt x="280563" y="341436"/>
                    </a:cubicBezTo>
                    <a:cubicBezTo>
                      <a:pt x="280906" y="339036"/>
                      <a:pt x="281249" y="336773"/>
                      <a:pt x="281592" y="334441"/>
                    </a:cubicBezTo>
                    <a:close/>
                    <a:moveTo>
                      <a:pt x="324866" y="256671"/>
                    </a:moveTo>
                    <a:cubicBezTo>
                      <a:pt x="326169" y="257014"/>
                      <a:pt x="327472" y="257357"/>
                      <a:pt x="328843" y="257631"/>
                    </a:cubicBezTo>
                    <a:cubicBezTo>
                      <a:pt x="327609" y="259620"/>
                      <a:pt x="326032" y="261472"/>
                      <a:pt x="324660" y="263186"/>
                    </a:cubicBezTo>
                    <a:cubicBezTo>
                      <a:pt x="324660" y="260992"/>
                      <a:pt x="324729" y="258797"/>
                      <a:pt x="324866" y="256671"/>
                    </a:cubicBezTo>
                    <a:cubicBezTo>
                      <a:pt x="324866" y="256740"/>
                      <a:pt x="324866" y="256671"/>
                      <a:pt x="324866" y="256671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0" name="任意多边形: 形状 4459">
                <a:extLst>
                  <a:ext uri="{FF2B5EF4-FFF2-40B4-BE49-F238E27FC236}">
                    <a16:creationId xmlns:a16="http://schemas.microsoft.com/office/drawing/2014/main" id="{673328E9-DDF2-77D6-7452-27C824C0A6E6}"/>
                  </a:ext>
                </a:extLst>
              </p:cNvPr>
              <p:cNvSpPr/>
              <p:nvPr/>
            </p:nvSpPr>
            <p:spPr>
              <a:xfrm>
                <a:off x="10376753" y="3326129"/>
                <a:ext cx="19395" cy="49880"/>
              </a:xfrm>
              <a:custGeom>
                <a:avLst/>
                <a:gdLst>
                  <a:gd name="connsiteX0" fmla="*/ 8902 w 19395"/>
                  <a:gd name="connsiteY0" fmla="*/ 3841 h 49880"/>
                  <a:gd name="connsiteX1" fmla="*/ 123 w 19395"/>
                  <a:gd name="connsiteY1" fmla="*/ 43274 h 49880"/>
                  <a:gd name="connsiteX2" fmla="*/ 10548 w 19395"/>
                  <a:gd name="connsiteY2" fmla="*/ 46155 h 49880"/>
                  <a:gd name="connsiteX3" fmla="*/ 10616 w 19395"/>
                  <a:gd name="connsiteY3" fmla="*/ 46223 h 49880"/>
                  <a:gd name="connsiteX4" fmla="*/ 19257 w 19395"/>
                  <a:gd name="connsiteY4" fmla="*/ 6789 h 49880"/>
                  <a:gd name="connsiteX5" fmla="*/ 8902 w 19395"/>
                  <a:gd name="connsiteY5" fmla="*/ 3841 h 49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95" h="49880">
                    <a:moveTo>
                      <a:pt x="8902" y="3841"/>
                    </a:moveTo>
                    <a:cubicBezTo>
                      <a:pt x="5953" y="16939"/>
                      <a:pt x="2524" y="30038"/>
                      <a:pt x="123" y="43274"/>
                    </a:cubicBezTo>
                    <a:cubicBezTo>
                      <a:pt x="-1248" y="50749"/>
                      <a:pt x="9245" y="52121"/>
                      <a:pt x="10548" y="46155"/>
                    </a:cubicBezTo>
                    <a:cubicBezTo>
                      <a:pt x="10548" y="46155"/>
                      <a:pt x="10616" y="46155"/>
                      <a:pt x="10616" y="46223"/>
                    </a:cubicBezTo>
                    <a:cubicBezTo>
                      <a:pt x="14045" y="33261"/>
                      <a:pt x="16445" y="19888"/>
                      <a:pt x="19257" y="6789"/>
                    </a:cubicBezTo>
                    <a:cubicBezTo>
                      <a:pt x="20697" y="-69"/>
                      <a:pt x="10410" y="-2880"/>
                      <a:pt x="8902" y="3841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1" name="任意多边形: 形状 4460">
                <a:extLst>
                  <a:ext uri="{FF2B5EF4-FFF2-40B4-BE49-F238E27FC236}">
                    <a16:creationId xmlns:a16="http://schemas.microsoft.com/office/drawing/2014/main" id="{3A191A50-1A43-2E8F-0A12-03885BB3BA87}"/>
                  </a:ext>
                </a:extLst>
              </p:cNvPr>
              <p:cNvSpPr/>
              <p:nvPr/>
            </p:nvSpPr>
            <p:spPr>
              <a:xfrm>
                <a:off x="10466974" y="3260240"/>
                <a:ext cx="18854" cy="42135"/>
              </a:xfrm>
              <a:custGeom>
                <a:avLst/>
                <a:gdLst>
                  <a:gd name="connsiteX0" fmla="*/ 10235 w 18854"/>
                  <a:gd name="connsiteY0" fmla="*/ 3070 h 42135"/>
                  <a:gd name="connsiteX1" fmla="*/ 3926 w 18854"/>
                  <a:gd name="connsiteY1" fmla="*/ 22547 h 42135"/>
                  <a:gd name="connsiteX2" fmla="*/ 1320 w 18854"/>
                  <a:gd name="connsiteY2" fmla="*/ 40378 h 42135"/>
                  <a:gd name="connsiteX3" fmla="*/ 6258 w 18854"/>
                  <a:gd name="connsiteY3" fmla="*/ 41681 h 42135"/>
                  <a:gd name="connsiteX4" fmla="*/ 12910 w 18854"/>
                  <a:gd name="connsiteY4" fmla="*/ 27690 h 42135"/>
                  <a:gd name="connsiteX5" fmla="*/ 18671 w 18854"/>
                  <a:gd name="connsiteY5" fmla="*/ 5402 h 42135"/>
                  <a:gd name="connsiteX6" fmla="*/ 10235 w 18854"/>
                  <a:gd name="connsiteY6" fmla="*/ 3070 h 4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" h="42135">
                    <a:moveTo>
                      <a:pt x="10235" y="3070"/>
                    </a:moveTo>
                    <a:cubicBezTo>
                      <a:pt x="8178" y="9585"/>
                      <a:pt x="6121" y="16100"/>
                      <a:pt x="3926" y="22547"/>
                    </a:cubicBezTo>
                    <a:cubicBezTo>
                      <a:pt x="2006" y="28239"/>
                      <a:pt x="-2109" y="34754"/>
                      <a:pt x="1320" y="40378"/>
                    </a:cubicBezTo>
                    <a:cubicBezTo>
                      <a:pt x="2417" y="42161"/>
                      <a:pt x="4475" y="42572"/>
                      <a:pt x="6258" y="41681"/>
                    </a:cubicBezTo>
                    <a:cubicBezTo>
                      <a:pt x="11607" y="39075"/>
                      <a:pt x="11607" y="32971"/>
                      <a:pt x="12910" y="27690"/>
                    </a:cubicBezTo>
                    <a:cubicBezTo>
                      <a:pt x="14762" y="20215"/>
                      <a:pt x="16751" y="12809"/>
                      <a:pt x="18671" y="5402"/>
                    </a:cubicBezTo>
                    <a:cubicBezTo>
                      <a:pt x="20180" y="-84"/>
                      <a:pt x="11950" y="-2279"/>
                      <a:pt x="10235" y="3070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62" name="图形 4401">
              <a:extLst>
                <a:ext uri="{FF2B5EF4-FFF2-40B4-BE49-F238E27FC236}">
                  <a16:creationId xmlns:a16="http://schemas.microsoft.com/office/drawing/2014/main" id="{5A863A52-51F7-1811-3DD7-5F024B1101C5}"/>
                </a:ext>
              </a:extLst>
            </p:cNvPr>
            <p:cNvGrpSpPr/>
            <p:nvPr/>
          </p:nvGrpSpPr>
          <p:grpSpPr>
            <a:xfrm>
              <a:off x="8086183" y="5688348"/>
              <a:ext cx="2466086" cy="481844"/>
              <a:chOff x="8086183" y="5688348"/>
              <a:chExt cx="2466086" cy="481844"/>
            </a:xfrm>
          </p:grpSpPr>
          <p:sp>
            <p:nvSpPr>
              <p:cNvPr id="4463" name="任意多边形: 形状 4462">
                <a:extLst>
                  <a:ext uri="{FF2B5EF4-FFF2-40B4-BE49-F238E27FC236}">
                    <a16:creationId xmlns:a16="http://schemas.microsoft.com/office/drawing/2014/main" id="{F98E1681-0C7F-4911-E505-CDF886525D9A}"/>
                  </a:ext>
                </a:extLst>
              </p:cNvPr>
              <p:cNvSpPr/>
              <p:nvPr/>
            </p:nvSpPr>
            <p:spPr>
              <a:xfrm>
                <a:off x="8086183" y="5688348"/>
                <a:ext cx="1369905" cy="481844"/>
              </a:xfrm>
              <a:custGeom>
                <a:avLst/>
                <a:gdLst>
                  <a:gd name="connsiteX0" fmla="*/ 1353754 w 1369905"/>
                  <a:gd name="connsiteY0" fmla="*/ 146026 h 481844"/>
                  <a:gd name="connsiteX1" fmla="*/ 1338187 w 1369905"/>
                  <a:gd name="connsiteY1" fmla="*/ 132653 h 481844"/>
                  <a:gd name="connsiteX2" fmla="*/ 1330917 w 1369905"/>
                  <a:gd name="connsiteY2" fmla="*/ 118046 h 481844"/>
                  <a:gd name="connsiteX3" fmla="*/ 1310206 w 1369905"/>
                  <a:gd name="connsiteY3" fmla="*/ 117291 h 481844"/>
                  <a:gd name="connsiteX4" fmla="*/ 1226127 w 1369905"/>
                  <a:gd name="connsiteY4" fmla="*/ 90545 h 481844"/>
                  <a:gd name="connsiteX5" fmla="*/ 924581 w 1369905"/>
                  <a:gd name="connsiteY5" fmla="*/ 21760 h 481844"/>
                  <a:gd name="connsiteX6" fmla="*/ 309487 w 1369905"/>
                  <a:gd name="connsiteY6" fmla="*/ 25669 h 481844"/>
                  <a:gd name="connsiteX7" fmla="*/ 163891 w 1369905"/>
                  <a:gd name="connsiteY7" fmla="*/ 55021 h 481844"/>
                  <a:gd name="connsiteX8" fmla="*/ 35578 w 1369905"/>
                  <a:gd name="connsiteY8" fmla="*/ 104467 h 481844"/>
                  <a:gd name="connsiteX9" fmla="*/ 5334 w 1369905"/>
                  <a:gd name="connsiteY9" fmla="*/ 202948 h 481844"/>
                  <a:gd name="connsiteX10" fmla="*/ 108341 w 1369905"/>
                  <a:gd name="connsiteY10" fmla="*/ 297245 h 481844"/>
                  <a:gd name="connsiteX11" fmla="*/ 1225373 w 1369905"/>
                  <a:gd name="connsiteY11" fmla="*/ 359722 h 481844"/>
                  <a:gd name="connsiteX12" fmla="*/ 1317270 w 1369905"/>
                  <a:gd name="connsiteY12" fmla="*/ 305475 h 481844"/>
                  <a:gd name="connsiteX13" fmla="*/ 1335992 w 1369905"/>
                  <a:gd name="connsiteY13" fmla="*/ 251503 h 481844"/>
                  <a:gd name="connsiteX14" fmla="*/ 1353754 w 1369905"/>
                  <a:gd name="connsiteY14" fmla="*/ 146026 h 48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9905" h="481844">
                    <a:moveTo>
                      <a:pt x="1353754" y="146026"/>
                    </a:moveTo>
                    <a:cubicBezTo>
                      <a:pt x="1349091" y="141020"/>
                      <a:pt x="1343810" y="136631"/>
                      <a:pt x="1338187" y="132653"/>
                    </a:cubicBezTo>
                    <a:cubicBezTo>
                      <a:pt x="1336129" y="127716"/>
                      <a:pt x="1333729" y="122846"/>
                      <a:pt x="1330917" y="118046"/>
                    </a:cubicBezTo>
                    <a:cubicBezTo>
                      <a:pt x="1326185" y="109816"/>
                      <a:pt x="1314938" y="110776"/>
                      <a:pt x="1310206" y="117291"/>
                    </a:cubicBezTo>
                    <a:cubicBezTo>
                      <a:pt x="1282843" y="105427"/>
                      <a:pt x="1251502" y="98638"/>
                      <a:pt x="1226127" y="90545"/>
                    </a:cubicBezTo>
                    <a:cubicBezTo>
                      <a:pt x="1127715" y="59341"/>
                      <a:pt x="1026628" y="36984"/>
                      <a:pt x="924581" y="21760"/>
                    </a:cubicBezTo>
                    <a:cubicBezTo>
                      <a:pt x="720006" y="-8896"/>
                      <a:pt x="513649" y="-6770"/>
                      <a:pt x="309487" y="25669"/>
                    </a:cubicBezTo>
                    <a:cubicBezTo>
                      <a:pt x="260589" y="33418"/>
                      <a:pt x="212035" y="43568"/>
                      <a:pt x="163891" y="55021"/>
                    </a:cubicBezTo>
                    <a:cubicBezTo>
                      <a:pt x="119726" y="65514"/>
                      <a:pt x="71514" y="74840"/>
                      <a:pt x="35578" y="104467"/>
                    </a:cubicBezTo>
                    <a:cubicBezTo>
                      <a:pt x="5677" y="129087"/>
                      <a:pt x="-8519" y="165572"/>
                      <a:pt x="5334" y="202948"/>
                    </a:cubicBezTo>
                    <a:cubicBezTo>
                      <a:pt x="21108" y="245605"/>
                      <a:pt x="72680" y="273105"/>
                      <a:pt x="108341" y="297245"/>
                    </a:cubicBezTo>
                    <a:cubicBezTo>
                      <a:pt x="439377" y="521228"/>
                      <a:pt x="871363" y="540567"/>
                      <a:pt x="1225373" y="359722"/>
                    </a:cubicBezTo>
                    <a:cubicBezTo>
                      <a:pt x="1257056" y="343537"/>
                      <a:pt x="1287506" y="324952"/>
                      <a:pt x="1317270" y="305475"/>
                    </a:cubicBezTo>
                    <a:cubicBezTo>
                      <a:pt x="1338118" y="291828"/>
                      <a:pt x="1343193" y="270431"/>
                      <a:pt x="1335992" y="251503"/>
                    </a:cubicBezTo>
                    <a:cubicBezTo>
                      <a:pt x="1366030" y="225099"/>
                      <a:pt x="1385233" y="179905"/>
                      <a:pt x="1353754" y="146026"/>
                    </a:cubicBezTo>
                    <a:close/>
                  </a:path>
                </a:pathLst>
              </a:custGeom>
              <a:solidFill>
                <a:srgbClr val="808285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4" name="任意多边形: 形状 4463">
                <a:extLst>
                  <a:ext uri="{FF2B5EF4-FFF2-40B4-BE49-F238E27FC236}">
                    <a16:creationId xmlns:a16="http://schemas.microsoft.com/office/drawing/2014/main" id="{9B0810A3-4CF3-FA1D-515B-2052B307E323}"/>
                  </a:ext>
                </a:extLst>
              </p:cNvPr>
              <p:cNvSpPr/>
              <p:nvPr/>
            </p:nvSpPr>
            <p:spPr>
              <a:xfrm>
                <a:off x="9661925" y="5836311"/>
                <a:ext cx="890343" cy="203943"/>
              </a:xfrm>
              <a:custGeom>
                <a:avLst/>
                <a:gdLst>
                  <a:gd name="connsiteX0" fmla="*/ 886265 w 890343"/>
                  <a:gd name="connsiteY0" fmla="*/ 147911 h 203943"/>
                  <a:gd name="connsiteX1" fmla="*/ 842717 w 890343"/>
                  <a:gd name="connsiteY1" fmla="*/ 94281 h 203943"/>
                  <a:gd name="connsiteX2" fmla="*/ 843882 w 890343"/>
                  <a:gd name="connsiteY2" fmla="*/ 74873 h 203943"/>
                  <a:gd name="connsiteX3" fmla="*/ 844980 w 890343"/>
                  <a:gd name="connsiteY3" fmla="*/ 40103 h 203943"/>
                  <a:gd name="connsiteX4" fmla="*/ 401336 w 890343"/>
                  <a:gd name="connsiteY4" fmla="*/ 1012 h 203943"/>
                  <a:gd name="connsiteX5" fmla="*/ 175433 w 890343"/>
                  <a:gd name="connsiteY5" fmla="*/ 17815 h 203943"/>
                  <a:gd name="connsiteX6" fmla="*/ 9264 w 890343"/>
                  <a:gd name="connsiteY6" fmla="*/ 78439 h 203943"/>
                  <a:gd name="connsiteX7" fmla="*/ 24351 w 890343"/>
                  <a:gd name="connsiteY7" fmla="*/ 135635 h 203943"/>
                  <a:gd name="connsiteX8" fmla="*/ 854375 w 890343"/>
                  <a:gd name="connsiteY8" fmla="*/ 203529 h 203943"/>
                  <a:gd name="connsiteX9" fmla="*/ 886265 w 890343"/>
                  <a:gd name="connsiteY9" fmla="*/ 147911 h 203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0343" h="203943">
                    <a:moveTo>
                      <a:pt x="886265" y="147911"/>
                    </a:moveTo>
                    <a:cubicBezTo>
                      <a:pt x="875704" y="124868"/>
                      <a:pt x="860753" y="107449"/>
                      <a:pt x="842717" y="94281"/>
                    </a:cubicBezTo>
                    <a:cubicBezTo>
                      <a:pt x="845323" y="88040"/>
                      <a:pt x="845665" y="81182"/>
                      <a:pt x="843882" y="74873"/>
                    </a:cubicBezTo>
                    <a:cubicBezTo>
                      <a:pt x="860822" y="71924"/>
                      <a:pt x="863291" y="44561"/>
                      <a:pt x="844980" y="40103"/>
                    </a:cubicBezTo>
                    <a:cubicBezTo>
                      <a:pt x="698699" y="4441"/>
                      <a:pt x="551594" y="-3102"/>
                      <a:pt x="401336" y="1012"/>
                    </a:cubicBezTo>
                    <a:cubicBezTo>
                      <a:pt x="325829" y="3070"/>
                      <a:pt x="250460" y="9105"/>
                      <a:pt x="175433" y="17815"/>
                    </a:cubicBezTo>
                    <a:cubicBezTo>
                      <a:pt x="115837" y="24741"/>
                      <a:pt x="51921" y="31393"/>
                      <a:pt x="9264" y="78439"/>
                    </a:cubicBezTo>
                    <a:cubicBezTo>
                      <a:pt x="-6441" y="95790"/>
                      <a:pt x="-2669" y="131040"/>
                      <a:pt x="24351" y="135635"/>
                    </a:cubicBezTo>
                    <a:cubicBezTo>
                      <a:pt x="298603" y="182681"/>
                      <a:pt x="576078" y="207507"/>
                      <a:pt x="854375" y="203529"/>
                    </a:cubicBezTo>
                    <a:cubicBezTo>
                      <a:pt x="884413" y="203049"/>
                      <a:pt x="897718" y="172942"/>
                      <a:pt x="886265" y="147911"/>
                    </a:cubicBezTo>
                    <a:close/>
                  </a:path>
                </a:pathLst>
              </a:custGeom>
              <a:solidFill>
                <a:srgbClr val="6D6E7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65" name="图形 4401">
              <a:extLst>
                <a:ext uri="{FF2B5EF4-FFF2-40B4-BE49-F238E27FC236}">
                  <a16:creationId xmlns:a16="http://schemas.microsoft.com/office/drawing/2014/main" id="{4C6D1A80-CB74-4381-20EB-E80F559F97E1}"/>
                </a:ext>
              </a:extLst>
            </p:cNvPr>
            <p:cNvGrpSpPr/>
            <p:nvPr/>
          </p:nvGrpSpPr>
          <p:grpSpPr>
            <a:xfrm>
              <a:off x="7942869" y="1900412"/>
              <a:ext cx="2665563" cy="4041087"/>
              <a:chOff x="7942869" y="1900412"/>
              <a:chExt cx="2665563" cy="4041087"/>
            </a:xfrm>
          </p:grpSpPr>
          <p:sp>
            <p:nvSpPr>
              <p:cNvPr id="4466" name="任意多边形: 形状 4465">
                <a:extLst>
                  <a:ext uri="{FF2B5EF4-FFF2-40B4-BE49-F238E27FC236}">
                    <a16:creationId xmlns:a16="http://schemas.microsoft.com/office/drawing/2014/main" id="{566BBA57-AB4D-941C-A412-16F0E862DA52}"/>
                  </a:ext>
                </a:extLst>
              </p:cNvPr>
              <p:cNvSpPr/>
              <p:nvPr/>
            </p:nvSpPr>
            <p:spPr>
              <a:xfrm>
                <a:off x="7942869" y="1900412"/>
                <a:ext cx="2344163" cy="1723138"/>
              </a:xfrm>
              <a:custGeom>
                <a:avLst/>
                <a:gdLst>
                  <a:gd name="connsiteX0" fmla="*/ 2325446 w 2344163"/>
                  <a:gd name="connsiteY0" fmla="*/ 1542989 h 1723138"/>
                  <a:gd name="connsiteX1" fmla="*/ 1987690 w 2344163"/>
                  <a:gd name="connsiteY1" fmla="*/ 1427363 h 1723138"/>
                  <a:gd name="connsiteX2" fmla="*/ 1884271 w 2344163"/>
                  <a:gd name="connsiteY2" fmla="*/ 1288420 h 1723138"/>
                  <a:gd name="connsiteX3" fmla="*/ 1838185 w 2344163"/>
                  <a:gd name="connsiteY3" fmla="*/ 1107026 h 1723138"/>
                  <a:gd name="connsiteX4" fmla="*/ 1820080 w 2344163"/>
                  <a:gd name="connsiteY4" fmla="*/ 1101882 h 1723138"/>
                  <a:gd name="connsiteX5" fmla="*/ 1818640 w 2344163"/>
                  <a:gd name="connsiteY5" fmla="*/ 1087138 h 1723138"/>
                  <a:gd name="connsiteX6" fmla="*/ 1811851 w 2344163"/>
                  <a:gd name="connsiteY6" fmla="*/ 1011768 h 1723138"/>
                  <a:gd name="connsiteX7" fmla="*/ 1792168 w 2344163"/>
                  <a:gd name="connsiteY7" fmla="*/ 837301 h 1723138"/>
                  <a:gd name="connsiteX8" fmla="*/ 1563728 w 2344163"/>
                  <a:gd name="connsiteY8" fmla="*/ 280294 h 1723138"/>
                  <a:gd name="connsiteX9" fmla="*/ 1056716 w 2344163"/>
                  <a:gd name="connsiteY9" fmla="*/ 11803 h 1723138"/>
                  <a:gd name="connsiteX10" fmla="*/ 458287 w 2344163"/>
                  <a:gd name="connsiteY10" fmla="*/ 91836 h 1723138"/>
                  <a:gd name="connsiteX11" fmla="*/ 259817 w 2344163"/>
                  <a:gd name="connsiteY11" fmla="*/ 256359 h 1723138"/>
                  <a:gd name="connsiteX12" fmla="*/ 213114 w 2344163"/>
                  <a:gd name="connsiteY12" fmla="*/ 295450 h 1723138"/>
                  <a:gd name="connsiteX13" fmla="*/ 36 w 2344163"/>
                  <a:gd name="connsiteY13" fmla="*/ 883112 h 1723138"/>
                  <a:gd name="connsiteX14" fmla="*/ 47699 w 2344163"/>
                  <a:gd name="connsiteY14" fmla="*/ 1212090 h 1723138"/>
                  <a:gd name="connsiteX15" fmla="*/ 219629 w 2344163"/>
                  <a:gd name="connsiteY15" fmla="*/ 1460624 h 1723138"/>
                  <a:gd name="connsiteX16" fmla="*/ 479684 w 2344163"/>
                  <a:gd name="connsiteY16" fmla="*/ 1612529 h 1723138"/>
                  <a:gd name="connsiteX17" fmla="*/ 761959 w 2344163"/>
                  <a:gd name="connsiteY17" fmla="*/ 1703192 h 1723138"/>
                  <a:gd name="connsiteX18" fmla="*/ 1122484 w 2344163"/>
                  <a:gd name="connsiteY18" fmla="*/ 1703740 h 1723138"/>
                  <a:gd name="connsiteX19" fmla="*/ 1242088 w 2344163"/>
                  <a:gd name="connsiteY19" fmla="*/ 1659506 h 1723138"/>
                  <a:gd name="connsiteX20" fmla="*/ 1401194 w 2344163"/>
                  <a:gd name="connsiteY20" fmla="*/ 1684949 h 1723138"/>
                  <a:gd name="connsiteX21" fmla="*/ 1605631 w 2344163"/>
                  <a:gd name="connsiteY21" fmla="*/ 1674662 h 1723138"/>
                  <a:gd name="connsiteX22" fmla="*/ 1712410 w 2344163"/>
                  <a:gd name="connsiteY22" fmla="*/ 1649905 h 1723138"/>
                  <a:gd name="connsiteX23" fmla="*/ 1903199 w 2344163"/>
                  <a:gd name="connsiteY23" fmla="*/ 1572478 h 1723138"/>
                  <a:gd name="connsiteX24" fmla="*/ 2334842 w 2344163"/>
                  <a:gd name="connsiteY24" fmla="*/ 1577210 h 1723138"/>
                  <a:gd name="connsiteX25" fmla="*/ 2325446 w 2344163"/>
                  <a:gd name="connsiteY25" fmla="*/ 1542989 h 1723138"/>
                  <a:gd name="connsiteX26" fmla="*/ 1915132 w 2344163"/>
                  <a:gd name="connsiteY26" fmla="*/ 1407681 h 1723138"/>
                  <a:gd name="connsiteX27" fmla="*/ 1901279 w 2344163"/>
                  <a:gd name="connsiteY27" fmla="*/ 1405417 h 1723138"/>
                  <a:gd name="connsiteX28" fmla="*/ 1897850 w 2344163"/>
                  <a:gd name="connsiteY28" fmla="*/ 1402811 h 1723138"/>
                  <a:gd name="connsiteX29" fmla="*/ 1894009 w 2344163"/>
                  <a:gd name="connsiteY29" fmla="*/ 1400411 h 1723138"/>
                  <a:gd name="connsiteX30" fmla="*/ 1890580 w 2344163"/>
                  <a:gd name="connsiteY30" fmla="*/ 1370099 h 1723138"/>
                  <a:gd name="connsiteX31" fmla="*/ 1923567 w 2344163"/>
                  <a:gd name="connsiteY31" fmla="*/ 1412618 h 1723138"/>
                  <a:gd name="connsiteX32" fmla="*/ 1915132 w 2344163"/>
                  <a:gd name="connsiteY32" fmla="*/ 1407681 h 1723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344163" h="1723138">
                    <a:moveTo>
                      <a:pt x="2325446" y="1542989"/>
                    </a:moveTo>
                    <a:cubicBezTo>
                      <a:pt x="2199396" y="1535239"/>
                      <a:pt x="2085416" y="1512608"/>
                      <a:pt x="1987690" y="1427363"/>
                    </a:cubicBezTo>
                    <a:cubicBezTo>
                      <a:pt x="1943524" y="1388890"/>
                      <a:pt x="1909714" y="1340884"/>
                      <a:pt x="1884271" y="1288420"/>
                    </a:cubicBezTo>
                    <a:cubicBezTo>
                      <a:pt x="1856496" y="1231156"/>
                      <a:pt x="1848815" y="1168954"/>
                      <a:pt x="1838185" y="1107026"/>
                    </a:cubicBezTo>
                    <a:cubicBezTo>
                      <a:pt x="1836471" y="1096876"/>
                      <a:pt x="1826321" y="1096807"/>
                      <a:pt x="1820080" y="1101882"/>
                    </a:cubicBezTo>
                    <a:cubicBezTo>
                      <a:pt x="1819600" y="1096945"/>
                      <a:pt x="1819120" y="1092007"/>
                      <a:pt x="1818640" y="1087138"/>
                    </a:cubicBezTo>
                    <a:cubicBezTo>
                      <a:pt x="1816171" y="1062037"/>
                      <a:pt x="1814045" y="1036868"/>
                      <a:pt x="1811851" y="1011768"/>
                    </a:cubicBezTo>
                    <a:cubicBezTo>
                      <a:pt x="1806776" y="953407"/>
                      <a:pt x="1800123" y="895319"/>
                      <a:pt x="1792168" y="837301"/>
                    </a:cubicBezTo>
                    <a:cubicBezTo>
                      <a:pt x="1764256" y="633275"/>
                      <a:pt x="1700477" y="438028"/>
                      <a:pt x="1563728" y="280294"/>
                    </a:cubicBezTo>
                    <a:cubicBezTo>
                      <a:pt x="1437267" y="134493"/>
                      <a:pt x="1245723" y="40881"/>
                      <a:pt x="1056716" y="11803"/>
                    </a:cubicBezTo>
                    <a:cubicBezTo>
                      <a:pt x="854200" y="-19332"/>
                      <a:pt x="646676" y="12420"/>
                      <a:pt x="458287" y="91836"/>
                    </a:cubicBezTo>
                    <a:cubicBezTo>
                      <a:pt x="375374" y="126812"/>
                      <a:pt x="304668" y="180647"/>
                      <a:pt x="259817" y="256359"/>
                    </a:cubicBezTo>
                    <a:cubicBezTo>
                      <a:pt x="243769" y="268498"/>
                      <a:pt x="228201" y="281460"/>
                      <a:pt x="213114" y="295450"/>
                    </a:cubicBezTo>
                    <a:cubicBezTo>
                      <a:pt x="53459" y="443857"/>
                      <a:pt x="-1610" y="672709"/>
                      <a:pt x="36" y="883112"/>
                    </a:cubicBezTo>
                    <a:cubicBezTo>
                      <a:pt x="859" y="992360"/>
                      <a:pt x="11694" y="1108535"/>
                      <a:pt x="47699" y="1212090"/>
                    </a:cubicBezTo>
                    <a:cubicBezTo>
                      <a:pt x="81509" y="1309131"/>
                      <a:pt x="141173" y="1394445"/>
                      <a:pt x="219629" y="1460624"/>
                    </a:cubicBezTo>
                    <a:cubicBezTo>
                      <a:pt x="297947" y="1526804"/>
                      <a:pt x="385730" y="1573027"/>
                      <a:pt x="479684" y="1612529"/>
                    </a:cubicBezTo>
                    <a:cubicBezTo>
                      <a:pt x="570758" y="1650865"/>
                      <a:pt x="665056" y="1683029"/>
                      <a:pt x="761959" y="1703192"/>
                    </a:cubicBezTo>
                    <a:cubicBezTo>
                      <a:pt x="881632" y="1728086"/>
                      <a:pt x="1002950" y="1731241"/>
                      <a:pt x="1122484" y="1703740"/>
                    </a:cubicBezTo>
                    <a:cubicBezTo>
                      <a:pt x="1161507" y="1694756"/>
                      <a:pt x="1205466" y="1681658"/>
                      <a:pt x="1242088" y="1659506"/>
                    </a:cubicBezTo>
                    <a:cubicBezTo>
                      <a:pt x="1291740" y="1684538"/>
                      <a:pt x="1347564" y="1693522"/>
                      <a:pt x="1401194" y="1684949"/>
                    </a:cubicBezTo>
                    <a:cubicBezTo>
                      <a:pt x="1469156" y="1688310"/>
                      <a:pt x="1536708" y="1684813"/>
                      <a:pt x="1605631" y="1674662"/>
                    </a:cubicBezTo>
                    <a:cubicBezTo>
                      <a:pt x="1642664" y="1673908"/>
                      <a:pt x="1682646" y="1660604"/>
                      <a:pt x="1712410" y="1649905"/>
                    </a:cubicBezTo>
                    <a:cubicBezTo>
                      <a:pt x="1777218" y="1626725"/>
                      <a:pt x="1837088" y="1592298"/>
                      <a:pt x="1903199" y="1572478"/>
                    </a:cubicBezTo>
                    <a:cubicBezTo>
                      <a:pt x="2048177" y="1528999"/>
                      <a:pt x="2192058" y="1642567"/>
                      <a:pt x="2334842" y="1577210"/>
                    </a:cubicBezTo>
                    <a:cubicBezTo>
                      <a:pt x="2352810" y="1569118"/>
                      <a:pt x="2342111" y="1544018"/>
                      <a:pt x="2325446" y="1542989"/>
                    </a:cubicBezTo>
                    <a:close/>
                    <a:moveTo>
                      <a:pt x="1915132" y="1407681"/>
                    </a:moveTo>
                    <a:cubicBezTo>
                      <a:pt x="1910126" y="1404869"/>
                      <a:pt x="1905394" y="1404389"/>
                      <a:pt x="1901279" y="1405417"/>
                    </a:cubicBezTo>
                    <a:cubicBezTo>
                      <a:pt x="1900113" y="1404526"/>
                      <a:pt x="1899016" y="1403634"/>
                      <a:pt x="1897850" y="1402811"/>
                    </a:cubicBezTo>
                    <a:cubicBezTo>
                      <a:pt x="1896616" y="1401851"/>
                      <a:pt x="1895313" y="1401097"/>
                      <a:pt x="1894009" y="1400411"/>
                    </a:cubicBezTo>
                    <a:cubicBezTo>
                      <a:pt x="1893461" y="1390330"/>
                      <a:pt x="1892295" y="1380180"/>
                      <a:pt x="1890580" y="1370099"/>
                    </a:cubicBezTo>
                    <a:cubicBezTo>
                      <a:pt x="1900936" y="1384981"/>
                      <a:pt x="1911977" y="1399177"/>
                      <a:pt x="1923567" y="1412618"/>
                    </a:cubicBezTo>
                    <a:cubicBezTo>
                      <a:pt x="1920756" y="1410972"/>
                      <a:pt x="1918012" y="1409258"/>
                      <a:pt x="1915132" y="1407681"/>
                    </a:cubicBezTo>
                    <a:close/>
                  </a:path>
                </a:pathLst>
              </a:custGeom>
              <a:solidFill>
                <a:srgbClr val="4140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7" name="任意多边形: 形状 4466">
                <a:extLst>
                  <a:ext uri="{FF2B5EF4-FFF2-40B4-BE49-F238E27FC236}">
                    <a16:creationId xmlns:a16="http://schemas.microsoft.com/office/drawing/2014/main" id="{47F84F80-3BC6-36AF-29CC-1923A4C51F0D}"/>
                  </a:ext>
                </a:extLst>
              </p:cNvPr>
              <p:cNvSpPr/>
              <p:nvPr/>
            </p:nvSpPr>
            <p:spPr>
              <a:xfrm>
                <a:off x="7970333" y="3439468"/>
                <a:ext cx="1573417" cy="1665687"/>
              </a:xfrm>
              <a:custGeom>
                <a:avLst/>
                <a:gdLst>
                  <a:gd name="connsiteX0" fmla="*/ 1573160 w 1573417"/>
                  <a:gd name="connsiteY0" fmla="*/ 1643338 h 1665687"/>
                  <a:gd name="connsiteX1" fmla="*/ 1539555 w 1573417"/>
                  <a:gd name="connsiteY1" fmla="*/ 1497057 h 1665687"/>
                  <a:gd name="connsiteX2" fmla="*/ 1536675 w 1573417"/>
                  <a:gd name="connsiteY2" fmla="*/ 1461738 h 1665687"/>
                  <a:gd name="connsiteX3" fmla="*/ 1523782 w 1573417"/>
                  <a:gd name="connsiteY3" fmla="*/ 1450080 h 1665687"/>
                  <a:gd name="connsiteX4" fmla="*/ 1522136 w 1573417"/>
                  <a:gd name="connsiteY4" fmla="*/ 1445485 h 1665687"/>
                  <a:gd name="connsiteX5" fmla="*/ 1520765 w 1573417"/>
                  <a:gd name="connsiteY5" fmla="*/ 1442605 h 1665687"/>
                  <a:gd name="connsiteX6" fmla="*/ 1508283 w 1573417"/>
                  <a:gd name="connsiteY6" fmla="*/ 1370115 h 1665687"/>
                  <a:gd name="connsiteX7" fmla="*/ 1482428 w 1573417"/>
                  <a:gd name="connsiteY7" fmla="*/ 1287819 h 1665687"/>
                  <a:gd name="connsiteX8" fmla="*/ 1479822 w 1573417"/>
                  <a:gd name="connsiteY8" fmla="*/ 1282402 h 1665687"/>
                  <a:gd name="connsiteX9" fmla="*/ 1472347 w 1573417"/>
                  <a:gd name="connsiteY9" fmla="*/ 1269166 h 1665687"/>
                  <a:gd name="connsiteX10" fmla="*/ 1470290 w 1573417"/>
                  <a:gd name="connsiteY10" fmla="*/ 1258193 h 1665687"/>
                  <a:gd name="connsiteX11" fmla="*/ 1436754 w 1573417"/>
                  <a:gd name="connsiteY11" fmla="*/ 1190299 h 1665687"/>
                  <a:gd name="connsiteX12" fmla="*/ 1368105 w 1573417"/>
                  <a:gd name="connsiteY12" fmla="*/ 986479 h 1665687"/>
                  <a:gd name="connsiteX13" fmla="*/ 1335667 w 1573417"/>
                  <a:gd name="connsiteY13" fmla="*/ 713668 h 1665687"/>
                  <a:gd name="connsiteX14" fmla="*/ 1371603 w 1573417"/>
                  <a:gd name="connsiteY14" fmla="*/ 678075 h 1665687"/>
                  <a:gd name="connsiteX15" fmla="*/ 1426261 w 1573417"/>
                  <a:gd name="connsiteY15" fmla="*/ 468700 h 1665687"/>
                  <a:gd name="connsiteX16" fmla="*/ 1379490 w 1573417"/>
                  <a:gd name="connsiteY16" fmla="*/ 342650 h 1665687"/>
                  <a:gd name="connsiteX17" fmla="*/ 1318042 w 1573417"/>
                  <a:gd name="connsiteY17" fmla="*/ 228807 h 1665687"/>
                  <a:gd name="connsiteX18" fmla="*/ 1212292 w 1573417"/>
                  <a:gd name="connsiteY18" fmla="*/ 133001 h 1665687"/>
                  <a:gd name="connsiteX19" fmla="*/ 1104553 w 1573417"/>
                  <a:gd name="connsiteY19" fmla="*/ 74571 h 1665687"/>
                  <a:gd name="connsiteX20" fmla="*/ 1037481 w 1573417"/>
                  <a:gd name="connsiteY20" fmla="*/ 43435 h 1665687"/>
                  <a:gd name="connsiteX21" fmla="*/ 770911 w 1573417"/>
                  <a:gd name="connsiteY21" fmla="*/ 2287 h 1665687"/>
                  <a:gd name="connsiteX22" fmla="*/ 737444 w 1573417"/>
                  <a:gd name="connsiteY22" fmla="*/ 9900 h 1665687"/>
                  <a:gd name="connsiteX23" fmla="*/ 727088 w 1573417"/>
                  <a:gd name="connsiteY23" fmla="*/ 4756 h 1665687"/>
                  <a:gd name="connsiteX24" fmla="*/ 582316 w 1573417"/>
                  <a:gd name="connsiteY24" fmla="*/ 48236 h 1665687"/>
                  <a:gd name="connsiteX25" fmla="*/ 500774 w 1573417"/>
                  <a:gd name="connsiteY25" fmla="*/ 88561 h 1665687"/>
                  <a:gd name="connsiteX26" fmla="*/ 428079 w 1573417"/>
                  <a:gd name="connsiteY26" fmla="*/ 130258 h 1665687"/>
                  <a:gd name="connsiteX27" fmla="*/ 269728 w 1573417"/>
                  <a:gd name="connsiteY27" fmla="*/ 286277 h 1665687"/>
                  <a:gd name="connsiteX28" fmla="*/ 252172 w 1573417"/>
                  <a:gd name="connsiteY28" fmla="*/ 311652 h 1665687"/>
                  <a:gd name="connsiteX29" fmla="*/ 222339 w 1573417"/>
                  <a:gd name="connsiteY29" fmla="*/ 561077 h 1665687"/>
                  <a:gd name="connsiteX30" fmla="*/ 296406 w 1573417"/>
                  <a:gd name="connsiteY30" fmla="*/ 671422 h 1665687"/>
                  <a:gd name="connsiteX31" fmla="*/ 334125 w 1573417"/>
                  <a:gd name="connsiteY31" fmla="*/ 696797 h 1665687"/>
                  <a:gd name="connsiteX32" fmla="*/ 281867 w 1573417"/>
                  <a:gd name="connsiteY32" fmla="*/ 899314 h 1665687"/>
                  <a:gd name="connsiteX33" fmla="*/ 225905 w 1573417"/>
                  <a:gd name="connsiteY33" fmla="*/ 1097236 h 1665687"/>
                  <a:gd name="connsiteX34" fmla="*/ 28875 w 1573417"/>
                  <a:gd name="connsiteY34" fmla="*/ 1449325 h 1665687"/>
                  <a:gd name="connsiteX35" fmla="*/ 2060 w 1573417"/>
                  <a:gd name="connsiteY35" fmla="*/ 1519208 h 1665687"/>
                  <a:gd name="connsiteX36" fmla="*/ 65085 w 1573417"/>
                  <a:gd name="connsiteY36" fmla="*/ 1553293 h 1665687"/>
                  <a:gd name="connsiteX37" fmla="*/ 185032 w 1573417"/>
                  <a:gd name="connsiteY37" fmla="*/ 1532650 h 1665687"/>
                  <a:gd name="connsiteX38" fmla="*/ 296749 w 1573417"/>
                  <a:gd name="connsiteY38" fmla="*/ 1512419 h 1665687"/>
                  <a:gd name="connsiteX39" fmla="*/ 338788 w 1573417"/>
                  <a:gd name="connsiteY39" fmla="*/ 1518111 h 1665687"/>
                  <a:gd name="connsiteX40" fmla="*/ 346606 w 1573417"/>
                  <a:gd name="connsiteY40" fmla="*/ 1515025 h 1665687"/>
                  <a:gd name="connsiteX41" fmla="*/ 1017456 w 1573417"/>
                  <a:gd name="connsiteY41" fmla="*/ 1536971 h 1665687"/>
                  <a:gd name="connsiteX42" fmla="*/ 1134865 w 1573417"/>
                  <a:gd name="connsiteY42" fmla="*/ 1553978 h 1665687"/>
                  <a:gd name="connsiteX43" fmla="*/ 1291639 w 1573417"/>
                  <a:gd name="connsiteY43" fmla="*/ 1581273 h 1665687"/>
                  <a:gd name="connsiteX44" fmla="*/ 1547717 w 1573417"/>
                  <a:gd name="connsiteY44" fmla="*/ 1662884 h 1665687"/>
                  <a:gd name="connsiteX45" fmla="*/ 1573160 w 1573417"/>
                  <a:gd name="connsiteY45" fmla="*/ 1643338 h 1665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573417" h="1665687">
                    <a:moveTo>
                      <a:pt x="1573160" y="1643338"/>
                    </a:moveTo>
                    <a:cubicBezTo>
                      <a:pt x="1564724" y="1593686"/>
                      <a:pt x="1554094" y="1544926"/>
                      <a:pt x="1539555" y="1497057"/>
                    </a:cubicBezTo>
                    <a:cubicBezTo>
                      <a:pt x="1538595" y="1484713"/>
                      <a:pt x="1537430" y="1472780"/>
                      <a:pt x="1536675" y="1461738"/>
                    </a:cubicBezTo>
                    <a:cubicBezTo>
                      <a:pt x="1537361" y="1453097"/>
                      <a:pt x="1530434" y="1449325"/>
                      <a:pt x="1523782" y="1450080"/>
                    </a:cubicBezTo>
                    <a:cubicBezTo>
                      <a:pt x="1523233" y="1448571"/>
                      <a:pt x="1522685" y="1446994"/>
                      <a:pt x="1522136" y="1445485"/>
                    </a:cubicBezTo>
                    <a:cubicBezTo>
                      <a:pt x="1521725" y="1444456"/>
                      <a:pt x="1521313" y="1443496"/>
                      <a:pt x="1520765" y="1442605"/>
                    </a:cubicBezTo>
                    <a:cubicBezTo>
                      <a:pt x="1518159" y="1418327"/>
                      <a:pt x="1514044" y="1394187"/>
                      <a:pt x="1508283" y="1370115"/>
                    </a:cubicBezTo>
                    <a:cubicBezTo>
                      <a:pt x="1503482" y="1349953"/>
                      <a:pt x="1495527" y="1316143"/>
                      <a:pt x="1482428" y="1287819"/>
                    </a:cubicBezTo>
                    <a:cubicBezTo>
                      <a:pt x="1481811" y="1285694"/>
                      <a:pt x="1480919" y="1283910"/>
                      <a:pt x="1479822" y="1282402"/>
                    </a:cubicBezTo>
                    <a:cubicBezTo>
                      <a:pt x="1477490" y="1277738"/>
                      <a:pt x="1474953" y="1273349"/>
                      <a:pt x="1472347" y="1269166"/>
                    </a:cubicBezTo>
                    <a:cubicBezTo>
                      <a:pt x="1472759" y="1265737"/>
                      <a:pt x="1472210" y="1262033"/>
                      <a:pt x="1470290" y="1258193"/>
                    </a:cubicBezTo>
                    <a:cubicBezTo>
                      <a:pt x="1459043" y="1235493"/>
                      <a:pt x="1447795" y="1212930"/>
                      <a:pt x="1436754" y="1190299"/>
                    </a:cubicBezTo>
                    <a:cubicBezTo>
                      <a:pt x="1407882" y="1124668"/>
                      <a:pt x="1386896" y="1056019"/>
                      <a:pt x="1368105" y="986479"/>
                    </a:cubicBezTo>
                    <a:cubicBezTo>
                      <a:pt x="1345200" y="901645"/>
                      <a:pt x="1305972" y="800764"/>
                      <a:pt x="1335667" y="713668"/>
                    </a:cubicBezTo>
                    <a:cubicBezTo>
                      <a:pt x="1348697" y="702763"/>
                      <a:pt x="1360904" y="691036"/>
                      <a:pt x="1371603" y="678075"/>
                    </a:cubicBezTo>
                    <a:cubicBezTo>
                      <a:pt x="1422078" y="616764"/>
                      <a:pt x="1439360" y="546881"/>
                      <a:pt x="1426261" y="468700"/>
                    </a:cubicBezTo>
                    <a:cubicBezTo>
                      <a:pt x="1418992" y="425152"/>
                      <a:pt x="1401915" y="382701"/>
                      <a:pt x="1379490" y="342650"/>
                    </a:cubicBezTo>
                    <a:cubicBezTo>
                      <a:pt x="1369271" y="299650"/>
                      <a:pt x="1346228" y="262343"/>
                      <a:pt x="1318042" y="228807"/>
                    </a:cubicBezTo>
                    <a:cubicBezTo>
                      <a:pt x="1287593" y="192665"/>
                      <a:pt x="1249051" y="162422"/>
                      <a:pt x="1212292" y="133001"/>
                    </a:cubicBezTo>
                    <a:cubicBezTo>
                      <a:pt x="1181774" y="108586"/>
                      <a:pt x="1144603" y="80194"/>
                      <a:pt x="1104553" y="74571"/>
                    </a:cubicBezTo>
                    <a:cubicBezTo>
                      <a:pt x="1082676" y="63049"/>
                      <a:pt x="1060250" y="52625"/>
                      <a:pt x="1037481" y="43435"/>
                    </a:cubicBezTo>
                    <a:cubicBezTo>
                      <a:pt x="955871" y="10586"/>
                      <a:pt x="858625" y="-6491"/>
                      <a:pt x="770911" y="2287"/>
                    </a:cubicBezTo>
                    <a:cubicBezTo>
                      <a:pt x="759458" y="3453"/>
                      <a:pt x="748142" y="5991"/>
                      <a:pt x="737444" y="9900"/>
                    </a:cubicBezTo>
                    <a:cubicBezTo>
                      <a:pt x="734700" y="7019"/>
                      <a:pt x="730723" y="5031"/>
                      <a:pt x="727088" y="4756"/>
                    </a:cubicBezTo>
                    <a:cubicBezTo>
                      <a:pt x="676819" y="436"/>
                      <a:pt x="626961" y="28279"/>
                      <a:pt x="582316" y="48236"/>
                    </a:cubicBezTo>
                    <a:cubicBezTo>
                      <a:pt x="554747" y="60580"/>
                      <a:pt x="527520" y="74159"/>
                      <a:pt x="500774" y="88561"/>
                    </a:cubicBezTo>
                    <a:cubicBezTo>
                      <a:pt x="475468" y="100494"/>
                      <a:pt x="451054" y="114416"/>
                      <a:pt x="428079" y="130258"/>
                    </a:cubicBezTo>
                    <a:cubicBezTo>
                      <a:pt x="374793" y="162902"/>
                      <a:pt x="298532" y="220097"/>
                      <a:pt x="269728" y="286277"/>
                    </a:cubicBezTo>
                    <a:cubicBezTo>
                      <a:pt x="263556" y="294507"/>
                      <a:pt x="257727" y="303011"/>
                      <a:pt x="252172" y="311652"/>
                    </a:cubicBezTo>
                    <a:cubicBezTo>
                      <a:pt x="206292" y="383181"/>
                      <a:pt x="193673" y="480907"/>
                      <a:pt x="222339" y="561077"/>
                    </a:cubicBezTo>
                    <a:cubicBezTo>
                      <a:pt x="237290" y="602911"/>
                      <a:pt x="260813" y="643853"/>
                      <a:pt x="296406" y="671422"/>
                    </a:cubicBezTo>
                    <a:cubicBezTo>
                      <a:pt x="309779" y="681778"/>
                      <a:pt x="321712" y="689733"/>
                      <a:pt x="334125" y="696797"/>
                    </a:cubicBezTo>
                    <a:cubicBezTo>
                      <a:pt x="307447" y="761399"/>
                      <a:pt x="302989" y="832723"/>
                      <a:pt x="281867" y="899314"/>
                    </a:cubicBezTo>
                    <a:cubicBezTo>
                      <a:pt x="261019" y="965151"/>
                      <a:pt x="233312" y="1028656"/>
                      <a:pt x="225905" y="1097236"/>
                    </a:cubicBezTo>
                    <a:cubicBezTo>
                      <a:pt x="164046" y="1216908"/>
                      <a:pt x="113914" y="1343712"/>
                      <a:pt x="28875" y="1449325"/>
                    </a:cubicBezTo>
                    <a:cubicBezTo>
                      <a:pt x="11456" y="1470997"/>
                      <a:pt x="-6101" y="1489650"/>
                      <a:pt x="2060" y="1519208"/>
                    </a:cubicBezTo>
                    <a:cubicBezTo>
                      <a:pt x="9467" y="1546092"/>
                      <a:pt x="41288" y="1553704"/>
                      <a:pt x="65085" y="1553293"/>
                    </a:cubicBezTo>
                    <a:cubicBezTo>
                      <a:pt x="104519" y="1552675"/>
                      <a:pt x="146353" y="1539645"/>
                      <a:pt x="185032" y="1532650"/>
                    </a:cubicBezTo>
                    <a:cubicBezTo>
                      <a:pt x="222271" y="1525929"/>
                      <a:pt x="259647" y="1519620"/>
                      <a:pt x="296749" y="1512419"/>
                    </a:cubicBezTo>
                    <a:cubicBezTo>
                      <a:pt x="309367" y="1518728"/>
                      <a:pt x="326238" y="1519757"/>
                      <a:pt x="338788" y="1518111"/>
                    </a:cubicBezTo>
                    <a:cubicBezTo>
                      <a:pt x="341737" y="1517700"/>
                      <a:pt x="344480" y="1516671"/>
                      <a:pt x="346606" y="1515025"/>
                    </a:cubicBezTo>
                    <a:cubicBezTo>
                      <a:pt x="564348" y="1580450"/>
                      <a:pt x="791690" y="1547258"/>
                      <a:pt x="1017456" y="1536971"/>
                    </a:cubicBezTo>
                    <a:cubicBezTo>
                      <a:pt x="1056066" y="1545132"/>
                      <a:pt x="1095911" y="1548423"/>
                      <a:pt x="1134865" y="1553978"/>
                    </a:cubicBezTo>
                    <a:cubicBezTo>
                      <a:pt x="1187397" y="1561454"/>
                      <a:pt x="1239518" y="1571466"/>
                      <a:pt x="1291639" y="1581273"/>
                    </a:cubicBezTo>
                    <a:cubicBezTo>
                      <a:pt x="1380724" y="1598075"/>
                      <a:pt x="1470290" y="1612614"/>
                      <a:pt x="1547717" y="1662884"/>
                    </a:cubicBezTo>
                    <a:cubicBezTo>
                      <a:pt x="1561638" y="1672005"/>
                      <a:pt x="1575491" y="1657123"/>
                      <a:pt x="1573160" y="1643338"/>
                    </a:cubicBezTo>
                    <a:close/>
                  </a:path>
                </a:pathLst>
              </a:custGeom>
              <a:solidFill>
                <a:srgbClr val="F5909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8" name="任意多边形: 形状 4467">
                <a:extLst>
                  <a:ext uri="{FF2B5EF4-FFF2-40B4-BE49-F238E27FC236}">
                    <a16:creationId xmlns:a16="http://schemas.microsoft.com/office/drawing/2014/main" id="{E284A21A-1DF1-7205-D490-7657145A1A0D}"/>
                  </a:ext>
                </a:extLst>
              </p:cNvPr>
              <p:cNvSpPr/>
              <p:nvPr/>
            </p:nvSpPr>
            <p:spPr>
              <a:xfrm>
                <a:off x="8181695" y="2685266"/>
                <a:ext cx="1182199" cy="917378"/>
              </a:xfrm>
              <a:custGeom>
                <a:avLst/>
                <a:gdLst>
                  <a:gd name="connsiteX0" fmla="*/ 1168470 w 1182199"/>
                  <a:gd name="connsiteY0" fmla="*/ 117941 h 917378"/>
                  <a:gd name="connsiteX1" fmla="*/ 1026990 w 1182199"/>
                  <a:gd name="connsiteY1" fmla="*/ 77891 h 917378"/>
                  <a:gd name="connsiteX2" fmla="*/ 914107 w 1182199"/>
                  <a:gd name="connsiteY2" fmla="*/ 54162 h 917378"/>
                  <a:gd name="connsiteX3" fmla="*/ 891133 w 1182199"/>
                  <a:gd name="connsiteY3" fmla="*/ 47372 h 917378"/>
                  <a:gd name="connsiteX4" fmla="*/ 870902 w 1182199"/>
                  <a:gd name="connsiteY4" fmla="*/ 41612 h 917378"/>
                  <a:gd name="connsiteX5" fmla="*/ 870216 w 1182199"/>
                  <a:gd name="connsiteY5" fmla="*/ 41749 h 917378"/>
                  <a:gd name="connsiteX6" fmla="*/ 801979 w 1182199"/>
                  <a:gd name="connsiteY6" fmla="*/ 30296 h 917378"/>
                  <a:gd name="connsiteX7" fmla="*/ 710836 w 1182199"/>
                  <a:gd name="connsiteY7" fmla="*/ 26730 h 917378"/>
                  <a:gd name="connsiteX8" fmla="*/ 530608 w 1182199"/>
                  <a:gd name="connsiteY8" fmla="*/ 60608 h 917378"/>
                  <a:gd name="connsiteX9" fmla="*/ 516960 w 1182199"/>
                  <a:gd name="connsiteY9" fmla="*/ 58894 h 917378"/>
                  <a:gd name="connsiteX10" fmla="*/ 263763 w 1182199"/>
                  <a:gd name="connsiteY10" fmla="*/ 102991 h 917378"/>
                  <a:gd name="connsiteX11" fmla="*/ 186268 w 1182199"/>
                  <a:gd name="connsiteY11" fmla="*/ 97504 h 917378"/>
                  <a:gd name="connsiteX12" fmla="*/ 139976 w 1182199"/>
                  <a:gd name="connsiteY12" fmla="*/ 81937 h 917378"/>
                  <a:gd name="connsiteX13" fmla="*/ 111035 w 1182199"/>
                  <a:gd name="connsiteY13" fmla="*/ 74599 h 917378"/>
                  <a:gd name="connsiteX14" fmla="*/ 40261 w 1182199"/>
                  <a:gd name="connsiteY14" fmla="*/ 30365 h 917378"/>
                  <a:gd name="connsiteX15" fmla="*/ 35392 w 1182199"/>
                  <a:gd name="connsiteY15" fmla="*/ 29336 h 917378"/>
                  <a:gd name="connsiteX16" fmla="*/ 23664 w 1182199"/>
                  <a:gd name="connsiteY16" fmla="*/ 12877 h 917378"/>
                  <a:gd name="connsiteX17" fmla="*/ 22567 w 1182199"/>
                  <a:gd name="connsiteY17" fmla="*/ 8213 h 917378"/>
                  <a:gd name="connsiteX18" fmla="*/ 4 w 1182199"/>
                  <a:gd name="connsiteY18" fmla="*/ 11299 h 917378"/>
                  <a:gd name="connsiteX19" fmla="*/ 44856 w 1182199"/>
                  <a:gd name="connsiteY19" fmla="*/ 277870 h 917378"/>
                  <a:gd name="connsiteX20" fmla="*/ 123928 w 1182199"/>
                  <a:gd name="connsiteY20" fmla="*/ 458441 h 917378"/>
                  <a:gd name="connsiteX21" fmla="*/ 496249 w 1182199"/>
                  <a:gd name="connsiteY21" fmla="*/ 711775 h 917378"/>
                  <a:gd name="connsiteX22" fmla="*/ 514629 w 1182199"/>
                  <a:gd name="connsiteY22" fmla="*/ 714107 h 917378"/>
                  <a:gd name="connsiteX23" fmla="*/ 507771 w 1182199"/>
                  <a:gd name="connsiteY23" fmla="*/ 762045 h 917378"/>
                  <a:gd name="connsiteX24" fmla="*/ 496798 w 1182199"/>
                  <a:gd name="connsiteY24" fmla="*/ 784745 h 917378"/>
                  <a:gd name="connsiteX25" fmla="*/ 430344 w 1182199"/>
                  <a:gd name="connsiteY25" fmla="*/ 816771 h 917378"/>
                  <a:gd name="connsiteX26" fmla="*/ 371159 w 1182199"/>
                  <a:gd name="connsiteY26" fmla="*/ 861074 h 917378"/>
                  <a:gd name="connsiteX27" fmla="*/ 443511 w 1182199"/>
                  <a:gd name="connsiteY27" fmla="*/ 917378 h 917378"/>
                  <a:gd name="connsiteX28" fmla="*/ 644108 w 1182199"/>
                  <a:gd name="connsiteY28" fmla="*/ 910452 h 917378"/>
                  <a:gd name="connsiteX29" fmla="*/ 737308 w 1182199"/>
                  <a:gd name="connsiteY29" fmla="*/ 901399 h 917378"/>
                  <a:gd name="connsiteX30" fmla="*/ 789772 w 1182199"/>
                  <a:gd name="connsiteY30" fmla="*/ 895227 h 917378"/>
                  <a:gd name="connsiteX31" fmla="*/ 790046 w 1182199"/>
                  <a:gd name="connsiteY31" fmla="*/ 895295 h 917378"/>
                  <a:gd name="connsiteX32" fmla="*/ 840932 w 1182199"/>
                  <a:gd name="connsiteY32" fmla="*/ 866698 h 917378"/>
                  <a:gd name="connsiteX33" fmla="*/ 836886 w 1182199"/>
                  <a:gd name="connsiteY33" fmla="*/ 836797 h 917378"/>
                  <a:gd name="connsiteX34" fmla="*/ 817752 w 1182199"/>
                  <a:gd name="connsiteY34" fmla="*/ 812039 h 917378"/>
                  <a:gd name="connsiteX35" fmla="*/ 747321 w 1182199"/>
                  <a:gd name="connsiteY35" fmla="*/ 791945 h 917378"/>
                  <a:gd name="connsiteX36" fmla="*/ 654395 w 1182199"/>
                  <a:gd name="connsiteY36" fmla="*/ 770754 h 917378"/>
                  <a:gd name="connsiteX37" fmla="*/ 652406 w 1182199"/>
                  <a:gd name="connsiteY37" fmla="*/ 748260 h 917378"/>
                  <a:gd name="connsiteX38" fmla="*/ 652680 w 1182199"/>
                  <a:gd name="connsiteY38" fmla="*/ 719319 h 917378"/>
                  <a:gd name="connsiteX39" fmla="*/ 746566 w 1182199"/>
                  <a:gd name="connsiteY39" fmla="*/ 703272 h 917378"/>
                  <a:gd name="connsiteX40" fmla="*/ 763643 w 1182199"/>
                  <a:gd name="connsiteY40" fmla="*/ 698608 h 917378"/>
                  <a:gd name="connsiteX41" fmla="*/ 819124 w 1182199"/>
                  <a:gd name="connsiteY41" fmla="*/ 678926 h 917378"/>
                  <a:gd name="connsiteX42" fmla="*/ 919662 w 1182199"/>
                  <a:gd name="connsiteY42" fmla="*/ 620770 h 917378"/>
                  <a:gd name="connsiteX43" fmla="*/ 997020 w 1182199"/>
                  <a:gd name="connsiteY43" fmla="*/ 551298 h 917378"/>
                  <a:gd name="connsiteX44" fmla="*/ 1004153 w 1182199"/>
                  <a:gd name="connsiteY44" fmla="*/ 542314 h 917378"/>
                  <a:gd name="connsiteX45" fmla="*/ 1045987 w 1182199"/>
                  <a:gd name="connsiteY45" fmla="*/ 490468 h 917378"/>
                  <a:gd name="connsiteX46" fmla="*/ 1125471 w 1182199"/>
                  <a:gd name="connsiteY46" fmla="*/ 353308 h 917378"/>
                  <a:gd name="connsiteX47" fmla="*/ 1167648 w 1182199"/>
                  <a:gd name="connsiteY47" fmla="*/ 156072 h 917378"/>
                  <a:gd name="connsiteX48" fmla="*/ 1168470 w 1182199"/>
                  <a:gd name="connsiteY48" fmla="*/ 117941 h 917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182199" h="917378">
                    <a:moveTo>
                      <a:pt x="1168470" y="117941"/>
                    </a:moveTo>
                    <a:cubicBezTo>
                      <a:pt x="1121287" y="104637"/>
                      <a:pt x="1074173" y="91264"/>
                      <a:pt x="1026990" y="77891"/>
                    </a:cubicBezTo>
                    <a:cubicBezTo>
                      <a:pt x="992426" y="68084"/>
                      <a:pt x="951072" y="51762"/>
                      <a:pt x="914107" y="54162"/>
                    </a:cubicBezTo>
                    <a:cubicBezTo>
                      <a:pt x="906495" y="51830"/>
                      <a:pt x="898814" y="49567"/>
                      <a:pt x="891133" y="47372"/>
                    </a:cubicBezTo>
                    <a:cubicBezTo>
                      <a:pt x="886401" y="42640"/>
                      <a:pt x="879131" y="40309"/>
                      <a:pt x="870902" y="41612"/>
                    </a:cubicBezTo>
                    <a:cubicBezTo>
                      <a:pt x="870696" y="41680"/>
                      <a:pt x="870490" y="41680"/>
                      <a:pt x="870216" y="41749"/>
                    </a:cubicBezTo>
                    <a:cubicBezTo>
                      <a:pt x="847379" y="35920"/>
                      <a:pt x="824405" y="31530"/>
                      <a:pt x="801979" y="30296"/>
                    </a:cubicBezTo>
                    <a:cubicBezTo>
                      <a:pt x="770569" y="22615"/>
                      <a:pt x="731410" y="24810"/>
                      <a:pt x="710836" y="26730"/>
                    </a:cubicBezTo>
                    <a:cubicBezTo>
                      <a:pt x="655218" y="32011"/>
                      <a:pt x="584237" y="36468"/>
                      <a:pt x="530608" y="60608"/>
                    </a:cubicBezTo>
                    <a:cubicBezTo>
                      <a:pt x="526905" y="58482"/>
                      <a:pt x="522310" y="57591"/>
                      <a:pt x="516960" y="58894"/>
                    </a:cubicBezTo>
                    <a:cubicBezTo>
                      <a:pt x="433224" y="79468"/>
                      <a:pt x="350448" y="100796"/>
                      <a:pt x="263763" y="102991"/>
                    </a:cubicBezTo>
                    <a:cubicBezTo>
                      <a:pt x="237634" y="103677"/>
                      <a:pt x="211779" y="101825"/>
                      <a:pt x="186268" y="97504"/>
                    </a:cubicBezTo>
                    <a:cubicBezTo>
                      <a:pt x="173855" y="87355"/>
                      <a:pt x="155818" y="86052"/>
                      <a:pt x="139976" y="81937"/>
                    </a:cubicBezTo>
                    <a:cubicBezTo>
                      <a:pt x="130375" y="79399"/>
                      <a:pt x="120636" y="77136"/>
                      <a:pt x="111035" y="74599"/>
                    </a:cubicBezTo>
                    <a:cubicBezTo>
                      <a:pt x="86415" y="61911"/>
                      <a:pt x="64332" y="44972"/>
                      <a:pt x="40261" y="30365"/>
                    </a:cubicBezTo>
                    <a:cubicBezTo>
                      <a:pt x="38546" y="29336"/>
                      <a:pt x="36900" y="29130"/>
                      <a:pt x="35392" y="29336"/>
                    </a:cubicBezTo>
                    <a:cubicBezTo>
                      <a:pt x="31688" y="23712"/>
                      <a:pt x="27779" y="18157"/>
                      <a:pt x="23664" y="12877"/>
                    </a:cubicBezTo>
                    <a:cubicBezTo>
                      <a:pt x="23321" y="11299"/>
                      <a:pt x="22842" y="9791"/>
                      <a:pt x="22567" y="8213"/>
                    </a:cubicBezTo>
                    <a:cubicBezTo>
                      <a:pt x="19961" y="-4611"/>
                      <a:pt x="-339" y="-1525"/>
                      <a:pt x="4" y="11299"/>
                    </a:cubicBezTo>
                    <a:cubicBezTo>
                      <a:pt x="2610" y="100522"/>
                      <a:pt x="22910" y="191665"/>
                      <a:pt x="44856" y="277870"/>
                    </a:cubicBezTo>
                    <a:cubicBezTo>
                      <a:pt x="60561" y="339592"/>
                      <a:pt x="76745" y="412630"/>
                      <a:pt x="123928" y="458441"/>
                    </a:cubicBezTo>
                    <a:cubicBezTo>
                      <a:pt x="187502" y="596492"/>
                      <a:pt x="350174" y="690996"/>
                      <a:pt x="496249" y="711775"/>
                    </a:cubicBezTo>
                    <a:cubicBezTo>
                      <a:pt x="502421" y="712667"/>
                      <a:pt x="508525" y="713421"/>
                      <a:pt x="514629" y="714107"/>
                    </a:cubicBezTo>
                    <a:cubicBezTo>
                      <a:pt x="509760" y="729195"/>
                      <a:pt x="512297" y="746546"/>
                      <a:pt x="507771" y="762045"/>
                    </a:cubicBezTo>
                    <a:cubicBezTo>
                      <a:pt x="505370" y="770274"/>
                      <a:pt x="501256" y="777612"/>
                      <a:pt x="496798" y="784745"/>
                    </a:cubicBezTo>
                    <a:cubicBezTo>
                      <a:pt x="473481" y="793111"/>
                      <a:pt x="452221" y="804770"/>
                      <a:pt x="430344" y="816771"/>
                    </a:cubicBezTo>
                    <a:cubicBezTo>
                      <a:pt x="408878" y="828567"/>
                      <a:pt x="383092" y="838511"/>
                      <a:pt x="371159" y="861074"/>
                    </a:cubicBezTo>
                    <a:cubicBezTo>
                      <a:pt x="347156" y="906611"/>
                      <a:pt x="417039" y="917378"/>
                      <a:pt x="443511" y="917378"/>
                    </a:cubicBezTo>
                    <a:cubicBezTo>
                      <a:pt x="510445" y="917310"/>
                      <a:pt x="577379" y="915184"/>
                      <a:pt x="644108" y="910452"/>
                    </a:cubicBezTo>
                    <a:cubicBezTo>
                      <a:pt x="675243" y="908257"/>
                      <a:pt x="706310" y="905034"/>
                      <a:pt x="737308" y="901399"/>
                    </a:cubicBezTo>
                    <a:cubicBezTo>
                      <a:pt x="752876" y="899547"/>
                      <a:pt x="772421" y="899068"/>
                      <a:pt x="789772" y="895227"/>
                    </a:cubicBezTo>
                    <a:cubicBezTo>
                      <a:pt x="789840" y="895227"/>
                      <a:pt x="789977" y="895227"/>
                      <a:pt x="790046" y="895295"/>
                    </a:cubicBezTo>
                    <a:cubicBezTo>
                      <a:pt x="807740" y="897353"/>
                      <a:pt x="836749" y="886655"/>
                      <a:pt x="840932" y="866698"/>
                    </a:cubicBezTo>
                    <a:cubicBezTo>
                      <a:pt x="843264" y="855588"/>
                      <a:pt x="842304" y="844409"/>
                      <a:pt x="836886" y="836797"/>
                    </a:cubicBezTo>
                    <a:cubicBezTo>
                      <a:pt x="834349" y="827676"/>
                      <a:pt x="828245" y="818966"/>
                      <a:pt x="817752" y="812039"/>
                    </a:cubicBezTo>
                    <a:cubicBezTo>
                      <a:pt x="798961" y="799558"/>
                      <a:pt x="768718" y="797295"/>
                      <a:pt x="747321" y="791945"/>
                    </a:cubicBezTo>
                    <a:cubicBezTo>
                      <a:pt x="717763" y="784539"/>
                      <a:pt x="685050" y="773086"/>
                      <a:pt x="654395" y="770754"/>
                    </a:cubicBezTo>
                    <a:cubicBezTo>
                      <a:pt x="653709" y="763279"/>
                      <a:pt x="653023" y="755735"/>
                      <a:pt x="652406" y="748260"/>
                    </a:cubicBezTo>
                    <a:cubicBezTo>
                      <a:pt x="652132" y="738590"/>
                      <a:pt x="652269" y="728989"/>
                      <a:pt x="652680" y="719319"/>
                    </a:cubicBezTo>
                    <a:cubicBezTo>
                      <a:pt x="684227" y="718565"/>
                      <a:pt x="717900" y="709992"/>
                      <a:pt x="746566" y="703272"/>
                    </a:cubicBezTo>
                    <a:cubicBezTo>
                      <a:pt x="752258" y="701900"/>
                      <a:pt x="757951" y="700391"/>
                      <a:pt x="763643" y="698608"/>
                    </a:cubicBezTo>
                    <a:cubicBezTo>
                      <a:pt x="782845" y="696619"/>
                      <a:pt x="803282" y="685715"/>
                      <a:pt x="819124" y="678926"/>
                    </a:cubicBezTo>
                    <a:cubicBezTo>
                      <a:pt x="854786" y="663564"/>
                      <a:pt x="888184" y="643401"/>
                      <a:pt x="919662" y="620770"/>
                    </a:cubicBezTo>
                    <a:cubicBezTo>
                      <a:pt x="947094" y="601019"/>
                      <a:pt x="976378" y="578250"/>
                      <a:pt x="997020" y="551298"/>
                    </a:cubicBezTo>
                    <a:cubicBezTo>
                      <a:pt x="999352" y="548281"/>
                      <a:pt x="1001752" y="545263"/>
                      <a:pt x="1004153" y="542314"/>
                    </a:cubicBezTo>
                    <a:cubicBezTo>
                      <a:pt x="1020955" y="527158"/>
                      <a:pt x="1037551" y="510493"/>
                      <a:pt x="1045987" y="490468"/>
                    </a:cubicBezTo>
                    <a:cubicBezTo>
                      <a:pt x="1087752" y="467425"/>
                      <a:pt x="1112509" y="388215"/>
                      <a:pt x="1125471" y="353308"/>
                    </a:cubicBezTo>
                    <a:cubicBezTo>
                      <a:pt x="1146045" y="297827"/>
                      <a:pt x="1179512" y="219645"/>
                      <a:pt x="1167648" y="156072"/>
                    </a:cubicBezTo>
                    <a:cubicBezTo>
                      <a:pt x="1184518" y="152300"/>
                      <a:pt x="1189113" y="123839"/>
                      <a:pt x="1168470" y="1179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9" name="任意多边形: 形状 4468">
                <a:extLst>
                  <a:ext uri="{FF2B5EF4-FFF2-40B4-BE49-F238E27FC236}">
                    <a16:creationId xmlns:a16="http://schemas.microsoft.com/office/drawing/2014/main" id="{A661C60E-09FD-AAD1-C71E-26432604717A}"/>
                  </a:ext>
                </a:extLst>
              </p:cNvPr>
              <p:cNvSpPr/>
              <p:nvPr/>
            </p:nvSpPr>
            <p:spPr>
              <a:xfrm>
                <a:off x="8470583" y="4072812"/>
                <a:ext cx="562135" cy="208702"/>
              </a:xfrm>
              <a:custGeom>
                <a:avLst/>
                <a:gdLst>
                  <a:gd name="connsiteX0" fmla="*/ 557531 w 562135"/>
                  <a:gd name="connsiteY0" fmla="*/ 139645 h 208702"/>
                  <a:gd name="connsiteX1" fmla="*/ 546078 w 562135"/>
                  <a:gd name="connsiteY1" fmla="*/ 108098 h 208702"/>
                  <a:gd name="connsiteX2" fmla="*/ 520360 w 562135"/>
                  <a:gd name="connsiteY2" fmla="*/ 93353 h 208702"/>
                  <a:gd name="connsiteX3" fmla="*/ 395545 w 562135"/>
                  <a:gd name="connsiteY3" fmla="*/ 115299 h 208702"/>
                  <a:gd name="connsiteX4" fmla="*/ 391636 w 562135"/>
                  <a:gd name="connsiteY4" fmla="*/ 107275 h 208702"/>
                  <a:gd name="connsiteX5" fmla="*/ 376411 w 562135"/>
                  <a:gd name="connsiteY5" fmla="*/ 89787 h 208702"/>
                  <a:gd name="connsiteX6" fmla="*/ 416325 w 562135"/>
                  <a:gd name="connsiteY6" fmla="*/ 78746 h 208702"/>
                  <a:gd name="connsiteX7" fmla="*/ 411593 w 562135"/>
                  <a:gd name="connsiteY7" fmla="*/ 61189 h 208702"/>
                  <a:gd name="connsiteX8" fmla="*/ 403500 w 562135"/>
                  <a:gd name="connsiteY8" fmla="*/ 61738 h 208702"/>
                  <a:gd name="connsiteX9" fmla="*/ 423800 w 562135"/>
                  <a:gd name="connsiteY9" fmla="*/ 51588 h 208702"/>
                  <a:gd name="connsiteX10" fmla="*/ 418313 w 562135"/>
                  <a:gd name="connsiteY10" fmla="*/ 31426 h 208702"/>
                  <a:gd name="connsiteX11" fmla="*/ 392664 w 562135"/>
                  <a:gd name="connsiteY11" fmla="*/ 33346 h 208702"/>
                  <a:gd name="connsiteX12" fmla="*/ 408164 w 562135"/>
                  <a:gd name="connsiteY12" fmla="*/ 19218 h 208702"/>
                  <a:gd name="connsiteX13" fmla="*/ 394448 w 562135"/>
                  <a:gd name="connsiteY13" fmla="*/ 1456 h 208702"/>
                  <a:gd name="connsiteX14" fmla="*/ 394379 w 562135"/>
                  <a:gd name="connsiteY14" fmla="*/ 1388 h 208702"/>
                  <a:gd name="connsiteX15" fmla="*/ 382240 w 562135"/>
                  <a:gd name="connsiteY15" fmla="*/ 9892 h 208702"/>
                  <a:gd name="connsiteX16" fmla="*/ 365438 w 562135"/>
                  <a:gd name="connsiteY16" fmla="*/ 3034 h 208702"/>
                  <a:gd name="connsiteX17" fmla="*/ 349390 w 562135"/>
                  <a:gd name="connsiteY17" fmla="*/ 16612 h 208702"/>
                  <a:gd name="connsiteX18" fmla="*/ 333960 w 562135"/>
                  <a:gd name="connsiteY18" fmla="*/ 27928 h 208702"/>
                  <a:gd name="connsiteX19" fmla="*/ 332451 w 562135"/>
                  <a:gd name="connsiteY19" fmla="*/ 27585 h 208702"/>
                  <a:gd name="connsiteX20" fmla="*/ 266477 w 562135"/>
                  <a:gd name="connsiteY20" fmla="*/ 39312 h 208702"/>
                  <a:gd name="connsiteX21" fmla="*/ 183701 w 562135"/>
                  <a:gd name="connsiteY21" fmla="*/ 50697 h 208702"/>
                  <a:gd name="connsiteX22" fmla="*/ 56485 w 562135"/>
                  <a:gd name="connsiteY22" fmla="*/ 49531 h 208702"/>
                  <a:gd name="connsiteX23" fmla="*/ 55457 w 562135"/>
                  <a:gd name="connsiteY23" fmla="*/ 48228 h 208702"/>
                  <a:gd name="connsiteX24" fmla="*/ 52988 w 562135"/>
                  <a:gd name="connsiteY24" fmla="*/ 46513 h 208702"/>
                  <a:gd name="connsiteX25" fmla="*/ 29602 w 562135"/>
                  <a:gd name="connsiteY25" fmla="*/ 46513 h 208702"/>
                  <a:gd name="connsiteX26" fmla="*/ 27750 w 562135"/>
                  <a:gd name="connsiteY26" fmla="*/ 53508 h 208702"/>
                  <a:gd name="connsiteX27" fmla="*/ 24939 w 562135"/>
                  <a:gd name="connsiteY27" fmla="*/ 57143 h 208702"/>
                  <a:gd name="connsiteX28" fmla="*/ 6216 w 562135"/>
                  <a:gd name="connsiteY28" fmla="*/ 89582 h 208702"/>
                  <a:gd name="connsiteX29" fmla="*/ 12594 w 562135"/>
                  <a:gd name="connsiteY29" fmla="*/ 113173 h 208702"/>
                  <a:gd name="connsiteX30" fmla="*/ 184113 w 562135"/>
                  <a:gd name="connsiteY30" fmla="*/ 110567 h 208702"/>
                  <a:gd name="connsiteX31" fmla="*/ 301727 w 562135"/>
                  <a:gd name="connsiteY31" fmla="*/ 92530 h 208702"/>
                  <a:gd name="connsiteX32" fmla="*/ 301110 w 562135"/>
                  <a:gd name="connsiteY32" fmla="*/ 97194 h 208702"/>
                  <a:gd name="connsiteX33" fmla="*/ 295007 w 562135"/>
                  <a:gd name="connsiteY33" fmla="*/ 102132 h 208702"/>
                  <a:gd name="connsiteX34" fmla="*/ 225604 w 562135"/>
                  <a:gd name="connsiteY34" fmla="*/ 117974 h 208702"/>
                  <a:gd name="connsiteX35" fmla="*/ 217854 w 562135"/>
                  <a:gd name="connsiteY35" fmla="*/ 124283 h 208702"/>
                  <a:gd name="connsiteX36" fmla="*/ 213739 w 562135"/>
                  <a:gd name="connsiteY36" fmla="*/ 123734 h 208702"/>
                  <a:gd name="connsiteX37" fmla="*/ 201189 w 562135"/>
                  <a:gd name="connsiteY37" fmla="*/ 141428 h 208702"/>
                  <a:gd name="connsiteX38" fmla="*/ 198446 w 562135"/>
                  <a:gd name="connsiteY38" fmla="*/ 141291 h 208702"/>
                  <a:gd name="connsiteX39" fmla="*/ 194743 w 562135"/>
                  <a:gd name="connsiteY39" fmla="*/ 168654 h 208702"/>
                  <a:gd name="connsiteX40" fmla="*/ 227387 w 562135"/>
                  <a:gd name="connsiteY40" fmla="*/ 180313 h 208702"/>
                  <a:gd name="connsiteX41" fmla="*/ 219980 w 562135"/>
                  <a:gd name="connsiteY41" fmla="*/ 184291 h 208702"/>
                  <a:gd name="connsiteX42" fmla="*/ 230061 w 562135"/>
                  <a:gd name="connsiteY42" fmla="*/ 208156 h 208702"/>
                  <a:gd name="connsiteX43" fmla="*/ 258522 w 562135"/>
                  <a:gd name="connsiteY43" fmla="*/ 194715 h 208702"/>
                  <a:gd name="connsiteX44" fmla="*/ 264900 w 562135"/>
                  <a:gd name="connsiteY44" fmla="*/ 191766 h 208702"/>
                  <a:gd name="connsiteX45" fmla="*/ 272101 w 562135"/>
                  <a:gd name="connsiteY45" fmla="*/ 193069 h 208702"/>
                  <a:gd name="connsiteX46" fmla="*/ 549850 w 562135"/>
                  <a:gd name="connsiteY46" fmla="*/ 169203 h 208702"/>
                  <a:gd name="connsiteX47" fmla="*/ 557531 w 562135"/>
                  <a:gd name="connsiteY47" fmla="*/ 139645 h 208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62135" h="208702">
                    <a:moveTo>
                      <a:pt x="557531" y="139645"/>
                    </a:moveTo>
                    <a:cubicBezTo>
                      <a:pt x="549713" y="130455"/>
                      <a:pt x="545941" y="119894"/>
                      <a:pt x="546078" y="108098"/>
                    </a:cubicBezTo>
                    <a:cubicBezTo>
                      <a:pt x="545324" y="94245"/>
                      <a:pt x="532362" y="87936"/>
                      <a:pt x="520360" y="93353"/>
                    </a:cubicBezTo>
                    <a:cubicBezTo>
                      <a:pt x="478595" y="111939"/>
                      <a:pt x="438956" y="113310"/>
                      <a:pt x="395545" y="115299"/>
                    </a:cubicBezTo>
                    <a:cubicBezTo>
                      <a:pt x="395613" y="112350"/>
                      <a:pt x="394448" y="109470"/>
                      <a:pt x="391636" y="107275"/>
                    </a:cubicBezTo>
                    <a:cubicBezTo>
                      <a:pt x="385532" y="102475"/>
                      <a:pt x="379840" y="96782"/>
                      <a:pt x="376411" y="89787"/>
                    </a:cubicBezTo>
                    <a:cubicBezTo>
                      <a:pt x="389921" y="87661"/>
                      <a:pt x="403226" y="84438"/>
                      <a:pt x="416325" y="78746"/>
                    </a:cubicBezTo>
                    <a:cubicBezTo>
                      <a:pt x="424897" y="75043"/>
                      <a:pt x="420577" y="60435"/>
                      <a:pt x="411593" y="61189"/>
                    </a:cubicBezTo>
                    <a:cubicBezTo>
                      <a:pt x="408918" y="61395"/>
                      <a:pt x="406175" y="61601"/>
                      <a:pt x="403500" y="61738"/>
                    </a:cubicBezTo>
                    <a:cubicBezTo>
                      <a:pt x="410358" y="58583"/>
                      <a:pt x="417148" y="55223"/>
                      <a:pt x="423800" y="51588"/>
                    </a:cubicBezTo>
                    <a:cubicBezTo>
                      <a:pt x="433127" y="46513"/>
                      <a:pt x="429080" y="31083"/>
                      <a:pt x="418313" y="31426"/>
                    </a:cubicBezTo>
                    <a:cubicBezTo>
                      <a:pt x="410290" y="31700"/>
                      <a:pt x="401443" y="32112"/>
                      <a:pt x="392664" y="33346"/>
                    </a:cubicBezTo>
                    <a:cubicBezTo>
                      <a:pt x="398082" y="28888"/>
                      <a:pt x="403432" y="24362"/>
                      <a:pt x="408164" y="19218"/>
                    </a:cubicBezTo>
                    <a:cubicBezTo>
                      <a:pt x="417422" y="9137"/>
                      <a:pt x="405009" y="-4510"/>
                      <a:pt x="394448" y="1456"/>
                    </a:cubicBezTo>
                    <a:cubicBezTo>
                      <a:pt x="394448" y="1456"/>
                      <a:pt x="394379" y="1388"/>
                      <a:pt x="394379" y="1388"/>
                    </a:cubicBezTo>
                    <a:cubicBezTo>
                      <a:pt x="390127" y="3925"/>
                      <a:pt x="386149" y="6805"/>
                      <a:pt x="382240" y="9892"/>
                    </a:cubicBezTo>
                    <a:cubicBezTo>
                      <a:pt x="382446" y="1731"/>
                      <a:pt x="371748" y="-2796"/>
                      <a:pt x="365438" y="3034"/>
                    </a:cubicBezTo>
                    <a:cubicBezTo>
                      <a:pt x="360295" y="7834"/>
                      <a:pt x="354945" y="12360"/>
                      <a:pt x="349390" y="16612"/>
                    </a:cubicBezTo>
                    <a:cubicBezTo>
                      <a:pt x="344384" y="20384"/>
                      <a:pt x="338829" y="23882"/>
                      <a:pt x="333960" y="27928"/>
                    </a:cubicBezTo>
                    <a:cubicBezTo>
                      <a:pt x="333411" y="27860"/>
                      <a:pt x="333000" y="27654"/>
                      <a:pt x="332451" y="27585"/>
                    </a:cubicBezTo>
                    <a:cubicBezTo>
                      <a:pt x="309957" y="26008"/>
                      <a:pt x="288423" y="34580"/>
                      <a:pt x="266477" y="39312"/>
                    </a:cubicBezTo>
                    <a:cubicBezTo>
                      <a:pt x="239182" y="45210"/>
                      <a:pt x="211545" y="48502"/>
                      <a:pt x="183701" y="50697"/>
                    </a:cubicBezTo>
                    <a:cubicBezTo>
                      <a:pt x="141525" y="54057"/>
                      <a:pt x="98525" y="48228"/>
                      <a:pt x="56485" y="49531"/>
                    </a:cubicBezTo>
                    <a:cubicBezTo>
                      <a:pt x="56142" y="49051"/>
                      <a:pt x="55800" y="48571"/>
                      <a:pt x="55457" y="48228"/>
                    </a:cubicBezTo>
                    <a:cubicBezTo>
                      <a:pt x="55045" y="47816"/>
                      <a:pt x="51753" y="44456"/>
                      <a:pt x="52988" y="46513"/>
                    </a:cubicBezTo>
                    <a:cubicBezTo>
                      <a:pt x="47776" y="37804"/>
                      <a:pt x="34745" y="37666"/>
                      <a:pt x="29602" y="46513"/>
                    </a:cubicBezTo>
                    <a:cubicBezTo>
                      <a:pt x="28299" y="48776"/>
                      <a:pt x="27682" y="51177"/>
                      <a:pt x="27750" y="53508"/>
                    </a:cubicBezTo>
                    <a:cubicBezTo>
                      <a:pt x="26584" y="54537"/>
                      <a:pt x="25556" y="55772"/>
                      <a:pt x="24939" y="57143"/>
                    </a:cubicBezTo>
                    <a:cubicBezTo>
                      <a:pt x="14926" y="65716"/>
                      <a:pt x="18218" y="82724"/>
                      <a:pt x="6216" y="89582"/>
                    </a:cubicBezTo>
                    <a:cubicBezTo>
                      <a:pt x="-5237" y="96165"/>
                      <a:pt x="455" y="112419"/>
                      <a:pt x="12594" y="113173"/>
                    </a:cubicBezTo>
                    <a:cubicBezTo>
                      <a:pt x="70133" y="116602"/>
                      <a:pt x="126711" y="116876"/>
                      <a:pt x="184113" y="110567"/>
                    </a:cubicBezTo>
                    <a:cubicBezTo>
                      <a:pt x="220254" y="106589"/>
                      <a:pt x="264283" y="103983"/>
                      <a:pt x="301727" y="92530"/>
                    </a:cubicBezTo>
                    <a:cubicBezTo>
                      <a:pt x="301522" y="94108"/>
                      <a:pt x="301316" y="95617"/>
                      <a:pt x="301110" y="97194"/>
                    </a:cubicBezTo>
                    <a:cubicBezTo>
                      <a:pt x="298916" y="98428"/>
                      <a:pt x="296858" y="100143"/>
                      <a:pt x="295007" y="102132"/>
                    </a:cubicBezTo>
                    <a:cubicBezTo>
                      <a:pt x="272375" y="109401"/>
                      <a:pt x="248989" y="113927"/>
                      <a:pt x="225604" y="117974"/>
                    </a:cubicBezTo>
                    <a:cubicBezTo>
                      <a:pt x="221352" y="118728"/>
                      <a:pt x="218883" y="121197"/>
                      <a:pt x="217854" y="124283"/>
                    </a:cubicBezTo>
                    <a:cubicBezTo>
                      <a:pt x="216482" y="124077"/>
                      <a:pt x="215111" y="123940"/>
                      <a:pt x="213739" y="123734"/>
                    </a:cubicBezTo>
                    <a:cubicBezTo>
                      <a:pt x="204069" y="122500"/>
                      <a:pt x="198857" y="133267"/>
                      <a:pt x="201189" y="141428"/>
                    </a:cubicBezTo>
                    <a:cubicBezTo>
                      <a:pt x="200298" y="141359"/>
                      <a:pt x="199337" y="141359"/>
                      <a:pt x="198446" y="141291"/>
                    </a:cubicBezTo>
                    <a:cubicBezTo>
                      <a:pt x="182673" y="140879"/>
                      <a:pt x="179586" y="164745"/>
                      <a:pt x="194743" y="168654"/>
                    </a:cubicBezTo>
                    <a:cubicBezTo>
                      <a:pt x="206127" y="171603"/>
                      <a:pt x="216620" y="176610"/>
                      <a:pt x="227387" y="180313"/>
                    </a:cubicBezTo>
                    <a:cubicBezTo>
                      <a:pt x="224849" y="181547"/>
                      <a:pt x="222380" y="182782"/>
                      <a:pt x="219980" y="184291"/>
                    </a:cubicBezTo>
                    <a:cubicBezTo>
                      <a:pt x="207498" y="192040"/>
                      <a:pt x="215522" y="212271"/>
                      <a:pt x="230061" y="208156"/>
                    </a:cubicBezTo>
                    <a:cubicBezTo>
                      <a:pt x="239525" y="205482"/>
                      <a:pt x="250567" y="201504"/>
                      <a:pt x="258522" y="194715"/>
                    </a:cubicBezTo>
                    <a:cubicBezTo>
                      <a:pt x="260648" y="193755"/>
                      <a:pt x="262774" y="192726"/>
                      <a:pt x="264900" y="191766"/>
                    </a:cubicBezTo>
                    <a:cubicBezTo>
                      <a:pt x="267026" y="192589"/>
                      <a:pt x="269358" y="193069"/>
                      <a:pt x="272101" y="193069"/>
                    </a:cubicBezTo>
                    <a:cubicBezTo>
                      <a:pt x="365370" y="193480"/>
                      <a:pt x="457884" y="184565"/>
                      <a:pt x="549850" y="169203"/>
                    </a:cubicBezTo>
                    <a:cubicBezTo>
                      <a:pt x="564320" y="166665"/>
                      <a:pt x="564800" y="148835"/>
                      <a:pt x="557531" y="1396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0" name="任意多边形: 形状 4469">
                <a:extLst>
                  <a:ext uri="{FF2B5EF4-FFF2-40B4-BE49-F238E27FC236}">
                    <a16:creationId xmlns:a16="http://schemas.microsoft.com/office/drawing/2014/main" id="{E574EF8D-EB73-27A9-4D1F-6CCB5967A418}"/>
                  </a:ext>
                </a:extLst>
              </p:cNvPr>
              <p:cNvSpPr/>
              <p:nvPr/>
            </p:nvSpPr>
            <p:spPr>
              <a:xfrm>
                <a:off x="8436975" y="4986091"/>
                <a:ext cx="165164" cy="786014"/>
              </a:xfrm>
              <a:custGeom>
                <a:avLst/>
                <a:gdLst>
                  <a:gd name="connsiteX0" fmla="*/ 164983 w 165164"/>
                  <a:gd name="connsiteY0" fmla="*/ 35748 h 786014"/>
                  <a:gd name="connsiteX1" fmla="*/ 146329 w 165164"/>
                  <a:gd name="connsiteY1" fmla="*/ 17094 h 786014"/>
                  <a:gd name="connsiteX2" fmla="*/ 26177 w 165164"/>
                  <a:gd name="connsiteY2" fmla="*/ 12225 h 786014"/>
                  <a:gd name="connsiteX3" fmla="*/ 25423 w 165164"/>
                  <a:gd name="connsiteY3" fmla="*/ 9413 h 786014"/>
                  <a:gd name="connsiteX4" fmla="*/ 185 w 165164"/>
                  <a:gd name="connsiteY4" fmla="*/ 16340 h 786014"/>
                  <a:gd name="connsiteX5" fmla="*/ 45997 w 165164"/>
                  <a:gd name="connsiteY5" fmla="*/ 330024 h 786014"/>
                  <a:gd name="connsiteX6" fmla="*/ 55529 w 165164"/>
                  <a:gd name="connsiteY6" fmla="*/ 465745 h 786014"/>
                  <a:gd name="connsiteX7" fmla="*/ 59301 w 165164"/>
                  <a:gd name="connsiteY7" fmla="*/ 473357 h 786014"/>
                  <a:gd name="connsiteX8" fmla="*/ 67531 w 165164"/>
                  <a:gd name="connsiteY8" fmla="*/ 765439 h 786014"/>
                  <a:gd name="connsiteX9" fmla="*/ 88105 w 165164"/>
                  <a:gd name="connsiteY9" fmla="*/ 786013 h 786014"/>
                  <a:gd name="connsiteX10" fmla="*/ 111490 w 165164"/>
                  <a:gd name="connsiteY10" fmla="*/ 785876 h 786014"/>
                  <a:gd name="connsiteX11" fmla="*/ 131996 w 165164"/>
                  <a:gd name="connsiteY11" fmla="*/ 765371 h 786014"/>
                  <a:gd name="connsiteX12" fmla="*/ 132064 w 165164"/>
                  <a:gd name="connsiteY12" fmla="*/ 499280 h 786014"/>
                  <a:gd name="connsiteX13" fmla="*/ 144135 w 165164"/>
                  <a:gd name="connsiteY13" fmla="*/ 481861 h 786014"/>
                  <a:gd name="connsiteX14" fmla="*/ 148043 w 165164"/>
                  <a:gd name="connsiteY14" fmla="*/ 407794 h 786014"/>
                  <a:gd name="connsiteX15" fmla="*/ 154901 w 165164"/>
                  <a:gd name="connsiteY15" fmla="*/ 118387 h 786014"/>
                  <a:gd name="connsiteX16" fmla="*/ 164983 w 165164"/>
                  <a:gd name="connsiteY16" fmla="*/ 35748 h 786014"/>
                  <a:gd name="connsiteX17" fmla="*/ 85636 w 165164"/>
                  <a:gd name="connsiteY17" fmla="*/ 306502 h 786014"/>
                  <a:gd name="connsiteX18" fmla="*/ 83784 w 165164"/>
                  <a:gd name="connsiteY18" fmla="*/ 292992 h 786014"/>
                  <a:gd name="connsiteX19" fmla="*/ 83716 w 165164"/>
                  <a:gd name="connsiteY19" fmla="*/ 281676 h 786014"/>
                  <a:gd name="connsiteX20" fmla="*/ 86596 w 165164"/>
                  <a:gd name="connsiteY20" fmla="*/ 284076 h 786014"/>
                  <a:gd name="connsiteX21" fmla="*/ 85636 w 165164"/>
                  <a:gd name="connsiteY21" fmla="*/ 306502 h 78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5164" h="786014">
                    <a:moveTo>
                      <a:pt x="164983" y="35748"/>
                    </a:moveTo>
                    <a:cubicBezTo>
                      <a:pt x="165051" y="25186"/>
                      <a:pt x="156410" y="17574"/>
                      <a:pt x="146329" y="17094"/>
                    </a:cubicBezTo>
                    <a:cubicBezTo>
                      <a:pt x="106278" y="15037"/>
                      <a:pt x="66228" y="13734"/>
                      <a:pt x="26177" y="12225"/>
                    </a:cubicBezTo>
                    <a:cubicBezTo>
                      <a:pt x="25902" y="11265"/>
                      <a:pt x="25697" y="10373"/>
                      <a:pt x="25423" y="9413"/>
                    </a:cubicBezTo>
                    <a:cubicBezTo>
                      <a:pt x="20691" y="-7183"/>
                      <a:pt x="-2284" y="86"/>
                      <a:pt x="185" y="16340"/>
                    </a:cubicBezTo>
                    <a:cubicBezTo>
                      <a:pt x="16301" y="120855"/>
                      <a:pt x="33652" y="225097"/>
                      <a:pt x="45997" y="330024"/>
                    </a:cubicBezTo>
                    <a:cubicBezTo>
                      <a:pt x="45379" y="376110"/>
                      <a:pt x="46545" y="422676"/>
                      <a:pt x="55529" y="465745"/>
                    </a:cubicBezTo>
                    <a:cubicBezTo>
                      <a:pt x="56215" y="469036"/>
                      <a:pt x="57586" y="471505"/>
                      <a:pt x="59301" y="473357"/>
                    </a:cubicBezTo>
                    <a:cubicBezTo>
                      <a:pt x="66090" y="570535"/>
                      <a:pt x="68559" y="667918"/>
                      <a:pt x="67531" y="765439"/>
                    </a:cubicBezTo>
                    <a:cubicBezTo>
                      <a:pt x="67394" y="776617"/>
                      <a:pt x="76995" y="786150"/>
                      <a:pt x="88105" y="786013"/>
                    </a:cubicBezTo>
                    <a:cubicBezTo>
                      <a:pt x="95923" y="785945"/>
                      <a:pt x="103672" y="785876"/>
                      <a:pt x="111490" y="785876"/>
                    </a:cubicBezTo>
                    <a:cubicBezTo>
                      <a:pt x="122600" y="785807"/>
                      <a:pt x="131996" y="776617"/>
                      <a:pt x="131996" y="765371"/>
                    </a:cubicBezTo>
                    <a:cubicBezTo>
                      <a:pt x="131722" y="676696"/>
                      <a:pt x="131859" y="587954"/>
                      <a:pt x="132064" y="499280"/>
                    </a:cubicBezTo>
                    <a:cubicBezTo>
                      <a:pt x="138305" y="496331"/>
                      <a:pt x="143311" y="490570"/>
                      <a:pt x="144135" y="481861"/>
                    </a:cubicBezTo>
                    <a:cubicBezTo>
                      <a:pt x="146329" y="457103"/>
                      <a:pt x="147564" y="432414"/>
                      <a:pt x="148043" y="407794"/>
                    </a:cubicBezTo>
                    <a:cubicBezTo>
                      <a:pt x="152638" y="311371"/>
                      <a:pt x="155039" y="214947"/>
                      <a:pt x="154901" y="118387"/>
                    </a:cubicBezTo>
                    <a:cubicBezTo>
                      <a:pt x="167863" y="96510"/>
                      <a:pt x="164777" y="56665"/>
                      <a:pt x="164983" y="35748"/>
                    </a:cubicBezTo>
                    <a:close/>
                    <a:moveTo>
                      <a:pt x="85636" y="306502"/>
                    </a:moveTo>
                    <a:cubicBezTo>
                      <a:pt x="85018" y="301975"/>
                      <a:pt x="84401" y="297449"/>
                      <a:pt x="83784" y="292992"/>
                    </a:cubicBezTo>
                    <a:cubicBezTo>
                      <a:pt x="83716" y="289219"/>
                      <a:pt x="83716" y="285447"/>
                      <a:pt x="83716" y="281676"/>
                    </a:cubicBezTo>
                    <a:cubicBezTo>
                      <a:pt x="84607" y="282567"/>
                      <a:pt x="85567" y="283390"/>
                      <a:pt x="86596" y="284076"/>
                    </a:cubicBezTo>
                    <a:cubicBezTo>
                      <a:pt x="86253" y="291551"/>
                      <a:pt x="85979" y="299027"/>
                      <a:pt x="85636" y="3065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1" name="任意多边形: 形状 4470">
                <a:extLst>
                  <a:ext uri="{FF2B5EF4-FFF2-40B4-BE49-F238E27FC236}">
                    <a16:creationId xmlns:a16="http://schemas.microsoft.com/office/drawing/2014/main" id="{CFDE30B9-6E44-D923-9ADA-230A0C74A7C4}"/>
                  </a:ext>
                </a:extLst>
              </p:cNvPr>
              <p:cNvSpPr/>
              <p:nvPr/>
            </p:nvSpPr>
            <p:spPr>
              <a:xfrm>
                <a:off x="8914988" y="4982952"/>
                <a:ext cx="159482" cy="788329"/>
              </a:xfrm>
              <a:custGeom>
                <a:avLst/>
                <a:gdLst>
                  <a:gd name="connsiteX0" fmla="*/ 158320 w 159482"/>
                  <a:gd name="connsiteY0" fmla="*/ 73108 h 788329"/>
                  <a:gd name="connsiteX1" fmla="*/ 158800 w 159482"/>
                  <a:gd name="connsiteY1" fmla="*/ 37173 h 788329"/>
                  <a:gd name="connsiteX2" fmla="*/ 154068 w 159482"/>
                  <a:gd name="connsiteY2" fmla="*/ 25240 h 788329"/>
                  <a:gd name="connsiteX3" fmla="*/ 154274 w 159482"/>
                  <a:gd name="connsiteY3" fmla="*/ 23319 h 788329"/>
                  <a:gd name="connsiteX4" fmla="*/ 134454 w 159482"/>
                  <a:gd name="connsiteY4" fmla="*/ 3500 h 788329"/>
                  <a:gd name="connsiteX5" fmla="*/ 133563 w 159482"/>
                  <a:gd name="connsiteY5" fmla="*/ 3568 h 788329"/>
                  <a:gd name="connsiteX6" fmla="*/ 123002 w 159482"/>
                  <a:gd name="connsiteY6" fmla="*/ 2 h 788329"/>
                  <a:gd name="connsiteX7" fmla="*/ 18623 w 159482"/>
                  <a:gd name="connsiteY7" fmla="*/ 688 h 788329"/>
                  <a:gd name="connsiteX8" fmla="*/ 5730 w 159482"/>
                  <a:gd name="connsiteY8" fmla="*/ 31755 h 788329"/>
                  <a:gd name="connsiteX9" fmla="*/ 7033 w 159482"/>
                  <a:gd name="connsiteY9" fmla="*/ 32646 h 788329"/>
                  <a:gd name="connsiteX10" fmla="*/ 53942 w 159482"/>
                  <a:gd name="connsiteY10" fmla="*/ 768304 h 788329"/>
                  <a:gd name="connsiteX11" fmla="*/ 73967 w 159482"/>
                  <a:gd name="connsiteY11" fmla="*/ 788329 h 788329"/>
                  <a:gd name="connsiteX12" fmla="*/ 115595 w 159482"/>
                  <a:gd name="connsiteY12" fmla="*/ 788124 h 788329"/>
                  <a:gd name="connsiteX13" fmla="*/ 135620 w 159482"/>
                  <a:gd name="connsiteY13" fmla="*/ 768098 h 788329"/>
                  <a:gd name="connsiteX14" fmla="*/ 141518 w 159482"/>
                  <a:gd name="connsiteY14" fmla="*/ 368277 h 788329"/>
                  <a:gd name="connsiteX15" fmla="*/ 151119 w 159482"/>
                  <a:gd name="connsiteY15" fmla="*/ 352641 h 788329"/>
                  <a:gd name="connsiteX16" fmla="*/ 158320 w 159482"/>
                  <a:gd name="connsiteY16" fmla="*/ 73108 h 788329"/>
                  <a:gd name="connsiteX17" fmla="*/ 95775 w 159482"/>
                  <a:gd name="connsiteY17" fmla="*/ 748210 h 788329"/>
                  <a:gd name="connsiteX18" fmla="*/ 92621 w 159482"/>
                  <a:gd name="connsiteY18" fmla="*/ 748210 h 788329"/>
                  <a:gd name="connsiteX19" fmla="*/ 90083 w 159482"/>
                  <a:gd name="connsiteY19" fmla="*/ 709119 h 788329"/>
                  <a:gd name="connsiteX20" fmla="*/ 96118 w 159482"/>
                  <a:gd name="connsiteY20" fmla="*/ 710697 h 788329"/>
                  <a:gd name="connsiteX21" fmla="*/ 95775 w 159482"/>
                  <a:gd name="connsiteY21" fmla="*/ 748210 h 78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9482" h="788329">
                    <a:moveTo>
                      <a:pt x="158320" y="73108"/>
                    </a:moveTo>
                    <a:cubicBezTo>
                      <a:pt x="159623" y="61381"/>
                      <a:pt x="159898" y="49448"/>
                      <a:pt x="158800" y="37173"/>
                    </a:cubicBezTo>
                    <a:cubicBezTo>
                      <a:pt x="158389" y="32235"/>
                      <a:pt x="156606" y="28326"/>
                      <a:pt x="154068" y="25240"/>
                    </a:cubicBezTo>
                    <a:cubicBezTo>
                      <a:pt x="154137" y="24622"/>
                      <a:pt x="154205" y="23937"/>
                      <a:pt x="154274" y="23319"/>
                    </a:cubicBezTo>
                    <a:cubicBezTo>
                      <a:pt x="155234" y="12827"/>
                      <a:pt x="144536" y="3088"/>
                      <a:pt x="134454" y="3500"/>
                    </a:cubicBezTo>
                    <a:cubicBezTo>
                      <a:pt x="134180" y="3500"/>
                      <a:pt x="133837" y="3500"/>
                      <a:pt x="133563" y="3568"/>
                    </a:cubicBezTo>
                    <a:cubicBezTo>
                      <a:pt x="130614" y="1374"/>
                      <a:pt x="127048" y="-66"/>
                      <a:pt x="123002" y="2"/>
                    </a:cubicBezTo>
                    <a:cubicBezTo>
                      <a:pt x="88232" y="482"/>
                      <a:pt x="53393" y="414"/>
                      <a:pt x="18623" y="688"/>
                    </a:cubicBezTo>
                    <a:cubicBezTo>
                      <a:pt x="4152" y="825"/>
                      <a:pt x="-7369" y="21468"/>
                      <a:pt x="5730" y="31755"/>
                    </a:cubicBezTo>
                    <a:cubicBezTo>
                      <a:pt x="6141" y="32098"/>
                      <a:pt x="6553" y="32303"/>
                      <a:pt x="7033" y="32646"/>
                    </a:cubicBezTo>
                    <a:cubicBezTo>
                      <a:pt x="20817" y="277957"/>
                      <a:pt x="37962" y="523130"/>
                      <a:pt x="53942" y="768304"/>
                    </a:cubicBezTo>
                    <a:cubicBezTo>
                      <a:pt x="54627" y="779140"/>
                      <a:pt x="62514" y="788329"/>
                      <a:pt x="73967" y="788329"/>
                    </a:cubicBezTo>
                    <a:lnTo>
                      <a:pt x="115595" y="788124"/>
                    </a:lnTo>
                    <a:cubicBezTo>
                      <a:pt x="126636" y="788055"/>
                      <a:pt x="135483" y="779071"/>
                      <a:pt x="135620" y="768098"/>
                    </a:cubicBezTo>
                    <a:cubicBezTo>
                      <a:pt x="137266" y="634847"/>
                      <a:pt x="139598" y="501528"/>
                      <a:pt x="141518" y="368277"/>
                    </a:cubicBezTo>
                    <a:cubicBezTo>
                      <a:pt x="146456" y="365191"/>
                      <a:pt x="150296" y="359910"/>
                      <a:pt x="151119" y="352641"/>
                    </a:cubicBezTo>
                    <a:cubicBezTo>
                      <a:pt x="161201" y="261018"/>
                      <a:pt x="157703" y="165966"/>
                      <a:pt x="158320" y="73108"/>
                    </a:cubicBezTo>
                    <a:close/>
                    <a:moveTo>
                      <a:pt x="95775" y="748210"/>
                    </a:moveTo>
                    <a:cubicBezTo>
                      <a:pt x="94747" y="748210"/>
                      <a:pt x="93718" y="748210"/>
                      <a:pt x="92621" y="748210"/>
                    </a:cubicBezTo>
                    <a:cubicBezTo>
                      <a:pt x="91729" y="735180"/>
                      <a:pt x="90906" y="722150"/>
                      <a:pt x="90083" y="709119"/>
                    </a:cubicBezTo>
                    <a:cubicBezTo>
                      <a:pt x="92072" y="709942"/>
                      <a:pt x="94061" y="710491"/>
                      <a:pt x="96118" y="710697"/>
                    </a:cubicBezTo>
                    <a:cubicBezTo>
                      <a:pt x="95981" y="723178"/>
                      <a:pt x="95912" y="735660"/>
                      <a:pt x="95775" y="7482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2" name="任意多边形: 形状 4471">
                <a:extLst>
                  <a:ext uri="{FF2B5EF4-FFF2-40B4-BE49-F238E27FC236}">
                    <a16:creationId xmlns:a16="http://schemas.microsoft.com/office/drawing/2014/main" id="{5390CD61-DCA7-CA5A-5856-442C5F22E737}"/>
                  </a:ext>
                </a:extLst>
              </p:cNvPr>
              <p:cNvSpPr/>
              <p:nvPr/>
            </p:nvSpPr>
            <p:spPr>
              <a:xfrm>
                <a:off x="8245225" y="5736569"/>
                <a:ext cx="357944" cy="137766"/>
              </a:xfrm>
              <a:custGeom>
                <a:avLst/>
                <a:gdLst>
                  <a:gd name="connsiteX0" fmla="*/ 350972 w 357944"/>
                  <a:gd name="connsiteY0" fmla="*/ 33135 h 137766"/>
                  <a:gd name="connsiteX1" fmla="*/ 346378 w 357944"/>
                  <a:gd name="connsiteY1" fmla="*/ 25934 h 137766"/>
                  <a:gd name="connsiteX2" fmla="*/ 346172 w 357944"/>
                  <a:gd name="connsiteY2" fmla="*/ 22985 h 137766"/>
                  <a:gd name="connsiteX3" fmla="*/ 337394 w 357944"/>
                  <a:gd name="connsiteY3" fmla="*/ 13110 h 137766"/>
                  <a:gd name="connsiteX4" fmla="*/ 334376 w 357944"/>
                  <a:gd name="connsiteY4" fmla="*/ 12767 h 137766"/>
                  <a:gd name="connsiteX5" fmla="*/ 319700 w 357944"/>
                  <a:gd name="connsiteY5" fmla="*/ 12972 h 137766"/>
                  <a:gd name="connsiteX6" fmla="*/ 314145 w 357944"/>
                  <a:gd name="connsiteY6" fmla="*/ 35329 h 137766"/>
                  <a:gd name="connsiteX7" fmla="*/ 301457 w 357944"/>
                  <a:gd name="connsiteY7" fmla="*/ 35192 h 137766"/>
                  <a:gd name="connsiteX8" fmla="*/ 254412 w 357944"/>
                  <a:gd name="connsiteY8" fmla="*/ 36015 h 137766"/>
                  <a:gd name="connsiteX9" fmla="*/ 251943 w 357944"/>
                  <a:gd name="connsiteY9" fmla="*/ 36084 h 137766"/>
                  <a:gd name="connsiteX10" fmla="*/ 254617 w 357944"/>
                  <a:gd name="connsiteY10" fmla="*/ 19830 h 137766"/>
                  <a:gd name="connsiteX11" fmla="*/ 240216 w 357944"/>
                  <a:gd name="connsiteY11" fmla="*/ 902 h 137766"/>
                  <a:gd name="connsiteX12" fmla="*/ 118966 w 357944"/>
                  <a:gd name="connsiteY12" fmla="*/ 18253 h 137766"/>
                  <a:gd name="connsiteX13" fmla="*/ 84676 w 357944"/>
                  <a:gd name="connsiteY13" fmla="*/ 22230 h 137766"/>
                  <a:gd name="connsiteX14" fmla="*/ 45929 w 357944"/>
                  <a:gd name="connsiteY14" fmla="*/ 32381 h 137766"/>
                  <a:gd name="connsiteX15" fmla="*/ 36807 w 357944"/>
                  <a:gd name="connsiteY15" fmla="*/ 32929 h 137766"/>
                  <a:gd name="connsiteX16" fmla="*/ 20554 w 357944"/>
                  <a:gd name="connsiteY16" fmla="*/ 44451 h 137766"/>
                  <a:gd name="connsiteX17" fmla="*/ 7044 w 357944"/>
                  <a:gd name="connsiteY17" fmla="*/ 92113 h 137766"/>
                  <a:gd name="connsiteX18" fmla="*/ 142489 w 357944"/>
                  <a:gd name="connsiteY18" fmla="*/ 137102 h 137766"/>
                  <a:gd name="connsiteX19" fmla="*/ 342949 w 357944"/>
                  <a:gd name="connsiteY19" fmla="*/ 112825 h 137766"/>
                  <a:gd name="connsiteX20" fmla="*/ 355224 w 357944"/>
                  <a:gd name="connsiteY20" fmla="*/ 100549 h 137766"/>
                  <a:gd name="connsiteX21" fmla="*/ 350972 w 357944"/>
                  <a:gd name="connsiteY21" fmla="*/ 33135 h 137766"/>
                  <a:gd name="connsiteX22" fmla="*/ 51689 w 357944"/>
                  <a:gd name="connsiteY22" fmla="*/ 86010 h 137766"/>
                  <a:gd name="connsiteX23" fmla="*/ 54844 w 357944"/>
                  <a:gd name="connsiteY23" fmla="*/ 86422 h 137766"/>
                  <a:gd name="connsiteX24" fmla="*/ 60810 w 357944"/>
                  <a:gd name="connsiteY24" fmla="*/ 86696 h 137766"/>
                  <a:gd name="connsiteX25" fmla="*/ 61222 w 357944"/>
                  <a:gd name="connsiteY25" fmla="*/ 91154 h 137766"/>
                  <a:gd name="connsiteX26" fmla="*/ 51689 w 357944"/>
                  <a:gd name="connsiteY26" fmla="*/ 86010 h 13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57944" h="137766">
                    <a:moveTo>
                      <a:pt x="350972" y="33135"/>
                    </a:moveTo>
                    <a:cubicBezTo>
                      <a:pt x="349944" y="30117"/>
                      <a:pt x="348298" y="27786"/>
                      <a:pt x="346378" y="25934"/>
                    </a:cubicBezTo>
                    <a:cubicBezTo>
                      <a:pt x="346446" y="24974"/>
                      <a:pt x="346446" y="24014"/>
                      <a:pt x="346172" y="22985"/>
                    </a:cubicBezTo>
                    <a:cubicBezTo>
                      <a:pt x="344869" y="17636"/>
                      <a:pt x="342400" y="15236"/>
                      <a:pt x="337394" y="13110"/>
                    </a:cubicBezTo>
                    <a:cubicBezTo>
                      <a:pt x="336433" y="12698"/>
                      <a:pt x="335405" y="12630"/>
                      <a:pt x="334376" y="12767"/>
                    </a:cubicBezTo>
                    <a:cubicBezTo>
                      <a:pt x="331221" y="7417"/>
                      <a:pt x="322786" y="7417"/>
                      <a:pt x="319700" y="12972"/>
                    </a:cubicBezTo>
                    <a:cubicBezTo>
                      <a:pt x="315791" y="20104"/>
                      <a:pt x="314625" y="27580"/>
                      <a:pt x="314145" y="35329"/>
                    </a:cubicBezTo>
                    <a:cubicBezTo>
                      <a:pt x="309893" y="35192"/>
                      <a:pt x="305709" y="35192"/>
                      <a:pt x="301457" y="35192"/>
                    </a:cubicBezTo>
                    <a:cubicBezTo>
                      <a:pt x="286233" y="33341"/>
                      <a:pt x="268951" y="35535"/>
                      <a:pt x="254412" y="36015"/>
                    </a:cubicBezTo>
                    <a:cubicBezTo>
                      <a:pt x="253589" y="36015"/>
                      <a:pt x="252766" y="36084"/>
                      <a:pt x="251943" y="36084"/>
                    </a:cubicBezTo>
                    <a:cubicBezTo>
                      <a:pt x="252629" y="30666"/>
                      <a:pt x="253520" y="25248"/>
                      <a:pt x="254617" y="19830"/>
                    </a:cubicBezTo>
                    <a:cubicBezTo>
                      <a:pt x="256400" y="9749"/>
                      <a:pt x="250503" y="1794"/>
                      <a:pt x="240216" y="902"/>
                    </a:cubicBezTo>
                    <a:cubicBezTo>
                      <a:pt x="198931" y="-2595"/>
                      <a:pt x="157714" y="4263"/>
                      <a:pt x="118966" y="18253"/>
                    </a:cubicBezTo>
                    <a:cubicBezTo>
                      <a:pt x="107102" y="19282"/>
                      <a:pt x="95580" y="20653"/>
                      <a:pt x="84676" y="22230"/>
                    </a:cubicBezTo>
                    <a:cubicBezTo>
                      <a:pt x="76447" y="23397"/>
                      <a:pt x="61222" y="26757"/>
                      <a:pt x="45929" y="32381"/>
                    </a:cubicBezTo>
                    <a:cubicBezTo>
                      <a:pt x="42911" y="32586"/>
                      <a:pt x="39825" y="32792"/>
                      <a:pt x="36807" y="32929"/>
                    </a:cubicBezTo>
                    <a:cubicBezTo>
                      <a:pt x="28372" y="33341"/>
                      <a:pt x="23023" y="38347"/>
                      <a:pt x="20554" y="44451"/>
                    </a:cubicBezTo>
                    <a:cubicBezTo>
                      <a:pt x="2723" y="55835"/>
                      <a:pt x="-7770" y="71608"/>
                      <a:pt x="7044" y="92113"/>
                    </a:cubicBezTo>
                    <a:cubicBezTo>
                      <a:pt x="35024" y="130999"/>
                      <a:pt x="98598" y="134496"/>
                      <a:pt x="142489" y="137102"/>
                    </a:cubicBezTo>
                    <a:cubicBezTo>
                      <a:pt x="209560" y="141080"/>
                      <a:pt x="277660" y="126472"/>
                      <a:pt x="342949" y="112825"/>
                    </a:cubicBezTo>
                    <a:cubicBezTo>
                      <a:pt x="348503" y="111659"/>
                      <a:pt x="354127" y="106173"/>
                      <a:pt x="355224" y="100549"/>
                    </a:cubicBezTo>
                    <a:cubicBezTo>
                      <a:pt x="359682" y="76820"/>
                      <a:pt x="358928" y="56109"/>
                      <a:pt x="350972" y="33135"/>
                    </a:cubicBezTo>
                    <a:close/>
                    <a:moveTo>
                      <a:pt x="51689" y="86010"/>
                    </a:moveTo>
                    <a:cubicBezTo>
                      <a:pt x="52718" y="86216"/>
                      <a:pt x="53747" y="86353"/>
                      <a:pt x="54844" y="86422"/>
                    </a:cubicBezTo>
                    <a:cubicBezTo>
                      <a:pt x="56833" y="86490"/>
                      <a:pt x="58821" y="86559"/>
                      <a:pt x="60810" y="86696"/>
                    </a:cubicBezTo>
                    <a:cubicBezTo>
                      <a:pt x="60879" y="88136"/>
                      <a:pt x="61016" y="89645"/>
                      <a:pt x="61222" y="91154"/>
                    </a:cubicBezTo>
                    <a:cubicBezTo>
                      <a:pt x="57724" y="89851"/>
                      <a:pt x="54432" y="88136"/>
                      <a:pt x="51689" y="86010"/>
                    </a:cubicBezTo>
                    <a:close/>
                  </a:path>
                </a:pathLst>
              </a:custGeom>
              <a:solidFill>
                <a:srgbClr val="25243C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3" name="任意多边形: 形状 4472">
                <a:extLst>
                  <a:ext uri="{FF2B5EF4-FFF2-40B4-BE49-F238E27FC236}">
                    <a16:creationId xmlns:a16="http://schemas.microsoft.com/office/drawing/2014/main" id="{1211B111-2E83-9C93-FB47-01E1890DBE6B}"/>
                  </a:ext>
                </a:extLst>
              </p:cNvPr>
              <p:cNvSpPr/>
              <p:nvPr/>
            </p:nvSpPr>
            <p:spPr>
              <a:xfrm>
                <a:off x="8925376" y="5719748"/>
                <a:ext cx="377199" cy="135638"/>
              </a:xfrm>
              <a:custGeom>
                <a:avLst/>
                <a:gdLst>
                  <a:gd name="connsiteX0" fmla="*/ 365126 w 377199"/>
                  <a:gd name="connsiteY0" fmla="*/ 55168 h 135638"/>
                  <a:gd name="connsiteX1" fmla="*/ 272748 w 377199"/>
                  <a:gd name="connsiteY1" fmla="*/ 23415 h 135638"/>
                  <a:gd name="connsiteX2" fmla="*/ 147247 w 377199"/>
                  <a:gd name="connsiteY2" fmla="*/ 167 h 135638"/>
                  <a:gd name="connsiteX3" fmla="*/ 121941 w 377199"/>
                  <a:gd name="connsiteY3" fmla="*/ 22318 h 135638"/>
                  <a:gd name="connsiteX4" fmla="*/ 112408 w 377199"/>
                  <a:gd name="connsiteY4" fmla="*/ 35211 h 135638"/>
                  <a:gd name="connsiteX5" fmla="*/ 116523 w 377199"/>
                  <a:gd name="connsiteY5" fmla="*/ 47899 h 135638"/>
                  <a:gd name="connsiteX6" fmla="*/ 116523 w 377199"/>
                  <a:gd name="connsiteY6" fmla="*/ 48996 h 135638"/>
                  <a:gd name="connsiteX7" fmla="*/ 116523 w 377199"/>
                  <a:gd name="connsiteY7" fmla="*/ 49064 h 135638"/>
                  <a:gd name="connsiteX8" fmla="*/ 44583 w 377199"/>
                  <a:gd name="connsiteY8" fmla="*/ 36857 h 135638"/>
                  <a:gd name="connsiteX9" fmla="*/ 38068 w 377199"/>
                  <a:gd name="connsiteY9" fmla="*/ 36720 h 135638"/>
                  <a:gd name="connsiteX10" fmla="*/ 42182 w 377199"/>
                  <a:gd name="connsiteY10" fmla="*/ 27050 h 135638"/>
                  <a:gd name="connsiteX11" fmla="*/ 45474 w 377199"/>
                  <a:gd name="connsiteY11" fmla="*/ 25679 h 135638"/>
                  <a:gd name="connsiteX12" fmla="*/ 45405 w 377199"/>
                  <a:gd name="connsiteY12" fmla="*/ 25747 h 135638"/>
                  <a:gd name="connsiteX13" fmla="*/ 45543 w 377199"/>
                  <a:gd name="connsiteY13" fmla="*/ 25610 h 135638"/>
                  <a:gd name="connsiteX14" fmla="*/ 47120 w 377199"/>
                  <a:gd name="connsiteY14" fmla="*/ 24513 h 135638"/>
                  <a:gd name="connsiteX15" fmla="*/ 50755 w 377199"/>
                  <a:gd name="connsiteY15" fmla="*/ 21015 h 135638"/>
                  <a:gd name="connsiteX16" fmla="*/ 50755 w 377199"/>
                  <a:gd name="connsiteY16" fmla="*/ 11071 h 135638"/>
                  <a:gd name="connsiteX17" fmla="*/ 37656 w 377199"/>
                  <a:gd name="connsiteY17" fmla="*/ 5996 h 135638"/>
                  <a:gd name="connsiteX18" fmla="*/ 35187 w 377199"/>
                  <a:gd name="connsiteY18" fmla="*/ 7436 h 135638"/>
                  <a:gd name="connsiteX19" fmla="*/ 24489 w 377199"/>
                  <a:gd name="connsiteY19" fmla="*/ 10591 h 135638"/>
                  <a:gd name="connsiteX20" fmla="*/ 35599 w 377199"/>
                  <a:gd name="connsiteY20" fmla="*/ 127863 h 135638"/>
                  <a:gd name="connsiteX21" fmla="*/ 143338 w 377199"/>
                  <a:gd name="connsiteY21" fmla="*/ 133281 h 135638"/>
                  <a:gd name="connsiteX22" fmla="*/ 279263 w 377199"/>
                  <a:gd name="connsiteY22" fmla="*/ 125668 h 135638"/>
                  <a:gd name="connsiteX23" fmla="*/ 364508 w 377199"/>
                  <a:gd name="connsiteY23" fmla="*/ 110375 h 135638"/>
                  <a:gd name="connsiteX24" fmla="*/ 365126 w 377199"/>
                  <a:gd name="connsiteY24" fmla="*/ 55168 h 135638"/>
                  <a:gd name="connsiteX25" fmla="*/ 306353 w 377199"/>
                  <a:gd name="connsiteY25" fmla="*/ 85275 h 135638"/>
                  <a:gd name="connsiteX26" fmla="*/ 296271 w 377199"/>
                  <a:gd name="connsiteY26" fmla="*/ 86166 h 135638"/>
                  <a:gd name="connsiteX27" fmla="*/ 297094 w 377199"/>
                  <a:gd name="connsiteY27" fmla="*/ 67992 h 135638"/>
                  <a:gd name="connsiteX28" fmla="*/ 335567 w 377199"/>
                  <a:gd name="connsiteY28" fmla="*/ 80063 h 135638"/>
                  <a:gd name="connsiteX29" fmla="*/ 306353 w 377199"/>
                  <a:gd name="connsiteY29" fmla="*/ 85275 h 135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77199" h="135638">
                    <a:moveTo>
                      <a:pt x="365126" y="55168"/>
                    </a:moveTo>
                    <a:cubicBezTo>
                      <a:pt x="343797" y="33840"/>
                      <a:pt x="300386" y="30068"/>
                      <a:pt x="272748" y="23415"/>
                    </a:cubicBezTo>
                    <a:cubicBezTo>
                      <a:pt x="231326" y="13403"/>
                      <a:pt x="189424" y="5859"/>
                      <a:pt x="147247" y="167"/>
                    </a:cubicBezTo>
                    <a:cubicBezTo>
                      <a:pt x="134834" y="-1479"/>
                      <a:pt x="118855" y="9288"/>
                      <a:pt x="121941" y="22318"/>
                    </a:cubicBezTo>
                    <a:cubicBezTo>
                      <a:pt x="116592" y="24101"/>
                      <a:pt x="112340" y="28970"/>
                      <a:pt x="112408" y="35211"/>
                    </a:cubicBezTo>
                    <a:cubicBezTo>
                      <a:pt x="112477" y="38846"/>
                      <a:pt x="113368" y="45430"/>
                      <a:pt x="116523" y="47899"/>
                    </a:cubicBezTo>
                    <a:cubicBezTo>
                      <a:pt x="114809" y="46596"/>
                      <a:pt x="115974" y="47076"/>
                      <a:pt x="116523" y="48996"/>
                    </a:cubicBezTo>
                    <a:cubicBezTo>
                      <a:pt x="116523" y="48996"/>
                      <a:pt x="116523" y="48996"/>
                      <a:pt x="116523" y="49064"/>
                    </a:cubicBezTo>
                    <a:cubicBezTo>
                      <a:pt x="92520" y="45018"/>
                      <a:pt x="68517" y="41041"/>
                      <a:pt x="44583" y="36857"/>
                    </a:cubicBezTo>
                    <a:cubicBezTo>
                      <a:pt x="42320" y="36446"/>
                      <a:pt x="40194" y="36446"/>
                      <a:pt x="38068" y="36720"/>
                    </a:cubicBezTo>
                    <a:cubicBezTo>
                      <a:pt x="39508" y="33222"/>
                      <a:pt x="40879" y="30068"/>
                      <a:pt x="42182" y="27050"/>
                    </a:cubicBezTo>
                    <a:cubicBezTo>
                      <a:pt x="43348" y="26776"/>
                      <a:pt x="44445" y="26296"/>
                      <a:pt x="45474" y="25679"/>
                    </a:cubicBezTo>
                    <a:lnTo>
                      <a:pt x="45405" y="25747"/>
                    </a:lnTo>
                    <a:cubicBezTo>
                      <a:pt x="45474" y="25679"/>
                      <a:pt x="45543" y="25679"/>
                      <a:pt x="45543" y="25610"/>
                    </a:cubicBezTo>
                    <a:cubicBezTo>
                      <a:pt x="46091" y="25267"/>
                      <a:pt x="46640" y="24924"/>
                      <a:pt x="47120" y="24513"/>
                    </a:cubicBezTo>
                    <a:cubicBezTo>
                      <a:pt x="48560" y="23758"/>
                      <a:pt x="49795" y="22593"/>
                      <a:pt x="50755" y="21015"/>
                    </a:cubicBezTo>
                    <a:cubicBezTo>
                      <a:pt x="52401" y="18203"/>
                      <a:pt x="52744" y="13814"/>
                      <a:pt x="50755" y="11071"/>
                    </a:cubicBezTo>
                    <a:cubicBezTo>
                      <a:pt x="47737" y="6888"/>
                      <a:pt x="42937" y="4076"/>
                      <a:pt x="37656" y="5996"/>
                    </a:cubicBezTo>
                    <a:cubicBezTo>
                      <a:pt x="36696" y="6339"/>
                      <a:pt x="35942" y="6888"/>
                      <a:pt x="35187" y="7436"/>
                    </a:cubicBezTo>
                    <a:cubicBezTo>
                      <a:pt x="31689" y="6476"/>
                      <a:pt x="26752" y="7985"/>
                      <a:pt x="24489" y="10591"/>
                    </a:cubicBezTo>
                    <a:cubicBezTo>
                      <a:pt x="-3355" y="43509"/>
                      <a:pt x="-16659" y="109072"/>
                      <a:pt x="35599" y="127863"/>
                    </a:cubicBezTo>
                    <a:cubicBezTo>
                      <a:pt x="69614" y="140070"/>
                      <a:pt x="108019" y="134584"/>
                      <a:pt x="143338" y="133281"/>
                    </a:cubicBezTo>
                    <a:cubicBezTo>
                      <a:pt x="188669" y="131635"/>
                      <a:pt x="234001" y="129234"/>
                      <a:pt x="279263" y="125668"/>
                    </a:cubicBezTo>
                    <a:cubicBezTo>
                      <a:pt x="301209" y="123885"/>
                      <a:pt x="347089" y="127726"/>
                      <a:pt x="364508" y="110375"/>
                    </a:cubicBezTo>
                    <a:cubicBezTo>
                      <a:pt x="380556" y="94327"/>
                      <a:pt x="382065" y="72107"/>
                      <a:pt x="365126" y="55168"/>
                    </a:cubicBezTo>
                    <a:close/>
                    <a:moveTo>
                      <a:pt x="306353" y="85275"/>
                    </a:moveTo>
                    <a:cubicBezTo>
                      <a:pt x="302992" y="85618"/>
                      <a:pt x="299632" y="85892"/>
                      <a:pt x="296271" y="86166"/>
                    </a:cubicBezTo>
                    <a:cubicBezTo>
                      <a:pt x="299495" y="80611"/>
                      <a:pt x="300043" y="73342"/>
                      <a:pt x="297094" y="67992"/>
                    </a:cubicBezTo>
                    <a:cubicBezTo>
                      <a:pt x="310262" y="71216"/>
                      <a:pt x="323498" y="74782"/>
                      <a:pt x="335567" y="80063"/>
                    </a:cubicBezTo>
                    <a:cubicBezTo>
                      <a:pt x="346746" y="84932"/>
                      <a:pt x="306970" y="85206"/>
                      <a:pt x="306353" y="85275"/>
                    </a:cubicBezTo>
                    <a:close/>
                  </a:path>
                </a:pathLst>
              </a:custGeom>
              <a:solidFill>
                <a:srgbClr val="25243C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4" name="任意多边形: 形状 4473">
                <a:extLst>
                  <a:ext uri="{FF2B5EF4-FFF2-40B4-BE49-F238E27FC236}">
                    <a16:creationId xmlns:a16="http://schemas.microsoft.com/office/drawing/2014/main" id="{AF0C165B-CB28-EB96-4CCC-AAF680013D26}"/>
                  </a:ext>
                </a:extLst>
              </p:cNvPr>
              <p:cNvSpPr/>
              <p:nvPr/>
            </p:nvSpPr>
            <p:spPr>
              <a:xfrm>
                <a:off x="8502310" y="3885172"/>
                <a:ext cx="456336" cy="838678"/>
              </a:xfrm>
              <a:custGeom>
                <a:avLst/>
                <a:gdLst>
                  <a:gd name="connsiteX0" fmla="*/ 448308 w 456336"/>
                  <a:gd name="connsiteY0" fmla="*/ 670803 h 838678"/>
                  <a:gd name="connsiteX1" fmla="*/ 405583 w 456336"/>
                  <a:gd name="connsiteY1" fmla="*/ 568413 h 838678"/>
                  <a:gd name="connsiteX2" fmla="*/ 351473 w 456336"/>
                  <a:gd name="connsiteY2" fmla="*/ 516223 h 838678"/>
                  <a:gd name="connsiteX3" fmla="*/ 343038 w 456336"/>
                  <a:gd name="connsiteY3" fmla="*/ 409238 h 838678"/>
                  <a:gd name="connsiteX4" fmla="*/ 343038 w 456336"/>
                  <a:gd name="connsiteY4" fmla="*/ 408758 h 838678"/>
                  <a:gd name="connsiteX5" fmla="*/ 342970 w 456336"/>
                  <a:gd name="connsiteY5" fmla="*/ 408758 h 838678"/>
                  <a:gd name="connsiteX6" fmla="*/ 342421 w 456336"/>
                  <a:gd name="connsiteY6" fmla="*/ 404644 h 838678"/>
                  <a:gd name="connsiteX7" fmla="*/ 342352 w 456336"/>
                  <a:gd name="connsiteY7" fmla="*/ 404369 h 838678"/>
                  <a:gd name="connsiteX8" fmla="*/ 330214 w 456336"/>
                  <a:gd name="connsiteY8" fmla="*/ 376457 h 838678"/>
                  <a:gd name="connsiteX9" fmla="*/ 292701 w 456336"/>
                  <a:gd name="connsiteY9" fmla="*/ 375017 h 838678"/>
                  <a:gd name="connsiteX10" fmla="*/ 303536 w 456336"/>
                  <a:gd name="connsiteY10" fmla="*/ 215705 h 838678"/>
                  <a:gd name="connsiteX11" fmla="*/ 332820 w 456336"/>
                  <a:gd name="connsiteY11" fmla="*/ 190674 h 838678"/>
                  <a:gd name="connsiteX12" fmla="*/ 344615 w 456336"/>
                  <a:gd name="connsiteY12" fmla="*/ 173872 h 838678"/>
                  <a:gd name="connsiteX13" fmla="*/ 333025 w 456336"/>
                  <a:gd name="connsiteY13" fmla="*/ 115510 h 838678"/>
                  <a:gd name="connsiteX14" fmla="*/ 367384 w 456336"/>
                  <a:gd name="connsiteY14" fmla="*/ 58863 h 838678"/>
                  <a:gd name="connsiteX15" fmla="*/ 380003 w 456336"/>
                  <a:gd name="connsiteY15" fmla="*/ 30197 h 838678"/>
                  <a:gd name="connsiteX16" fmla="*/ 362446 w 456336"/>
                  <a:gd name="connsiteY16" fmla="*/ 19978 h 838678"/>
                  <a:gd name="connsiteX17" fmla="*/ 302096 w 456336"/>
                  <a:gd name="connsiteY17" fmla="*/ 65653 h 838678"/>
                  <a:gd name="connsiteX18" fmla="*/ 248466 w 456336"/>
                  <a:gd name="connsiteY18" fmla="*/ 27865 h 838678"/>
                  <a:gd name="connsiteX19" fmla="*/ 92584 w 456336"/>
                  <a:gd name="connsiteY19" fmla="*/ 53788 h 838678"/>
                  <a:gd name="connsiteX20" fmla="*/ 77153 w 456336"/>
                  <a:gd name="connsiteY20" fmla="*/ 35615 h 838678"/>
                  <a:gd name="connsiteX21" fmla="*/ 73862 w 456336"/>
                  <a:gd name="connsiteY21" fmla="*/ 32254 h 838678"/>
                  <a:gd name="connsiteX22" fmla="*/ 42932 w 456336"/>
                  <a:gd name="connsiteY22" fmla="*/ 3039 h 838678"/>
                  <a:gd name="connsiteX23" fmla="*/ 24621 w 456336"/>
                  <a:gd name="connsiteY23" fmla="*/ 17167 h 838678"/>
                  <a:gd name="connsiteX24" fmla="*/ 46018 w 456336"/>
                  <a:gd name="connsiteY24" fmla="*/ 60029 h 838678"/>
                  <a:gd name="connsiteX25" fmla="*/ 45264 w 456336"/>
                  <a:gd name="connsiteY25" fmla="*/ 64350 h 838678"/>
                  <a:gd name="connsiteX26" fmla="*/ 48418 w 456336"/>
                  <a:gd name="connsiteY26" fmla="*/ 93770 h 838678"/>
                  <a:gd name="connsiteX27" fmla="*/ 33742 w 456336"/>
                  <a:gd name="connsiteY27" fmla="*/ 123740 h 838678"/>
                  <a:gd name="connsiteX28" fmla="*/ 20095 w 456336"/>
                  <a:gd name="connsiteY28" fmla="*/ 203292 h 838678"/>
                  <a:gd name="connsiteX29" fmla="*/ 17557 w 456336"/>
                  <a:gd name="connsiteY29" fmla="*/ 226336 h 838678"/>
                  <a:gd name="connsiteX30" fmla="*/ 44989 w 456336"/>
                  <a:gd name="connsiteY30" fmla="*/ 233674 h 838678"/>
                  <a:gd name="connsiteX31" fmla="*/ 51847 w 456336"/>
                  <a:gd name="connsiteY31" fmla="*/ 235525 h 838678"/>
                  <a:gd name="connsiteX32" fmla="*/ 67758 w 456336"/>
                  <a:gd name="connsiteY32" fmla="*/ 236417 h 838678"/>
                  <a:gd name="connsiteX33" fmla="*/ 59734 w 456336"/>
                  <a:gd name="connsiteY33" fmla="*/ 275165 h 838678"/>
                  <a:gd name="connsiteX34" fmla="*/ 56922 w 456336"/>
                  <a:gd name="connsiteY34" fmla="*/ 298619 h 838678"/>
                  <a:gd name="connsiteX35" fmla="*/ 34771 w 456336"/>
                  <a:gd name="connsiteY35" fmla="*/ 298481 h 838678"/>
                  <a:gd name="connsiteX36" fmla="*/ 32234 w 456336"/>
                  <a:gd name="connsiteY36" fmla="*/ 298001 h 838678"/>
                  <a:gd name="connsiteX37" fmla="*/ 17695 w 456336"/>
                  <a:gd name="connsiteY37" fmla="*/ 306300 h 838678"/>
                  <a:gd name="connsiteX38" fmla="*/ 16940 w 456336"/>
                  <a:gd name="connsiteY38" fmla="*/ 327217 h 838678"/>
                  <a:gd name="connsiteX39" fmla="*/ 13237 w 456336"/>
                  <a:gd name="connsiteY39" fmla="*/ 391887 h 838678"/>
                  <a:gd name="connsiteX40" fmla="*/ 15500 w 456336"/>
                  <a:gd name="connsiteY40" fmla="*/ 463073 h 838678"/>
                  <a:gd name="connsiteX41" fmla="*/ 8094 w 456336"/>
                  <a:gd name="connsiteY41" fmla="*/ 530145 h 838678"/>
                  <a:gd name="connsiteX42" fmla="*/ 6790 w 456336"/>
                  <a:gd name="connsiteY42" fmla="*/ 590838 h 838678"/>
                  <a:gd name="connsiteX43" fmla="*/ 1030 w 456336"/>
                  <a:gd name="connsiteY43" fmla="*/ 656881 h 838678"/>
                  <a:gd name="connsiteX44" fmla="*/ 1 w 456336"/>
                  <a:gd name="connsiteY44" fmla="*/ 670185 h 838678"/>
                  <a:gd name="connsiteX45" fmla="*/ 5213 w 456336"/>
                  <a:gd name="connsiteY45" fmla="*/ 671626 h 838678"/>
                  <a:gd name="connsiteX46" fmla="*/ 43686 w 456336"/>
                  <a:gd name="connsiteY46" fmla="*/ 592621 h 838678"/>
                  <a:gd name="connsiteX47" fmla="*/ 145322 w 456336"/>
                  <a:gd name="connsiteY47" fmla="*/ 608669 h 838678"/>
                  <a:gd name="connsiteX48" fmla="*/ 258136 w 456336"/>
                  <a:gd name="connsiteY48" fmla="*/ 606337 h 838678"/>
                  <a:gd name="connsiteX49" fmla="*/ 300861 w 456336"/>
                  <a:gd name="connsiteY49" fmla="*/ 602771 h 838678"/>
                  <a:gd name="connsiteX50" fmla="*/ 319378 w 456336"/>
                  <a:gd name="connsiteY50" fmla="*/ 596805 h 838678"/>
                  <a:gd name="connsiteX51" fmla="*/ 319995 w 456336"/>
                  <a:gd name="connsiteY51" fmla="*/ 597971 h 838678"/>
                  <a:gd name="connsiteX52" fmla="*/ 337689 w 456336"/>
                  <a:gd name="connsiteY52" fmla="*/ 670803 h 838678"/>
                  <a:gd name="connsiteX53" fmla="*/ 348387 w 456336"/>
                  <a:gd name="connsiteY53" fmla="*/ 670803 h 838678"/>
                  <a:gd name="connsiteX54" fmla="*/ 354628 w 456336"/>
                  <a:gd name="connsiteY54" fmla="*/ 594542 h 838678"/>
                  <a:gd name="connsiteX55" fmla="*/ 378357 w 456336"/>
                  <a:gd name="connsiteY55" fmla="*/ 634592 h 838678"/>
                  <a:gd name="connsiteX56" fmla="*/ 389535 w 456336"/>
                  <a:gd name="connsiteY56" fmla="*/ 702487 h 838678"/>
                  <a:gd name="connsiteX57" fmla="*/ 354697 w 456336"/>
                  <a:gd name="connsiteY57" fmla="*/ 769901 h 838678"/>
                  <a:gd name="connsiteX58" fmla="*/ 346399 w 456336"/>
                  <a:gd name="connsiteY58" fmla="*/ 823393 h 838678"/>
                  <a:gd name="connsiteX59" fmla="*/ 404623 w 456336"/>
                  <a:gd name="connsiteY59" fmla="*/ 832857 h 838678"/>
                  <a:gd name="connsiteX60" fmla="*/ 448308 w 456336"/>
                  <a:gd name="connsiteY60" fmla="*/ 670803 h 838678"/>
                  <a:gd name="connsiteX61" fmla="*/ 85177 w 456336"/>
                  <a:gd name="connsiteY61" fmla="*/ 318781 h 838678"/>
                  <a:gd name="connsiteX62" fmla="*/ 106026 w 456336"/>
                  <a:gd name="connsiteY62" fmla="*/ 266386 h 838678"/>
                  <a:gd name="connsiteX63" fmla="*/ 116038 w 456336"/>
                  <a:gd name="connsiteY63" fmla="*/ 242246 h 838678"/>
                  <a:gd name="connsiteX64" fmla="*/ 177555 w 456336"/>
                  <a:gd name="connsiteY64" fmla="*/ 236417 h 838678"/>
                  <a:gd name="connsiteX65" fmla="*/ 255599 w 456336"/>
                  <a:gd name="connsiteY65" fmla="*/ 229833 h 838678"/>
                  <a:gd name="connsiteX66" fmla="*/ 264514 w 456336"/>
                  <a:gd name="connsiteY66" fmla="*/ 375909 h 838678"/>
                  <a:gd name="connsiteX67" fmla="*/ 176457 w 456336"/>
                  <a:gd name="connsiteY67" fmla="*/ 397306 h 838678"/>
                  <a:gd name="connsiteX68" fmla="*/ 176389 w 456336"/>
                  <a:gd name="connsiteY68" fmla="*/ 397031 h 838678"/>
                  <a:gd name="connsiteX69" fmla="*/ 178789 w 456336"/>
                  <a:gd name="connsiteY69" fmla="*/ 385029 h 838678"/>
                  <a:gd name="connsiteX70" fmla="*/ 179818 w 456336"/>
                  <a:gd name="connsiteY70" fmla="*/ 379132 h 838678"/>
                  <a:gd name="connsiteX71" fmla="*/ 179612 w 456336"/>
                  <a:gd name="connsiteY71" fmla="*/ 377760 h 838678"/>
                  <a:gd name="connsiteX72" fmla="*/ 179338 w 456336"/>
                  <a:gd name="connsiteY72" fmla="*/ 377212 h 838678"/>
                  <a:gd name="connsiteX73" fmla="*/ 178995 w 456336"/>
                  <a:gd name="connsiteY73" fmla="*/ 376526 h 838678"/>
                  <a:gd name="connsiteX74" fmla="*/ 178926 w 456336"/>
                  <a:gd name="connsiteY74" fmla="*/ 376389 h 838678"/>
                  <a:gd name="connsiteX75" fmla="*/ 185098 w 456336"/>
                  <a:gd name="connsiteY75" fmla="*/ 375977 h 838678"/>
                  <a:gd name="connsiteX76" fmla="*/ 190996 w 456336"/>
                  <a:gd name="connsiteY76" fmla="*/ 372685 h 838678"/>
                  <a:gd name="connsiteX77" fmla="*/ 191339 w 456336"/>
                  <a:gd name="connsiteY77" fmla="*/ 360890 h 838678"/>
                  <a:gd name="connsiteX78" fmla="*/ 185030 w 456336"/>
                  <a:gd name="connsiteY78" fmla="*/ 358832 h 838678"/>
                  <a:gd name="connsiteX79" fmla="*/ 149300 w 456336"/>
                  <a:gd name="connsiteY79" fmla="*/ 346282 h 838678"/>
                  <a:gd name="connsiteX80" fmla="*/ 143813 w 456336"/>
                  <a:gd name="connsiteY80" fmla="*/ 342304 h 838678"/>
                  <a:gd name="connsiteX81" fmla="*/ 144362 w 456336"/>
                  <a:gd name="connsiteY81" fmla="*/ 340864 h 838678"/>
                  <a:gd name="connsiteX82" fmla="*/ 147311 w 456336"/>
                  <a:gd name="connsiteY82" fmla="*/ 337229 h 838678"/>
                  <a:gd name="connsiteX83" fmla="*/ 149917 w 456336"/>
                  <a:gd name="connsiteY83" fmla="*/ 328314 h 838678"/>
                  <a:gd name="connsiteX84" fmla="*/ 157598 w 456336"/>
                  <a:gd name="connsiteY84" fmla="*/ 328314 h 838678"/>
                  <a:gd name="connsiteX85" fmla="*/ 169599 w 456336"/>
                  <a:gd name="connsiteY85" fmla="*/ 328726 h 838678"/>
                  <a:gd name="connsiteX86" fmla="*/ 168228 w 456336"/>
                  <a:gd name="connsiteY86" fmla="*/ 316038 h 838678"/>
                  <a:gd name="connsiteX87" fmla="*/ 168365 w 456336"/>
                  <a:gd name="connsiteY87" fmla="*/ 315626 h 838678"/>
                  <a:gd name="connsiteX88" fmla="*/ 173920 w 456336"/>
                  <a:gd name="connsiteY88" fmla="*/ 314667 h 838678"/>
                  <a:gd name="connsiteX89" fmla="*/ 176526 w 456336"/>
                  <a:gd name="connsiteY89" fmla="*/ 312678 h 838678"/>
                  <a:gd name="connsiteX90" fmla="*/ 178652 w 456336"/>
                  <a:gd name="connsiteY90" fmla="*/ 310003 h 838678"/>
                  <a:gd name="connsiteX91" fmla="*/ 174263 w 456336"/>
                  <a:gd name="connsiteY91" fmla="*/ 299648 h 838678"/>
                  <a:gd name="connsiteX92" fmla="*/ 173028 w 456336"/>
                  <a:gd name="connsiteY92" fmla="*/ 299648 h 838678"/>
                  <a:gd name="connsiteX93" fmla="*/ 167610 w 456336"/>
                  <a:gd name="connsiteY93" fmla="*/ 299853 h 838678"/>
                  <a:gd name="connsiteX94" fmla="*/ 162124 w 456336"/>
                  <a:gd name="connsiteY94" fmla="*/ 305065 h 838678"/>
                  <a:gd name="connsiteX95" fmla="*/ 134281 w 456336"/>
                  <a:gd name="connsiteY95" fmla="*/ 303488 h 838678"/>
                  <a:gd name="connsiteX96" fmla="*/ 93201 w 456336"/>
                  <a:gd name="connsiteY96" fmla="*/ 304859 h 838678"/>
                  <a:gd name="connsiteX97" fmla="*/ 90732 w 456336"/>
                  <a:gd name="connsiteY97" fmla="*/ 311717 h 838678"/>
                  <a:gd name="connsiteX98" fmla="*/ 89772 w 456336"/>
                  <a:gd name="connsiteY98" fmla="*/ 313158 h 838678"/>
                  <a:gd name="connsiteX99" fmla="*/ 84217 w 456336"/>
                  <a:gd name="connsiteY99" fmla="*/ 323856 h 838678"/>
                  <a:gd name="connsiteX100" fmla="*/ 85177 w 456336"/>
                  <a:gd name="connsiteY100" fmla="*/ 318781 h 838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456336" h="838678">
                    <a:moveTo>
                      <a:pt x="448308" y="670803"/>
                    </a:moveTo>
                    <a:cubicBezTo>
                      <a:pt x="439942" y="635004"/>
                      <a:pt x="423208" y="600439"/>
                      <a:pt x="405583" y="568413"/>
                    </a:cubicBezTo>
                    <a:cubicBezTo>
                      <a:pt x="392690" y="544889"/>
                      <a:pt x="378426" y="523492"/>
                      <a:pt x="351473" y="516223"/>
                    </a:cubicBezTo>
                    <a:cubicBezTo>
                      <a:pt x="350719" y="480424"/>
                      <a:pt x="347702" y="444694"/>
                      <a:pt x="343038" y="409238"/>
                    </a:cubicBezTo>
                    <a:cubicBezTo>
                      <a:pt x="343038" y="409101"/>
                      <a:pt x="343038" y="408896"/>
                      <a:pt x="343038" y="408758"/>
                    </a:cubicBezTo>
                    <a:lnTo>
                      <a:pt x="342970" y="408758"/>
                    </a:lnTo>
                    <a:cubicBezTo>
                      <a:pt x="342764" y="407387"/>
                      <a:pt x="342627" y="406015"/>
                      <a:pt x="342421" y="404644"/>
                    </a:cubicBezTo>
                    <a:cubicBezTo>
                      <a:pt x="342421" y="404575"/>
                      <a:pt x="342352" y="404506"/>
                      <a:pt x="342352" y="404369"/>
                    </a:cubicBezTo>
                    <a:cubicBezTo>
                      <a:pt x="349622" y="395591"/>
                      <a:pt x="345576" y="377554"/>
                      <a:pt x="330214" y="376457"/>
                    </a:cubicBezTo>
                    <a:cubicBezTo>
                      <a:pt x="319035" y="375634"/>
                      <a:pt x="306211" y="375086"/>
                      <a:pt x="292701" y="375017"/>
                    </a:cubicBezTo>
                    <a:cubicBezTo>
                      <a:pt x="296815" y="321936"/>
                      <a:pt x="300313" y="268787"/>
                      <a:pt x="303536" y="215705"/>
                    </a:cubicBezTo>
                    <a:cubicBezTo>
                      <a:pt x="315400" y="209739"/>
                      <a:pt x="325550" y="201647"/>
                      <a:pt x="332820" y="190674"/>
                    </a:cubicBezTo>
                    <a:cubicBezTo>
                      <a:pt x="339403" y="188617"/>
                      <a:pt x="344684" y="183130"/>
                      <a:pt x="344615" y="173872"/>
                    </a:cubicBezTo>
                    <a:cubicBezTo>
                      <a:pt x="344478" y="153983"/>
                      <a:pt x="340364" y="134095"/>
                      <a:pt x="333025" y="115510"/>
                    </a:cubicBezTo>
                    <a:cubicBezTo>
                      <a:pt x="347770" y="100286"/>
                      <a:pt x="359909" y="79643"/>
                      <a:pt x="367384" y="58863"/>
                    </a:cubicBezTo>
                    <a:cubicBezTo>
                      <a:pt x="373145" y="49673"/>
                      <a:pt x="377671" y="40141"/>
                      <a:pt x="380003" y="30197"/>
                    </a:cubicBezTo>
                    <a:cubicBezTo>
                      <a:pt x="382197" y="20596"/>
                      <a:pt x="369716" y="11612"/>
                      <a:pt x="362446" y="19978"/>
                    </a:cubicBezTo>
                    <a:cubicBezTo>
                      <a:pt x="345164" y="39935"/>
                      <a:pt x="322053" y="49879"/>
                      <a:pt x="302096" y="65653"/>
                    </a:cubicBezTo>
                    <a:cubicBezTo>
                      <a:pt x="287351" y="49331"/>
                      <a:pt x="269246" y="36095"/>
                      <a:pt x="248466" y="27865"/>
                    </a:cubicBezTo>
                    <a:cubicBezTo>
                      <a:pt x="200803" y="8868"/>
                      <a:pt x="128314" y="11474"/>
                      <a:pt x="92584" y="53788"/>
                    </a:cubicBezTo>
                    <a:cubicBezTo>
                      <a:pt x="87646" y="47547"/>
                      <a:pt x="82571" y="41444"/>
                      <a:pt x="77153" y="35615"/>
                    </a:cubicBezTo>
                    <a:cubicBezTo>
                      <a:pt x="76193" y="34312"/>
                      <a:pt x="75096" y="33145"/>
                      <a:pt x="73862" y="32254"/>
                    </a:cubicBezTo>
                    <a:cubicBezTo>
                      <a:pt x="64260" y="22173"/>
                      <a:pt x="53973" y="12503"/>
                      <a:pt x="42932" y="3039"/>
                    </a:cubicBezTo>
                    <a:cubicBezTo>
                      <a:pt x="33125" y="-5396"/>
                      <a:pt x="17969" y="5165"/>
                      <a:pt x="24621" y="17167"/>
                    </a:cubicBezTo>
                    <a:cubicBezTo>
                      <a:pt x="32371" y="31019"/>
                      <a:pt x="39640" y="45422"/>
                      <a:pt x="46018" y="60029"/>
                    </a:cubicBezTo>
                    <a:cubicBezTo>
                      <a:pt x="45538" y="61332"/>
                      <a:pt x="45264" y="62703"/>
                      <a:pt x="45264" y="64350"/>
                    </a:cubicBezTo>
                    <a:cubicBezTo>
                      <a:pt x="45264" y="73814"/>
                      <a:pt x="46567" y="84032"/>
                      <a:pt x="48418" y="93770"/>
                    </a:cubicBezTo>
                    <a:cubicBezTo>
                      <a:pt x="42109" y="102754"/>
                      <a:pt x="37651" y="113521"/>
                      <a:pt x="33742" y="123740"/>
                    </a:cubicBezTo>
                    <a:cubicBezTo>
                      <a:pt x="25513" y="145137"/>
                      <a:pt x="17215" y="177575"/>
                      <a:pt x="20095" y="203292"/>
                    </a:cubicBezTo>
                    <a:cubicBezTo>
                      <a:pt x="19135" y="210905"/>
                      <a:pt x="18312" y="218586"/>
                      <a:pt x="17557" y="226336"/>
                    </a:cubicBezTo>
                    <a:cubicBezTo>
                      <a:pt x="15980" y="242658"/>
                      <a:pt x="37377" y="244989"/>
                      <a:pt x="44989" y="233674"/>
                    </a:cubicBezTo>
                    <a:cubicBezTo>
                      <a:pt x="46978" y="234702"/>
                      <a:pt x="49173" y="235388"/>
                      <a:pt x="51847" y="235525"/>
                    </a:cubicBezTo>
                    <a:cubicBezTo>
                      <a:pt x="57128" y="235800"/>
                      <a:pt x="62477" y="236142"/>
                      <a:pt x="67758" y="236417"/>
                    </a:cubicBezTo>
                    <a:cubicBezTo>
                      <a:pt x="63300" y="248898"/>
                      <a:pt x="61311" y="262957"/>
                      <a:pt x="59734" y="275165"/>
                    </a:cubicBezTo>
                    <a:cubicBezTo>
                      <a:pt x="58705" y="282983"/>
                      <a:pt x="57814" y="290801"/>
                      <a:pt x="56922" y="298619"/>
                    </a:cubicBezTo>
                    <a:cubicBezTo>
                      <a:pt x="49516" y="294024"/>
                      <a:pt x="41629" y="294572"/>
                      <a:pt x="34771" y="298481"/>
                    </a:cubicBezTo>
                    <a:cubicBezTo>
                      <a:pt x="33948" y="298345"/>
                      <a:pt x="33125" y="298139"/>
                      <a:pt x="32234" y="298001"/>
                    </a:cubicBezTo>
                    <a:cubicBezTo>
                      <a:pt x="26404" y="297178"/>
                      <a:pt x="18792" y="299304"/>
                      <a:pt x="17695" y="306300"/>
                    </a:cubicBezTo>
                    <a:cubicBezTo>
                      <a:pt x="16734" y="312197"/>
                      <a:pt x="15020" y="320839"/>
                      <a:pt x="16940" y="327217"/>
                    </a:cubicBezTo>
                    <a:cubicBezTo>
                      <a:pt x="12963" y="347859"/>
                      <a:pt x="14471" y="371245"/>
                      <a:pt x="13237" y="391887"/>
                    </a:cubicBezTo>
                    <a:cubicBezTo>
                      <a:pt x="11865" y="415342"/>
                      <a:pt x="7133" y="440511"/>
                      <a:pt x="15500" y="463073"/>
                    </a:cubicBezTo>
                    <a:cubicBezTo>
                      <a:pt x="10905" y="484814"/>
                      <a:pt x="9122" y="507034"/>
                      <a:pt x="8094" y="530145"/>
                    </a:cubicBezTo>
                    <a:cubicBezTo>
                      <a:pt x="7202" y="550376"/>
                      <a:pt x="7339" y="570607"/>
                      <a:pt x="6790" y="590838"/>
                    </a:cubicBezTo>
                    <a:cubicBezTo>
                      <a:pt x="6173" y="612990"/>
                      <a:pt x="412" y="634935"/>
                      <a:pt x="1030" y="656881"/>
                    </a:cubicBezTo>
                    <a:cubicBezTo>
                      <a:pt x="481" y="661339"/>
                      <a:pt x="70" y="665796"/>
                      <a:pt x="1" y="670185"/>
                    </a:cubicBezTo>
                    <a:cubicBezTo>
                      <a:pt x="-68" y="673065"/>
                      <a:pt x="3704" y="673820"/>
                      <a:pt x="5213" y="671626"/>
                    </a:cubicBezTo>
                    <a:cubicBezTo>
                      <a:pt x="20781" y="647485"/>
                      <a:pt x="30862" y="618545"/>
                      <a:pt x="43686" y="592621"/>
                    </a:cubicBezTo>
                    <a:cubicBezTo>
                      <a:pt x="67552" y="611755"/>
                      <a:pt x="120770" y="606817"/>
                      <a:pt x="145322" y="608669"/>
                    </a:cubicBezTo>
                    <a:cubicBezTo>
                      <a:pt x="181807" y="611412"/>
                      <a:pt x="220623" y="611755"/>
                      <a:pt x="258136" y="606337"/>
                    </a:cubicBezTo>
                    <a:cubicBezTo>
                      <a:pt x="272127" y="609835"/>
                      <a:pt x="287283" y="606749"/>
                      <a:pt x="300861" y="602771"/>
                    </a:cubicBezTo>
                    <a:cubicBezTo>
                      <a:pt x="306279" y="601194"/>
                      <a:pt x="313069" y="599411"/>
                      <a:pt x="319378" y="596805"/>
                    </a:cubicBezTo>
                    <a:cubicBezTo>
                      <a:pt x="319584" y="597216"/>
                      <a:pt x="319790" y="597559"/>
                      <a:pt x="319995" y="597971"/>
                    </a:cubicBezTo>
                    <a:cubicBezTo>
                      <a:pt x="320133" y="622797"/>
                      <a:pt x="328842" y="645497"/>
                      <a:pt x="337689" y="670803"/>
                    </a:cubicBezTo>
                    <a:cubicBezTo>
                      <a:pt x="339335" y="675535"/>
                      <a:pt x="347290" y="676632"/>
                      <a:pt x="348387" y="670803"/>
                    </a:cubicBezTo>
                    <a:cubicBezTo>
                      <a:pt x="352845" y="646045"/>
                      <a:pt x="354560" y="620465"/>
                      <a:pt x="354628" y="594542"/>
                    </a:cubicBezTo>
                    <a:cubicBezTo>
                      <a:pt x="363749" y="606817"/>
                      <a:pt x="373419" y="619162"/>
                      <a:pt x="378357" y="634592"/>
                    </a:cubicBezTo>
                    <a:cubicBezTo>
                      <a:pt x="385215" y="656195"/>
                      <a:pt x="388850" y="679923"/>
                      <a:pt x="389535" y="702487"/>
                    </a:cubicBezTo>
                    <a:cubicBezTo>
                      <a:pt x="390290" y="728204"/>
                      <a:pt x="369716" y="751178"/>
                      <a:pt x="354697" y="769901"/>
                    </a:cubicBezTo>
                    <a:cubicBezTo>
                      <a:pt x="342970" y="784508"/>
                      <a:pt x="331585" y="806385"/>
                      <a:pt x="346399" y="823393"/>
                    </a:cubicBezTo>
                    <a:cubicBezTo>
                      <a:pt x="361006" y="840127"/>
                      <a:pt x="384872" y="842870"/>
                      <a:pt x="404623" y="832857"/>
                    </a:cubicBezTo>
                    <a:cubicBezTo>
                      <a:pt x="465042" y="801859"/>
                      <a:pt x="461613" y="727793"/>
                      <a:pt x="448308" y="670803"/>
                    </a:cubicBezTo>
                    <a:close/>
                    <a:moveTo>
                      <a:pt x="85177" y="318781"/>
                    </a:moveTo>
                    <a:cubicBezTo>
                      <a:pt x="92584" y="301499"/>
                      <a:pt x="99099" y="283806"/>
                      <a:pt x="106026" y="266386"/>
                    </a:cubicBezTo>
                    <a:cubicBezTo>
                      <a:pt x="109180" y="258568"/>
                      <a:pt x="112746" y="250475"/>
                      <a:pt x="116038" y="242246"/>
                    </a:cubicBezTo>
                    <a:cubicBezTo>
                      <a:pt x="136269" y="245607"/>
                      <a:pt x="157735" y="242795"/>
                      <a:pt x="177555" y="236417"/>
                    </a:cubicBezTo>
                    <a:cubicBezTo>
                      <a:pt x="199843" y="234359"/>
                      <a:pt x="228372" y="234017"/>
                      <a:pt x="255599" y="229833"/>
                    </a:cubicBezTo>
                    <a:cubicBezTo>
                      <a:pt x="257999" y="278388"/>
                      <a:pt x="260193" y="327354"/>
                      <a:pt x="264514" y="375909"/>
                    </a:cubicBezTo>
                    <a:cubicBezTo>
                      <a:pt x="232830" y="377829"/>
                      <a:pt x="200392" y="383726"/>
                      <a:pt x="176457" y="397306"/>
                    </a:cubicBezTo>
                    <a:cubicBezTo>
                      <a:pt x="176457" y="397237"/>
                      <a:pt x="176389" y="397100"/>
                      <a:pt x="176389" y="397031"/>
                    </a:cubicBezTo>
                    <a:cubicBezTo>
                      <a:pt x="175566" y="393259"/>
                      <a:pt x="176937" y="388322"/>
                      <a:pt x="178789" y="385029"/>
                    </a:cubicBezTo>
                    <a:cubicBezTo>
                      <a:pt x="179886" y="383109"/>
                      <a:pt x="180161" y="381052"/>
                      <a:pt x="179818" y="379132"/>
                    </a:cubicBezTo>
                    <a:cubicBezTo>
                      <a:pt x="179818" y="378652"/>
                      <a:pt x="179749" y="378240"/>
                      <a:pt x="179612" y="377760"/>
                    </a:cubicBezTo>
                    <a:cubicBezTo>
                      <a:pt x="179544" y="377554"/>
                      <a:pt x="179406" y="377417"/>
                      <a:pt x="179338" y="377212"/>
                    </a:cubicBezTo>
                    <a:cubicBezTo>
                      <a:pt x="179269" y="377006"/>
                      <a:pt x="179132" y="376800"/>
                      <a:pt x="178995" y="376526"/>
                    </a:cubicBezTo>
                    <a:cubicBezTo>
                      <a:pt x="178995" y="376457"/>
                      <a:pt x="178926" y="376457"/>
                      <a:pt x="178926" y="376389"/>
                    </a:cubicBezTo>
                    <a:cubicBezTo>
                      <a:pt x="180915" y="376389"/>
                      <a:pt x="182973" y="376320"/>
                      <a:pt x="185098" y="375977"/>
                    </a:cubicBezTo>
                    <a:cubicBezTo>
                      <a:pt x="187704" y="375634"/>
                      <a:pt x="189693" y="374400"/>
                      <a:pt x="190996" y="372685"/>
                    </a:cubicBezTo>
                    <a:cubicBezTo>
                      <a:pt x="196894" y="371382"/>
                      <a:pt x="196963" y="362535"/>
                      <a:pt x="191339" y="360890"/>
                    </a:cubicBezTo>
                    <a:cubicBezTo>
                      <a:pt x="189968" y="359312"/>
                      <a:pt x="187910" y="358421"/>
                      <a:pt x="185030" y="358832"/>
                    </a:cubicBezTo>
                    <a:cubicBezTo>
                      <a:pt x="171382" y="360615"/>
                      <a:pt x="158352" y="356980"/>
                      <a:pt x="149300" y="346282"/>
                    </a:cubicBezTo>
                    <a:cubicBezTo>
                      <a:pt x="147517" y="344156"/>
                      <a:pt x="145802" y="343058"/>
                      <a:pt x="143813" y="342304"/>
                    </a:cubicBezTo>
                    <a:cubicBezTo>
                      <a:pt x="144019" y="341824"/>
                      <a:pt x="144088" y="341344"/>
                      <a:pt x="144362" y="340864"/>
                    </a:cubicBezTo>
                    <a:cubicBezTo>
                      <a:pt x="145391" y="339629"/>
                      <a:pt x="146351" y="338464"/>
                      <a:pt x="147311" y="337229"/>
                    </a:cubicBezTo>
                    <a:cubicBezTo>
                      <a:pt x="149505" y="334829"/>
                      <a:pt x="150260" y="331537"/>
                      <a:pt x="149917" y="328314"/>
                    </a:cubicBezTo>
                    <a:cubicBezTo>
                      <a:pt x="152591" y="328245"/>
                      <a:pt x="155198" y="328245"/>
                      <a:pt x="157598" y="328314"/>
                    </a:cubicBezTo>
                    <a:cubicBezTo>
                      <a:pt x="160547" y="331812"/>
                      <a:pt x="166376" y="331949"/>
                      <a:pt x="169599" y="328726"/>
                    </a:cubicBezTo>
                    <a:cubicBezTo>
                      <a:pt x="172960" y="325365"/>
                      <a:pt x="172823" y="318301"/>
                      <a:pt x="168228" y="316038"/>
                    </a:cubicBezTo>
                    <a:cubicBezTo>
                      <a:pt x="168296" y="315901"/>
                      <a:pt x="168296" y="315764"/>
                      <a:pt x="168365" y="315626"/>
                    </a:cubicBezTo>
                    <a:cubicBezTo>
                      <a:pt x="170285" y="316107"/>
                      <a:pt x="172274" y="315970"/>
                      <a:pt x="173920" y="314667"/>
                    </a:cubicBezTo>
                    <a:cubicBezTo>
                      <a:pt x="174811" y="313981"/>
                      <a:pt x="175703" y="313364"/>
                      <a:pt x="176526" y="312678"/>
                    </a:cubicBezTo>
                    <a:cubicBezTo>
                      <a:pt x="177486" y="311717"/>
                      <a:pt x="177623" y="310689"/>
                      <a:pt x="178652" y="310003"/>
                    </a:cubicBezTo>
                    <a:cubicBezTo>
                      <a:pt x="184070" y="306437"/>
                      <a:pt x="180641" y="298139"/>
                      <a:pt x="174263" y="299648"/>
                    </a:cubicBezTo>
                    <a:cubicBezTo>
                      <a:pt x="173851" y="299922"/>
                      <a:pt x="173440" y="299853"/>
                      <a:pt x="173028" y="299648"/>
                    </a:cubicBezTo>
                    <a:cubicBezTo>
                      <a:pt x="171177" y="299030"/>
                      <a:pt x="169394" y="299579"/>
                      <a:pt x="167610" y="299853"/>
                    </a:cubicBezTo>
                    <a:cubicBezTo>
                      <a:pt x="164936" y="300333"/>
                      <a:pt x="163016" y="302528"/>
                      <a:pt x="162124" y="305065"/>
                    </a:cubicBezTo>
                    <a:cubicBezTo>
                      <a:pt x="153963" y="302116"/>
                      <a:pt x="142785" y="304723"/>
                      <a:pt x="134281" y="303488"/>
                    </a:cubicBezTo>
                    <a:cubicBezTo>
                      <a:pt x="119947" y="301430"/>
                      <a:pt x="106780" y="298550"/>
                      <a:pt x="93201" y="304859"/>
                    </a:cubicBezTo>
                    <a:cubicBezTo>
                      <a:pt x="90390" y="306162"/>
                      <a:pt x="89841" y="309180"/>
                      <a:pt x="90732" y="311717"/>
                    </a:cubicBezTo>
                    <a:cubicBezTo>
                      <a:pt x="90390" y="312197"/>
                      <a:pt x="90046" y="312609"/>
                      <a:pt x="89772" y="313158"/>
                    </a:cubicBezTo>
                    <a:cubicBezTo>
                      <a:pt x="87852" y="316655"/>
                      <a:pt x="86000" y="320222"/>
                      <a:pt x="84217" y="323856"/>
                    </a:cubicBezTo>
                    <a:cubicBezTo>
                      <a:pt x="84697" y="322073"/>
                      <a:pt x="84903" y="320427"/>
                      <a:pt x="85177" y="318781"/>
                    </a:cubicBezTo>
                    <a:close/>
                  </a:path>
                </a:pathLst>
              </a:custGeom>
              <a:solidFill>
                <a:srgbClr val="FBB04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5" name="任意多边形: 形状 4474">
                <a:extLst>
                  <a:ext uri="{FF2B5EF4-FFF2-40B4-BE49-F238E27FC236}">
                    <a16:creationId xmlns:a16="http://schemas.microsoft.com/office/drawing/2014/main" id="{063838F7-A4F4-9F38-81F1-395A3E11ECD0}"/>
                  </a:ext>
                </a:extLst>
              </p:cNvPr>
              <p:cNvSpPr/>
              <p:nvPr/>
            </p:nvSpPr>
            <p:spPr>
              <a:xfrm>
                <a:off x="8465289" y="5308066"/>
                <a:ext cx="125216" cy="469050"/>
              </a:xfrm>
              <a:custGeom>
                <a:avLst/>
                <a:gdLst>
                  <a:gd name="connsiteX0" fmla="*/ 118975 w 125216"/>
                  <a:gd name="connsiteY0" fmla="*/ 67371 h 469050"/>
                  <a:gd name="connsiteX1" fmla="*/ 120621 w 125216"/>
                  <a:gd name="connsiteY1" fmla="*/ 20874 h 469050"/>
                  <a:gd name="connsiteX2" fmla="*/ 103956 w 125216"/>
                  <a:gd name="connsiteY2" fmla="*/ 4209 h 469050"/>
                  <a:gd name="connsiteX3" fmla="*/ 83794 w 125216"/>
                  <a:gd name="connsiteY3" fmla="*/ 3249 h 469050"/>
                  <a:gd name="connsiteX4" fmla="*/ 71175 w 125216"/>
                  <a:gd name="connsiteY4" fmla="*/ 2632 h 469050"/>
                  <a:gd name="connsiteX5" fmla="*/ 21797 w 125216"/>
                  <a:gd name="connsiteY5" fmla="*/ 26 h 469050"/>
                  <a:gd name="connsiteX6" fmla="*/ 11030 w 125216"/>
                  <a:gd name="connsiteY6" fmla="*/ 6952 h 469050"/>
                  <a:gd name="connsiteX7" fmla="*/ 6436 w 125216"/>
                  <a:gd name="connsiteY7" fmla="*/ 32258 h 469050"/>
                  <a:gd name="connsiteX8" fmla="*/ 8424 w 125216"/>
                  <a:gd name="connsiteY8" fmla="*/ 33698 h 469050"/>
                  <a:gd name="connsiteX9" fmla="*/ 17545 w 125216"/>
                  <a:gd name="connsiteY9" fmla="*/ 241016 h 469050"/>
                  <a:gd name="connsiteX10" fmla="*/ 43332 w 125216"/>
                  <a:gd name="connsiteY10" fmla="*/ 455054 h 469050"/>
                  <a:gd name="connsiteX11" fmla="*/ 60819 w 125216"/>
                  <a:gd name="connsiteY11" fmla="*/ 468358 h 469050"/>
                  <a:gd name="connsiteX12" fmla="*/ 86468 w 125216"/>
                  <a:gd name="connsiteY12" fmla="*/ 469044 h 469050"/>
                  <a:gd name="connsiteX13" fmla="*/ 104573 w 125216"/>
                  <a:gd name="connsiteY13" fmla="*/ 450939 h 469050"/>
                  <a:gd name="connsiteX14" fmla="*/ 103545 w 125216"/>
                  <a:gd name="connsiteY14" fmla="*/ 381467 h 469050"/>
                  <a:gd name="connsiteX15" fmla="*/ 104985 w 125216"/>
                  <a:gd name="connsiteY15" fmla="*/ 375570 h 469050"/>
                  <a:gd name="connsiteX16" fmla="*/ 123364 w 125216"/>
                  <a:gd name="connsiteY16" fmla="*/ 166675 h 469050"/>
                  <a:gd name="connsiteX17" fmla="*/ 118975 w 125216"/>
                  <a:gd name="connsiteY17" fmla="*/ 67371 h 46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5216" h="469050">
                    <a:moveTo>
                      <a:pt x="118975" y="67371"/>
                    </a:moveTo>
                    <a:cubicBezTo>
                      <a:pt x="119935" y="51872"/>
                      <a:pt x="120621" y="36304"/>
                      <a:pt x="120621" y="20874"/>
                    </a:cubicBezTo>
                    <a:cubicBezTo>
                      <a:pt x="120621" y="11478"/>
                      <a:pt x="113009" y="4620"/>
                      <a:pt x="103956" y="4209"/>
                    </a:cubicBezTo>
                    <a:cubicBezTo>
                      <a:pt x="97235" y="3866"/>
                      <a:pt x="90515" y="3592"/>
                      <a:pt x="83794" y="3249"/>
                    </a:cubicBezTo>
                    <a:cubicBezTo>
                      <a:pt x="79679" y="1534"/>
                      <a:pt x="75221" y="1329"/>
                      <a:pt x="71175" y="2632"/>
                    </a:cubicBezTo>
                    <a:cubicBezTo>
                      <a:pt x="54716" y="1877"/>
                      <a:pt x="38257" y="1054"/>
                      <a:pt x="21797" y="26"/>
                    </a:cubicBezTo>
                    <a:cubicBezTo>
                      <a:pt x="16585" y="-317"/>
                      <a:pt x="12951" y="2837"/>
                      <a:pt x="11030" y="6952"/>
                    </a:cubicBezTo>
                    <a:cubicBezTo>
                      <a:pt x="-1245" y="9421"/>
                      <a:pt x="-3989" y="24714"/>
                      <a:pt x="6436" y="32258"/>
                    </a:cubicBezTo>
                    <a:cubicBezTo>
                      <a:pt x="7121" y="32738"/>
                      <a:pt x="7739" y="33218"/>
                      <a:pt x="8424" y="33698"/>
                    </a:cubicBezTo>
                    <a:cubicBezTo>
                      <a:pt x="11579" y="102827"/>
                      <a:pt x="11579" y="171818"/>
                      <a:pt x="17545" y="241016"/>
                    </a:cubicBezTo>
                    <a:cubicBezTo>
                      <a:pt x="23718" y="312613"/>
                      <a:pt x="32633" y="384005"/>
                      <a:pt x="43332" y="455054"/>
                    </a:cubicBezTo>
                    <a:cubicBezTo>
                      <a:pt x="44566" y="463009"/>
                      <a:pt x="53481" y="468153"/>
                      <a:pt x="60819" y="468358"/>
                    </a:cubicBezTo>
                    <a:cubicBezTo>
                      <a:pt x="69392" y="468564"/>
                      <a:pt x="77896" y="468838"/>
                      <a:pt x="86468" y="469044"/>
                    </a:cubicBezTo>
                    <a:cubicBezTo>
                      <a:pt x="96207" y="469318"/>
                      <a:pt x="104779" y="460609"/>
                      <a:pt x="104573" y="450939"/>
                    </a:cubicBezTo>
                    <a:cubicBezTo>
                      <a:pt x="104162" y="427759"/>
                      <a:pt x="103888" y="404579"/>
                      <a:pt x="103545" y="381467"/>
                    </a:cubicBezTo>
                    <a:cubicBezTo>
                      <a:pt x="104231" y="379684"/>
                      <a:pt x="104779" y="377764"/>
                      <a:pt x="104985" y="375570"/>
                    </a:cubicBezTo>
                    <a:cubicBezTo>
                      <a:pt x="112735" y="306167"/>
                      <a:pt x="117604" y="236284"/>
                      <a:pt x="123364" y="166675"/>
                    </a:cubicBezTo>
                    <a:cubicBezTo>
                      <a:pt x="126108" y="133551"/>
                      <a:pt x="126656" y="99329"/>
                      <a:pt x="118975" y="67371"/>
                    </a:cubicBezTo>
                    <a:close/>
                  </a:path>
                </a:pathLst>
              </a:custGeom>
              <a:solidFill>
                <a:srgbClr val="E6E7E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6" name="任意多边形: 形状 4475">
                <a:extLst>
                  <a:ext uri="{FF2B5EF4-FFF2-40B4-BE49-F238E27FC236}">
                    <a16:creationId xmlns:a16="http://schemas.microsoft.com/office/drawing/2014/main" id="{DFC21A5A-7537-E70A-FAF3-95B4F2309777}"/>
                  </a:ext>
                </a:extLst>
              </p:cNvPr>
              <p:cNvSpPr/>
              <p:nvPr/>
            </p:nvSpPr>
            <p:spPr>
              <a:xfrm>
                <a:off x="8935340" y="5292195"/>
                <a:ext cx="128986" cy="483921"/>
              </a:xfrm>
              <a:custGeom>
                <a:avLst/>
                <a:gdLst>
                  <a:gd name="connsiteX0" fmla="*/ 113348 w 128986"/>
                  <a:gd name="connsiteY0" fmla="*/ 55 h 483921"/>
                  <a:gd name="connsiteX1" fmla="*/ 11370 w 128986"/>
                  <a:gd name="connsiteY1" fmla="*/ 6021 h 483921"/>
                  <a:gd name="connsiteX2" fmla="*/ 5472 w 128986"/>
                  <a:gd name="connsiteY2" fmla="*/ 28036 h 483921"/>
                  <a:gd name="connsiteX3" fmla="*/ 5403 w 128986"/>
                  <a:gd name="connsiteY3" fmla="*/ 31259 h 483921"/>
                  <a:gd name="connsiteX4" fmla="*/ 20628 w 128986"/>
                  <a:gd name="connsiteY4" fmla="*/ 276227 h 483921"/>
                  <a:gd name="connsiteX5" fmla="*/ 23234 w 128986"/>
                  <a:gd name="connsiteY5" fmla="*/ 398985 h 483921"/>
                  <a:gd name="connsiteX6" fmla="*/ 46894 w 128986"/>
                  <a:gd name="connsiteY6" fmla="*/ 476000 h 483921"/>
                  <a:gd name="connsiteX7" fmla="*/ 96546 w 128986"/>
                  <a:gd name="connsiteY7" fmla="*/ 475589 h 483921"/>
                  <a:gd name="connsiteX8" fmla="*/ 106490 w 128986"/>
                  <a:gd name="connsiteY8" fmla="*/ 431971 h 483921"/>
                  <a:gd name="connsiteX9" fmla="*/ 122469 w 128986"/>
                  <a:gd name="connsiteY9" fmla="*/ 243376 h 483921"/>
                  <a:gd name="connsiteX10" fmla="*/ 121715 w 128986"/>
                  <a:gd name="connsiteY10" fmla="*/ 60131 h 483921"/>
                  <a:gd name="connsiteX11" fmla="*/ 128710 w 128986"/>
                  <a:gd name="connsiteY11" fmla="*/ 20286 h 483921"/>
                  <a:gd name="connsiteX12" fmla="*/ 113348 w 128986"/>
                  <a:gd name="connsiteY12" fmla="*/ 55 h 483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8986" h="483921">
                    <a:moveTo>
                      <a:pt x="113348" y="55"/>
                    </a:moveTo>
                    <a:cubicBezTo>
                      <a:pt x="79332" y="3072"/>
                      <a:pt x="45454" y="4649"/>
                      <a:pt x="11370" y="6021"/>
                    </a:cubicBezTo>
                    <a:cubicBezTo>
                      <a:pt x="-1455" y="6570"/>
                      <a:pt x="-3444" y="22961"/>
                      <a:pt x="5472" y="28036"/>
                    </a:cubicBezTo>
                    <a:cubicBezTo>
                      <a:pt x="5335" y="29064"/>
                      <a:pt x="5335" y="30093"/>
                      <a:pt x="5403" y="31259"/>
                    </a:cubicBezTo>
                    <a:cubicBezTo>
                      <a:pt x="10547" y="112938"/>
                      <a:pt x="17473" y="194411"/>
                      <a:pt x="20628" y="276227"/>
                    </a:cubicBezTo>
                    <a:cubicBezTo>
                      <a:pt x="22205" y="317100"/>
                      <a:pt x="22960" y="358042"/>
                      <a:pt x="23234" y="398985"/>
                    </a:cubicBezTo>
                    <a:cubicBezTo>
                      <a:pt x="23440" y="423125"/>
                      <a:pt x="21108" y="461941"/>
                      <a:pt x="46894" y="476000"/>
                    </a:cubicBezTo>
                    <a:cubicBezTo>
                      <a:pt x="61227" y="483818"/>
                      <a:pt x="83241" y="489167"/>
                      <a:pt x="96546" y="475589"/>
                    </a:cubicBezTo>
                    <a:cubicBezTo>
                      <a:pt x="107244" y="464684"/>
                      <a:pt x="108273" y="448568"/>
                      <a:pt x="106490" y="431971"/>
                    </a:cubicBezTo>
                    <a:cubicBezTo>
                      <a:pt x="113348" y="369221"/>
                      <a:pt x="118834" y="306402"/>
                      <a:pt x="122469" y="243376"/>
                    </a:cubicBezTo>
                    <a:cubicBezTo>
                      <a:pt x="125967" y="182821"/>
                      <a:pt x="131453" y="120275"/>
                      <a:pt x="121715" y="60131"/>
                    </a:cubicBezTo>
                    <a:cubicBezTo>
                      <a:pt x="124115" y="46826"/>
                      <a:pt x="126515" y="33590"/>
                      <a:pt x="128710" y="20286"/>
                    </a:cubicBezTo>
                    <a:cubicBezTo>
                      <a:pt x="130356" y="10959"/>
                      <a:pt x="124595" y="-905"/>
                      <a:pt x="113348" y="55"/>
                    </a:cubicBezTo>
                    <a:close/>
                  </a:path>
                </a:pathLst>
              </a:custGeom>
              <a:solidFill>
                <a:srgbClr val="E6E7E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7" name="任意多边形: 形状 4476">
                <a:extLst>
                  <a:ext uri="{FF2B5EF4-FFF2-40B4-BE49-F238E27FC236}">
                    <a16:creationId xmlns:a16="http://schemas.microsoft.com/office/drawing/2014/main" id="{329FBECF-B7F4-CAD9-04B6-E61B4FF74DC5}"/>
                  </a:ext>
                </a:extLst>
              </p:cNvPr>
              <p:cNvSpPr/>
              <p:nvPr/>
            </p:nvSpPr>
            <p:spPr>
              <a:xfrm>
                <a:off x="9404663" y="4317459"/>
                <a:ext cx="1203768" cy="1624041"/>
              </a:xfrm>
              <a:custGeom>
                <a:avLst/>
                <a:gdLst>
                  <a:gd name="connsiteX0" fmla="*/ 1184606 w 1203768"/>
                  <a:gd name="connsiteY0" fmla="*/ 20980 h 1624041"/>
                  <a:gd name="connsiteX1" fmla="*/ 1144349 w 1203768"/>
                  <a:gd name="connsiteY1" fmla="*/ 38467 h 1624041"/>
                  <a:gd name="connsiteX2" fmla="*/ 1135297 w 1203768"/>
                  <a:gd name="connsiteY2" fmla="*/ 36616 h 1624041"/>
                  <a:gd name="connsiteX3" fmla="*/ 1023923 w 1203768"/>
                  <a:gd name="connsiteY3" fmla="*/ 164381 h 1624041"/>
                  <a:gd name="connsiteX4" fmla="*/ 1023443 w 1203768"/>
                  <a:gd name="connsiteY4" fmla="*/ 242562 h 1624041"/>
                  <a:gd name="connsiteX5" fmla="*/ 1026735 w 1203768"/>
                  <a:gd name="connsiteY5" fmla="*/ 331030 h 1624041"/>
                  <a:gd name="connsiteX6" fmla="*/ 1011784 w 1203768"/>
                  <a:gd name="connsiteY6" fmla="*/ 331784 h 1624041"/>
                  <a:gd name="connsiteX7" fmla="*/ 968304 w 1203768"/>
                  <a:gd name="connsiteY7" fmla="*/ 314571 h 1624041"/>
                  <a:gd name="connsiteX8" fmla="*/ 869343 w 1203768"/>
                  <a:gd name="connsiteY8" fmla="*/ 307713 h 1624041"/>
                  <a:gd name="connsiteX9" fmla="*/ 865572 w 1203768"/>
                  <a:gd name="connsiteY9" fmla="*/ 308399 h 1624041"/>
                  <a:gd name="connsiteX10" fmla="*/ 766885 w 1203768"/>
                  <a:gd name="connsiteY10" fmla="*/ 295642 h 1624041"/>
                  <a:gd name="connsiteX11" fmla="*/ 749260 w 1203768"/>
                  <a:gd name="connsiteY11" fmla="*/ 282955 h 1624041"/>
                  <a:gd name="connsiteX12" fmla="*/ 748368 w 1203768"/>
                  <a:gd name="connsiteY12" fmla="*/ 279595 h 1624041"/>
                  <a:gd name="connsiteX13" fmla="*/ 736573 w 1203768"/>
                  <a:gd name="connsiteY13" fmla="*/ 271639 h 1624041"/>
                  <a:gd name="connsiteX14" fmla="*/ 733761 w 1203768"/>
                  <a:gd name="connsiteY14" fmla="*/ 267113 h 1624041"/>
                  <a:gd name="connsiteX15" fmla="*/ 716821 w 1203768"/>
                  <a:gd name="connsiteY15" fmla="*/ 267113 h 1624041"/>
                  <a:gd name="connsiteX16" fmla="*/ 709895 w 1203768"/>
                  <a:gd name="connsiteY16" fmla="*/ 293654 h 1624041"/>
                  <a:gd name="connsiteX17" fmla="*/ 562105 w 1203768"/>
                  <a:gd name="connsiteY17" fmla="*/ 310799 h 1624041"/>
                  <a:gd name="connsiteX18" fmla="*/ 468493 w 1203768"/>
                  <a:gd name="connsiteY18" fmla="*/ 337957 h 1624041"/>
                  <a:gd name="connsiteX19" fmla="*/ 523152 w 1203768"/>
                  <a:gd name="connsiteY19" fmla="*/ 180359 h 1624041"/>
                  <a:gd name="connsiteX20" fmla="*/ 429883 w 1203768"/>
                  <a:gd name="connsiteY20" fmla="*/ 21391 h 1624041"/>
                  <a:gd name="connsiteX21" fmla="*/ 428923 w 1203768"/>
                  <a:gd name="connsiteY21" fmla="*/ 21322 h 1624041"/>
                  <a:gd name="connsiteX22" fmla="*/ 421516 w 1203768"/>
                  <a:gd name="connsiteY22" fmla="*/ 4863 h 1624041"/>
                  <a:gd name="connsiteX23" fmla="*/ 403342 w 1203768"/>
                  <a:gd name="connsiteY23" fmla="*/ 9801 h 1624041"/>
                  <a:gd name="connsiteX24" fmla="*/ 395181 w 1203768"/>
                  <a:gd name="connsiteY24" fmla="*/ 223633 h 1624041"/>
                  <a:gd name="connsiteX25" fmla="*/ 388941 w 1203768"/>
                  <a:gd name="connsiteY25" fmla="*/ 299140 h 1624041"/>
                  <a:gd name="connsiteX26" fmla="*/ 384757 w 1203768"/>
                  <a:gd name="connsiteY26" fmla="*/ 322320 h 1624041"/>
                  <a:gd name="connsiteX27" fmla="*/ 381122 w 1203768"/>
                  <a:gd name="connsiteY27" fmla="*/ 342003 h 1624041"/>
                  <a:gd name="connsiteX28" fmla="*/ 364115 w 1203768"/>
                  <a:gd name="connsiteY28" fmla="*/ 437740 h 1624041"/>
                  <a:gd name="connsiteX29" fmla="*/ 333048 w 1203768"/>
                  <a:gd name="connsiteY29" fmla="*/ 680308 h 1624041"/>
                  <a:gd name="connsiteX30" fmla="*/ 342032 w 1203768"/>
                  <a:gd name="connsiteY30" fmla="*/ 711375 h 1624041"/>
                  <a:gd name="connsiteX31" fmla="*/ 341209 w 1203768"/>
                  <a:gd name="connsiteY31" fmla="*/ 732772 h 1624041"/>
                  <a:gd name="connsiteX32" fmla="*/ 344158 w 1203768"/>
                  <a:gd name="connsiteY32" fmla="*/ 765004 h 1624041"/>
                  <a:gd name="connsiteX33" fmla="*/ 329344 w 1203768"/>
                  <a:gd name="connsiteY33" fmla="*/ 759998 h 1624041"/>
                  <a:gd name="connsiteX34" fmla="*/ 322486 w 1203768"/>
                  <a:gd name="connsiteY34" fmla="*/ 760272 h 1624041"/>
                  <a:gd name="connsiteX35" fmla="*/ 284082 w 1203768"/>
                  <a:gd name="connsiteY35" fmla="*/ 710415 h 1624041"/>
                  <a:gd name="connsiteX36" fmla="*/ 211936 w 1203768"/>
                  <a:gd name="connsiteY36" fmla="*/ 625650 h 1624041"/>
                  <a:gd name="connsiteX37" fmla="*/ 157689 w 1203768"/>
                  <a:gd name="connsiteY37" fmla="*/ 551995 h 1624041"/>
                  <a:gd name="connsiteX38" fmla="*/ 28621 w 1203768"/>
                  <a:gd name="connsiteY38" fmla="*/ 449468 h 1624041"/>
                  <a:gd name="connsiteX39" fmla="*/ 17854 w 1203768"/>
                  <a:gd name="connsiteY39" fmla="*/ 467916 h 1624041"/>
                  <a:gd name="connsiteX40" fmla="*/ 31502 w 1203768"/>
                  <a:gd name="connsiteY40" fmla="*/ 479917 h 1624041"/>
                  <a:gd name="connsiteX41" fmla="*/ 26221 w 1203768"/>
                  <a:gd name="connsiteY41" fmla="*/ 488421 h 1624041"/>
                  <a:gd name="connsiteX42" fmla="*/ 22038 w 1203768"/>
                  <a:gd name="connsiteY42" fmla="*/ 487941 h 1624041"/>
                  <a:gd name="connsiteX43" fmla="*/ 11545 w 1203768"/>
                  <a:gd name="connsiteY43" fmla="*/ 485678 h 1624041"/>
                  <a:gd name="connsiteX44" fmla="*/ 9830 w 1203768"/>
                  <a:gd name="connsiteY44" fmla="*/ 486021 h 1624041"/>
                  <a:gd name="connsiteX45" fmla="*/ 160 w 1203768"/>
                  <a:gd name="connsiteY45" fmla="*/ 498708 h 1624041"/>
                  <a:gd name="connsiteX46" fmla="*/ 23 w 1203768"/>
                  <a:gd name="connsiteY46" fmla="*/ 500697 h 1624041"/>
                  <a:gd name="connsiteX47" fmla="*/ 13534 w 1203768"/>
                  <a:gd name="connsiteY47" fmla="*/ 514207 h 1624041"/>
                  <a:gd name="connsiteX48" fmla="*/ 38222 w 1203768"/>
                  <a:gd name="connsiteY48" fmla="*/ 515990 h 1624041"/>
                  <a:gd name="connsiteX49" fmla="*/ 52144 w 1203768"/>
                  <a:gd name="connsiteY49" fmla="*/ 519694 h 1624041"/>
                  <a:gd name="connsiteX50" fmla="*/ 53927 w 1203768"/>
                  <a:gd name="connsiteY50" fmla="*/ 523808 h 1624041"/>
                  <a:gd name="connsiteX51" fmla="*/ 28827 w 1203768"/>
                  <a:gd name="connsiteY51" fmla="*/ 526620 h 1624041"/>
                  <a:gd name="connsiteX52" fmla="*/ 32256 w 1203768"/>
                  <a:gd name="connsiteY52" fmla="*/ 551858 h 1624041"/>
                  <a:gd name="connsiteX53" fmla="*/ 69906 w 1203768"/>
                  <a:gd name="connsiteY53" fmla="*/ 549046 h 1624041"/>
                  <a:gd name="connsiteX54" fmla="*/ 107488 w 1203768"/>
                  <a:gd name="connsiteY54" fmla="*/ 584364 h 1624041"/>
                  <a:gd name="connsiteX55" fmla="*/ 156386 w 1203768"/>
                  <a:gd name="connsiteY55" fmla="*/ 621397 h 1624041"/>
                  <a:gd name="connsiteX56" fmla="*/ 164615 w 1203768"/>
                  <a:gd name="connsiteY56" fmla="*/ 629558 h 1624041"/>
                  <a:gd name="connsiteX57" fmla="*/ 167701 w 1203768"/>
                  <a:gd name="connsiteY57" fmla="*/ 633742 h 1624041"/>
                  <a:gd name="connsiteX58" fmla="*/ 180732 w 1203768"/>
                  <a:gd name="connsiteY58" fmla="*/ 651779 h 1624041"/>
                  <a:gd name="connsiteX59" fmla="*/ 195819 w 1203768"/>
                  <a:gd name="connsiteY59" fmla="*/ 676193 h 1624041"/>
                  <a:gd name="connsiteX60" fmla="*/ 201306 w 1203768"/>
                  <a:gd name="connsiteY60" fmla="*/ 680788 h 1624041"/>
                  <a:gd name="connsiteX61" fmla="*/ 244237 w 1203768"/>
                  <a:gd name="connsiteY61" fmla="*/ 741207 h 1624041"/>
                  <a:gd name="connsiteX62" fmla="*/ 356914 w 1203768"/>
                  <a:gd name="connsiteY62" fmla="*/ 913754 h 1624041"/>
                  <a:gd name="connsiteX63" fmla="*/ 358560 w 1203768"/>
                  <a:gd name="connsiteY63" fmla="*/ 938649 h 1624041"/>
                  <a:gd name="connsiteX64" fmla="*/ 391752 w 1203768"/>
                  <a:gd name="connsiteY64" fmla="*/ 1099126 h 1624041"/>
                  <a:gd name="connsiteX65" fmla="*/ 413355 w 1203768"/>
                  <a:gd name="connsiteY65" fmla="*/ 1422069 h 1624041"/>
                  <a:gd name="connsiteX66" fmla="*/ 394564 w 1203768"/>
                  <a:gd name="connsiteY66" fmla="*/ 1505668 h 1624041"/>
                  <a:gd name="connsiteX67" fmla="*/ 387843 w 1203768"/>
                  <a:gd name="connsiteY67" fmla="*/ 1564784 h 1624041"/>
                  <a:gd name="connsiteX68" fmla="*/ 380711 w 1203768"/>
                  <a:gd name="connsiteY68" fmla="*/ 1567527 h 1624041"/>
                  <a:gd name="connsiteX69" fmla="*/ 380711 w 1203768"/>
                  <a:gd name="connsiteY69" fmla="*/ 1598731 h 1624041"/>
                  <a:gd name="connsiteX70" fmla="*/ 460332 w 1203768"/>
                  <a:gd name="connsiteY70" fmla="*/ 1507108 h 1624041"/>
                  <a:gd name="connsiteX71" fmla="*/ 486324 w 1203768"/>
                  <a:gd name="connsiteY71" fmla="*/ 1454165 h 1624041"/>
                  <a:gd name="connsiteX72" fmla="*/ 619644 w 1203768"/>
                  <a:gd name="connsiteY72" fmla="*/ 1483585 h 1624041"/>
                  <a:gd name="connsiteX73" fmla="*/ 992445 w 1203768"/>
                  <a:gd name="connsiteY73" fmla="*/ 1479402 h 1624041"/>
                  <a:gd name="connsiteX74" fmla="*/ 999988 w 1203768"/>
                  <a:gd name="connsiteY74" fmla="*/ 1478511 h 1624041"/>
                  <a:gd name="connsiteX75" fmla="*/ 1000125 w 1203768"/>
                  <a:gd name="connsiteY75" fmla="*/ 1485300 h 1624041"/>
                  <a:gd name="connsiteX76" fmla="*/ 1011647 w 1203768"/>
                  <a:gd name="connsiteY76" fmla="*/ 1519178 h 1624041"/>
                  <a:gd name="connsiteX77" fmla="*/ 1013293 w 1203768"/>
                  <a:gd name="connsiteY77" fmla="*/ 1521853 h 1624041"/>
                  <a:gd name="connsiteX78" fmla="*/ 1025569 w 1203768"/>
                  <a:gd name="connsiteY78" fmla="*/ 1548531 h 1624041"/>
                  <a:gd name="connsiteX79" fmla="*/ 1031672 w 1203768"/>
                  <a:gd name="connsiteY79" fmla="*/ 1555526 h 1624041"/>
                  <a:gd name="connsiteX80" fmla="*/ 1036061 w 1203768"/>
                  <a:gd name="connsiteY80" fmla="*/ 1568968 h 1624041"/>
                  <a:gd name="connsiteX81" fmla="*/ 1056978 w 1203768"/>
                  <a:gd name="connsiteY81" fmla="*/ 1613887 h 1624041"/>
                  <a:gd name="connsiteX82" fmla="*/ 1070351 w 1203768"/>
                  <a:gd name="connsiteY82" fmla="*/ 1622803 h 1624041"/>
                  <a:gd name="connsiteX83" fmla="*/ 1097921 w 1203768"/>
                  <a:gd name="connsiteY83" fmla="*/ 1622940 h 1624041"/>
                  <a:gd name="connsiteX84" fmla="*/ 1119729 w 1203768"/>
                  <a:gd name="connsiteY84" fmla="*/ 1594616 h 1624041"/>
                  <a:gd name="connsiteX85" fmla="*/ 1097852 w 1203768"/>
                  <a:gd name="connsiteY85" fmla="*/ 1578980 h 1624041"/>
                  <a:gd name="connsiteX86" fmla="*/ 1085919 w 1203768"/>
                  <a:gd name="connsiteY86" fmla="*/ 1580009 h 1624041"/>
                  <a:gd name="connsiteX87" fmla="*/ 1076181 w 1203768"/>
                  <a:gd name="connsiteY87" fmla="*/ 1557858 h 1624041"/>
                  <a:gd name="connsiteX88" fmla="*/ 1072546 w 1203768"/>
                  <a:gd name="connsiteY88" fmla="*/ 1548051 h 1624041"/>
                  <a:gd name="connsiteX89" fmla="*/ 1073095 w 1203768"/>
                  <a:gd name="connsiteY89" fmla="*/ 1546816 h 1624041"/>
                  <a:gd name="connsiteX90" fmla="*/ 1068843 w 1203768"/>
                  <a:gd name="connsiteY90" fmla="*/ 1489552 h 1624041"/>
                  <a:gd name="connsiteX91" fmla="*/ 1068911 w 1203768"/>
                  <a:gd name="connsiteY91" fmla="*/ 1485917 h 1624041"/>
                  <a:gd name="connsiteX92" fmla="*/ 1066511 w 1203768"/>
                  <a:gd name="connsiteY92" fmla="*/ 1447512 h 1624041"/>
                  <a:gd name="connsiteX93" fmla="*/ 1071518 w 1203768"/>
                  <a:gd name="connsiteY93" fmla="*/ 1428104 h 1624041"/>
                  <a:gd name="connsiteX94" fmla="*/ 1128302 w 1203768"/>
                  <a:gd name="connsiteY94" fmla="*/ 798746 h 1624041"/>
                  <a:gd name="connsiteX95" fmla="*/ 1126724 w 1203768"/>
                  <a:gd name="connsiteY95" fmla="*/ 778172 h 1624041"/>
                  <a:gd name="connsiteX96" fmla="*/ 1160191 w 1203768"/>
                  <a:gd name="connsiteY96" fmla="*/ 306615 h 1624041"/>
                  <a:gd name="connsiteX97" fmla="*/ 1157105 w 1203768"/>
                  <a:gd name="connsiteY97" fmla="*/ 284670 h 1624041"/>
                  <a:gd name="connsiteX98" fmla="*/ 1156762 w 1203768"/>
                  <a:gd name="connsiteY98" fmla="*/ 283024 h 1624041"/>
                  <a:gd name="connsiteX99" fmla="*/ 1160260 w 1203768"/>
                  <a:gd name="connsiteY99" fmla="*/ 187698 h 1624041"/>
                  <a:gd name="connsiteX100" fmla="*/ 1181246 w 1203768"/>
                  <a:gd name="connsiteY100" fmla="*/ 96555 h 1624041"/>
                  <a:gd name="connsiteX101" fmla="*/ 1190915 w 1203768"/>
                  <a:gd name="connsiteY101" fmla="*/ 70700 h 1624041"/>
                  <a:gd name="connsiteX102" fmla="*/ 1202231 w 1203768"/>
                  <a:gd name="connsiteY102" fmla="*/ 43954 h 1624041"/>
                  <a:gd name="connsiteX103" fmla="*/ 1184606 w 1203768"/>
                  <a:gd name="connsiteY103" fmla="*/ 20980 h 1624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1203768" h="1624041">
                    <a:moveTo>
                      <a:pt x="1184606" y="20980"/>
                    </a:moveTo>
                    <a:cubicBezTo>
                      <a:pt x="1170615" y="25437"/>
                      <a:pt x="1157174" y="31335"/>
                      <a:pt x="1144349" y="38467"/>
                    </a:cubicBezTo>
                    <a:cubicBezTo>
                      <a:pt x="1142498" y="35724"/>
                      <a:pt x="1139069" y="34353"/>
                      <a:pt x="1135297" y="36616"/>
                    </a:cubicBezTo>
                    <a:cubicBezTo>
                      <a:pt x="1084479" y="67271"/>
                      <a:pt x="1043605" y="107322"/>
                      <a:pt x="1023923" y="164381"/>
                    </a:cubicBezTo>
                    <a:cubicBezTo>
                      <a:pt x="1016996" y="184406"/>
                      <a:pt x="1015282" y="216775"/>
                      <a:pt x="1023443" y="242562"/>
                    </a:cubicBezTo>
                    <a:cubicBezTo>
                      <a:pt x="1020151" y="271708"/>
                      <a:pt x="1021111" y="301541"/>
                      <a:pt x="1026735" y="331030"/>
                    </a:cubicBezTo>
                    <a:cubicBezTo>
                      <a:pt x="1021728" y="331373"/>
                      <a:pt x="1016790" y="331647"/>
                      <a:pt x="1011784" y="331784"/>
                    </a:cubicBezTo>
                    <a:cubicBezTo>
                      <a:pt x="997314" y="324446"/>
                      <a:pt x="981746" y="319028"/>
                      <a:pt x="968304" y="314571"/>
                    </a:cubicBezTo>
                    <a:cubicBezTo>
                      <a:pt x="937512" y="304352"/>
                      <a:pt x="901233" y="302775"/>
                      <a:pt x="869343" y="307713"/>
                    </a:cubicBezTo>
                    <a:cubicBezTo>
                      <a:pt x="868040" y="307919"/>
                      <a:pt x="866806" y="308193"/>
                      <a:pt x="865572" y="308399"/>
                    </a:cubicBezTo>
                    <a:cubicBezTo>
                      <a:pt x="832859" y="302569"/>
                      <a:pt x="800078" y="298043"/>
                      <a:pt x="766885" y="295642"/>
                    </a:cubicBezTo>
                    <a:cubicBezTo>
                      <a:pt x="769765" y="286110"/>
                      <a:pt x="757695" y="277332"/>
                      <a:pt x="749260" y="282955"/>
                    </a:cubicBezTo>
                    <a:cubicBezTo>
                      <a:pt x="748917" y="281858"/>
                      <a:pt x="748643" y="280761"/>
                      <a:pt x="748368" y="279595"/>
                    </a:cubicBezTo>
                    <a:cubicBezTo>
                      <a:pt x="747271" y="273697"/>
                      <a:pt x="741785" y="271160"/>
                      <a:pt x="736573" y="271639"/>
                    </a:cubicBezTo>
                    <a:cubicBezTo>
                      <a:pt x="735612" y="270131"/>
                      <a:pt x="734652" y="268622"/>
                      <a:pt x="733761" y="267113"/>
                    </a:cubicBezTo>
                    <a:cubicBezTo>
                      <a:pt x="730057" y="261216"/>
                      <a:pt x="720250" y="260324"/>
                      <a:pt x="716821" y="267113"/>
                    </a:cubicBezTo>
                    <a:cubicBezTo>
                      <a:pt x="712570" y="275480"/>
                      <a:pt x="710032" y="284464"/>
                      <a:pt x="709895" y="293654"/>
                    </a:cubicBezTo>
                    <a:cubicBezTo>
                      <a:pt x="660243" y="294203"/>
                      <a:pt x="610728" y="300855"/>
                      <a:pt x="562105" y="310799"/>
                    </a:cubicBezTo>
                    <a:cubicBezTo>
                      <a:pt x="534056" y="316491"/>
                      <a:pt x="498737" y="324035"/>
                      <a:pt x="468493" y="337957"/>
                    </a:cubicBezTo>
                    <a:cubicBezTo>
                      <a:pt x="504018" y="293105"/>
                      <a:pt x="523426" y="238996"/>
                      <a:pt x="523152" y="180359"/>
                    </a:cubicBezTo>
                    <a:cubicBezTo>
                      <a:pt x="522946" y="125153"/>
                      <a:pt x="491536" y="33530"/>
                      <a:pt x="429883" y="21391"/>
                    </a:cubicBezTo>
                    <a:cubicBezTo>
                      <a:pt x="429540" y="21322"/>
                      <a:pt x="429266" y="21322"/>
                      <a:pt x="428923" y="21322"/>
                    </a:cubicBezTo>
                    <a:cubicBezTo>
                      <a:pt x="427002" y="15836"/>
                      <a:pt x="425494" y="12682"/>
                      <a:pt x="421516" y="4863"/>
                    </a:cubicBezTo>
                    <a:cubicBezTo>
                      <a:pt x="416784" y="-4326"/>
                      <a:pt x="403891" y="748"/>
                      <a:pt x="403342" y="9801"/>
                    </a:cubicBezTo>
                    <a:cubicBezTo>
                      <a:pt x="399090" y="80987"/>
                      <a:pt x="399982" y="152448"/>
                      <a:pt x="395181" y="223633"/>
                    </a:cubicBezTo>
                    <a:cubicBezTo>
                      <a:pt x="393467" y="248871"/>
                      <a:pt x="391341" y="274040"/>
                      <a:pt x="388941" y="299140"/>
                    </a:cubicBezTo>
                    <a:cubicBezTo>
                      <a:pt x="387569" y="306890"/>
                      <a:pt x="386129" y="314571"/>
                      <a:pt x="384757" y="322320"/>
                    </a:cubicBezTo>
                    <a:cubicBezTo>
                      <a:pt x="381328" y="328698"/>
                      <a:pt x="380231" y="335487"/>
                      <a:pt x="381122" y="342003"/>
                    </a:cubicBezTo>
                    <a:cubicBezTo>
                      <a:pt x="375156" y="373892"/>
                      <a:pt x="369258" y="405782"/>
                      <a:pt x="364115" y="437740"/>
                    </a:cubicBezTo>
                    <a:cubicBezTo>
                      <a:pt x="309045" y="499325"/>
                      <a:pt x="317137" y="606790"/>
                      <a:pt x="333048" y="680308"/>
                    </a:cubicBezTo>
                    <a:cubicBezTo>
                      <a:pt x="335380" y="690938"/>
                      <a:pt x="338397" y="701293"/>
                      <a:pt x="342032" y="711375"/>
                    </a:cubicBezTo>
                    <a:cubicBezTo>
                      <a:pt x="341552" y="718712"/>
                      <a:pt x="341346" y="725914"/>
                      <a:pt x="341209" y="732772"/>
                    </a:cubicBezTo>
                    <a:cubicBezTo>
                      <a:pt x="341003" y="743402"/>
                      <a:pt x="342100" y="754237"/>
                      <a:pt x="344158" y="765004"/>
                    </a:cubicBezTo>
                    <a:cubicBezTo>
                      <a:pt x="339357" y="762672"/>
                      <a:pt x="334419" y="760889"/>
                      <a:pt x="329344" y="759998"/>
                    </a:cubicBezTo>
                    <a:cubicBezTo>
                      <a:pt x="326944" y="759586"/>
                      <a:pt x="324612" y="759724"/>
                      <a:pt x="322486" y="760272"/>
                    </a:cubicBezTo>
                    <a:cubicBezTo>
                      <a:pt x="309662" y="743402"/>
                      <a:pt x="296769" y="726805"/>
                      <a:pt x="284082" y="710415"/>
                    </a:cubicBezTo>
                    <a:cubicBezTo>
                      <a:pt x="261245" y="680925"/>
                      <a:pt x="237379" y="652807"/>
                      <a:pt x="211936" y="625650"/>
                    </a:cubicBezTo>
                    <a:cubicBezTo>
                      <a:pt x="210084" y="596435"/>
                      <a:pt x="177646" y="570923"/>
                      <a:pt x="157689" y="551995"/>
                    </a:cubicBezTo>
                    <a:cubicBezTo>
                      <a:pt x="119901" y="516196"/>
                      <a:pt x="79850" y="465584"/>
                      <a:pt x="28621" y="449468"/>
                    </a:cubicBezTo>
                    <a:cubicBezTo>
                      <a:pt x="18197" y="446176"/>
                      <a:pt x="9693" y="460509"/>
                      <a:pt x="17854" y="467916"/>
                    </a:cubicBezTo>
                    <a:cubicBezTo>
                      <a:pt x="22380" y="471962"/>
                      <a:pt x="26975" y="475940"/>
                      <a:pt x="31502" y="479917"/>
                    </a:cubicBezTo>
                    <a:cubicBezTo>
                      <a:pt x="26838" y="480260"/>
                      <a:pt x="25055" y="484649"/>
                      <a:pt x="26221" y="488421"/>
                    </a:cubicBezTo>
                    <a:cubicBezTo>
                      <a:pt x="24781" y="488215"/>
                      <a:pt x="23409" y="488078"/>
                      <a:pt x="22038" y="487941"/>
                    </a:cubicBezTo>
                    <a:cubicBezTo>
                      <a:pt x="19157" y="485815"/>
                      <a:pt x="15317" y="484992"/>
                      <a:pt x="11545" y="485678"/>
                    </a:cubicBezTo>
                    <a:cubicBezTo>
                      <a:pt x="10996" y="485815"/>
                      <a:pt x="10379" y="485884"/>
                      <a:pt x="9830" y="486021"/>
                    </a:cubicBezTo>
                    <a:cubicBezTo>
                      <a:pt x="3864" y="487187"/>
                      <a:pt x="503" y="493221"/>
                      <a:pt x="160" y="498708"/>
                    </a:cubicBezTo>
                    <a:cubicBezTo>
                      <a:pt x="92" y="499394"/>
                      <a:pt x="92" y="500079"/>
                      <a:pt x="23" y="500697"/>
                    </a:cubicBezTo>
                    <a:cubicBezTo>
                      <a:pt x="-457" y="507829"/>
                      <a:pt x="6538" y="514413"/>
                      <a:pt x="13534" y="514207"/>
                    </a:cubicBezTo>
                    <a:cubicBezTo>
                      <a:pt x="21900" y="513933"/>
                      <a:pt x="29993" y="514413"/>
                      <a:pt x="38222" y="515990"/>
                    </a:cubicBezTo>
                    <a:cubicBezTo>
                      <a:pt x="42954" y="516950"/>
                      <a:pt x="47549" y="518459"/>
                      <a:pt x="52144" y="519694"/>
                    </a:cubicBezTo>
                    <a:cubicBezTo>
                      <a:pt x="52761" y="521065"/>
                      <a:pt x="53310" y="522505"/>
                      <a:pt x="53927" y="523808"/>
                    </a:cubicBezTo>
                    <a:cubicBezTo>
                      <a:pt x="45560" y="524426"/>
                      <a:pt x="37194" y="525454"/>
                      <a:pt x="28827" y="526620"/>
                    </a:cubicBezTo>
                    <a:cubicBezTo>
                      <a:pt x="14494" y="528609"/>
                      <a:pt x="17854" y="553503"/>
                      <a:pt x="32256" y="551858"/>
                    </a:cubicBezTo>
                    <a:cubicBezTo>
                      <a:pt x="44737" y="550417"/>
                      <a:pt x="57288" y="549594"/>
                      <a:pt x="69906" y="549046"/>
                    </a:cubicBezTo>
                    <a:cubicBezTo>
                      <a:pt x="80468" y="562145"/>
                      <a:pt x="93155" y="573391"/>
                      <a:pt x="107488" y="584364"/>
                    </a:cubicBezTo>
                    <a:cubicBezTo>
                      <a:pt x="123742" y="596846"/>
                      <a:pt x="140818" y="607956"/>
                      <a:pt x="156386" y="621397"/>
                    </a:cubicBezTo>
                    <a:cubicBezTo>
                      <a:pt x="159403" y="624004"/>
                      <a:pt x="162078" y="626747"/>
                      <a:pt x="164615" y="629558"/>
                    </a:cubicBezTo>
                    <a:cubicBezTo>
                      <a:pt x="165644" y="630930"/>
                      <a:pt x="166673" y="632370"/>
                      <a:pt x="167701" y="633742"/>
                    </a:cubicBezTo>
                    <a:cubicBezTo>
                      <a:pt x="172159" y="639709"/>
                      <a:pt x="176411" y="645744"/>
                      <a:pt x="180732" y="651779"/>
                    </a:cubicBezTo>
                    <a:cubicBezTo>
                      <a:pt x="185601" y="659734"/>
                      <a:pt x="190196" y="667895"/>
                      <a:pt x="195819" y="676193"/>
                    </a:cubicBezTo>
                    <a:cubicBezTo>
                      <a:pt x="197328" y="678456"/>
                      <a:pt x="199248" y="679896"/>
                      <a:pt x="201306" y="680788"/>
                    </a:cubicBezTo>
                    <a:cubicBezTo>
                      <a:pt x="215433" y="701019"/>
                      <a:pt x="229492" y="721319"/>
                      <a:pt x="244237" y="741207"/>
                    </a:cubicBezTo>
                    <a:cubicBezTo>
                      <a:pt x="285865" y="797374"/>
                      <a:pt x="322761" y="853884"/>
                      <a:pt x="356914" y="913754"/>
                    </a:cubicBezTo>
                    <a:cubicBezTo>
                      <a:pt x="356502" y="922190"/>
                      <a:pt x="357051" y="930556"/>
                      <a:pt x="358560" y="938649"/>
                    </a:cubicBezTo>
                    <a:cubicBezTo>
                      <a:pt x="368778" y="992415"/>
                      <a:pt x="383866" y="1044673"/>
                      <a:pt x="391752" y="1099126"/>
                    </a:cubicBezTo>
                    <a:cubicBezTo>
                      <a:pt x="407183" y="1205219"/>
                      <a:pt x="410886" y="1314879"/>
                      <a:pt x="413355" y="1422069"/>
                    </a:cubicBezTo>
                    <a:cubicBezTo>
                      <a:pt x="405880" y="1449707"/>
                      <a:pt x="399570" y="1477413"/>
                      <a:pt x="394564" y="1505668"/>
                    </a:cubicBezTo>
                    <a:cubicBezTo>
                      <a:pt x="390929" y="1526174"/>
                      <a:pt x="385031" y="1545582"/>
                      <a:pt x="387843" y="1564784"/>
                    </a:cubicBezTo>
                    <a:cubicBezTo>
                      <a:pt x="385649" y="1565881"/>
                      <a:pt x="383317" y="1566773"/>
                      <a:pt x="380711" y="1567527"/>
                    </a:cubicBezTo>
                    <a:cubicBezTo>
                      <a:pt x="366378" y="1571368"/>
                      <a:pt x="364115" y="1596468"/>
                      <a:pt x="380711" y="1598731"/>
                    </a:cubicBezTo>
                    <a:cubicBezTo>
                      <a:pt x="426179" y="1604972"/>
                      <a:pt x="442159" y="1538518"/>
                      <a:pt x="460332" y="1507108"/>
                    </a:cubicBezTo>
                    <a:cubicBezTo>
                      <a:pt x="470002" y="1490306"/>
                      <a:pt x="478437" y="1472270"/>
                      <a:pt x="486324" y="1454165"/>
                    </a:cubicBezTo>
                    <a:cubicBezTo>
                      <a:pt x="525140" y="1475287"/>
                      <a:pt x="578839" y="1478168"/>
                      <a:pt x="619644" y="1483585"/>
                    </a:cubicBezTo>
                    <a:cubicBezTo>
                      <a:pt x="743225" y="1499839"/>
                      <a:pt x="868726" y="1483928"/>
                      <a:pt x="992445" y="1479402"/>
                    </a:cubicBezTo>
                    <a:cubicBezTo>
                      <a:pt x="995119" y="1479334"/>
                      <a:pt x="997588" y="1478922"/>
                      <a:pt x="999988" y="1478511"/>
                    </a:cubicBezTo>
                    <a:cubicBezTo>
                      <a:pt x="999714" y="1480705"/>
                      <a:pt x="999714" y="1482968"/>
                      <a:pt x="1000125" y="1485300"/>
                    </a:cubicBezTo>
                    <a:cubicBezTo>
                      <a:pt x="1002457" y="1497370"/>
                      <a:pt x="1006435" y="1508069"/>
                      <a:pt x="1011647" y="1519178"/>
                    </a:cubicBezTo>
                    <a:cubicBezTo>
                      <a:pt x="1012127" y="1520207"/>
                      <a:pt x="1012676" y="1521030"/>
                      <a:pt x="1013293" y="1521853"/>
                    </a:cubicBezTo>
                    <a:cubicBezTo>
                      <a:pt x="1016928" y="1531043"/>
                      <a:pt x="1020837" y="1540095"/>
                      <a:pt x="1025569" y="1548531"/>
                    </a:cubicBezTo>
                    <a:cubicBezTo>
                      <a:pt x="1027283" y="1551548"/>
                      <a:pt x="1029341" y="1553811"/>
                      <a:pt x="1031672" y="1555526"/>
                    </a:cubicBezTo>
                    <a:cubicBezTo>
                      <a:pt x="1033044" y="1559984"/>
                      <a:pt x="1034553" y="1564441"/>
                      <a:pt x="1036061" y="1568968"/>
                    </a:cubicBezTo>
                    <a:cubicBezTo>
                      <a:pt x="1040382" y="1581655"/>
                      <a:pt x="1046348" y="1604766"/>
                      <a:pt x="1056978" y="1613887"/>
                    </a:cubicBezTo>
                    <a:cubicBezTo>
                      <a:pt x="1061093" y="1617454"/>
                      <a:pt x="1064934" y="1621294"/>
                      <a:pt x="1070351" y="1622803"/>
                    </a:cubicBezTo>
                    <a:cubicBezTo>
                      <a:pt x="1078787" y="1625135"/>
                      <a:pt x="1090445" y="1619991"/>
                      <a:pt x="1097921" y="1622940"/>
                    </a:cubicBezTo>
                    <a:cubicBezTo>
                      <a:pt x="1113488" y="1629112"/>
                      <a:pt x="1128919" y="1607921"/>
                      <a:pt x="1119729" y="1594616"/>
                    </a:cubicBezTo>
                    <a:cubicBezTo>
                      <a:pt x="1114380" y="1586936"/>
                      <a:pt x="1108550" y="1578432"/>
                      <a:pt x="1097852" y="1578980"/>
                    </a:cubicBezTo>
                    <a:cubicBezTo>
                      <a:pt x="1093874" y="1578980"/>
                      <a:pt x="1089897" y="1579392"/>
                      <a:pt x="1085919" y="1580009"/>
                    </a:cubicBezTo>
                    <a:cubicBezTo>
                      <a:pt x="1082353" y="1572739"/>
                      <a:pt x="1079130" y="1565401"/>
                      <a:pt x="1076181" y="1557858"/>
                    </a:cubicBezTo>
                    <a:cubicBezTo>
                      <a:pt x="1074878" y="1554634"/>
                      <a:pt x="1073712" y="1551343"/>
                      <a:pt x="1072546" y="1548051"/>
                    </a:cubicBezTo>
                    <a:cubicBezTo>
                      <a:pt x="1072683" y="1547639"/>
                      <a:pt x="1072957" y="1547296"/>
                      <a:pt x="1073095" y="1546816"/>
                    </a:cubicBezTo>
                    <a:cubicBezTo>
                      <a:pt x="1078787" y="1528368"/>
                      <a:pt x="1073232" y="1508549"/>
                      <a:pt x="1068843" y="1489552"/>
                    </a:cubicBezTo>
                    <a:cubicBezTo>
                      <a:pt x="1068911" y="1488386"/>
                      <a:pt x="1069048" y="1487220"/>
                      <a:pt x="1068911" y="1485917"/>
                    </a:cubicBezTo>
                    <a:cubicBezTo>
                      <a:pt x="1067883" y="1474190"/>
                      <a:pt x="1067951" y="1460611"/>
                      <a:pt x="1066511" y="1447512"/>
                    </a:cubicBezTo>
                    <a:cubicBezTo>
                      <a:pt x="1069528" y="1442232"/>
                      <a:pt x="1071449" y="1435854"/>
                      <a:pt x="1071518" y="1428104"/>
                    </a:cubicBezTo>
                    <a:cubicBezTo>
                      <a:pt x="1073369" y="1216466"/>
                      <a:pt x="1080433" y="1006063"/>
                      <a:pt x="1128302" y="798746"/>
                    </a:cubicBezTo>
                    <a:cubicBezTo>
                      <a:pt x="1129947" y="791613"/>
                      <a:pt x="1129124" y="784618"/>
                      <a:pt x="1126724" y="778172"/>
                    </a:cubicBezTo>
                    <a:cubicBezTo>
                      <a:pt x="1197842" y="638542"/>
                      <a:pt x="1181382" y="458726"/>
                      <a:pt x="1160191" y="306615"/>
                    </a:cubicBezTo>
                    <a:cubicBezTo>
                      <a:pt x="1159231" y="299277"/>
                      <a:pt x="1158202" y="292008"/>
                      <a:pt x="1157105" y="284670"/>
                    </a:cubicBezTo>
                    <a:cubicBezTo>
                      <a:pt x="1157037" y="284121"/>
                      <a:pt x="1156899" y="283573"/>
                      <a:pt x="1156762" y="283024"/>
                    </a:cubicBezTo>
                    <a:cubicBezTo>
                      <a:pt x="1157311" y="251203"/>
                      <a:pt x="1156831" y="219519"/>
                      <a:pt x="1160260" y="187698"/>
                    </a:cubicBezTo>
                    <a:cubicBezTo>
                      <a:pt x="1163552" y="156905"/>
                      <a:pt x="1171095" y="126250"/>
                      <a:pt x="1181246" y="96555"/>
                    </a:cubicBezTo>
                    <a:cubicBezTo>
                      <a:pt x="1189681" y="88531"/>
                      <a:pt x="1192287" y="79341"/>
                      <a:pt x="1190915" y="70700"/>
                    </a:cubicBezTo>
                    <a:cubicBezTo>
                      <a:pt x="1194481" y="61647"/>
                      <a:pt x="1198253" y="52732"/>
                      <a:pt x="1202231" y="43954"/>
                    </a:cubicBezTo>
                    <a:cubicBezTo>
                      <a:pt x="1207443" y="32364"/>
                      <a:pt x="1198870" y="16385"/>
                      <a:pt x="1184606" y="20980"/>
                    </a:cubicBezTo>
                    <a:close/>
                  </a:path>
                </a:pathLst>
              </a:custGeom>
              <a:solidFill>
                <a:srgbClr val="C2B59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8" name="任意多边形: 形状 4477">
                <a:extLst>
                  <a:ext uri="{FF2B5EF4-FFF2-40B4-BE49-F238E27FC236}">
                    <a16:creationId xmlns:a16="http://schemas.microsoft.com/office/drawing/2014/main" id="{7F5011D9-511F-95C5-53D1-14A057EB921D}"/>
                  </a:ext>
                </a:extLst>
              </p:cNvPr>
              <p:cNvSpPr/>
              <p:nvPr/>
            </p:nvSpPr>
            <p:spPr>
              <a:xfrm>
                <a:off x="9841172" y="4712134"/>
                <a:ext cx="155204" cy="182884"/>
              </a:xfrm>
              <a:custGeom>
                <a:avLst/>
                <a:gdLst>
                  <a:gd name="connsiteX0" fmla="*/ 137940 w 155204"/>
                  <a:gd name="connsiteY0" fmla="*/ 14605 h 182884"/>
                  <a:gd name="connsiteX1" fmla="*/ 119012 w 155204"/>
                  <a:gd name="connsiteY1" fmla="*/ 203 h 182884"/>
                  <a:gd name="connsiteX2" fmla="*/ 1055 w 155204"/>
                  <a:gd name="connsiteY2" fmla="*/ 95461 h 182884"/>
                  <a:gd name="connsiteX3" fmla="*/ 19915 w 155204"/>
                  <a:gd name="connsiteY3" fmla="*/ 168567 h 182884"/>
                  <a:gd name="connsiteX4" fmla="*/ 43506 w 155204"/>
                  <a:gd name="connsiteY4" fmla="*/ 175288 h 182884"/>
                  <a:gd name="connsiteX5" fmla="*/ 63943 w 155204"/>
                  <a:gd name="connsiteY5" fmla="*/ 182283 h 182884"/>
                  <a:gd name="connsiteX6" fmla="*/ 130740 w 155204"/>
                  <a:gd name="connsiteY6" fmla="*/ 144496 h 182884"/>
                  <a:gd name="connsiteX7" fmla="*/ 141301 w 155204"/>
                  <a:gd name="connsiteY7" fmla="*/ 132906 h 182884"/>
                  <a:gd name="connsiteX8" fmla="*/ 137940 w 155204"/>
                  <a:gd name="connsiteY8" fmla="*/ 14605 h 182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204" h="182884">
                    <a:moveTo>
                      <a:pt x="137940" y="14605"/>
                    </a:moveTo>
                    <a:cubicBezTo>
                      <a:pt x="134580" y="5964"/>
                      <a:pt x="128545" y="752"/>
                      <a:pt x="119012" y="203"/>
                    </a:cubicBezTo>
                    <a:cubicBezTo>
                      <a:pt x="60239" y="-3226"/>
                      <a:pt x="9490" y="37031"/>
                      <a:pt x="1055" y="95461"/>
                    </a:cubicBezTo>
                    <a:cubicBezTo>
                      <a:pt x="-1757" y="115212"/>
                      <a:pt x="-42" y="156840"/>
                      <a:pt x="19915" y="168567"/>
                    </a:cubicBezTo>
                    <a:cubicBezTo>
                      <a:pt x="26909" y="172682"/>
                      <a:pt x="35002" y="174671"/>
                      <a:pt x="43506" y="175288"/>
                    </a:cubicBezTo>
                    <a:cubicBezTo>
                      <a:pt x="49609" y="178786"/>
                      <a:pt x="56467" y="181323"/>
                      <a:pt x="63943" y="182283"/>
                    </a:cubicBezTo>
                    <a:cubicBezTo>
                      <a:pt x="95078" y="186398"/>
                      <a:pt x="117709" y="168910"/>
                      <a:pt x="130740" y="144496"/>
                    </a:cubicBezTo>
                    <a:cubicBezTo>
                      <a:pt x="134580" y="140930"/>
                      <a:pt x="138146" y="137021"/>
                      <a:pt x="141301" y="132906"/>
                    </a:cubicBezTo>
                    <a:cubicBezTo>
                      <a:pt x="167293" y="99233"/>
                      <a:pt x="151314" y="49307"/>
                      <a:pt x="137940" y="14605"/>
                    </a:cubicBezTo>
                    <a:close/>
                  </a:path>
                </a:pathLst>
              </a:custGeom>
              <a:solidFill>
                <a:srgbClr val="F1F2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9" name="任意多边形: 形状 4478">
                <a:extLst>
                  <a:ext uri="{FF2B5EF4-FFF2-40B4-BE49-F238E27FC236}">
                    <a16:creationId xmlns:a16="http://schemas.microsoft.com/office/drawing/2014/main" id="{DF339ED9-8BD7-6AE8-1BBD-52DAB10F2958}"/>
                  </a:ext>
                </a:extLst>
              </p:cNvPr>
              <p:cNvSpPr/>
              <p:nvPr/>
            </p:nvSpPr>
            <p:spPr>
              <a:xfrm>
                <a:off x="10257479" y="4733732"/>
                <a:ext cx="168264" cy="174125"/>
              </a:xfrm>
              <a:custGeom>
                <a:avLst/>
                <a:gdLst>
                  <a:gd name="connsiteX0" fmla="*/ 165072 w 168264"/>
                  <a:gd name="connsiteY0" fmla="*/ 74206 h 174125"/>
                  <a:gd name="connsiteX1" fmla="*/ 28941 w 168264"/>
                  <a:gd name="connsiteY1" fmla="*/ 16324 h 174125"/>
                  <a:gd name="connsiteX2" fmla="*/ 2195 w 168264"/>
                  <a:gd name="connsiteY2" fmla="*/ 67622 h 174125"/>
                  <a:gd name="connsiteX3" fmla="*/ 4321 w 168264"/>
                  <a:gd name="connsiteY3" fmla="*/ 106850 h 174125"/>
                  <a:gd name="connsiteX4" fmla="*/ 23386 w 168264"/>
                  <a:gd name="connsiteY4" fmla="*/ 143746 h 174125"/>
                  <a:gd name="connsiteX5" fmla="*/ 35936 w 168264"/>
                  <a:gd name="connsiteY5" fmla="*/ 150741 h 174125"/>
                  <a:gd name="connsiteX6" fmla="*/ 77496 w 168264"/>
                  <a:gd name="connsiteY6" fmla="*/ 172549 h 174125"/>
                  <a:gd name="connsiteX7" fmla="*/ 144704 w 168264"/>
                  <a:gd name="connsiteY7" fmla="*/ 155953 h 174125"/>
                  <a:gd name="connsiteX8" fmla="*/ 165072 w 168264"/>
                  <a:gd name="connsiteY8" fmla="*/ 74206 h 17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8264" h="174125">
                    <a:moveTo>
                      <a:pt x="165072" y="74206"/>
                    </a:moveTo>
                    <a:cubicBezTo>
                      <a:pt x="151973" y="17353"/>
                      <a:pt x="78936" y="-24481"/>
                      <a:pt x="28941" y="16324"/>
                    </a:cubicBezTo>
                    <a:cubicBezTo>
                      <a:pt x="11796" y="30246"/>
                      <a:pt x="3292" y="47802"/>
                      <a:pt x="2195" y="67622"/>
                    </a:cubicBezTo>
                    <a:cubicBezTo>
                      <a:pt x="-1509" y="80652"/>
                      <a:pt x="-343" y="94094"/>
                      <a:pt x="4321" y="106850"/>
                    </a:cubicBezTo>
                    <a:cubicBezTo>
                      <a:pt x="7612" y="119743"/>
                      <a:pt x="13922" y="131881"/>
                      <a:pt x="23386" y="143746"/>
                    </a:cubicBezTo>
                    <a:cubicBezTo>
                      <a:pt x="27158" y="148478"/>
                      <a:pt x="31547" y="150535"/>
                      <a:pt x="35936" y="150741"/>
                    </a:cubicBezTo>
                    <a:cubicBezTo>
                      <a:pt x="48760" y="161645"/>
                      <a:pt x="63505" y="169600"/>
                      <a:pt x="77496" y="172549"/>
                    </a:cubicBezTo>
                    <a:cubicBezTo>
                      <a:pt x="99715" y="177281"/>
                      <a:pt x="127627" y="171246"/>
                      <a:pt x="144704" y="155953"/>
                    </a:cubicBezTo>
                    <a:cubicBezTo>
                      <a:pt x="168707" y="134351"/>
                      <a:pt x="171999" y="104518"/>
                      <a:pt x="165072" y="74206"/>
                    </a:cubicBezTo>
                    <a:close/>
                  </a:path>
                </a:pathLst>
              </a:custGeom>
              <a:solidFill>
                <a:srgbClr val="F1F2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0" name="任意多边形: 形状 4479">
                <a:extLst>
                  <a:ext uri="{FF2B5EF4-FFF2-40B4-BE49-F238E27FC236}">
                    <a16:creationId xmlns:a16="http://schemas.microsoft.com/office/drawing/2014/main" id="{CF66F4EF-B091-35D5-019D-0D5CBB87ED11}"/>
                  </a:ext>
                </a:extLst>
              </p:cNvPr>
              <p:cNvSpPr/>
              <p:nvPr/>
            </p:nvSpPr>
            <p:spPr>
              <a:xfrm>
                <a:off x="9897829" y="5046055"/>
                <a:ext cx="73131" cy="66452"/>
              </a:xfrm>
              <a:custGeom>
                <a:avLst/>
                <a:gdLst>
                  <a:gd name="connsiteX0" fmla="*/ 65854 w 73131"/>
                  <a:gd name="connsiteY0" fmla="*/ 37506 h 66452"/>
                  <a:gd name="connsiteX1" fmla="*/ 63659 w 73131"/>
                  <a:gd name="connsiteY1" fmla="*/ 36203 h 66452"/>
                  <a:gd name="connsiteX2" fmla="*/ 54332 w 73131"/>
                  <a:gd name="connsiteY2" fmla="*/ 11446 h 66452"/>
                  <a:gd name="connsiteX3" fmla="*/ 30398 w 73131"/>
                  <a:gd name="connsiteY3" fmla="*/ 473 h 66452"/>
                  <a:gd name="connsiteX4" fmla="*/ 360 w 73131"/>
                  <a:gd name="connsiteY4" fmla="*/ 38397 h 66452"/>
                  <a:gd name="connsiteX5" fmla="*/ 4818 w 73131"/>
                  <a:gd name="connsiteY5" fmla="*/ 44433 h 66452"/>
                  <a:gd name="connsiteX6" fmla="*/ 14282 w 73131"/>
                  <a:gd name="connsiteY6" fmla="*/ 51771 h 66452"/>
                  <a:gd name="connsiteX7" fmla="*/ 14282 w 73131"/>
                  <a:gd name="connsiteY7" fmla="*/ 51839 h 66452"/>
                  <a:gd name="connsiteX8" fmla="*/ 50218 w 73131"/>
                  <a:gd name="connsiteY8" fmla="*/ 64252 h 66452"/>
                  <a:gd name="connsiteX9" fmla="*/ 65854 w 73131"/>
                  <a:gd name="connsiteY9" fmla="*/ 37506 h 66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131" h="66452">
                    <a:moveTo>
                      <a:pt x="65854" y="37506"/>
                    </a:moveTo>
                    <a:cubicBezTo>
                      <a:pt x="65168" y="37026"/>
                      <a:pt x="64414" y="36683"/>
                      <a:pt x="63659" y="36203"/>
                    </a:cubicBezTo>
                    <a:cubicBezTo>
                      <a:pt x="62013" y="27424"/>
                      <a:pt x="58859" y="19195"/>
                      <a:pt x="54332" y="11446"/>
                    </a:cubicBezTo>
                    <a:cubicBezTo>
                      <a:pt x="48229" y="953"/>
                      <a:pt x="41919" y="-1105"/>
                      <a:pt x="30398" y="473"/>
                    </a:cubicBezTo>
                    <a:cubicBezTo>
                      <a:pt x="13047" y="2804"/>
                      <a:pt x="-2589" y="21047"/>
                      <a:pt x="360" y="38397"/>
                    </a:cubicBezTo>
                    <a:cubicBezTo>
                      <a:pt x="909" y="41552"/>
                      <a:pt x="2623" y="43472"/>
                      <a:pt x="4818" y="44433"/>
                    </a:cubicBezTo>
                    <a:cubicBezTo>
                      <a:pt x="6600" y="47862"/>
                      <a:pt x="9687" y="50605"/>
                      <a:pt x="14282" y="51771"/>
                    </a:cubicBezTo>
                    <a:cubicBezTo>
                      <a:pt x="14282" y="51771"/>
                      <a:pt x="14282" y="51839"/>
                      <a:pt x="14282" y="51839"/>
                    </a:cubicBezTo>
                    <a:cubicBezTo>
                      <a:pt x="26969" y="53965"/>
                      <a:pt x="38970" y="58080"/>
                      <a:pt x="50218" y="64252"/>
                    </a:cubicBezTo>
                    <a:cubicBezTo>
                      <a:pt x="67843" y="74059"/>
                      <a:pt x="82450" y="48547"/>
                      <a:pt x="65854" y="37506"/>
                    </a:cubicBezTo>
                    <a:close/>
                  </a:path>
                </a:pathLst>
              </a:custGeom>
              <a:solidFill>
                <a:srgbClr val="F1F2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1" name="任意多边形: 形状 4480">
                <a:extLst>
                  <a:ext uri="{FF2B5EF4-FFF2-40B4-BE49-F238E27FC236}">
                    <a16:creationId xmlns:a16="http://schemas.microsoft.com/office/drawing/2014/main" id="{1694FA9F-F2A2-BB78-2B41-9BB5D4917287}"/>
                  </a:ext>
                </a:extLst>
              </p:cNvPr>
              <p:cNvSpPr/>
              <p:nvPr/>
            </p:nvSpPr>
            <p:spPr>
              <a:xfrm>
                <a:off x="10323668" y="5041246"/>
                <a:ext cx="76087" cy="67229"/>
              </a:xfrm>
              <a:custGeom>
                <a:avLst/>
                <a:gdLst>
                  <a:gd name="connsiteX0" fmla="*/ 72891 w 76087"/>
                  <a:gd name="connsiteY0" fmla="*/ 27158 h 67229"/>
                  <a:gd name="connsiteX1" fmla="*/ 65279 w 76087"/>
                  <a:gd name="connsiteY1" fmla="*/ 17900 h 67229"/>
                  <a:gd name="connsiteX2" fmla="*/ 57804 w 76087"/>
                  <a:gd name="connsiteY2" fmla="*/ 9945 h 67229"/>
                  <a:gd name="connsiteX3" fmla="*/ 37778 w 76087"/>
                  <a:gd name="connsiteY3" fmla="*/ 1784 h 67229"/>
                  <a:gd name="connsiteX4" fmla="*/ 9592 w 76087"/>
                  <a:gd name="connsiteY4" fmla="*/ 28941 h 67229"/>
                  <a:gd name="connsiteX5" fmla="*/ 2049 w 76087"/>
                  <a:gd name="connsiteY5" fmla="*/ 63369 h 67229"/>
                  <a:gd name="connsiteX6" fmla="*/ 12404 w 76087"/>
                  <a:gd name="connsiteY6" fmla="*/ 66318 h 67229"/>
                  <a:gd name="connsiteX7" fmla="*/ 15765 w 76087"/>
                  <a:gd name="connsiteY7" fmla="*/ 67003 h 67229"/>
                  <a:gd name="connsiteX8" fmla="*/ 35241 w 76087"/>
                  <a:gd name="connsiteY8" fmla="*/ 63986 h 67229"/>
                  <a:gd name="connsiteX9" fmla="*/ 49163 w 76087"/>
                  <a:gd name="connsiteY9" fmla="*/ 61791 h 67229"/>
                  <a:gd name="connsiteX10" fmla="*/ 72480 w 76087"/>
                  <a:gd name="connsiteY10" fmla="*/ 51161 h 67229"/>
                  <a:gd name="connsiteX11" fmla="*/ 72891 w 76087"/>
                  <a:gd name="connsiteY11" fmla="*/ 27158 h 6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087" h="67229">
                    <a:moveTo>
                      <a:pt x="72891" y="27158"/>
                    </a:moveTo>
                    <a:cubicBezTo>
                      <a:pt x="70765" y="23661"/>
                      <a:pt x="68365" y="20575"/>
                      <a:pt x="65279" y="17900"/>
                    </a:cubicBezTo>
                    <a:cubicBezTo>
                      <a:pt x="62536" y="15431"/>
                      <a:pt x="58352" y="13717"/>
                      <a:pt x="57804" y="9945"/>
                    </a:cubicBezTo>
                    <a:cubicBezTo>
                      <a:pt x="56569" y="1304"/>
                      <a:pt x="44500" y="-2537"/>
                      <a:pt x="37778" y="1784"/>
                    </a:cubicBezTo>
                    <a:cubicBezTo>
                      <a:pt x="26463" y="9122"/>
                      <a:pt x="17204" y="17831"/>
                      <a:pt x="9592" y="28941"/>
                    </a:cubicBezTo>
                    <a:cubicBezTo>
                      <a:pt x="2940" y="38543"/>
                      <a:pt x="-3370" y="52053"/>
                      <a:pt x="2049" y="63369"/>
                    </a:cubicBezTo>
                    <a:cubicBezTo>
                      <a:pt x="3763" y="66866"/>
                      <a:pt x="9043" y="68306"/>
                      <a:pt x="12404" y="66318"/>
                    </a:cubicBezTo>
                    <a:cubicBezTo>
                      <a:pt x="13433" y="66592"/>
                      <a:pt x="14530" y="66866"/>
                      <a:pt x="15765" y="67003"/>
                    </a:cubicBezTo>
                    <a:cubicBezTo>
                      <a:pt x="22554" y="67757"/>
                      <a:pt x="29206" y="66592"/>
                      <a:pt x="35241" y="63986"/>
                    </a:cubicBezTo>
                    <a:cubicBezTo>
                      <a:pt x="39904" y="63231"/>
                      <a:pt x="44568" y="62477"/>
                      <a:pt x="49163" y="61791"/>
                    </a:cubicBezTo>
                    <a:cubicBezTo>
                      <a:pt x="57941" y="60420"/>
                      <a:pt x="67131" y="59254"/>
                      <a:pt x="72480" y="51161"/>
                    </a:cubicBezTo>
                    <a:cubicBezTo>
                      <a:pt x="77006" y="44029"/>
                      <a:pt x="77418" y="34428"/>
                      <a:pt x="72891" y="27158"/>
                    </a:cubicBezTo>
                    <a:close/>
                  </a:path>
                </a:pathLst>
              </a:custGeom>
              <a:solidFill>
                <a:srgbClr val="F1F2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2" name="任意多边形: 形状 4481">
                <a:extLst>
                  <a:ext uri="{FF2B5EF4-FFF2-40B4-BE49-F238E27FC236}">
                    <a16:creationId xmlns:a16="http://schemas.microsoft.com/office/drawing/2014/main" id="{AE284B25-8147-671C-DFF7-9A5ACD27B405}"/>
                  </a:ext>
                </a:extLst>
              </p:cNvPr>
              <p:cNvSpPr/>
              <p:nvPr/>
            </p:nvSpPr>
            <p:spPr>
              <a:xfrm>
                <a:off x="8988259" y="3765116"/>
                <a:ext cx="75453" cy="70087"/>
              </a:xfrm>
              <a:custGeom>
                <a:avLst/>
                <a:gdLst>
                  <a:gd name="connsiteX0" fmla="*/ 67630 w 75453"/>
                  <a:gd name="connsiteY0" fmla="*/ 52046 h 70087"/>
                  <a:gd name="connsiteX1" fmla="*/ 74762 w 75453"/>
                  <a:gd name="connsiteY1" fmla="*/ 20430 h 70087"/>
                  <a:gd name="connsiteX2" fmla="*/ 63241 w 75453"/>
                  <a:gd name="connsiteY2" fmla="*/ 11652 h 70087"/>
                  <a:gd name="connsiteX3" fmla="*/ 63241 w 75453"/>
                  <a:gd name="connsiteY3" fmla="*/ 11652 h 70087"/>
                  <a:gd name="connsiteX4" fmla="*/ 59057 w 75453"/>
                  <a:gd name="connsiteY4" fmla="*/ 7949 h 70087"/>
                  <a:gd name="connsiteX5" fmla="*/ 58029 w 75453"/>
                  <a:gd name="connsiteY5" fmla="*/ 7194 h 70087"/>
                  <a:gd name="connsiteX6" fmla="*/ 56451 w 75453"/>
                  <a:gd name="connsiteY6" fmla="*/ 5960 h 70087"/>
                  <a:gd name="connsiteX7" fmla="*/ 56246 w 75453"/>
                  <a:gd name="connsiteY7" fmla="*/ 5891 h 70087"/>
                  <a:gd name="connsiteX8" fmla="*/ 47536 w 75453"/>
                  <a:gd name="connsiteY8" fmla="*/ 1708 h 70087"/>
                  <a:gd name="connsiteX9" fmla="*/ 17429 w 75453"/>
                  <a:gd name="connsiteY9" fmla="*/ 5823 h 70087"/>
                  <a:gd name="connsiteX10" fmla="*/ 13795 w 75453"/>
                  <a:gd name="connsiteY10" fmla="*/ 6714 h 70087"/>
                  <a:gd name="connsiteX11" fmla="*/ 1245 w 75453"/>
                  <a:gd name="connsiteY11" fmla="*/ 19265 h 70087"/>
                  <a:gd name="connsiteX12" fmla="*/ 4262 w 75453"/>
                  <a:gd name="connsiteY12" fmla="*/ 45394 h 70087"/>
                  <a:gd name="connsiteX13" fmla="*/ 16469 w 75453"/>
                  <a:gd name="connsiteY13" fmla="*/ 62676 h 70087"/>
                  <a:gd name="connsiteX14" fmla="*/ 19213 w 75453"/>
                  <a:gd name="connsiteY14" fmla="*/ 64390 h 70087"/>
                  <a:gd name="connsiteX15" fmla="*/ 29705 w 75453"/>
                  <a:gd name="connsiteY15" fmla="*/ 69534 h 70087"/>
                  <a:gd name="connsiteX16" fmla="*/ 63035 w 75453"/>
                  <a:gd name="connsiteY16" fmla="*/ 57395 h 70087"/>
                  <a:gd name="connsiteX17" fmla="*/ 67630 w 75453"/>
                  <a:gd name="connsiteY17" fmla="*/ 52046 h 70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5453" h="70087">
                    <a:moveTo>
                      <a:pt x="67630" y="52046"/>
                    </a:moveTo>
                    <a:cubicBezTo>
                      <a:pt x="74694" y="43885"/>
                      <a:pt x="76683" y="29346"/>
                      <a:pt x="74762" y="20430"/>
                    </a:cubicBezTo>
                    <a:cubicBezTo>
                      <a:pt x="73596" y="15150"/>
                      <a:pt x="68384" y="11927"/>
                      <a:pt x="63241" y="11652"/>
                    </a:cubicBezTo>
                    <a:cubicBezTo>
                      <a:pt x="63241" y="11652"/>
                      <a:pt x="63241" y="11652"/>
                      <a:pt x="63241" y="11652"/>
                    </a:cubicBezTo>
                    <a:cubicBezTo>
                      <a:pt x="61938" y="10349"/>
                      <a:pt x="60498" y="9115"/>
                      <a:pt x="59057" y="7949"/>
                    </a:cubicBezTo>
                    <a:cubicBezTo>
                      <a:pt x="58715" y="7675"/>
                      <a:pt x="58372" y="7469"/>
                      <a:pt x="58029" y="7194"/>
                    </a:cubicBezTo>
                    <a:cubicBezTo>
                      <a:pt x="57480" y="6783"/>
                      <a:pt x="57000" y="6372"/>
                      <a:pt x="56451" y="5960"/>
                    </a:cubicBezTo>
                    <a:cubicBezTo>
                      <a:pt x="56383" y="5891"/>
                      <a:pt x="56314" y="5891"/>
                      <a:pt x="56246" y="5891"/>
                    </a:cubicBezTo>
                    <a:cubicBezTo>
                      <a:pt x="53571" y="4108"/>
                      <a:pt x="50622" y="2668"/>
                      <a:pt x="47536" y="1708"/>
                    </a:cubicBezTo>
                    <a:cubicBezTo>
                      <a:pt x="36975" y="-1652"/>
                      <a:pt x="26002" y="62"/>
                      <a:pt x="17429" y="5823"/>
                    </a:cubicBezTo>
                    <a:cubicBezTo>
                      <a:pt x="16195" y="6166"/>
                      <a:pt x="15029" y="6440"/>
                      <a:pt x="13795" y="6714"/>
                    </a:cubicBezTo>
                    <a:cubicBezTo>
                      <a:pt x="7828" y="8086"/>
                      <a:pt x="2822" y="13435"/>
                      <a:pt x="1245" y="19265"/>
                    </a:cubicBezTo>
                    <a:cubicBezTo>
                      <a:pt x="-1293" y="28797"/>
                      <a:pt x="216" y="37781"/>
                      <a:pt x="4262" y="45394"/>
                    </a:cubicBezTo>
                    <a:cubicBezTo>
                      <a:pt x="6525" y="52046"/>
                      <a:pt x="10571" y="58149"/>
                      <a:pt x="16469" y="62676"/>
                    </a:cubicBezTo>
                    <a:cubicBezTo>
                      <a:pt x="17361" y="63362"/>
                      <a:pt x="18321" y="63842"/>
                      <a:pt x="19213" y="64390"/>
                    </a:cubicBezTo>
                    <a:cubicBezTo>
                      <a:pt x="22161" y="66928"/>
                      <a:pt x="25659" y="68779"/>
                      <a:pt x="29705" y="69534"/>
                    </a:cubicBezTo>
                    <a:cubicBezTo>
                      <a:pt x="42735" y="71865"/>
                      <a:pt x="54874" y="66653"/>
                      <a:pt x="63035" y="57395"/>
                    </a:cubicBezTo>
                    <a:cubicBezTo>
                      <a:pt x="64750" y="55749"/>
                      <a:pt x="66259" y="53966"/>
                      <a:pt x="67630" y="52046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3" name="任意多边形: 形状 4482">
                <a:extLst>
                  <a:ext uri="{FF2B5EF4-FFF2-40B4-BE49-F238E27FC236}">
                    <a16:creationId xmlns:a16="http://schemas.microsoft.com/office/drawing/2014/main" id="{A828FBE1-A426-0D2A-E899-2B34042EBF6A}"/>
                  </a:ext>
                </a:extLst>
              </p:cNvPr>
              <p:cNvSpPr/>
              <p:nvPr/>
            </p:nvSpPr>
            <p:spPr>
              <a:xfrm>
                <a:off x="8345015" y="4503273"/>
                <a:ext cx="65265" cy="71510"/>
              </a:xfrm>
              <a:custGeom>
                <a:avLst/>
                <a:gdLst>
                  <a:gd name="connsiteX0" fmla="*/ 52986 w 65265"/>
                  <a:gd name="connsiteY0" fmla="*/ 7508 h 71510"/>
                  <a:gd name="connsiteX1" fmla="*/ 10741 w 65265"/>
                  <a:gd name="connsiteY1" fmla="*/ 9291 h 71510"/>
                  <a:gd name="connsiteX2" fmla="*/ 9095 w 65265"/>
                  <a:gd name="connsiteY2" fmla="*/ 12377 h 71510"/>
                  <a:gd name="connsiteX3" fmla="*/ 1620 w 65265"/>
                  <a:gd name="connsiteY3" fmla="*/ 28631 h 71510"/>
                  <a:gd name="connsiteX4" fmla="*/ 1071 w 65265"/>
                  <a:gd name="connsiteY4" fmla="*/ 52908 h 71510"/>
                  <a:gd name="connsiteX5" fmla="*/ 38584 w 65265"/>
                  <a:gd name="connsiteY5" fmla="*/ 69093 h 71510"/>
                  <a:gd name="connsiteX6" fmla="*/ 60461 w 65265"/>
                  <a:gd name="connsiteY6" fmla="*/ 53731 h 71510"/>
                  <a:gd name="connsiteX7" fmla="*/ 52986 w 65265"/>
                  <a:gd name="connsiteY7" fmla="*/ 7508 h 7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265" h="71510">
                    <a:moveTo>
                      <a:pt x="52986" y="7508"/>
                    </a:moveTo>
                    <a:cubicBezTo>
                      <a:pt x="40504" y="-2848"/>
                      <a:pt x="22125" y="-2711"/>
                      <a:pt x="10741" y="9291"/>
                    </a:cubicBezTo>
                    <a:cubicBezTo>
                      <a:pt x="9918" y="10114"/>
                      <a:pt x="9438" y="11211"/>
                      <a:pt x="9095" y="12377"/>
                    </a:cubicBezTo>
                    <a:cubicBezTo>
                      <a:pt x="4431" y="17109"/>
                      <a:pt x="2100" y="22801"/>
                      <a:pt x="1620" y="28631"/>
                    </a:cubicBezTo>
                    <a:cubicBezTo>
                      <a:pt x="-438" y="36517"/>
                      <a:pt x="-438" y="45295"/>
                      <a:pt x="1071" y="52908"/>
                    </a:cubicBezTo>
                    <a:cubicBezTo>
                      <a:pt x="4774" y="71699"/>
                      <a:pt x="23291" y="74442"/>
                      <a:pt x="38584" y="69093"/>
                    </a:cubicBezTo>
                    <a:cubicBezTo>
                      <a:pt x="48391" y="69436"/>
                      <a:pt x="55729" y="62098"/>
                      <a:pt x="60461" y="53731"/>
                    </a:cubicBezTo>
                    <a:cubicBezTo>
                      <a:pt x="68828" y="38918"/>
                      <a:pt x="66222" y="18481"/>
                      <a:pt x="52986" y="7508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4" name="任意多边形: 形状 4483">
                <a:extLst>
                  <a:ext uri="{FF2B5EF4-FFF2-40B4-BE49-F238E27FC236}">
                    <a16:creationId xmlns:a16="http://schemas.microsoft.com/office/drawing/2014/main" id="{D5126C05-6624-B31C-877B-4F970C8070AA}"/>
                  </a:ext>
                </a:extLst>
              </p:cNvPr>
              <p:cNvSpPr/>
              <p:nvPr/>
            </p:nvSpPr>
            <p:spPr>
              <a:xfrm>
                <a:off x="8175125" y="4786073"/>
                <a:ext cx="62479" cy="68183"/>
              </a:xfrm>
              <a:custGeom>
                <a:avLst/>
                <a:gdLst>
                  <a:gd name="connsiteX0" fmla="*/ 42853 w 62479"/>
                  <a:gd name="connsiteY0" fmla="*/ 5200 h 68183"/>
                  <a:gd name="connsiteX1" fmla="*/ 41002 w 62479"/>
                  <a:gd name="connsiteY1" fmla="*/ 5200 h 68183"/>
                  <a:gd name="connsiteX2" fmla="*/ 24062 w 62479"/>
                  <a:gd name="connsiteY2" fmla="*/ 330 h 68183"/>
                  <a:gd name="connsiteX3" fmla="*/ 951 w 62479"/>
                  <a:gd name="connsiteY3" fmla="*/ 41478 h 68183"/>
                  <a:gd name="connsiteX4" fmla="*/ 42853 w 62479"/>
                  <a:gd name="connsiteY4" fmla="*/ 68087 h 68183"/>
                  <a:gd name="connsiteX5" fmla="*/ 62055 w 62479"/>
                  <a:gd name="connsiteY5" fmla="*/ 48885 h 68183"/>
                  <a:gd name="connsiteX6" fmla="*/ 62467 w 62479"/>
                  <a:gd name="connsiteY6" fmla="*/ 24745 h 68183"/>
                  <a:gd name="connsiteX7" fmla="*/ 42853 w 62479"/>
                  <a:gd name="connsiteY7" fmla="*/ 5200 h 6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479" h="68183">
                    <a:moveTo>
                      <a:pt x="42853" y="5200"/>
                    </a:moveTo>
                    <a:cubicBezTo>
                      <a:pt x="42236" y="5200"/>
                      <a:pt x="41619" y="5200"/>
                      <a:pt x="41002" y="5200"/>
                    </a:cubicBezTo>
                    <a:cubicBezTo>
                      <a:pt x="37092" y="1153"/>
                      <a:pt x="31194" y="-835"/>
                      <a:pt x="24062" y="330"/>
                    </a:cubicBezTo>
                    <a:cubicBezTo>
                      <a:pt x="5271" y="3554"/>
                      <a:pt x="-2958" y="24676"/>
                      <a:pt x="951" y="41478"/>
                    </a:cubicBezTo>
                    <a:cubicBezTo>
                      <a:pt x="4997" y="58623"/>
                      <a:pt x="26531" y="69322"/>
                      <a:pt x="42853" y="68087"/>
                    </a:cubicBezTo>
                    <a:cubicBezTo>
                      <a:pt x="53346" y="67265"/>
                      <a:pt x="61918" y="59995"/>
                      <a:pt x="62055" y="48885"/>
                    </a:cubicBezTo>
                    <a:cubicBezTo>
                      <a:pt x="62124" y="40861"/>
                      <a:pt x="62124" y="32837"/>
                      <a:pt x="62467" y="24745"/>
                    </a:cubicBezTo>
                    <a:cubicBezTo>
                      <a:pt x="62879" y="13841"/>
                      <a:pt x="53209" y="5680"/>
                      <a:pt x="42853" y="5200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5" name="任意多边形: 形状 4484">
                <a:extLst>
                  <a:ext uri="{FF2B5EF4-FFF2-40B4-BE49-F238E27FC236}">
                    <a16:creationId xmlns:a16="http://schemas.microsoft.com/office/drawing/2014/main" id="{89E46815-B365-8353-4210-0271357189A1}"/>
                  </a:ext>
                </a:extLst>
              </p:cNvPr>
              <p:cNvSpPr/>
              <p:nvPr/>
            </p:nvSpPr>
            <p:spPr>
              <a:xfrm>
                <a:off x="8632452" y="4779750"/>
                <a:ext cx="69987" cy="77281"/>
              </a:xfrm>
              <a:custGeom>
                <a:avLst/>
                <a:gdLst>
                  <a:gd name="connsiteX0" fmla="*/ 64009 w 69987"/>
                  <a:gd name="connsiteY0" fmla="*/ 16323 h 77281"/>
                  <a:gd name="connsiteX1" fmla="*/ 47138 w 69987"/>
                  <a:gd name="connsiteY1" fmla="*/ 2196 h 77281"/>
                  <a:gd name="connsiteX2" fmla="*/ 32942 w 69987"/>
                  <a:gd name="connsiteY2" fmla="*/ 2539 h 77281"/>
                  <a:gd name="connsiteX3" fmla="*/ 12025 w 69987"/>
                  <a:gd name="connsiteY3" fmla="*/ 2813 h 77281"/>
                  <a:gd name="connsiteX4" fmla="*/ 710 w 69987"/>
                  <a:gd name="connsiteY4" fmla="*/ 37994 h 77281"/>
                  <a:gd name="connsiteX5" fmla="*/ 48510 w 69987"/>
                  <a:gd name="connsiteY5" fmla="*/ 77222 h 77281"/>
                  <a:gd name="connsiteX6" fmla="*/ 64489 w 69987"/>
                  <a:gd name="connsiteY6" fmla="*/ 68032 h 77281"/>
                  <a:gd name="connsiteX7" fmla="*/ 64009 w 69987"/>
                  <a:gd name="connsiteY7" fmla="*/ 16323 h 77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987" h="77281">
                    <a:moveTo>
                      <a:pt x="64009" y="16323"/>
                    </a:moveTo>
                    <a:cubicBezTo>
                      <a:pt x="60512" y="8436"/>
                      <a:pt x="54202" y="3842"/>
                      <a:pt x="47138" y="2196"/>
                    </a:cubicBezTo>
                    <a:cubicBezTo>
                      <a:pt x="43023" y="-136"/>
                      <a:pt x="37674" y="-342"/>
                      <a:pt x="32942" y="2539"/>
                    </a:cubicBezTo>
                    <a:cubicBezTo>
                      <a:pt x="26496" y="-616"/>
                      <a:pt x="18883" y="-1165"/>
                      <a:pt x="12025" y="2813"/>
                    </a:cubicBezTo>
                    <a:cubicBezTo>
                      <a:pt x="435" y="9602"/>
                      <a:pt x="-1279" y="26130"/>
                      <a:pt x="710" y="37994"/>
                    </a:cubicBezTo>
                    <a:cubicBezTo>
                      <a:pt x="4413" y="60214"/>
                      <a:pt x="25878" y="78457"/>
                      <a:pt x="48510" y="77222"/>
                    </a:cubicBezTo>
                    <a:cubicBezTo>
                      <a:pt x="54476" y="76879"/>
                      <a:pt x="61952" y="74068"/>
                      <a:pt x="64489" y="68032"/>
                    </a:cubicBezTo>
                    <a:cubicBezTo>
                      <a:pt x="72033" y="50407"/>
                      <a:pt x="71759" y="33742"/>
                      <a:pt x="64009" y="16323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6" name="任意多边形: 形状 4485">
                <a:extLst>
                  <a:ext uri="{FF2B5EF4-FFF2-40B4-BE49-F238E27FC236}">
                    <a16:creationId xmlns:a16="http://schemas.microsoft.com/office/drawing/2014/main" id="{ECB2E22C-64AD-9BF2-127D-D0766854CDC6}"/>
                  </a:ext>
                </a:extLst>
              </p:cNvPr>
              <p:cNvSpPr/>
              <p:nvPr/>
            </p:nvSpPr>
            <p:spPr>
              <a:xfrm>
                <a:off x="8211793" y="3913081"/>
                <a:ext cx="67963" cy="69002"/>
              </a:xfrm>
              <a:custGeom>
                <a:avLst/>
                <a:gdLst>
                  <a:gd name="connsiteX0" fmla="*/ 66810 w 67963"/>
                  <a:gd name="connsiteY0" fmla="*/ 29583 h 69002"/>
                  <a:gd name="connsiteX1" fmla="*/ 34852 w 67963"/>
                  <a:gd name="connsiteY1" fmla="*/ 4825 h 69002"/>
                  <a:gd name="connsiteX2" fmla="*/ 24770 w 67963"/>
                  <a:gd name="connsiteY2" fmla="*/ 25 h 69002"/>
                  <a:gd name="connsiteX3" fmla="*/ 12426 w 67963"/>
                  <a:gd name="connsiteY3" fmla="*/ 5305 h 69002"/>
                  <a:gd name="connsiteX4" fmla="*/ 12837 w 67963"/>
                  <a:gd name="connsiteY4" fmla="*/ 5099 h 69002"/>
                  <a:gd name="connsiteX5" fmla="*/ 2619 w 67963"/>
                  <a:gd name="connsiteY5" fmla="*/ 46453 h 69002"/>
                  <a:gd name="connsiteX6" fmla="*/ 44384 w 67963"/>
                  <a:gd name="connsiteY6" fmla="*/ 67644 h 69002"/>
                  <a:gd name="connsiteX7" fmla="*/ 66810 w 67963"/>
                  <a:gd name="connsiteY7" fmla="*/ 29583 h 69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963" h="69002">
                    <a:moveTo>
                      <a:pt x="66810" y="29583"/>
                    </a:moveTo>
                    <a:cubicBezTo>
                      <a:pt x="62832" y="15523"/>
                      <a:pt x="49528" y="4071"/>
                      <a:pt x="34852" y="4825"/>
                    </a:cubicBezTo>
                    <a:cubicBezTo>
                      <a:pt x="32451" y="1807"/>
                      <a:pt x="28954" y="-250"/>
                      <a:pt x="24770" y="25"/>
                    </a:cubicBezTo>
                    <a:cubicBezTo>
                      <a:pt x="19901" y="367"/>
                      <a:pt x="15786" y="1739"/>
                      <a:pt x="12426" y="5305"/>
                    </a:cubicBezTo>
                    <a:cubicBezTo>
                      <a:pt x="12563" y="5236"/>
                      <a:pt x="12700" y="5168"/>
                      <a:pt x="12837" y="5099"/>
                    </a:cubicBezTo>
                    <a:cubicBezTo>
                      <a:pt x="905" y="14220"/>
                      <a:pt x="-3210" y="32600"/>
                      <a:pt x="2619" y="46453"/>
                    </a:cubicBezTo>
                    <a:cubicBezTo>
                      <a:pt x="9614" y="63118"/>
                      <a:pt x="26485" y="72719"/>
                      <a:pt x="44384" y="67644"/>
                    </a:cubicBezTo>
                    <a:cubicBezTo>
                      <a:pt x="60912" y="62981"/>
                      <a:pt x="71611" y="46453"/>
                      <a:pt x="66810" y="29583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7" name="任意多边形: 形状 4486">
                <a:extLst>
                  <a:ext uri="{FF2B5EF4-FFF2-40B4-BE49-F238E27FC236}">
                    <a16:creationId xmlns:a16="http://schemas.microsoft.com/office/drawing/2014/main" id="{6E4D772A-6136-B173-1BDF-BE34C6D7500E}"/>
                  </a:ext>
                </a:extLst>
              </p:cNvPr>
              <p:cNvSpPr/>
              <p:nvPr/>
            </p:nvSpPr>
            <p:spPr>
              <a:xfrm>
                <a:off x="8382752" y="3567063"/>
                <a:ext cx="71261" cy="74824"/>
              </a:xfrm>
              <a:custGeom>
                <a:avLst/>
                <a:gdLst>
                  <a:gd name="connsiteX0" fmla="*/ 69290 w 71261"/>
                  <a:gd name="connsiteY0" fmla="*/ 31192 h 74824"/>
                  <a:gd name="connsiteX1" fmla="*/ 69427 w 71261"/>
                  <a:gd name="connsiteY1" fmla="*/ 24266 h 74824"/>
                  <a:gd name="connsiteX2" fmla="*/ 61335 w 71261"/>
                  <a:gd name="connsiteY2" fmla="*/ 9521 h 74824"/>
                  <a:gd name="connsiteX3" fmla="*/ 33217 w 71261"/>
                  <a:gd name="connsiteY3" fmla="*/ 126 h 74824"/>
                  <a:gd name="connsiteX4" fmla="*/ 3247 w 71261"/>
                  <a:gd name="connsiteY4" fmla="*/ 50806 h 74824"/>
                  <a:gd name="connsiteX5" fmla="*/ 62843 w 71261"/>
                  <a:gd name="connsiteY5" fmla="*/ 64111 h 74824"/>
                  <a:gd name="connsiteX6" fmla="*/ 69290 w 71261"/>
                  <a:gd name="connsiteY6" fmla="*/ 31192 h 74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261" h="74824">
                    <a:moveTo>
                      <a:pt x="69290" y="31192"/>
                    </a:moveTo>
                    <a:cubicBezTo>
                      <a:pt x="69359" y="28861"/>
                      <a:pt x="69359" y="26598"/>
                      <a:pt x="69427" y="24266"/>
                    </a:cubicBezTo>
                    <a:cubicBezTo>
                      <a:pt x="69564" y="18642"/>
                      <a:pt x="65175" y="13224"/>
                      <a:pt x="61335" y="9521"/>
                    </a:cubicBezTo>
                    <a:cubicBezTo>
                      <a:pt x="54065" y="2526"/>
                      <a:pt x="43092" y="-697"/>
                      <a:pt x="33217" y="126"/>
                    </a:cubicBezTo>
                    <a:cubicBezTo>
                      <a:pt x="7499" y="2320"/>
                      <a:pt x="-6834" y="27283"/>
                      <a:pt x="3247" y="50806"/>
                    </a:cubicBezTo>
                    <a:cubicBezTo>
                      <a:pt x="12986" y="73438"/>
                      <a:pt x="45150" y="84479"/>
                      <a:pt x="62843" y="64111"/>
                    </a:cubicBezTo>
                    <a:cubicBezTo>
                      <a:pt x="71690" y="53961"/>
                      <a:pt x="73062" y="41685"/>
                      <a:pt x="69290" y="31192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8" name="任意多边形: 形状 4487">
                <a:extLst>
                  <a:ext uri="{FF2B5EF4-FFF2-40B4-BE49-F238E27FC236}">
                    <a16:creationId xmlns:a16="http://schemas.microsoft.com/office/drawing/2014/main" id="{D57511B7-EC39-4944-E896-114B0680F14F}"/>
                  </a:ext>
                </a:extLst>
              </p:cNvPr>
              <p:cNvSpPr/>
              <p:nvPr/>
            </p:nvSpPr>
            <p:spPr>
              <a:xfrm>
                <a:off x="9101116" y="3570657"/>
                <a:ext cx="71004" cy="65999"/>
              </a:xfrm>
              <a:custGeom>
                <a:avLst/>
                <a:gdLst>
                  <a:gd name="connsiteX0" fmla="*/ 70673 w 71004"/>
                  <a:gd name="connsiteY0" fmla="*/ 23346 h 65999"/>
                  <a:gd name="connsiteX1" fmla="*/ 65872 w 71004"/>
                  <a:gd name="connsiteY1" fmla="*/ 8533 h 65999"/>
                  <a:gd name="connsiteX2" fmla="*/ 47424 w 71004"/>
                  <a:gd name="connsiteY2" fmla="*/ 29 h 65999"/>
                  <a:gd name="connsiteX3" fmla="*/ 28702 w 71004"/>
                  <a:gd name="connsiteY3" fmla="*/ 4486 h 65999"/>
                  <a:gd name="connsiteX4" fmla="*/ 28496 w 71004"/>
                  <a:gd name="connsiteY4" fmla="*/ 4418 h 65999"/>
                  <a:gd name="connsiteX5" fmla="*/ 447 w 71004"/>
                  <a:gd name="connsiteY5" fmla="*/ 39531 h 65999"/>
                  <a:gd name="connsiteX6" fmla="*/ 44201 w 71004"/>
                  <a:gd name="connsiteY6" fmla="*/ 65454 h 65999"/>
                  <a:gd name="connsiteX7" fmla="*/ 70673 w 71004"/>
                  <a:gd name="connsiteY7" fmla="*/ 23346 h 6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1004" h="65999">
                    <a:moveTo>
                      <a:pt x="70673" y="23346"/>
                    </a:moveTo>
                    <a:cubicBezTo>
                      <a:pt x="69987" y="17997"/>
                      <a:pt x="68684" y="13196"/>
                      <a:pt x="65872" y="8533"/>
                    </a:cubicBezTo>
                    <a:cubicBezTo>
                      <a:pt x="61689" y="1675"/>
                      <a:pt x="54831" y="372"/>
                      <a:pt x="47424" y="29"/>
                    </a:cubicBezTo>
                    <a:cubicBezTo>
                      <a:pt x="40909" y="-246"/>
                      <a:pt x="34531" y="1469"/>
                      <a:pt x="28702" y="4486"/>
                    </a:cubicBezTo>
                    <a:cubicBezTo>
                      <a:pt x="28634" y="4486"/>
                      <a:pt x="28565" y="4418"/>
                      <a:pt x="28496" y="4418"/>
                    </a:cubicBezTo>
                    <a:cubicBezTo>
                      <a:pt x="7648" y="783"/>
                      <a:pt x="-2296" y="21494"/>
                      <a:pt x="447" y="39531"/>
                    </a:cubicBezTo>
                    <a:cubicBezTo>
                      <a:pt x="3533" y="59831"/>
                      <a:pt x="26508" y="68334"/>
                      <a:pt x="44201" y="65454"/>
                    </a:cubicBezTo>
                    <a:cubicBezTo>
                      <a:pt x="63541" y="62231"/>
                      <a:pt x="72936" y="40765"/>
                      <a:pt x="70673" y="23346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9" name="任意多边形: 形状 4488">
                <a:extLst>
                  <a:ext uri="{FF2B5EF4-FFF2-40B4-BE49-F238E27FC236}">
                    <a16:creationId xmlns:a16="http://schemas.microsoft.com/office/drawing/2014/main" id="{F00A4BED-B7EF-9A2B-C122-CCD4C35E8061}"/>
                  </a:ext>
                </a:extLst>
              </p:cNvPr>
              <p:cNvSpPr/>
              <p:nvPr/>
            </p:nvSpPr>
            <p:spPr>
              <a:xfrm>
                <a:off x="9298955" y="3902750"/>
                <a:ext cx="68910" cy="68695"/>
              </a:xfrm>
              <a:custGeom>
                <a:avLst/>
                <a:gdLst>
                  <a:gd name="connsiteX0" fmla="*/ 37564 w 68910"/>
                  <a:gd name="connsiteY0" fmla="*/ 137 h 68695"/>
                  <a:gd name="connsiteX1" fmla="*/ 16510 w 68910"/>
                  <a:gd name="connsiteY1" fmla="*/ 5212 h 68695"/>
                  <a:gd name="connsiteX2" fmla="*/ 1285 w 68910"/>
                  <a:gd name="connsiteY2" fmla="*/ 16116 h 68695"/>
                  <a:gd name="connsiteX3" fmla="*/ 5674 w 68910"/>
                  <a:gd name="connsiteY3" fmla="*/ 45057 h 68695"/>
                  <a:gd name="connsiteX4" fmla="*/ 27071 w 68910"/>
                  <a:gd name="connsiteY4" fmla="*/ 67757 h 68695"/>
                  <a:gd name="connsiteX5" fmla="*/ 68425 w 68910"/>
                  <a:gd name="connsiteY5" fmla="*/ 39159 h 68695"/>
                  <a:gd name="connsiteX6" fmla="*/ 37564 w 68910"/>
                  <a:gd name="connsiteY6" fmla="*/ 137 h 68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910" h="68695">
                    <a:moveTo>
                      <a:pt x="37564" y="137"/>
                    </a:moveTo>
                    <a:cubicBezTo>
                      <a:pt x="30774" y="-549"/>
                      <a:pt x="22682" y="1372"/>
                      <a:pt x="16510" y="5212"/>
                    </a:cubicBezTo>
                    <a:cubicBezTo>
                      <a:pt x="9857" y="4869"/>
                      <a:pt x="3754" y="9464"/>
                      <a:pt x="1285" y="16116"/>
                    </a:cubicBezTo>
                    <a:cubicBezTo>
                      <a:pt x="-2144" y="25443"/>
                      <a:pt x="1971" y="36416"/>
                      <a:pt x="5674" y="45057"/>
                    </a:cubicBezTo>
                    <a:cubicBezTo>
                      <a:pt x="9720" y="54453"/>
                      <a:pt x="16784" y="65014"/>
                      <a:pt x="27071" y="67757"/>
                    </a:cubicBezTo>
                    <a:cubicBezTo>
                      <a:pt x="45587" y="72695"/>
                      <a:pt x="65476" y="57401"/>
                      <a:pt x="68425" y="39159"/>
                    </a:cubicBezTo>
                    <a:cubicBezTo>
                      <a:pt x="71716" y="18654"/>
                      <a:pt x="57932" y="2195"/>
                      <a:pt x="37564" y="137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0" name="任意多边形: 形状 4489">
                <a:extLst>
                  <a:ext uri="{FF2B5EF4-FFF2-40B4-BE49-F238E27FC236}">
                    <a16:creationId xmlns:a16="http://schemas.microsoft.com/office/drawing/2014/main" id="{CD5DA759-E392-46AA-71DB-C7258A914D3A}"/>
                  </a:ext>
                </a:extLst>
              </p:cNvPr>
              <p:cNvSpPr/>
              <p:nvPr/>
            </p:nvSpPr>
            <p:spPr>
              <a:xfrm>
                <a:off x="9120563" y="4144117"/>
                <a:ext cx="53879" cy="55647"/>
              </a:xfrm>
              <a:custGeom>
                <a:avLst/>
                <a:gdLst>
                  <a:gd name="connsiteX0" fmla="*/ 30926 w 53879"/>
                  <a:gd name="connsiteY0" fmla="*/ 8539 h 55647"/>
                  <a:gd name="connsiteX1" fmla="*/ 30789 w 53879"/>
                  <a:gd name="connsiteY1" fmla="*/ 8539 h 55647"/>
                  <a:gd name="connsiteX2" fmla="*/ 21119 w 53879"/>
                  <a:gd name="connsiteY2" fmla="*/ 515 h 55647"/>
                  <a:gd name="connsiteX3" fmla="*/ 3220 w 53879"/>
                  <a:gd name="connsiteY3" fmla="*/ 7784 h 55647"/>
                  <a:gd name="connsiteX4" fmla="*/ 4866 w 53879"/>
                  <a:gd name="connsiteY4" fmla="*/ 41388 h 55647"/>
                  <a:gd name="connsiteX5" fmla="*/ 35247 w 53879"/>
                  <a:gd name="connsiteY5" fmla="*/ 55242 h 55647"/>
                  <a:gd name="connsiteX6" fmla="*/ 53763 w 53879"/>
                  <a:gd name="connsiteY6" fmla="*/ 31101 h 55647"/>
                  <a:gd name="connsiteX7" fmla="*/ 30926 w 53879"/>
                  <a:gd name="connsiteY7" fmla="*/ 8539 h 55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79" h="55647">
                    <a:moveTo>
                      <a:pt x="30926" y="8539"/>
                    </a:moveTo>
                    <a:cubicBezTo>
                      <a:pt x="30858" y="8539"/>
                      <a:pt x="30858" y="8539"/>
                      <a:pt x="30789" y="8539"/>
                    </a:cubicBezTo>
                    <a:cubicBezTo>
                      <a:pt x="28732" y="4698"/>
                      <a:pt x="25508" y="1749"/>
                      <a:pt x="21119" y="515"/>
                    </a:cubicBezTo>
                    <a:cubicBezTo>
                      <a:pt x="14810" y="-1200"/>
                      <a:pt x="6100" y="1406"/>
                      <a:pt x="3220" y="7784"/>
                    </a:cubicBezTo>
                    <a:cubicBezTo>
                      <a:pt x="-1718" y="18689"/>
                      <a:pt x="-826" y="30896"/>
                      <a:pt x="4866" y="41388"/>
                    </a:cubicBezTo>
                    <a:cubicBezTo>
                      <a:pt x="10764" y="52224"/>
                      <a:pt x="23588" y="57162"/>
                      <a:pt x="35247" y="55242"/>
                    </a:cubicBezTo>
                    <a:cubicBezTo>
                      <a:pt x="46220" y="53459"/>
                      <a:pt x="54998" y="42211"/>
                      <a:pt x="53763" y="31101"/>
                    </a:cubicBezTo>
                    <a:cubicBezTo>
                      <a:pt x="52529" y="19580"/>
                      <a:pt x="44162" y="7236"/>
                      <a:pt x="30926" y="8539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1" name="任意多边形: 形状 4490">
                <a:extLst>
                  <a:ext uri="{FF2B5EF4-FFF2-40B4-BE49-F238E27FC236}">
                    <a16:creationId xmlns:a16="http://schemas.microsoft.com/office/drawing/2014/main" id="{02195423-9619-D623-B576-0B82DA9A1403}"/>
                  </a:ext>
                </a:extLst>
              </p:cNvPr>
              <p:cNvSpPr/>
              <p:nvPr/>
            </p:nvSpPr>
            <p:spPr>
              <a:xfrm>
                <a:off x="9139676" y="4365063"/>
                <a:ext cx="75102" cy="75544"/>
              </a:xfrm>
              <a:custGeom>
                <a:avLst/>
                <a:gdLst>
                  <a:gd name="connsiteX0" fmla="*/ 74153 w 75102"/>
                  <a:gd name="connsiteY0" fmla="*/ 32629 h 75544"/>
                  <a:gd name="connsiteX1" fmla="*/ 40480 w 75102"/>
                  <a:gd name="connsiteY1" fmla="*/ 7049 h 75544"/>
                  <a:gd name="connsiteX2" fmla="*/ 30879 w 75102"/>
                  <a:gd name="connsiteY2" fmla="*/ 1014 h 75544"/>
                  <a:gd name="connsiteX3" fmla="*/ 2967 w 75102"/>
                  <a:gd name="connsiteY3" fmla="*/ 20010 h 75544"/>
                  <a:gd name="connsiteX4" fmla="*/ 31359 w 75102"/>
                  <a:gd name="connsiteY4" fmla="*/ 74669 h 75544"/>
                  <a:gd name="connsiteX5" fmla="*/ 74153 w 75102"/>
                  <a:gd name="connsiteY5" fmla="*/ 32629 h 7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102" h="75544">
                    <a:moveTo>
                      <a:pt x="74153" y="32629"/>
                    </a:moveTo>
                    <a:cubicBezTo>
                      <a:pt x="70381" y="17679"/>
                      <a:pt x="55431" y="7186"/>
                      <a:pt x="40480" y="7049"/>
                    </a:cubicBezTo>
                    <a:cubicBezTo>
                      <a:pt x="38011" y="4443"/>
                      <a:pt x="34788" y="2454"/>
                      <a:pt x="30879" y="1014"/>
                    </a:cubicBezTo>
                    <a:cubicBezTo>
                      <a:pt x="17574" y="-3787"/>
                      <a:pt x="7287" y="9449"/>
                      <a:pt x="2967" y="20010"/>
                    </a:cubicBezTo>
                    <a:cubicBezTo>
                      <a:pt x="-6429" y="42847"/>
                      <a:pt x="7425" y="69045"/>
                      <a:pt x="31359" y="74669"/>
                    </a:cubicBezTo>
                    <a:cubicBezTo>
                      <a:pt x="55293" y="80361"/>
                      <a:pt x="80325" y="57386"/>
                      <a:pt x="74153" y="32629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2" name="任意多边形: 形状 4491">
                <a:extLst>
                  <a:ext uri="{FF2B5EF4-FFF2-40B4-BE49-F238E27FC236}">
                    <a16:creationId xmlns:a16="http://schemas.microsoft.com/office/drawing/2014/main" id="{CBA52EA7-E360-EF38-0FE4-DAE2ABF07EE6}"/>
                  </a:ext>
                </a:extLst>
              </p:cNvPr>
              <p:cNvSpPr/>
              <p:nvPr/>
            </p:nvSpPr>
            <p:spPr>
              <a:xfrm>
                <a:off x="9212459" y="4805747"/>
                <a:ext cx="65218" cy="70230"/>
              </a:xfrm>
              <a:custGeom>
                <a:avLst/>
                <a:gdLst>
                  <a:gd name="connsiteX0" fmla="*/ 35660 w 65218"/>
                  <a:gd name="connsiteY0" fmla="*/ 681 h 70230"/>
                  <a:gd name="connsiteX1" fmla="*/ 24550 w 65218"/>
                  <a:gd name="connsiteY1" fmla="*/ 1299 h 70230"/>
                  <a:gd name="connsiteX2" fmla="*/ 1370 w 65218"/>
                  <a:gd name="connsiteY2" fmla="*/ 15563 h 70230"/>
                  <a:gd name="connsiteX3" fmla="*/ 23453 w 65218"/>
                  <a:gd name="connsiteY3" fmla="*/ 64392 h 70230"/>
                  <a:gd name="connsiteX4" fmla="*/ 55754 w 65218"/>
                  <a:gd name="connsiteY4" fmla="*/ 65147 h 70230"/>
                  <a:gd name="connsiteX5" fmla="*/ 65218 w 65218"/>
                  <a:gd name="connsiteY5" fmla="*/ 40115 h 70230"/>
                  <a:gd name="connsiteX6" fmla="*/ 35660 w 65218"/>
                  <a:gd name="connsiteY6" fmla="*/ 681 h 70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218" h="70230">
                    <a:moveTo>
                      <a:pt x="35660" y="681"/>
                    </a:moveTo>
                    <a:cubicBezTo>
                      <a:pt x="31477" y="-484"/>
                      <a:pt x="27773" y="-73"/>
                      <a:pt x="24550" y="1299"/>
                    </a:cubicBezTo>
                    <a:cubicBezTo>
                      <a:pt x="14675" y="-2199"/>
                      <a:pt x="4113" y="5893"/>
                      <a:pt x="1370" y="15563"/>
                    </a:cubicBezTo>
                    <a:cubicBezTo>
                      <a:pt x="-4116" y="34766"/>
                      <a:pt x="7611" y="54311"/>
                      <a:pt x="23453" y="64392"/>
                    </a:cubicBezTo>
                    <a:cubicBezTo>
                      <a:pt x="31682" y="69673"/>
                      <a:pt x="48416" y="73993"/>
                      <a:pt x="55754" y="65147"/>
                    </a:cubicBezTo>
                    <a:cubicBezTo>
                      <a:pt x="61926" y="57740"/>
                      <a:pt x="65218" y="49853"/>
                      <a:pt x="65218" y="40115"/>
                    </a:cubicBezTo>
                    <a:cubicBezTo>
                      <a:pt x="65287" y="22353"/>
                      <a:pt x="52805" y="5345"/>
                      <a:pt x="35660" y="681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3" name="任意多边形: 形状 4492">
                <a:extLst>
                  <a:ext uri="{FF2B5EF4-FFF2-40B4-BE49-F238E27FC236}">
                    <a16:creationId xmlns:a16="http://schemas.microsoft.com/office/drawing/2014/main" id="{296F7FB6-A740-0BDF-5DFF-B723C813C19B}"/>
                  </a:ext>
                </a:extLst>
              </p:cNvPr>
              <p:cNvSpPr/>
              <p:nvPr/>
            </p:nvSpPr>
            <p:spPr>
              <a:xfrm>
                <a:off x="8936531" y="4881112"/>
                <a:ext cx="60928" cy="65289"/>
              </a:xfrm>
              <a:custGeom>
                <a:avLst/>
                <a:gdLst>
                  <a:gd name="connsiteX0" fmla="*/ 60790 w 60928"/>
                  <a:gd name="connsiteY0" fmla="*/ 18243 h 65289"/>
                  <a:gd name="connsiteX1" fmla="*/ 37610 w 60928"/>
                  <a:gd name="connsiteY1" fmla="*/ 549 h 65289"/>
                  <a:gd name="connsiteX2" fmla="*/ 27598 w 60928"/>
                  <a:gd name="connsiteY2" fmla="*/ 3087 h 65289"/>
                  <a:gd name="connsiteX3" fmla="*/ 8258 w 60928"/>
                  <a:gd name="connsiteY3" fmla="*/ 10425 h 65289"/>
                  <a:gd name="connsiteX4" fmla="*/ 509 w 60928"/>
                  <a:gd name="connsiteY4" fmla="*/ 31136 h 65289"/>
                  <a:gd name="connsiteX5" fmla="*/ 12167 w 60928"/>
                  <a:gd name="connsiteY5" fmla="*/ 53219 h 65289"/>
                  <a:gd name="connsiteX6" fmla="*/ 34044 w 60928"/>
                  <a:gd name="connsiteY6" fmla="*/ 64603 h 65289"/>
                  <a:gd name="connsiteX7" fmla="*/ 47623 w 60928"/>
                  <a:gd name="connsiteY7" fmla="*/ 60626 h 65289"/>
                  <a:gd name="connsiteX8" fmla="*/ 60928 w 60928"/>
                  <a:gd name="connsiteY8" fmla="*/ 43138 h 65289"/>
                  <a:gd name="connsiteX9" fmla="*/ 60790 w 60928"/>
                  <a:gd name="connsiteY9" fmla="*/ 18243 h 6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28" h="65289">
                    <a:moveTo>
                      <a:pt x="60790" y="18243"/>
                    </a:moveTo>
                    <a:cubicBezTo>
                      <a:pt x="61202" y="6036"/>
                      <a:pt x="48789" y="-2263"/>
                      <a:pt x="37610" y="549"/>
                    </a:cubicBezTo>
                    <a:lnTo>
                      <a:pt x="27598" y="3087"/>
                    </a:lnTo>
                    <a:cubicBezTo>
                      <a:pt x="20603" y="275"/>
                      <a:pt x="12304" y="4595"/>
                      <a:pt x="8258" y="10425"/>
                    </a:cubicBezTo>
                    <a:cubicBezTo>
                      <a:pt x="4280" y="16185"/>
                      <a:pt x="2086" y="24278"/>
                      <a:pt x="509" y="31136"/>
                    </a:cubicBezTo>
                    <a:cubicBezTo>
                      <a:pt x="-1617" y="40463"/>
                      <a:pt x="3046" y="49996"/>
                      <a:pt x="12167" y="53219"/>
                    </a:cubicBezTo>
                    <a:cubicBezTo>
                      <a:pt x="15390" y="61860"/>
                      <a:pt x="24923" y="67278"/>
                      <a:pt x="34044" y="64603"/>
                    </a:cubicBezTo>
                    <a:cubicBezTo>
                      <a:pt x="38570" y="63300"/>
                      <a:pt x="43097" y="61929"/>
                      <a:pt x="47623" y="60626"/>
                    </a:cubicBezTo>
                    <a:cubicBezTo>
                      <a:pt x="55304" y="58362"/>
                      <a:pt x="60996" y="51298"/>
                      <a:pt x="60928" y="43138"/>
                    </a:cubicBezTo>
                    <a:cubicBezTo>
                      <a:pt x="60722" y="34839"/>
                      <a:pt x="60516" y="26541"/>
                      <a:pt x="60790" y="18243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4" name="任意多边形: 形状 4493">
                <a:extLst>
                  <a:ext uri="{FF2B5EF4-FFF2-40B4-BE49-F238E27FC236}">
                    <a16:creationId xmlns:a16="http://schemas.microsoft.com/office/drawing/2014/main" id="{7A063CD3-4A19-506E-07BF-64094D1921D1}"/>
                  </a:ext>
                </a:extLst>
              </p:cNvPr>
              <p:cNvSpPr/>
              <p:nvPr/>
            </p:nvSpPr>
            <p:spPr>
              <a:xfrm>
                <a:off x="8413647" y="4911172"/>
                <a:ext cx="64273" cy="63009"/>
              </a:xfrm>
              <a:custGeom>
                <a:avLst/>
                <a:gdLst>
                  <a:gd name="connsiteX0" fmla="*/ 51631 w 64273"/>
                  <a:gd name="connsiteY0" fmla="*/ 10814 h 63009"/>
                  <a:gd name="connsiteX1" fmla="*/ 28109 w 64273"/>
                  <a:gd name="connsiteY1" fmla="*/ 3887 h 63009"/>
                  <a:gd name="connsiteX2" fmla="*/ 25434 w 64273"/>
                  <a:gd name="connsiteY2" fmla="*/ 2104 h 63009"/>
                  <a:gd name="connsiteX3" fmla="*/ 3420 w 64273"/>
                  <a:gd name="connsiteY3" fmla="*/ 7865 h 63009"/>
                  <a:gd name="connsiteX4" fmla="*/ 13158 w 64273"/>
                  <a:gd name="connsiteY4" fmla="*/ 54431 h 63009"/>
                  <a:gd name="connsiteX5" fmla="*/ 57118 w 64273"/>
                  <a:gd name="connsiteY5" fmla="*/ 53608 h 63009"/>
                  <a:gd name="connsiteX6" fmla="*/ 51631 w 64273"/>
                  <a:gd name="connsiteY6" fmla="*/ 10814 h 63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273" h="63009">
                    <a:moveTo>
                      <a:pt x="51631" y="10814"/>
                    </a:moveTo>
                    <a:cubicBezTo>
                      <a:pt x="44979" y="6287"/>
                      <a:pt x="36407" y="2104"/>
                      <a:pt x="28109" y="3887"/>
                    </a:cubicBezTo>
                    <a:cubicBezTo>
                      <a:pt x="27217" y="3270"/>
                      <a:pt x="26394" y="2653"/>
                      <a:pt x="25434" y="2104"/>
                    </a:cubicBezTo>
                    <a:cubicBezTo>
                      <a:pt x="18507" y="-2011"/>
                      <a:pt x="6917" y="-91"/>
                      <a:pt x="3420" y="7865"/>
                    </a:cubicBezTo>
                    <a:cubicBezTo>
                      <a:pt x="-3301" y="23090"/>
                      <a:pt x="-146" y="43458"/>
                      <a:pt x="13158" y="54431"/>
                    </a:cubicBezTo>
                    <a:cubicBezTo>
                      <a:pt x="25434" y="64580"/>
                      <a:pt x="46008" y="67392"/>
                      <a:pt x="57118" y="53608"/>
                    </a:cubicBezTo>
                    <a:cubicBezTo>
                      <a:pt x="68091" y="39892"/>
                      <a:pt x="66582" y="20895"/>
                      <a:pt x="51631" y="10814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5" name="任意多边形: 形状 4494">
                <a:extLst>
                  <a:ext uri="{FF2B5EF4-FFF2-40B4-BE49-F238E27FC236}">
                    <a16:creationId xmlns:a16="http://schemas.microsoft.com/office/drawing/2014/main" id="{61BE43F0-3E03-A491-D168-2B6C62086499}"/>
                  </a:ext>
                </a:extLst>
              </p:cNvPr>
              <p:cNvSpPr/>
              <p:nvPr/>
            </p:nvSpPr>
            <p:spPr>
              <a:xfrm>
                <a:off x="8035938" y="4938173"/>
                <a:ext cx="62300" cy="52967"/>
              </a:xfrm>
              <a:custGeom>
                <a:avLst/>
                <a:gdLst>
                  <a:gd name="connsiteX0" fmla="*/ 60242 w 62300"/>
                  <a:gd name="connsiteY0" fmla="*/ 18515 h 52967"/>
                  <a:gd name="connsiteX1" fmla="*/ 55236 w 62300"/>
                  <a:gd name="connsiteY1" fmla="*/ 14743 h 52967"/>
                  <a:gd name="connsiteX2" fmla="*/ 47144 w 62300"/>
                  <a:gd name="connsiteY2" fmla="*/ 8433 h 52967"/>
                  <a:gd name="connsiteX3" fmla="*/ 34251 w 62300"/>
                  <a:gd name="connsiteY3" fmla="*/ 6444 h 52967"/>
                  <a:gd name="connsiteX4" fmla="*/ 24718 w 62300"/>
                  <a:gd name="connsiteY4" fmla="*/ 341 h 52967"/>
                  <a:gd name="connsiteX5" fmla="*/ 578 w 62300"/>
                  <a:gd name="connsiteY5" fmla="*/ 26744 h 52967"/>
                  <a:gd name="connsiteX6" fmla="*/ 19094 w 62300"/>
                  <a:gd name="connsiteY6" fmla="*/ 49718 h 52967"/>
                  <a:gd name="connsiteX7" fmla="*/ 50710 w 62300"/>
                  <a:gd name="connsiteY7" fmla="*/ 48278 h 52967"/>
                  <a:gd name="connsiteX8" fmla="*/ 58528 w 62300"/>
                  <a:gd name="connsiteY8" fmla="*/ 30105 h 52967"/>
                  <a:gd name="connsiteX9" fmla="*/ 60242 w 62300"/>
                  <a:gd name="connsiteY9" fmla="*/ 28733 h 52967"/>
                  <a:gd name="connsiteX10" fmla="*/ 60242 w 62300"/>
                  <a:gd name="connsiteY10" fmla="*/ 18515 h 5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300" h="52967">
                    <a:moveTo>
                      <a:pt x="60242" y="18515"/>
                    </a:moveTo>
                    <a:cubicBezTo>
                      <a:pt x="58734" y="16869"/>
                      <a:pt x="57088" y="15771"/>
                      <a:pt x="55236" y="14743"/>
                    </a:cubicBezTo>
                    <a:cubicBezTo>
                      <a:pt x="53042" y="12205"/>
                      <a:pt x="50093" y="10353"/>
                      <a:pt x="47144" y="8433"/>
                    </a:cubicBezTo>
                    <a:cubicBezTo>
                      <a:pt x="42823" y="5621"/>
                      <a:pt x="38297" y="5279"/>
                      <a:pt x="34251" y="6444"/>
                    </a:cubicBezTo>
                    <a:cubicBezTo>
                      <a:pt x="32125" y="3290"/>
                      <a:pt x="28902" y="958"/>
                      <a:pt x="24718" y="341"/>
                    </a:cubicBezTo>
                    <a:cubicBezTo>
                      <a:pt x="7916" y="-2265"/>
                      <a:pt x="-2645" y="10422"/>
                      <a:pt x="578" y="26744"/>
                    </a:cubicBezTo>
                    <a:cubicBezTo>
                      <a:pt x="2567" y="36757"/>
                      <a:pt x="9905" y="45466"/>
                      <a:pt x="19094" y="49718"/>
                    </a:cubicBezTo>
                    <a:cubicBezTo>
                      <a:pt x="30136" y="54793"/>
                      <a:pt x="40149" y="53627"/>
                      <a:pt x="50710" y="48278"/>
                    </a:cubicBezTo>
                    <a:cubicBezTo>
                      <a:pt x="57156" y="44986"/>
                      <a:pt x="59968" y="36894"/>
                      <a:pt x="58528" y="30105"/>
                    </a:cubicBezTo>
                    <a:cubicBezTo>
                      <a:pt x="59077" y="29624"/>
                      <a:pt x="59694" y="29282"/>
                      <a:pt x="60242" y="28733"/>
                    </a:cubicBezTo>
                    <a:cubicBezTo>
                      <a:pt x="63054" y="25715"/>
                      <a:pt x="62917" y="21463"/>
                      <a:pt x="60242" y="18515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6" name="任意多边形: 形状 4495">
                <a:extLst>
                  <a:ext uri="{FF2B5EF4-FFF2-40B4-BE49-F238E27FC236}">
                    <a16:creationId xmlns:a16="http://schemas.microsoft.com/office/drawing/2014/main" id="{0A1132F7-4393-ADA9-7E67-9A942244CDC5}"/>
                  </a:ext>
                </a:extLst>
              </p:cNvPr>
              <p:cNvSpPr/>
              <p:nvPr/>
            </p:nvSpPr>
            <p:spPr>
              <a:xfrm>
                <a:off x="9460026" y="4988503"/>
                <a:ext cx="59350" cy="59279"/>
              </a:xfrm>
              <a:custGeom>
                <a:avLst/>
                <a:gdLst>
                  <a:gd name="connsiteX0" fmla="*/ 58504 w 59350"/>
                  <a:gd name="connsiteY0" fmla="*/ 22226 h 59279"/>
                  <a:gd name="connsiteX1" fmla="*/ 49246 w 59350"/>
                  <a:gd name="connsiteY1" fmla="*/ 9196 h 59279"/>
                  <a:gd name="connsiteX2" fmla="*/ 47943 w 59350"/>
                  <a:gd name="connsiteY2" fmla="*/ 7413 h 59279"/>
                  <a:gd name="connsiteX3" fmla="*/ 24008 w 59350"/>
                  <a:gd name="connsiteY3" fmla="*/ 486 h 59279"/>
                  <a:gd name="connsiteX4" fmla="*/ 5423 w 59350"/>
                  <a:gd name="connsiteY4" fmla="*/ 13996 h 59279"/>
                  <a:gd name="connsiteX5" fmla="*/ 4257 w 59350"/>
                  <a:gd name="connsiteY5" fmla="*/ 16260 h 59279"/>
                  <a:gd name="connsiteX6" fmla="*/ 348 w 59350"/>
                  <a:gd name="connsiteY6" fmla="*/ 35531 h 59279"/>
                  <a:gd name="connsiteX7" fmla="*/ 5149 w 59350"/>
                  <a:gd name="connsiteY7" fmla="*/ 46161 h 59279"/>
                  <a:gd name="connsiteX8" fmla="*/ 10635 w 59350"/>
                  <a:gd name="connsiteY8" fmla="*/ 52676 h 59279"/>
                  <a:gd name="connsiteX9" fmla="*/ 55007 w 59350"/>
                  <a:gd name="connsiteY9" fmla="*/ 44515 h 59279"/>
                  <a:gd name="connsiteX10" fmla="*/ 58504 w 59350"/>
                  <a:gd name="connsiteY10" fmla="*/ 22226 h 5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9350" h="59279">
                    <a:moveTo>
                      <a:pt x="58504" y="22226"/>
                    </a:moveTo>
                    <a:cubicBezTo>
                      <a:pt x="57338" y="16671"/>
                      <a:pt x="53772" y="12282"/>
                      <a:pt x="49246" y="9196"/>
                    </a:cubicBezTo>
                    <a:cubicBezTo>
                      <a:pt x="48834" y="8579"/>
                      <a:pt x="48423" y="7961"/>
                      <a:pt x="47943" y="7413"/>
                    </a:cubicBezTo>
                    <a:cubicBezTo>
                      <a:pt x="42594" y="898"/>
                      <a:pt x="31758" y="-1023"/>
                      <a:pt x="24008" y="486"/>
                    </a:cubicBezTo>
                    <a:cubicBezTo>
                      <a:pt x="16122" y="2064"/>
                      <a:pt x="9744" y="7413"/>
                      <a:pt x="5423" y="13996"/>
                    </a:cubicBezTo>
                    <a:cubicBezTo>
                      <a:pt x="4943" y="14682"/>
                      <a:pt x="4600" y="15505"/>
                      <a:pt x="4257" y="16260"/>
                    </a:cubicBezTo>
                    <a:cubicBezTo>
                      <a:pt x="554" y="21677"/>
                      <a:pt x="-680" y="28398"/>
                      <a:pt x="348" y="35531"/>
                    </a:cubicBezTo>
                    <a:cubicBezTo>
                      <a:pt x="897" y="39440"/>
                      <a:pt x="2680" y="43074"/>
                      <a:pt x="5149" y="46161"/>
                    </a:cubicBezTo>
                    <a:cubicBezTo>
                      <a:pt x="6658" y="48629"/>
                      <a:pt x="8372" y="50893"/>
                      <a:pt x="10635" y="52676"/>
                    </a:cubicBezTo>
                    <a:cubicBezTo>
                      <a:pt x="26134" y="64814"/>
                      <a:pt x="43897" y="59122"/>
                      <a:pt x="55007" y="44515"/>
                    </a:cubicBezTo>
                    <a:cubicBezTo>
                      <a:pt x="59739" y="38274"/>
                      <a:pt x="60081" y="29564"/>
                      <a:pt x="58504" y="22226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7" name="任意多边形: 形状 4496">
                <a:extLst>
                  <a:ext uri="{FF2B5EF4-FFF2-40B4-BE49-F238E27FC236}">
                    <a16:creationId xmlns:a16="http://schemas.microsoft.com/office/drawing/2014/main" id="{87A27404-FC23-0396-5615-2653252CBB61}"/>
                  </a:ext>
                </a:extLst>
              </p:cNvPr>
              <p:cNvSpPr/>
              <p:nvPr/>
            </p:nvSpPr>
            <p:spPr>
              <a:xfrm>
                <a:off x="9225401" y="4554583"/>
                <a:ext cx="70544" cy="65238"/>
              </a:xfrm>
              <a:custGeom>
                <a:avLst/>
                <a:gdLst>
                  <a:gd name="connsiteX0" fmla="*/ 62151 w 70544"/>
                  <a:gd name="connsiteY0" fmla="*/ 6261 h 65238"/>
                  <a:gd name="connsiteX1" fmla="*/ 28410 w 70544"/>
                  <a:gd name="connsiteY1" fmla="*/ 2009 h 65238"/>
                  <a:gd name="connsiteX2" fmla="*/ 18603 w 70544"/>
                  <a:gd name="connsiteY2" fmla="*/ 2832 h 65238"/>
                  <a:gd name="connsiteX3" fmla="*/ 498 w 70544"/>
                  <a:gd name="connsiteY3" fmla="*/ 24504 h 65238"/>
                  <a:gd name="connsiteX4" fmla="*/ 33965 w 70544"/>
                  <a:gd name="connsiteY4" fmla="*/ 65171 h 65238"/>
                  <a:gd name="connsiteX5" fmla="*/ 70381 w 70544"/>
                  <a:gd name="connsiteY5" fmla="*/ 31704 h 65238"/>
                  <a:gd name="connsiteX6" fmla="*/ 62151 w 70544"/>
                  <a:gd name="connsiteY6" fmla="*/ 6261 h 6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544" h="65238">
                    <a:moveTo>
                      <a:pt x="62151" y="6261"/>
                    </a:moveTo>
                    <a:cubicBezTo>
                      <a:pt x="54607" y="-1283"/>
                      <a:pt x="39451" y="-1077"/>
                      <a:pt x="28410" y="2009"/>
                    </a:cubicBezTo>
                    <a:cubicBezTo>
                      <a:pt x="25255" y="1598"/>
                      <a:pt x="21963" y="1735"/>
                      <a:pt x="18603" y="2832"/>
                    </a:cubicBezTo>
                    <a:cubicBezTo>
                      <a:pt x="9070" y="6056"/>
                      <a:pt x="2144" y="14628"/>
                      <a:pt x="498" y="24504"/>
                    </a:cubicBezTo>
                    <a:cubicBezTo>
                      <a:pt x="-3068" y="45558"/>
                      <a:pt x="12980" y="63868"/>
                      <a:pt x="33965" y="65171"/>
                    </a:cubicBezTo>
                    <a:cubicBezTo>
                      <a:pt x="53784" y="66406"/>
                      <a:pt x="68461" y="50358"/>
                      <a:pt x="70381" y="31704"/>
                    </a:cubicBezTo>
                    <a:cubicBezTo>
                      <a:pt x="71273" y="23132"/>
                      <a:pt x="68529" y="12639"/>
                      <a:pt x="62151" y="6261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8" name="任意多边形: 形状 4497">
                <a:extLst>
                  <a:ext uri="{FF2B5EF4-FFF2-40B4-BE49-F238E27FC236}">
                    <a16:creationId xmlns:a16="http://schemas.microsoft.com/office/drawing/2014/main" id="{875F41F0-AAEB-1C40-055F-4F54A1B76AAC}"/>
                  </a:ext>
                </a:extLst>
              </p:cNvPr>
              <p:cNvSpPr/>
              <p:nvPr/>
            </p:nvSpPr>
            <p:spPr>
              <a:xfrm>
                <a:off x="8704694" y="4532686"/>
                <a:ext cx="58024" cy="69650"/>
              </a:xfrm>
              <a:custGeom>
                <a:avLst/>
                <a:gdLst>
                  <a:gd name="connsiteX0" fmla="*/ 32230 w 58024"/>
                  <a:gd name="connsiteY0" fmla="*/ 3469 h 69650"/>
                  <a:gd name="connsiteX1" fmla="*/ 5758 w 58024"/>
                  <a:gd name="connsiteY1" fmla="*/ 8681 h 69650"/>
                  <a:gd name="connsiteX2" fmla="*/ 16388 w 58024"/>
                  <a:gd name="connsiteY2" fmla="*/ 63750 h 69650"/>
                  <a:gd name="connsiteX3" fmla="*/ 40802 w 58024"/>
                  <a:gd name="connsiteY3" fmla="*/ 66905 h 69650"/>
                  <a:gd name="connsiteX4" fmla="*/ 58016 w 58024"/>
                  <a:gd name="connsiteY4" fmla="*/ 34810 h 69650"/>
                  <a:gd name="connsiteX5" fmla="*/ 32230 w 58024"/>
                  <a:gd name="connsiteY5" fmla="*/ 3469 h 6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024" h="69650">
                    <a:moveTo>
                      <a:pt x="32230" y="3469"/>
                    </a:moveTo>
                    <a:cubicBezTo>
                      <a:pt x="24069" y="-2704"/>
                      <a:pt x="11793" y="-440"/>
                      <a:pt x="5758" y="8681"/>
                    </a:cubicBezTo>
                    <a:cubicBezTo>
                      <a:pt x="-5626" y="25757"/>
                      <a:pt x="889" y="51406"/>
                      <a:pt x="16388" y="63750"/>
                    </a:cubicBezTo>
                    <a:cubicBezTo>
                      <a:pt x="23452" y="69374"/>
                      <a:pt x="32504" y="72049"/>
                      <a:pt x="40802" y="66905"/>
                    </a:cubicBezTo>
                    <a:cubicBezTo>
                      <a:pt x="52049" y="59979"/>
                      <a:pt x="58290" y="48046"/>
                      <a:pt x="58016" y="34810"/>
                    </a:cubicBezTo>
                    <a:cubicBezTo>
                      <a:pt x="57742" y="20476"/>
                      <a:pt x="48072" y="3674"/>
                      <a:pt x="32230" y="3469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9" name="任意多边形: 形状 4498">
                <a:extLst>
                  <a:ext uri="{FF2B5EF4-FFF2-40B4-BE49-F238E27FC236}">
                    <a16:creationId xmlns:a16="http://schemas.microsoft.com/office/drawing/2014/main" id="{C0968781-1147-C288-BCC5-BFB36939EB47}"/>
                  </a:ext>
                </a:extLst>
              </p:cNvPr>
              <p:cNvSpPr/>
              <p:nvPr/>
            </p:nvSpPr>
            <p:spPr>
              <a:xfrm>
                <a:off x="8202827" y="4633124"/>
                <a:ext cx="42557" cy="43341"/>
              </a:xfrm>
              <a:custGeom>
                <a:avLst/>
                <a:gdLst>
                  <a:gd name="connsiteX0" fmla="*/ 41898 w 42557"/>
                  <a:gd name="connsiteY0" fmla="*/ 16600 h 43341"/>
                  <a:gd name="connsiteX1" fmla="*/ 15838 w 42557"/>
                  <a:gd name="connsiteY1" fmla="*/ 1581 h 43341"/>
                  <a:gd name="connsiteX2" fmla="*/ 2876 w 42557"/>
                  <a:gd name="connsiteY2" fmla="*/ 11182 h 43341"/>
                  <a:gd name="connsiteX3" fmla="*/ 6237 w 42557"/>
                  <a:gd name="connsiteY3" fmla="*/ 37105 h 43341"/>
                  <a:gd name="connsiteX4" fmla="*/ 32160 w 42557"/>
                  <a:gd name="connsiteY4" fmla="*/ 40465 h 43341"/>
                  <a:gd name="connsiteX5" fmla="*/ 41898 w 42557"/>
                  <a:gd name="connsiteY5" fmla="*/ 16600 h 4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557" h="43341">
                    <a:moveTo>
                      <a:pt x="41898" y="16600"/>
                    </a:moveTo>
                    <a:cubicBezTo>
                      <a:pt x="41487" y="4735"/>
                      <a:pt x="26262" y="-3632"/>
                      <a:pt x="15838" y="1581"/>
                    </a:cubicBezTo>
                    <a:cubicBezTo>
                      <a:pt x="10557" y="3021"/>
                      <a:pt x="5825" y="6175"/>
                      <a:pt x="2876" y="11182"/>
                    </a:cubicBezTo>
                    <a:cubicBezTo>
                      <a:pt x="-1993" y="19480"/>
                      <a:pt x="-553" y="30316"/>
                      <a:pt x="6237" y="37105"/>
                    </a:cubicBezTo>
                    <a:cubicBezTo>
                      <a:pt x="13026" y="43894"/>
                      <a:pt x="23861" y="45335"/>
                      <a:pt x="32160" y="40465"/>
                    </a:cubicBezTo>
                    <a:cubicBezTo>
                      <a:pt x="40527" y="35528"/>
                      <a:pt x="44161" y="25584"/>
                      <a:pt x="41898" y="16600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0" name="任意多边形: 形状 4499">
                <a:extLst>
                  <a:ext uri="{FF2B5EF4-FFF2-40B4-BE49-F238E27FC236}">
                    <a16:creationId xmlns:a16="http://schemas.microsoft.com/office/drawing/2014/main" id="{AA52FED4-E50A-7661-C594-78ADEC94469F}"/>
                  </a:ext>
                </a:extLst>
              </p:cNvPr>
              <p:cNvSpPr/>
              <p:nvPr/>
            </p:nvSpPr>
            <p:spPr>
              <a:xfrm>
                <a:off x="8404005" y="4203517"/>
                <a:ext cx="60454" cy="54977"/>
              </a:xfrm>
              <a:custGeom>
                <a:avLst/>
                <a:gdLst>
                  <a:gd name="connsiteX0" fmla="*/ 59559 w 60454"/>
                  <a:gd name="connsiteY0" fmla="*/ 17170 h 54977"/>
                  <a:gd name="connsiteX1" fmla="*/ 37887 w 60454"/>
                  <a:gd name="connsiteY1" fmla="*/ 25 h 54977"/>
                  <a:gd name="connsiteX2" fmla="*/ 28492 w 60454"/>
                  <a:gd name="connsiteY2" fmla="*/ 2699 h 54977"/>
                  <a:gd name="connsiteX3" fmla="*/ 25543 w 60454"/>
                  <a:gd name="connsiteY3" fmla="*/ 2357 h 54977"/>
                  <a:gd name="connsiteX4" fmla="*/ 8604 w 60454"/>
                  <a:gd name="connsiteY4" fmla="*/ 9077 h 54977"/>
                  <a:gd name="connsiteX5" fmla="*/ 3529 w 60454"/>
                  <a:gd name="connsiteY5" fmla="*/ 41790 h 54977"/>
                  <a:gd name="connsiteX6" fmla="*/ 35144 w 60454"/>
                  <a:gd name="connsiteY6" fmla="*/ 54546 h 54977"/>
                  <a:gd name="connsiteX7" fmla="*/ 49066 w 60454"/>
                  <a:gd name="connsiteY7" fmla="*/ 47551 h 54977"/>
                  <a:gd name="connsiteX8" fmla="*/ 56747 w 60454"/>
                  <a:gd name="connsiteY8" fmla="*/ 35823 h 54977"/>
                  <a:gd name="connsiteX9" fmla="*/ 59559 w 60454"/>
                  <a:gd name="connsiteY9" fmla="*/ 17170 h 5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454" h="54977">
                    <a:moveTo>
                      <a:pt x="59559" y="17170"/>
                    </a:moveTo>
                    <a:cubicBezTo>
                      <a:pt x="56198" y="6883"/>
                      <a:pt x="48860" y="573"/>
                      <a:pt x="37887" y="25"/>
                    </a:cubicBezTo>
                    <a:cubicBezTo>
                      <a:pt x="34321" y="-181"/>
                      <a:pt x="31167" y="916"/>
                      <a:pt x="28492" y="2699"/>
                    </a:cubicBezTo>
                    <a:cubicBezTo>
                      <a:pt x="27532" y="2562"/>
                      <a:pt x="26572" y="2425"/>
                      <a:pt x="25543" y="2357"/>
                    </a:cubicBezTo>
                    <a:cubicBezTo>
                      <a:pt x="19165" y="1877"/>
                      <a:pt x="13199" y="5031"/>
                      <a:pt x="8604" y="9077"/>
                    </a:cubicBezTo>
                    <a:cubicBezTo>
                      <a:pt x="-792" y="17375"/>
                      <a:pt x="-2506" y="31023"/>
                      <a:pt x="3529" y="41790"/>
                    </a:cubicBezTo>
                    <a:cubicBezTo>
                      <a:pt x="9838" y="53037"/>
                      <a:pt x="23348" y="56260"/>
                      <a:pt x="35144" y="54546"/>
                    </a:cubicBezTo>
                    <a:cubicBezTo>
                      <a:pt x="40493" y="53792"/>
                      <a:pt x="45020" y="50911"/>
                      <a:pt x="49066" y="47551"/>
                    </a:cubicBezTo>
                    <a:cubicBezTo>
                      <a:pt x="52975" y="44396"/>
                      <a:pt x="54964" y="40212"/>
                      <a:pt x="56747" y="35823"/>
                    </a:cubicBezTo>
                    <a:cubicBezTo>
                      <a:pt x="59902" y="30200"/>
                      <a:pt x="61616" y="23342"/>
                      <a:pt x="59559" y="17170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1" name="任意多边形: 形状 4500">
                <a:extLst>
                  <a:ext uri="{FF2B5EF4-FFF2-40B4-BE49-F238E27FC236}">
                    <a16:creationId xmlns:a16="http://schemas.microsoft.com/office/drawing/2014/main" id="{CA4A9B3A-FE41-37A8-560B-6F876C0E8CD4}"/>
                  </a:ext>
                </a:extLst>
              </p:cNvPr>
              <p:cNvSpPr/>
              <p:nvPr/>
            </p:nvSpPr>
            <p:spPr>
              <a:xfrm>
                <a:off x="8419835" y="3874222"/>
                <a:ext cx="58096" cy="52747"/>
              </a:xfrm>
              <a:custGeom>
                <a:avLst/>
                <a:gdLst>
                  <a:gd name="connsiteX0" fmla="*/ 57445 w 58096"/>
                  <a:gd name="connsiteY0" fmla="*/ 15497 h 52747"/>
                  <a:gd name="connsiteX1" fmla="*/ 45032 w 58096"/>
                  <a:gd name="connsiteY1" fmla="*/ 3084 h 52747"/>
                  <a:gd name="connsiteX2" fmla="*/ 33647 w 58096"/>
                  <a:gd name="connsiteY2" fmla="*/ 547 h 52747"/>
                  <a:gd name="connsiteX3" fmla="*/ 6284 w 58096"/>
                  <a:gd name="connsiteY3" fmla="*/ 22630 h 52747"/>
                  <a:gd name="connsiteX4" fmla="*/ 2032 w 58096"/>
                  <a:gd name="connsiteY4" fmla="*/ 27773 h 52747"/>
                  <a:gd name="connsiteX5" fmla="*/ 6970 w 58096"/>
                  <a:gd name="connsiteY5" fmla="*/ 46496 h 52747"/>
                  <a:gd name="connsiteX6" fmla="*/ 23086 w 58096"/>
                  <a:gd name="connsiteY6" fmla="*/ 52256 h 52747"/>
                  <a:gd name="connsiteX7" fmla="*/ 45443 w 58096"/>
                  <a:gd name="connsiteY7" fmla="*/ 39569 h 52747"/>
                  <a:gd name="connsiteX8" fmla="*/ 45923 w 58096"/>
                  <a:gd name="connsiteY8" fmla="*/ 37100 h 52747"/>
                  <a:gd name="connsiteX9" fmla="*/ 52850 w 58096"/>
                  <a:gd name="connsiteY9" fmla="*/ 32711 h 52747"/>
                  <a:gd name="connsiteX10" fmla="*/ 57445 w 58096"/>
                  <a:gd name="connsiteY10" fmla="*/ 15497 h 52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096" h="52747">
                    <a:moveTo>
                      <a:pt x="57445" y="15497"/>
                    </a:moveTo>
                    <a:cubicBezTo>
                      <a:pt x="55730" y="9874"/>
                      <a:pt x="51067" y="4319"/>
                      <a:pt x="45032" y="3084"/>
                    </a:cubicBezTo>
                    <a:cubicBezTo>
                      <a:pt x="40574" y="2193"/>
                      <a:pt x="37831" y="1507"/>
                      <a:pt x="33647" y="547"/>
                    </a:cubicBezTo>
                    <a:cubicBezTo>
                      <a:pt x="19657" y="-2608"/>
                      <a:pt x="5050" y="8297"/>
                      <a:pt x="6284" y="22630"/>
                    </a:cubicBezTo>
                    <a:cubicBezTo>
                      <a:pt x="4775" y="24207"/>
                      <a:pt x="3472" y="25922"/>
                      <a:pt x="2032" y="27773"/>
                    </a:cubicBezTo>
                    <a:cubicBezTo>
                      <a:pt x="-2426" y="33671"/>
                      <a:pt x="1003" y="43204"/>
                      <a:pt x="6970" y="46496"/>
                    </a:cubicBezTo>
                    <a:cubicBezTo>
                      <a:pt x="11908" y="49239"/>
                      <a:pt x="17600" y="51022"/>
                      <a:pt x="23086" y="52256"/>
                    </a:cubicBezTo>
                    <a:cubicBezTo>
                      <a:pt x="32413" y="54382"/>
                      <a:pt x="43180" y="49513"/>
                      <a:pt x="45443" y="39569"/>
                    </a:cubicBezTo>
                    <a:cubicBezTo>
                      <a:pt x="45649" y="38746"/>
                      <a:pt x="45786" y="37923"/>
                      <a:pt x="45923" y="37100"/>
                    </a:cubicBezTo>
                    <a:cubicBezTo>
                      <a:pt x="48461" y="36003"/>
                      <a:pt x="50861" y="34700"/>
                      <a:pt x="52850" y="32711"/>
                    </a:cubicBezTo>
                    <a:cubicBezTo>
                      <a:pt x="57239" y="28390"/>
                      <a:pt x="59228" y="21464"/>
                      <a:pt x="57445" y="15497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2" name="任意多边形: 形状 4501">
                <a:extLst>
                  <a:ext uri="{FF2B5EF4-FFF2-40B4-BE49-F238E27FC236}">
                    <a16:creationId xmlns:a16="http://schemas.microsoft.com/office/drawing/2014/main" id="{A581E507-3452-63F7-DB1E-530A5408DA37}"/>
                  </a:ext>
                </a:extLst>
              </p:cNvPr>
              <p:cNvSpPr/>
              <p:nvPr/>
            </p:nvSpPr>
            <p:spPr>
              <a:xfrm>
                <a:off x="8673966" y="3679267"/>
                <a:ext cx="44509" cy="43461"/>
              </a:xfrm>
              <a:custGeom>
                <a:avLst/>
                <a:gdLst>
                  <a:gd name="connsiteX0" fmla="*/ 44510 w 44509"/>
                  <a:gd name="connsiteY0" fmla="*/ 22955 h 43461"/>
                  <a:gd name="connsiteX1" fmla="*/ 42932 w 44509"/>
                  <a:gd name="connsiteY1" fmla="*/ 15548 h 43461"/>
                  <a:gd name="connsiteX2" fmla="*/ 22358 w 44509"/>
                  <a:gd name="connsiteY2" fmla="*/ 49 h 43461"/>
                  <a:gd name="connsiteX3" fmla="*/ 1 w 44509"/>
                  <a:gd name="connsiteY3" fmla="*/ 20555 h 43461"/>
                  <a:gd name="connsiteX4" fmla="*/ 6996 w 44509"/>
                  <a:gd name="connsiteY4" fmla="*/ 37151 h 43461"/>
                  <a:gd name="connsiteX5" fmla="*/ 30519 w 44509"/>
                  <a:gd name="connsiteY5" fmla="*/ 41883 h 43461"/>
                  <a:gd name="connsiteX6" fmla="*/ 34634 w 44509"/>
                  <a:gd name="connsiteY6" fmla="*/ 40100 h 43461"/>
                  <a:gd name="connsiteX7" fmla="*/ 36760 w 44509"/>
                  <a:gd name="connsiteY7" fmla="*/ 38386 h 43461"/>
                  <a:gd name="connsiteX8" fmla="*/ 44235 w 44509"/>
                  <a:gd name="connsiteY8" fmla="*/ 25355 h 43461"/>
                  <a:gd name="connsiteX9" fmla="*/ 44510 w 44509"/>
                  <a:gd name="connsiteY9" fmla="*/ 22955 h 43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509" h="43461">
                    <a:moveTo>
                      <a:pt x="44510" y="22955"/>
                    </a:moveTo>
                    <a:cubicBezTo>
                      <a:pt x="44510" y="20143"/>
                      <a:pt x="43893" y="17880"/>
                      <a:pt x="42932" y="15548"/>
                    </a:cubicBezTo>
                    <a:cubicBezTo>
                      <a:pt x="40121" y="6564"/>
                      <a:pt x="32508" y="735"/>
                      <a:pt x="22358" y="49"/>
                    </a:cubicBezTo>
                    <a:cubicBezTo>
                      <a:pt x="10631" y="-774"/>
                      <a:pt x="138" y="8828"/>
                      <a:pt x="1" y="20555"/>
                    </a:cubicBezTo>
                    <a:cubicBezTo>
                      <a:pt x="-67" y="27481"/>
                      <a:pt x="2882" y="31939"/>
                      <a:pt x="6996" y="37151"/>
                    </a:cubicBezTo>
                    <a:cubicBezTo>
                      <a:pt x="12208" y="43735"/>
                      <a:pt x="22838" y="44900"/>
                      <a:pt x="30519" y="41883"/>
                    </a:cubicBezTo>
                    <a:cubicBezTo>
                      <a:pt x="31959" y="41540"/>
                      <a:pt x="33331" y="40991"/>
                      <a:pt x="34634" y="40100"/>
                    </a:cubicBezTo>
                    <a:cubicBezTo>
                      <a:pt x="39298" y="36534"/>
                      <a:pt x="39983" y="35985"/>
                      <a:pt x="36760" y="38386"/>
                    </a:cubicBezTo>
                    <a:cubicBezTo>
                      <a:pt x="41081" y="35848"/>
                      <a:pt x="44578" y="30567"/>
                      <a:pt x="44235" y="25355"/>
                    </a:cubicBezTo>
                    <a:cubicBezTo>
                      <a:pt x="43550" y="29950"/>
                      <a:pt x="43687" y="29196"/>
                      <a:pt x="44510" y="22955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3" name="任意多边形: 形状 4502">
                <a:extLst>
                  <a:ext uri="{FF2B5EF4-FFF2-40B4-BE49-F238E27FC236}">
                    <a16:creationId xmlns:a16="http://schemas.microsoft.com/office/drawing/2014/main" id="{FA40168D-19B7-1BEC-3393-C9A31D69131B}"/>
                  </a:ext>
                </a:extLst>
              </p:cNvPr>
              <p:cNvSpPr/>
              <p:nvPr/>
            </p:nvSpPr>
            <p:spPr>
              <a:xfrm rot="-1362348">
                <a:off x="8968546" y="3932614"/>
                <a:ext cx="41971" cy="41971"/>
              </a:xfrm>
              <a:custGeom>
                <a:avLst/>
                <a:gdLst>
                  <a:gd name="connsiteX0" fmla="*/ 41971 w 41971"/>
                  <a:gd name="connsiteY0" fmla="*/ 20985 h 41971"/>
                  <a:gd name="connsiteX1" fmla="*/ 20986 w 41971"/>
                  <a:gd name="connsiteY1" fmla="*/ 41971 h 41971"/>
                  <a:gd name="connsiteX2" fmla="*/ 0 w 41971"/>
                  <a:gd name="connsiteY2" fmla="*/ 20985 h 41971"/>
                  <a:gd name="connsiteX3" fmla="*/ 20986 w 41971"/>
                  <a:gd name="connsiteY3" fmla="*/ 0 h 41971"/>
                  <a:gd name="connsiteX4" fmla="*/ 41971 w 41971"/>
                  <a:gd name="connsiteY4" fmla="*/ 20985 h 41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71" h="41971">
                    <a:moveTo>
                      <a:pt x="41971" y="20985"/>
                    </a:moveTo>
                    <a:cubicBezTo>
                      <a:pt x="41971" y="32576"/>
                      <a:pt x="32576" y="41971"/>
                      <a:pt x="20986" y="41971"/>
                    </a:cubicBezTo>
                    <a:cubicBezTo>
                      <a:pt x="9395" y="41971"/>
                      <a:pt x="0" y="32576"/>
                      <a:pt x="0" y="20985"/>
                    </a:cubicBezTo>
                    <a:cubicBezTo>
                      <a:pt x="0" y="9395"/>
                      <a:pt x="9395" y="0"/>
                      <a:pt x="20986" y="0"/>
                    </a:cubicBezTo>
                    <a:cubicBezTo>
                      <a:pt x="32576" y="0"/>
                      <a:pt x="41971" y="9395"/>
                      <a:pt x="41971" y="20985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4" name="任意多边形: 形状 4503">
                <a:extLst>
                  <a:ext uri="{FF2B5EF4-FFF2-40B4-BE49-F238E27FC236}">
                    <a16:creationId xmlns:a16="http://schemas.microsoft.com/office/drawing/2014/main" id="{25190642-712B-CD0E-531A-FC9667AF7301}"/>
                  </a:ext>
                </a:extLst>
              </p:cNvPr>
              <p:cNvSpPr/>
              <p:nvPr/>
            </p:nvSpPr>
            <p:spPr>
              <a:xfrm>
                <a:off x="8928258" y="4047877"/>
                <a:ext cx="33895" cy="34521"/>
              </a:xfrm>
              <a:custGeom>
                <a:avLst/>
                <a:gdLst>
                  <a:gd name="connsiteX0" fmla="*/ 33196 w 33895"/>
                  <a:gd name="connsiteY0" fmla="*/ 12539 h 34521"/>
                  <a:gd name="connsiteX1" fmla="*/ 31687 w 33895"/>
                  <a:gd name="connsiteY1" fmla="*/ 8767 h 34521"/>
                  <a:gd name="connsiteX2" fmla="*/ 16805 w 33895"/>
                  <a:gd name="connsiteY2" fmla="*/ 57 h 34521"/>
                  <a:gd name="connsiteX3" fmla="*/ 4736 w 33895"/>
                  <a:gd name="connsiteY3" fmla="*/ 5064 h 34521"/>
                  <a:gd name="connsiteX4" fmla="*/ 346 w 33895"/>
                  <a:gd name="connsiteY4" fmla="*/ 21660 h 34521"/>
                  <a:gd name="connsiteX5" fmla="*/ 415 w 33895"/>
                  <a:gd name="connsiteY5" fmla="*/ 22140 h 34521"/>
                  <a:gd name="connsiteX6" fmla="*/ 20852 w 33895"/>
                  <a:gd name="connsiteY6" fmla="*/ 33730 h 34521"/>
                  <a:gd name="connsiteX7" fmla="*/ 21332 w 33895"/>
                  <a:gd name="connsiteY7" fmla="*/ 33524 h 34521"/>
                  <a:gd name="connsiteX8" fmla="*/ 31482 w 33895"/>
                  <a:gd name="connsiteY8" fmla="*/ 25706 h 34521"/>
                  <a:gd name="connsiteX9" fmla="*/ 33196 w 33895"/>
                  <a:gd name="connsiteY9" fmla="*/ 12539 h 34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895" h="34521">
                    <a:moveTo>
                      <a:pt x="33196" y="12539"/>
                    </a:moveTo>
                    <a:cubicBezTo>
                      <a:pt x="32716" y="11167"/>
                      <a:pt x="32579" y="10687"/>
                      <a:pt x="31687" y="8767"/>
                    </a:cubicBezTo>
                    <a:cubicBezTo>
                      <a:pt x="28739" y="2732"/>
                      <a:pt x="22978" y="743"/>
                      <a:pt x="16805" y="57"/>
                    </a:cubicBezTo>
                    <a:cubicBezTo>
                      <a:pt x="12554" y="-423"/>
                      <a:pt x="7616" y="2183"/>
                      <a:pt x="4736" y="5064"/>
                    </a:cubicBezTo>
                    <a:cubicBezTo>
                      <a:pt x="72" y="9727"/>
                      <a:pt x="-545" y="15419"/>
                      <a:pt x="346" y="21660"/>
                    </a:cubicBezTo>
                    <a:cubicBezTo>
                      <a:pt x="346" y="21797"/>
                      <a:pt x="415" y="22003"/>
                      <a:pt x="415" y="22140"/>
                    </a:cubicBezTo>
                    <a:cubicBezTo>
                      <a:pt x="1649" y="30438"/>
                      <a:pt x="13171" y="36816"/>
                      <a:pt x="20852" y="33730"/>
                    </a:cubicBezTo>
                    <a:cubicBezTo>
                      <a:pt x="20989" y="33662"/>
                      <a:pt x="21126" y="33593"/>
                      <a:pt x="21332" y="33524"/>
                    </a:cubicBezTo>
                    <a:cubicBezTo>
                      <a:pt x="25652" y="31810"/>
                      <a:pt x="29081" y="29821"/>
                      <a:pt x="31482" y="25706"/>
                    </a:cubicBezTo>
                    <a:cubicBezTo>
                      <a:pt x="33608" y="22003"/>
                      <a:pt x="34705" y="16654"/>
                      <a:pt x="33196" y="12539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5" name="任意多边形: 形状 4504">
                <a:extLst>
                  <a:ext uri="{FF2B5EF4-FFF2-40B4-BE49-F238E27FC236}">
                    <a16:creationId xmlns:a16="http://schemas.microsoft.com/office/drawing/2014/main" id="{CEE89BDA-C8E7-F6C5-FEF7-7A55BE71E420}"/>
                  </a:ext>
                </a:extLst>
              </p:cNvPr>
              <p:cNvSpPr/>
              <p:nvPr/>
            </p:nvSpPr>
            <p:spPr>
              <a:xfrm>
                <a:off x="8955742" y="4331799"/>
                <a:ext cx="44834" cy="42839"/>
              </a:xfrm>
              <a:custGeom>
                <a:avLst/>
                <a:gdLst>
                  <a:gd name="connsiteX0" fmla="*/ 34241 w 44834"/>
                  <a:gd name="connsiteY0" fmla="*/ 2936 h 42839"/>
                  <a:gd name="connsiteX1" fmla="*/ 17714 w 44834"/>
                  <a:gd name="connsiteY1" fmla="*/ 742 h 42839"/>
                  <a:gd name="connsiteX2" fmla="*/ 16479 w 44834"/>
                  <a:gd name="connsiteY2" fmla="*/ 1222 h 42839"/>
                  <a:gd name="connsiteX3" fmla="*/ 15931 w 44834"/>
                  <a:gd name="connsiteY3" fmla="*/ 1359 h 42839"/>
                  <a:gd name="connsiteX4" fmla="*/ 15039 w 44834"/>
                  <a:gd name="connsiteY4" fmla="*/ 1633 h 42839"/>
                  <a:gd name="connsiteX5" fmla="*/ 15725 w 44834"/>
                  <a:gd name="connsiteY5" fmla="*/ 1565 h 42839"/>
                  <a:gd name="connsiteX6" fmla="*/ 15382 w 44834"/>
                  <a:gd name="connsiteY6" fmla="*/ 1702 h 42839"/>
                  <a:gd name="connsiteX7" fmla="*/ 13187 w 44834"/>
                  <a:gd name="connsiteY7" fmla="*/ 1976 h 42839"/>
                  <a:gd name="connsiteX8" fmla="*/ 11404 w 44834"/>
                  <a:gd name="connsiteY8" fmla="*/ 2662 h 42839"/>
                  <a:gd name="connsiteX9" fmla="*/ 6466 w 44834"/>
                  <a:gd name="connsiteY9" fmla="*/ 4719 h 42839"/>
                  <a:gd name="connsiteX10" fmla="*/ 294 w 44834"/>
                  <a:gd name="connsiteY10" fmla="*/ 19875 h 42839"/>
                  <a:gd name="connsiteX11" fmla="*/ 1117 w 44834"/>
                  <a:gd name="connsiteY11" fmla="*/ 22550 h 42839"/>
                  <a:gd name="connsiteX12" fmla="*/ 1186 w 44834"/>
                  <a:gd name="connsiteY12" fmla="*/ 23167 h 42839"/>
                  <a:gd name="connsiteX13" fmla="*/ 2009 w 44834"/>
                  <a:gd name="connsiteY13" fmla="*/ 24745 h 42839"/>
                  <a:gd name="connsiteX14" fmla="*/ 2900 w 44834"/>
                  <a:gd name="connsiteY14" fmla="*/ 27145 h 42839"/>
                  <a:gd name="connsiteX15" fmla="*/ 12707 w 44834"/>
                  <a:gd name="connsiteY15" fmla="*/ 39969 h 42839"/>
                  <a:gd name="connsiteX16" fmla="*/ 42059 w 44834"/>
                  <a:gd name="connsiteY16" fmla="*/ 32288 h 42839"/>
                  <a:gd name="connsiteX17" fmla="*/ 34241 w 44834"/>
                  <a:gd name="connsiteY17" fmla="*/ 2936 h 42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4834" h="42839">
                    <a:moveTo>
                      <a:pt x="34241" y="2936"/>
                    </a:moveTo>
                    <a:cubicBezTo>
                      <a:pt x="29304" y="56"/>
                      <a:pt x="23269" y="-767"/>
                      <a:pt x="17714" y="742"/>
                    </a:cubicBezTo>
                    <a:cubicBezTo>
                      <a:pt x="17234" y="879"/>
                      <a:pt x="16891" y="1084"/>
                      <a:pt x="16479" y="1222"/>
                    </a:cubicBezTo>
                    <a:cubicBezTo>
                      <a:pt x="16274" y="1290"/>
                      <a:pt x="16136" y="1290"/>
                      <a:pt x="15931" y="1359"/>
                    </a:cubicBezTo>
                    <a:lnTo>
                      <a:pt x="15039" y="1633"/>
                    </a:lnTo>
                    <a:cubicBezTo>
                      <a:pt x="15313" y="1633"/>
                      <a:pt x="15519" y="1565"/>
                      <a:pt x="15725" y="1565"/>
                    </a:cubicBezTo>
                    <a:cubicBezTo>
                      <a:pt x="15588" y="1633"/>
                      <a:pt x="15450" y="1633"/>
                      <a:pt x="15382" y="1702"/>
                    </a:cubicBezTo>
                    <a:cubicBezTo>
                      <a:pt x="14765" y="1770"/>
                      <a:pt x="14079" y="1839"/>
                      <a:pt x="13187" y="1976"/>
                    </a:cubicBezTo>
                    <a:cubicBezTo>
                      <a:pt x="8318" y="4102"/>
                      <a:pt x="7701" y="4308"/>
                      <a:pt x="11404" y="2662"/>
                    </a:cubicBezTo>
                    <a:cubicBezTo>
                      <a:pt x="9690" y="3005"/>
                      <a:pt x="7975" y="3965"/>
                      <a:pt x="6466" y="4719"/>
                    </a:cubicBezTo>
                    <a:cubicBezTo>
                      <a:pt x="843" y="7600"/>
                      <a:pt x="-734" y="14115"/>
                      <a:pt x="294" y="19875"/>
                    </a:cubicBezTo>
                    <a:cubicBezTo>
                      <a:pt x="432" y="20767"/>
                      <a:pt x="774" y="21658"/>
                      <a:pt x="1117" y="22550"/>
                    </a:cubicBezTo>
                    <a:cubicBezTo>
                      <a:pt x="1186" y="22756"/>
                      <a:pt x="1186" y="22961"/>
                      <a:pt x="1186" y="23167"/>
                    </a:cubicBezTo>
                    <a:cubicBezTo>
                      <a:pt x="3175" y="28174"/>
                      <a:pt x="3449" y="28654"/>
                      <a:pt x="2009" y="24745"/>
                    </a:cubicBezTo>
                    <a:cubicBezTo>
                      <a:pt x="2283" y="25636"/>
                      <a:pt x="2558" y="26390"/>
                      <a:pt x="2900" y="27145"/>
                    </a:cubicBezTo>
                    <a:cubicBezTo>
                      <a:pt x="4409" y="32426"/>
                      <a:pt x="7907" y="37226"/>
                      <a:pt x="12707" y="39969"/>
                    </a:cubicBezTo>
                    <a:cubicBezTo>
                      <a:pt x="22789" y="45867"/>
                      <a:pt x="36162" y="42370"/>
                      <a:pt x="42059" y="32288"/>
                    </a:cubicBezTo>
                    <a:cubicBezTo>
                      <a:pt x="47820" y="22139"/>
                      <a:pt x="44323" y="8834"/>
                      <a:pt x="34241" y="2936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6" name="任意多边形: 形状 4505">
                <a:extLst>
                  <a:ext uri="{FF2B5EF4-FFF2-40B4-BE49-F238E27FC236}">
                    <a16:creationId xmlns:a16="http://schemas.microsoft.com/office/drawing/2014/main" id="{DC716D27-75EB-7AB0-E41B-897F063E02F3}"/>
                  </a:ext>
                </a:extLst>
              </p:cNvPr>
              <p:cNvSpPr/>
              <p:nvPr/>
            </p:nvSpPr>
            <p:spPr>
              <a:xfrm>
                <a:off x="9009443" y="4557251"/>
                <a:ext cx="35061" cy="34148"/>
              </a:xfrm>
              <a:custGeom>
                <a:avLst/>
                <a:gdLst>
                  <a:gd name="connsiteX0" fmla="*/ 9070 w 35061"/>
                  <a:gd name="connsiteY0" fmla="*/ 2153 h 34148"/>
                  <a:gd name="connsiteX1" fmla="*/ 8178 w 35061"/>
                  <a:gd name="connsiteY1" fmla="*/ 2633 h 34148"/>
                  <a:gd name="connsiteX2" fmla="*/ 8178 w 35061"/>
                  <a:gd name="connsiteY2" fmla="*/ 31505 h 34148"/>
                  <a:gd name="connsiteX3" fmla="*/ 9070 w 35061"/>
                  <a:gd name="connsiteY3" fmla="*/ 31985 h 34148"/>
                  <a:gd name="connsiteX4" fmla="*/ 35061 w 35061"/>
                  <a:gd name="connsiteY4" fmla="*/ 17104 h 34148"/>
                  <a:gd name="connsiteX5" fmla="*/ 9070 w 35061"/>
                  <a:gd name="connsiteY5" fmla="*/ 2153 h 3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061" h="34148">
                    <a:moveTo>
                      <a:pt x="9070" y="2153"/>
                    </a:moveTo>
                    <a:cubicBezTo>
                      <a:pt x="8795" y="2290"/>
                      <a:pt x="8521" y="2496"/>
                      <a:pt x="8178" y="2633"/>
                    </a:cubicBezTo>
                    <a:cubicBezTo>
                      <a:pt x="-2726" y="8531"/>
                      <a:pt x="-2726" y="25607"/>
                      <a:pt x="8178" y="31505"/>
                    </a:cubicBezTo>
                    <a:cubicBezTo>
                      <a:pt x="8453" y="31642"/>
                      <a:pt x="8727" y="31848"/>
                      <a:pt x="9070" y="31985"/>
                    </a:cubicBezTo>
                    <a:cubicBezTo>
                      <a:pt x="20454" y="38158"/>
                      <a:pt x="35061" y="30477"/>
                      <a:pt x="35061" y="17104"/>
                    </a:cubicBezTo>
                    <a:cubicBezTo>
                      <a:pt x="35061" y="3730"/>
                      <a:pt x="20454" y="-4019"/>
                      <a:pt x="9070" y="2153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7" name="任意多边形: 形状 4506">
                <a:extLst>
                  <a:ext uri="{FF2B5EF4-FFF2-40B4-BE49-F238E27FC236}">
                    <a16:creationId xmlns:a16="http://schemas.microsoft.com/office/drawing/2014/main" id="{914918CF-27E6-95D4-4258-E5F5E814992F}"/>
                  </a:ext>
                </a:extLst>
              </p:cNvPr>
              <p:cNvSpPr/>
              <p:nvPr/>
            </p:nvSpPr>
            <p:spPr>
              <a:xfrm>
                <a:off x="8591995" y="4680013"/>
                <a:ext cx="30971" cy="30949"/>
              </a:xfrm>
              <a:custGeom>
                <a:avLst/>
                <a:gdLst>
                  <a:gd name="connsiteX0" fmla="*/ 27177 w 30971"/>
                  <a:gd name="connsiteY0" fmla="*/ 3794 h 30949"/>
                  <a:gd name="connsiteX1" fmla="*/ 10855 w 30971"/>
                  <a:gd name="connsiteY1" fmla="*/ 1668 h 30949"/>
                  <a:gd name="connsiteX2" fmla="*/ 3860 w 30971"/>
                  <a:gd name="connsiteY2" fmla="*/ 7978 h 30949"/>
                  <a:gd name="connsiteX3" fmla="*/ 2762 w 30971"/>
                  <a:gd name="connsiteY3" fmla="*/ 10035 h 30949"/>
                  <a:gd name="connsiteX4" fmla="*/ 1459 w 30971"/>
                  <a:gd name="connsiteY4" fmla="*/ 13395 h 30949"/>
                  <a:gd name="connsiteX5" fmla="*/ 3311 w 30971"/>
                  <a:gd name="connsiteY5" fmla="*/ 27660 h 30949"/>
                  <a:gd name="connsiteX6" fmla="*/ 17576 w 30971"/>
                  <a:gd name="connsiteY6" fmla="*/ 29512 h 30949"/>
                  <a:gd name="connsiteX7" fmla="*/ 21965 w 30971"/>
                  <a:gd name="connsiteY7" fmla="*/ 27660 h 30949"/>
                  <a:gd name="connsiteX8" fmla="*/ 29303 w 30971"/>
                  <a:gd name="connsiteY8" fmla="*/ 20116 h 30949"/>
                  <a:gd name="connsiteX9" fmla="*/ 27177 w 30971"/>
                  <a:gd name="connsiteY9" fmla="*/ 3794 h 3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71" h="30949">
                    <a:moveTo>
                      <a:pt x="27177" y="3794"/>
                    </a:moveTo>
                    <a:cubicBezTo>
                      <a:pt x="22513" y="-869"/>
                      <a:pt x="16478" y="-801"/>
                      <a:pt x="10855" y="1668"/>
                    </a:cubicBezTo>
                    <a:cubicBezTo>
                      <a:pt x="8180" y="2834"/>
                      <a:pt x="5300" y="5372"/>
                      <a:pt x="3860" y="7978"/>
                    </a:cubicBezTo>
                    <a:cubicBezTo>
                      <a:pt x="3517" y="8663"/>
                      <a:pt x="3105" y="9349"/>
                      <a:pt x="2762" y="10035"/>
                    </a:cubicBezTo>
                    <a:cubicBezTo>
                      <a:pt x="2282" y="10995"/>
                      <a:pt x="156" y="16344"/>
                      <a:pt x="1459" y="13395"/>
                    </a:cubicBezTo>
                    <a:cubicBezTo>
                      <a:pt x="-667" y="18333"/>
                      <a:pt x="-804" y="23614"/>
                      <a:pt x="3311" y="27660"/>
                    </a:cubicBezTo>
                    <a:cubicBezTo>
                      <a:pt x="7357" y="31706"/>
                      <a:pt x="12638" y="31638"/>
                      <a:pt x="17576" y="29512"/>
                    </a:cubicBezTo>
                    <a:cubicBezTo>
                      <a:pt x="14490" y="30883"/>
                      <a:pt x="21142" y="28072"/>
                      <a:pt x="21965" y="27660"/>
                    </a:cubicBezTo>
                    <a:cubicBezTo>
                      <a:pt x="25051" y="25946"/>
                      <a:pt x="27863" y="23408"/>
                      <a:pt x="29303" y="20116"/>
                    </a:cubicBezTo>
                    <a:cubicBezTo>
                      <a:pt x="31772" y="14493"/>
                      <a:pt x="31840" y="8458"/>
                      <a:pt x="27177" y="3794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8" name="任意多边形: 形状 4507">
                <a:extLst>
                  <a:ext uri="{FF2B5EF4-FFF2-40B4-BE49-F238E27FC236}">
                    <a16:creationId xmlns:a16="http://schemas.microsoft.com/office/drawing/2014/main" id="{A55FC4D7-19D3-A717-FBA1-70D877FE0322}"/>
                  </a:ext>
                </a:extLst>
              </p:cNvPr>
              <p:cNvSpPr/>
              <p:nvPr/>
            </p:nvSpPr>
            <p:spPr>
              <a:xfrm>
                <a:off x="8641439" y="4957048"/>
                <a:ext cx="26308" cy="27743"/>
              </a:xfrm>
              <a:custGeom>
                <a:avLst/>
                <a:gdLst>
                  <a:gd name="connsiteX0" fmla="*/ 20321 w 26308"/>
                  <a:gd name="connsiteY0" fmla="*/ 1628 h 27743"/>
                  <a:gd name="connsiteX1" fmla="*/ 3999 w 26308"/>
                  <a:gd name="connsiteY1" fmla="*/ 5880 h 27743"/>
                  <a:gd name="connsiteX2" fmla="*/ 1804 w 26308"/>
                  <a:gd name="connsiteY2" fmla="*/ 9035 h 27743"/>
                  <a:gd name="connsiteX3" fmla="*/ 6262 w 26308"/>
                  <a:gd name="connsiteY3" fmla="*/ 26043 h 27743"/>
                  <a:gd name="connsiteX4" fmla="*/ 24504 w 26308"/>
                  <a:gd name="connsiteY4" fmla="*/ 18636 h 27743"/>
                  <a:gd name="connsiteX5" fmla="*/ 25738 w 26308"/>
                  <a:gd name="connsiteY5" fmla="*/ 15070 h 27743"/>
                  <a:gd name="connsiteX6" fmla="*/ 20321 w 26308"/>
                  <a:gd name="connsiteY6" fmla="*/ 1628 h 2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308" h="27743">
                    <a:moveTo>
                      <a:pt x="20321" y="1628"/>
                    </a:moveTo>
                    <a:cubicBezTo>
                      <a:pt x="14354" y="-1870"/>
                      <a:pt x="7771" y="600"/>
                      <a:pt x="3999" y="5880"/>
                    </a:cubicBezTo>
                    <a:cubicBezTo>
                      <a:pt x="3244" y="6909"/>
                      <a:pt x="2558" y="8006"/>
                      <a:pt x="1804" y="9035"/>
                    </a:cubicBezTo>
                    <a:cubicBezTo>
                      <a:pt x="-2105" y="14590"/>
                      <a:pt x="775" y="22820"/>
                      <a:pt x="6262" y="26043"/>
                    </a:cubicBezTo>
                    <a:cubicBezTo>
                      <a:pt x="13600" y="30295"/>
                      <a:pt x="21898" y="26111"/>
                      <a:pt x="24504" y="18636"/>
                    </a:cubicBezTo>
                    <a:cubicBezTo>
                      <a:pt x="24916" y="17470"/>
                      <a:pt x="25327" y="16304"/>
                      <a:pt x="25738" y="15070"/>
                    </a:cubicBezTo>
                    <a:cubicBezTo>
                      <a:pt x="27590" y="10064"/>
                      <a:pt x="24710" y="4166"/>
                      <a:pt x="20321" y="1628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9" name="任意多边形: 形状 4508">
                <a:extLst>
                  <a:ext uri="{FF2B5EF4-FFF2-40B4-BE49-F238E27FC236}">
                    <a16:creationId xmlns:a16="http://schemas.microsoft.com/office/drawing/2014/main" id="{1DF4897F-719D-092B-5BD5-EFCF29213AEF}"/>
                  </a:ext>
                </a:extLst>
              </p:cNvPr>
              <p:cNvSpPr/>
              <p:nvPr/>
            </p:nvSpPr>
            <p:spPr>
              <a:xfrm>
                <a:off x="8367191" y="4807342"/>
                <a:ext cx="24538" cy="21314"/>
              </a:xfrm>
              <a:custGeom>
                <a:avLst/>
                <a:gdLst>
                  <a:gd name="connsiteX0" fmla="*/ 20317 w 24538"/>
                  <a:gd name="connsiteY0" fmla="*/ 733 h 21314"/>
                  <a:gd name="connsiteX1" fmla="*/ 13047 w 24538"/>
                  <a:gd name="connsiteY1" fmla="*/ 322 h 21314"/>
                  <a:gd name="connsiteX2" fmla="*/ 4612 w 24538"/>
                  <a:gd name="connsiteY2" fmla="*/ 3682 h 21314"/>
                  <a:gd name="connsiteX3" fmla="*/ 14007 w 24538"/>
                  <a:gd name="connsiteY3" fmla="*/ 19798 h 21314"/>
                  <a:gd name="connsiteX4" fmla="*/ 24294 w 24538"/>
                  <a:gd name="connsiteY4" fmla="*/ 7728 h 21314"/>
                  <a:gd name="connsiteX5" fmla="*/ 20317 w 24538"/>
                  <a:gd name="connsiteY5" fmla="*/ 733 h 21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38" h="21314">
                    <a:moveTo>
                      <a:pt x="20317" y="733"/>
                    </a:moveTo>
                    <a:cubicBezTo>
                      <a:pt x="17985" y="322"/>
                      <a:pt x="15379" y="-433"/>
                      <a:pt x="13047" y="322"/>
                    </a:cubicBezTo>
                    <a:cubicBezTo>
                      <a:pt x="10098" y="1282"/>
                      <a:pt x="7424" y="2311"/>
                      <a:pt x="4612" y="3682"/>
                    </a:cubicBezTo>
                    <a:cubicBezTo>
                      <a:pt x="-6155" y="9031"/>
                      <a:pt x="3995" y="26519"/>
                      <a:pt x="14007" y="19798"/>
                    </a:cubicBezTo>
                    <a:cubicBezTo>
                      <a:pt x="18945" y="16507"/>
                      <a:pt x="22374" y="13489"/>
                      <a:pt x="24294" y="7728"/>
                    </a:cubicBezTo>
                    <a:cubicBezTo>
                      <a:pt x="25255" y="5054"/>
                      <a:pt x="23266" y="1350"/>
                      <a:pt x="20317" y="733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0" name="任意多边形: 形状 4509">
                <a:extLst>
                  <a:ext uri="{FF2B5EF4-FFF2-40B4-BE49-F238E27FC236}">
                    <a16:creationId xmlns:a16="http://schemas.microsoft.com/office/drawing/2014/main" id="{A83F82C8-EAF2-4CE4-3BC1-F0FF3EB003A3}"/>
                  </a:ext>
                </a:extLst>
              </p:cNvPr>
              <p:cNvSpPr/>
              <p:nvPr/>
            </p:nvSpPr>
            <p:spPr>
              <a:xfrm>
                <a:off x="8273485" y="4328229"/>
                <a:ext cx="37488" cy="37750"/>
              </a:xfrm>
              <a:custGeom>
                <a:avLst/>
                <a:gdLst>
                  <a:gd name="connsiteX0" fmla="*/ 37488 w 37488"/>
                  <a:gd name="connsiteY0" fmla="*/ 16314 h 37750"/>
                  <a:gd name="connsiteX1" fmla="*/ 32345 w 37488"/>
                  <a:gd name="connsiteY1" fmla="*/ 8015 h 37750"/>
                  <a:gd name="connsiteX2" fmla="*/ 26584 w 37488"/>
                  <a:gd name="connsiteY2" fmla="*/ 3352 h 37750"/>
                  <a:gd name="connsiteX3" fmla="*/ 8068 w 37488"/>
                  <a:gd name="connsiteY3" fmla="*/ 2186 h 37750"/>
                  <a:gd name="connsiteX4" fmla="*/ 181 w 37488"/>
                  <a:gd name="connsiteY4" fmla="*/ 18166 h 37750"/>
                  <a:gd name="connsiteX5" fmla="*/ 44 w 37488"/>
                  <a:gd name="connsiteY5" fmla="*/ 18646 h 37750"/>
                  <a:gd name="connsiteX6" fmla="*/ 318 w 37488"/>
                  <a:gd name="connsiteY6" fmla="*/ 19057 h 37750"/>
                  <a:gd name="connsiteX7" fmla="*/ 387 w 37488"/>
                  <a:gd name="connsiteY7" fmla="*/ 19469 h 37750"/>
                  <a:gd name="connsiteX8" fmla="*/ 2238 w 37488"/>
                  <a:gd name="connsiteY8" fmla="*/ 29824 h 37750"/>
                  <a:gd name="connsiteX9" fmla="*/ 1141 w 37488"/>
                  <a:gd name="connsiteY9" fmla="*/ 27286 h 37750"/>
                  <a:gd name="connsiteX10" fmla="*/ 4296 w 37488"/>
                  <a:gd name="connsiteY10" fmla="*/ 32705 h 37750"/>
                  <a:gd name="connsiteX11" fmla="*/ 28504 w 37488"/>
                  <a:gd name="connsiteY11" fmla="*/ 32018 h 37750"/>
                  <a:gd name="connsiteX12" fmla="*/ 32894 w 37488"/>
                  <a:gd name="connsiteY12" fmla="*/ 24269 h 37750"/>
                  <a:gd name="connsiteX13" fmla="*/ 37488 w 37488"/>
                  <a:gd name="connsiteY13" fmla="*/ 16314 h 3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488" h="37750">
                    <a:moveTo>
                      <a:pt x="37488" y="16314"/>
                    </a:moveTo>
                    <a:cubicBezTo>
                      <a:pt x="37488" y="12611"/>
                      <a:pt x="35088" y="10073"/>
                      <a:pt x="32345" y="8015"/>
                    </a:cubicBezTo>
                    <a:cubicBezTo>
                      <a:pt x="30768" y="6027"/>
                      <a:pt x="28847" y="4518"/>
                      <a:pt x="26584" y="3352"/>
                    </a:cubicBezTo>
                    <a:cubicBezTo>
                      <a:pt x="21715" y="-900"/>
                      <a:pt x="13348" y="-900"/>
                      <a:pt x="8068" y="2186"/>
                    </a:cubicBezTo>
                    <a:cubicBezTo>
                      <a:pt x="2101" y="5684"/>
                      <a:pt x="-231" y="11719"/>
                      <a:pt x="181" y="18166"/>
                    </a:cubicBezTo>
                    <a:cubicBezTo>
                      <a:pt x="44" y="17548"/>
                      <a:pt x="44" y="17617"/>
                      <a:pt x="44" y="18646"/>
                    </a:cubicBezTo>
                    <a:cubicBezTo>
                      <a:pt x="44" y="19880"/>
                      <a:pt x="-162" y="21937"/>
                      <a:pt x="318" y="19057"/>
                    </a:cubicBezTo>
                    <a:cubicBezTo>
                      <a:pt x="318" y="19194"/>
                      <a:pt x="318" y="19331"/>
                      <a:pt x="387" y="19469"/>
                    </a:cubicBezTo>
                    <a:cubicBezTo>
                      <a:pt x="44" y="23172"/>
                      <a:pt x="524" y="25983"/>
                      <a:pt x="2238" y="29824"/>
                    </a:cubicBezTo>
                    <a:cubicBezTo>
                      <a:pt x="1895" y="29001"/>
                      <a:pt x="1484" y="28109"/>
                      <a:pt x="1141" y="27286"/>
                    </a:cubicBezTo>
                    <a:cubicBezTo>
                      <a:pt x="1758" y="29344"/>
                      <a:pt x="2787" y="31196"/>
                      <a:pt x="4296" y="32705"/>
                    </a:cubicBezTo>
                    <a:cubicBezTo>
                      <a:pt x="10537" y="39905"/>
                      <a:pt x="22607" y="39151"/>
                      <a:pt x="28504" y="32018"/>
                    </a:cubicBezTo>
                    <a:cubicBezTo>
                      <a:pt x="30493" y="29618"/>
                      <a:pt x="31933" y="27081"/>
                      <a:pt x="32894" y="24269"/>
                    </a:cubicBezTo>
                    <a:cubicBezTo>
                      <a:pt x="35431" y="22212"/>
                      <a:pt x="37488" y="19743"/>
                      <a:pt x="37488" y="16314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1" name="任意多边形: 形状 4510">
                <a:extLst>
                  <a:ext uri="{FF2B5EF4-FFF2-40B4-BE49-F238E27FC236}">
                    <a16:creationId xmlns:a16="http://schemas.microsoft.com/office/drawing/2014/main" id="{D68576E3-F135-6010-7201-7B5230CC32B0}"/>
                  </a:ext>
                </a:extLst>
              </p:cNvPr>
              <p:cNvSpPr/>
              <p:nvPr/>
            </p:nvSpPr>
            <p:spPr>
              <a:xfrm>
                <a:off x="9212667" y="4243818"/>
                <a:ext cx="40496" cy="38054"/>
              </a:xfrm>
              <a:custGeom>
                <a:avLst/>
                <a:gdLst>
                  <a:gd name="connsiteX0" fmla="*/ 31200 w 40496"/>
                  <a:gd name="connsiteY0" fmla="*/ 3273 h 38054"/>
                  <a:gd name="connsiteX1" fmla="*/ 13780 w 40496"/>
                  <a:gd name="connsiteY1" fmla="*/ 872 h 38054"/>
                  <a:gd name="connsiteX2" fmla="*/ 64 w 40496"/>
                  <a:gd name="connsiteY2" fmla="*/ 18909 h 38054"/>
                  <a:gd name="connsiteX3" fmla="*/ 64 w 40496"/>
                  <a:gd name="connsiteY3" fmla="*/ 19114 h 38054"/>
                  <a:gd name="connsiteX4" fmla="*/ 133 w 40496"/>
                  <a:gd name="connsiteY4" fmla="*/ 20006 h 38054"/>
                  <a:gd name="connsiteX5" fmla="*/ 5071 w 40496"/>
                  <a:gd name="connsiteY5" fmla="*/ 31871 h 38054"/>
                  <a:gd name="connsiteX6" fmla="*/ 8911 w 40496"/>
                  <a:gd name="connsiteY6" fmla="*/ 34682 h 38054"/>
                  <a:gd name="connsiteX7" fmla="*/ 9323 w 40496"/>
                  <a:gd name="connsiteY7" fmla="*/ 35025 h 38054"/>
                  <a:gd name="connsiteX8" fmla="*/ 12820 w 40496"/>
                  <a:gd name="connsiteY8" fmla="*/ 36123 h 38054"/>
                  <a:gd name="connsiteX9" fmla="*/ 13026 w 40496"/>
                  <a:gd name="connsiteY9" fmla="*/ 36123 h 38054"/>
                  <a:gd name="connsiteX10" fmla="*/ 37989 w 40496"/>
                  <a:gd name="connsiteY10" fmla="*/ 28990 h 38054"/>
                  <a:gd name="connsiteX11" fmla="*/ 31200 w 40496"/>
                  <a:gd name="connsiteY11" fmla="*/ 3273 h 38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496" h="38054">
                    <a:moveTo>
                      <a:pt x="31200" y="3273"/>
                    </a:moveTo>
                    <a:cubicBezTo>
                      <a:pt x="25919" y="255"/>
                      <a:pt x="19678" y="-979"/>
                      <a:pt x="13780" y="872"/>
                    </a:cubicBezTo>
                    <a:cubicBezTo>
                      <a:pt x="6443" y="3273"/>
                      <a:pt x="-759" y="10474"/>
                      <a:pt x="64" y="18909"/>
                    </a:cubicBezTo>
                    <a:cubicBezTo>
                      <a:pt x="64" y="18978"/>
                      <a:pt x="64" y="19046"/>
                      <a:pt x="64" y="19114"/>
                    </a:cubicBezTo>
                    <a:cubicBezTo>
                      <a:pt x="888" y="25150"/>
                      <a:pt x="956" y="25493"/>
                      <a:pt x="133" y="20006"/>
                    </a:cubicBezTo>
                    <a:cubicBezTo>
                      <a:pt x="-4" y="24395"/>
                      <a:pt x="1985" y="28784"/>
                      <a:pt x="5071" y="31871"/>
                    </a:cubicBezTo>
                    <a:cubicBezTo>
                      <a:pt x="6305" y="33105"/>
                      <a:pt x="7540" y="33997"/>
                      <a:pt x="8911" y="34682"/>
                    </a:cubicBezTo>
                    <a:cubicBezTo>
                      <a:pt x="9048" y="34751"/>
                      <a:pt x="9186" y="34888"/>
                      <a:pt x="9323" y="35025"/>
                    </a:cubicBezTo>
                    <a:cubicBezTo>
                      <a:pt x="8431" y="34545"/>
                      <a:pt x="20296" y="39688"/>
                      <a:pt x="12820" y="36123"/>
                    </a:cubicBezTo>
                    <a:cubicBezTo>
                      <a:pt x="12889" y="36123"/>
                      <a:pt x="12957" y="36123"/>
                      <a:pt x="13026" y="36123"/>
                    </a:cubicBezTo>
                    <a:cubicBezTo>
                      <a:pt x="22147" y="40032"/>
                      <a:pt x="32640" y="38180"/>
                      <a:pt x="37989" y="28990"/>
                    </a:cubicBezTo>
                    <a:cubicBezTo>
                      <a:pt x="43133" y="20281"/>
                      <a:pt x="40115" y="8416"/>
                      <a:pt x="31200" y="3273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2" name="任意多边形: 形状 4511">
                <a:extLst>
                  <a:ext uri="{FF2B5EF4-FFF2-40B4-BE49-F238E27FC236}">
                    <a16:creationId xmlns:a16="http://schemas.microsoft.com/office/drawing/2014/main" id="{12EA6FE9-DE1C-73DC-3FEC-7887B5BFD02A}"/>
                  </a:ext>
                </a:extLst>
              </p:cNvPr>
              <p:cNvSpPr/>
              <p:nvPr/>
            </p:nvSpPr>
            <p:spPr>
              <a:xfrm>
                <a:off x="9271367" y="4948184"/>
                <a:ext cx="32918" cy="34084"/>
              </a:xfrm>
              <a:custGeom>
                <a:avLst/>
                <a:gdLst>
                  <a:gd name="connsiteX0" fmla="*/ 16459 w 32918"/>
                  <a:gd name="connsiteY0" fmla="*/ 0 h 34084"/>
                  <a:gd name="connsiteX1" fmla="*/ 16459 w 32918"/>
                  <a:gd name="connsiteY1" fmla="*/ 34084 h 34084"/>
                  <a:gd name="connsiteX2" fmla="*/ 16459 w 32918"/>
                  <a:gd name="connsiteY2" fmla="*/ 0 h 3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918" h="34084">
                    <a:moveTo>
                      <a:pt x="16459" y="0"/>
                    </a:moveTo>
                    <a:cubicBezTo>
                      <a:pt x="-5486" y="0"/>
                      <a:pt x="-5486" y="34084"/>
                      <a:pt x="16459" y="34084"/>
                    </a:cubicBezTo>
                    <a:cubicBezTo>
                      <a:pt x="38405" y="34015"/>
                      <a:pt x="38405" y="0"/>
                      <a:pt x="16459" y="0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3" name="任意多边形: 形状 4512">
                <a:extLst>
                  <a:ext uri="{FF2B5EF4-FFF2-40B4-BE49-F238E27FC236}">
                    <a16:creationId xmlns:a16="http://schemas.microsoft.com/office/drawing/2014/main" id="{42EE8F59-B35A-57FC-C61C-216E14D51601}"/>
                  </a:ext>
                </a:extLst>
              </p:cNvPr>
              <p:cNvSpPr/>
              <p:nvPr/>
            </p:nvSpPr>
            <p:spPr>
              <a:xfrm>
                <a:off x="9127765" y="4866852"/>
                <a:ext cx="19561" cy="19623"/>
              </a:xfrm>
              <a:custGeom>
                <a:avLst/>
                <a:gdLst>
                  <a:gd name="connsiteX0" fmla="*/ 17141 w 19561"/>
                  <a:gd name="connsiteY0" fmla="*/ 4522 h 19623"/>
                  <a:gd name="connsiteX1" fmla="*/ 2670 w 19561"/>
                  <a:gd name="connsiteY1" fmla="*/ 2671 h 19623"/>
                  <a:gd name="connsiteX2" fmla="*/ 4522 w 19561"/>
                  <a:gd name="connsiteY2" fmla="*/ 17141 h 19623"/>
                  <a:gd name="connsiteX3" fmla="*/ 11723 w 19561"/>
                  <a:gd name="connsiteY3" fmla="*/ 19610 h 19623"/>
                  <a:gd name="connsiteX4" fmla="*/ 19541 w 19561"/>
                  <a:gd name="connsiteY4" fmla="*/ 11792 h 19623"/>
                  <a:gd name="connsiteX5" fmla="*/ 17141 w 19561"/>
                  <a:gd name="connsiteY5" fmla="*/ 4522 h 19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561" h="19623">
                    <a:moveTo>
                      <a:pt x="17141" y="4522"/>
                    </a:moveTo>
                    <a:cubicBezTo>
                      <a:pt x="13918" y="-416"/>
                      <a:pt x="7060" y="-1719"/>
                      <a:pt x="2670" y="2671"/>
                    </a:cubicBezTo>
                    <a:cubicBezTo>
                      <a:pt x="-1719" y="7060"/>
                      <a:pt x="-415" y="13918"/>
                      <a:pt x="4522" y="17141"/>
                    </a:cubicBezTo>
                    <a:cubicBezTo>
                      <a:pt x="6854" y="18650"/>
                      <a:pt x="8980" y="19404"/>
                      <a:pt x="11723" y="19610"/>
                    </a:cubicBezTo>
                    <a:cubicBezTo>
                      <a:pt x="15769" y="19884"/>
                      <a:pt x="19884" y="15838"/>
                      <a:pt x="19541" y="11792"/>
                    </a:cubicBezTo>
                    <a:cubicBezTo>
                      <a:pt x="19404" y="8980"/>
                      <a:pt x="18650" y="6854"/>
                      <a:pt x="17141" y="4522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4" name="任意多边形: 形状 4513">
                <a:extLst>
                  <a:ext uri="{FF2B5EF4-FFF2-40B4-BE49-F238E27FC236}">
                    <a16:creationId xmlns:a16="http://schemas.microsoft.com/office/drawing/2014/main" id="{6EB4CA2A-D2C0-F388-0CF3-A9E3AEEC09AF}"/>
                  </a:ext>
                </a:extLst>
              </p:cNvPr>
              <p:cNvSpPr/>
              <p:nvPr/>
            </p:nvSpPr>
            <p:spPr>
              <a:xfrm>
                <a:off x="9152448" y="3894421"/>
                <a:ext cx="32363" cy="36683"/>
              </a:xfrm>
              <a:custGeom>
                <a:avLst/>
                <a:gdLst>
                  <a:gd name="connsiteX0" fmla="*/ 30382 w 32363"/>
                  <a:gd name="connsiteY0" fmla="*/ 12856 h 36683"/>
                  <a:gd name="connsiteX1" fmla="*/ 27502 w 32363"/>
                  <a:gd name="connsiteY1" fmla="*/ 7369 h 36683"/>
                  <a:gd name="connsiteX2" fmla="*/ 10700 w 32363"/>
                  <a:gd name="connsiteY2" fmla="*/ 511 h 36683"/>
                  <a:gd name="connsiteX3" fmla="*/ 276 w 32363"/>
                  <a:gd name="connsiteY3" fmla="*/ 18822 h 36683"/>
                  <a:gd name="connsiteX4" fmla="*/ 1373 w 32363"/>
                  <a:gd name="connsiteY4" fmla="*/ 25063 h 36683"/>
                  <a:gd name="connsiteX5" fmla="*/ 20918 w 32363"/>
                  <a:gd name="connsiteY5" fmla="*/ 36173 h 36683"/>
                  <a:gd name="connsiteX6" fmla="*/ 30382 w 32363"/>
                  <a:gd name="connsiteY6" fmla="*/ 12856 h 3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63" h="36683">
                    <a:moveTo>
                      <a:pt x="30382" y="12856"/>
                    </a:moveTo>
                    <a:cubicBezTo>
                      <a:pt x="29422" y="11004"/>
                      <a:pt x="28462" y="9221"/>
                      <a:pt x="27502" y="7369"/>
                    </a:cubicBezTo>
                    <a:cubicBezTo>
                      <a:pt x="24416" y="1472"/>
                      <a:pt x="16872" y="-1203"/>
                      <a:pt x="10700" y="511"/>
                    </a:cubicBezTo>
                    <a:cubicBezTo>
                      <a:pt x="2264" y="2843"/>
                      <a:pt x="-1027" y="10867"/>
                      <a:pt x="276" y="18822"/>
                    </a:cubicBezTo>
                    <a:cubicBezTo>
                      <a:pt x="619" y="20879"/>
                      <a:pt x="961" y="23005"/>
                      <a:pt x="1373" y="25063"/>
                    </a:cubicBezTo>
                    <a:cubicBezTo>
                      <a:pt x="2813" y="33636"/>
                      <a:pt x="13237" y="38299"/>
                      <a:pt x="20918" y="36173"/>
                    </a:cubicBezTo>
                    <a:cubicBezTo>
                      <a:pt x="31137" y="33361"/>
                      <a:pt x="35114" y="21908"/>
                      <a:pt x="30382" y="12856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5" name="任意多边形: 形状 4514">
                <a:extLst>
                  <a:ext uri="{FF2B5EF4-FFF2-40B4-BE49-F238E27FC236}">
                    <a16:creationId xmlns:a16="http://schemas.microsoft.com/office/drawing/2014/main" id="{C950E181-FB10-9DD5-499B-5AE88A5423D9}"/>
                  </a:ext>
                </a:extLst>
              </p:cNvPr>
              <p:cNvSpPr/>
              <p:nvPr/>
            </p:nvSpPr>
            <p:spPr>
              <a:xfrm>
                <a:off x="8449548" y="3766756"/>
                <a:ext cx="30644" cy="31426"/>
              </a:xfrm>
              <a:custGeom>
                <a:avLst/>
                <a:gdLst>
                  <a:gd name="connsiteX0" fmla="*/ 28623 w 30644"/>
                  <a:gd name="connsiteY0" fmla="*/ 7612 h 31426"/>
                  <a:gd name="connsiteX1" fmla="*/ 15319 w 30644"/>
                  <a:gd name="connsiteY1" fmla="*/ 0 h 31426"/>
                  <a:gd name="connsiteX2" fmla="*/ 2014 w 30644"/>
                  <a:gd name="connsiteY2" fmla="*/ 7612 h 31426"/>
                  <a:gd name="connsiteX3" fmla="*/ 2014 w 30644"/>
                  <a:gd name="connsiteY3" fmla="*/ 23180 h 31426"/>
                  <a:gd name="connsiteX4" fmla="*/ 2426 w 30644"/>
                  <a:gd name="connsiteY4" fmla="*/ 24072 h 31426"/>
                  <a:gd name="connsiteX5" fmla="*/ 28280 w 30644"/>
                  <a:gd name="connsiteY5" fmla="*/ 24072 h 31426"/>
                  <a:gd name="connsiteX6" fmla="*/ 28692 w 30644"/>
                  <a:gd name="connsiteY6" fmla="*/ 23180 h 31426"/>
                  <a:gd name="connsiteX7" fmla="*/ 28623 w 30644"/>
                  <a:gd name="connsiteY7" fmla="*/ 7612 h 31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644" h="31426">
                    <a:moveTo>
                      <a:pt x="28623" y="7612"/>
                    </a:moveTo>
                    <a:cubicBezTo>
                      <a:pt x="25880" y="2949"/>
                      <a:pt x="20737" y="0"/>
                      <a:pt x="15319" y="0"/>
                    </a:cubicBezTo>
                    <a:cubicBezTo>
                      <a:pt x="9901" y="0"/>
                      <a:pt x="4757" y="2949"/>
                      <a:pt x="2014" y="7612"/>
                    </a:cubicBezTo>
                    <a:cubicBezTo>
                      <a:pt x="-1003" y="12756"/>
                      <a:pt x="-318" y="17968"/>
                      <a:pt x="2014" y="23180"/>
                    </a:cubicBezTo>
                    <a:cubicBezTo>
                      <a:pt x="2151" y="23454"/>
                      <a:pt x="2289" y="23797"/>
                      <a:pt x="2426" y="24072"/>
                    </a:cubicBezTo>
                    <a:cubicBezTo>
                      <a:pt x="6746" y="33879"/>
                      <a:pt x="23960" y="33879"/>
                      <a:pt x="28280" y="24072"/>
                    </a:cubicBezTo>
                    <a:cubicBezTo>
                      <a:pt x="28417" y="23797"/>
                      <a:pt x="28555" y="23454"/>
                      <a:pt x="28692" y="23180"/>
                    </a:cubicBezTo>
                    <a:cubicBezTo>
                      <a:pt x="30955" y="18037"/>
                      <a:pt x="31641" y="12824"/>
                      <a:pt x="28623" y="7612"/>
                    </a:cubicBezTo>
                    <a:close/>
                  </a:path>
                </a:pathLst>
              </a:custGeom>
              <a:solidFill>
                <a:srgbClr val="6E8E8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16" name="图形 4401">
              <a:extLst>
                <a:ext uri="{FF2B5EF4-FFF2-40B4-BE49-F238E27FC236}">
                  <a16:creationId xmlns:a16="http://schemas.microsoft.com/office/drawing/2014/main" id="{5EDE53C0-945A-B995-36E3-7DCFCE68159B}"/>
                </a:ext>
              </a:extLst>
            </p:cNvPr>
            <p:cNvGrpSpPr/>
            <p:nvPr/>
          </p:nvGrpSpPr>
          <p:grpSpPr>
            <a:xfrm>
              <a:off x="7960093" y="2697314"/>
              <a:ext cx="3328688" cy="3212850"/>
              <a:chOff x="7960093" y="2697314"/>
              <a:chExt cx="3328688" cy="3212850"/>
            </a:xfrm>
          </p:grpSpPr>
          <p:sp>
            <p:nvSpPr>
              <p:cNvPr id="4517" name="任意多边形: 形状 4516">
                <a:extLst>
                  <a:ext uri="{FF2B5EF4-FFF2-40B4-BE49-F238E27FC236}">
                    <a16:creationId xmlns:a16="http://schemas.microsoft.com/office/drawing/2014/main" id="{5E89CE04-84C9-40C4-29CD-266F2A9FD5CD}"/>
                  </a:ext>
                </a:extLst>
              </p:cNvPr>
              <p:cNvSpPr/>
              <p:nvPr/>
            </p:nvSpPr>
            <p:spPr>
              <a:xfrm>
                <a:off x="10983438" y="4442955"/>
                <a:ext cx="93275" cy="111229"/>
              </a:xfrm>
              <a:custGeom>
                <a:avLst/>
                <a:gdLst>
                  <a:gd name="connsiteX0" fmla="*/ 86988 w 93275"/>
                  <a:gd name="connsiteY0" fmla="*/ 47389 h 111229"/>
                  <a:gd name="connsiteX1" fmla="*/ 62848 w 93275"/>
                  <a:gd name="connsiteY1" fmla="*/ 75781 h 111229"/>
                  <a:gd name="connsiteX2" fmla="*/ 58870 w 93275"/>
                  <a:gd name="connsiteY2" fmla="*/ 3292 h 111229"/>
                  <a:gd name="connsiteX3" fmla="*/ 52081 w 93275"/>
                  <a:gd name="connsiteY3" fmla="*/ 3292 h 111229"/>
                  <a:gd name="connsiteX4" fmla="*/ 56744 w 93275"/>
                  <a:gd name="connsiteY4" fmla="*/ 81679 h 111229"/>
                  <a:gd name="connsiteX5" fmla="*/ 44331 w 93275"/>
                  <a:gd name="connsiteY5" fmla="*/ 91966 h 111229"/>
                  <a:gd name="connsiteX6" fmla="*/ 6955 w 93275"/>
                  <a:gd name="connsiteY6" fmla="*/ 92583 h 111229"/>
                  <a:gd name="connsiteX7" fmla="*/ 31987 w 93275"/>
                  <a:gd name="connsiteY7" fmla="*/ 66522 h 111229"/>
                  <a:gd name="connsiteX8" fmla="*/ 28558 w 93275"/>
                  <a:gd name="connsiteY8" fmla="*/ 60625 h 111229"/>
                  <a:gd name="connsiteX9" fmla="*/ 646 w 93275"/>
                  <a:gd name="connsiteY9" fmla="*/ 87439 h 111229"/>
                  <a:gd name="connsiteX10" fmla="*/ 9630 w 93275"/>
                  <a:gd name="connsiteY10" fmla="*/ 109660 h 111229"/>
                  <a:gd name="connsiteX11" fmla="*/ 52355 w 93275"/>
                  <a:gd name="connsiteY11" fmla="*/ 94366 h 111229"/>
                  <a:gd name="connsiteX12" fmla="*/ 57841 w 93275"/>
                  <a:gd name="connsiteY12" fmla="*/ 89703 h 111229"/>
                  <a:gd name="connsiteX13" fmla="*/ 60105 w 93275"/>
                  <a:gd name="connsiteY13" fmla="*/ 105682 h 111229"/>
                  <a:gd name="connsiteX14" fmla="*/ 66345 w 93275"/>
                  <a:gd name="connsiteY14" fmla="*/ 106505 h 111229"/>
                  <a:gd name="connsiteX15" fmla="*/ 92886 w 93275"/>
                  <a:gd name="connsiteY15" fmla="*/ 50749 h 111229"/>
                  <a:gd name="connsiteX16" fmla="*/ 86988 w 93275"/>
                  <a:gd name="connsiteY16" fmla="*/ 47389 h 111229"/>
                  <a:gd name="connsiteX17" fmla="*/ 65180 w 93275"/>
                  <a:gd name="connsiteY17" fmla="*/ 93269 h 111229"/>
                  <a:gd name="connsiteX18" fmla="*/ 63945 w 93275"/>
                  <a:gd name="connsiteY18" fmla="*/ 84628 h 111229"/>
                  <a:gd name="connsiteX19" fmla="*/ 74232 w 93275"/>
                  <a:gd name="connsiteY19" fmla="*/ 74341 h 111229"/>
                  <a:gd name="connsiteX20" fmla="*/ 65180 w 93275"/>
                  <a:gd name="connsiteY20" fmla="*/ 93269 h 111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3275" h="111229">
                    <a:moveTo>
                      <a:pt x="86988" y="47389"/>
                    </a:moveTo>
                    <a:cubicBezTo>
                      <a:pt x="79787" y="57744"/>
                      <a:pt x="71695" y="67140"/>
                      <a:pt x="62848" y="75781"/>
                    </a:cubicBezTo>
                    <a:cubicBezTo>
                      <a:pt x="60105" y="51709"/>
                      <a:pt x="58733" y="27569"/>
                      <a:pt x="58870" y="3292"/>
                    </a:cubicBezTo>
                    <a:cubicBezTo>
                      <a:pt x="58870" y="-1097"/>
                      <a:pt x="52081" y="-1097"/>
                      <a:pt x="52081" y="3292"/>
                    </a:cubicBezTo>
                    <a:cubicBezTo>
                      <a:pt x="51944" y="29558"/>
                      <a:pt x="53521" y="55687"/>
                      <a:pt x="56744" y="81679"/>
                    </a:cubicBezTo>
                    <a:cubicBezTo>
                      <a:pt x="52767" y="85245"/>
                      <a:pt x="48652" y="88674"/>
                      <a:pt x="44331" y="91966"/>
                    </a:cubicBezTo>
                    <a:cubicBezTo>
                      <a:pt x="38159" y="96698"/>
                      <a:pt x="9561" y="117821"/>
                      <a:pt x="6955" y="92583"/>
                    </a:cubicBezTo>
                    <a:cubicBezTo>
                      <a:pt x="5515" y="78730"/>
                      <a:pt x="22248" y="71392"/>
                      <a:pt x="31987" y="66522"/>
                    </a:cubicBezTo>
                    <a:cubicBezTo>
                      <a:pt x="35896" y="64602"/>
                      <a:pt x="32467" y="58704"/>
                      <a:pt x="28558" y="60625"/>
                    </a:cubicBezTo>
                    <a:cubicBezTo>
                      <a:pt x="16076" y="66797"/>
                      <a:pt x="4692" y="73380"/>
                      <a:pt x="646" y="87439"/>
                    </a:cubicBezTo>
                    <a:cubicBezTo>
                      <a:pt x="-1480" y="94709"/>
                      <a:pt x="1674" y="106779"/>
                      <a:pt x="9630" y="109660"/>
                    </a:cubicBezTo>
                    <a:cubicBezTo>
                      <a:pt x="26020" y="115489"/>
                      <a:pt x="39805" y="103899"/>
                      <a:pt x="52355" y="94366"/>
                    </a:cubicBezTo>
                    <a:cubicBezTo>
                      <a:pt x="54275" y="92926"/>
                      <a:pt x="56058" y="91280"/>
                      <a:pt x="57841" y="89703"/>
                    </a:cubicBezTo>
                    <a:cubicBezTo>
                      <a:pt x="58596" y="95052"/>
                      <a:pt x="59282" y="100332"/>
                      <a:pt x="60105" y="105682"/>
                    </a:cubicBezTo>
                    <a:cubicBezTo>
                      <a:pt x="60585" y="108562"/>
                      <a:pt x="65111" y="109042"/>
                      <a:pt x="66345" y="106505"/>
                    </a:cubicBezTo>
                    <a:cubicBezTo>
                      <a:pt x="75192" y="87919"/>
                      <a:pt x="84039" y="69334"/>
                      <a:pt x="92886" y="50749"/>
                    </a:cubicBezTo>
                    <a:cubicBezTo>
                      <a:pt x="94737" y="46840"/>
                      <a:pt x="89525" y="43754"/>
                      <a:pt x="86988" y="47389"/>
                    </a:cubicBezTo>
                    <a:close/>
                    <a:moveTo>
                      <a:pt x="65180" y="93269"/>
                    </a:moveTo>
                    <a:cubicBezTo>
                      <a:pt x="64768" y="90389"/>
                      <a:pt x="64357" y="87508"/>
                      <a:pt x="63945" y="84628"/>
                    </a:cubicBezTo>
                    <a:cubicBezTo>
                      <a:pt x="67511" y="81336"/>
                      <a:pt x="70940" y="77907"/>
                      <a:pt x="74232" y="74341"/>
                    </a:cubicBezTo>
                    <a:cubicBezTo>
                      <a:pt x="71215" y="80581"/>
                      <a:pt x="68197" y="86891"/>
                      <a:pt x="65180" y="93269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8" name="任意多边形: 形状 4517">
                <a:extLst>
                  <a:ext uri="{FF2B5EF4-FFF2-40B4-BE49-F238E27FC236}">
                    <a16:creationId xmlns:a16="http://schemas.microsoft.com/office/drawing/2014/main" id="{05938DBB-7EF6-462C-AC3B-67A5EDEB583F}"/>
                  </a:ext>
                </a:extLst>
              </p:cNvPr>
              <p:cNvSpPr/>
              <p:nvPr/>
            </p:nvSpPr>
            <p:spPr>
              <a:xfrm>
                <a:off x="11264319" y="4755844"/>
                <a:ext cx="24462" cy="62048"/>
              </a:xfrm>
              <a:custGeom>
                <a:avLst/>
                <a:gdLst>
                  <a:gd name="connsiteX0" fmla="*/ 23437 w 24462"/>
                  <a:gd name="connsiteY0" fmla="*/ 15609 h 62048"/>
                  <a:gd name="connsiteX1" fmla="*/ 5812 w 24462"/>
                  <a:gd name="connsiteY1" fmla="*/ 5322 h 62048"/>
                  <a:gd name="connsiteX2" fmla="*/ 5812 w 24462"/>
                  <a:gd name="connsiteY2" fmla="*/ 56757 h 62048"/>
                  <a:gd name="connsiteX3" fmla="*/ 23437 w 24462"/>
                  <a:gd name="connsiteY3" fmla="*/ 46470 h 62048"/>
                  <a:gd name="connsiteX4" fmla="*/ 23437 w 24462"/>
                  <a:gd name="connsiteY4" fmla="*/ 15609 h 6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62" h="62048">
                    <a:moveTo>
                      <a:pt x="23437" y="15609"/>
                    </a:moveTo>
                    <a:cubicBezTo>
                      <a:pt x="28855" y="3745"/>
                      <a:pt x="11298" y="-6680"/>
                      <a:pt x="5812" y="5322"/>
                    </a:cubicBezTo>
                    <a:cubicBezTo>
                      <a:pt x="-1937" y="22330"/>
                      <a:pt x="-1937" y="39818"/>
                      <a:pt x="5812" y="56757"/>
                    </a:cubicBezTo>
                    <a:cubicBezTo>
                      <a:pt x="11298" y="68690"/>
                      <a:pt x="28855" y="58334"/>
                      <a:pt x="23437" y="46470"/>
                    </a:cubicBezTo>
                    <a:cubicBezTo>
                      <a:pt x="18979" y="36732"/>
                      <a:pt x="18979" y="25347"/>
                      <a:pt x="23437" y="15609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9" name="任意多边形: 形状 4518">
                <a:extLst>
                  <a:ext uri="{FF2B5EF4-FFF2-40B4-BE49-F238E27FC236}">
                    <a16:creationId xmlns:a16="http://schemas.microsoft.com/office/drawing/2014/main" id="{0DEB81B3-2B08-0140-3D21-B61CF645615C}"/>
                  </a:ext>
                </a:extLst>
              </p:cNvPr>
              <p:cNvSpPr/>
              <p:nvPr/>
            </p:nvSpPr>
            <p:spPr>
              <a:xfrm>
                <a:off x="9864345" y="5079493"/>
                <a:ext cx="519289" cy="69262"/>
              </a:xfrm>
              <a:custGeom>
                <a:avLst/>
                <a:gdLst>
                  <a:gd name="connsiteX0" fmla="*/ 504988 w 519289"/>
                  <a:gd name="connsiteY0" fmla="*/ 2902 h 69262"/>
                  <a:gd name="connsiteX1" fmla="*/ 253231 w 519289"/>
                  <a:gd name="connsiteY1" fmla="*/ 45696 h 69262"/>
                  <a:gd name="connsiteX2" fmla="*/ 127181 w 519289"/>
                  <a:gd name="connsiteY2" fmla="*/ 31020 h 69262"/>
                  <a:gd name="connsiteX3" fmla="*/ 1199 w 519289"/>
                  <a:gd name="connsiteY3" fmla="*/ 22 h 69262"/>
                  <a:gd name="connsiteX4" fmla="*/ 445 w 519289"/>
                  <a:gd name="connsiteY4" fmla="*/ 1805 h 69262"/>
                  <a:gd name="connsiteX5" fmla="*/ 241435 w 519289"/>
                  <a:gd name="connsiteY5" fmla="*/ 68396 h 69262"/>
                  <a:gd name="connsiteX6" fmla="*/ 511297 w 519289"/>
                  <a:gd name="connsiteY6" fmla="*/ 25602 h 69262"/>
                  <a:gd name="connsiteX7" fmla="*/ 504988 w 519289"/>
                  <a:gd name="connsiteY7" fmla="*/ 2902 h 69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9289" h="69262">
                    <a:moveTo>
                      <a:pt x="504988" y="2902"/>
                    </a:moveTo>
                    <a:cubicBezTo>
                      <a:pt x="423995" y="33146"/>
                      <a:pt x="339642" y="47136"/>
                      <a:pt x="253231" y="45696"/>
                    </a:cubicBezTo>
                    <a:cubicBezTo>
                      <a:pt x="210917" y="45010"/>
                      <a:pt x="168672" y="39250"/>
                      <a:pt x="127181" y="31020"/>
                    </a:cubicBezTo>
                    <a:cubicBezTo>
                      <a:pt x="84798" y="22585"/>
                      <a:pt x="43376" y="7703"/>
                      <a:pt x="1199" y="22"/>
                    </a:cubicBezTo>
                    <a:cubicBezTo>
                      <a:pt x="102" y="-184"/>
                      <a:pt x="-446" y="1119"/>
                      <a:pt x="445" y="1805"/>
                    </a:cubicBezTo>
                    <a:cubicBezTo>
                      <a:pt x="66282" y="50497"/>
                      <a:pt x="161882" y="64213"/>
                      <a:pt x="241435" y="68396"/>
                    </a:cubicBezTo>
                    <a:cubicBezTo>
                      <a:pt x="332989" y="73265"/>
                      <a:pt x="425504" y="57423"/>
                      <a:pt x="511297" y="25602"/>
                    </a:cubicBezTo>
                    <a:cubicBezTo>
                      <a:pt x="525425" y="20390"/>
                      <a:pt x="519253" y="-2447"/>
                      <a:pt x="504988" y="2902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0" name="任意多边形: 形状 4519">
                <a:extLst>
                  <a:ext uri="{FF2B5EF4-FFF2-40B4-BE49-F238E27FC236}">
                    <a16:creationId xmlns:a16="http://schemas.microsoft.com/office/drawing/2014/main" id="{166C92F4-26F7-E4E9-FEF8-F41950AABEB1}"/>
                  </a:ext>
                </a:extLst>
              </p:cNvPr>
              <p:cNvSpPr/>
              <p:nvPr/>
            </p:nvSpPr>
            <p:spPr>
              <a:xfrm>
                <a:off x="10056817" y="4964417"/>
                <a:ext cx="146376" cy="93512"/>
              </a:xfrm>
              <a:custGeom>
                <a:avLst/>
                <a:gdLst>
                  <a:gd name="connsiteX0" fmla="*/ 138254 w 146376"/>
                  <a:gd name="connsiteY0" fmla="*/ 32459 h 93512"/>
                  <a:gd name="connsiteX1" fmla="*/ 124264 w 146376"/>
                  <a:gd name="connsiteY1" fmla="*/ 38288 h 93512"/>
                  <a:gd name="connsiteX2" fmla="*/ 64187 w 146376"/>
                  <a:gd name="connsiteY2" fmla="*/ 70932 h 93512"/>
                  <a:gd name="connsiteX3" fmla="*/ 27223 w 146376"/>
                  <a:gd name="connsiteY3" fmla="*/ 59068 h 93512"/>
                  <a:gd name="connsiteX4" fmla="*/ 19336 w 146376"/>
                  <a:gd name="connsiteY4" fmla="*/ 4684 h 93512"/>
                  <a:gd name="connsiteX5" fmla="*/ 11518 w 146376"/>
                  <a:gd name="connsiteY5" fmla="*/ 1460 h 93512"/>
                  <a:gd name="connsiteX6" fmla="*/ 4386 w 146376"/>
                  <a:gd name="connsiteY6" fmla="*/ 58450 h 93512"/>
                  <a:gd name="connsiteX7" fmla="*/ 67891 w 146376"/>
                  <a:gd name="connsiteY7" fmla="*/ 91094 h 93512"/>
                  <a:gd name="connsiteX8" fmla="*/ 134002 w 146376"/>
                  <a:gd name="connsiteY8" fmla="*/ 79436 h 93512"/>
                  <a:gd name="connsiteX9" fmla="*/ 138254 w 146376"/>
                  <a:gd name="connsiteY9" fmla="*/ 32459 h 93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6376" h="93512">
                    <a:moveTo>
                      <a:pt x="138254" y="32459"/>
                    </a:moveTo>
                    <a:cubicBezTo>
                      <a:pt x="133385" y="28001"/>
                      <a:pt x="123646" y="30675"/>
                      <a:pt x="124264" y="38288"/>
                    </a:cubicBezTo>
                    <a:cubicBezTo>
                      <a:pt x="127487" y="77516"/>
                      <a:pt x="92580" y="75938"/>
                      <a:pt x="64187" y="70932"/>
                    </a:cubicBezTo>
                    <a:cubicBezTo>
                      <a:pt x="51569" y="68737"/>
                      <a:pt x="38607" y="64897"/>
                      <a:pt x="27223" y="59068"/>
                    </a:cubicBezTo>
                    <a:cubicBezTo>
                      <a:pt x="6100" y="48300"/>
                      <a:pt x="20159" y="21006"/>
                      <a:pt x="19336" y="4684"/>
                    </a:cubicBezTo>
                    <a:cubicBezTo>
                      <a:pt x="19130" y="1117"/>
                      <a:pt x="14193" y="-1900"/>
                      <a:pt x="11518" y="1460"/>
                    </a:cubicBezTo>
                    <a:cubicBezTo>
                      <a:pt x="-1306" y="17371"/>
                      <a:pt x="-3021" y="39728"/>
                      <a:pt x="4386" y="58450"/>
                    </a:cubicBezTo>
                    <a:cubicBezTo>
                      <a:pt x="13370" y="81219"/>
                      <a:pt x="47317" y="87117"/>
                      <a:pt x="67891" y="91094"/>
                    </a:cubicBezTo>
                    <a:cubicBezTo>
                      <a:pt x="91414" y="95621"/>
                      <a:pt x="114800" y="94866"/>
                      <a:pt x="134002" y="79436"/>
                    </a:cubicBezTo>
                    <a:cubicBezTo>
                      <a:pt x="147649" y="68463"/>
                      <a:pt x="151353" y="44460"/>
                      <a:pt x="138254" y="32459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1" name="任意多边形: 形状 4520">
                <a:extLst>
                  <a:ext uri="{FF2B5EF4-FFF2-40B4-BE49-F238E27FC236}">
                    <a16:creationId xmlns:a16="http://schemas.microsoft.com/office/drawing/2014/main" id="{233CBBB0-F272-3E50-08D1-A37B5E07C2A2}"/>
                  </a:ext>
                </a:extLst>
              </p:cNvPr>
              <p:cNvSpPr/>
              <p:nvPr/>
            </p:nvSpPr>
            <p:spPr>
              <a:xfrm>
                <a:off x="9833702" y="4822178"/>
                <a:ext cx="170631" cy="89485"/>
              </a:xfrm>
              <a:custGeom>
                <a:avLst/>
                <a:gdLst>
                  <a:gd name="connsiteX0" fmla="*/ 155217 w 170631"/>
                  <a:gd name="connsiteY0" fmla="*/ 14083 h 89485"/>
                  <a:gd name="connsiteX1" fmla="*/ 86020 w 170631"/>
                  <a:gd name="connsiteY1" fmla="*/ 69016 h 89485"/>
                  <a:gd name="connsiteX2" fmla="*/ 8525 w 170631"/>
                  <a:gd name="connsiteY2" fmla="*/ 2218 h 89485"/>
                  <a:gd name="connsiteX3" fmla="*/ 432 w 170631"/>
                  <a:gd name="connsiteY3" fmla="*/ 4413 h 89485"/>
                  <a:gd name="connsiteX4" fmla="*/ 65583 w 170631"/>
                  <a:gd name="connsiteY4" fmla="*/ 88835 h 89485"/>
                  <a:gd name="connsiteX5" fmla="*/ 169277 w 170631"/>
                  <a:gd name="connsiteY5" fmla="*/ 24919 h 89485"/>
                  <a:gd name="connsiteX6" fmla="*/ 155217 w 170631"/>
                  <a:gd name="connsiteY6" fmla="*/ 14083 h 89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631" h="89485">
                    <a:moveTo>
                      <a:pt x="155217" y="14083"/>
                    </a:moveTo>
                    <a:cubicBezTo>
                      <a:pt x="133889" y="35754"/>
                      <a:pt x="115236" y="57494"/>
                      <a:pt x="86020" y="69016"/>
                    </a:cubicBezTo>
                    <a:cubicBezTo>
                      <a:pt x="38495" y="87738"/>
                      <a:pt x="23201" y="32394"/>
                      <a:pt x="8525" y="2218"/>
                    </a:cubicBezTo>
                    <a:cubicBezTo>
                      <a:pt x="6467" y="-2102"/>
                      <a:pt x="844" y="573"/>
                      <a:pt x="432" y="4413"/>
                    </a:cubicBezTo>
                    <a:cubicBezTo>
                      <a:pt x="-4025" y="44190"/>
                      <a:pt x="26561" y="82663"/>
                      <a:pt x="65583" y="88835"/>
                    </a:cubicBezTo>
                    <a:cubicBezTo>
                      <a:pt x="104880" y="95076"/>
                      <a:pt x="150005" y="55094"/>
                      <a:pt x="169277" y="24919"/>
                    </a:cubicBezTo>
                    <a:cubicBezTo>
                      <a:pt x="174763" y="16209"/>
                      <a:pt x="162281" y="6882"/>
                      <a:pt x="155217" y="14083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2" name="任意多边形: 形状 4521">
                <a:extLst>
                  <a:ext uri="{FF2B5EF4-FFF2-40B4-BE49-F238E27FC236}">
                    <a16:creationId xmlns:a16="http://schemas.microsoft.com/office/drawing/2014/main" id="{16231E85-7B0C-1EEC-5CAF-BE04BD9110A4}"/>
                  </a:ext>
                </a:extLst>
              </p:cNvPr>
              <p:cNvSpPr/>
              <p:nvPr/>
            </p:nvSpPr>
            <p:spPr>
              <a:xfrm>
                <a:off x="10248307" y="4815835"/>
                <a:ext cx="183282" cy="114848"/>
              </a:xfrm>
              <a:custGeom>
                <a:avLst/>
                <a:gdLst>
                  <a:gd name="connsiteX0" fmla="*/ 177468 w 183282"/>
                  <a:gd name="connsiteY0" fmla="*/ 33731 h 114848"/>
                  <a:gd name="connsiteX1" fmla="*/ 166083 w 183282"/>
                  <a:gd name="connsiteY1" fmla="*/ 32291 h 114848"/>
                  <a:gd name="connsiteX2" fmla="*/ 155590 w 183282"/>
                  <a:gd name="connsiteY2" fmla="*/ 52453 h 114848"/>
                  <a:gd name="connsiteX3" fmla="*/ 94143 w 183282"/>
                  <a:gd name="connsiteY3" fmla="*/ 91887 h 114848"/>
                  <a:gd name="connsiteX4" fmla="*/ 13424 w 183282"/>
                  <a:gd name="connsiteY4" fmla="*/ 4653 h 114848"/>
                  <a:gd name="connsiteX5" fmla="*/ 874 w 183282"/>
                  <a:gd name="connsiteY5" fmla="*/ 4653 h 114848"/>
                  <a:gd name="connsiteX6" fmla="*/ 91126 w 183282"/>
                  <a:gd name="connsiteY6" fmla="*/ 114449 h 114848"/>
                  <a:gd name="connsiteX7" fmla="*/ 177468 w 183282"/>
                  <a:gd name="connsiteY7" fmla="*/ 33731 h 114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282" h="114848">
                    <a:moveTo>
                      <a:pt x="177468" y="33731"/>
                    </a:moveTo>
                    <a:cubicBezTo>
                      <a:pt x="175136" y="29891"/>
                      <a:pt x="169306" y="28724"/>
                      <a:pt x="166083" y="32291"/>
                    </a:cubicBezTo>
                    <a:cubicBezTo>
                      <a:pt x="159294" y="39835"/>
                      <a:pt x="158197" y="42235"/>
                      <a:pt x="155590" y="52453"/>
                    </a:cubicBezTo>
                    <a:cubicBezTo>
                      <a:pt x="148595" y="79885"/>
                      <a:pt x="119243" y="91818"/>
                      <a:pt x="94143" y="91887"/>
                    </a:cubicBezTo>
                    <a:cubicBezTo>
                      <a:pt x="44148" y="92024"/>
                      <a:pt x="27552" y="42098"/>
                      <a:pt x="13424" y="4653"/>
                    </a:cubicBezTo>
                    <a:cubicBezTo>
                      <a:pt x="11435" y="-628"/>
                      <a:pt x="1903" y="-2411"/>
                      <a:pt x="874" y="4653"/>
                    </a:cubicBezTo>
                    <a:cubicBezTo>
                      <a:pt x="-6944" y="59380"/>
                      <a:pt x="38867" y="107386"/>
                      <a:pt x="91126" y="114449"/>
                    </a:cubicBezTo>
                    <a:cubicBezTo>
                      <a:pt x="127610" y="119319"/>
                      <a:pt x="205037" y="78856"/>
                      <a:pt x="177468" y="33731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3" name="任意多边形: 形状 4522">
                <a:extLst>
                  <a:ext uri="{FF2B5EF4-FFF2-40B4-BE49-F238E27FC236}">
                    <a16:creationId xmlns:a16="http://schemas.microsoft.com/office/drawing/2014/main" id="{8279F423-2580-2F47-2483-7F0E6E0180B1}"/>
                  </a:ext>
                </a:extLst>
              </p:cNvPr>
              <p:cNvSpPr/>
              <p:nvPr/>
            </p:nvSpPr>
            <p:spPr>
              <a:xfrm>
                <a:off x="9829488" y="4383530"/>
                <a:ext cx="95282" cy="283775"/>
              </a:xfrm>
              <a:custGeom>
                <a:avLst/>
                <a:gdLst>
                  <a:gd name="connsiteX0" fmla="*/ 45589 w 95282"/>
                  <a:gd name="connsiteY0" fmla="*/ 857 h 283775"/>
                  <a:gd name="connsiteX1" fmla="*/ 39828 w 95282"/>
                  <a:gd name="connsiteY1" fmla="*/ 4218 h 283775"/>
                  <a:gd name="connsiteX2" fmla="*/ 64860 w 95282"/>
                  <a:gd name="connsiteY2" fmla="*/ 152282 h 283775"/>
                  <a:gd name="connsiteX3" fmla="*/ 39005 w 95282"/>
                  <a:gd name="connsiteY3" fmla="*/ 218393 h 283775"/>
                  <a:gd name="connsiteX4" fmla="*/ 532 w 95282"/>
                  <a:gd name="connsiteY4" fmla="*/ 271748 h 283775"/>
                  <a:gd name="connsiteX5" fmla="*/ 12328 w 95282"/>
                  <a:gd name="connsiteY5" fmla="*/ 283544 h 283775"/>
                  <a:gd name="connsiteX6" fmla="*/ 93526 w 95282"/>
                  <a:gd name="connsiteY6" fmla="*/ 149196 h 283775"/>
                  <a:gd name="connsiteX7" fmla="*/ 45589 w 95282"/>
                  <a:gd name="connsiteY7" fmla="*/ 857 h 283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82" h="283775">
                    <a:moveTo>
                      <a:pt x="45589" y="857"/>
                    </a:moveTo>
                    <a:cubicBezTo>
                      <a:pt x="43189" y="-1200"/>
                      <a:pt x="38594" y="652"/>
                      <a:pt x="39828" y="4218"/>
                    </a:cubicBezTo>
                    <a:cubicBezTo>
                      <a:pt x="57179" y="54418"/>
                      <a:pt x="73501" y="97898"/>
                      <a:pt x="64860" y="152282"/>
                    </a:cubicBezTo>
                    <a:cubicBezTo>
                      <a:pt x="61088" y="175942"/>
                      <a:pt x="51075" y="197956"/>
                      <a:pt x="39005" y="218393"/>
                    </a:cubicBezTo>
                    <a:cubicBezTo>
                      <a:pt x="27484" y="237938"/>
                      <a:pt x="8419" y="250626"/>
                      <a:pt x="532" y="271748"/>
                    </a:cubicBezTo>
                    <a:cubicBezTo>
                      <a:pt x="-2143" y="278949"/>
                      <a:pt x="5813" y="285053"/>
                      <a:pt x="12328" y="283544"/>
                    </a:cubicBezTo>
                    <a:cubicBezTo>
                      <a:pt x="61431" y="271954"/>
                      <a:pt x="87217" y="192607"/>
                      <a:pt x="93526" y="149196"/>
                    </a:cubicBezTo>
                    <a:cubicBezTo>
                      <a:pt x="100727" y="98378"/>
                      <a:pt x="85983" y="34873"/>
                      <a:pt x="45589" y="857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4" name="任意多边形: 形状 4523">
                <a:extLst>
                  <a:ext uri="{FF2B5EF4-FFF2-40B4-BE49-F238E27FC236}">
                    <a16:creationId xmlns:a16="http://schemas.microsoft.com/office/drawing/2014/main" id="{93B4B650-D94A-2B56-4167-68AF5248B58E}"/>
                  </a:ext>
                </a:extLst>
              </p:cNvPr>
              <p:cNvSpPr/>
              <p:nvPr/>
            </p:nvSpPr>
            <p:spPr>
              <a:xfrm>
                <a:off x="10436262" y="4342921"/>
                <a:ext cx="135306" cy="341058"/>
              </a:xfrm>
              <a:custGeom>
                <a:avLst/>
                <a:gdLst>
                  <a:gd name="connsiteX0" fmla="*/ 129141 w 135306"/>
                  <a:gd name="connsiteY0" fmla="*/ 113 h 341058"/>
                  <a:gd name="connsiteX1" fmla="*/ 10909 w 135306"/>
                  <a:gd name="connsiteY1" fmla="*/ 134941 h 341058"/>
                  <a:gd name="connsiteX2" fmla="*/ 35735 w 135306"/>
                  <a:gd name="connsiteY2" fmla="*/ 334029 h 341058"/>
                  <a:gd name="connsiteX3" fmla="*/ 60424 w 135306"/>
                  <a:gd name="connsiteY3" fmla="*/ 319559 h 341058"/>
                  <a:gd name="connsiteX4" fmla="*/ 56240 w 135306"/>
                  <a:gd name="connsiteY4" fmla="*/ 311740 h 341058"/>
                  <a:gd name="connsiteX5" fmla="*/ 56035 w 135306"/>
                  <a:gd name="connsiteY5" fmla="*/ 311535 h 341058"/>
                  <a:gd name="connsiteX6" fmla="*/ 37655 w 135306"/>
                  <a:gd name="connsiteY6" fmla="*/ 142279 h 341058"/>
                  <a:gd name="connsiteX7" fmla="*/ 72905 w 135306"/>
                  <a:gd name="connsiteY7" fmla="*/ 72396 h 341058"/>
                  <a:gd name="connsiteX8" fmla="*/ 134010 w 135306"/>
                  <a:gd name="connsiteY8" fmla="*/ 8411 h 341058"/>
                  <a:gd name="connsiteX9" fmla="*/ 129141 w 135306"/>
                  <a:gd name="connsiteY9" fmla="*/ 113 h 341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306" h="341058">
                    <a:moveTo>
                      <a:pt x="129141" y="113"/>
                    </a:moveTo>
                    <a:cubicBezTo>
                      <a:pt x="70093" y="10880"/>
                      <a:pt x="28191" y="83164"/>
                      <a:pt x="10909" y="134941"/>
                    </a:cubicBezTo>
                    <a:cubicBezTo>
                      <a:pt x="-11105" y="200778"/>
                      <a:pt x="1719" y="274913"/>
                      <a:pt x="35735" y="334029"/>
                    </a:cubicBezTo>
                    <a:cubicBezTo>
                      <a:pt x="44925" y="350077"/>
                      <a:pt x="69133" y="335812"/>
                      <a:pt x="60424" y="319559"/>
                    </a:cubicBezTo>
                    <a:cubicBezTo>
                      <a:pt x="59052" y="316953"/>
                      <a:pt x="57612" y="314346"/>
                      <a:pt x="56240" y="311740"/>
                    </a:cubicBezTo>
                    <a:cubicBezTo>
                      <a:pt x="56172" y="311672"/>
                      <a:pt x="56103" y="311604"/>
                      <a:pt x="56035" y="311535"/>
                    </a:cubicBezTo>
                    <a:cubicBezTo>
                      <a:pt x="28260" y="258797"/>
                      <a:pt x="21539" y="200230"/>
                      <a:pt x="37655" y="142279"/>
                    </a:cubicBezTo>
                    <a:cubicBezTo>
                      <a:pt x="44650" y="117042"/>
                      <a:pt x="58023" y="93725"/>
                      <a:pt x="72905" y="72396"/>
                    </a:cubicBezTo>
                    <a:cubicBezTo>
                      <a:pt x="90050" y="47776"/>
                      <a:pt x="115905" y="31797"/>
                      <a:pt x="134010" y="8411"/>
                    </a:cubicBezTo>
                    <a:cubicBezTo>
                      <a:pt x="137096" y="4502"/>
                      <a:pt x="134353" y="-847"/>
                      <a:pt x="129141" y="113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5" name="任意多边形: 形状 4524">
                <a:extLst>
                  <a:ext uri="{FF2B5EF4-FFF2-40B4-BE49-F238E27FC236}">
                    <a16:creationId xmlns:a16="http://schemas.microsoft.com/office/drawing/2014/main" id="{C3EDB1CD-748B-F273-A25D-B2CDF4217894}"/>
                  </a:ext>
                </a:extLst>
              </p:cNvPr>
              <p:cNvSpPr/>
              <p:nvPr/>
            </p:nvSpPr>
            <p:spPr>
              <a:xfrm>
                <a:off x="9765204" y="5086317"/>
                <a:ext cx="763915" cy="173391"/>
              </a:xfrm>
              <a:custGeom>
                <a:avLst/>
                <a:gdLst>
                  <a:gd name="connsiteX0" fmla="*/ 742386 w 763915"/>
                  <a:gd name="connsiteY0" fmla="*/ 43672 h 173391"/>
                  <a:gd name="connsiteX1" fmla="*/ 371300 w 763915"/>
                  <a:gd name="connsiteY1" fmla="*/ 142016 h 173391"/>
                  <a:gd name="connsiteX2" fmla="*/ 167617 w 763915"/>
                  <a:gd name="connsiteY2" fmla="*/ 118219 h 173391"/>
                  <a:gd name="connsiteX3" fmla="*/ 8511 w 763915"/>
                  <a:gd name="connsiteY3" fmla="*/ 1564 h 173391"/>
                  <a:gd name="connsiteX4" fmla="*/ 556 w 763915"/>
                  <a:gd name="connsiteY4" fmla="*/ 7668 h 173391"/>
                  <a:gd name="connsiteX5" fmla="*/ 128732 w 763915"/>
                  <a:gd name="connsiteY5" fmla="*/ 135089 h 173391"/>
                  <a:gd name="connsiteX6" fmla="*/ 358407 w 763915"/>
                  <a:gd name="connsiteY6" fmla="*/ 169310 h 173391"/>
                  <a:gd name="connsiteX7" fmla="*/ 761863 w 763915"/>
                  <a:gd name="connsiteY7" fmla="*/ 58622 h 173391"/>
                  <a:gd name="connsiteX8" fmla="*/ 742386 w 763915"/>
                  <a:gd name="connsiteY8" fmla="*/ 43672 h 173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3915" h="173391">
                    <a:moveTo>
                      <a:pt x="742386" y="43672"/>
                    </a:moveTo>
                    <a:cubicBezTo>
                      <a:pt x="644248" y="148393"/>
                      <a:pt x="505442" y="148942"/>
                      <a:pt x="371300" y="142016"/>
                    </a:cubicBezTo>
                    <a:cubicBezTo>
                      <a:pt x="303474" y="138518"/>
                      <a:pt x="233865" y="133512"/>
                      <a:pt x="167617" y="118219"/>
                    </a:cubicBezTo>
                    <a:cubicBezTo>
                      <a:pt x="95471" y="101622"/>
                      <a:pt x="56861" y="52587"/>
                      <a:pt x="8511" y="1564"/>
                    </a:cubicBezTo>
                    <a:cubicBezTo>
                      <a:pt x="4397" y="-2757"/>
                      <a:pt x="-1913" y="2730"/>
                      <a:pt x="556" y="7668"/>
                    </a:cubicBezTo>
                    <a:cubicBezTo>
                      <a:pt x="28262" y="63011"/>
                      <a:pt x="68725" y="113281"/>
                      <a:pt x="128732" y="135089"/>
                    </a:cubicBezTo>
                    <a:cubicBezTo>
                      <a:pt x="200604" y="161218"/>
                      <a:pt x="282763" y="164235"/>
                      <a:pt x="358407" y="169310"/>
                    </a:cubicBezTo>
                    <a:cubicBezTo>
                      <a:pt x="493852" y="178363"/>
                      <a:pt x="673463" y="183370"/>
                      <a:pt x="761863" y="58622"/>
                    </a:cubicBezTo>
                    <a:cubicBezTo>
                      <a:pt x="770024" y="47101"/>
                      <a:pt x="751850" y="33522"/>
                      <a:pt x="742386" y="43672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6" name="任意多边形: 形状 4525">
                <a:extLst>
                  <a:ext uri="{FF2B5EF4-FFF2-40B4-BE49-F238E27FC236}">
                    <a16:creationId xmlns:a16="http://schemas.microsoft.com/office/drawing/2014/main" id="{08D73FFC-28DF-4B80-433A-7DB4284B8862}"/>
                  </a:ext>
                </a:extLst>
              </p:cNvPr>
              <p:cNvSpPr/>
              <p:nvPr/>
            </p:nvSpPr>
            <p:spPr>
              <a:xfrm>
                <a:off x="9879820" y="5762610"/>
                <a:ext cx="581436" cy="147553"/>
              </a:xfrm>
              <a:custGeom>
                <a:avLst/>
                <a:gdLst>
                  <a:gd name="connsiteX0" fmla="*/ 570094 w 581436"/>
                  <a:gd name="connsiteY0" fmla="*/ 94807 h 147553"/>
                  <a:gd name="connsiteX1" fmla="*/ 547943 w 581436"/>
                  <a:gd name="connsiteY1" fmla="*/ 37680 h 147553"/>
                  <a:gd name="connsiteX2" fmla="*/ 553224 w 581436"/>
                  <a:gd name="connsiteY2" fmla="*/ 36651 h 147553"/>
                  <a:gd name="connsiteX3" fmla="*/ 553224 w 581436"/>
                  <a:gd name="connsiteY3" fmla="*/ 10934 h 147553"/>
                  <a:gd name="connsiteX4" fmla="*/ 427242 w 581436"/>
                  <a:gd name="connsiteY4" fmla="*/ 11345 h 147553"/>
                  <a:gd name="connsiteX5" fmla="*/ 291180 w 581436"/>
                  <a:gd name="connsiteY5" fmla="*/ 10934 h 147553"/>
                  <a:gd name="connsiteX6" fmla="*/ 6024 w 581436"/>
                  <a:gd name="connsiteY6" fmla="*/ 852 h 147553"/>
                  <a:gd name="connsiteX7" fmla="*/ 4378 w 581436"/>
                  <a:gd name="connsiteY7" fmla="*/ 12854 h 147553"/>
                  <a:gd name="connsiteX8" fmla="*/ 277532 w 581436"/>
                  <a:gd name="connsiteY8" fmla="*/ 38366 h 147553"/>
                  <a:gd name="connsiteX9" fmla="*/ 413595 w 581436"/>
                  <a:gd name="connsiteY9" fmla="*/ 41314 h 147553"/>
                  <a:gd name="connsiteX10" fmla="*/ 532855 w 581436"/>
                  <a:gd name="connsiteY10" fmla="*/ 40217 h 147553"/>
                  <a:gd name="connsiteX11" fmla="*/ 532855 w 581436"/>
                  <a:gd name="connsiteY11" fmla="*/ 40560 h 147553"/>
                  <a:gd name="connsiteX12" fmla="*/ 546297 w 581436"/>
                  <a:gd name="connsiteY12" fmla="*/ 93504 h 147553"/>
                  <a:gd name="connsiteX13" fmla="*/ 568243 w 581436"/>
                  <a:gd name="connsiteY13" fmla="*/ 145625 h 147553"/>
                  <a:gd name="connsiteX14" fmla="*/ 580313 w 581436"/>
                  <a:gd name="connsiteY14" fmla="*/ 142401 h 147553"/>
                  <a:gd name="connsiteX15" fmla="*/ 570094 w 581436"/>
                  <a:gd name="connsiteY15" fmla="*/ 94807 h 147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1436" h="147553">
                    <a:moveTo>
                      <a:pt x="570094" y="94807"/>
                    </a:moveTo>
                    <a:cubicBezTo>
                      <a:pt x="563648" y="75536"/>
                      <a:pt x="558162" y="55305"/>
                      <a:pt x="547943" y="37680"/>
                    </a:cubicBezTo>
                    <a:cubicBezTo>
                      <a:pt x="549726" y="37337"/>
                      <a:pt x="551509" y="37063"/>
                      <a:pt x="553224" y="36651"/>
                    </a:cubicBezTo>
                    <a:cubicBezTo>
                      <a:pt x="565500" y="33771"/>
                      <a:pt x="566459" y="13060"/>
                      <a:pt x="553224" y="10934"/>
                    </a:cubicBezTo>
                    <a:cubicBezTo>
                      <a:pt x="512418" y="4418"/>
                      <a:pt x="468527" y="10591"/>
                      <a:pt x="427242" y="11345"/>
                    </a:cubicBezTo>
                    <a:cubicBezTo>
                      <a:pt x="381911" y="12168"/>
                      <a:pt x="336511" y="11756"/>
                      <a:pt x="291180" y="10934"/>
                    </a:cubicBezTo>
                    <a:cubicBezTo>
                      <a:pt x="196608" y="9150"/>
                      <a:pt x="100527" y="-3331"/>
                      <a:pt x="6024" y="852"/>
                    </a:cubicBezTo>
                    <a:cubicBezTo>
                      <a:pt x="-697" y="1127"/>
                      <a:pt x="-2549" y="11208"/>
                      <a:pt x="4378" y="12854"/>
                    </a:cubicBezTo>
                    <a:cubicBezTo>
                      <a:pt x="92298" y="34114"/>
                      <a:pt x="187555" y="34799"/>
                      <a:pt x="277532" y="38366"/>
                    </a:cubicBezTo>
                    <a:cubicBezTo>
                      <a:pt x="322864" y="40149"/>
                      <a:pt x="368263" y="40834"/>
                      <a:pt x="413595" y="41314"/>
                    </a:cubicBezTo>
                    <a:cubicBezTo>
                      <a:pt x="451999" y="41657"/>
                      <a:pt x="493970" y="45429"/>
                      <a:pt x="532855" y="40217"/>
                    </a:cubicBezTo>
                    <a:cubicBezTo>
                      <a:pt x="532855" y="40354"/>
                      <a:pt x="532787" y="40423"/>
                      <a:pt x="532855" y="40560"/>
                    </a:cubicBezTo>
                    <a:cubicBezTo>
                      <a:pt x="534639" y="58802"/>
                      <a:pt x="540742" y="76085"/>
                      <a:pt x="546297" y="93504"/>
                    </a:cubicBezTo>
                    <a:cubicBezTo>
                      <a:pt x="551646" y="110169"/>
                      <a:pt x="554046" y="134309"/>
                      <a:pt x="568243" y="145625"/>
                    </a:cubicBezTo>
                    <a:cubicBezTo>
                      <a:pt x="572358" y="148916"/>
                      <a:pt x="578736" y="148094"/>
                      <a:pt x="580313" y="142401"/>
                    </a:cubicBezTo>
                    <a:cubicBezTo>
                      <a:pt x="584702" y="126422"/>
                      <a:pt x="575169" y="110100"/>
                      <a:pt x="570094" y="94807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7" name="任意多边形: 形状 4526">
                <a:extLst>
                  <a:ext uri="{FF2B5EF4-FFF2-40B4-BE49-F238E27FC236}">
                    <a16:creationId xmlns:a16="http://schemas.microsoft.com/office/drawing/2014/main" id="{D8AFEDE2-EA5F-DFB6-433E-BF2FF2B174D1}"/>
                  </a:ext>
                </a:extLst>
              </p:cNvPr>
              <p:cNvSpPr/>
              <p:nvPr/>
            </p:nvSpPr>
            <p:spPr>
              <a:xfrm>
                <a:off x="9826901" y="5756942"/>
                <a:ext cx="47860" cy="138567"/>
              </a:xfrm>
              <a:custGeom>
                <a:avLst/>
                <a:gdLst>
                  <a:gd name="connsiteX0" fmla="*/ 40495 w 47860"/>
                  <a:gd name="connsiteY0" fmla="*/ 1789 h 138567"/>
                  <a:gd name="connsiteX1" fmla="*/ 14366 w 47860"/>
                  <a:gd name="connsiteY1" fmla="*/ 64676 h 138567"/>
                  <a:gd name="connsiteX2" fmla="*/ 581 w 47860"/>
                  <a:gd name="connsiteY2" fmla="*/ 133668 h 138567"/>
                  <a:gd name="connsiteX3" fmla="*/ 13200 w 47860"/>
                  <a:gd name="connsiteY3" fmla="*/ 135314 h 138567"/>
                  <a:gd name="connsiteX4" fmla="*/ 32883 w 47860"/>
                  <a:gd name="connsiteY4" fmla="*/ 69820 h 138567"/>
                  <a:gd name="connsiteX5" fmla="*/ 47833 w 47860"/>
                  <a:gd name="connsiteY5" fmla="*/ 3777 h 138567"/>
                  <a:gd name="connsiteX6" fmla="*/ 40495 w 47860"/>
                  <a:gd name="connsiteY6" fmla="*/ 1789 h 138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860" h="138567">
                    <a:moveTo>
                      <a:pt x="40495" y="1789"/>
                    </a:moveTo>
                    <a:cubicBezTo>
                      <a:pt x="28425" y="20991"/>
                      <a:pt x="21224" y="43211"/>
                      <a:pt x="14366" y="64676"/>
                    </a:cubicBezTo>
                    <a:cubicBezTo>
                      <a:pt x="7371" y="86553"/>
                      <a:pt x="-2505" y="110625"/>
                      <a:pt x="581" y="133668"/>
                    </a:cubicBezTo>
                    <a:cubicBezTo>
                      <a:pt x="1473" y="140114"/>
                      <a:pt x="10320" y="139703"/>
                      <a:pt x="13200" y="135314"/>
                    </a:cubicBezTo>
                    <a:cubicBezTo>
                      <a:pt x="25339" y="116866"/>
                      <a:pt x="27465" y="91079"/>
                      <a:pt x="32883" y="69820"/>
                    </a:cubicBezTo>
                    <a:cubicBezTo>
                      <a:pt x="38369" y="48011"/>
                      <a:pt x="45364" y="26203"/>
                      <a:pt x="47833" y="3777"/>
                    </a:cubicBezTo>
                    <a:cubicBezTo>
                      <a:pt x="48313" y="-337"/>
                      <a:pt x="42415" y="-1229"/>
                      <a:pt x="40495" y="1789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8" name="任意多边形: 形状 4527">
                <a:extLst>
                  <a:ext uri="{FF2B5EF4-FFF2-40B4-BE49-F238E27FC236}">
                    <a16:creationId xmlns:a16="http://schemas.microsoft.com/office/drawing/2014/main" id="{F64277A1-6CF1-C042-F656-0D5F7B0DDC34}"/>
                  </a:ext>
                </a:extLst>
              </p:cNvPr>
              <p:cNvSpPr/>
              <p:nvPr/>
            </p:nvSpPr>
            <p:spPr>
              <a:xfrm>
                <a:off x="10296254" y="5450763"/>
                <a:ext cx="91372" cy="239094"/>
              </a:xfrm>
              <a:custGeom>
                <a:avLst/>
                <a:gdLst>
                  <a:gd name="connsiteX0" fmla="*/ 77879 w 91372"/>
                  <a:gd name="connsiteY0" fmla="*/ 4844 h 239094"/>
                  <a:gd name="connsiteX1" fmla="*/ 39338 w 91372"/>
                  <a:gd name="connsiteY1" fmla="*/ 211750 h 239094"/>
                  <a:gd name="connsiteX2" fmla="*/ 28502 w 91372"/>
                  <a:gd name="connsiteY2" fmla="*/ 195565 h 239094"/>
                  <a:gd name="connsiteX3" fmla="*/ 15403 w 91372"/>
                  <a:gd name="connsiteY3" fmla="*/ 191998 h 239094"/>
                  <a:gd name="connsiteX4" fmla="*/ 384 w 91372"/>
                  <a:gd name="connsiteY4" fmla="*/ 217099 h 239094"/>
                  <a:gd name="connsiteX5" fmla="*/ 4156 w 91372"/>
                  <a:gd name="connsiteY5" fmla="*/ 220048 h 239094"/>
                  <a:gd name="connsiteX6" fmla="*/ 15266 w 91372"/>
                  <a:gd name="connsiteY6" fmla="*/ 210378 h 239094"/>
                  <a:gd name="connsiteX7" fmla="*/ 39680 w 91372"/>
                  <a:gd name="connsiteY7" fmla="*/ 238221 h 239094"/>
                  <a:gd name="connsiteX8" fmla="*/ 51476 w 91372"/>
                  <a:gd name="connsiteY8" fmla="*/ 233421 h 239094"/>
                  <a:gd name="connsiteX9" fmla="*/ 91321 w 91372"/>
                  <a:gd name="connsiteY9" fmla="*/ 6764 h 239094"/>
                  <a:gd name="connsiteX10" fmla="*/ 77879 w 91372"/>
                  <a:gd name="connsiteY10" fmla="*/ 4844 h 239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372" h="239094">
                    <a:moveTo>
                      <a:pt x="77879" y="4844"/>
                    </a:moveTo>
                    <a:cubicBezTo>
                      <a:pt x="61626" y="73012"/>
                      <a:pt x="52710" y="142895"/>
                      <a:pt x="39338" y="211750"/>
                    </a:cubicBezTo>
                    <a:cubicBezTo>
                      <a:pt x="35703" y="206332"/>
                      <a:pt x="32136" y="200914"/>
                      <a:pt x="28502" y="195565"/>
                    </a:cubicBezTo>
                    <a:cubicBezTo>
                      <a:pt x="28090" y="188707"/>
                      <a:pt x="19106" y="185758"/>
                      <a:pt x="15403" y="191998"/>
                    </a:cubicBezTo>
                    <a:cubicBezTo>
                      <a:pt x="10397" y="200365"/>
                      <a:pt x="5390" y="208732"/>
                      <a:pt x="384" y="217099"/>
                    </a:cubicBezTo>
                    <a:cubicBezTo>
                      <a:pt x="-1125" y="219568"/>
                      <a:pt x="2167" y="221762"/>
                      <a:pt x="4156" y="220048"/>
                    </a:cubicBezTo>
                    <a:cubicBezTo>
                      <a:pt x="7859" y="216824"/>
                      <a:pt x="11562" y="213601"/>
                      <a:pt x="15266" y="210378"/>
                    </a:cubicBezTo>
                    <a:cubicBezTo>
                      <a:pt x="18009" y="222791"/>
                      <a:pt x="26307" y="232186"/>
                      <a:pt x="39680" y="238221"/>
                    </a:cubicBezTo>
                    <a:cubicBezTo>
                      <a:pt x="43864" y="240142"/>
                      <a:pt x="50584" y="239044"/>
                      <a:pt x="51476" y="233421"/>
                    </a:cubicBezTo>
                    <a:cubicBezTo>
                      <a:pt x="63341" y="157708"/>
                      <a:pt x="81720" y="82819"/>
                      <a:pt x="91321" y="6764"/>
                    </a:cubicBezTo>
                    <a:cubicBezTo>
                      <a:pt x="92281" y="-1123"/>
                      <a:pt x="79662" y="-2563"/>
                      <a:pt x="77879" y="4844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9" name="任意多边形: 形状 4528">
                <a:extLst>
                  <a:ext uri="{FF2B5EF4-FFF2-40B4-BE49-F238E27FC236}">
                    <a16:creationId xmlns:a16="http://schemas.microsoft.com/office/drawing/2014/main" id="{2DC514FD-EA0E-9241-57EB-977AFB578829}"/>
                  </a:ext>
                </a:extLst>
              </p:cNvPr>
              <p:cNvSpPr/>
              <p:nvPr/>
            </p:nvSpPr>
            <p:spPr>
              <a:xfrm>
                <a:off x="9439033" y="4838528"/>
                <a:ext cx="398430" cy="915247"/>
              </a:xfrm>
              <a:custGeom>
                <a:avLst/>
                <a:gdLst>
                  <a:gd name="connsiteX0" fmla="*/ 386118 w 398430"/>
                  <a:gd name="connsiteY0" fmla="*/ 607409 h 915247"/>
                  <a:gd name="connsiteX1" fmla="*/ 316921 w 398430"/>
                  <a:gd name="connsiteY1" fmla="*/ 362784 h 915247"/>
                  <a:gd name="connsiteX2" fmla="*/ 214257 w 398430"/>
                  <a:gd name="connsiteY2" fmla="*/ 186259 h 915247"/>
                  <a:gd name="connsiteX3" fmla="*/ 26827 w 398430"/>
                  <a:gd name="connsiteY3" fmla="*/ 10420 h 915247"/>
                  <a:gd name="connsiteX4" fmla="*/ 22850 w 398430"/>
                  <a:gd name="connsiteY4" fmla="*/ 5345 h 915247"/>
                  <a:gd name="connsiteX5" fmla="*/ 20175 w 398430"/>
                  <a:gd name="connsiteY5" fmla="*/ 3836 h 915247"/>
                  <a:gd name="connsiteX6" fmla="*/ 16884 w 398430"/>
                  <a:gd name="connsiteY6" fmla="*/ 3219 h 915247"/>
                  <a:gd name="connsiteX7" fmla="*/ 14758 w 398430"/>
                  <a:gd name="connsiteY7" fmla="*/ 1642 h 915247"/>
                  <a:gd name="connsiteX8" fmla="*/ 218 w 398430"/>
                  <a:gd name="connsiteY8" fmla="*/ 12820 h 915247"/>
                  <a:gd name="connsiteX9" fmla="*/ 12426 w 398430"/>
                  <a:gd name="connsiteY9" fmla="*/ 25714 h 915247"/>
                  <a:gd name="connsiteX10" fmla="*/ 14963 w 398430"/>
                  <a:gd name="connsiteY10" fmla="*/ 26125 h 915247"/>
                  <a:gd name="connsiteX11" fmla="*/ 184082 w 398430"/>
                  <a:gd name="connsiteY11" fmla="*/ 186122 h 915247"/>
                  <a:gd name="connsiteX12" fmla="*/ 254856 w 398430"/>
                  <a:gd name="connsiteY12" fmla="*/ 290295 h 915247"/>
                  <a:gd name="connsiteX13" fmla="*/ 304920 w 398430"/>
                  <a:gd name="connsiteY13" fmla="*/ 391108 h 915247"/>
                  <a:gd name="connsiteX14" fmla="*/ 361292 w 398430"/>
                  <a:gd name="connsiteY14" fmla="*/ 589441 h 915247"/>
                  <a:gd name="connsiteX15" fmla="*/ 368973 w 398430"/>
                  <a:gd name="connsiteY15" fmla="*/ 909847 h 915247"/>
                  <a:gd name="connsiteX16" fmla="*/ 379877 w 398430"/>
                  <a:gd name="connsiteY16" fmla="*/ 911287 h 915247"/>
                  <a:gd name="connsiteX17" fmla="*/ 386118 w 398430"/>
                  <a:gd name="connsiteY17" fmla="*/ 607409 h 91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8430" h="915247">
                    <a:moveTo>
                      <a:pt x="386118" y="607409"/>
                    </a:moveTo>
                    <a:cubicBezTo>
                      <a:pt x="374803" y="526827"/>
                      <a:pt x="353817" y="438976"/>
                      <a:pt x="316921" y="362784"/>
                    </a:cubicBezTo>
                    <a:cubicBezTo>
                      <a:pt x="297993" y="298319"/>
                      <a:pt x="253347" y="236734"/>
                      <a:pt x="214257" y="186259"/>
                    </a:cubicBezTo>
                    <a:cubicBezTo>
                      <a:pt x="161930" y="118639"/>
                      <a:pt x="96025" y="60552"/>
                      <a:pt x="26827" y="10420"/>
                    </a:cubicBezTo>
                    <a:cubicBezTo>
                      <a:pt x="26073" y="8294"/>
                      <a:pt x="24633" y="6374"/>
                      <a:pt x="22850" y="5345"/>
                    </a:cubicBezTo>
                    <a:cubicBezTo>
                      <a:pt x="21958" y="4865"/>
                      <a:pt x="21067" y="4316"/>
                      <a:pt x="20175" y="3836"/>
                    </a:cubicBezTo>
                    <a:cubicBezTo>
                      <a:pt x="19078" y="3219"/>
                      <a:pt x="17981" y="3082"/>
                      <a:pt x="16884" y="3219"/>
                    </a:cubicBezTo>
                    <a:cubicBezTo>
                      <a:pt x="16198" y="2739"/>
                      <a:pt x="15443" y="2190"/>
                      <a:pt x="14758" y="1642"/>
                    </a:cubicBezTo>
                    <a:cubicBezTo>
                      <a:pt x="7214" y="-3708"/>
                      <a:pt x="-1496" y="5071"/>
                      <a:pt x="218" y="12820"/>
                    </a:cubicBezTo>
                    <a:cubicBezTo>
                      <a:pt x="2070" y="21050"/>
                      <a:pt x="4676" y="22970"/>
                      <a:pt x="12426" y="25714"/>
                    </a:cubicBezTo>
                    <a:cubicBezTo>
                      <a:pt x="13317" y="25988"/>
                      <a:pt x="14140" y="26125"/>
                      <a:pt x="14963" y="26125"/>
                    </a:cubicBezTo>
                    <a:cubicBezTo>
                      <a:pt x="78743" y="72005"/>
                      <a:pt x="134292" y="125155"/>
                      <a:pt x="184082" y="186122"/>
                    </a:cubicBezTo>
                    <a:cubicBezTo>
                      <a:pt x="210622" y="218697"/>
                      <a:pt x="233802" y="254016"/>
                      <a:pt x="254856" y="290295"/>
                    </a:cubicBezTo>
                    <a:cubicBezTo>
                      <a:pt x="273647" y="322734"/>
                      <a:pt x="286677" y="358463"/>
                      <a:pt x="304920" y="391108"/>
                    </a:cubicBezTo>
                    <a:cubicBezTo>
                      <a:pt x="327688" y="455778"/>
                      <a:pt x="348948" y="520175"/>
                      <a:pt x="361292" y="589441"/>
                    </a:cubicBezTo>
                    <a:cubicBezTo>
                      <a:pt x="380563" y="697317"/>
                      <a:pt x="371442" y="801490"/>
                      <a:pt x="368973" y="909847"/>
                    </a:cubicBezTo>
                    <a:cubicBezTo>
                      <a:pt x="368836" y="916156"/>
                      <a:pt x="378163" y="917322"/>
                      <a:pt x="379877" y="911287"/>
                    </a:cubicBezTo>
                    <a:cubicBezTo>
                      <a:pt x="407241" y="814863"/>
                      <a:pt x="399903" y="705410"/>
                      <a:pt x="386118" y="607409"/>
                    </a:cubicBezTo>
                    <a:close/>
                  </a:path>
                </a:pathLst>
              </a:custGeom>
              <a:solidFill>
                <a:srgbClr val="766A53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0" name="任意多边形: 形状 4529">
                <a:extLst>
                  <a:ext uri="{FF2B5EF4-FFF2-40B4-BE49-F238E27FC236}">
                    <a16:creationId xmlns:a16="http://schemas.microsoft.com/office/drawing/2014/main" id="{A921F663-5BA2-DE6B-3956-22B04AE983C4}"/>
                  </a:ext>
                </a:extLst>
              </p:cNvPr>
              <p:cNvSpPr/>
              <p:nvPr/>
            </p:nvSpPr>
            <p:spPr>
              <a:xfrm>
                <a:off x="8293680" y="4124944"/>
                <a:ext cx="236028" cy="70241"/>
              </a:xfrm>
              <a:custGeom>
                <a:avLst/>
                <a:gdLst>
                  <a:gd name="connsiteX0" fmla="*/ 223787 w 236028"/>
                  <a:gd name="connsiteY0" fmla="*/ 44925 h 70241"/>
                  <a:gd name="connsiteX1" fmla="*/ 14138 w 236028"/>
                  <a:gd name="connsiteY1" fmla="*/ 1308 h 70241"/>
                  <a:gd name="connsiteX2" fmla="*/ 2754 w 236028"/>
                  <a:gd name="connsiteY2" fmla="*/ 16053 h 70241"/>
                  <a:gd name="connsiteX3" fmla="*/ 223787 w 236028"/>
                  <a:gd name="connsiteY3" fmla="*/ 70163 h 70241"/>
                  <a:gd name="connsiteX4" fmla="*/ 223787 w 236028"/>
                  <a:gd name="connsiteY4" fmla="*/ 44925 h 70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028" h="70241">
                    <a:moveTo>
                      <a:pt x="223787" y="44925"/>
                    </a:moveTo>
                    <a:cubicBezTo>
                      <a:pt x="148144" y="45474"/>
                      <a:pt x="80592" y="40125"/>
                      <a:pt x="14138" y="1308"/>
                    </a:cubicBezTo>
                    <a:cubicBezTo>
                      <a:pt x="4949" y="-4110"/>
                      <a:pt x="-4927" y="8578"/>
                      <a:pt x="2754" y="16053"/>
                    </a:cubicBezTo>
                    <a:cubicBezTo>
                      <a:pt x="59401" y="71328"/>
                      <a:pt x="149995" y="70574"/>
                      <a:pt x="223787" y="70163"/>
                    </a:cubicBezTo>
                    <a:cubicBezTo>
                      <a:pt x="240109" y="70094"/>
                      <a:pt x="240109" y="44857"/>
                      <a:pt x="223787" y="44925"/>
                    </a:cubicBezTo>
                    <a:close/>
                  </a:path>
                </a:pathLst>
              </a:custGeom>
              <a:solidFill>
                <a:srgbClr val="A9535A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1" name="任意多边形: 形状 4530">
                <a:extLst>
                  <a:ext uri="{FF2B5EF4-FFF2-40B4-BE49-F238E27FC236}">
                    <a16:creationId xmlns:a16="http://schemas.microsoft.com/office/drawing/2014/main" id="{A9FA44C7-F25E-16CD-7FBC-0F003EAB2A9B}"/>
                  </a:ext>
                </a:extLst>
              </p:cNvPr>
              <p:cNvSpPr/>
              <p:nvPr/>
            </p:nvSpPr>
            <p:spPr>
              <a:xfrm>
                <a:off x="8845331" y="4159313"/>
                <a:ext cx="463330" cy="116952"/>
              </a:xfrm>
              <a:custGeom>
                <a:avLst/>
                <a:gdLst>
                  <a:gd name="connsiteX0" fmla="*/ 463206 w 463330"/>
                  <a:gd name="connsiteY0" fmla="*/ 3492 h 116952"/>
                  <a:gd name="connsiteX1" fmla="*/ 457857 w 463330"/>
                  <a:gd name="connsiteY1" fmla="*/ 406 h 116952"/>
                  <a:gd name="connsiteX2" fmla="*/ 444690 w 463330"/>
                  <a:gd name="connsiteY2" fmla="*/ 10693 h 116952"/>
                  <a:gd name="connsiteX3" fmla="*/ 430151 w 463330"/>
                  <a:gd name="connsiteY3" fmla="*/ 1092 h 116952"/>
                  <a:gd name="connsiteX4" fmla="*/ 326732 w 463330"/>
                  <a:gd name="connsiteY4" fmla="*/ 40251 h 116952"/>
                  <a:gd name="connsiteX5" fmla="*/ 220159 w 463330"/>
                  <a:gd name="connsiteY5" fmla="*/ 70221 h 116952"/>
                  <a:gd name="connsiteX6" fmla="*/ 101996 w 463330"/>
                  <a:gd name="connsiteY6" fmla="*/ 89629 h 116952"/>
                  <a:gd name="connsiteX7" fmla="*/ 1800 w 463330"/>
                  <a:gd name="connsiteY7" fmla="*/ 102385 h 116952"/>
                  <a:gd name="connsiteX8" fmla="*/ 1800 w 463330"/>
                  <a:gd name="connsiteY8" fmla="*/ 108762 h 116952"/>
                  <a:gd name="connsiteX9" fmla="*/ 101996 w 463330"/>
                  <a:gd name="connsiteY9" fmla="*/ 112809 h 116952"/>
                  <a:gd name="connsiteX10" fmla="*/ 214878 w 463330"/>
                  <a:gd name="connsiteY10" fmla="*/ 97172 h 116952"/>
                  <a:gd name="connsiteX11" fmla="*/ 333933 w 463330"/>
                  <a:gd name="connsiteY11" fmla="*/ 66243 h 116952"/>
                  <a:gd name="connsiteX12" fmla="*/ 426722 w 463330"/>
                  <a:gd name="connsiteY12" fmla="*/ 30787 h 116952"/>
                  <a:gd name="connsiteX13" fmla="*/ 428848 w 463330"/>
                  <a:gd name="connsiteY13" fmla="*/ 31473 h 116952"/>
                  <a:gd name="connsiteX14" fmla="*/ 463206 w 463330"/>
                  <a:gd name="connsiteY14" fmla="*/ 3492 h 11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3330" h="116952">
                    <a:moveTo>
                      <a:pt x="463206" y="3492"/>
                    </a:moveTo>
                    <a:cubicBezTo>
                      <a:pt x="462864" y="681"/>
                      <a:pt x="460532" y="-760"/>
                      <a:pt x="457857" y="406"/>
                    </a:cubicBezTo>
                    <a:cubicBezTo>
                      <a:pt x="452645" y="2738"/>
                      <a:pt x="448736" y="6853"/>
                      <a:pt x="444690" y="10693"/>
                    </a:cubicBezTo>
                    <a:cubicBezTo>
                      <a:pt x="443730" y="4453"/>
                      <a:pt x="438175" y="-897"/>
                      <a:pt x="430151" y="1092"/>
                    </a:cubicBezTo>
                    <a:cubicBezTo>
                      <a:pt x="394832" y="9802"/>
                      <a:pt x="361297" y="28250"/>
                      <a:pt x="326732" y="40251"/>
                    </a:cubicBezTo>
                    <a:cubicBezTo>
                      <a:pt x="291825" y="52390"/>
                      <a:pt x="256095" y="61923"/>
                      <a:pt x="220159" y="70221"/>
                    </a:cubicBezTo>
                    <a:cubicBezTo>
                      <a:pt x="181205" y="79204"/>
                      <a:pt x="141703" y="85308"/>
                      <a:pt x="101996" y="89629"/>
                    </a:cubicBezTo>
                    <a:cubicBezTo>
                      <a:pt x="69969" y="93126"/>
                      <a:pt x="31152" y="88394"/>
                      <a:pt x="1800" y="102385"/>
                    </a:cubicBezTo>
                    <a:cubicBezTo>
                      <a:pt x="-600" y="103551"/>
                      <a:pt x="-600" y="107597"/>
                      <a:pt x="1800" y="108762"/>
                    </a:cubicBezTo>
                    <a:cubicBezTo>
                      <a:pt x="31221" y="122753"/>
                      <a:pt x="70380" y="115072"/>
                      <a:pt x="101996" y="112809"/>
                    </a:cubicBezTo>
                    <a:cubicBezTo>
                      <a:pt x="139852" y="110065"/>
                      <a:pt x="177639" y="104168"/>
                      <a:pt x="214878" y="97172"/>
                    </a:cubicBezTo>
                    <a:cubicBezTo>
                      <a:pt x="255203" y="89629"/>
                      <a:pt x="294911" y="78656"/>
                      <a:pt x="333933" y="66243"/>
                    </a:cubicBezTo>
                    <a:cubicBezTo>
                      <a:pt x="364108" y="56642"/>
                      <a:pt x="398398" y="46835"/>
                      <a:pt x="426722" y="30787"/>
                    </a:cubicBezTo>
                    <a:cubicBezTo>
                      <a:pt x="427339" y="31130"/>
                      <a:pt x="428025" y="31473"/>
                      <a:pt x="428848" y="31473"/>
                    </a:cubicBezTo>
                    <a:cubicBezTo>
                      <a:pt x="442907" y="32570"/>
                      <a:pt x="465195" y="19746"/>
                      <a:pt x="463206" y="3492"/>
                    </a:cubicBezTo>
                    <a:close/>
                  </a:path>
                </a:pathLst>
              </a:custGeom>
              <a:solidFill>
                <a:srgbClr val="A9535A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2" name="任意多边形: 形状 4531">
                <a:extLst>
                  <a:ext uri="{FF2B5EF4-FFF2-40B4-BE49-F238E27FC236}">
                    <a16:creationId xmlns:a16="http://schemas.microsoft.com/office/drawing/2014/main" id="{A8FC3176-1C06-8F6F-7EB7-7C4C73529ABF}"/>
                  </a:ext>
                </a:extLst>
              </p:cNvPr>
              <p:cNvSpPr/>
              <p:nvPr/>
            </p:nvSpPr>
            <p:spPr>
              <a:xfrm>
                <a:off x="8504386" y="4488471"/>
                <a:ext cx="336674" cy="85969"/>
              </a:xfrm>
              <a:custGeom>
                <a:avLst/>
                <a:gdLst>
                  <a:gd name="connsiteX0" fmla="*/ 322789 w 336674"/>
                  <a:gd name="connsiteY0" fmla="*/ 15177 h 85969"/>
                  <a:gd name="connsiteX1" fmla="*/ 292476 w 336674"/>
                  <a:gd name="connsiteY1" fmla="*/ 4410 h 85969"/>
                  <a:gd name="connsiteX2" fmla="*/ 291448 w 336674"/>
                  <a:gd name="connsiteY2" fmla="*/ 5370 h 85969"/>
                  <a:gd name="connsiteX3" fmla="*/ 193721 w 336674"/>
                  <a:gd name="connsiteY3" fmla="*/ 19155 h 85969"/>
                  <a:gd name="connsiteX4" fmla="*/ 89342 w 336674"/>
                  <a:gd name="connsiteY4" fmla="*/ 2078 h 85969"/>
                  <a:gd name="connsiteX5" fmla="*/ 58550 w 336674"/>
                  <a:gd name="connsiteY5" fmla="*/ 4479 h 85969"/>
                  <a:gd name="connsiteX6" fmla="*/ 58756 w 336674"/>
                  <a:gd name="connsiteY6" fmla="*/ 3244 h 85969"/>
                  <a:gd name="connsiteX7" fmla="*/ 52446 w 336674"/>
                  <a:gd name="connsiteY7" fmla="*/ 1530 h 85969"/>
                  <a:gd name="connsiteX8" fmla="*/ 51280 w 336674"/>
                  <a:gd name="connsiteY8" fmla="*/ 3518 h 85969"/>
                  <a:gd name="connsiteX9" fmla="*/ 37084 w 336674"/>
                  <a:gd name="connsiteY9" fmla="*/ 7908 h 85969"/>
                  <a:gd name="connsiteX10" fmla="*/ 29952 w 336674"/>
                  <a:gd name="connsiteY10" fmla="*/ 24230 h 85969"/>
                  <a:gd name="connsiteX11" fmla="*/ 943 w 336674"/>
                  <a:gd name="connsiteY11" fmla="*/ 70933 h 85969"/>
                  <a:gd name="connsiteX12" fmla="*/ 16236 w 336674"/>
                  <a:gd name="connsiteY12" fmla="*/ 82728 h 85969"/>
                  <a:gd name="connsiteX13" fmla="*/ 19254 w 336674"/>
                  <a:gd name="connsiteY13" fmla="*/ 79094 h 85969"/>
                  <a:gd name="connsiteX14" fmla="*/ 27757 w 336674"/>
                  <a:gd name="connsiteY14" fmla="*/ 76007 h 85969"/>
                  <a:gd name="connsiteX15" fmla="*/ 51966 w 336674"/>
                  <a:gd name="connsiteY15" fmla="*/ 30539 h 85969"/>
                  <a:gd name="connsiteX16" fmla="*/ 65408 w 336674"/>
                  <a:gd name="connsiteY16" fmla="*/ 23338 h 85969"/>
                  <a:gd name="connsiteX17" fmla="*/ 166358 w 336674"/>
                  <a:gd name="connsiteY17" fmla="*/ 41169 h 85969"/>
                  <a:gd name="connsiteX18" fmla="*/ 304409 w 336674"/>
                  <a:gd name="connsiteY18" fmla="*/ 30127 h 85969"/>
                  <a:gd name="connsiteX19" fmla="*/ 308455 w 336674"/>
                  <a:gd name="connsiteY19" fmla="*/ 28139 h 85969"/>
                  <a:gd name="connsiteX20" fmla="*/ 315451 w 336674"/>
                  <a:gd name="connsiteY20" fmla="*/ 51524 h 85969"/>
                  <a:gd name="connsiteX21" fmla="*/ 336642 w 336674"/>
                  <a:gd name="connsiteY21" fmla="*/ 51524 h 85969"/>
                  <a:gd name="connsiteX22" fmla="*/ 322789 w 336674"/>
                  <a:gd name="connsiteY22" fmla="*/ 15177 h 85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36674" h="85969">
                    <a:moveTo>
                      <a:pt x="322789" y="15177"/>
                    </a:moveTo>
                    <a:cubicBezTo>
                      <a:pt x="315725" y="6467"/>
                      <a:pt x="303243" y="-528"/>
                      <a:pt x="292476" y="4410"/>
                    </a:cubicBezTo>
                    <a:cubicBezTo>
                      <a:pt x="291996" y="4615"/>
                      <a:pt x="291722" y="4959"/>
                      <a:pt x="291448" y="5370"/>
                    </a:cubicBezTo>
                    <a:cubicBezTo>
                      <a:pt x="259284" y="14217"/>
                      <a:pt x="227325" y="19155"/>
                      <a:pt x="193721" y="19155"/>
                    </a:cubicBezTo>
                    <a:cubicBezTo>
                      <a:pt x="157648" y="19155"/>
                      <a:pt x="124455" y="7702"/>
                      <a:pt x="89342" y="2078"/>
                    </a:cubicBezTo>
                    <a:cubicBezTo>
                      <a:pt x="77821" y="227"/>
                      <a:pt x="67602" y="1255"/>
                      <a:pt x="58550" y="4479"/>
                    </a:cubicBezTo>
                    <a:cubicBezTo>
                      <a:pt x="58618" y="4067"/>
                      <a:pt x="58687" y="3656"/>
                      <a:pt x="58756" y="3244"/>
                    </a:cubicBezTo>
                    <a:cubicBezTo>
                      <a:pt x="59167" y="-253"/>
                      <a:pt x="54092" y="-1076"/>
                      <a:pt x="52446" y="1530"/>
                    </a:cubicBezTo>
                    <a:cubicBezTo>
                      <a:pt x="52035" y="2147"/>
                      <a:pt x="51692" y="2833"/>
                      <a:pt x="51280" y="3518"/>
                    </a:cubicBezTo>
                    <a:cubicBezTo>
                      <a:pt x="46891" y="227"/>
                      <a:pt x="39485" y="981"/>
                      <a:pt x="37084" y="7908"/>
                    </a:cubicBezTo>
                    <a:cubicBezTo>
                      <a:pt x="34753" y="13531"/>
                      <a:pt x="32421" y="18949"/>
                      <a:pt x="29952" y="24230"/>
                    </a:cubicBezTo>
                    <a:cubicBezTo>
                      <a:pt x="17882" y="37397"/>
                      <a:pt x="8624" y="54473"/>
                      <a:pt x="943" y="70933"/>
                    </a:cubicBezTo>
                    <a:cubicBezTo>
                      <a:pt x="-3446" y="80328"/>
                      <a:pt x="8486" y="91644"/>
                      <a:pt x="16236" y="82728"/>
                    </a:cubicBezTo>
                    <a:cubicBezTo>
                      <a:pt x="17265" y="81562"/>
                      <a:pt x="18225" y="80328"/>
                      <a:pt x="19254" y="79094"/>
                    </a:cubicBezTo>
                    <a:cubicBezTo>
                      <a:pt x="22340" y="79779"/>
                      <a:pt x="25837" y="79025"/>
                      <a:pt x="27757" y="76007"/>
                    </a:cubicBezTo>
                    <a:cubicBezTo>
                      <a:pt x="37359" y="61263"/>
                      <a:pt x="46068" y="46450"/>
                      <a:pt x="51966" y="30539"/>
                    </a:cubicBezTo>
                    <a:cubicBezTo>
                      <a:pt x="56012" y="27727"/>
                      <a:pt x="60333" y="25189"/>
                      <a:pt x="65408" y="23338"/>
                    </a:cubicBezTo>
                    <a:cubicBezTo>
                      <a:pt x="90988" y="14148"/>
                      <a:pt x="139543" y="37260"/>
                      <a:pt x="166358" y="41169"/>
                    </a:cubicBezTo>
                    <a:cubicBezTo>
                      <a:pt x="212443" y="47958"/>
                      <a:pt x="259901" y="43569"/>
                      <a:pt x="304409" y="30127"/>
                    </a:cubicBezTo>
                    <a:cubicBezTo>
                      <a:pt x="305987" y="29647"/>
                      <a:pt x="307290" y="28962"/>
                      <a:pt x="308455" y="28139"/>
                    </a:cubicBezTo>
                    <a:cubicBezTo>
                      <a:pt x="313325" y="35065"/>
                      <a:pt x="316205" y="42883"/>
                      <a:pt x="315451" y="51524"/>
                    </a:cubicBezTo>
                    <a:cubicBezTo>
                      <a:pt x="314285" y="65172"/>
                      <a:pt x="337671" y="65240"/>
                      <a:pt x="336642" y="51524"/>
                    </a:cubicBezTo>
                    <a:cubicBezTo>
                      <a:pt x="335819" y="37534"/>
                      <a:pt x="331635" y="26081"/>
                      <a:pt x="322789" y="15177"/>
                    </a:cubicBezTo>
                    <a:close/>
                  </a:path>
                </a:pathLst>
              </a:custGeom>
              <a:solidFill>
                <a:srgbClr val="A9535A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3" name="任意多边形: 形状 4532">
                <a:extLst>
                  <a:ext uri="{FF2B5EF4-FFF2-40B4-BE49-F238E27FC236}">
                    <a16:creationId xmlns:a16="http://schemas.microsoft.com/office/drawing/2014/main" id="{63830B2C-BA32-8BE0-31C8-C984E3924619}"/>
                  </a:ext>
                </a:extLst>
              </p:cNvPr>
              <p:cNvSpPr/>
              <p:nvPr/>
            </p:nvSpPr>
            <p:spPr>
              <a:xfrm>
                <a:off x="8831878" y="4484609"/>
                <a:ext cx="118524" cy="253269"/>
              </a:xfrm>
              <a:custGeom>
                <a:avLst/>
                <a:gdLst>
                  <a:gd name="connsiteX0" fmla="*/ 104476 w 118524"/>
                  <a:gd name="connsiteY0" fmla="*/ 190420 h 253269"/>
                  <a:gd name="connsiteX1" fmla="*/ 78279 w 118524"/>
                  <a:gd name="connsiteY1" fmla="*/ 214629 h 253269"/>
                  <a:gd name="connsiteX2" fmla="*/ 27667 w 118524"/>
                  <a:gd name="connsiteY2" fmla="*/ 196318 h 253269"/>
                  <a:gd name="connsiteX3" fmla="*/ 41108 w 118524"/>
                  <a:gd name="connsiteY3" fmla="*/ 170875 h 253269"/>
                  <a:gd name="connsiteX4" fmla="*/ 67100 w 118524"/>
                  <a:gd name="connsiteY4" fmla="*/ 109839 h 253269"/>
                  <a:gd name="connsiteX5" fmla="*/ 24855 w 118524"/>
                  <a:gd name="connsiteY5" fmla="*/ 1002 h 253269"/>
                  <a:gd name="connsiteX6" fmla="*/ 16625 w 118524"/>
                  <a:gd name="connsiteY6" fmla="*/ 9232 h 253269"/>
                  <a:gd name="connsiteX7" fmla="*/ 38639 w 118524"/>
                  <a:gd name="connsiteY7" fmla="*/ 124789 h 253269"/>
                  <a:gd name="connsiteX8" fmla="*/ 989 w 118524"/>
                  <a:gd name="connsiteY8" fmla="*/ 214629 h 253269"/>
                  <a:gd name="connsiteX9" fmla="*/ 118124 w 118524"/>
                  <a:gd name="connsiteY9" fmla="*/ 200844 h 253269"/>
                  <a:gd name="connsiteX10" fmla="*/ 104476 w 118524"/>
                  <a:gd name="connsiteY10" fmla="*/ 190420 h 25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524" h="253269">
                    <a:moveTo>
                      <a:pt x="104476" y="190420"/>
                    </a:moveTo>
                    <a:cubicBezTo>
                      <a:pt x="93709" y="197347"/>
                      <a:pt x="87263" y="205371"/>
                      <a:pt x="78279" y="214629"/>
                    </a:cubicBezTo>
                    <a:cubicBezTo>
                      <a:pt x="57705" y="236232"/>
                      <a:pt x="40834" y="230128"/>
                      <a:pt x="27667" y="196318"/>
                    </a:cubicBezTo>
                    <a:cubicBezTo>
                      <a:pt x="31027" y="187197"/>
                      <a:pt x="35485" y="178693"/>
                      <a:pt x="41108" y="170875"/>
                    </a:cubicBezTo>
                    <a:cubicBezTo>
                      <a:pt x="53384" y="151604"/>
                      <a:pt x="64700" y="133156"/>
                      <a:pt x="67100" y="109839"/>
                    </a:cubicBezTo>
                    <a:cubicBezTo>
                      <a:pt x="71352" y="68211"/>
                      <a:pt x="58871" y="26857"/>
                      <a:pt x="24855" y="1002"/>
                    </a:cubicBezTo>
                    <a:cubicBezTo>
                      <a:pt x="20054" y="-2633"/>
                      <a:pt x="13265" y="4431"/>
                      <a:pt x="16625" y="9232"/>
                    </a:cubicBezTo>
                    <a:cubicBezTo>
                      <a:pt x="41657" y="44756"/>
                      <a:pt x="51807" y="82338"/>
                      <a:pt x="38639" y="124789"/>
                    </a:cubicBezTo>
                    <a:cubicBezTo>
                      <a:pt x="29244" y="155170"/>
                      <a:pt x="-6349" y="179173"/>
                      <a:pt x="989" y="214629"/>
                    </a:cubicBezTo>
                    <a:cubicBezTo>
                      <a:pt x="14979" y="282454"/>
                      <a:pt x="101664" y="250085"/>
                      <a:pt x="118124" y="200844"/>
                    </a:cubicBezTo>
                    <a:cubicBezTo>
                      <a:pt x="120593" y="193232"/>
                      <a:pt x="111129" y="186100"/>
                      <a:pt x="104476" y="190420"/>
                    </a:cubicBezTo>
                    <a:close/>
                  </a:path>
                </a:pathLst>
              </a:custGeom>
              <a:solidFill>
                <a:srgbClr val="A9535A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4" name="任意多边形: 形状 4533">
                <a:extLst>
                  <a:ext uri="{FF2B5EF4-FFF2-40B4-BE49-F238E27FC236}">
                    <a16:creationId xmlns:a16="http://schemas.microsoft.com/office/drawing/2014/main" id="{2BE9876F-EA45-9369-996C-E34A8FBE1C16}"/>
                  </a:ext>
                </a:extLst>
              </p:cNvPr>
              <p:cNvSpPr/>
              <p:nvPr/>
            </p:nvSpPr>
            <p:spPr>
              <a:xfrm>
                <a:off x="8322978" y="3751720"/>
                <a:ext cx="81788" cy="247452"/>
              </a:xfrm>
              <a:custGeom>
                <a:avLst/>
                <a:gdLst>
                  <a:gd name="connsiteX0" fmla="*/ 81127 w 81788"/>
                  <a:gd name="connsiteY0" fmla="*/ 6052 h 247452"/>
                  <a:gd name="connsiteX1" fmla="*/ 75640 w 81788"/>
                  <a:gd name="connsiteY1" fmla="*/ 565 h 247452"/>
                  <a:gd name="connsiteX2" fmla="*/ 5483 w 81788"/>
                  <a:gd name="connsiteY2" fmla="*/ 117220 h 247452"/>
                  <a:gd name="connsiteX3" fmla="*/ 23519 w 81788"/>
                  <a:gd name="connsiteY3" fmla="*/ 245807 h 247452"/>
                  <a:gd name="connsiteX4" fmla="*/ 33669 w 81788"/>
                  <a:gd name="connsiteY4" fmla="*/ 241624 h 247452"/>
                  <a:gd name="connsiteX5" fmla="*/ 23588 w 81788"/>
                  <a:gd name="connsiteY5" fmla="*/ 193275 h 247452"/>
                  <a:gd name="connsiteX6" fmla="*/ 23794 w 81788"/>
                  <a:gd name="connsiteY6" fmla="*/ 122295 h 247452"/>
                  <a:gd name="connsiteX7" fmla="*/ 81127 w 81788"/>
                  <a:gd name="connsiteY7" fmla="*/ 6052 h 247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1788" h="247452">
                    <a:moveTo>
                      <a:pt x="81127" y="6052"/>
                    </a:moveTo>
                    <a:cubicBezTo>
                      <a:pt x="83527" y="2760"/>
                      <a:pt x="78863" y="-1561"/>
                      <a:pt x="75640" y="565"/>
                    </a:cubicBezTo>
                    <a:cubicBezTo>
                      <a:pt x="36755" y="26077"/>
                      <a:pt x="15290" y="73123"/>
                      <a:pt x="5483" y="117220"/>
                    </a:cubicBezTo>
                    <a:cubicBezTo>
                      <a:pt x="-2198" y="152058"/>
                      <a:pt x="-6039" y="219884"/>
                      <a:pt x="23519" y="245807"/>
                    </a:cubicBezTo>
                    <a:cubicBezTo>
                      <a:pt x="27497" y="249305"/>
                      <a:pt x="33326" y="246905"/>
                      <a:pt x="33669" y="241624"/>
                    </a:cubicBezTo>
                    <a:cubicBezTo>
                      <a:pt x="34766" y="225028"/>
                      <a:pt x="26880" y="209528"/>
                      <a:pt x="23588" y="193275"/>
                    </a:cubicBezTo>
                    <a:cubicBezTo>
                      <a:pt x="18856" y="170095"/>
                      <a:pt x="20228" y="145475"/>
                      <a:pt x="23794" y="122295"/>
                    </a:cubicBezTo>
                    <a:cubicBezTo>
                      <a:pt x="30789" y="76758"/>
                      <a:pt x="55066" y="42330"/>
                      <a:pt x="81127" y="6052"/>
                    </a:cubicBezTo>
                    <a:close/>
                  </a:path>
                </a:pathLst>
              </a:custGeom>
              <a:solidFill>
                <a:srgbClr val="A9535A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5" name="任意多边形: 形状 4534">
                <a:extLst>
                  <a:ext uri="{FF2B5EF4-FFF2-40B4-BE49-F238E27FC236}">
                    <a16:creationId xmlns:a16="http://schemas.microsoft.com/office/drawing/2014/main" id="{EB95342A-0842-10D6-F6A7-816C8B3538C3}"/>
                  </a:ext>
                </a:extLst>
              </p:cNvPr>
              <p:cNvSpPr/>
              <p:nvPr/>
            </p:nvSpPr>
            <p:spPr>
              <a:xfrm>
                <a:off x="9177191" y="3813515"/>
                <a:ext cx="96838" cy="287014"/>
              </a:xfrm>
              <a:custGeom>
                <a:avLst/>
                <a:gdLst>
                  <a:gd name="connsiteX0" fmla="*/ 33209 w 96838"/>
                  <a:gd name="connsiteY0" fmla="*/ 150 h 287014"/>
                  <a:gd name="connsiteX1" fmla="*/ 29231 w 96838"/>
                  <a:gd name="connsiteY1" fmla="*/ 3167 h 287014"/>
                  <a:gd name="connsiteX2" fmla="*/ 47130 w 96838"/>
                  <a:gd name="connsiteY2" fmla="*/ 46373 h 287014"/>
                  <a:gd name="connsiteX3" fmla="*/ 69419 w 96838"/>
                  <a:gd name="connsiteY3" fmla="*/ 126268 h 287014"/>
                  <a:gd name="connsiteX4" fmla="*/ 61463 w 96838"/>
                  <a:gd name="connsiteY4" fmla="*/ 203215 h 287014"/>
                  <a:gd name="connsiteX5" fmla="*/ 2348 w 96838"/>
                  <a:gd name="connsiteY5" fmla="*/ 263085 h 287014"/>
                  <a:gd name="connsiteX6" fmla="*/ 5845 w 96838"/>
                  <a:gd name="connsiteY6" fmla="*/ 276253 h 287014"/>
                  <a:gd name="connsiteX7" fmla="*/ 8314 w 96838"/>
                  <a:gd name="connsiteY7" fmla="*/ 276733 h 287014"/>
                  <a:gd name="connsiteX8" fmla="*/ 2142 w 96838"/>
                  <a:gd name="connsiteY8" fmla="*/ 282014 h 287014"/>
                  <a:gd name="connsiteX9" fmla="*/ 5022 w 96838"/>
                  <a:gd name="connsiteY9" fmla="*/ 286951 h 287014"/>
                  <a:gd name="connsiteX10" fmla="*/ 24225 w 96838"/>
                  <a:gd name="connsiteY10" fmla="*/ 277419 h 287014"/>
                  <a:gd name="connsiteX11" fmla="*/ 96439 w 96838"/>
                  <a:gd name="connsiteY11" fmla="*/ 159873 h 287014"/>
                  <a:gd name="connsiteX12" fmla="*/ 33209 w 96838"/>
                  <a:gd name="connsiteY12" fmla="*/ 150 h 287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838" h="287014">
                    <a:moveTo>
                      <a:pt x="33209" y="150"/>
                    </a:moveTo>
                    <a:cubicBezTo>
                      <a:pt x="31426" y="-536"/>
                      <a:pt x="29025" y="1247"/>
                      <a:pt x="29231" y="3167"/>
                    </a:cubicBezTo>
                    <a:cubicBezTo>
                      <a:pt x="30808" y="19764"/>
                      <a:pt x="39861" y="31491"/>
                      <a:pt x="47130" y="46373"/>
                    </a:cubicBezTo>
                    <a:cubicBezTo>
                      <a:pt x="59475" y="71473"/>
                      <a:pt x="66401" y="98631"/>
                      <a:pt x="69419" y="126268"/>
                    </a:cubicBezTo>
                    <a:cubicBezTo>
                      <a:pt x="72231" y="152192"/>
                      <a:pt x="69007" y="178389"/>
                      <a:pt x="61463" y="203215"/>
                    </a:cubicBezTo>
                    <a:cubicBezTo>
                      <a:pt x="51657" y="235379"/>
                      <a:pt x="25391" y="244157"/>
                      <a:pt x="2348" y="263085"/>
                    </a:cubicBezTo>
                    <a:cubicBezTo>
                      <a:pt x="-2247" y="266857"/>
                      <a:pt x="427" y="274950"/>
                      <a:pt x="5845" y="276253"/>
                    </a:cubicBezTo>
                    <a:cubicBezTo>
                      <a:pt x="6668" y="276459"/>
                      <a:pt x="7491" y="276527"/>
                      <a:pt x="8314" y="276733"/>
                    </a:cubicBezTo>
                    <a:cubicBezTo>
                      <a:pt x="6051" y="278310"/>
                      <a:pt x="3925" y="279956"/>
                      <a:pt x="2142" y="282014"/>
                    </a:cubicBezTo>
                    <a:cubicBezTo>
                      <a:pt x="153" y="284345"/>
                      <a:pt x="2073" y="287500"/>
                      <a:pt x="5022" y="286951"/>
                    </a:cubicBezTo>
                    <a:cubicBezTo>
                      <a:pt x="12017" y="285717"/>
                      <a:pt x="18258" y="281602"/>
                      <a:pt x="24225" y="277419"/>
                    </a:cubicBezTo>
                    <a:cubicBezTo>
                      <a:pt x="71888" y="272207"/>
                      <a:pt x="93765" y="199169"/>
                      <a:pt x="96439" y="159873"/>
                    </a:cubicBezTo>
                    <a:cubicBezTo>
                      <a:pt x="99731" y="113718"/>
                      <a:pt x="82998" y="18941"/>
                      <a:pt x="33209" y="150"/>
                    </a:cubicBezTo>
                    <a:close/>
                  </a:path>
                </a:pathLst>
              </a:custGeom>
              <a:solidFill>
                <a:srgbClr val="A9535A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6" name="任意多边形: 形状 4535">
                <a:extLst>
                  <a:ext uri="{FF2B5EF4-FFF2-40B4-BE49-F238E27FC236}">
                    <a16:creationId xmlns:a16="http://schemas.microsoft.com/office/drawing/2014/main" id="{8D3A6BAB-F944-04E3-A2A8-F59425662A40}"/>
                  </a:ext>
                </a:extLst>
              </p:cNvPr>
              <p:cNvSpPr/>
              <p:nvPr/>
            </p:nvSpPr>
            <p:spPr>
              <a:xfrm>
                <a:off x="8540369" y="3506606"/>
                <a:ext cx="526244" cy="118476"/>
              </a:xfrm>
              <a:custGeom>
                <a:avLst/>
                <a:gdLst>
                  <a:gd name="connsiteX0" fmla="*/ 525533 w 526244"/>
                  <a:gd name="connsiteY0" fmla="*/ 38705 h 118476"/>
                  <a:gd name="connsiteX1" fmla="*/ 467446 w 526244"/>
                  <a:gd name="connsiteY1" fmla="*/ 1260 h 118476"/>
                  <a:gd name="connsiteX2" fmla="*/ 465457 w 526244"/>
                  <a:gd name="connsiteY2" fmla="*/ 16553 h 118476"/>
                  <a:gd name="connsiteX3" fmla="*/ 493712 w 526244"/>
                  <a:gd name="connsiteY3" fmla="*/ 37402 h 118476"/>
                  <a:gd name="connsiteX4" fmla="*/ 270072 w 526244"/>
                  <a:gd name="connsiteY4" fmla="*/ 80607 h 118476"/>
                  <a:gd name="connsiteX5" fmla="*/ 134970 w 526244"/>
                  <a:gd name="connsiteY5" fmla="*/ 93089 h 118476"/>
                  <a:gd name="connsiteX6" fmla="*/ 76951 w 526244"/>
                  <a:gd name="connsiteY6" fmla="*/ 96723 h 118476"/>
                  <a:gd name="connsiteX7" fmla="*/ 29562 w 526244"/>
                  <a:gd name="connsiteY7" fmla="*/ 76904 h 118476"/>
                  <a:gd name="connsiteX8" fmla="*/ 48079 w 526244"/>
                  <a:gd name="connsiteY8" fmla="*/ 18817 h 118476"/>
                  <a:gd name="connsiteX9" fmla="*/ 46844 w 526244"/>
                  <a:gd name="connsiteY9" fmla="*/ 9833 h 118476"/>
                  <a:gd name="connsiteX10" fmla="*/ 4736 w 526244"/>
                  <a:gd name="connsiteY10" fmla="*/ 72583 h 118476"/>
                  <a:gd name="connsiteX11" fmla="*/ 134901 w 526244"/>
                  <a:gd name="connsiteY11" fmla="*/ 117092 h 118476"/>
                  <a:gd name="connsiteX12" fmla="*/ 361627 w 526244"/>
                  <a:gd name="connsiteY12" fmla="*/ 100770 h 118476"/>
                  <a:gd name="connsiteX13" fmla="*/ 518949 w 526244"/>
                  <a:gd name="connsiteY13" fmla="*/ 54821 h 118476"/>
                  <a:gd name="connsiteX14" fmla="*/ 525533 w 526244"/>
                  <a:gd name="connsiteY14" fmla="*/ 38705 h 118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26244" h="118476">
                    <a:moveTo>
                      <a:pt x="525533" y="38705"/>
                    </a:moveTo>
                    <a:cubicBezTo>
                      <a:pt x="515863" y="13536"/>
                      <a:pt x="495563" y="-5118"/>
                      <a:pt x="467446" y="1260"/>
                    </a:cubicBezTo>
                    <a:cubicBezTo>
                      <a:pt x="460519" y="2837"/>
                      <a:pt x="459147" y="13262"/>
                      <a:pt x="465457" y="16553"/>
                    </a:cubicBezTo>
                    <a:cubicBezTo>
                      <a:pt x="477527" y="22863"/>
                      <a:pt x="486717" y="26086"/>
                      <a:pt x="493712" y="37402"/>
                    </a:cubicBezTo>
                    <a:cubicBezTo>
                      <a:pt x="428835" y="77110"/>
                      <a:pt x="343384" y="74092"/>
                      <a:pt x="270072" y="80607"/>
                    </a:cubicBezTo>
                    <a:cubicBezTo>
                      <a:pt x="225015" y="84585"/>
                      <a:pt x="180027" y="88906"/>
                      <a:pt x="134970" y="93089"/>
                    </a:cubicBezTo>
                    <a:cubicBezTo>
                      <a:pt x="115630" y="94872"/>
                      <a:pt x="96428" y="96723"/>
                      <a:pt x="76951" y="96723"/>
                    </a:cubicBezTo>
                    <a:cubicBezTo>
                      <a:pt x="58092" y="96792"/>
                      <a:pt x="43073" y="89385"/>
                      <a:pt x="29562" y="76904"/>
                    </a:cubicBezTo>
                    <a:cubicBezTo>
                      <a:pt x="6999" y="55918"/>
                      <a:pt x="23390" y="23549"/>
                      <a:pt x="48079" y="18817"/>
                    </a:cubicBezTo>
                    <a:cubicBezTo>
                      <a:pt x="53565" y="17788"/>
                      <a:pt x="51576" y="10313"/>
                      <a:pt x="46844" y="9833"/>
                    </a:cubicBezTo>
                    <a:cubicBezTo>
                      <a:pt x="13995" y="6266"/>
                      <a:pt x="-10763" y="42134"/>
                      <a:pt x="4736" y="72583"/>
                    </a:cubicBezTo>
                    <a:cubicBezTo>
                      <a:pt x="29837" y="121824"/>
                      <a:pt x="86964" y="120383"/>
                      <a:pt x="134901" y="117092"/>
                    </a:cubicBezTo>
                    <a:cubicBezTo>
                      <a:pt x="210476" y="111880"/>
                      <a:pt x="286052" y="106530"/>
                      <a:pt x="361627" y="100770"/>
                    </a:cubicBezTo>
                    <a:cubicBezTo>
                      <a:pt x="416971" y="96586"/>
                      <a:pt x="472863" y="87945"/>
                      <a:pt x="518949" y="54821"/>
                    </a:cubicBezTo>
                    <a:cubicBezTo>
                      <a:pt x="523887" y="51323"/>
                      <a:pt x="527933" y="45014"/>
                      <a:pt x="525533" y="38705"/>
                    </a:cubicBezTo>
                    <a:close/>
                  </a:path>
                </a:pathLst>
              </a:custGeom>
              <a:solidFill>
                <a:srgbClr val="A9535A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7" name="任意多边形: 形状 4536">
                <a:extLst>
                  <a:ext uri="{FF2B5EF4-FFF2-40B4-BE49-F238E27FC236}">
                    <a16:creationId xmlns:a16="http://schemas.microsoft.com/office/drawing/2014/main" id="{437F1772-B435-0478-F2BE-D94210C1E398}"/>
                  </a:ext>
                </a:extLst>
              </p:cNvPr>
              <p:cNvSpPr/>
              <p:nvPr/>
            </p:nvSpPr>
            <p:spPr>
              <a:xfrm>
                <a:off x="7960093" y="4831521"/>
                <a:ext cx="1588856" cy="277002"/>
              </a:xfrm>
              <a:custGeom>
                <a:avLst/>
                <a:gdLst>
                  <a:gd name="connsiteX0" fmla="*/ 1588680 w 1588856"/>
                  <a:gd name="connsiteY0" fmla="*/ 251628 h 277002"/>
                  <a:gd name="connsiteX1" fmla="*/ 1536285 w 1588856"/>
                  <a:gd name="connsiteY1" fmla="*/ 47123 h 277002"/>
                  <a:gd name="connsiteX2" fmla="*/ 1529016 w 1588856"/>
                  <a:gd name="connsiteY2" fmla="*/ 48083 h 277002"/>
                  <a:gd name="connsiteX3" fmla="*/ 1568038 w 1588856"/>
                  <a:gd name="connsiteY3" fmla="*/ 245936 h 277002"/>
                  <a:gd name="connsiteX4" fmla="*/ 1564746 w 1588856"/>
                  <a:gd name="connsiteY4" fmla="*/ 244290 h 277002"/>
                  <a:gd name="connsiteX5" fmla="*/ 1548904 w 1588856"/>
                  <a:gd name="connsiteY5" fmla="*/ 217681 h 277002"/>
                  <a:gd name="connsiteX6" fmla="*/ 1544858 w 1588856"/>
                  <a:gd name="connsiteY6" fmla="*/ 220767 h 277002"/>
                  <a:gd name="connsiteX7" fmla="*/ 1551647 w 1588856"/>
                  <a:gd name="connsiteY7" fmla="*/ 237501 h 277002"/>
                  <a:gd name="connsiteX8" fmla="*/ 1217662 w 1588856"/>
                  <a:gd name="connsiteY8" fmla="*/ 135454 h 277002"/>
                  <a:gd name="connsiteX9" fmla="*/ 819350 w 1588856"/>
                  <a:gd name="connsiteY9" fmla="*/ 144575 h 277002"/>
                  <a:gd name="connsiteX10" fmla="*/ 610044 w 1588856"/>
                  <a:gd name="connsiteY10" fmla="*/ 151158 h 277002"/>
                  <a:gd name="connsiteX11" fmla="*/ 405949 w 1588856"/>
                  <a:gd name="connsiteY11" fmla="*/ 118926 h 277002"/>
                  <a:gd name="connsiteX12" fmla="*/ 229219 w 1588856"/>
                  <a:gd name="connsiteY12" fmla="*/ 111931 h 277002"/>
                  <a:gd name="connsiteX13" fmla="*/ 137733 w 1588856"/>
                  <a:gd name="connsiteY13" fmla="*/ 137168 h 277002"/>
                  <a:gd name="connsiteX14" fmla="*/ 37469 w 1588856"/>
                  <a:gd name="connsiteY14" fmla="*/ 107610 h 277002"/>
                  <a:gd name="connsiteX15" fmla="*/ 37195 w 1588856"/>
                  <a:gd name="connsiteY15" fmla="*/ 100478 h 277002"/>
                  <a:gd name="connsiteX16" fmla="*/ 97957 w 1588856"/>
                  <a:gd name="connsiteY16" fmla="*/ 7689 h 277002"/>
                  <a:gd name="connsiteX17" fmla="*/ 85132 w 1588856"/>
                  <a:gd name="connsiteY17" fmla="*/ 2408 h 277002"/>
                  <a:gd name="connsiteX18" fmla="*/ 28005 w 1588856"/>
                  <a:gd name="connsiteY18" fmla="*/ 70851 h 277002"/>
                  <a:gd name="connsiteX19" fmla="*/ 5785 w 1588856"/>
                  <a:gd name="connsiteY19" fmla="*/ 96089 h 277002"/>
                  <a:gd name="connsiteX20" fmla="*/ 4139 w 1588856"/>
                  <a:gd name="connsiteY20" fmla="*/ 101575 h 277002"/>
                  <a:gd name="connsiteX21" fmla="*/ 1122 w 1588856"/>
                  <a:gd name="connsiteY21" fmla="*/ 105690 h 277002"/>
                  <a:gd name="connsiteX22" fmla="*/ 3933 w 1588856"/>
                  <a:gd name="connsiteY22" fmla="*/ 114811 h 277002"/>
                  <a:gd name="connsiteX23" fmla="*/ 14906 w 1588856"/>
                  <a:gd name="connsiteY23" fmla="*/ 137031 h 277002"/>
                  <a:gd name="connsiteX24" fmla="*/ 74982 w 1588856"/>
                  <a:gd name="connsiteY24" fmla="*/ 179276 h 277002"/>
                  <a:gd name="connsiteX25" fmla="*/ 156112 w 1588856"/>
                  <a:gd name="connsiteY25" fmla="*/ 160348 h 277002"/>
                  <a:gd name="connsiteX26" fmla="*/ 268789 w 1588856"/>
                  <a:gd name="connsiteY26" fmla="*/ 138403 h 277002"/>
                  <a:gd name="connsiteX27" fmla="*/ 483376 w 1588856"/>
                  <a:gd name="connsiteY27" fmla="*/ 164257 h 277002"/>
                  <a:gd name="connsiteX28" fmla="*/ 688499 w 1588856"/>
                  <a:gd name="connsiteY28" fmla="*/ 185174 h 277002"/>
                  <a:gd name="connsiteX29" fmla="*/ 1127480 w 1588856"/>
                  <a:gd name="connsiteY29" fmla="*/ 158496 h 277002"/>
                  <a:gd name="connsiteX30" fmla="*/ 1556516 w 1588856"/>
                  <a:gd name="connsiteY30" fmla="*/ 275220 h 277002"/>
                  <a:gd name="connsiteX31" fmla="*/ 1579970 w 1588856"/>
                  <a:gd name="connsiteY31" fmla="*/ 263081 h 277002"/>
                  <a:gd name="connsiteX32" fmla="*/ 1588680 w 1588856"/>
                  <a:gd name="connsiteY32" fmla="*/ 251628 h 277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88856" h="277002">
                    <a:moveTo>
                      <a:pt x="1588680" y="251628"/>
                    </a:moveTo>
                    <a:cubicBezTo>
                      <a:pt x="1576541" y="183460"/>
                      <a:pt x="1558574" y="112754"/>
                      <a:pt x="1536285" y="47123"/>
                    </a:cubicBezTo>
                    <a:cubicBezTo>
                      <a:pt x="1535051" y="43419"/>
                      <a:pt x="1528467" y="43762"/>
                      <a:pt x="1529016" y="48083"/>
                    </a:cubicBezTo>
                    <a:cubicBezTo>
                      <a:pt x="1537108" y="113782"/>
                      <a:pt x="1550550" y="181745"/>
                      <a:pt x="1568038" y="245936"/>
                    </a:cubicBezTo>
                    <a:cubicBezTo>
                      <a:pt x="1566940" y="245387"/>
                      <a:pt x="1565843" y="244839"/>
                      <a:pt x="1564746" y="244290"/>
                    </a:cubicBezTo>
                    <a:cubicBezTo>
                      <a:pt x="1562688" y="233592"/>
                      <a:pt x="1557545" y="224676"/>
                      <a:pt x="1548904" y="217681"/>
                    </a:cubicBezTo>
                    <a:cubicBezTo>
                      <a:pt x="1546709" y="215898"/>
                      <a:pt x="1543417" y="218092"/>
                      <a:pt x="1544858" y="220767"/>
                    </a:cubicBezTo>
                    <a:cubicBezTo>
                      <a:pt x="1547806" y="226185"/>
                      <a:pt x="1549864" y="231740"/>
                      <a:pt x="1551647" y="237501"/>
                    </a:cubicBezTo>
                    <a:cubicBezTo>
                      <a:pt x="1446994" y="185311"/>
                      <a:pt x="1333288" y="151913"/>
                      <a:pt x="1217662" y="135454"/>
                    </a:cubicBezTo>
                    <a:cubicBezTo>
                      <a:pt x="1083863" y="116388"/>
                      <a:pt x="952738" y="130584"/>
                      <a:pt x="819350" y="144575"/>
                    </a:cubicBezTo>
                    <a:cubicBezTo>
                      <a:pt x="749741" y="151913"/>
                      <a:pt x="679995" y="156302"/>
                      <a:pt x="610044" y="151158"/>
                    </a:cubicBezTo>
                    <a:cubicBezTo>
                      <a:pt x="541395" y="146083"/>
                      <a:pt x="473844" y="129761"/>
                      <a:pt x="405949" y="118926"/>
                    </a:cubicBezTo>
                    <a:cubicBezTo>
                      <a:pt x="347931" y="109668"/>
                      <a:pt x="287718" y="103290"/>
                      <a:pt x="229219" y="111931"/>
                    </a:cubicBezTo>
                    <a:cubicBezTo>
                      <a:pt x="197329" y="116663"/>
                      <a:pt x="167634" y="125304"/>
                      <a:pt x="137733" y="137168"/>
                    </a:cubicBezTo>
                    <a:cubicBezTo>
                      <a:pt x="110164" y="148072"/>
                      <a:pt x="23959" y="168715"/>
                      <a:pt x="37469" y="107610"/>
                    </a:cubicBezTo>
                    <a:cubicBezTo>
                      <a:pt x="38086" y="104935"/>
                      <a:pt x="37881" y="102535"/>
                      <a:pt x="37195" y="100478"/>
                    </a:cubicBezTo>
                    <a:cubicBezTo>
                      <a:pt x="62844" y="72429"/>
                      <a:pt x="99054" y="48083"/>
                      <a:pt x="97957" y="7689"/>
                    </a:cubicBezTo>
                    <a:cubicBezTo>
                      <a:pt x="97819" y="1723"/>
                      <a:pt x="89521" y="-3078"/>
                      <a:pt x="85132" y="2408"/>
                    </a:cubicBezTo>
                    <a:cubicBezTo>
                      <a:pt x="66615" y="25520"/>
                      <a:pt x="46796" y="47877"/>
                      <a:pt x="28005" y="70851"/>
                    </a:cubicBezTo>
                    <a:cubicBezTo>
                      <a:pt x="17718" y="76543"/>
                      <a:pt x="10174" y="84773"/>
                      <a:pt x="5785" y="96089"/>
                    </a:cubicBezTo>
                    <a:cubicBezTo>
                      <a:pt x="5099" y="97872"/>
                      <a:pt x="4551" y="99723"/>
                      <a:pt x="4139" y="101575"/>
                    </a:cubicBezTo>
                    <a:cubicBezTo>
                      <a:pt x="3110" y="102947"/>
                      <a:pt x="2082" y="104318"/>
                      <a:pt x="1122" y="105690"/>
                    </a:cubicBezTo>
                    <a:cubicBezTo>
                      <a:pt x="-1416" y="109256"/>
                      <a:pt x="710" y="113097"/>
                      <a:pt x="3933" y="114811"/>
                    </a:cubicBezTo>
                    <a:cubicBezTo>
                      <a:pt x="5236" y="123109"/>
                      <a:pt x="9214" y="130927"/>
                      <a:pt x="14906" y="137031"/>
                    </a:cubicBezTo>
                    <a:cubicBezTo>
                      <a:pt x="24096" y="160622"/>
                      <a:pt x="48236" y="178865"/>
                      <a:pt x="74982" y="179276"/>
                    </a:cubicBezTo>
                    <a:cubicBezTo>
                      <a:pt x="103992" y="179688"/>
                      <a:pt x="129298" y="170567"/>
                      <a:pt x="156112" y="160348"/>
                    </a:cubicBezTo>
                    <a:cubicBezTo>
                      <a:pt x="192528" y="146495"/>
                      <a:pt x="229973" y="140186"/>
                      <a:pt x="268789" y="138403"/>
                    </a:cubicBezTo>
                    <a:cubicBezTo>
                      <a:pt x="340935" y="135111"/>
                      <a:pt x="412876" y="151296"/>
                      <a:pt x="483376" y="164257"/>
                    </a:cubicBezTo>
                    <a:cubicBezTo>
                      <a:pt x="551545" y="176739"/>
                      <a:pt x="619096" y="185791"/>
                      <a:pt x="688499" y="185174"/>
                    </a:cubicBezTo>
                    <a:cubicBezTo>
                      <a:pt x="835603" y="183871"/>
                      <a:pt x="979827" y="150953"/>
                      <a:pt x="1127480" y="158496"/>
                    </a:cubicBezTo>
                    <a:cubicBezTo>
                      <a:pt x="1277670" y="166177"/>
                      <a:pt x="1422099" y="209246"/>
                      <a:pt x="1556516" y="275220"/>
                    </a:cubicBezTo>
                    <a:cubicBezTo>
                      <a:pt x="1567832" y="280775"/>
                      <a:pt x="1578256" y="272408"/>
                      <a:pt x="1579970" y="263081"/>
                    </a:cubicBezTo>
                    <a:cubicBezTo>
                      <a:pt x="1585045" y="262601"/>
                      <a:pt x="1589846" y="258143"/>
                      <a:pt x="1588680" y="251628"/>
                    </a:cubicBezTo>
                    <a:close/>
                  </a:path>
                </a:pathLst>
              </a:custGeom>
              <a:solidFill>
                <a:srgbClr val="A9535A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8" name="任意多边形: 形状 4537">
                <a:extLst>
                  <a:ext uri="{FF2B5EF4-FFF2-40B4-BE49-F238E27FC236}">
                    <a16:creationId xmlns:a16="http://schemas.microsoft.com/office/drawing/2014/main" id="{FB4175C5-D42E-06D4-106E-F1EF3A159218}"/>
                  </a:ext>
                </a:extLst>
              </p:cNvPr>
              <p:cNvSpPr/>
              <p:nvPr/>
            </p:nvSpPr>
            <p:spPr>
              <a:xfrm>
                <a:off x="8498554" y="4197348"/>
                <a:ext cx="20863" cy="320333"/>
              </a:xfrm>
              <a:custGeom>
                <a:avLst/>
                <a:gdLst>
                  <a:gd name="connsiteX0" fmla="*/ 17542 w 20863"/>
                  <a:gd name="connsiteY0" fmla="*/ 4205 h 320333"/>
                  <a:gd name="connsiteX1" fmla="*/ 13359 w 20863"/>
                  <a:gd name="connsiteY1" fmla="*/ 22 h 320333"/>
                  <a:gd name="connsiteX2" fmla="*/ 11507 w 20863"/>
                  <a:gd name="connsiteY2" fmla="*/ 227 h 320333"/>
                  <a:gd name="connsiteX3" fmla="*/ 7872 w 20863"/>
                  <a:gd name="connsiteY3" fmla="*/ 2970 h 320333"/>
                  <a:gd name="connsiteX4" fmla="*/ 7255 w 20863"/>
                  <a:gd name="connsiteY4" fmla="*/ 4685 h 320333"/>
                  <a:gd name="connsiteX5" fmla="*/ 10478 w 20863"/>
                  <a:gd name="connsiteY5" fmla="*/ 8937 h 320333"/>
                  <a:gd name="connsiteX6" fmla="*/ 11507 w 20863"/>
                  <a:gd name="connsiteY6" fmla="*/ 9074 h 320333"/>
                  <a:gd name="connsiteX7" fmla="*/ 2729 w 20863"/>
                  <a:gd name="connsiteY7" fmla="*/ 154670 h 320333"/>
                  <a:gd name="connsiteX8" fmla="*/ 5746 w 20863"/>
                  <a:gd name="connsiteY8" fmla="*/ 319124 h 320333"/>
                  <a:gd name="connsiteX9" fmla="*/ 8970 w 20863"/>
                  <a:gd name="connsiteY9" fmla="*/ 319124 h 320333"/>
                  <a:gd name="connsiteX10" fmla="*/ 17885 w 20863"/>
                  <a:gd name="connsiteY10" fmla="*/ 168317 h 320333"/>
                  <a:gd name="connsiteX11" fmla="*/ 17542 w 20863"/>
                  <a:gd name="connsiteY11" fmla="*/ 4205 h 320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863" h="320333">
                    <a:moveTo>
                      <a:pt x="17542" y="4205"/>
                    </a:moveTo>
                    <a:cubicBezTo>
                      <a:pt x="17268" y="2147"/>
                      <a:pt x="15828" y="-253"/>
                      <a:pt x="13359" y="22"/>
                    </a:cubicBezTo>
                    <a:cubicBezTo>
                      <a:pt x="12741" y="90"/>
                      <a:pt x="12124" y="159"/>
                      <a:pt x="11507" y="227"/>
                    </a:cubicBezTo>
                    <a:cubicBezTo>
                      <a:pt x="9724" y="433"/>
                      <a:pt x="8489" y="1256"/>
                      <a:pt x="7872" y="2970"/>
                    </a:cubicBezTo>
                    <a:cubicBezTo>
                      <a:pt x="7666" y="3519"/>
                      <a:pt x="7461" y="4137"/>
                      <a:pt x="7255" y="4685"/>
                    </a:cubicBezTo>
                    <a:cubicBezTo>
                      <a:pt x="6501" y="6880"/>
                      <a:pt x="8421" y="8731"/>
                      <a:pt x="10478" y="8937"/>
                    </a:cubicBezTo>
                    <a:cubicBezTo>
                      <a:pt x="10821" y="9005"/>
                      <a:pt x="11164" y="9005"/>
                      <a:pt x="11507" y="9074"/>
                    </a:cubicBezTo>
                    <a:cubicBezTo>
                      <a:pt x="5541" y="31637"/>
                      <a:pt x="2934" y="143423"/>
                      <a:pt x="2729" y="154670"/>
                    </a:cubicBezTo>
                    <a:cubicBezTo>
                      <a:pt x="1700" y="208642"/>
                      <a:pt x="-4335" y="265838"/>
                      <a:pt x="5746" y="319124"/>
                    </a:cubicBezTo>
                    <a:cubicBezTo>
                      <a:pt x="6089" y="320770"/>
                      <a:pt x="8627" y="320702"/>
                      <a:pt x="8970" y="319124"/>
                    </a:cubicBezTo>
                    <a:cubicBezTo>
                      <a:pt x="20079" y="270432"/>
                      <a:pt x="16993" y="218038"/>
                      <a:pt x="17885" y="168317"/>
                    </a:cubicBezTo>
                    <a:cubicBezTo>
                      <a:pt x="18982" y="114139"/>
                      <a:pt x="24194" y="57903"/>
                      <a:pt x="17542" y="4205"/>
                    </a:cubicBezTo>
                    <a:close/>
                  </a:path>
                </a:pathLst>
              </a:custGeom>
              <a:solidFill>
                <a:srgbClr val="A9535A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9" name="任意多边形: 形状 4538">
                <a:extLst>
                  <a:ext uri="{FF2B5EF4-FFF2-40B4-BE49-F238E27FC236}">
                    <a16:creationId xmlns:a16="http://schemas.microsoft.com/office/drawing/2014/main" id="{2F758972-82DB-46BA-F7D1-D71D3167D019}"/>
                  </a:ext>
                </a:extLst>
              </p:cNvPr>
              <p:cNvSpPr/>
              <p:nvPr/>
            </p:nvSpPr>
            <p:spPr>
              <a:xfrm>
                <a:off x="8749908" y="2929627"/>
                <a:ext cx="52167" cy="179680"/>
              </a:xfrm>
              <a:custGeom>
                <a:avLst/>
                <a:gdLst>
                  <a:gd name="connsiteX0" fmla="*/ 44828 w 52167"/>
                  <a:gd name="connsiteY0" fmla="*/ 125475 h 179680"/>
                  <a:gd name="connsiteX1" fmla="*/ 24117 w 52167"/>
                  <a:gd name="connsiteY1" fmla="*/ 10466 h 179680"/>
                  <a:gd name="connsiteX2" fmla="*/ 3269 w 52167"/>
                  <a:gd name="connsiteY2" fmla="*/ 7654 h 179680"/>
                  <a:gd name="connsiteX3" fmla="*/ 3269 w 52167"/>
                  <a:gd name="connsiteY3" fmla="*/ 75960 h 179680"/>
                  <a:gd name="connsiteX4" fmla="*/ 18562 w 52167"/>
                  <a:gd name="connsiteY4" fmla="*/ 158599 h 179680"/>
                  <a:gd name="connsiteX5" fmla="*/ 18562 w 52167"/>
                  <a:gd name="connsiteY5" fmla="*/ 174989 h 179680"/>
                  <a:gd name="connsiteX6" fmla="*/ 24186 w 52167"/>
                  <a:gd name="connsiteY6" fmla="*/ 178007 h 179680"/>
                  <a:gd name="connsiteX7" fmla="*/ 39753 w 52167"/>
                  <a:gd name="connsiteY7" fmla="*/ 176018 h 179680"/>
                  <a:gd name="connsiteX8" fmla="*/ 44828 w 52167"/>
                  <a:gd name="connsiteY8" fmla="*/ 125475 h 17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167" h="179680">
                    <a:moveTo>
                      <a:pt x="44828" y="125475"/>
                    </a:moveTo>
                    <a:cubicBezTo>
                      <a:pt x="27752" y="87618"/>
                      <a:pt x="27272" y="50860"/>
                      <a:pt x="24117" y="10466"/>
                    </a:cubicBezTo>
                    <a:cubicBezTo>
                      <a:pt x="23226" y="-987"/>
                      <a:pt x="6218" y="-4622"/>
                      <a:pt x="3269" y="7654"/>
                    </a:cubicBezTo>
                    <a:cubicBezTo>
                      <a:pt x="-2149" y="30217"/>
                      <a:pt x="114" y="53123"/>
                      <a:pt x="3269" y="75960"/>
                    </a:cubicBezTo>
                    <a:cubicBezTo>
                      <a:pt x="4846" y="87275"/>
                      <a:pt x="32278" y="151741"/>
                      <a:pt x="18562" y="158599"/>
                    </a:cubicBezTo>
                    <a:cubicBezTo>
                      <a:pt x="12253" y="161753"/>
                      <a:pt x="12527" y="171766"/>
                      <a:pt x="18562" y="174989"/>
                    </a:cubicBezTo>
                    <a:cubicBezTo>
                      <a:pt x="20414" y="176018"/>
                      <a:pt x="22334" y="176978"/>
                      <a:pt x="24186" y="178007"/>
                    </a:cubicBezTo>
                    <a:cubicBezTo>
                      <a:pt x="29809" y="181024"/>
                      <a:pt x="34953" y="179721"/>
                      <a:pt x="39753" y="176018"/>
                    </a:cubicBezTo>
                    <a:cubicBezTo>
                      <a:pt x="57790" y="161891"/>
                      <a:pt x="53127" y="143991"/>
                      <a:pt x="44828" y="125475"/>
                    </a:cubicBezTo>
                    <a:close/>
                  </a:path>
                </a:pathLst>
              </a:custGeom>
              <a:solidFill>
                <a:srgbClr val="FBC5A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0" name="任意多边形: 形状 4539">
                <a:extLst>
                  <a:ext uri="{FF2B5EF4-FFF2-40B4-BE49-F238E27FC236}">
                    <a16:creationId xmlns:a16="http://schemas.microsoft.com/office/drawing/2014/main" id="{09FD3F76-6CC2-6ABD-37D8-D5F3AED79531}"/>
                  </a:ext>
                </a:extLst>
              </p:cNvPr>
              <p:cNvSpPr/>
              <p:nvPr/>
            </p:nvSpPr>
            <p:spPr>
              <a:xfrm>
                <a:off x="8434940" y="2888322"/>
                <a:ext cx="47185" cy="36884"/>
              </a:xfrm>
              <a:custGeom>
                <a:avLst/>
                <a:gdLst>
                  <a:gd name="connsiteX0" fmla="*/ 41654 w 47185"/>
                  <a:gd name="connsiteY0" fmla="*/ 4176 h 36884"/>
                  <a:gd name="connsiteX1" fmla="*/ 33013 w 47185"/>
                  <a:gd name="connsiteY1" fmla="*/ 15492 h 36884"/>
                  <a:gd name="connsiteX2" fmla="*/ 18131 w 47185"/>
                  <a:gd name="connsiteY2" fmla="*/ 22693 h 36884"/>
                  <a:gd name="connsiteX3" fmla="*/ 12164 w 47185"/>
                  <a:gd name="connsiteY3" fmla="*/ 6782 h 36884"/>
                  <a:gd name="connsiteX4" fmla="*/ 2426 w 47185"/>
                  <a:gd name="connsiteY4" fmla="*/ 2667 h 36884"/>
                  <a:gd name="connsiteX5" fmla="*/ 11821 w 47185"/>
                  <a:gd name="connsiteY5" fmla="*/ 33597 h 36884"/>
                  <a:gd name="connsiteX6" fmla="*/ 45494 w 47185"/>
                  <a:gd name="connsiteY6" fmla="*/ 20636 h 36884"/>
                  <a:gd name="connsiteX7" fmla="*/ 41654 w 47185"/>
                  <a:gd name="connsiteY7" fmla="*/ 4176 h 3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85" h="36884">
                    <a:moveTo>
                      <a:pt x="41654" y="4176"/>
                    </a:moveTo>
                    <a:cubicBezTo>
                      <a:pt x="34727" y="2256"/>
                      <a:pt x="34247" y="11240"/>
                      <a:pt x="33013" y="15492"/>
                    </a:cubicBezTo>
                    <a:cubicBezTo>
                      <a:pt x="31298" y="21527"/>
                      <a:pt x="23823" y="25573"/>
                      <a:pt x="18131" y="22693"/>
                    </a:cubicBezTo>
                    <a:cubicBezTo>
                      <a:pt x="12439" y="19812"/>
                      <a:pt x="10930" y="12475"/>
                      <a:pt x="12164" y="6782"/>
                    </a:cubicBezTo>
                    <a:cubicBezTo>
                      <a:pt x="13399" y="1090"/>
                      <a:pt x="5375" y="-2887"/>
                      <a:pt x="2426" y="2667"/>
                    </a:cubicBezTo>
                    <a:cubicBezTo>
                      <a:pt x="-3403" y="13778"/>
                      <a:pt x="1877" y="26808"/>
                      <a:pt x="11821" y="33597"/>
                    </a:cubicBezTo>
                    <a:cubicBezTo>
                      <a:pt x="24097" y="42033"/>
                      <a:pt x="40488" y="32980"/>
                      <a:pt x="45494" y="20636"/>
                    </a:cubicBezTo>
                    <a:cubicBezTo>
                      <a:pt x="47620" y="15218"/>
                      <a:pt x="48992" y="6234"/>
                      <a:pt x="41654" y="4176"/>
                    </a:cubicBezTo>
                    <a:close/>
                  </a:path>
                </a:pathLst>
              </a:custGeom>
              <a:solidFill>
                <a:srgbClr val="FBC5A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1" name="任意多边形: 形状 4540">
                <a:extLst>
                  <a:ext uri="{FF2B5EF4-FFF2-40B4-BE49-F238E27FC236}">
                    <a16:creationId xmlns:a16="http://schemas.microsoft.com/office/drawing/2014/main" id="{2E810E96-04F7-2E8B-82D1-092B7D0EADBF}"/>
                  </a:ext>
                </a:extLst>
              </p:cNvPr>
              <p:cNvSpPr/>
              <p:nvPr/>
            </p:nvSpPr>
            <p:spPr>
              <a:xfrm>
                <a:off x="9079258" y="2859749"/>
                <a:ext cx="50524" cy="46402"/>
              </a:xfrm>
              <a:custGeom>
                <a:avLst/>
                <a:gdLst>
                  <a:gd name="connsiteX0" fmla="*/ 50148 w 50524"/>
                  <a:gd name="connsiteY0" fmla="*/ 8540 h 46402"/>
                  <a:gd name="connsiteX1" fmla="*/ 32455 w 50524"/>
                  <a:gd name="connsiteY1" fmla="*/ 8540 h 46402"/>
                  <a:gd name="connsiteX2" fmla="*/ 31357 w 50524"/>
                  <a:gd name="connsiteY2" fmla="*/ 29388 h 46402"/>
                  <a:gd name="connsiteX3" fmla="*/ 21276 w 50524"/>
                  <a:gd name="connsiteY3" fmla="*/ 25137 h 46402"/>
                  <a:gd name="connsiteX4" fmla="*/ 11606 w 50524"/>
                  <a:gd name="connsiteY4" fmla="*/ 11215 h 46402"/>
                  <a:gd name="connsiteX5" fmla="*/ 2074 w 50524"/>
                  <a:gd name="connsiteY5" fmla="*/ 12449 h 46402"/>
                  <a:gd name="connsiteX6" fmla="*/ 10921 w 50524"/>
                  <a:gd name="connsiteY6" fmla="*/ 38030 h 46402"/>
                  <a:gd name="connsiteX7" fmla="*/ 40890 w 50524"/>
                  <a:gd name="connsiteY7" fmla="*/ 45573 h 46402"/>
                  <a:gd name="connsiteX8" fmla="*/ 46857 w 50524"/>
                  <a:gd name="connsiteY8" fmla="*/ 39607 h 46402"/>
                  <a:gd name="connsiteX9" fmla="*/ 50148 w 50524"/>
                  <a:gd name="connsiteY9" fmla="*/ 8540 h 4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524" h="46402">
                    <a:moveTo>
                      <a:pt x="50148" y="8540"/>
                    </a:moveTo>
                    <a:cubicBezTo>
                      <a:pt x="48845" y="-2501"/>
                      <a:pt x="32660" y="-3187"/>
                      <a:pt x="32455" y="8540"/>
                    </a:cubicBezTo>
                    <a:cubicBezTo>
                      <a:pt x="32317" y="15672"/>
                      <a:pt x="32317" y="22462"/>
                      <a:pt x="31357" y="29388"/>
                    </a:cubicBezTo>
                    <a:cubicBezTo>
                      <a:pt x="27723" y="29114"/>
                      <a:pt x="24225" y="27605"/>
                      <a:pt x="21276" y="25137"/>
                    </a:cubicBezTo>
                    <a:cubicBezTo>
                      <a:pt x="16681" y="21296"/>
                      <a:pt x="16201" y="14781"/>
                      <a:pt x="11606" y="11215"/>
                    </a:cubicBezTo>
                    <a:cubicBezTo>
                      <a:pt x="8314" y="8609"/>
                      <a:pt x="4543" y="9020"/>
                      <a:pt x="2074" y="12449"/>
                    </a:cubicBezTo>
                    <a:cubicBezTo>
                      <a:pt x="-4030" y="20816"/>
                      <a:pt x="4680" y="32543"/>
                      <a:pt x="10921" y="38030"/>
                    </a:cubicBezTo>
                    <a:cubicBezTo>
                      <a:pt x="19219" y="45299"/>
                      <a:pt x="30191" y="47905"/>
                      <a:pt x="40890" y="45573"/>
                    </a:cubicBezTo>
                    <a:cubicBezTo>
                      <a:pt x="43702" y="44956"/>
                      <a:pt x="46171" y="42350"/>
                      <a:pt x="46857" y="39607"/>
                    </a:cubicBezTo>
                    <a:cubicBezTo>
                      <a:pt x="49394" y="29800"/>
                      <a:pt x="51383" y="18690"/>
                      <a:pt x="50148" y="8540"/>
                    </a:cubicBezTo>
                    <a:close/>
                  </a:path>
                </a:pathLst>
              </a:custGeom>
              <a:solidFill>
                <a:srgbClr val="FBC5A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2" name="任意多边形: 形状 4541">
                <a:extLst>
                  <a:ext uri="{FF2B5EF4-FFF2-40B4-BE49-F238E27FC236}">
                    <a16:creationId xmlns:a16="http://schemas.microsoft.com/office/drawing/2014/main" id="{53B7EB98-69E1-C542-13D4-C0173012676A}"/>
                  </a:ext>
                </a:extLst>
              </p:cNvPr>
              <p:cNvSpPr/>
              <p:nvPr/>
            </p:nvSpPr>
            <p:spPr>
              <a:xfrm>
                <a:off x="8619653" y="3199072"/>
                <a:ext cx="278217" cy="62735"/>
              </a:xfrm>
              <a:custGeom>
                <a:avLst/>
                <a:gdLst>
                  <a:gd name="connsiteX0" fmla="*/ 263483 w 278217"/>
                  <a:gd name="connsiteY0" fmla="*/ 1557 h 62735"/>
                  <a:gd name="connsiteX1" fmla="*/ 5417 w 278217"/>
                  <a:gd name="connsiteY1" fmla="*/ 24257 h 62735"/>
                  <a:gd name="connsiteX2" fmla="*/ 2056 w 278217"/>
                  <a:gd name="connsiteY2" fmla="*/ 32212 h 62735"/>
                  <a:gd name="connsiteX3" fmla="*/ 273496 w 278217"/>
                  <a:gd name="connsiteY3" fmla="*/ 18770 h 62735"/>
                  <a:gd name="connsiteX4" fmla="*/ 263483 w 278217"/>
                  <a:gd name="connsiteY4" fmla="*/ 1557 h 62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217" h="62735">
                    <a:moveTo>
                      <a:pt x="263483" y="1557"/>
                    </a:moveTo>
                    <a:cubicBezTo>
                      <a:pt x="181736" y="52237"/>
                      <a:pt x="94571" y="52443"/>
                      <a:pt x="5417" y="24257"/>
                    </a:cubicBezTo>
                    <a:cubicBezTo>
                      <a:pt x="616" y="22748"/>
                      <a:pt x="-2127" y="29743"/>
                      <a:pt x="2056" y="32212"/>
                    </a:cubicBezTo>
                    <a:cubicBezTo>
                      <a:pt x="84490" y="80629"/>
                      <a:pt x="194972" y="67942"/>
                      <a:pt x="273496" y="18770"/>
                    </a:cubicBezTo>
                    <a:cubicBezTo>
                      <a:pt x="284400" y="11981"/>
                      <a:pt x="274456" y="-5233"/>
                      <a:pt x="263483" y="1557"/>
                    </a:cubicBezTo>
                    <a:close/>
                  </a:path>
                </a:pathLst>
              </a:custGeom>
              <a:solidFill>
                <a:srgbClr val="FBC5A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3" name="任意多边形: 形状 4542">
                <a:extLst>
                  <a:ext uri="{FF2B5EF4-FFF2-40B4-BE49-F238E27FC236}">
                    <a16:creationId xmlns:a16="http://schemas.microsoft.com/office/drawing/2014/main" id="{91EE9421-0CF0-C094-DFD5-ACC302F3CC98}"/>
                  </a:ext>
                </a:extLst>
              </p:cNvPr>
              <p:cNvSpPr/>
              <p:nvPr/>
            </p:nvSpPr>
            <p:spPr>
              <a:xfrm>
                <a:off x="8653297" y="3403600"/>
                <a:ext cx="42292" cy="123581"/>
              </a:xfrm>
              <a:custGeom>
                <a:avLst/>
                <a:gdLst>
                  <a:gd name="connsiteX0" fmla="*/ 35483 w 42292"/>
                  <a:gd name="connsiteY0" fmla="*/ 1533 h 123581"/>
                  <a:gd name="connsiteX1" fmla="*/ 29723 w 42292"/>
                  <a:gd name="connsiteY1" fmla="*/ 2288 h 123581"/>
                  <a:gd name="connsiteX2" fmla="*/ 21082 w 42292"/>
                  <a:gd name="connsiteY2" fmla="*/ 54477 h 123581"/>
                  <a:gd name="connsiteX3" fmla="*/ 1056 w 42292"/>
                  <a:gd name="connsiteY3" fmla="*/ 110095 h 123581"/>
                  <a:gd name="connsiteX4" fmla="*/ 16487 w 42292"/>
                  <a:gd name="connsiteY4" fmla="*/ 119079 h 123581"/>
                  <a:gd name="connsiteX5" fmla="*/ 35483 w 42292"/>
                  <a:gd name="connsiteY5" fmla="*/ 1533 h 123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92" h="123581">
                    <a:moveTo>
                      <a:pt x="35483" y="1533"/>
                    </a:moveTo>
                    <a:cubicBezTo>
                      <a:pt x="34112" y="-1073"/>
                      <a:pt x="30614" y="-44"/>
                      <a:pt x="29723" y="2288"/>
                    </a:cubicBezTo>
                    <a:cubicBezTo>
                      <a:pt x="23619" y="18610"/>
                      <a:pt x="24305" y="37401"/>
                      <a:pt x="21082" y="54477"/>
                    </a:cubicBezTo>
                    <a:cubicBezTo>
                      <a:pt x="17378" y="74091"/>
                      <a:pt x="9903" y="92333"/>
                      <a:pt x="1056" y="110095"/>
                    </a:cubicBezTo>
                    <a:cubicBezTo>
                      <a:pt x="-4087" y="120314"/>
                      <a:pt x="10932" y="129298"/>
                      <a:pt x="16487" y="119079"/>
                    </a:cubicBezTo>
                    <a:cubicBezTo>
                      <a:pt x="33357" y="88081"/>
                      <a:pt x="52903" y="35755"/>
                      <a:pt x="35483" y="1533"/>
                    </a:cubicBezTo>
                    <a:close/>
                  </a:path>
                </a:pathLst>
              </a:custGeom>
              <a:solidFill>
                <a:srgbClr val="FBC5A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4" name="任意多边形: 形状 4543">
                <a:extLst>
                  <a:ext uri="{FF2B5EF4-FFF2-40B4-BE49-F238E27FC236}">
                    <a16:creationId xmlns:a16="http://schemas.microsoft.com/office/drawing/2014/main" id="{F2117D19-4F05-E5C7-2CEE-6685CB5A84BB}"/>
                  </a:ext>
                </a:extLst>
              </p:cNvPr>
              <p:cNvSpPr/>
              <p:nvPr/>
            </p:nvSpPr>
            <p:spPr>
              <a:xfrm>
                <a:off x="8827350" y="3410500"/>
                <a:ext cx="49272" cy="100079"/>
              </a:xfrm>
              <a:custGeom>
                <a:avLst/>
                <a:gdLst>
                  <a:gd name="connsiteX0" fmla="*/ 42345 w 49272"/>
                  <a:gd name="connsiteY0" fmla="*/ 78645 h 100079"/>
                  <a:gd name="connsiteX1" fmla="*/ 25680 w 49272"/>
                  <a:gd name="connsiteY1" fmla="*/ 54779 h 100079"/>
                  <a:gd name="connsiteX2" fmla="*/ 11415 w 49272"/>
                  <a:gd name="connsiteY2" fmla="*/ 1355 h 100079"/>
                  <a:gd name="connsiteX3" fmla="*/ 7095 w 49272"/>
                  <a:gd name="connsiteY3" fmla="*/ 806 h 100079"/>
                  <a:gd name="connsiteX4" fmla="*/ 6340 w 49272"/>
                  <a:gd name="connsiteY4" fmla="*/ 57248 h 100079"/>
                  <a:gd name="connsiteX5" fmla="*/ 42619 w 49272"/>
                  <a:gd name="connsiteY5" fmla="*/ 100042 h 100079"/>
                  <a:gd name="connsiteX6" fmla="*/ 49271 w 49272"/>
                  <a:gd name="connsiteY6" fmla="*/ 93389 h 100079"/>
                  <a:gd name="connsiteX7" fmla="*/ 42345 w 49272"/>
                  <a:gd name="connsiteY7" fmla="*/ 78645 h 100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272" h="100079">
                    <a:moveTo>
                      <a:pt x="42345" y="78645"/>
                    </a:moveTo>
                    <a:cubicBezTo>
                      <a:pt x="35281" y="71787"/>
                      <a:pt x="30206" y="63420"/>
                      <a:pt x="25680" y="54779"/>
                    </a:cubicBezTo>
                    <a:cubicBezTo>
                      <a:pt x="16764" y="37771"/>
                      <a:pt x="18959" y="18294"/>
                      <a:pt x="11415" y="1355"/>
                    </a:cubicBezTo>
                    <a:cubicBezTo>
                      <a:pt x="10729" y="-154"/>
                      <a:pt x="8123" y="-497"/>
                      <a:pt x="7095" y="806"/>
                    </a:cubicBezTo>
                    <a:cubicBezTo>
                      <a:pt x="-4770" y="16168"/>
                      <a:pt x="580" y="40308"/>
                      <a:pt x="6340" y="57248"/>
                    </a:cubicBezTo>
                    <a:cubicBezTo>
                      <a:pt x="11278" y="71787"/>
                      <a:pt x="24308" y="101276"/>
                      <a:pt x="42619" y="100042"/>
                    </a:cubicBezTo>
                    <a:cubicBezTo>
                      <a:pt x="46185" y="99767"/>
                      <a:pt x="49340" y="97161"/>
                      <a:pt x="49271" y="93389"/>
                    </a:cubicBezTo>
                    <a:cubicBezTo>
                      <a:pt x="49203" y="86188"/>
                      <a:pt x="47557" y="83651"/>
                      <a:pt x="42345" y="78645"/>
                    </a:cubicBezTo>
                    <a:close/>
                  </a:path>
                </a:pathLst>
              </a:custGeom>
              <a:solidFill>
                <a:srgbClr val="FBC5A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5" name="任意多边形: 形状 4544">
                <a:extLst>
                  <a:ext uri="{FF2B5EF4-FFF2-40B4-BE49-F238E27FC236}">
                    <a16:creationId xmlns:a16="http://schemas.microsoft.com/office/drawing/2014/main" id="{8932A333-548B-26D0-A125-293D4800896A}"/>
                  </a:ext>
                </a:extLst>
              </p:cNvPr>
              <p:cNvSpPr/>
              <p:nvPr/>
            </p:nvSpPr>
            <p:spPr>
              <a:xfrm>
                <a:off x="8196758" y="2697314"/>
                <a:ext cx="1178443" cy="121844"/>
              </a:xfrm>
              <a:custGeom>
                <a:avLst/>
                <a:gdLst>
                  <a:gd name="connsiteX0" fmla="*/ 1171788 w 1178443"/>
                  <a:gd name="connsiteY0" fmla="*/ 103767 h 121844"/>
                  <a:gd name="connsiteX1" fmla="*/ 883546 w 1178443"/>
                  <a:gd name="connsiteY1" fmla="*/ 40605 h 121844"/>
                  <a:gd name="connsiteX2" fmla="*/ 883477 w 1178443"/>
                  <a:gd name="connsiteY2" fmla="*/ 40400 h 121844"/>
                  <a:gd name="connsiteX3" fmla="*/ 889032 w 1178443"/>
                  <a:gd name="connsiteY3" fmla="*/ 40811 h 121844"/>
                  <a:gd name="connsiteX4" fmla="*/ 903640 w 1178443"/>
                  <a:gd name="connsiteY4" fmla="*/ 38479 h 121844"/>
                  <a:gd name="connsiteX5" fmla="*/ 903640 w 1178443"/>
                  <a:gd name="connsiteY5" fmla="*/ 33953 h 121844"/>
                  <a:gd name="connsiteX6" fmla="*/ 889032 w 1178443"/>
                  <a:gd name="connsiteY6" fmla="*/ 29907 h 121844"/>
                  <a:gd name="connsiteX7" fmla="*/ 869350 w 1178443"/>
                  <a:gd name="connsiteY7" fmla="*/ 28810 h 121844"/>
                  <a:gd name="connsiteX8" fmla="*/ 865441 w 1178443"/>
                  <a:gd name="connsiteY8" fmla="*/ 30387 h 121844"/>
                  <a:gd name="connsiteX9" fmla="*/ 845553 w 1178443"/>
                  <a:gd name="connsiteY9" fmla="*/ 25998 h 121844"/>
                  <a:gd name="connsiteX10" fmla="*/ 786368 w 1178443"/>
                  <a:gd name="connsiteY10" fmla="*/ 12350 h 121844"/>
                  <a:gd name="connsiteX11" fmla="*/ 783625 w 1178443"/>
                  <a:gd name="connsiteY11" fmla="*/ 22431 h 121844"/>
                  <a:gd name="connsiteX12" fmla="*/ 788425 w 1178443"/>
                  <a:gd name="connsiteY12" fmla="*/ 23735 h 121844"/>
                  <a:gd name="connsiteX13" fmla="*/ 535091 w 1178443"/>
                  <a:gd name="connsiteY13" fmla="*/ 42526 h 121844"/>
                  <a:gd name="connsiteX14" fmla="*/ 528439 w 1178443"/>
                  <a:gd name="connsiteY14" fmla="*/ 40468 h 121844"/>
                  <a:gd name="connsiteX15" fmla="*/ 235191 w 1178443"/>
                  <a:gd name="connsiteY15" fmla="*/ 92795 h 121844"/>
                  <a:gd name="connsiteX16" fmla="*/ 114284 w 1178443"/>
                  <a:gd name="connsiteY16" fmla="*/ 69477 h 121844"/>
                  <a:gd name="connsiteX17" fmla="*/ 51602 w 1178443"/>
                  <a:gd name="connsiteY17" fmla="*/ 37451 h 121844"/>
                  <a:gd name="connsiteX18" fmla="*/ 3184 w 1178443"/>
                  <a:gd name="connsiteY18" fmla="*/ 280 h 121844"/>
                  <a:gd name="connsiteX19" fmla="*/ 235 w 1178443"/>
                  <a:gd name="connsiteY19" fmla="*/ 3229 h 121844"/>
                  <a:gd name="connsiteX20" fmla="*/ 90624 w 1178443"/>
                  <a:gd name="connsiteY20" fmla="*/ 72426 h 121844"/>
                  <a:gd name="connsiteX21" fmla="*/ 214342 w 1178443"/>
                  <a:gd name="connsiteY21" fmla="*/ 104590 h 121844"/>
                  <a:gd name="connsiteX22" fmla="*/ 532005 w 1178443"/>
                  <a:gd name="connsiteY22" fmla="*/ 53567 h 121844"/>
                  <a:gd name="connsiteX23" fmla="*/ 534131 w 1178443"/>
                  <a:gd name="connsiteY23" fmla="*/ 52401 h 121844"/>
                  <a:gd name="connsiteX24" fmla="*/ 676160 w 1178443"/>
                  <a:gd name="connsiteY24" fmla="*/ 31621 h 121844"/>
                  <a:gd name="connsiteX25" fmla="*/ 843152 w 1178443"/>
                  <a:gd name="connsiteY25" fmla="*/ 51167 h 121844"/>
                  <a:gd name="connsiteX26" fmla="*/ 1166850 w 1178443"/>
                  <a:gd name="connsiteY26" fmla="*/ 121598 h 121844"/>
                  <a:gd name="connsiteX27" fmla="*/ 1171788 w 1178443"/>
                  <a:gd name="connsiteY27" fmla="*/ 103767 h 12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78443" h="121844">
                    <a:moveTo>
                      <a:pt x="1171788" y="103767"/>
                    </a:moveTo>
                    <a:cubicBezTo>
                      <a:pt x="1075844" y="82645"/>
                      <a:pt x="980038" y="59602"/>
                      <a:pt x="883546" y="40605"/>
                    </a:cubicBezTo>
                    <a:cubicBezTo>
                      <a:pt x="883546" y="40537"/>
                      <a:pt x="883546" y="40468"/>
                      <a:pt x="883477" y="40400"/>
                    </a:cubicBezTo>
                    <a:cubicBezTo>
                      <a:pt x="885329" y="40537"/>
                      <a:pt x="887181" y="40674"/>
                      <a:pt x="889032" y="40811"/>
                    </a:cubicBezTo>
                    <a:cubicBezTo>
                      <a:pt x="894519" y="41223"/>
                      <a:pt x="899114" y="42114"/>
                      <a:pt x="903640" y="38479"/>
                    </a:cubicBezTo>
                    <a:cubicBezTo>
                      <a:pt x="905011" y="37313"/>
                      <a:pt x="904737" y="35119"/>
                      <a:pt x="903640" y="33953"/>
                    </a:cubicBezTo>
                    <a:cubicBezTo>
                      <a:pt x="899799" y="29770"/>
                      <a:pt x="894382" y="30250"/>
                      <a:pt x="889032" y="29907"/>
                    </a:cubicBezTo>
                    <a:cubicBezTo>
                      <a:pt x="882449" y="29564"/>
                      <a:pt x="875934" y="29152"/>
                      <a:pt x="869350" y="28810"/>
                    </a:cubicBezTo>
                    <a:cubicBezTo>
                      <a:pt x="867567" y="28741"/>
                      <a:pt x="866264" y="29358"/>
                      <a:pt x="865441" y="30387"/>
                    </a:cubicBezTo>
                    <a:cubicBezTo>
                      <a:pt x="858994" y="28604"/>
                      <a:pt x="852273" y="27644"/>
                      <a:pt x="845553" y="25998"/>
                    </a:cubicBezTo>
                    <a:cubicBezTo>
                      <a:pt x="825870" y="21266"/>
                      <a:pt x="806256" y="16191"/>
                      <a:pt x="786368" y="12350"/>
                    </a:cubicBezTo>
                    <a:cubicBezTo>
                      <a:pt x="779784" y="11116"/>
                      <a:pt x="777041" y="20443"/>
                      <a:pt x="783625" y="22431"/>
                    </a:cubicBezTo>
                    <a:cubicBezTo>
                      <a:pt x="785202" y="22912"/>
                      <a:pt x="786780" y="23255"/>
                      <a:pt x="788425" y="23735"/>
                    </a:cubicBezTo>
                    <a:cubicBezTo>
                      <a:pt x="704758" y="12007"/>
                      <a:pt x="613272" y="10704"/>
                      <a:pt x="535091" y="42526"/>
                    </a:cubicBezTo>
                    <a:cubicBezTo>
                      <a:pt x="533651" y="40742"/>
                      <a:pt x="531388" y="39645"/>
                      <a:pt x="528439" y="40468"/>
                    </a:cubicBezTo>
                    <a:cubicBezTo>
                      <a:pt x="431192" y="67283"/>
                      <a:pt x="337306" y="95949"/>
                      <a:pt x="235191" y="92795"/>
                    </a:cubicBezTo>
                    <a:cubicBezTo>
                      <a:pt x="193837" y="91492"/>
                      <a:pt x="153237" y="83331"/>
                      <a:pt x="114284" y="69477"/>
                    </a:cubicBezTo>
                    <a:cubicBezTo>
                      <a:pt x="92064" y="61522"/>
                      <a:pt x="71353" y="50207"/>
                      <a:pt x="51602" y="37451"/>
                    </a:cubicBezTo>
                    <a:cubicBezTo>
                      <a:pt x="34320" y="26272"/>
                      <a:pt x="21632" y="9264"/>
                      <a:pt x="3184" y="280"/>
                    </a:cubicBezTo>
                    <a:cubicBezTo>
                      <a:pt x="1127" y="-748"/>
                      <a:pt x="-656" y="1240"/>
                      <a:pt x="235" y="3229"/>
                    </a:cubicBezTo>
                    <a:cubicBezTo>
                      <a:pt x="14089" y="35873"/>
                      <a:pt x="60380" y="58093"/>
                      <a:pt x="90624" y="72426"/>
                    </a:cubicBezTo>
                    <a:cubicBezTo>
                      <a:pt x="129372" y="90806"/>
                      <a:pt x="171960" y="99858"/>
                      <a:pt x="214342" y="104590"/>
                    </a:cubicBezTo>
                    <a:cubicBezTo>
                      <a:pt x="319475" y="116318"/>
                      <a:pt x="432564" y="83948"/>
                      <a:pt x="532005" y="53567"/>
                    </a:cubicBezTo>
                    <a:cubicBezTo>
                      <a:pt x="532896" y="53292"/>
                      <a:pt x="533514" y="52881"/>
                      <a:pt x="534131" y="52401"/>
                    </a:cubicBezTo>
                    <a:cubicBezTo>
                      <a:pt x="581314" y="39714"/>
                      <a:pt x="626645" y="31416"/>
                      <a:pt x="676160" y="31621"/>
                    </a:cubicBezTo>
                    <a:cubicBezTo>
                      <a:pt x="732258" y="31827"/>
                      <a:pt x="788151" y="40880"/>
                      <a:pt x="843152" y="51167"/>
                    </a:cubicBezTo>
                    <a:cubicBezTo>
                      <a:pt x="951577" y="71466"/>
                      <a:pt x="1059111" y="97869"/>
                      <a:pt x="1166850" y="121598"/>
                    </a:cubicBezTo>
                    <a:cubicBezTo>
                      <a:pt x="1178509" y="124136"/>
                      <a:pt x="1183446" y="106305"/>
                      <a:pt x="1171788" y="103767"/>
                    </a:cubicBezTo>
                    <a:close/>
                  </a:path>
                </a:pathLst>
              </a:custGeom>
              <a:solidFill>
                <a:srgbClr val="FBC5A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6" name="任意多边形: 形状 4545">
                <a:extLst>
                  <a:ext uri="{FF2B5EF4-FFF2-40B4-BE49-F238E27FC236}">
                    <a16:creationId xmlns:a16="http://schemas.microsoft.com/office/drawing/2014/main" id="{019E64DC-9FA0-2648-CADB-6D6EC6D2B08A}"/>
                  </a:ext>
                </a:extLst>
              </p:cNvPr>
              <p:cNvSpPr/>
              <p:nvPr/>
            </p:nvSpPr>
            <p:spPr>
              <a:xfrm>
                <a:off x="9024702" y="2717825"/>
                <a:ext cx="14127" cy="480"/>
              </a:xfrm>
              <a:custGeom>
                <a:avLst/>
                <a:gdLst>
                  <a:gd name="connsiteX0" fmla="*/ 13973 w 14127"/>
                  <a:gd name="connsiteY0" fmla="*/ 69 h 480"/>
                  <a:gd name="connsiteX1" fmla="*/ 257 w 14127"/>
                  <a:gd name="connsiteY1" fmla="*/ 0 h 480"/>
                  <a:gd name="connsiteX2" fmla="*/ 257 w 14127"/>
                  <a:gd name="connsiteY2" fmla="*/ 480 h 480"/>
                  <a:gd name="connsiteX3" fmla="*/ 13973 w 14127"/>
                  <a:gd name="connsiteY3" fmla="*/ 411 h 480"/>
                  <a:gd name="connsiteX4" fmla="*/ 13973 w 14127"/>
                  <a:gd name="connsiteY4" fmla="*/ 69 h 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27" h="480">
                    <a:moveTo>
                      <a:pt x="13973" y="69"/>
                    </a:moveTo>
                    <a:cubicBezTo>
                      <a:pt x="9378" y="69"/>
                      <a:pt x="4852" y="0"/>
                      <a:pt x="257" y="0"/>
                    </a:cubicBezTo>
                    <a:cubicBezTo>
                      <a:pt x="-86" y="0"/>
                      <a:pt x="-86" y="480"/>
                      <a:pt x="257" y="480"/>
                    </a:cubicBezTo>
                    <a:cubicBezTo>
                      <a:pt x="4852" y="480"/>
                      <a:pt x="9378" y="411"/>
                      <a:pt x="13973" y="411"/>
                    </a:cubicBezTo>
                    <a:cubicBezTo>
                      <a:pt x="14179" y="411"/>
                      <a:pt x="14179" y="69"/>
                      <a:pt x="13973" y="69"/>
                    </a:cubicBezTo>
                    <a:close/>
                  </a:path>
                </a:pathLst>
              </a:custGeom>
              <a:solidFill>
                <a:srgbClr val="FBC5A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47" name="图形 4401">
              <a:extLst>
                <a:ext uri="{FF2B5EF4-FFF2-40B4-BE49-F238E27FC236}">
                  <a16:creationId xmlns:a16="http://schemas.microsoft.com/office/drawing/2014/main" id="{36352144-47E5-3994-262F-B038F4225221}"/>
                </a:ext>
              </a:extLst>
            </p:cNvPr>
            <p:cNvGrpSpPr/>
            <p:nvPr/>
          </p:nvGrpSpPr>
          <p:grpSpPr>
            <a:xfrm>
              <a:off x="6194262" y="1886226"/>
              <a:ext cx="5758050" cy="4889361"/>
              <a:chOff x="6194262" y="1886226"/>
              <a:chExt cx="5758050" cy="4889361"/>
            </a:xfrm>
          </p:grpSpPr>
          <p:sp>
            <p:nvSpPr>
              <p:cNvPr id="4548" name="任意多边形: 形状 4547">
                <a:extLst>
                  <a:ext uri="{FF2B5EF4-FFF2-40B4-BE49-F238E27FC236}">
                    <a16:creationId xmlns:a16="http://schemas.microsoft.com/office/drawing/2014/main" id="{C5062786-68D1-9FD2-A15F-048B89985F8B}"/>
                  </a:ext>
                </a:extLst>
              </p:cNvPr>
              <p:cNvSpPr/>
              <p:nvPr/>
            </p:nvSpPr>
            <p:spPr>
              <a:xfrm>
                <a:off x="8762627" y="2936808"/>
                <a:ext cx="34297" cy="166649"/>
              </a:xfrm>
              <a:custGeom>
                <a:avLst/>
                <a:gdLst>
                  <a:gd name="connsiteX0" fmla="*/ 32521 w 34297"/>
                  <a:gd name="connsiteY0" fmla="*/ 121722 h 166649"/>
                  <a:gd name="connsiteX1" fmla="*/ 12564 w 34297"/>
                  <a:gd name="connsiteY1" fmla="*/ 67269 h 166649"/>
                  <a:gd name="connsiteX2" fmla="*/ 6872 w 34297"/>
                  <a:gd name="connsiteY2" fmla="*/ 7193 h 166649"/>
                  <a:gd name="connsiteX3" fmla="*/ 8244 w 34297"/>
                  <a:gd name="connsiteY3" fmla="*/ 5136 h 166649"/>
                  <a:gd name="connsiteX4" fmla="*/ 7215 w 34297"/>
                  <a:gd name="connsiteY4" fmla="*/ 1090 h 166649"/>
                  <a:gd name="connsiteX5" fmla="*/ 5500 w 34297"/>
                  <a:gd name="connsiteY5" fmla="*/ 335 h 166649"/>
                  <a:gd name="connsiteX6" fmla="*/ 905 w 34297"/>
                  <a:gd name="connsiteY6" fmla="*/ 3010 h 166649"/>
                  <a:gd name="connsiteX7" fmla="*/ 7146 w 34297"/>
                  <a:gd name="connsiteY7" fmla="*/ 75019 h 166649"/>
                  <a:gd name="connsiteX8" fmla="*/ 7146 w 34297"/>
                  <a:gd name="connsiteY8" fmla="*/ 158549 h 166649"/>
                  <a:gd name="connsiteX9" fmla="*/ 7146 w 34297"/>
                  <a:gd name="connsiteY9" fmla="*/ 166573 h 166649"/>
                  <a:gd name="connsiteX10" fmla="*/ 32521 w 34297"/>
                  <a:gd name="connsiteY10" fmla="*/ 121722 h 166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297" h="166649">
                    <a:moveTo>
                      <a:pt x="32521" y="121722"/>
                    </a:moveTo>
                    <a:cubicBezTo>
                      <a:pt x="27446" y="103068"/>
                      <a:pt x="17433" y="86129"/>
                      <a:pt x="12564" y="67269"/>
                    </a:cubicBezTo>
                    <a:cubicBezTo>
                      <a:pt x="7421" y="47518"/>
                      <a:pt x="6460" y="27424"/>
                      <a:pt x="6872" y="7193"/>
                    </a:cubicBezTo>
                    <a:cubicBezTo>
                      <a:pt x="7352" y="6507"/>
                      <a:pt x="7763" y="5822"/>
                      <a:pt x="8244" y="5136"/>
                    </a:cubicBezTo>
                    <a:cubicBezTo>
                      <a:pt x="9066" y="3901"/>
                      <a:pt x="8587" y="1707"/>
                      <a:pt x="7215" y="1090"/>
                    </a:cubicBezTo>
                    <a:cubicBezTo>
                      <a:pt x="6666" y="815"/>
                      <a:pt x="6049" y="610"/>
                      <a:pt x="5500" y="335"/>
                    </a:cubicBezTo>
                    <a:cubicBezTo>
                      <a:pt x="3237" y="-625"/>
                      <a:pt x="1111" y="541"/>
                      <a:pt x="905" y="3010"/>
                    </a:cubicBezTo>
                    <a:cubicBezTo>
                      <a:pt x="-1563" y="27287"/>
                      <a:pt x="1180" y="51427"/>
                      <a:pt x="7146" y="75019"/>
                    </a:cubicBezTo>
                    <a:cubicBezTo>
                      <a:pt x="11535" y="92507"/>
                      <a:pt x="49254" y="162047"/>
                      <a:pt x="7146" y="158549"/>
                    </a:cubicBezTo>
                    <a:cubicBezTo>
                      <a:pt x="2003" y="158138"/>
                      <a:pt x="2003" y="166230"/>
                      <a:pt x="7146" y="166573"/>
                    </a:cubicBezTo>
                    <a:cubicBezTo>
                      <a:pt x="32109" y="168288"/>
                      <a:pt x="37733" y="140856"/>
                      <a:pt x="32521" y="1217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9" name="任意多边形: 形状 4548">
                <a:extLst>
                  <a:ext uri="{FF2B5EF4-FFF2-40B4-BE49-F238E27FC236}">
                    <a16:creationId xmlns:a16="http://schemas.microsoft.com/office/drawing/2014/main" id="{E184DAE6-07D8-04B4-3B79-E3AD2F8692FD}"/>
                  </a:ext>
                </a:extLst>
              </p:cNvPr>
              <p:cNvSpPr/>
              <p:nvPr/>
            </p:nvSpPr>
            <p:spPr>
              <a:xfrm>
                <a:off x="8601199" y="3205186"/>
                <a:ext cx="301486" cy="54831"/>
              </a:xfrm>
              <a:custGeom>
                <a:avLst/>
                <a:gdLst>
                  <a:gd name="connsiteX0" fmla="*/ 295790 w 301486"/>
                  <a:gd name="connsiteY0" fmla="*/ 654 h 54831"/>
                  <a:gd name="connsiteX1" fmla="*/ 153555 w 301486"/>
                  <a:gd name="connsiteY1" fmla="*/ 46054 h 54831"/>
                  <a:gd name="connsiteX2" fmla="*/ 3296 w 301486"/>
                  <a:gd name="connsiteY2" fmla="*/ 8541 h 54831"/>
                  <a:gd name="connsiteX3" fmla="*/ 1033 w 301486"/>
                  <a:gd name="connsiteY3" fmla="*/ 12450 h 54831"/>
                  <a:gd name="connsiteX4" fmla="*/ 299699 w 301486"/>
                  <a:gd name="connsiteY4" fmla="*/ 7444 h 54831"/>
                  <a:gd name="connsiteX5" fmla="*/ 295790 w 301486"/>
                  <a:gd name="connsiteY5" fmla="*/ 654 h 54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486" h="54831">
                    <a:moveTo>
                      <a:pt x="295790" y="654"/>
                    </a:moveTo>
                    <a:cubicBezTo>
                      <a:pt x="252310" y="28224"/>
                      <a:pt x="205127" y="43860"/>
                      <a:pt x="153555" y="46054"/>
                    </a:cubicBezTo>
                    <a:cubicBezTo>
                      <a:pt x="99446" y="48318"/>
                      <a:pt x="50891" y="32750"/>
                      <a:pt x="3296" y="8541"/>
                    </a:cubicBezTo>
                    <a:cubicBezTo>
                      <a:pt x="690" y="7238"/>
                      <a:pt x="-1298" y="10736"/>
                      <a:pt x="1033" y="12450"/>
                    </a:cubicBezTo>
                    <a:cubicBezTo>
                      <a:pt x="85249" y="73075"/>
                      <a:pt x="216717" y="66217"/>
                      <a:pt x="299699" y="7444"/>
                    </a:cubicBezTo>
                    <a:cubicBezTo>
                      <a:pt x="303814" y="4495"/>
                      <a:pt x="300111" y="-2089"/>
                      <a:pt x="295790" y="65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0" name="任意多边形: 形状 4549">
                <a:extLst>
                  <a:ext uri="{FF2B5EF4-FFF2-40B4-BE49-F238E27FC236}">
                    <a16:creationId xmlns:a16="http://schemas.microsoft.com/office/drawing/2014/main" id="{B553856E-A697-04AD-C23B-F771C96AA1B7}"/>
                  </a:ext>
                </a:extLst>
              </p:cNvPr>
              <p:cNvSpPr/>
              <p:nvPr/>
            </p:nvSpPr>
            <p:spPr>
              <a:xfrm>
                <a:off x="8435533" y="2864291"/>
                <a:ext cx="38906" cy="56933"/>
              </a:xfrm>
              <a:custGeom>
                <a:avLst/>
                <a:gdLst>
                  <a:gd name="connsiteX0" fmla="*/ 38728 w 38906"/>
                  <a:gd name="connsiteY0" fmla="*/ 20595 h 56933"/>
                  <a:gd name="connsiteX1" fmla="*/ 5536 w 38906"/>
                  <a:gd name="connsiteY1" fmla="*/ 7702 h 56933"/>
                  <a:gd name="connsiteX2" fmla="*/ 872 w 38906"/>
                  <a:gd name="connsiteY2" fmla="*/ 27659 h 56933"/>
                  <a:gd name="connsiteX3" fmla="*/ 529 w 38906"/>
                  <a:gd name="connsiteY3" fmla="*/ 35065 h 56933"/>
                  <a:gd name="connsiteX4" fmla="*/ 15000 w 38906"/>
                  <a:gd name="connsiteY4" fmla="*/ 55228 h 56933"/>
                  <a:gd name="connsiteX5" fmla="*/ 38728 w 38906"/>
                  <a:gd name="connsiteY5" fmla="*/ 20595 h 56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06" h="56933">
                    <a:moveTo>
                      <a:pt x="38728" y="20595"/>
                    </a:moveTo>
                    <a:cubicBezTo>
                      <a:pt x="37288" y="1804"/>
                      <a:pt x="18772" y="-7729"/>
                      <a:pt x="5536" y="7702"/>
                    </a:cubicBezTo>
                    <a:cubicBezTo>
                      <a:pt x="-88" y="14217"/>
                      <a:pt x="-979" y="21075"/>
                      <a:pt x="872" y="27659"/>
                    </a:cubicBezTo>
                    <a:cubicBezTo>
                      <a:pt x="598" y="30265"/>
                      <a:pt x="461" y="32802"/>
                      <a:pt x="529" y="35065"/>
                    </a:cubicBezTo>
                    <a:cubicBezTo>
                      <a:pt x="735" y="44118"/>
                      <a:pt x="7045" y="51730"/>
                      <a:pt x="15000" y="55228"/>
                    </a:cubicBezTo>
                    <a:cubicBezTo>
                      <a:pt x="36328" y="64418"/>
                      <a:pt x="39826" y="34105"/>
                      <a:pt x="38728" y="2059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1" name="任意多边形: 形状 4550">
                <a:extLst>
                  <a:ext uri="{FF2B5EF4-FFF2-40B4-BE49-F238E27FC236}">
                    <a16:creationId xmlns:a16="http://schemas.microsoft.com/office/drawing/2014/main" id="{BC3FC7AD-A071-391E-B2AD-A6C76D8CDD1F}"/>
                  </a:ext>
                </a:extLst>
              </p:cNvPr>
              <p:cNvSpPr/>
              <p:nvPr/>
            </p:nvSpPr>
            <p:spPr>
              <a:xfrm>
                <a:off x="9084311" y="2851452"/>
                <a:ext cx="39532" cy="47296"/>
              </a:xfrm>
              <a:custGeom>
                <a:avLst/>
                <a:gdLst>
                  <a:gd name="connsiteX0" fmla="*/ 39129 w 39532"/>
                  <a:gd name="connsiteY0" fmla="*/ 22667 h 47296"/>
                  <a:gd name="connsiteX1" fmla="*/ 33094 w 39532"/>
                  <a:gd name="connsiteY1" fmla="*/ 8197 h 47296"/>
                  <a:gd name="connsiteX2" fmla="*/ 13960 w 39532"/>
                  <a:gd name="connsiteY2" fmla="*/ 1407 h 47296"/>
                  <a:gd name="connsiteX3" fmla="*/ 6691 w 39532"/>
                  <a:gd name="connsiteY3" fmla="*/ 12243 h 47296"/>
                  <a:gd name="connsiteX4" fmla="*/ 1959 w 39532"/>
                  <a:gd name="connsiteY4" fmla="*/ 36520 h 47296"/>
                  <a:gd name="connsiteX5" fmla="*/ 19790 w 39532"/>
                  <a:gd name="connsiteY5" fmla="*/ 46944 h 47296"/>
                  <a:gd name="connsiteX6" fmla="*/ 24042 w 39532"/>
                  <a:gd name="connsiteY6" fmla="*/ 47150 h 47296"/>
                  <a:gd name="connsiteX7" fmla="*/ 38306 w 39532"/>
                  <a:gd name="connsiteY7" fmla="*/ 33983 h 47296"/>
                  <a:gd name="connsiteX8" fmla="*/ 39129 w 39532"/>
                  <a:gd name="connsiteY8" fmla="*/ 22667 h 47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532" h="47296">
                    <a:moveTo>
                      <a:pt x="39129" y="22667"/>
                    </a:moveTo>
                    <a:cubicBezTo>
                      <a:pt x="39061" y="17386"/>
                      <a:pt x="36249" y="12174"/>
                      <a:pt x="33094" y="8197"/>
                    </a:cubicBezTo>
                    <a:cubicBezTo>
                      <a:pt x="29803" y="4150"/>
                      <a:pt x="19035" y="-3051"/>
                      <a:pt x="13960" y="1407"/>
                    </a:cubicBezTo>
                    <a:cubicBezTo>
                      <a:pt x="10463" y="4425"/>
                      <a:pt x="8131" y="8197"/>
                      <a:pt x="6691" y="12243"/>
                    </a:cubicBezTo>
                    <a:cubicBezTo>
                      <a:pt x="176" y="17798"/>
                      <a:pt x="-1950" y="27605"/>
                      <a:pt x="1959" y="36520"/>
                    </a:cubicBezTo>
                    <a:cubicBezTo>
                      <a:pt x="5457" y="44613"/>
                      <a:pt x="12658" y="47630"/>
                      <a:pt x="19790" y="46944"/>
                    </a:cubicBezTo>
                    <a:cubicBezTo>
                      <a:pt x="21161" y="47287"/>
                      <a:pt x="22533" y="47424"/>
                      <a:pt x="24042" y="47150"/>
                    </a:cubicBezTo>
                    <a:cubicBezTo>
                      <a:pt x="30488" y="46190"/>
                      <a:pt x="36180" y="39812"/>
                      <a:pt x="38306" y="33983"/>
                    </a:cubicBezTo>
                    <a:cubicBezTo>
                      <a:pt x="39678" y="30005"/>
                      <a:pt x="39815" y="26165"/>
                      <a:pt x="39129" y="226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2" name="任意多边形: 形状 4551">
                <a:extLst>
                  <a:ext uri="{FF2B5EF4-FFF2-40B4-BE49-F238E27FC236}">
                    <a16:creationId xmlns:a16="http://schemas.microsoft.com/office/drawing/2014/main" id="{978EC4A7-1450-E059-4CB1-7739AEA9EDC2}"/>
                  </a:ext>
                </a:extLst>
              </p:cNvPr>
              <p:cNvSpPr/>
              <p:nvPr/>
            </p:nvSpPr>
            <p:spPr>
              <a:xfrm>
                <a:off x="8692346" y="4128516"/>
                <a:ext cx="6858" cy="6858"/>
              </a:xfrm>
              <a:custGeom>
                <a:avLst/>
                <a:gdLst>
                  <a:gd name="connsiteX0" fmla="*/ 0 w 6858"/>
                  <a:gd name="connsiteY0" fmla="*/ 0 h 6858"/>
                  <a:gd name="connsiteX1" fmla="*/ 0 w 6858"/>
                  <a:gd name="connsiteY1" fmla="*/ 0 h 6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8" h="685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3" name="任意多边形: 形状 4552">
                <a:extLst>
                  <a:ext uri="{FF2B5EF4-FFF2-40B4-BE49-F238E27FC236}">
                    <a16:creationId xmlns:a16="http://schemas.microsoft.com/office/drawing/2014/main" id="{C2141E9A-2565-C28B-DC4C-BE8FBB14E80B}"/>
                  </a:ext>
                </a:extLst>
              </p:cNvPr>
              <p:cNvSpPr/>
              <p:nvPr/>
            </p:nvSpPr>
            <p:spPr>
              <a:xfrm>
                <a:off x="8651779" y="3970171"/>
                <a:ext cx="18648" cy="30354"/>
              </a:xfrm>
              <a:custGeom>
                <a:avLst/>
                <a:gdLst>
                  <a:gd name="connsiteX0" fmla="*/ 10529 w 18648"/>
                  <a:gd name="connsiteY0" fmla="*/ 2050 h 30354"/>
                  <a:gd name="connsiteX1" fmla="*/ 6072 w 18648"/>
                  <a:gd name="connsiteY1" fmla="*/ 1570 h 30354"/>
                  <a:gd name="connsiteX2" fmla="*/ 105 w 18648"/>
                  <a:gd name="connsiteY2" fmla="*/ 25985 h 30354"/>
                  <a:gd name="connsiteX3" fmla="*/ 6689 w 18648"/>
                  <a:gd name="connsiteY3" fmla="*/ 28728 h 30354"/>
                  <a:gd name="connsiteX4" fmla="*/ 9775 w 18648"/>
                  <a:gd name="connsiteY4" fmla="*/ 24202 h 30354"/>
                  <a:gd name="connsiteX5" fmla="*/ 12244 w 18648"/>
                  <a:gd name="connsiteY5" fmla="*/ 22144 h 30354"/>
                  <a:gd name="connsiteX6" fmla="*/ 16770 w 18648"/>
                  <a:gd name="connsiteY6" fmla="*/ 12063 h 30354"/>
                  <a:gd name="connsiteX7" fmla="*/ 17113 w 18648"/>
                  <a:gd name="connsiteY7" fmla="*/ 8771 h 30354"/>
                  <a:gd name="connsiteX8" fmla="*/ 18416 w 18648"/>
                  <a:gd name="connsiteY8" fmla="*/ 5136 h 30354"/>
                  <a:gd name="connsiteX9" fmla="*/ 10529 w 18648"/>
                  <a:gd name="connsiteY9" fmla="*/ 2050 h 30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648" h="30354">
                    <a:moveTo>
                      <a:pt x="10529" y="2050"/>
                    </a:moveTo>
                    <a:cubicBezTo>
                      <a:pt x="9775" y="267"/>
                      <a:pt x="7032" y="-556"/>
                      <a:pt x="6072" y="1570"/>
                    </a:cubicBezTo>
                    <a:cubicBezTo>
                      <a:pt x="2780" y="9114"/>
                      <a:pt x="1820" y="17961"/>
                      <a:pt x="105" y="25985"/>
                    </a:cubicBezTo>
                    <a:cubicBezTo>
                      <a:pt x="-786" y="30168"/>
                      <a:pt x="4220" y="31883"/>
                      <a:pt x="6689" y="28728"/>
                    </a:cubicBezTo>
                    <a:cubicBezTo>
                      <a:pt x="7786" y="27288"/>
                      <a:pt x="8746" y="25779"/>
                      <a:pt x="9775" y="24202"/>
                    </a:cubicBezTo>
                    <a:cubicBezTo>
                      <a:pt x="10803" y="23928"/>
                      <a:pt x="11695" y="23310"/>
                      <a:pt x="12244" y="22144"/>
                    </a:cubicBezTo>
                    <a:cubicBezTo>
                      <a:pt x="13753" y="18784"/>
                      <a:pt x="15330" y="15423"/>
                      <a:pt x="16770" y="12063"/>
                    </a:cubicBezTo>
                    <a:cubicBezTo>
                      <a:pt x="17250" y="10897"/>
                      <a:pt x="17319" y="9800"/>
                      <a:pt x="17113" y="8771"/>
                    </a:cubicBezTo>
                    <a:cubicBezTo>
                      <a:pt x="17524" y="7537"/>
                      <a:pt x="18005" y="6302"/>
                      <a:pt x="18416" y="5136"/>
                    </a:cubicBezTo>
                    <a:cubicBezTo>
                      <a:pt x="19993" y="61"/>
                      <a:pt x="13135" y="-1790"/>
                      <a:pt x="10529" y="2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4" name="任意多边形: 形状 4553">
                <a:extLst>
                  <a:ext uri="{FF2B5EF4-FFF2-40B4-BE49-F238E27FC236}">
                    <a16:creationId xmlns:a16="http://schemas.microsoft.com/office/drawing/2014/main" id="{F344878A-5304-9D1F-388D-A7FBA0D58040}"/>
                  </a:ext>
                </a:extLst>
              </p:cNvPr>
              <p:cNvSpPr/>
              <p:nvPr/>
            </p:nvSpPr>
            <p:spPr>
              <a:xfrm>
                <a:off x="8748139" y="3966410"/>
                <a:ext cx="21301" cy="26796"/>
              </a:xfrm>
              <a:custGeom>
                <a:avLst/>
                <a:gdLst>
                  <a:gd name="connsiteX0" fmla="*/ 21154 w 21301"/>
                  <a:gd name="connsiteY0" fmla="*/ 21722 h 26796"/>
                  <a:gd name="connsiteX1" fmla="*/ 17656 w 21301"/>
                  <a:gd name="connsiteY1" fmla="*/ 11572 h 26796"/>
                  <a:gd name="connsiteX2" fmla="*/ 15530 w 21301"/>
                  <a:gd name="connsiteY2" fmla="*/ 7526 h 26796"/>
                  <a:gd name="connsiteX3" fmla="*/ 12101 w 21301"/>
                  <a:gd name="connsiteY3" fmla="*/ 2108 h 26796"/>
                  <a:gd name="connsiteX4" fmla="*/ 4283 w 21301"/>
                  <a:gd name="connsiteY4" fmla="*/ 1834 h 26796"/>
                  <a:gd name="connsiteX5" fmla="*/ 580 w 21301"/>
                  <a:gd name="connsiteY5" fmla="*/ 7320 h 26796"/>
                  <a:gd name="connsiteX6" fmla="*/ 5243 w 21301"/>
                  <a:gd name="connsiteY6" fmla="*/ 13835 h 26796"/>
                  <a:gd name="connsiteX7" fmla="*/ 9632 w 21301"/>
                  <a:gd name="connsiteY7" fmla="*/ 20282 h 26796"/>
                  <a:gd name="connsiteX8" fmla="*/ 10387 w 21301"/>
                  <a:gd name="connsiteY8" fmla="*/ 20762 h 26796"/>
                  <a:gd name="connsiteX9" fmla="*/ 13541 w 21301"/>
                  <a:gd name="connsiteY9" fmla="*/ 24945 h 26796"/>
                  <a:gd name="connsiteX10" fmla="*/ 21154 w 21301"/>
                  <a:gd name="connsiteY10" fmla="*/ 21722 h 26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301" h="26796">
                    <a:moveTo>
                      <a:pt x="21154" y="21722"/>
                    </a:moveTo>
                    <a:cubicBezTo>
                      <a:pt x="20331" y="18156"/>
                      <a:pt x="19165" y="14796"/>
                      <a:pt x="17656" y="11572"/>
                    </a:cubicBezTo>
                    <a:cubicBezTo>
                      <a:pt x="17313" y="10064"/>
                      <a:pt x="16559" y="8692"/>
                      <a:pt x="15530" y="7526"/>
                    </a:cubicBezTo>
                    <a:cubicBezTo>
                      <a:pt x="14502" y="5674"/>
                      <a:pt x="13336" y="3891"/>
                      <a:pt x="12101" y="2108"/>
                    </a:cubicBezTo>
                    <a:cubicBezTo>
                      <a:pt x="10387" y="-292"/>
                      <a:pt x="5792" y="-978"/>
                      <a:pt x="4283" y="1834"/>
                    </a:cubicBezTo>
                    <a:cubicBezTo>
                      <a:pt x="1677" y="1697"/>
                      <a:pt x="-1272" y="4440"/>
                      <a:pt x="580" y="7320"/>
                    </a:cubicBezTo>
                    <a:cubicBezTo>
                      <a:pt x="2020" y="9583"/>
                      <a:pt x="3666" y="11709"/>
                      <a:pt x="5243" y="13835"/>
                    </a:cubicBezTo>
                    <a:cubicBezTo>
                      <a:pt x="6272" y="16167"/>
                      <a:pt x="7644" y="18361"/>
                      <a:pt x="9632" y="20282"/>
                    </a:cubicBezTo>
                    <a:cubicBezTo>
                      <a:pt x="9838" y="20487"/>
                      <a:pt x="10181" y="20556"/>
                      <a:pt x="10387" y="20762"/>
                    </a:cubicBezTo>
                    <a:cubicBezTo>
                      <a:pt x="11484" y="22134"/>
                      <a:pt x="12513" y="23505"/>
                      <a:pt x="13541" y="24945"/>
                    </a:cubicBezTo>
                    <a:cubicBezTo>
                      <a:pt x="16285" y="28580"/>
                      <a:pt x="22320" y="26523"/>
                      <a:pt x="21154" y="217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5" name="任意多边形: 形状 4554">
                <a:extLst>
                  <a:ext uri="{FF2B5EF4-FFF2-40B4-BE49-F238E27FC236}">
                    <a16:creationId xmlns:a16="http://schemas.microsoft.com/office/drawing/2014/main" id="{F60D784A-86F6-5115-32C7-5F570AF2090E}"/>
                  </a:ext>
                </a:extLst>
              </p:cNvPr>
              <p:cNvSpPr/>
              <p:nvPr/>
            </p:nvSpPr>
            <p:spPr>
              <a:xfrm>
                <a:off x="8560964" y="4264198"/>
                <a:ext cx="396323" cy="465929"/>
              </a:xfrm>
              <a:custGeom>
                <a:avLst/>
                <a:gdLst>
                  <a:gd name="connsiteX0" fmla="*/ 371893 w 396323"/>
                  <a:gd name="connsiteY0" fmla="*/ 232249 h 465929"/>
                  <a:gd name="connsiteX1" fmla="*/ 341512 w 396323"/>
                  <a:gd name="connsiteY1" fmla="*/ 181912 h 465929"/>
                  <a:gd name="connsiteX2" fmla="*/ 302215 w 396323"/>
                  <a:gd name="connsiteY2" fmla="*/ 144055 h 465929"/>
                  <a:gd name="connsiteX3" fmla="*/ 300913 w 396323"/>
                  <a:gd name="connsiteY3" fmla="*/ 145358 h 465929"/>
                  <a:gd name="connsiteX4" fmla="*/ 322309 w 396323"/>
                  <a:gd name="connsiteY4" fmla="*/ 169704 h 465929"/>
                  <a:gd name="connsiteX5" fmla="*/ 350016 w 396323"/>
                  <a:gd name="connsiteY5" fmla="*/ 207903 h 465929"/>
                  <a:gd name="connsiteX6" fmla="*/ 382591 w 396323"/>
                  <a:gd name="connsiteY6" fmla="*/ 291365 h 465929"/>
                  <a:gd name="connsiteX7" fmla="*/ 383894 w 396323"/>
                  <a:gd name="connsiteY7" fmla="*/ 386691 h 465929"/>
                  <a:gd name="connsiteX8" fmla="*/ 375253 w 396323"/>
                  <a:gd name="connsiteY8" fmla="*/ 413712 h 465929"/>
                  <a:gd name="connsiteX9" fmla="*/ 372373 w 396323"/>
                  <a:gd name="connsiteY9" fmla="*/ 414192 h 465929"/>
                  <a:gd name="connsiteX10" fmla="*/ 372853 w 396323"/>
                  <a:gd name="connsiteY10" fmla="*/ 409666 h 465929"/>
                  <a:gd name="connsiteX11" fmla="*/ 372167 w 396323"/>
                  <a:gd name="connsiteY11" fmla="*/ 407471 h 465929"/>
                  <a:gd name="connsiteX12" fmla="*/ 372098 w 396323"/>
                  <a:gd name="connsiteY12" fmla="*/ 407403 h 465929"/>
                  <a:gd name="connsiteX13" fmla="*/ 365858 w 396323"/>
                  <a:gd name="connsiteY13" fmla="*/ 406854 h 465929"/>
                  <a:gd name="connsiteX14" fmla="*/ 363663 w 396323"/>
                  <a:gd name="connsiteY14" fmla="*/ 409529 h 465929"/>
                  <a:gd name="connsiteX15" fmla="*/ 357148 w 396323"/>
                  <a:gd name="connsiteY15" fmla="*/ 408980 h 465929"/>
                  <a:gd name="connsiteX16" fmla="*/ 351113 w 396323"/>
                  <a:gd name="connsiteY16" fmla="*/ 406785 h 465929"/>
                  <a:gd name="connsiteX17" fmla="*/ 344941 w 396323"/>
                  <a:gd name="connsiteY17" fmla="*/ 404316 h 465929"/>
                  <a:gd name="connsiteX18" fmla="*/ 339180 w 396323"/>
                  <a:gd name="connsiteY18" fmla="*/ 400682 h 465929"/>
                  <a:gd name="connsiteX19" fmla="*/ 331499 w 396323"/>
                  <a:gd name="connsiteY19" fmla="*/ 410351 h 465929"/>
                  <a:gd name="connsiteX20" fmla="*/ 344941 w 396323"/>
                  <a:gd name="connsiteY20" fmla="*/ 386829 h 465929"/>
                  <a:gd name="connsiteX21" fmla="*/ 338974 w 396323"/>
                  <a:gd name="connsiteY21" fmla="*/ 383331 h 465929"/>
                  <a:gd name="connsiteX22" fmla="*/ 328962 w 396323"/>
                  <a:gd name="connsiteY22" fmla="*/ 400270 h 465929"/>
                  <a:gd name="connsiteX23" fmla="*/ 332185 w 396323"/>
                  <a:gd name="connsiteY23" fmla="*/ 394235 h 465929"/>
                  <a:gd name="connsiteX24" fmla="*/ 327041 w 396323"/>
                  <a:gd name="connsiteY24" fmla="*/ 390189 h 465929"/>
                  <a:gd name="connsiteX25" fmla="*/ 331431 w 396323"/>
                  <a:gd name="connsiteY25" fmla="*/ 381822 h 465929"/>
                  <a:gd name="connsiteX26" fmla="*/ 325738 w 396323"/>
                  <a:gd name="connsiteY26" fmla="*/ 378530 h 465929"/>
                  <a:gd name="connsiteX27" fmla="*/ 323544 w 396323"/>
                  <a:gd name="connsiteY27" fmla="*/ 382165 h 465929"/>
                  <a:gd name="connsiteX28" fmla="*/ 317920 w 396323"/>
                  <a:gd name="connsiteY28" fmla="*/ 379010 h 465929"/>
                  <a:gd name="connsiteX29" fmla="*/ 316549 w 396323"/>
                  <a:gd name="connsiteY29" fmla="*/ 381342 h 465929"/>
                  <a:gd name="connsiteX30" fmla="*/ 320938 w 396323"/>
                  <a:gd name="connsiteY30" fmla="*/ 368861 h 465929"/>
                  <a:gd name="connsiteX31" fmla="*/ 317303 w 396323"/>
                  <a:gd name="connsiteY31" fmla="*/ 365363 h 465929"/>
                  <a:gd name="connsiteX32" fmla="*/ 332185 w 396323"/>
                  <a:gd name="connsiteY32" fmla="*/ 339646 h 465929"/>
                  <a:gd name="connsiteX33" fmla="*/ 297689 w 396323"/>
                  <a:gd name="connsiteY33" fmla="*/ 213801 h 465929"/>
                  <a:gd name="connsiteX34" fmla="*/ 298992 w 396323"/>
                  <a:gd name="connsiteY34" fmla="*/ 150982 h 465929"/>
                  <a:gd name="connsiteX35" fmla="*/ 294740 w 396323"/>
                  <a:gd name="connsiteY35" fmla="*/ 72115 h 465929"/>
                  <a:gd name="connsiteX36" fmla="*/ 290763 w 396323"/>
                  <a:gd name="connsiteY36" fmla="*/ 38442 h 465929"/>
                  <a:gd name="connsiteX37" fmla="*/ 281710 w 396323"/>
                  <a:gd name="connsiteY37" fmla="*/ 174 h 465929"/>
                  <a:gd name="connsiteX38" fmla="*/ 281024 w 396323"/>
                  <a:gd name="connsiteY38" fmla="*/ 243 h 465929"/>
                  <a:gd name="connsiteX39" fmla="*/ 281779 w 396323"/>
                  <a:gd name="connsiteY39" fmla="*/ 26372 h 465929"/>
                  <a:gd name="connsiteX40" fmla="*/ 286099 w 396323"/>
                  <a:gd name="connsiteY40" fmla="*/ 65600 h 465929"/>
                  <a:gd name="connsiteX41" fmla="*/ 290420 w 396323"/>
                  <a:gd name="connsiteY41" fmla="*/ 144398 h 465929"/>
                  <a:gd name="connsiteX42" fmla="*/ 282739 w 396323"/>
                  <a:gd name="connsiteY42" fmla="*/ 293285 h 465929"/>
                  <a:gd name="connsiteX43" fmla="*/ 267240 w 396323"/>
                  <a:gd name="connsiteY43" fmla="*/ 247680 h 465929"/>
                  <a:gd name="connsiteX44" fmla="*/ 270189 w 396323"/>
                  <a:gd name="connsiteY44" fmla="*/ 247200 h 465929"/>
                  <a:gd name="connsiteX45" fmla="*/ 270943 w 396323"/>
                  <a:gd name="connsiteY45" fmla="*/ 237393 h 465929"/>
                  <a:gd name="connsiteX46" fmla="*/ 269914 w 396323"/>
                  <a:gd name="connsiteY46" fmla="*/ 223334 h 465929"/>
                  <a:gd name="connsiteX47" fmla="*/ 267102 w 396323"/>
                  <a:gd name="connsiteY47" fmla="*/ 223334 h 465929"/>
                  <a:gd name="connsiteX48" fmla="*/ 266211 w 396323"/>
                  <a:gd name="connsiteY48" fmla="*/ 235610 h 465929"/>
                  <a:gd name="connsiteX49" fmla="*/ 265731 w 396323"/>
                  <a:gd name="connsiteY49" fmla="*/ 240410 h 465929"/>
                  <a:gd name="connsiteX50" fmla="*/ 262576 w 396323"/>
                  <a:gd name="connsiteY50" fmla="*/ 222099 h 465929"/>
                  <a:gd name="connsiteX51" fmla="*/ 261822 w 396323"/>
                  <a:gd name="connsiteY51" fmla="*/ 216819 h 465929"/>
                  <a:gd name="connsiteX52" fmla="*/ 261822 w 396323"/>
                  <a:gd name="connsiteY52" fmla="*/ 216750 h 465929"/>
                  <a:gd name="connsiteX53" fmla="*/ 259765 w 396323"/>
                  <a:gd name="connsiteY53" fmla="*/ 214556 h 465929"/>
                  <a:gd name="connsiteX54" fmla="*/ 259079 w 396323"/>
                  <a:gd name="connsiteY54" fmla="*/ 208932 h 465929"/>
                  <a:gd name="connsiteX55" fmla="*/ 259284 w 396323"/>
                  <a:gd name="connsiteY55" fmla="*/ 199262 h 465929"/>
                  <a:gd name="connsiteX56" fmla="*/ 255307 w 396323"/>
                  <a:gd name="connsiteY56" fmla="*/ 198165 h 465929"/>
                  <a:gd name="connsiteX57" fmla="*/ 256267 w 396323"/>
                  <a:gd name="connsiteY57" fmla="*/ 216476 h 465929"/>
                  <a:gd name="connsiteX58" fmla="*/ 255924 w 396323"/>
                  <a:gd name="connsiteY58" fmla="*/ 217436 h 465929"/>
                  <a:gd name="connsiteX59" fmla="*/ 197837 w 396323"/>
                  <a:gd name="connsiteY59" fmla="*/ 226969 h 465929"/>
                  <a:gd name="connsiteX60" fmla="*/ 150859 w 396323"/>
                  <a:gd name="connsiteY60" fmla="*/ 230192 h 465929"/>
                  <a:gd name="connsiteX61" fmla="*/ 150859 w 396323"/>
                  <a:gd name="connsiteY61" fmla="*/ 230192 h 465929"/>
                  <a:gd name="connsiteX62" fmla="*/ 149693 w 396323"/>
                  <a:gd name="connsiteY62" fmla="*/ 224157 h 465929"/>
                  <a:gd name="connsiteX63" fmla="*/ 148871 w 396323"/>
                  <a:gd name="connsiteY63" fmla="*/ 215310 h 465929"/>
                  <a:gd name="connsiteX64" fmla="*/ 146127 w 396323"/>
                  <a:gd name="connsiteY64" fmla="*/ 214967 h 465929"/>
                  <a:gd name="connsiteX65" fmla="*/ 148322 w 396323"/>
                  <a:gd name="connsiteY65" fmla="*/ 230260 h 465929"/>
                  <a:gd name="connsiteX66" fmla="*/ 134057 w 396323"/>
                  <a:gd name="connsiteY66" fmla="*/ 230466 h 465929"/>
                  <a:gd name="connsiteX67" fmla="*/ 70346 w 396323"/>
                  <a:gd name="connsiteY67" fmla="*/ 226763 h 465929"/>
                  <a:gd name="connsiteX68" fmla="*/ 1355 w 396323"/>
                  <a:gd name="connsiteY68" fmla="*/ 216064 h 465929"/>
                  <a:gd name="connsiteX69" fmla="*/ 669 w 396323"/>
                  <a:gd name="connsiteY69" fmla="*/ 218602 h 465929"/>
                  <a:gd name="connsiteX70" fmla="*/ 63077 w 396323"/>
                  <a:gd name="connsiteY70" fmla="*/ 232935 h 465929"/>
                  <a:gd name="connsiteX71" fmla="*/ 127679 w 396323"/>
                  <a:gd name="connsiteY71" fmla="*/ 238010 h 465929"/>
                  <a:gd name="connsiteX72" fmla="*/ 256953 w 396323"/>
                  <a:gd name="connsiteY72" fmla="*/ 224294 h 465929"/>
                  <a:gd name="connsiteX73" fmla="*/ 282259 w 396323"/>
                  <a:gd name="connsiteY73" fmla="*/ 302544 h 465929"/>
                  <a:gd name="connsiteX74" fmla="*/ 286991 w 396323"/>
                  <a:gd name="connsiteY74" fmla="*/ 302544 h 465929"/>
                  <a:gd name="connsiteX75" fmla="*/ 297415 w 396323"/>
                  <a:gd name="connsiteY75" fmla="*/ 218808 h 465929"/>
                  <a:gd name="connsiteX76" fmla="*/ 331225 w 396323"/>
                  <a:gd name="connsiteY76" fmla="*/ 315437 h 465929"/>
                  <a:gd name="connsiteX77" fmla="*/ 282944 w 396323"/>
                  <a:gd name="connsiteY77" fmla="*/ 414398 h 465929"/>
                  <a:gd name="connsiteX78" fmla="*/ 285619 w 396323"/>
                  <a:gd name="connsiteY78" fmla="*/ 444641 h 465929"/>
                  <a:gd name="connsiteX79" fmla="*/ 285002 w 396323"/>
                  <a:gd name="connsiteY79" fmla="*/ 445670 h 465929"/>
                  <a:gd name="connsiteX80" fmla="*/ 288568 w 396323"/>
                  <a:gd name="connsiteY80" fmla="*/ 450471 h 465929"/>
                  <a:gd name="connsiteX81" fmla="*/ 302627 w 396323"/>
                  <a:gd name="connsiteY81" fmla="*/ 463021 h 465929"/>
                  <a:gd name="connsiteX82" fmla="*/ 320938 w 396323"/>
                  <a:gd name="connsiteY82" fmla="*/ 465284 h 465929"/>
                  <a:gd name="connsiteX83" fmla="*/ 324847 w 396323"/>
                  <a:gd name="connsiteY83" fmla="*/ 465764 h 465929"/>
                  <a:gd name="connsiteX84" fmla="*/ 364349 w 396323"/>
                  <a:gd name="connsiteY84" fmla="*/ 443887 h 465929"/>
                  <a:gd name="connsiteX85" fmla="*/ 396307 w 396323"/>
                  <a:gd name="connsiteY85" fmla="*/ 338068 h 465929"/>
                  <a:gd name="connsiteX86" fmla="*/ 371893 w 396323"/>
                  <a:gd name="connsiteY86" fmla="*/ 232249 h 465929"/>
                  <a:gd name="connsiteX87" fmla="*/ 298718 w 396323"/>
                  <a:gd name="connsiteY87" fmla="*/ 447042 h 465929"/>
                  <a:gd name="connsiteX88" fmla="*/ 295220 w 396323"/>
                  <a:gd name="connsiteY88" fmla="*/ 446287 h 465929"/>
                  <a:gd name="connsiteX89" fmla="*/ 294123 w 396323"/>
                  <a:gd name="connsiteY89" fmla="*/ 446219 h 465929"/>
                  <a:gd name="connsiteX90" fmla="*/ 293780 w 396323"/>
                  <a:gd name="connsiteY90" fmla="*/ 445602 h 465929"/>
                  <a:gd name="connsiteX91" fmla="*/ 301187 w 396323"/>
                  <a:gd name="connsiteY91" fmla="*/ 437509 h 465929"/>
                  <a:gd name="connsiteX92" fmla="*/ 298169 w 396323"/>
                  <a:gd name="connsiteY92" fmla="*/ 443133 h 465929"/>
                  <a:gd name="connsiteX93" fmla="*/ 298718 w 396323"/>
                  <a:gd name="connsiteY93" fmla="*/ 447042 h 465929"/>
                  <a:gd name="connsiteX94" fmla="*/ 289528 w 396323"/>
                  <a:gd name="connsiteY94" fmla="*/ 426399 h 465929"/>
                  <a:gd name="connsiteX95" fmla="*/ 290145 w 396323"/>
                  <a:gd name="connsiteY95" fmla="*/ 416387 h 465929"/>
                  <a:gd name="connsiteX96" fmla="*/ 291380 w 396323"/>
                  <a:gd name="connsiteY96" fmla="*/ 415632 h 465929"/>
                  <a:gd name="connsiteX97" fmla="*/ 305027 w 396323"/>
                  <a:gd name="connsiteY97" fmla="*/ 394029 h 465929"/>
                  <a:gd name="connsiteX98" fmla="*/ 289528 w 396323"/>
                  <a:gd name="connsiteY98" fmla="*/ 426399 h 465929"/>
                  <a:gd name="connsiteX99" fmla="*/ 291928 w 396323"/>
                  <a:gd name="connsiteY99" fmla="*/ 408020 h 465929"/>
                  <a:gd name="connsiteX100" fmla="*/ 313051 w 396323"/>
                  <a:gd name="connsiteY100" fmla="*/ 370987 h 465929"/>
                  <a:gd name="connsiteX101" fmla="*/ 291928 w 396323"/>
                  <a:gd name="connsiteY101" fmla="*/ 408020 h 465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96323" h="465929">
                    <a:moveTo>
                      <a:pt x="371893" y="232249"/>
                    </a:moveTo>
                    <a:cubicBezTo>
                      <a:pt x="363800" y="214350"/>
                      <a:pt x="353308" y="197616"/>
                      <a:pt x="341512" y="181912"/>
                    </a:cubicBezTo>
                    <a:cubicBezTo>
                      <a:pt x="331225" y="168196"/>
                      <a:pt x="317920" y="151462"/>
                      <a:pt x="302215" y="144055"/>
                    </a:cubicBezTo>
                    <a:cubicBezTo>
                      <a:pt x="301392" y="143644"/>
                      <a:pt x="300364" y="144467"/>
                      <a:pt x="300913" y="145358"/>
                    </a:cubicBezTo>
                    <a:cubicBezTo>
                      <a:pt x="306742" y="154411"/>
                      <a:pt x="315177" y="161612"/>
                      <a:pt x="322309" y="169704"/>
                    </a:cubicBezTo>
                    <a:cubicBezTo>
                      <a:pt x="332734" y="181500"/>
                      <a:pt x="341786" y="194462"/>
                      <a:pt x="350016" y="207903"/>
                    </a:cubicBezTo>
                    <a:cubicBezTo>
                      <a:pt x="365721" y="233484"/>
                      <a:pt x="376213" y="262082"/>
                      <a:pt x="382591" y="291365"/>
                    </a:cubicBezTo>
                    <a:cubicBezTo>
                      <a:pt x="389381" y="322432"/>
                      <a:pt x="389724" y="355419"/>
                      <a:pt x="383894" y="386691"/>
                    </a:cubicBezTo>
                    <a:cubicBezTo>
                      <a:pt x="382111" y="396087"/>
                      <a:pt x="379231" y="405139"/>
                      <a:pt x="375253" y="413712"/>
                    </a:cubicBezTo>
                    <a:cubicBezTo>
                      <a:pt x="374362" y="413438"/>
                      <a:pt x="373333" y="413506"/>
                      <a:pt x="372373" y="414192"/>
                    </a:cubicBezTo>
                    <a:cubicBezTo>
                      <a:pt x="372579" y="412752"/>
                      <a:pt x="372784" y="411312"/>
                      <a:pt x="372853" y="409666"/>
                    </a:cubicBezTo>
                    <a:cubicBezTo>
                      <a:pt x="372853" y="408843"/>
                      <a:pt x="372647" y="408088"/>
                      <a:pt x="372167" y="407471"/>
                    </a:cubicBezTo>
                    <a:cubicBezTo>
                      <a:pt x="372098" y="407403"/>
                      <a:pt x="372167" y="407403"/>
                      <a:pt x="372098" y="407403"/>
                    </a:cubicBezTo>
                    <a:cubicBezTo>
                      <a:pt x="370658" y="405482"/>
                      <a:pt x="367572" y="404728"/>
                      <a:pt x="365858" y="406854"/>
                    </a:cubicBezTo>
                    <a:cubicBezTo>
                      <a:pt x="365103" y="407745"/>
                      <a:pt x="364417" y="408637"/>
                      <a:pt x="363663" y="409529"/>
                    </a:cubicBezTo>
                    <a:cubicBezTo>
                      <a:pt x="362292" y="407471"/>
                      <a:pt x="359068" y="406648"/>
                      <a:pt x="357148" y="408980"/>
                    </a:cubicBezTo>
                    <a:cubicBezTo>
                      <a:pt x="356599" y="406648"/>
                      <a:pt x="353445" y="405277"/>
                      <a:pt x="351113" y="406785"/>
                    </a:cubicBezTo>
                    <a:cubicBezTo>
                      <a:pt x="350839" y="404111"/>
                      <a:pt x="347067" y="401985"/>
                      <a:pt x="344941" y="404316"/>
                    </a:cubicBezTo>
                    <a:cubicBezTo>
                      <a:pt x="346107" y="401162"/>
                      <a:pt x="341580" y="397801"/>
                      <a:pt x="339180" y="400682"/>
                    </a:cubicBezTo>
                    <a:cubicBezTo>
                      <a:pt x="336574" y="403905"/>
                      <a:pt x="334037" y="407128"/>
                      <a:pt x="331499" y="410351"/>
                    </a:cubicBezTo>
                    <a:cubicBezTo>
                      <a:pt x="336300" y="402739"/>
                      <a:pt x="340826" y="394990"/>
                      <a:pt x="344941" y="386829"/>
                    </a:cubicBezTo>
                    <a:cubicBezTo>
                      <a:pt x="346930" y="382851"/>
                      <a:pt x="341237" y="379490"/>
                      <a:pt x="338974" y="383331"/>
                    </a:cubicBezTo>
                    <a:cubicBezTo>
                      <a:pt x="335682" y="388955"/>
                      <a:pt x="332322" y="394578"/>
                      <a:pt x="328962" y="400270"/>
                    </a:cubicBezTo>
                    <a:cubicBezTo>
                      <a:pt x="330059" y="398281"/>
                      <a:pt x="331088" y="396224"/>
                      <a:pt x="332185" y="394235"/>
                    </a:cubicBezTo>
                    <a:cubicBezTo>
                      <a:pt x="334037" y="390738"/>
                      <a:pt x="329510" y="387720"/>
                      <a:pt x="327041" y="390189"/>
                    </a:cubicBezTo>
                    <a:cubicBezTo>
                      <a:pt x="328550" y="387446"/>
                      <a:pt x="330059" y="384703"/>
                      <a:pt x="331431" y="381822"/>
                    </a:cubicBezTo>
                    <a:cubicBezTo>
                      <a:pt x="333282" y="378050"/>
                      <a:pt x="327933" y="374827"/>
                      <a:pt x="325738" y="378530"/>
                    </a:cubicBezTo>
                    <a:cubicBezTo>
                      <a:pt x="324984" y="379765"/>
                      <a:pt x="324298" y="380931"/>
                      <a:pt x="323544" y="382165"/>
                    </a:cubicBezTo>
                    <a:cubicBezTo>
                      <a:pt x="325327" y="378530"/>
                      <a:pt x="320046" y="375444"/>
                      <a:pt x="317920" y="379010"/>
                    </a:cubicBezTo>
                    <a:cubicBezTo>
                      <a:pt x="317440" y="379765"/>
                      <a:pt x="317029" y="380588"/>
                      <a:pt x="316549" y="381342"/>
                    </a:cubicBezTo>
                    <a:cubicBezTo>
                      <a:pt x="318058" y="377227"/>
                      <a:pt x="319566" y="373113"/>
                      <a:pt x="320938" y="368861"/>
                    </a:cubicBezTo>
                    <a:cubicBezTo>
                      <a:pt x="321692" y="366529"/>
                      <a:pt x="319292" y="364883"/>
                      <a:pt x="317303" y="365363"/>
                    </a:cubicBezTo>
                    <a:cubicBezTo>
                      <a:pt x="323201" y="357202"/>
                      <a:pt x="328687" y="348904"/>
                      <a:pt x="332185" y="339646"/>
                    </a:cubicBezTo>
                    <a:cubicBezTo>
                      <a:pt x="349261" y="294588"/>
                      <a:pt x="325670" y="249051"/>
                      <a:pt x="297689" y="213801"/>
                    </a:cubicBezTo>
                    <a:cubicBezTo>
                      <a:pt x="298786" y="192816"/>
                      <a:pt x="299129" y="171830"/>
                      <a:pt x="298992" y="150982"/>
                    </a:cubicBezTo>
                    <a:cubicBezTo>
                      <a:pt x="298786" y="124647"/>
                      <a:pt x="297209" y="98381"/>
                      <a:pt x="294740" y="72115"/>
                    </a:cubicBezTo>
                    <a:cubicBezTo>
                      <a:pt x="293712" y="60868"/>
                      <a:pt x="292340" y="49621"/>
                      <a:pt x="290763" y="38442"/>
                    </a:cubicBezTo>
                    <a:cubicBezTo>
                      <a:pt x="288979" y="25618"/>
                      <a:pt x="288979" y="11147"/>
                      <a:pt x="281710" y="174"/>
                    </a:cubicBezTo>
                    <a:cubicBezTo>
                      <a:pt x="281504" y="-100"/>
                      <a:pt x="281093" y="-31"/>
                      <a:pt x="281024" y="243"/>
                    </a:cubicBezTo>
                    <a:cubicBezTo>
                      <a:pt x="278692" y="9227"/>
                      <a:pt x="280544" y="17182"/>
                      <a:pt x="281779" y="26372"/>
                    </a:cubicBezTo>
                    <a:cubicBezTo>
                      <a:pt x="283493" y="39402"/>
                      <a:pt x="284865" y="52501"/>
                      <a:pt x="286099" y="65600"/>
                    </a:cubicBezTo>
                    <a:cubicBezTo>
                      <a:pt x="288568" y="91797"/>
                      <a:pt x="289871" y="118064"/>
                      <a:pt x="290420" y="144398"/>
                    </a:cubicBezTo>
                    <a:cubicBezTo>
                      <a:pt x="291448" y="194324"/>
                      <a:pt x="286922" y="243634"/>
                      <a:pt x="282739" y="293285"/>
                    </a:cubicBezTo>
                    <a:cubicBezTo>
                      <a:pt x="275675" y="279227"/>
                      <a:pt x="270806" y="263453"/>
                      <a:pt x="267240" y="247680"/>
                    </a:cubicBezTo>
                    <a:cubicBezTo>
                      <a:pt x="268131" y="248366"/>
                      <a:pt x="269571" y="248228"/>
                      <a:pt x="270189" y="247200"/>
                    </a:cubicBezTo>
                    <a:cubicBezTo>
                      <a:pt x="271834" y="244114"/>
                      <a:pt x="271217" y="240822"/>
                      <a:pt x="270943" y="237393"/>
                    </a:cubicBezTo>
                    <a:cubicBezTo>
                      <a:pt x="270531" y="232729"/>
                      <a:pt x="270120" y="228066"/>
                      <a:pt x="269914" y="223334"/>
                    </a:cubicBezTo>
                    <a:cubicBezTo>
                      <a:pt x="269846" y="221482"/>
                      <a:pt x="267171" y="221482"/>
                      <a:pt x="267102" y="223334"/>
                    </a:cubicBezTo>
                    <a:cubicBezTo>
                      <a:pt x="266897" y="227449"/>
                      <a:pt x="266554" y="231563"/>
                      <a:pt x="266211" y="235610"/>
                    </a:cubicBezTo>
                    <a:cubicBezTo>
                      <a:pt x="266074" y="237187"/>
                      <a:pt x="265868" y="238833"/>
                      <a:pt x="265731" y="240410"/>
                    </a:cubicBezTo>
                    <a:cubicBezTo>
                      <a:pt x="264496" y="234238"/>
                      <a:pt x="263468" y="228134"/>
                      <a:pt x="262576" y="222099"/>
                    </a:cubicBezTo>
                    <a:cubicBezTo>
                      <a:pt x="264154" y="220522"/>
                      <a:pt x="263879" y="217436"/>
                      <a:pt x="261822" y="216819"/>
                    </a:cubicBezTo>
                    <a:cubicBezTo>
                      <a:pt x="261822" y="216819"/>
                      <a:pt x="261822" y="216750"/>
                      <a:pt x="261822" y="216750"/>
                    </a:cubicBezTo>
                    <a:cubicBezTo>
                      <a:pt x="261616" y="215379"/>
                      <a:pt x="260793" y="214693"/>
                      <a:pt x="259765" y="214556"/>
                    </a:cubicBezTo>
                    <a:cubicBezTo>
                      <a:pt x="259765" y="212704"/>
                      <a:pt x="259353" y="210921"/>
                      <a:pt x="259079" y="208932"/>
                    </a:cubicBezTo>
                    <a:cubicBezTo>
                      <a:pt x="258599" y="205709"/>
                      <a:pt x="258873" y="202486"/>
                      <a:pt x="259284" y="199262"/>
                    </a:cubicBezTo>
                    <a:cubicBezTo>
                      <a:pt x="259559" y="197136"/>
                      <a:pt x="256198" y="196382"/>
                      <a:pt x="255307" y="198165"/>
                    </a:cubicBezTo>
                    <a:cubicBezTo>
                      <a:pt x="252838" y="203103"/>
                      <a:pt x="251535" y="212292"/>
                      <a:pt x="256267" y="216476"/>
                    </a:cubicBezTo>
                    <a:cubicBezTo>
                      <a:pt x="256130" y="216750"/>
                      <a:pt x="255992" y="217093"/>
                      <a:pt x="255924" y="217436"/>
                    </a:cubicBezTo>
                    <a:cubicBezTo>
                      <a:pt x="236516" y="220042"/>
                      <a:pt x="217313" y="224637"/>
                      <a:pt x="197837" y="226969"/>
                    </a:cubicBezTo>
                    <a:cubicBezTo>
                      <a:pt x="182269" y="228820"/>
                      <a:pt x="166564" y="229780"/>
                      <a:pt x="150859" y="230192"/>
                    </a:cubicBezTo>
                    <a:cubicBezTo>
                      <a:pt x="150859" y="230192"/>
                      <a:pt x="150859" y="230192"/>
                      <a:pt x="150859" y="230192"/>
                    </a:cubicBezTo>
                    <a:cubicBezTo>
                      <a:pt x="150928" y="228134"/>
                      <a:pt x="150174" y="226146"/>
                      <a:pt x="149693" y="224157"/>
                    </a:cubicBezTo>
                    <a:cubicBezTo>
                      <a:pt x="148939" y="221208"/>
                      <a:pt x="148733" y="218327"/>
                      <a:pt x="148871" y="215310"/>
                    </a:cubicBezTo>
                    <a:cubicBezTo>
                      <a:pt x="148939" y="213733"/>
                      <a:pt x="146333" y="213390"/>
                      <a:pt x="146127" y="214967"/>
                    </a:cubicBezTo>
                    <a:cubicBezTo>
                      <a:pt x="145442" y="219562"/>
                      <a:pt x="145030" y="226420"/>
                      <a:pt x="148322" y="230260"/>
                    </a:cubicBezTo>
                    <a:cubicBezTo>
                      <a:pt x="143590" y="230398"/>
                      <a:pt x="138858" y="230466"/>
                      <a:pt x="134057" y="230466"/>
                    </a:cubicBezTo>
                    <a:cubicBezTo>
                      <a:pt x="112729" y="230535"/>
                      <a:pt x="91469" y="229095"/>
                      <a:pt x="70346" y="226763"/>
                    </a:cubicBezTo>
                    <a:cubicBezTo>
                      <a:pt x="47372" y="224225"/>
                      <a:pt x="24329" y="217093"/>
                      <a:pt x="1355" y="216064"/>
                    </a:cubicBezTo>
                    <a:cubicBezTo>
                      <a:pt x="52" y="215996"/>
                      <a:pt x="-565" y="218053"/>
                      <a:pt x="669" y="218602"/>
                    </a:cubicBezTo>
                    <a:cubicBezTo>
                      <a:pt x="19666" y="227586"/>
                      <a:pt x="42503" y="229849"/>
                      <a:pt x="63077" y="232935"/>
                    </a:cubicBezTo>
                    <a:cubicBezTo>
                      <a:pt x="84474" y="236090"/>
                      <a:pt x="106077" y="237461"/>
                      <a:pt x="127679" y="238010"/>
                    </a:cubicBezTo>
                    <a:cubicBezTo>
                      <a:pt x="168964" y="239039"/>
                      <a:pt x="216902" y="237118"/>
                      <a:pt x="256953" y="224294"/>
                    </a:cubicBezTo>
                    <a:cubicBezTo>
                      <a:pt x="261959" y="252069"/>
                      <a:pt x="272040" y="276278"/>
                      <a:pt x="282259" y="302544"/>
                    </a:cubicBezTo>
                    <a:cubicBezTo>
                      <a:pt x="283082" y="304601"/>
                      <a:pt x="286442" y="305150"/>
                      <a:pt x="286991" y="302544"/>
                    </a:cubicBezTo>
                    <a:cubicBezTo>
                      <a:pt x="292614" y="275043"/>
                      <a:pt x="295769" y="246994"/>
                      <a:pt x="297415" y="218808"/>
                    </a:cubicBezTo>
                    <a:cubicBezTo>
                      <a:pt x="315108" y="249188"/>
                      <a:pt x="333419" y="278266"/>
                      <a:pt x="331225" y="315437"/>
                    </a:cubicBezTo>
                    <a:cubicBezTo>
                      <a:pt x="329030" y="353499"/>
                      <a:pt x="291791" y="378256"/>
                      <a:pt x="282944" y="414398"/>
                    </a:cubicBezTo>
                    <a:cubicBezTo>
                      <a:pt x="280750" y="423519"/>
                      <a:pt x="281573" y="434972"/>
                      <a:pt x="285619" y="444641"/>
                    </a:cubicBezTo>
                    <a:cubicBezTo>
                      <a:pt x="285413" y="444984"/>
                      <a:pt x="285208" y="445327"/>
                      <a:pt x="285002" y="445670"/>
                    </a:cubicBezTo>
                    <a:cubicBezTo>
                      <a:pt x="283425" y="448276"/>
                      <a:pt x="286099" y="451019"/>
                      <a:pt x="288568" y="450471"/>
                    </a:cubicBezTo>
                    <a:cubicBezTo>
                      <a:pt x="291997" y="456026"/>
                      <a:pt x="296660" y="460552"/>
                      <a:pt x="302627" y="463021"/>
                    </a:cubicBezTo>
                    <a:cubicBezTo>
                      <a:pt x="307702" y="465078"/>
                      <a:pt x="314491" y="465970"/>
                      <a:pt x="320938" y="465284"/>
                    </a:cubicBezTo>
                    <a:cubicBezTo>
                      <a:pt x="321966" y="465901"/>
                      <a:pt x="323269" y="466107"/>
                      <a:pt x="324847" y="465764"/>
                    </a:cubicBezTo>
                    <a:cubicBezTo>
                      <a:pt x="340346" y="462404"/>
                      <a:pt x="352965" y="454928"/>
                      <a:pt x="364349" y="443887"/>
                    </a:cubicBezTo>
                    <a:cubicBezTo>
                      <a:pt x="391644" y="417415"/>
                      <a:pt x="396650" y="374004"/>
                      <a:pt x="396307" y="338068"/>
                    </a:cubicBezTo>
                    <a:cubicBezTo>
                      <a:pt x="395964" y="301515"/>
                      <a:pt x="386775" y="265373"/>
                      <a:pt x="371893" y="232249"/>
                    </a:cubicBezTo>
                    <a:close/>
                    <a:moveTo>
                      <a:pt x="298718" y="447042"/>
                    </a:moveTo>
                    <a:cubicBezTo>
                      <a:pt x="297552" y="446836"/>
                      <a:pt x="296386" y="446630"/>
                      <a:pt x="295220" y="446287"/>
                    </a:cubicBezTo>
                    <a:cubicBezTo>
                      <a:pt x="294809" y="446219"/>
                      <a:pt x="294466" y="446219"/>
                      <a:pt x="294123" y="446219"/>
                    </a:cubicBezTo>
                    <a:cubicBezTo>
                      <a:pt x="293986" y="446013"/>
                      <a:pt x="293917" y="445807"/>
                      <a:pt x="293780" y="445602"/>
                    </a:cubicBezTo>
                    <a:cubicBezTo>
                      <a:pt x="296318" y="442927"/>
                      <a:pt x="298786" y="440252"/>
                      <a:pt x="301187" y="437509"/>
                    </a:cubicBezTo>
                    <a:cubicBezTo>
                      <a:pt x="300158" y="439361"/>
                      <a:pt x="299198" y="441281"/>
                      <a:pt x="298169" y="443133"/>
                    </a:cubicBezTo>
                    <a:cubicBezTo>
                      <a:pt x="297346" y="444573"/>
                      <a:pt x="297758" y="446082"/>
                      <a:pt x="298718" y="447042"/>
                    </a:cubicBezTo>
                    <a:close/>
                    <a:moveTo>
                      <a:pt x="289528" y="426399"/>
                    </a:moveTo>
                    <a:cubicBezTo>
                      <a:pt x="289460" y="422970"/>
                      <a:pt x="289665" y="419541"/>
                      <a:pt x="290145" y="416387"/>
                    </a:cubicBezTo>
                    <a:cubicBezTo>
                      <a:pt x="290626" y="416318"/>
                      <a:pt x="291037" y="416181"/>
                      <a:pt x="291380" y="415632"/>
                    </a:cubicBezTo>
                    <a:cubicBezTo>
                      <a:pt x="295975" y="408500"/>
                      <a:pt x="300501" y="401230"/>
                      <a:pt x="305027" y="394029"/>
                    </a:cubicBezTo>
                    <a:cubicBezTo>
                      <a:pt x="300364" y="405071"/>
                      <a:pt x="295220" y="415838"/>
                      <a:pt x="289528" y="426399"/>
                    </a:cubicBezTo>
                    <a:close/>
                    <a:moveTo>
                      <a:pt x="291928" y="408020"/>
                    </a:moveTo>
                    <a:cubicBezTo>
                      <a:pt x="295906" y="394235"/>
                      <a:pt x="304479" y="382645"/>
                      <a:pt x="313051" y="370987"/>
                    </a:cubicBezTo>
                    <a:cubicBezTo>
                      <a:pt x="305987" y="383262"/>
                      <a:pt x="298924" y="395607"/>
                      <a:pt x="291928" y="4080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6" name="任意多边形: 形状 4555">
                <a:extLst>
                  <a:ext uri="{FF2B5EF4-FFF2-40B4-BE49-F238E27FC236}">
                    <a16:creationId xmlns:a16="http://schemas.microsoft.com/office/drawing/2014/main" id="{61D542DE-C36D-2141-DB9A-01AA5E72F77E}"/>
                  </a:ext>
                </a:extLst>
              </p:cNvPr>
              <p:cNvSpPr/>
              <p:nvPr/>
            </p:nvSpPr>
            <p:spPr>
              <a:xfrm>
                <a:off x="9780909" y="4309971"/>
                <a:ext cx="150604" cy="367681"/>
              </a:xfrm>
              <a:custGeom>
                <a:avLst/>
                <a:gdLst>
                  <a:gd name="connsiteX0" fmla="*/ 150335 w 150604"/>
                  <a:gd name="connsiteY0" fmla="*/ 169332 h 367681"/>
                  <a:gd name="connsiteX1" fmla="*/ 123931 w 150604"/>
                  <a:gd name="connsiteY1" fmla="*/ 80315 h 367681"/>
                  <a:gd name="connsiteX2" fmla="*/ 111244 w 150604"/>
                  <a:gd name="connsiteY2" fmla="*/ 73731 h 367681"/>
                  <a:gd name="connsiteX3" fmla="*/ 22570 w 150604"/>
                  <a:gd name="connsiteY3" fmla="*/ 556 h 367681"/>
                  <a:gd name="connsiteX4" fmla="*/ 16809 w 150604"/>
                  <a:gd name="connsiteY4" fmla="*/ 8031 h 367681"/>
                  <a:gd name="connsiteX5" fmla="*/ 27919 w 150604"/>
                  <a:gd name="connsiteY5" fmla="*/ 86350 h 367681"/>
                  <a:gd name="connsiteX6" fmla="*/ 20101 w 150604"/>
                  <a:gd name="connsiteY6" fmla="*/ 179619 h 367681"/>
                  <a:gd name="connsiteX7" fmla="*/ 7 w 150604"/>
                  <a:gd name="connsiteY7" fmla="*/ 365470 h 367681"/>
                  <a:gd name="connsiteX8" fmla="*/ 4465 w 150604"/>
                  <a:gd name="connsiteY8" fmla="*/ 366088 h 367681"/>
                  <a:gd name="connsiteX9" fmla="*/ 30663 w 150604"/>
                  <a:gd name="connsiteY9" fmla="*/ 166382 h 367681"/>
                  <a:gd name="connsiteX10" fmla="*/ 38618 w 150604"/>
                  <a:gd name="connsiteY10" fmla="*/ 67970 h 367681"/>
                  <a:gd name="connsiteX11" fmla="*/ 32240 w 150604"/>
                  <a:gd name="connsiteY11" fmla="*/ 16192 h 367681"/>
                  <a:gd name="connsiteX12" fmla="*/ 81137 w 150604"/>
                  <a:gd name="connsiteY12" fmla="*/ 53294 h 367681"/>
                  <a:gd name="connsiteX13" fmla="*/ 80657 w 150604"/>
                  <a:gd name="connsiteY13" fmla="*/ 56517 h 367681"/>
                  <a:gd name="connsiteX14" fmla="*/ 84498 w 150604"/>
                  <a:gd name="connsiteY14" fmla="*/ 64061 h 367681"/>
                  <a:gd name="connsiteX15" fmla="*/ 80314 w 150604"/>
                  <a:gd name="connsiteY15" fmla="*/ 63650 h 367681"/>
                  <a:gd name="connsiteX16" fmla="*/ 69273 w 150604"/>
                  <a:gd name="connsiteY16" fmla="*/ 64130 h 367681"/>
                  <a:gd name="connsiteX17" fmla="*/ 61866 w 150604"/>
                  <a:gd name="connsiteY17" fmla="*/ 65844 h 367681"/>
                  <a:gd name="connsiteX18" fmla="*/ 57203 w 150604"/>
                  <a:gd name="connsiteY18" fmla="*/ 69273 h 367681"/>
                  <a:gd name="connsiteX19" fmla="*/ 58369 w 150604"/>
                  <a:gd name="connsiteY19" fmla="*/ 71948 h 367681"/>
                  <a:gd name="connsiteX20" fmla="*/ 66118 w 150604"/>
                  <a:gd name="connsiteY20" fmla="*/ 71468 h 367681"/>
                  <a:gd name="connsiteX21" fmla="*/ 77846 w 150604"/>
                  <a:gd name="connsiteY21" fmla="*/ 70714 h 367681"/>
                  <a:gd name="connsiteX22" fmla="*/ 89093 w 150604"/>
                  <a:gd name="connsiteY22" fmla="*/ 72976 h 367681"/>
                  <a:gd name="connsiteX23" fmla="*/ 100408 w 150604"/>
                  <a:gd name="connsiteY23" fmla="*/ 96431 h 367681"/>
                  <a:gd name="connsiteX24" fmla="*/ 84223 w 150604"/>
                  <a:gd name="connsiteY24" fmla="*/ 97734 h 367681"/>
                  <a:gd name="connsiteX25" fmla="*/ 54871 w 150604"/>
                  <a:gd name="connsiteY25" fmla="*/ 102603 h 367681"/>
                  <a:gd name="connsiteX26" fmla="*/ 55283 w 150604"/>
                  <a:gd name="connsiteY26" fmla="*/ 105963 h 367681"/>
                  <a:gd name="connsiteX27" fmla="*/ 84155 w 150604"/>
                  <a:gd name="connsiteY27" fmla="*/ 106307 h 367681"/>
                  <a:gd name="connsiteX28" fmla="*/ 104249 w 150604"/>
                  <a:gd name="connsiteY28" fmla="*/ 104935 h 367681"/>
                  <a:gd name="connsiteX29" fmla="*/ 117691 w 150604"/>
                  <a:gd name="connsiteY29" fmla="*/ 139019 h 367681"/>
                  <a:gd name="connsiteX30" fmla="*/ 61866 w 150604"/>
                  <a:gd name="connsiteY30" fmla="*/ 141420 h 367681"/>
                  <a:gd name="connsiteX31" fmla="*/ 61866 w 150604"/>
                  <a:gd name="connsiteY31" fmla="*/ 145946 h 367681"/>
                  <a:gd name="connsiteX32" fmla="*/ 91630 w 150604"/>
                  <a:gd name="connsiteY32" fmla="*/ 147111 h 367681"/>
                  <a:gd name="connsiteX33" fmla="*/ 120845 w 150604"/>
                  <a:gd name="connsiteY33" fmla="*/ 149032 h 367681"/>
                  <a:gd name="connsiteX34" fmla="*/ 129349 w 150604"/>
                  <a:gd name="connsiteY34" fmla="*/ 187025 h 367681"/>
                  <a:gd name="connsiteX35" fmla="*/ 110010 w 150604"/>
                  <a:gd name="connsiteY35" fmla="*/ 186477 h 367681"/>
                  <a:gd name="connsiteX36" fmla="*/ 68862 w 150604"/>
                  <a:gd name="connsiteY36" fmla="*/ 186545 h 367681"/>
                  <a:gd name="connsiteX37" fmla="*/ 68862 w 150604"/>
                  <a:gd name="connsiteY37" fmla="*/ 190111 h 367681"/>
                  <a:gd name="connsiteX38" fmla="*/ 104181 w 150604"/>
                  <a:gd name="connsiteY38" fmla="*/ 194089 h 367681"/>
                  <a:gd name="connsiteX39" fmla="*/ 130446 w 150604"/>
                  <a:gd name="connsiteY39" fmla="*/ 196078 h 367681"/>
                  <a:gd name="connsiteX40" fmla="*/ 131338 w 150604"/>
                  <a:gd name="connsiteY40" fmla="*/ 207805 h 367681"/>
                  <a:gd name="connsiteX41" fmla="*/ 130104 w 150604"/>
                  <a:gd name="connsiteY41" fmla="*/ 233454 h 367681"/>
                  <a:gd name="connsiteX42" fmla="*/ 129829 w 150604"/>
                  <a:gd name="connsiteY42" fmla="*/ 233111 h 367681"/>
                  <a:gd name="connsiteX43" fmla="*/ 99174 w 150604"/>
                  <a:gd name="connsiteY43" fmla="*/ 224881 h 367681"/>
                  <a:gd name="connsiteX44" fmla="*/ 62346 w 150604"/>
                  <a:gd name="connsiteY44" fmla="*/ 219532 h 367681"/>
                  <a:gd name="connsiteX45" fmla="*/ 61318 w 150604"/>
                  <a:gd name="connsiteY45" fmla="*/ 223235 h 367681"/>
                  <a:gd name="connsiteX46" fmla="*/ 96979 w 150604"/>
                  <a:gd name="connsiteY46" fmla="*/ 232699 h 367681"/>
                  <a:gd name="connsiteX47" fmla="*/ 129281 w 150604"/>
                  <a:gd name="connsiteY47" fmla="*/ 237157 h 367681"/>
                  <a:gd name="connsiteX48" fmla="*/ 129555 w 150604"/>
                  <a:gd name="connsiteY48" fmla="*/ 237020 h 367681"/>
                  <a:gd name="connsiteX49" fmla="*/ 124068 w 150604"/>
                  <a:gd name="connsiteY49" fmla="*/ 260748 h 367681"/>
                  <a:gd name="connsiteX50" fmla="*/ 110352 w 150604"/>
                  <a:gd name="connsiteY50" fmla="*/ 285506 h 367681"/>
                  <a:gd name="connsiteX51" fmla="*/ 109735 w 150604"/>
                  <a:gd name="connsiteY51" fmla="*/ 283654 h 367681"/>
                  <a:gd name="connsiteX52" fmla="*/ 86349 w 150604"/>
                  <a:gd name="connsiteY52" fmla="*/ 273436 h 367681"/>
                  <a:gd name="connsiteX53" fmla="*/ 54940 w 150604"/>
                  <a:gd name="connsiteY53" fmla="*/ 264795 h 367681"/>
                  <a:gd name="connsiteX54" fmla="*/ 53774 w 150604"/>
                  <a:gd name="connsiteY54" fmla="*/ 267675 h 367681"/>
                  <a:gd name="connsiteX55" fmla="*/ 76749 w 150604"/>
                  <a:gd name="connsiteY55" fmla="*/ 278305 h 367681"/>
                  <a:gd name="connsiteX56" fmla="*/ 108158 w 150604"/>
                  <a:gd name="connsiteY56" fmla="*/ 287700 h 367681"/>
                  <a:gd name="connsiteX57" fmla="*/ 109255 w 150604"/>
                  <a:gd name="connsiteY57" fmla="*/ 287289 h 367681"/>
                  <a:gd name="connsiteX58" fmla="*/ 73662 w 150604"/>
                  <a:gd name="connsiteY58" fmla="*/ 328094 h 367681"/>
                  <a:gd name="connsiteX59" fmla="*/ 74142 w 150604"/>
                  <a:gd name="connsiteY59" fmla="*/ 335089 h 367681"/>
                  <a:gd name="connsiteX60" fmla="*/ 64267 w 150604"/>
                  <a:gd name="connsiteY60" fmla="*/ 338793 h 367681"/>
                  <a:gd name="connsiteX61" fmla="*/ 64267 w 150604"/>
                  <a:gd name="connsiteY61" fmla="*/ 344690 h 367681"/>
                  <a:gd name="connsiteX62" fmla="*/ 129487 w 150604"/>
                  <a:gd name="connsiteY62" fmla="*/ 290238 h 367681"/>
                  <a:gd name="connsiteX63" fmla="*/ 150197 w 150604"/>
                  <a:gd name="connsiteY63" fmla="*/ 193814 h 367681"/>
                  <a:gd name="connsiteX64" fmla="*/ 150335 w 150604"/>
                  <a:gd name="connsiteY64" fmla="*/ 169332 h 367681"/>
                  <a:gd name="connsiteX65" fmla="*/ 108432 w 150604"/>
                  <a:gd name="connsiteY65" fmla="*/ 95676 h 367681"/>
                  <a:gd name="connsiteX66" fmla="*/ 95951 w 150604"/>
                  <a:gd name="connsiteY66" fmla="*/ 71948 h 367681"/>
                  <a:gd name="connsiteX67" fmla="*/ 96362 w 150604"/>
                  <a:gd name="connsiteY67" fmla="*/ 70576 h 367681"/>
                  <a:gd name="connsiteX68" fmla="*/ 113027 w 150604"/>
                  <a:gd name="connsiteY68" fmla="*/ 95265 h 367681"/>
                  <a:gd name="connsiteX69" fmla="*/ 108432 w 150604"/>
                  <a:gd name="connsiteY69" fmla="*/ 95676 h 367681"/>
                  <a:gd name="connsiteX70" fmla="*/ 127566 w 150604"/>
                  <a:gd name="connsiteY70" fmla="*/ 140185 h 367681"/>
                  <a:gd name="connsiteX71" fmla="*/ 114330 w 150604"/>
                  <a:gd name="connsiteY71" fmla="*/ 107952 h 367681"/>
                  <a:gd name="connsiteX72" fmla="*/ 118308 w 150604"/>
                  <a:gd name="connsiteY72" fmla="*/ 104935 h 367681"/>
                  <a:gd name="connsiteX73" fmla="*/ 132641 w 150604"/>
                  <a:gd name="connsiteY73" fmla="*/ 140939 h 367681"/>
                  <a:gd name="connsiteX74" fmla="*/ 127566 w 150604"/>
                  <a:gd name="connsiteY74" fmla="*/ 140185 h 367681"/>
                  <a:gd name="connsiteX75" fmla="*/ 139225 w 150604"/>
                  <a:gd name="connsiteY75" fmla="*/ 187917 h 367681"/>
                  <a:gd name="connsiteX76" fmla="*/ 131955 w 150604"/>
                  <a:gd name="connsiteY76" fmla="*/ 153695 h 367681"/>
                  <a:gd name="connsiteX77" fmla="*/ 133738 w 150604"/>
                  <a:gd name="connsiteY77" fmla="*/ 153969 h 367681"/>
                  <a:gd name="connsiteX78" fmla="*/ 135933 w 150604"/>
                  <a:gd name="connsiteY78" fmla="*/ 153078 h 367681"/>
                  <a:gd name="connsiteX79" fmla="*/ 140322 w 150604"/>
                  <a:gd name="connsiteY79" fmla="*/ 188054 h 367681"/>
                  <a:gd name="connsiteX80" fmla="*/ 139225 w 150604"/>
                  <a:gd name="connsiteY80" fmla="*/ 187917 h 36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50604" h="367681">
                    <a:moveTo>
                      <a:pt x="150335" y="169332"/>
                    </a:moveTo>
                    <a:cubicBezTo>
                      <a:pt x="148826" y="138059"/>
                      <a:pt x="139019" y="107610"/>
                      <a:pt x="123931" y="80315"/>
                    </a:cubicBezTo>
                    <a:cubicBezTo>
                      <a:pt x="120571" y="74279"/>
                      <a:pt x="115290" y="72771"/>
                      <a:pt x="111244" y="73731"/>
                    </a:cubicBezTo>
                    <a:cubicBezTo>
                      <a:pt x="88818" y="42253"/>
                      <a:pt x="58026" y="16604"/>
                      <a:pt x="22570" y="556"/>
                    </a:cubicBezTo>
                    <a:cubicBezTo>
                      <a:pt x="17495" y="-1776"/>
                      <a:pt x="13518" y="3711"/>
                      <a:pt x="16809" y="8031"/>
                    </a:cubicBezTo>
                    <a:cubicBezTo>
                      <a:pt x="34092" y="30183"/>
                      <a:pt x="29771" y="60221"/>
                      <a:pt x="27919" y="86350"/>
                    </a:cubicBezTo>
                    <a:cubicBezTo>
                      <a:pt x="25725" y="117485"/>
                      <a:pt x="23050" y="148552"/>
                      <a:pt x="20101" y="179619"/>
                    </a:cubicBezTo>
                    <a:cubicBezTo>
                      <a:pt x="14203" y="241615"/>
                      <a:pt x="4671" y="303337"/>
                      <a:pt x="7" y="365470"/>
                    </a:cubicBezTo>
                    <a:cubicBezTo>
                      <a:pt x="-198" y="368008"/>
                      <a:pt x="3916" y="368556"/>
                      <a:pt x="4465" y="366088"/>
                    </a:cubicBezTo>
                    <a:cubicBezTo>
                      <a:pt x="18524" y="300662"/>
                      <a:pt x="24353" y="232905"/>
                      <a:pt x="30663" y="166382"/>
                    </a:cubicBezTo>
                    <a:cubicBezTo>
                      <a:pt x="33749" y="133601"/>
                      <a:pt x="36492" y="100820"/>
                      <a:pt x="38618" y="67970"/>
                    </a:cubicBezTo>
                    <a:cubicBezTo>
                      <a:pt x="39784" y="50002"/>
                      <a:pt x="39098" y="32172"/>
                      <a:pt x="32240" y="16192"/>
                    </a:cubicBezTo>
                    <a:cubicBezTo>
                      <a:pt x="50482" y="26205"/>
                      <a:pt x="66873" y="38755"/>
                      <a:pt x="81137" y="53294"/>
                    </a:cubicBezTo>
                    <a:cubicBezTo>
                      <a:pt x="80383" y="54049"/>
                      <a:pt x="80040" y="55283"/>
                      <a:pt x="80657" y="56517"/>
                    </a:cubicBezTo>
                    <a:cubicBezTo>
                      <a:pt x="81960" y="59055"/>
                      <a:pt x="83195" y="61524"/>
                      <a:pt x="84498" y="64061"/>
                    </a:cubicBezTo>
                    <a:cubicBezTo>
                      <a:pt x="83058" y="63924"/>
                      <a:pt x="81617" y="63787"/>
                      <a:pt x="80314" y="63650"/>
                    </a:cubicBezTo>
                    <a:cubicBezTo>
                      <a:pt x="76680" y="63307"/>
                      <a:pt x="72839" y="63512"/>
                      <a:pt x="69273" y="64130"/>
                    </a:cubicBezTo>
                    <a:cubicBezTo>
                      <a:pt x="66736" y="64541"/>
                      <a:pt x="64336" y="65090"/>
                      <a:pt x="61866" y="65844"/>
                    </a:cubicBezTo>
                    <a:cubicBezTo>
                      <a:pt x="60015" y="66393"/>
                      <a:pt x="58780" y="68519"/>
                      <a:pt x="57203" y="69273"/>
                    </a:cubicBezTo>
                    <a:cubicBezTo>
                      <a:pt x="55694" y="70028"/>
                      <a:pt x="56791" y="72359"/>
                      <a:pt x="58369" y="71948"/>
                    </a:cubicBezTo>
                    <a:cubicBezTo>
                      <a:pt x="60358" y="71399"/>
                      <a:pt x="63855" y="71879"/>
                      <a:pt x="66118" y="71468"/>
                    </a:cubicBezTo>
                    <a:cubicBezTo>
                      <a:pt x="70027" y="70714"/>
                      <a:pt x="73868" y="70576"/>
                      <a:pt x="77846" y="70714"/>
                    </a:cubicBezTo>
                    <a:cubicBezTo>
                      <a:pt x="81481" y="70850"/>
                      <a:pt x="85321" y="72428"/>
                      <a:pt x="89093" y="72976"/>
                    </a:cubicBezTo>
                    <a:cubicBezTo>
                      <a:pt x="92933" y="80726"/>
                      <a:pt x="96774" y="88544"/>
                      <a:pt x="100408" y="96431"/>
                    </a:cubicBezTo>
                    <a:cubicBezTo>
                      <a:pt x="94991" y="96911"/>
                      <a:pt x="89573" y="97323"/>
                      <a:pt x="84223" y="97734"/>
                    </a:cubicBezTo>
                    <a:cubicBezTo>
                      <a:pt x="74485" y="98557"/>
                      <a:pt x="63718" y="98077"/>
                      <a:pt x="54871" y="102603"/>
                    </a:cubicBezTo>
                    <a:cubicBezTo>
                      <a:pt x="53362" y="103358"/>
                      <a:pt x="53911" y="105484"/>
                      <a:pt x="55283" y="105963"/>
                    </a:cubicBezTo>
                    <a:cubicBezTo>
                      <a:pt x="64404" y="108981"/>
                      <a:pt x="74691" y="106992"/>
                      <a:pt x="84155" y="106307"/>
                    </a:cubicBezTo>
                    <a:cubicBezTo>
                      <a:pt x="90876" y="105826"/>
                      <a:pt x="97528" y="105346"/>
                      <a:pt x="104249" y="104935"/>
                    </a:cubicBezTo>
                    <a:cubicBezTo>
                      <a:pt x="109187" y="116113"/>
                      <a:pt x="113713" y="127498"/>
                      <a:pt x="117691" y="139019"/>
                    </a:cubicBezTo>
                    <a:cubicBezTo>
                      <a:pt x="98762" y="136687"/>
                      <a:pt x="78394" y="135521"/>
                      <a:pt x="61866" y="141420"/>
                    </a:cubicBezTo>
                    <a:cubicBezTo>
                      <a:pt x="59878" y="142105"/>
                      <a:pt x="59466" y="145397"/>
                      <a:pt x="61866" y="145946"/>
                    </a:cubicBezTo>
                    <a:cubicBezTo>
                      <a:pt x="71605" y="148003"/>
                      <a:pt x="81686" y="147043"/>
                      <a:pt x="91630" y="147111"/>
                    </a:cubicBezTo>
                    <a:cubicBezTo>
                      <a:pt x="101368" y="147180"/>
                      <a:pt x="111107" y="147935"/>
                      <a:pt x="120845" y="149032"/>
                    </a:cubicBezTo>
                    <a:cubicBezTo>
                      <a:pt x="124617" y="161445"/>
                      <a:pt x="127497" y="174132"/>
                      <a:pt x="129349" y="187025"/>
                    </a:cubicBezTo>
                    <a:cubicBezTo>
                      <a:pt x="122903" y="186682"/>
                      <a:pt x="116319" y="186751"/>
                      <a:pt x="110010" y="186477"/>
                    </a:cubicBezTo>
                    <a:cubicBezTo>
                      <a:pt x="96499" y="185859"/>
                      <a:pt x="82235" y="183939"/>
                      <a:pt x="68862" y="186545"/>
                    </a:cubicBezTo>
                    <a:cubicBezTo>
                      <a:pt x="66941" y="186888"/>
                      <a:pt x="67216" y="189631"/>
                      <a:pt x="68862" y="190111"/>
                    </a:cubicBezTo>
                    <a:cubicBezTo>
                      <a:pt x="80178" y="193609"/>
                      <a:pt x="92453" y="193266"/>
                      <a:pt x="104181" y="194089"/>
                    </a:cubicBezTo>
                    <a:cubicBezTo>
                      <a:pt x="112753" y="194638"/>
                      <a:pt x="121668" y="195872"/>
                      <a:pt x="130446" y="196078"/>
                    </a:cubicBezTo>
                    <a:cubicBezTo>
                      <a:pt x="130858" y="199987"/>
                      <a:pt x="131201" y="203827"/>
                      <a:pt x="131338" y="207805"/>
                    </a:cubicBezTo>
                    <a:cubicBezTo>
                      <a:pt x="131681" y="216309"/>
                      <a:pt x="131201" y="224950"/>
                      <a:pt x="130104" y="233454"/>
                    </a:cubicBezTo>
                    <a:cubicBezTo>
                      <a:pt x="129966" y="233316"/>
                      <a:pt x="129966" y="233180"/>
                      <a:pt x="129829" y="233111"/>
                    </a:cubicBezTo>
                    <a:cubicBezTo>
                      <a:pt x="121188" y="227213"/>
                      <a:pt x="109324" y="226870"/>
                      <a:pt x="99174" y="224881"/>
                    </a:cubicBezTo>
                    <a:cubicBezTo>
                      <a:pt x="87172" y="222549"/>
                      <a:pt x="74623" y="218846"/>
                      <a:pt x="62346" y="219532"/>
                    </a:cubicBezTo>
                    <a:cubicBezTo>
                      <a:pt x="60495" y="219669"/>
                      <a:pt x="59466" y="222275"/>
                      <a:pt x="61318" y="223235"/>
                    </a:cubicBezTo>
                    <a:cubicBezTo>
                      <a:pt x="72291" y="228653"/>
                      <a:pt x="85046" y="230162"/>
                      <a:pt x="96979" y="232699"/>
                    </a:cubicBezTo>
                    <a:cubicBezTo>
                      <a:pt x="107472" y="234894"/>
                      <a:pt x="118582" y="239283"/>
                      <a:pt x="129281" y="237157"/>
                    </a:cubicBezTo>
                    <a:cubicBezTo>
                      <a:pt x="129418" y="237157"/>
                      <a:pt x="129487" y="237020"/>
                      <a:pt x="129555" y="237020"/>
                    </a:cubicBezTo>
                    <a:cubicBezTo>
                      <a:pt x="128320" y="245044"/>
                      <a:pt x="126537" y="253068"/>
                      <a:pt x="124068" y="260748"/>
                    </a:cubicBezTo>
                    <a:cubicBezTo>
                      <a:pt x="120091" y="269321"/>
                      <a:pt x="115496" y="277619"/>
                      <a:pt x="110352" y="285506"/>
                    </a:cubicBezTo>
                    <a:cubicBezTo>
                      <a:pt x="110421" y="284889"/>
                      <a:pt x="110352" y="284271"/>
                      <a:pt x="109735" y="283654"/>
                    </a:cubicBezTo>
                    <a:cubicBezTo>
                      <a:pt x="103700" y="277619"/>
                      <a:pt x="94236" y="276179"/>
                      <a:pt x="86349" y="273436"/>
                    </a:cubicBezTo>
                    <a:cubicBezTo>
                      <a:pt x="76474" y="270076"/>
                      <a:pt x="65501" y="264452"/>
                      <a:pt x="54940" y="264795"/>
                    </a:cubicBezTo>
                    <a:cubicBezTo>
                      <a:pt x="53568" y="264864"/>
                      <a:pt x="52540" y="266647"/>
                      <a:pt x="53774" y="267675"/>
                    </a:cubicBezTo>
                    <a:cubicBezTo>
                      <a:pt x="60152" y="273161"/>
                      <a:pt x="68930" y="275425"/>
                      <a:pt x="76749" y="278305"/>
                    </a:cubicBezTo>
                    <a:cubicBezTo>
                      <a:pt x="86212" y="281803"/>
                      <a:pt x="98008" y="288798"/>
                      <a:pt x="108158" y="287700"/>
                    </a:cubicBezTo>
                    <a:cubicBezTo>
                      <a:pt x="108569" y="287632"/>
                      <a:pt x="108981" y="287495"/>
                      <a:pt x="109255" y="287289"/>
                    </a:cubicBezTo>
                    <a:cubicBezTo>
                      <a:pt x="99243" y="302377"/>
                      <a:pt x="87172" y="316161"/>
                      <a:pt x="73662" y="328094"/>
                    </a:cubicBezTo>
                    <a:cubicBezTo>
                      <a:pt x="71262" y="330220"/>
                      <a:pt x="72153" y="333375"/>
                      <a:pt x="74142" y="335089"/>
                    </a:cubicBezTo>
                    <a:cubicBezTo>
                      <a:pt x="70988" y="336530"/>
                      <a:pt x="67696" y="337764"/>
                      <a:pt x="64267" y="338793"/>
                    </a:cubicBezTo>
                    <a:cubicBezTo>
                      <a:pt x="61592" y="339615"/>
                      <a:pt x="61112" y="344142"/>
                      <a:pt x="64267" y="344690"/>
                    </a:cubicBezTo>
                    <a:cubicBezTo>
                      <a:pt x="95814" y="350040"/>
                      <a:pt x="117691" y="314173"/>
                      <a:pt x="129487" y="290238"/>
                    </a:cubicBezTo>
                    <a:cubicBezTo>
                      <a:pt x="144162" y="260406"/>
                      <a:pt x="150609" y="227007"/>
                      <a:pt x="150197" y="193814"/>
                    </a:cubicBezTo>
                    <a:cubicBezTo>
                      <a:pt x="150678" y="185585"/>
                      <a:pt x="150746" y="177493"/>
                      <a:pt x="150335" y="169332"/>
                    </a:cubicBezTo>
                    <a:close/>
                    <a:moveTo>
                      <a:pt x="108432" y="95676"/>
                    </a:moveTo>
                    <a:cubicBezTo>
                      <a:pt x="104386" y="87653"/>
                      <a:pt x="100271" y="79698"/>
                      <a:pt x="95951" y="71948"/>
                    </a:cubicBezTo>
                    <a:cubicBezTo>
                      <a:pt x="96362" y="71605"/>
                      <a:pt x="96499" y="71125"/>
                      <a:pt x="96362" y="70576"/>
                    </a:cubicBezTo>
                    <a:cubicBezTo>
                      <a:pt x="102534" y="78394"/>
                      <a:pt x="108089" y="86624"/>
                      <a:pt x="113027" y="95265"/>
                    </a:cubicBezTo>
                    <a:cubicBezTo>
                      <a:pt x="111518" y="95402"/>
                      <a:pt x="110010" y="95539"/>
                      <a:pt x="108432" y="95676"/>
                    </a:cubicBezTo>
                    <a:close/>
                    <a:moveTo>
                      <a:pt x="127566" y="140185"/>
                    </a:moveTo>
                    <a:cubicBezTo>
                      <a:pt x="123726" y="129281"/>
                      <a:pt x="119268" y="118514"/>
                      <a:pt x="114330" y="107952"/>
                    </a:cubicBezTo>
                    <a:cubicBezTo>
                      <a:pt x="116388" y="106649"/>
                      <a:pt x="117210" y="106032"/>
                      <a:pt x="118308" y="104935"/>
                    </a:cubicBezTo>
                    <a:cubicBezTo>
                      <a:pt x="124137" y="116388"/>
                      <a:pt x="128938" y="128389"/>
                      <a:pt x="132641" y="140939"/>
                    </a:cubicBezTo>
                    <a:cubicBezTo>
                      <a:pt x="130995" y="140665"/>
                      <a:pt x="129349" y="140459"/>
                      <a:pt x="127566" y="140185"/>
                    </a:cubicBezTo>
                    <a:close/>
                    <a:moveTo>
                      <a:pt x="139225" y="187917"/>
                    </a:moveTo>
                    <a:cubicBezTo>
                      <a:pt x="137716" y="176395"/>
                      <a:pt x="135247" y="164942"/>
                      <a:pt x="131955" y="153695"/>
                    </a:cubicBezTo>
                    <a:cubicBezTo>
                      <a:pt x="132504" y="154038"/>
                      <a:pt x="133052" y="154244"/>
                      <a:pt x="133738" y="153969"/>
                    </a:cubicBezTo>
                    <a:cubicBezTo>
                      <a:pt x="134630" y="153627"/>
                      <a:pt x="135316" y="153352"/>
                      <a:pt x="135933" y="153078"/>
                    </a:cubicBezTo>
                    <a:cubicBezTo>
                      <a:pt x="138333" y="163777"/>
                      <a:pt x="139842" y="175641"/>
                      <a:pt x="140322" y="188054"/>
                    </a:cubicBezTo>
                    <a:cubicBezTo>
                      <a:pt x="139910" y="188054"/>
                      <a:pt x="139568" y="187985"/>
                      <a:pt x="139225" y="1879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7" name="任意多边形: 形状 4556">
                <a:extLst>
                  <a:ext uri="{FF2B5EF4-FFF2-40B4-BE49-F238E27FC236}">
                    <a16:creationId xmlns:a16="http://schemas.microsoft.com/office/drawing/2014/main" id="{BD7C6356-DF8A-7C92-099A-B315C38DC35D}"/>
                  </a:ext>
                </a:extLst>
              </p:cNvPr>
              <p:cNvSpPr/>
              <p:nvPr/>
            </p:nvSpPr>
            <p:spPr>
              <a:xfrm>
                <a:off x="10419894" y="4328904"/>
                <a:ext cx="184846" cy="344550"/>
              </a:xfrm>
              <a:custGeom>
                <a:avLst/>
                <a:gdLst>
                  <a:gd name="connsiteX0" fmla="*/ 181103 w 184846"/>
                  <a:gd name="connsiteY0" fmla="*/ 3 h 344550"/>
                  <a:gd name="connsiteX1" fmla="*/ 77067 w 184846"/>
                  <a:gd name="connsiteY1" fmla="*/ 51643 h 344550"/>
                  <a:gd name="connsiteX2" fmla="*/ 9653 w 184846"/>
                  <a:gd name="connsiteY2" fmla="*/ 157668 h 344550"/>
                  <a:gd name="connsiteX3" fmla="*/ 9584 w 184846"/>
                  <a:gd name="connsiteY3" fmla="*/ 287902 h 344550"/>
                  <a:gd name="connsiteX4" fmla="*/ 86737 w 184846"/>
                  <a:gd name="connsiteY4" fmla="*/ 341051 h 344550"/>
                  <a:gd name="connsiteX5" fmla="*/ 86257 w 184846"/>
                  <a:gd name="connsiteY5" fmla="*/ 337416 h 344550"/>
                  <a:gd name="connsiteX6" fmla="*/ 69592 w 184846"/>
                  <a:gd name="connsiteY6" fmla="*/ 337073 h 344550"/>
                  <a:gd name="connsiteX7" fmla="*/ 71375 w 184846"/>
                  <a:gd name="connsiteY7" fmla="*/ 330627 h 344550"/>
                  <a:gd name="connsiteX8" fmla="*/ 48881 w 184846"/>
                  <a:gd name="connsiteY8" fmla="*/ 289067 h 344550"/>
                  <a:gd name="connsiteX9" fmla="*/ 49704 w 184846"/>
                  <a:gd name="connsiteY9" fmla="*/ 289410 h 344550"/>
                  <a:gd name="connsiteX10" fmla="*/ 76793 w 184846"/>
                  <a:gd name="connsiteY10" fmla="*/ 290165 h 344550"/>
                  <a:gd name="connsiteX11" fmla="*/ 100453 w 184846"/>
                  <a:gd name="connsiteY11" fmla="*/ 289136 h 344550"/>
                  <a:gd name="connsiteX12" fmla="*/ 100453 w 184846"/>
                  <a:gd name="connsiteY12" fmla="*/ 286119 h 344550"/>
                  <a:gd name="connsiteX13" fmla="*/ 76793 w 184846"/>
                  <a:gd name="connsiteY13" fmla="*/ 285227 h 344550"/>
                  <a:gd name="connsiteX14" fmla="*/ 49704 w 184846"/>
                  <a:gd name="connsiteY14" fmla="*/ 286119 h 344550"/>
                  <a:gd name="connsiteX15" fmla="*/ 48195 w 184846"/>
                  <a:gd name="connsiteY15" fmla="*/ 287490 h 344550"/>
                  <a:gd name="connsiteX16" fmla="*/ 39279 w 184846"/>
                  <a:gd name="connsiteY16" fmla="*/ 259509 h 344550"/>
                  <a:gd name="connsiteX17" fmla="*/ 54641 w 184846"/>
                  <a:gd name="connsiteY17" fmla="*/ 262938 h 344550"/>
                  <a:gd name="connsiteX18" fmla="*/ 86394 w 184846"/>
                  <a:gd name="connsiteY18" fmla="*/ 268013 h 344550"/>
                  <a:gd name="connsiteX19" fmla="*/ 87834 w 184846"/>
                  <a:gd name="connsiteY19" fmla="*/ 262596 h 344550"/>
                  <a:gd name="connsiteX20" fmla="*/ 56904 w 184846"/>
                  <a:gd name="connsiteY20" fmla="*/ 254777 h 344550"/>
                  <a:gd name="connsiteX21" fmla="*/ 37359 w 184846"/>
                  <a:gd name="connsiteY21" fmla="*/ 251211 h 344550"/>
                  <a:gd name="connsiteX22" fmla="*/ 32970 w 184846"/>
                  <a:gd name="connsiteY22" fmla="*/ 202862 h 344550"/>
                  <a:gd name="connsiteX23" fmla="*/ 59579 w 184846"/>
                  <a:gd name="connsiteY23" fmla="*/ 210269 h 344550"/>
                  <a:gd name="connsiteX24" fmla="*/ 96407 w 184846"/>
                  <a:gd name="connsiteY24" fmla="*/ 219047 h 344550"/>
                  <a:gd name="connsiteX25" fmla="*/ 97778 w 184846"/>
                  <a:gd name="connsiteY25" fmla="*/ 215687 h 344550"/>
                  <a:gd name="connsiteX26" fmla="*/ 66780 w 184846"/>
                  <a:gd name="connsiteY26" fmla="*/ 204097 h 344550"/>
                  <a:gd name="connsiteX27" fmla="*/ 33244 w 184846"/>
                  <a:gd name="connsiteY27" fmla="*/ 196347 h 344550"/>
                  <a:gd name="connsiteX28" fmla="*/ 39348 w 184846"/>
                  <a:gd name="connsiteY28" fmla="*/ 155542 h 344550"/>
                  <a:gd name="connsiteX29" fmla="*/ 67191 w 184846"/>
                  <a:gd name="connsiteY29" fmla="*/ 167201 h 344550"/>
                  <a:gd name="connsiteX30" fmla="*/ 100453 w 184846"/>
                  <a:gd name="connsiteY30" fmla="*/ 178174 h 344550"/>
                  <a:gd name="connsiteX31" fmla="*/ 101893 w 184846"/>
                  <a:gd name="connsiteY31" fmla="*/ 172962 h 344550"/>
                  <a:gd name="connsiteX32" fmla="*/ 73775 w 184846"/>
                  <a:gd name="connsiteY32" fmla="*/ 161646 h 344550"/>
                  <a:gd name="connsiteX33" fmla="*/ 40445 w 184846"/>
                  <a:gd name="connsiteY33" fmla="*/ 151153 h 344550"/>
                  <a:gd name="connsiteX34" fmla="*/ 43257 w 184846"/>
                  <a:gd name="connsiteY34" fmla="*/ 141552 h 344550"/>
                  <a:gd name="connsiteX35" fmla="*/ 52035 w 184846"/>
                  <a:gd name="connsiteY35" fmla="*/ 119401 h 344550"/>
                  <a:gd name="connsiteX36" fmla="*/ 56287 w 184846"/>
                  <a:gd name="connsiteY36" fmla="*/ 113708 h 344550"/>
                  <a:gd name="connsiteX37" fmla="*/ 77616 w 184846"/>
                  <a:gd name="connsiteY37" fmla="*/ 123310 h 344550"/>
                  <a:gd name="connsiteX38" fmla="*/ 107585 w 184846"/>
                  <a:gd name="connsiteY38" fmla="*/ 145187 h 344550"/>
                  <a:gd name="connsiteX39" fmla="*/ 112111 w 184846"/>
                  <a:gd name="connsiteY39" fmla="*/ 140660 h 344550"/>
                  <a:gd name="connsiteX40" fmla="*/ 61156 w 184846"/>
                  <a:gd name="connsiteY40" fmla="*/ 107193 h 344550"/>
                  <a:gd name="connsiteX41" fmla="*/ 71923 w 184846"/>
                  <a:gd name="connsiteY41" fmla="*/ 93820 h 344550"/>
                  <a:gd name="connsiteX42" fmla="*/ 71718 w 184846"/>
                  <a:gd name="connsiteY42" fmla="*/ 86825 h 344550"/>
                  <a:gd name="connsiteX43" fmla="*/ 74118 w 184846"/>
                  <a:gd name="connsiteY43" fmla="*/ 83876 h 344550"/>
                  <a:gd name="connsiteX44" fmla="*/ 98738 w 184846"/>
                  <a:gd name="connsiteY44" fmla="*/ 96769 h 344550"/>
                  <a:gd name="connsiteX45" fmla="*/ 120752 w 184846"/>
                  <a:gd name="connsiteY45" fmla="*/ 114257 h 344550"/>
                  <a:gd name="connsiteX46" fmla="*/ 123564 w 184846"/>
                  <a:gd name="connsiteY46" fmla="*/ 111445 h 344550"/>
                  <a:gd name="connsiteX47" fmla="*/ 102579 w 184846"/>
                  <a:gd name="connsiteY47" fmla="*/ 90254 h 344550"/>
                  <a:gd name="connsiteX48" fmla="*/ 77684 w 184846"/>
                  <a:gd name="connsiteY48" fmla="*/ 79487 h 344550"/>
                  <a:gd name="connsiteX49" fmla="*/ 115883 w 184846"/>
                  <a:gd name="connsiteY49" fmla="*/ 43002 h 344550"/>
                  <a:gd name="connsiteX50" fmla="*/ 135017 w 184846"/>
                  <a:gd name="connsiteY50" fmla="*/ 55415 h 344550"/>
                  <a:gd name="connsiteX51" fmla="*/ 150036 w 184846"/>
                  <a:gd name="connsiteY51" fmla="*/ 75098 h 344550"/>
                  <a:gd name="connsiteX52" fmla="*/ 154357 w 184846"/>
                  <a:gd name="connsiteY52" fmla="*/ 73315 h 344550"/>
                  <a:gd name="connsiteX53" fmla="*/ 140503 w 184846"/>
                  <a:gd name="connsiteY53" fmla="*/ 49929 h 344550"/>
                  <a:gd name="connsiteX54" fmla="*/ 129325 w 184846"/>
                  <a:gd name="connsiteY54" fmla="*/ 42248 h 344550"/>
                  <a:gd name="connsiteX55" fmla="*/ 120547 w 184846"/>
                  <a:gd name="connsiteY55" fmla="*/ 39573 h 344550"/>
                  <a:gd name="connsiteX56" fmla="*/ 160460 w 184846"/>
                  <a:gd name="connsiteY56" fmla="*/ 15090 h 344550"/>
                  <a:gd name="connsiteX57" fmla="*/ 182954 w 184846"/>
                  <a:gd name="connsiteY57" fmla="*/ 6861 h 344550"/>
                  <a:gd name="connsiteX58" fmla="*/ 181103 w 184846"/>
                  <a:gd name="connsiteY58" fmla="*/ 3 h 344550"/>
                  <a:gd name="connsiteX59" fmla="*/ 19940 w 184846"/>
                  <a:gd name="connsiteY59" fmla="*/ 294142 h 344550"/>
                  <a:gd name="connsiteX60" fmla="*/ 61019 w 184846"/>
                  <a:gd name="connsiteY60" fmla="*/ 335153 h 344550"/>
                  <a:gd name="connsiteX61" fmla="*/ 19940 w 184846"/>
                  <a:gd name="connsiteY61" fmla="*/ 294142 h 344550"/>
                  <a:gd name="connsiteX62" fmla="*/ 51281 w 184846"/>
                  <a:gd name="connsiteY62" fmla="*/ 316157 h 344550"/>
                  <a:gd name="connsiteX63" fmla="*/ 12465 w 184846"/>
                  <a:gd name="connsiteY63" fmla="*/ 224465 h 344550"/>
                  <a:gd name="connsiteX64" fmla="*/ 28443 w 184846"/>
                  <a:gd name="connsiteY64" fmla="*/ 159108 h 344550"/>
                  <a:gd name="connsiteX65" fmla="*/ 23437 w 184846"/>
                  <a:gd name="connsiteY65" fmla="*/ 194839 h 344550"/>
                  <a:gd name="connsiteX66" fmla="*/ 23094 w 184846"/>
                  <a:gd name="connsiteY66" fmla="*/ 195044 h 344550"/>
                  <a:gd name="connsiteX67" fmla="*/ 23163 w 184846"/>
                  <a:gd name="connsiteY67" fmla="*/ 199913 h 344550"/>
                  <a:gd name="connsiteX68" fmla="*/ 27484 w 184846"/>
                  <a:gd name="connsiteY68" fmla="*/ 249908 h 344550"/>
                  <a:gd name="connsiteX69" fmla="*/ 20283 w 184846"/>
                  <a:gd name="connsiteY69" fmla="*/ 249154 h 344550"/>
                  <a:gd name="connsiteX70" fmla="*/ 19597 w 184846"/>
                  <a:gd name="connsiteY70" fmla="*/ 254023 h 344550"/>
                  <a:gd name="connsiteX71" fmla="*/ 28924 w 184846"/>
                  <a:gd name="connsiteY71" fmla="*/ 256903 h 344550"/>
                  <a:gd name="connsiteX72" fmla="*/ 51281 w 184846"/>
                  <a:gd name="connsiteY72" fmla="*/ 316157 h 344550"/>
                  <a:gd name="connsiteX73" fmla="*/ 49772 w 184846"/>
                  <a:gd name="connsiteY73" fmla="*/ 104862 h 344550"/>
                  <a:gd name="connsiteX74" fmla="*/ 45109 w 184846"/>
                  <a:gd name="connsiteY74" fmla="*/ 104519 h 344550"/>
                  <a:gd name="connsiteX75" fmla="*/ 44149 w 184846"/>
                  <a:gd name="connsiteY75" fmla="*/ 108153 h 344550"/>
                  <a:gd name="connsiteX76" fmla="*/ 46686 w 184846"/>
                  <a:gd name="connsiteY76" fmla="*/ 109319 h 344550"/>
                  <a:gd name="connsiteX77" fmla="*/ 22889 w 184846"/>
                  <a:gd name="connsiteY77" fmla="*/ 147587 h 344550"/>
                  <a:gd name="connsiteX78" fmla="*/ 24192 w 184846"/>
                  <a:gd name="connsiteY78" fmla="*/ 143884 h 344550"/>
                  <a:gd name="connsiteX79" fmla="*/ 78507 w 184846"/>
                  <a:gd name="connsiteY79" fmla="*/ 63508 h 344550"/>
                  <a:gd name="connsiteX80" fmla="*/ 49772 w 184846"/>
                  <a:gd name="connsiteY80" fmla="*/ 104862 h 3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84846" h="344550">
                    <a:moveTo>
                      <a:pt x="181103" y="3"/>
                    </a:moveTo>
                    <a:cubicBezTo>
                      <a:pt x="144070" y="963"/>
                      <a:pt x="104019" y="28395"/>
                      <a:pt x="77067" y="51643"/>
                    </a:cubicBezTo>
                    <a:cubicBezTo>
                      <a:pt x="44697" y="79556"/>
                      <a:pt x="22134" y="117069"/>
                      <a:pt x="9653" y="157668"/>
                    </a:cubicBezTo>
                    <a:cubicBezTo>
                      <a:pt x="-3240" y="199502"/>
                      <a:pt x="-3172" y="246136"/>
                      <a:pt x="9584" y="287902"/>
                    </a:cubicBezTo>
                    <a:cubicBezTo>
                      <a:pt x="19117" y="319105"/>
                      <a:pt x="50321" y="356207"/>
                      <a:pt x="86737" y="341051"/>
                    </a:cubicBezTo>
                    <a:cubicBezTo>
                      <a:pt x="88520" y="340297"/>
                      <a:pt x="88520" y="337211"/>
                      <a:pt x="86257" y="337416"/>
                    </a:cubicBezTo>
                    <a:cubicBezTo>
                      <a:pt x="80290" y="337896"/>
                      <a:pt x="74735" y="337759"/>
                      <a:pt x="69592" y="337073"/>
                    </a:cubicBezTo>
                    <a:cubicBezTo>
                      <a:pt x="71855" y="335839"/>
                      <a:pt x="73226" y="333233"/>
                      <a:pt x="71375" y="330627"/>
                    </a:cubicBezTo>
                    <a:cubicBezTo>
                      <a:pt x="62254" y="317528"/>
                      <a:pt x="54778" y="303606"/>
                      <a:pt x="48881" y="289067"/>
                    </a:cubicBezTo>
                    <a:cubicBezTo>
                      <a:pt x="49155" y="289273"/>
                      <a:pt x="49361" y="289410"/>
                      <a:pt x="49704" y="289410"/>
                    </a:cubicBezTo>
                    <a:cubicBezTo>
                      <a:pt x="58756" y="289548"/>
                      <a:pt x="67740" y="289959"/>
                      <a:pt x="76793" y="290165"/>
                    </a:cubicBezTo>
                    <a:cubicBezTo>
                      <a:pt x="84679" y="290370"/>
                      <a:pt x="92840" y="291399"/>
                      <a:pt x="100453" y="289136"/>
                    </a:cubicBezTo>
                    <a:cubicBezTo>
                      <a:pt x="101961" y="288725"/>
                      <a:pt x="101961" y="286530"/>
                      <a:pt x="100453" y="286119"/>
                    </a:cubicBezTo>
                    <a:cubicBezTo>
                      <a:pt x="92840" y="283924"/>
                      <a:pt x="84679" y="285021"/>
                      <a:pt x="76793" y="285227"/>
                    </a:cubicBezTo>
                    <a:cubicBezTo>
                      <a:pt x="67740" y="285501"/>
                      <a:pt x="58756" y="285981"/>
                      <a:pt x="49704" y="286119"/>
                    </a:cubicBezTo>
                    <a:cubicBezTo>
                      <a:pt x="48743" y="286119"/>
                      <a:pt x="48332" y="286804"/>
                      <a:pt x="48195" y="287490"/>
                    </a:cubicBezTo>
                    <a:cubicBezTo>
                      <a:pt x="44629" y="278369"/>
                      <a:pt x="41611" y="269042"/>
                      <a:pt x="39279" y="259509"/>
                    </a:cubicBezTo>
                    <a:cubicBezTo>
                      <a:pt x="44423" y="260675"/>
                      <a:pt x="49566" y="261773"/>
                      <a:pt x="54641" y="262938"/>
                    </a:cubicBezTo>
                    <a:cubicBezTo>
                      <a:pt x="64928" y="265270"/>
                      <a:pt x="75833" y="268974"/>
                      <a:pt x="86394" y="268013"/>
                    </a:cubicBezTo>
                    <a:cubicBezTo>
                      <a:pt x="89068" y="267808"/>
                      <a:pt x="90577" y="264104"/>
                      <a:pt x="87834" y="262596"/>
                    </a:cubicBezTo>
                    <a:cubicBezTo>
                      <a:pt x="78507" y="257589"/>
                      <a:pt x="67260" y="256766"/>
                      <a:pt x="56904" y="254777"/>
                    </a:cubicBezTo>
                    <a:cubicBezTo>
                      <a:pt x="50389" y="253543"/>
                      <a:pt x="43874" y="252309"/>
                      <a:pt x="37359" y="251211"/>
                    </a:cubicBezTo>
                    <a:cubicBezTo>
                      <a:pt x="34136" y="235301"/>
                      <a:pt x="32627" y="219116"/>
                      <a:pt x="32970" y="202862"/>
                    </a:cubicBezTo>
                    <a:cubicBezTo>
                      <a:pt x="41817" y="205331"/>
                      <a:pt x="50732" y="207732"/>
                      <a:pt x="59579" y="210269"/>
                    </a:cubicBezTo>
                    <a:cubicBezTo>
                      <a:pt x="71306" y="213629"/>
                      <a:pt x="84131" y="219870"/>
                      <a:pt x="96407" y="219047"/>
                    </a:cubicBezTo>
                    <a:cubicBezTo>
                      <a:pt x="97915" y="218910"/>
                      <a:pt x="99218" y="216853"/>
                      <a:pt x="97778" y="215687"/>
                    </a:cubicBezTo>
                    <a:cubicBezTo>
                      <a:pt x="89068" y="208692"/>
                      <a:pt x="77410" y="207046"/>
                      <a:pt x="66780" y="204097"/>
                    </a:cubicBezTo>
                    <a:cubicBezTo>
                      <a:pt x="55739" y="201079"/>
                      <a:pt x="44491" y="198542"/>
                      <a:pt x="33244" y="196347"/>
                    </a:cubicBezTo>
                    <a:cubicBezTo>
                      <a:pt x="33999" y="182631"/>
                      <a:pt x="35919" y="168984"/>
                      <a:pt x="39348" y="155542"/>
                    </a:cubicBezTo>
                    <a:cubicBezTo>
                      <a:pt x="48195" y="160274"/>
                      <a:pt x="57933" y="163635"/>
                      <a:pt x="67191" y="167201"/>
                    </a:cubicBezTo>
                    <a:cubicBezTo>
                      <a:pt x="77890" y="171316"/>
                      <a:pt x="89000" y="177076"/>
                      <a:pt x="100453" y="178174"/>
                    </a:cubicBezTo>
                    <a:cubicBezTo>
                      <a:pt x="103470" y="178448"/>
                      <a:pt x="103882" y="174402"/>
                      <a:pt x="101893" y="172962"/>
                    </a:cubicBezTo>
                    <a:cubicBezTo>
                      <a:pt x="93663" y="167201"/>
                      <a:pt x="83239" y="164938"/>
                      <a:pt x="73775" y="161646"/>
                    </a:cubicBezTo>
                    <a:cubicBezTo>
                      <a:pt x="62939" y="157874"/>
                      <a:pt x="51830" y="153416"/>
                      <a:pt x="40445" y="151153"/>
                    </a:cubicBezTo>
                    <a:cubicBezTo>
                      <a:pt x="41337" y="147930"/>
                      <a:pt x="42228" y="144707"/>
                      <a:pt x="43257" y="141552"/>
                    </a:cubicBezTo>
                    <a:cubicBezTo>
                      <a:pt x="45726" y="133871"/>
                      <a:pt x="48675" y="126464"/>
                      <a:pt x="52035" y="119401"/>
                    </a:cubicBezTo>
                    <a:cubicBezTo>
                      <a:pt x="53407" y="117480"/>
                      <a:pt x="54847" y="115629"/>
                      <a:pt x="56287" y="113708"/>
                    </a:cubicBezTo>
                    <a:cubicBezTo>
                      <a:pt x="63488" y="116657"/>
                      <a:pt x="70689" y="119538"/>
                      <a:pt x="77616" y="123310"/>
                    </a:cubicBezTo>
                    <a:cubicBezTo>
                      <a:pt x="88588" y="129413"/>
                      <a:pt x="97161" y="138466"/>
                      <a:pt x="107585" y="145187"/>
                    </a:cubicBezTo>
                    <a:cubicBezTo>
                      <a:pt x="110328" y="146901"/>
                      <a:pt x="113963" y="143404"/>
                      <a:pt x="112111" y="140660"/>
                    </a:cubicBezTo>
                    <a:cubicBezTo>
                      <a:pt x="102030" y="126053"/>
                      <a:pt x="80839" y="112748"/>
                      <a:pt x="61156" y="107193"/>
                    </a:cubicBezTo>
                    <a:cubicBezTo>
                      <a:pt x="64723" y="102598"/>
                      <a:pt x="68289" y="98141"/>
                      <a:pt x="71923" y="93820"/>
                    </a:cubicBezTo>
                    <a:cubicBezTo>
                      <a:pt x="73912" y="91488"/>
                      <a:pt x="73295" y="88677"/>
                      <a:pt x="71718" y="86825"/>
                    </a:cubicBezTo>
                    <a:cubicBezTo>
                      <a:pt x="72472" y="85796"/>
                      <a:pt x="73295" y="84905"/>
                      <a:pt x="74118" y="83876"/>
                    </a:cubicBezTo>
                    <a:cubicBezTo>
                      <a:pt x="82005" y="88608"/>
                      <a:pt x="90989" y="91626"/>
                      <a:pt x="98738" y="96769"/>
                    </a:cubicBezTo>
                    <a:cubicBezTo>
                      <a:pt x="106145" y="101638"/>
                      <a:pt x="112386" y="111651"/>
                      <a:pt x="120752" y="114257"/>
                    </a:cubicBezTo>
                    <a:cubicBezTo>
                      <a:pt x="122604" y="114806"/>
                      <a:pt x="123770" y="113091"/>
                      <a:pt x="123564" y="111445"/>
                    </a:cubicBezTo>
                    <a:cubicBezTo>
                      <a:pt x="122193" y="102256"/>
                      <a:pt x="109848" y="94986"/>
                      <a:pt x="102579" y="90254"/>
                    </a:cubicBezTo>
                    <a:cubicBezTo>
                      <a:pt x="95652" y="85728"/>
                      <a:pt x="86462" y="80721"/>
                      <a:pt x="77684" y="79487"/>
                    </a:cubicBezTo>
                    <a:cubicBezTo>
                      <a:pt x="88863" y="65908"/>
                      <a:pt x="101687" y="53769"/>
                      <a:pt x="115883" y="43002"/>
                    </a:cubicBezTo>
                    <a:cubicBezTo>
                      <a:pt x="122467" y="46294"/>
                      <a:pt x="129531" y="50546"/>
                      <a:pt x="135017" y="55415"/>
                    </a:cubicBezTo>
                    <a:cubicBezTo>
                      <a:pt x="141395" y="61108"/>
                      <a:pt x="144001" y="69543"/>
                      <a:pt x="150036" y="75098"/>
                    </a:cubicBezTo>
                    <a:cubicBezTo>
                      <a:pt x="151751" y="76675"/>
                      <a:pt x="154151" y="75509"/>
                      <a:pt x="154357" y="73315"/>
                    </a:cubicBezTo>
                    <a:cubicBezTo>
                      <a:pt x="155180" y="64399"/>
                      <a:pt x="146607" y="55415"/>
                      <a:pt x="140503" y="49929"/>
                    </a:cubicBezTo>
                    <a:cubicBezTo>
                      <a:pt x="137143" y="46911"/>
                      <a:pt x="133303" y="44374"/>
                      <a:pt x="129325" y="42248"/>
                    </a:cubicBezTo>
                    <a:cubicBezTo>
                      <a:pt x="126170" y="40534"/>
                      <a:pt x="123427" y="39916"/>
                      <a:pt x="120547" y="39573"/>
                    </a:cubicBezTo>
                    <a:cubicBezTo>
                      <a:pt x="133097" y="30452"/>
                      <a:pt x="146470" y="22291"/>
                      <a:pt x="160460" y="15090"/>
                    </a:cubicBezTo>
                    <a:cubicBezTo>
                      <a:pt x="168073" y="12621"/>
                      <a:pt x="175685" y="10221"/>
                      <a:pt x="182954" y="6861"/>
                    </a:cubicBezTo>
                    <a:cubicBezTo>
                      <a:pt x="186452" y="5352"/>
                      <a:pt x="184669" y="-134"/>
                      <a:pt x="181103" y="3"/>
                    </a:cubicBezTo>
                    <a:close/>
                    <a:moveTo>
                      <a:pt x="19940" y="294142"/>
                    </a:moveTo>
                    <a:cubicBezTo>
                      <a:pt x="29884" y="311150"/>
                      <a:pt x="43737" y="325552"/>
                      <a:pt x="61019" y="335153"/>
                    </a:cubicBezTo>
                    <a:cubicBezTo>
                      <a:pt x="40788" y="329461"/>
                      <a:pt x="27689" y="314168"/>
                      <a:pt x="19940" y="294142"/>
                    </a:cubicBezTo>
                    <a:close/>
                    <a:moveTo>
                      <a:pt x="51281" y="316157"/>
                    </a:moveTo>
                    <a:cubicBezTo>
                      <a:pt x="25220" y="293662"/>
                      <a:pt x="12533" y="259647"/>
                      <a:pt x="12465" y="224465"/>
                    </a:cubicBezTo>
                    <a:cubicBezTo>
                      <a:pt x="12396" y="201491"/>
                      <a:pt x="18705" y="179614"/>
                      <a:pt x="28443" y="159108"/>
                    </a:cubicBezTo>
                    <a:cubicBezTo>
                      <a:pt x="25701" y="170904"/>
                      <a:pt x="24055" y="182837"/>
                      <a:pt x="23437" y="194839"/>
                    </a:cubicBezTo>
                    <a:cubicBezTo>
                      <a:pt x="23300" y="194907"/>
                      <a:pt x="23232" y="194976"/>
                      <a:pt x="23094" y="195044"/>
                    </a:cubicBezTo>
                    <a:cubicBezTo>
                      <a:pt x="21174" y="196142"/>
                      <a:pt x="21449" y="198816"/>
                      <a:pt x="23163" y="199913"/>
                    </a:cubicBezTo>
                    <a:cubicBezTo>
                      <a:pt x="22683" y="216647"/>
                      <a:pt x="24192" y="233449"/>
                      <a:pt x="27484" y="249908"/>
                    </a:cubicBezTo>
                    <a:cubicBezTo>
                      <a:pt x="25083" y="249634"/>
                      <a:pt x="22683" y="249360"/>
                      <a:pt x="20283" y="249154"/>
                    </a:cubicBezTo>
                    <a:cubicBezTo>
                      <a:pt x="17334" y="248948"/>
                      <a:pt x="17059" y="253200"/>
                      <a:pt x="19597" y="254023"/>
                    </a:cubicBezTo>
                    <a:cubicBezTo>
                      <a:pt x="22683" y="255052"/>
                      <a:pt x="25838" y="256012"/>
                      <a:pt x="28924" y="256903"/>
                    </a:cubicBezTo>
                    <a:cubicBezTo>
                      <a:pt x="33656" y="277546"/>
                      <a:pt x="41200" y="297571"/>
                      <a:pt x="51281" y="316157"/>
                    </a:cubicBezTo>
                    <a:close/>
                    <a:moveTo>
                      <a:pt x="49772" y="104862"/>
                    </a:moveTo>
                    <a:cubicBezTo>
                      <a:pt x="48195" y="104656"/>
                      <a:pt x="46617" y="104587"/>
                      <a:pt x="45109" y="104519"/>
                    </a:cubicBezTo>
                    <a:cubicBezTo>
                      <a:pt x="43188" y="104450"/>
                      <a:pt x="42365" y="107262"/>
                      <a:pt x="44149" y="108153"/>
                    </a:cubicBezTo>
                    <a:cubicBezTo>
                      <a:pt x="44972" y="108565"/>
                      <a:pt x="45863" y="108908"/>
                      <a:pt x="46686" y="109319"/>
                    </a:cubicBezTo>
                    <a:cubicBezTo>
                      <a:pt x="37702" y="121458"/>
                      <a:pt x="29610" y="134214"/>
                      <a:pt x="22889" y="147587"/>
                    </a:cubicBezTo>
                    <a:cubicBezTo>
                      <a:pt x="23300" y="146352"/>
                      <a:pt x="23712" y="145049"/>
                      <a:pt x="24192" y="143884"/>
                    </a:cubicBezTo>
                    <a:cubicBezTo>
                      <a:pt x="35507" y="113023"/>
                      <a:pt x="54847" y="85933"/>
                      <a:pt x="78507" y="63508"/>
                    </a:cubicBezTo>
                    <a:cubicBezTo>
                      <a:pt x="67397" y="76264"/>
                      <a:pt x="57796" y="90254"/>
                      <a:pt x="49772" y="1048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8" name="任意多边形: 形状 4557">
                <a:extLst>
                  <a:ext uri="{FF2B5EF4-FFF2-40B4-BE49-F238E27FC236}">
                    <a16:creationId xmlns:a16="http://schemas.microsoft.com/office/drawing/2014/main" id="{CB746E66-E83B-F94F-4B23-9F7B46C21012}"/>
                  </a:ext>
                </a:extLst>
              </p:cNvPr>
              <p:cNvSpPr/>
              <p:nvPr/>
            </p:nvSpPr>
            <p:spPr>
              <a:xfrm>
                <a:off x="9838567" y="4584188"/>
                <a:ext cx="314747" cy="89669"/>
              </a:xfrm>
              <a:custGeom>
                <a:avLst/>
                <a:gdLst>
                  <a:gd name="connsiteX0" fmla="*/ 310007 w 314747"/>
                  <a:gd name="connsiteY0" fmla="*/ 933 h 89669"/>
                  <a:gd name="connsiteX1" fmla="*/ 304726 w 314747"/>
                  <a:gd name="connsiteY1" fmla="*/ 7311 h 89669"/>
                  <a:gd name="connsiteX2" fmla="*/ 303423 w 314747"/>
                  <a:gd name="connsiteY2" fmla="*/ 4156 h 89669"/>
                  <a:gd name="connsiteX3" fmla="*/ 297800 w 314747"/>
                  <a:gd name="connsiteY3" fmla="*/ 2648 h 89669"/>
                  <a:gd name="connsiteX4" fmla="*/ 281752 w 314747"/>
                  <a:gd name="connsiteY4" fmla="*/ 13072 h 89669"/>
                  <a:gd name="connsiteX5" fmla="*/ 280792 w 314747"/>
                  <a:gd name="connsiteY5" fmla="*/ 7243 h 89669"/>
                  <a:gd name="connsiteX6" fmla="*/ 272494 w 314747"/>
                  <a:gd name="connsiteY6" fmla="*/ 7243 h 89669"/>
                  <a:gd name="connsiteX7" fmla="*/ 255417 w 314747"/>
                  <a:gd name="connsiteY7" fmla="*/ 31246 h 89669"/>
                  <a:gd name="connsiteX8" fmla="*/ 218933 w 314747"/>
                  <a:gd name="connsiteY8" fmla="*/ 29874 h 89669"/>
                  <a:gd name="connsiteX9" fmla="*/ 145004 w 314747"/>
                  <a:gd name="connsiteY9" fmla="*/ 36046 h 89669"/>
                  <a:gd name="connsiteX10" fmla="*/ 1054 w 314747"/>
                  <a:gd name="connsiteY10" fmla="*/ 85835 h 89669"/>
                  <a:gd name="connsiteX11" fmla="*/ 3180 w 314747"/>
                  <a:gd name="connsiteY11" fmla="*/ 89470 h 89669"/>
                  <a:gd name="connsiteX12" fmla="*/ 267556 w 314747"/>
                  <a:gd name="connsiteY12" fmla="*/ 41327 h 89669"/>
                  <a:gd name="connsiteX13" fmla="*/ 271877 w 314747"/>
                  <a:gd name="connsiteY13" fmla="*/ 38035 h 89669"/>
                  <a:gd name="connsiteX14" fmla="*/ 276403 w 314747"/>
                  <a:gd name="connsiteY14" fmla="*/ 23633 h 89669"/>
                  <a:gd name="connsiteX15" fmla="*/ 280861 w 314747"/>
                  <a:gd name="connsiteY15" fmla="*/ 23839 h 89669"/>
                  <a:gd name="connsiteX16" fmla="*/ 298211 w 314747"/>
                  <a:gd name="connsiteY16" fmla="*/ 12249 h 89669"/>
                  <a:gd name="connsiteX17" fmla="*/ 300406 w 314747"/>
                  <a:gd name="connsiteY17" fmla="*/ 16981 h 89669"/>
                  <a:gd name="connsiteX18" fmla="*/ 307195 w 314747"/>
                  <a:gd name="connsiteY18" fmla="*/ 16981 h 89669"/>
                  <a:gd name="connsiteX19" fmla="*/ 314464 w 314747"/>
                  <a:gd name="connsiteY19" fmla="*/ 4225 h 89669"/>
                  <a:gd name="connsiteX20" fmla="*/ 310007 w 314747"/>
                  <a:gd name="connsiteY20" fmla="*/ 933 h 89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4747" h="89669">
                    <a:moveTo>
                      <a:pt x="310007" y="933"/>
                    </a:moveTo>
                    <a:cubicBezTo>
                      <a:pt x="308155" y="2991"/>
                      <a:pt x="306441" y="5117"/>
                      <a:pt x="304726" y="7311"/>
                    </a:cubicBezTo>
                    <a:cubicBezTo>
                      <a:pt x="304315" y="6282"/>
                      <a:pt x="303903" y="5185"/>
                      <a:pt x="303423" y="4156"/>
                    </a:cubicBezTo>
                    <a:cubicBezTo>
                      <a:pt x="302532" y="2168"/>
                      <a:pt x="299514" y="1550"/>
                      <a:pt x="297800" y="2648"/>
                    </a:cubicBezTo>
                    <a:cubicBezTo>
                      <a:pt x="292451" y="6146"/>
                      <a:pt x="287101" y="9643"/>
                      <a:pt x="281752" y="13072"/>
                    </a:cubicBezTo>
                    <a:cubicBezTo>
                      <a:pt x="281409" y="11152"/>
                      <a:pt x="281135" y="9163"/>
                      <a:pt x="280792" y="7243"/>
                    </a:cubicBezTo>
                    <a:cubicBezTo>
                      <a:pt x="280038" y="2717"/>
                      <a:pt x="273660" y="3539"/>
                      <a:pt x="272494" y="7243"/>
                    </a:cubicBezTo>
                    <a:cubicBezTo>
                      <a:pt x="268928" y="18215"/>
                      <a:pt x="269133" y="32411"/>
                      <a:pt x="255417" y="31246"/>
                    </a:cubicBezTo>
                    <a:cubicBezTo>
                      <a:pt x="243279" y="30217"/>
                      <a:pt x="231071" y="29943"/>
                      <a:pt x="218933" y="29874"/>
                    </a:cubicBezTo>
                    <a:cubicBezTo>
                      <a:pt x="194175" y="29805"/>
                      <a:pt x="169487" y="32274"/>
                      <a:pt x="145004" y="36046"/>
                    </a:cubicBezTo>
                    <a:cubicBezTo>
                      <a:pt x="95146" y="43796"/>
                      <a:pt x="44465" y="59706"/>
                      <a:pt x="1054" y="85835"/>
                    </a:cubicBezTo>
                    <a:cubicBezTo>
                      <a:pt x="-1346" y="87275"/>
                      <a:pt x="780" y="90499"/>
                      <a:pt x="3180" y="89470"/>
                    </a:cubicBezTo>
                    <a:cubicBezTo>
                      <a:pt x="88356" y="52437"/>
                      <a:pt x="174287" y="32549"/>
                      <a:pt x="267556" y="41327"/>
                    </a:cubicBezTo>
                    <a:cubicBezTo>
                      <a:pt x="269545" y="41533"/>
                      <a:pt x="271328" y="39818"/>
                      <a:pt x="271877" y="38035"/>
                    </a:cubicBezTo>
                    <a:cubicBezTo>
                      <a:pt x="273385" y="33234"/>
                      <a:pt x="274894" y="28434"/>
                      <a:pt x="276403" y="23633"/>
                    </a:cubicBezTo>
                    <a:cubicBezTo>
                      <a:pt x="277774" y="24456"/>
                      <a:pt x="279557" y="24730"/>
                      <a:pt x="280861" y="23839"/>
                    </a:cubicBezTo>
                    <a:lnTo>
                      <a:pt x="298211" y="12249"/>
                    </a:lnTo>
                    <a:cubicBezTo>
                      <a:pt x="298966" y="13826"/>
                      <a:pt x="299651" y="15404"/>
                      <a:pt x="300406" y="16981"/>
                    </a:cubicBezTo>
                    <a:cubicBezTo>
                      <a:pt x="301709" y="19724"/>
                      <a:pt x="305755" y="19313"/>
                      <a:pt x="307195" y="16981"/>
                    </a:cubicBezTo>
                    <a:cubicBezTo>
                      <a:pt x="309732" y="12798"/>
                      <a:pt x="312270" y="8683"/>
                      <a:pt x="314464" y="4225"/>
                    </a:cubicBezTo>
                    <a:cubicBezTo>
                      <a:pt x="315768" y="1550"/>
                      <a:pt x="312270" y="-1604"/>
                      <a:pt x="310007" y="9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9" name="任意多边形: 形状 4558">
                <a:extLst>
                  <a:ext uri="{FF2B5EF4-FFF2-40B4-BE49-F238E27FC236}">
                    <a16:creationId xmlns:a16="http://schemas.microsoft.com/office/drawing/2014/main" id="{25801E3E-F59C-A08C-78AB-2250F08EB6A9}"/>
                  </a:ext>
                </a:extLst>
              </p:cNvPr>
              <p:cNvSpPr/>
              <p:nvPr/>
            </p:nvSpPr>
            <p:spPr>
              <a:xfrm>
                <a:off x="10159316" y="4606879"/>
                <a:ext cx="275696" cy="51874"/>
              </a:xfrm>
              <a:custGeom>
                <a:avLst/>
                <a:gdLst>
                  <a:gd name="connsiteX0" fmla="*/ 274414 w 275696"/>
                  <a:gd name="connsiteY0" fmla="*/ 44902 h 51874"/>
                  <a:gd name="connsiteX1" fmla="*/ 144455 w 275696"/>
                  <a:gd name="connsiteY1" fmla="*/ 12052 h 51874"/>
                  <a:gd name="connsiteX2" fmla="*/ 61748 w 275696"/>
                  <a:gd name="connsiteY2" fmla="*/ 9995 h 51874"/>
                  <a:gd name="connsiteX3" fmla="*/ 15936 w 275696"/>
                  <a:gd name="connsiteY3" fmla="*/ 393 h 51874"/>
                  <a:gd name="connsiteX4" fmla="*/ 506 w 275696"/>
                  <a:gd name="connsiteY4" fmla="*/ 5674 h 51874"/>
                  <a:gd name="connsiteX5" fmla="*/ 2494 w 275696"/>
                  <a:gd name="connsiteY5" fmla="*/ 9103 h 51874"/>
                  <a:gd name="connsiteX6" fmla="*/ 35893 w 275696"/>
                  <a:gd name="connsiteY6" fmla="*/ 13561 h 51874"/>
                  <a:gd name="connsiteX7" fmla="*/ 68057 w 275696"/>
                  <a:gd name="connsiteY7" fmla="*/ 19253 h 51874"/>
                  <a:gd name="connsiteX8" fmla="*/ 138077 w 275696"/>
                  <a:gd name="connsiteY8" fmla="*/ 21036 h 51874"/>
                  <a:gd name="connsiteX9" fmla="*/ 269476 w 275696"/>
                  <a:gd name="connsiteY9" fmla="*/ 51280 h 51874"/>
                  <a:gd name="connsiteX10" fmla="*/ 274414 w 275696"/>
                  <a:gd name="connsiteY10" fmla="*/ 44902 h 51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5696" h="51874">
                    <a:moveTo>
                      <a:pt x="274414" y="44902"/>
                    </a:moveTo>
                    <a:cubicBezTo>
                      <a:pt x="239713" y="14864"/>
                      <a:pt x="188072" y="12189"/>
                      <a:pt x="144455" y="12052"/>
                    </a:cubicBezTo>
                    <a:cubicBezTo>
                      <a:pt x="116817" y="11983"/>
                      <a:pt x="89316" y="12875"/>
                      <a:pt x="61748" y="9995"/>
                    </a:cubicBezTo>
                    <a:cubicBezTo>
                      <a:pt x="45974" y="8349"/>
                      <a:pt x="31367" y="3274"/>
                      <a:pt x="15936" y="393"/>
                    </a:cubicBezTo>
                    <a:cubicBezTo>
                      <a:pt x="9215" y="-841"/>
                      <a:pt x="4689" y="805"/>
                      <a:pt x="506" y="5674"/>
                    </a:cubicBezTo>
                    <a:cubicBezTo>
                      <a:pt x="-729" y="7114"/>
                      <a:pt x="437" y="9926"/>
                      <a:pt x="2494" y="9103"/>
                    </a:cubicBezTo>
                    <a:cubicBezTo>
                      <a:pt x="13742" y="4783"/>
                      <a:pt x="24988" y="10543"/>
                      <a:pt x="35893" y="13561"/>
                    </a:cubicBezTo>
                    <a:cubicBezTo>
                      <a:pt x="46454" y="16441"/>
                      <a:pt x="57221" y="17950"/>
                      <a:pt x="68057" y="19253"/>
                    </a:cubicBezTo>
                    <a:cubicBezTo>
                      <a:pt x="91237" y="21928"/>
                      <a:pt x="114828" y="21173"/>
                      <a:pt x="138077" y="21036"/>
                    </a:cubicBezTo>
                    <a:cubicBezTo>
                      <a:pt x="185672" y="20762"/>
                      <a:pt x="228466" y="25699"/>
                      <a:pt x="269476" y="51280"/>
                    </a:cubicBezTo>
                    <a:cubicBezTo>
                      <a:pt x="273385" y="53749"/>
                      <a:pt x="277980" y="47919"/>
                      <a:pt x="274414" y="449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0" name="任意多边形: 形状 4559">
                <a:extLst>
                  <a:ext uri="{FF2B5EF4-FFF2-40B4-BE49-F238E27FC236}">
                    <a16:creationId xmlns:a16="http://schemas.microsoft.com/office/drawing/2014/main" id="{33274EBA-30C6-CAF0-112A-6CBEE66BA2D2}"/>
                  </a:ext>
                </a:extLst>
              </p:cNvPr>
              <p:cNvSpPr/>
              <p:nvPr/>
            </p:nvSpPr>
            <p:spPr>
              <a:xfrm>
                <a:off x="9839401" y="4710530"/>
                <a:ext cx="160041" cy="190475"/>
              </a:xfrm>
              <a:custGeom>
                <a:avLst/>
                <a:gdLst>
                  <a:gd name="connsiteX0" fmla="*/ 98495 w 160041"/>
                  <a:gd name="connsiteY0" fmla="*/ 1121 h 190475"/>
                  <a:gd name="connsiteX1" fmla="*/ 66125 w 160041"/>
                  <a:gd name="connsiteY1" fmla="*/ 2836 h 190475"/>
                  <a:gd name="connsiteX2" fmla="*/ 13799 w 160041"/>
                  <a:gd name="connsiteY2" fmla="*/ 53996 h 190475"/>
                  <a:gd name="connsiteX3" fmla="*/ 44522 w 160041"/>
                  <a:gd name="connsiteY3" fmla="*/ 184984 h 190475"/>
                  <a:gd name="connsiteX4" fmla="*/ 156719 w 160041"/>
                  <a:gd name="connsiteY4" fmla="*/ 114210 h 190475"/>
                  <a:gd name="connsiteX5" fmla="*/ 98495 w 160041"/>
                  <a:gd name="connsiteY5" fmla="*/ 1121 h 190475"/>
                  <a:gd name="connsiteX6" fmla="*/ 147461 w 160041"/>
                  <a:gd name="connsiteY6" fmla="*/ 117707 h 190475"/>
                  <a:gd name="connsiteX7" fmla="*/ 46648 w 160041"/>
                  <a:gd name="connsiteY7" fmla="*/ 177235 h 190475"/>
                  <a:gd name="connsiteX8" fmla="*/ 89922 w 160041"/>
                  <a:gd name="connsiteY8" fmla="*/ 6608 h 190475"/>
                  <a:gd name="connsiteX9" fmla="*/ 94586 w 160041"/>
                  <a:gd name="connsiteY9" fmla="*/ 9831 h 190475"/>
                  <a:gd name="connsiteX10" fmla="*/ 102335 w 160041"/>
                  <a:gd name="connsiteY10" fmla="*/ 8871 h 190475"/>
                  <a:gd name="connsiteX11" fmla="*/ 123046 w 160041"/>
                  <a:gd name="connsiteY11" fmla="*/ 19295 h 190475"/>
                  <a:gd name="connsiteX12" fmla="*/ 125241 w 160041"/>
                  <a:gd name="connsiteY12" fmla="*/ 16483 h 190475"/>
                  <a:gd name="connsiteX13" fmla="*/ 120440 w 160041"/>
                  <a:gd name="connsiteY13" fmla="*/ 11820 h 190475"/>
                  <a:gd name="connsiteX14" fmla="*/ 147461 w 160041"/>
                  <a:gd name="connsiteY14" fmla="*/ 117707 h 190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0041" h="190475">
                    <a:moveTo>
                      <a:pt x="98495" y="1121"/>
                    </a:moveTo>
                    <a:cubicBezTo>
                      <a:pt x="88139" y="-936"/>
                      <a:pt x="77029" y="-45"/>
                      <a:pt x="66125" y="2836"/>
                    </a:cubicBezTo>
                    <a:cubicBezTo>
                      <a:pt x="41299" y="9488"/>
                      <a:pt x="24360" y="31914"/>
                      <a:pt x="13799" y="53996"/>
                    </a:cubicBezTo>
                    <a:cubicBezTo>
                      <a:pt x="-7873" y="99465"/>
                      <a:pt x="-8421" y="162901"/>
                      <a:pt x="44522" y="184984"/>
                    </a:cubicBezTo>
                    <a:cubicBezTo>
                      <a:pt x="96026" y="206518"/>
                      <a:pt x="144169" y="160913"/>
                      <a:pt x="156719" y="114210"/>
                    </a:cubicBezTo>
                    <a:cubicBezTo>
                      <a:pt x="167212" y="74913"/>
                      <a:pt x="154182" y="-8480"/>
                      <a:pt x="98495" y="1121"/>
                    </a:cubicBezTo>
                    <a:close/>
                    <a:moveTo>
                      <a:pt x="147461" y="117707"/>
                    </a:moveTo>
                    <a:cubicBezTo>
                      <a:pt x="135734" y="161530"/>
                      <a:pt x="91157" y="192322"/>
                      <a:pt x="46648" y="177235"/>
                    </a:cubicBezTo>
                    <a:cubicBezTo>
                      <a:pt x="-32356" y="150420"/>
                      <a:pt x="17708" y="2424"/>
                      <a:pt x="89922" y="6608"/>
                    </a:cubicBezTo>
                    <a:cubicBezTo>
                      <a:pt x="90265" y="8596"/>
                      <a:pt x="92048" y="10380"/>
                      <a:pt x="94586" y="9831"/>
                    </a:cubicBezTo>
                    <a:cubicBezTo>
                      <a:pt x="97329" y="9282"/>
                      <a:pt x="99866" y="9008"/>
                      <a:pt x="102335" y="8871"/>
                    </a:cubicBezTo>
                    <a:cubicBezTo>
                      <a:pt x="109125" y="10928"/>
                      <a:pt x="116051" y="14220"/>
                      <a:pt x="123046" y="19295"/>
                    </a:cubicBezTo>
                    <a:cubicBezTo>
                      <a:pt x="124761" y="20529"/>
                      <a:pt x="126475" y="17923"/>
                      <a:pt x="125241" y="16483"/>
                    </a:cubicBezTo>
                    <a:cubicBezTo>
                      <a:pt x="123732" y="14769"/>
                      <a:pt x="122086" y="13260"/>
                      <a:pt x="120440" y="11820"/>
                    </a:cubicBezTo>
                    <a:cubicBezTo>
                      <a:pt x="153770" y="26016"/>
                      <a:pt x="155691" y="87052"/>
                      <a:pt x="147461" y="1177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1" name="任意多边形: 形状 4560">
                <a:extLst>
                  <a:ext uri="{FF2B5EF4-FFF2-40B4-BE49-F238E27FC236}">
                    <a16:creationId xmlns:a16="http://schemas.microsoft.com/office/drawing/2014/main" id="{DB9CF434-953B-66EB-145F-F4FF7C1C1FE3}"/>
                  </a:ext>
                </a:extLst>
              </p:cNvPr>
              <p:cNvSpPr/>
              <p:nvPr/>
            </p:nvSpPr>
            <p:spPr>
              <a:xfrm>
                <a:off x="9921288" y="4782497"/>
                <a:ext cx="21164" cy="48237"/>
              </a:xfrm>
              <a:custGeom>
                <a:avLst/>
                <a:gdLst>
                  <a:gd name="connsiteX0" fmla="*/ 20175 w 21164"/>
                  <a:gd name="connsiteY0" fmla="*/ 17896 h 48237"/>
                  <a:gd name="connsiteX1" fmla="*/ 19969 w 21164"/>
                  <a:gd name="connsiteY1" fmla="*/ 4317 h 48237"/>
                  <a:gd name="connsiteX2" fmla="*/ 11740 w 21164"/>
                  <a:gd name="connsiteY2" fmla="*/ 2123 h 48237"/>
                  <a:gd name="connsiteX3" fmla="*/ 10505 w 21164"/>
                  <a:gd name="connsiteY3" fmla="*/ 4180 h 48237"/>
                  <a:gd name="connsiteX4" fmla="*/ 10299 w 21164"/>
                  <a:gd name="connsiteY4" fmla="*/ 4112 h 48237"/>
                  <a:gd name="connsiteX5" fmla="*/ 7282 w 21164"/>
                  <a:gd name="connsiteY5" fmla="*/ 4935 h 48237"/>
                  <a:gd name="connsiteX6" fmla="*/ 3990 w 21164"/>
                  <a:gd name="connsiteY6" fmla="*/ 46083 h 48237"/>
                  <a:gd name="connsiteX7" fmla="*/ 9202 w 21164"/>
                  <a:gd name="connsiteY7" fmla="*/ 47454 h 48237"/>
                  <a:gd name="connsiteX8" fmla="*/ 15717 w 21164"/>
                  <a:gd name="connsiteY8" fmla="*/ 45946 h 48237"/>
                  <a:gd name="connsiteX9" fmla="*/ 20175 w 21164"/>
                  <a:gd name="connsiteY9" fmla="*/ 17896 h 4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164" h="48237">
                    <a:moveTo>
                      <a:pt x="20175" y="17896"/>
                    </a:moveTo>
                    <a:cubicBezTo>
                      <a:pt x="20518" y="13439"/>
                      <a:pt x="20449" y="8912"/>
                      <a:pt x="19969" y="4317"/>
                    </a:cubicBezTo>
                    <a:cubicBezTo>
                      <a:pt x="19489" y="-72"/>
                      <a:pt x="14346" y="-1649"/>
                      <a:pt x="11740" y="2123"/>
                    </a:cubicBezTo>
                    <a:cubicBezTo>
                      <a:pt x="11260" y="2809"/>
                      <a:pt x="10917" y="3494"/>
                      <a:pt x="10505" y="4180"/>
                    </a:cubicBezTo>
                    <a:cubicBezTo>
                      <a:pt x="10437" y="4180"/>
                      <a:pt x="10368" y="4112"/>
                      <a:pt x="10299" y="4112"/>
                    </a:cubicBezTo>
                    <a:cubicBezTo>
                      <a:pt x="9339" y="3837"/>
                      <a:pt x="7968" y="4043"/>
                      <a:pt x="7282" y="4935"/>
                    </a:cubicBezTo>
                    <a:cubicBezTo>
                      <a:pt x="-1976" y="16662"/>
                      <a:pt x="-1633" y="32847"/>
                      <a:pt x="3990" y="46083"/>
                    </a:cubicBezTo>
                    <a:cubicBezTo>
                      <a:pt x="4882" y="48209"/>
                      <a:pt x="7350" y="48414"/>
                      <a:pt x="9202" y="47454"/>
                    </a:cubicBezTo>
                    <a:cubicBezTo>
                      <a:pt x="11328" y="48757"/>
                      <a:pt x="14208" y="48552"/>
                      <a:pt x="15717" y="45946"/>
                    </a:cubicBezTo>
                    <a:cubicBezTo>
                      <a:pt x="20929" y="37167"/>
                      <a:pt x="22370" y="27635"/>
                      <a:pt x="20175" y="178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2" name="任意多边形: 形状 4561">
                <a:extLst>
                  <a:ext uri="{FF2B5EF4-FFF2-40B4-BE49-F238E27FC236}">
                    <a16:creationId xmlns:a16="http://schemas.microsoft.com/office/drawing/2014/main" id="{981C2023-BCB2-7B85-9E16-13453B52DAA5}"/>
                  </a:ext>
                </a:extLst>
              </p:cNvPr>
              <p:cNvSpPr/>
              <p:nvPr/>
            </p:nvSpPr>
            <p:spPr>
              <a:xfrm>
                <a:off x="10247683" y="4727582"/>
                <a:ext cx="183818" cy="187780"/>
              </a:xfrm>
              <a:custGeom>
                <a:avLst/>
                <a:gdLst>
                  <a:gd name="connsiteX0" fmla="*/ 177063 w 183818"/>
                  <a:gd name="connsiteY0" fmla="*/ 59028 h 187780"/>
                  <a:gd name="connsiteX1" fmla="*/ 40726 w 183818"/>
                  <a:gd name="connsiteY1" fmla="*/ 11158 h 187780"/>
                  <a:gd name="connsiteX2" fmla="*/ 39011 w 183818"/>
                  <a:gd name="connsiteY2" fmla="*/ 13765 h 187780"/>
                  <a:gd name="connsiteX3" fmla="*/ 34347 w 183818"/>
                  <a:gd name="connsiteY3" fmla="*/ 15959 h 187780"/>
                  <a:gd name="connsiteX4" fmla="*/ 195 w 183818"/>
                  <a:gd name="connsiteY4" fmla="*/ 89271 h 187780"/>
                  <a:gd name="connsiteX5" fmla="*/ 115752 w 183818"/>
                  <a:gd name="connsiteY5" fmla="*/ 185763 h 187780"/>
                  <a:gd name="connsiteX6" fmla="*/ 177063 w 183818"/>
                  <a:gd name="connsiteY6" fmla="*/ 59028 h 187780"/>
                  <a:gd name="connsiteX7" fmla="*/ 122473 w 183818"/>
                  <a:gd name="connsiteY7" fmla="*/ 174928 h 187780"/>
                  <a:gd name="connsiteX8" fmla="*/ 53756 w 183818"/>
                  <a:gd name="connsiteY8" fmla="*/ 169304 h 187780"/>
                  <a:gd name="connsiteX9" fmla="*/ 11442 w 183818"/>
                  <a:gd name="connsiteY9" fmla="*/ 105044 h 187780"/>
                  <a:gd name="connsiteX10" fmla="*/ 34896 w 183818"/>
                  <a:gd name="connsiteY10" fmla="*/ 25560 h 187780"/>
                  <a:gd name="connsiteX11" fmla="*/ 42166 w 183818"/>
                  <a:gd name="connsiteY11" fmla="*/ 21240 h 187780"/>
                  <a:gd name="connsiteX12" fmla="*/ 45252 w 183818"/>
                  <a:gd name="connsiteY12" fmla="*/ 20006 h 187780"/>
                  <a:gd name="connsiteX13" fmla="*/ 99293 w 183818"/>
                  <a:gd name="connsiteY13" fmla="*/ 20142 h 187780"/>
                  <a:gd name="connsiteX14" fmla="*/ 100527 w 183818"/>
                  <a:gd name="connsiteY14" fmla="*/ 17194 h 187780"/>
                  <a:gd name="connsiteX15" fmla="*/ 83794 w 183818"/>
                  <a:gd name="connsiteY15" fmla="*/ 9032 h 187780"/>
                  <a:gd name="connsiteX16" fmla="*/ 109854 w 183818"/>
                  <a:gd name="connsiteY16" fmla="*/ 12325 h 187780"/>
                  <a:gd name="connsiteX17" fmla="*/ 165129 w 183818"/>
                  <a:gd name="connsiteY17" fmla="*/ 54021 h 187780"/>
                  <a:gd name="connsiteX18" fmla="*/ 122473 w 183818"/>
                  <a:gd name="connsiteY18" fmla="*/ 174928 h 187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3818" h="187780">
                    <a:moveTo>
                      <a:pt x="177063" y="59028"/>
                    </a:moveTo>
                    <a:cubicBezTo>
                      <a:pt x="157791" y="8896"/>
                      <a:pt x="87429" y="-15999"/>
                      <a:pt x="40726" y="11158"/>
                    </a:cubicBezTo>
                    <a:cubicBezTo>
                      <a:pt x="39697" y="11776"/>
                      <a:pt x="39148" y="12736"/>
                      <a:pt x="39011" y="13765"/>
                    </a:cubicBezTo>
                    <a:cubicBezTo>
                      <a:pt x="37434" y="14451"/>
                      <a:pt x="35856" y="15205"/>
                      <a:pt x="34347" y="15959"/>
                    </a:cubicBezTo>
                    <a:cubicBezTo>
                      <a:pt x="7121" y="29881"/>
                      <a:pt x="-1451" y="60879"/>
                      <a:pt x="195" y="89271"/>
                    </a:cubicBezTo>
                    <a:cubicBezTo>
                      <a:pt x="3830" y="151199"/>
                      <a:pt x="53207" y="198245"/>
                      <a:pt x="115752" y="185763"/>
                    </a:cubicBezTo>
                    <a:cubicBezTo>
                      <a:pt x="173016" y="174379"/>
                      <a:pt x="196608" y="109777"/>
                      <a:pt x="177063" y="59028"/>
                    </a:cubicBezTo>
                    <a:close/>
                    <a:moveTo>
                      <a:pt x="122473" y="174928"/>
                    </a:moveTo>
                    <a:cubicBezTo>
                      <a:pt x="100047" y="183157"/>
                      <a:pt x="74536" y="180277"/>
                      <a:pt x="53756" y="169304"/>
                    </a:cubicBezTo>
                    <a:cubicBezTo>
                      <a:pt x="29890" y="156685"/>
                      <a:pt x="17682" y="129939"/>
                      <a:pt x="11442" y="105044"/>
                    </a:cubicBezTo>
                    <a:cubicBezTo>
                      <a:pt x="4172" y="76173"/>
                      <a:pt x="9521" y="43528"/>
                      <a:pt x="34896" y="25560"/>
                    </a:cubicBezTo>
                    <a:cubicBezTo>
                      <a:pt x="37228" y="23915"/>
                      <a:pt x="39697" y="22474"/>
                      <a:pt x="42166" y="21240"/>
                    </a:cubicBezTo>
                    <a:cubicBezTo>
                      <a:pt x="43332" y="21377"/>
                      <a:pt x="44634" y="20965"/>
                      <a:pt x="45252" y="20006"/>
                    </a:cubicBezTo>
                    <a:cubicBezTo>
                      <a:pt x="62259" y="12804"/>
                      <a:pt x="81805" y="14451"/>
                      <a:pt x="99293" y="20142"/>
                    </a:cubicBezTo>
                    <a:cubicBezTo>
                      <a:pt x="101145" y="20760"/>
                      <a:pt x="101899" y="18222"/>
                      <a:pt x="100527" y="17194"/>
                    </a:cubicBezTo>
                    <a:cubicBezTo>
                      <a:pt x="95315" y="13284"/>
                      <a:pt x="89691" y="10678"/>
                      <a:pt x="83794" y="9032"/>
                    </a:cubicBezTo>
                    <a:cubicBezTo>
                      <a:pt x="92572" y="8964"/>
                      <a:pt x="101350" y="10267"/>
                      <a:pt x="109854" y="12325"/>
                    </a:cubicBezTo>
                    <a:cubicBezTo>
                      <a:pt x="133309" y="17948"/>
                      <a:pt x="153128" y="33310"/>
                      <a:pt x="165129" y="54021"/>
                    </a:cubicBezTo>
                    <a:cubicBezTo>
                      <a:pt x="190779" y="97912"/>
                      <a:pt x="169725" y="157577"/>
                      <a:pt x="122473" y="1749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3" name="任意多边形: 形状 4562">
                <a:extLst>
                  <a:ext uri="{FF2B5EF4-FFF2-40B4-BE49-F238E27FC236}">
                    <a16:creationId xmlns:a16="http://schemas.microsoft.com/office/drawing/2014/main" id="{DC2EE590-EAEE-DBCA-F3CC-F4D23B7C1ECA}"/>
                  </a:ext>
                </a:extLst>
              </p:cNvPr>
              <p:cNvSpPr/>
              <p:nvPr/>
            </p:nvSpPr>
            <p:spPr>
              <a:xfrm>
                <a:off x="10343148" y="4802190"/>
                <a:ext cx="19535" cy="59828"/>
              </a:xfrm>
              <a:custGeom>
                <a:avLst/>
                <a:gdLst>
                  <a:gd name="connsiteX0" fmla="*/ 13704 w 19535"/>
                  <a:gd name="connsiteY0" fmla="*/ 3553 h 59828"/>
                  <a:gd name="connsiteX1" fmla="*/ 4788 w 19535"/>
                  <a:gd name="connsiteY1" fmla="*/ 2387 h 59828"/>
                  <a:gd name="connsiteX2" fmla="*/ 673 w 19535"/>
                  <a:gd name="connsiteY2" fmla="*/ 27693 h 59828"/>
                  <a:gd name="connsiteX3" fmla="*/ 2868 w 19535"/>
                  <a:gd name="connsiteY3" fmla="*/ 45386 h 59828"/>
                  <a:gd name="connsiteX4" fmla="*/ 4925 w 19535"/>
                  <a:gd name="connsiteY4" fmla="*/ 48061 h 59828"/>
                  <a:gd name="connsiteX5" fmla="*/ 6914 w 19535"/>
                  <a:gd name="connsiteY5" fmla="*/ 56840 h 59828"/>
                  <a:gd name="connsiteX6" fmla="*/ 15007 w 19535"/>
                  <a:gd name="connsiteY6" fmla="*/ 56840 h 59828"/>
                  <a:gd name="connsiteX7" fmla="*/ 13704 w 19535"/>
                  <a:gd name="connsiteY7" fmla="*/ 3553 h 59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35" h="59828">
                    <a:moveTo>
                      <a:pt x="13704" y="3553"/>
                    </a:moveTo>
                    <a:cubicBezTo>
                      <a:pt x="12263" y="-82"/>
                      <a:pt x="6983" y="-1659"/>
                      <a:pt x="4788" y="2387"/>
                    </a:cubicBezTo>
                    <a:cubicBezTo>
                      <a:pt x="399" y="10411"/>
                      <a:pt x="-973" y="19257"/>
                      <a:pt x="673" y="27693"/>
                    </a:cubicBezTo>
                    <a:cubicBezTo>
                      <a:pt x="468" y="33591"/>
                      <a:pt x="1153" y="39489"/>
                      <a:pt x="2868" y="45386"/>
                    </a:cubicBezTo>
                    <a:cubicBezTo>
                      <a:pt x="3211" y="46621"/>
                      <a:pt x="4034" y="47444"/>
                      <a:pt x="4925" y="48061"/>
                    </a:cubicBezTo>
                    <a:cubicBezTo>
                      <a:pt x="5474" y="51010"/>
                      <a:pt x="6160" y="53959"/>
                      <a:pt x="6914" y="56840"/>
                    </a:cubicBezTo>
                    <a:cubicBezTo>
                      <a:pt x="8011" y="61160"/>
                      <a:pt x="13635" y="60474"/>
                      <a:pt x="15007" y="56840"/>
                    </a:cubicBezTo>
                    <a:cubicBezTo>
                      <a:pt x="21727" y="39146"/>
                      <a:pt x="20699" y="21041"/>
                      <a:pt x="13704" y="35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4" name="任意多边形: 形状 4563">
                <a:extLst>
                  <a:ext uri="{FF2B5EF4-FFF2-40B4-BE49-F238E27FC236}">
                    <a16:creationId xmlns:a16="http://schemas.microsoft.com/office/drawing/2014/main" id="{39A399BB-E740-7EDF-B912-25F85511E4D5}"/>
                  </a:ext>
                </a:extLst>
              </p:cNvPr>
              <p:cNvSpPr/>
              <p:nvPr/>
            </p:nvSpPr>
            <p:spPr>
              <a:xfrm>
                <a:off x="9840179" y="4675041"/>
                <a:ext cx="90010" cy="41970"/>
              </a:xfrm>
              <a:custGeom>
                <a:avLst/>
                <a:gdLst>
                  <a:gd name="connsiteX0" fmla="*/ 88391 w 90010"/>
                  <a:gd name="connsiteY0" fmla="*/ 1223 h 41970"/>
                  <a:gd name="connsiteX1" fmla="*/ 128 w 90010"/>
                  <a:gd name="connsiteY1" fmla="*/ 40451 h 41970"/>
                  <a:gd name="connsiteX2" fmla="*/ 1500 w 90010"/>
                  <a:gd name="connsiteY2" fmla="*/ 41822 h 41970"/>
                  <a:gd name="connsiteX3" fmla="*/ 37093 w 90010"/>
                  <a:gd name="connsiteY3" fmla="*/ 18025 h 41970"/>
                  <a:gd name="connsiteX4" fmla="*/ 88391 w 90010"/>
                  <a:gd name="connsiteY4" fmla="*/ 5681 h 41970"/>
                  <a:gd name="connsiteX5" fmla="*/ 88391 w 90010"/>
                  <a:gd name="connsiteY5" fmla="*/ 1223 h 41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010" h="41970">
                    <a:moveTo>
                      <a:pt x="88391" y="1223"/>
                    </a:moveTo>
                    <a:cubicBezTo>
                      <a:pt x="60204" y="-5361"/>
                      <a:pt x="14598" y="15625"/>
                      <a:pt x="128" y="40451"/>
                    </a:cubicBezTo>
                    <a:cubicBezTo>
                      <a:pt x="-352" y="41274"/>
                      <a:pt x="608" y="42371"/>
                      <a:pt x="1500" y="41822"/>
                    </a:cubicBezTo>
                    <a:cubicBezTo>
                      <a:pt x="13707" y="34141"/>
                      <a:pt x="24062" y="24609"/>
                      <a:pt x="37093" y="18025"/>
                    </a:cubicBezTo>
                    <a:cubicBezTo>
                      <a:pt x="53826" y="9658"/>
                      <a:pt x="70971" y="10276"/>
                      <a:pt x="88391" y="5681"/>
                    </a:cubicBezTo>
                    <a:cubicBezTo>
                      <a:pt x="90517" y="5064"/>
                      <a:pt x="90585" y="1703"/>
                      <a:pt x="88391" y="1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5" name="任意多边形: 形状 4564">
                <a:extLst>
                  <a:ext uri="{FF2B5EF4-FFF2-40B4-BE49-F238E27FC236}">
                    <a16:creationId xmlns:a16="http://schemas.microsoft.com/office/drawing/2014/main" id="{904D5FAF-82EE-33F4-B001-42E129F8616D}"/>
                  </a:ext>
                </a:extLst>
              </p:cNvPr>
              <p:cNvSpPr/>
              <p:nvPr/>
            </p:nvSpPr>
            <p:spPr>
              <a:xfrm>
                <a:off x="10346482" y="4692189"/>
                <a:ext cx="73626" cy="23961"/>
              </a:xfrm>
              <a:custGeom>
                <a:avLst/>
                <a:gdLst>
                  <a:gd name="connsiteX0" fmla="*/ 51106 w 73626"/>
                  <a:gd name="connsiteY0" fmla="*/ 4580 h 23961"/>
                  <a:gd name="connsiteX1" fmla="*/ 1454 w 73626"/>
                  <a:gd name="connsiteY1" fmla="*/ 2591 h 23961"/>
                  <a:gd name="connsiteX2" fmla="*/ 2003 w 73626"/>
                  <a:gd name="connsiteY2" fmla="*/ 6569 h 23961"/>
                  <a:gd name="connsiteX3" fmla="*/ 69280 w 73626"/>
                  <a:gd name="connsiteY3" fmla="*/ 23234 h 23961"/>
                  <a:gd name="connsiteX4" fmla="*/ 73600 w 73626"/>
                  <a:gd name="connsiteY4" fmla="*/ 21451 h 23961"/>
                  <a:gd name="connsiteX5" fmla="*/ 51106 w 73626"/>
                  <a:gd name="connsiteY5" fmla="*/ 4580 h 23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26" h="23961">
                    <a:moveTo>
                      <a:pt x="51106" y="4580"/>
                    </a:moveTo>
                    <a:cubicBezTo>
                      <a:pt x="35676" y="260"/>
                      <a:pt x="16885" y="-2141"/>
                      <a:pt x="1454" y="2591"/>
                    </a:cubicBezTo>
                    <a:cubicBezTo>
                      <a:pt x="-878" y="3277"/>
                      <a:pt x="-192" y="6295"/>
                      <a:pt x="2003" y="6569"/>
                    </a:cubicBezTo>
                    <a:cubicBezTo>
                      <a:pt x="25183" y="9381"/>
                      <a:pt x="51106" y="6295"/>
                      <a:pt x="69280" y="23234"/>
                    </a:cubicBezTo>
                    <a:cubicBezTo>
                      <a:pt x="70926" y="24811"/>
                      <a:pt x="73532" y="23646"/>
                      <a:pt x="73600" y="21451"/>
                    </a:cubicBezTo>
                    <a:cubicBezTo>
                      <a:pt x="74286" y="8352"/>
                      <a:pt x="61462" y="7461"/>
                      <a:pt x="51106" y="458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6" name="任意多边形: 形状 4565">
                <a:extLst>
                  <a:ext uri="{FF2B5EF4-FFF2-40B4-BE49-F238E27FC236}">
                    <a16:creationId xmlns:a16="http://schemas.microsoft.com/office/drawing/2014/main" id="{6A10E893-F006-DDE2-EBD9-B5AD1CD255CB}"/>
                  </a:ext>
                </a:extLst>
              </p:cNvPr>
              <p:cNvSpPr/>
              <p:nvPr/>
            </p:nvSpPr>
            <p:spPr>
              <a:xfrm>
                <a:off x="10068463" y="4923768"/>
                <a:ext cx="127792" cy="123656"/>
              </a:xfrm>
              <a:custGeom>
                <a:avLst/>
                <a:gdLst>
                  <a:gd name="connsiteX0" fmla="*/ 116253 w 127792"/>
                  <a:gd name="connsiteY0" fmla="*/ 19135 h 123656"/>
                  <a:gd name="connsiteX1" fmla="*/ 110835 w 127792"/>
                  <a:gd name="connsiteY1" fmla="*/ 20575 h 123656"/>
                  <a:gd name="connsiteX2" fmla="*/ 115362 w 127792"/>
                  <a:gd name="connsiteY2" fmla="*/ 87852 h 123656"/>
                  <a:gd name="connsiteX3" fmla="*/ 52953 w 127792"/>
                  <a:gd name="connsiteY3" fmla="*/ 113912 h 123656"/>
                  <a:gd name="connsiteX4" fmla="*/ 22573 w 127792"/>
                  <a:gd name="connsiteY4" fmla="*/ 105408 h 123656"/>
                  <a:gd name="connsiteX5" fmla="*/ 7828 w 127792"/>
                  <a:gd name="connsiteY5" fmla="*/ 65769 h 123656"/>
                  <a:gd name="connsiteX6" fmla="*/ 12628 w 127792"/>
                  <a:gd name="connsiteY6" fmla="*/ 1921 h 123656"/>
                  <a:gd name="connsiteX7" fmla="*/ 7348 w 127792"/>
                  <a:gd name="connsiteY7" fmla="*/ 2607 h 123656"/>
                  <a:gd name="connsiteX8" fmla="*/ 2547 w 127792"/>
                  <a:gd name="connsiteY8" fmla="*/ 91281 h 123656"/>
                  <a:gd name="connsiteX9" fmla="*/ 58303 w 127792"/>
                  <a:gd name="connsiteY9" fmla="*/ 122827 h 123656"/>
                  <a:gd name="connsiteX10" fmla="*/ 119270 w 127792"/>
                  <a:gd name="connsiteY10" fmla="*/ 99579 h 123656"/>
                  <a:gd name="connsiteX11" fmla="*/ 116253 w 127792"/>
                  <a:gd name="connsiteY11" fmla="*/ 19135 h 12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792" h="123656">
                    <a:moveTo>
                      <a:pt x="116253" y="19135"/>
                    </a:moveTo>
                    <a:cubicBezTo>
                      <a:pt x="114881" y="16734"/>
                      <a:pt x="110629" y="17626"/>
                      <a:pt x="110835" y="20575"/>
                    </a:cubicBezTo>
                    <a:cubicBezTo>
                      <a:pt x="112481" y="44029"/>
                      <a:pt x="122836" y="63780"/>
                      <a:pt x="115362" y="87852"/>
                    </a:cubicBezTo>
                    <a:cubicBezTo>
                      <a:pt x="106583" y="116175"/>
                      <a:pt x="77368" y="116655"/>
                      <a:pt x="52953" y="113912"/>
                    </a:cubicBezTo>
                    <a:cubicBezTo>
                      <a:pt x="42186" y="112678"/>
                      <a:pt x="32105" y="110826"/>
                      <a:pt x="22573" y="105408"/>
                    </a:cubicBezTo>
                    <a:cubicBezTo>
                      <a:pt x="8925" y="97659"/>
                      <a:pt x="7416" y="79485"/>
                      <a:pt x="7828" y="65769"/>
                    </a:cubicBezTo>
                    <a:cubicBezTo>
                      <a:pt x="8445" y="43823"/>
                      <a:pt x="17703" y="24072"/>
                      <a:pt x="12628" y="1921"/>
                    </a:cubicBezTo>
                    <a:cubicBezTo>
                      <a:pt x="11943" y="-1028"/>
                      <a:pt x="7142" y="-411"/>
                      <a:pt x="7348" y="2607"/>
                    </a:cubicBezTo>
                    <a:cubicBezTo>
                      <a:pt x="8788" y="32576"/>
                      <a:pt x="-5682" y="61517"/>
                      <a:pt x="2547" y="91281"/>
                    </a:cubicBezTo>
                    <a:cubicBezTo>
                      <a:pt x="9474" y="116312"/>
                      <a:pt x="36357" y="120290"/>
                      <a:pt x="58303" y="122827"/>
                    </a:cubicBezTo>
                    <a:cubicBezTo>
                      <a:pt x="83060" y="125708"/>
                      <a:pt x="105349" y="121799"/>
                      <a:pt x="119270" y="99579"/>
                    </a:cubicBezTo>
                    <a:cubicBezTo>
                      <a:pt x="133192" y="77359"/>
                      <a:pt x="128529" y="40737"/>
                      <a:pt x="116253" y="1913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7" name="任意多边形: 形状 4566">
                <a:extLst>
                  <a:ext uri="{FF2B5EF4-FFF2-40B4-BE49-F238E27FC236}">
                    <a16:creationId xmlns:a16="http://schemas.microsoft.com/office/drawing/2014/main" id="{D2237EF1-6BC0-607D-9437-C1B6B027EAAB}"/>
                  </a:ext>
                </a:extLst>
              </p:cNvPr>
              <p:cNvSpPr/>
              <p:nvPr/>
            </p:nvSpPr>
            <p:spPr>
              <a:xfrm>
                <a:off x="9850860" y="5038249"/>
                <a:ext cx="565138" cy="94274"/>
              </a:xfrm>
              <a:custGeom>
                <a:avLst/>
                <a:gdLst>
                  <a:gd name="connsiteX0" fmla="*/ 560033 w 565138"/>
                  <a:gd name="connsiteY0" fmla="*/ 42432 h 94274"/>
                  <a:gd name="connsiteX1" fmla="*/ 550637 w 565138"/>
                  <a:gd name="connsiteY1" fmla="*/ 44146 h 94274"/>
                  <a:gd name="connsiteX2" fmla="*/ 508392 w 565138"/>
                  <a:gd name="connsiteY2" fmla="*/ 6633 h 94274"/>
                  <a:gd name="connsiteX3" fmla="*/ 471976 w 565138"/>
                  <a:gd name="connsiteY3" fmla="*/ 59782 h 94274"/>
                  <a:gd name="connsiteX4" fmla="*/ 476091 w 565138"/>
                  <a:gd name="connsiteY4" fmla="*/ 62937 h 94274"/>
                  <a:gd name="connsiteX5" fmla="*/ 492756 w 565138"/>
                  <a:gd name="connsiteY5" fmla="*/ 24189 h 94274"/>
                  <a:gd name="connsiteX6" fmla="*/ 531092 w 565138"/>
                  <a:gd name="connsiteY6" fmla="*/ 25561 h 94274"/>
                  <a:gd name="connsiteX7" fmla="*/ 542065 w 565138"/>
                  <a:gd name="connsiteY7" fmla="*/ 46204 h 94274"/>
                  <a:gd name="connsiteX8" fmla="*/ 495704 w 565138"/>
                  <a:gd name="connsiteY8" fmla="*/ 60331 h 94274"/>
                  <a:gd name="connsiteX9" fmla="*/ 424450 w 565138"/>
                  <a:gd name="connsiteY9" fmla="*/ 75075 h 94274"/>
                  <a:gd name="connsiteX10" fmla="*/ 280569 w 565138"/>
                  <a:gd name="connsiteY10" fmla="*/ 84951 h 94274"/>
                  <a:gd name="connsiteX11" fmla="*/ 137031 w 565138"/>
                  <a:gd name="connsiteY11" fmla="*/ 70138 h 94274"/>
                  <a:gd name="connsiteX12" fmla="*/ 120503 w 565138"/>
                  <a:gd name="connsiteY12" fmla="*/ 66709 h 94274"/>
                  <a:gd name="connsiteX13" fmla="*/ 120640 w 565138"/>
                  <a:gd name="connsiteY13" fmla="*/ 65475 h 94274"/>
                  <a:gd name="connsiteX14" fmla="*/ 113302 w 565138"/>
                  <a:gd name="connsiteY14" fmla="*/ 47781 h 94274"/>
                  <a:gd name="connsiteX15" fmla="*/ 108639 w 565138"/>
                  <a:gd name="connsiteY15" fmla="*/ 28441 h 94274"/>
                  <a:gd name="connsiteX16" fmla="*/ 90877 w 565138"/>
                  <a:gd name="connsiteY16" fmla="*/ 3204 h 94274"/>
                  <a:gd name="connsiteX17" fmla="*/ 45957 w 565138"/>
                  <a:gd name="connsiteY17" fmla="*/ 40991 h 94274"/>
                  <a:gd name="connsiteX18" fmla="*/ 50003 w 565138"/>
                  <a:gd name="connsiteY18" fmla="*/ 42706 h 94274"/>
                  <a:gd name="connsiteX19" fmla="*/ 65228 w 565138"/>
                  <a:gd name="connsiteY19" fmla="*/ 14451 h 94274"/>
                  <a:gd name="connsiteX20" fmla="*/ 100684 w 565138"/>
                  <a:gd name="connsiteY20" fmla="*/ 30567 h 94274"/>
                  <a:gd name="connsiteX21" fmla="*/ 112068 w 565138"/>
                  <a:gd name="connsiteY21" fmla="*/ 64720 h 94274"/>
                  <a:gd name="connsiteX22" fmla="*/ 2409 w 565138"/>
                  <a:gd name="connsiteY22" fmla="*/ 33859 h 94274"/>
                  <a:gd name="connsiteX23" fmla="*/ 968 w 565138"/>
                  <a:gd name="connsiteY23" fmla="*/ 37356 h 94274"/>
                  <a:gd name="connsiteX24" fmla="*/ 134837 w 565138"/>
                  <a:gd name="connsiteY24" fmla="*/ 78162 h 94274"/>
                  <a:gd name="connsiteX25" fmla="*/ 280638 w 565138"/>
                  <a:gd name="connsiteY25" fmla="*/ 94072 h 94274"/>
                  <a:gd name="connsiteX26" fmla="*/ 421021 w 565138"/>
                  <a:gd name="connsiteY26" fmla="*/ 85020 h 94274"/>
                  <a:gd name="connsiteX27" fmla="*/ 492550 w 565138"/>
                  <a:gd name="connsiteY27" fmla="*/ 71304 h 94274"/>
                  <a:gd name="connsiteX28" fmla="*/ 546522 w 565138"/>
                  <a:gd name="connsiteY28" fmla="*/ 57245 h 94274"/>
                  <a:gd name="connsiteX29" fmla="*/ 553723 w 565138"/>
                  <a:gd name="connsiteY29" fmla="*/ 54296 h 94274"/>
                  <a:gd name="connsiteX30" fmla="*/ 563119 w 565138"/>
                  <a:gd name="connsiteY30" fmla="*/ 49633 h 94274"/>
                  <a:gd name="connsiteX31" fmla="*/ 560033 w 565138"/>
                  <a:gd name="connsiteY31" fmla="*/ 42432 h 94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65138" h="94274">
                    <a:moveTo>
                      <a:pt x="560033" y="42432"/>
                    </a:moveTo>
                    <a:cubicBezTo>
                      <a:pt x="556878" y="42843"/>
                      <a:pt x="553792" y="43460"/>
                      <a:pt x="550637" y="44146"/>
                    </a:cubicBezTo>
                    <a:cubicBezTo>
                      <a:pt x="543711" y="24738"/>
                      <a:pt x="530886" y="7456"/>
                      <a:pt x="508392" y="6633"/>
                    </a:cubicBezTo>
                    <a:cubicBezTo>
                      <a:pt x="480137" y="5604"/>
                      <a:pt x="483429" y="43940"/>
                      <a:pt x="471976" y="59782"/>
                    </a:cubicBezTo>
                    <a:cubicBezTo>
                      <a:pt x="470056" y="62457"/>
                      <a:pt x="473965" y="64583"/>
                      <a:pt x="476091" y="62937"/>
                    </a:cubicBezTo>
                    <a:cubicBezTo>
                      <a:pt x="488092" y="53679"/>
                      <a:pt x="486789" y="36945"/>
                      <a:pt x="492756" y="24189"/>
                    </a:cubicBezTo>
                    <a:cubicBezTo>
                      <a:pt x="500711" y="7182"/>
                      <a:pt x="521833" y="15754"/>
                      <a:pt x="531092" y="25561"/>
                    </a:cubicBezTo>
                    <a:cubicBezTo>
                      <a:pt x="536510" y="31253"/>
                      <a:pt x="539390" y="38728"/>
                      <a:pt x="542065" y="46204"/>
                    </a:cubicBezTo>
                    <a:cubicBezTo>
                      <a:pt x="526497" y="50387"/>
                      <a:pt x="510929" y="56422"/>
                      <a:pt x="495704" y="60331"/>
                    </a:cubicBezTo>
                    <a:cubicBezTo>
                      <a:pt x="472182" y="66435"/>
                      <a:pt x="448384" y="71167"/>
                      <a:pt x="424450" y="75075"/>
                    </a:cubicBezTo>
                    <a:cubicBezTo>
                      <a:pt x="376924" y="82756"/>
                      <a:pt x="328644" y="85637"/>
                      <a:pt x="280569" y="84951"/>
                    </a:cubicBezTo>
                    <a:cubicBezTo>
                      <a:pt x="232426" y="84265"/>
                      <a:pt x="184351" y="79053"/>
                      <a:pt x="137031" y="70138"/>
                    </a:cubicBezTo>
                    <a:cubicBezTo>
                      <a:pt x="131476" y="69109"/>
                      <a:pt x="125989" y="67943"/>
                      <a:pt x="120503" y="66709"/>
                    </a:cubicBezTo>
                    <a:cubicBezTo>
                      <a:pt x="120640" y="66297"/>
                      <a:pt x="120709" y="65886"/>
                      <a:pt x="120640" y="65475"/>
                    </a:cubicBezTo>
                    <a:cubicBezTo>
                      <a:pt x="119475" y="59097"/>
                      <a:pt x="115291" y="54022"/>
                      <a:pt x="113302" y="47781"/>
                    </a:cubicBezTo>
                    <a:cubicBezTo>
                      <a:pt x="111245" y="41472"/>
                      <a:pt x="110285" y="34819"/>
                      <a:pt x="108639" y="28441"/>
                    </a:cubicBezTo>
                    <a:cubicBezTo>
                      <a:pt x="105964" y="17949"/>
                      <a:pt x="100409" y="8621"/>
                      <a:pt x="90877" y="3204"/>
                    </a:cubicBezTo>
                    <a:cubicBezTo>
                      <a:pt x="67011" y="-10512"/>
                      <a:pt x="49523" y="23161"/>
                      <a:pt x="45957" y="40991"/>
                    </a:cubicBezTo>
                    <a:cubicBezTo>
                      <a:pt x="45477" y="43323"/>
                      <a:pt x="48974" y="45175"/>
                      <a:pt x="50003" y="42706"/>
                    </a:cubicBezTo>
                    <a:cubicBezTo>
                      <a:pt x="54324" y="32624"/>
                      <a:pt x="57409" y="22612"/>
                      <a:pt x="65228" y="14451"/>
                    </a:cubicBezTo>
                    <a:cubicBezTo>
                      <a:pt x="81412" y="-2420"/>
                      <a:pt x="96226" y="15548"/>
                      <a:pt x="100684" y="30567"/>
                    </a:cubicBezTo>
                    <a:cubicBezTo>
                      <a:pt x="103564" y="40237"/>
                      <a:pt x="103838" y="57039"/>
                      <a:pt x="112068" y="64720"/>
                    </a:cubicBezTo>
                    <a:cubicBezTo>
                      <a:pt x="75035" y="56010"/>
                      <a:pt x="39099" y="44146"/>
                      <a:pt x="2409" y="33859"/>
                    </a:cubicBezTo>
                    <a:cubicBezTo>
                      <a:pt x="351" y="33311"/>
                      <a:pt x="-1020" y="36397"/>
                      <a:pt x="968" y="37356"/>
                    </a:cubicBezTo>
                    <a:cubicBezTo>
                      <a:pt x="42734" y="57656"/>
                      <a:pt x="89505" y="68972"/>
                      <a:pt x="134837" y="78162"/>
                    </a:cubicBezTo>
                    <a:cubicBezTo>
                      <a:pt x="182843" y="87900"/>
                      <a:pt x="231671" y="92975"/>
                      <a:pt x="280638" y="94072"/>
                    </a:cubicBezTo>
                    <a:cubicBezTo>
                      <a:pt x="327615" y="95170"/>
                      <a:pt x="374592" y="91741"/>
                      <a:pt x="421021" y="85020"/>
                    </a:cubicBezTo>
                    <a:cubicBezTo>
                      <a:pt x="445024" y="81522"/>
                      <a:pt x="468889" y="76790"/>
                      <a:pt x="492550" y="71304"/>
                    </a:cubicBezTo>
                    <a:cubicBezTo>
                      <a:pt x="509763" y="67326"/>
                      <a:pt x="529172" y="63691"/>
                      <a:pt x="546522" y="57245"/>
                    </a:cubicBezTo>
                    <a:cubicBezTo>
                      <a:pt x="548991" y="60468"/>
                      <a:pt x="554614" y="58822"/>
                      <a:pt x="553723" y="54296"/>
                    </a:cubicBezTo>
                    <a:cubicBezTo>
                      <a:pt x="556946" y="52856"/>
                      <a:pt x="560101" y="51347"/>
                      <a:pt x="563119" y="49633"/>
                    </a:cubicBezTo>
                    <a:cubicBezTo>
                      <a:pt x="567371" y="47301"/>
                      <a:pt x="564216" y="41883"/>
                      <a:pt x="560033" y="424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8" name="任意多边形: 形状 4567">
                <a:extLst>
                  <a:ext uri="{FF2B5EF4-FFF2-40B4-BE49-F238E27FC236}">
                    <a16:creationId xmlns:a16="http://schemas.microsoft.com/office/drawing/2014/main" id="{804383F0-410F-06D6-12E0-870C9B745E63}"/>
                  </a:ext>
                </a:extLst>
              </p:cNvPr>
              <p:cNvSpPr/>
              <p:nvPr/>
            </p:nvSpPr>
            <p:spPr>
              <a:xfrm>
                <a:off x="10304272" y="5341479"/>
                <a:ext cx="50951" cy="260967"/>
              </a:xfrm>
              <a:custGeom>
                <a:avLst/>
                <a:gdLst>
                  <a:gd name="connsiteX0" fmla="*/ 49356 w 50951"/>
                  <a:gd name="connsiteY0" fmla="*/ 697 h 260967"/>
                  <a:gd name="connsiteX1" fmla="*/ 47573 w 50951"/>
                  <a:gd name="connsiteY1" fmla="*/ 491 h 260967"/>
                  <a:gd name="connsiteX2" fmla="*/ 33720 w 50951"/>
                  <a:gd name="connsiteY2" fmla="*/ 59127 h 260967"/>
                  <a:gd name="connsiteX3" fmla="*/ 21993 w 50951"/>
                  <a:gd name="connsiteY3" fmla="*/ 125032 h 260967"/>
                  <a:gd name="connsiteX4" fmla="*/ 10334 w 50951"/>
                  <a:gd name="connsiteY4" fmla="*/ 190938 h 260967"/>
                  <a:gd name="connsiteX5" fmla="*/ 253 w 50951"/>
                  <a:gd name="connsiteY5" fmla="*/ 258078 h 260967"/>
                  <a:gd name="connsiteX6" fmla="*/ 5534 w 50951"/>
                  <a:gd name="connsiteY6" fmla="*/ 259518 h 260967"/>
                  <a:gd name="connsiteX7" fmla="*/ 17947 w 50951"/>
                  <a:gd name="connsiteY7" fmla="*/ 199990 h 260967"/>
                  <a:gd name="connsiteX8" fmla="*/ 30703 w 50951"/>
                  <a:gd name="connsiteY8" fmla="*/ 127501 h 260967"/>
                  <a:gd name="connsiteX9" fmla="*/ 42224 w 50951"/>
                  <a:gd name="connsiteY9" fmla="*/ 61596 h 260967"/>
                  <a:gd name="connsiteX10" fmla="*/ 49356 w 50951"/>
                  <a:gd name="connsiteY10" fmla="*/ 697 h 26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951" h="260967">
                    <a:moveTo>
                      <a:pt x="49356" y="697"/>
                    </a:moveTo>
                    <a:cubicBezTo>
                      <a:pt x="49082" y="-195"/>
                      <a:pt x="48053" y="-195"/>
                      <a:pt x="47573" y="491"/>
                    </a:cubicBezTo>
                    <a:cubicBezTo>
                      <a:pt x="36738" y="15441"/>
                      <a:pt x="36943" y="41159"/>
                      <a:pt x="33720" y="59127"/>
                    </a:cubicBezTo>
                    <a:cubicBezTo>
                      <a:pt x="29742" y="81073"/>
                      <a:pt x="25902" y="103018"/>
                      <a:pt x="21993" y="125032"/>
                    </a:cubicBezTo>
                    <a:cubicBezTo>
                      <a:pt x="18084" y="146978"/>
                      <a:pt x="14243" y="168992"/>
                      <a:pt x="10334" y="190938"/>
                    </a:cubicBezTo>
                    <a:cubicBezTo>
                      <a:pt x="6562" y="212197"/>
                      <a:pt x="-1530" y="236543"/>
                      <a:pt x="253" y="258078"/>
                    </a:cubicBezTo>
                    <a:cubicBezTo>
                      <a:pt x="459" y="260615"/>
                      <a:pt x="4231" y="262329"/>
                      <a:pt x="5534" y="259518"/>
                    </a:cubicBezTo>
                    <a:cubicBezTo>
                      <a:pt x="13763" y="241755"/>
                      <a:pt x="14518" y="219193"/>
                      <a:pt x="17947" y="199990"/>
                    </a:cubicBezTo>
                    <a:cubicBezTo>
                      <a:pt x="22199" y="175850"/>
                      <a:pt x="26451" y="151641"/>
                      <a:pt x="30703" y="127501"/>
                    </a:cubicBezTo>
                    <a:cubicBezTo>
                      <a:pt x="34543" y="105556"/>
                      <a:pt x="38452" y="83541"/>
                      <a:pt x="42224" y="61596"/>
                    </a:cubicBezTo>
                    <a:cubicBezTo>
                      <a:pt x="45379" y="43216"/>
                      <a:pt x="54637" y="18733"/>
                      <a:pt x="49356" y="6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9" name="任意多边形: 形状 4568">
                <a:extLst>
                  <a:ext uri="{FF2B5EF4-FFF2-40B4-BE49-F238E27FC236}">
                    <a16:creationId xmlns:a16="http://schemas.microsoft.com/office/drawing/2014/main" id="{D8D36235-9A45-CD20-1429-F7B3CBFFB4A2}"/>
                  </a:ext>
                </a:extLst>
              </p:cNvPr>
              <p:cNvSpPr/>
              <p:nvPr/>
            </p:nvSpPr>
            <p:spPr>
              <a:xfrm>
                <a:off x="10255105" y="5594820"/>
                <a:ext cx="44972" cy="34270"/>
              </a:xfrm>
              <a:custGeom>
                <a:avLst/>
                <a:gdLst>
                  <a:gd name="connsiteX0" fmla="*/ 44688 w 44972"/>
                  <a:gd name="connsiteY0" fmla="*/ 30042 h 34270"/>
                  <a:gd name="connsiteX1" fmla="*/ 39476 w 44972"/>
                  <a:gd name="connsiteY1" fmla="*/ 26682 h 34270"/>
                  <a:gd name="connsiteX2" fmla="*/ 25692 w 44972"/>
                  <a:gd name="connsiteY2" fmla="*/ 21333 h 34270"/>
                  <a:gd name="connsiteX3" fmla="*/ 12456 w 44972"/>
                  <a:gd name="connsiteY3" fmla="*/ 9949 h 34270"/>
                  <a:gd name="connsiteX4" fmla="*/ 40848 w 44972"/>
                  <a:gd name="connsiteY4" fmla="*/ 15298 h 34270"/>
                  <a:gd name="connsiteX5" fmla="*/ 41739 w 44972"/>
                  <a:gd name="connsiteY5" fmla="*/ 11869 h 34270"/>
                  <a:gd name="connsiteX6" fmla="*/ 4637 w 44972"/>
                  <a:gd name="connsiteY6" fmla="*/ 142 h 34270"/>
                  <a:gd name="connsiteX7" fmla="*/ 454 w 44972"/>
                  <a:gd name="connsiteY7" fmla="*/ 5559 h 34270"/>
                  <a:gd name="connsiteX8" fmla="*/ 20000 w 44972"/>
                  <a:gd name="connsiteY8" fmla="*/ 26545 h 34270"/>
                  <a:gd name="connsiteX9" fmla="*/ 44345 w 44972"/>
                  <a:gd name="connsiteY9" fmla="*/ 32511 h 34270"/>
                  <a:gd name="connsiteX10" fmla="*/ 44688 w 44972"/>
                  <a:gd name="connsiteY10" fmla="*/ 30042 h 34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972" h="34270">
                    <a:moveTo>
                      <a:pt x="44688" y="30042"/>
                    </a:moveTo>
                    <a:cubicBezTo>
                      <a:pt x="43180" y="27642"/>
                      <a:pt x="42288" y="27231"/>
                      <a:pt x="39476" y="26682"/>
                    </a:cubicBezTo>
                    <a:cubicBezTo>
                      <a:pt x="34607" y="25722"/>
                      <a:pt x="30012" y="23665"/>
                      <a:pt x="25692" y="21333"/>
                    </a:cubicBezTo>
                    <a:cubicBezTo>
                      <a:pt x="20480" y="18452"/>
                      <a:pt x="16159" y="14475"/>
                      <a:pt x="12456" y="9949"/>
                    </a:cubicBezTo>
                    <a:cubicBezTo>
                      <a:pt x="21782" y="12555"/>
                      <a:pt x="31452" y="15229"/>
                      <a:pt x="40848" y="15298"/>
                    </a:cubicBezTo>
                    <a:cubicBezTo>
                      <a:pt x="42631" y="15298"/>
                      <a:pt x="43385" y="12760"/>
                      <a:pt x="41739" y="11869"/>
                    </a:cubicBezTo>
                    <a:cubicBezTo>
                      <a:pt x="30629" y="5765"/>
                      <a:pt x="16776" y="3571"/>
                      <a:pt x="4637" y="142"/>
                    </a:cubicBezTo>
                    <a:cubicBezTo>
                      <a:pt x="1414" y="-750"/>
                      <a:pt x="-1054" y="2748"/>
                      <a:pt x="454" y="5559"/>
                    </a:cubicBezTo>
                    <a:cubicBezTo>
                      <a:pt x="5186" y="14200"/>
                      <a:pt x="11839" y="21127"/>
                      <a:pt x="20000" y="26545"/>
                    </a:cubicBezTo>
                    <a:cubicBezTo>
                      <a:pt x="25623" y="30248"/>
                      <a:pt x="38310" y="37655"/>
                      <a:pt x="44345" y="32511"/>
                    </a:cubicBezTo>
                    <a:cubicBezTo>
                      <a:pt x="45031" y="31894"/>
                      <a:pt x="45168" y="30728"/>
                      <a:pt x="44688" y="300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0" name="任意多边形: 形状 4569">
                <a:extLst>
                  <a:ext uri="{FF2B5EF4-FFF2-40B4-BE49-F238E27FC236}">
                    <a16:creationId xmlns:a16="http://schemas.microsoft.com/office/drawing/2014/main" id="{27F6D3ED-ACC4-DA30-68E3-E215B8ED67A0}"/>
                  </a:ext>
                </a:extLst>
              </p:cNvPr>
              <p:cNvSpPr/>
              <p:nvPr/>
            </p:nvSpPr>
            <p:spPr>
              <a:xfrm>
                <a:off x="10275775" y="5333596"/>
                <a:ext cx="134364" cy="346795"/>
              </a:xfrm>
              <a:custGeom>
                <a:avLst/>
                <a:gdLst>
                  <a:gd name="connsiteX0" fmla="*/ 134364 w 134364"/>
                  <a:gd name="connsiteY0" fmla="*/ 2065 h 346795"/>
                  <a:gd name="connsiteX1" fmla="*/ 130180 w 134364"/>
                  <a:gd name="connsiteY1" fmla="*/ 1516 h 346795"/>
                  <a:gd name="connsiteX2" fmla="*/ 100142 w 134364"/>
                  <a:gd name="connsiteY2" fmla="*/ 136207 h 346795"/>
                  <a:gd name="connsiteX3" fmla="*/ 64824 w 134364"/>
                  <a:gd name="connsiteY3" fmla="*/ 269732 h 346795"/>
                  <a:gd name="connsiteX4" fmla="*/ 71887 w 134364"/>
                  <a:gd name="connsiteY4" fmla="*/ 275493 h 346795"/>
                  <a:gd name="connsiteX5" fmla="*/ 71407 w 134364"/>
                  <a:gd name="connsiteY5" fmla="*/ 310675 h 346795"/>
                  <a:gd name="connsiteX6" fmla="*/ 71202 w 134364"/>
                  <a:gd name="connsiteY6" fmla="*/ 322265 h 346795"/>
                  <a:gd name="connsiteX7" fmla="*/ 60983 w 134364"/>
                  <a:gd name="connsiteY7" fmla="*/ 336392 h 346795"/>
                  <a:gd name="connsiteX8" fmla="*/ 58583 w 134364"/>
                  <a:gd name="connsiteY8" fmla="*/ 302034 h 346795"/>
                  <a:gd name="connsiteX9" fmla="*/ 56045 w 134364"/>
                  <a:gd name="connsiteY9" fmla="*/ 300045 h 346795"/>
                  <a:gd name="connsiteX10" fmla="*/ 56320 w 134364"/>
                  <a:gd name="connsiteY10" fmla="*/ 299633 h 346795"/>
                  <a:gd name="connsiteX11" fmla="*/ 53988 w 134364"/>
                  <a:gd name="connsiteY11" fmla="*/ 296547 h 346795"/>
                  <a:gd name="connsiteX12" fmla="*/ 26693 w 134364"/>
                  <a:gd name="connsiteY12" fmla="*/ 318493 h 346795"/>
                  <a:gd name="connsiteX13" fmla="*/ 20384 w 134364"/>
                  <a:gd name="connsiteY13" fmla="*/ 323911 h 346795"/>
                  <a:gd name="connsiteX14" fmla="*/ 7696 w 134364"/>
                  <a:gd name="connsiteY14" fmla="*/ 314858 h 346795"/>
                  <a:gd name="connsiteX15" fmla="*/ 20452 w 134364"/>
                  <a:gd name="connsiteY15" fmla="*/ 299633 h 346795"/>
                  <a:gd name="connsiteX16" fmla="*/ 18944 w 134364"/>
                  <a:gd name="connsiteY16" fmla="*/ 297096 h 346795"/>
                  <a:gd name="connsiteX17" fmla="*/ 6531 w 134364"/>
                  <a:gd name="connsiteY17" fmla="*/ 330563 h 346795"/>
                  <a:gd name="connsiteX18" fmla="*/ 27105 w 134364"/>
                  <a:gd name="connsiteY18" fmla="*/ 328025 h 346795"/>
                  <a:gd name="connsiteX19" fmla="*/ 43221 w 134364"/>
                  <a:gd name="connsiteY19" fmla="*/ 313624 h 346795"/>
                  <a:gd name="connsiteX20" fmla="*/ 54194 w 134364"/>
                  <a:gd name="connsiteY20" fmla="*/ 303131 h 346795"/>
                  <a:gd name="connsiteX21" fmla="*/ 55428 w 134364"/>
                  <a:gd name="connsiteY21" fmla="*/ 344005 h 346795"/>
                  <a:gd name="connsiteX22" fmla="*/ 57828 w 134364"/>
                  <a:gd name="connsiteY22" fmla="*/ 346405 h 346795"/>
                  <a:gd name="connsiteX23" fmla="*/ 78060 w 134364"/>
                  <a:gd name="connsiteY23" fmla="*/ 328437 h 346795"/>
                  <a:gd name="connsiteX24" fmla="*/ 80391 w 134364"/>
                  <a:gd name="connsiteY24" fmla="*/ 264177 h 346795"/>
                  <a:gd name="connsiteX25" fmla="*/ 77922 w 134364"/>
                  <a:gd name="connsiteY25" fmla="*/ 260405 h 346795"/>
                  <a:gd name="connsiteX26" fmla="*/ 109469 w 134364"/>
                  <a:gd name="connsiteY26" fmla="*/ 138607 h 346795"/>
                  <a:gd name="connsiteX27" fmla="*/ 134364 w 134364"/>
                  <a:gd name="connsiteY27" fmla="*/ 2065 h 346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4364" h="346795">
                    <a:moveTo>
                      <a:pt x="134364" y="2065"/>
                    </a:moveTo>
                    <a:cubicBezTo>
                      <a:pt x="134432" y="-404"/>
                      <a:pt x="130935" y="-747"/>
                      <a:pt x="130180" y="1516"/>
                    </a:cubicBezTo>
                    <a:cubicBezTo>
                      <a:pt x="116464" y="44927"/>
                      <a:pt x="110498" y="91836"/>
                      <a:pt x="100142" y="136207"/>
                    </a:cubicBezTo>
                    <a:cubicBezTo>
                      <a:pt x="89650" y="181058"/>
                      <a:pt x="77648" y="225567"/>
                      <a:pt x="64824" y="269732"/>
                    </a:cubicBezTo>
                    <a:cubicBezTo>
                      <a:pt x="63452" y="274327"/>
                      <a:pt x="68458" y="277002"/>
                      <a:pt x="71887" y="275493"/>
                    </a:cubicBezTo>
                    <a:cubicBezTo>
                      <a:pt x="71819" y="287220"/>
                      <a:pt x="71682" y="298947"/>
                      <a:pt x="71407" y="310675"/>
                    </a:cubicBezTo>
                    <a:cubicBezTo>
                      <a:pt x="71339" y="314515"/>
                      <a:pt x="71270" y="318424"/>
                      <a:pt x="71202" y="322265"/>
                    </a:cubicBezTo>
                    <a:cubicBezTo>
                      <a:pt x="73190" y="330700"/>
                      <a:pt x="69761" y="335363"/>
                      <a:pt x="60983" y="336392"/>
                    </a:cubicBezTo>
                    <a:cubicBezTo>
                      <a:pt x="58789" y="325145"/>
                      <a:pt x="58789" y="313418"/>
                      <a:pt x="58583" y="302034"/>
                    </a:cubicBezTo>
                    <a:cubicBezTo>
                      <a:pt x="58583" y="300662"/>
                      <a:pt x="57211" y="299908"/>
                      <a:pt x="56045" y="300045"/>
                    </a:cubicBezTo>
                    <a:cubicBezTo>
                      <a:pt x="56114" y="299908"/>
                      <a:pt x="56251" y="299770"/>
                      <a:pt x="56320" y="299633"/>
                    </a:cubicBezTo>
                    <a:cubicBezTo>
                      <a:pt x="57005" y="298056"/>
                      <a:pt x="55908" y="295999"/>
                      <a:pt x="53988" y="296547"/>
                    </a:cubicBezTo>
                    <a:cubicBezTo>
                      <a:pt x="43564" y="299702"/>
                      <a:pt x="34717" y="311360"/>
                      <a:pt x="26693" y="318493"/>
                    </a:cubicBezTo>
                    <a:cubicBezTo>
                      <a:pt x="24636" y="320413"/>
                      <a:pt x="22510" y="322196"/>
                      <a:pt x="20384" y="323911"/>
                    </a:cubicBezTo>
                    <a:cubicBezTo>
                      <a:pt x="13869" y="328917"/>
                      <a:pt x="6599" y="322128"/>
                      <a:pt x="7696" y="314858"/>
                    </a:cubicBezTo>
                    <a:cubicBezTo>
                      <a:pt x="8657" y="308343"/>
                      <a:pt x="16063" y="303885"/>
                      <a:pt x="20452" y="299633"/>
                    </a:cubicBezTo>
                    <a:cubicBezTo>
                      <a:pt x="21618" y="298467"/>
                      <a:pt x="20384" y="296821"/>
                      <a:pt x="18944" y="297096"/>
                    </a:cubicBezTo>
                    <a:cubicBezTo>
                      <a:pt x="4816" y="299428"/>
                      <a:pt x="-8283" y="319933"/>
                      <a:pt x="6531" y="330563"/>
                    </a:cubicBezTo>
                    <a:cubicBezTo>
                      <a:pt x="13457" y="335569"/>
                      <a:pt x="21001" y="333375"/>
                      <a:pt x="27105" y="328025"/>
                    </a:cubicBezTo>
                    <a:cubicBezTo>
                      <a:pt x="32522" y="323293"/>
                      <a:pt x="37803" y="318424"/>
                      <a:pt x="43221" y="313624"/>
                    </a:cubicBezTo>
                    <a:cubicBezTo>
                      <a:pt x="46993" y="310195"/>
                      <a:pt x="51245" y="307177"/>
                      <a:pt x="54194" y="303131"/>
                    </a:cubicBezTo>
                    <a:cubicBezTo>
                      <a:pt x="52205" y="316915"/>
                      <a:pt x="52891" y="330289"/>
                      <a:pt x="55428" y="344005"/>
                    </a:cubicBezTo>
                    <a:cubicBezTo>
                      <a:pt x="55634" y="345102"/>
                      <a:pt x="56800" y="346199"/>
                      <a:pt x="57828" y="346405"/>
                    </a:cubicBezTo>
                    <a:cubicBezTo>
                      <a:pt x="70379" y="348805"/>
                      <a:pt x="76276" y="339821"/>
                      <a:pt x="78060" y="328437"/>
                    </a:cubicBezTo>
                    <a:cubicBezTo>
                      <a:pt x="81283" y="307726"/>
                      <a:pt x="79294" y="285163"/>
                      <a:pt x="80391" y="264177"/>
                    </a:cubicBezTo>
                    <a:cubicBezTo>
                      <a:pt x="80460" y="262189"/>
                      <a:pt x="79363" y="260954"/>
                      <a:pt x="77922" y="260405"/>
                    </a:cubicBezTo>
                    <a:cubicBezTo>
                      <a:pt x="89512" y="220080"/>
                      <a:pt x="100005" y="179481"/>
                      <a:pt x="109469" y="138607"/>
                    </a:cubicBezTo>
                    <a:cubicBezTo>
                      <a:pt x="119619" y="94579"/>
                      <a:pt x="132581" y="47465"/>
                      <a:pt x="134364" y="20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1" name="任意多边形: 形状 4570">
                <a:extLst>
                  <a:ext uri="{FF2B5EF4-FFF2-40B4-BE49-F238E27FC236}">
                    <a16:creationId xmlns:a16="http://schemas.microsoft.com/office/drawing/2014/main" id="{D5CDB398-2A0C-E1AB-C360-708EF1E8491B}"/>
                  </a:ext>
                </a:extLst>
              </p:cNvPr>
              <p:cNvSpPr/>
              <p:nvPr/>
            </p:nvSpPr>
            <p:spPr>
              <a:xfrm>
                <a:off x="8407987" y="5753263"/>
                <a:ext cx="21287" cy="55749"/>
              </a:xfrm>
              <a:custGeom>
                <a:avLst/>
                <a:gdLst>
                  <a:gd name="connsiteX0" fmla="*/ 7090 w 21287"/>
                  <a:gd name="connsiteY0" fmla="*/ 2039 h 55749"/>
                  <a:gd name="connsiteX1" fmla="*/ 370 w 21287"/>
                  <a:gd name="connsiteY1" fmla="*/ 6017 h 55749"/>
                  <a:gd name="connsiteX2" fmla="*/ 13811 w 21287"/>
                  <a:gd name="connsiteY2" fmla="*/ 53063 h 55749"/>
                  <a:gd name="connsiteX3" fmla="*/ 21287 w 21287"/>
                  <a:gd name="connsiteY3" fmla="*/ 52034 h 55749"/>
                  <a:gd name="connsiteX4" fmla="*/ 7090 w 21287"/>
                  <a:gd name="connsiteY4" fmla="*/ 2039 h 5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87" h="55749">
                    <a:moveTo>
                      <a:pt x="7090" y="2039"/>
                    </a:moveTo>
                    <a:cubicBezTo>
                      <a:pt x="4964" y="-2556"/>
                      <a:pt x="-1619" y="1422"/>
                      <a:pt x="370" y="6017"/>
                    </a:cubicBezTo>
                    <a:cubicBezTo>
                      <a:pt x="6953" y="21379"/>
                      <a:pt x="9491" y="37083"/>
                      <a:pt x="13811" y="53063"/>
                    </a:cubicBezTo>
                    <a:cubicBezTo>
                      <a:pt x="14909" y="57177"/>
                      <a:pt x="21355" y="56354"/>
                      <a:pt x="21287" y="52034"/>
                    </a:cubicBezTo>
                    <a:cubicBezTo>
                      <a:pt x="20875" y="34958"/>
                      <a:pt x="14086" y="17470"/>
                      <a:pt x="7090" y="20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2" name="任意多边形: 形状 4571">
                <a:extLst>
                  <a:ext uri="{FF2B5EF4-FFF2-40B4-BE49-F238E27FC236}">
                    <a16:creationId xmlns:a16="http://schemas.microsoft.com/office/drawing/2014/main" id="{CEAB7F8E-E7E6-D7EF-BC1F-8A76403ED713}"/>
                  </a:ext>
                </a:extLst>
              </p:cNvPr>
              <p:cNvSpPr/>
              <p:nvPr/>
            </p:nvSpPr>
            <p:spPr>
              <a:xfrm>
                <a:off x="9106084" y="5733810"/>
                <a:ext cx="18694" cy="65943"/>
              </a:xfrm>
              <a:custGeom>
                <a:avLst/>
                <a:gdLst>
                  <a:gd name="connsiteX0" fmla="*/ 13447 w 18694"/>
                  <a:gd name="connsiteY0" fmla="*/ 1947 h 65943"/>
                  <a:gd name="connsiteX1" fmla="*/ 6 w 18694"/>
                  <a:gd name="connsiteY1" fmla="*/ 62846 h 65943"/>
                  <a:gd name="connsiteX2" fmla="*/ 6315 w 18694"/>
                  <a:gd name="connsiteY2" fmla="*/ 63669 h 65943"/>
                  <a:gd name="connsiteX3" fmla="*/ 18660 w 18694"/>
                  <a:gd name="connsiteY3" fmla="*/ 3318 h 65943"/>
                  <a:gd name="connsiteX4" fmla="*/ 13447 w 18694"/>
                  <a:gd name="connsiteY4" fmla="*/ 1947 h 65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94" h="65943">
                    <a:moveTo>
                      <a:pt x="13447" y="1947"/>
                    </a:moveTo>
                    <a:cubicBezTo>
                      <a:pt x="7755" y="21218"/>
                      <a:pt x="966" y="42752"/>
                      <a:pt x="6" y="62846"/>
                    </a:cubicBezTo>
                    <a:cubicBezTo>
                      <a:pt x="-200" y="66755"/>
                      <a:pt x="5081" y="66892"/>
                      <a:pt x="6315" y="63669"/>
                    </a:cubicBezTo>
                    <a:cubicBezTo>
                      <a:pt x="13585" y="45152"/>
                      <a:pt x="15985" y="23001"/>
                      <a:pt x="18660" y="3318"/>
                    </a:cubicBezTo>
                    <a:cubicBezTo>
                      <a:pt x="19140" y="27"/>
                      <a:pt x="14476" y="-1482"/>
                      <a:pt x="13447" y="19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3" name="任意多边形: 形状 4572">
                <a:extLst>
                  <a:ext uri="{FF2B5EF4-FFF2-40B4-BE49-F238E27FC236}">
                    <a16:creationId xmlns:a16="http://schemas.microsoft.com/office/drawing/2014/main" id="{F38399A8-9E77-8AA0-5CA5-10C805D35BE9}"/>
                  </a:ext>
                </a:extLst>
              </p:cNvPr>
              <p:cNvSpPr/>
              <p:nvPr/>
            </p:nvSpPr>
            <p:spPr>
              <a:xfrm>
                <a:off x="8960726" y="5296143"/>
                <a:ext cx="54144" cy="5288"/>
              </a:xfrm>
              <a:custGeom>
                <a:avLst/>
                <a:gdLst>
                  <a:gd name="connsiteX0" fmla="*/ 53192 w 54144"/>
                  <a:gd name="connsiteY0" fmla="*/ 976 h 5288"/>
                  <a:gd name="connsiteX1" fmla="*/ 29121 w 54144"/>
                  <a:gd name="connsiteY1" fmla="*/ 701 h 5288"/>
                  <a:gd name="connsiteX2" fmla="*/ 1415 w 54144"/>
                  <a:gd name="connsiteY2" fmla="*/ 2210 h 5288"/>
                  <a:gd name="connsiteX3" fmla="*/ 1415 w 54144"/>
                  <a:gd name="connsiteY3" fmla="*/ 5159 h 5288"/>
                  <a:gd name="connsiteX4" fmla="*/ 29121 w 54144"/>
                  <a:gd name="connsiteY4" fmla="*/ 5159 h 5288"/>
                  <a:gd name="connsiteX5" fmla="*/ 53192 w 54144"/>
                  <a:gd name="connsiteY5" fmla="*/ 3582 h 5288"/>
                  <a:gd name="connsiteX6" fmla="*/ 53192 w 54144"/>
                  <a:gd name="connsiteY6" fmla="*/ 976 h 5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144" h="5288">
                    <a:moveTo>
                      <a:pt x="53192" y="976"/>
                    </a:moveTo>
                    <a:cubicBezTo>
                      <a:pt x="45374" y="-876"/>
                      <a:pt x="37076" y="427"/>
                      <a:pt x="29121" y="701"/>
                    </a:cubicBezTo>
                    <a:cubicBezTo>
                      <a:pt x="19863" y="1044"/>
                      <a:pt x="10673" y="1524"/>
                      <a:pt x="1415" y="2210"/>
                    </a:cubicBezTo>
                    <a:cubicBezTo>
                      <a:pt x="-437" y="2347"/>
                      <a:pt x="-506" y="5090"/>
                      <a:pt x="1415" y="5159"/>
                    </a:cubicBezTo>
                    <a:cubicBezTo>
                      <a:pt x="10673" y="5364"/>
                      <a:pt x="19863" y="5296"/>
                      <a:pt x="29121" y="5159"/>
                    </a:cubicBezTo>
                    <a:cubicBezTo>
                      <a:pt x="37076" y="5022"/>
                      <a:pt x="45512" y="5845"/>
                      <a:pt x="53192" y="3582"/>
                    </a:cubicBezTo>
                    <a:cubicBezTo>
                      <a:pt x="54427" y="3238"/>
                      <a:pt x="54495" y="1318"/>
                      <a:pt x="53192" y="9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4" name="任意多边形: 形状 4573">
                <a:extLst>
                  <a:ext uri="{FF2B5EF4-FFF2-40B4-BE49-F238E27FC236}">
                    <a16:creationId xmlns:a16="http://schemas.microsoft.com/office/drawing/2014/main" id="{4CF25D0F-688C-F680-4600-EA9D7EB428E4}"/>
                  </a:ext>
                </a:extLst>
              </p:cNvPr>
              <p:cNvSpPr/>
              <p:nvPr/>
            </p:nvSpPr>
            <p:spPr>
              <a:xfrm>
                <a:off x="8974752" y="5306813"/>
                <a:ext cx="10452" cy="40466"/>
              </a:xfrm>
              <a:custGeom>
                <a:avLst/>
                <a:gdLst>
                  <a:gd name="connsiteX0" fmla="*/ 8304 w 10452"/>
                  <a:gd name="connsiteY0" fmla="*/ 24116 h 40466"/>
                  <a:gd name="connsiteX1" fmla="*/ 2407 w 10452"/>
                  <a:gd name="connsiteY1" fmla="*/ 867 h 40466"/>
                  <a:gd name="connsiteX2" fmla="*/ 6 w 10452"/>
                  <a:gd name="connsiteY2" fmla="*/ 1210 h 40466"/>
                  <a:gd name="connsiteX3" fmla="*/ 2750 w 10452"/>
                  <a:gd name="connsiteY3" fmla="*/ 19453 h 40466"/>
                  <a:gd name="connsiteX4" fmla="*/ 8167 w 10452"/>
                  <a:gd name="connsiteY4" fmla="*/ 39958 h 40466"/>
                  <a:gd name="connsiteX5" fmla="*/ 10156 w 10452"/>
                  <a:gd name="connsiteY5" fmla="*/ 39684 h 40466"/>
                  <a:gd name="connsiteX6" fmla="*/ 8304 w 10452"/>
                  <a:gd name="connsiteY6" fmla="*/ 24116 h 40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52" h="40466">
                    <a:moveTo>
                      <a:pt x="8304" y="24116"/>
                    </a:moveTo>
                    <a:cubicBezTo>
                      <a:pt x="6521" y="16367"/>
                      <a:pt x="4807" y="8548"/>
                      <a:pt x="2407" y="867"/>
                    </a:cubicBezTo>
                    <a:cubicBezTo>
                      <a:pt x="1995" y="-436"/>
                      <a:pt x="-131" y="-230"/>
                      <a:pt x="6" y="1210"/>
                    </a:cubicBezTo>
                    <a:cubicBezTo>
                      <a:pt x="624" y="7314"/>
                      <a:pt x="1652" y="13418"/>
                      <a:pt x="2750" y="19453"/>
                    </a:cubicBezTo>
                    <a:cubicBezTo>
                      <a:pt x="3984" y="26242"/>
                      <a:pt x="4190" y="34129"/>
                      <a:pt x="8167" y="39958"/>
                    </a:cubicBezTo>
                    <a:cubicBezTo>
                      <a:pt x="8647" y="40644"/>
                      <a:pt x="9950" y="40712"/>
                      <a:pt x="10156" y="39684"/>
                    </a:cubicBezTo>
                    <a:cubicBezTo>
                      <a:pt x="11116" y="34335"/>
                      <a:pt x="9539" y="29397"/>
                      <a:pt x="8304" y="2411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5" name="任意多边形: 形状 4574">
                <a:extLst>
                  <a:ext uri="{FF2B5EF4-FFF2-40B4-BE49-F238E27FC236}">
                    <a16:creationId xmlns:a16="http://schemas.microsoft.com/office/drawing/2014/main" id="{F9561B38-1D61-594F-8F7B-988CD385B5F4}"/>
                  </a:ext>
                </a:extLst>
              </p:cNvPr>
              <p:cNvSpPr/>
              <p:nvPr/>
            </p:nvSpPr>
            <p:spPr>
              <a:xfrm>
                <a:off x="8560446" y="5306702"/>
                <a:ext cx="7336" cy="42178"/>
              </a:xfrm>
              <a:custGeom>
                <a:avLst/>
                <a:gdLst>
                  <a:gd name="connsiteX0" fmla="*/ 6673 w 7336"/>
                  <a:gd name="connsiteY0" fmla="*/ 22581 h 42178"/>
                  <a:gd name="connsiteX1" fmla="*/ 3930 w 7336"/>
                  <a:gd name="connsiteY1" fmla="*/ 978 h 42178"/>
                  <a:gd name="connsiteX2" fmla="*/ 1324 w 7336"/>
                  <a:gd name="connsiteY2" fmla="*/ 978 h 42178"/>
                  <a:gd name="connsiteX3" fmla="*/ 226 w 7336"/>
                  <a:gd name="connsiteY3" fmla="*/ 22581 h 42178"/>
                  <a:gd name="connsiteX4" fmla="*/ 2970 w 7336"/>
                  <a:gd name="connsiteY4" fmla="*/ 41509 h 42178"/>
                  <a:gd name="connsiteX5" fmla="*/ 5370 w 7336"/>
                  <a:gd name="connsiteY5" fmla="*/ 41509 h 42178"/>
                  <a:gd name="connsiteX6" fmla="*/ 6673 w 7336"/>
                  <a:gd name="connsiteY6" fmla="*/ 22581 h 42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36" h="42178">
                    <a:moveTo>
                      <a:pt x="6673" y="22581"/>
                    </a:moveTo>
                    <a:cubicBezTo>
                      <a:pt x="6330" y="15448"/>
                      <a:pt x="6399" y="7767"/>
                      <a:pt x="3930" y="978"/>
                    </a:cubicBezTo>
                    <a:cubicBezTo>
                      <a:pt x="3450" y="-256"/>
                      <a:pt x="1667" y="-394"/>
                      <a:pt x="1324" y="978"/>
                    </a:cubicBezTo>
                    <a:cubicBezTo>
                      <a:pt x="-665" y="7905"/>
                      <a:pt x="158" y="15380"/>
                      <a:pt x="226" y="22581"/>
                    </a:cubicBezTo>
                    <a:cubicBezTo>
                      <a:pt x="295" y="28821"/>
                      <a:pt x="-665" y="36228"/>
                      <a:pt x="2970" y="41509"/>
                    </a:cubicBezTo>
                    <a:cubicBezTo>
                      <a:pt x="3587" y="42331"/>
                      <a:pt x="4821" y="42469"/>
                      <a:pt x="5370" y="41509"/>
                    </a:cubicBezTo>
                    <a:cubicBezTo>
                      <a:pt x="8593" y="35885"/>
                      <a:pt x="6947" y="28890"/>
                      <a:pt x="6673" y="225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6" name="任意多边形: 形状 4575">
                <a:extLst>
                  <a:ext uri="{FF2B5EF4-FFF2-40B4-BE49-F238E27FC236}">
                    <a16:creationId xmlns:a16="http://schemas.microsoft.com/office/drawing/2014/main" id="{5E0FF65B-77BA-FF0F-35AA-728B5DEBCE6D}"/>
                  </a:ext>
                </a:extLst>
              </p:cNvPr>
              <p:cNvSpPr/>
              <p:nvPr/>
            </p:nvSpPr>
            <p:spPr>
              <a:xfrm>
                <a:off x="7946764" y="1886226"/>
                <a:ext cx="2662353" cy="4057826"/>
              </a:xfrm>
              <a:custGeom>
                <a:avLst/>
                <a:gdLst>
                  <a:gd name="connsiteX0" fmla="*/ 2621932 w 2662353"/>
                  <a:gd name="connsiteY0" fmla="*/ 2708633 h 4057826"/>
                  <a:gd name="connsiteX1" fmla="*/ 2632630 w 2662353"/>
                  <a:gd name="connsiteY1" fmla="*/ 2575794 h 4057826"/>
                  <a:gd name="connsiteX2" fmla="*/ 2646004 w 2662353"/>
                  <a:gd name="connsiteY2" fmla="*/ 2513043 h 4057826"/>
                  <a:gd name="connsiteX3" fmla="*/ 2662325 w 2662353"/>
                  <a:gd name="connsiteY3" fmla="*/ 2451047 h 4057826"/>
                  <a:gd name="connsiteX4" fmla="*/ 2658553 w 2662353"/>
                  <a:gd name="connsiteY4" fmla="*/ 2449469 h 4057826"/>
                  <a:gd name="connsiteX5" fmla="*/ 2623235 w 2662353"/>
                  <a:gd name="connsiteY5" fmla="*/ 2573256 h 4057826"/>
                  <a:gd name="connsiteX6" fmla="*/ 2612125 w 2662353"/>
                  <a:gd name="connsiteY6" fmla="*/ 2689568 h 4057826"/>
                  <a:gd name="connsiteX7" fmla="*/ 2607118 w 2662353"/>
                  <a:gd name="connsiteY7" fmla="*/ 2695877 h 4057826"/>
                  <a:gd name="connsiteX8" fmla="*/ 2630779 w 2662353"/>
                  <a:gd name="connsiteY8" fmla="*/ 3020055 h 4057826"/>
                  <a:gd name="connsiteX9" fmla="*/ 2512547 w 2662353"/>
                  <a:gd name="connsiteY9" fmla="*/ 3291357 h 4057826"/>
                  <a:gd name="connsiteX10" fmla="*/ 2234660 w 2662353"/>
                  <a:gd name="connsiteY10" fmla="*/ 3345330 h 4057826"/>
                  <a:gd name="connsiteX11" fmla="*/ 2074389 w 2662353"/>
                  <a:gd name="connsiteY11" fmla="*/ 3330105 h 4057826"/>
                  <a:gd name="connsiteX12" fmla="*/ 2074595 w 2662353"/>
                  <a:gd name="connsiteY12" fmla="*/ 3329831 h 4057826"/>
                  <a:gd name="connsiteX13" fmla="*/ 2075555 w 2662353"/>
                  <a:gd name="connsiteY13" fmla="*/ 3319132 h 4057826"/>
                  <a:gd name="connsiteX14" fmla="*/ 2070754 w 2662353"/>
                  <a:gd name="connsiteY14" fmla="*/ 3319132 h 4057826"/>
                  <a:gd name="connsiteX15" fmla="*/ 2071714 w 2662353"/>
                  <a:gd name="connsiteY15" fmla="*/ 3329625 h 4057826"/>
                  <a:gd name="connsiteX16" fmla="*/ 2064513 w 2662353"/>
                  <a:gd name="connsiteY16" fmla="*/ 3328391 h 4057826"/>
                  <a:gd name="connsiteX17" fmla="*/ 1924336 w 2662353"/>
                  <a:gd name="connsiteY17" fmla="*/ 3287791 h 4057826"/>
                  <a:gd name="connsiteX18" fmla="*/ 1787245 w 2662353"/>
                  <a:gd name="connsiteY18" fmla="*/ 3086920 h 4057826"/>
                  <a:gd name="connsiteX19" fmla="*/ 1841080 w 2662353"/>
                  <a:gd name="connsiteY19" fmla="*/ 2808897 h 4057826"/>
                  <a:gd name="connsiteX20" fmla="*/ 1835113 w 2662353"/>
                  <a:gd name="connsiteY20" fmla="*/ 2807251 h 4057826"/>
                  <a:gd name="connsiteX21" fmla="*/ 1779289 w 2662353"/>
                  <a:gd name="connsiteY21" fmla="*/ 3097550 h 4057826"/>
                  <a:gd name="connsiteX22" fmla="*/ 1812825 w 2662353"/>
                  <a:gd name="connsiteY22" fmla="*/ 3198637 h 4057826"/>
                  <a:gd name="connsiteX23" fmla="*/ 1703029 w 2662353"/>
                  <a:gd name="connsiteY23" fmla="*/ 3091858 h 4057826"/>
                  <a:gd name="connsiteX24" fmla="*/ 1606536 w 2662353"/>
                  <a:gd name="connsiteY24" fmla="*/ 2961762 h 4057826"/>
                  <a:gd name="connsiteX25" fmla="*/ 1550026 w 2662353"/>
                  <a:gd name="connsiteY25" fmla="*/ 2910876 h 4057826"/>
                  <a:gd name="connsiteX26" fmla="*/ 1492076 w 2662353"/>
                  <a:gd name="connsiteY26" fmla="*/ 2873705 h 4057826"/>
                  <a:gd name="connsiteX27" fmla="*/ 1464781 w 2662353"/>
                  <a:gd name="connsiteY27" fmla="*/ 2889341 h 4057826"/>
                  <a:gd name="connsiteX28" fmla="*/ 1479252 w 2662353"/>
                  <a:gd name="connsiteY28" fmla="*/ 2910395 h 4057826"/>
                  <a:gd name="connsiteX29" fmla="*/ 1465604 w 2662353"/>
                  <a:gd name="connsiteY29" fmla="*/ 2914236 h 4057826"/>
                  <a:gd name="connsiteX30" fmla="*/ 1457855 w 2662353"/>
                  <a:gd name="connsiteY30" fmla="*/ 2934947 h 4057826"/>
                  <a:gd name="connsiteX31" fmla="*/ 1475137 w 2662353"/>
                  <a:gd name="connsiteY31" fmla="*/ 2944891 h 4057826"/>
                  <a:gd name="connsiteX32" fmla="*/ 1490156 w 2662353"/>
                  <a:gd name="connsiteY32" fmla="*/ 2944480 h 4057826"/>
                  <a:gd name="connsiteX33" fmla="*/ 1503529 w 2662353"/>
                  <a:gd name="connsiteY33" fmla="*/ 2950035 h 4057826"/>
                  <a:gd name="connsiteX34" fmla="*/ 1474794 w 2662353"/>
                  <a:gd name="connsiteY34" fmla="*/ 2964848 h 4057826"/>
                  <a:gd name="connsiteX35" fmla="*/ 1486315 w 2662353"/>
                  <a:gd name="connsiteY35" fmla="*/ 2985697 h 4057826"/>
                  <a:gd name="connsiteX36" fmla="*/ 1509427 w 2662353"/>
                  <a:gd name="connsiteY36" fmla="*/ 2984599 h 4057826"/>
                  <a:gd name="connsiteX37" fmla="*/ 1538368 w 2662353"/>
                  <a:gd name="connsiteY37" fmla="*/ 2994269 h 4057826"/>
                  <a:gd name="connsiteX38" fmla="*/ 1559147 w 2662353"/>
                  <a:gd name="connsiteY38" fmla="*/ 3095013 h 4057826"/>
                  <a:gd name="connsiteX39" fmla="*/ 1582053 w 2662353"/>
                  <a:gd name="connsiteY39" fmla="*/ 3207964 h 4057826"/>
                  <a:gd name="connsiteX40" fmla="*/ 1001249 w 2662353"/>
                  <a:gd name="connsiteY40" fmla="*/ 3089321 h 4057826"/>
                  <a:gd name="connsiteX41" fmla="*/ 673368 w 2662353"/>
                  <a:gd name="connsiteY41" fmla="*/ 3108386 h 4057826"/>
                  <a:gd name="connsiteX42" fmla="*/ 661778 w 2662353"/>
                  <a:gd name="connsiteY42" fmla="*/ 3108386 h 4057826"/>
                  <a:gd name="connsiteX43" fmla="*/ 659858 w 2662353"/>
                  <a:gd name="connsiteY43" fmla="*/ 3108386 h 4057826"/>
                  <a:gd name="connsiteX44" fmla="*/ 505279 w 2662353"/>
                  <a:gd name="connsiteY44" fmla="*/ 3093024 h 4057826"/>
                  <a:gd name="connsiteX45" fmla="*/ 488271 w 2662353"/>
                  <a:gd name="connsiteY45" fmla="*/ 3089321 h 4057826"/>
                  <a:gd name="connsiteX46" fmla="*/ 488134 w 2662353"/>
                  <a:gd name="connsiteY46" fmla="*/ 3088361 h 4057826"/>
                  <a:gd name="connsiteX47" fmla="*/ 483470 w 2662353"/>
                  <a:gd name="connsiteY47" fmla="*/ 3088223 h 4057826"/>
                  <a:gd name="connsiteX48" fmla="*/ 352962 w 2662353"/>
                  <a:gd name="connsiteY48" fmla="*/ 3063672 h 4057826"/>
                  <a:gd name="connsiteX49" fmla="*/ 207093 w 2662353"/>
                  <a:gd name="connsiteY49" fmla="*/ 3084657 h 4057826"/>
                  <a:gd name="connsiteX50" fmla="*/ 58754 w 2662353"/>
                  <a:gd name="connsiteY50" fmla="*/ 3100088 h 4057826"/>
                  <a:gd name="connsiteX51" fmla="*/ 31459 w 2662353"/>
                  <a:gd name="connsiteY51" fmla="*/ 3080131 h 4057826"/>
                  <a:gd name="connsiteX52" fmla="*/ 38523 w 2662353"/>
                  <a:gd name="connsiteY52" fmla="*/ 3036240 h 4057826"/>
                  <a:gd name="connsiteX53" fmla="*/ 81728 w 2662353"/>
                  <a:gd name="connsiteY53" fmla="*/ 2974312 h 4057826"/>
                  <a:gd name="connsiteX54" fmla="*/ 158675 w 2662353"/>
                  <a:gd name="connsiteY54" fmla="*/ 2848537 h 4057826"/>
                  <a:gd name="connsiteX55" fmla="*/ 346927 w 2662353"/>
                  <a:gd name="connsiteY55" fmla="*/ 2297633 h 4057826"/>
                  <a:gd name="connsiteX56" fmla="*/ 353922 w 2662353"/>
                  <a:gd name="connsiteY56" fmla="*/ 2241809 h 4057826"/>
                  <a:gd name="connsiteX57" fmla="*/ 424834 w 2662353"/>
                  <a:gd name="connsiteY57" fmla="*/ 2273904 h 4057826"/>
                  <a:gd name="connsiteX58" fmla="*/ 500684 w 2662353"/>
                  <a:gd name="connsiteY58" fmla="*/ 2298456 h 4057826"/>
                  <a:gd name="connsiteX59" fmla="*/ 503153 w 2662353"/>
                  <a:gd name="connsiteY59" fmla="*/ 2289472 h 4057826"/>
                  <a:gd name="connsiteX60" fmla="*/ 354540 w 2662353"/>
                  <a:gd name="connsiteY60" fmla="*/ 2231317 h 4057826"/>
                  <a:gd name="connsiteX61" fmla="*/ 353854 w 2662353"/>
                  <a:gd name="connsiteY61" fmla="*/ 2230973 h 4057826"/>
                  <a:gd name="connsiteX62" fmla="*/ 260722 w 2662353"/>
                  <a:gd name="connsiteY62" fmla="*/ 2145866 h 4057826"/>
                  <a:gd name="connsiteX63" fmla="*/ 276359 w 2662353"/>
                  <a:gd name="connsiteY63" fmla="*/ 1871408 h 4057826"/>
                  <a:gd name="connsiteX64" fmla="*/ 733101 w 2662353"/>
                  <a:gd name="connsiteY64" fmla="*/ 1570136 h 4057826"/>
                  <a:gd name="connsiteX65" fmla="*/ 730358 w 2662353"/>
                  <a:gd name="connsiteY65" fmla="*/ 1578572 h 4057826"/>
                  <a:gd name="connsiteX66" fmla="*/ 620904 w 2662353"/>
                  <a:gd name="connsiteY66" fmla="*/ 1627744 h 4057826"/>
                  <a:gd name="connsiteX67" fmla="*/ 608354 w 2662353"/>
                  <a:gd name="connsiteY67" fmla="*/ 1695570 h 4057826"/>
                  <a:gd name="connsiteX68" fmla="*/ 711567 w 2662353"/>
                  <a:gd name="connsiteY68" fmla="*/ 1722864 h 4057826"/>
                  <a:gd name="connsiteX69" fmla="*/ 861620 w 2662353"/>
                  <a:gd name="connsiteY69" fmla="*/ 1713674 h 4057826"/>
                  <a:gd name="connsiteX70" fmla="*/ 1009479 w 2662353"/>
                  <a:gd name="connsiteY70" fmla="*/ 1704553 h 4057826"/>
                  <a:gd name="connsiteX71" fmla="*/ 1083819 w 2662353"/>
                  <a:gd name="connsiteY71" fmla="*/ 1658742 h 4057826"/>
                  <a:gd name="connsiteX72" fmla="*/ 1037802 w 2662353"/>
                  <a:gd name="connsiteY72" fmla="*/ 1600175 h 4057826"/>
                  <a:gd name="connsiteX73" fmla="*/ 901740 w 2662353"/>
                  <a:gd name="connsiteY73" fmla="*/ 1569657 h 4057826"/>
                  <a:gd name="connsiteX74" fmla="*/ 898311 w 2662353"/>
                  <a:gd name="connsiteY74" fmla="*/ 1571165 h 4057826"/>
                  <a:gd name="connsiteX75" fmla="*/ 896116 w 2662353"/>
                  <a:gd name="connsiteY75" fmla="*/ 1562456 h 4057826"/>
                  <a:gd name="connsiteX76" fmla="*/ 1015651 w 2662353"/>
                  <a:gd name="connsiteY76" fmla="*/ 1583304 h 4057826"/>
                  <a:gd name="connsiteX77" fmla="*/ 1047746 w 2662353"/>
                  <a:gd name="connsiteY77" fmla="*/ 1593111 h 4057826"/>
                  <a:gd name="connsiteX78" fmla="*/ 1042534 w 2662353"/>
                  <a:gd name="connsiteY78" fmla="*/ 1593591 h 4057826"/>
                  <a:gd name="connsiteX79" fmla="*/ 1042534 w 2662353"/>
                  <a:gd name="connsiteY79" fmla="*/ 1594551 h 4057826"/>
                  <a:gd name="connsiteX80" fmla="*/ 1052273 w 2662353"/>
                  <a:gd name="connsiteY80" fmla="*/ 1594757 h 4057826"/>
                  <a:gd name="connsiteX81" fmla="*/ 1135186 w 2662353"/>
                  <a:gd name="connsiteY81" fmla="*/ 1630350 h 4057826"/>
                  <a:gd name="connsiteX82" fmla="*/ 1331050 w 2662353"/>
                  <a:gd name="connsiteY82" fmla="*/ 1788564 h 4057826"/>
                  <a:gd name="connsiteX83" fmla="*/ 1447911 w 2662353"/>
                  <a:gd name="connsiteY83" fmla="*/ 2040595 h 4057826"/>
                  <a:gd name="connsiteX84" fmla="*/ 1317814 w 2662353"/>
                  <a:gd name="connsiteY84" fmla="*/ 2275825 h 4057826"/>
                  <a:gd name="connsiteX85" fmla="*/ 1095272 w 2662353"/>
                  <a:gd name="connsiteY85" fmla="*/ 2356269 h 4057826"/>
                  <a:gd name="connsiteX86" fmla="*/ 1081282 w 2662353"/>
                  <a:gd name="connsiteY86" fmla="*/ 2314092 h 4057826"/>
                  <a:gd name="connsiteX87" fmla="*/ 1069624 w 2662353"/>
                  <a:gd name="connsiteY87" fmla="*/ 2277745 h 4057826"/>
                  <a:gd name="connsiteX88" fmla="*/ 1068595 w 2662353"/>
                  <a:gd name="connsiteY88" fmla="*/ 2275002 h 4057826"/>
                  <a:gd name="connsiteX89" fmla="*/ 1062354 w 2662353"/>
                  <a:gd name="connsiteY89" fmla="*/ 2262795 h 4057826"/>
                  <a:gd name="connsiteX90" fmla="*/ 1132168 w 2662353"/>
                  <a:gd name="connsiteY90" fmla="*/ 2252919 h 4057826"/>
                  <a:gd name="connsiteX91" fmla="*/ 1204452 w 2662353"/>
                  <a:gd name="connsiteY91" fmla="*/ 2231522 h 4057826"/>
                  <a:gd name="connsiteX92" fmla="*/ 1304373 w 2662353"/>
                  <a:gd name="connsiteY92" fmla="*/ 2148334 h 4057826"/>
                  <a:gd name="connsiteX93" fmla="*/ 1257258 w 2662353"/>
                  <a:gd name="connsiteY93" fmla="*/ 1900555 h 4057826"/>
                  <a:gd name="connsiteX94" fmla="*/ 1252938 w 2662353"/>
                  <a:gd name="connsiteY94" fmla="*/ 1903847 h 4057826"/>
                  <a:gd name="connsiteX95" fmla="*/ 1311642 w 2662353"/>
                  <a:gd name="connsiteY95" fmla="*/ 2010351 h 4057826"/>
                  <a:gd name="connsiteX96" fmla="*/ 1295800 w 2662353"/>
                  <a:gd name="connsiteY96" fmla="*/ 2143260 h 4057826"/>
                  <a:gd name="connsiteX97" fmla="*/ 1195605 w 2662353"/>
                  <a:gd name="connsiteY97" fmla="*/ 2224321 h 4057826"/>
                  <a:gd name="connsiteX98" fmla="*/ 1129494 w 2662353"/>
                  <a:gd name="connsiteY98" fmla="*/ 2243181 h 4057826"/>
                  <a:gd name="connsiteX99" fmla="*/ 1059679 w 2662353"/>
                  <a:gd name="connsiteY99" fmla="*/ 2255937 h 4057826"/>
                  <a:gd name="connsiteX100" fmla="*/ 1058308 w 2662353"/>
                  <a:gd name="connsiteY100" fmla="*/ 2261629 h 4057826"/>
                  <a:gd name="connsiteX101" fmla="*/ 1060228 w 2662353"/>
                  <a:gd name="connsiteY101" fmla="*/ 2275207 h 4057826"/>
                  <a:gd name="connsiteX102" fmla="*/ 1001386 w 2662353"/>
                  <a:gd name="connsiteY102" fmla="*/ 2287415 h 4057826"/>
                  <a:gd name="connsiteX103" fmla="*/ 956604 w 2662353"/>
                  <a:gd name="connsiteY103" fmla="*/ 2292695 h 4057826"/>
                  <a:gd name="connsiteX104" fmla="*/ 923617 w 2662353"/>
                  <a:gd name="connsiteY104" fmla="*/ 2296673 h 4057826"/>
                  <a:gd name="connsiteX105" fmla="*/ 923617 w 2662353"/>
                  <a:gd name="connsiteY105" fmla="*/ 2297633 h 4057826"/>
                  <a:gd name="connsiteX106" fmla="*/ 995763 w 2662353"/>
                  <a:gd name="connsiteY106" fmla="*/ 2295233 h 4057826"/>
                  <a:gd name="connsiteX107" fmla="*/ 1062011 w 2662353"/>
                  <a:gd name="connsiteY107" fmla="*/ 2282340 h 4057826"/>
                  <a:gd name="connsiteX108" fmla="*/ 1071269 w 2662353"/>
                  <a:gd name="connsiteY108" fmla="*/ 2309978 h 4057826"/>
                  <a:gd name="connsiteX109" fmla="*/ 1083545 w 2662353"/>
                  <a:gd name="connsiteY109" fmla="*/ 2350645 h 4057826"/>
                  <a:gd name="connsiteX110" fmla="*/ 980607 w 2662353"/>
                  <a:gd name="connsiteY110" fmla="*/ 2362922 h 4057826"/>
                  <a:gd name="connsiteX111" fmla="*/ 890972 w 2662353"/>
                  <a:gd name="connsiteY111" fmla="*/ 2370877 h 4057826"/>
                  <a:gd name="connsiteX112" fmla="*/ 851265 w 2662353"/>
                  <a:gd name="connsiteY112" fmla="*/ 2375335 h 4057826"/>
                  <a:gd name="connsiteX113" fmla="*/ 850510 w 2662353"/>
                  <a:gd name="connsiteY113" fmla="*/ 2375814 h 4057826"/>
                  <a:gd name="connsiteX114" fmla="*/ 855379 w 2662353"/>
                  <a:gd name="connsiteY114" fmla="*/ 2324036 h 4057826"/>
                  <a:gd name="connsiteX115" fmla="*/ 858054 w 2662353"/>
                  <a:gd name="connsiteY115" fmla="*/ 2298730 h 4057826"/>
                  <a:gd name="connsiteX116" fmla="*/ 868958 w 2662353"/>
                  <a:gd name="connsiteY116" fmla="*/ 2298250 h 4057826"/>
                  <a:gd name="connsiteX117" fmla="*/ 881920 w 2662353"/>
                  <a:gd name="connsiteY117" fmla="*/ 2307989 h 4057826"/>
                  <a:gd name="connsiteX118" fmla="*/ 905649 w 2662353"/>
                  <a:gd name="connsiteY118" fmla="*/ 2321362 h 4057826"/>
                  <a:gd name="connsiteX119" fmla="*/ 903934 w 2662353"/>
                  <a:gd name="connsiteY119" fmla="*/ 2273356 h 4057826"/>
                  <a:gd name="connsiteX120" fmla="*/ 904208 w 2662353"/>
                  <a:gd name="connsiteY120" fmla="*/ 2273493 h 4057826"/>
                  <a:gd name="connsiteX121" fmla="*/ 959621 w 2662353"/>
                  <a:gd name="connsiteY121" fmla="*/ 2259366 h 4057826"/>
                  <a:gd name="connsiteX122" fmla="*/ 959621 w 2662353"/>
                  <a:gd name="connsiteY122" fmla="*/ 2254016 h 4057826"/>
                  <a:gd name="connsiteX123" fmla="*/ 925674 w 2662353"/>
                  <a:gd name="connsiteY123" fmla="*/ 2245650 h 4057826"/>
                  <a:gd name="connsiteX124" fmla="*/ 956741 w 2662353"/>
                  <a:gd name="connsiteY124" fmla="*/ 2223361 h 4057826"/>
                  <a:gd name="connsiteX125" fmla="*/ 920805 w 2662353"/>
                  <a:gd name="connsiteY125" fmla="*/ 2215269 h 4057826"/>
                  <a:gd name="connsiteX126" fmla="*/ 948511 w 2662353"/>
                  <a:gd name="connsiteY126" fmla="*/ 2198192 h 4057826"/>
                  <a:gd name="connsiteX127" fmla="*/ 948511 w 2662353"/>
                  <a:gd name="connsiteY127" fmla="*/ 2193940 h 4057826"/>
                  <a:gd name="connsiteX128" fmla="*/ 911752 w 2662353"/>
                  <a:gd name="connsiteY128" fmla="*/ 2191746 h 4057826"/>
                  <a:gd name="connsiteX129" fmla="*/ 906883 w 2662353"/>
                  <a:gd name="connsiteY129" fmla="*/ 2181733 h 4057826"/>
                  <a:gd name="connsiteX130" fmla="*/ 905237 w 2662353"/>
                  <a:gd name="connsiteY130" fmla="*/ 2181321 h 4057826"/>
                  <a:gd name="connsiteX131" fmla="*/ 896185 w 2662353"/>
                  <a:gd name="connsiteY131" fmla="*/ 2111096 h 4057826"/>
                  <a:gd name="connsiteX132" fmla="*/ 927251 w 2662353"/>
                  <a:gd name="connsiteY132" fmla="*/ 2059318 h 4057826"/>
                  <a:gd name="connsiteX133" fmla="*/ 941379 w 2662353"/>
                  <a:gd name="connsiteY133" fmla="*/ 2013643 h 4057826"/>
                  <a:gd name="connsiteX134" fmla="*/ 914770 w 2662353"/>
                  <a:gd name="connsiteY134" fmla="*/ 2014741 h 4057826"/>
                  <a:gd name="connsiteX135" fmla="*/ 864295 w 2662353"/>
                  <a:gd name="connsiteY135" fmla="*/ 2057329 h 4057826"/>
                  <a:gd name="connsiteX136" fmla="*/ 865529 w 2662353"/>
                  <a:gd name="connsiteY136" fmla="*/ 2058563 h 4057826"/>
                  <a:gd name="connsiteX137" fmla="*/ 902700 w 2662353"/>
                  <a:gd name="connsiteY137" fmla="*/ 2032640 h 4057826"/>
                  <a:gd name="connsiteX138" fmla="*/ 918542 w 2662353"/>
                  <a:gd name="connsiteY138" fmla="*/ 2021187 h 4057826"/>
                  <a:gd name="connsiteX139" fmla="*/ 934246 w 2662353"/>
                  <a:gd name="connsiteY139" fmla="*/ 2023587 h 4057826"/>
                  <a:gd name="connsiteX140" fmla="*/ 927800 w 2662353"/>
                  <a:gd name="connsiteY140" fmla="*/ 2038812 h 4057826"/>
                  <a:gd name="connsiteX141" fmla="*/ 893236 w 2662353"/>
                  <a:gd name="connsiteY141" fmla="*/ 2103757 h 4057826"/>
                  <a:gd name="connsiteX142" fmla="*/ 870330 w 2662353"/>
                  <a:gd name="connsiteY142" fmla="*/ 2066656 h 4057826"/>
                  <a:gd name="connsiteX143" fmla="*/ 877668 w 2662353"/>
                  <a:gd name="connsiteY143" fmla="*/ 2063638 h 4057826"/>
                  <a:gd name="connsiteX144" fmla="*/ 876502 w 2662353"/>
                  <a:gd name="connsiteY144" fmla="*/ 2069742 h 4057826"/>
                  <a:gd name="connsiteX145" fmla="*/ 881577 w 2662353"/>
                  <a:gd name="connsiteY145" fmla="*/ 2073651 h 4057826"/>
                  <a:gd name="connsiteX146" fmla="*/ 884252 w 2662353"/>
                  <a:gd name="connsiteY146" fmla="*/ 2071662 h 4057826"/>
                  <a:gd name="connsiteX147" fmla="*/ 887955 w 2662353"/>
                  <a:gd name="connsiteY147" fmla="*/ 2072691 h 4057826"/>
                  <a:gd name="connsiteX148" fmla="*/ 889464 w 2662353"/>
                  <a:gd name="connsiteY148" fmla="*/ 2072211 h 4057826"/>
                  <a:gd name="connsiteX149" fmla="*/ 888984 w 2662353"/>
                  <a:gd name="connsiteY149" fmla="*/ 2072896 h 4057826"/>
                  <a:gd name="connsiteX150" fmla="*/ 889875 w 2662353"/>
                  <a:gd name="connsiteY150" fmla="*/ 2078931 h 4057826"/>
                  <a:gd name="connsiteX151" fmla="*/ 886035 w 2662353"/>
                  <a:gd name="connsiteY151" fmla="*/ 2082772 h 4057826"/>
                  <a:gd name="connsiteX152" fmla="*/ 887612 w 2662353"/>
                  <a:gd name="connsiteY152" fmla="*/ 2086612 h 4057826"/>
                  <a:gd name="connsiteX153" fmla="*/ 902562 w 2662353"/>
                  <a:gd name="connsiteY153" fmla="*/ 2068782 h 4057826"/>
                  <a:gd name="connsiteX154" fmla="*/ 898928 w 2662353"/>
                  <a:gd name="connsiteY154" fmla="*/ 2064873 h 4057826"/>
                  <a:gd name="connsiteX155" fmla="*/ 898653 w 2662353"/>
                  <a:gd name="connsiteY155" fmla="*/ 2062609 h 4057826"/>
                  <a:gd name="connsiteX156" fmla="*/ 891658 w 2662353"/>
                  <a:gd name="connsiteY156" fmla="*/ 2061718 h 4057826"/>
                  <a:gd name="connsiteX157" fmla="*/ 891658 w 2662353"/>
                  <a:gd name="connsiteY157" fmla="*/ 2061718 h 4057826"/>
                  <a:gd name="connsiteX158" fmla="*/ 886035 w 2662353"/>
                  <a:gd name="connsiteY158" fmla="*/ 2061306 h 4057826"/>
                  <a:gd name="connsiteX159" fmla="*/ 883977 w 2662353"/>
                  <a:gd name="connsiteY159" fmla="*/ 2062952 h 4057826"/>
                  <a:gd name="connsiteX160" fmla="*/ 884320 w 2662353"/>
                  <a:gd name="connsiteY160" fmla="*/ 2058632 h 4057826"/>
                  <a:gd name="connsiteX161" fmla="*/ 880137 w 2662353"/>
                  <a:gd name="connsiteY161" fmla="*/ 2056232 h 4057826"/>
                  <a:gd name="connsiteX162" fmla="*/ 868135 w 2662353"/>
                  <a:gd name="connsiteY162" fmla="*/ 2063912 h 4057826"/>
                  <a:gd name="connsiteX163" fmla="*/ 865529 w 2662353"/>
                  <a:gd name="connsiteY163" fmla="*/ 2060758 h 4057826"/>
                  <a:gd name="connsiteX164" fmla="*/ 728506 w 2662353"/>
                  <a:gd name="connsiteY164" fmla="*/ 2013026 h 4057826"/>
                  <a:gd name="connsiteX165" fmla="*/ 651765 w 2662353"/>
                  <a:gd name="connsiteY165" fmla="*/ 2042721 h 4057826"/>
                  <a:gd name="connsiteX166" fmla="*/ 574956 w 2662353"/>
                  <a:gd name="connsiteY166" fmla="*/ 1986486 h 4057826"/>
                  <a:gd name="connsiteX167" fmla="*/ 570498 w 2662353"/>
                  <a:gd name="connsiteY167" fmla="*/ 1989915 h 4057826"/>
                  <a:gd name="connsiteX168" fmla="*/ 603691 w 2662353"/>
                  <a:gd name="connsiteY168" fmla="*/ 2083115 h 4057826"/>
                  <a:gd name="connsiteX169" fmla="*/ 607257 w 2662353"/>
                  <a:gd name="connsiteY169" fmla="*/ 2082155 h 4057826"/>
                  <a:gd name="connsiteX170" fmla="*/ 578591 w 2662353"/>
                  <a:gd name="connsiteY170" fmla="*/ 1994921 h 4057826"/>
                  <a:gd name="connsiteX171" fmla="*/ 646485 w 2662353"/>
                  <a:gd name="connsiteY171" fmla="*/ 2046630 h 4057826"/>
                  <a:gd name="connsiteX172" fmla="*/ 635992 w 2662353"/>
                  <a:gd name="connsiteY172" fmla="*/ 2055203 h 4057826"/>
                  <a:gd name="connsiteX173" fmla="*/ 632083 w 2662353"/>
                  <a:gd name="connsiteY173" fmla="*/ 2049922 h 4057826"/>
                  <a:gd name="connsiteX174" fmla="*/ 629957 w 2662353"/>
                  <a:gd name="connsiteY174" fmla="*/ 2048276 h 4057826"/>
                  <a:gd name="connsiteX175" fmla="*/ 624676 w 2662353"/>
                  <a:gd name="connsiteY175" fmla="*/ 2041487 h 4057826"/>
                  <a:gd name="connsiteX176" fmla="*/ 617681 w 2662353"/>
                  <a:gd name="connsiteY176" fmla="*/ 2041487 h 4057826"/>
                  <a:gd name="connsiteX177" fmla="*/ 617750 w 2662353"/>
                  <a:gd name="connsiteY177" fmla="*/ 2041693 h 4057826"/>
                  <a:gd name="connsiteX178" fmla="*/ 614115 w 2662353"/>
                  <a:gd name="connsiteY178" fmla="*/ 2044093 h 4057826"/>
                  <a:gd name="connsiteX179" fmla="*/ 609246 w 2662353"/>
                  <a:gd name="connsiteY179" fmla="*/ 2039292 h 4057826"/>
                  <a:gd name="connsiteX180" fmla="*/ 604651 w 2662353"/>
                  <a:gd name="connsiteY180" fmla="*/ 2042858 h 4057826"/>
                  <a:gd name="connsiteX181" fmla="*/ 612263 w 2662353"/>
                  <a:gd name="connsiteY181" fmla="*/ 2056574 h 4057826"/>
                  <a:gd name="connsiteX182" fmla="*/ 620356 w 2662353"/>
                  <a:gd name="connsiteY182" fmla="*/ 2067753 h 4057826"/>
                  <a:gd name="connsiteX183" fmla="*/ 621316 w 2662353"/>
                  <a:gd name="connsiteY183" fmla="*/ 2067341 h 4057826"/>
                  <a:gd name="connsiteX184" fmla="*/ 617681 w 2662353"/>
                  <a:gd name="connsiteY184" fmla="*/ 2055957 h 4057826"/>
                  <a:gd name="connsiteX185" fmla="*/ 617201 w 2662353"/>
                  <a:gd name="connsiteY185" fmla="*/ 2054997 h 4057826"/>
                  <a:gd name="connsiteX186" fmla="*/ 619327 w 2662353"/>
                  <a:gd name="connsiteY186" fmla="*/ 2056232 h 4057826"/>
                  <a:gd name="connsiteX187" fmla="*/ 624402 w 2662353"/>
                  <a:gd name="connsiteY187" fmla="*/ 2053283 h 4057826"/>
                  <a:gd name="connsiteX188" fmla="*/ 624402 w 2662353"/>
                  <a:gd name="connsiteY188" fmla="*/ 2053077 h 4057826"/>
                  <a:gd name="connsiteX189" fmla="*/ 624608 w 2662353"/>
                  <a:gd name="connsiteY189" fmla="*/ 2053283 h 4057826"/>
                  <a:gd name="connsiteX190" fmla="*/ 628585 w 2662353"/>
                  <a:gd name="connsiteY190" fmla="*/ 2057260 h 4057826"/>
                  <a:gd name="connsiteX191" fmla="*/ 630917 w 2662353"/>
                  <a:gd name="connsiteY191" fmla="*/ 2059866 h 4057826"/>
                  <a:gd name="connsiteX192" fmla="*/ 573104 w 2662353"/>
                  <a:gd name="connsiteY192" fmla="*/ 2230562 h 4057826"/>
                  <a:gd name="connsiteX193" fmla="*/ 557948 w 2662353"/>
                  <a:gd name="connsiteY193" fmla="*/ 2229533 h 4057826"/>
                  <a:gd name="connsiteX194" fmla="*/ 557879 w 2662353"/>
                  <a:gd name="connsiteY194" fmla="*/ 2229602 h 4057826"/>
                  <a:gd name="connsiteX195" fmla="*/ 561446 w 2662353"/>
                  <a:gd name="connsiteY195" fmla="*/ 2223018 h 4057826"/>
                  <a:gd name="connsiteX196" fmla="*/ 564875 w 2662353"/>
                  <a:gd name="connsiteY196" fmla="*/ 2221921 h 4057826"/>
                  <a:gd name="connsiteX197" fmla="*/ 566040 w 2662353"/>
                  <a:gd name="connsiteY197" fmla="*/ 2218423 h 4057826"/>
                  <a:gd name="connsiteX198" fmla="*/ 566383 w 2662353"/>
                  <a:gd name="connsiteY198" fmla="*/ 2217052 h 4057826"/>
                  <a:gd name="connsiteX199" fmla="*/ 567275 w 2662353"/>
                  <a:gd name="connsiteY199" fmla="*/ 2211085 h 4057826"/>
                  <a:gd name="connsiteX200" fmla="*/ 558771 w 2662353"/>
                  <a:gd name="connsiteY200" fmla="*/ 2208822 h 4057826"/>
                  <a:gd name="connsiteX201" fmla="*/ 557537 w 2662353"/>
                  <a:gd name="connsiteY201" fmla="*/ 2211154 h 4057826"/>
                  <a:gd name="connsiteX202" fmla="*/ 512548 w 2662353"/>
                  <a:gd name="connsiteY202" fmla="*/ 2200524 h 4057826"/>
                  <a:gd name="connsiteX203" fmla="*/ 456381 w 2662353"/>
                  <a:gd name="connsiteY203" fmla="*/ 2168154 h 4057826"/>
                  <a:gd name="connsiteX204" fmla="*/ 391641 w 2662353"/>
                  <a:gd name="connsiteY204" fmla="*/ 2071593 h 4057826"/>
                  <a:gd name="connsiteX205" fmla="*/ 397334 w 2662353"/>
                  <a:gd name="connsiteY205" fmla="*/ 1953362 h 4057826"/>
                  <a:gd name="connsiteX206" fmla="*/ 472292 w 2662353"/>
                  <a:gd name="connsiteY206" fmla="*/ 1855018 h 4057826"/>
                  <a:gd name="connsiteX207" fmla="*/ 469411 w 2662353"/>
                  <a:gd name="connsiteY207" fmla="*/ 1851246 h 4057826"/>
                  <a:gd name="connsiteX208" fmla="*/ 390270 w 2662353"/>
                  <a:gd name="connsiteY208" fmla="*/ 1946298 h 4057826"/>
                  <a:gd name="connsiteX209" fmla="*/ 382520 w 2662353"/>
                  <a:gd name="connsiteY209" fmla="*/ 2074131 h 4057826"/>
                  <a:gd name="connsiteX210" fmla="*/ 453432 w 2662353"/>
                  <a:gd name="connsiteY210" fmla="*/ 2177961 h 4057826"/>
                  <a:gd name="connsiteX211" fmla="*/ 552324 w 2662353"/>
                  <a:gd name="connsiteY211" fmla="*/ 2220755 h 4057826"/>
                  <a:gd name="connsiteX212" fmla="*/ 515566 w 2662353"/>
                  <a:gd name="connsiteY212" fmla="*/ 2292010 h 4057826"/>
                  <a:gd name="connsiteX213" fmla="*/ 521052 w 2662353"/>
                  <a:gd name="connsiteY213" fmla="*/ 2295233 h 4057826"/>
                  <a:gd name="connsiteX214" fmla="*/ 521875 w 2662353"/>
                  <a:gd name="connsiteY214" fmla="*/ 2293861 h 4057826"/>
                  <a:gd name="connsiteX215" fmla="*/ 570978 w 2662353"/>
                  <a:gd name="connsiteY215" fmla="*/ 2300994 h 4057826"/>
                  <a:gd name="connsiteX216" fmla="*/ 560623 w 2662353"/>
                  <a:gd name="connsiteY216" fmla="*/ 2495075 h 4057826"/>
                  <a:gd name="connsiteX217" fmla="*/ 551982 w 2662353"/>
                  <a:gd name="connsiteY217" fmla="*/ 2693134 h 4057826"/>
                  <a:gd name="connsiteX218" fmla="*/ 558154 w 2662353"/>
                  <a:gd name="connsiteY218" fmla="*/ 2693957 h 4057826"/>
                  <a:gd name="connsiteX219" fmla="*/ 579208 w 2662353"/>
                  <a:gd name="connsiteY219" fmla="*/ 2636556 h 4057826"/>
                  <a:gd name="connsiteX220" fmla="*/ 613086 w 2662353"/>
                  <a:gd name="connsiteY220" fmla="*/ 2584640 h 4057826"/>
                  <a:gd name="connsiteX221" fmla="*/ 608354 w 2662353"/>
                  <a:gd name="connsiteY221" fmla="*/ 2581006 h 4057826"/>
                  <a:gd name="connsiteX222" fmla="*/ 559731 w 2662353"/>
                  <a:gd name="connsiteY222" fmla="*/ 2666662 h 4057826"/>
                  <a:gd name="connsiteX223" fmla="*/ 568098 w 2662353"/>
                  <a:gd name="connsiteY223" fmla="*/ 2495075 h 4057826"/>
                  <a:gd name="connsiteX224" fmla="*/ 575847 w 2662353"/>
                  <a:gd name="connsiteY224" fmla="*/ 2301268 h 4057826"/>
                  <a:gd name="connsiteX225" fmla="*/ 607257 w 2662353"/>
                  <a:gd name="connsiteY225" fmla="*/ 2300856 h 4057826"/>
                  <a:gd name="connsiteX226" fmla="*/ 600262 w 2662353"/>
                  <a:gd name="connsiteY226" fmla="*/ 2350028 h 4057826"/>
                  <a:gd name="connsiteX227" fmla="*/ 590798 w 2662353"/>
                  <a:gd name="connsiteY227" fmla="*/ 2411476 h 4057826"/>
                  <a:gd name="connsiteX228" fmla="*/ 601359 w 2662353"/>
                  <a:gd name="connsiteY228" fmla="*/ 2434862 h 4057826"/>
                  <a:gd name="connsiteX229" fmla="*/ 618298 w 2662353"/>
                  <a:gd name="connsiteY229" fmla="*/ 2421900 h 4057826"/>
                  <a:gd name="connsiteX230" fmla="*/ 635855 w 2662353"/>
                  <a:gd name="connsiteY230" fmla="*/ 2360315 h 4057826"/>
                  <a:gd name="connsiteX231" fmla="*/ 652040 w 2662353"/>
                  <a:gd name="connsiteY231" fmla="*/ 2303326 h 4057826"/>
                  <a:gd name="connsiteX232" fmla="*/ 730358 w 2662353"/>
                  <a:gd name="connsiteY232" fmla="*/ 2303943 h 4057826"/>
                  <a:gd name="connsiteX233" fmla="*/ 735159 w 2662353"/>
                  <a:gd name="connsiteY233" fmla="*/ 2303668 h 4057826"/>
                  <a:gd name="connsiteX234" fmla="*/ 724803 w 2662353"/>
                  <a:gd name="connsiteY234" fmla="*/ 2312652 h 4057826"/>
                  <a:gd name="connsiteX235" fmla="*/ 728849 w 2662353"/>
                  <a:gd name="connsiteY235" fmla="*/ 2326506 h 4057826"/>
                  <a:gd name="connsiteX236" fmla="*/ 699017 w 2662353"/>
                  <a:gd name="connsiteY236" fmla="*/ 2337684 h 4057826"/>
                  <a:gd name="connsiteX237" fmla="*/ 720483 w 2662353"/>
                  <a:gd name="connsiteY237" fmla="*/ 2358121 h 4057826"/>
                  <a:gd name="connsiteX238" fmla="*/ 754361 w 2662353"/>
                  <a:gd name="connsiteY238" fmla="*/ 2364842 h 4057826"/>
                  <a:gd name="connsiteX239" fmla="*/ 730975 w 2662353"/>
                  <a:gd name="connsiteY239" fmla="*/ 2394537 h 4057826"/>
                  <a:gd name="connsiteX240" fmla="*/ 735022 w 2662353"/>
                  <a:gd name="connsiteY240" fmla="*/ 2398583 h 4057826"/>
                  <a:gd name="connsiteX241" fmla="*/ 815740 w 2662353"/>
                  <a:gd name="connsiteY241" fmla="*/ 2376157 h 4057826"/>
                  <a:gd name="connsiteX242" fmla="*/ 815329 w 2662353"/>
                  <a:gd name="connsiteY242" fmla="*/ 2374580 h 4057826"/>
                  <a:gd name="connsiteX243" fmla="*/ 738451 w 2662353"/>
                  <a:gd name="connsiteY243" fmla="*/ 2391313 h 4057826"/>
                  <a:gd name="connsiteX244" fmla="*/ 762111 w 2662353"/>
                  <a:gd name="connsiteY244" fmla="*/ 2368133 h 4057826"/>
                  <a:gd name="connsiteX245" fmla="*/ 760876 w 2662353"/>
                  <a:gd name="connsiteY245" fmla="*/ 2363676 h 4057826"/>
                  <a:gd name="connsiteX246" fmla="*/ 757790 w 2662353"/>
                  <a:gd name="connsiteY246" fmla="*/ 2364156 h 4057826"/>
                  <a:gd name="connsiteX247" fmla="*/ 757722 w 2662353"/>
                  <a:gd name="connsiteY247" fmla="*/ 2360384 h 4057826"/>
                  <a:gd name="connsiteX248" fmla="*/ 717396 w 2662353"/>
                  <a:gd name="connsiteY248" fmla="*/ 2349206 h 4057826"/>
                  <a:gd name="connsiteX249" fmla="*/ 714310 w 2662353"/>
                  <a:gd name="connsiteY249" fmla="*/ 2347354 h 4057826"/>
                  <a:gd name="connsiteX250" fmla="*/ 714310 w 2662353"/>
                  <a:gd name="connsiteY250" fmla="*/ 2331992 h 4057826"/>
                  <a:gd name="connsiteX251" fmla="*/ 724940 w 2662353"/>
                  <a:gd name="connsiteY251" fmla="*/ 2332197 h 4057826"/>
                  <a:gd name="connsiteX252" fmla="*/ 750178 w 2662353"/>
                  <a:gd name="connsiteY252" fmla="*/ 2340358 h 4057826"/>
                  <a:gd name="connsiteX253" fmla="*/ 753264 w 2662353"/>
                  <a:gd name="connsiteY253" fmla="*/ 2335078 h 4057826"/>
                  <a:gd name="connsiteX254" fmla="*/ 752029 w 2662353"/>
                  <a:gd name="connsiteY254" fmla="*/ 2334461 h 4057826"/>
                  <a:gd name="connsiteX255" fmla="*/ 752509 w 2662353"/>
                  <a:gd name="connsiteY255" fmla="*/ 2331100 h 4057826"/>
                  <a:gd name="connsiteX256" fmla="*/ 730907 w 2662353"/>
                  <a:gd name="connsiteY256" fmla="*/ 2315875 h 4057826"/>
                  <a:gd name="connsiteX257" fmla="*/ 744691 w 2662353"/>
                  <a:gd name="connsiteY257" fmla="*/ 2310115 h 4057826"/>
                  <a:gd name="connsiteX258" fmla="*/ 755664 w 2662353"/>
                  <a:gd name="connsiteY258" fmla="*/ 2311898 h 4057826"/>
                  <a:gd name="connsiteX259" fmla="*/ 756624 w 2662353"/>
                  <a:gd name="connsiteY259" fmla="*/ 2309635 h 4057826"/>
                  <a:gd name="connsiteX260" fmla="*/ 756144 w 2662353"/>
                  <a:gd name="connsiteY260" fmla="*/ 2309086 h 4057826"/>
                  <a:gd name="connsiteX261" fmla="*/ 755596 w 2662353"/>
                  <a:gd name="connsiteY261" fmla="*/ 2307303 h 4057826"/>
                  <a:gd name="connsiteX262" fmla="*/ 750041 w 2662353"/>
                  <a:gd name="connsiteY262" fmla="*/ 2304080 h 4057826"/>
                  <a:gd name="connsiteX263" fmla="*/ 750109 w 2662353"/>
                  <a:gd name="connsiteY263" fmla="*/ 2303600 h 4057826"/>
                  <a:gd name="connsiteX264" fmla="*/ 752578 w 2662353"/>
                  <a:gd name="connsiteY264" fmla="*/ 2302708 h 4057826"/>
                  <a:gd name="connsiteX265" fmla="*/ 812037 w 2662353"/>
                  <a:gd name="connsiteY265" fmla="*/ 2292764 h 4057826"/>
                  <a:gd name="connsiteX266" fmla="*/ 817455 w 2662353"/>
                  <a:gd name="connsiteY266" fmla="*/ 2356200 h 4057826"/>
                  <a:gd name="connsiteX267" fmla="*/ 823215 w 2662353"/>
                  <a:gd name="connsiteY267" fmla="*/ 2412367 h 4057826"/>
                  <a:gd name="connsiteX268" fmla="*/ 840772 w 2662353"/>
                  <a:gd name="connsiteY268" fmla="*/ 2434245 h 4057826"/>
                  <a:gd name="connsiteX269" fmla="*/ 846053 w 2662353"/>
                  <a:gd name="connsiteY269" fmla="*/ 2430199 h 4057826"/>
                  <a:gd name="connsiteX270" fmla="*/ 850785 w 2662353"/>
                  <a:gd name="connsiteY270" fmla="*/ 2377323 h 4057826"/>
                  <a:gd name="connsiteX271" fmla="*/ 852088 w 2662353"/>
                  <a:gd name="connsiteY271" fmla="*/ 2378352 h 4057826"/>
                  <a:gd name="connsiteX272" fmla="*/ 892207 w 2662353"/>
                  <a:gd name="connsiteY272" fmla="*/ 2376569 h 4057826"/>
                  <a:gd name="connsiteX273" fmla="*/ 987602 w 2662353"/>
                  <a:gd name="connsiteY273" fmla="*/ 2370465 h 4057826"/>
                  <a:gd name="connsiteX274" fmla="*/ 1087454 w 2662353"/>
                  <a:gd name="connsiteY274" fmla="*/ 2359081 h 4057826"/>
                  <a:gd name="connsiteX275" fmla="*/ 1088483 w 2662353"/>
                  <a:gd name="connsiteY275" fmla="*/ 2361275 h 4057826"/>
                  <a:gd name="connsiteX276" fmla="*/ 1091363 w 2662353"/>
                  <a:gd name="connsiteY276" fmla="*/ 2366487 h 4057826"/>
                  <a:gd name="connsiteX277" fmla="*/ 1091775 w 2662353"/>
                  <a:gd name="connsiteY277" fmla="*/ 2367173 h 4057826"/>
                  <a:gd name="connsiteX278" fmla="*/ 1097124 w 2662353"/>
                  <a:gd name="connsiteY278" fmla="*/ 2366213 h 4057826"/>
                  <a:gd name="connsiteX279" fmla="*/ 1356219 w 2662353"/>
                  <a:gd name="connsiteY279" fmla="*/ 2261149 h 4057826"/>
                  <a:gd name="connsiteX280" fmla="*/ 1383720 w 2662353"/>
                  <a:gd name="connsiteY280" fmla="*/ 2539858 h 4057826"/>
                  <a:gd name="connsiteX281" fmla="*/ 1504283 w 2662353"/>
                  <a:gd name="connsiteY281" fmla="*/ 2862253 h 4057826"/>
                  <a:gd name="connsiteX282" fmla="*/ 1512033 w 2662353"/>
                  <a:gd name="connsiteY282" fmla="*/ 2860127 h 4057826"/>
                  <a:gd name="connsiteX283" fmla="*/ 1397161 w 2662353"/>
                  <a:gd name="connsiteY283" fmla="*/ 2555700 h 4057826"/>
                  <a:gd name="connsiteX284" fmla="*/ 1360471 w 2662353"/>
                  <a:gd name="connsiteY284" fmla="*/ 2257994 h 4057826"/>
                  <a:gd name="connsiteX285" fmla="*/ 1360471 w 2662353"/>
                  <a:gd name="connsiteY285" fmla="*/ 2257788 h 4057826"/>
                  <a:gd name="connsiteX286" fmla="*/ 1457375 w 2662353"/>
                  <a:gd name="connsiteY286" fmla="*/ 2034492 h 4057826"/>
                  <a:gd name="connsiteX287" fmla="*/ 1351281 w 2662353"/>
                  <a:gd name="connsiteY287" fmla="*/ 1798440 h 4057826"/>
                  <a:gd name="connsiteX288" fmla="*/ 1170436 w 2662353"/>
                  <a:gd name="connsiteY288" fmla="*/ 1639951 h 4057826"/>
                  <a:gd name="connsiteX289" fmla="*/ 1037185 w 2662353"/>
                  <a:gd name="connsiteY289" fmla="*/ 1581795 h 4057826"/>
                  <a:gd name="connsiteX290" fmla="*/ 895704 w 2662353"/>
                  <a:gd name="connsiteY290" fmla="*/ 1558889 h 4057826"/>
                  <a:gd name="connsiteX291" fmla="*/ 893853 w 2662353"/>
                  <a:gd name="connsiteY291" fmla="*/ 1522336 h 4057826"/>
                  <a:gd name="connsiteX292" fmla="*/ 906472 w 2662353"/>
                  <a:gd name="connsiteY292" fmla="*/ 1520690 h 4057826"/>
                  <a:gd name="connsiteX293" fmla="*/ 907157 w 2662353"/>
                  <a:gd name="connsiteY293" fmla="*/ 1521719 h 4057826"/>
                  <a:gd name="connsiteX294" fmla="*/ 1206852 w 2662353"/>
                  <a:gd name="connsiteY294" fmla="*/ 1624726 h 4057826"/>
                  <a:gd name="connsiteX295" fmla="*/ 1510318 w 2662353"/>
                  <a:gd name="connsiteY295" fmla="*/ 1644683 h 4057826"/>
                  <a:gd name="connsiteX296" fmla="*/ 1805899 w 2662353"/>
                  <a:gd name="connsiteY296" fmla="*/ 1570891 h 4057826"/>
                  <a:gd name="connsiteX297" fmla="*/ 1958763 w 2662353"/>
                  <a:gd name="connsiteY297" fmla="*/ 1554980 h 4057826"/>
                  <a:gd name="connsiteX298" fmla="*/ 2112451 w 2662353"/>
                  <a:gd name="connsiteY298" fmla="*/ 1583852 h 4057826"/>
                  <a:gd name="connsiteX299" fmla="*/ 2294051 w 2662353"/>
                  <a:gd name="connsiteY299" fmla="*/ 1584127 h 4057826"/>
                  <a:gd name="connsiteX300" fmla="*/ 2295079 w 2662353"/>
                  <a:gd name="connsiteY300" fmla="*/ 1579806 h 4057826"/>
                  <a:gd name="connsiteX301" fmla="*/ 2329438 w 2662353"/>
                  <a:gd name="connsiteY301" fmla="*/ 1572468 h 4057826"/>
                  <a:gd name="connsiteX302" fmla="*/ 2331975 w 2662353"/>
                  <a:gd name="connsiteY302" fmla="*/ 1570342 h 4057826"/>
                  <a:gd name="connsiteX303" fmla="*/ 2334719 w 2662353"/>
                  <a:gd name="connsiteY303" fmla="*/ 1570205 h 4057826"/>
                  <a:gd name="connsiteX304" fmla="*/ 2075829 w 2662353"/>
                  <a:gd name="connsiteY304" fmla="*/ 1575417 h 4057826"/>
                  <a:gd name="connsiteX305" fmla="*/ 1782444 w 2662353"/>
                  <a:gd name="connsiteY305" fmla="*/ 1608267 h 4057826"/>
                  <a:gd name="connsiteX306" fmla="*/ 1211035 w 2662353"/>
                  <a:gd name="connsiteY306" fmla="*/ 1647975 h 4057826"/>
                  <a:gd name="connsiteX307" fmla="*/ 1208978 w 2662353"/>
                  <a:gd name="connsiteY307" fmla="*/ 1651541 h 4057826"/>
                  <a:gd name="connsiteX308" fmla="*/ 1466427 w 2662353"/>
                  <a:gd name="connsiteY308" fmla="*/ 1707365 h 4057826"/>
                  <a:gd name="connsiteX309" fmla="*/ 1766259 w 2662353"/>
                  <a:gd name="connsiteY309" fmla="*/ 1622120 h 4057826"/>
                  <a:gd name="connsiteX310" fmla="*/ 2092494 w 2662353"/>
                  <a:gd name="connsiteY310" fmla="*/ 1587556 h 4057826"/>
                  <a:gd name="connsiteX311" fmla="*/ 2339451 w 2662353"/>
                  <a:gd name="connsiteY311" fmla="*/ 1577955 h 4057826"/>
                  <a:gd name="connsiteX312" fmla="*/ 2347063 w 2662353"/>
                  <a:gd name="connsiteY312" fmla="*/ 1569314 h 4057826"/>
                  <a:gd name="connsiteX313" fmla="*/ 2348778 w 2662353"/>
                  <a:gd name="connsiteY313" fmla="*/ 1569176 h 4057826"/>
                  <a:gd name="connsiteX314" fmla="*/ 2348778 w 2662353"/>
                  <a:gd name="connsiteY314" fmla="*/ 1561015 h 4057826"/>
                  <a:gd name="connsiteX315" fmla="*/ 2348709 w 2662353"/>
                  <a:gd name="connsiteY315" fmla="*/ 1561015 h 4057826"/>
                  <a:gd name="connsiteX316" fmla="*/ 2342949 w 2662353"/>
                  <a:gd name="connsiteY316" fmla="*/ 1560878 h 4057826"/>
                  <a:gd name="connsiteX317" fmla="*/ 2342674 w 2662353"/>
                  <a:gd name="connsiteY317" fmla="*/ 1561221 h 4057826"/>
                  <a:gd name="connsiteX318" fmla="*/ 2304886 w 2662353"/>
                  <a:gd name="connsiteY318" fmla="*/ 1561221 h 4057826"/>
                  <a:gd name="connsiteX319" fmla="*/ 2299606 w 2662353"/>
                  <a:gd name="connsiteY319" fmla="*/ 1558615 h 4057826"/>
                  <a:gd name="connsiteX320" fmla="*/ 2291719 w 2662353"/>
                  <a:gd name="connsiteY320" fmla="*/ 1560672 h 4057826"/>
                  <a:gd name="connsiteX321" fmla="*/ 1903350 w 2662353"/>
                  <a:gd name="connsiteY321" fmla="*/ 1330929 h 4057826"/>
                  <a:gd name="connsiteX322" fmla="*/ 1783610 w 2662353"/>
                  <a:gd name="connsiteY322" fmla="*/ 776666 h 4057826"/>
                  <a:gd name="connsiteX323" fmla="*/ 1573824 w 2662353"/>
                  <a:gd name="connsiteY323" fmla="*/ 317523 h 4057826"/>
                  <a:gd name="connsiteX324" fmla="*/ 1152468 w 2662353"/>
                  <a:gd name="connsiteY324" fmla="*/ 39088 h 4057826"/>
                  <a:gd name="connsiteX325" fmla="*/ 427783 w 2662353"/>
                  <a:gd name="connsiteY325" fmla="*/ 126185 h 4057826"/>
                  <a:gd name="connsiteX326" fmla="*/ 430115 w 2662353"/>
                  <a:gd name="connsiteY326" fmla="*/ 130231 h 4057826"/>
                  <a:gd name="connsiteX327" fmla="*/ 980538 w 2662353"/>
                  <a:gd name="connsiteY327" fmla="*/ 14536 h 4057826"/>
                  <a:gd name="connsiteX328" fmla="*/ 1473902 w 2662353"/>
                  <a:gd name="connsiteY328" fmla="*/ 229603 h 4057826"/>
                  <a:gd name="connsiteX329" fmla="*/ 1748977 w 2662353"/>
                  <a:gd name="connsiteY329" fmla="*/ 661383 h 4057826"/>
                  <a:gd name="connsiteX330" fmla="*/ 1808436 w 2662353"/>
                  <a:gd name="connsiteY330" fmla="*/ 1059833 h 4057826"/>
                  <a:gd name="connsiteX331" fmla="*/ 1791565 w 2662353"/>
                  <a:gd name="connsiteY331" fmla="*/ 993310 h 4057826"/>
                  <a:gd name="connsiteX332" fmla="*/ 1705703 w 2662353"/>
                  <a:gd name="connsiteY332" fmla="*/ 678871 h 4057826"/>
                  <a:gd name="connsiteX333" fmla="*/ 1401688 w 2662353"/>
                  <a:gd name="connsiteY333" fmla="*/ 233444 h 4057826"/>
                  <a:gd name="connsiteX334" fmla="*/ 1230443 w 2662353"/>
                  <a:gd name="connsiteY334" fmla="*/ 121658 h 4057826"/>
                  <a:gd name="connsiteX335" fmla="*/ 1228866 w 2662353"/>
                  <a:gd name="connsiteY335" fmla="*/ 124333 h 4057826"/>
                  <a:gd name="connsiteX336" fmla="*/ 1447979 w 2662353"/>
                  <a:gd name="connsiteY336" fmla="*/ 285702 h 4057826"/>
                  <a:gd name="connsiteX337" fmla="*/ 1615314 w 2662353"/>
                  <a:gd name="connsiteY337" fmla="*/ 499877 h 4057826"/>
                  <a:gd name="connsiteX338" fmla="*/ 1729157 w 2662353"/>
                  <a:gd name="connsiteY338" fmla="*/ 785650 h 4057826"/>
                  <a:gd name="connsiteX339" fmla="*/ 1812413 w 2662353"/>
                  <a:gd name="connsiteY339" fmla="*/ 1106947 h 4057826"/>
                  <a:gd name="connsiteX340" fmla="*/ 1857059 w 2662353"/>
                  <a:gd name="connsiteY340" fmla="*/ 1280180 h 4057826"/>
                  <a:gd name="connsiteX341" fmla="*/ 1854041 w 2662353"/>
                  <a:gd name="connsiteY341" fmla="*/ 1275174 h 4057826"/>
                  <a:gd name="connsiteX342" fmla="*/ 1770854 w 2662353"/>
                  <a:gd name="connsiteY342" fmla="*/ 1004214 h 4057826"/>
                  <a:gd name="connsiteX343" fmla="*/ 1733203 w 2662353"/>
                  <a:gd name="connsiteY343" fmla="*/ 851487 h 4057826"/>
                  <a:gd name="connsiteX344" fmla="*/ 1671139 w 2662353"/>
                  <a:gd name="connsiteY344" fmla="*/ 718784 h 4057826"/>
                  <a:gd name="connsiteX345" fmla="*/ 1553592 w 2662353"/>
                  <a:gd name="connsiteY345" fmla="*/ 532658 h 4057826"/>
                  <a:gd name="connsiteX346" fmla="*/ 1435498 w 2662353"/>
                  <a:gd name="connsiteY346" fmla="*/ 366969 h 4057826"/>
                  <a:gd name="connsiteX347" fmla="*/ 1133266 w 2662353"/>
                  <a:gd name="connsiteY347" fmla="*/ 114183 h 4057826"/>
                  <a:gd name="connsiteX348" fmla="*/ 1130865 w 2662353"/>
                  <a:gd name="connsiteY348" fmla="*/ 118229 h 4057826"/>
                  <a:gd name="connsiteX349" fmla="*/ 1518411 w 2662353"/>
                  <a:gd name="connsiteY349" fmla="*/ 496379 h 4057826"/>
                  <a:gd name="connsiteX350" fmla="*/ 1674979 w 2662353"/>
                  <a:gd name="connsiteY350" fmla="*/ 744639 h 4057826"/>
                  <a:gd name="connsiteX351" fmla="*/ 1679231 w 2662353"/>
                  <a:gd name="connsiteY351" fmla="*/ 752731 h 4057826"/>
                  <a:gd name="connsiteX352" fmla="*/ 1646244 w 2662353"/>
                  <a:gd name="connsiteY352" fmla="*/ 699719 h 4057826"/>
                  <a:gd name="connsiteX353" fmla="*/ 1485698 w 2662353"/>
                  <a:gd name="connsiteY353" fmla="*/ 522303 h 4057826"/>
                  <a:gd name="connsiteX354" fmla="*/ 1304921 w 2662353"/>
                  <a:gd name="connsiteY354" fmla="*/ 355996 h 4057826"/>
                  <a:gd name="connsiteX355" fmla="*/ 1156514 w 2662353"/>
                  <a:gd name="connsiteY355" fmla="*/ 153068 h 4057826"/>
                  <a:gd name="connsiteX356" fmla="*/ 1154320 w 2662353"/>
                  <a:gd name="connsiteY356" fmla="*/ 154028 h 4057826"/>
                  <a:gd name="connsiteX357" fmla="*/ 1458952 w 2662353"/>
                  <a:gd name="connsiteY357" fmla="*/ 510027 h 4057826"/>
                  <a:gd name="connsiteX358" fmla="*/ 1628413 w 2662353"/>
                  <a:gd name="connsiteY358" fmla="*/ 691147 h 4057826"/>
                  <a:gd name="connsiteX359" fmla="*/ 1704126 w 2662353"/>
                  <a:gd name="connsiteY359" fmla="*/ 836399 h 4057826"/>
                  <a:gd name="connsiteX360" fmla="*/ 1635271 w 2662353"/>
                  <a:gd name="connsiteY360" fmla="*/ 727494 h 4057826"/>
                  <a:gd name="connsiteX361" fmla="*/ 1298612 w 2662353"/>
                  <a:gd name="connsiteY361" fmla="*/ 465998 h 4057826"/>
                  <a:gd name="connsiteX362" fmla="*/ 1094792 w 2662353"/>
                  <a:gd name="connsiteY362" fmla="*/ 89288 h 4057826"/>
                  <a:gd name="connsiteX363" fmla="*/ 1090472 w 2662353"/>
                  <a:gd name="connsiteY363" fmla="*/ 88671 h 4057826"/>
                  <a:gd name="connsiteX364" fmla="*/ 1157131 w 2662353"/>
                  <a:gd name="connsiteY364" fmla="*/ 337068 h 4057826"/>
                  <a:gd name="connsiteX365" fmla="*/ 1367261 w 2662353"/>
                  <a:gd name="connsiteY365" fmla="*/ 525389 h 4057826"/>
                  <a:gd name="connsiteX366" fmla="*/ 1599472 w 2662353"/>
                  <a:gd name="connsiteY366" fmla="*/ 701571 h 4057826"/>
                  <a:gd name="connsiteX367" fmla="*/ 1682934 w 2662353"/>
                  <a:gd name="connsiteY367" fmla="*/ 812670 h 4057826"/>
                  <a:gd name="connsiteX368" fmla="*/ 1717293 w 2662353"/>
                  <a:gd name="connsiteY368" fmla="*/ 913483 h 4057826"/>
                  <a:gd name="connsiteX369" fmla="*/ 1707417 w 2662353"/>
                  <a:gd name="connsiteY369" fmla="*/ 891126 h 4057826"/>
                  <a:gd name="connsiteX370" fmla="*/ 1528424 w 2662353"/>
                  <a:gd name="connsiteY370" fmla="*/ 713984 h 4057826"/>
                  <a:gd name="connsiteX371" fmla="*/ 1284896 w 2662353"/>
                  <a:gd name="connsiteY371" fmla="*/ 581281 h 4057826"/>
                  <a:gd name="connsiteX372" fmla="*/ 1091158 w 2662353"/>
                  <a:gd name="connsiteY372" fmla="*/ 376021 h 4057826"/>
                  <a:gd name="connsiteX373" fmla="*/ 1020657 w 2662353"/>
                  <a:gd name="connsiteY373" fmla="*/ 112606 h 4057826"/>
                  <a:gd name="connsiteX374" fmla="*/ 1017228 w 2662353"/>
                  <a:gd name="connsiteY374" fmla="*/ 113086 h 4057826"/>
                  <a:gd name="connsiteX375" fmla="*/ 1082036 w 2662353"/>
                  <a:gd name="connsiteY375" fmla="*/ 374993 h 4057826"/>
                  <a:gd name="connsiteX376" fmla="*/ 1256915 w 2662353"/>
                  <a:gd name="connsiteY376" fmla="*/ 573738 h 4057826"/>
                  <a:gd name="connsiteX377" fmla="*/ 1271111 w 2662353"/>
                  <a:gd name="connsiteY377" fmla="*/ 582927 h 4057826"/>
                  <a:gd name="connsiteX378" fmla="*/ 996654 w 2662353"/>
                  <a:gd name="connsiteY378" fmla="*/ 355722 h 4057826"/>
                  <a:gd name="connsiteX379" fmla="*/ 958730 w 2662353"/>
                  <a:gd name="connsiteY379" fmla="*/ 130642 h 4057826"/>
                  <a:gd name="connsiteX380" fmla="*/ 953929 w 2662353"/>
                  <a:gd name="connsiteY380" fmla="*/ 129339 h 4057826"/>
                  <a:gd name="connsiteX381" fmla="*/ 997752 w 2662353"/>
                  <a:gd name="connsiteY381" fmla="*/ 374170 h 4057826"/>
                  <a:gd name="connsiteX382" fmla="*/ 1202326 w 2662353"/>
                  <a:gd name="connsiteY382" fmla="*/ 555152 h 4057826"/>
                  <a:gd name="connsiteX383" fmla="*/ 1653239 w 2662353"/>
                  <a:gd name="connsiteY383" fmla="*/ 903470 h 4057826"/>
                  <a:gd name="connsiteX384" fmla="*/ 1666407 w 2662353"/>
                  <a:gd name="connsiteY384" fmla="*/ 1102970 h 4057826"/>
                  <a:gd name="connsiteX385" fmla="*/ 1619086 w 2662353"/>
                  <a:gd name="connsiteY385" fmla="*/ 1046734 h 4057826"/>
                  <a:gd name="connsiteX386" fmla="*/ 1556336 w 2662353"/>
                  <a:gd name="connsiteY386" fmla="*/ 838045 h 4057826"/>
                  <a:gd name="connsiteX387" fmla="*/ 1336331 w 2662353"/>
                  <a:gd name="connsiteY387" fmla="*/ 682506 h 4057826"/>
                  <a:gd name="connsiteX388" fmla="*/ 860043 w 2662353"/>
                  <a:gd name="connsiteY388" fmla="*/ 405579 h 4057826"/>
                  <a:gd name="connsiteX389" fmla="*/ 856751 w 2662353"/>
                  <a:gd name="connsiteY389" fmla="*/ 108971 h 4057826"/>
                  <a:gd name="connsiteX390" fmla="*/ 853734 w 2662353"/>
                  <a:gd name="connsiteY390" fmla="*/ 107188 h 4057826"/>
                  <a:gd name="connsiteX391" fmla="*/ 832268 w 2662353"/>
                  <a:gd name="connsiteY391" fmla="*/ 363746 h 4057826"/>
                  <a:gd name="connsiteX392" fmla="*/ 995694 w 2662353"/>
                  <a:gd name="connsiteY392" fmla="*/ 548569 h 4057826"/>
                  <a:gd name="connsiteX393" fmla="*/ 1217413 w 2662353"/>
                  <a:gd name="connsiteY393" fmla="*/ 646021 h 4057826"/>
                  <a:gd name="connsiteX394" fmla="*/ 1000152 w 2662353"/>
                  <a:gd name="connsiteY394" fmla="*/ 574423 h 4057826"/>
                  <a:gd name="connsiteX395" fmla="*/ 776307 w 2662353"/>
                  <a:gd name="connsiteY395" fmla="*/ 400299 h 4057826"/>
                  <a:gd name="connsiteX396" fmla="*/ 780627 w 2662353"/>
                  <a:gd name="connsiteY396" fmla="*/ 108491 h 4057826"/>
                  <a:gd name="connsiteX397" fmla="*/ 785976 w 2662353"/>
                  <a:gd name="connsiteY397" fmla="*/ 92169 h 4057826"/>
                  <a:gd name="connsiteX398" fmla="*/ 782822 w 2662353"/>
                  <a:gd name="connsiteY398" fmla="*/ 91277 h 4057826"/>
                  <a:gd name="connsiteX399" fmla="*/ 753950 w 2662353"/>
                  <a:gd name="connsiteY399" fmla="*/ 361208 h 4057826"/>
                  <a:gd name="connsiteX400" fmla="*/ 921765 w 2662353"/>
                  <a:gd name="connsiteY400" fmla="*/ 547266 h 4057826"/>
                  <a:gd name="connsiteX401" fmla="*/ 1472325 w 2662353"/>
                  <a:gd name="connsiteY401" fmla="*/ 779615 h 4057826"/>
                  <a:gd name="connsiteX402" fmla="*/ 1518754 w 2662353"/>
                  <a:gd name="connsiteY402" fmla="*/ 820214 h 4057826"/>
                  <a:gd name="connsiteX403" fmla="*/ 1521840 w 2662353"/>
                  <a:gd name="connsiteY403" fmla="*/ 817128 h 4057826"/>
                  <a:gd name="connsiteX404" fmla="*/ 1466770 w 2662353"/>
                  <a:gd name="connsiteY404" fmla="*/ 763087 h 4057826"/>
                  <a:gd name="connsiteX405" fmla="*/ 1510524 w 2662353"/>
                  <a:gd name="connsiteY405" fmla="*/ 799777 h 4057826"/>
                  <a:gd name="connsiteX406" fmla="*/ 1580956 w 2662353"/>
                  <a:gd name="connsiteY406" fmla="*/ 893320 h 4057826"/>
                  <a:gd name="connsiteX407" fmla="*/ 1573069 w 2662353"/>
                  <a:gd name="connsiteY407" fmla="*/ 901481 h 4057826"/>
                  <a:gd name="connsiteX408" fmla="*/ 1373090 w 2662353"/>
                  <a:gd name="connsiteY408" fmla="*/ 738330 h 4057826"/>
                  <a:gd name="connsiteX409" fmla="*/ 1096232 w 2662353"/>
                  <a:gd name="connsiteY409" fmla="*/ 642661 h 4057826"/>
                  <a:gd name="connsiteX410" fmla="*/ 642919 w 2662353"/>
                  <a:gd name="connsiteY410" fmla="*/ 360248 h 4057826"/>
                  <a:gd name="connsiteX411" fmla="*/ 704572 w 2662353"/>
                  <a:gd name="connsiteY411" fmla="*/ 149913 h 4057826"/>
                  <a:gd name="connsiteX412" fmla="*/ 701417 w 2662353"/>
                  <a:gd name="connsiteY412" fmla="*/ 145798 h 4057826"/>
                  <a:gd name="connsiteX413" fmla="*/ 630300 w 2662353"/>
                  <a:gd name="connsiteY413" fmla="*/ 333913 h 4057826"/>
                  <a:gd name="connsiteX414" fmla="*/ 747572 w 2662353"/>
                  <a:gd name="connsiteY414" fmla="*/ 525663 h 4057826"/>
                  <a:gd name="connsiteX415" fmla="*/ 1303756 w 2662353"/>
                  <a:gd name="connsiteY415" fmla="*/ 713572 h 4057826"/>
                  <a:gd name="connsiteX416" fmla="*/ 1448116 w 2662353"/>
                  <a:gd name="connsiteY416" fmla="*/ 797583 h 4057826"/>
                  <a:gd name="connsiteX417" fmla="*/ 1485767 w 2662353"/>
                  <a:gd name="connsiteY417" fmla="*/ 828032 h 4057826"/>
                  <a:gd name="connsiteX418" fmla="*/ 1015788 w 2662353"/>
                  <a:gd name="connsiteY418" fmla="*/ 676265 h 4057826"/>
                  <a:gd name="connsiteX419" fmla="*/ 703886 w 2662353"/>
                  <a:gd name="connsiteY419" fmla="*/ 623047 h 4057826"/>
                  <a:gd name="connsiteX420" fmla="*/ 588260 w 2662353"/>
                  <a:gd name="connsiteY420" fmla="*/ 535607 h 4057826"/>
                  <a:gd name="connsiteX421" fmla="*/ 545398 w 2662353"/>
                  <a:gd name="connsiteY421" fmla="*/ 402150 h 4057826"/>
                  <a:gd name="connsiteX422" fmla="*/ 576465 w 2662353"/>
                  <a:gd name="connsiteY422" fmla="*/ 172133 h 4057826"/>
                  <a:gd name="connsiteX423" fmla="*/ 571664 w 2662353"/>
                  <a:gd name="connsiteY423" fmla="*/ 170830 h 4057826"/>
                  <a:gd name="connsiteX424" fmla="*/ 548553 w 2662353"/>
                  <a:gd name="connsiteY424" fmla="*/ 466479 h 4057826"/>
                  <a:gd name="connsiteX425" fmla="*/ 608149 w 2662353"/>
                  <a:gd name="connsiteY425" fmla="*/ 573395 h 4057826"/>
                  <a:gd name="connsiteX426" fmla="*/ 717122 w 2662353"/>
                  <a:gd name="connsiteY426" fmla="*/ 636763 h 4057826"/>
                  <a:gd name="connsiteX427" fmla="*/ 862923 w 2662353"/>
                  <a:gd name="connsiteY427" fmla="*/ 667075 h 4057826"/>
                  <a:gd name="connsiteX428" fmla="*/ 1022303 w 2662353"/>
                  <a:gd name="connsiteY428" fmla="*/ 685866 h 4057826"/>
                  <a:gd name="connsiteX429" fmla="*/ 1324124 w 2662353"/>
                  <a:gd name="connsiteY429" fmla="*/ 747862 h 4057826"/>
                  <a:gd name="connsiteX430" fmla="*/ 1527121 w 2662353"/>
                  <a:gd name="connsiteY430" fmla="*/ 879399 h 4057826"/>
                  <a:gd name="connsiteX431" fmla="*/ 1031219 w 2662353"/>
                  <a:gd name="connsiteY431" fmla="*/ 721253 h 4057826"/>
                  <a:gd name="connsiteX432" fmla="*/ 748052 w 2662353"/>
                  <a:gd name="connsiteY432" fmla="*/ 713367 h 4057826"/>
                  <a:gd name="connsiteX433" fmla="*/ 517897 w 2662353"/>
                  <a:gd name="connsiteY433" fmla="*/ 575178 h 4057826"/>
                  <a:gd name="connsiteX434" fmla="*/ 503495 w 2662353"/>
                  <a:gd name="connsiteY434" fmla="*/ 182557 h 4057826"/>
                  <a:gd name="connsiteX435" fmla="*/ 498969 w 2662353"/>
                  <a:gd name="connsiteY435" fmla="*/ 181323 h 4057826"/>
                  <a:gd name="connsiteX436" fmla="*/ 466051 w 2662353"/>
                  <a:gd name="connsiteY436" fmla="*/ 471691 h 4057826"/>
                  <a:gd name="connsiteX437" fmla="*/ 603828 w 2662353"/>
                  <a:gd name="connsiteY437" fmla="*/ 673659 h 4057826"/>
                  <a:gd name="connsiteX438" fmla="*/ 857094 w 2662353"/>
                  <a:gd name="connsiteY438" fmla="*/ 729346 h 4057826"/>
                  <a:gd name="connsiteX439" fmla="*/ 1147256 w 2662353"/>
                  <a:gd name="connsiteY439" fmla="*/ 742856 h 4057826"/>
                  <a:gd name="connsiteX440" fmla="*/ 1558462 w 2662353"/>
                  <a:gd name="connsiteY440" fmla="*/ 911631 h 4057826"/>
                  <a:gd name="connsiteX441" fmla="*/ 1542277 w 2662353"/>
                  <a:gd name="connsiteY441" fmla="*/ 918147 h 4057826"/>
                  <a:gd name="connsiteX442" fmla="*/ 1539397 w 2662353"/>
                  <a:gd name="connsiteY442" fmla="*/ 913894 h 4057826"/>
                  <a:gd name="connsiteX443" fmla="*/ 915661 w 2662353"/>
                  <a:gd name="connsiteY443" fmla="*/ 770631 h 4057826"/>
                  <a:gd name="connsiteX444" fmla="*/ 594364 w 2662353"/>
                  <a:gd name="connsiteY444" fmla="*/ 764459 h 4057826"/>
                  <a:gd name="connsiteX445" fmla="*/ 478121 w 2662353"/>
                  <a:gd name="connsiteY445" fmla="*/ 692381 h 4057826"/>
                  <a:gd name="connsiteX446" fmla="*/ 429498 w 2662353"/>
                  <a:gd name="connsiteY446" fmla="*/ 559610 h 4057826"/>
                  <a:gd name="connsiteX447" fmla="*/ 430526 w 2662353"/>
                  <a:gd name="connsiteY447" fmla="*/ 408391 h 4057826"/>
                  <a:gd name="connsiteX448" fmla="*/ 437933 w 2662353"/>
                  <a:gd name="connsiteY448" fmla="*/ 247914 h 4057826"/>
                  <a:gd name="connsiteX449" fmla="*/ 470851 w 2662353"/>
                  <a:gd name="connsiteY449" fmla="*/ 173299 h 4057826"/>
                  <a:gd name="connsiteX450" fmla="*/ 468794 w 2662353"/>
                  <a:gd name="connsiteY450" fmla="*/ 172133 h 4057826"/>
                  <a:gd name="connsiteX451" fmla="*/ 438002 w 2662353"/>
                  <a:gd name="connsiteY451" fmla="*/ 238039 h 4057826"/>
                  <a:gd name="connsiteX452" fmla="*/ 437933 w 2662353"/>
                  <a:gd name="connsiteY452" fmla="*/ 217739 h 4057826"/>
                  <a:gd name="connsiteX453" fmla="*/ 436493 w 2662353"/>
                  <a:gd name="connsiteY453" fmla="*/ 217739 h 4057826"/>
                  <a:gd name="connsiteX454" fmla="*/ 433270 w 2662353"/>
                  <a:gd name="connsiteY454" fmla="*/ 248668 h 4057826"/>
                  <a:gd name="connsiteX455" fmla="*/ 417428 w 2662353"/>
                  <a:gd name="connsiteY455" fmla="*/ 695399 h 4057826"/>
                  <a:gd name="connsiteX456" fmla="*/ 634963 w 2662353"/>
                  <a:gd name="connsiteY456" fmla="*/ 818020 h 4057826"/>
                  <a:gd name="connsiteX457" fmla="*/ 951460 w 2662353"/>
                  <a:gd name="connsiteY457" fmla="*/ 816099 h 4057826"/>
                  <a:gd name="connsiteX458" fmla="*/ 952626 w 2662353"/>
                  <a:gd name="connsiteY458" fmla="*/ 816099 h 4057826"/>
                  <a:gd name="connsiteX459" fmla="*/ 928006 w 2662353"/>
                  <a:gd name="connsiteY459" fmla="*/ 821037 h 4057826"/>
                  <a:gd name="connsiteX460" fmla="*/ 792354 w 2662353"/>
                  <a:gd name="connsiteY460" fmla="*/ 843326 h 4057826"/>
                  <a:gd name="connsiteX461" fmla="*/ 391641 w 2662353"/>
                  <a:gd name="connsiteY461" fmla="*/ 754103 h 4057826"/>
                  <a:gd name="connsiteX462" fmla="*/ 296041 w 2662353"/>
                  <a:gd name="connsiteY462" fmla="*/ 515993 h 4057826"/>
                  <a:gd name="connsiteX463" fmla="*/ 340892 w 2662353"/>
                  <a:gd name="connsiteY463" fmla="*/ 363540 h 4057826"/>
                  <a:gd name="connsiteX464" fmla="*/ 418045 w 2662353"/>
                  <a:gd name="connsiteY464" fmla="*/ 225626 h 4057826"/>
                  <a:gd name="connsiteX465" fmla="*/ 414890 w 2662353"/>
                  <a:gd name="connsiteY465" fmla="*/ 223774 h 4057826"/>
                  <a:gd name="connsiteX466" fmla="*/ 290280 w 2662353"/>
                  <a:gd name="connsiteY466" fmla="*/ 502826 h 4057826"/>
                  <a:gd name="connsiteX467" fmla="*/ 361672 w 2662353"/>
                  <a:gd name="connsiteY467" fmla="*/ 735792 h 4057826"/>
                  <a:gd name="connsiteX468" fmla="*/ 685644 w 2662353"/>
                  <a:gd name="connsiteY468" fmla="*/ 857933 h 4057826"/>
                  <a:gd name="connsiteX469" fmla="*/ 589220 w 2662353"/>
                  <a:gd name="connsiteY469" fmla="*/ 866712 h 4057826"/>
                  <a:gd name="connsiteX470" fmla="*/ 462690 w 2662353"/>
                  <a:gd name="connsiteY470" fmla="*/ 847509 h 4057826"/>
                  <a:gd name="connsiteX471" fmla="*/ 275741 w 2662353"/>
                  <a:gd name="connsiteY471" fmla="*/ 711652 h 4057826"/>
                  <a:gd name="connsiteX472" fmla="*/ 255373 w 2662353"/>
                  <a:gd name="connsiteY472" fmla="*/ 481360 h 4057826"/>
                  <a:gd name="connsiteX473" fmla="*/ 360369 w 2662353"/>
                  <a:gd name="connsiteY473" fmla="*/ 245925 h 4057826"/>
                  <a:gd name="connsiteX474" fmla="*/ 358243 w 2662353"/>
                  <a:gd name="connsiteY474" fmla="*/ 244691 h 4057826"/>
                  <a:gd name="connsiteX475" fmla="*/ 269775 w 2662353"/>
                  <a:gd name="connsiteY475" fmla="*/ 715218 h 4057826"/>
                  <a:gd name="connsiteX476" fmla="*/ 449043 w 2662353"/>
                  <a:gd name="connsiteY476" fmla="*/ 850732 h 4057826"/>
                  <a:gd name="connsiteX477" fmla="*/ 717877 w 2662353"/>
                  <a:gd name="connsiteY477" fmla="*/ 857453 h 4057826"/>
                  <a:gd name="connsiteX478" fmla="*/ 718357 w 2662353"/>
                  <a:gd name="connsiteY478" fmla="*/ 857179 h 4057826"/>
                  <a:gd name="connsiteX479" fmla="*/ 736942 w 2662353"/>
                  <a:gd name="connsiteY479" fmla="*/ 856219 h 4057826"/>
                  <a:gd name="connsiteX480" fmla="*/ 411530 w 2662353"/>
                  <a:gd name="connsiteY480" fmla="*/ 885159 h 4057826"/>
                  <a:gd name="connsiteX481" fmla="*/ 257842 w 2662353"/>
                  <a:gd name="connsiteY481" fmla="*/ 804509 h 4057826"/>
                  <a:gd name="connsiteX482" fmla="*/ 240971 w 2662353"/>
                  <a:gd name="connsiteY482" fmla="*/ 784278 h 4057826"/>
                  <a:gd name="connsiteX483" fmla="*/ 240491 w 2662353"/>
                  <a:gd name="connsiteY483" fmla="*/ 783592 h 4057826"/>
                  <a:gd name="connsiteX484" fmla="*/ 189262 w 2662353"/>
                  <a:gd name="connsiteY484" fmla="*/ 610977 h 4057826"/>
                  <a:gd name="connsiteX485" fmla="*/ 225404 w 2662353"/>
                  <a:gd name="connsiteY485" fmla="*/ 409077 h 4057826"/>
                  <a:gd name="connsiteX486" fmla="*/ 334514 w 2662353"/>
                  <a:gd name="connsiteY486" fmla="*/ 229672 h 4057826"/>
                  <a:gd name="connsiteX487" fmla="*/ 331771 w 2662353"/>
                  <a:gd name="connsiteY487" fmla="*/ 226929 h 4057826"/>
                  <a:gd name="connsiteX488" fmla="*/ 299470 w 2662353"/>
                  <a:gd name="connsiteY488" fmla="*/ 262110 h 4057826"/>
                  <a:gd name="connsiteX489" fmla="*/ 298304 w 2662353"/>
                  <a:gd name="connsiteY489" fmla="*/ 262384 h 4057826"/>
                  <a:gd name="connsiteX490" fmla="*/ 141530 w 2662353"/>
                  <a:gd name="connsiteY490" fmla="*/ 467644 h 4057826"/>
                  <a:gd name="connsiteX491" fmla="*/ 71784 w 2662353"/>
                  <a:gd name="connsiteY491" fmla="*/ 777489 h 4057826"/>
                  <a:gd name="connsiteX492" fmla="*/ 165259 w 2662353"/>
                  <a:gd name="connsiteY492" fmla="*/ 1364739 h 4057826"/>
                  <a:gd name="connsiteX493" fmla="*/ 338835 w 2662353"/>
                  <a:gd name="connsiteY493" fmla="*/ 1544419 h 4057826"/>
                  <a:gd name="connsiteX494" fmla="*/ 565903 w 2662353"/>
                  <a:gd name="connsiteY494" fmla="*/ 1615605 h 4057826"/>
                  <a:gd name="connsiteX495" fmla="*/ 542449 w 2662353"/>
                  <a:gd name="connsiteY495" fmla="*/ 1625892 h 4057826"/>
                  <a:gd name="connsiteX496" fmla="*/ 539637 w 2662353"/>
                  <a:gd name="connsiteY496" fmla="*/ 1623835 h 4057826"/>
                  <a:gd name="connsiteX497" fmla="*/ 113550 w 2662353"/>
                  <a:gd name="connsiteY497" fmla="*/ 1322974 h 4057826"/>
                  <a:gd name="connsiteX498" fmla="*/ 20967 w 2662353"/>
                  <a:gd name="connsiteY498" fmla="*/ 1032949 h 4057826"/>
                  <a:gd name="connsiteX499" fmla="*/ 19252 w 2662353"/>
                  <a:gd name="connsiteY499" fmla="*/ 706440 h 4057826"/>
                  <a:gd name="connsiteX500" fmla="*/ 175546 w 2662353"/>
                  <a:gd name="connsiteY500" fmla="*/ 346806 h 4057826"/>
                  <a:gd name="connsiteX501" fmla="*/ 469343 w 2662353"/>
                  <a:gd name="connsiteY501" fmla="*/ 123510 h 4057826"/>
                  <a:gd name="connsiteX502" fmla="*/ 467628 w 2662353"/>
                  <a:gd name="connsiteY502" fmla="*/ 119395 h 4057826"/>
                  <a:gd name="connsiteX503" fmla="*/ 99628 w 2662353"/>
                  <a:gd name="connsiteY503" fmla="*/ 442956 h 4057826"/>
                  <a:gd name="connsiteX504" fmla="*/ 9102 w 2662353"/>
                  <a:gd name="connsiteY504" fmla="*/ 1010044 h 4057826"/>
                  <a:gd name="connsiteX505" fmla="*/ 177329 w 2662353"/>
                  <a:gd name="connsiteY505" fmla="*/ 1427627 h 4057826"/>
                  <a:gd name="connsiteX506" fmla="*/ 530996 w 2662353"/>
                  <a:gd name="connsiteY506" fmla="*/ 1631104 h 4057826"/>
                  <a:gd name="connsiteX507" fmla="*/ 275947 w 2662353"/>
                  <a:gd name="connsiteY507" fmla="*/ 1852137 h 4057826"/>
                  <a:gd name="connsiteX508" fmla="*/ 233359 w 2662353"/>
                  <a:gd name="connsiteY508" fmla="*/ 2109038 h 4057826"/>
                  <a:gd name="connsiteX509" fmla="*/ 350151 w 2662353"/>
                  <a:gd name="connsiteY509" fmla="*/ 2239134 h 4057826"/>
                  <a:gd name="connsiteX510" fmla="*/ 173900 w 2662353"/>
                  <a:gd name="connsiteY510" fmla="*/ 2802176 h 4057826"/>
                  <a:gd name="connsiteX511" fmla="*/ 100588 w 2662353"/>
                  <a:gd name="connsiteY511" fmla="*/ 2930078 h 4057826"/>
                  <a:gd name="connsiteX512" fmla="*/ 61429 w 2662353"/>
                  <a:gd name="connsiteY512" fmla="*/ 2989057 h 4057826"/>
                  <a:gd name="connsiteX513" fmla="*/ 23710 w 2662353"/>
                  <a:gd name="connsiteY513" fmla="*/ 3047075 h 4057826"/>
                  <a:gd name="connsiteX514" fmla="*/ 69933 w 2662353"/>
                  <a:gd name="connsiteY514" fmla="*/ 3109826 h 4057826"/>
                  <a:gd name="connsiteX515" fmla="*/ 203321 w 2662353"/>
                  <a:gd name="connsiteY515" fmla="*/ 3092818 h 4057826"/>
                  <a:gd name="connsiteX516" fmla="*/ 359409 w 2662353"/>
                  <a:gd name="connsiteY516" fmla="*/ 3070941 h 4057826"/>
                  <a:gd name="connsiteX517" fmla="*/ 483950 w 2662353"/>
                  <a:gd name="connsiteY517" fmla="*/ 3095013 h 4057826"/>
                  <a:gd name="connsiteX518" fmla="*/ 522012 w 2662353"/>
                  <a:gd name="connsiteY518" fmla="*/ 3488456 h 4057826"/>
                  <a:gd name="connsiteX519" fmla="*/ 546427 w 2662353"/>
                  <a:gd name="connsiteY519" fmla="*/ 3851176 h 4057826"/>
                  <a:gd name="connsiteX520" fmla="*/ 544026 w 2662353"/>
                  <a:gd name="connsiteY520" fmla="*/ 3849050 h 4057826"/>
                  <a:gd name="connsiteX521" fmla="*/ 416330 w 2662353"/>
                  <a:gd name="connsiteY521" fmla="*/ 3861120 h 4057826"/>
                  <a:gd name="connsiteX522" fmla="*/ 316409 w 2662353"/>
                  <a:gd name="connsiteY522" fmla="*/ 3878814 h 4057826"/>
                  <a:gd name="connsiteX523" fmla="*/ 293504 w 2662353"/>
                  <a:gd name="connsiteY523" fmla="*/ 3935186 h 4057826"/>
                  <a:gd name="connsiteX524" fmla="*/ 361672 w 2662353"/>
                  <a:gd name="connsiteY524" fmla="*/ 3976883 h 4057826"/>
                  <a:gd name="connsiteX525" fmla="*/ 617064 w 2662353"/>
                  <a:gd name="connsiteY525" fmla="*/ 3976609 h 4057826"/>
                  <a:gd name="connsiteX526" fmla="*/ 665550 w 2662353"/>
                  <a:gd name="connsiteY526" fmla="*/ 3939507 h 4057826"/>
                  <a:gd name="connsiteX527" fmla="*/ 634826 w 2662353"/>
                  <a:gd name="connsiteY527" fmla="*/ 3841163 h 4057826"/>
                  <a:gd name="connsiteX528" fmla="*/ 630163 w 2662353"/>
                  <a:gd name="connsiteY528" fmla="*/ 3840409 h 4057826"/>
                  <a:gd name="connsiteX529" fmla="*/ 646691 w 2662353"/>
                  <a:gd name="connsiteY529" fmla="*/ 3499360 h 4057826"/>
                  <a:gd name="connsiteX530" fmla="*/ 662807 w 2662353"/>
                  <a:gd name="connsiteY530" fmla="*/ 3115450 h 4057826"/>
                  <a:gd name="connsiteX531" fmla="*/ 845024 w 2662353"/>
                  <a:gd name="connsiteY531" fmla="*/ 3104957 h 4057826"/>
                  <a:gd name="connsiteX532" fmla="*/ 960855 w 2662353"/>
                  <a:gd name="connsiteY532" fmla="*/ 3098099 h 4057826"/>
                  <a:gd name="connsiteX533" fmla="*/ 975600 w 2662353"/>
                  <a:gd name="connsiteY533" fmla="*/ 3284499 h 4057826"/>
                  <a:gd name="connsiteX534" fmla="*/ 991099 w 2662353"/>
                  <a:gd name="connsiteY534" fmla="*/ 3480844 h 4057826"/>
                  <a:gd name="connsiteX535" fmla="*/ 1011262 w 2662353"/>
                  <a:gd name="connsiteY535" fmla="*/ 3815926 h 4057826"/>
                  <a:gd name="connsiteX536" fmla="*/ 1009410 w 2662353"/>
                  <a:gd name="connsiteY536" fmla="*/ 3816818 h 4057826"/>
                  <a:gd name="connsiteX537" fmla="*/ 978069 w 2662353"/>
                  <a:gd name="connsiteY537" fmla="*/ 3901857 h 4057826"/>
                  <a:gd name="connsiteX538" fmla="*/ 996791 w 2662353"/>
                  <a:gd name="connsiteY538" fmla="*/ 3959189 h 4057826"/>
                  <a:gd name="connsiteX539" fmla="*/ 1000975 w 2662353"/>
                  <a:gd name="connsiteY539" fmla="*/ 3961178 h 4057826"/>
                  <a:gd name="connsiteX540" fmla="*/ 1003855 w 2662353"/>
                  <a:gd name="connsiteY540" fmla="*/ 3962275 h 4057826"/>
                  <a:gd name="connsiteX541" fmla="*/ 1005638 w 2662353"/>
                  <a:gd name="connsiteY541" fmla="*/ 3962413 h 4057826"/>
                  <a:gd name="connsiteX542" fmla="*/ 1040820 w 2662353"/>
                  <a:gd name="connsiteY542" fmla="*/ 3966116 h 4057826"/>
                  <a:gd name="connsiteX543" fmla="*/ 1044043 w 2662353"/>
                  <a:gd name="connsiteY543" fmla="*/ 3966391 h 4057826"/>
                  <a:gd name="connsiteX544" fmla="*/ 1199926 w 2662353"/>
                  <a:gd name="connsiteY544" fmla="*/ 3968105 h 4057826"/>
                  <a:gd name="connsiteX545" fmla="*/ 1259384 w 2662353"/>
                  <a:gd name="connsiteY545" fmla="*/ 3965087 h 4057826"/>
                  <a:gd name="connsiteX546" fmla="*/ 1260070 w 2662353"/>
                  <a:gd name="connsiteY546" fmla="*/ 3966391 h 4057826"/>
                  <a:gd name="connsiteX547" fmla="*/ 1268025 w 2662353"/>
                  <a:gd name="connsiteY547" fmla="*/ 3964470 h 4057826"/>
                  <a:gd name="connsiteX548" fmla="*/ 1300601 w 2662353"/>
                  <a:gd name="connsiteY548" fmla="*/ 3961727 h 4057826"/>
                  <a:gd name="connsiteX549" fmla="*/ 1357179 w 2662353"/>
                  <a:gd name="connsiteY549" fmla="*/ 3940262 h 4057826"/>
                  <a:gd name="connsiteX550" fmla="*/ 1353065 w 2662353"/>
                  <a:gd name="connsiteY550" fmla="*/ 3892187 h 4057826"/>
                  <a:gd name="connsiteX551" fmla="*/ 1294840 w 2662353"/>
                  <a:gd name="connsiteY551" fmla="*/ 3860640 h 4057826"/>
                  <a:gd name="connsiteX552" fmla="*/ 1293331 w 2662353"/>
                  <a:gd name="connsiteY552" fmla="*/ 3860023 h 4057826"/>
                  <a:gd name="connsiteX553" fmla="*/ 1293126 w 2662353"/>
                  <a:gd name="connsiteY553" fmla="*/ 3860092 h 4057826"/>
                  <a:gd name="connsiteX554" fmla="*/ 1284210 w 2662353"/>
                  <a:gd name="connsiteY554" fmla="*/ 3857280 h 4057826"/>
                  <a:gd name="connsiteX555" fmla="*/ 1104393 w 2662353"/>
                  <a:gd name="connsiteY555" fmla="*/ 3828544 h 4057826"/>
                  <a:gd name="connsiteX556" fmla="*/ 1106039 w 2662353"/>
                  <a:gd name="connsiteY556" fmla="*/ 3788700 h 4057826"/>
                  <a:gd name="connsiteX557" fmla="*/ 1111320 w 2662353"/>
                  <a:gd name="connsiteY557" fmla="*/ 3693374 h 4057826"/>
                  <a:gd name="connsiteX558" fmla="*/ 1122224 w 2662353"/>
                  <a:gd name="connsiteY558" fmla="*/ 3495931 h 4057826"/>
                  <a:gd name="connsiteX559" fmla="*/ 1132854 w 2662353"/>
                  <a:gd name="connsiteY559" fmla="*/ 3298490 h 4057826"/>
                  <a:gd name="connsiteX560" fmla="*/ 1141633 w 2662353"/>
                  <a:gd name="connsiteY560" fmla="*/ 3102145 h 4057826"/>
                  <a:gd name="connsiteX561" fmla="*/ 1163647 w 2662353"/>
                  <a:gd name="connsiteY561" fmla="*/ 3104271 h 4057826"/>
                  <a:gd name="connsiteX562" fmla="*/ 1473491 w 2662353"/>
                  <a:gd name="connsiteY562" fmla="*/ 3173605 h 4057826"/>
                  <a:gd name="connsiteX563" fmla="*/ 1594603 w 2662353"/>
                  <a:gd name="connsiteY563" fmla="*/ 3221817 h 4057826"/>
                  <a:gd name="connsiteX564" fmla="*/ 1600433 w 2662353"/>
                  <a:gd name="connsiteY564" fmla="*/ 3217291 h 4057826"/>
                  <a:gd name="connsiteX565" fmla="*/ 1594603 w 2662353"/>
                  <a:gd name="connsiteY565" fmla="*/ 3197540 h 4057826"/>
                  <a:gd name="connsiteX566" fmla="*/ 1587882 w 2662353"/>
                  <a:gd name="connsiteY566" fmla="*/ 3197403 h 4057826"/>
                  <a:gd name="connsiteX567" fmla="*/ 1567446 w 2662353"/>
                  <a:gd name="connsiteY567" fmla="*/ 3098990 h 4057826"/>
                  <a:gd name="connsiteX568" fmla="*/ 1543374 w 2662353"/>
                  <a:gd name="connsiteY568" fmla="*/ 2997287 h 4057826"/>
                  <a:gd name="connsiteX569" fmla="*/ 1548792 w 2662353"/>
                  <a:gd name="connsiteY569" fmla="*/ 3001401 h 4057826"/>
                  <a:gd name="connsiteX570" fmla="*/ 1597209 w 2662353"/>
                  <a:gd name="connsiteY570" fmla="*/ 3050025 h 4057826"/>
                  <a:gd name="connsiteX571" fmla="*/ 1771265 w 2662353"/>
                  <a:gd name="connsiteY571" fmla="*/ 3272361 h 4057826"/>
                  <a:gd name="connsiteX572" fmla="*/ 1849447 w 2662353"/>
                  <a:gd name="connsiteY572" fmla="*/ 3567529 h 4057826"/>
                  <a:gd name="connsiteX573" fmla="*/ 1859734 w 2662353"/>
                  <a:gd name="connsiteY573" fmla="*/ 3863246 h 4057826"/>
                  <a:gd name="connsiteX574" fmla="*/ 1857676 w 2662353"/>
                  <a:gd name="connsiteY574" fmla="*/ 3865509 h 4057826"/>
                  <a:gd name="connsiteX575" fmla="*/ 1840943 w 2662353"/>
                  <a:gd name="connsiteY575" fmla="*/ 3991285 h 4057826"/>
                  <a:gd name="connsiteX576" fmla="*/ 1848692 w 2662353"/>
                  <a:gd name="connsiteY576" fmla="*/ 3993411 h 4057826"/>
                  <a:gd name="connsiteX577" fmla="*/ 1864740 w 2662353"/>
                  <a:gd name="connsiteY577" fmla="*/ 3883134 h 4057826"/>
                  <a:gd name="connsiteX578" fmla="*/ 1867826 w 2662353"/>
                  <a:gd name="connsiteY578" fmla="*/ 3879157 h 4057826"/>
                  <a:gd name="connsiteX579" fmla="*/ 1860968 w 2662353"/>
                  <a:gd name="connsiteY579" fmla="*/ 3587280 h 4057826"/>
                  <a:gd name="connsiteX580" fmla="*/ 1800618 w 2662353"/>
                  <a:gd name="connsiteY580" fmla="*/ 3313303 h 4057826"/>
                  <a:gd name="connsiteX581" fmla="*/ 1660920 w 2662353"/>
                  <a:gd name="connsiteY581" fmla="*/ 3104203 h 4057826"/>
                  <a:gd name="connsiteX582" fmla="*/ 1570395 w 2662353"/>
                  <a:gd name="connsiteY582" fmla="*/ 3010454 h 4057826"/>
                  <a:gd name="connsiteX583" fmla="*/ 1540082 w 2662353"/>
                  <a:gd name="connsiteY583" fmla="*/ 2985971 h 4057826"/>
                  <a:gd name="connsiteX584" fmla="*/ 1539534 w 2662353"/>
                  <a:gd name="connsiteY584" fmla="*/ 2984050 h 4057826"/>
                  <a:gd name="connsiteX585" fmla="*/ 1536585 w 2662353"/>
                  <a:gd name="connsiteY585" fmla="*/ 2984050 h 4057826"/>
                  <a:gd name="connsiteX586" fmla="*/ 1530070 w 2662353"/>
                  <a:gd name="connsiteY586" fmla="*/ 2981170 h 4057826"/>
                  <a:gd name="connsiteX587" fmla="*/ 1504078 w 2662353"/>
                  <a:gd name="connsiteY587" fmla="*/ 2976849 h 4057826"/>
                  <a:gd name="connsiteX588" fmla="*/ 1490430 w 2662353"/>
                  <a:gd name="connsiteY588" fmla="*/ 2978084 h 4057826"/>
                  <a:gd name="connsiteX589" fmla="*/ 1494202 w 2662353"/>
                  <a:gd name="connsiteY589" fmla="*/ 2957373 h 4057826"/>
                  <a:gd name="connsiteX590" fmla="*/ 1504901 w 2662353"/>
                  <a:gd name="connsiteY590" fmla="*/ 2955178 h 4057826"/>
                  <a:gd name="connsiteX591" fmla="*/ 1504901 w 2662353"/>
                  <a:gd name="connsiteY591" fmla="*/ 2949417 h 4057826"/>
                  <a:gd name="connsiteX592" fmla="*/ 1505449 w 2662353"/>
                  <a:gd name="connsiteY592" fmla="*/ 2948869 h 4057826"/>
                  <a:gd name="connsiteX593" fmla="*/ 1483915 w 2662353"/>
                  <a:gd name="connsiteY593" fmla="*/ 2937210 h 4057826"/>
                  <a:gd name="connsiteX594" fmla="*/ 1464027 w 2662353"/>
                  <a:gd name="connsiteY594" fmla="*/ 2926169 h 4057826"/>
                  <a:gd name="connsiteX595" fmla="*/ 1489607 w 2662353"/>
                  <a:gd name="connsiteY595" fmla="*/ 2913893 h 4057826"/>
                  <a:gd name="connsiteX596" fmla="*/ 1498866 w 2662353"/>
                  <a:gd name="connsiteY596" fmla="*/ 2916019 h 4057826"/>
                  <a:gd name="connsiteX597" fmla="*/ 1500717 w 2662353"/>
                  <a:gd name="connsiteY597" fmla="*/ 2909230 h 4057826"/>
                  <a:gd name="connsiteX598" fmla="*/ 1490499 w 2662353"/>
                  <a:gd name="connsiteY598" fmla="*/ 2907104 h 4057826"/>
                  <a:gd name="connsiteX599" fmla="*/ 1481789 w 2662353"/>
                  <a:gd name="connsiteY599" fmla="*/ 2903743 h 4057826"/>
                  <a:gd name="connsiteX600" fmla="*/ 1497631 w 2662353"/>
                  <a:gd name="connsiteY600" fmla="*/ 2884472 h 4057826"/>
                  <a:gd name="connsiteX601" fmla="*/ 1521291 w 2662353"/>
                  <a:gd name="connsiteY601" fmla="*/ 2899628 h 4057826"/>
                  <a:gd name="connsiteX602" fmla="*/ 1575469 w 2662353"/>
                  <a:gd name="connsiteY602" fmla="*/ 2942628 h 4057826"/>
                  <a:gd name="connsiteX603" fmla="*/ 1660509 w 2662353"/>
                  <a:gd name="connsiteY603" fmla="*/ 3042069 h 4057826"/>
                  <a:gd name="connsiteX604" fmla="*/ 1817694 w 2662353"/>
                  <a:gd name="connsiteY604" fmla="*/ 3206250 h 4057826"/>
                  <a:gd name="connsiteX605" fmla="*/ 1914598 w 2662353"/>
                  <a:gd name="connsiteY605" fmla="*/ 3293003 h 4057826"/>
                  <a:gd name="connsiteX606" fmla="*/ 2042362 w 2662353"/>
                  <a:gd name="connsiteY606" fmla="*/ 3333191 h 4057826"/>
                  <a:gd name="connsiteX607" fmla="*/ 2201399 w 2662353"/>
                  <a:gd name="connsiteY607" fmla="*/ 3353079 h 4057826"/>
                  <a:gd name="connsiteX608" fmla="*/ 2476954 w 2662353"/>
                  <a:gd name="connsiteY608" fmla="*/ 3320572 h 4057826"/>
                  <a:gd name="connsiteX609" fmla="*/ 2575709 w 2662353"/>
                  <a:gd name="connsiteY609" fmla="*/ 3242323 h 4057826"/>
                  <a:gd name="connsiteX610" fmla="*/ 2544642 w 2662353"/>
                  <a:gd name="connsiteY610" fmla="*/ 3410412 h 4057826"/>
                  <a:gd name="connsiteX611" fmla="*/ 2523794 w 2662353"/>
                  <a:gd name="connsiteY611" fmla="*/ 3608197 h 4057826"/>
                  <a:gd name="connsiteX612" fmla="*/ 2519131 w 2662353"/>
                  <a:gd name="connsiteY612" fmla="*/ 3739596 h 4057826"/>
                  <a:gd name="connsiteX613" fmla="*/ 2518925 w 2662353"/>
                  <a:gd name="connsiteY613" fmla="*/ 3738225 h 4057826"/>
                  <a:gd name="connsiteX614" fmla="*/ 2515358 w 2662353"/>
                  <a:gd name="connsiteY614" fmla="*/ 3738225 h 4057826"/>
                  <a:gd name="connsiteX615" fmla="*/ 2514330 w 2662353"/>
                  <a:gd name="connsiteY615" fmla="*/ 3749815 h 4057826"/>
                  <a:gd name="connsiteX616" fmla="*/ 2515633 w 2662353"/>
                  <a:gd name="connsiteY616" fmla="*/ 3760170 h 4057826"/>
                  <a:gd name="connsiteX617" fmla="*/ 2518650 w 2662353"/>
                  <a:gd name="connsiteY617" fmla="*/ 3760170 h 4057826"/>
                  <a:gd name="connsiteX618" fmla="*/ 2518925 w 2662353"/>
                  <a:gd name="connsiteY618" fmla="*/ 3759416 h 4057826"/>
                  <a:gd name="connsiteX619" fmla="*/ 2531955 w 2662353"/>
                  <a:gd name="connsiteY619" fmla="*/ 4009527 h 4057826"/>
                  <a:gd name="connsiteX620" fmla="*/ 2534973 w 2662353"/>
                  <a:gd name="connsiteY620" fmla="*/ 4013505 h 4057826"/>
                  <a:gd name="connsiteX621" fmla="*/ 2536001 w 2662353"/>
                  <a:gd name="connsiteY621" fmla="*/ 4015494 h 4057826"/>
                  <a:gd name="connsiteX622" fmla="*/ 2566519 w 2662353"/>
                  <a:gd name="connsiteY622" fmla="*/ 4023517 h 4057826"/>
                  <a:gd name="connsiteX623" fmla="*/ 2556781 w 2662353"/>
                  <a:gd name="connsiteY623" fmla="*/ 4049441 h 4057826"/>
                  <a:gd name="connsiteX624" fmla="*/ 2512890 w 2662353"/>
                  <a:gd name="connsiteY624" fmla="*/ 4042514 h 4057826"/>
                  <a:gd name="connsiteX625" fmla="*/ 2511449 w 2662353"/>
                  <a:gd name="connsiteY625" fmla="*/ 4037988 h 4057826"/>
                  <a:gd name="connsiteX626" fmla="*/ 2509049 w 2662353"/>
                  <a:gd name="connsiteY626" fmla="*/ 4036274 h 4057826"/>
                  <a:gd name="connsiteX627" fmla="*/ 2488064 w 2662353"/>
                  <a:gd name="connsiteY627" fmla="*/ 3980175 h 4057826"/>
                  <a:gd name="connsiteX628" fmla="*/ 2465775 w 2662353"/>
                  <a:gd name="connsiteY628" fmla="*/ 3917562 h 4057826"/>
                  <a:gd name="connsiteX629" fmla="*/ 2466324 w 2662353"/>
                  <a:gd name="connsiteY629" fmla="*/ 3916601 h 4057826"/>
                  <a:gd name="connsiteX630" fmla="*/ 2465089 w 2662353"/>
                  <a:gd name="connsiteY630" fmla="*/ 3914269 h 4057826"/>
                  <a:gd name="connsiteX631" fmla="*/ 2481274 w 2662353"/>
                  <a:gd name="connsiteY631" fmla="*/ 3912966 h 4057826"/>
                  <a:gd name="connsiteX632" fmla="*/ 2481274 w 2662353"/>
                  <a:gd name="connsiteY632" fmla="*/ 3903228 h 4057826"/>
                  <a:gd name="connsiteX633" fmla="*/ 2207366 w 2662353"/>
                  <a:gd name="connsiteY633" fmla="*/ 3909606 h 4057826"/>
                  <a:gd name="connsiteX634" fmla="*/ 2096197 w 2662353"/>
                  <a:gd name="connsiteY634" fmla="*/ 3901102 h 4057826"/>
                  <a:gd name="connsiteX635" fmla="*/ 2095717 w 2662353"/>
                  <a:gd name="connsiteY635" fmla="*/ 3893010 h 4057826"/>
                  <a:gd name="connsiteX636" fmla="*/ 2091671 w 2662353"/>
                  <a:gd name="connsiteY636" fmla="*/ 3893010 h 4057826"/>
                  <a:gd name="connsiteX637" fmla="*/ 2091191 w 2662353"/>
                  <a:gd name="connsiteY637" fmla="*/ 3900622 h 4057826"/>
                  <a:gd name="connsiteX638" fmla="*/ 1936063 w 2662353"/>
                  <a:gd name="connsiteY638" fmla="*/ 3882448 h 4057826"/>
                  <a:gd name="connsiteX639" fmla="*/ 1937435 w 2662353"/>
                  <a:gd name="connsiteY639" fmla="*/ 3876139 h 4057826"/>
                  <a:gd name="connsiteX640" fmla="*/ 1931057 w 2662353"/>
                  <a:gd name="connsiteY640" fmla="*/ 3873464 h 4057826"/>
                  <a:gd name="connsiteX641" fmla="*/ 1914186 w 2662353"/>
                  <a:gd name="connsiteY641" fmla="*/ 3919070 h 4057826"/>
                  <a:gd name="connsiteX642" fmla="*/ 1894024 w 2662353"/>
                  <a:gd name="connsiteY642" fmla="*/ 3976952 h 4057826"/>
                  <a:gd name="connsiteX643" fmla="*/ 1868580 w 2662353"/>
                  <a:gd name="connsiteY643" fmla="*/ 4021391 h 4057826"/>
                  <a:gd name="connsiteX644" fmla="*/ 1838062 w 2662353"/>
                  <a:gd name="connsiteY644" fmla="*/ 4025506 h 4057826"/>
                  <a:gd name="connsiteX645" fmla="*/ 1830518 w 2662353"/>
                  <a:gd name="connsiteY645" fmla="*/ 4006578 h 4057826"/>
                  <a:gd name="connsiteX646" fmla="*/ 1846841 w 2662353"/>
                  <a:gd name="connsiteY646" fmla="*/ 4003835 h 4057826"/>
                  <a:gd name="connsiteX647" fmla="*/ 1846841 w 2662353"/>
                  <a:gd name="connsiteY647" fmla="*/ 4000132 h 4057826"/>
                  <a:gd name="connsiteX648" fmla="*/ 1811865 w 2662353"/>
                  <a:gd name="connsiteY648" fmla="*/ 4019677 h 4057826"/>
                  <a:gd name="connsiteX649" fmla="*/ 1858156 w 2662353"/>
                  <a:gd name="connsiteY649" fmla="*/ 4031336 h 4057826"/>
                  <a:gd name="connsiteX650" fmla="*/ 1885794 w 2662353"/>
                  <a:gd name="connsiteY650" fmla="*/ 4025163 h 4057826"/>
                  <a:gd name="connsiteX651" fmla="*/ 1901979 w 2662353"/>
                  <a:gd name="connsiteY651" fmla="*/ 3979146 h 4057826"/>
                  <a:gd name="connsiteX652" fmla="*/ 1920084 w 2662353"/>
                  <a:gd name="connsiteY652" fmla="*/ 3927711 h 4057826"/>
                  <a:gd name="connsiteX653" fmla="*/ 1934486 w 2662353"/>
                  <a:gd name="connsiteY653" fmla="*/ 3888003 h 4057826"/>
                  <a:gd name="connsiteX654" fmla="*/ 2200645 w 2662353"/>
                  <a:gd name="connsiteY654" fmla="*/ 3918796 h 4057826"/>
                  <a:gd name="connsiteX655" fmla="*/ 2457614 w 2662353"/>
                  <a:gd name="connsiteY655" fmla="*/ 3914818 h 4057826"/>
                  <a:gd name="connsiteX656" fmla="*/ 2480040 w 2662353"/>
                  <a:gd name="connsiteY656" fmla="*/ 3982301 h 4057826"/>
                  <a:gd name="connsiteX657" fmla="*/ 2504523 w 2662353"/>
                  <a:gd name="connsiteY657" fmla="*/ 4043886 h 4057826"/>
                  <a:gd name="connsiteX658" fmla="*/ 2504317 w 2662353"/>
                  <a:gd name="connsiteY658" fmla="*/ 4045943 h 4057826"/>
                  <a:gd name="connsiteX659" fmla="*/ 2508432 w 2662353"/>
                  <a:gd name="connsiteY659" fmla="*/ 4050058 h 4057826"/>
                  <a:gd name="connsiteX660" fmla="*/ 2577698 w 2662353"/>
                  <a:gd name="connsiteY660" fmla="*/ 4043132 h 4057826"/>
                  <a:gd name="connsiteX661" fmla="*/ 2540870 w 2662353"/>
                  <a:gd name="connsiteY661" fmla="*/ 4011585 h 4057826"/>
                  <a:gd name="connsiteX662" fmla="*/ 2541213 w 2662353"/>
                  <a:gd name="connsiteY662" fmla="*/ 4009390 h 4057826"/>
                  <a:gd name="connsiteX663" fmla="*/ 2532983 w 2662353"/>
                  <a:gd name="connsiteY663" fmla="*/ 3614643 h 4057826"/>
                  <a:gd name="connsiteX664" fmla="*/ 2553763 w 2662353"/>
                  <a:gd name="connsiteY664" fmla="*/ 3412813 h 4057826"/>
                  <a:gd name="connsiteX665" fmla="*/ 2588259 w 2662353"/>
                  <a:gd name="connsiteY665" fmla="*/ 3222366 h 4057826"/>
                  <a:gd name="connsiteX666" fmla="*/ 2634756 w 2662353"/>
                  <a:gd name="connsiteY666" fmla="*/ 3065523 h 4057826"/>
                  <a:gd name="connsiteX667" fmla="*/ 2621452 w 2662353"/>
                  <a:gd name="connsiteY667" fmla="*/ 2710210 h 4057826"/>
                  <a:gd name="connsiteX668" fmla="*/ 2621932 w 2662353"/>
                  <a:gd name="connsiteY668" fmla="*/ 2708633 h 4057826"/>
                  <a:gd name="connsiteX669" fmla="*/ 858740 w 2662353"/>
                  <a:gd name="connsiteY669" fmla="*/ 2294547 h 4057826"/>
                  <a:gd name="connsiteX670" fmla="*/ 859494 w 2662353"/>
                  <a:gd name="connsiteY670" fmla="*/ 2288101 h 4057826"/>
                  <a:gd name="connsiteX671" fmla="*/ 863746 w 2662353"/>
                  <a:gd name="connsiteY671" fmla="*/ 2293381 h 4057826"/>
                  <a:gd name="connsiteX672" fmla="*/ 858740 w 2662353"/>
                  <a:gd name="connsiteY672" fmla="*/ 2294547 h 4057826"/>
                  <a:gd name="connsiteX673" fmla="*/ 900299 w 2662353"/>
                  <a:gd name="connsiteY673" fmla="*/ 2198947 h 4057826"/>
                  <a:gd name="connsiteX674" fmla="*/ 900299 w 2662353"/>
                  <a:gd name="connsiteY674" fmla="*/ 2198947 h 4057826"/>
                  <a:gd name="connsiteX675" fmla="*/ 896185 w 2662353"/>
                  <a:gd name="connsiteY675" fmla="*/ 2203062 h 4057826"/>
                  <a:gd name="connsiteX676" fmla="*/ 900574 w 2662353"/>
                  <a:gd name="connsiteY676" fmla="*/ 2207450 h 4057826"/>
                  <a:gd name="connsiteX677" fmla="*/ 942133 w 2662353"/>
                  <a:gd name="connsiteY677" fmla="*/ 2196821 h 4057826"/>
                  <a:gd name="connsiteX678" fmla="*/ 908255 w 2662353"/>
                  <a:gd name="connsiteY678" fmla="*/ 2219863 h 4057826"/>
                  <a:gd name="connsiteX679" fmla="*/ 907980 w 2662353"/>
                  <a:gd name="connsiteY679" fmla="*/ 2220892 h 4057826"/>
                  <a:gd name="connsiteX680" fmla="*/ 904826 w 2662353"/>
                  <a:gd name="connsiteY680" fmla="*/ 2223498 h 4057826"/>
                  <a:gd name="connsiteX681" fmla="*/ 906952 w 2662353"/>
                  <a:gd name="connsiteY681" fmla="*/ 2227133 h 4057826"/>
                  <a:gd name="connsiteX682" fmla="*/ 924851 w 2662353"/>
                  <a:gd name="connsiteY682" fmla="*/ 2221304 h 4057826"/>
                  <a:gd name="connsiteX683" fmla="*/ 949951 w 2662353"/>
                  <a:gd name="connsiteY683" fmla="*/ 2223978 h 4057826"/>
                  <a:gd name="connsiteX684" fmla="*/ 931503 w 2662353"/>
                  <a:gd name="connsiteY684" fmla="*/ 2239134 h 4057826"/>
                  <a:gd name="connsiteX685" fmla="*/ 912027 w 2662353"/>
                  <a:gd name="connsiteY685" fmla="*/ 2245718 h 4057826"/>
                  <a:gd name="connsiteX686" fmla="*/ 911889 w 2662353"/>
                  <a:gd name="connsiteY686" fmla="*/ 2245855 h 4057826"/>
                  <a:gd name="connsiteX687" fmla="*/ 909009 w 2662353"/>
                  <a:gd name="connsiteY687" fmla="*/ 2246061 h 4057826"/>
                  <a:gd name="connsiteX688" fmla="*/ 909009 w 2662353"/>
                  <a:gd name="connsiteY688" fmla="*/ 2252439 h 4057826"/>
                  <a:gd name="connsiteX689" fmla="*/ 951049 w 2662353"/>
                  <a:gd name="connsiteY689" fmla="*/ 2257377 h 4057826"/>
                  <a:gd name="connsiteX690" fmla="*/ 904551 w 2662353"/>
                  <a:gd name="connsiteY690" fmla="*/ 2270407 h 4057826"/>
                  <a:gd name="connsiteX691" fmla="*/ 903043 w 2662353"/>
                  <a:gd name="connsiteY691" fmla="*/ 2272327 h 4057826"/>
                  <a:gd name="connsiteX692" fmla="*/ 899133 w 2662353"/>
                  <a:gd name="connsiteY692" fmla="*/ 2276099 h 4057826"/>
                  <a:gd name="connsiteX693" fmla="*/ 908460 w 2662353"/>
                  <a:gd name="connsiteY693" fmla="*/ 2297359 h 4057826"/>
                  <a:gd name="connsiteX694" fmla="*/ 909695 w 2662353"/>
                  <a:gd name="connsiteY694" fmla="*/ 2309429 h 4057826"/>
                  <a:gd name="connsiteX695" fmla="*/ 894813 w 2662353"/>
                  <a:gd name="connsiteY695" fmla="*/ 2310458 h 4057826"/>
                  <a:gd name="connsiteX696" fmla="*/ 875199 w 2662353"/>
                  <a:gd name="connsiteY696" fmla="*/ 2295439 h 4057826"/>
                  <a:gd name="connsiteX697" fmla="*/ 872319 w 2662353"/>
                  <a:gd name="connsiteY697" fmla="*/ 2291872 h 4057826"/>
                  <a:gd name="connsiteX698" fmla="*/ 871153 w 2662353"/>
                  <a:gd name="connsiteY698" fmla="*/ 2292078 h 4057826"/>
                  <a:gd name="connsiteX699" fmla="*/ 860043 w 2662353"/>
                  <a:gd name="connsiteY699" fmla="*/ 2284191 h 4057826"/>
                  <a:gd name="connsiteX700" fmla="*/ 865735 w 2662353"/>
                  <a:gd name="connsiteY700" fmla="*/ 2215131 h 4057826"/>
                  <a:gd name="connsiteX701" fmla="*/ 877462 w 2662353"/>
                  <a:gd name="connsiteY701" fmla="*/ 2202993 h 4057826"/>
                  <a:gd name="connsiteX702" fmla="*/ 889052 w 2662353"/>
                  <a:gd name="connsiteY702" fmla="*/ 2193254 h 4057826"/>
                  <a:gd name="connsiteX703" fmla="*/ 894264 w 2662353"/>
                  <a:gd name="connsiteY703" fmla="*/ 2189482 h 4057826"/>
                  <a:gd name="connsiteX704" fmla="*/ 894264 w 2662353"/>
                  <a:gd name="connsiteY704" fmla="*/ 2189482 h 4057826"/>
                  <a:gd name="connsiteX705" fmla="*/ 894059 w 2662353"/>
                  <a:gd name="connsiteY705" fmla="*/ 2190717 h 4057826"/>
                  <a:gd name="connsiteX706" fmla="*/ 899751 w 2662353"/>
                  <a:gd name="connsiteY706" fmla="*/ 2197027 h 4057826"/>
                  <a:gd name="connsiteX707" fmla="*/ 900299 w 2662353"/>
                  <a:gd name="connsiteY707" fmla="*/ 2198947 h 4057826"/>
                  <a:gd name="connsiteX708" fmla="*/ 524618 w 2662353"/>
                  <a:gd name="connsiteY708" fmla="*/ 2289335 h 4057826"/>
                  <a:gd name="connsiteX709" fmla="*/ 557262 w 2662353"/>
                  <a:gd name="connsiteY709" fmla="*/ 2230973 h 4057826"/>
                  <a:gd name="connsiteX710" fmla="*/ 557262 w 2662353"/>
                  <a:gd name="connsiteY710" fmla="*/ 2231317 h 4057826"/>
                  <a:gd name="connsiteX711" fmla="*/ 575024 w 2662353"/>
                  <a:gd name="connsiteY711" fmla="*/ 2240437 h 4057826"/>
                  <a:gd name="connsiteX712" fmla="*/ 575162 w 2662353"/>
                  <a:gd name="connsiteY712" fmla="*/ 2240917 h 4057826"/>
                  <a:gd name="connsiteX713" fmla="*/ 577836 w 2662353"/>
                  <a:gd name="connsiteY713" fmla="*/ 2240849 h 4057826"/>
                  <a:gd name="connsiteX714" fmla="*/ 586957 w 2662353"/>
                  <a:gd name="connsiteY714" fmla="*/ 2242015 h 4057826"/>
                  <a:gd name="connsiteX715" fmla="*/ 616721 w 2662353"/>
                  <a:gd name="connsiteY715" fmla="*/ 2242701 h 4057826"/>
                  <a:gd name="connsiteX716" fmla="*/ 608217 w 2662353"/>
                  <a:gd name="connsiteY716" fmla="*/ 2293930 h 4057826"/>
                  <a:gd name="connsiteX717" fmla="*/ 524618 w 2662353"/>
                  <a:gd name="connsiteY717" fmla="*/ 2289335 h 4057826"/>
                  <a:gd name="connsiteX718" fmla="*/ 811420 w 2662353"/>
                  <a:gd name="connsiteY718" fmla="*/ 2286181 h 4057826"/>
                  <a:gd name="connsiteX719" fmla="*/ 730290 w 2662353"/>
                  <a:gd name="connsiteY719" fmla="*/ 2296604 h 4057826"/>
                  <a:gd name="connsiteX720" fmla="*/ 653686 w 2662353"/>
                  <a:gd name="connsiteY720" fmla="*/ 2297359 h 4057826"/>
                  <a:gd name="connsiteX721" fmla="*/ 668636 w 2662353"/>
                  <a:gd name="connsiteY721" fmla="*/ 2244484 h 4057826"/>
                  <a:gd name="connsiteX722" fmla="*/ 702926 w 2662353"/>
                  <a:gd name="connsiteY722" fmla="*/ 2244964 h 4057826"/>
                  <a:gd name="connsiteX723" fmla="*/ 733444 w 2662353"/>
                  <a:gd name="connsiteY723" fmla="*/ 2240575 h 4057826"/>
                  <a:gd name="connsiteX724" fmla="*/ 759505 w 2662353"/>
                  <a:gd name="connsiteY724" fmla="*/ 2289198 h 4057826"/>
                  <a:gd name="connsiteX725" fmla="*/ 767803 w 2662353"/>
                  <a:gd name="connsiteY725" fmla="*/ 2289198 h 4057826"/>
                  <a:gd name="connsiteX726" fmla="*/ 793246 w 2662353"/>
                  <a:gd name="connsiteY726" fmla="*/ 2232002 h 4057826"/>
                  <a:gd name="connsiteX727" fmla="*/ 795098 w 2662353"/>
                  <a:gd name="connsiteY727" fmla="*/ 2232482 h 4057826"/>
                  <a:gd name="connsiteX728" fmla="*/ 811557 w 2662353"/>
                  <a:gd name="connsiteY728" fmla="*/ 2229122 h 4057826"/>
                  <a:gd name="connsiteX729" fmla="*/ 811420 w 2662353"/>
                  <a:gd name="connsiteY729" fmla="*/ 2286181 h 4057826"/>
                  <a:gd name="connsiteX730" fmla="*/ 847630 w 2662353"/>
                  <a:gd name="connsiteY730" fmla="*/ 2317590 h 4057826"/>
                  <a:gd name="connsiteX731" fmla="*/ 838097 w 2662353"/>
                  <a:gd name="connsiteY731" fmla="*/ 2423409 h 4057826"/>
                  <a:gd name="connsiteX732" fmla="*/ 827673 w 2662353"/>
                  <a:gd name="connsiteY732" fmla="*/ 2376089 h 4057826"/>
                  <a:gd name="connsiteX733" fmla="*/ 823490 w 2662353"/>
                  <a:gd name="connsiteY733" fmla="*/ 2323282 h 4057826"/>
                  <a:gd name="connsiteX734" fmla="*/ 816083 w 2662353"/>
                  <a:gd name="connsiteY734" fmla="*/ 2223498 h 4057826"/>
                  <a:gd name="connsiteX735" fmla="*/ 812723 w 2662353"/>
                  <a:gd name="connsiteY735" fmla="*/ 2222607 h 4057826"/>
                  <a:gd name="connsiteX736" fmla="*/ 810665 w 2662353"/>
                  <a:gd name="connsiteY736" fmla="*/ 2222401 h 4057826"/>
                  <a:gd name="connsiteX737" fmla="*/ 795783 w 2662353"/>
                  <a:gd name="connsiteY737" fmla="*/ 2226447 h 4057826"/>
                  <a:gd name="connsiteX738" fmla="*/ 838852 w 2662353"/>
                  <a:gd name="connsiteY738" fmla="*/ 2128652 h 4057826"/>
                  <a:gd name="connsiteX739" fmla="*/ 830622 w 2662353"/>
                  <a:gd name="connsiteY739" fmla="*/ 2123851 h 4057826"/>
                  <a:gd name="connsiteX740" fmla="*/ 783028 w 2662353"/>
                  <a:gd name="connsiteY740" fmla="*/ 2230973 h 4057826"/>
                  <a:gd name="connsiteX741" fmla="*/ 784331 w 2662353"/>
                  <a:gd name="connsiteY741" fmla="*/ 2224115 h 4057826"/>
                  <a:gd name="connsiteX742" fmla="*/ 778227 w 2662353"/>
                  <a:gd name="connsiteY742" fmla="*/ 2218835 h 4057826"/>
                  <a:gd name="connsiteX743" fmla="*/ 776170 w 2662353"/>
                  <a:gd name="connsiteY743" fmla="*/ 2218080 h 4057826"/>
                  <a:gd name="connsiteX744" fmla="*/ 767391 w 2662353"/>
                  <a:gd name="connsiteY744" fmla="*/ 2216914 h 4057826"/>
                  <a:gd name="connsiteX745" fmla="*/ 767391 w 2662353"/>
                  <a:gd name="connsiteY745" fmla="*/ 2216983 h 4057826"/>
                  <a:gd name="connsiteX746" fmla="*/ 761356 w 2662353"/>
                  <a:gd name="connsiteY746" fmla="*/ 2218218 h 4057826"/>
                  <a:gd name="connsiteX747" fmla="*/ 759230 w 2662353"/>
                  <a:gd name="connsiteY747" fmla="*/ 2222744 h 4057826"/>
                  <a:gd name="connsiteX748" fmla="*/ 759093 w 2662353"/>
                  <a:gd name="connsiteY748" fmla="*/ 2219383 h 4057826"/>
                  <a:gd name="connsiteX749" fmla="*/ 751138 w 2662353"/>
                  <a:gd name="connsiteY749" fmla="*/ 2218286 h 4057826"/>
                  <a:gd name="connsiteX750" fmla="*/ 750795 w 2662353"/>
                  <a:gd name="connsiteY750" fmla="*/ 2219932 h 4057826"/>
                  <a:gd name="connsiteX751" fmla="*/ 744897 w 2662353"/>
                  <a:gd name="connsiteY751" fmla="*/ 2222812 h 4057826"/>
                  <a:gd name="connsiteX752" fmla="*/ 744966 w 2662353"/>
                  <a:gd name="connsiteY752" fmla="*/ 2231728 h 4057826"/>
                  <a:gd name="connsiteX753" fmla="*/ 741605 w 2662353"/>
                  <a:gd name="connsiteY753" fmla="*/ 2224459 h 4057826"/>
                  <a:gd name="connsiteX754" fmla="*/ 735776 w 2662353"/>
                  <a:gd name="connsiteY754" fmla="*/ 2224595 h 4057826"/>
                  <a:gd name="connsiteX755" fmla="*/ 726312 w 2662353"/>
                  <a:gd name="connsiteY755" fmla="*/ 2207039 h 4057826"/>
                  <a:gd name="connsiteX756" fmla="*/ 706972 w 2662353"/>
                  <a:gd name="connsiteY756" fmla="*/ 2171515 h 4057826"/>
                  <a:gd name="connsiteX757" fmla="*/ 684752 w 2662353"/>
                  <a:gd name="connsiteY757" fmla="*/ 2137362 h 4057826"/>
                  <a:gd name="connsiteX758" fmla="*/ 682832 w 2662353"/>
                  <a:gd name="connsiteY758" fmla="*/ 2138459 h 4057826"/>
                  <a:gd name="connsiteX759" fmla="*/ 696068 w 2662353"/>
                  <a:gd name="connsiteY759" fmla="*/ 2170143 h 4057826"/>
                  <a:gd name="connsiteX760" fmla="*/ 718151 w 2662353"/>
                  <a:gd name="connsiteY760" fmla="*/ 2211908 h 4057826"/>
                  <a:gd name="connsiteX761" fmla="*/ 729947 w 2662353"/>
                  <a:gd name="connsiteY761" fmla="*/ 2233991 h 4057826"/>
                  <a:gd name="connsiteX762" fmla="*/ 702995 w 2662353"/>
                  <a:gd name="connsiteY762" fmla="*/ 2238311 h 4057826"/>
                  <a:gd name="connsiteX763" fmla="*/ 669939 w 2662353"/>
                  <a:gd name="connsiteY763" fmla="*/ 2240095 h 4057826"/>
                  <a:gd name="connsiteX764" fmla="*/ 673780 w 2662353"/>
                  <a:gd name="connsiteY764" fmla="*/ 2226447 h 4057826"/>
                  <a:gd name="connsiteX765" fmla="*/ 664453 w 2662353"/>
                  <a:gd name="connsiteY765" fmla="*/ 2223910 h 4057826"/>
                  <a:gd name="connsiteX766" fmla="*/ 643810 w 2662353"/>
                  <a:gd name="connsiteY766" fmla="*/ 2297702 h 4057826"/>
                  <a:gd name="connsiteX767" fmla="*/ 642644 w 2662353"/>
                  <a:gd name="connsiteY767" fmla="*/ 2301748 h 4057826"/>
                  <a:gd name="connsiteX768" fmla="*/ 637638 w 2662353"/>
                  <a:gd name="connsiteY768" fmla="*/ 2319784 h 4057826"/>
                  <a:gd name="connsiteX769" fmla="*/ 623442 w 2662353"/>
                  <a:gd name="connsiteY769" fmla="*/ 2370945 h 4057826"/>
                  <a:gd name="connsiteX770" fmla="*/ 616310 w 2662353"/>
                  <a:gd name="connsiteY770" fmla="*/ 2396526 h 4057826"/>
                  <a:gd name="connsiteX771" fmla="*/ 612675 w 2662353"/>
                  <a:gd name="connsiteY771" fmla="*/ 2409281 h 4057826"/>
                  <a:gd name="connsiteX772" fmla="*/ 599988 w 2662353"/>
                  <a:gd name="connsiteY772" fmla="*/ 2422449 h 4057826"/>
                  <a:gd name="connsiteX773" fmla="*/ 601771 w 2662353"/>
                  <a:gd name="connsiteY773" fmla="*/ 2399612 h 4057826"/>
                  <a:gd name="connsiteX774" fmla="*/ 605817 w 2662353"/>
                  <a:gd name="connsiteY774" fmla="*/ 2372797 h 4057826"/>
                  <a:gd name="connsiteX775" fmla="*/ 613909 w 2662353"/>
                  <a:gd name="connsiteY775" fmla="*/ 2319167 h 4057826"/>
                  <a:gd name="connsiteX776" fmla="*/ 625705 w 2662353"/>
                  <a:gd name="connsiteY776" fmla="*/ 2240095 h 4057826"/>
                  <a:gd name="connsiteX777" fmla="*/ 627625 w 2662353"/>
                  <a:gd name="connsiteY777" fmla="*/ 2239272 h 4057826"/>
                  <a:gd name="connsiteX778" fmla="*/ 627145 w 2662353"/>
                  <a:gd name="connsiteY778" fmla="*/ 2235431 h 4057826"/>
                  <a:gd name="connsiteX779" fmla="*/ 626185 w 2662353"/>
                  <a:gd name="connsiteY779" fmla="*/ 2235294 h 4057826"/>
                  <a:gd name="connsiteX780" fmla="*/ 627488 w 2662353"/>
                  <a:gd name="connsiteY780" fmla="*/ 2217463 h 4057826"/>
                  <a:gd name="connsiteX781" fmla="*/ 622619 w 2662353"/>
                  <a:gd name="connsiteY781" fmla="*/ 2216778 h 4057826"/>
                  <a:gd name="connsiteX782" fmla="*/ 618367 w 2662353"/>
                  <a:gd name="connsiteY782" fmla="*/ 2234677 h 4057826"/>
                  <a:gd name="connsiteX783" fmla="*/ 591895 w 2662353"/>
                  <a:gd name="connsiteY783" fmla="*/ 2235225 h 4057826"/>
                  <a:gd name="connsiteX784" fmla="*/ 577356 w 2662353"/>
                  <a:gd name="connsiteY784" fmla="*/ 2232139 h 4057826"/>
                  <a:gd name="connsiteX785" fmla="*/ 605268 w 2662353"/>
                  <a:gd name="connsiteY785" fmla="*/ 2103346 h 4057826"/>
                  <a:gd name="connsiteX786" fmla="*/ 651697 w 2662353"/>
                  <a:gd name="connsiteY786" fmla="*/ 2053145 h 4057826"/>
                  <a:gd name="connsiteX787" fmla="*/ 655880 w 2662353"/>
                  <a:gd name="connsiteY787" fmla="*/ 2058220 h 4057826"/>
                  <a:gd name="connsiteX788" fmla="*/ 661367 w 2662353"/>
                  <a:gd name="connsiteY788" fmla="*/ 2054997 h 4057826"/>
                  <a:gd name="connsiteX789" fmla="*/ 657046 w 2662353"/>
                  <a:gd name="connsiteY789" fmla="*/ 2049442 h 4057826"/>
                  <a:gd name="connsiteX790" fmla="*/ 719865 w 2662353"/>
                  <a:gd name="connsiteY790" fmla="*/ 2023999 h 4057826"/>
                  <a:gd name="connsiteX791" fmla="*/ 851950 w 2662353"/>
                  <a:gd name="connsiteY791" fmla="*/ 2061032 h 4057826"/>
                  <a:gd name="connsiteX792" fmla="*/ 895293 w 2662353"/>
                  <a:gd name="connsiteY792" fmla="*/ 2182556 h 4057826"/>
                  <a:gd name="connsiteX793" fmla="*/ 883292 w 2662353"/>
                  <a:gd name="connsiteY793" fmla="*/ 2189894 h 4057826"/>
                  <a:gd name="connsiteX794" fmla="*/ 863266 w 2662353"/>
                  <a:gd name="connsiteY794" fmla="*/ 2207793 h 4057826"/>
                  <a:gd name="connsiteX795" fmla="*/ 857505 w 2662353"/>
                  <a:gd name="connsiteY795" fmla="*/ 2210331 h 4057826"/>
                  <a:gd name="connsiteX796" fmla="*/ 847630 w 2662353"/>
                  <a:gd name="connsiteY796" fmla="*/ 2317590 h 4057826"/>
                  <a:gd name="connsiteX797" fmla="*/ 924714 w 2662353"/>
                  <a:gd name="connsiteY797" fmla="*/ 1625823 h 4057826"/>
                  <a:gd name="connsiteX798" fmla="*/ 930612 w 2662353"/>
                  <a:gd name="connsiteY798" fmla="*/ 1619926 h 4057826"/>
                  <a:gd name="connsiteX799" fmla="*/ 900779 w 2662353"/>
                  <a:gd name="connsiteY799" fmla="*/ 1578160 h 4057826"/>
                  <a:gd name="connsiteX800" fmla="*/ 901808 w 2662353"/>
                  <a:gd name="connsiteY800" fmla="*/ 1578503 h 4057826"/>
                  <a:gd name="connsiteX801" fmla="*/ 1006941 w 2662353"/>
                  <a:gd name="connsiteY801" fmla="*/ 1598597 h 4057826"/>
                  <a:gd name="connsiteX802" fmla="*/ 1073258 w 2662353"/>
                  <a:gd name="connsiteY802" fmla="*/ 1664434 h 4057826"/>
                  <a:gd name="connsiteX803" fmla="*/ 977658 w 2662353"/>
                  <a:gd name="connsiteY803" fmla="*/ 1698450 h 4057826"/>
                  <a:gd name="connsiteX804" fmla="*/ 861689 w 2662353"/>
                  <a:gd name="connsiteY804" fmla="*/ 1705513 h 4057826"/>
                  <a:gd name="connsiteX805" fmla="*/ 752578 w 2662353"/>
                  <a:gd name="connsiteY805" fmla="*/ 1712166 h 4057826"/>
                  <a:gd name="connsiteX806" fmla="*/ 635649 w 2662353"/>
                  <a:gd name="connsiteY806" fmla="*/ 1707982 h 4057826"/>
                  <a:gd name="connsiteX807" fmla="*/ 606160 w 2662353"/>
                  <a:gd name="connsiteY807" fmla="*/ 1666217 h 4057826"/>
                  <a:gd name="connsiteX808" fmla="*/ 637226 w 2662353"/>
                  <a:gd name="connsiteY808" fmla="*/ 1626784 h 4057826"/>
                  <a:gd name="connsiteX809" fmla="*/ 727821 w 2662353"/>
                  <a:gd name="connsiteY809" fmla="*/ 1585704 h 4057826"/>
                  <a:gd name="connsiteX810" fmla="*/ 715065 w 2662353"/>
                  <a:gd name="connsiteY810" fmla="*/ 1625892 h 4057826"/>
                  <a:gd name="connsiteX811" fmla="*/ 719934 w 2662353"/>
                  <a:gd name="connsiteY811" fmla="*/ 1628704 h 4057826"/>
                  <a:gd name="connsiteX812" fmla="*/ 741605 w 2662353"/>
                  <a:gd name="connsiteY812" fmla="*/ 1574320 h 4057826"/>
                  <a:gd name="connsiteX813" fmla="*/ 751344 w 2662353"/>
                  <a:gd name="connsiteY813" fmla="*/ 1519044 h 4057826"/>
                  <a:gd name="connsiteX814" fmla="*/ 786868 w 2662353"/>
                  <a:gd name="connsiteY814" fmla="*/ 1523365 h 4057826"/>
                  <a:gd name="connsiteX815" fmla="*/ 886926 w 2662353"/>
                  <a:gd name="connsiteY815" fmla="*/ 1523091 h 4057826"/>
                  <a:gd name="connsiteX816" fmla="*/ 924714 w 2662353"/>
                  <a:gd name="connsiteY816" fmla="*/ 1625823 h 4057826"/>
                  <a:gd name="connsiteX817" fmla="*/ 2266413 w 2662353"/>
                  <a:gd name="connsiteY817" fmla="*/ 1582961 h 4057826"/>
                  <a:gd name="connsiteX818" fmla="*/ 2279786 w 2662353"/>
                  <a:gd name="connsiteY818" fmla="*/ 1581864 h 4057826"/>
                  <a:gd name="connsiteX819" fmla="*/ 2265933 w 2662353"/>
                  <a:gd name="connsiteY819" fmla="*/ 1585155 h 4057826"/>
                  <a:gd name="connsiteX820" fmla="*/ 2266413 w 2662353"/>
                  <a:gd name="connsiteY820" fmla="*/ 1582961 h 4057826"/>
                  <a:gd name="connsiteX821" fmla="*/ 2253931 w 2662353"/>
                  <a:gd name="connsiteY821" fmla="*/ 1568079 h 4057826"/>
                  <a:gd name="connsiteX822" fmla="*/ 2228145 w 2662353"/>
                  <a:gd name="connsiteY822" fmla="*/ 1570342 h 4057826"/>
                  <a:gd name="connsiteX823" fmla="*/ 2172253 w 2662353"/>
                  <a:gd name="connsiteY823" fmla="*/ 1550728 h 4057826"/>
                  <a:gd name="connsiteX824" fmla="*/ 2253931 w 2662353"/>
                  <a:gd name="connsiteY824" fmla="*/ 1568079 h 4057826"/>
                  <a:gd name="connsiteX825" fmla="*/ 2239735 w 2662353"/>
                  <a:gd name="connsiteY825" fmla="*/ 1583715 h 4057826"/>
                  <a:gd name="connsiteX826" fmla="*/ 2255989 w 2662353"/>
                  <a:gd name="connsiteY826" fmla="*/ 1587007 h 4057826"/>
                  <a:gd name="connsiteX827" fmla="*/ 1994288 w 2662353"/>
                  <a:gd name="connsiteY827" fmla="*/ 1550523 h 4057826"/>
                  <a:gd name="connsiteX828" fmla="*/ 1703508 w 2662353"/>
                  <a:gd name="connsiteY828" fmla="*/ 1589545 h 4057826"/>
                  <a:gd name="connsiteX829" fmla="*/ 1395996 w 2662353"/>
                  <a:gd name="connsiteY829" fmla="*/ 1645369 h 4057826"/>
                  <a:gd name="connsiteX830" fmla="*/ 1077922 w 2662353"/>
                  <a:gd name="connsiteY830" fmla="*/ 1581452 h 4057826"/>
                  <a:gd name="connsiteX831" fmla="*/ 911204 w 2662353"/>
                  <a:gd name="connsiteY831" fmla="*/ 1520142 h 4057826"/>
                  <a:gd name="connsiteX832" fmla="*/ 998917 w 2662353"/>
                  <a:gd name="connsiteY832" fmla="*/ 1500665 h 4057826"/>
                  <a:gd name="connsiteX833" fmla="*/ 1475823 w 2662353"/>
                  <a:gd name="connsiteY833" fmla="*/ 1589476 h 4057826"/>
                  <a:gd name="connsiteX834" fmla="*/ 1809533 w 2662353"/>
                  <a:gd name="connsiteY834" fmla="*/ 1537767 h 4057826"/>
                  <a:gd name="connsiteX835" fmla="*/ 1834153 w 2662353"/>
                  <a:gd name="connsiteY835" fmla="*/ 1536052 h 4057826"/>
                  <a:gd name="connsiteX836" fmla="*/ 1987430 w 2662353"/>
                  <a:gd name="connsiteY836" fmla="*/ 1542704 h 4057826"/>
                  <a:gd name="connsiteX837" fmla="*/ 2024806 w 2662353"/>
                  <a:gd name="connsiteY837" fmla="*/ 1549220 h 4057826"/>
                  <a:gd name="connsiteX838" fmla="*/ 2172253 w 2662353"/>
                  <a:gd name="connsiteY838" fmla="*/ 1578297 h 4057826"/>
                  <a:gd name="connsiteX839" fmla="*/ 2239735 w 2662353"/>
                  <a:gd name="connsiteY839" fmla="*/ 1583715 h 4057826"/>
                  <a:gd name="connsiteX840" fmla="*/ 1660166 w 2662353"/>
                  <a:gd name="connsiteY840" fmla="*/ 1214549 h 4057826"/>
                  <a:gd name="connsiteX841" fmla="*/ 1777300 w 2662353"/>
                  <a:gd name="connsiteY841" fmla="*/ 1295131 h 4057826"/>
                  <a:gd name="connsiteX842" fmla="*/ 1869472 w 2662353"/>
                  <a:gd name="connsiteY842" fmla="*/ 1407670 h 4057826"/>
                  <a:gd name="connsiteX843" fmla="*/ 1873792 w 2662353"/>
                  <a:gd name="connsiteY843" fmla="*/ 1405133 h 4057826"/>
                  <a:gd name="connsiteX844" fmla="*/ 1865700 w 2662353"/>
                  <a:gd name="connsiteY844" fmla="*/ 1388880 h 4057826"/>
                  <a:gd name="connsiteX845" fmla="*/ 1890526 w 2662353"/>
                  <a:gd name="connsiteY845" fmla="*/ 1418712 h 4057826"/>
                  <a:gd name="connsiteX846" fmla="*/ 1980091 w 2662353"/>
                  <a:gd name="connsiteY846" fmla="*/ 1501831 h 4057826"/>
                  <a:gd name="connsiteX847" fmla="*/ 1963015 w 2662353"/>
                  <a:gd name="connsiteY847" fmla="*/ 1491201 h 4057826"/>
                  <a:gd name="connsiteX848" fmla="*/ 1876193 w 2662353"/>
                  <a:gd name="connsiteY848" fmla="*/ 1433388 h 4057826"/>
                  <a:gd name="connsiteX849" fmla="*/ 1707692 w 2662353"/>
                  <a:gd name="connsiteY849" fmla="*/ 1303703 h 4057826"/>
                  <a:gd name="connsiteX850" fmla="*/ 1377753 w 2662353"/>
                  <a:gd name="connsiteY850" fmla="*/ 1126492 h 4057826"/>
                  <a:gd name="connsiteX851" fmla="*/ 1392841 w 2662353"/>
                  <a:gd name="connsiteY851" fmla="*/ 1077869 h 4057826"/>
                  <a:gd name="connsiteX852" fmla="*/ 1660166 w 2662353"/>
                  <a:gd name="connsiteY852" fmla="*/ 1214549 h 4057826"/>
                  <a:gd name="connsiteX853" fmla="*/ 1393458 w 2662353"/>
                  <a:gd name="connsiteY853" fmla="*/ 1075743 h 4057826"/>
                  <a:gd name="connsiteX854" fmla="*/ 1409574 w 2662353"/>
                  <a:gd name="connsiteY854" fmla="*/ 989538 h 4057826"/>
                  <a:gd name="connsiteX855" fmla="*/ 1585071 w 2662353"/>
                  <a:gd name="connsiteY855" fmla="*/ 1092545 h 4057826"/>
                  <a:gd name="connsiteX856" fmla="*/ 1747811 w 2662353"/>
                  <a:gd name="connsiteY856" fmla="*/ 1238689 h 4057826"/>
                  <a:gd name="connsiteX857" fmla="*/ 1780044 w 2662353"/>
                  <a:gd name="connsiteY857" fmla="*/ 1277026 h 4057826"/>
                  <a:gd name="connsiteX858" fmla="*/ 1799589 w 2662353"/>
                  <a:gd name="connsiteY858" fmla="*/ 1304595 h 4057826"/>
                  <a:gd name="connsiteX859" fmla="*/ 1801029 w 2662353"/>
                  <a:gd name="connsiteY859" fmla="*/ 1306584 h 4057826"/>
                  <a:gd name="connsiteX860" fmla="*/ 1677859 w 2662353"/>
                  <a:gd name="connsiteY860" fmla="*/ 1217155 h 4057826"/>
                  <a:gd name="connsiteX861" fmla="*/ 1393458 w 2662353"/>
                  <a:gd name="connsiteY861" fmla="*/ 1075743 h 4057826"/>
                  <a:gd name="connsiteX862" fmla="*/ 1727306 w 2662353"/>
                  <a:gd name="connsiteY862" fmla="*/ 1329558 h 4057826"/>
                  <a:gd name="connsiteX863" fmla="*/ 1882296 w 2662353"/>
                  <a:gd name="connsiteY863" fmla="*/ 1447721 h 4057826"/>
                  <a:gd name="connsiteX864" fmla="*/ 1792799 w 2662353"/>
                  <a:gd name="connsiteY864" fmla="*/ 1433251 h 4057826"/>
                  <a:gd name="connsiteX865" fmla="*/ 1791428 w 2662353"/>
                  <a:gd name="connsiteY865" fmla="*/ 1432497 h 4057826"/>
                  <a:gd name="connsiteX866" fmla="*/ 1788890 w 2662353"/>
                  <a:gd name="connsiteY866" fmla="*/ 1430782 h 4057826"/>
                  <a:gd name="connsiteX867" fmla="*/ 1788205 w 2662353"/>
                  <a:gd name="connsiteY867" fmla="*/ 1430645 h 4057826"/>
                  <a:gd name="connsiteX868" fmla="*/ 1717842 w 2662353"/>
                  <a:gd name="connsiteY868" fmla="*/ 1362819 h 4057826"/>
                  <a:gd name="connsiteX869" fmla="*/ 1617166 w 2662353"/>
                  <a:gd name="connsiteY869" fmla="*/ 1270785 h 4057826"/>
                  <a:gd name="connsiteX870" fmla="*/ 1365409 w 2662353"/>
                  <a:gd name="connsiteY870" fmla="*/ 1172578 h 4057826"/>
                  <a:gd name="connsiteX871" fmla="*/ 1364997 w 2662353"/>
                  <a:gd name="connsiteY871" fmla="*/ 1175664 h 4057826"/>
                  <a:gd name="connsiteX872" fmla="*/ 1622515 w 2662353"/>
                  <a:gd name="connsiteY872" fmla="*/ 1283129 h 4057826"/>
                  <a:gd name="connsiteX873" fmla="*/ 1726071 w 2662353"/>
                  <a:gd name="connsiteY873" fmla="*/ 1383667 h 4057826"/>
                  <a:gd name="connsiteX874" fmla="*/ 1765710 w 2662353"/>
                  <a:gd name="connsiteY874" fmla="*/ 1425981 h 4057826"/>
                  <a:gd name="connsiteX875" fmla="*/ 1340103 w 2662353"/>
                  <a:gd name="connsiteY875" fmla="*/ 1212560 h 4057826"/>
                  <a:gd name="connsiteX876" fmla="*/ 1376382 w 2662353"/>
                  <a:gd name="connsiteY876" fmla="*/ 1130813 h 4057826"/>
                  <a:gd name="connsiteX877" fmla="*/ 1727306 w 2662353"/>
                  <a:gd name="connsiteY877" fmla="*/ 1329558 h 4057826"/>
                  <a:gd name="connsiteX878" fmla="*/ 1558530 w 2662353"/>
                  <a:gd name="connsiteY878" fmla="*/ 1331547 h 4057826"/>
                  <a:gd name="connsiteX879" fmla="*/ 1757481 w 2662353"/>
                  <a:gd name="connsiteY879" fmla="*/ 1432359 h 4057826"/>
                  <a:gd name="connsiteX880" fmla="*/ 1689998 w 2662353"/>
                  <a:gd name="connsiteY880" fmla="*/ 1429753 h 4057826"/>
                  <a:gd name="connsiteX881" fmla="*/ 1325975 w 2662353"/>
                  <a:gd name="connsiteY881" fmla="*/ 1247742 h 4057826"/>
                  <a:gd name="connsiteX882" fmla="*/ 1324124 w 2662353"/>
                  <a:gd name="connsiteY882" fmla="*/ 1249594 h 4057826"/>
                  <a:gd name="connsiteX883" fmla="*/ 1673745 w 2662353"/>
                  <a:gd name="connsiteY883" fmla="*/ 1434691 h 4057826"/>
                  <a:gd name="connsiteX884" fmla="*/ 1786147 w 2662353"/>
                  <a:gd name="connsiteY884" fmla="*/ 1439903 h 4057826"/>
                  <a:gd name="connsiteX885" fmla="*/ 1819066 w 2662353"/>
                  <a:gd name="connsiteY885" fmla="*/ 1448476 h 4057826"/>
                  <a:gd name="connsiteX886" fmla="*/ 1819820 w 2662353"/>
                  <a:gd name="connsiteY886" fmla="*/ 1442784 h 4057826"/>
                  <a:gd name="connsiteX887" fmla="*/ 1816322 w 2662353"/>
                  <a:gd name="connsiteY887" fmla="*/ 1441892 h 4057826"/>
                  <a:gd name="connsiteX888" fmla="*/ 1900676 w 2662353"/>
                  <a:gd name="connsiteY888" fmla="*/ 1463632 h 4057826"/>
                  <a:gd name="connsiteX889" fmla="*/ 1999157 w 2662353"/>
                  <a:gd name="connsiteY889" fmla="*/ 1533515 h 4057826"/>
                  <a:gd name="connsiteX890" fmla="*/ 1988870 w 2662353"/>
                  <a:gd name="connsiteY890" fmla="*/ 1530703 h 4057826"/>
                  <a:gd name="connsiteX891" fmla="*/ 1988595 w 2662353"/>
                  <a:gd name="connsiteY891" fmla="*/ 1530360 h 4057826"/>
                  <a:gd name="connsiteX892" fmla="*/ 1605165 w 2662353"/>
                  <a:gd name="connsiteY892" fmla="*/ 1479200 h 4057826"/>
                  <a:gd name="connsiteX893" fmla="*/ 1417461 w 2662353"/>
                  <a:gd name="connsiteY893" fmla="*/ 1425570 h 4057826"/>
                  <a:gd name="connsiteX894" fmla="*/ 1338526 w 2662353"/>
                  <a:gd name="connsiteY894" fmla="*/ 1381473 h 4057826"/>
                  <a:gd name="connsiteX895" fmla="*/ 1263225 w 2662353"/>
                  <a:gd name="connsiteY895" fmla="*/ 1325237 h 4057826"/>
                  <a:gd name="connsiteX896" fmla="*/ 1337497 w 2662353"/>
                  <a:gd name="connsiteY896" fmla="*/ 1217018 h 4057826"/>
                  <a:gd name="connsiteX897" fmla="*/ 1558530 w 2662353"/>
                  <a:gd name="connsiteY897" fmla="*/ 1331547 h 4057826"/>
                  <a:gd name="connsiteX898" fmla="*/ 1980914 w 2662353"/>
                  <a:gd name="connsiteY898" fmla="*/ 1512186 h 4057826"/>
                  <a:gd name="connsiteX899" fmla="*/ 2022200 w 2662353"/>
                  <a:gd name="connsiteY899" fmla="*/ 1530909 h 4057826"/>
                  <a:gd name="connsiteX900" fmla="*/ 2034475 w 2662353"/>
                  <a:gd name="connsiteY900" fmla="*/ 1538453 h 4057826"/>
                  <a:gd name="connsiteX901" fmla="*/ 2031664 w 2662353"/>
                  <a:gd name="connsiteY901" fmla="*/ 1538247 h 4057826"/>
                  <a:gd name="connsiteX902" fmla="*/ 1980914 w 2662353"/>
                  <a:gd name="connsiteY902" fmla="*/ 1512186 h 4057826"/>
                  <a:gd name="connsiteX903" fmla="*/ 1325907 w 2662353"/>
                  <a:gd name="connsiteY903" fmla="*/ 1380993 h 4057826"/>
                  <a:gd name="connsiteX904" fmla="*/ 1408820 w 2662353"/>
                  <a:gd name="connsiteY904" fmla="*/ 1429479 h 4057826"/>
                  <a:gd name="connsiteX905" fmla="*/ 1581779 w 2662353"/>
                  <a:gd name="connsiteY905" fmla="*/ 1483863 h 4057826"/>
                  <a:gd name="connsiteX906" fmla="*/ 1785256 w 2662353"/>
                  <a:gd name="connsiteY906" fmla="*/ 1489143 h 4057826"/>
                  <a:gd name="connsiteX907" fmla="*/ 1959312 w 2662353"/>
                  <a:gd name="connsiteY907" fmla="*/ 1522953 h 4057826"/>
                  <a:gd name="connsiteX908" fmla="*/ 1881062 w 2662353"/>
                  <a:gd name="connsiteY908" fmla="*/ 1505054 h 4057826"/>
                  <a:gd name="connsiteX909" fmla="*/ 1736221 w 2662353"/>
                  <a:gd name="connsiteY909" fmla="*/ 1497922 h 4057826"/>
                  <a:gd name="connsiteX910" fmla="*/ 1589254 w 2662353"/>
                  <a:gd name="connsiteY910" fmla="*/ 1506632 h 4057826"/>
                  <a:gd name="connsiteX911" fmla="*/ 1452574 w 2662353"/>
                  <a:gd name="connsiteY911" fmla="*/ 1490241 h 4057826"/>
                  <a:gd name="connsiteX912" fmla="*/ 1218785 w 2662353"/>
                  <a:gd name="connsiteY912" fmla="*/ 1372146 h 4057826"/>
                  <a:gd name="connsiteX913" fmla="*/ 1223654 w 2662353"/>
                  <a:gd name="connsiteY913" fmla="*/ 1367620 h 4057826"/>
                  <a:gd name="connsiteX914" fmla="*/ 1261716 w 2662353"/>
                  <a:gd name="connsiteY914" fmla="*/ 1327226 h 4057826"/>
                  <a:gd name="connsiteX915" fmla="*/ 1325907 w 2662353"/>
                  <a:gd name="connsiteY915" fmla="*/ 1380993 h 4057826"/>
                  <a:gd name="connsiteX916" fmla="*/ 1434126 w 2662353"/>
                  <a:gd name="connsiteY916" fmla="*/ 1492641 h 4057826"/>
                  <a:gd name="connsiteX917" fmla="*/ 1716196 w 2662353"/>
                  <a:gd name="connsiteY917" fmla="*/ 1506769 h 4057826"/>
                  <a:gd name="connsiteX918" fmla="*/ 1863711 w 2662353"/>
                  <a:gd name="connsiteY918" fmla="*/ 1510335 h 4057826"/>
                  <a:gd name="connsiteX919" fmla="*/ 1762487 w 2662353"/>
                  <a:gd name="connsiteY919" fmla="*/ 1516781 h 4057826"/>
                  <a:gd name="connsiteX920" fmla="*/ 1556884 w 2662353"/>
                  <a:gd name="connsiteY920" fmla="*/ 1527823 h 4057826"/>
                  <a:gd name="connsiteX921" fmla="*/ 1155349 w 2662353"/>
                  <a:gd name="connsiteY921" fmla="*/ 1423718 h 4057826"/>
                  <a:gd name="connsiteX922" fmla="*/ 1215424 w 2662353"/>
                  <a:gd name="connsiteY922" fmla="*/ 1375232 h 4057826"/>
                  <a:gd name="connsiteX923" fmla="*/ 1434126 w 2662353"/>
                  <a:gd name="connsiteY923" fmla="*/ 1492641 h 4057826"/>
                  <a:gd name="connsiteX924" fmla="*/ 1532401 w 2662353"/>
                  <a:gd name="connsiteY924" fmla="*/ 1533858 h 4057826"/>
                  <a:gd name="connsiteX925" fmla="*/ 1743285 w 2662353"/>
                  <a:gd name="connsiteY925" fmla="*/ 1526725 h 4057826"/>
                  <a:gd name="connsiteX926" fmla="*/ 1951082 w 2662353"/>
                  <a:gd name="connsiteY926" fmla="*/ 1530154 h 4057826"/>
                  <a:gd name="connsiteX927" fmla="*/ 1834565 w 2662353"/>
                  <a:gd name="connsiteY927" fmla="*/ 1528097 h 4057826"/>
                  <a:gd name="connsiteX928" fmla="*/ 1804732 w 2662353"/>
                  <a:gd name="connsiteY928" fmla="*/ 1527891 h 4057826"/>
                  <a:gd name="connsiteX929" fmla="*/ 1547969 w 2662353"/>
                  <a:gd name="connsiteY929" fmla="*/ 1541539 h 4057826"/>
                  <a:gd name="connsiteX930" fmla="*/ 1306156 w 2662353"/>
                  <a:gd name="connsiteY930" fmla="*/ 1533035 h 4057826"/>
                  <a:gd name="connsiteX931" fmla="*/ 1104393 w 2662353"/>
                  <a:gd name="connsiteY931" fmla="*/ 1455745 h 4057826"/>
                  <a:gd name="connsiteX932" fmla="*/ 1152331 w 2662353"/>
                  <a:gd name="connsiteY932" fmla="*/ 1425913 h 4057826"/>
                  <a:gd name="connsiteX933" fmla="*/ 1532401 w 2662353"/>
                  <a:gd name="connsiteY933" fmla="*/ 1533858 h 4057826"/>
                  <a:gd name="connsiteX934" fmla="*/ 1527669 w 2662353"/>
                  <a:gd name="connsiteY934" fmla="*/ 1550660 h 4057826"/>
                  <a:gd name="connsiteX935" fmla="*/ 1734232 w 2662353"/>
                  <a:gd name="connsiteY935" fmla="*/ 1537835 h 4057826"/>
                  <a:gd name="connsiteX936" fmla="*/ 1696787 w 2662353"/>
                  <a:gd name="connsiteY936" fmla="*/ 1543322 h 4057826"/>
                  <a:gd name="connsiteX937" fmla="*/ 1115846 w 2662353"/>
                  <a:gd name="connsiteY937" fmla="*/ 1560535 h 4057826"/>
                  <a:gd name="connsiteX938" fmla="*/ 1003787 w 2662353"/>
                  <a:gd name="connsiteY938" fmla="*/ 1499293 h 4057826"/>
                  <a:gd name="connsiteX939" fmla="*/ 1099181 w 2662353"/>
                  <a:gd name="connsiteY939" fmla="*/ 1458626 h 4057826"/>
                  <a:gd name="connsiteX940" fmla="*/ 1527669 w 2662353"/>
                  <a:gd name="connsiteY940" fmla="*/ 1550660 h 4057826"/>
                  <a:gd name="connsiteX941" fmla="*/ 2044420 w 2662353"/>
                  <a:gd name="connsiteY941" fmla="*/ 1534064 h 4057826"/>
                  <a:gd name="connsiteX942" fmla="*/ 2045037 w 2662353"/>
                  <a:gd name="connsiteY942" fmla="*/ 1534064 h 4057826"/>
                  <a:gd name="connsiteX943" fmla="*/ 2059507 w 2662353"/>
                  <a:gd name="connsiteY943" fmla="*/ 1540853 h 4057826"/>
                  <a:gd name="connsiteX944" fmla="*/ 2055941 w 2662353"/>
                  <a:gd name="connsiteY944" fmla="*/ 1540990 h 4057826"/>
                  <a:gd name="connsiteX945" fmla="*/ 2044420 w 2662353"/>
                  <a:gd name="connsiteY945" fmla="*/ 1534064 h 4057826"/>
                  <a:gd name="connsiteX946" fmla="*/ 2063485 w 2662353"/>
                  <a:gd name="connsiteY946" fmla="*/ 1548740 h 4057826"/>
                  <a:gd name="connsiteX947" fmla="*/ 2063622 w 2662353"/>
                  <a:gd name="connsiteY947" fmla="*/ 1547985 h 4057826"/>
                  <a:gd name="connsiteX948" fmla="*/ 2071646 w 2662353"/>
                  <a:gd name="connsiteY948" fmla="*/ 1546133 h 4057826"/>
                  <a:gd name="connsiteX949" fmla="*/ 2101752 w 2662353"/>
                  <a:gd name="connsiteY949" fmla="*/ 1556969 h 4057826"/>
                  <a:gd name="connsiteX950" fmla="*/ 2063485 w 2662353"/>
                  <a:gd name="connsiteY950" fmla="*/ 1548740 h 4057826"/>
                  <a:gd name="connsiteX951" fmla="*/ 2082413 w 2662353"/>
                  <a:gd name="connsiteY951" fmla="*/ 1541264 h 4057826"/>
                  <a:gd name="connsiteX952" fmla="*/ 2079052 w 2662353"/>
                  <a:gd name="connsiteY952" fmla="*/ 1537355 h 4057826"/>
                  <a:gd name="connsiteX953" fmla="*/ 2075075 w 2662353"/>
                  <a:gd name="connsiteY953" fmla="*/ 1538384 h 4057826"/>
                  <a:gd name="connsiteX954" fmla="*/ 2058753 w 2662353"/>
                  <a:gd name="connsiteY954" fmla="*/ 1531183 h 4057826"/>
                  <a:gd name="connsiteX955" fmla="*/ 2055118 w 2662353"/>
                  <a:gd name="connsiteY955" fmla="*/ 1525217 h 4057826"/>
                  <a:gd name="connsiteX956" fmla="*/ 2047300 w 2662353"/>
                  <a:gd name="connsiteY956" fmla="*/ 1525697 h 4057826"/>
                  <a:gd name="connsiteX957" fmla="*/ 1861105 w 2662353"/>
                  <a:gd name="connsiteY957" fmla="*/ 1369677 h 4057826"/>
                  <a:gd name="connsiteX958" fmla="*/ 1858911 w 2662353"/>
                  <a:gd name="connsiteY958" fmla="*/ 1366797 h 4057826"/>
                  <a:gd name="connsiteX959" fmla="*/ 1868237 w 2662353"/>
                  <a:gd name="connsiteY959" fmla="*/ 1377838 h 4057826"/>
                  <a:gd name="connsiteX960" fmla="*/ 2151953 w 2662353"/>
                  <a:gd name="connsiteY960" fmla="*/ 1559712 h 4057826"/>
                  <a:gd name="connsiteX961" fmla="*/ 2082413 w 2662353"/>
                  <a:gd name="connsiteY961" fmla="*/ 1541264 h 4057826"/>
                  <a:gd name="connsiteX962" fmla="*/ 1910483 w 2662353"/>
                  <a:gd name="connsiteY962" fmla="*/ 1358499 h 4057826"/>
                  <a:gd name="connsiteX963" fmla="*/ 1867209 w 2662353"/>
                  <a:gd name="connsiteY963" fmla="*/ 1297394 h 4057826"/>
                  <a:gd name="connsiteX964" fmla="*/ 1859185 w 2662353"/>
                  <a:gd name="connsiteY964" fmla="*/ 1262967 h 4057826"/>
                  <a:gd name="connsiteX965" fmla="*/ 1910483 w 2662353"/>
                  <a:gd name="connsiteY965" fmla="*/ 1358499 h 4057826"/>
                  <a:gd name="connsiteX966" fmla="*/ 1705154 w 2662353"/>
                  <a:gd name="connsiteY966" fmla="*/ 806361 h 4057826"/>
                  <a:gd name="connsiteX967" fmla="*/ 1735947 w 2662353"/>
                  <a:gd name="connsiteY967" fmla="*/ 888451 h 4057826"/>
                  <a:gd name="connsiteX968" fmla="*/ 1768865 w 2662353"/>
                  <a:gd name="connsiteY968" fmla="*/ 1044539 h 4057826"/>
                  <a:gd name="connsiteX969" fmla="*/ 1828050 w 2662353"/>
                  <a:gd name="connsiteY969" fmla="*/ 1244450 h 4057826"/>
                  <a:gd name="connsiteX970" fmla="*/ 1865426 w 2662353"/>
                  <a:gd name="connsiteY970" fmla="*/ 1310767 h 4057826"/>
                  <a:gd name="connsiteX971" fmla="*/ 1868923 w 2662353"/>
                  <a:gd name="connsiteY971" fmla="*/ 1323317 h 4057826"/>
                  <a:gd name="connsiteX972" fmla="*/ 1872901 w 2662353"/>
                  <a:gd name="connsiteY972" fmla="*/ 1322220 h 4057826"/>
                  <a:gd name="connsiteX973" fmla="*/ 1872832 w 2662353"/>
                  <a:gd name="connsiteY973" fmla="*/ 1321945 h 4057826"/>
                  <a:gd name="connsiteX974" fmla="*/ 1932017 w 2662353"/>
                  <a:gd name="connsiteY974" fmla="*/ 1396766 h 4057826"/>
                  <a:gd name="connsiteX975" fmla="*/ 2116566 w 2662353"/>
                  <a:gd name="connsiteY975" fmla="*/ 1537081 h 4057826"/>
                  <a:gd name="connsiteX976" fmla="*/ 1798697 w 2662353"/>
                  <a:gd name="connsiteY976" fmla="*/ 1265093 h 4057826"/>
                  <a:gd name="connsiteX977" fmla="*/ 1749526 w 2662353"/>
                  <a:gd name="connsiteY977" fmla="*/ 1132733 h 4057826"/>
                  <a:gd name="connsiteX978" fmla="*/ 1738416 w 2662353"/>
                  <a:gd name="connsiteY978" fmla="*/ 1047488 h 4057826"/>
                  <a:gd name="connsiteX979" fmla="*/ 1733684 w 2662353"/>
                  <a:gd name="connsiteY979" fmla="*/ 968690 h 4057826"/>
                  <a:gd name="connsiteX980" fmla="*/ 1726757 w 2662353"/>
                  <a:gd name="connsiteY980" fmla="*/ 913483 h 4057826"/>
                  <a:gd name="connsiteX981" fmla="*/ 1730872 w 2662353"/>
                  <a:gd name="connsiteY981" fmla="*/ 910465 h 4057826"/>
                  <a:gd name="connsiteX982" fmla="*/ 1705154 w 2662353"/>
                  <a:gd name="connsiteY982" fmla="*/ 806361 h 4057826"/>
                  <a:gd name="connsiteX983" fmla="*/ 1688969 w 2662353"/>
                  <a:gd name="connsiteY983" fmla="*/ 1003803 h 4057826"/>
                  <a:gd name="connsiteX984" fmla="*/ 1654611 w 2662353"/>
                  <a:gd name="connsiteY984" fmla="*/ 884062 h 4057826"/>
                  <a:gd name="connsiteX985" fmla="*/ 1467182 w 2662353"/>
                  <a:gd name="connsiteY985" fmla="*/ 690804 h 4057826"/>
                  <a:gd name="connsiteX986" fmla="*/ 1448254 w 2662353"/>
                  <a:gd name="connsiteY986" fmla="*/ 678871 h 4057826"/>
                  <a:gd name="connsiteX987" fmla="*/ 1697405 w 2662353"/>
                  <a:gd name="connsiteY987" fmla="*/ 890989 h 4057826"/>
                  <a:gd name="connsiteX988" fmla="*/ 1724219 w 2662353"/>
                  <a:gd name="connsiteY988" fmla="*/ 964301 h 4057826"/>
                  <a:gd name="connsiteX989" fmla="*/ 1729774 w 2662353"/>
                  <a:gd name="connsiteY989" fmla="*/ 1048449 h 4057826"/>
                  <a:gd name="connsiteX990" fmla="*/ 1705360 w 2662353"/>
                  <a:gd name="connsiteY990" fmla="*/ 1145558 h 4057826"/>
                  <a:gd name="connsiteX991" fmla="*/ 1712767 w 2662353"/>
                  <a:gd name="connsiteY991" fmla="*/ 1149878 h 4057826"/>
                  <a:gd name="connsiteX992" fmla="*/ 1733135 w 2662353"/>
                  <a:gd name="connsiteY992" fmla="*/ 1086442 h 4057826"/>
                  <a:gd name="connsiteX993" fmla="*/ 1733341 w 2662353"/>
                  <a:gd name="connsiteY993" fmla="*/ 1088568 h 4057826"/>
                  <a:gd name="connsiteX994" fmla="*/ 1757755 w 2662353"/>
                  <a:gd name="connsiteY994" fmla="*/ 1192809 h 4057826"/>
                  <a:gd name="connsiteX995" fmla="*/ 1820437 w 2662353"/>
                  <a:gd name="connsiteY995" fmla="*/ 1316185 h 4057826"/>
                  <a:gd name="connsiteX996" fmla="*/ 1785736 w 2662353"/>
                  <a:gd name="connsiteY996" fmla="*/ 1270853 h 4057826"/>
                  <a:gd name="connsiteX997" fmla="*/ 1785393 w 2662353"/>
                  <a:gd name="connsiteY997" fmla="*/ 1270373 h 4057826"/>
                  <a:gd name="connsiteX998" fmla="*/ 1672716 w 2662353"/>
                  <a:gd name="connsiteY998" fmla="*/ 1111199 h 4057826"/>
                  <a:gd name="connsiteX999" fmla="*/ 1688969 w 2662353"/>
                  <a:gd name="connsiteY999" fmla="*/ 1003803 h 4057826"/>
                  <a:gd name="connsiteX1000" fmla="*/ 1613875 w 2662353"/>
                  <a:gd name="connsiteY1000" fmla="*/ 1067651 h 4057826"/>
                  <a:gd name="connsiteX1001" fmla="*/ 1616892 w 2662353"/>
                  <a:gd name="connsiteY1001" fmla="*/ 1056815 h 4057826"/>
                  <a:gd name="connsiteX1002" fmla="*/ 1640278 w 2662353"/>
                  <a:gd name="connsiteY1002" fmla="*/ 1083561 h 4057826"/>
                  <a:gd name="connsiteX1003" fmla="*/ 1662909 w 2662353"/>
                  <a:gd name="connsiteY1003" fmla="*/ 1111679 h 4057826"/>
                  <a:gd name="connsiteX1004" fmla="*/ 1658931 w 2662353"/>
                  <a:gd name="connsiteY1004" fmla="*/ 1120526 h 4057826"/>
                  <a:gd name="connsiteX1005" fmla="*/ 1664692 w 2662353"/>
                  <a:gd name="connsiteY1005" fmla="*/ 1123887 h 4057826"/>
                  <a:gd name="connsiteX1006" fmla="*/ 1668327 w 2662353"/>
                  <a:gd name="connsiteY1006" fmla="*/ 1118811 h 4057826"/>
                  <a:gd name="connsiteX1007" fmla="*/ 1736290 w 2662353"/>
                  <a:gd name="connsiteY1007" fmla="*/ 1213589 h 4057826"/>
                  <a:gd name="connsiteX1008" fmla="*/ 1410192 w 2662353"/>
                  <a:gd name="connsiteY1008" fmla="*/ 984738 h 4057826"/>
                  <a:gd name="connsiteX1009" fmla="*/ 1413484 w 2662353"/>
                  <a:gd name="connsiteY1009" fmla="*/ 930491 h 4057826"/>
                  <a:gd name="connsiteX1010" fmla="*/ 1413415 w 2662353"/>
                  <a:gd name="connsiteY1010" fmla="*/ 916775 h 4057826"/>
                  <a:gd name="connsiteX1011" fmla="*/ 1420204 w 2662353"/>
                  <a:gd name="connsiteY1011" fmla="*/ 918421 h 4057826"/>
                  <a:gd name="connsiteX1012" fmla="*/ 1449968 w 2662353"/>
                  <a:gd name="connsiteY1012" fmla="*/ 925279 h 4057826"/>
                  <a:gd name="connsiteX1013" fmla="*/ 1609828 w 2662353"/>
                  <a:gd name="connsiteY1013" fmla="*/ 1049340 h 4057826"/>
                  <a:gd name="connsiteX1014" fmla="*/ 1607702 w 2662353"/>
                  <a:gd name="connsiteY1014" fmla="*/ 1066005 h 4057826"/>
                  <a:gd name="connsiteX1015" fmla="*/ 1613875 w 2662353"/>
                  <a:gd name="connsiteY1015" fmla="*/ 1067651 h 4057826"/>
                  <a:gd name="connsiteX1016" fmla="*/ 1413141 w 2662353"/>
                  <a:gd name="connsiteY1016" fmla="*/ 905939 h 4057826"/>
                  <a:gd name="connsiteX1017" fmla="*/ 1445167 w 2662353"/>
                  <a:gd name="connsiteY1017" fmla="*/ 915472 h 4057826"/>
                  <a:gd name="connsiteX1018" fmla="*/ 1413209 w 2662353"/>
                  <a:gd name="connsiteY1018" fmla="*/ 908545 h 4057826"/>
                  <a:gd name="connsiteX1019" fmla="*/ 1413141 w 2662353"/>
                  <a:gd name="connsiteY1019" fmla="*/ 905939 h 4057826"/>
                  <a:gd name="connsiteX1020" fmla="*/ 1529727 w 2662353"/>
                  <a:gd name="connsiteY1020" fmla="*/ 881250 h 4057826"/>
                  <a:gd name="connsiteX1021" fmla="*/ 1533704 w 2662353"/>
                  <a:gd name="connsiteY1021" fmla="*/ 873912 h 4057826"/>
                  <a:gd name="connsiteX1022" fmla="*/ 1527532 w 2662353"/>
                  <a:gd name="connsiteY1022" fmla="*/ 867329 h 4057826"/>
                  <a:gd name="connsiteX1023" fmla="*/ 1564222 w 2662353"/>
                  <a:gd name="connsiteY1023" fmla="*/ 904362 h 4057826"/>
                  <a:gd name="connsiteX1024" fmla="*/ 1529727 w 2662353"/>
                  <a:gd name="connsiteY1024" fmla="*/ 881250 h 4057826"/>
                  <a:gd name="connsiteX1025" fmla="*/ 1566623 w 2662353"/>
                  <a:gd name="connsiteY1025" fmla="*/ 917529 h 4057826"/>
                  <a:gd name="connsiteX1026" fmla="*/ 1567446 w 2662353"/>
                  <a:gd name="connsiteY1026" fmla="*/ 918078 h 4057826"/>
                  <a:gd name="connsiteX1027" fmla="*/ 1574098 w 2662353"/>
                  <a:gd name="connsiteY1027" fmla="*/ 914443 h 4057826"/>
                  <a:gd name="connsiteX1028" fmla="*/ 1579379 w 2662353"/>
                  <a:gd name="connsiteY1028" fmla="*/ 910054 h 4057826"/>
                  <a:gd name="connsiteX1029" fmla="*/ 1578281 w 2662353"/>
                  <a:gd name="connsiteY1029" fmla="*/ 908682 h 4057826"/>
                  <a:gd name="connsiteX1030" fmla="*/ 1584934 w 2662353"/>
                  <a:gd name="connsiteY1030" fmla="*/ 901756 h 4057826"/>
                  <a:gd name="connsiteX1031" fmla="*/ 1594535 w 2662353"/>
                  <a:gd name="connsiteY1031" fmla="*/ 923153 h 4057826"/>
                  <a:gd name="connsiteX1032" fmla="*/ 1610720 w 2662353"/>
                  <a:gd name="connsiteY1032" fmla="*/ 1037956 h 4057826"/>
                  <a:gd name="connsiteX1033" fmla="*/ 1468828 w 2662353"/>
                  <a:gd name="connsiteY1033" fmla="*/ 928708 h 4057826"/>
                  <a:gd name="connsiteX1034" fmla="*/ 1566623 w 2662353"/>
                  <a:gd name="connsiteY1034" fmla="*/ 917529 h 4057826"/>
                  <a:gd name="connsiteX1035" fmla="*/ 838577 w 2662353"/>
                  <a:gd name="connsiteY1035" fmla="*/ 811848 h 4057826"/>
                  <a:gd name="connsiteX1036" fmla="*/ 532162 w 2662353"/>
                  <a:gd name="connsiteY1036" fmla="*/ 780918 h 4057826"/>
                  <a:gd name="connsiteX1037" fmla="*/ 377171 w 2662353"/>
                  <a:gd name="connsiteY1037" fmla="*/ 568800 h 4057826"/>
                  <a:gd name="connsiteX1038" fmla="*/ 432104 w 2662353"/>
                  <a:gd name="connsiteY1038" fmla="*/ 262110 h 4057826"/>
                  <a:gd name="connsiteX1039" fmla="*/ 424628 w 2662353"/>
                  <a:gd name="connsiteY1039" fmla="*/ 388297 h 4057826"/>
                  <a:gd name="connsiteX1040" fmla="*/ 420239 w 2662353"/>
                  <a:gd name="connsiteY1040" fmla="*/ 533070 h 4057826"/>
                  <a:gd name="connsiteX1041" fmla="*/ 524207 w 2662353"/>
                  <a:gd name="connsiteY1041" fmla="*/ 742719 h 4057826"/>
                  <a:gd name="connsiteX1042" fmla="*/ 802710 w 2662353"/>
                  <a:gd name="connsiteY1042" fmla="*/ 782975 h 4057826"/>
                  <a:gd name="connsiteX1043" fmla="*/ 1131963 w 2662353"/>
                  <a:gd name="connsiteY1043" fmla="*/ 803549 h 4057826"/>
                  <a:gd name="connsiteX1044" fmla="*/ 1532401 w 2662353"/>
                  <a:gd name="connsiteY1044" fmla="*/ 920752 h 4057826"/>
                  <a:gd name="connsiteX1045" fmla="*/ 1478292 w 2662353"/>
                  <a:gd name="connsiteY1045" fmla="*/ 921164 h 4057826"/>
                  <a:gd name="connsiteX1046" fmla="*/ 1475686 w 2662353"/>
                  <a:gd name="connsiteY1046" fmla="*/ 916226 h 4057826"/>
                  <a:gd name="connsiteX1047" fmla="*/ 1159532 w 2662353"/>
                  <a:gd name="connsiteY1047" fmla="*/ 831187 h 4057826"/>
                  <a:gd name="connsiteX1048" fmla="*/ 838577 w 2662353"/>
                  <a:gd name="connsiteY1048" fmla="*/ 811848 h 4057826"/>
                  <a:gd name="connsiteX1049" fmla="*/ 964353 w 2662353"/>
                  <a:gd name="connsiteY1049" fmla="*/ 816717 h 4057826"/>
                  <a:gd name="connsiteX1050" fmla="*/ 1404637 w 2662353"/>
                  <a:gd name="connsiteY1050" fmla="*/ 903333 h 4057826"/>
                  <a:gd name="connsiteX1051" fmla="*/ 1404705 w 2662353"/>
                  <a:gd name="connsiteY1051" fmla="*/ 906488 h 4057826"/>
                  <a:gd name="connsiteX1052" fmla="*/ 1309448 w 2662353"/>
                  <a:gd name="connsiteY1052" fmla="*/ 882142 h 4057826"/>
                  <a:gd name="connsiteX1053" fmla="*/ 988836 w 2662353"/>
                  <a:gd name="connsiteY1053" fmla="*/ 819734 h 4057826"/>
                  <a:gd name="connsiteX1054" fmla="*/ 964765 w 2662353"/>
                  <a:gd name="connsiteY1054" fmla="*/ 819597 h 4057826"/>
                  <a:gd name="connsiteX1055" fmla="*/ 964353 w 2662353"/>
                  <a:gd name="connsiteY1055" fmla="*/ 816717 h 4057826"/>
                  <a:gd name="connsiteX1056" fmla="*/ 596421 w 2662353"/>
                  <a:gd name="connsiteY1056" fmla="*/ 896338 h 4057826"/>
                  <a:gd name="connsiteX1057" fmla="*/ 813134 w 2662353"/>
                  <a:gd name="connsiteY1057" fmla="*/ 848949 h 4057826"/>
                  <a:gd name="connsiteX1058" fmla="*/ 883703 w 2662353"/>
                  <a:gd name="connsiteY1058" fmla="*/ 837428 h 4057826"/>
                  <a:gd name="connsiteX1059" fmla="*/ 911684 w 2662353"/>
                  <a:gd name="connsiteY1059" fmla="*/ 831941 h 4057826"/>
                  <a:gd name="connsiteX1060" fmla="*/ 995351 w 2662353"/>
                  <a:gd name="connsiteY1060" fmla="*/ 828649 h 4057826"/>
                  <a:gd name="connsiteX1061" fmla="*/ 1143141 w 2662353"/>
                  <a:gd name="connsiteY1061" fmla="*/ 850869 h 4057826"/>
                  <a:gd name="connsiteX1062" fmla="*/ 1404842 w 2662353"/>
                  <a:gd name="connsiteY1062" fmla="*/ 914580 h 4057826"/>
                  <a:gd name="connsiteX1063" fmla="*/ 1385709 w 2662353"/>
                  <a:gd name="connsiteY1063" fmla="*/ 1071560 h 4057826"/>
                  <a:gd name="connsiteX1064" fmla="*/ 1383445 w 2662353"/>
                  <a:gd name="connsiteY1064" fmla="*/ 1070325 h 4057826"/>
                  <a:gd name="connsiteX1065" fmla="*/ 1382691 w 2662353"/>
                  <a:gd name="connsiteY1065" fmla="*/ 1071560 h 4057826"/>
                  <a:gd name="connsiteX1066" fmla="*/ 1385229 w 2662353"/>
                  <a:gd name="connsiteY1066" fmla="*/ 1073137 h 4057826"/>
                  <a:gd name="connsiteX1067" fmla="*/ 1330913 w 2662353"/>
                  <a:gd name="connsiteY1067" fmla="*/ 1210846 h 4057826"/>
                  <a:gd name="connsiteX1068" fmla="*/ 1325907 w 2662353"/>
                  <a:gd name="connsiteY1068" fmla="*/ 1209954 h 4057826"/>
                  <a:gd name="connsiteX1069" fmla="*/ 1324810 w 2662353"/>
                  <a:gd name="connsiteY1069" fmla="*/ 1213795 h 4057826"/>
                  <a:gd name="connsiteX1070" fmla="*/ 1328650 w 2662353"/>
                  <a:gd name="connsiteY1070" fmla="*/ 1214823 h 4057826"/>
                  <a:gd name="connsiteX1071" fmla="*/ 1217550 w 2662353"/>
                  <a:gd name="connsiteY1071" fmla="*/ 1361585 h 4057826"/>
                  <a:gd name="connsiteX1072" fmla="*/ 995351 w 2662353"/>
                  <a:gd name="connsiteY1072" fmla="*/ 1492641 h 4057826"/>
                  <a:gd name="connsiteX1073" fmla="*/ 991168 w 2662353"/>
                  <a:gd name="connsiteY1073" fmla="*/ 1489349 h 4057826"/>
                  <a:gd name="connsiteX1074" fmla="*/ 988768 w 2662353"/>
                  <a:gd name="connsiteY1074" fmla="*/ 1491750 h 4057826"/>
                  <a:gd name="connsiteX1075" fmla="*/ 991168 w 2662353"/>
                  <a:gd name="connsiteY1075" fmla="*/ 1493944 h 4057826"/>
                  <a:gd name="connsiteX1076" fmla="*/ 894264 w 2662353"/>
                  <a:gd name="connsiteY1076" fmla="*/ 1513421 h 4057826"/>
                  <a:gd name="connsiteX1077" fmla="*/ 889669 w 2662353"/>
                  <a:gd name="connsiteY1077" fmla="*/ 1512872 h 4057826"/>
                  <a:gd name="connsiteX1078" fmla="*/ 889327 w 2662353"/>
                  <a:gd name="connsiteY1078" fmla="*/ 1513969 h 4057826"/>
                  <a:gd name="connsiteX1079" fmla="*/ 754087 w 2662353"/>
                  <a:gd name="connsiteY1079" fmla="*/ 1511501 h 4057826"/>
                  <a:gd name="connsiteX1080" fmla="*/ 751206 w 2662353"/>
                  <a:gd name="connsiteY1080" fmla="*/ 1511021 h 4057826"/>
                  <a:gd name="connsiteX1081" fmla="*/ 745034 w 2662353"/>
                  <a:gd name="connsiteY1081" fmla="*/ 1509992 h 4057826"/>
                  <a:gd name="connsiteX1082" fmla="*/ 375045 w 2662353"/>
                  <a:gd name="connsiteY1082" fmla="*/ 1282100 h 4057826"/>
                  <a:gd name="connsiteX1083" fmla="*/ 242000 w 2662353"/>
                  <a:gd name="connsiteY1083" fmla="*/ 799777 h 4057826"/>
                  <a:gd name="connsiteX1084" fmla="*/ 596421 w 2662353"/>
                  <a:gd name="connsiteY1084" fmla="*/ 896338 h 4057826"/>
                  <a:gd name="connsiteX1085" fmla="*/ 201469 w 2662353"/>
                  <a:gd name="connsiteY1085" fmla="*/ 728248 h 4057826"/>
                  <a:gd name="connsiteX1086" fmla="*/ 234868 w 2662353"/>
                  <a:gd name="connsiteY1086" fmla="*/ 790519 h 4057826"/>
                  <a:gd name="connsiteX1087" fmla="*/ 384303 w 2662353"/>
                  <a:gd name="connsiteY1087" fmla="*/ 1308915 h 4057826"/>
                  <a:gd name="connsiteX1088" fmla="*/ 743663 w 2662353"/>
                  <a:gd name="connsiteY1088" fmla="*/ 1517947 h 4057826"/>
                  <a:gd name="connsiteX1089" fmla="*/ 735022 w 2662353"/>
                  <a:gd name="connsiteY1089" fmla="*/ 1563073 h 4057826"/>
                  <a:gd name="connsiteX1090" fmla="*/ 734061 w 2662353"/>
                  <a:gd name="connsiteY1090" fmla="*/ 1563073 h 4057826"/>
                  <a:gd name="connsiteX1091" fmla="*/ 720071 w 2662353"/>
                  <a:gd name="connsiteY1091" fmla="*/ 1566365 h 4057826"/>
                  <a:gd name="connsiteX1092" fmla="*/ 716299 w 2662353"/>
                  <a:gd name="connsiteY1092" fmla="*/ 1559849 h 4057826"/>
                  <a:gd name="connsiteX1093" fmla="*/ 319907 w 2662353"/>
                  <a:gd name="connsiteY1093" fmla="*/ 1255629 h 4057826"/>
                  <a:gd name="connsiteX1094" fmla="*/ 217860 w 2662353"/>
                  <a:gd name="connsiteY1094" fmla="*/ 997905 h 4057826"/>
                  <a:gd name="connsiteX1095" fmla="*/ 200440 w 2662353"/>
                  <a:gd name="connsiteY1095" fmla="*/ 725299 h 4057826"/>
                  <a:gd name="connsiteX1096" fmla="*/ 201469 w 2662353"/>
                  <a:gd name="connsiteY1096" fmla="*/ 728248 h 4057826"/>
                  <a:gd name="connsiteX1097" fmla="*/ 439510 w 2662353"/>
                  <a:gd name="connsiteY1097" fmla="*/ 1584675 h 4057826"/>
                  <a:gd name="connsiteX1098" fmla="*/ 315723 w 2662353"/>
                  <a:gd name="connsiteY1098" fmla="*/ 1519387 h 4057826"/>
                  <a:gd name="connsiteX1099" fmla="*/ 137347 w 2662353"/>
                  <a:gd name="connsiteY1099" fmla="*/ 1295268 h 4057826"/>
                  <a:gd name="connsiteX1100" fmla="*/ 98462 w 2662353"/>
                  <a:gd name="connsiteY1100" fmla="*/ 659874 h 4057826"/>
                  <a:gd name="connsiteX1101" fmla="*/ 165739 w 2662353"/>
                  <a:gd name="connsiteY1101" fmla="*/ 432120 h 4057826"/>
                  <a:gd name="connsiteX1102" fmla="*/ 289389 w 2662353"/>
                  <a:gd name="connsiteY1102" fmla="*/ 275140 h 4057826"/>
                  <a:gd name="connsiteX1103" fmla="*/ 200235 w 2662353"/>
                  <a:gd name="connsiteY1103" fmla="*/ 460512 h 4057826"/>
                  <a:gd name="connsiteX1104" fmla="*/ 198520 w 2662353"/>
                  <a:gd name="connsiteY1104" fmla="*/ 719059 h 4057826"/>
                  <a:gd name="connsiteX1105" fmla="*/ 198383 w 2662353"/>
                  <a:gd name="connsiteY1105" fmla="*/ 719265 h 4057826"/>
                  <a:gd name="connsiteX1106" fmla="*/ 315655 w 2662353"/>
                  <a:gd name="connsiteY1106" fmla="*/ 1264955 h 4057826"/>
                  <a:gd name="connsiteX1107" fmla="*/ 707864 w 2662353"/>
                  <a:gd name="connsiteY1107" fmla="*/ 1569314 h 4057826"/>
                  <a:gd name="connsiteX1108" fmla="*/ 667676 w 2662353"/>
                  <a:gd name="connsiteY1108" fmla="*/ 1580149 h 4057826"/>
                  <a:gd name="connsiteX1109" fmla="*/ 421885 w 2662353"/>
                  <a:gd name="connsiteY1109" fmla="*/ 1476525 h 4057826"/>
                  <a:gd name="connsiteX1110" fmla="*/ 251944 w 2662353"/>
                  <a:gd name="connsiteY1110" fmla="*/ 1262761 h 4057826"/>
                  <a:gd name="connsiteX1111" fmla="*/ 142559 w 2662353"/>
                  <a:gd name="connsiteY1111" fmla="*/ 717001 h 4057826"/>
                  <a:gd name="connsiteX1112" fmla="*/ 185216 w 2662353"/>
                  <a:gd name="connsiteY1112" fmla="*/ 511604 h 4057826"/>
                  <a:gd name="connsiteX1113" fmla="*/ 182130 w 2662353"/>
                  <a:gd name="connsiteY1113" fmla="*/ 510301 h 4057826"/>
                  <a:gd name="connsiteX1114" fmla="*/ 130900 w 2662353"/>
                  <a:gd name="connsiteY1114" fmla="*/ 772414 h 4057826"/>
                  <a:gd name="connsiteX1115" fmla="*/ 158401 w 2662353"/>
                  <a:gd name="connsiteY1115" fmla="*/ 1043648 h 4057826"/>
                  <a:gd name="connsiteX1116" fmla="*/ 432378 w 2662353"/>
                  <a:gd name="connsiteY1116" fmla="*/ 1495796 h 4057826"/>
                  <a:gd name="connsiteX1117" fmla="*/ 645525 w 2662353"/>
                  <a:gd name="connsiteY1117" fmla="*/ 1586802 h 4057826"/>
                  <a:gd name="connsiteX1118" fmla="*/ 578591 w 2662353"/>
                  <a:gd name="connsiteY1118" fmla="*/ 1610667 h 4057826"/>
                  <a:gd name="connsiteX1119" fmla="*/ 576396 w 2662353"/>
                  <a:gd name="connsiteY1119" fmla="*/ 1609570 h 4057826"/>
                  <a:gd name="connsiteX1120" fmla="*/ 439510 w 2662353"/>
                  <a:gd name="connsiteY1120" fmla="*/ 1584675 h 4057826"/>
                  <a:gd name="connsiteX1121" fmla="*/ 301939 w 2662353"/>
                  <a:gd name="connsiteY1121" fmla="*/ 3906451 h 4057826"/>
                  <a:gd name="connsiteX1122" fmla="*/ 301870 w 2662353"/>
                  <a:gd name="connsiteY1122" fmla="*/ 3907069 h 4057826"/>
                  <a:gd name="connsiteX1123" fmla="*/ 302282 w 2662353"/>
                  <a:gd name="connsiteY1123" fmla="*/ 3911595 h 4057826"/>
                  <a:gd name="connsiteX1124" fmla="*/ 302145 w 2662353"/>
                  <a:gd name="connsiteY1124" fmla="*/ 3912144 h 4057826"/>
                  <a:gd name="connsiteX1125" fmla="*/ 302487 w 2662353"/>
                  <a:gd name="connsiteY1125" fmla="*/ 3932443 h 4057826"/>
                  <a:gd name="connsiteX1126" fmla="*/ 301939 w 2662353"/>
                  <a:gd name="connsiteY1126" fmla="*/ 3906451 h 4057826"/>
                  <a:gd name="connsiteX1127" fmla="*/ 310991 w 2662353"/>
                  <a:gd name="connsiteY1127" fmla="*/ 3917973 h 4057826"/>
                  <a:gd name="connsiteX1128" fmla="*/ 308660 w 2662353"/>
                  <a:gd name="connsiteY1128" fmla="*/ 3897811 h 4057826"/>
                  <a:gd name="connsiteX1129" fmla="*/ 311746 w 2662353"/>
                  <a:gd name="connsiteY1129" fmla="*/ 3895136 h 4057826"/>
                  <a:gd name="connsiteX1130" fmla="*/ 317232 w 2662353"/>
                  <a:gd name="connsiteY1130" fmla="*/ 3936764 h 4057826"/>
                  <a:gd name="connsiteX1131" fmla="*/ 310991 w 2662353"/>
                  <a:gd name="connsiteY1131" fmla="*/ 3917973 h 4057826"/>
                  <a:gd name="connsiteX1132" fmla="*/ 318329 w 2662353"/>
                  <a:gd name="connsiteY1132" fmla="*/ 3890815 h 4057826"/>
                  <a:gd name="connsiteX1133" fmla="*/ 318261 w 2662353"/>
                  <a:gd name="connsiteY1133" fmla="*/ 3890609 h 4057826"/>
                  <a:gd name="connsiteX1134" fmla="*/ 320387 w 2662353"/>
                  <a:gd name="connsiteY1134" fmla="*/ 3889444 h 4057826"/>
                  <a:gd name="connsiteX1135" fmla="*/ 320318 w 2662353"/>
                  <a:gd name="connsiteY1135" fmla="*/ 3889992 h 4057826"/>
                  <a:gd name="connsiteX1136" fmla="*/ 322924 w 2662353"/>
                  <a:gd name="connsiteY1136" fmla="*/ 3911595 h 4057826"/>
                  <a:gd name="connsiteX1137" fmla="*/ 323336 w 2662353"/>
                  <a:gd name="connsiteY1137" fmla="*/ 3915230 h 4057826"/>
                  <a:gd name="connsiteX1138" fmla="*/ 318329 w 2662353"/>
                  <a:gd name="connsiteY1138" fmla="*/ 3890815 h 4057826"/>
                  <a:gd name="connsiteX1139" fmla="*/ 335132 w 2662353"/>
                  <a:gd name="connsiteY1139" fmla="*/ 3961315 h 4057826"/>
                  <a:gd name="connsiteX1140" fmla="*/ 336092 w 2662353"/>
                  <a:gd name="connsiteY1140" fmla="*/ 3958641 h 4057826"/>
                  <a:gd name="connsiteX1141" fmla="*/ 335200 w 2662353"/>
                  <a:gd name="connsiteY1141" fmla="*/ 3951508 h 4057826"/>
                  <a:gd name="connsiteX1142" fmla="*/ 340892 w 2662353"/>
                  <a:gd name="connsiteY1142" fmla="*/ 3963304 h 4057826"/>
                  <a:gd name="connsiteX1143" fmla="*/ 335132 w 2662353"/>
                  <a:gd name="connsiteY1143" fmla="*/ 3961315 h 4057826"/>
                  <a:gd name="connsiteX1144" fmla="*/ 342744 w 2662353"/>
                  <a:gd name="connsiteY1144" fmla="*/ 3885603 h 4057826"/>
                  <a:gd name="connsiteX1145" fmla="*/ 335200 w 2662353"/>
                  <a:gd name="connsiteY1145" fmla="*/ 3887660 h 4057826"/>
                  <a:gd name="connsiteX1146" fmla="*/ 336092 w 2662353"/>
                  <a:gd name="connsiteY1146" fmla="*/ 3892530 h 4057826"/>
                  <a:gd name="connsiteX1147" fmla="*/ 329714 w 2662353"/>
                  <a:gd name="connsiteY1147" fmla="*/ 3895959 h 4057826"/>
                  <a:gd name="connsiteX1148" fmla="*/ 333143 w 2662353"/>
                  <a:gd name="connsiteY1148" fmla="*/ 3913515 h 4057826"/>
                  <a:gd name="connsiteX1149" fmla="*/ 337052 w 2662353"/>
                  <a:gd name="connsiteY1149" fmla="*/ 3935804 h 4057826"/>
                  <a:gd name="connsiteX1150" fmla="*/ 329371 w 2662353"/>
                  <a:gd name="connsiteY1150" fmla="*/ 3905628 h 4057826"/>
                  <a:gd name="connsiteX1151" fmla="*/ 327382 w 2662353"/>
                  <a:gd name="connsiteY1151" fmla="*/ 3889924 h 4057826"/>
                  <a:gd name="connsiteX1152" fmla="*/ 325119 w 2662353"/>
                  <a:gd name="connsiteY1152" fmla="*/ 3886906 h 4057826"/>
                  <a:gd name="connsiteX1153" fmla="*/ 349808 w 2662353"/>
                  <a:gd name="connsiteY1153" fmla="*/ 3878951 h 4057826"/>
                  <a:gd name="connsiteX1154" fmla="*/ 351111 w 2662353"/>
                  <a:gd name="connsiteY1154" fmla="*/ 3880528 h 4057826"/>
                  <a:gd name="connsiteX1155" fmla="*/ 360849 w 2662353"/>
                  <a:gd name="connsiteY1155" fmla="*/ 3888827 h 4057826"/>
                  <a:gd name="connsiteX1156" fmla="*/ 358037 w 2662353"/>
                  <a:gd name="connsiteY1156" fmla="*/ 3888141 h 4057826"/>
                  <a:gd name="connsiteX1157" fmla="*/ 355157 w 2662353"/>
                  <a:gd name="connsiteY1157" fmla="*/ 3886495 h 4057826"/>
                  <a:gd name="connsiteX1158" fmla="*/ 347476 w 2662353"/>
                  <a:gd name="connsiteY1158" fmla="*/ 3887112 h 4057826"/>
                  <a:gd name="connsiteX1159" fmla="*/ 346653 w 2662353"/>
                  <a:gd name="connsiteY1159" fmla="*/ 3887180 h 4057826"/>
                  <a:gd name="connsiteX1160" fmla="*/ 343841 w 2662353"/>
                  <a:gd name="connsiteY1160" fmla="*/ 3888552 h 4057826"/>
                  <a:gd name="connsiteX1161" fmla="*/ 342744 w 2662353"/>
                  <a:gd name="connsiteY1161" fmla="*/ 3885603 h 4057826"/>
                  <a:gd name="connsiteX1162" fmla="*/ 346722 w 2662353"/>
                  <a:gd name="connsiteY1162" fmla="*/ 3895136 h 4057826"/>
                  <a:gd name="connsiteX1163" fmla="*/ 348916 w 2662353"/>
                  <a:gd name="connsiteY1163" fmla="*/ 3895410 h 4057826"/>
                  <a:gd name="connsiteX1164" fmla="*/ 352071 w 2662353"/>
                  <a:gd name="connsiteY1164" fmla="*/ 3909537 h 4057826"/>
                  <a:gd name="connsiteX1165" fmla="*/ 346447 w 2662353"/>
                  <a:gd name="connsiteY1165" fmla="*/ 3895067 h 4057826"/>
                  <a:gd name="connsiteX1166" fmla="*/ 346722 w 2662353"/>
                  <a:gd name="connsiteY1166" fmla="*/ 3895136 h 4057826"/>
                  <a:gd name="connsiteX1167" fmla="*/ 348710 w 2662353"/>
                  <a:gd name="connsiteY1167" fmla="*/ 3965362 h 4057826"/>
                  <a:gd name="connsiteX1168" fmla="*/ 348985 w 2662353"/>
                  <a:gd name="connsiteY1168" fmla="*/ 3963098 h 4057826"/>
                  <a:gd name="connsiteX1169" fmla="*/ 346996 w 2662353"/>
                  <a:gd name="connsiteY1169" fmla="*/ 3952606 h 4057826"/>
                  <a:gd name="connsiteX1170" fmla="*/ 353854 w 2662353"/>
                  <a:gd name="connsiteY1170" fmla="*/ 3966391 h 4057826"/>
                  <a:gd name="connsiteX1171" fmla="*/ 348710 w 2662353"/>
                  <a:gd name="connsiteY1171" fmla="*/ 3965362 h 4057826"/>
                  <a:gd name="connsiteX1172" fmla="*/ 378611 w 2662353"/>
                  <a:gd name="connsiteY1172" fmla="*/ 3963098 h 4057826"/>
                  <a:gd name="connsiteX1173" fmla="*/ 374839 w 2662353"/>
                  <a:gd name="connsiteY1173" fmla="*/ 3965362 h 4057826"/>
                  <a:gd name="connsiteX1174" fmla="*/ 375045 w 2662353"/>
                  <a:gd name="connsiteY1174" fmla="*/ 3969202 h 4057826"/>
                  <a:gd name="connsiteX1175" fmla="*/ 360643 w 2662353"/>
                  <a:gd name="connsiteY1175" fmla="*/ 3967556 h 4057826"/>
                  <a:gd name="connsiteX1176" fmla="*/ 361466 w 2662353"/>
                  <a:gd name="connsiteY1176" fmla="*/ 3964059 h 4057826"/>
                  <a:gd name="connsiteX1177" fmla="*/ 353580 w 2662353"/>
                  <a:gd name="connsiteY1177" fmla="*/ 3935804 h 4057826"/>
                  <a:gd name="connsiteX1178" fmla="*/ 363387 w 2662353"/>
                  <a:gd name="connsiteY1178" fmla="*/ 3961384 h 4057826"/>
                  <a:gd name="connsiteX1179" fmla="*/ 371273 w 2662353"/>
                  <a:gd name="connsiteY1179" fmla="*/ 3959189 h 4057826"/>
                  <a:gd name="connsiteX1180" fmla="*/ 368667 w 2662353"/>
                  <a:gd name="connsiteY1180" fmla="*/ 3947325 h 4057826"/>
                  <a:gd name="connsiteX1181" fmla="*/ 370587 w 2662353"/>
                  <a:gd name="connsiteY1181" fmla="*/ 3952537 h 4057826"/>
                  <a:gd name="connsiteX1182" fmla="*/ 378817 w 2662353"/>
                  <a:gd name="connsiteY1182" fmla="*/ 3953497 h 4057826"/>
                  <a:gd name="connsiteX1183" fmla="*/ 381286 w 2662353"/>
                  <a:gd name="connsiteY1183" fmla="*/ 3954595 h 4057826"/>
                  <a:gd name="connsiteX1184" fmla="*/ 378611 w 2662353"/>
                  <a:gd name="connsiteY1184" fmla="*/ 3963098 h 4057826"/>
                  <a:gd name="connsiteX1185" fmla="*/ 604720 w 2662353"/>
                  <a:gd name="connsiteY1185" fmla="*/ 3952057 h 4057826"/>
                  <a:gd name="connsiteX1186" fmla="*/ 599850 w 2662353"/>
                  <a:gd name="connsiteY1186" fmla="*/ 3951097 h 4057826"/>
                  <a:gd name="connsiteX1187" fmla="*/ 594638 w 2662353"/>
                  <a:gd name="connsiteY1187" fmla="*/ 3958504 h 4057826"/>
                  <a:gd name="connsiteX1188" fmla="*/ 594570 w 2662353"/>
                  <a:gd name="connsiteY1188" fmla="*/ 3956515 h 4057826"/>
                  <a:gd name="connsiteX1189" fmla="*/ 606983 w 2662353"/>
                  <a:gd name="connsiteY1189" fmla="*/ 3944376 h 4057826"/>
                  <a:gd name="connsiteX1190" fmla="*/ 604720 w 2662353"/>
                  <a:gd name="connsiteY1190" fmla="*/ 3952057 h 4057826"/>
                  <a:gd name="connsiteX1191" fmla="*/ 624333 w 2662353"/>
                  <a:gd name="connsiteY1191" fmla="*/ 3934981 h 4057826"/>
                  <a:gd name="connsiteX1192" fmla="*/ 627282 w 2662353"/>
                  <a:gd name="connsiteY1192" fmla="*/ 3934021 h 4057826"/>
                  <a:gd name="connsiteX1193" fmla="*/ 625088 w 2662353"/>
                  <a:gd name="connsiteY1193" fmla="*/ 3944856 h 4057826"/>
                  <a:gd name="connsiteX1194" fmla="*/ 624608 w 2662353"/>
                  <a:gd name="connsiteY1194" fmla="*/ 3936284 h 4057826"/>
                  <a:gd name="connsiteX1195" fmla="*/ 624333 w 2662353"/>
                  <a:gd name="connsiteY1195" fmla="*/ 3934981 h 4057826"/>
                  <a:gd name="connsiteX1196" fmla="*/ 630163 w 2662353"/>
                  <a:gd name="connsiteY1196" fmla="*/ 3965979 h 4057826"/>
                  <a:gd name="connsiteX1197" fmla="*/ 624882 w 2662353"/>
                  <a:gd name="connsiteY1197" fmla="*/ 3966527 h 4057826"/>
                  <a:gd name="connsiteX1198" fmla="*/ 625568 w 2662353"/>
                  <a:gd name="connsiteY1198" fmla="*/ 3965568 h 4057826"/>
                  <a:gd name="connsiteX1199" fmla="*/ 630231 w 2662353"/>
                  <a:gd name="connsiteY1199" fmla="*/ 3953566 h 4057826"/>
                  <a:gd name="connsiteX1200" fmla="*/ 635169 w 2662353"/>
                  <a:gd name="connsiteY1200" fmla="*/ 3950960 h 4057826"/>
                  <a:gd name="connsiteX1201" fmla="*/ 637501 w 2662353"/>
                  <a:gd name="connsiteY1201" fmla="*/ 3944170 h 4057826"/>
                  <a:gd name="connsiteX1202" fmla="*/ 641341 w 2662353"/>
                  <a:gd name="connsiteY1202" fmla="*/ 3955486 h 4057826"/>
                  <a:gd name="connsiteX1203" fmla="*/ 648816 w 2662353"/>
                  <a:gd name="connsiteY1203" fmla="*/ 3954526 h 4057826"/>
                  <a:gd name="connsiteX1204" fmla="*/ 650874 w 2662353"/>
                  <a:gd name="connsiteY1204" fmla="*/ 3949040 h 4057826"/>
                  <a:gd name="connsiteX1205" fmla="*/ 654166 w 2662353"/>
                  <a:gd name="connsiteY1205" fmla="*/ 3947051 h 4057826"/>
                  <a:gd name="connsiteX1206" fmla="*/ 654509 w 2662353"/>
                  <a:gd name="connsiteY1206" fmla="*/ 3946434 h 4057826"/>
                  <a:gd name="connsiteX1207" fmla="*/ 630163 w 2662353"/>
                  <a:gd name="connsiteY1207" fmla="*/ 3965979 h 4057826"/>
                  <a:gd name="connsiteX1208" fmla="*/ 643124 w 2662353"/>
                  <a:gd name="connsiteY1208" fmla="*/ 3930660 h 4057826"/>
                  <a:gd name="connsiteX1209" fmla="*/ 648885 w 2662353"/>
                  <a:gd name="connsiteY1209" fmla="*/ 3929906 h 4057826"/>
                  <a:gd name="connsiteX1210" fmla="*/ 644907 w 2662353"/>
                  <a:gd name="connsiteY1210" fmla="*/ 3941016 h 4057826"/>
                  <a:gd name="connsiteX1211" fmla="*/ 643604 w 2662353"/>
                  <a:gd name="connsiteY1211" fmla="*/ 3932443 h 4057826"/>
                  <a:gd name="connsiteX1212" fmla="*/ 643124 w 2662353"/>
                  <a:gd name="connsiteY1212" fmla="*/ 3930660 h 4057826"/>
                  <a:gd name="connsiteX1213" fmla="*/ 654783 w 2662353"/>
                  <a:gd name="connsiteY1213" fmla="*/ 3922842 h 4057826"/>
                  <a:gd name="connsiteX1214" fmla="*/ 613155 w 2662353"/>
                  <a:gd name="connsiteY1214" fmla="*/ 3932101 h 4057826"/>
                  <a:gd name="connsiteX1215" fmla="*/ 580922 w 2662353"/>
                  <a:gd name="connsiteY1215" fmla="*/ 3966391 h 4057826"/>
                  <a:gd name="connsiteX1216" fmla="*/ 582705 w 2662353"/>
                  <a:gd name="connsiteY1216" fmla="*/ 3967762 h 4057826"/>
                  <a:gd name="connsiteX1217" fmla="*/ 588809 w 2662353"/>
                  <a:gd name="connsiteY1217" fmla="*/ 3962413 h 4057826"/>
                  <a:gd name="connsiteX1218" fmla="*/ 588809 w 2662353"/>
                  <a:gd name="connsiteY1218" fmla="*/ 3969956 h 4057826"/>
                  <a:gd name="connsiteX1219" fmla="*/ 577219 w 2662353"/>
                  <a:gd name="connsiteY1219" fmla="*/ 3970848 h 4057826"/>
                  <a:gd name="connsiteX1220" fmla="*/ 385949 w 2662353"/>
                  <a:gd name="connsiteY1220" fmla="*/ 3970162 h 4057826"/>
                  <a:gd name="connsiteX1221" fmla="*/ 359958 w 2662353"/>
                  <a:gd name="connsiteY1221" fmla="*/ 3877373 h 4057826"/>
                  <a:gd name="connsiteX1222" fmla="*/ 420719 w 2662353"/>
                  <a:gd name="connsiteY1222" fmla="*/ 3869281 h 4057826"/>
                  <a:gd name="connsiteX1223" fmla="*/ 430321 w 2662353"/>
                  <a:gd name="connsiteY1223" fmla="*/ 3891981 h 4057826"/>
                  <a:gd name="connsiteX1224" fmla="*/ 435944 w 2662353"/>
                  <a:gd name="connsiteY1224" fmla="*/ 3921745 h 4057826"/>
                  <a:gd name="connsiteX1225" fmla="*/ 439030 w 2662353"/>
                  <a:gd name="connsiteY1225" fmla="*/ 3921745 h 4057826"/>
                  <a:gd name="connsiteX1226" fmla="*/ 436973 w 2662353"/>
                  <a:gd name="connsiteY1226" fmla="*/ 3890198 h 4057826"/>
                  <a:gd name="connsiteX1227" fmla="*/ 427372 w 2662353"/>
                  <a:gd name="connsiteY1227" fmla="*/ 3868664 h 4057826"/>
                  <a:gd name="connsiteX1228" fmla="*/ 436150 w 2662353"/>
                  <a:gd name="connsiteY1228" fmla="*/ 3867772 h 4057826"/>
                  <a:gd name="connsiteX1229" fmla="*/ 436150 w 2662353"/>
                  <a:gd name="connsiteY1229" fmla="*/ 3867841 h 4057826"/>
                  <a:gd name="connsiteX1230" fmla="*/ 447054 w 2662353"/>
                  <a:gd name="connsiteY1230" fmla="*/ 3894313 h 4057826"/>
                  <a:gd name="connsiteX1231" fmla="*/ 453981 w 2662353"/>
                  <a:gd name="connsiteY1231" fmla="*/ 3913721 h 4057826"/>
                  <a:gd name="connsiteX1232" fmla="*/ 456655 w 2662353"/>
                  <a:gd name="connsiteY1232" fmla="*/ 3913378 h 4057826"/>
                  <a:gd name="connsiteX1233" fmla="*/ 454804 w 2662353"/>
                  <a:gd name="connsiteY1233" fmla="*/ 3892118 h 4057826"/>
                  <a:gd name="connsiteX1234" fmla="*/ 443762 w 2662353"/>
                  <a:gd name="connsiteY1234" fmla="*/ 3866950 h 4057826"/>
                  <a:gd name="connsiteX1235" fmla="*/ 489779 w 2662353"/>
                  <a:gd name="connsiteY1235" fmla="*/ 3862080 h 4057826"/>
                  <a:gd name="connsiteX1236" fmla="*/ 497255 w 2662353"/>
                  <a:gd name="connsiteY1236" fmla="*/ 3893421 h 4057826"/>
                  <a:gd name="connsiteX1237" fmla="*/ 507405 w 2662353"/>
                  <a:gd name="connsiteY1237" fmla="*/ 3923665 h 4057826"/>
                  <a:gd name="connsiteX1238" fmla="*/ 511519 w 2662353"/>
                  <a:gd name="connsiteY1238" fmla="*/ 3922568 h 4057826"/>
                  <a:gd name="connsiteX1239" fmla="*/ 504730 w 2662353"/>
                  <a:gd name="connsiteY1239" fmla="*/ 3891364 h 4057826"/>
                  <a:gd name="connsiteX1240" fmla="*/ 495403 w 2662353"/>
                  <a:gd name="connsiteY1240" fmla="*/ 3861395 h 4057826"/>
                  <a:gd name="connsiteX1241" fmla="*/ 518652 w 2662353"/>
                  <a:gd name="connsiteY1241" fmla="*/ 3858377 h 4057826"/>
                  <a:gd name="connsiteX1242" fmla="*/ 518926 w 2662353"/>
                  <a:gd name="connsiteY1242" fmla="*/ 3859474 h 4057826"/>
                  <a:gd name="connsiteX1243" fmla="*/ 530447 w 2662353"/>
                  <a:gd name="connsiteY1243" fmla="*/ 3888895 h 4057826"/>
                  <a:gd name="connsiteX1244" fmla="*/ 537648 w 2662353"/>
                  <a:gd name="connsiteY1244" fmla="*/ 3916944 h 4057826"/>
                  <a:gd name="connsiteX1245" fmla="*/ 542380 w 2662353"/>
                  <a:gd name="connsiteY1245" fmla="*/ 3916327 h 4057826"/>
                  <a:gd name="connsiteX1246" fmla="*/ 537991 w 2662353"/>
                  <a:gd name="connsiteY1246" fmla="*/ 3886837 h 4057826"/>
                  <a:gd name="connsiteX1247" fmla="*/ 523658 w 2662353"/>
                  <a:gd name="connsiteY1247" fmla="*/ 3857622 h 4057826"/>
                  <a:gd name="connsiteX1248" fmla="*/ 544643 w 2662353"/>
                  <a:gd name="connsiteY1248" fmla="*/ 3854331 h 4057826"/>
                  <a:gd name="connsiteX1249" fmla="*/ 546358 w 2662353"/>
                  <a:gd name="connsiteY1249" fmla="*/ 3851862 h 4057826"/>
                  <a:gd name="connsiteX1250" fmla="*/ 548210 w 2662353"/>
                  <a:gd name="connsiteY1250" fmla="*/ 3883203 h 4057826"/>
                  <a:gd name="connsiteX1251" fmla="*/ 541557 w 2662353"/>
                  <a:gd name="connsiteY1251" fmla="*/ 3882997 h 4057826"/>
                  <a:gd name="connsiteX1252" fmla="*/ 540734 w 2662353"/>
                  <a:gd name="connsiteY1252" fmla="*/ 3885054 h 4057826"/>
                  <a:gd name="connsiteX1253" fmla="*/ 548964 w 2662353"/>
                  <a:gd name="connsiteY1253" fmla="*/ 3891295 h 4057826"/>
                  <a:gd name="connsiteX1254" fmla="*/ 556439 w 2662353"/>
                  <a:gd name="connsiteY1254" fmla="*/ 3894382 h 4057826"/>
                  <a:gd name="connsiteX1255" fmla="*/ 617818 w 2662353"/>
                  <a:gd name="connsiteY1255" fmla="*/ 3890198 h 4057826"/>
                  <a:gd name="connsiteX1256" fmla="*/ 627694 w 2662353"/>
                  <a:gd name="connsiteY1256" fmla="*/ 3889786 h 4057826"/>
                  <a:gd name="connsiteX1257" fmla="*/ 627900 w 2662353"/>
                  <a:gd name="connsiteY1257" fmla="*/ 3884917 h 4057826"/>
                  <a:gd name="connsiteX1258" fmla="*/ 629340 w 2662353"/>
                  <a:gd name="connsiteY1258" fmla="*/ 3883957 h 4057826"/>
                  <a:gd name="connsiteX1259" fmla="*/ 628174 w 2662353"/>
                  <a:gd name="connsiteY1259" fmla="*/ 3878334 h 4057826"/>
                  <a:gd name="connsiteX1260" fmla="*/ 629751 w 2662353"/>
                  <a:gd name="connsiteY1260" fmla="*/ 3845827 h 4057826"/>
                  <a:gd name="connsiteX1261" fmla="*/ 654783 w 2662353"/>
                  <a:gd name="connsiteY1261" fmla="*/ 3922842 h 4057826"/>
                  <a:gd name="connsiteX1262" fmla="*/ 638598 w 2662353"/>
                  <a:gd name="connsiteY1262" fmla="*/ 3464248 h 4057826"/>
                  <a:gd name="connsiteX1263" fmla="*/ 635512 w 2662353"/>
                  <a:gd name="connsiteY1263" fmla="*/ 3462876 h 4057826"/>
                  <a:gd name="connsiteX1264" fmla="*/ 580442 w 2662353"/>
                  <a:gd name="connsiteY1264" fmla="*/ 3469597 h 4057826"/>
                  <a:gd name="connsiteX1265" fmla="*/ 575367 w 2662353"/>
                  <a:gd name="connsiteY1265" fmla="*/ 3469734 h 4057826"/>
                  <a:gd name="connsiteX1266" fmla="*/ 576465 w 2662353"/>
                  <a:gd name="connsiteY1266" fmla="*/ 3462259 h 4057826"/>
                  <a:gd name="connsiteX1267" fmla="*/ 579002 w 2662353"/>
                  <a:gd name="connsiteY1267" fmla="*/ 3433729 h 4057826"/>
                  <a:gd name="connsiteX1268" fmla="*/ 576053 w 2662353"/>
                  <a:gd name="connsiteY1268" fmla="*/ 3432906 h 4057826"/>
                  <a:gd name="connsiteX1269" fmla="*/ 570910 w 2662353"/>
                  <a:gd name="connsiteY1269" fmla="*/ 3457801 h 4057826"/>
                  <a:gd name="connsiteX1270" fmla="*/ 569195 w 2662353"/>
                  <a:gd name="connsiteY1270" fmla="*/ 3469597 h 4057826"/>
                  <a:gd name="connsiteX1271" fmla="*/ 536551 w 2662353"/>
                  <a:gd name="connsiteY1271" fmla="*/ 3469871 h 4057826"/>
                  <a:gd name="connsiteX1272" fmla="*/ 536551 w 2662353"/>
                  <a:gd name="connsiteY1272" fmla="*/ 3471448 h 4057826"/>
                  <a:gd name="connsiteX1273" fmla="*/ 569127 w 2662353"/>
                  <a:gd name="connsiteY1273" fmla="*/ 3476866 h 4057826"/>
                  <a:gd name="connsiteX1274" fmla="*/ 569469 w 2662353"/>
                  <a:gd name="connsiteY1274" fmla="*/ 3480364 h 4057826"/>
                  <a:gd name="connsiteX1275" fmla="*/ 572075 w 2662353"/>
                  <a:gd name="connsiteY1275" fmla="*/ 3480707 h 4057826"/>
                  <a:gd name="connsiteX1276" fmla="*/ 573653 w 2662353"/>
                  <a:gd name="connsiteY1276" fmla="*/ 3476935 h 4057826"/>
                  <a:gd name="connsiteX1277" fmla="*/ 637158 w 2662353"/>
                  <a:gd name="connsiteY1277" fmla="*/ 3468499 h 4057826"/>
                  <a:gd name="connsiteX1278" fmla="*/ 638529 w 2662353"/>
                  <a:gd name="connsiteY1278" fmla="*/ 3467677 h 4057826"/>
                  <a:gd name="connsiteX1279" fmla="*/ 637021 w 2662353"/>
                  <a:gd name="connsiteY1279" fmla="*/ 3499841 h 4057826"/>
                  <a:gd name="connsiteX1280" fmla="*/ 618298 w 2662353"/>
                  <a:gd name="connsiteY1280" fmla="*/ 3881077 h 4057826"/>
                  <a:gd name="connsiteX1281" fmla="*/ 585174 w 2662353"/>
                  <a:gd name="connsiteY1281" fmla="*/ 3888552 h 4057826"/>
                  <a:gd name="connsiteX1282" fmla="*/ 558771 w 2662353"/>
                  <a:gd name="connsiteY1282" fmla="*/ 3884849 h 4057826"/>
                  <a:gd name="connsiteX1283" fmla="*/ 532505 w 2662353"/>
                  <a:gd name="connsiteY1283" fmla="*/ 3488868 h 4057826"/>
                  <a:gd name="connsiteX1284" fmla="*/ 526813 w 2662353"/>
                  <a:gd name="connsiteY1284" fmla="*/ 3420836 h 4057826"/>
                  <a:gd name="connsiteX1285" fmla="*/ 576602 w 2662353"/>
                  <a:gd name="connsiteY1285" fmla="*/ 3425088 h 4057826"/>
                  <a:gd name="connsiteX1286" fmla="*/ 576602 w 2662353"/>
                  <a:gd name="connsiteY1286" fmla="*/ 3421316 h 4057826"/>
                  <a:gd name="connsiteX1287" fmla="*/ 526607 w 2662353"/>
                  <a:gd name="connsiteY1287" fmla="*/ 3418573 h 4057826"/>
                  <a:gd name="connsiteX1288" fmla="*/ 489711 w 2662353"/>
                  <a:gd name="connsiteY1288" fmla="*/ 3096796 h 4057826"/>
                  <a:gd name="connsiteX1289" fmla="*/ 522492 w 2662353"/>
                  <a:gd name="connsiteY1289" fmla="*/ 3103860 h 4057826"/>
                  <a:gd name="connsiteX1290" fmla="*/ 658486 w 2662353"/>
                  <a:gd name="connsiteY1290" fmla="*/ 3115861 h 4057826"/>
                  <a:gd name="connsiteX1291" fmla="*/ 638598 w 2662353"/>
                  <a:gd name="connsiteY1291" fmla="*/ 3464248 h 4057826"/>
                  <a:gd name="connsiteX1292" fmla="*/ 1324810 w 2662353"/>
                  <a:gd name="connsiteY1292" fmla="*/ 3901925 h 4057826"/>
                  <a:gd name="connsiteX1293" fmla="*/ 1327896 w 2662353"/>
                  <a:gd name="connsiteY1293" fmla="*/ 3907892 h 4057826"/>
                  <a:gd name="connsiteX1294" fmla="*/ 1327278 w 2662353"/>
                  <a:gd name="connsiteY1294" fmla="*/ 3908372 h 4057826"/>
                  <a:gd name="connsiteX1295" fmla="*/ 1320695 w 2662353"/>
                  <a:gd name="connsiteY1295" fmla="*/ 3904051 h 4057826"/>
                  <a:gd name="connsiteX1296" fmla="*/ 1319597 w 2662353"/>
                  <a:gd name="connsiteY1296" fmla="*/ 3898770 h 4057826"/>
                  <a:gd name="connsiteX1297" fmla="*/ 1319186 w 2662353"/>
                  <a:gd name="connsiteY1297" fmla="*/ 3897879 h 4057826"/>
                  <a:gd name="connsiteX1298" fmla="*/ 1324810 w 2662353"/>
                  <a:gd name="connsiteY1298" fmla="*/ 3901925 h 4057826"/>
                  <a:gd name="connsiteX1299" fmla="*/ 1310202 w 2662353"/>
                  <a:gd name="connsiteY1299" fmla="*/ 3951303 h 4057826"/>
                  <a:gd name="connsiteX1300" fmla="*/ 1310956 w 2662353"/>
                  <a:gd name="connsiteY1300" fmla="*/ 3947188 h 4057826"/>
                  <a:gd name="connsiteX1301" fmla="*/ 1318294 w 2662353"/>
                  <a:gd name="connsiteY1301" fmla="*/ 3944788 h 4057826"/>
                  <a:gd name="connsiteX1302" fmla="*/ 1326455 w 2662353"/>
                  <a:gd name="connsiteY1302" fmla="*/ 3943965 h 4057826"/>
                  <a:gd name="connsiteX1303" fmla="*/ 1335645 w 2662353"/>
                  <a:gd name="connsiteY1303" fmla="*/ 3939918 h 4057826"/>
                  <a:gd name="connsiteX1304" fmla="*/ 1334754 w 2662353"/>
                  <a:gd name="connsiteY1304" fmla="*/ 3937107 h 4057826"/>
                  <a:gd name="connsiteX1305" fmla="*/ 1342092 w 2662353"/>
                  <a:gd name="connsiteY1305" fmla="*/ 3935392 h 4057826"/>
                  <a:gd name="connsiteX1306" fmla="*/ 1350733 w 2662353"/>
                  <a:gd name="connsiteY1306" fmla="*/ 3908029 h 4057826"/>
                  <a:gd name="connsiteX1307" fmla="*/ 1353819 w 2662353"/>
                  <a:gd name="connsiteY1307" fmla="*/ 3919413 h 4057826"/>
                  <a:gd name="connsiteX1308" fmla="*/ 1328033 w 2662353"/>
                  <a:gd name="connsiteY1308" fmla="*/ 3948285 h 4057826"/>
                  <a:gd name="connsiteX1309" fmla="*/ 1309722 w 2662353"/>
                  <a:gd name="connsiteY1309" fmla="*/ 3952400 h 4057826"/>
                  <a:gd name="connsiteX1310" fmla="*/ 1310202 w 2662353"/>
                  <a:gd name="connsiteY1310" fmla="*/ 3951303 h 4057826"/>
                  <a:gd name="connsiteX1311" fmla="*/ 1286473 w 2662353"/>
                  <a:gd name="connsiteY1311" fmla="*/ 3870996 h 4057826"/>
                  <a:gd name="connsiteX1312" fmla="*/ 1288462 w 2662353"/>
                  <a:gd name="connsiteY1312" fmla="*/ 3869212 h 4057826"/>
                  <a:gd name="connsiteX1313" fmla="*/ 1302590 w 2662353"/>
                  <a:gd name="connsiteY1313" fmla="*/ 3874150 h 4057826"/>
                  <a:gd name="connsiteX1314" fmla="*/ 1297858 w 2662353"/>
                  <a:gd name="connsiteY1314" fmla="*/ 3879431 h 4057826"/>
                  <a:gd name="connsiteX1315" fmla="*/ 1291000 w 2662353"/>
                  <a:gd name="connsiteY1315" fmla="*/ 3880048 h 4057826"/>
                  <a:gd name="connsiteX1316" fmla="*/ 1286130 w 2662353"/>
                  <a:gd name="connsiteY1316" fmla="*/ 3878540 h 4057826"/>
                  <a:gd name="connsiteX1317" fmla="*/ 1286885 w 2662353"/>
                  <a:gd name="connsiteY1317" fmla="*/ 3874013 h 4057826"/>
                  <a:gd name="connsiteX1318" fmla="*/ 1286473 w 2662353"/>
                  <a:gd name="connsiteY1318" fmla="*/ 3870996 h 4057826"/>
                  <a:gd name="connsiteX1319" fmla="*/ 993842 w 2662353"/>
                  <a:gd name="connsiteY1319" fmla="*/ 3913995 h 4057826"/>
                  <a:gd name="connsiteX1320" fmla="*/ 991099 w 2662353"/>
                  <a:gd name="connsiteY1320" fmla="*/ 3917424 h 4057826"/>
                  <a:gd name="connsiteX1321" fmla="*/ 991099 w 2662353"/>
                  <a:gd name="connsiteY1321" fmla="*/ 3919276 h 4057826"/>
                  <a:gd name="connsiteX1322" fmla="*/ 988630 w 2662353"/>
                  <a:gd name="connsiteY1322" fmla="*/ 3911595 h 4057826"/>
                  <a:gd name="connsiteX1323" fmla="*/ 987122 w 2662353"/>
                  <a:gd name="connsiteY1323" fmla="*/ 3910086 h 4057826"/>
                  <a:gd name="connsiteX1324" fmla="*/ 987190 w 2662353"/>
                  <a:gd name="connsiteY1324" fmla="*/ 3908372 h 4057826"/>
                  <a:gd name="connsiteX1325" fmla="*/ 994940 w 2662353"/>
                  <a:gd name="connsiteY1325" fmla="*/ 3911389 h 4057826"/>
                  <a:gd name="connsiteX1326" fmla="*/ 993842 w 2662353"/>
                  <a:gd name="connsiteY1326" fmla="*/ 3913995 h 4057826"/>
                  <a:gd name="connsiteX1327" fmla="*/ 1007901 w 2662353"/>
                  <a:gd name="connsiteY1327" fmla="*/ 3929906 h 4057826"/>
                  <a:gd name="connsiteX1328" fmla="*/ 1012359 w 2662353"/>
                  <a:gd name="connsiteY1328" fmla="*/ 3934363 h 4057826"/>
                  <a:gd name="connsiteX1329" fmla="*/ 1014622 w 2662353"/>
                  <a:gd name="connsiteY1329" fmla="*/ 3945199 h 4057826"/>
                  <a:gd name="connsiteX1330" fmla="*/ 1007901 w 2662353"/>
                  <a:gd name="connsiteY1330" fmla="*/ 3929906 h 4057826"/>
                  <a:gd name="connsiteX1331" fmla="*/ 1017777 w 2662353"/>
                  <a:gd name="connsiteY1331" fmla="*/ 3927574 h 4057826"/>
                  <a:gd name="connsiteX1332" fmla="*/ 1008930 w 2662353"/>
                  <a:gd name="connsiteY1332" fmla="*/ 3918727 h 4057826"/>
                  <a:gd name="connsiteX1333" fmla="*/ 1018257 w 2662353"/>
                  <a:gd name="connsiteY1333" fmla="*/ 3926202 h 4057826"/>
                  <a:gd name="connsiteX1334" fmla="*/ 1026967 w 2662353"/>
                  <a:gd name="connsiteY1334" fmla="*/ 3936421 h 4057826"/>
                  <a:gd name="connsiteX1335" fmla="*/ 1026967 w 2662353"/>
                  <a:gd name="connsiteY1335" fmla="*/ 3936695 h 4057826"/>
                  <a:gd name="connsiteX1336" fmla="*/ 1017914 w 2662353"/>
                  <a:gd name="connsiteY1336" fmla="*/ 3927643 h 4057826"/>
                  <a:gd name="connsiteX1337" fmla="*/ 1017777 w 2662353"/>
                  <a:gd name="connsiteY1337" fmla="*/ 3927574 h 4057826"/>
                  <a:gd name="connsiteX1338" fmla="*/ 1019903 w 2662353"/>
                  <a:gd name="connsiteY1338" fmla="*/ 3957543 h 4057826"/>
                  <a:gd name="connsiteX1339" fmla="*/ 1020794 w 2662353"/>
                  <a:gd name="connsiteY1339" fmla="*/ 3956172 h 4057826"/>
                  <a:gd name="connsiteX1340" fmla="*/ 1022646 w 2662353"/>
                  <a:gd name="connsiteY1340" fmla="*/ 3945748 h 4057826"/>
                  <a:gd name="connsiteX1341" fmla="*/ 1025458 w 2662353"/>
                  <a:gd name="connsiteY1341" fmla="*/ 3947325 h 4057826"/>
                  <a:gd name="connsiteX1342" fmla="*/ 1036156 w 2662353"/>
                  <a:gd name="connsiteY1342" fmla="*/ 3957955 h 4057826"/>
                  <a:gd name="connsiteX1343" fmla="*/ 1019903 w 2662353"/>
                  <a:gd name="connsiteY1343" fmla="*/ 3957543 h 4057826"/>
                  <a:gd name="connsiteX1344" fmla="*/ 1257464 w 2662353"/>
                  <a:gd name="connsiteY1344" fmla="*/ 3928672 h 4057826"/>
                  <a:gd name="connsiteX1345" fmla="*/ 1261236 w 2662353"/>
                  <a:gd name="connsiteY1345" fmla="*/ 3902954 h 4057826"/>
                  <a:gd name="connsiteX1346" fmla="*/ 1269466 w 2662353"/>
                  <a:gd name="connsiteY1346" fmla="*/ 3887935 h 4057826"/>
                  <a:gd name="connsiteX1347" fmla="*/ 1257464 w 2662353"/>
                  <a:gd name="connsiteY1347" fmla="*/ 3928672 h 4057826"/>
                  <a:gd name="connsiteX1348" fmla="*/ 1156446 w 2662353"/>
                  <a:gd name="connsiteY1348" fmla="*/ 3842535 h 4057826"/>
                  <a:gd name="connsiteX1349" fmla="*/ 1141838 w 2662353"/>
                  <a:gd name="connsiteY1349" fmla="*/ 3903640 h 4057826"/>
                  <a:gd name="connsiteX1350" fmla="*/ 1148491 w 2662353"/>
                  <a:gd name="connsiteY1350" fmla="*/ 3904531 h 4057826"/>
                  <a:gd name="connsiteX1351" fmla="*/ 1162549 w 2662353"/>
                  <a:gd name="connsiteY1351" fmla="*/ 3843152 h 4057826"/>
                  <a:gd name="connsiteX1352" fmla="*/ 1189981 w 2662353"/>
                  <a:gd name="connsiteY1352" fmla="*/ 3846718 h 4057826"/>
                  <a:gd name="connsiteX1353" fmla="*/ 1178871 w 2662353"/>
                  <a:gd name="connsiteY1353" fmla="*/ 3901788 h 4057826"/>
                  <a:gd name="connsiteX1354" fmla="*/ 1186347 w 2662353"/>
                  <a:gd name="connsiteY1354" fmla="*/ 3902817 h 4057826"/>
                  <a:gd name="connsiteX1355" fmla="*/ 1195125 w 2662353"/>
                  <a:gd name="connsiteY1355" fmla="*/ 3847541 h 4057826"/>
                  <a:gd name="connsiteX1356" fmla="*/ 1227563 w 2662353"/>
                  <a:gd name="connsiteY1356" fmla="*/ 3853508 h 4057826"/>
                  <a:gd name="connsiteX1357" fmla="*/ 1212338 w 2662353"/>
                  <a:gd name="connsiteY1357" fmla="*/ 3914681 h 4057826"/>
                  <a:gd name="connsiteX1358" fmla="*/ 1219539 w 2662353"/>
                  <a:gd name="connsiteY1358" fmla="*/ 3916670 h 4057826"/>
                  <a:gd name="connsiteX1359" fmla="*/ 1233735 w 2662353"/>
                  <a:gd name="connsiteY1359" fmla="*/ 3854879 h 4057826"/>
                  <a:gd name="connsiteX1360" fmla="*/ 1250880 w 2662353"/>
                  <a:gd name="connsiteY1360" fmla="*/ 3858720 h 4057826"/>
                  <a:gd name="connsiteX1361" fmla="*/ 1278793 w 2662353"/>
                  <a:gd name="connsiteY1361" fmla="*/ 3866332 h 4057826"/>
                  <a:gd name="connsiteX1362" fmla="*/ 1252938 w 2662353"/>
                  <a:gd name="connsiteY1362" fmla="*/ 3900691 h 4057826"/>
                  <a:gd name="connsiteX1363" fmla="*/ 1254927 w 2662353"/>
                  <a:gd name="connsiteY1363" fmla="*/ 3956515 h 4057826"/>
                  <a:gd name="connsiteX1364" fmla="*/ 1253692 w 2662353"/>
                  <a:gd name="connsiteY1364" fmla="*/ 3956583 h 4057826"/>
                  <a:gd name="connsiteX1365" fmla="*/ 1172973 w 2662353"/>
                  <a:gd name="connsiteY1365" fmla="*/ 3960492 h 4057826"/>
                  <a:gd name="connsiteX1366" fmla="*/ 1045689 w 2662353"/>
                  <a:gd name="connsiteY1366" fmla="*/ 3958229 h 4057826"/>
                  <a:gd name="connsiteX1367" fmla="*/ 1038077 w 2662353"/>
                  <a:gd name="connsiteY1367" fmla="*/ 3939095 h 4057826"/>
                  <a:gd name="connsiteX1368" fmla="*/ 1033550 w 2662353"/>
                  <a:gd name="connsiteY1368" fmla="*/ 3926134 h 4057826"/>
                  <a:gd name="connsiteX1369" fmla="*/ 1028338 w 2662353"/>
                  <a:gd name="connsiteY1369" fmla="*/ 3925722 h 4057826"/>
                  <a:gd name="connsiteX1370" fmla="*/ 1023606 w 2662353"/>
                  <a:gd name="connsiteY1370" fmla="*/ 3920716 h 4057826"/>
                  <a:gd name="connsiteX1371" fmla="*/ 987465 w 2662353"/>
                  <a:gd name="connsiteY1371" fmla="*/ 3902543 h 4057826"/>
                  <a:gd name="connsiteX1372" fmla="*/ 989659 w 2662353"/>
                  <a:gd name="connsiteY1372" fmla="*/ 3886015 h 4057826"/>
                  <a:gd name="connsiteX1373" fmla="*/ 1011673 w 2662353"/>
                  <a:gd name="connsiteY1373" fmla="*/ 3825047 h 4057826"/>
                  <a:gd name="connsiteX1374" fmla="*/ 1014965 w 2662353"/>
                  <a:gd name="connsiteY1374" fmla="*/ 3874562 h 4057826"/>
                  <a:gd name="connsiteX1375" fmla="*/ 1024909 w 2662353"/>
                  <a:gd name="connsiteY1375" fmla="*/ 3874562 h 4057826"/>
                  <a:gd name="connsiteX1376" fmla="*/ 1024909 w 2662353"/>
                  <a:gd name="connsiteY1376" fmla="*/ 3874219 h 4057826"/>
                  <a:gd name="connsiteX1377" fmla="*/ 1118590 w 2662353"/>
                  <a:gd name="connsiteY1377" fmla="*/ 3873259 h 4057826"/>
                  <a:gd name="connsiteX1378" fmla="*/ 1115641 w 2662353"/>
                  <a:gd name="connsiteY1378" fmla="*/ 3868184 h 4057826"/>
                  <a:gd name="connsiteX1379" fmla="*/ 1102542 w 2662353"/>
                  <a:gd name="connsiteY1379" fmla="*/ 3873121 h 4057826"/>
                  <a:gd name="connsiteX1380" fmla="*/ 1101376 w 2662353"/>
                  <a:gd name="connsiteY1380" fmla="*/ 3871338 h 4057826"/>
                  <a:gd name="connsiteX1381" fmla="*/ 1103914 w 2662353"/>
                  <a:gd name="connsiteY1381" fmla="*/ 3839312 h 4057826"/>
                  <a:gd name="connsiteX1382" fmla="*/ 1156446 w 2662353"/>
                  <a:gd name="connsiteY1382" fmla="*/ 3842535 h 4057826"/>
                  <a:gd name="connsiteX1383" fmla="*/ 1111937 w 2662353"/>
                  <a:gd name="connsiteY1383" fmla="*/ 3489691 h 4057826"/>
                  <a:gd name="connsiteX1384" fmla="*/ 1101445 w 2662353"/>
                  <a:gd name="connsiteY1384" fmla="*/ 3680343 h 4057826"/>
                  <a:gd name="connsiteX1385" fmla="*/ 1096164 w 2662353"/>
                  <a:gd name="connsiteY1385" fmla="*/ 3775670 h 4057826"/>
                  <a:gd name="connsiteX1386" fmla="*/ 1092323 w 2662353"/>
                  <a:gd name="connsiteY1386" fmla="*/ 3829299 h 4057826"/>
                  <a:gd name="connsiteX1387" fmla="*/ 1091775 w 2662353"/>
                  <a:gd name="connsiteY1387" fmla="*/ 3838557 h 4057826"/>
                  <a:gd name="connsiteX1388" fmla="*/ 1091226 w 2662353"/>
                  <a:gd name="connsiteY1388" fmla="*/ 3877373 h 4057826"/>
                  <a:gd name="connsiteX1389" fmla="*/ 1071201 w 2662353"/>
                  <a:gd name="connsiteY1389" fmla="*/ 3881008 h 4057826"/>
                  <a:gd name="connsiteX1390" fmla="*/ 1025458 w 2662353"/>
                  <a:gd name="connsiteY1390" fmla="*/ 3866401 h 4057826"/>
                  <a:gd name="connsiteX1391" fmla="*/ 1025321 w 2662353"/>
                  <a:gd name="connsiteY1391" fmla="*/ 3862560 h 4057826"/>
                  <a:gd name="connsiteX1392" fmla="*/ 1024635 w 2662353"/>
                  <a:gd name="connsiteY1392" fmla="*/ 3860640 h 4057826"/>
                  <a:gd name="connsiteX1393" fmla="*/ 1001455 w 2662353"/>
                  <a:gd name="connsiteY1393" fmla="*/ 3481393 h 4057826"/>
                  <a:gd name="connsiteX1394" fmla="*/ 1001112 w 2662353"/>
                  <a:gd name="connsiteY1394" fmla="*/ 3476798 h 4057826"/>
                  <a:gd name="connsiteX1395" fmla="*/ 1074630 w 2662353"/>
                  <a:gd name="connsiteY1395" fmla="*/ 3474260 h 4057826"/>
                  <a:gd name="connsiteX1396" fmla="*/ 1076961 w 2662353"/>
                  <a:gd name="connsiteY1396" fmla="*/ 3473986 h 4057826"/>
                  <a:gd name="connsiteX1397" fmla="*/ 1113309 w 2662353"/>
                  <a:gd name="connsiteY1397" fmla="*/ 3468225 h 4057826"/>
                  <a:gd name="connsiteX1398" fmla="*/ 1111937 w 2662353"/>
                  <a:gd name="connsiteY1398" fmla="*/ 3489691 h 4057826"/>
                  <a:gd name="connsiteX1399" fmla="*/ 1123116 w 2662353"/>
                  <a:gd name="connsiteY1399" fmla="*/ 3292181 h 4057826"/>
                  <a:gd name="connsiteX1400" fmla="*/ 1113515 w 2662353"/>
                  <a:gd name="connsiteY1400" fmla="*/ 3461916 h 4057826"/>
                  <a:gd name="connsiteX1401" fmla="*/ 1078127 w 2662353"/>
                  <a:gd name="connsiteY1401" fmla="*/ 3465276 h 4057826"/>
                  <a:gd name="connsiteX1402" fmla="*/ 1077304 w 2662353"/>
                  <a:gd name="connsiteY1402" fmla="*/ 3452726 h 4057826"/>
                  <a:gd name="connsiteX1403" fmla="*/ 1075658 w 2662353"/>
                  <a:gd name="connsiteY1403" fmla="*/ 3428723 h 4057826"/>
                  <a:gd name="connsiteX1404" fmla="*/ 1071544 w 2662353"/>
                  <a:gd name="connsiteY1404" fmla="*/ 3428723 h 4057826"/>
                  <a:gd name="connsiteX1405" fmla="*/ 1072024 w 2662353"/>
                  <a:gd name="connsiteY1405" fmla="*/ 3452726 h 4057826"/>
                  <a:gd name="connsiteX1406" fmla="*/ 1072435 w 2662353"/>
                  <a:gd name="connsiteY1406" fmla="*/ 3465962 h 4057826"/>
                  <a:gd name="connsiteX1407" fmla="*/ 1057485 w 2662353"/>
                  <a:gd name="connsiteY1407" fmla="*/ 3467608 h 4057826"/>
                  <a:gd name="connsiteX1408" fmla="*/ 1000632 w 2662353"/>
                  <a:gd name="connsiteY1408" fmla="*/ 3472957 h 4057826"/>
                  <a:gd name="connsiteX1409" fmla="*/ 985339 w 2662353"/>
                  <a:gd name="connsiteY1409" fmla="*/ 3285048 h 4057826"/>
                  <a:gd name="connsiteX1410" fmla="*/ 965519 w 2662353"/>
                  <a:gd name="connsiteY1410" fmla="*/ 3098442 h 4057826"/>
                  <a:gd name="connsiteX1411" fmla="*/ 1135666 w 2662353"/>
                  <a:gd name="connsiteY1411" fmla="*/ 3102214 h 4057826"/>
                  <a:gd name="connsiteX1412" fmla="*/ 1123116 w 2662353"/>
                  <a:gd name="connsiteY1412" fmla="*/ 3292181 h 405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</a:cxnLst>
                <a:rect l="l" t="t" r="r" b="b"/>
                <a:pathLst>
                  <a:path w="2662353" h="4057826">
                    <a:moveTo>
                      <a:pt x="2621932" y="2708633"/>
                    </a:moveTo>
                    <a:cubicBezTo>
                      <a:pt x="2621795" y="2664056"/>
                      <a:pt x="2625361" y="2619753"/>
                      <a:pt x="2632630" y="2575794"/>
                    </a:cubicBezTo>
                    <a:cubicBezTo>
                      <a:pt x="2636128" y="2554671"/>
                      <a:pt x="2640723" y="2533754"/>
                      <a:pt x="2646004" y="2513043"/>
                    </a:cubicBezTo>
                    <a:cubicBezTo>
                      <a:pt x="2651215" y="2492400"/>
                      <a:pt x="2658965" y="2472032"/>
                      <a:pt x="2662325" y="2451047"/>
                    </a:cubicBezTo>
                    <a:cubicBezTo>
                      <a:pt x="2662668" y="2448852"/>
                      <a:pt x="2659788" y="2447275"/>
                      <a:pt x="2658553" y="2449469"/>
                    </a:cubicBezTo>
                    <a:cubicBezTo>
                      <a:pt x="2637979" y="2485748"/>
                      <a:pt x="2630573" y="2532657"/>
                      <a:pt x="2623235" y="2573256"/>
                    </a:cubicBezTo>
                    <a:cubicBezTo>
                      <a:pt x="2616308" y="2611661"/>
                      <a:pt x="2612811" y="2650546"/>
                      <a:pt x="2612125" y="2689568"/>
                    </a:cubicBezTo>
                    <a:cubicBezTo>
                      <a:pt x="2609176" y="2689705"/>
                      <a:pt x="2606227" y="2692106"/>
                      <a:pt x="2607118" y="2695877"/>
                    </a:cubicBezTo>
                    <a:cubicBezTo>
                      <a:pt x="2632630" y="2802725"/>
                      <a:pt x="2642163" y="2910601"/>
                      <a:pt x="2630779" y="3020055"/>
                    </a:cubicBezTo>
                    <a:cubicBezTo>
                      <a:pt x="2620629" y="3117850"/>
                      <a:pt x="2600055" y="3232653"/>
                      <a:pt x="2512547" y="3291357"/>
                    </a:cubicBezTo>
                    <a:cubicBezTo>
                      <a:pt x="2433680" y="3344233"/>
                      <a:pt x="2326078" y="3346701"/>
                      <a:pt x="2234660" y="3345330"/>
                    </a:cubicBezTo>
                    <a:cubicBezTo>
                      <a:pt x="2180962" y="3344507"/>
                      <a:pt x="2127333" y="3339089"/>
                      <a:pt x="2074389" y="3330105"/>
                    </a:cubicBezTo>
                    <a:cubicBezTo>
                      <a:pt x="2074458" y="3330036"/>
                      <a:pt x="2074526" y="3329968"/>
                      <a:pt x="2074595" y="3329831"/>
                    </a:cubicBezTo>
                    <a:cubicBezTo>
                      <a:pt x="2075966" y="3326539"/>
                      <a:pt x="2075555" y="3322630"/>
                      <a:pt x="2075555" y="3319132"/>
                    </a:cubicBezTo>
                    <a:cubicBezTo>
                      <a:pt x="2075555" y="3316046"/>
                      <a:pt x="2070754" y="3316046"/>
                      <a:pt x="2070754" y="3319132"/>
                    </a:cubicBezTo>
                    <a:cubicBezTo>
                      <a:pt x="2070823" y="3322561"/>
                      <a:pt x="2070411" y="3326333"/>
                      <a:pt x="2071714" y="3329625"/>
                    </a:cubicBezTo>
                    <a:cubicBezTo>
                      <a:pt x="2069314" y="3329214"/>
                      <a:pt x="2066914" y="3328802"/>
                      <a:pt x="2064513" y="3328391"/>
                    </a:cubicBezTo>
                    <a:cubicBezTo>
                      <a:pt x="2016576" y="3319818"/>
                      <a:pt x="1968639" y="3308297"/>
                      <a:pt x="1924336" y="3287791"/>
                    </a:cubicBezTo>
                    <a:cubicBezTo>
                      <a:pt x="1842314" y="3249866"/>
                      <a:pt x="1796846" y="3175251"/>
                      <a:pt x="1787245" y="3086920"/>
                    </a:cubicBezTo>
                    <a:cubicBezTo>
                      <a:pt x="1776820" y="2990771"/>
                      <a:pt x="1812345" y="2898737"/>
                      <a:pt x="1841080" y="2808897"/>
                    </a:cubicBezTo>
                    <a:cubicBezTo>
                      <a:pt x="1842314" y="2805057"/>
                      <a:pt x="1836554" y="2803616"/>
                      <a:pt x="1835113" y="2807251"/>
                    </a:cubicBezTo>
                    <a:cubicBezTo>
                      <a:pt x="1799041" y="2898874"/>
                      <a:pt x="1766945" y="2997835"/>
                      <a:pt x="1779289" y="3097550"/>
                    </a:cubicBezTo>
                    <a:cubicBezTo>
                      <a:pt x="1783884" y="3134515"/>
                      <a:pt x="1795268" y="3168668"/>
                      <a:pt x="1812825" y="3198637"/>
                    </a:cubicBezTo>
                    <a:cubicBezTo>
                      <a:pt x="1767013" y="3172028"/>
                      <a:pt x="1733409" y="3135750"/>
                      <a:pt x="1703029" y="3091858"/>
                    </a:cubicBezTo>
                    <a:cubicBezTo>
                      <a:pt x="1672099" y="3047144"/>
                      <a:pt x="1644118" y="3001401"/>
                      <a:pt x="1606536" y="2961762"/>
                    </a:cubicBezTo>
                    <a:cubicBezTo>
                      <a:pt x="1589048" y="2943314"/>
                      <a:pt x="1569983" y="2926512"/>
                      <a:pt x="1550026" y="2910876"/>
                    </a:cubicBezTo>
                    <a:cubicBezTo>
                      <a:pt x="1532470" y="2897091"/>
                      <a:pt x="1513199" y="2881318"/>
                      <a:pt x="1492076" y="2873705"/>
                    </a:cubicBezTo>
                    <a:cubicBezTo>
                      <a:pt x="1481378" y="2869865"/>
                      <a:pt x="1462998" y="2874665"/>
                      <a:pt x="1464781" y="2889341"/>
                    </a:cubicBezTo>
                    <a:cubicBezTo>
                      <a:pt x="1466084" y="2900040"/>
                      <a:pt x="1471639" y="2906349"/>
                      <a:pt x="1479252" y="2910395"/>
                    </a:cubicBezTo>
                    <a:cubicBezTo>
                      <a:pt x="1474588" y="2910464"/>
                      <a:pt x="1470062" y="2911493"/>
                      <a:pt x="1465604" y="2914236"/>
                    </a:cubicBezTo>
                    <a:cubicBezTo>
                      <a:pt x="1458678" y="2918420"/>
                      <a:pt x="1455523" y="2927404"/>
                      <a:pt x="1457855" y="2934947"/>
                    </a:cubicBezTo>
                    <a:cubicBezTo>
                      <a:pt x="1460118" y="2942285"/>
                      <a:pt x="1468485" y="2944411"/>
                      <a:pt x="1475137" y="2944891"/>
                    </a:cubicBezTo>
                    <a:cubicBezTo>
                      <a:pt x="1480143" y="2945234"/>
                      <a:pt x="1485150" y="2944274"/>
                      <a:pt x="1490156" y="2944480"/>
                    </a:cubicBezTo>
                    <a:cubicBezTo>
                      <a:pt x="1495505" y="2944685"/>
                      <a:pt x="1499140" y="2947634"/>
                      <a:pt x="1503529" y="2950035"/>
                    </a:cubicBezTo>
                    <a:cubicBezTo>
                      <a:pt x="1493311" y="2950858"/>
                      <a:pt x="1478017" y="2952915"/>
                      <a:pt x="1474794" y="2964848"/>
                    </a:cubicBezTo>
                    <a:cubicBezTo>
                      <a:pt x="1472394" y="2973969"/>
                      <a:pt x="1475274" y="2984599"/>
                      <a:pt x="1486315" y="2985697"/>
                    </a:cubicBezTo>
                    <a:cubicBezTo>
                      <a:pt x="1494134" y="2986519"/>
                      <a:pt x="1501678" y="2984942"/>
                      <a:pt x="1509427" y="2984599"/>
                    </a:cubicBezTo>
                    <a:cubicBezTo>
                      <a:pt x="1519783" y="2984119"/>
                      <a:pt x="1529658" y="2988577"/>
                      <a:pt x="1538368" y="2994269"/>
                    </a:cubicBezTo>
                    <a:cubicBezTo>
                      <a:pt x="1545431" y="3027804"/>
                      <a:pt x="1552495" y="3061409"/>
                      <a:pt x="1559147" y="3095013"/>
                    </a:cubicBezTo>
                    <a:cubicBezTo>
                      <a:pt x="1566554" y="3132252"/>
                      <a:pt x="1571698" y="3171342"/>
                      <a:pt x="1582053" y="3207964"/>
                    </a:cubicBezTo>
                    <a:cubicBezTo>
                      <a:pt x="1401482" y="3125942"/>
                      <a:pt x="1198897" y="3087744"/>
                      <a:pt x="1001249" y="3089321"/>
                    </a:cubicBezTo>
                    <a:cubicBezTo>
                      <a:pt x="891658" y="3090144"/>
                      <a:pt x="782959" y="3106877"/>
                      <a:pt x="673368" y="3108386"/>
                    </a:cubicBezTo>
                    <a:cubicBezTo>
                      <a:pt x="669528" y="3108454"/>
                      <a:pt x="665619" y="3108386"/>
                      <a:pt x="661778" y="3108386"/>
                    </a:cubicBezTo>
                    <a:cubicBezTo>
                      <a:pt x="661161" y="3108043"/>
                      <a:pt x="660475" y="3108043"/>
                      <a:pt x="659858" y="3108386"/>
                    </a:cubicBezTo>
                    <a:cubicBezTo>
                      <a:pt x="607874" y="3108318"/>
                      <a:pt x="556233" y="3103722"/>
                      <a:pt x="505279" y="3093024"/>
                    </a:cubicBezTo>
                    <a:cubicBezTo>
                      <a:pt x="499586" y="3091858"/>
                      <a:pt x="493894" y="3090555"/>
                      <a:pt x="488271" y="3089321"/>
                    </a:cubicBezTo>
                    <a:cubicBezTo>
                      <a:pt x="488202" y="3088978"/>
                      <a:pt x="488202" y="3088703"/>
                      <a:pt x="488134" y="3088361"/>
                    </a:cubicBezTo>
                    <a:cubicBezTo>
                      <a:pt x="487722" y="3085960"/>
                      <a:pt x="484087" y="3086166"/>
                      <a:pt x="483470" y="3088223"/>
                    </a:cubicBezTo>
                    <a:cubicBezTo>
                      <a:pt x="440265" y="3078348"/>
                      <a:pt x="397334" y="3067170"/>
                      <a:pt x="352962" y="3063672"/>
                    </a:cubicBezTo>
                    <a:cubicBezTo>
                      <a:pt x="302968" y="3059694"/>
                      <a:pt x="254962" y="3071901"/>
                      <a:pt x="207093" y="3084657"/>
                    </a:cubicBezTo>
                    <a:cubicBezTo>
                      <a:pt x="160733" y="3097070"/>
                      <a:pt x="106486" y="3114009"/>
                      <a:pt x="58754" y="3100088"/>
                    </a:cubicBezTo>
                    <a:cubicBezTo>
                      <a:pt x="47438" y="3096796"/>
                      <a:pt x="37632" y="3090212"/>
                      <a:pt x="31459" y="3080131"/>
                    </a:cubicBezTo>
                    <a:cubicBezTo>
                      <a:pt x="22750" y="3065935"/>
                      <a:pt x="31048" y="3048790"/>
                      <a:pt x="38523" y="3036240"/>
                    </a:cubicBezTo>
                    <a:cubicBezTo>
                      <a:pt x="51348" y="3014774"/>
                      <a:pt x="67738" y="2995023"/>
                      <a:pt x="81728" y="2974312"/>
                    </a:cubicBezTo>
                    <a:cubicBezTo>
                      <a:pt x="109298" y="2933575"/>
                      <a:pt x="134809" y="2891536"/>
                      <a:pt x="158675" y="2848537"/>
                    </a:cubicBezTo>
                    <a:cubicBezTo>
                      <a:pt x="253247" y="2677978"/>
                      <a:pt x="317712" y="2490480"/>
                      <a:pt x="346927" y="2297633"/>
                    </a:cubicBezTo>
                    <a:cubicBezTo>
                      <a:pt x="349739" y="2279117"/>
                      <a:pt x="351865" y="2260463"/>
                      <a:pt x="353922" y="2241809"/>
                    </a:cubicBezTo>
                    <a:cubicBezTo>
                      <a:pt x="376965" y="2254565"/>
                      <a:pt x="401106" y="2265126"/>
                      <a:pt x="424834" y="2273904"/>
                    </a:cubicBezTo>
                    <a:cubicBezTo>
                      <a:pt x="449729" y="2283094"/>
                      <a:pt x="475241" y="2290913"/>
                      <a:pt x="500684" y="2298456"/>
                    </a:cubicBezTo>
                    <a:cubicBezTo>
                      <a:pt x="506444" y="2300171"/>
                      <a:pt x="508845" y="2291255"/>
                      <a:pt x="503153" y="2289472"/>
                    </a:cubicBezTo>
                    <a:cubicBezTo>
                      <a:pt x="453021" y="2273768"/>
                      <a:pt x="400557" y="2257240"/>
                      <a:pt x="354540" y="2231317"/>
                    </a:cubicBezTo>
                    <a:cubicBezTo>
                      <a:pt x="354334" y="2231111"/>
                      <a:pt x="354128" y="2231042"/>
                      <a:pt x="353854" y="2230973"/>
                    </a:cubicBezTo>
                    <a:cubicBezTo>
                      <a:pt x="317164" y="2210194"/>
                      <a:pt x="284588" y="2183311"/>
                      <a:pt x="260722" y="2145866"/>
                    </a:cubicBezTo>
                    <a:cubicBezTo>
                      <a:pt x="207984" y="2063090"/>
                      <a:pt x="233633" y="1952539"/>
                      <a:pt x="276359" y="1871408"/>
                    </a:cubicBezTo>
                    <a:cubicBezTo>
                      <a:pt x="367296" y="1698587"/>
                      <a:pt x="554176" y="1618828"/>
                      <a:pt x="733101" y="1570136"/>
                    </a:cubicBezTo>
                    <a:cubicBezTo>
                      <a:pt x="732278" y="1572948"/>
                      <a:pt x="731387" y="1575760"/>
                      <a:pt x="730358" y="1578572"/>
                    </a:cubicBezTo>
                    <a:cubicBezTo>
                      <a:pt x="692022" y="1588722"/>
                      <a:pt x="653480" y="1605249"/>
                      <a:pt x="620904" y="1627744"/>
                    </a:cubicBezTo>
                    <a:cubicBezTo>
                      <a:pt x="597793" y="1643723"/>
                      <a:pt x="590318" y="1672389"/>
                      <a:pt x="608354" y="1695570"/>
                    </a:cubicBezTo>
                    <a:cubicBezTo>
                      <a:pt x="633386" y="1727733"/>
                      <a:pt x="674877" y="1725127"/>
                      <a:pt x="711567" y="1722864"/>
                    </a:cubicBezTo>
                    <a:cubicBezTo>
                      <a:pt x="761562" y="1719778"/>
                      <a:pt x="811625" y="1716761"/>
                      <a:pt x="861620" y="1713674"/>
                    </a:cubicBezTo>
                    <a:cubicBezTo>
                      <a:pt x="910929" y="1710657"/>
                      <a:pt x="960238" y="1708119"/>
                      <a:pt x="1009479" y="1704553"/>
                    </a:cubicBezTo>
                    <a:cubicBezTo>
                      <a:pt x="1040820" y="1702290"/>
                      <a:pt x="1074013" y="1692072"/>
                      <a:pt x="1083819" y="1658742"/>
                    </a:cubicBezTo>
                    <a:cubicBezTo>
                      <a:pt x="1092666" y="1628704"/>
                      <a:pt x="1060708" y="1609364"/>
                      <a:pt x="1037802" y="1600175"/>
                    </a:cubicBezTo>
                    <a:cubicBezTo>
                      <a:pt x="994940" y="1582961"/>
                      <a:pt x="947620" y="1573565"/>
                      <a:pt x="901740" y="1569657"/>
                    </a:cubicBezTo>
                    <a:cubicBezTo>
                      <a:pt x="900094" y="1569519"/>
                      <a:pt x="898996" y="1570205"/>
                      <a:pt x="898311" y="1571165"/>
                    </a:cubicBezTo>
                    <a:cubicBezTo>
                      <a:pt x="897419" y="1568285"/>
                      <a:pt x="896802" y="1565404"/>
                      <a:pt x="896116" y="1562456"/>
                    </a:cubicBezTo>
                    <a:cubicBezTo>
                      <a:pt x="936441" y="1568354"/>
                      <a:pt x="976149" y="1572605"/>
                      <a:pt x="1015651" y="1583304"/>
                    </a:cubicBezTo>
                    <a:cubicBezTo>
                      <a:pt x="1026418" y="1586253"/>
                      <a:pt x="1037116" y="1589545"/>
                      <a:pt x="1047746" y="1593111"/>
                    </a:cubicBezTo>
                    <a:cubicBezTo>
                      <a:pt x="1045963" y="1593111"/>
                      <a:pt x="1044180" y="1593179"/>
                      <a:pt x="1042534" y="1593591"/>
                    </a:cubicBezTo>
                    <a:cubicBezTo>
                      <a:pt x="1042054" y="1593728"/>
                      <a:pt x="1042054" y="1594414"/>
                      <a:pt x="1042534" y="1594551"/>
                    </a:cubicBezTo>
                    <a:cubicBezTo>
                      <a:pt x="1045620" y="1595305"/>
                      <a:pt x="1048981" y="1595100"/>
                      <a:pt x="1052273" y="1594757"/>
                    </a:cubicBezTo>
                    <a:cubicBezTo>
                      <a:pt x="1080733" y="1604632"/>
                      <a:pt x="1108440" y="1616634"/>
                      <a:pt x="1135186" y="1630350"/>
                    </a:cubicBezTo>
                    <a:cubicBezTo>
                      <a:pt x="1210281" y="1668960"/>
                      <a:pt x="1277146" y="1723687"/>
                      <a:pt x="1331050" y="1788564"/>
                    </a:cubicBezTo>
                    <a:cubicBezTo>
                      <a:pt x="1389618" y="1859064"/>
                      <a:pt x="1437487" y="1948698"/>
                      <a:pt x="1447911" y="2040595"/>
                    </a:cubicBezTo>
                    <a:cubicBezTo>
                      <a:pt x="1459295" y="2140654"/>
                      <a:pt x="1399219" y="2224459"/>
                      <a:pt x="1317814" y="2275825"/>
                    </a:cubicBezTo>
                    <a:cubicBezTo>
                      <a:pt x="1250675" y="2318207"/>
                      <a:pt x="1171602" y="2337478"/>
                      <a:pt x="1095272" y="2356269"/>
                    </a:cubicBezTo>
                    <a:cubicBezTo>
                      <a:pt x="1092255" y="2341936"/>
                      <a:pt x="1085808" y="2327740"/>
                      <a:pt x="1081282" y="2314092"/>
                    </a:cubicBezTo>
                    <a:cubicBezTo>
                      <a:pt x="1077442" y="2302639"/>
                      <a:pt x="1074287" y="2289678"/>
                      <a:pt x="1069624" y="2277745"/>
                    </a:cubicBezTo>
                    <a:cubicBezTo>
                      <a:pt x="1069692" y="2276716"/>
                      <a:pt x="1069280" y="2275688"/>
                      <a:pt x="1068595" y="2275002"/>
                    </a:cubicBezTo>
                    <a:cubicBezTo>
                      <a:pt x="1066812" y="2270681"/>
                      <a:pt x="1064754" y="2266566"/>
                      <a:pt x="1062354" y="2262795"/>
                    </a:cubicBezTo>
                    <a:cubicBezTo>
                      <a:pt x="1084642" y="2264784"/>
                      <a:pt x="1110428" y="2257171"/>
                      <a:pt x="1132168" y="2252919"/>
                    </a:cubicBezTo>
                    <a:cubicBezTo>
                      <a:pt x="1156789" y="2248118"/>
                      <a:pt x="1181409" y="2241466"/>
                      <a:pt x="1204452" y="2231522"/>
                    </a:cubicBezTo>
                    <a:cubicBezTo>
                      <a:pt x="1245531" y="2213828"/>
                      <a:pt x="1281467" y="2187288"/>
                      <a:pt x="1304373" y="2148334"/>
                    </a:cubicBezTo>
                    <a:cubicBezTo>
                      <a:pt x="1350184" y="2070290"/>
                      <a:pt x="1323918" y="1958779"/>
                      <a:pt x="1257258" y="1900555"/>
                    </a:cubicBezTo>
                    <a:cubicBezTo>
                      <a:pt x="1255064" y="1898635"/>
                      <a:pt x="1250949" y="1901241"/>
                      <a:pt x="1252938" y="1903847"/>
                    </a:cubicBezTo>
                    <a:cubicBezTo>
                      <a:pt x="1278587" y="1937382"/>
                      <a:pt x="1300532" y="1968861"/>
                      <a:pt x="1311642" y="2010351"/>
                    </a:cubicBezTo>
                    <a:cubicBezTo>
                      <a:pt x="1323507" y="2054723"/>
                      <a:pt x="1317677" y="2103003"/>
                      <a:pt x="1295800" y="2143260"/>
                    </a:cubicBezTo>
                    <a:cubicBezTo>
                      <a:pt x="1274678" y="2182213"/>
                      <a:pt x="1235587" y="2208068"/>
                      <a:pt x="1195605" y="2224321"/>
                    </a:cubicBezTo>
                    <a:cubicBezTo>
                      <a:pt x="1174345" y="2232962"/>
                      <a:pt x="1151920" y="2238517"/>
                      <a:pt x="1129494" y="2243181"/>
                    </a:cubicBezTo>
                    <a:cubicBezTo>
                      <a:pt x="1107137" y="2247775"/>
                      <a:pt x="1080665" y="2247364"/>
                      <a:pt x="1059679" y="2255937"/>
                    </a:cubicBezTo>
                    <a:cubicBezTo>
                      <a:pt x="1056936" y="2257034"/>
                      <a:pt x="1056593" y="2260052"/>
                      <a:pt x="1058308" y="2261629"/>
                    </a:cubicBezTo>
                    <a:cubicBezTo>
                      <a:pt x="1058513" y="2266155"/>
                      <a:pt x="1059199" y="2270681"/>
                      <a:pt x="1060228" y="2275207"/>
                    </a:cubicBezTo>
                    <a:cubicBezTo>
                      <a:pt x="1040545" y="2278156"/>
                      <a:pt x="1021069" y="2284123"/>
                      <a:pt x="1001386" y="2287415"/>
                    </a:cubicBezTo>
                    <a:cubicBezTo>
                      <a:pt x="986573" y="2289952"/>
                      <a:pt x="971623" y="2291530"/>
                      <a:pt x="956604" y="2292695"/>
                    </a:cubicBezTo>
                    <a:cubicBezTo>
                      <a:pt x="945494" y="2293587"/>
                      <a:pt x="934109" y="2292558"/>
                      <a:pt x="923617" y="2296673"/>
                    </a:cubicBezTo>
                    <a:cubicBezTo>
                      <a:pt x="923136" y="2296879"/>
                      <a:pt x="923136" y="2297427"/>
                      <a:pt x="923617" y="2297633"/>
                    </a:cubicBezTo>
                    <a:cubicBezTo>
                      <a:pt x="944465" y="2305040"/>
                      <a:pt x="974229" y="2297839"/>
                      <a:pt x="995763" y="2295233"/>
                    </a:cubicBezTo>
                    <a:cubicBezTo>
                      <a:pt x="1017503" y="2292627"/>
                      <a:pt x="1041163" y="2289952"/>
                      <a:pt x="1062011" y="2282340"/>
                    </a:cubicBezTo>
                    <a:cubicBezTo>
                      <a:pt x="1064754" y="2291804"/>
                      <a:pt x="1068458" y="2301131"/>
                      <a:pt x="1071269" y="2309978"/>
                    </a:cubicBezTo>
                    <a:cubicBezTo>
                      <a:pt x="1075384" y="2322871"/>
                      <a:pt x="1078607" y="2337410"/>
                      <a:pt x="1083545" y="2350645"/>
                    </a:cubicBezTo>
                    <a:cubicBezTo>
                      <a:pt x="1049255" y="2355103"/>
                      <a:pt x="1014965" y="2359355"/>
                      <a:pt x="980607" y="2362922"/>
                    </a:cubicBezTo>
                    <a:cubicBezTo>
                      <a:pt x="951254" y="2365939"/>
                      <a:pt x="920256" y="2365665"/>
                      <a:pt x="890972" y="2370877"/>
                    </a:cubicBezTo>
                    <a:cubicBezTo>
                      <a:pt x="877737" y="2371631"/>
                      <a:pt x="864089" y="2372591"/>
                      <a:pt x="851265" y="2375335"/>
                    </a:cubicBezTo>
                    <a:cubicBezTo>
                      <a:pt x="850922" y="2375403"/>
                      <a:pt x="850716" y="2375609"/>
                      <a:pt x="850510" y="2375814"/>
                    </a:cubicBezTo>
                    <a:cubicBezTo>
                      <a:pt x="852156" y="2358532"/>
                      <a:pt x="853802" y="2341319"/>
                      <a:pt x="855379" y="2324036"/>
                    </a:cubicBezTo>
                    <a:cubicBezTo>
                      <a:pt x="856134" y="2315670"/>
                      <a:pt x="857094" y="2307234"/>
                      <a:pt x="858054" y="2298730"/>
                    </a:cubicBezTo>
                    <a:cubicBezTo>
                      <a:pt x="861689" y="2298662"/>
                      <a:pt x="865324" y="2298525"/>
                      <a:pt x="868958" y="2298250"/>
                    </a:cubicBezTo>
                    <a:cubicBezTo>
                      <a:pt x="873347" y="2301817"/>
                      <a:pt x="878148" y="2305040"/>
                      <a:pt x="881920" y="2307989"/>
                    </a:cubicBezTo>
                    <a:cubicBezTo>
                      <a:pt x="887338" y="2312241"/>
                      <a:pt x="897830" y="2323077"/>
                      <a:pt x="905649" y="2321362"/>
                    </a:cubicBezTo>
                    <a:cubicBezTo>
                      <a:pt x="925537" y="2317042"/>
                      <a:pt x="910998" y="2283574"/>
                      <a:pt x="903934" y="2273356"/>
                    </a:cubicBezTo>
                    <a:cubicBezTo>
                      <a:pt x="904071" y="2273356"/>
                      <a:pt x="904071" y="2273493"/>
                      <a:pt x="904208" y="2273493"/>
                    </a:cubicBezTo>
                    <a:cubicBezTo>
                      <a:pt x="923891" y="2274659"/>
                      <a:pt x="942613" y="2268898"/>
                      <a:pt x="959621" y="2259366"/>
                    </a:cubicBezTo>
                    <a:cubicBezTo>
                      <a:pt x="961473" y="2258337"/>
                      <a:pt x="961816" y="2254976"/>
                      <a:pt x="959621" y="2254016"/>
                    </a:cubicBezTo>
                    <a:cubicBezTo>
                      <a:pt x="948580" y="2249216"/>
                      <a:pt x="937333" y="2246404"/>
                      <a:pt x="925674" y="2245650"/>
                    </a:cubicBezTo>
                    <a:cubicBezTo>
                      <a:pt x="941379" y="2241604"/>
                      <a:pt x="963462" y="2233511"/>
                      <a:pt x="956741" y="2223361"/>
                    </a:cubicBezTo>
                    <a:cubicBezTo>
                      <a:pt x="950637" y="2214172"/>
                      <a:pt x="934178" y="2212320"/>
                      <a:pt x="920805" y="2215269"/>
                    </a:cubicBezTo>
                    <a:cubicBezTo>
                      <a:pt x="930200" y="2209920"/>
                      <a:pt x="939321" y="2203885"/>
                      <a:pt x="948511" y="2198192"/>
                    </a:cubicBezTo>
                    <a:cubicBezTo>
                      <a:pt x="950020" y="2197232"/>
                      <a:pt x="950226" y="2194763"/>
                      <a:pt x="948511" y="2193940"/>
                    </a:cubicBezTo>
                    <a:cubicBezTo>
                      <a:pt x="937127" y="2188043"/>
                      <a:pt x="923479" y="2187288"/>
                      <a:pt x="911752" y="2191746"/>
                    </a:cubicBezTo>
                    <a:cubicBezTo>
                      <a:pt x="912918" y="2187837"/>
                      <a:pt x="911684" y="2183447"/>
                      <a:pt x="906883" y="2181733"/>
                    </a:cubicBezTo>
                    <a:cubicBezTo>
                      <a:pt x="906334" y="2181527"/>
                      <a:pt x="905786" y="2181459"/>
                      <a:pt x="905237" y="2181321"/>
                    </a:cubicBezTo>
                    <a:cubicBezTo>
                      <a:pt x="908186" y="2157113"/>
                      <a:pt x="904688" y="2133247"/>
                      <a:pt x="896185" y="2111096"/>
                    </a:cubicBezTo>
                    <a:cubicBezTo>
                      <a:pt x="909901" y="2097037"/>
                      <a:pt x="918610" y="2076737"/>
                      <a:pt x="927251" y="2059318"/>
                    </a:cubicBezTo>
                    <a:cubicBezTo>
                      <a:pt x="931983" y="2049922"/>
                      <a:pt x="948305" y="2024616"/>
                      <a:pt x="941379" y="2013643"/>
                    </a:cubicBezTo>
                    <a:cubicBezTo>
                      <a:pt x="933835" y="2001779"/>
                      <a:pt x="923959" y="2008088"/>
                      <a:pt x="914770" y="2014741"/>
                    </a:cubicBezTo>
                    <a:cubicBezTo>
                      <a:pt x="897693" y="2027085"/>
                      <a:pt x="876845" y="2040184"/>
                      <a:pt x="864295" y="2057329"/>
                    </a:cubicBezTo>
                    <a:cubicBezTo>
                      <a:pt x="863746" y="2058152"/>
                      <a:pt x="864775" y="2058906"/>
                      <a:pt x="865529" y="2058563"/>
                    </a:cubicBezTo>
                    <a:cubicBezTo>
                      <a:pt x="878971" y="2052254"/>
                      <a:pt x="890767" y="2041487"/>
                      <a:pt x="902700" y="2032640"/>
                    </a:cubicBezTo>
                    <a:cubicBezTo>
                      <a:pt x="907912" y="2028731"/>
                      <a:pt x="913261" y="2024959"/>
                      <a:pt x="918542" y="2021187"/>
                    </a:cubicBezTo>
                    <a:cubicBezTo>
                      <a:pt x="923548" y="2015289"/>
                      <a:pt x="928760" y="2016112"/>
                      <a:pt x="934246" y="2023587"/>
                    </a:cubicBezTo>
                    <a:cubicBezTo>
                      <a:pt x="932258" y="2028731"/>
                      <a:pt x="930132" y="2033806"/>
                      <a:pt x="927800" y="2038812"/>
                    </a:cubicBezTo>
                    <a:cubicBezTo>
                      <a:pt x="917787" y="2061032"/>
                      <a:pt x="902768" y="2081538"/>
                      <a:pt x="893236" y="2103757"/>
                    </a:cubicBezTo>
                    <a:cubicBezTo>
                      <a:pt x="887338" y="2090590"/>
                      <a:pt x="879588" y="2078109"/>
                      <a:pt x="870330" y="2066656"/>
                    </a:cubicBezTo>
                    <a:cubicBezTo>
                      <a:pt x="872867" y="2065902"/>
                      <a:pt x="875268" y="2064804"/>
                      <a:pt x="877668" y="2063638"/>
                    </a:cubicBezTo>
                    <a:cubicBezTo>
                      <a:pt x="877256" y="2065696"/>
                      <a:pt x="876845" y="2067684"/>
                      <a:pt x="876502" y="2069742"/>
                    </a:cubicBezTo>
                    <a:cubicBezTo>
                      <a:pt x="876022" y="2072416"/>
                      <a:pt x="878834" y="2075571"/>
                      <a:pt x="881577" y="2073651"/>
                    </a:cubicBezTo>
                    <a:cubicBezTo>
                      <a:pt x="882469" y="2073034"/>
                      <a:pt x="883360" y="2072348"/>
                      <a:pt x="884252" y="2071662"/>
                    </a:cubicBezTo>
                    <a:cubicBezTo>
                      <a:pt x="885212" y="2072554"/>
                      <a:pt x="886583" y="2073034"/>
                      <a:pt x="887955" y="2072691"/>
                    </a:cubicBezTo>
                    <a:cubicBezTo>
                      <a:pt x="888504" y="2072554"/>
                      <a:pt x="888984" y="2072348"/>
                      <a:pt x="889464" y="2072211"/>
                    </a:cubicBezTo>
                    <a:cubicBezTo>
                      <a:pt x="889258" y="2072416"/>
                      <a:pt x="889189" y="2072691"/>
                      <a:pt x="888984" y="2072896"/>
                    </a:cubicBezTo>
                    <a:cubicBezTo>
                      <a:pt x="886995" y="2075022"/>
                      <a:pt x="888024" y="2077697"/>
                      <a:pt x="889875" y="2078931"/>
                    </a:cubicBezTo>
                    <a:cubicBezTo>
                      <a:pt x="888504" y="2080166"/>
                      <a:pt x="887063" y="2080989"/>
                      <a:pt x="886035" y="2082772"/>
                    </a:cubicBezTo>
                    <a:cubicBezTo>
                      <a:pt x="885212" y="2084212"/>
                      <a:pt x="885966" y="2086201"/>
                      <a:pt x="887612" y="2086612"/>
                    </a:cubicBezTo>
                    <a:cubicBezTo>
                      <a:pt x="896802" y="2088944"/>
                      <a:pt x="902494" y="2076051"/>
                      <a:pt x="902562" y="2068782"/>
                    </a:cubicBezTo>
                    <a:cubicBezTo>
                      <a:pt x="902562" y="2066587"/>
                      <a:pt x="900848" y="2065078"/>
                      <a:pt x="898928" y="2064873"/>
                    </a:cubicBezTo>
                    <a:cubicBezTo>
                      <a:pt x="898859" y="2064118"/>
                      <a:pt x="898859" y="2063364"/>
                      <a:pt x="898653" y="2062609"/>
                    </a:cubicBezTo>
                    <a:cubicBezTo>
                      <a:pt x="897830" y="2059180"/>
                      <a:pt x="893373" y="2059112"/>
                      <a:pt x="891658" y="2061718"/>
                    </a:cubicBezTo>
                    <a:cubicBezTo>
                      <a:pt x="891658" y="2061718"/>
                      <a:pt x="891658" y="2061718"/>
                      <a:pt x="891658" y="2061718"/>
                    </a:cubicBezTo>
                    <a:cubicBezTo>
                      <a:pt x="890424" y="2060209"/>
                      <a:pt x="887749" y="2059866"/>
                      <a:pt x="886035" y="2061306"/>
                    </a:cubicBezTo>
                    <a:cubicBezTo>
                      <a:pt x="885349" y="2061855"/>
                      <a:pt x="884663" y="2062404"/>
                      <a:pt x="883977" y="2062952"/>
                    </a:cubicBezTo>
                    <a:cubicBezTo>
                      <a:pt x="884114" y="2061512"/>
                      <a:pt x="884183" y="2060072"/>
                      <a:pt x="884320" y="2058632"/>
                    </a:cubicBezTo>
                    <a:cubicBezTo>
                      <a:pt x="884526" y="2056437"/>
                      <a:pt x="881783" y="2055271"/>
                      <a:pt x="880137" y="2056232"/>
                    </a:cubicBezTo>
                    <a:cubicBezTo>
                      <a:pt x="876022" y="2058632"/>
                      <a:pt x="871770" y="2060826"/>
                      <a:pt x="868135" y="2063912"/>
                    </a:cubicBezTo>
                    <a:cubicBezTo>
                      <a:pt x="867244" y="2062884"/>
                      <a:pt x="866489" y="2061786"/>
                      <a:pt x="865529" y="2060758"/>
                    </a:cubicBezTo>
                    <a:cubicBezTo>
                      <a:pt x="831239" y="2021942"/>
                      <a:pt x="778844" y="2006991"/>
                      <a:pt x="728506" y="2013026"/>
                    </a:cubicBezTo>
                    <a:cubicBezTo>
                      <a:pt x="700183" y="2016387"/>
                      <a:pt x="674191" y="2027016"/>
                      <a:pt x="651765" y="2042721"/>
                    </a:cubicBezTo>
                    <a:cubicBezTo>
                      <a:pt x="630986" y="2018170"/>
                      <a:pt x="604788" y="1999173"/>
                      <a:pt x="574956" y="1986486"/>
                    </a:cubicBezTo>
                    <a:cubicBezTo>
                      <a:pt x="572761" y="1985526"/>
                      <a:pt x="569538" y="1987103"/>
                      <a:pt x="570498" y="1989915"/>
                    </a:cubicBezTo>
                    <a:cubicBezTo>
                      <a:pt x="581334" y="2021050"/>
                      <a:pt x="591689" y="2052460"/>
                      <a:pt x="603691" y="2083115"/>
                    </a:cubicBezTo>
                    <a:cubicBezTo>
                      <a:pt x="604514" y="2085309"/>
                      <a:pt x="607943" y="2084486"/>
                      <a:pt x="607257" y="2082155"/>
                    </a:cubicBezTo>
                    <a:cubicBezTo>
                      <a:pt x="598616" y="2052803"/>
                      <a:pt x="588398" y="2023862"/>
                      <a:pt x="578591" y="1994921"/>
                    </a:cubicBezTo>
                    <a:cubicBezTo>
                      <a:pt x="604857" y="2007540"/>
                      <a:pt x="627420" y="2024890"/>
                      <a:pt x="646485" y="2046630"/>
                    </a:cubicBezTo>
                    <a:cubicBezTo>
                      <a:pt x="642850" y="2049374"/>
                      <a:pt x="639352" y="2052254"/>
                      <a:pt x="635992" y="2055203"/>
                    </a:cubicBezTo>
                    <a:cubicBezTo>
                      <a:pt x="634552" y="2053557"/>
                      <a:pt x="633180" y="2051911"/>
                      <a:pt x="632083" y="2049922"/>
                    </a:cubicBezTo>
                    <a:cubicBezTo>
                      <a:pt x="631603" y="2049099"/>
                      <a:pt x="630849" y="2048619"/>
                      <a:pt x="629957" y="2048276"/>
                    </a:cubicBezTo>
                    <a:cubicBezTo>
                      <a:pt x="626939" y="2047110"/>
                      <a:pt x="625019" y="2044710"/>
                      <a:pt x="624676" y="2041487"/>
                    </a:cubicBezTo>
                    <a:cubicBezTo>
                      <a:pt x="624196" y="2037098"/>
                      <a:pt x="617201" y="2037029"/>
                      <a:pt x="617681" y="2041487"/>
                    </a:cubicBezTo>
                    <a:cubicBezTo>
                      <a:pt x="617681" y="2041555"/>
                      <a:pt x="617750" y="2041624"/>
                      <a:pt x="617750" y="2041693"/>
                    </a:cubicBezTo>
                    <a:cubicBezTo>
                      <a:pt x="616035" y="2041624"/>
                      <a:pt x="614595" y="2042721"/>
                      <a:pt x="614115" y="2044093"/>
                    </a:cubicBezTo>
                    <a:cubicBezTo>
                      <a:pt x="612538" y="2042584"/>
                      <a:pt x="610960" y="2040938"/>
                      <a:pt x="609246" y="2039292"/>
                    </a:cubicBezTo>
                    <a:cubicBezTo>
                      <a:pt x="606846" y="2036961"/>
                      <a:pt x="602936" y="2039978"/>
                      <a:pt x="604651" y="2042858"/>
                    </a:cubicBezTo>
                    <a:cubicBezTo>
                      <a:pt x="607326" y="2047385"/>
                      <a:pt x="609794" y="2051980"/>
                      <a:pt x="612263" y="2056574"/>
                    </a:cubicBezTo>
                    <a:cubicBezTo>
                      <a:pt x="614389" y="2060483"/>
                      <a:pt x="616035" y="2065902"/>
                      <a:pt x="620356" y="2067753"/>
                    </a:cubicBezTo>
                    <a:cubicBezTo>
                      <a:pt x="620699" y="2067890"/>
                      <a:pt x="621247" y="2067822"/>
                      <a:pt x="621316" y="2067341"/>
                    </a:cubicBezTo>
                    <a:cubicBezTo>
                      <a:pt x="622139" y="2063227"/>
                      <a:pt x="619464" y="2059592"/>
                      <a:pt x="617681" y="2055957"/>
                    </a:cubicBezTo>
                    <a:cubicBezTo>
                      <a:pt x="617544" y="2055615"/>
                      <a:pt x="617338" y="2055271"/>
                      <a:pt x="617201" y="2054997"/>
                    </a:cubicBezTo>
                    <a:cubicBezTo>
                      <a:pt x="617887" y="2055409"/>
                      <a:pt x="618573" y="2055889"/>
                      <a:pt x="619327" y="2056232"/>
                    </a:cubicBezTo>
                    <a:cubicBezTo>
                      <a:pt x="621522" y="2057397"/>
                      <a:pt x="624471" y="2055957"/>
                      <a:pt x="624402" y="2053283"/>
                    </a:cubicBezTo>
                    <a:cubicBezTo>
                      <a:pt x="624402" y="2053214"/>
                      <a:pt x="624402" y="2053145"/>
                      <a:pt x="624402" y="2053077"/>
                    </a:cubicBezTo>
                    <a:cubicBezTo>
                      <a:pt x="624471" y="2053145"/>
                      <a:pt x="624539" y="2053214"/>
                      <a:pt x="624608" y="2053283"/>
                    </a:cubicBezTo>
                    <a:cubicBezTo>
                      <a:pt x="626528" y="2054791"/>
                      <a:pt x="627008" y="2055203"/>
                      <a:pt x="628585" y="2057260"/>
                    </a:cubicBezTo>
                    <a:cubicBezTo>
                      <a:pt x="629340" y="2058220"/>
                      <a:pt x="630094" y="2059112"/>
                      <a:pt x="630917" y="2059866"/>
                    </a:cubicBezTo>
                    <a:cubicBezTo>
                      <a:pt x="585791" y="2102660"/>
                      <a:pt x="561446" y="2167880"/>
                      <a:pt x="573104" y="2230562"/>
                    </a:cubicBezTo>
                    <a:cubicBezTo>
                      <a:pt x="567961" y="2229327"/>
                      <a:pt x="562886" y="2228505"/>
                      <a:pt x="557948" y="2229533"/>
                    </a:cubicBezTo>
                    <a:cubicBezTo>
                      <a:pt x="557948" y="2229533"/>
                      <a:pt x="557948" y="2229602"/>
                      <a:pt x="557879" y="2229602"/>
                    </a:cubicBezTo>
                    <a:cubicBezTo>
                      <a:pt x="559045" y="2227407"/>
                      <a:pt x="560211" y="2225213"/>
                      <a:pt x="561446" y="2223018"/>
                    </a:cubicBezTo>
                    <a:cubicBezTo>
                      <a:pt x="562543" y="2223910"/>
                      <a:pt x="564326" y="2223567"/>
                      <a:pt x="564875" y="2221921"/>
                    </a:cubicBezTo>
                    <a:cubicBezTo>
                      <a:pt x="565423" y="2220412"/>
                      <a:pt x="565766" y="2219315"/>
                      <a:pt x="566040" y="2218423"/>
                    </a:cubicBezTo>
                    <a:cubicBezTo>
                      <a:pt x="566246" y="2218012"/>
                      <a:pt x="566383" y="2217532"/>
                      <a:pt x="566383" y="2217052"/>
                    </a:cubicBezTo>
                    <a:cubicBezTo>
                      <a:pt x="566726" y="2215475"/>
                      <a:pt x="566863" y="2214034"/>
                      <a:pt x="567275" y="2211085"/>
                    </a:cubicBezTo>
                    <a:cubicBezTo>
                      <a:pt x="567824" y="2206491"/>
                      <a:pt x="560828" y="2204982"/>
                      <a:pt x="558771" y="2208822"/>
                    </a:cubicBezTo>
                    <a:cubicBezTo>
                      <a:pt x="558359" y="2209576"/>
                      <a:pt x="557948" y="2210399"/>
                      <a:pt x="557537" y="2211154"/>
                    </a:cubicBezTo>
                    <a:cubicBezTo>
                      <a:pt x="542792" y="2207176"/>
                      <a:pt x="527224" y="2205805"/>
                      <a:pt x="512548" y="2200524"/>
                    </a:cubicBezTo>
                    <a:cubicBezTo>
                      <a:pt x="492180" y="2193186"/>
                      <a:pt x="473252" y="2181596"/>
                      <a:pt x="456381" y="2168154"/>
                    </a:cubicBezTo>
                    <a:cubicBezTo>
                      <a:pt x="425520" y="2143466"/>
                      <a:pt x="402889" y="2109381"/>
                      <a:pt x="391641" y="2071593"/>
                    </a:cubicBezTo>
                    <a:cubicBezTo>
                      <a:pt x="380120" y="2032846"/>
                      <a:pt x="384166" y="1991012"/>
                      <a:pt x="397334" y="1953362"/>
                    </a:cubicBezTo>
                    <a:cubicBezTo>
                      <a:pt x="412078" y="1911391"/>
                      <a:pt x="440676" y="1884370"/>
                      <a:pt x="472292" y="1855018"/>
                    </a:cubicBezTo>
                    <a:cubicBezTo>
                      <a:pt x="474418" y="1853029"/>
                      <a:pt x="471743" y="1850217"/>
                      <a:pt x="469411" y="1851246"/>
                    </a:cubicBezTo>
                    <a:cubicBezTo>
                      <a:pt x="431761" y="1868117"/>
                      <a:pt x="405357" y="1909607"/>
                      <a:pt x="390270" y="1946298"/>
                    </a:cubicBezTo>
                    <a:cubicBezTo>
                      <a:pt x="373674" y="1986554"/>
                      <a:pt x="371273" y="2032160"/>
                      <a:pt x="382520" y="2074131"/>
                    </a:cubicBezTo>
                    <a:cubicBezTo>
                      <a:pt x="393562" y="2115416"/>
                      <a:pt x="420377" y="2151489"/>
                      <a:pt x="453432" y="2177961"/>
                    </a:cubicBezTo>
                    <a:cubicBezTo>
                      <a:pt x="478052" y="2197644"/>
                      <a:pt x="518034" y="2220275"/>
                      <a:pt x="552324" y="2220755"/>
                    </a:cubicBezTo>
                    <a:cubicBezTo>
                      <a:pt x="539637" y="2244278"/>
                      <a:pt x="526607" y="2267732"/>
                      <a:pt x="515566" y="2292010"/>
                    </a:cubicBezTo>
                    <a:cubicBezTo>
                      <a:pt x="513920" y="2295645"/>
                      <a:pt x="518789" y="2298730"/>
                      <a:pt x="521052" y="2295233"/>
                    </a:cubicBezTo>
                    <a:cubicBezTo>
                      <a:pt x="521326" y="2294821"/>
                      <a:pt x="521601" y="2294342"/>
                      <a:pt x="521875" y="2293861"/>
                    </a:cubicBezTo>
                    <a:cubicBezTo>
                      <a:pt x="537854" y="2297976"/>
                      <a:pt x="554382" y="2300171"/>
                      <a:pt x="570978" y="2300994"/>
                    </a:cubicBezTo>
                    <a:cubicBezTo>
                      <a:pt x="565355" y="2365459"/>
                      <a:pt x="563640" y="2430404"/>
                      <a:pt x="560623" y="2495075"/>
                    </a:cubicBezTo>
                    <a:cubicBezTo>
                      <a:pt x="557537" y="2561049"/>
                      <a:pt x="554245" y="2627091"/>
                      <a:pt x="551982" y="2693134"/>
                    </a:cubicBezTo>
                    <a:cubicBezTo>
                      <a:pt x="551844" y="2696700"/>
                      <a:pt x="557262" y="2697386"/>
                      <a:pt x="558154" y="2693957"/>
                    </a:cubicBezTo>
                    <a:cubicBezTo>
                      <a:pt x="563023" y="2673932"/>
                      <a:pt x="570018" y="2655004"/>
                      <a:pt x="579208" y="2636556"/>
                    </a:cubicBezTo>
                    <a:cubicBezTo>
                      <a:pt x="588603" y="2617696"/>
                      <a:pt x="601771" y="2602197"/>
                      <a:pt x="613086" y="2584640"/>
                    </a:cubicBezTo>
                    <a:cubicBezTo>
                      <a:pt x="614938" y="2581692"/>
                      <a:pt x="610755" y="2578674"/>
                      <a:pt x="608354" y="2581006"/>
                    </a:cubicBezTo>
                    <a:cubicBezTo>
                      <a:pt x="585586" y="2603088"/>
                      <a:pt x="570224" y="2635252"/>
                      <a:pt x="559731" y="2666662"/>
                    </a:cubicBezTo>
                    <a:cubicBezTo>
                      <a:pt x="562886" y="2609466"/>
                      <a:pt x="565423" y="2552271"/>
                      <a:pt x="568098" y="2495075"/>
                    </a:cubicBezTo>
                    <a:cubicBezTo>
                      <a:pt x="571047" y="2430541"/>
                      <a:pt x="575436" y="2365870"/>
                      <a:pt x="575847" y="2301268"/>
                    </a:cubicBezTo>
                    <a:cubicBezTo>
                      <a:pt x="586340" y="2301611"/>
                      <a:pt x="596833" y="2301474"/>
                      <a:pt x="607257" y="2300856"/>
                    </a:cubicBezTo>
                    <a:cubicBezTo>
                      <a:pt x="604925" y="2317316"/>
                      <a:pt x="602731" y="2333775"/>
                      <a:pt x="600262" y="2350028"/>
                    </a:cubicBezTo>
                    <a:cubicBezTo>
                      <a:pt x="597107" y="2370397"/>
                      <a:pt x="592787" y="2390971"/>
                      <a:pt x="590798" y="2411476"/>
                    </a:cubicBezTo>
                    <a:cubicBezTo>
                      <a:pt x="589838" y="2421694"/>
                      <a:pt x="591141" y="2430884"/>
                      <a:pt x="601359" y="2434862"/>
                    </a:cubicBezTo>
                    <a:cubicBezTo>
                      <a:pt x="609109" y="2437879"/>
                      <a:pt x="616378" y="2427592"/>
                      <a:pt x="618298" y="2421900"/>
                    </a:cubicBezTo>
                    <a:cubicBezTo>
                      <a:pt x="625088" y="2401738"/>
                      <a:pt x="630026" y="2380821"/>
                      <a:pt x="635855" y="2360315"/>
                    </a:cubicBezTo>
                    <a:cubicBezTo>
                      <a:pt x="641273" y="2341319"/>
                      <a:pt x="646622" y="2322322"/>
                      <a:pt x="652040" y="2303326"/>
                    </a:cubicBezTo>
                    <a:cubicBezTo>
                      <a:pt x="677689" y="2306960"/>
                      <a:pt x="704778" y="2305314"/>
                      <a:pt x="730358" y="2303943"/>
                    </a:cubicBezTo>
                    <a:cubicBezTo>
                      <a:pt x="731935" y="2303874"/>
                      <a:pt x="733581" y="2303737"/>
                      <a:pt x="735159" y="2303668"/>
                    </a:cubicBezTo>
                    <a:cubicBezTo>
                      <a:pt x="730427" y="2305040"/>
                      <a:pt x="726380" y="2308058"/>
                      <a:pt x="724803" y="2312652"/>
                    </a:cubicBezTo>
                    <a:cubicBezTo>
                      <a:pt x="722883" y="2318070"/>
                      <a:pt x="724940" y="2322802"/>
                      <a:pt x="728849" y="2326506"/>
                    </a:cubicBezTo>
                    <a:cubicBezTo>
                      <a:pt x="714242" y="2323419"/>
                      <a:pt x="699017" y="2323900"/>
                      <a:pt x="699017" y="2337684"/>
                    </a:cubicBezTo>
                    <a:cubicBezTo>
                      <a:pt x="699017" y="2347903"/>
                      <a:pt x="712939" y="2354417"/>
                      <a:pt x="720483" y="2358121"/>
                    </a:cubicBezTo>
                    <a:cubicBezTo>
                      <a:pt x="730221" y="2362853"/>
                      <a:pt x="743183" y="2366419"/>
                      <a:pt x="754361" y="2364842"/>
                    </a:cubicBezTo>
                    <a:cubicBezTo>
                      <a:pt x="741605" y="2368545"/>
                      <a:pt x="732964" y="2381644"/>
                      <a:pt x="730975" y="2394537"/>
                    </a:cubicBezTo>
                    <a:cubicBezTo>
                      <a:pt x="730564" y="2397143"/>
                      <a:pt x="732347" y="2398994"/>
                      <a:pt x="735022" y="2398583"/>
                    </a:cubicBezTo>
                    <a:cubicBezTo>
                      <a:pt x="761699" y="2394125"/>
                      <a:pt x="791943" y="2389668"/>
                      <a:pt x="815740" y="2376157"/>
                    </a:cubicBezTo>
                    <a:cubicBezTo>
                      <a:pt x="816426" y="2375746"/>
                      <a:pt x="816152" y="2374512"/>
                      <a:pt x="815329" y="2374580"/>
                    </a:cubicBezTo>
                    <a:cubicBezTo>
                      <a:pt x="789474" y="2378009"/>
                      <a:pt x="764305" y="2386650"/>
                      <a:pt x="738451" y="2391313"/>
                    </a:cubicBezTo>
                    <a:cubicBezTo>
                      <a:pt x="742017" y="2379449"/>
                      <a:pt x="750658" y="2373826"/>
                      <a:pt x="762111" y="2368133"/>
                    </a:cubicBezTo>
                    <a:cubicBezTo>
                      <a:pt x="764237" y="2367036"/>
                      <a:pt x="763208" y="2363607"/>
                      <a:pt x="760876" y="2363676"/>
                    </a:cubicBezTo>
                    <a:cubicBezTo>
                      <a:pt x="759779" y="2363676"/>
                      <a:pt x="758819" y="2363950"/>
                      <a:pt x="757790" y="2364156"/>
                    </a:cubicBezTo>
                    <a:cubicBezTo>
                      <a:pt x="759573" y="2363607"/>
                      <a:pt x="759642" y="2360796"/>
                      <a:pt x="757722" y="2360384"/>
                    </a:cubicBezTo>
                    <a:cubicBezTo>
                      <a:pt x="743251" y="2357229"/>
                      <a:pt x="730770" y="2356543"/>
                      <a:pt x="717396" y="2349206"/>
                    </a:cubicBezTo>
                    <a:cubicBezTo>
                      <a:pt x="716368" y="2348588"/>
                      <a:pt x="715339" y="2347971"/>
                      <a:pt x="714310" y="2347354"/>
                    </a:cubicBezTo>
                    <a:cubicBezTo>
                      <a:pt x="706835" y="2344268"/>
                      <a:pt x="706835" y="2339193"/>
                      <a:pt x="714310" y="2331992"/>
                    </a:cubicBezTo>
                    <a:cubicBezTo>
                      <a:pt x="717808" y="2331580"/>
                      <a:pt x="721443" y="2331923"/>
                      <a:pt x="724940" y="2332197"/>
                    </a:cubicBezTo>
                    <a:cubicBezTo>
                      <a:pt x="733924" y="2332815"/>
                      <a:pt x="742291" y="2336312"/>
                      <a:pt x="750178" y="2340358"/>
                    </a:cubicBezTo>
                    <a:cubicBezTo>
                      <a:pt x="753675" y="2342142"/>
                      <a:pt x="756693" y="2337135"/>
                      <a:pt x="753264" y="2335078"/>
                    </a:cubicBezTo>
                    <a:cubicBezTo>
                      <a:pt x="752921" y="2334872"/>
                      <a:pt x="752441" y="2334666"/>
                      <a:pt x="752029" y="2334461"/>
                    </a:cubicBezTo>
                    <a:cubicBezTo>
                      <a:pt x="753470" y="2333912"/>
                      <a:pt x="754087" y="2331992"/>
                      <a:pt x="752509" y="2331100"/>
                    </a:cubicBezTo>
                    <a:cubicBezTo>
                      <a:pt x="746954" y="2327808"/>
                      <a:pt x="729329" y="2324859"/>
                      <a:pt x="730907" y="2315875"/>
                    </a:cubicBezTo>
                    <a:cubicBezTo>
                      <a:pt x="732004" y="2309703"/>
                      <a:pt x="740028" y="2309223"/>
                      <a:pt x="744691" y="2310115"/>
                    </a:cubicBezTo>
                    <a:cubicBezTo>
                      <a:pt x="748532" y="2310869"/>
                      <a:pt x="751686" y="2312584"/>
                      <a:pt x="755664" y="2311898"/>
                    </a:cubicBezTo>
                    <a:cubicBezTo>
                      <a:pt x="756624" y="2311761"/>
                      <a:pt x="757104" y="2310389"/>
                      <a:pt x="756624" y="2309635"/>
                    </a:cubicBezTo>
                    <a:cubicBezTo>
                      <a:pt x="756487" y="2309429"/>
                      <a:pt x="756281" y="2309292"/>
                      <a:pt x="756144" y="2309086"/>
                    </a:cubicBezTo>
                    <a:cubicBezTo>
                      <a:pt x="756487" y="2308469"/>
                      <a:pt x="756419" y="2307714"/>
                      <a:pt x="755596" y="2307303"/>
                    </a:cubicBezTo>
                    <a:cubicBezTo>
                      <a:pt x="753744" y="2306274"/>
                      <a:pt x="751892" y="2305246"/>
                      <a:pt x="750041" y="2304080"/>
                    </a:cubicBezTo>
                    <a:cubicBezTo>
                      <a:pt x="750041" y="2303943"/>
                      <a:pt x="750109" y="2303737"/>
                      <a:pt x="750109" y="2303600"/>
                    </a:cubicBezTo>
                    <a:cubicBezTo>
                      <a:pt x="750932" y="2303326"/>
                      <a:pt x="751755" y="2302982"/>
                      <a:pt x="752578" y="2302708"/>
                    </a:cubicBezTo>
                    <a:cubicBezTo>
                      <a:pt x="772741" y="2301336"/>
                      <a:pt x="794000" y="2299005"/>
                      <a:pt x="812037" y="2292764"/>
                    </a:cubicBezTo>
                    <a:cubicBezTo>
                      <a:pt x="813477" y="2314161"/>
                      <a:pt x="815740" y="2335490"/>
                      <a:pt x="817455" y="2356200"/>
                    </a:cubicBezTo>
                    <a:cubicBezTo>
                      <a:pt x="818963" y="2374854"/>
                      <a:pt x="819786" y="2393919"/>
                      <a:pt x="823215" y="2412367"/>
                    </a:cubicBezTo>
                    <a:cubicBezTo>
                      <a:pt x="825136" y="2422792"/>
                      <a:pt x="830759" y="2430678"/>
                      <a:pt x="840772" y="2434245"/>
                    </a:cubicBezTo>
                    <a:cubicBezTo>
                      <a:pt x="843515" y="2435205"/>
                      <a:pt x="845847" y="2432736"/>
                      <a:pt x="846053" y="2430199"/>
                    </a:cubicBezTo>
                    <a:cubicBezTo>
                      <a:pt x="847493" y="2412573"/>
                      <a:pt x="849070" y="2394948"/>
                      <a:pt x="850785" y="2377323"/>
                    </a:cubicBezTo>
                    <a:cubicBezTo>
                      <a:pt x="850990" y="2377872"/>
                      <a:pt x="851402" y="2378283"/>
                      <a:pt x="852088" y="2378352"/>
                    </a:cubicBezTo>
                    <a:cubicBezTo>
                      <a:pt x="865255" y="2379106"/>
                      <a:pt x="878971" y="2377872"/>
                      <a:pt x="892207" y="2376569"/>
                    </a:cubicBezTo>
                    <a:cubicBezTo>
                      <a:pt x="923548" y="2378420"/>
                      <a:pt x="956741" y="2373140"/>
                      <a:pt x="987602" y="2370465"/>
                    </a:cubicBezTo>
                    <a:cubicBezTo>
                      <a:pt x="1020932" y="2367585"/>
                      <a:pt x="1054330" y="2363813"/>
                      <a:pt x="1087454" y="2359081"/>
                    </a:cubicBezTo>
                    <a:cubicBezTo>
                      <a:pt x="1087797" y="2359835"/>
                      <a:pt x="1088071" y="2360590"/>
                      <a:pt x="1088483" y="2361275"/>
                    </a:cubicBezTo>
                    <a:cubicBezTo>
                      <a:pt x="1088277" y="2363333"/>
                      <a:pt x="1089374" y="2365527"/>
                      <a:pt x="1091363" y="2366487"/>
                    </a:cubicBezTo>
                    <a:cubicBezTo>
                      <a:pt x="1091500" y="2366693"/>
                      <a:pt x="1091638" y="2366968"/>
                      <a:pt x="1091775" y="2367173"/>
                    </a:cubicBezTo>
                    <a:cubicBezTo>
                      <a:pt x="1093078" y="2369299"/>
                      <a:pt x="1096850" y="2368751"/>
                      <a:pt x="1097124" y="2366213"/>
                    </a:cubicBezTo>
                    <a:cubicBezTo>
                      <a:pt x="1187992" y="2343719"/>
                      <a:pt x="1280987" y="2319579"/>
                      <a:pt x="1356219" y="2261149"/>
                    </a:cubicBezTo>
                    <a:cubicBezTo>
                      <a:pt x="1316374" y="2349754"/>
                      <a:pt x="1352447" y="2454476"/>
                      <a:pt x="1383720" y="2539858"/>
                    </a:cubicBezTo>
                    <a:cubicBezTo>
                      <a:pt x="1423153" y="2647597"/>
                      <a:pt x="1463959" y="2754856"/>
                      <a:pt x="1504283" y="2862253"/>
                    </a:cubicBezTo>
                    <a:cubicBezTo>
                      <a:pt x="1506067" y="2867053"/>
                      <a:pt x="1513885" y="2864995"/>
                      <a:pt x="1512033" y="2860127"/>
                    </a:cubicBezTo>
                    <a:cubicBezTo>
                      <a:pt x="1473902" y="2758560"/>
                      <a:pt x="1435635" y="2657061"/>
                      <a:pt x="1397161" y="2555700"/>
                    </a:cubicBezTo>
                    <a:cubicBezTo>
                      <a:pt x="1360608" y="2459413"/>
                      <a:pt x="1327347" y="2360178"/>
                      <a:pt x="1360471" y="2257994"/>
                    </a:cubicBezTo>
                    <a:cubicBezTo>
                      <a:pt x="1360471" y="2257926"/>
                      <a:pt x="1360471" y="2257857"/>
                      <a:pt x="1360471" y="2257788"/>
                    </a:cubicBezTo>
                    <a:cubicBezTo>
                      <a:pt x="1428983" y="2202718"/>
                      <a:pt x="1467525" y="2123028"/>
                      <a:pt x="1457375" y="2034492"/>
                    </a:cubicBezTo>
                    <a:cubicBezTo>
                      <a:pt x="1447636" y="1949041"/>
                      <a:pt x="1402991" y="1865853"/>
                      <a:pt x="1351281" y="1798440"/>
                    </a:cubicBezTo>
                    <a:cubicBezTo>
                      <a:pt x="1302110" y="1734317"/>
                      <a:pt x="1240045" y="1680756"/>
                      <a:pt x="1170436" y="1639951"/>
                    </a:cubicBezTo>
                    <a:cubicBezTo>
                      <a:pt x="1128534" y="1615331"/>
                      <a:pt x="1083682" y="1595923"/>
                      <a:pt x="1037185" y="1581795"/>
                    </a:cubicBezTo>
                    <a:cubicBezTo>
                      <a:pt x="992539" y="1568216"/>
                      <a:pt x="942682" y="1557038"/>
                      <a:pt x="895704" y="1558889"/>
                    </a:cubicBezTo>
                    <a:cubicBezTo>
                      <a:pt x="893510" y="1547231"/>
                      <a:pt x="892961" y="1535024"/>
                      <a:pt x="893853" y="1522336"/>
                    </a:cubicBezTo>
                    <a:cubicBezTo>
                      <a:pt x="898105" y="1521856"/>
                      <a:pt x="902288" y="1521239"/>
                      <a:pt x="906472" y="1520690"/>
                    </a:cubicBezTo>
                    <a:cubicBezTo>
                      <a:pt x="906540" y="1521102"/>
                      <a:pt x="906677" y="1521513"/>
                      <a:pt x="907157" y="1521719"/>
                    </a:cubicBezTo>
                    <a:cubicBezTo>
                      <a:pt x="1003855" y="1563278"/>
                      <a:pt x="1104599" y="1599557"/>
                      <a:pt x="1206852" y="1624726"/>
                    </a:cubicBezTo>
                    <a:cubicBezTo>
                      <a:pt x="1306019" y="1649141"/>
                      <a:pt x="1408889" y="1659633"/>
                      <a:pt x="1510318" y="1644683"/>
                    </a:cubicBezTo>
                    <a:cubicBezTo>
                      <a:pt x="1610994" y="1629801"/>
                      <a:pt x="1706800" y="1593042"/>
                      <a:pt x="1805899" y="1570891"/>
                    </a:cubicBezTo>
                    <a:cubicBezTo>
                      <a:pt x="1856099" y="1559644"/>
                      <a:pt x="1907260" y="1553060"/>
                      <a:pt x="1958763" y="1554980"/>
                    </a:cubicBezTo>
                    <a:cubicBezTo>
                      <a:pt x="2011158" y="1556969"/>
                      <a:pt x="2061770" y="1571714"/>
                      <a:pt x="2112451" y="1583852"/>
                    </a:cubicBezTo>
                    <a:cubicBezTo>
                      <a:pt x="2171293" y="1597911"/>
                      <a:pt x="2236718" y="1609707"/>
                      <a:pt x="2294051" y="1584127"/>
                    </a:cubicBezTo>
                    <a:cubicBezTo>
                      <a:pt x="2295902" y="1583304"/>
                      <a:pt x="2295971" y="1581315"/>
                      <a:pt x="2295079" y="1579806"/>
                    </a:cubicBezTo>
                    <a:cubicBezTo>
                      <a:pt x="2306601" y="1578023"/>
                      <a:pt x="2318054" y="1575691"/>
                      <a:pt x="2329438" y="1572468"/>
                    </a:cubicBezTo>
                    <a:cubicBezTo>
                      <a:pt x="2330741" y="1572125"/>
                      <a:pt x="2331564" y="1571302"/>
                      <a:pt x="2331975" y="1570342"/>
                    </a:cubicBezTo>
                    <a:cubicBezTo>
                      <a:pt x="2332867" y="1570274"/>
                      <a:pt x="2333827" y="1570274"/>
                      <a:pt x="2334719" y="1570205"/>
                    </a:cubicBezTo>
                    <a:cubicBezTo>
                      <a:pt x="2267990" y="1640431"/>
                      <a:pt x="2155725" y="1591602"/>
                      <a:pt x="2075829" y="1575417"/>
                    </a:cubicBezTo>
                    <a:cubicBezTo>
                      <a:pt x="1977554" y="1555529"/>
                      <a:pt x="1876193" y="1578366"/>
                      <a:pt x="1782444" y="1608267"/>
                    </a:cubicBezTo>
                    <a:cubicBezTo>
                      <a:pt x="1601119" y="1666011"/>
                      <a:pt x="1390509" y="1767235"/>
                      <a:pt x="1211035" y="1647975"/>
                    </a:cubicBezTo>
                    <a:cubicBezTo>
                      <a:pt x="1208772" y="1646466"/>
                      <a:pt x="1206852" y="1649964"/>
                      <a:pt x="1208978" y="1651541"/>
                    </a:cubicBezTo>
                    <a:cubicBezTo>
                      <a:pt x="1282290" y="1705719"/>
                      <a:pt x="1377959" y="1716898"/>
                      <a:pt x="1466427" y="1707365"/>
                    </a:cubicBezTo>
                    <a:cubicBezTo>
                      <a:pt x="1570258" y="1696187"/>
                      <a:pt x="1668052" y="1654901"/>
                      <a:pt x="1766259" y="1622120"/>
                    </a:cubicBezTo>
                    <a:cubicBezTo>
                      <a:pt x="1871529" y="1586939"/>
                      <a:pt x="1982149" y="1562113"/>
                      <a:pt x="2092494" y="1587556"/>
                    </a:cubicBezTo>
                    <a:cubicBezTo>
                      <a:pt x="2172047" y="1605935"/>
                      <a:pt x="2270391" y="1643654"/>
                      <a:pt x="2339451" y="1577955"/>
                    </a:cubicBezTo>
                    <a:cubicBezTo>
                      <a:pt x="2342262" y="1575280"/>
                      <a:pt x="2344663" y="1572331"/>
                      <a:pt x="2347063" y="1569314"/>
                    </a:cubicBezTo>
                    <a:cubicBezTo>
                      <a:pt x="2347612" y="1569245"/>
                      <a:pt x="2348229" y="1569245"/>
                      <a:pt x="2348778" y="1569176"/>
                    </a:cubicBezTo>
                    <a:cubicBezTo>
                      <a:pt x="2353921" y="1568628"/>
                      <a:pt x="2354127" y="1560741"/>
                      <a:pt x="2348778" y="1561015"/>
                    </a:cubicBezTo>
                    <a:cubicBezTo>
                      <a:pt x="2348778" y="1561015"/>
                      <a:pt x="2348709" y="1561015"/>
                      <a:pt x="2348709" y="1561015"/>
                    </a:cubicBezTo>
                    <a:cubicBezTo>
                      <a:pt x="2347269" y="1559232"/>
                      <a:pt x="2344731" y="1558546"/>
                      <a:pt x="2342949" y="1560878"/>
                    </a:cubicBezTo>
                    <a:cubicBezTo>
                      <a:pt x="2342880" y="1561015"/>
                      <a:pt x="2342743" y="1561084"/>
                      <a:pt x="2342674" y="1561221"/>
                    </a:cubicBezTo>
                    <a:cubicBezTo>
                      <a:pt x="2330055" y="1561701"/>
                      <a:pt x="2317437" y="1561701"/>
                      <a:pt x="2304886" y="1561221"/>
                    </a:cubicBezTo>
                    <a:cubicBezTo>
                      <a:pt x="2304063" y="1559301"/>
                      <a:pt x="2302212" y="1557861"/>
                      <a:pt x="2299606" y="1558615"/>
                    </a:cubicBezTo>
                    <a:cubicBezTo>
                      <a:pt x="2297000" y="1559370"/>
                      <a:pt x="2294394" y="1559987"/>
                      <a:pt x="2291719" y="1560672"/>
                    </a:cubicBezTo>
                    <a:cubicBezTo>
                      <a:pt x="2134191" y="1551140"/>
                      <a:pt x="1986332" y="1468913"/>
                      <a:pt x="1903350" y="1330929"/>
                    </a:cubicBezTo>
                    <a:cubicBezTo>
                      <a:pt x="1803909" y="1165583"/>
                      <a:pt x="1812688" y="961146"/>
                      <a:pt x="1783610" y="776666"/>
                    </a:cubicBezTo>
                    <a:cubicBezTo>
                      <a:pt x="1756795" y="606450"/>
                      <a:pt x="1685403" y="448991"/>
                      <a:pt x="1573824" y="317523"/>
                    </a:cubicBezTo>
                    <a:cubicBezTo>
                      <a:pt x="1463135" y="187015"/>
                      <a:pt x="1316100" y="89083"/>
                      <a:pt x="1152468" y="39088"/>
                    </a:cubicBezTo>
                    <a:cubicBezTo>
                      <a:pt x="916759" y="-32921"/>
                      <a:pt x="637981" y="-6312"/>
                      <a:pt x="427783" y="126185"/>
                    </a:cubicBezTo>
                    <a:cubicBezTo>
                      <a:pt x="425246" y="127762"/>
                      <a:pt x="427509" y="131671"/>
                      <a:pt x="430115" y="130231"/>
                    </a:cubicBezTo>
                    <a:cubicBezTo>
                      <a:pt x="599919" y="38471"/>
                      <a:pt x="787691" y="-4186"/>
                      <a:pt x="980538" y="14536"/>
                    </a:cubicBezTo>
                    <a:cubicBezTo>
                      <a:pt x="1163509" y="32230"/>
                      <a:pt x="1335920" y="108765"/>
                      <a:pt x="1473902" y="229603"/>
                    </a:cubicBezTo>
                    <a:cubicBezTo>
                      <a:pt x="1604136" y="343583"/>
                      <a:pt x="1701039" y="495076"/>
                      <a:pt x="1748977" y="661383"/>
                    </a:cubicBezTo>
                    <a:cubicBezTo>
                      <a:pt x="1786353" y="790999"/>
                      <a:pt x="1789165" y="926993"/>
                      <a:pt x="1808436" y="1059833"/>
                    </a:cubicBezTo>
                    <a:cubicBezTo>
                      <a:pt x="1802744" y="1037681"/>
                      <a:pt x="1797120" y="1015530"/>
                      <a:pt x="1791565" y="993310"/>
                    </a:cubicBezTo>
                    <a:cubicBezTo>
                      <a:pt x="1765230" y="887971"/>
                      <a:pt x="1740884" y="781741"/>
                      <a:pt x="1705703" y="678871"/>
                    </a:cubicBezTo>
                    <a:cubicBezTo>
                      <a:pt x="1646175" y="504952"/>
                      <a:pt x="1543237" y="351196"/>
                      <a:pt x="1401688" y="233444"/>
                    </a:cubicBezTo>
                    <a:cubicBezTo>
                      <a:pt x="1349704" y="190170"/>
                      <a:pt x="1292165" y="149707"/>
                      <a:pt x="1230443" y="121658"/>
                    </a:cubicBezTo>
                    <a:cubicBezTo>
                      <a:pt x="1228660" y="120835"/>
                      <a:pt x="1227152" y="123304"/>
                      <a:pt x="1228866" y="124333"/>
                    </a:cubicBezTo>
                    <a:cubicBezTo>
                      <a:pt x="1307390" y="171790"/>
                      <a:pt x="1381663" y="221716"/>
                      <a:pt x="1447979" y="285702"/>
                    </a:cubicBezTo>
                    <a:cubicBezTo>
                      <a:pt x="1513405" y="348864"/>
                      <a:pt x="1569709" y="421284"/>
                      <a:pt x="1615314" y="499877"/>
                    </a:cubicBezTo>
                    <a:cubicBezTo>
                      <a:pt x="1667161" y="589237"/>
                      <a:pt x="1701039" y="686620"/>
                      <a:pt x="1729157" y="785650"/>
                    </a:cubicBezTo>
                    <a:cubicBezTo>
                      <a:pt x="1759332" y="892017"/>
                      <a:pt x="1785187" y="999757"/>
                      <a:pt x="1812413" y="1106947"/>
                    </a:cubicBezTo>
                    <a:cubicBezTo>
                      <a:pt x="1827089" y="1164760"/>
                      <a:pt x="1841423" y="1222642"/>
                      <a:pt x="1857059" y="1280180"/>
                    </a:cubicBezTo>
                    <a:cubicBezTo>
                      <a:pt x="1856099" y="1278466"/>
                      <a:pt x="1855002" y="1276889"/>
                      <a:pt x="1854041" y="1275174"/>
                    </a:cubicBezTo>
                    <a:cubicBezTo>
                      <a:pt x="1806035" y="1190820"/>
                      <a:pt x="1787519" y="1098786"/>
                      <a:pt x="1770854" y="1004214"/>
                    </a:cubicBezTo>
                    <a:cubicBezTo>
                      <a:pt x="1761733" y="952368"/>
                      <a:pt x="1750966" y="901139"/>
                      <a:pt x="1733203" y="851487"/>
                    </a:cubicBezTo>
                    <a:cubicBezTo>
                      <a:pt x="1716745" y="805469"/>
                      <a:pt x="1694936" y="761441"/>
                      <a:pt x="1671139" y="718784"/>
                    </a:cubicBezTo>
                    <a:cubicBezTo>
                      <a:pt x="1635408" y="654731"/>
                      <a:pt x="1594192" y="593694"/>
                      <a:pt x="1553592" y="532658"/>
                    </a:cubicBezTo>
                    <a:cubicBezTo>
                      <a:pt x="1516011" y="476148"/>
                      <a:pt x="1477469" y="420324"/>
                      <a:pt x="1435498" y="366969"/>
                    </a:cubicBezTo>
                    <a:cubicBezTo>
                      <a:pt x="1353476" y="262659"/>
                      <a:pt x="1256092" y="168224"/>
                      <a:pt x="1133266" y="114183"/>
                    </a:cubicBezTo>
                    <a:cubicBezTo>
                      <a:pt x="1130522" y="112949"/>
                      <a:pt x="1128122" y="116926"/>
                      <a:pt x="1130865" y="118229"/>
                    </a:cubicBezTo>
                    <a:cubicBezTo>
                      <a:pt x="1299023" y="197096"/>
                      <a:pt x="1416364" y="346395"/>
                      <a:pt x="1518411" y="496379"/>
                    </a:cubicBezTo>
                    <a:cubicBezTo>
                      <a:pt x="1573275" y="577098"/>
                      <a:pt x="1628688" y="658571"/>
                      <a:pt x="1674979" y="744639"/>
                    </a:cubicBezTo>
                    <a:cubicBezTo>
                      <a:pt x="1676419" y="747314"/>
                      <a:pt x="1677791" y="749988"/>
                      <a:pt x="1679231" y="752731"/>
                    </a:cubicBezTo>
                    <a:cubicBezTo>
                      <a:pt x="1669013" y="734352"/>
                      <a:pt x="1657834" y="716658"/>
                      <a:pt x="1646244" y="699719"/>
                    </a:cubicBezTo>
                    <a:cubicBezTo>
                      <a:pt x="1600981" y="633814"/>
                      <a:pt x="1544266" y="576344"/>
                      <a:pt x="1485698" y="522303"/>
                    </a:cubicBezTo>
                    <a:cubicBezTo>
                      <a:pt x="1425485" y="466753"/>
                      <a:pt x="1362597" y="414289"/>
                      <a:pt x="1304921" y="355996"/>
                    </a:cubicBezTo>
                    <a:cubicBezTo>
                      <a:pt x="1245188" y="295646"/>
                      <a:pt x="1194233" y="229329"/>
                      <a:pt x="1156514" y="153068"/>
                    </a:cubicBezTo>
                    <a:cubicBezTo>
                      <a:pt x="1155897" y="151833"/>
                      <a:pt x="1153771" y="152725"/>
                      <a:pt x="1154320" y="154028"/>
                    </a:cubicBezTo>
                    <a:cubicBezTo>
                      <a:pt x="1213436" y="301064"/>
                      <a:pt x="1344766" y="406608"/>
                      <a:pt x="1458952" y="510027"/>
                    </a:cubicBezTo>
                    <a:cubicBezTo>
                      <a:pt x="1520331" y="565577"/>
                      <a:pt x="1579516" y="624075"/>
                      <a:pt x="1628413" y="691147"/>
                    </a:cubicBezTo>
                    <a:cubicBezTo>
                      <a:pt x="1661606" y="736684"/>
                      <a:pt x="1686363" y="784758"/>
                      <a:pt x="1704126" y="836399"/>
                    </a:cubicBezTo>
                    <a:cubicBezTo>
                      <a:pt x="1686843" y="796623"/>
                      <a:pt x="1663115" y="760687"/>
                      <a:pt x="1635271" y="727494"/>
                    </a:cubicBezTo>
                    <a:cubicBezTo>
                      <a:pt x="1542894" y="617286"/>
                      <a:pt x="1411700" y="551381"/>
                      <a:pt x="1298612" y="465998"/>
                    </a:cubicBezTo>
                    <a:cubicBezTo>
                      <a:pt x="1180586" y="376913"/>
                      <a:pt x="1075453" y="246200"/>
                      <a:pt x="1094792" y="89288"/>
                    </a:cubicBezTo>
                    <a:cubicBezTo>
                      <a:pt x="1095067" y="86820"/>
                      <a:pt x="1090952" y="86271"/>
                      <a:pt x="1090472" y="88671"/>
                    </a:cubicBezTo>
                    <a:cubicBezTo>
                      <a:pt x="1073395" y="177208"/>
                      <a:pt x="1106794" y="265128"/>
                      <a:pt x="1157131" y="337068"/>
                    </a:cubicBezTo>
                    <a:cubicBezTo>
                      <a:pt x="1211653" y="414975"/>
                      <a:pt x="1289559" y="472376"/>
                      <a:pt x="1367261" y="525389"/>
                    </a:cubicBezTo>
                    <a:cubicBezTo>
                      <a:pt x="1447636" y="580321"/>
                      <a:pt x="1530550" y="632031"/>
                      <a:pt x="1599472" y="701571"/>
                    </a:cubicBezTo>
                    <a:cubicBezTo>
                      <a:pt x="1632254" y="734626"/>
                      <a:pt x="1660852" y="771660"/>
                      <a:pt x="1682934" y="812670"/>
                    </a:cubicBezTo>
                    <a:cubicBezTo>
                      <a:pt x="1700148" y="844629"/>
                      <a:pt x="1710778" y="878507"/>
                      <a:pt x="1717293" y="913483"/>
                    </a:cubicBezTo>
                    <a:cubicBezTo>
                      <a:pt x="1714275" y="905939"/>
                      <a:pt x="1711052" y="898464"/>
                      <a:pt x="1707417" y="891126"/>
                    </a:cubicBezTo>
                    <a:cubicBezTo>
                      <a:pt x="1669355" y="814522"/>
                      <a:pt x="1599610" y="758424"/>
                      <a:pt x="1528424" y="713984"/>
                    </a:cubicBezTo>
                    <a:cubicBezTo>
                      <a:pt x="1449968" y="664949"/>
                      <a:pt x="1364037" y="629287"/>
                      <a:pt x="1284896" y="581281"/>
                    </a:cubicBezTo>
                    <a:cubicBezTo>
                      <a:pt x="1201366" y="530532"/>
                      <a:pt x="1133814" y="464764"/>
                      <a:pt x="1091158" y="376021"/>
                    </a:cubicBezTo>
                    <a:cubicBezTo>
                      <a:pt x="1051450" y="293520"/>
                      <a:pt x="1035951" y="202103"/>
                      <a:pt x="1020657" y="112606"/>
                    </a:cubicBezTo>
                    <a:cubicBezTo>
                      <a:pt x="1020314" y="110685"/>
                      <a:pt x="1017023" y="111097"/>
                      <a:pt x="1017228" y="113086"/>
                    </a:cubicBezTo>
                    <a:cubicBezTo>
                      <a:pt x="1026418" y="202720"/>
                      <a:pt x="1044866" y="292560"/>
                      <a:pt x="1082036" y="374993"/>
                    </a:cubicBezTo>
                    <a:cubicBezTo>
                      <a:pt x="1119755" y="458592"/>
                      <a:pt x="1181134" y="523331"/>
                      <a:pt x="1256915" y="573738"/>
                    </a:cubicBezTo>
                    <a:cubicBezTo>
                      <a:pt x="1261579" y="576824"/>
                      <a:pt x="1266311" y="579910"/>
                      <a:pt x="1271111" y="582927"/>
                    </a:cubicBezTo>
                    <a:cubicBezTo>
                      <a:pt x="1163578" y="526075"/>
                      <a:pt x="1060228" y="463255"/>
                      <a:pt x="996654" y="355722"/>
                    </a:cubicBezTo>
                    <a:cubicBezTo>
                      <a:pt x="956535" y="287896"/>
                      <a:pt x="940007" y="207863"/>
                      <a:pt x="958730" y="130642"/>
                    </a:cubicBezTo>
                    <a:cubicBezTo>
                      <a:pt x="959484" y="127488"/>
                      <a:pt x="954889" y="126253"/>
                      <a:pt x="953929" y="129339"/>
                    </a:cubicBezTo>
                    <a:cubicBezTo>
                      <a:pt x="927526" y="212870"/>
                      <a:pt x="952694" y="301955"/>
                      <a:pt x="997752" y="374170"/>
                    </a:cubicBezTo>
                    <a:cubicBezTo>
                      <a:pt x="1046718" y="452625"/>
                      <a:pt x="1123870" y="508861"/>
                      <a:pt x="1202326" y="555152"/>
                    </a:cubicBezTo>
                    <a:cubicBezTo>
                      <a:pt x="1364860" y="651096"/>
                      <a:pt x="1570052" y="718373"/>
                      <a:pt x="1653239" y="903470"/>
                    </a:cubicBezTo>
                    <a:cubicBezTo>
                      <a:pt x="1681014" y="965261"/>
                      <a:pt x="1690615" y="1038984"/>
                      <a:pt x="1666407" y="1102970"/>
                    </a:cubicBezTo>
                    <a:cubicBezTo>
                      <a:pt x="1651250" y="1083630"/>
                      <a:pt x="1635546" y="1064702"/>
                      <a:pt x="1619086" y="1046734"/>
                    </a:cubicBezTo>
                    <a:cubicBezTo>
                      <a:pt x="1633145" y="973696"/>
                      <a:pt x="1599404" y="895241"/>
                      <a:pt x="1556336" y="838045"/>
                    </a:cubicBezTo>
                    <a:cubicBezTo>
                      <a:pt x="1500717" y="764253"/>
                      <a:pt x="1419999" y="717961"/>
                      <a:pt x="1336331" y="682506"/>
                    </a:cubicBezTo>
                    <a:cubicBezTo>
                      <a:pt x="1169407" y="611868"/>
                      <a:pt x="959758" y="574835"/>
                      <a:pt x="860043" y="405579"/>
                    </a:cubicBezTo>
                    <a:cubicBezTo>
                      <a:pt x="806482" y="314642"/>
                      <a:pt x="810391" y="201691"/>
                      <a:pt x="856751" y="108971"/>
                    </a:cubicBezTo>
                    <a:cubicBezTo>
                      <a:pt x="857780" y="106982"/>
                      <a:pt x="854899" y="105268"/>
                      <a:pt x="853734" y="107188"/>
                    </a:cubicBezTo>
                    <a:cubicBezTo>
                      <a:pt x="807511" y="183655"/>
                      <a:pt x="802436" y="280421"/>
                      <a:pt x="832268" y="363746"/>
                    </a:cubicBezTo>
                    <a:cubicBezTo>
                      <a:pt x="860934" y="443779"/>
                      <a:pt x="925262" y="504266"/>
                      <a:pt x="995694" y="548569"/>
                    </a:cubicBezTo>
                    <a:cubicBezTo>
                      <a:pt x="1063863" y="591431"/>
                      <a:pt x="1140741" y="618726"/>
                      <a:pt x="1217413" y="646021"/>
                    </a:cubicBezTo>
                    <a:cubicBezTo>
                      <a:pt x="1144924" y="622429"/>
                      <a:pt x="1071201" y="602335"/>
                      <a:pt x="1000152" y="574423"/>
                    </a:cubicBezTo>
                    <a:cubicBezTo>
                      <a:pt x="911341" y="539516"/>
                      <a:pt x="820541" y="488904"/>
                      <a:pt x="776307" y="400299"/>
                    </a:cubicBezTo>
                    <a:cubicBezTo>
                      <a:pt x="730084" y="307647"/>
                      <a:pt x="754361" y="202651"/>
                      <a:pt x="780627" y="108491"/>
                    </a:cubicBezTo>
                    <a:cubicBezTo>
                      <a:pt x="782136" y="103004"/>
                      <a:pt x="784125" y="97587"/>
                      <a:pt x="785976" y="92169"/>
                    </a:cubicBezTo>
                    <a:cubicBezTo>
                      <a:pt x="786662" y="90180"/>
                      <a:pt x="783576" y="89357"/>
                      <a:pt x="782822" y="91277"/>
                    </a:cubicBezTo>
                    <a:cubicBezTo>
                      <a:pt x="750932" y="177414"/>
                      <a:pt x="729741" y="270203"/>
                      <a:pt x="753950" y="361208"/>
                    </a:cubicBezTo>
                    <a:cubicBezTo>
                      <a:pt x="776855" y="447208"/>
                      <a:pt x="846121" y="506666"/>
                      <a:pt x="921765" y="547266"/>
                    </a:cubicBezTo>
                    <a:cubicBezTo>
                      <a:pt x="1098221" y="642043"/>
                      <a:pt x="1312259" y="651713"/>
                      <a:pt x="1472325" y="779615"/>
                    </a:cubicBezTo>
                    <a:cubicBezTo>
                      <a:pt x="1488373" y="792439"/>
                      <a:pt x="1503323" y="806635"/>
                      <a:pt x="1518754" y="820214"/>
                    </a:cubicBezTo>
                    <a:cubicBezTo>
                      <a:pt x="1520880" y="822135"/>
                      <a:pt x="1523486" y="819323"/>
                      <a:pt x="1521840" y="817128"/>
                    </a:cubicBezTo>
                    <a:cubicBezTo>
                      <a:pt x="1506135" y="796897"/>
                      <a:pt x="1487344" y="779066"/>
                      <a:pt x="1466770" y="763087"/>
                    </a:cubicBezTo>
                    <a:cubicBezTo>
                      <a:pt x="1481926" y="774266"/>
                      <a:pt x="1496602" y="786404"/>
                      <a:pt x="1510524" y="799777"/>
                    </a:cubicBezTo>
                    <a:cubicBezTo>
                      <a:pt x="1538779" y="826866"/>
                      <a:pt x="1562851" y="858550"/>
                      <a:pt x="1580956" y="893320"/>
                    </a:cubicBezTo>
                    <a:cubicBezTo>
                      <a:pt x="1578487" y="896269"/>
                      <a:pt x="1575881" y="899013"/>
                      <a:pt x="1573069" y="901481"/>
                    </a:cubicBezTo>
                    <a:cubicBezTo>
                      <a:pt x="1520811" y="834342"/>
                      <a:pt x="1446196" y="779821"/>
                      <a:pt x="1373090" y="738330"/>
                    </a:cubicBezTo>
                    <a:cubicBezTo>
                      <a:pt x="1286816" y="689364"/>
                      <a:pt x="1192656" y="663166"/>
                      <a:pt x="1096232" y="642661"/>
                    </a:cubicBezTo>
                    <a:cubicBezTo>
                      <a:pt x="926085" y="606519"/>
                      <a:pt x="690856" y="559542"/>
                      <a:pt x="642919" y="360248"/>
                    </a:cubicBezTo>
                    <a:cubicBezTo>
                      <a:pt x="624676" y="284536"/>
                      <a:pt x="643947" y="201142"/>
                      <a:pt x="704572" y="149913"/>
                    </a:cubicBezTo>
                    <a:cubicBezTo>
                      <a:pt x="706835" y="147993"/>
                      <a:pt x="703818" y="144084"/>
                      <a:pt x="701417" y="145798"/>
                    </a:cubicBezTo>
                    <a:cubicBezTo>
                      <a:pt x="642507" y="188592"/>
                      <a:pt x="622688" y="264168"/>
                      <a:pt x="630300" y="333913"/>
                    </a:cubicBezTo>
                    <a:cubicBezTo>
                      <a:pt x="638941" y="412918"/>
                      <a:pt x="685918" y="478069"/>
                      <a:pt x="747572" y="525663"/>
                    </a:cubicBezTo>
                    <a:cubicBezTo>
                      <a:pt x="906883" y="648627"/>
                      <a:pt x="1124967" y="635322"/>
                      <a:pt x="1303756" y="713572"/>
                    </a:cubicBezTo>
                    <a:cubicBezTo>
                      <a:pt x="1354848" y="735929"/>
                      <a:pt x="1403197" y="764596"/>
                      <a:pt x="1448116" y="797583"/>
                    </a:cubicBezTo>
                    <a:cubicBezTo>
                      <a:pt x="1461284" y="807253"/>
                      <a:pt x="1473697" y="817471"/>
                      <a:pt x="1485767" y="828032"/>
                    </a:cubicBezTo>
                    <a:cubicBezTo>
                      <a:pt x="1356494" y="721733"/>
                      <a:pt x="1178254" y="694438"/>
                      <a:pt x="1015788" y="676265"/>
                    </a:cubicBezTo>
                    <a:cubicBezTo>
                      <a:pt x="912164" y="664743"/>
                      <a:pt x="802641" y="659394"/>
                      <a:pt x="703886" y="623047"/>
                    </a:cubicBezTo>
                    <a:cubicBezTo>
                      <a:pt x="657115" y="605833"/>
                      <a:pt x="616310" y="577098"/>
                      <a:pt x="588260" y="535607"/>
                    </a:cubicBezTo>
                    <a:cubicBezTo>
                      <a:pt x="561788" y="496448"/>
                      <a:pt x="549375" y="448785"/>
                      <a:pt x="545398" y="402150"/>
                    </a:cubicBezTo>
                    <a:cubicBezTo>
                      <a:pt x="538746" y="324381"/>
                      <a:pt x="559114" y="247228"/>
                      <a:pt x="576465" y="172133"/>
                    </a:cubicBezTo>
                    <a:cubicBezTo>
                      <a:pt x="577219" y="168978"/>
                      <a:pt x="572487" y="167675"/>
                      <a:pt x="571664" y="170830"/>
                    </a:cubicBezTo>
                    <a:cubicBezTo>
                      <a:pt x="545535" y="266774"/>
                      <a:pt x="522081" y="367998"/>
                      <a:pt x="548553" y="466479"/>
                    </a:cubicBezTo>
                    <a:cubicBezTo>
                      <a:pt x="559320" y="506461"/>
                      <a:pt x="579414" y="543631"/>
                      <a:pt x="608149" y="573395"/>
                    </a:cubicBezTo>
                    <a:cubicBezTo>
                      <a:pt x="637707" y="604119"/>
                      <a:pt x="677277" y="623253"/>
                      <a:pt x="717122" y="636763"/>
                    </a:cubicBezTo>
                    <a:cubicBezTo>
                      <a:pt x="764099" y="652605"/>
                      <a:pt x="814026" y="660080"/>
                      <a:pt x="862923" y="667075"/>
                    </a:cubicBezTo>
                    <a:cubicBezTo>
                      <a:pt x="915867" y="674688"/>
                      <a:pt x="969154" y="679968"/>
                      <a:pt x="1022303" y="685866"/>
                    </a:cubicBezTo>
                    <a:cubicBezTo>
                      <a:pt x="1124693" y="697250"/>
                      <a:pt x="1227083" y="711926"/>
                      <a:pt x="1324124" y="747862"/>
                    </a:cubicBezTo>
                    <a:cubicBezTo>
                      <a:pt x="1400728" y="776254"/>
                      <a:pt x="1471434" y="819185"/>
                      <a:pt x="1527121" y="879399"/>
                    </a:cubicBezTo>
                    <a:cubicBezTo>
                      <a:pt x="1379125" y="784827"/>
                      <a:pt x="1206646" y="730169"/>
                      <a:pt x="1031219" y="721253"/>
                    </a:cubicBezTo>
                    <a:cubicBezTo>
                      <a:pt x="936852" y="716453"/>
                      <a:pt x="842006" y="726328"/>
                      <a:pt x="748052" y="713367"/>
                    </a:cubicBezTo>
                    <a:cubicBezTo>
                      <a:pt x="653549" y="700336"/>
                      <a:pt x="570087" y="656788"/>
                      <a:pt x="517897" y="575178"/>
                    </a:cubicBezTo>
                    <a:cubicBezTo>
                      <a:pt x="442528" y="457289"/>
                      <a:pt x="457273" y="308264"/>
                      <a:pt x="503495" y="182557"/>
                    </a:cubicBezTo>
                    <a:cubicBezTo>
                      <a:pt x="504593" y="179677"/>
                      <a:pt x="500066" y="178580"/>
                      <a:pt x="498969" y="181323"/>
                    </a:cubicBezTo>
                    <a:cubicBezTo>
                      <a:pt x="461456" y="273357"/>
                      <a:pt x="444105" y="373484"/>
                      <a:pt x="466051" y="471691"/>
                    </a:cubicBezTo>
                    <a:cubicBezTo>
                      <a:pt x="484362" y="553575"/>
                      <a:pt x="532573" y="628464"/>
                      <a:pt x="603828" y="673659"/>
                    </a:cubicBezTo>
                    <a:cubicBezTo>
                      <a:pt x="678580" y="721047"/>
                      <a:pt x="770889" y="728180"/>
                      <a:pt x="857094" y="729346"/>
                    </a:cubicBezTo>
                    <a:cubicBezTo>
                      <a:pt x="954546" y="730649"/>
                      <a:pt x="1050558" y="726877"/>
                      <a:pt x="1147256" y="742856"/>
                    </a:cubicBezTo>
                    <a:cubicBezTo>
                      <a:pt x="1295046" y="767408"/>
                      <a:pt x="1435566" y="826249"/>
                      <a:pt x="1558462" y="911631"/>
                    </a:cubicBezTo>
                    <a:cubicBezTo>
                      <a:pt x="1553318" y="914374"/>
                      <a:pt x="1547900" y="916500"/>
                      <a:pt x="1542277" y="918147"/>
                    </a:cubicBezTo>
                    <a:cubicBezTo>
                      <a:pt x="1542345" y="916363"/>
                      <a:pt x="1541522" y="914580"/>
                      <a:pt x="1539397" y="913894"/>
                    </a:cubicBezTo>
                    <a:cubicBezTo>
                      <a:pt x="1337497" y="844491"/>
                      <a:pt x="1131277" y="774608"/>
                      <a:pt x="915661" y="770631"/>
                    </a:cubicBezTo>
                    <a:cubicBezTo>
                      <a:pt x="808745" y="768642"/>
                      <a:pt x="699360" y="793742"/>
                      <a:pt x="594364" y="764459"/>
                    </a:cubicBezTo>
                    <a:cubicBezTo>
                      <a:pt x="549513" y="751977"/>
                      <a:pt x="508159" y="728248"/>
                      <a:pt x="478121" y="692381"/>
                    </a:cubicBezTo>
                    <a:cubicBezTo>
                      <a:pt x="447191" y="655348"/>
                      <a:pt x="434573" y="606587"/>
                      <a:pt x="429498" y="559610"/>
                    </a:cubicBezTo>
                    <a:cubicBezTo>
                      <a:pt x="424148" y="509410"/>
                      <a:pt x="427852" y="458660"/>
                      <a:pt x="430526" y="408391"/>
                    </a:cubicBezTo>
                    <a:cubicBezTo>
                      <a:pt x="433338" y="355036"/>
                      <a:pt x="437247" y="301406"/>
                      <a:pt x="437933" y="247914"/>
                    </a:cubicBezTo>
                    <a:cubicBezTo>
                      <a:pt x="448700" y="222608"/>
                      <a:pt x="459947" y="197713"/>
                      <a:pt x="470851" y="173299"/>
                    </a:cubicBezTo>
                    <a:cubicBezTo>
                      <a:pt x="471469" y="171927"/>
                      <a:pt x="469480" y="170762"/>
                      <a:pt x="468794" y="172133"/>
                    </a:cubicBezTo>
                    <a:cubicBezTo>
                      <a:pt x="458507" y="193393"/>
                      <a:pt x="448083" y="215476"/>
                      <a:pt x="438002" y="238039"/>
                    </a:cubicBezTo>
                    <a:cubicBezTo>
                      <a:pt x="438002" y="231249"/>
                      <a:pt x="438070" y="224528"/>
                      <a:pt x="437933" y="217739"/>
                    </a:cubicBezTo>
                    <a:cubicBezTo>
                      <a:pt x="437933" y="216779"/>
                      <a:pt x="436561" y="216847"/>
                      <a:pt x="436493" y="217739"/>
                    </a:cubicBezTo>
                    <a:cubicBezTo>
                      <a:pt x="435258" y="228026"/>
                      <a:pt x="434230" y="238381"/>
                      <a:pt x="433270" y="248668"/>
                    </a:cubicBezTo>
                    <a:cubicBezTo>
                      <a:pt x="370519" y="391932"/>
                      <a:pt x="324982" y="555564"/>
                      <a:pt x="417428" y="695399"/>
                    </a:cubicBezTo>
                    <a:cubicBezTo>
                      <a:pt x="466051" y="768985"/>
                      <a:pt x="550541" y="804990"/>
                      <a:pt x="634963" y="818020"/>
                    </a:cubicBezTo>
                    <a:cubicBezTo>
                      <a:pt x="739754" y="834136"/>
                      <a:pt x="846190" y="815071"/>
                      <a:pt x="951460" y="816099"/>
                    </a:cubicBezTo>
                    <a:cubicBezTo>
                      <a:pt x="951872" y="816099"/>
                      <a:pt x="952214" y="816099"/>
                      <a:pt x="952626" y="816099"/>
                    </a:cubicBezTo>
                    <a:cubicBezTo>
                      <a:pt x="944465" y="817745"/>
                      <a:pt x="936235" y="819391"/>
                      <a:pt x="928006" y="821037"/>
                    </a:cubicBezTo>
                    <a:cubicBezTo>
                      <a:pt x="882331" y="824603"/>
                      <a:pt x="837206" y="833244"/>
                      <a:pt x="792354" y="843326"/>
                    </a:cubicBezTo>
                    <a:cubicBezTo>
                      <a:pt x="650257" y="860333"/>
                      <a:pt x="505759" y="851830"/>
                      <a:pt x="391641" y="754103"/>
                    </a:cubicBezTo>
                    <a:cubicBezTo>
                      <a:pt x="321073" y="693753"/>
                      <a:pt x="288360" y="608096"/>
                      <a:pt x="296041" y="515993"/>
                    </a:cubicBezTo>
                    <a:cubicBezTo>
                      <a:pt x="300430" y="462844"/>
                      <a:pt x="318398" y="411546"/>
                      <a:pt x="340892" y="363540"/>
                    </a:cubicBezTo>
                    <a:cubicBezTo>
                      <a:pt x="363387" y="315671"/>
                      <a:pt x="393219" y="272123"/>
                      <a:pt x="418045" y="225626"/>
                    </a:cubicBezTo>
                    <a:cubicBezTo>
                      <a:pt x="419142" y="223500"/>
                      <a:pt x="416262" y="221922"/>
                      <a:pt x="414890" y="223774"/>
                    </a:cubicBezTo>
                    <a:cubicBezTo>
                      <a:pt x="356048" y="305247"/>
                      <a:pt x="304065" y="402219"/>
                      <a:pt x="290280" y="502826"/>
                    </a:cubicBezTo>
                    <a:cubicBezTo>
                      <a:pt x="278484" y="588894"/>
                      <a:pt x="303105" y="671738"/>
                      <a:pt x="361672" y="735792"/>
                    </a:cubicBezTo>
                    <a:cubicBezTo>
                      <a:pt x="447054" y="829130"/>
                      <a:pt x="565217" y="858002"/>
                      <a:pt x="685644" y="857933"/>
                    </a:cubicBezTo>
                    <a:cubicBezTo>
                      <a:pt x="653686" y="863008"/>
                      <a:pt x="622070" y="867054"/>
                      <a:pt x="589220" y="866712"/>
                    </a:cubicBezTo>
                    <a:cubicBezTo>
                      <a:pt x="546358" y="866300"/>
                      <a:pt x="503838" y="859442"/>
                      <a:pt x="462690" y="847509"/>
                    </a:cubicBezTo>
                    <a:cubicBezTo>
                      <a:pt x="386909" y="825495"/>
                      <a:pt x="314969" y="782084"/>
                      <a:pt x="275741" y="711652"/>
                    </a:cubicBezTo>
                    <a:cubicBezTo>
                      <a:pt x="237131" y="642318"/>
                      <a:pt x="237268" y="556661"/>
                      <a:pt x="255373" y="481360"/>
                    </a:cubicBezTo>
                    <a:cubicBezTo>
                      <a:pt x="275467" y="397693"/>
                      <a:pt x="319221" y="320677"/>
                      <a:pt x="360369" y="245925"/>
                    </a:cubicBezTo>
                    <a:cubicBezTo>
                      <a:pt x="361123" y="244554"/>
                      <a:pt x="359066" y="243319"/>
                      <a:pt x="358243" y="244691"/>
                    </a:cubicBezTo>
                    <a:cubicBezTo>
                      <a:pt x="276221" y="383085"/>
                      <a:pt x="185970" y="556044"/>
                      <a:pt x="269775" y="715218"/>
                    </a:cubicBezTo>
                    <a:cubicBezTo>
                      <a:pt x="306191" y="784416"/>
                      <a:pt x="377103" y="826592"/>
                      <a:pt x="449043" y="850732"/>
                    </a:cubicBezTo>
                    <a:cubicBezTo>
                      <a:pt x="531613" y="878439"/>
                      <a:pt x="634552" y="886942"/>
                      <a:pt x="717877" y="857453"/>
                    </a:cubicBezTo>
                    <a:cubicBezTo>
                      <a:pt x="718082" y="857385"/>
                      <a:pt x="718151" y="857247"/>
                      <a:pt x="718357" y="857179"/>
                    </a:cubicBezTo>
                    <a:cubicBezTo>
                      <a:pt x="724597" y="856904"/>
                      <a:pt x="730770" y="856630"/>
                      <a:pt x="736942" y="856219"/>
                    </a:cubicBezTo>
                    <a:cubicBezTo>
                      <a:pt x="629820" y="881868"/>
                      <a:pt x="522972" y="907722"/>
                      <a:pt x="411530" y="885159"/>
                    </a:cubicBezTo>
                    <a:cubicBezTo>
                      <a:pt x="353717" y="873432"/>
                      <a:pt x="298784" y="847646"/>
                      <a:pt x="257842" y="804509"/>
                    </a:cubicBezTo>
                    <a:cubicBezTo>
                      <a:pt x="251738" y="798063"/>
                      <a:pt x="246115" y="791342"/>
                      <a:pt x="240971" y="784278"/>
                    </a:cubicBezTo>
                    <a:cubicBezTo>
                      <a:pt x="240834" y="784004"/>
                      <a:pt x="240697" y="783798"/>
                      <a:pt x="240491" y="783592"/>
                    </a:cubicBezTo>
                    <a:cubicBezTo>
                      <a:pt x="204487" y="734215"/>
                      <a:pt x="190908" y="671464"/>
                      <a:pt x="189262" y="610977"/>
                    </a:cubicBezTo>
                    <a:cubicBezTo>
                      <a:pt x="187342" y="542259"/>
                      <a:pt x="201332" y="473268"/>
                      <a:pt x="225404" y="409077"/>
                    </a:cubicBezTo>
                    <a:cubicBezTo>
                      <a:pt x="250435" y="342486"/>
                      <a:pt x="289732" y="284467"/>
                      <a:pt x="334514" y="229672"/>
                    </a:cubicBezTo>
                    <a:cubicBezTo>
                      <a:pt x="336092" y="227752"/>
                      <a:pt x="333623" y="225214"/>
                      <a:pt x="331771" y="226929"/>
                    </a:cubicBezTo>
                    <a:cubicBezTo>
                      <a:pt x="320318" y="237970"/>
                      <a:pt x="309551" y="249766"/>
                      <a:pt x="299470" y="262110"/>
                    </a:cubicBezTo>
                    <a:cubicBezTo>
                      <a:pt x="299127" y="262110"/>
                      <a:pt x="298716" y="262179"/>
                      <a:pt x="298304" y="262384"/>
                    </a:cubicBezTo>
                    <a:cubicBezTo>
                      <a:pt x="222935" y="307922"/>
                      <a:pt x="173557" y="387680"/>
                      <a:pt x="141530" y="467644"/>
                    </a:cubicBezTo>
                    <a:cubicBezTo>
                      <a:pt x="102371" y="565508"/>
                      <a:pt x="85157" y="673453"/>
                      <a:pt x="71784" y="777489"/>
                    </a:cubicBezTo>
                    <a:cubicBezTo>
                      <a:pt x="46204" y="977057"/>
                      <a:pt x="59989" y="1188420"/>
                      <a:pt x="165259" y="1364739"/>
                    </a:cubicBezTo>
                    <a:cubicBezTo>
                      <a:pt x="208533" y="1437160"/>
                      <a:pt x="267786" y="1498950"/>
                      <a:pt x="338835" y="1544419"/>
                    </a:cubicBezTo>
                    <a:cubicBezTo>
                      <a:pt x="404260" y="1586253"/>
                      <a:pt x="486831" y="1617525"/>
                      <a:pt x="565903" y="1615605"/>
                    </a:cubicBezTo>
                    <a:cubicBezTo>
                      <a:pt x="558017" y="1618897"/>
                      <a:pt x="550198" y="1622326"/>
                      <a:pt x="542449" y="1625892"/>
                    </a:cubicBezTo>
                    <a:cubicBezTo>
                      <a:pt x="541969" y="1624932"/>
                      <a:pt x="541077" y="1624109"/>
                      <a:pt x="539637" y="1623835"/>
                    </a:cubicBezTo>
                    <a:cubicBezTo>
                      <a:pt x="361878" y="1591191"/>
                      <a:pt x="203801" y="1479542"/>
                      <a:pt x="113550" y="1322974"/>
                    </a:cubicBezTo>
                    <a:cubicBezTo>
                      <a:pt x="62457" y="1234300"/>
                      <a:pt x="35231" y="1133693"/>
                      <a:pt x="20967" y="1032949"/>
                    </a:cubicBezTo>
                    <a:cubicBezTo>
                      <a:pt x="5742" y="925416"/>
                      <a:pt x="3753" y="813973"/>
                      <a:pt x="19252" y="706440"/>
                    </a:cubicBezTo>
                    <a:cubicBezTo>
                      <a:pt x="38317" y="574492"/>
                      <a:pt x="92358" y="450842"/>
                      <a:pt x="175546" y="346806"/>
                    </a:cubicBezTo>
                    <a:cubicBezTo>
                      <a:pt x="254070" y="248600"/>
                      <a:pt x="355568" y="175699"/>
                      <a:pt x="469343" y="123510"/>
                    </a:cubicBezTo>
                    <a:cubicBezTo>
                      <a:pt x="471674" y="122481"/>
                      <a:pt x="470028" y="118504"/>
                      <a:pt x="467628" y="119395"/>
                    </a:cubicBezTo>
                    <a:cubicBezTo>
                      <a:pt x="311952" y="176865"/>
                      <a:pt x="181444" y="300378"/>
                      <a:pt x="99628" y="442956"/>
                    </a:cubicBezTo>
                    <a:cubicBezTo>
                      <a:pt x="1284" y="614543"/>
                      <a:pt x="-13186" y="816991"/>
                      <a:pt x="9102" y="1010044"/>
                    </a:cubicBezTo>
                    <a:cubicBezTo>
                      <a:pt x="26590" y="1161880"/>
                      <a:pt x="75762" y="1310904"/>
                      <a:pt x="177329" y="1427627"/>
                    </a:cubicBezTo>
                    <a:cubicBezTo>
                      <a:pt x="268266" y="1532143"/>
                      <a:pt x="395139" y="1604701"/>
                      <a:pt x="530996" y="1631104"/>
                    </a:cubicBezTo>
                    <a:cubicBezTo>
                      <a:pt x="427372" y="1680276"/>
                      <a:pt x="335543" y="1751256"/>
                      <a:pt x="275947" y="1852137"/>
                    </a:cubicBezTo>
                    <a:cubicBezTo>
                      <a:pt x="231439" y="1927438"/>
                      <a:pt x="206270" y="2023519"/>
                      <a:pt x="233359" y="2109038"/>
                    </a:cubicBezTo>
                    <a:cubicBezTo>
                      <a:pt x="252013" y="2167948"/>
                      <a:pt x="297687" y="2209439"/>
                      <a:pt x="350151" y="2239134"/>
                    </a:cubicBezTo>
                    <a:cubicBezTo>
                      <a:pt x="323610" y="2435067"/>
                      <a:pt x="264288" y="2626269"/>
                      <a:pt x="173900" y="2802176"/>
                    </a:cubicBezTo>
                    <a:cubicBezTo>
                      <a:pt x="151406" y="2845930"/>
                      <a:pt x="126786" y="2888518"/>
                      <a:pt x="100588" y="2930078"/>
                    </a:cubicBezTo>
                    <a:cubicBezTo>
                      <a:pt x="87969" y="2950035"/>
                      <a:pt x="74870" y="2969649"/>
                      <a:pt x="61429" y="2989057"/>
                    </a:cubicBezTo>
                    <a:cubicBezTo>
                      <a:pt x="48810" y="3007230"/>
                      <a:pt x="30911" y="3025816"/>
                      <a:pt x="23710" y="3047075"/>
                    </a:cubicBezTo>
                    <a:cubicBezTo>
                      <a:pt x="11777" y="3082394"/>
                      <a:pt x="37426" y="3103722"/>
                      <a:pt x="69933" y="3109826"/>
                    </a:cubicBezTo>
                    <a:cubicBezTo>
                      <a:pt x="113481" y="3117987"/>
                      <a:pt x="161624" y="3103928"/>
                      <a:pt x="203321" y="3092818"/>
                    </a:cubicBezTo>
                    <a:cubicBezTo>
                      <a:pt x="255167" y="3079034"/>
                      <a:pt x="305299" y="3066689"/>
                      <a:pt x="359409" y="3070941"/>
                    </a:cubicBezTo>
                    <a:cubicBezTo>
                      <a:pt x="401586" y="3074302"/>
                      <a:pt x="442734" y="3085274"/>
                      <a:pt x="483950" y="3095013"/>
                    </a:cubicBezTo>
                    <a:cubicBezTo>
                      <a:pt x="493551" y="3226344"/>
                      <a:pt x="510834" y="3357194"/>
                      <a:pt x="522012" y="3488456"/>
                    </a:cubicBezTo>
                    <a:cubicBezTo>
                      <a:pt x="532299" y="3609226"/>
                      <a:pt x="539088" y="3730201"/>
                      <a:pt x="546427" y="3851176"/>
                    </a:cubicBezTo>
                    <a:cubicBezTo>
                      <a:pt x="546221" y="3850010"/>
                      <a:pt x="545398" y="3848982"/>
                      <a:pt x="544026" y="3849050"/>
                    </a:cubicBezTo>
                    <a:cubicBezTo>
                      <a:pt x="501301" y="3851244"/>
                      <a:pt x="458781" y="3856457"/>
                      <a:pt x="416330" y="3861120"/>
                    </a:cubicBezTo>
                    <a:cubicBezTo>
                      <a:pt x="383480" y="3864686"/>
                      <a:pt x="346859" y="3864618"/>
                      <a:pt x="316409" y="3878814"/>
                    </a:cubicBezTo>
                    <a:cubicBezTo>
                      <a:pt x="294121" y="3889169"/>
                      <a:pt x="285274" y="3912555"/>
                      <a:pt x="293504" y="3935186"/>
                    </a:cubicBezTo>
                    <a:cubicBezTo>
                      <a:pt x="303653" y="3962962"/>
                      <a:pt x="334994" y="3973728"/>
                      <a:pt x="361672" y="3976883"/>
                    </a:cubicBezTo>
                    <a:cubicBezTo>
                      <a:pt x="445957" y="3986896"/>
                      <a:pt x="532711" y="3984907"/>
                      <a:pt x="617064" y="3976609"/>
                    </a:cubicBezTo>
                    <a:cubicBezTo>
                      <a:pt x="643810" y="3974003"/>
                      <a:pt x="663561" y="3969956"/>
                      <a:pt x="665550" y="3939507"/>
                    </a:cubicBezTo>
                    <a:cubicBezTo>
                      <a:pt x="667882" y="3904531"/>
                      <a:pt x="654714" y="3869144"/>
                      <a:pt x="634826" y="3841163"/>
                    </a:cubicBezTo>
                    <a:cubicBezTo>
                      <a:pt x="633592" y="3839380"/>
                      <a:pt x="631534" y="3839449"/>
                      <a:pt x="630163" y="3840409"/>
                    </a:cubicBezTo>
                    <a:cubicBezTo>
                      <a:pt x="635718" y="3726703"/>
                      <a:pt x="641341" y="3613066"/>
                      <a:pt x="646691" y="3499360"/>
                    </a:cubicBezTo>
                    <a:cubicBezTo>
                      <a:pt x="652726" y="3371733"/>
                      <a:pt x="662807" y="3243283"/>
                      <a:pt x="662807" y="3115450"/>
                    </a:cubicBezTo>
                    <a:cubicBezTo>
                      <a:pt x="723637" y="3115381"/>
                      <a:pt x="784742" y="3109963"/>
                      <a:pt x="845024" y="3104957"/>
                    </a:cubicBezTo>
                    <a:cubicBezTo>
                      <a:pt x="883703" y="3101802"/>
                      <a:pt x="922314" y="3099333"/>
                      <a:pt x="960855" y="3098099"/>
                    </a:cubicBezTo>
                    <a:cubicBezTo>
                      <a:pt x="961747" y="3160164"/>
                      <a:pt x="970525" y="3222709"/>
                      <a:pt x="975600" y="3284499"/>
                    </a:cubicBezTo>
                    <a:cubicBezTo>
                      <a:pt x="981018" y="3349925"/>
                      <a:pt x="986299" y="3415350"/>
                      <a:pt x="991099" y="3480844"/>
                    </a:cubicBezTo>
                    <a:cubicBezTo>
                      <a:pt x="999329" y="3592424"/>
                      <a:pt x="1004335" y="3704209"/>
                      <a:pt x="1011262" y="3815926"/>
                    </a:cubicBezTo>
                    <a:cubicBezTo>
                      <a:pt x="1010645" y="3815926"/>
                      <a:pt x="1010027" y="3816200"/>
                      <a:pt x="1009410" y="3816818"/>
                    </a:cubicBezTo>
                    <a:cubicBezTo>
                      <a:pt x="989042" y="3839449"/>
                      <a:pt x="980881" y="3872367"/>
                      <a:pt x="978069" y="3901857"/>
                    </a:cubicBezTo>
                    <a:cubicBezTo>
                      <a:pt x="976149" y="3921950"/>
                      <a:pt x="978069" y="3948354"/>
                      <a:pt x="996791" y="3959189"/>
                    </a:cubicBezTo>
                    <a:cubicBezTo>
                      <a:pt x="997477" y="3960904"/>
                      <a:pt x="999329" y="3961590"/>
                      <a:pt x="1000975" y="3961178"/>
                    </a:cubicBezTo>
                    <a:cubicBezTo>
                      <a:pt x="1001935" y="3961590"/>
                      <a:pt x="1002826" y="3962001"/>
                      <a:pt x="1003855" y="3962275"/>
                    </a:cubicBezTo>
                    <a:cubicBezTo>
                      <a:pt x="1004472" y="3962481"/>
                      <a:pt x="1005090" y="3962481"/>
                      <a:pt x="1005638" y="3962413"/>
                    </a:cubicBezTo>
                    <a:cubicBezTo>
                      <a:pt x="1017297" y="3963990"/>
                      <a:pt x="1029024" y="3965156"/>
                      <a:pt x="1040820" y="3966116"/>
                    </a:cubicBezTo>
                    <a:cubicBezTo>
                      <a:pt x="1041780" y="3966802"/>
                      <a:pt x="1042946" y="3966802"/>
                      <a:pt x="1044043" y="3966391"/>
                    </a:cubicBezTo>
                    <a:cubicBezTo>
                      <a:pt x="1095821" y="3970505"/>
                      <a:pt x="1148422" y="3969682"/>
                      <a:pt x="1199926" y="3968105"/>
                    </a:cubicBezTo>
                    <a:cubicBezTo>
                      <a:pt x="1219745" y="3967488"/>
                      <a:pt x="1239565" y="3966459"/>
                      <a:pt x="1259384" y="3965087"/>
                    </a:cubicBezTo>
                    <a:cubicBezTo>
                      <a:pt x="1259659" y="3965499"/>
                      <a:pt x="1259796" y="3965979"/>
                      <a:pt x="1260070" y="3966391"/>
                    </a:cubicBezTo>
                    <a:cubicBezTo>
                      <a:pt x="1262127" y="3969820"/>
                      <a:pt x="1268162" y="3968653"/>
                      <a:pt x="1268025" y="3964470"/>
                    </a:cubicBezTo>
                    <a:cubicBezTo>
                      <a:pt x="1278930" y="3963647"/>
                      <a:pt x="1289765" y="3962756"/>
                      <a:pt x="1300601" y="3961727"/>
                    </a:cubicBezTo>
                    <a:cubicBezTo>
                      <a:pt x="1320969" y="3959807"/>
                      <a:pt x="1343669" y="3957475"/>
                      <a:pt x="1357179" y="3940262"/>
                    </a:cubicBezTo>
                    <a:cubicBezTo>
                      <a:pt x="1368015" y="3926477"/>
                      <a:pt x="1363969" y="3904737"/>
                      <a:pt x="1353065" y="3892187"/>
                    </a:cubicBezTo>
                    <a:cubicBezTo>
                      <a:pt x="1338183" y="3875111"/>
                      <a:pt x="1316100" y="3867361"/>
                      <a:pt x="1294840" y="3860640"/>
                    </a:cubicBezTo>
                    <a:cubicBezTo>
                      <a:pt x="1294497" y="3860228"/>
                      <a:pt x="1293949" y="3859954"/>
                      <a:pt x="1293331" y="3860023"/>
                    </a:cubicBezTo>
                    <a:cubicBezTo>
                      <a:pt x="1293263" y="3860023"/>
                      <a:pt x="1293194" y="3860023"/>
                      <a:pt x="1293126" y="3860092"/>
                    </a:cubicBezTo>
                    <a:cubicBezTo>
                      <a:pt x="1290108" y="3859131"/>
                      <a:pt x="1287159" y="3858240"/>
                      <a:pt x="1284210" y="3857280"/>
                    </a:cubicBezTo>
                    <a:cubicBezTo>
                      <a:pt x="1226260" y="3838831"/>
                      <a:pt x="1165224" y="3829505"/>
                      <a:pt x="1104393" y="3828544"/>
                    </a:cubicBezTo>
                    <a:cubicBezTo>
                      <a:pt x="1104942" y="3815171"/>
                      <a:pt x="1105285" y="3801867"/>
                      <a:pt x="1106039" y="3788700"/>
                    </a:cubicBezTo>
                    <a:cubicBezTo>
                      <a:pt x="1107822" y="3756947"/>
                      <a:pt x="1109537" y="3725126"/>
                      <a:pt x="1111320" y="3693374"/>
                    </a:cubicBezTo>
                    <a:cubicBezTo>
                      <a:pt x="1114955" y="3627537"/>
                      <a:pt x="1118590" y="3561700"/>
                      <a:pt x="1122224" y="3495931"/>
                    </a:cubicBezTo>
                    <a:cubicBezTo>
                      <a:pt x="1125859" y="3430095"/>
                      <a:pt x="1129357" y="3364258"/>
                      <a:pt x="1132854" y="3298490"/>
                    </a:cubicBezTo>
                    <a:cubicBezTo>
                      <a:pt x="1136352" y="3233407"/>
                      <a:pt x="1143073" y="3167365"/>
                      <a:pt x="1141633" y="3102145"/>
                    </a:cubicBezTo>
                    <a:cubicBezTo>
                      <a:pt x="1148970" y="3102762"/>
                      <a:pt x="1156309" y="3103448"/>
                      <a:pt x="1163647" y="3104271"/>
                    </a:cubicBezTo>
                    <a:cubicBezTo>
                      <a:pt x="1269123" y="3115381"/>
                      <a:pt x="1373227" y="3139179"/>
                      <a:pt x="1473491" y="3173605"/>
                    </a:cubicBezTo>
                    <a:cubicBezTo>
                      <a:pt x="1514708" y="3187733"/>
                      <a:pt x="1554621" y="3204604"/>
                      <a:pt x="1594603" y="3221817"/>
                    </a:cubicBezTo>
                    <a:cubicBezTo>
                      <a:pt x="1597621" y="3223120"/>
                      <a:pt x="1601530" y="3220994"/>
                      <a:pt x="1600433" y="3217291"/>
                    </a:cubicBezTo>
                    <a:cubicBezTo>
                      <a:pt x="1598512" y="3210707"/>
                      <a:pt x="1596592" y="3204124"/>
                      <a:pt x="1594603" y="3197540"/>
                    </a:cubicBezTo>
                    <a:cubicBezTo>
                      <a:pt x="1593575" y="3193905"/>
                      <a:pt x="1588911" y="3194591"/>
                      <a:pt x="1587882" y="3197403"/>
                    </a:cubicBezTo>
                    <a:cubicBezTo>
                      <a:pt x="1582945" y="3164416"/>
                      <a:pt x="1574029" y="3131429"/>
                      <a:pt x="1567446" y="3098990"/>
                    </a:cubicBezTo>
                    <a:cubicBezTo>
                      <a:pt x="1560519" y="3064838"/>
                      <a:pt x="1553250" y="3030685"/>
                      <a:pt x="1543374" y="2997287"/>
                    </a:cubicBezTo>
                    <a:cubicBezTo>
                      <a:pt x="1545226" y="2998658"/>
                      <a:pt x="1547077" y="3000030"/>
                      <a:pt x="1548792" y="3001401"/>
                    </a:cubicBezTo>
                    <a:cubicBezTo>
                      <a:pt x="1566554" y="3015391"/>
                      <a:pt x="1581642" y="3033771"/>
                      <a:pt x="1597209" y="3050025"/>
                    </a:cubicBezTo>
                    <a:cubicBezTo>
                      <a:pt x="1662635" y="3118261"/>
                      <a:pt x="1726688" y="3188213"/>
                      <a:pt x="1771265" y="3272361"/>
                    </a:cubicBezTo>
                    <a:cubicBezTo>
                      <a:pt x="1819340" y="3363023"/>
                      <a:pt x="1837445" y="3466648"/>
                      <a:pt x="1849447" y="3567529"/>
                    </a:cubicBezTo>
                    <a:cubicBezTo>
                      <a:pt x="1861105" y="3665530"/>
                      <a:pt x="1864328" y="3764628"/>
                      <a:pt x="1859734" y="3863246"/>
                    </a:cubicBezTo>
                    <a:cubicBezTo>
                      <a:pt x="1858705" y="3863521"/>
                      <a:pt x="1857745" y="3864343"/>
                      <a:pt x="1857676" y="3865509"/>
                    </a:cubicBezTo>
                    <a:cubicBezTo>
                      <a:pt x="1855344" y="3908920"/>
                      <a:pt x="1853424" y="3949246"/>
                      <a:pt x="1840943" y="3991285"/>
                    </a:cubicBezTo>
                    <a:cubicBezTo>
                      <a:pt x="1839434" y="3996291"/>
                      <a:pt x="1847115" y="3998349"/>
                      <a:pt x="1848692" y="3993411"/>
                    </a:cubicBezTo>
                    <a:cubicBezTo>
                      <a:pt x="1859734" y="3959258"/>
                      <a:pt x="1867277" y="3919962"/>
                      <a:pt x="1864740" y="3883134"/>
                    </a:cubicBezTo>
                    <a:cubicBezTo>
                      <a:pt x="1866317" y="3882654"/>
                      <a:pt x="1867689" y="3881283"/>
                      <a:pt x="1867826" y="3879157"/>
                    </a:cubicBezTo>
                    <a:cubicBezTo>
                      <a:pt x="1873175" y="3781773"/>
                      <a:pt x="1871050" y="3684321"/>
                      <a:pt x="1860968" y="3587280"/>
                    </a:cubicBezTo>
                    <a:cubicBezTo>
                      <a:pt x="1851298" y="3494217"/>
                      <a:pt x="1835936" y="3400331"/>
                      <a:pt x="1800618" y="3313303"/>
                    </a:cubicBezTo>
                    <a:cubicBezTo>
                      <a:pt x="1768728" y="3234847"/>
                      <a:pt x="1717156" y="3166816"/>
                      <a:pt x="1660920" y="3104203"/>
                    </a:cubicBezTo>
                    <a:cubicBezTo>
                      <a:pt x="1631911" y="3071901"/>
                      <a:pt x="1601530" y="3040766"/>
                      <a:pt x="1570395" y="3010454"/>
                    </a:cubicBezTo>
                    <a:cubicBezTo>
                      <a:pt x="1561411" y="3001675"/>
                      <a:pt x="1551329" y="2992417"/>
                      <a:pt x="1540082" y="2985971"/>
                    </a:cubicBezTo>
                    <a:cubicBezTo>
                      <a:pt x="1539876" y="2985353"/>
                      <a:pt x="1539739" y="2984668"/>
                      <a:pt x="1539534" y="2984050"/>
                    </a:cubicBezTo>
                    <a:cubicBezTo>
                      <a:pt x="1538985" y="2982404"/>
                      <a:pt x="1536996" y="2982747"/>
                      <a:pt x="1536585" y="2984050"/>
                    </a:cubicBezTo>
                    <a:cubicBezTo>
                      <a:pt x="1534459" y="2982953"/>
                      <a:pt x="1532264" y="2981993"/>
                      <a:pt x="1530070" y="2981170"/>
                    </a:cubicBezTo>
                    <a:cubicBezTo>
                      <a:pt x="1521291" y="2977878"/>
                      <a:pt x="1513405" y="2976507"/>
                      <a:pt x="1504078" y="2976849"/>
                    </a:cubicBezTo>
                    <a:cubicBezTo>
                      <a:pt x="1499551" y="2977055"/>
                      <a:pt x="1495025" y="2977878"/>
                      <a:pt x="1490430" y="2978084"/>
                    </a:cubicBezTo>
                    <a:cubicBezTo>
                      <a:pt x="1491665" y="2971158"/>
                      <a:pt x="1492968" y="2964300"/>
                      <a:pt x="1494202" y="2957373"/>
                    </a:cubicBezTo>
                    <a:cubicBezTo>
                      <a:pt x="1497700" y="2956413"/>
                      <a:pt x="1501266" y="2955658"/>
                      <a:pt x="1504901" y="2955178"/>
                    </a:cubicBezTo>
                    <a:cubicBezTo>
                      <a:pt x="1507918" y="2954698"/>
                      <a:pt x="1507507" y="2950035"/>
                      <a:pt x="1504901" y="2949417"/>
                    </a:cubicBezTo>
                    <a:cubicBezTo>
                      <a:pt x="1505107" y="2949281"/>
                      <a:pt x="1505381" y="2949143"/>
                      <a:pt x="1505449" y="2948869"/>
                    </a:cubicBezTo>
                    <a:cubicBezTo>
                      <a:pt x="1507918" y="2937759"/>
                      <a:pt x="1491185" y="2936730"/>
                      <a:pt x="1483915" y="2937210"/>
                    </a:cubicBezTo>
                    <a:cubicBezTo>
                      <a:pt x="1476028" y="2937691"/>
                      <a:pt x="1461147" y="2938788"/>
                      <a:pt x="1464027" y="2926169"/>
                    </a:cubicBezTo>
                    <a:cubicBezTo>
                      <a:pt x="1466427" y="2915676"/>
                      <a:pt x="1480212" y="2914716"/>
                      <a:pt x="1489607" y="2913893"/>
                    </a:cubicBezTo>
                    <a:cubicBezTo>
                      <a:pt x="1492625" y="2914716"/>
                      <a:pt x="1495711" y="2915402"/>
                      <a:pt x="1498866" y="2916019"/>
                    </a:cubicBezTo>
                    <a:cubicBezTo>
                      <a:pt x="1503323" y="2916842"/>
                      <a:pt x="1505244" y="2910053"/>
                      <a:pt x="1500717" y="2909230"/>
                    </a:cubicBezTo>
                    <a:cubicBezTo>
                      <a:pt x="1497288" y="2908681"/>
                      <a:pt x="1493859" y="2907927"/>
                      <a:pt x="1490499" y="2907104"/>
                    </a:cubicBezTo>
                    <a:cubicBezTo>
                      <a:pt x="1487618" y="2906007"/>
                      <a:pt x="1484670" y="2904840"/>
                      <a:pt x="1481789" y="2903743"/>
                    </a:cubicBezTo>
                    <a:cubicBezTo>
                      <a:pt x="1480692" y="2883032"/>
                      <a:pt x="1485973" y="2876586"/>
                      <a:pt x="1497631" y="2884472"/>
                    </a:cubicBezTo>
                    <a:cubicBezTo>
                      <a:pt x="1505929" y="2888381"/>
                      <a:pt x="1513679" y="2894485"/>
                      <a:pt x="1521291" y="2899628"/>
                    </a:cubicBezTo>
                    <a:cubicBezTo>
                      <a:pt x="1540357" y="2912590"/>
                      <a:pt x="1558324" y="2927198"/>
                      <a:pt x="1575469" y="2942628"/>
                    </a:cubicBezTo>
                    <a:cubicBezTo>
                      <a:pt x="1608114" y="2971981"/>
                      <a:pt x="1635683" y="3005927"/>
                      <a:pt x="1660509" y="3042069"/>
                    </a:cubicBezTo>
                    <a:cubicBezTo>
                      <a:pt x="1701931" y="3102419"/>
                      <a:pt x="1744177" y="3180395"/>
                      <a:pt x="1817694" y="3206250"/>
                    </a:cubicBezTo>
                    <a:cubicBezTo>
                      <a:pt x="1840805" y="3242460"/>
                      <a:pt x="1873381" y="3272224"/>
                      <a:pt x="1914598" y="3293003"/>
                    </a:cubicBezTo>
                    <a:cubicBezTo>
                      <a:pt x="1954580" y="3313166"/>
                      <a:pt x="1998677" y="3324207"/>
                      <a:pt x="2042362" y="3333191"/>
                    </a:cubicBezTo>
                    <a:cubicBezTo>
                      <a:pt x="2094757" y="3343958"/>
                      <a:pt x="2147975" y="3350268"/>
                      <a:pt x="2201399" y="3353079"/>
                    </a:cubicBezTo>
                    <a:cubicBezTo>
                      <a:pt x="2291376" y="3357880"/>
                      <a:pt x="2392737" y="3356920"/>
                      <a:pt x="2476954" y="3320572"/>
                    </a:cubicBezTo>
                    <a:cubicBezTo>
                      <a:pt x="2517141" y="3303222"/>
                      <a:pt x="2550746" y="3277573"/>
                      <a:pt x="2575709" y="3242323"/>
                    </a:cubicBezTo>
                    <a:cubicBezTo>
                      <a:pt x="2561513" y="3297392"/>
                      <a:pt x="2552940" y="3354451"/>
                      <a:pt x="2544642" y="3410412"/>
                    </a:cubicBezTo>
                    <a:cubicBezTo>
                      <a:pt x="2534904" y="3476044"/>
                      <a:pt x="2528115" y="3542017"/>
                      <a:pt x="2523794" y="3608197"/>
                    </a:cubicBezTo>
                    <a:cubicBezTo>
                      <a:pt x="2520913" y="3651951"/>
                      <a:pt x="2519473" y="3695774"/>
                      <a:pt x="2519131" y="3739596"/>
                    </a:cubicBezTo>
                    <a:cubicBezTo>
                      <a:pt x="2519062" y="3739116"/>
                      <a:pt x="2519062" y="3738636"/>
                      <a:pt x="2518925" y="3738225"/>
                    </a:cubicBezTo>
                    <a:cubicBezTo>
                      <a:pt x="2518513" y="3736442"/>
                      <a:pt x="2515770" y="3736442"/>
                      <a:pt x="2515358" y="3738225"/>
                    </a:cubicBezTo>
                    <a:cubicBezTo>
                      <a:pt x="2514535" y="3741997"/>
                      <a:pt x="2514399" y="3745906"/>
                      <a:pt x="2514330" y="3749815"/>
                    </a:cubicBezTo>
                    <a:cubicBezTo>
                      <a:pt x="2514261" y="3753312"/>
                      <a:pt x="2514055" y="3757016"/>
                      <a:pt x="2515633" y="3760170"/>
                    </a:cubicBezTo>
                    <a:cubicBezTo>
                      <a:pt x="2516181" y="3761336"/>
                      <a:pt x="2518102" y="3761336"/>
                      <a:pt x="2518650" y="3760170"/>
                    </a:cubicBezTo>
                    <a:cubicBezTo>
                      <a:pt x="2518787" y="3759896"/>
                      <a:pt x="2518787" y="3759690"/>
                      <a:pt x="2518925" y="3759416"/>
                    </a:cubicBezTo>
                    <a:cubicBezTo>
                      <a:pt x="2518925" y="3842947"/>
                      <a:pt x="2523382" y="3926477"/>
                      <a:pt x="2531955" y="4009527"/>
                    </a:cubicBezTo>
                    <a:cubicBezTo>
                      <a:pt x="2532161" y="4011585"/>
                      <a:pt x="2533464" y="4012888"/>
                      <a:pt x="2534973" y="4013505"/>
                    </a:cubicBezTo>
                    <a:cubicBezTo>
                      <a:pt x="2534492" y="4014259"/>
                      <a:pt x="2534904" y="4015425"/>
                      <a:pt x="2536001" y="4015494"/>
                    </a:cubicBezTo>
                    <a:cubicBezTo>
                      <a:pt x="2547180" y="4016659"/>
                      <a:pt x="2557329" y="4015494"/>
                      <a:pt x="2566519" y="4023517"/>
                    </a:cubicBezTo>
                    <a:cubicBezTo>
                      <a:pt x="2579206" y="4034559"/>
                      <a:pt x="2567685" y="4046492"/>
                      <a:pt x="2556781" y="4049441"/>
                    </a:cubicBezTo>
                    <a:cubicBezTo>
                      <a:pt x="2542859" y="4053213"/>
                      <a:pt x="2527154" y="4044914"/>
                      <a:pt x="2512890" y="4042514"/>
                    </a:cubicBezTo>
                    <a:cubicBezTo>
                      <a:pt x="2512821" y="4041280"/>
                      <a:pt x="2512478" y="4040388"/>
                      <a:pt x="2511449" y="4037988"/>
                    </a:cubicBezTo>
                    <a:cubicBezTo>
                      <a:pt x="2511038" y="4036959"/>
                      <a:pt x="2510078" y="4036342"/>
                      <a:pt x="2509049" y="4036274"/>
                    </a:cubicBezTo>
                    <a:cubicBezTo>
                      <a:pt x="2504660" y="4017277"/>
                      <a:pt x="2494716" y="3998143"/>
                      <a:pt x="2488064" y="3980175"/>
                    </a:cubicBezTo>
                    <a:cubicBezTo>
                      <a:pt x="2480383" y="3959395"/>
                      <a:pt x="2473525" y="3938341"/>
                      <a:pt x="2465775" y="3917562"/>
                    </a:cubicBezTo>
                    <a:cubicBezTo>
                      <a:pt x="2466255" y="3917562"/>
                      <a:pt x="2466529" y="3917013"/>
                      <a:pt x="2466324" y="3916601"/>
                    </a:cubicBezTo>
                    <a:cubicBezTo>
                      <a:pt x="2465912" y="3915847"/>
                      <a:pt x="2465501" y="3915024"/>
                      <a:pt x="2465089" y="3914269"/>
                    </a:cubicBezTo>
                    <a:cubicBezTo>
                      <a:pt x="2470507" y="3913858"/>
                      <a:pt x="2475856" y="3913447"/>
                      <a:pt x="2481274" y="3912966"/>
                    </a:cubicBezTo>
                    <a:cubicBezTo>
                      <a:pt x="2487515" y="3912418"/>
                      <a:pt x="2487515" y="3902679"/>
                      <a:pt x="2481274" y="3903228"/>
                    </a:cubicBezTo>
                    <a:cubicBezTo>
                      <a:pt x="2390131" y="3911046"/>
                      <a:pt x="2298714" y="3913241"/>
                      <a:pt x="2207366" y="3909606"/>
                    </a:cubicBezTo>
                    <a:cubicBezTo>
                      <a:pt x="2170058" y="3908166"/>
                      <a:pt x="2133093" y="3904943"/>
                      <a:pt x="2096197" y="3901102"/>
                    </a:cubicBezTo>
                    <a:cubicBezTo>
                      <a:pt x="2096060" y="3898359"/>
                      <a:pt x="2095855" y="3895685"/>
                      <a:pt x="2095717" y="3893010"/>
                    </a:cubicBezTo>
                    <a:cubicBezTo>
                      <a:pt x="2095580" y="3890404"/>
                      <a:pt x="2091808" y="3890404"/>
                      <a:pt x="2091671" y="3893010"/>
                    </a:cubicBezTo>
                    <a:cubicBezTo>
                      <a:pt x="2091534" y="3895547"/>
                      <a:pt x="2091328" y="3898085"/>
                      <a:pt x="2091191" y="3900622"/>
                    </a:cubicBezTo>
                    <a:cubicBezTo>
                      <a:pt x="2039482" y="3895067"/>
                      <a:pt x="1987978" y="3888209"/>
                      <a:pt x="1936063" y="3882448"/>
                    </a:cubicBezTo>
                    <a:cubicBezTo>
                      <a:pt x="1936612" y="3880322"/>
                      <a:pt x="1937023" y="3878265"/>
                      <a:pt x="1937435" y="3876139"/>
                    </a:cubicBezTo>
                    <a:cubicBezTo>
                      <a:pt x="1938121" y="3872436"/>
                      <a:pt x="1933046" y="3869761"/>
                      <a:pt x="1931057" y="3873464"/>
                    </a:cubicBezTo>
                    <a:cubicBezTo>
                      <a:pt x="1923444" y="3887660"/>
                      <a:pt x="1919398" y="3903914"/>
                      <a:pt x="1914186" y="3919070"/>
                    </a:cubicBezTo>
                    <a:cubicBezTo>
                      <a:pt x="1907534" y="3938410"/>
                      <a:pt x="1900813" y="3957681"/>
                      <a:pt x="1894024" y="3976952"/>
                    </a:cubicBezTo>
                    <a:cubicBezTo>
                      <a:pt x="1888880" y="3991697"/>
                      <a:pt x="1885931" y="4018305"/>
                      <a:pt x="1868580" y="4021391"/>
                    </a:cubicBezTo>
                    <a:cubicBezTo>
                      <a:pt x="1858431" y="4023175"/>
                      <a:pt x="1848281" y="4024409"/>
                      <a:pt x="1838062" y="4025506"/>
                    </a:cubicBezTo>
                    <a:cubicBezTo>
                      <a:pt x="1828735" y="4027701"/>
                      <a:pt x="1826198" y="4021391"/>
                      <a:pt x="1830518" y="4006578"/>
                    </a:cubicBezTo>
                    <a:cubicBezTo>
                      <a:pt x="1830450" y="4006578"/>
                      <a:pt x="1844372" y="4004246"/>
                      <a:pt x="1846841" y="4003835"/>
                    </a:cubicBezTo>
                    <a:cubicBezTo>
                      <a:pt x="1848761" y="4003492"/>
                      <a:pt x="1848624" y="4000543"/>
                      <a:pt x="1846841" y="4000132"/>
                    </a:cubicBezTo>
                    <a:cubicBezTo>
                      <a:pt x="1830656" y="3995948"/>
                      <a:pt x="1813305" y="4001229"/>
                      <a:pt x="1811865" y="4019677"/>
                    </a:cubicBezTo>
                    <a:cubicBezTo>
                      <a:pt x="1810219" y="4040800"/>
                      <a:pt x="1848555" y="4032639"/>
                      <a:pt x="1858156" y="4031336"/>
                    </a:cubicBezTo>
                    <a:cubicBezTo>
                      <a:pt x="1863986" y="4030581"/>
                      <a:pt x="1882571" y="4030719"/>
                      <a:pt x="1885794" y="4025163"/>
                    </a:cubicBezTo>
                    <a:cubicBezTo>
                      <a:pt x="1893475" y="4011996"/>
                      <a:pt x="1896904" y="3993617"/>
                      <a:pt x="1901979" y="3979146"/>
                    </a:cubicBezTo>
                    <a:cubicBezTo>
                      <a:pt x="1908014" y="3962001"/>
                      <a:pt x="1913980" y="3944856"/>
                      <a:pt x="1920084" y="3927711"/>
                    </a:cubicBezTo>
                    <a:cubicBezTo>
                      <a:pt x="1924679" y="3914681"/>
                      <a:pt x="1930577" y="3901445"/>
                      <a:pt x="1934486" y="3888003"/>
                    </a:cubicBezTo>
                    <a:cubicBezTo>
                      <a:pt x="2020828" y="3908303"/>
                      <a:pt x="2112245" y="3914544"/>
                      <a:pt x="2200645" y="3918796"/>
                    </a:cubicBezTo>
                    <a:cubicBezTo>
                      <a:pt x="2286301" y="3922911"/>
                      <a:pt x="2372163" y="3921333"/>
                      <a:pt x="2457614" y="3914818"/>
                    </a:cubicBezTo>
                    <a:cubicBezTo>
                      <a:pt x="2463992" y="3937655"/>
                      <a:pt x="2472084" y="3960012"/>
                      <a:pt x="2480040" y="3982301"/>
                    </a:cubicBezTo>
                    <a:cubicBezTo>
                      <a:pt x="2487172" y="4002326"/>
                      <a:pt x="2492864" y="4026055"/>
                      <a:pt x="2504523" y="4043886"/>
                    </a:cubicBezTo>
                    <a:cubicBezTo>
                      <a:pt x="2504454" y="4044503"/>
                      <a:pt x="2504386" y="4045120"/>
                      <a:pt x="2504317" y="4045943"/>
                    </a:cubicBezTo>
                    <a:cubicBezTo>
                      <a:pt x="2504112" y="4048275"/>
                      <a:pt x="2506306" y="4049921"/>
                      <a:pt x="2508432" y="4050058"/>
                    </a:cubicBezTo>
                    <a:cubicBezTo>
                      <a:pt x="2529966" y="4051635"/>
                      <a:pt x="2563708" y="4070426"/>
                      <a:pt x="2577698" y="4043132"/>
                    </a:cubicBezTo>
                    <a:cubicBezTo>
                      <a:pt x="2589219" y="4020568"/>
                      <a:pt x="2559250" y="4008910"/>
                      <a:pt x="2540870" y="4011585"/>
                    </a:cubicBezTo>
                    <a:cubicBezTo>
                      <a:pt x="2541144" y="4010968"/>
                      <a:pt x="2541282" y="4010281"/>
                      <a:pt x="2541213" y="4009390"/>
                    </a:cubicBezTo>
                    <a:cubicBezTo>
                      <a:pt x="2527771" y="3878196"/>
                      <a:pt x="2525165" y="3746248"/>
                      <a:pt x="2532983" y="3614643"/>
                    </a:cubicBezTo>
                    <a:cubicBezTo>
                      <a:pt x="2537030" y="3547092"/>
                      <a:pt x="2544093" y="3479747"/>
                      <a:pt x="2553763" y="3412813"/>
                    </a:cubicBezTo>
                    <a:cubicBezTo>
                      <a:pt x="2563022" y="3348827"/>
                      <a:pt x="2577424" y="3286008"/>
                      <a:pt x="2588259" y="3222366"/>
                    </a:cubicBezTo>
                    <a:cubicBezTo>
                      <a:pt x="2615005" y="3174909"/>
                      <a:pt x="2626047" y="3118536"/>
                      <a:pt x="2634756" y="3065523"/>
                    </a:cubicBezTo>
                    <a:cubicBezTo>
                      <a:pt x="2653959" y="2948732"/>
                      <a:pt x="2650461" y="2825356"/>
                      <a:pt x="2621452" y="2710210"/>
                    </a:cubicBezTo>
                    <a:cubicBezTo>
                      <a:pt x="2621795" y="2710073"/>
                      <a:pt x="2621932" y="2709387"/>
                      <a:pt x="2621932" y="2708633"/>
                    </a:cubicBezTo>
                    <a:close/>
                    <a:moveTo>
                      <a:pt x="858740" y="2294547"/>
                    </a:moveTo>
                    <a:cubicBezTo>
                      <a:pt x="859014" y="2292421"/>
                      <a:pt x="859220" y="2290295"/>
                      <a:pt x="859494" y="2288101"/>
                    </a:cubicBezTo>
                    <a:cubicBezTo>
                      <a:pt x="860660" y="2289952"/>
                      <a:pt x="862100" y="2291735"/>
                      <a:pt x="863746" y="2293381"/>
                    </a:cubicBezTo>
                    <a:cubicBezTo>
                      <a:pt x="862032" y="2293793"/>
                      <a:pt x="860386" y="2294204"/>
                      <a:pt x="858740" y="2294547"/>
                    </a:cubicBezTo>
                    <a:close/>
                    <a:moveTo>
                      <a:pt x="900299" y="2198947"/>
                    </a:moveTo>
                    <a:cubicBezTo>
                      <a:pt x="900299" y="2198947"/>
                      <a:pt x="900368" y="2198947"/>
                      <a:pt x="900299" y="2198947"/>
                    </a:cubicBezTo>
                    <a:cubicBezTo>
                      <a:pt x="898859" y="2200250"/>
                      <a:pt x="897419" y="2201484"/>
                      <a:pt x="896185" y="2203062"/>
                    </a:cubicBezTo>
                    <a:cubicBezTo>
                      <a:pt x="893647" y="2206079"/>
                      <a:pt x="897693" y="2210331"/>
                      <a:pt x="900574" y="2207450"/>
                    </a:cubicBezTo>
                    <a:cubicBezTo>
                      <a:pt x="911752" y="2196272"/>
                      <a:pt x="927251" y="2191540"/>
                      <a:pt x="942133" y="2196821"/>
                    </a:cubicBezTo>
                    <a:cubicBezTo>
                      <a:pt x="930612" y="2204159"/>
                      <a:pt x="918885" y="2211291"/>
                      <a:pt x="908255" y="2219863"/>
                    </a:cubicBezTo>
                    <a:cubicBezTo>
                      <a:pt x="907843" y="2220138"/>
                      <a:pt x="907843" y="2220549"/>
                      <a:pt x="907980" y="2220892"/>
                    </a:cubicBezTo>
                    <a:cubicBezTo>
                      <a:pt x="906814" y="2221715"/>
                      <a:pt x="905717" y="2222607"/>
                      <a:pt x="904826" y="2223498"/>
                    </a:cubicBezTo>
                    <a:cubicBezTo>
                      <a:pt x="903317" y="2225144"/>
                      <a:pt x="904826" y="2227613"/>
                      <a:pt x="906952" y="2227133"/>
                    </a:cubicBezTo>
                    <a:cubicBezTo>
                      <a:pt x="913124" y="2225762"/>
                      <a:pt x="918542" y="2222607"/>
                      <a:pt x="924851" y="2221304"/>
                    </a:cubicBezTo>
                    <a:cubicBezTo>
                      <a:pt x="933012" y="2219589"/>
                      <a:pt x="942339" y="2220755"/>
                      <a:pt x="949951" y="2223978"/>
                    </a:cubicBezTo>
                    <a:cubicBezTo>
                      <a:pt x="959210" y="2227888"/>
                      <a:pt x="932258" y="2238860"/>
                      <a:pt x="931503" y="2239134"/>
                    </a:cubicBezTo>
                    <a:cubicBezTo>
                      <a:pt x="925057" y="2241604"/>
                      <a:pt x="918473" y="2243386"/>
                      <a:pt x="912027" y="2245718"/>
                    </a:cubicBezTo>
                    <a:cubicBezTo>
                      <a:pt x="911958" y="2245718"/>
                      <a:pt x="911958" y="2245855"/>
                      <a:pt x="911889" y="2245855"/>
                    </a:cubicBezTo>
                    <a:cubicBezTo>
                      <a:pt x="910929" y="2245924"/>
                      <a:pt x="909969" y="2245924"/>
                      <a:pt x="909009" y="2246061"/>
                    </a:cubicBezTo>
                    <a:cubicBezTo>
                      <a:pt x="904963" y="2246472"/>
                      <a:pt x="904894" y="2252850"/>
                      <a:pt x="909009" y="2252439"/>
                    </a:cubicBezTo>
                    <a:cubicBezTo>
                      <a:pt x="923548" y="2250999"/>
                      <a:pt x="937470" y="2252645"/>
                      <a:pt x="951049" y="2257377"/>
                    </a:cubicBezTo>
                    <a:cubicBezTo>
                      <a:pt x="936441" y="2264715"/>
                      <a:pt x="920942" y="2268487"/>
                      <a:pt x="904551" y="2270407"/>
                    </a:cubicBezTo>
                    <a:cubicBezTo>
                      <a:pt x="903385" y="2270544"/>
                      <a:pt x="902905" y="2271504"/>
                      <a:pt x="903043" y="2272327"/>
                    </a:cubicBezTo>
                    <a:cubicBezTo>
                      <a:pt x="900711" y="2271024"/>
                      <a:pt x="897419" y="2273356"/>
                      <a:pt x="899133" y="2276099"/>
                    </a:cubicBezTo>
                    <a:cubicBezTo>
                      <a:pt x="903317" y="2282888"/>
                      <a:pt x="906472" y="2289610"/>
                      <a:pt x="908460" y="2297359"/>
                    </a:cubicBezTo>
                    <a:cubicBezTo>
                      <a:pt x="909489" y="2301336"/>
                      <a:pt x="909763" y="2305383"/>
                      <a:pt x="909695" y="2309429"/>
                    </a:cubicBezTo>
                    <a:cubicBezTo>
                      <a:pt x="909626" y="2322048"/>
                      <a:pt x="897008" y="2312035"/>
                      <a:pt x="894813" y="2310458"/>
                    </a:cubicBezTo>
                    <a:cubicBezTo>
                      <a:pt x="888092" y="2305726"/>
                      <a:pt x="881646" y="2300582"/>
                      <a:pt x="875199" y="2295439"/>
                    </a:cubicBezTo>
                    <a:cubicBezTo>
                      <a:pt x="875611" y="2293587"/>
                      <a:pt x="874650" y="2291530"/>
                      <a:pt x="872319" y="2291872"/>
                    </a:cubicBezTo>
                    <a:cubicBezTo>
                      <a:pt x="871907" y="2291941"/>
                      <a:pt x="871564" y="2292010"/>
                      <a:pt x="871153" y="2292078"/>
                    </a:cubicBezTo>
                    <a:cubicBezTo>
                      <a:pt x="867655" y="2288992"/>
                      <a:pt x="864295" y="2285906"/>
                      <a:pt x="860043" y="2284191"/>
                    </a:cubicBezTo>
                    <a:cubicBezTo>
                      <a:pt x="862649" y="2261149"/>
                      <a:pt x="865186" y="2238037"/>
                      <a:pt x="865735" y="2215131"/>
                    </a:cubicBezTo>
                    <a:cubicBezTo>
                      <a:pt x="869987" y="2211497"/>
                      <a:pt x="873485" y="2206902"/>
                      <a:pt x="877462" y="2202993"/>
                    </a:cubicBezTo>
                    <a:cubicBezTo>
                      <a:pt x="881097" y="2199495"/>
                      <a:pt x="885006" y="2196272"/>
                      <a:pt x="889052" y="2193254"/>
                    </a:cubicBezTo>
                    <a:cubicBezTo>
                      <a:pt x="890767" y="2192020"/>
                      <a:pt x="892481" y="2190717"/>
                      <a:pt x="894264" y="2189482"/>
                    </a:cubicBezTo>
                    <a:cubicBezTo>
                      <a:pt x="894264" y="2189482"/>
                      <a:pt x="894264" y="2189482"/>
                      <a:pt x="894264" y="2189482"/>
                    </a:cubicBezTo>
                    <a:cubicBezTo>
                      <a:pt x="894196" y="2189894"/>
                      <a:pt x="894127" y="2190305"/>
                      <a:pt x="894059" y="2190717"/>
                    </a:cubicBezTo>
                    <a:cubicBezTo>
                      <a:pt x="893236" y="2194626"/>
                      <a:pt x="896665" y="2197163"/>
                      <a:pt x="899751" y="2197027"/>
                    </a:cubicBezTo>
                    <a:cubicBezTo>
                      <a:pt x="899271" y="2197781"/>
                      <a:pt x="899408" y="2198741"/>
                      <a:pt x="900299" y="2198947"/>
                    </a:cubicBezTo>
                    <a:close/>
                    <a:moveTo>
                      <a:pt x="524618" y="2289335"/>
                    </a:moveTo>
                    <a:cubicBezTo>
                      <a:pt x="536208" y="2270339"/>
                      <a:pt x="546769" y="2250656"/>
                      <a:pt x="557262" y="2230973"/>
                    </a:cubicBezTo>
                    <a:cubicBezTo>
                      <a:pt x="557262" y="2231111"/>
                      <a:pt x="557194" y="2231179"/>
                      <a:pt x="557262" y="2231317"/>
                    </a:cubicBezTo>
                    <a:cubicBezTo>
                      <a:pt x="561377" y="2236666"/>
                      <a:pt x="568098" y="2239066"/>
                      <a:pt x="575024" y="2240437"/>
                    </a:cubicBezTo>
                    <a:cubicBezTo>
                      <a:pt x="575093" y="2240575"/>
                      <a:pt x="575093" y="2240781"/>
                      <a:pt x="575162" y="2240917"/>
                    </a:cubicBezTo>
                    <a:cubicBezTo>
                      <a:pt x="575504" y="2242289"/>
                      <a:pt x="577562" y="2242152"/>
                      <a:pt x="577836" y="2240849"/>
                    </a:cubicBezTo>
                    <a:cubicBezTo>
                      <a:pt x="580991" y="2241329"/>
                      <a:pt x="584077" y="2241672"/>
                      <a:pt x="586957" y="2242015"/>
                    </a:cubicBezTo>
                    <a:cubicBezTo>
                      <a:pt x="596216" y="2243112"/>
                      <a:pt x="606983" y="2244346"/>
                      <a:pt x="616721" y="2242701"/>
                    </a:cubicBezTo>
                    <a:cubicBezTo>
                      <a:pt x="613292" y="2259571"/>
                      <a:pt x="610617" y="2276716"/>
                      <a:pt x="608217" y="2293930"/>
                    </a:cubicBezTo>
                    <a:cubicBezTo>
                      <a:pt x="579894" y="2295439"/>
                      <a:pt x="552736" y="2293107"/>
                      <a:pt x="524618" y="2289335"/>
                    </a:cubicBezTo>
                    <a:close/>
                    <a:moveTo>
                      <a:pt x="811420" y="2286181"/>
                    </a:moveTo>
                    <a:cubicBezTo>
                      <a:pt x="784536" y="2287415"/>
                      <a:pt x="757241" y="2294547"/>
                      <a:pt x="730290" y="2296604"/>
                    </a:cubicBezTo>
                    <a:cubicBezTo>
                      <a:pt x="704709" y="2298525"/>
                      <a:pt x="679197" y="2296742"/>
                      <a:pt x="653686" y="2297359"/>
                    </a:cubicBezTo>
                    <a:cubicBezTo>
                      <a:pt x="658692" y="2279734"/>
                      <a:pt x="663698" y="2262109"/>
                      <a:pt x="668636" y="2244484"/>
                    </a:cubicBezTo>
                    <a:cubicBezTo>
                      <a:pt x="679883" y="2246472"/>
                      <a:pt x="691610" y="2245718"/>
                      <a:pt x="702926" y="2244964"/>
                    </a:cubicBezTo>
                    <a:cubicBezTo>
                      <a:pt x="712733" y="2244278"/>
                      <a:pt x="723774" y="2243661"/>
                      <a:pt x="733444" y="2240575"/>
                    </a:cubicBezTo>
                    <a:cubicBezTo>
                      <a:pt x="742154" y="2256828"/>
                      <a:pt x="750795" y="2273013"/>
                      <a:pt x="759505" y="2289198"/>
                    </a:cubicBezTo>
                    <a:cubicBezTo>
                      <a:pt x="761082" y="2292147"/>
                      <a:pt x="766363" y="2292558"/>
                      <a:pt x="767803" y="2289198"/>
                    </a:cubicBezTo>
                    <a:cubicBezTo>
                      <a:pt x="776238" y="2270133"/>
                      <a:pt x="784742" y="2251068"/>
                      <a:pt x="793246" y="2232002"/>
                    </a:cubicBezTo>
                    <a:cubicBezTo>
                      <a:pt x="793726" y="2232345"/>
                      <a:pt x="794275" y="2232620"/>
                      <a:pt x="795098" y="2232482"/>
                    </a:cubicBezTo>
                    <a:cubicBezTo>
                      <a:pt x="800653" y="2231865"/>
                      <a:pt x="806070" y="2230356"/>
                      <a:pt x="811557" y="2229122"/>
                    </a:cubicBezTo>
                    <a:cubicBezTo>
                      <a:pt x="810048" y="2247844"/>
                      <a:pt x="810322" y="2266978"/>
                      <a:pt x="811420" y="2286181"/>
                    </a:cubicBezTo>
                    <a:close/>
                    <a:moveTo>
                      <a:pt x="847630" y="2317590"/>
                    </a:moveTo>
                    <a:cubicBezTo>
                      <a:pt x="844475" y="2352840"/>
                      <a:pt x="841526" y="2388159"/>
                      <a:pt x="838097" y="2423409"/>
                    </a:cubicBezTo>
                    <a:cubicBezTo>
                      <a:pt x="827056" y="2413671"/>
                      <a:pt x="828702" y="2387953"/>
                      <a:pt x="827673" y="2376089"/>
                    </a:cubicBezTo>
                    <a:cubicBezTo>
                      <a:pt x="826096" y="2358464"/>
                      <a:pt x="824724" y="2340907"/>
                      <a:pt x="823490" y="2323282"/>
                    </a:cubicBezTo>
                    <a:cubicBezTo>
                      <a:pt x="821158" y="2290295"/>
                      <a:pt x="821570" y="2256074"/>
                      <a:pt x="816083" y="2223498"/>
                    </a:cubicBezTo>
                    <a:cubicBezTo>
                      <a:pt x="815740" y="2221647"/>
                      <a:pt x="813889" y="2221647"/>
                      <a:pt x="812723" y="2222607"/>
                    </a:cubicBezTo>
                    <a:cubicBezTo>
                      <a:pt x="812105" y="2222333"/>
                      <a:pt x="811420" y="2222195"/>
                      <a:pt x="810665" y="2222401"/>
                    </a:cubicBezTo>
                    <a:cubicBezTo>
                      <a:pt x="805728" y="2223704"/>
                      <a:pt x="800584" y="2224733"/>
                      <a:pt x="795783" y="2226447"/>
                    </a:cubicBezTo>
                    <a:cubicBezTo>
                      <a:pt x="810254" y="2193872"/>
                      <a:pt x="824724" y="2161296"/>
                      <a:pt x="838852" y="2128652"/>
                    </a:cubicBezTo>
                    <a:cubicBezTo>
                      <a:pt x="841252" y="2123097"/>
                      <a:pt x="833160" y="2118228"/>
                      <a:pt x="830622" y="2123851"/>
                    </a:cubicBezTo>
                    <a:cubicBezTo>
                      <a:pt x="814506" y="2159444"/>
                      <a:pt x="798801" y="2195243"/>
                      <a:pt x="783028" y="2230973"/>
                    </a:cubicBezTo>
                    <a:cubicBezTo>
                      <a:pt x="783508" y="2228710"/>
                      <a:pt x="783988" y="2226447"/>
                      <a:pt x="784331" y="2224115"/>
                    </a:cubicBezTo>
                    <a:cubicBezTo>
                      <a:pt x="784948" y="2220001"/>
                      <a:pt x="781107" y="2217669"/>
                      <a:pt x="778227" y="2218835"/>
                    </a:cubicBezTo>
                    <a:cubicBezTo>
                      <a:pt x="777610" y="2218423"/>
                      <a:pt x="776924" y="2218218"/>
                      <a:pt x="776170" y="2218080"/>
                    </a:cubicBezTo>
                    <a:cubicBezTo>
                      <a:pt x="776170" y="2212663"/>
                      <a:pt x="769174" y="2212457"/>
                      <a:pt x="767391" y="2216914"/>
                    </a:cubicBezTo>
                    <a:cubicBezTo>
                      <a:pt x="767391" y="2216914"/>
                      <a:pt x="767391" y="2216983"/>
                      <a:pt x="767391" y="2216983"/>
                    </a:cubicBezTo>
                    <a:cubicBezTo>
                      <a:pt x="765471" y="2215611"/>
                      <a:pt x="762796" y="2215611"/>
                      <a:pt x="761356" y="2218218"/>
                    </a:cubicBezTo>
                    <a:cubicBezTo>
                      <a:pt x="760533" y="2219726"/>
                      <a:pt x="759916" y="2221235"/>
                      <a:pt x="759230" y="2222744"/>
                    </a:cubicBezTo>
                    <a:cubicBezTo>
                      <a:pt x="759162" y="2221647"/>
                      <a:pt x="759162" y="2220549"/>
                      <a:pt x="759093" y="2219383"/>
                    </a:cubicBezTo>
                    <a:cubicBezTo>
                      <a:pt x="758956" y="2214926"/>
                      <a:pt x="752167" y="2213691"/>
                      <a:pt x="751138" y="2218286"/>
                    </a:cubicBezTo>
                    <a:cubicBezTo>
                      <a:pt x="751001" y="2218835"/>
                      <a:pt x="750932" y="2219383"/>
                      <a:pt x="750795" y="2219932"/>
                    </a:cubicBezTo>
                    <a:cubicBezTo>
                      <a:pt x="748532" y="2218355"/>
                      <a:pt x="744828" y="2219178"/>
                      <a:pt x="744897" y="2222812"/>
                    </a:cubicBezTo>
                    <a:cubicBezTo>
                      <a:pt x="744897" y="2225762"/>
                      <a:pt x="744966" y="2228779"/>
                      <a:pt x="744966" y="2231728"/>
                    </a:cubicBezTo>
                    <a:cubicBezTo>
                      <a:pt x="743868" y="2229327"/>
                      <a:pt x="742703" y="2226927"/>
                      <a:pt x="741605" y="2224459"/>
                    </a:cubicBezTo>
                    <a:cubicBezTo>
                      <a:pt x="740302" y="2221578"/>
                      <a:pt x="737079" y="2222469"/>
                      <a:pt x="735776" y="2224595"/>
                    </a:cubicBezTo>
                    <a:cubicBezTo>
                      <a:pt x="732621" y="2218766"/>
                      <a:pt x="729467" y="2212868"/>
                      <a:pt x="726312" y="2207039"/>
                    </a:cubicBezTo>
                    <a:cubicBezTo>
                      <a:pt x="719934" y="2195175"/>
                      <a:pt x="713487" y="2183311"/>
                      <a:pt x="706972" y="2171515"/>
                    </a:cubicBezTo>
                    <a:cubicBezTo>
                      <a:pt x="700526" y="2159719"/>
                      <a:pt x="694765" y="2146414"/>
                      <a:pt x="684752" y="2137362"/>
                    </a:cubicBezTo>
                    <a:cubicBezTo>
                      <a:pt x="683861" y="2136539"/>
                      <a:pt x="682626" y="2137362"/>
                      <a:pt x="682832" y="2138459"/>
                    </a:cubicBezTo>
                    <a:cubicBezTo>
                      <a:pt x="684547" y="2149912"/>
                      <a:pt x="690856" y="2159787"/>
                      <a:pt x="696068" y="2170143"/>
                    </a:cubicBezTo>
                    <a:cubicBezTo>
                      <a:pt x="703132" y="2184202"/>
                      <a:pt x="710744" y="2197986"/>
                      <a:pt x="718151" y="2211908"/>
                    </a:cubicBezTo>
                    <a:cubicBezTo>
                      <a:pt x="722060" y="2219246"/>
                      <a:pt x="726038" y="2226584"/>
                      <a:pt x="729947" y="2233991"/>
                    </a:cubicBezTo>
                    <a:cubicBezTo>
                      <a:pt x="720963" y="2235020"/>
                      <a:pt x="711842" y="2237352"/>
                      <a:pt x="702995" y="2238311"/>
                    </a:cubicBezTo>
                    <a:cubicBezTo>
                      <a:pt x="692022" y="2239478"/>
                      <a:pt x="680912" y="2239134"/>
                      <a:pt x="669939" y="2240095"/>
                    </a:cubicBezTo>
                    <a:cubicBezTo>
                      <a:pt x="671242" y="2235568"/>
                      <a:pt x="672545" y="2231042"/>
                      <a:pt x="673780" y="2226447"/>
                    </a:cubicBezTo>
                    <a:cubicBezTo>
                      <a:pt x="675494" y="2220481"/>
                      <a:pt x="666167" y="2217875"/>
                      <a:pt x="664453" y="2223910"/>
                    </a:cubicBezTo>
                    <a:cubicBezTo>
                      <a:pt x="657595" y="2248530"/>
                      <a:pt x="650668" y="2273082"/>
                      <a:pt x="643810" y="2297702"/>
                    </a:cubicBezTo>
                    <a:cubicBezTo>
                      <a:pt x="641684" y="2297839"/>
                      <a:pt x="640930" y="2300788"/>
                      <a:pt x="642644" y="2301748"/>
                    </a:cubicBezTo>
                    <a:cubicBezTo>
                      <a:pt x="640998" y="2307783"/>
                      <a:pt x="639284" y="2313749"/>
                      <a:pt x="637638" y="2319784"/>
                    </a:cubicBezTo>
                    <a:cubicBezTo>
                      <a:pt x="632906" y="2336861"/>
                      <a:pt x="628174" y="2353869"/>
                      <a:pt x="623442" y="2370945"/>
                    </a:cubicBezTo>
                    <a:cubicBezTo>
                      <a:pt x="621042" y="2379449"/>
                      <a:pt x="618710" y="2387953"/>
                      <a:pt x="616310" y="2396526"/>
                    </a:cubicBezTo>
                    <a:cubicBezTo>
                      <a:pt x="615075" y="2400777"/>
                      <a:pt x="613909" y="2405029"/>
                      <a:pt x="612675" y="2409281"/>
                    </a:cubicBezTo>
                    <a:cubicBezTo>
                      <a:pt x="612195" y="2416483"/>
                      <a:pt x="607943" y="2420871"/>
                      <a:pt x="599988" y="2422449"/>
                    </a:cubicBezTo>
                    <a:cubicBezTo>
                      <a:pt x="597313" y="2415865"/>
                      <a:pt x="600673" y="2406264"/>
                      <a:pt x="601771" y="2399612"/>
                    </a:cubicBezTo>
                    <a:cubicBezTo>
                      <a:pt x="603142" y="2390696"/>
                      <a:pt x="604514" y="2381712"/>
                      <a:pt x="605817" y="2372797"/>
                    </a:cubicBezTo>
                    <a:cubicBezTo>
                      <a:pt x="608491" y="2354897"/>
                      <a:pt x="611235" y="2337067"/>
                      <a:pt x="613909" y="2319167"/>
                    </a:cubicBezTo>
                    <a:cubicBezTo>
                      <a:pt x="617887" y="2293039"/>
                      <a:pt x="622893" y="2266566"/>
                      <a:pt x="625705" y="2240095"/>
                    </a:cubicBezTo>
                    <a:cubicBezTo>
                      <a:pt x="626322" y="2239820"/>
                      <a:pt x="627008" y="2239614"/>
                      <a:pt x="627625" y="2239272"/>
                    </a:cubicBezTo>
                    <a:cubicBezTo>
                      <a:pt x="629134" y="2238449"/>
                      <a:pt x="628928" y="2235774"/>
                      <a:pt x="627145" y="2235431"/>
                    </a:cubicBezTo>
                    <a:cubicBezTo>
                      <a:pt x="626871" y="2235363"/>
                      <a:pt x="626528" y="2235363"/>
                      <a:pt x="626185" y="2235294"/>
                    </a:cubicBezTo>
                    <a:cubicBezTo>
                      <a:pt x="626734" y="2229327"/>
                      <a:pt x="627214" y="2223430"/>
                      <a:pt x="627488" y="2217463"/>
                    </a:cubicBezTo>
                    <a:cubicBezTo>
                      <a:pt x="627625" y="2214651"/>
                      <a:pt x="623305" y="2214103"/>
                      <a:pt x="622619" y="2216778"/>
                    </a:cubicBezTo>
                    <a:cubicBezTo>
                      <a:pt x="621042" y="2222675"/>
                      <a:pt x="619670" y="2228642"/>
                      <a:pt x="618367" y="2234677"/>
                    </a:cubicBezTo>
                    <a:cubicBezTo>
                      <a:pt x="609589" y="2234608"/>
                      <a:pt x="600673" y="2235911"/>
                      <a:pt x="591895" y="2235225"/>
                    </a:cubicBezTo>
                    <a:cubicBezTo>
                      <a:pt x="587163" y="2234882"/>
                      <a:pt x="582225" y="2233442"/>
                      <a:pt x="577356" y="2232139"/>
                    </a:cubicBezTo>
                    <a:cubicBezTo>
                      <a:pt x="574887" y="2186740"/>
                      <a:pt x="581814" y="2143328"/>
                      <a:pt x="605268" y="2103346"/>
                    </a:cubicBezTo>
                    <a:cubicBezTo>
                      <a:pt x="617133" y="2083115"/>
                      <a:pt x="633112" y="2066244"/>
                      <a:pt x="651697" y="2053145"/>
                    </a:cubicBezTo>
                    <a:cubicBezTo>
                      <a:pt x="653068" y="2054860"/>
                      <a:pt x="654509" y="2056506"/>
                      <a:pt x="655880" y="2058220"/>
                    </a:cubicBezTo>
                    <a:cubicBezTo>
                      <a:pt x="658281" y="2061375"/>
                      <a:pt x="663767" y="2058357"/>
                      <a:pt x="661367" y="2054997"/>
                    </a:cubicBezTo>
                    <a:cubicBezTo>
                      <a:pt x="659995" y="2053077"/>
                      <a:pt x="658486" y="2051294"/>
                      <a:pt x="657046" y="2049442"/>
                    </a:cubicBezTo>
                    <a:cubicBezTo>
                      <a:pt x="675906" y="2037166"/>
                      <a:pt x="697303" y="2028525"/>
                      <a:pt x="719865" y="2023999"/>
                    </a:cubicBezTo>
                    <a:cubicBezTo>
                      <a:pt x="767391" y="2014467"/>
                      <a:pt x="816700" y="2027771"/>
                      <a:pt x="851950" y="2061032"/>
                    </a:cubicBezTo>
                    <a:cubicBezTo>
                      <a:pt x="884526" y="2091756"/>
                      <a:pt x="901397" y="2138253"/>
                      <a:pt x="895293" y="2182556"/>
                    </a:cubicBezTo>
                    <a:cubicBezTo>
                      <a:pt x="891041" y="2184270"/>
                      <a:pt x="886995" y="2187219"/>
                      <a:pt x="883292" y="2189894"/>
                    </a:cubicBezTo>
                    <a:cubicBezTo>
                      <a:pt x="876708" y="2194626"/>
                      <a:pt x="868478" y="2200730"/>
                      <a:pt x="863266" y="2207793"/>
                    </a:cubicBezTo>
                    <a:cubicBezTo>
                      <a:pt x="861003" y="2206765"/>
                      <a:pt x="857985" y="2207450"/>
                      <a:pt x="857505" y="2210331"/>
                    </a:cubicBezTo>
                    <a:cubicBezTo>
                      <a:pt x="851676" y="2245512"/>
                      <a:pt x="850785" y="2282065"/>
                      <a:pt x="847630" y="2317590"/>
                    </a:cubicBezTo>
                    <a:close/>
                    <a:moveTo>
                      <a:pt x="924714" y="1625823"/>
                    </a:moveTo>
                    <a:cubicBezTo>
                      <a:pt x="928760" y="1629252"/>
                      <a:pt x="934658" y="1623492"/>
                      <a:pt x="930612" y="1619926"/>
                    </a:cubicBezTo>
                    <a:cubicBezTo>
                      <a:pt x="916347" y="1607650"/>
                      <a:pt x="906746" y="1593591"/>
                      <a:pt x="900779" y="1578160"/>
                    </a:cubicBezTo>
                    <a:cubicBezTo>
                      <a:pt x="901122" y="1578297"/>
                      <a:pt x="901397" y="1578435"/>
                      <a:pt x="901808" y="1578503"/>
                    </a:cubicBezTo>
                    <a:cubicBezTo>
                      <a:pt x="937538" y="1582138"/>
                      <a:pt x="972446" y="1588516"/>
                      <a:pt x="1006941" y="1598597"/>
                    </a:cubicBezTo>
                    <a:cubicBezTo>
                      <a:pt x="1035676" y="1607033"/>
                      <a:pt x="1090609" y="1623423"/>
                      <a:pt x="1073258" y="1664434"/>
                    </a:cubicBezTo>
                    <a:cubicBezTo>
                      <a:pt x="1058582" y="1699204"/>
                      <a:pt x="1008450" y="1696598"/>
                      <a:pt x="977658" y="1698450"/>
                    </a:cubicBezTo>
                    <a:cubicBezTo>
                      <a:pt x="938978" y="1700781"/>
                      <a:pt x="900368" y="1703182"/>
                      <a:pt x="861689" y="1705513"/>
                    </a:cubicBezTo>
                    <a:cubicBezTo>
                      <a:pt x="825341" y="1707708"/>
                      <a:pt x="788925" y="1709971"/>
                      <a:pt x="752578" y="1712166"/>
                    </a:cubicBezTo>
                    <a:cubicBezTo>
                      <a:pt x="715133" y="1714429"/>
                      <a:pt x="671174" y="1723207"/>
                      <a:pt x="635649" y="1707982"/>
                    </a:cubicBezTo>
                    <a:cubicBezTo>
                      <a:pt x="619190" y="1700919"/>
                      <a:pt x="607394" y="1683842"/>
                      <a:pt x="606160" y="1666217"/>
                    </a:cubicBezTo>
                    <a:cubicBezTo>
                      <a:pt x="604857" y="1647358"/>
                      <a:pt x="623236" y="1635219"/>
                      <a:pt x="637226" y="1626784"/>
                    </a:cubicBezTo>
                    <a:cubicBezTo>
                      <a:pt x="665756" y="1609570"/>
                      <a:pt x="696480" y="1596883"/>
                      <a:pt x="727821" y="1585704"/>
                    </a:cubicBezTo>
                    <a:cubicBezTo>
                      <a:pt x="722677" y="1599077"/>
                      <a:pt x="716916" y="1612450"/>
                      <a:pt x="715065" y="1625892"/>
                    </a:cubicBezTo>
                    <a:cubicBezTo>
                      <a:pt x="714722" y="1628429"/>
                      <a:pt x="717808" y="1631173"/>
                      <a:pt x="719934" y="1628704"/>
                    </a:cubicBezTo>
                    <a:cubicBezTo>
                      <a:pt x="732141" y="1614302"/>
                      <a:pt x="736599" y="1592219"/>
                      <a:pt x="741605" y="1574320"/>
                    </a:cubicBezTo>
                    <a:cubicBezTo>
                      <a:pt x="746543" y="1556695"/>
                      <a:pt x="750726" y="1537630"/>
                      <a:pt x="751344" y="1519044"/>
                    </a:cubicBezTo>
                    <a:cubicBezTo>
                      <a:pt x="763139" y="1520759"/>
                      <a:pt x="775004" y="1522268"/>
                      <a:pt x="786868" y="1523365"/>
                    </a:cubicBezTo>
                    <a:cubicBezTo>
                      <a:pt x="820472" y="1526314"/>
                      <a:pt x="853939" y="1526177"/>
                      <a:pt x="886926" y="1523091"/>
                    </a:cubicBezTo>
                    <a:cubicBezTo>
                      <a:pt x="878559" y="1560261"/>
                      <a:pt x="896253" y="1601958"/>
                      <a:pt x="924714" y="1625823"/>
                    </a:cubicBezTo>
                    <a:close/>
                    <a:moveTo>
                      <a:pt x="2266413" y="1582961"/>
                    </a:moveTo>
                    <a:cubicBezTo>
                      <a:pt x="2270871" y="1582687"/>
                      <a:pt x="2275328" y="1582275"/>
                      <a:pt x="2279786" y="1581864"/>
                    </a:cubicBezTo>
                    <a:cubicBezTo>
                      <a:pt x="2275123" y="1583167"/>
                      <a:pt x="2270528" y="1584195"/>
                      <a:pt x="2265933" y="1585155"/>
                    </a:cubicBezTo>
                    <a:cubicBezTo>
                      <a:pt x="2266207" y="1584470"/>
                      <a:pt x="2266413" y="1583715"/>
                      <a:pt x="2266413" y="1582961"/>
                    </a:cubicBezTo>
                    <a:close/>
                    <a:moveTo>
                      <a:pt x="2253931" y="1568079"/>
                    </a:moveTo>
                    <a:cubicBezTo>
                      <a:pt x="2245359" y="1569245"/>
                      <a:pt x="2236786" y="1569931"/>
                      <a:pt x="2228145" y="1570342"/>
                    </a:cubicBezTo>
                    <a:cubicBezTo>
                      <a:pt x="2209218" y="1564444"/>
                      <a:pt x="2190564" y="1557929"/>
                      <a:pt x="2172253" y="1550728"/>
                    </a:cubicBezTo>
                    <a:cubicBezTo>
                      <a:pt x="2198931" y="1558889"/>
                      <a:pt x="2226363" y="1564787"/>
                      <a:pt x="2253931" y="1568079"/>
                    </a:cubicBezTo>
                    <a:close/>
                    <a:moveTo>
                      <a:pt x="2239735" y="1583715"/>
                    </a:moveTo>
                    <a:cubicBezTo>
                      <a:pt x="2245153" y="1584881"/>
                      <a:pt x="2250571" y="1585978"/>
                      <a:pt x="2255989" y="1587007"/>
                    </a:cubicBezTo>
                    <a:cubicBezTo>
                      <a:pt x="2167658" y="1601409"/>
                      <a:pt x="2082687" y="1561564"/>
                      <a:pt x="1994288" y="1550523"/>
                    </a:cubicBezTo>
                    <a:cubicBezTo>
                      <a:pt x="1895258" y="1538110"/>
                      <a:pt x="1798080" y="1562730"/>
                      <a:pt x="1703508" y="1589545"/>
                    </a:cubicBezTo>
                    <a:cubicBezTo>
                      <a:pt x="1602147" y="1618280"/>
                      <a:pt x="1502363" y="1646740"/>
                      <a:pt x="1395996" y="1645369"/>
                    </a:cubicBezTo>
                    <a:cubicBezTo>
                      <a:pt x="1287091" y="1643997"/>
                      <a:pt x="1180517" y="1616016"/>
                      <a:pt x="1077922" y="1581452"/>
                    </a:cubicBezTo>
                    <a:cubicBezTo>
                      <a:pt x="1021755" y="1562524"/>
                      <a:pt x="966959" y="1540167"/>
                      <a:pt x="911204" y="1520142"/>
                    </a:cubicBezTo>
                    <a:cubicBezTo>
                      <a:pt x="941036" y="1515958"/>
                      <a:pt x="970320" y="1509512"/>
                      <a:pt x="998917" y="1500665"/>
                    </a:cubicBezTo>
                    <a:cubicBezTo>
                      <a:pt x="1127368" y="1611422"/>
                      <a:pt x="1316512" y="1612107"/>
                      <a:pt x="1475823" y="1589476"/>
                    </a:cubicBezTo>
                    <a:cubicBezTo>
                      <a:pt x="1587334" y="1573634"/>
                      <a:pt x="1697130" y="1547231"/>
                      <a:pt x="1809533" y="1537767"/>
                    </a:cubicBezTo>
                    <a:cubicBezTo>
                      <a:pt x="1817763" y="1537081"/>
                      <a:pt x="1825924" y="1536532"/>
                      <a:pt x="1834153" y="1536052"/>
                    </a:cubicBezTo>
                    <a:cubicBezTo>
                      <a:pt x="1885314" y="1536738"/>
                      <a:pt x="1936337" y="1539481"/>
                      <a:pt x="1987430" y="1542704"/>
                    </a:cubicBezTo>
                    <a:cubicBezTo>
                      <a:pt x="1999911" y="1544625"/>
                      <a:pt x="2012393" y="1546819"/>
                      <a:pt x="2024806" y="1549220"/>
                    </a:cubicBezTo>
                    <a:cubicBezTo>
                      <a:pt x="2072880" y="1562387"/>
                      <a:pt x="2122464" y="1574114"/>
                      <a:pt x="2172253" y="1578297"/>
                    </a:cubicBezTo>
                    <a:cubicBezTo>
                      <a:pt x="2194678" y="1581452"/>
                      <a:pt x="2217241" y="1583510"/>
                      <a:pt x="2239735" y="1583715"/>
                    </a:cubicBezTo>
                    <a:close/>
                    <a:moveTo>
                      <a:pt x="1660166" y="1214549"/>
                    </a:moveTo>
                    <a:cubicBezTo>
                      <a:pt x="1701725" y="1237523"/>
                      <a:pt x="1741364" y="1264064"/>
                      <a:pt x="1777300" y="1295131"/>
                    </a:cubicBezTo>
                    <a:cubicBezTo>
                      <a:pt x="1814951" y="1327775"/>
                      <a:pt x="1843137" y="1365768"/>
                      <a:pt x="1869472" y="1407670"/>
                    </a:cubicBezTo>
                    <a:cubicBezTo>
                      <a:pt x="1871186" y="1410414"/>
                      <a:pt x="1875095" y="1408013"/>
                      <a:pt x="1873792" y="1405133"/>
                    </a:cubicBezTo>
                    <a:cubicBezTo>
                      <a:pt x="1871324" y="1399647"/>
                      <a:pt x="1868580" y="1394229"/>
                      <a:pt x="1865700" y="1388880"/>
                    </a:cubicBezTo>
                    <a:cubicBezTo>
                      <a:pt x="1873792" y="1398961"/>
                      <a:pt x="1881953" y="1408973"/>
                      <a:pt x="1890526" y="1418712"/>
                    </a:cubicBezTo>
                    <a:cubicBezTo>
                      <a:pt x="1917204" y="1449093"/>
                      <a:pt x="1947447" y="1477142"/>
                      <a:pt x="1980091" y="1501831"/>
                    </a:cubicBezTo>
                    <a:cubicBezTo>
                      <a:pt x="1974331" y="1498333"/>
                      <a:pt x="1968639" y="1494698"/>
                      <a:pt x="1963015" y="1491201"/>
                    </a:cubicBezTo>
                    <a:cubicBezTo>
                      <a:pt x="1933526" y="1472753"/>
                      <a:pt x="1904653" y="1453413"/>
                      <a:pt x="1876193" y="1433388"/>
                    </a:cubicBezTo>
                    <a:cubicBezTo>
                      <a:pt x="1818174" y="1392583"/>
                      <a:pt x="1763447" y="1347526"/>
                      <a:pt x="1707692" y="1303703"/>
                    </a:cubicBezTo>
                    <a:cubicBezTo>
                      <a:pt x="1610034" y="1226894"/>
                      <a:pt x="1502569" y="1149604"/>
                      <a:pt x="1377753" y="1126492"/>
                    </a:cubicBezTo>
                    <a:cubicBezTo>
                      <a:pt x="1383445" y="1110513"/>
                      <a:pt x="1388452" y="1094260"/>
                      <a:pt x="1392841" y="1077869"/>
                    </a:cubicBezTo>
                    <a:cubicBezTo>
                      <a:pt x="1478017" y="1130813"/>
                      <a:pt x="1572589" y="1166132"/>
                      <a:pt x="1660166" y="1214549"/>
                    </a:cubicBezTo>
                    <a:close/>
                    <a:moveTo>
                      <a:pt x="1393458" y="1075743"/>
                    </a:moveTo>
                    <a:cubicBezTo>
                      <a:pt x="1400865" y="1047420"/>
                      <a:pt x="1406214" y="1018616"/>
                      <a:pt x="1409574" y="989538"/>
                    </a:cubicBezTo>
                    <a:cubicBezTo>
                      <a:pt x="1470542" y="1020056"/>
                      <a:pt x="1529589" y="1052563"/>
                      <a:pt x="1585071" y="1092545"/>
                    </a:cubicBezTo>
                    <a:cubicBezTo>
                      <a:pt x="1644392" y="1135271"/>
                      <a:pt x="1698845" y="1184374"/>
                      <a:pt x="1747811" y="1238689"/>
                    </a:cubicBezTo>
                    <a:cubicBezTo>
                      <a:pt x="1758990" y="1251102"/>
                      <a:pt x="1769619" y="1263927"/>
                      <a:pt x="1780044" y="1277026"/>
                    </a:cubicBezTo>
                    <a:cubicBezTo>
                      <a:pt x="1786490" y="1286284"/>
                      <a:pt x="1793005" y="1295474"/>
                      <a:pt x="1799589" y="1304595"/>
                    </a:cubicBezTo>
                    <a:cubicBezTo>
                      <a:pt x="1800069" y="1305281"/>
                      <a:pt x="1800549" y="1305898"/>
                      <a:pt x="1801029" y="1306584"/>
                    </a:cubicBezTo>
                    <a:cubicBezTo>
                      <a:pt x="1763722" y="1271196"/>
                      <a:pt x="1719762" y="1241638"/>
                      <a:pt x="1677859" y="1217155"/>
                    </a:cubicBezTo>
                    <a:cubicBezTo>
                      <a:pt x="1586374" y="1163663"/>
                      <a:pt x="1486590" y="1126081"/>
                      <a:pt x="1393458" y="1075743"/>
                    </a:cubicBezTo>
                    <a:close/>
                    <a:moveTo>
                      <a:pt x="1727306" y="1329558"/>
                    </a:moveTo>
                    <a:cubicBezTo>
                      <a:pt x="1778055" y="1370226"/>
                      <a:pt x="1829010" y="1410414"/>
                      <a:pt x="1882296" y="1447721"/>
                    </a:cubicBezTo>
                    <a:cubicBezTo>
                      <a:pt x="1853356" y="1437914"/>
                      <a:pt x="1823249" y="1434554"/>
                      <a:pt x="1792799" y="1433251"/>
                    </a:cubicBezTo>
                    <a:cubicBezTo>
                      <a:pt x="1792319" y="1433045"/>
                      <a:pt x="1791908" y="1432702"/>
                      <a:pt x="1791428" y="1432497"/>
                    </a:cubicBezTo>
                    <a:cubicBezTo>
                      <a:pt x="1791016" y="1431673"/>
                      <a:pt x="1790193" y="1430988"/>
                      <a:pt x="1788890" y="1430782"/>
                    </a:cubicBezTo>
                    <a:cubicBezTo>
                      <a:pt x="1788685" y="1430713"/>
                      <a:pt x="1788410" y="1430713"/>
                      <a:pt x="1788205" y="1430645"/>
                    </a:cubicBezTo>
                    <a:cubicBezTo>
                      <a:pt x="1759950" y="1414871"/>
                      <a:pt x="1739924" y="1389017"/>
                      <a:pt x="1717842" y="1362819"/>
                    </a:cubicBezTo>
                    <a:cubicBezTo>
                      <a:pt x="1688489" y="1327980"/>
                      <a:pt x="1654199" y="1297325"/>
                      <a:pt x="1617166" y="1270785"/>
                    </a:cubicBezTo>
                    <a:cubicBezTo>
                      <a:pt x="1543374" y="1217978"/>
                      <a:pt x="1455592" y="1183071"/>
                      <a:pt x="1365409" y="1172578"/>
                    </a:cubicBezTo>
                    <a:cubicBezTo>
                      <a:pt x="1363626" y="1172372"/>
                      <a:pt x="1363214" y="1175390"/>
                      <a:pt x="1364997" y="1175664"/>
                    </a:cubicBezTo>
                    <a:cubicBezTo>
                      <a:pt x="1458472" y="1190889"/>
                      <a:pt x="1546323" y="1226688"/>
                      <a:pt x="1622515" y="1283129"/>
                    </a:cubicBezTo>
                    <a:cubicBezTo>
                      <a:pt x="1661537" y="1312070"/>
                      <a:pt x="1695210" y="1346291"/>
                      <a:pt x="1726071" y="1383667"/>
                    </a:cubicBezTo>
                    <a:cubicBezTo>
                      <a:pt x="1737387" y="1397383"/>
                      <a:pt x="1750554" y="1413294"/>
                      <a:pt x="1765710" y="1425981"/>
                    </a:cubicBezTo>
                    <a:cubicBezTo>
                      <a:pt x="1609005" y="1388605"/>
                      <a:pt x="1498317" y="1244793"/>
                      <a:pt x="1340103" y="1212560"/>
                    </a:cubicBezTo>
                    <a:cubicBezTo>
                      <a:pt x="1354093" y="1186226"/>
                      <a:pt x="1366232" y="1158862"/>
                      <a:pt x="1376382" y="1130813"/>
                    </a:cubicBezTo>
                    <a:cubicBezTo>
                      <a:pt x="1510936" y="1163320"/>
                      <a:pt x="1620938" y="1244313"/>
                      <a:pt x="1727306" y="1329558"/>
                    </a:cubicBezTo>
                    <a:close/>
                    <a:moveTo>
                      <a:pt x="1558530" y="1331547"/>
                    </a:moveTo>
                    <a:cubicBezTo>
                      <a:pt x="1620664" y="1372695"/>
                      <a:pt x="1684923" y="1413774"/>
                      <a:pt x="1757481" y="1432359"/>
                    </a:cubicBezTo>
                    <a:cubicBezTo>
                      <a:pt x="1734849" y="1432016"/>
                      <a:pt x="1712287" y="1431742"/>
                      <a:pt x="1689998" y="1429753"/>
                    </a:cubicBezTo>
                    <a:cubicBezTo>
                      <a:pt x="1548655" y="1417272"/>
                      <a:pt x="1424182" y="1347526"/>
                      <a:pt x="1325975" y="1247742"/>
                    </a:cubicBezTo>
                    <a:cubicBezTo>
                      <a:pt x="1324741" y="1246507"/>
                      <a:pt x="1323095" y="1248291"/>
                      <a:pt x="1324124" y="1249594"/>
                    </a:cubicBezTo>
                    <a:cubicBezTo>
                      <a:pt x="1409437" y="1353355"/>
                      <a:pt x="1542140" y="1417340"/>
                      <a:pt x="1673745" y="1434691"/>
                    </a:cubicBezTo>
                    <a:cubicBezTo>
                      <a:pt x="1710366" y="1439492"/>
                      <a:pt x="1748565" y="1438394"/>
                      <a:pt x="1786147" y="1439903"/>
                    </a:cubicBezTo>
                    <a:cubicBezTo>
                      <a:pt x="1796297" y="1445184"/>
                      <a:pt x="1807270" y="1448476"/>
                      <a:pt x="1819066" y="1448476"/>
                    </a:cubicBezTo>
                    <a:cubicBezTo>
                      <a:pt x="1822289" y="1448476"/>
                      <a:pt x="1823112" y="1443538"/>
                      <a:pt x="1819820" y="1442784"/>
                    </a:cubicBezTo>
                    <a:cubicBezTo>
                      <a:pt x="1818654" y="1442509"/>
                      <a:pt x="1817488" y="1442166"/>
                      <a:pt x="1816322" y="1441892"/>
                    </a:cubicBezTo>
                    <a:cubicBezTo>
                      <a:pt x="1845400" y="1444704"/>
                      <a:pt x="1873861" y="1450602"/>
                      <a:pt x="1900676" y="1463632"/>
                    </a:cubicBezTo>
                    <a:cubicBezTo>
                      <a:pt x="1933183" y="1479474"/>
                      <a:pt x="1964524" y="1513490"/>
                      <a:pt x="1999157" y="1533515"/>
                    </a:cubicBezTo>
                    <a:cubicBezTo>
                      <a:pt x="1995728" y="1532555"/>
                      <a:pt x="1992299" y="1531663"/>
                      <a:pt x="1988870" y="1530703"/>
                    </a:cubicBezTo>
                    <a:cubicBezTo>
                      <a:pt x="1988733" y="1530566"/>
                      <a:pt x="1988664" y="1530497"/>
                      <a:pt x="1988595" y="1530360"/>
                    </a:cubicBezTo>
                    <a:cubicBezTo>
                      <a:pt x="1877976" y="1449710"/>
                      <a:pt x="1731215" y="1493258"/>
                      <a:pt x="1605165" y="1479200"/>
                    </a:cubicBezTo>
                    <a:cubicBezTo>
                      <a:pt x="1540219" y="1471930"/>
                      <a:pt x="1476714" y="1453002"/>
                      <a:pt x="1417461" y="1425570"/>
                    </a:cubicBezTo>
                    <a:cubicBezTo>
                      <a:pt x="1390098" y="1412883"/>
                      <a:pt x="1363763" y="1397932"/>
                      <a:pt x="1338526" y="1381473"/>
                    </a:cubicBezTo>
                    <a:cubicBezTo>
                      <a:pt x="1312191" y="1364328"/>
                      <a:pt x="1289148" y="1342725"/>
                      <a:pt x="1263225" y="1325237"/>
                    </a:cubicBezTo>
                    <a:cubicBezTo>
                      <a:pt x="1291685" y="1291908"/>
                      <a:pt x="1316649" y="1255629"/>
                      <a:pt x="1337497" y="1217018"/>
                    </a:cubicBezTo>
                    <a:cubicBezTo>
                      <a:pt x="1419176" y="1239238"/>
                      <a:pt x="1488441" y="1285187"/>
                      <a:pt x="1558530" y="1331547"/>
                    </a:cubicBezTo>
                    <a:close/>
                    <a:moveTo>
                      <a:pt x="1980914" y="1512186"/>
                    </a:moveTo>
                    <a:cubicBezTo>
                      <a:pt x="1994082" y="1520073"/>
                      <a:pt x="2007798" y="1527068"/>
                      <a:pt x="2022200" y="1530909"/>
                    </a:cubicBezTo>
                    <a:cubicBezTo>
                      <a:pt x="2026314" y="1533446"/>
                      <a:pt x="2030292" y="1536052"/>
                      <a:pt x="2034475" y="1538453"/>
                    </a:cubicBezTo>
                    <a:cubicBezTo>
                      <a:pt x="2033515" y="1538384"/>
                      <a:pt x="2032624" y="1538315"/>
                      <a:pt x="2031664" y="1538247"/>
                    </a:cubicBezTo>
                    <a:cubicBezTo>
                      <a:pt x="2013627" y="1533652"/>
                      <a:pt x="1997031" y="1523777"/>
                      <a:pt x="1980914" y="1512186"/>
                    </a:cubicBezTo>
                    <a:close/>
                    <a:moveTo>
                      <a:pt x="1325907" y="1380993"/>
                    </a:moveTo>
                    <a:cubicBezTo>
                      <a:pt x="1352173" y="1399441"/>
                      <a:pt x="1380016" y="1415420"/>
                      <a:pt x="1408820" y="1429479"/>
                    </a:cubicBezTo>
                    <a:cubicBezTo>
                      <a:pt x="1463341" y="1456088"/>
                      <a:pt x="1521977" y="1474056"/>
                      <a:pt x="1581779" y="1483863"/>
                    </a:cubicBezTo>
                    <a:cubicBezTo>
                      <a:pt x="1649399" y="1494973"/>
                      <a:pt x="1717156" y="1489966"/>
                      <a:pt x="1785256" y="1489143"/>
                    </a:cubicBezTo>
                    <a:cubicBezTo>
                      <a:pt x="1844852" y="1488458"/>
                      <a:pt x="1906574" y="1494493"/>
                      <a:pt x="1959312" y="1522953"/>
                    </a:cubicBezTo>
                    <a:cubicBezTo>
                      <a:pt x="1933457" y="1516164"/>
                      <a:pt x="1907397" y="1509855"/>
                      <a:pt x="1881062" y="1505054"/>
                    </a:cubicBezTo>
                    <a:cubicBezTo>
                      <a:pt x="1833056" y="1496276"/>
                      <a:pt x="1784844" y="1495247"/>
                      <a:pt x="1736221" y="1497922"/>
                    </a:cubicBezTo>
                    <a:cubicBezTo>
                      <a:pt x="1687186" y="1500596"/>
                      <a:pt x="1638357" y="1506220"/>
                      <a:pt x="1589254" y="1506632"/>
                    </a:cubicBezTo>
                    <a:cubicBezTo>
                      <a:pt x="1543168" y="1506974"/>
                      <a:pt x="1497288" y="1501008"/>
                      <a:pt x="1452574" y="1490241"/>
                    </a:cubicBezTo>
                    <a:cubicBezTo>
                      <a:pt x="1366369" y="1469461"/>
                      <a:pt x="1287639" y="1427421"/>
                      <a:pt x="1218785" y="1372146"/>
                    </a:cubicBezTo>
                    <a:cubicBezTo>
                      <a:pt x="1220431" y="1370637"/>
                      <a:pt x="1222077" y="1369128"/>
                      <a:pt x="1223654" y="1367620"/>
                    </a:cubicBezTo>
                    <a:cubicBezTo>
                      <a:pt x="1237027" y="1354795"/>
                      <a:pt x="1249646" y="1341216"/>
                      <a:pt x="1261716" y="1327226"/>
                    </a:cubicBezTo>
                    <a:cubicBezTo>
                      <a:pt x="1279272" y="1348417"/>
                      <a:pt x="1303550" y="1365288"/>
                      <a:pt x="1325907" y="1380993"/>
                    </a:cubicBezTo>
                    <a:close/>
                    <a:moveTo>
                      <a:pt x="1434126" y="1492641"/>
                    </a:moveTo>
                    <a:cubicBezTo>
                      <a:pt x="1527532" y="1519319"/>
                      <a:pt x="1620527" y="1513490"/>
                      <a:pt x="1716196" y="1506769"/>
                    </a:cubicBezTo>
                    <a:cubicBezTo>
                      <a:pt x="1765710" y="1503271"/>
                      <a:pt x="1814608" y="1503065"/>
                      <a:pt x="1863711" y="1510335"/>
                    </a:cubicBezTo>
                    <a:cubicBezTo>
                      <a:pt x="1829696" y="1510061"/>
                      <a:pt x="1795406" y="1513352"/>
                      <a:pt x="1762487" y="1516781"/>
                    </a:cubicBezTo>
                    <a:cubicBezTo>
                      <a:pt x="1693839" y="1523914"/>
                      <a:pt x="1626082" y="1530566"/>
                      <a:pt x="1556884" y="1527823"/>
                    </a:cubicBezTo>
                    <a:cubicBezTo>
                      <a:pt x="1415472" y="1522199"/>
                      <a:pt x="1283250" y="1482011"/>
                      <a:pt x="1155349" y="1423718"/>
                    </a:cubicBezTo>
                    <a:cubicBezTo>
                      <a:pt x="1176265" y="1408973"/>
                      <a:pt x="1196428" y="1392857"/>
                      <a:pt x="1215424" y="1375232"/>
                    </a:cubicBezTo>
                    <a:cubicBezTo>
                      <a:pt x="1277901" y="1430782"/>
                      <a:pt x="1353956" y="1469804"/>
                      <a:pt x="1434126" y="1492641"/>
                    </a:cubicBezTo>
                    <a:close/>
                    <a:moveTo>
                      <a:pt x="1532401" y="1533858"/>
                    </a:moveTo>
                    <a:cubicBezTo>
                      <a:pt x="1603039" y="1539070"/>
                      <a:pt x="1672990" y="1534269"/>
                      <a:pt x="1743285" y="1526725"/>
                    </a:cubicBezTo>
                    <a:cubicBezTo>
                      <a:pt x="1813854" y="1519113"/>
                      <a:pt x="1881748" y="1514930"/>
                      <a:pt x="1951082" y="1530154"/>
                    </a:cubicBezTo>
                    <a:cubicBezTo>
                      <a:pt x="1912266" y="1526588"/>
                      <a:pt x="1873381" y="1526108"/>
                      <a:pt x="1834565" y="1528097"/>
                    </a:cubicBezTo>
                    <a:cubicBezTo>
                      <a:pt x="1824621" y="1527960"/>
                      <a:pt x="1814677" y="1527891"/>
                      <a:pt x="1804732" y="1527891"/>
                    </a:cubicBezTo>
                    <a:cubicBezTo>
                      <a:pt x="1718939" y="1527891"/>
                      <a:pt x="1633488" y="1536601"/>
                      <a:pt x="1547969" y="1541539"/>
                    </a:cubicBezTo>
                    <a:cubicBezTo>
                      <a:pt x="1467182" y="1546202"/>
                      <a:pt x="1386120" y="1546476"/>
                      <a:pt x="1306156" y="1533035"/>
                    </a:cubicBezTo>
                    <a:cubicBezTo>
                      <a:pt x="1233667" y="1520896"/>
                      <a:pt x="1166321" y="1494904"/>
                      <a:pt x="1104393" y="1455745"/>
                    </a:cubicBezTo>
                    <a:cubicBezTo>
                      <a:pt x="1120784" y="1446692"/>
                      <a:pt x="1136763" y="1436680"/>
                      <a:pt x="1152331" y="1425913"/>
                    </a:cubicBezTo>
                    <a:cubicBezTo>
                      <a:pt x="1266859" y="1491064"/>
                      <a:pt x="1401756" y="1524119"/>
                      <a:pt x="1532401" y="1533858"/>
                    </a:cubicBezTo>
                    <a:close/>
                    <a:moveTo>
                      <a:pt x="1527669" y="1550660"/>
                    </a:moveTo>
                    <a:cubicBezTo>
                      <a:pt x="1596592" y="1547436"/>
                      <a:pt x="1665310" y="1540990"/>
                      <a:pt x="1734232" y="1537835"/>
                    </a:cubicBezTo>
                    <a:cubicBezTo>
                      <a:pt x="1721751" y="1539550"/>
                      <a:pt x="1709269" y="1541401"/>
                      <a:pt x="1696787" y="1543322"/>
                    </a:cubicBezTo>
                    <a:cubicBezTo>
                      <a:pt x="1505518" y="1573565"/>
                      <a:pt x="1305744" y="1628635"/>
                      <a:pt x="1115846" y="1560535"/>
                    </a:cubicBezTo>
                    <a:cubicBezTo>
                      <a:pt x="1075658" y="1546133"/>
                      <a:pt x="1037802" y="1525148"/>
                      <a:pt x="1003787" y="1499293"/>
                    </a:cubicBezTo>
                    <a:cubicBezTo>
                      <a:pt x="1036705" y="1488732"/>
                      <a:pt x="1068595" y="1475085"/>
                      <a:pt x="1099181" y="1458626"/>
                    </a:cubicBezTo>
                    <a:cubicBezTo>
                      <a:pt x="1218785" y="1549974"/>
                      <a:pt x="1383445" y="1557312"/>
                      <a:pt x="1527669" y="1550660"/>
                    </a:cubicBezTo>
                    <a:close/>
                    <a:moveTo>
                      <a:pt x="2044420" y="1534064"/>
                    </a:moveTo>
                    <a:cubicBezTo>
                      <a:pt x="2044625" y="1534064"/>
                      <a:pt x="2044831" y="1534064"/>
                      <a:pt x="2045037" y="1534064"/>
                    </a:cubicBezTo>
                    <a:cubicBezTo>
                      <a:pt x="2049837" y="1536395"/>
                      <a:pt x="2054638" y="1538727"/>
                      <a:pt x="2059507" y="1540853"/>
                    </a:cubicBezTo>
                    <a:cubicBezTo>
                      <a:pt x="2058341" y="1540922"/>
                      <a:pt x="2057175" y="1540922"/>
                      <a:pt x="2055941" y="1540990"/>
                    </a:cubicBezTo>
                    <a:cubicBezTo>
                      <a:pt x="2052100" y="1538727"/>
                      <a:pt x="2048260" y="1536395"/>
                      <a:pt x="2044420" y="1534064"/>
                    </a:cubicBezTo>
                    <a:close/>
                    <a:moveTo>
                      <a:pt x="2063485" y="1548740"/>
                    </a:moveTo>
                    <a:cubicBezTo>
                      <a:pt x="2063553" y="1548465"/>
                      <a:pt x="2063622" y="1548259"/>
                      <a:pt x="2063622" y="1547985"/>
                    </a:cubicBezTo>
                    <a:cubicBezTo>
                      <a:pt x="2066297" y="1547505"/>
                      <a:pt x="2068971" y="1546888"/>
                      <a:pt x="2071646" y="1546133"/>
                    </a:cubicBezTo>
                    <a:cubicBezTo>
                      <a:pt x="2081521" y="1550111"/>
                      <a:pt x="2091534" y="1553814"/>
                      <a:pt x="2101752" y="1556969"/>
                    </a:cubicBezTo>
                    <a:cubicBezTo>
                      <a:pt x="2088997" y="1554226"/>
                      <a:pt x="2076241" y="1551483"/>
                      <a:pt x="2063485" y="1548740"/>
                    </a:cubicBezTo>
                    <a:close/>
                    <a:moveTo>
                      <a:pt x="2082413" y="1541264"/>
                    </a:moveTo>
                    <a:cubicBezTo>
                      <a:pt x="2083236" y="1539207"/>
                      <a:pt x="2081796" y="1536532"/>
                      <a:pt x="2079052" y="1537355"/>
                    </a:cubicBezTo>
                    <a:cubicBezTo>
                      <a:pt x="2077749" y="1537767"/>
                      <a:pt x="2076446" y="1538041"/>
                      <a:pt x="2075075" y="1538384"/>
                    </a:cubicBezTo>
                    <a:cubicBezTo>
                      <a:pt x="2069520" y="1536189"/>
                      <a:pt x="2064171" y="1533652"/>
                      <a:pt x="2058753" y="1531183"/>
                    </a:cubicBezTo>
                    <a:cubicBezTo>
                      <a:pt x="2059781" y="1528646"/>
                      <a:pt x="2058341" y="1524874"/>
                      <a:pt x="2055118" y="1525217"/>
                    </a:cubicBezTo>
                    <a:cubicBezTo>
                      <a:pt x="2052443" y="1525559"/>
                      <a:pt x="2049906" y="1525628"/>
                      <a:pt x="2047300" y="1525697"/>
                    </a:cubicBezTo>
                    <a:cubicBezTo>
                      <a:pt x="1975565" y="1489966"/>
                      <a:pt x="1914323" y="1432771"/>
                      <a:pt x="1861105" y="1369677"/>
                    </a:cubicBezTo>
                    <a:cubicBezTo>
                      <a:pt x="1860351" y="1368717"/>
                      <a:pt x="1859596" y="1367757"/>
                      <a:pt x="1858911" y="1366797"/>
                    </a:cubicBezTo>
                    <a:cubicBezTo>
                      <a:pt x="1861997" y="1370500"/>
                      <a:pt x="1865083" y="1374204"/>
                      <a:pt x="1868237" y="1377838"/>
                    </a:cubicBezTo>
                    <a:cubicBezTo>
                      <a:pt x="1943813" y="1463426"/>
                      <a:pt x="2044077" y="1523502"/>
                      <a:pt x="2151953" y="1559712"/>
                    </a:cubicBezTo>
                    <a:cubicBezTo>
                      <a:pt x="2127813" y="1555941"/>
                      <a:pt x="2104633" y="1549631"/>
                      <a:pt x="2082413" y="1541264"/>
                    </a:cubicBezTo>
                    <a:close/>
                    <a:moveTo>
                      <a:pt x="1910483" y="1358499"/>
                    </a:moveTo>
                    <a:cubicBezTo>
                      <a:pt x="1894915" y="1338953"/>
                      <a:pt x="1880445" y="1318585"/>
                      <a:pt x="1867209" y="1297394"/>
                    </a:cubicBezTo>
                    <a:cubicBezTo>
                      <a:pt x="1864603" y="1285941"/>
                      <a:pt x="1861928" y="1274420"/>
                      <a:pt x="1859185" y="1262967"/>
                    </a:cubicBezTo>
                    <a:cubicBezTo>
                      <a:pt x="1873107" y="1296777"/>
                      <a:pt x="1890183" y="1328735"/>
                      <a:pt x="1910483" y="1358499"/>
                    </a:cubicBezTo>
                    <a:close/>
                    <a:moveTo>
                      <a:pt x="1705154" y="806361"/>
                    </a:moveTo>
                    <a:cubicBezTo>
                      <a:pt x="1716950" y="833107"/>
                      <a:pt x="1727374" y="860471"/>
                      <a:pt x="1735947" y="888451"/>
                    </a:cubicBezTo>
                    <a:cubicBezTo>
                      <a:pt x="1751514" y="939338"/>
                      <a:pt x="1759538" y="992213"/>
                      <a:pt x="1768865" y="1044539"/>
                    </a:cubicBezTo>
                    <a:cubicBezTo>
                      <a:pt x="1781141" y="1113737"/>
                      <a:pt x="1797600" y="1180877"/>
                      <a:pt x="1828050" y="1244450"/>
                    </a:cubicBezTo>
                    <a:cubicBezTo>
                      <a:pt x="1839022" y="1267356"/>
                      <a:pt x="1851573" y="1289439"/>
                      <a:pt x="1865426" y="1310767"/>
                    </a:cubicBezTo>
                    <a:cubicBezTo>
                      <a:pt x="1866592" y="1314950"/>
                      <a:pt x="1867689" y="1319134"/>
                      <a:pt x="1868923" y="1323317"/>
                    </a:cubicBezTo>
                    <a:cubicBezTo>
                      <a:pt x="1869678" y="1325855"/>
                      <a:pt x="1873450" y="1324826"/>
                      <a:pt x="1872901" y="1322220"/>
                    </a:cubicBezTo>
                    <a:cubicBezTo>
                      <a:pt x="1872901" y="1322151"/>
                      <a:pt x="1872832" y="1322014"/>
                      <a:pt x="1872832" y="1321945"/>
                    </a:cubicBezTo>
                    <a:cubicBezTo>
                      <a:pt x="1890732" y="1348280"/>
                      <a:pt x="1910620" y="1373243"/>
                      <a:pt x="1932017" y="1396766"/>
                    </a:cubicBezTo>
                    <a:cubicBezTo>
                      <a:pt x="1983315" y="1453002"/>
                      <a:pt x="2046751" y="1502311"/>
                      <a:pt x="2116566" y="1537081"/>
                    </a:cubicBezTo>
                    <a:cubicBezTo>
                      <a:pt x="1984069" y="1484137"/>
                      <a:pt x="1868443" y="1393612"/>
                      <a:pt x="1798697" y="1265093"/>
                    </a:cubicBezTo>
                    <a:cubicBezTo>
                      <a:pt x="1776135" y="1223533"/>
                      <a:pt x="1759813" y="1178819"/>
                      <a:pt x="1749526" y="1132733"/>
                    </a:cubicBezTo>
                    <a:cubicBezTo>
                      <a:pt x="1743285" y="1104684"/>
                      <a:pt x="1740404" y="1076155"/>
                      <a:pt x="1738416" y="1047488"/>
                    </a:cubicBezTo>
                    <a:cubicBezTo>
                      <a:pt x="1740267" y="1021154"/>
                      <a:pt x="1738690" y="994682"/>
                      <a:pt x="1733684" y="968690"/>
                    </a:cubicBezTo>
                    <a:cubicBezTo>
                      <a:pt x="1732243" y="950173"/>
                      <a:pt x="1730049" y="931725"/>
                      <a:pt x="1726757" y="913483"/>
                    </a:cubicBezTo>
                    <a:cubicBezTo>
                      <a:pt x="1728677" y="913963"/>
                      <a:pt x="1731077" y="912866"/>
                      <a:pt x="1730872" y="910465"/>
                    </a:cubicBezTo>
                    <a:cubicBezTo>
                      <a:pt x="1728266" y="874735"/>
                      <a:pt x="1718802" y="839828"/>
                      <a:pt x="1705154" y="806361"/>
                    </a:cubicBezTo>
                    <a:close/>
                    <a:moveTo>
                      <a:pt x="1688969" y="1003803"/>
                    </a:moveTo>
                    <a:cubicBezTo>
                      <a:pt x="1685952" y="962038"/>
                      <a:pt x="1672853" y="921576"/>
                      <a:pt x="1654611" y="884062"/>
                    </a:cubicBezTo>
                    <a:cubicBezTo>
                      <a:pt x="1614491" y="801423"/>
                      <a:pt x="1543100" y="739907"/>
                      <a:pt x="1467182" y="690804"/>
                    </a:cubicBezTo>
                    <a:cubicBezTo>
                      <a:pt x="1460941" y="686757"/>
                      <a:pt x="1454632" y="682780"/>
                      <a:pt x="1448254" y="678871"/>
                    </a:cubicBezTo>
                    <a:cubicBezTo>
                      <a:pt x="1547626" y="731060"/>
                      <a:pt x="1642472" y="789422"/>
                      <a:pt x="1697405" y="890989"/>
                    </a:cubicBezTo>
                    <a:cubicBezTo>
                      <a:pt x="1709887" y="914169"/>
                      <a:pt x="1718733" y="938858"/>
                      <a:pt x="1724219" y="964301"/>
                    </a:cubicBezTo>
                    <a:cubicBezTo>
                      <a:pt x="1726688" y="992281"/>
                      <a:pt x="1727854" y="1020399"/>
                      <a:pt x="1729774" y="1048449"/>
                    </a:cubicBezTo>
                    <a:cubicBezTo>
                      <a:pt x="1727168" y="1081778"/>
                      <a:pt x="1719007" y="1114765"/>
                      <a:pt x="1705360" y="1145558"/>
                    </a:cubicBezTo>
                    <a:cubicBezTo>
                      <a:pt x="1703165" y="1150564"/>
                      <a:pt x="1710503" y="1154953"/>
                      <a:pt x="1712767" y="1149878"/>
                    </a:cubicBezTo>
                    <a:cubicBezTo>
                      <a:pt x="1721956" y="1129373"/>
                      <a:pt x="1728746" y="1108044"/>
                      <a:pt x="1733135" y="1086442"/>
                    </a:cubicBezTo>
                    <a:cubicBezTo>
                      <a:pt x="1733203" y="1087128"/>
                      <a:pt x="1733272" y="1087882"/>
                      <a:pt x="1733341" y="1088568"/>
                    </a:cubicBezTo>
                    <a:cubicBezTo>
                      <a:pt x="1737524" y="1124161"/>
                      <a:pt x="1746028" y="1158999"/>
                      <a:pt x="1757755" y="1192809"/>
                    </a:cubicBezTo>
                    <a:cubicBezTo>
                      <a:pt x="1772911" y="1236563"/>
                      <a:pt x="1794445" y="1277917"/>
                      <a:pt x="1820437" y="1316185"/>
                    </a:cubicBezTo>
                    <a:cubicBezTo>
                      <a:pt x="1808984" y="1300960"/>
                      <a:pt x="1797532" y="1285804"/>
                      <a:pt x="1785736" y="1270853"/>
                    </a:cubicBezTo>
                    <a:cubicBezTo>
                      <a:pt x="1785599" y="1270716"/>
                      <a:pt x="1785530" y="1270579"/>
                      <a:pt x="1785393" y="1270373"/>
                    </a:cubicBezTo>
                    <a:cubicBezTo>
                      <a:pt x="1749251" y="1218870"/>
                      <a:pt x="1712904" y="1163457"/>
                      <a:pt x="1672716" y="1111199"/>
                    </a:cubicBezTo>
                    <a:cubicBezTo>
                      <a:pt x="1690204" y="1079858"/>
                      <a:pt x="1691507" y="1038710"/>
                      <a:pt x="1688969" y="1003803"/>
                    </a:cubicBezTo>
                    <a:close/>
                    <a:moveTo>
                      <a:pt x="1613875" y="1067651"/>
                    </a:moveTo>
                    <a:cubicBezTo>
                      <a:pt x="1615040" y="1064085"/>
                      <a:pt x="1616000" y="1060450"/>
                      <a:pt x="1616892" y="1056815"/>
                    </a:cubicBezTo>
                    <a:cubicBezTo>
                      <a:pt x="1624847" y="1065525"/>
                      <a:pt x="1632665" y="1074372"/>
                      <a:pt x="1640278" y="1083561"/>
                    </a:cubicBezTo>
                    <a:cubicBezTo>
                      <a:pt x="1648027" y="1092820"/>
                      <a:pt x="1655502" y="1102215"/>
                      <a:pt x="1662909" y="1111679"/>
                    </a:cubicBezTo>
                    <a:cubicBezTo>
                      <a:pt x="1661606" y="1114628"/>
                      <a:pt x="1660372" y="1117577"/>
                      <a:pt x="1658931" y="1120526"/>
                    </a:cubicBezTo>
                    <a:cubicBezTo>
                      <a:pt x="1657011" y="1124435"/>
                      <a:pt x="1662086" y="1127178"/>
                      <a:pt x="1664692" y="1123887"/>
                    </a:cubicBezTo>
                    <a:cubicBezTo>
                      <a:pt x="1665995" y="1122240"/>
                      <a:pt x="1667161" y="1120526"/>
                      <a:pt x="1668327" y="1118811"/>
                    </a:cubicBezTo>
                    <a:cubicBezTo>
                      <a:pt x="1691987" y="1149672"/>
                      <a:pt x="1714207" y="1181562"/>
                      <a:pt x="1736290" y="1213589"/>
                    </a:cubicBezTo>
                    <a:cubicBezTo>
                      <a:pt x="1645695" y="1117440"/>
                      <a:pt x="1532950" y="1033978"/>
                      <a:pt x="1410192" y="984738"/>
                    </a:cubicBezTo>
                    <a:cubicBezTo>
                      <a:pt x="1412112" y="966701"/>
                      <a:pt x="1413209" y="948664"/>
                      <a:pt x="1413484" y="930491"/>
                    </a:cubicBezTo>
                    <a:cubicBezTo>
                      <a:pt x="1413552" y="925896"/>
                      <a:pt x="1413484" y="921301"/>
                      <a:pt x="1413415" y="916775"/>
                    </a:cubicBezTo>
                    <a:cubicBezTo>
                      <a:pt x="1415678" y="917323"/>
                      <a:pt x="1417941" y="917872"/>
                      <a:pt x="1420204" y="918421"/>
                    </a:cubicBezTo>
                    <a:cubicBezTo>
                      <a:pt x="1429600" y="920684"/>
                      <a:pt x="1439612" y="923084"/>
                      <a:pt x="1449968" y="925279"/>
                    </a:cubicBezTo>
                    <a:cubicBezTo>
                      <a:pt x="1511004" y="957306"/>
                      <a:pt x="1563262" y="999619"/>
                      <a:pt x="1609828" y="1049340"/>
                    </a:cubicBezTo>
                    <a:cubicBezTo>
                      <a:pt x="1609211" y="1054895"/>
                      <a:pt x="1608525" y="1060450"/>
                      <a:pt x="1607702" y="1066005"/>
                    </a:cubicBezTo>
                    <a:cubicBezTo>
                      <a:pt x="1607085" y="1069983"/>
                      <a:pt x="1612571" y="1071697"/>
                      <a:pt x="1613875" y="1067651"/>
                    </a:cubicBezTo>
                    <a:close/>
                    <a:moveTo>
                      <a:pt x="1413141" y="905939"/>
                    </a:moveTo>
                    <a:cubicBezTo>
                      <a:pt x="1423839" y="909094"/>
                      <a:pt x="1434469" y="912317"/>
                      <a:pt x="1445167" y="915472"/>
                    </a:cubicBezTo>
                    <a:cubicBezTo>
                      <a:pt x="1434469" y="913346"/>
                      <a:pt x="1423839" y="911083"/>
                      <a:pt x="1413209" y="908545"/>
                    </a:cubicBezTo>
                    <a:cubicBezTo>
                      <a:pt x="1413209" y="907654"/>
                      <a:pt x="1413141" y="906762"/>
                      <a:pt x="1413141" y="905939"/>
                    </a:cubicBezTo>
                    <a:close/>
                    <a:moveTo>
                      <a:pt x="1529727" y="881250"/>
                    </a:moveTo>
                    <a:cubicBezTo>
                      <a:pt x="1533224" y="882005"/>
                      <a:pt x="1536790" y="877341"/>
                      <a:pt x="1533704" y="873912"/>
                    </a:cubicBezTo>
                    <a:cubicBezTo>
                      <a:pt x="1531715" y="871649"/>
                      <a:pt x="1529589" y="869523"/>
                      <a:pt x="1527532" y="867329"/>
                    </a:cubicBezTo>
                    <a:cubicBezTo>
                      <a:pt x="1539808" y="879467"/>
                      <a:pt x="1552015" y="891880"/>
                      <a:pt x="1564222" y="904362"/>
                    </a:cubicBezTo>
                    <a:cubicBezTo>
                      <a:pt x="1552907" y="896407"/>
                      <a:pt x="1541385" y="888726"/>
                      <a:pt x="1529727" y="881250"/>
                    </a:cubicBezTo>
                    <a:close/>
                    <a:moveTo>
                      <a:pt x="1566623" y="917529"/>
                    </a:moveTo>
                    <a:cubicBezTo>
                      <a:pt x="1566897" y="917735"/>
                      <a:pt x="1567171" y="917941"/>
                      <a:pt x="1567446" y="918078"/>
                    </a:cubicBezTo>
                    <a:cubicBezTo>
                      <a:pt x="1570737" y="920410"/>
                      <a:pt x="1573824" y="917598"/>
                      <a:pt x="1574098" y="914443"/>
                    </a:cubicBezTo>
                    <a:cubicBezTo>
                      <a:pt x="1576910" y="916843"/>
                      <a:pt x="1581710" y="913209"/>
                      <a:pt x="1579379" y="910054"/>
                    </a:cubicBezTo>
                    <a:cubicBezTo>
                      <a:pt x="1579036" y="909574"/>
                      <a:pt x="1578624" y="909162"/>
                      <a:pt x="1578281" y="908682"/>
                    </a:cubicBezTo>
                    <a:cubicBezTo>
                      <a:pt x="1580613" y="906556"/>
                      <a:pt x="1582808" y="904225"/>
                      <a:pt x="1584934" y="901756"/>
                    </a:cubicBezTo>
                    <a:cubicBezTo>
                      <a:pt x="1588363" y="908820"/>
                      <a:pt x="1591654" y="915883"/>
                      <a:pt x="1594535" y="923153"/>
                    </a:cubicBezTo>
                    <a:cubicBezTo>
                      <a:pt x="1609622" y="960872"/>
                      <a:pt x="1613669" y="998865"/>
                      <a:pt x="1610720" y="1037956"/>
                    </a:cubicBezTo>
                    <a:cubicBezTo>
                      <a:pt x="1569229" y="993927"/>
                      <a:pt x="1522869" y="955660"/>
                      <a:pt x="1468828" y="928708"/>
                    </a:cubicBezTo>
                    <a:cubicBezTo>
                      <a:pt x="1503186" y="934194"/>
                      <a:pt x="1539053" y="934674"/>
                      <a:pt x="1566623" y="917529"/>
                    </a:cubicBezTo>
                    <a:close/>
                    <a:moveTo>
                      <a:pt x="838577" y="811848"/>
                    </a:moveTo>
                    <a:cubicBezTo>
                      <a:pt x="735502" y="817745"/>
                      <a:pt x="628860" y="823712"/>
                      <a:pt x="532162" y="780918"/>
                    </a:cubicBezTo>
                    <a:cubicBezTo>
                      <a:pt x="444242" y="742033"/>
                      <a:pt x="392739" y="661589"/>
                      <a:pt x="377171" y="568800"/>
                    </a:cubicBezTo>
                    <a:cubicBezTo>
                      <a:pt x="359477" y="463461"/>
                      <a:pt x="391504" y="359837"/>
                      <a:pt x="432104" y="262110"/>
                    </a:cubicBezTo>
                    <a:cubicBezTo>
                      <a:pt x="428606" y="304081"/>
                      <a:pt x="426892" y="346258"/>
                      <a:pt x="424628" y="388297"/>
                    </a:cubicBezTo>
                    <a:cubicBezTo>
                      <a:pt x="421954" y="436509"/>
                      <a:pt x="418388" y="484789"/>
                      <a:pt x="420239" y="533070"/>
                    </a:cubicBezTo>
                    <a:cubicBezTo>
                      <a:pt x="423531" y="616806"/>
                      <a:pt x="450757" y="696084"/>
                      <a:pt x="524207" y="742719"/>
                    </a:cubicBezTo>
                    <a:cubicBezTo>
                      <a:pt x="606571" y="794977"/>
                      <a:pt x="709784" y="789010"/>
                      <a:pt x="802710" y="782975"/>
                    </a:cubicBezTo>
                    <a:cubicBezTo>
                      <a:pt x="913947" y="775774"/>
                      <a:pt x="1022440" y="782084"/>
                      <a:pt x="1131963" y="803549"/>
                    </a:cubicBezTo>
                    <a:cubicBezTo>
                      <a:pt x="1268643" y="830364"/>
                      <a:pt x="1400933" y="875627"/>
                      <a:pt x="1532401" y="920752"/>
                    </a:cubicBezTo>
                    <a:cubicBezTo>
                      <a:pt x="1514913" y="924044"/>
                      <a:pt x="1496122" y="923358"/>
                      <a:pt x="1478292" y="921164"/>
                    </a:cubicBezTo>
                    <a:cubicBezTo>
                      <a:pt x="1478772" y="919244"/>
                      <a:pt x="1478086" y="916981"/>
                      <a:pt x="1475686" y="916226"/>
                    </a:cubicBezTo>
                    <a:cubicBezTo>
                      <a:pt x="1371718" y="883239"/>
                      <a:pt x="1266585" y="852241"/>
                      <a:pt x="1159532" y="831187"/>
                    </a:cubicBezTo>
                    <a:cubicBezTo>
                      <a:pt x="1052753" y="810133"/>
                      <a:pt x="946934" y="805607"/>
                      <a:pt x="838577" y="811848"/>
                    </a:cubicBezTo>
                    <a:close/>
                    <a:moveTo>
                      <a:pt x="964353" y="816717"/>
                    </a:moveTo>
                    <a:cubicBezTo>
                      <a:pt x="1115161" y="820351"/>
                      <a:pt x="1260756" y="860676"/>
                      <a:pt x="1404637" y="903333"/>
                    </a:cubicBezTo>
                    <a:cubicBezTo>
                      <a:pt x="1404637" y="904362"/>
                      <a:pt x="1404705" y="905459"/>
                      <a:pt x="1404705" y="906488"/>
                    </a:cubicBezTo>
                    <a:cubicBezTo>
                      <a:pt x="1372816" y="898738"/>
                      <a:pt x="1341132" y="889823"/>
                      <a:pt x="1309448" y="882142"/>
                    </a:cubicBezTo>
                    <a:cubicBezTo>
                      <a:pt x="1204315" y="856425"/>
                      <a:pt x="1097673" y="823300"/>
                      <a:pt x="988836" y="819734"/>
                    </a:cubicBezTo>
                    <a:cubicBezTo>
                      <a:pt x="980812" y="819460"/>
                      <a:pt x="972788" y="819460"/>
                      <a:pt x="964765" y="819597"/>
                    </a:cubicBezTo>
                    <a:cubicBezTo>
                      <a:pt x="965039" y="818706"/>
                      <a:pt x="964833" y="817677"/>
                      <a:pt x="964353" y="816717"/>
                    </a:cubicBezTo>
                    <a:close/>
                    <a:moveTo>
                      <a:pt x="596421" y="896338"/>
                    </a:moveTo>
                    <a:cubicBezTo>
                      <a:pt x="669596" y="885365"/>
                      <a:pt x="740851" y="864791"/>
                      <a:pt x="813134" y="848949"/>
                    </a:cubicBezTo>
                    <a:cubicBezTo>
                      <a:pt x="837069" y="845657"/>
                      <a:pt x="860729" y="841748"/>
                      <a:pt x="883703" y="837428"/>
                    </a:cubicBezTo>
                    <a:cubicBezTo>
                      <a:pt x="893030" y="835713"/>
                      <a:pt x="902357" y="833793"/>
                      <a:pt x="911684" y="831941"/>
                    </a:cubicBezTo>
                    <a:cubicBezTo>
                      <a:pt x="939459" y="828993"/>
                      <a:pt x="967371" y="827689"/>
                      <a:pt x="995351" y="828649"/>
                    </a:cubicBezTo>
                    <a:cubicBezTo>
                      <a:pt x="1045209" y="830295"/>
                      <a:pt x="1094587" y="839965"/>
                      <a:pt x="1143141" y="850869"/>
                    </a:cubicBezTo>
                    <a:cubicBezTo>
                      <a:pt x="1230718" y="870620"/>
                      <a:pt x="1317677" y="893115"/>
                      <a:pt x="1404842" y="914580"/>
                    </a:cubicBezTo>
                    <a:cubicBezTo>
                      <a:pt x="1405597" y="967730"/>
                      <a:pt x="1398945" y="1020536"/>
                      <a:pt x="1385709" y="1071560"/>
                    </a:cubicBezTo>
                    <a:cubicBezTo>
                      <a:pt x="1384954" y="1071149"/>
                      <a:pt x="1384200" y="1070737"/>
                      <a:pt x="1383445" y="1070325"/>
                    </a:cubicBezTo>
                    <a:cubicBezTo>
                      <a:pt x="1382623" y="1069845"/>
                      <a:pt x="1381937" y="1071080"/>
                      <a:pt x="1382691" y="1071560"/>
                    </a:cubicBezTo>
                    <a:cubicBezTo>
                      <a:pt x="1383514" y="1072109"/>
                      <a:pt x="1384406" y="1072589"/>
                      <a:pt x="1385229" y="1073137"/>
                    </a:cubicBezTo>
                    <a:cubicBezTo>
                      <a:pt x="1372678" y="1121006"/>
                      <a:pt x="1354368" y="1167298"/>
                      <a:pt x="1330913" y="1210846"/>
                    </a:cubicBezTo>
                    <a:cubicBezTo>
                      <a:pt x="1329267" y="1210572"/>
                      <a:pt x="1327621" y="1210160"/>
                      <a:pt x="1325907" y="1209954"/>
                    </a:cubicBezTo>
                    <a:cubicBezTo>
                      <a:pt x="1323438" y="1209543"/>
                      <a:pt x="1322272" y="1213246"/>
                      <a:pt x="1324810" y="1213795"/>
                    </a:cubicBezTo>
                    <a:cubicBezTo>
                      <a:pt x="1326113" y="1214069"/>
                      <a:pt x="1327416" y="1214481"/>
                      <a:pt x="1328650" y="1214823"/>
                    </a:cubicBezTo>
                    <a:cubicBezTo>
                      <a:pt x="1299092" y="1268727"/>
                      <a:pt x="1261716" y="1318379"/>
                      <a:pt x="1217550" y="1361585"/>
                    </a:cubicBezTo>
                    <a:cubicBezTo>
                      <a:pt x="1154045" y="1423718"/>
                      <a:pt x="1077716" y="1467747"/>
                      <a:pt x="995351" y="1492641"/>
                    </a:cubicBezTo>
                    <a:cubicBezTo>
                      <a:pt x="993980" y="1491544"/>
                      <a:pt x="992539" y="1490447"/>
                      <a:pt x="991168" y="1489349"/>
                    </a:cubicBezTo>
                    <a:cubicBezTo>
                      <a:pt x="989522" y="1487978"/>
                      <a:pt x="987190" y="1490241"/>
                      <a:pt x="988768" y="1491750"/>
                    </a:cubicBezTo>
                    <a:cubicBezTo>
                      <a:pt x="989591" y="1492504"/>
                      <a:pt x="990413" y="1493190"/>
                      <a:pt x="991168" y="1493944"/>
                    </a:cubicBezTo>
                    <a:cubicBezTo>
                      <a:pt x="959552" y="1503203"/>
                      <a:pt x="927183" y="1509786"/>
                      <a:pt x="894264" y="1513421"/>
                    </a:cubicBezTo>
                    <a:cubicBezTo>
                      <a:pt x="894539" y="1510678"/>
                      <a:pt x="890561" y="1510540"/>
                      <a:pt x="889669" y="1512872"/>
                    </a:cubicBezTo>
                    <a:cubicBezTo>
                      <a:pt x="889532" y="1513215"/>
                      <a:pt x="889464" y="1513558"/>
                      <a:pt x="889327" y="1513969"/>
                    </a:cubicBezTo>
                    <a:cubicBezTo>
                      <a:pt x="844818" y="1518427"/>
                      <a:pt x="799418" y="1517673"/>
                      <a:pt x="754087" y="1511501"/>
                    </a:cubicBezTo>
                    <a:cubicBezTo>
                      <a:pt x="753127" y="1511364"/>
                      <a:pt x="752167" y="1511158"/>
                      <a:pt x="751206" y="1511021"/>
                    </a:cubicBezTo>
                    <a:cubicBezTo>
                      <a:pt x="751069" y="1506769"/>
                      <a:pt x="746063" y="1507592"/>
                      <a:pt x="745034" y="1509992"/>
                    </a:cubicBezTo>
                    <a:cubicBezTo>
                      <a:pt x="596559" y="1487155"/>
                      <a:pt x="460290" y="1406573"/>
                      <a:pt x="375045" y="1282100"/>
                    </a:cubicBezTo>
                    <a:cubicBezTo>
                      <a:pt x="278347" y="1140826"/>
                      <a:pt x="254139" y="966770"/>
                      <a:pt x="242000" y="799777"/>
                    </a:cubicBezTo>
                    <a:cubicBezTo>
                      <a:pt x="323130" y="897229"/>
                      <a:pt x="473457" y="914718"/>
                      <a:pt x="596421" y="896338"/>
                    </a:cubicBezTo>
                    <a:close/>
                    <a:moveTo>
                      <a:pt x="201469" y="728248"/>
                    </a:moveTo>
                    <a:cubicBezTo>
                      <a:pt x="209973" y="751703"/>
                      <a:pt x="221357" y="772345"/>
                      <a:pt x="234868" y="790519"/>
                    </a:cubicBezTo>
                    <a:cubicBezTo>
                      <a:pt x="242000" y="970404"/>
                      <a:pt x="274507" y="1161400"/>
                      <a:pt x="384303" y="1308915"/>
                    </a:cubicBezTo>
                    <a:cubicBezTo>
                      <a:pt x="470097" y="1424198"/>
                      <a:pt x="603211" y="1495453"/>
                      <a:pt x="743663" y="1517947"/>
                    </a:cubicBezTo>
                    <a:cubicBezTo>
                      <a:pt x="740714" y="1532966"/>
                      <a:pt x="738519" y="1548122"/>
                      <a:pt x="735022" y="1563073"/>
                    </a:cubicBezTo>
                    <a:cubicBezTo>
                      <a:pt x="734747" y="1563073"/>
                      <a:pt x="734404" y="1563004"/>
                      <a:pt x="734061" y="1563073"/>
                    </a:cubicBezTo>
                    <a:cubicBezTo>
                      <a:pt x="729398" y="1564101"/>
                      <a:pt x="724735" y="1565199"/>
                      <a:pt x="720071" y="1566365"/>
                    </a:cubicBezTo>
                    <a:cubicBezTo>
                      <a:pt x="721443" y="1563621"/>
                      <a:pt x="720277" y="1559644"/>
                      <a:pt x="716299" y="1559849"/>
                    </a:cubicBezTo>
                    <a:cubicBezTo>
                      <a:pt x="525235" y="1571234"/>
                      <a:pt x="398842" y="1408219"/>
                      <a:pt x="319907" y="1255629"/>
                    </a:cubicBezTo>
                    <a:cubicBezTo>
                      <a:pt x="277387" y="1173401"/>
                      <a:pt x="241246" y="1087539"/>
                      <a:pt x="217860" y="997905"/>
                    </a:cubicBezTo>
                    <a:cubicBezTo>
                      <a:pt x="194405" y="908065"/>
                      <a:pt x="188988" y="817197"/>
                      <a:pt x="200440" y="725299"/>
                    </a:cubicBezTo>
                    <a:cubicBezTo>
                      <a:pt x="200852" y="726260"/>
                      <a:pt x="201126" y="727220"/>
                      <a:pt x="201469" y="728248"/>
                    </a:cubicBezTo>
                    <a:close/>
                    <a:moveTo>
                      <a:pt x="439510" y="1584675"/>
                    </a:moveTo>
                    <a:cubicBezTo>
                      <a:pt x="395208" y="1569519"/>
                      <a:pt x="353717" y="1546614"/>
                      <a:pt x="315723" y="1519387"/>
                    </a:cubicBezTo>
                    <a:cubicBezTo>
                      <a:pt x="236719" y="1462809"/>
                      <a:pt x="177740" y="1382913"/>
                      <a:pt x="137347" y="1295268"/>
                    </a:cubicBezTo>
                    <a:cubicBezTo>
                      <a:pt x="45793" y="1096729"/>
                      <a:pt x="59646" y="869386"/>
                      <a:pt x="98462" y="659874"/>
                    </a:cubicBezTo>
                    <a:cubicBezTo>
                      <a:pt x="112932" y="581899"/>
                      <a:pt x="131586" y="504060"/>
                      <a:pt x="165739" y="432120"/>
                    </a:cubicBezTo>
                    <a:cubicBezTo>
                      <a:pt x="194954" y="370535"/>
                      <a:pt x="236719" y="317866"/>
                      <a:pt x="289389" y="275140"/>
                    </a:cubicBezTo>
                    <a:cubicBezTo>
                      <a:pt x="247829" y="330004"/>
                      <a:pt x="218477" y="395087"/>
                      <a:pt x="200235" y="460512"/>
                    </a:cubicBezTo>
                    <a:cubicBezTo>
                      <a:pt x="177192" y="543357"/>
                      <a:pt x="171363" y="636420"/>
                      <a:pt x="198520" y="719059"/>
                    </a:cubicBezTo>
                    <a:cubicBezTo>
                      <a:pt x="198520" y="719127"/>
                      <a:pt x="198383" y="719127"/>
                      <a:pt x="198383" y="719265"/>
                    </a:cubicBezTo>
                    <a:cubicBezTo>
                      <a:pt x="156069" y="905116"/>
                      <a:pt x="231644" y="1101872"/>
                      <a:pt x="315655" y="1264955"/>
                    </a:cubicBezTo>
                    <a:cubicBezTo>
                      <a:pt x="392327" y="1413843"/>
                      <a:pt x="521943" y="1579601"/>
                      <a:pt x="707864" y="1569314"/>
                    </a:cubicBezTo>
                    <a:cubicBezTo>
                      <a:pt x="694422" y="1572674"/>
                      <a:pt x="681049" y="1576309"/>
                      <a:pt x="667676" y="1580149"/>
                    </a:cubicBezTo>
                    <a:cubicBezTo>
                      <a:pt x="574887" y="1572674"/>
                      <a:pt x="493414" y="1535846"/>
                      <a:pt x="421885" y="1476525"/>
                    </a:cubicBezTo>
                    <a:cubicBezTo>
                      <a:pt x="351248" y="1417957"/>
                      <a:pt x="295904" y="1342794"/>
                      <a:pt x="251944" y="1262761"/>
                    </a:cubicBezTo>
                    <a:cubicBezTo>
                      <a:pt x="161213" y="1097483"/>
                      <a:pt x="124522" y="904225"/>
                      <a:pt x="142559" y="717001"/>
                    </a:cubicBezTo>
                    <a:cubicBezTo>
                      <a:pt x="149348" y="646364"/>
                      <a:pt x="168276" y="580047"/>
                      <a:pt x="185216" y="511604"/>
                    </a:cubicBezTo>
                    <a:cubicBezTo>
                      <a:pt x="185627" y="509821"/>
                      <a:pt x="182953" y="508518"/>
                      <a:pt x="182130" y="510301"/>
                    </a:cubicBezTo>
                    <a:cubicBezTo>
                      <a:pt x="146674" y="590677"/>
                      <a:pt x="134741" y="685386"/>
                      <a:pt x="130900" y="772414"/>
                    </a:cubicBezTo>
                    <a:cubicBezTo>
                      <a:pt x="126923" y="863557"/>
                      <a:pt x="136798" y="955111"/>
                      <a:pt x="158401" y="1043648"/>
                    </a:cubicBezTo>
                    <a:cubicBezTo>
                      <a:pt x="200303" y="1215235"/>
                      <a:pt x="291789" y="1385588"/>
                      <a:pt x="432378" y="1495796"/>
                    </a:cubicBezTo>
                    <a:cubicBezTo>
                      <a:pt x="492934" y="1543253"/>
                      <a:pt x="567755" y="1580355"/>
                      <a:pt x="645525" y="1586802"/>
                    </a:cubicBezTo>
                    <a:cubicBezTo>
                      <a:pt x="622962" y="1593934"/>
                      <a:pt x="600605" y="1601889"/>
                      <a:pt x="578591" y="1610667"/>
                    </a:cubicBezTo>
                    <a:cubicBezTo>
                      <a:pt x="578111" y="1610119"/>
                      <a:pt x="577356" y="1609639"/>
                      <a:pt x="576396" y="1609570"/>
                    </a:cubicBezTo>
                    <a:cubicBezTo>
                      <a:pt x="529419" y="1606141"/>
                      <a:pt x="484362" y="1600037"/>
                      <a:pt x="439510" y="1584675"/>
                    </a:cubicBezTo>
                    <a:close/>
                    <a:moveTo>
                      <a:pt x="301939" y="3906451"/>
                    </a:moveTo>
                    <a:cubicBezTo>
                      <a:pt x="301939" y="3906657"/>
                      <a:pt x="301870" y="3906863"/>
                      <a:pt x="301870" y="3907069"/>
                    </a:cubicBezTo>
                    <a:cubicBezTo>
                      <a:pt x="302007" y="3908577"/>
                      <a:pt x="302145" y="3910086"/>
                      <a:pt x="302282" y="3911595"/>
                    </a:cubicBezTo>
                    <a:cubicBezTo>
                      <a:pt x="302213" y="3911801"/>
                      <a:pt x="302145" y="3911938"/>
                      <a:pt x="302145" y="3912144"/>
                    </a:cubicBezTo>
                    <a:cubicBezTo>
                      <a:pt x="301733" y="3919002"/>
                      <a:pt x="301870" y="3925791"/>
                      <a:pt x="302487" y="3932443"/>
                    </a:cubicBezTo>
                    <a:cubicBezTo>
                      <a:pt x="297550" y="3922362"/>
                      <a:pt x="298030" y="3913652"/>
                      <a:pt x="301939" y="3906451"/>
                    </a:cubicBezTo>
                    <a:close/>
                    <a:moveTo>
                      <a:pt x="310991" y="3917973"/>
                    </a:moveTo>
                    <a:cubicBezTo>
                      <a:pt x="310031" y="3911321"/>
                      <a:pt x="309277" y="3904600"/>
                      <a:pt x="308660" y="3897811"/>
                    </a:cubicBezTo>
                    <a:cubicBezTo>
                      <a:pt x="309620" y="3896919"/>
                      <a:pt x="310649" y="3896027"/>
                      <a:pt x="311746" y="3895136"/>
                    </a:cubicBezTo>
                    <a:cubicBezTo>
                      <a:pt x="313597" y="3908989"/>
                      <a:pt x="315381" y="3922842"/>
                      <a:pt x="317232" y="3936764"/>
                    </a:cubicBezTo>
                    <a:cubicBezTo>
                      <a:pt x="314763" y="3930660"/>
                      <a:pt x="312637" y="3924420"/>
                      <a:pt x="310991" y="3917973"/>
                    </a:cubicBezTo>
                    <a:close/>
                    <a:moveTo>
                      <a:pt x="318329" y="3890815"/>
                    </a:moveTo>
                    <a:cubicBezTo>
                      <a:pt x="318329" y="3890747"/>
                      <a:pt x="318261" y="3890678"/>
                      <a:pt x="318261" y="3890609"/>
                    </a:cubicBezTo>
                    <a:cubicBezTo>
                      <a:pt x="318947" y="3890198"/>
                      <a:pt x="319701" y="3889786"/>
                      <a:pt x="320387" y="3889444"/>
                    </a:cubicBezTo>
                    <a:cubicBezTo>
                      <a:pt x="320387" y="3889649"/>
                      <a:pt x="320318" y="3889786"/>
                      <a:pt x="320318" y="3889992"/>
                    </a:cubicBezTo>
                    <a:cubicBezTo>
                      <a:pt x="320798" y="3897330"/>
                      <a:pt x="321690" y="3904531"/>
                      <a:pt x="322924" y="3911595"/>
                    </a:cubicBezTo>
                    <a:cubicBezTo>
                      <a:pt x="323061" y="3912830"/>
                      <a:pt x="323199" y="3913995"/>
                      <a:pt x="323336" y="3915230"/>
                    </a:cubicBezTo>
                    <a:cubicBezTo>
                      <a:pt x="321484" y="3907137"/>
                      <a:pt x="319770" y="3899045"/>
                      <a:pt x="318329" y="3890815"/>
                    </a:cubicBezTo>
                    <a:close/>
                    <a:moveTo>
                      <a:pt x="335132" y="3961315"/>
                    </a:moveTo>
                    <a:cubicBezTo>
                      <a:pt x="335817" y="3960698"/>
                      <a:pt x="336229" y="3959875"/>
                      <a:pt x="336092" y="3958641"/>
                    </a:cubicBezTo>
                    <a:cubicBezTo>
                      <a:pt x="335817" y="3956240"/>
                      <a:pt x="335474" y="3953909"/>
                      <a:pt x="335200" y="3951508"/>
                    </a:cubicBezTo>
                    <a:cubicBezTo>
                      <a:pt x="336983" y="3955486"/>
                      <a:pt x="338835" y="3959464"/>
                      <a:pt x="340892" y="3963304"/>
                    </a:cubicBezTo>
                    <a:cubicBezTo>
                      <a:pt x="338972" y="3962687"/>
                      <a:pt x="337052" y="3962001"/>
                      <a:pt x="335132" y="3961315"/>
                    </a:cubicBezTo>
                    <a:close/>
                    <a:moveTo>
                      <a:pt x="342744" y="3885603"/>
                    </a:moveTo>
                    <a:cubicBezTo>
                      <a:pt x="340892" y="3880871"/>
                      <a:pt x="334309" y="3882654"/>
                      <a:pt x="335200" y="3887660"/>
                    </a:cubicBezTo>
                    <a:cubicBezTo>
                      <a:pt x="335474" y="3889306"/>
                      <a:pt x="335817" y="3890884"/>
                      <a:pt x="336092" y="3892530"/>
                    </a:cubicBezTo>
                    <a:cubicBezTo>
                      <a:pt x="334034" y="3889992"/>
                      <a:pt x="328891" y="3891981"/>
                      <a:pt x="329714" y="3895959"/>
                    </a:cubicBezTo>
                    <a:cubicBezTo>
                      <a:pt x="330537" y="3901857"/>
                      <a:pt x="331703" y="3907754"/>
                      <a:pt x="333143" y="3913515"/>
                    </a:cubicBezTo>
                    <a:cubicBezTo>
                      <a:pt x="334514" y="3920922"/>
                      <a:pt x="335817" y="3928397"/>
                      <a:pt x="337052" y="3935804"/>
                    </a:cubicBezTo>
                    <a:cubicBezTo>
                      <a:pt x="333623" y="3925997"/>
                      <a:pt x="331085" y="3915915"/>
                      <a:pt x="329371" y="3905628"/>
                    </a:cubicBezTo>
                    <a:cubicBezTo>
                      <a:pt x="328685" y="3900417"/>
                      <a:pt x="327999" y="3895204"/>
                      <a:pt x="327382" y="3889924"/>
                    </a:cubicBezTo>
                    <a:cubicBezTo>
                      <a:pt x="327176" y="3888415"/>
                      <a:pt x="326285" y="3887455"/>
                      <a:pt x="325119" y="3886906"/>
                    </a:cubicBezTo>
                    <a:cubicBezTo>
                      <a:pt x="333280" y="3883134"/>
                      <a:pt x="342058" y="3880460"/>
                      <a:pt x="349808" y="3878951"/>
                    </a:cubicBezTo>
                    <a:cubicBezTo>
                      <a:pt x="350082" y="3879499"/>
                      <a:pt x="350493" y="3880048"/>
                      <a:pt x="351111" y="3880528"/>
                    </a:cubicBezTo>
                    <a:cubicBezTo>
                      <a:pt x="354608" y="3883134"/>
                      <a:pt x="357832" y="3885877"/>
                      <a:pt x="360849" y="3888827"/>
                    </a:cubicBezTo>
                    <a:cubicBezTo>
                      <a:pt x="359958" y="3888552"/>
                      <a:pt x="358997" y="3888346"/>
                      <a:pt x="358037" y="3888141"/>
                    </a:cubicBezTo>
                    <a:cubicBezTo>
                      <a:pt x="357557" y="3887112"/>
                      <a:pt x="356529" y="3886357"/>
                      <a:pt x="355157" y="3886495"/>
                    </a:cubicBezTo>
                    <a:cubicBezTo>
                      <a:pt x="353305" y="3882997"/>
                      <a:pt x="348299" y="3883751"/>
                      <a:pt x="347476" y="3887112"/>
                    </a:cubicBezTo>
                    <a:cubicBezTo>
                      <a:pt x="347202" y="3887112"/>
                      <a:pt x="346927" y="3887180"/>
                      <a:pt x="346653" y="3887180"/>
                    </a:cubicBezTo>
                    <a:cubicBezTo>
                      <a:pt x="345419" y="3887249"/>
                      <a:pt x="344458" y="3887798"/>
                      <a:pt x="343841" y="3888552"/>
                    </a:cubicBezTo>
                    <a:cubicBezTo>
                      <a:pt x="343567" y="3887592"/>
                      <a:pt x="343155" y="3886563"/>
                      <a:pt x="342744" y="3885603"/>
                    </a:cubicBezTo>
                    <a:close/>
                    <a:moveTo>
                      <a:pt x="346722" y="3895136"/>
                    </a:moveTo>
                    <a:cubicBezTo>
                      <a:pt x="347476" y="3895204"/>
                      <a:pt x="348162" y="3895341"/>
                      <a:pt x="348916" y="3895410"/>
                    </a:cubicBezTo>
                    <a:cubicBezTo>
                      <a:pt x="350013" y="3900142"/>
                      <a:pt x="351042" y="3904805"/>
                      <a:pt x="352071" y="3909537"/>
                    </a:cubicBezTo>
                    <a:cubicBezTo>
                      <a:pt x="350219" y="3904737"/>
                      <a:pt x="348368" y="3899868"/>
                      <a:pt x="346447" y="3895067"/>
                    </a:cubicBezTo>
                    <a:cubicBezTo>
                      <a:pt x="346584" y="3895067"/>
                      <a:pt x="346653" y="3895136"/>
                      <a:pt x="346722" y="3895136"/>
                    </a:cubicBezTo>
                    <a:close/>
                    <a:moveTo>
                      <a:pt x="348710" y="3965362"/>
                    </a:moveTo>
                    <a:cubicBezTo>
                      <a:pt x="348985" y="3964676"/>
                      <a:pt x="349190" y="3963921"/>
                      <a:pt x="348985" y="3963098"/>
                    </a:cubicBezTo>
                    <a:cubicBezTo>
                      <a:pt x="348368" y="3959601"/>
                      <a:pt x="347682" y="3956104"/>
                      <a:pt x="346996" y="3952606"/>
                    </a:cubicBezTo>
                    <a:cubicBezTo>
                      <a:pt x="349122" y="3957269"/>
                      <a:pt x="351385" y="3961864"/>
                      <a:pt x="353854" y="3966391"/>
                    </a:cubicBezTo>
                    <a:cubicBezTo>
                      <a:pt x="352139" y="3966116"/>
                      <a:pt x="350425" y="3965773"/>
                      <a:pt x="348710" y="3965362"/>
                    </a:cubicBezTo>
                    <a:close/>
                    <a:moveTo>
                      <a:pt x="378611" y="3963098"/>
                    </a:moveTo>
                    <a:cubicBezTo>
                      <a:pt x="377034" y="3962275"/>
                      <a:pt x="374839" y="3963441"/>
                      <a:pt x="374839" y="3965362"/>
                    </a:cubicBezTo>
                    <a:cubicBezTo>
                      <a:pt x="374771" y="3966665"/>
                      <a:pt x="374977" y="3967968"/>
                      <a:pt x="375045" y="3969202"/>
                    </a:cubicBezTo>
                    <a:cubicBezTo>
                      <a:pt x="370245" y="3968791"/>
                      <a:pt x="365444" y="3968242"/>
                      <a:pt x="360643" y="3967556"/>
                    </a:cubicBezTo>
                    <a:cubicBezTo>
                      <a:pt x="361466" y="3966665"/>
                      <a:pt x="361878" y="3965430"/>
                      <a:pt x="361466" y="3964059"/>
                    </a:cubicBezTo>
                    <a:cubicBezTo>
                      <a:pt x="358586" y="3954663"/>
                      <a:pt x="355980" y="3945268"/>
                      <a:pt x="353580" y="3935804"/>
                    </a:cubicBezTo>
                    <a:cubicBezTo>
                      <a:pt x="356871" y="3944308"/>
                      <a:pt x="360095" y="3952880"/>
                      <a:pt x="363387" y="3961384"/>
                    </a:cubicBezTo>
                    <a:cubicBezTo>
                      <a:pt x="365238" y="3966253"/>
                      <a:pt x="372439" y="3964470"/>
                      <a:pt x="371273" y="3959189"/>
                    </a:cubicBezTo>
                    <a:cubicBezTo>
                      <a:pt x="370382" y="3955212"/>
                      <a:pt x="369490" y="3951303"/>
                      <a:pt x="368667" y="3947325"/>
                    </a:cubicBezTo>
                    <a:cubicBezTo>
                      <a:pt x="369284" y="3949040"/>
                      <a:pt x="369902" y="3950823"/>
                      <a:pt x="370587" y="3952537"/>
                    </a:cubicBezTo>
                    <a:cubicBezTo>
                      <a:pt x="372028" y="3956515"/>
                      <a:pt x="377171" y="3956240"/>
                      <a:pt x="378817" y="3953497"/>
                    </a:cubicBezTo>
                    <a:cubicBezTo>
                      <a:pt x="379571" y="3954183"/>
                      <a:pt x="380394" y="3954526"/>
                      <a:pt x="381286" y="3954595"/>
                    </a:cubicBezTo>
                    <a:cubicBezTo>
                      <a:pt x="380532" y="3957407"/>
                      <a:pt x="379709" y="3960287"/>
                      <a:pt x="378611" y="3963098"/>
                    </a:cubicBezTo>
                    <a:close/>
                    <a:moveTo>
                      <a:pt x="604720" y="3952057"/>
                    </a:moveTo>
                    <a:cubicBezTo>
                      <a:pt x="603828" y="3950274"/>
                      <a:pt x="601359" y="3949314"/>
                      <a:pt x="599850" y="3951097"/>
                    </a:cubicBezTo>
                    <a:cubicBezTo>
                      <a:pt x="597862" y="3953497"/>
                      <a:pt x="596216" y="3955966"/>
                      <a:pt x="594638" y="3958504"/>
                    </a:cubicBezTo>
                    <a:cubicBezTo>
                      <a:pt x="594570" y="3957818"/>
                      <a:pt x="594570" y="3957201"/>
                      <a:pt x="594570" y="3956515"/>
                    </a:cubicBezTo>
                    <a:cubicBezTo>
                      <a:pt x="598479" y="3952263"/>
                      <a:pt x="602388" y="3948011"/>
                      <a:pt x="606983" y="3944376"/>
                    </a:cubicBezTo>
                    <a:cubicBezTo>
                      <a:pt x="606228" y="3946914"/>
                      <a:pt x="605474" y="3949451"/>
                      <a:pt x="604720" y="3952057"/>
                    </a:cubicBezTo>
                    <a:close/>
                    <a:moveTo>
                      <a:pt x="624333" y="3934981"/>
                    </a:moveTo>
                    <a:cubicBezTo>
                      <a:pt x="625294" y="3934638"/>
                      <a:pt x="626322" y="3934295"/>
                      <a:pt x="627282" y="3934021"/>
                    </a:cubicBezTo>
                    <a:cubicBezTo>
                      <a:pt x="626734" y="3937724"/>
                      <a:pt x="625979" y="3941290"/>
                      <a:pt x="625088" y="3944856"/>
                    </a:cubicBezTo>
                    <a:cubicBezTo>
                      <a:pt x="624951" y="3941976"/>
                      <a:pt x="624813" y="3939164"/>
                      <a:pt x="624608" y="3936284"/>
                    </a:cubicBezTo>
                    <a:cubicBezTo>
                      <a:pt x="624608" y="3935804"/>
                      <a:pt x="624471" y="3935392"/>
                      <a:pt x="624333" y="3934981"/>
                    </a:cubicBezTo>
                    <a:close/>
                    <a:moveTo>
                      <a:pt x="630163" y="3965979"/>
                    </a:moveTo>
                    <a:cubicBezTo>
                      <a:pt x="628380" y="3966185"/>
                      <a:pt x="626597" y="3966322"/>
                      <a:pt x="624882" y="3966527"/>
                    </a:cubicBezTo>
                    <a:cubicBezTo>
                      <a:pt x="625156" y="3966253"/>
                      <a:pt x="625362" y="3965979"/>
                      <a:pt x="625568" y="3965568"/>
                    </a:cubicBezTo>
                    <a:cubicBezTo>
                      <a:pt x="627420" y="3961590"/>
                      <a:pt x="628928" y="3957612"/>
                      <a:pt x="630231" y="3953566"/>
                    </a:cubicBezTo>
                    <a:cubicBezTo>
                      <a:pt x="632220" y="3954114"/>
                      <a:pt x="634552" y="3953429"/>
                      <a:pt x="635169" y="3950960"/>
                    </a:cubicBezTo>
                    <a:cubicBezTo>
                      <a:pt x="635786" y="3948491"/>
                      <a:pt x="636541" y="3946296"/>
                      <a:pt x="637501" y="3944170"/>
                    </a:cubicBezTo>
                    <a:cubicBezTo>
                      <a:pt x="638461" y="3948011"/>
                      <a:pt x="639695" y="3951714"/>
                      <a:pt x="641341" y="3955486"/>
                    </a:cubicBezTo>
                    <a:cubicBezTo>
                      <a:pt x="642850" y="3959052"/>
                      <a:pt x="647719" y="3957407"/>
                      <a:pt x="648816" y="3954526"/>
                    </a:cubicBezTo>
                    <a:cubicBezTo>
                      <a:pt x="649502" y="3952675"/>
                      <a:pt x="650188" y="3950823"/>
                      <a:pt x="650874" y="3949040"/>
                    </a:cubicBezTo>
                    <a:cubicBezTo>
                      <a:pt x="652177" y="3948971"/>
                      <a:pt x="653411" y="3948423"/>
                      <a:pt x="654166" y="3947051"/>
                    </a:cubicBezTo>
                    <a:cubicBezTo>
                      <a:pt x="654303" y="3946845"/>
                      <a:pt x="654371" y="3946639"/>
                      <a:pt x="654509" y="3946434"/>
                    </a:cubicBezTo>
                    <a:cubicBezTo>
                      <a:pt x="651834" y="3956926"/>
                      <a:pt x="644907" y="3964127"/>
                      <a:pt x="630163" y="3965979"/>
                    </a:cubicBezTo>
                    <a:close/>
                    <a:moveTo>
                      <a:pt x="643124" y="3930660"/>
                    </a:moveTo>
                    <a:cubicBezTo>
                      <a:pt x="645045" y="3930386"/>
                      <a:pt x="646965" y="3930180"/>
                      <a:pt x="648885" y="3929906"/>
                    </a:cubicBezTo>
                    <a:cubicBezTo>
                      <a:pt x="647582" y="3933609"/>
                      <a:pt x="646210" y="3937312"/>
                      <a:pt x="644907" y="3941016"/>
                    </a:cubicBezTo>
                    <a:cubicBezTo>
                      <a:pt x="644290" y="3938272"/>
                      <a:pt x="643879" y="3935530"/>
                      <a:pt x="643604" y="3932443"/>
                    </a:cubicBezTo>
                    <a:cubicBezTo>
                      <a:pt x="643604" y="3931757"/>
                      <a:pt x="643399" y="3931140"/>
                      <a:pt x="643124" y="3930660"/>
                    </a:cubicBezTo>
                    <a:close/>
                    <a:moveTo>
                      <a:pt x="654783" y="3922842"/>
                    </a:moveTo>
                    <a:cubicBezTo>
                      <a:pt x="640381" y="3921127"/>
                      <a:pt x="625979" y="3925722"/>
                      <a:pt x="613155" y="3932101"/>
                    </a:cubicBezTo>
                    <a:cubicBezTo>
                      <a:pt x="600536" y="3938341"/>
                      <a:pt x="583117" y="3951646"/>
                      <a:pt x="580922" y="3966391"/>
                    </a:cubicBezTo>
                    <a:cubicBezTo>
                      <a:pt x="580785" y="3967282"/>
                      <a:pt x="581745" y="3968516"/>
                      <a:pt x="582705" y="3967762"/>
                    </a:cubicBezTo>
                    <a:cubicBezTo>
                      <a:pt x="584900" y="3966116"/>
                      <a:pt x="586889" y="3964265"/>
                      <a:pt x="588809" y="3962413"/>
                    </a:cubicBezTo>
                    <a:cubicBezTo>
                      <a:pt x="588740" y="3964950"/>
                      <a:pt x="588740" y="3967419"/>
                      <a:pt x="588809" y="3969956"/>
                    </a:cubicBezTo>
                    <a:cubicBezTo>
                      <a:pt x="584969" y="3970231"/>
                      <a:pt x="581059" y="3970574"/>
                      <a:pt x="577219" y="3970848"/>
                    </a:cubicBezTo>
                    <a:cubicBezTo>
                      <a:pt x="513577" y="3975511"/>
                      <a:pt x="449592" y="3974963"/>
                      <a:pt x="385949" y="3970162"/>
                    </a:cubicBezTo>
                    <a:cubicBezTo>
                      <a:pt x="399940" y="3936969"/>
                      <a:pt x="391093" y="3897056"/>
                      <a:pt x="359958" y="3877373"/>
                    </a:cubicBezTo>
                    <a:cubicBezTo>
                      <a:pt x="380051" y="3873944"/>
                      <a:pt x="400351" y="3871476"/>
                      <a:pt x="420719" y="3869281"/>
                    </a:cubicBezTo>
                    <a:cubicBezTo>
                      <a:pt x="423188" y="3876962"/>
                      <a:pt x="427920" y="3884300"/>
                      <a:pt x="430321" y="3891981"/>
                    </a:cubicBezTo>
                    <a:cubicBezTo>
                      <a:pt x="433270" y="3901651"/>
                      <a:pt x="431486" y="3912898"/>
                      <a:pt x="435944" y="3921745"/>
                    </a:cubicBezTo>
                    <a:cubicBezTo>
                      <a:pt x="436561" y="3922911"/>
                      <a:pt x="438413" y="3922842"/>
                      <a:pt x="439030" y="3921745"/>
                    </a:cubicBezTo>
                    <a:cubicBezTo>
                      <a:pt x="443899" y="3912761"/>
                      <a:pt x="439647" y="3899456"/>
                      <a:pt x="436973" y="3890198"/>
                    </a:cubicBezTo>
                    <a:cubicBezTo>
                      <a:pt x="435053" y="3883340"/>
                      <a:pt x="432172" y="3874767"/>
                      <a:pt x="427372" y="3868664"/>
                    </a:cubicBezTo>
                    <a:cubicBezTo>
                      <a:pt x="430321" y="3868389"/>
                      <a:pt x="433201" y="3868047"/>
                      <a:pt x="436150" y="3867772"/>
                    </a:cubicBezTo>
                    <a:cubicBezTo>
                      <a:pt x="436150" y="3867772"/>
                      <a:pt x="436150" y="3867841"/>
                      <a:pt x="436150" y="3867841"/>
                    </a:cubicBezTo>
                    <a:cubicBezTo>
                      <a:pt x="440676" y="3876345"/>
                      <a:pt x="444242" y="3885123"/>
                      <a:pt x="447054" y="3894313"/>
                    </a:cubicBezTo>
                    <a:cubicBezTo>
                      <a:pt x="449043" y="3900691"/>
                      <a:pt x="448494" y="3909469"/>
                      <a:pt x="453981" y="3913721"/>
                    </a:cubicBezTo>
                    <a:cubicBezTo>
                      <a:pt x="454872" y="3914407"/>
                      <a:pt x="455970" y="3914338"/>
                      <a:pt x="456655" y="3913378"/>
                    </a:cubicBezTo>
                    <a:cubicBezTo>
                      <a:pt x="460907" y="3907275"/>
                      <a:pt x="456724" y="3898633"/>
                      <a:pt x="454804" y="3892118"/>
                    </a:cubicBezTo>
                    <a:cubicBezTo>
                      <a:pt x="452266" y="3883340"/>
                      <a:pt x="448289" y="3874973"/>
                      <a:pt x="443762" y="3866950"/>
                    </a:cubicBezTo>
                    <a:cubicBezTo>
                      <a:pt x="459124" y="3865372"/>
                      <a:pt x="474486" y="3863863"/>
                      <a:pt x="489779" y="3862080"/>
                    </a:cubicBezTo>
                    <a:cubicBezTo>
                      <a:pt x="491631" y="3872641"/>
                      <a:pt x="494580" y="3883066"/>
                      <a:pt x="497255" y="3893421"/>
                    </a:cubicBezTo>
                    <a:cubicBezTo>
                      <a:pt x="499861" y="3903502"/>
                      <a:pt x="501301" y="3915161"/>
                      <a:pt x="507405" y="3923665"/>
                    </a:cubicBezTo>
                    <a:cubicBezTo>
                      <a:pt x="508708" y="3925517"/>
                      <a:pt x="511382" y="3924831"/>
                      <a:pt x="511519" y="3922568"/>
                    </a:cubicBezTo>
                    <a:cubicBezTo>
                      <a:pt x="512411" y="3912075"/>
                      <a:pt x="507679" y="3901376"/>
                      <a:pt x="504730" y="3891364"/>
                    </a:cubicBezTo>
                    <a:cubicBezTo>
                      <a:pt x="501781" y="3881351"/>
                      <a:pt x="499038" y="3871201"/>
                      <a:pt x="495403" y="3861395"/>
                    </a:cubicBezTo>
                    <a:cubicBezTo>
                      <a:pt x="503153" y="3860503"/>
                      <a:pt x="510902" y="3859474"/>
                      <a:pt x="518652" y="3858377"/>
                    </a:cubicBezTo>
                    <a:cubicBezTo>
                      <a:pt x="518652" y="3858720"/>
                      <a:pt x="518720" y="3859131"/>
                      <a:pt x="518926" y="3859474"/>
                    </a:cubicBezTo>
                    <a:cubicBezTo>
                      <a:pt x="523109" y="3869212"/>
                      <a:pt x="527361" y="3878745"/>
                      <a:pt x="530447" y="3888895"/>
                    </a:cubicBezTo>
                    <a:cubicBezTo>
                      <a:pt x="533259" y="3898016"/>
                      <a:pt x="533191" y="3908577"/>
                      <a:pt x="537648" y="3916944"/>
                    </a:cubicBezTo>
                    <a:cubicBezTo>
                      <a:pt x="538677" y="3918933"/>
                      <a:pt x="541832" y="3918453"/>
                      <a:pt x="542380" y="3916327"/>
                    </a:cubicBezTo>
                    <a:cubicBezTo>
                      <a:pt x="544918" y="3906794"/>
                      <a:pt x="540872" y="3895959"/>
                      <a:pt x="537991" y="3886837"/>
                    </a:cubicBezTo>
                    <a:cubicBezTo>
                      <a:pt x="534699" y="3876482"/>
                      <a:pt x="529967" y="3866469"/>
                      <a:pt x="523658" y="3857622"/>
                    </a:cubicBezTo>
                    <a:cubicBezTo>
                      <a:pt x="530653" y="3856594"/>
                      <a:pt x="537648" y="3855565"/>
                      <a:pt x="544643" y="3854331"/>
                    </a:cubicBezTo>
                    <a:cubicBezTo>
                      <a:pt x="545946" y="3854125"/>
                      <a:pt x="546495" y="3852959"/>
                      <a:pt x="546358" y="3851862"/>
                    </a:cubicBezTo>
                    <a:cubicBezTo>
                      <a:pt x="546975" y="3862286"/>
                      <a:pt x="547592" y="3872779"/>
                      <a:pt x="548210" y="3883203"/>
                    </a:cubicBezTo>
                    <a:cubicBezTo>
                      <a:pt x="546015" y="3882997"/>
                      <a:pt x="543821" y="3882860"/>
                      <a:pt x="541557" y="3882997"/>
                    </a:cubicBezTo>
                    <a:cubicBezTo>
                      <a:pt x="540529" y="3883066"/>
                      <a:pt x="539980" y="3884231"/>
                      <a:pt x="540734" y="3885054"/>
                    </a:cubicBezTo>
                    <a:cubicBezTo>
                      <a:pt x="542998" y="3887524"/>
                      <a:pt x="545809" y="3889581"/>
                      <a:pt x="548964" y="3891295"/>
                    </a:cubicBezTo>
                    <a:cubicBezTo>
                      <a:pt x="549924" y="3894656"/>
                      <a:pt x="553833" y="3895753"/>
                      <a:pt x="556439" y="3894382"/>
                    </a:cubicBezTo>
                    <a:cubicBezTo>
                      <a:pt x="574750" y="3900348"/>
                      <a:pt x="600330" y="3897467"/>
                      <a:pt x="617818" y="3890198"/>
                    </a:cubicBezTo>
                    <a:cubicBezTo>
                      <a:pt x="618024" y="3896096"/>
                      <a:pt x="627351" y="3895959"/>
                      <a:pt x="627694" y="3889786"/>
                    </a:cubicBezTo>
                    <a:cubicBezTo>
                      <a:pt x="627762" y="3888141"/>
                      <a:pt x="627831" y="3886563"/>
                      <a:pt x="627900" y="3884917"/>
                    </a:cubicBezTo>
                    <a:cubicBezTo>
                      <a:pt x="628380" y="3884574"/>
                      <a:pt x="628928" y="3884300"/>
                      <a:pt x="629340" y="3883957"/>
                    </a:cubicBezTo>
                    <a:cubicBezTo>
                      <a:pt x="631603" y="3882243"/>
                      <a:pt x="630780" y="3878540"/>
                      <a:pt x="628174" y="3878334"/>
                    </a:cubicBezTo>
                    <a:cubicBezTo>
                      <a:pt x="628723" y="3867498"/>
                      <a:pt x="629203" y="3856663"/>
                      <a:pt x="629751" y="3845827"/>
                    </a:cubicBezTo>
                    <a:cubicBezTo>
                      <a:pt x="643056" y="3869556"/>
                      <a:pt x="651903" y="3895890"/>
                      <a:pt x="654783" y="3922842"/>
                    </a:cubicBezTo>
                    <a:close/>
                    <a:moveTo>
                      <a:pt x="638598" y="3464248"/>
                    </a:moveTo>
                    <a:cubicBezTo>
                      <a:pt x="637981" y="3463287"/>
                      <a:pt x="636884" y="3462602"/>
                      <a:pt x="635512" y="3462876"/>
                    </a:cubicBezTo>
                    <a:cubicBezTo>
                      <a:pt x="617270" y="3466374"/>
                      <a:pt x="599027" y="3468774"/>
                      <a:pt x="580442" y="3469597"/>
                    </a:cubicBezTo>
                    <a:cubicBezTo>
                      <a:pt x="578728" y="3469665"/>
                      <a:pt x="577082" y="3469734"/>
                      <a:pt x="575367" y="3469734"/>
                    </a:cubicBezTo>
                    <a:cubicBezTo>
                      <a:pt x="575779" y="3467265"/>
                      <a:pt x="576122" y="3464796"/>
                      <a:pt x="576465" y="3462259"/>
                    </a:cubicBezTo>
                    <a:cubicBezTo>
                      <a:pt x="577630" y="3453000"/>
                      <a:pt x="580099" y="3443057"/>
                      <a:pt x="579002" y="3433729"/>
                    </a:cubicBezTo>
                    <a:cubicBezTo>
                      <a:pt x="578865" y="3432358"/>
                      <a:pt x="576739" y="3431329"/>
                      <a:pt x="576053" y="3432906"/>
                    </a:cubicBezTo>
                    <a:cubicBezTo>
                      <a:pt x="572761" y="3440725"/>
                      <a:pt x="572213" y="3449503"/>
                      <a:pt x="570910" y="3457801"/>
                    </a:cubicBezTo>
                    <a:cubicBezTo>
                      <a:pt x="570292" y="3461710"/>
                      <a:pt x="569538" y="3465619"/>
                      <a:pt x="569195" y="3469597"/>
                    </a:cubicBezTo>
                    <a:cubicBezTo>
                      <a:pt x="558291" y="3469254"/>
                      <a:pt x="547250" y="3468225"/>
                      <a:pt x="536551" y="3469871"/>
                    </a:cubicBezTo>
                    <a:cubicBezTo>
                      <a:pt x="535659" y="3470008"/>
                      <a:pt x="535865" y="3471243"/>
                      <a:pt x="536551" y="3471448"/>
                    </a:cubicBezTo>
                    <a:cubicBezTo>
                      <a:pt x="546358" y="3475015"/>
                      <a:pt x="557537" y="3476592"/>
                      <a:pt x="569127" y="3476866"/>
                    </a:cubicBezTo>
                    <a:cubicBezTo>
                      <a:pt x="569195" y="3478032"/>
                      <a:pt x="569264" y="3479198"/>
                      <a:pt x="569469" y="3480364"/>
                    </a:cubicBezTo>
                    <a:cubicBezTo>
                      <a:pt x="569675" y="3481530"/>
                      <a:pt x="571527" y="3481735"/>
                      <a:pt x="572075" y="3480707"/>
                    </a:cubicBezTo>
                    <a:cubicBezTo>
                      <a:pt x="572693" y="3479473"/>
                      <a:pt x="573173" y="3478169"/>
                      <a:pt x="573653" y="3476935"/>
                    </a:cubicBezTo>
                    <a:cubicBezTo>
                      <a:pt x="595461" y="3476798"/>
                      <a:pt x="618504" y="3472477"/>
                      <a:pt x="637158" y="3468499"/>
                    </a:cubicBezTo>
                    <a:cubicBezTo>
                      <a:pt x="637775" y="3468363"/>
                      <a:pt x="638187" y="3468088"/>
                      <a:pt x="638529" y="3467677"/>
                    </a:cubicBezTo>
                    <a:cubicBezTo>
                      <a:pt x="638049" y="3478375"/>
                      <a:pt x="637569" y="3489142"/>
                      <a:pt x="637021" y="3499841"/>
                    </a:cubicBezTo>
                    <a:cubicBezTo>
                      <a:pt x="630643" y="3626920"/>
                      <a:pt x="624539" y="3753998"/>
                      <a:pt x="618298" y="3881077"/>
                    </a:cubicBezTo>
                    <a:cubicBezTo>
                      <a:pt x="607463" y="3884437"/>
                      <a:pt x="597244" y="3887798"/>
                      <a:pt x="585174" y="3888552"/>
                    </a:cubicBezTo>
                    <a:cubicBezTo>
                      <a:pt x="576053" y="3889101"/>
                      <a:pt x="567412" y="3886701"/>
                      <a:pt x="558771" y="3884849"/>
                    </a:cubicBezTo>
                    <a:cubicBezTo>
                      <a:pt x="554039" y="3752764"/>
                      <a:pt x="543615" y="3620541"/>
                      <a:pt x="532505" y="3488868"/>
                    </a:cubicBezTo>
                    <a:cubicBezTo>
                      <a:pt x="530585" y="3466236"/>
                      <a:pt x="528664" y="3443536"/>
                      <a:pt x="526813" y="3420836"/>
                    </a:cubicBezTo>
                    <a:cubicBezTo>
                      <a:pt x="542723" y="3424265"/>
                      <a:pt x="560417" y="3424609"/>
                      <a:pt x="576602" y="3425088"/>
                    </a:cubicBezTo>
                    <a:cubicBezTo>
                      <a:pt x="579139" y="3425157"/>
                      <a:pt x="579002" y="3421522"/>
                      <a:pt x="576602" y="3421316"/>
                    </a:cubicBezTo>
                    <a:cubicBezTo>
                      <a:pt x="560485" y="3419533"/>
                      <a:pt x="542860" y="3417339"/>
                      <a:pt x="526607" y="3418573"/>
                    </a:cubicBezTo>
                    <a:cubicBezTo>
                      <a:pt x="517486" y="3311040"/>
                      <a:pt x="507542" y="3202958"/>
                      <a:pt x="489711" y="3096796"/>
                    </a:cubicBezTo>
                    <a:cubicBezTo>
                      <a:pt x="500615" y="3099333"/>
                      <a:pt x="511519" y="3101802"/>
                      <a:pt x="522492" y="3103860"/>
                    </a:cubicBezTo>
                    <a:cubicBezTo>
                      <a:pt x="567412" y="3112570"/>
                      <a:pt x="612881" y="3115724"/>
                      <a:pt x="658486" y="3115861"/>
                    </a:cubicBezTo>
                    <a:cubicBezTo>
                      <a:pt x="646965" y="3231418"/>
                      <a:pt x="643879" y="3348210"/>
                      <a:pt x="638598" y="3464248"/>
                    </a:cubicBezTo>
                    <a:close/>
                    <a:moveTo>
                      <a:pt x="1324810" y="3901925"/>
                    </a:moveTo>
                    <a:cubicBezTo>
                      <a:pt x="1326181" y="3903777"/>
                      <a:pt x="1327141" y="3905766"/>
                      <a:pt x="1327896" y="3907892"/>
                    </a:cubicBezTo>
                    <a:cubicBezTo>
                      <a:pt x="1327690" y="3908029"/>
                      <a:pt x="1327484" y="3908166"/>
                      <a:pt x="1327278" y="3908372"/>
                    </a:cubicBezTo>
                    <a:cubicBezTo>
                      <a:pt x="1326936" y="3904943"/>
                      <a:pt x="1323507" y="3903297"/>
                      <a:pt x="1320695" y="3904051"/>
                    </a:cubicBezTo>
                    <a:cubicBezTo>
                      <a:pt x="1320352" y="3902268"/>
                      <a:pt x="1320009" y="3900553"/>
                      <a:pt x="1319597" y="3898770"/>
                    </a:cubicBezTo>
                    <a:cubicBezTo>
                      <a:pt x="1319529" y="3898428"/>
                      <a:pt x="1319323" y="3898153"/>
                      <a:pt x="1319186" y="3897879"/>
                    </a:cubicBezTo>
                    <a:cubicBezTo>
                      <a:pt x="1321038" y="3899114"/>
                      <a:pt x="1322889" y="3900553"/>
                      <a:pt x="1324810" y="3901925"/>
                    </a:cubicBezTo>
                    <a:close/>
                    <a:moveTo>
                      <a:pt x="1310202" y="3951303"/>
                    </a:moveTo>
                    <a:cubicBezTo>
                      <a:pt x="1310476" y="3949931"/>
                      <a:pt x="1310682" y="3948559"/>
                      <a:pt x="1310956" y="3947188"/>
                    </a:cubicBezTo>
                    <a:cubicBezTo>
                      <a:pt x="1313425" y="3948628"/>
                      <a:pt x="1317060" y="3948148"/>
                      <a:pt x="1318294" y="3944788"/>
                    </a:cubicBezTo>
                    <a:cubicBezTo>
                      <a:pt x="1320489" y="3946982"/>
                      <a:pt x="1324604" y="3946845"/>
                      <a:pt x="1326455" y="3943965"/>
                    </a:cubicBezTo>
                    <a:cubicBezTo>
                      <a:pt x="1329610" y="3948354"/>
                      <a:pt x="1337703" y="3945542"/>
                      <a:pt x="1335645" y="3939918"/>
                    </a:cubicBezTo>
                    <a:cubicBezTo>
                      <a:pt x="1335302" y="3938959"/>
                      <a:pt x="1335028" y="3937998"/>
                      <a:pt x="1334754" y="3937107"/>
                    </a:cubicBezTo>
                    <a:cubicBezTo>
                      <a:pt x="1337017" y="3938478"/>
                      <a:pt x="1340377" y="3938067"/>
                      <a:pt x="1342092" y="3935392"/>
                    </a:cubicBezTo>
                    <a:cubicBezTo>
                      <a:pt x="1348538" y="3925517"/>
                      <a:pt x="1352173" y="3917287"/>
                      <a:pt x="1350733" y="3908029"/>
                    </a:cubicBezTo>
                    <a:cubicBezTo>
                      <a:pt x="1352242" y="3911527"/>
                      <a:pt x="1353339" y="3915298"/>
                      <a:pt x="1353819" y="3919413"/>
                    </a:cubicBezTo>
                    <a:cubicBezTo>
                      <a:pt x="1355739" y="3935598"/>
                      <a:pt x="1340857" y="3944239"/>
                      <a:pt x="1328033" y="3948285"/>
                    </a:cubicBezTo>
                    <a:cubicBezTo>
                      <a:pt x="1322135" y="3950137"/>
                      <a:pt x="1316031" y="3951440"/>
                      <a:pt x="1309722" y="3952400"/>
                    </a:cubicBezTo>
                    <a:cubicBezTo>
                      <a:pt x="1309928" y="3952057"/>
                      <a:pt x="1310133" y="3951714"/>
                      <a:pt x="1310202" y="3951303"/>
                    </a:cubicBezTo>
                    <a:close/>
                    <a:moveTo>
                      <a:pt x="1286473" y="3870996"/>
                    </a:moveTo>
                    <a:cubicBezTo>
                      <a:pt x="1287159" y="3870379"/>
                      <a:pt x="1287845" y="3869830"/>
                      <a:pt x="1288462" y="3869212"/>
                    </a:cubicBezTo>
                    <a:cubicBezTo>
                      <a:pt x="1293263" y="3870721"/>
                      <a:pt x="1297926" y="3872436"/>
                      <a:pt x="1302590" y="3874150"/>
                    </a:cubicBezTo>
                    <a:cubicBezTo>
                      <a:pt x="1299572" y="3874356"/>
                      <a:pt x="1297789" y="3876825"/>
                      <a:pt x="1297858" y="3879431"/>
                    </a:cubicBezTo>
                    <a:cubicBezTo>
                      <a:pt x="1296006" y="3877991"/>
                      <a:pt x="1292851" y="3878196"/>
                      <a:pt x="1291000" y="3880048"/>
                    </a:cubicBezTo>
                    <a:cubicBezTo>
                      <a:pt x="1289902" y="3878676"/>
                      <a:pt x="1287914" y="3878128"/>
                      <a:pt x="1286130" y="3878540"/>
                    </a:cubicBezTo>
                    <a:cubicBezTo>
                      <a:pt x="1286405" y="3877031"/>
                      <a:pt x="1286679" y="3875522"/>
                      <a:pt x="1286885" y="3874013"/>
                    </a:cubicBezTo>
                    <a:cubicBezTo>
                      <a:pt x="1287228" y="3872779"/>
                      <a:pt x="1286953" y="3871818"/>
                      <a:pt x="1286473" y="3870996"/>
                    </a:cubicBezTo>
                    <a:close/>
                    <a:moveTo>
                      <a:pt x="993842" y="3913995"/>
                    </a:moveTo>
                    <a:cubicBezTo>
                      <a:pt x="992402" y="3914269"/>
                      <a:pt x="991236" y="3915367"/>
                      <a:pt x="991099" y="3917424"/>
                    </a:cubicBezTo>
                    <a:cubicBezTo>
                      <a:pt x="991099" y="3918041"/>
                      <a:pt x="991099" y="3918659"/>
                      <a:pt x="991099" y="3919276"/>
                    </a:cubicBezTo>
                    <a:cubicBezTo>
                      <a:pt x="990276" y="3916738"/>
                      <a:pt x="989453" y="3914133"/>
                      <a:pt x="988630" y="3911595"/>
                    </a:cubicBezTo>
                    <a:cubicBezTo>
                      <a:pt x="988356" y="3910772"/>
                      <a:pt x="987739" y="3910292"/>
                      <a:pt x="987122" y="3910086"/>
                    </a:cubicBezTo>
                    <a:cubicBezTo>
                      <a:pt x="987122" y="3909537"/>
                      <a:pt x="987122" y="3908989"/>
                      <a:pt x="987190" y="3908372"/>
                    </a:cubicBezTo>
                    <a:cubicBezTo>
                      <a:pt x="989728" y="3909469"/>
                      <a:pt x="992334" y="3910429"/>
                      <a:pt x="994940" y="3911389"/>
                    </a:cubicBezTo>
                    <a:cubicBezTo>
                      <a:pt x="994254" y="3912075"/>
                      <a:pt x="993911" y="3913035"/>
                      <a:pt x="993842" y="3913995"/>
                    </a:cubicBezTo>
                    <a:close/>
                    <a:moveTo>
                      <a:pt x="1007901" y="3929906"/>
                    </a:moveTo>
                    <a:cubicBezTo>
                      <a:pt x="1009410" y="3931414"/>
                      <a:pt x="1010919" y="3932855"/>
                      <a:pt x="1012359" y="3934363"/>
                    </a:cubicBezTo>
                    <a:cubicBezTo>
                      <a:pt x="1014005" y="3937998"/>
                      <a:pt x="1014759" y="3941565"/>
                      <a:pt x="1014622" y="3945199"/>
                    </a:cubicBezTo>
                    <a:cubicBezTo>
                      <a:pt x="1011673" y="3940398"/>
                      <a:pt x="1009479" y="3935255"/>
                      <a:pt x="1007901" y="3929906"/>
                    </a:cubicBezTo>
                    <a:close/>
                    <a:moveTo>
                      <a:pt x="1017777" y="3927574"/>
                    </a:moveTo>
                    <a:cubicBezTo>
                      <a:pt x="1014828" y="3924625"/>
                      <a:pt x="1011879" y="3921676"/>
                      <a:pt x="1008930" y="3918727"/>
                    </a:cubicBezTo>
                    <a:cubicBezTo>
                      <a:pt x="1012222" y="3920991"/>
                      <a:pt x="1015308" y="3923528"/>
                      <a:pt x="1018257" y="3926202"/>
                    </a:cubicBezTo>
                    <a:cubicBezTo>
                      <a:pt x="1021686" y="3929289"/>
                      <a:pt x="1024429" y="3932786"/>
                      <a:pt x="1026967" y="3936421"/>
                    </a:cubicBezTo>
                    <a:cubicBezTo>
                      <a:pt x="1026967" y="3936489"/>
                      <a:pt x="1026967" y="3936627"/>
                      <a:pt x="1026967" y="3936695"/>
                    </a:cubicBezTo>
                    <a:cubicBezTo>
                      <a:pt x="1023949" y="3933678"/>
                      <a:pt x="1020932" y="3930660"/>
                      <a:pt x="1017914" y="3927643"/>
                    </a:cubicBezTo>
                    <a:cubicBezTo>
                      <a:pt x="1017845" y="3927643"/>
                      <a:pt x="1017845" y="3927643"/>
                      <a:pt x="1017777" y="3927574"/>
                    </a:cubicBezTo>
                    <a:close/>
                    <a:moveTo>
                      <a:pt x="1019903" y="3957543"/>
                    </a:moveTo>
                    <a:cubicBezTo>
                      <a:pt x="1020246" y="3957132"/>
                      <a:pt x="1020657" y="3956652"/>
                      <a:pt x="1020794" y="3956172"/>
                    </a:cubicBezTo>
                    <a:cubicBezTo>
                      <a:pt x="1022029" y="3952675"/>
                      <a:pt x="1022509" y="3949177"/>
                      <a:pt x="1022646" y="3945748"/>
                    </a:cubicBezTo>
                    <a:cubicBezTo>
                      <a:pt x="1023538" y="3946365"/>
                      <a:pt x="1024498" y="3946845"/>
                      <a:pt x="1025458" y="3947325"/>
                    </a:cubicBezTo>
                    <a:cubicBezTo>
                      <a:pt x="1029024" y="3950891"/>
                      <a:pt x="1032590" y="3954389"/>
                      <a:pt x="1036156" y="3957955"/>
                    </a:cubicBezTo>
                    <a:cubicBezTo>
                      <a:pt x="1030739" y="3957818"/>
                      <a:pt x="1025321" y="3957681"/>
                      <a:pt x="1019903" y="3957543"/>
                    </a:cubicBezTo>
                    <a:close/>
                    <a:moveTo>
                      <a:pt x="1257464" y="3928672"/>
                    </a:moveTo>
                    <a:cubicBezTo>
                      <a:pt x="1257121" y="3920236"/>
                      <a:pt x="1258356" y="3911663"/>
                      <a:pt x="1261236" y="3902954"/>
                    </a:cubicBezTo>
                    <a:cubicBezTo>
                      <a:pt x="1263156" y="3897124"/>
                      <a:pt x="1266037" y="3892256"/>
                      <a:pt x="1269466" y="3887935"/>
                    </a:cubicBezTo>
                    <a:cubicBezTo>
                      <a:pt x="1263430" y="3900896"/>
                      <a:pt x="1259521" y="3914544"/>
                      <a:pt x="1257464" y="3928672"/>
                    </a:cubicBezTo>
                    <a:close/>
                    <a:moveTo>
                      <a:pt x="1156446" y="3842535"/>
                    </a:moveTo>
                    <a:cubicBezTo>
                      <a:pt x="1147256" y="3861120"/>
                      <a:pt x="1141701" y="3883203"/>
                      <a:pt x="1141838" y="3903640"/>
                    </a:cubicBezTo>
                    <a:cubicBezTo>
                      <a:pt x="1141838" y="3907343"/>
                      <a:pt x="1147942" y="3908440"/>
                      <a:pt x="1148491" y="3904531"/>
                    </a:cubicBezTo>
                    <a:cubicBezTo>
                      <a:pt x="1151782" y="3883134"/>
                      <a:pt x="1156034" y="3863589"/>
                      <a:pt x="1162549" y="3843152"/>
                    </a:cubicBezTo>
                    <a:cubicBezTo>
                      <a:pt x="1171739" y="3844112"/>
                      <a:pt x="1180860" y="3845347"/>
                      <a:pt x="1189981" y="3846718"/>
                    </a:cubicBezTo>
                    <a:cubicBezTo>
                      <a:pt x="1185935" y="3864960"/>
                      <a:pt x="1181340" y="3883340"/>
                      <a:pt x="1178871" y="3901788"/>
                    </a:cubicBezTo>
                    <a:cubicBezTo>
                      <a:pt x="1178323" y="3906108"/>
                      <a:pt x="1185386" y="3906931"/>
                      <a:pt x="1186347" y="3902817"/>
                    </a:cubicBezTo>
                    <a:cubicBezTo>
                      <a:pt x="1190530" y="3884712"/>
                      <a:pt x="1192519" y="3865921"/>
                      <a:pt x="1195125" y="3847541"/>
                    </a:cubicBezTo>
                    <a:cubicBezTo>
                      <a:pt x="1205960" y="3849256"/>
                      <a:pt x="1216796" y="3851313"/>
                      <a:pt x="1227563" y="3853508"/>
                    </a:cubicBezTo>
                    <a:cubicBezTo>
                      <a:pt x="1222214" y="3873808"/>
                      <a:pt x="1216316" y="3894038"/>
                      <a:pt x="1212338" y="3914681"/>
                    </a:cubicBezTo>
                    <a:cubicBezTo>
                      <a:pt x="1211447" y="3919344"/>
                      <a:pt x="1218168" y="3921333"/>
                      <a:pt x="1219539" y="3916670"/>
                    </a:cubicBezTo>
                    <a:cubicBezTo>
                      <a:pt x="1225369" y="3896439"/>
                      <a:pt x="1229278" y="3875522"/>
                      <a:pt x="1233735" y="3854879"/>
                    </a:cubicBezTo>
                    <a:cubicBezTo>
                      <a:pt x="1239427" y="3856114"/>
                      <a:pt x="1245188" y="3857280"/>
                      <a:pt x="1250880" y="3858720"/>
                    </a:cubicBezTo>
                    <a:cubicBezTo>
                      <a:pt x="1260139" y="3861051"/>
                      <a:pt x="1269466" y="3863589"/>
                      <a:pt x="1278793" y="3866332"/>
                    </a:cubicBezTo>
                    <a:cubicBezTo>
                      <a:pt x="1266791" y="3874082"/>
                      <a:pt x="1258219" y="3888072"/>
                      <a:pt x="1252938" y="3900691"/>
                    </a:cubicBezTo>
                    <a:cubicBezTo>
                      <a:pt x="1245463" y="3918521"/>
                      <a:pt x="1247520" y="3938959"/>
                      <a:pt x="1254927" y="3956515"/>
                    </a:cubicBezTo>
                    <a:cubicBezTo>
                      <a:pt x="1254515" y="3956515"/>
                      <a:pt x="1254104" y="3956583"/>
                      <a:pt x="1253692" y="3956583"/>
                    </a:cubicBezTo>
                    <a:cubicBezTo>
                      <a:pt x="1226809" y="3958572"/>
                      <a:pt x="1199926" y="3959807"/>
                      <a:pt x="1172973" y="3960492"/>
                    </a:cubicBezTo>
                    <a:cubicBezTo>
                      <a:pt x="1130454" y="3961521"/>
                      <a:pt x="1088071" y="3959669"/>
                      <a:pt x="1045689" y="3958229"/>
                    </a:cubicBezTo>
                    <a:cubicBezTo>
                      <a:pt x="1044180" y="3951508"/>
                      <a:pt x="1041506" y="3945062"/>
                      <a:pt x="1038077" y="3939095"/>
                    </a:cubicBezTo>
                    <a:cubicBezTo>
                      <a:pt x="1039311" y="3934981"/>
                      <a:pt x="1038214" y="3930523"/>
                      <a:pt x="1033550" y="3926134"/>
                    </a:cubicBezTo>
                    <a:cubicBezTo>
                      <a:pt x="1031973" y="3924625"/>
                      <a:pt x="1029847" y="3924694"/>
                      <a:pt x="1028338" y="3925722"/>
                    </a:cubicBezTo>
                    <a:cubicBezTo>
                      <a:pt x="1026829" y="3924008"/>
                      <a:pt x="1025252" y="3922293"/>
                      <a:pt x="1023606" y="3920716"/>
                    </a:cubicBezTo>
                    <a:cubicBezTo>
                      <a:pt x="1015034" y="3912349"/>
                      <a:pt x="1000495" y="3902679"/>
                      <a:pt x="987465" y="3902543"/>
                    </a:cubicBezTo>
                    <a:cubicBezTo>
                      <a:pt x="988013" y="3896850"/>
                      <a:pt x="988836" y="3891227"/>
                      <a:pt x="989659" y="3886015"/>
                    </a:cubicBezTo>
                    <a:cubicBezTo>
                      <a:pt x="993088" y="3864000"/>
                      <a:pt x="1002826" y="3845004"/>
                      <a:pt x="1011673" y="3825047"/>
                    </a:cubicBezTo>
                    <a:cubicBezTo>
                      <a:pt x="1012702" y="3841575"/>
                      <a:pt x="1013799" y="3858034"/>
                      <a:pt x="1014965" y="3874562"/>
                    </a:cubicBezTo>
                    <a:cubicBezTo>
                      <a:pt x="1015445" y="3881008"/>
                      <a:pt x="1024361" y="3880940"/>
                      <a:pt x="1024909" y="3874562"/>
                    </a:cubicBezTo>
                    <a:cubicBezTo>
                      <a:pt x="1024909" y="3874425"/>
                      <a:pt x="1024909" y="3874356"/>
                      <a:pt x="1024909" y="3874219"/>
                    </a:cubicBezTo>
                    <a:cubicBezTo>
                      <a:pt x="1049804" y="3892941"/>
                      <a:pt x="1097124" y="3898016"/>
                      <a:pt x="1118590" y="3873259"/>
                    </a:cubicBezTo>
                    <a:cubicBezTo>
                      <a:pt x="1120441" y="3871133"/>
                      <a:pt x="1118727" y="3867086"/>
                      <a:pt x="1115641" y="3868184"/>
                    </a:cubicBezTo>
                    <a:cubicBezTo>
                      <a:pt x="1110977" y="3869761"/>
                      <a:pt x="1106725" y="3871476"/>
                      <a:pt x="1102542" y="3873121"/>
                    </a:cubicBezTo>
                    <a:cubicBezTo>
                      <a:pt x="1102336" y="3872436"/>
                      <a:pt x="1101925" y="3871750"/>
                      <a:pt x="1101376" y="3871338"/>
                    </a:cubicBezTo>
                    <a:cubicBezTo>
                      <a:pt x="1102679" y="3860777"/>
                      <a:pt x="1103365" y="3850079"/>
                      <a:pt x="1103914" y="3839312"/>
                    </a:cubicBezTo>
                    <a:cubicBezTo>
                      <a:pt x="1121538" y="3839723"/>
                      <a:pt x="1139026" y="3840821"/>
                      <a:pt x="1156446" y="3842535"/>
                    </a:cubicBezTo>
                    <a:close/>
                    <a:moveTo>
                      <a:pt x="1111937" y="3489691"/>
                    </a:moveTo>
                    <a:cubicBezTo>
                      <a:pt x="1108440" y="3553264"/>
                      <a:pt x="1104942" y="3616769"/>
                      <a:pt x="1101445" y="3680343"/>
                    </a:cubicBezTo>
                    <a:cubicBezTo>
                      <a:pt x="1099661" y="3712096"/>
                      <a:pt x="1097947" y="3743917"/>
                      <a:pt x="1096164" y="3775670"/>
                    </a:cubicBezTo>
                    <a:cubicBezTo>
                      <a:pt x="1095204" y="3793363"/>
                      <a:pt x="1093489" y="3811331"/>
                      <a:pt x="1092323" y="3829299"/>
                    </a:cubicBezTo>
                    <a:cubicBezTo>
                      <a:pt x="1088346" y="3830670"/>
                      <a:pt x="1088140" y="3836706"/>
                      <a:pt x="1091775" y="3838557"/>
                    </a:cubicBezTo>
                    <a:cubicBezTo>
                      <a:pt x="1091089" y="3851587"/>
                      <a:pt x="1090677" y="3864549"/>
                      <a:pt x="1091226" y="3877373"/>
                    </a:cubicBezTo>
                    <a:cubicBezTo>
                      <a:pt x="1085054" y="3879362"/>
                      <a:pt x="1078676" y="3880802"/>
                      <a:pt x="1071201" y="3881008"/>
                    </a:cubicBezTo>
                    <a:cubicBezTo>
                      <a:pt x="1054330" y="3881488"/>
                      <a:pt x="1039448" y="3874905"/>
                      <a:pt x="1025458" y="3866401"/>
                    </a:cubicBezTo>
                    <a:cubicBezTo>
                      <a:pt x="1025458" y="3865098"/>
                      <a:pt x="1025458" y="3863863"/>
                      <a:pt x="1025321" y="3862560"/>
                    </a:cubicBezTo>
                    <a:cubicBezTo>
                      <a:pt x="1025252" y="3861737"/>
                      <a:pt x="1024978" y="3861120"/>
                      <a:pt x="1024635" y="3860640"/>
                    </a:cubicBezTo>
                    <a:cubicBezTo>
                      <a:pt x="1020863" y="3734178"/>
                      <a:pt x="1010645" y="3607511"/>
                      <a:pt x="1001455" y="3481393"/>
                    </a:cubicBezTo>
                    <a:cubicBezTo>
                      <a:pt x="1001318" y="3479884"/>
                      <a:pt x="1001181" y="3478306"/>
                      <a:pt x="1001112" y="3476798"/>
                    </a:cubicBezTo>
                    <a:cubicBezTo>
                      <a:pt x="1024703" y="3477483"/>
                      <a:pt x="1050010" y="3476866"/>
                      <a:pt x="1074630" y="3474260"/>
                    </a:cubicBezTo>
                    <a:cubicBezTo>
                      <a:pt x="1075247" y="3475083"/>
                      <a:pt x="1076413" y="3474740"/>
                      <a:pt x="1076961" y="3473986"/>
                    </a:cubicBezTo>
                    <a:cubicBezTo>
                      <a:pt x="1089374" y="3472615"/>
                      <a:pt x="1101582" y="3470763"/>
                      <a:pt x="1113309" y="3468225"/>
                    </a:cubicBezTo>
                    <a:cubicBezTo>
                      <a:pt x="1112760" y="3475357"/>
                      <a:pt x="1112280" y="3482490"/>
                      <a:pt x="1111937" y="3489691"/>
                    </a:cubicBezTo>
                    <a:close/>
                    <a:moveTo>
                      <a:pt x="1123116" y="3292181"/>
                    </a:moveTo>
                    <a:cubicBezTo>
                      <a:pt x="1119824" y="3348759"/>
                      <a:pt x="1116669" y="3405338"/>
                      <a:pt x="1113515" y="3461916"/>
                    </a:cubicBezTo>
                    <a:cubicBezTo>
                      <a:pt x="1101719" y="3462396"/>
                      <a:pt x="1089923" y="3463836"/>
                      <a:pt x="1078127" y="3465276"/>
                    </a:cubicBezTo>
                    <a:cubicBezTo>
                      <a:pt x="1078127" y="3461093"/>
                      <a:pt x="1077510" y="3456773"/>
                      <a:pt x="1077304" y="3452726"/>
                    </a:cubicBezTo>
                    <a:cubicBezTo>
                      <a:pt x="1076893" y="3444702"/>
                      <a:pt x="1076619" y="3436678"/>
                      <a:pt x="1075658" y="3428723"/>
                    </a:cubicBezTo>
                    <a:cubicBezTo>
                      <a:pt x="1075384" y="3426117"/>
                      <a:pt x="1071612" y="3425980"/>
                      <a:pt x="1071544" y="3428723"/>
                    </a:cubicBezTo>
                    <a:cubicBezTo>
                      <a:pt x="1071338" y="3436678"/>
                      <a:pt x="1071749" y="3444771"/>
                      <a:pt x="1072024" y="3452726"/>
                    </a:cubicBezTo>
                    <a:cubicBezTo>
                      <a:pt x="1072161" y="3457047"/>
                      <a:pt x="1072024" y="3461573"/>
                      <a:pt x="1072435" y="3465962"/>
                    </a:cubicBezTo>
                    <a:cubicBezTo>
                      <a:pt x="1067429" y="3466579"/>
                      <a:pt x="1062422" y="3467128"/>
                      <a:pt x="1057485" y="3467608"/>
                    </a:cubicBezTo>
                    <a:cubicBezTo>
                      <a:pt x="1038557" y="3469460"/>
                      <a:pt x="1019560" y="3470557"/>
                      <a:pt x="1000632" y="3472957"/>
                    </a:cubicBezTo>
                    <a:cubicBezTo>
                      <a:pt x="996037" y="3410275"/>
                      <a:pt x="991031" y="3347662"/>
                      <a:pt x="985339" y="3285048"/>
                    </a:cubicBezTo>
                    <a:cubicBezTo>
                      <a:pt x="979715" y="3223189"/>
                      <a:pt x="976697" y="3159615"/>
                      <a:pt x="965519" y="3098442"/>
                    </a:cubicBezTo>
                    <a:cubicBezTo>
                      <a:pt x="1022235" y="3096659"/>
                      <a:pt x="1078882" y="3097482"/>
                      <a:pt x="1135666" y="3102214"/>
                    </a:cubicBezTo>
                    <a:cubicBezTo>
                      <a:pt x="1127368" y="3164827"/>
                      <a:pt x="1126751" y="3229156"/>
                      <a:pt x="1123116" y="32921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7" name="任意多边形: 形状 4576">
                <a:extLst>
                  <a:ext uri="{FF2B5EF4-FFF2-40B4-BE49-F238E27FC236}">
                    <a16:creationId xmlns:a16="http://schemas.microsoft.com/office/drawing/2014/main" id="{99CAA228-F86D-BCAA-48D3-381DCAECAAF6}"/>
                  </a:ext>
                </a:extLst>
              </p:cNvPr>
              <p:cNvSpPr/>
              <p:nvPr/>
            </p:nvSpPr>
            <p:spPr>
              <a:xfrm>
                <a:off x="8054099" y="2278104"/>
                <a:ext cx="469868" cy="1213469"/>
              </a:xfrm>
              <a:custGeom>
                <a:avLst/>
                <a:gdLst>
                  <a:gd name="connsiteX0" fmla="*/ 466660 w 469868"/>
                  <a:gd name="connsiteY0" fmla="*/ 1204868 h 1213469"/>
                  <a:gd name="connsiteX1" fmla="*/ 73148 w 469868"/>
                  <a:gd name="connsiteY1" fmla="*/ 868003 h 1213469"/>
                  <a:gd name="connsiteX2" fmla="*/ 37007 w 469868"/>
                  <a:gd name="connsiteY2" fmla="*/ 240085 h 1213469"/>
                  <a:gd name="connsiteX3" fmla="*/ 92694 w 469868"/>
                  <a:gd name="connsiteY3" fmla="*/ 1358 h 1213469"/>
                  <a:gd name="connsiteX4" fmla="*/ 90568 w 469868"/>
                  <a:gd name="connsiteY4" fmla="*/ 741 h 1213469"/>
                  <a:gd name="connsiteX5" fmla="*/ 5597 w 469868"/>
                  <a:gd name="connsiteY5" fmla="*/ 631540 h 1213469"/>
                  <a:gd name="connsiteX6" fmla="*/ 245627 w 469868"/>
                  <a:gd name="connsiteY6" fmla="*/ 1110091 h 1213469"/>
                  <a:gd name="connsiteX7" fmla="*/ 464329 w 469868"/>
                  <a:gd name="connsiteY7" fmla="*/ 1213372 h 1213469"/>
                  <a:gd name="connsiteX8" fmla="*/ 466660 w 469868"/>
                  <a:gd name="connsiteY8" fmla="*/ 1204868 h 121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9868" h="1213469">
                    <a:moveTo>
                      <a:pt x="466660" y="1204868"/>
                    </a:moveTo>
                    <a:cubicBezTo>
                      <a:pt x="286226" y="1170510"/>
                      <a:pt x="145157" y="1032458"/>
                      <a:pt x="73148" y="868003"/>
                    </a:cubicBezTo>
                    <a:cubicBezTo>
                      <a:pt x="-13125" y="670905"/>
                      <a:pt x="-3181" y="446785"/>
                      <a:pt x="37007" y="240085"/>
                    </a:cubicBezTo>
                    <a:cubicBezTo>
                      <a:pt x="52574" y="159846"/>
                      <a:pt x="73286" y="80705"/>
                      <a:pt x="92694" y="1358"/>
                    </a:cubicBezTo>
                    <a:cubicBezTo>
                      <a:pt x="93037" y="-14"/>
                      <a:pt x="90979" y="-562"/>
                      <a:pt x="90568" y="741"/>
                    </a:cubicBezTo>
                    <a:cubicBezTo>
                      <a:pt x="29531" y="203463"/>
                      <a:pt x="-16417" y="418873"/>
                      <a:pt x="5597" y="631540"/>
                    </a:cubicBezTo>
                    <a:cubicBezTo>
                      <a:pt x="24594" y="814442"/>
                      <a:pt x="100375" y="992613"/>
                      <a:pt x="245627" y="1110091"/>
                    </a:cubicBezTo>
                    <a:cubicBezTo>
                      <a:pt x="309064" y="1161389"/>
                      <a:pt x="384159" y="1197942"/>
                      <a:pt x="464329" y="1213372"/>
                    </a:cubicBezTo>
                    <a:cubicBezTo>
                      <a:pt x="469884" y="1214470"/>
                      <a:pt x="472284" y="1205897"/>
                      <a:pt x="466660" y="120486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8" name="任意多边形: 形状 4577">
                <a:extLst>
                  <a:ext uri="{FF2B5EF4-FFF2-40B4-BE49-F238E27FC236}">
                    <a16:creationId xmlns:a16="http://schemas.microsoft.com/office/drawing/2014/main" id="{31848C93-0166-BC8F-16A7-8DCC118C2BD4}"/>
                  </a:ext>
                </a:extLst>
              </p:cNvPr>
              <p:cNvSpPr/>
              <p:nvPr/>
            </p:nvSpPr>
            <p:spPr>
              <a:xfrm>
                <a:off x="11112258" y="5023030"/>
                <a:ext cx="27115" cy="299805"/>
              </a:xfrm>
              <a:custGeom>
                <a:avLst/>
                <a:gdLst>
                  <a:gd name="connsiteX0" fmla="*/ 20301 w 27115"/>
                  <a:gd name="connsiteY0" fmla="*/ 3266 h 299805"/>
                  <a:gd name="connsiteX1" fmla="*/ 2 w 27115"/>
                  <a:gd name="connsiteY1" fmla="*/ 296514 h 299805"/>
                  <a:gd name="connsiteX2" fmla="*/ 6791 w 27115"/>
                  <a:gd name="connsiteY2" fmla="*/ 296514 h 299805"/>
                  <a:gd name="connsiteX3" fmla="*/ 27091 w 27115"/>
                  <a:gd name="connsiteY3" fmla="*/ 3266 h 299805"/>
                  <a:gd name="connsiteX4" fmla="*/ 20301 w 27115"/>
                  <a:gd name="connsiteY4" fmla="*/ 3266 h 299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15" h="299805">
                    <a:moveTo>
                      <a:pt x="20301" y="3266"/>
                    </a:moveTo>
                    <a:cubicBezTo>
                      <a:pt x="9877" y="100718"/>
                      <a:pt x="3088" y="198582"/>
                      <a:pt x="2" y="296514"/>
                    </a:cubicBezTo>
                    <a:cubicBezTo>
                      <a:pt x="-135" y="300903"/>
                      <a:pt x="6654" y="300903"/>
                      <a:pt x="6791" y="296514"/>
                    </a:cubicBezTo>
                    <a:cubicBezTo>
                      <a:pt x="9877" y="198513"/>
                      <a:pt x="16598" y="100718"/>
                      <a:pt x="27091" y="3266"/>
                    </a:cubicBezTo>
                    <a:cubicBezTo>
                      <a:pt x="27571" y="-1123"/>
                      <a:pt x="20782" y="-1054"/>
                      <a:pt x="20301" y="3266"/>
                    </a:cubicBezTo>
                    <a:close/>
                  </a:path>
                </a:pathLst>
              </a:custGeom>
              <a:solidFill>
                <a:srgbClr val="F1F2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9" name="任意多边形: 形状 4578">
                <a:extLst>
                  <a:ext uri="{FF2B5EF4-FFF2-40B4-BE49-F238E27FC236}">
                    <a16:creationId xmlns:a16="http://schemas.microsoft.com/office/drawing/2014/main" id="{D89E28EB-00BD-08BE-A53A-26DA846CDFB9}"/>
                  </a:ext>
                </a:extLst>
              </p:cNvPr>
              <p:cNvSpPr/>
              <p:nvPr/>
            </p:nvSpPr>
            <p:spPr>
              <a:xfrm>
                <a:off x="9784984" y="5243913"/>
                <a:ext cx="14573" cy="31641"/>
              </a:xfrm>
              <a:custGeom>
                <a:avLst/>
                <a:gdLst>
                  <a:gd name="connsiteX0" fmla="*/ 10952 w 14573"/>
                  <a:gd name="connsiteY0" fmla="*/ 17201 h 31641"/>
                  <a:gd name="connsiteX1" fmla="*/ 4231 w 14573"/>
                  <a:gd name="connsiteY1" fmla="*/ 1153 h 31641"/>
                  <a:gd name="connsiteX2" fmla="*/ 47 w 14573"/>
                  <a:gd name="connsiteY2" fmla="*/ 2936 h 31641"/>
                  <a:gd name="connsiteX3" fmla="*/ 5054 w 14573"/>
                  <a:gd name="connsiteY3" fmla="*/ 18847 h 31641"/>
                  <a:gd name="connsiteX4" fmla="*/ 11432 w 14573"/>
                  <a:gd name="connsiteY4" fmla="*/ 31397 h 31641"/>
                  <a:gd name="connsiteX5" fmla="*/ 14175 w 14573"/>
                  <a:gd name="connsiteY5" fmla="*/ 30300 h 31641"/>
                  <a:gd name="connsiteX6" fmla="*/ 10952 w 14573"/>
                  <a:gd name="connsiteY6" fmla="*/ 17201 h 31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73" h="31641">
                    <a:moveTo>
                      <a:pt x="10952" y="17201"/>
                    </a:moveTo>
                    <a:cubicBezTo>
                      <a:pt x="8894" y="11783"/>
                      <a:pt x="7043" y="6159"/>
                      <a:pt x="4231" y="1153"/>
                    </a:cubicBezTo>
                    <a:cubicBezTo>
                      <a:pt x="2859" y="-1247"/>
                      <a:pt x="-433" y="468"/>
                      <a:pt x="47" y="2936"/>
                    </a:cubicBezTo>
                    <a:cubicBezTo>
                      <a:pt x="1076" y="8423"/>
                      <a:pt x="3202" y="13635"/>
                      <a:pt x="5054" y="18847"/>
                    </a:cubicBezTo>
                    <a:cubicBezTo>
                      <a:pt x="6563" y="23168"/>
                      <a:pt x="7180" y="29065"/>
                      <a:pt x="11432" y="31397"/>
                    </a:cubicBezTo>
                    <a:cubicBezTo>
                      <a:pt x="12529" y="32014"/>
                      <a:pt x="13695" y="31397"/>
                      <a:pt x="14175" y="30300"/>
                    </a:cubicBezTo>
                    <a:cubicBezTo>
                      <a:pt x="15684" y="25979"/>
                      <a:pt x="12529" y="21247"/>
                      <a:pt x="10952" y="172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0" name="任意多边形: 形状 4579">
                <a:extLst>
                  <a:ext uri="{FF2B5EF4-FFF2-40B4-BE49-F238E27FC236}">
                    <a16:creationId xmlns:a16="http://schemas.microsoft.com/office/drawing/2014/main" id="{AB00A476-6FA1-68B4-B34C-91464F324475}"/>
                  </a:ext>
                </a:extLst>
              </p:cNvPr>
              <p:cNvSpPr/>
              <p:nvPr/>
            </p:nvSpPr>
            <p:spPr>
              <a:xfrm>
                <a:off x="9799751" y="5313610"/>
                <a:ext cx="9118" cy="37257"/>
              </a:xfrm>
              <a:custGeom>
                <a:avLst/>
                <a:gdLst>
                  <a:gd name="connsiteX0" fmla="*/ 7500 w 9118"/>
                  <a:gd name="connsiteY0" fmla="*/ 21845 h 37257"/>
                  <a:gd name="connsiteX1" fmla="*/ 3043 w 9118"/>
                  <a:gd name="connsiteY1" fmla="*/ 1065 h 37257"/>
                  <a:gd name="connsiteX2" fmla="*/ 25 w 9118"/>
                  <a:gd name="connsiteY2" fmla="*/ 1477 h 37257"/>
                  <a:gd name="connsiteX3" fmla="*/ 1808 w 9118"/>
                  <a:gd name="connsiteY3" fmla="*/ 20610 h 37257"/>
                  <a:gd name="connsiteX4" fmla="*/ 5786 w 9118"/>
                  <a:gd name="connsiteY4" fmla="*/ 36795 h 37257"/>
                  <a:gd name="connsiteX5" fmla="*/ 8323 w 9118"/>
                  <a:gd name="connsiteY5" fmla="*/ 36109 h 37257"/>
                  <a:gd name="connsiteX6" fmla="*/ 7500 w 9118"/>
                  <a:gd name="connsiteY6" fmla="*/ 21845 h 37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18" h="37257">
                    <a:moveTo>
                      <a:pt x="7500" y="21845"/>
                    </a:moveTo>
                    <a:cubicBezTo>
                      <a:pt x="6334" y="14849"/>
                      <a:pt x="5443" y="7786"/>
                      <a:pt x="3043" y="1065"/>
                    </a:cubicBezTo>
                    <a:cubicBezTo>
                      <a:pt x="2494" y="-512"/>
                      <a:pt x="93" y="-307"/>
                      <a:pt x="25" y="1477"/>
                    </a:cubicBezTo>
                    <a:cubicBezTo>
                      <a:pt x="-181" y="7923"/>
                      <a:pt x="917" y="14301"/>
                      <a:pt x="1808" y="20610"/>
                    </a:cubicBezTo>
                    <a:cubicBezTo>
                      <a:pt x="2631" y="26097"/>
                      <a:pt x="2357" y="32338"/>
                      <a:pt x="5786" y="36795"/>
                    </a:cubicBezTo>
                    <a:cubicBezTo>
                      <a:pt x="6540" y="37755"/>
                      <a:pt x="7980" y="37070"/>
                      <a:pt x="8323" y="36109"/>
                    </a:cubicBezTo>
                    <a:cubicBezTo>
                      <a:pt x="10175" y="31446"/>
                      <a:pt x="8323" y="26645"/>
                      <a:pt x="7500" y="2184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1" name="任意多边形: 形状 4580">
                <a:extLst>
                  <a:ext uri="{FF2B5EF4-FFF2-40B4-BE49-F238E27FC236}">
                    <a16:creationId xmlns:a16="http://schemas.microsoft.com/office/drawing/2014/main" id="{F971ECD9-D1CE-C06D-F0EE-B84F836A3496}"/>
                  </a:ext>
                </a:extLst>
              </p:cNvPr>
              <p:cNvSpPr/>
              <p:nvPr/>
            </p:nvSpPr>
            <p:spPr>
              <a:xfrm>
                <a:off x="9809043" y="5371664"/>
                <a:ext cx="7922" cy="24143"/>
              </a:xfrm>
              <a:custGeom>
                <a:avLst/>
                <a:gdLst>
                  <a:gd name="connsiteX0" fmla="*/ 6850 w 7922"/>
                  <a:gd name="connsiteY0" fmla="*/ 13443 h 24143"/>
                  <a:gd name="connsiteX1" fmla="*/ 3352 w 7922"/>
                  <a:gd name="connsiteY1" fmla="*/ 1167 h 24143"/>
                  <a:gd name="connsiteX2" fmla="*/ 60 w 7922"/>
                  <a:gd name="connsiteY2" fmla="*/ 1579 h 24143"/>
                  <a:gd name="connsiteX3" fmla="*/ 746 w 7922"/>
                  <a:gd name="connsiteY3" fmla="*/ 14266 h 24143"/>
                  <a:gd name="connsiteX4" fmla="*/ 3695 w 7922"/>
                  <a:gd name="connsiteY4" fmla="*/ 23593 h 24143"/>
                  <a:gd name="connsiteX5" fmla="*/ 6918 w 7922"/>
                  <a:gd name="connsiteY5" fmla="*/ 23182 h 24143"/>
                  <a:gd name="connsiteX6" fmla="*/ 6850 w 7922"/>
                  <a:gd name="connsiteY6" fmla="*/ 13443 h 2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22" h="24143">
                    <a:moveTo>
                      <a:pt x="6850" y="13443"/>
                    </a:moveTo>
                    <a:cubicBezTo>
                      <a:pt x="5958" y="9260"/>
                      <a:pt x="4929" y="5145"/>
                      <a:pt x="3352" y="1167"/>
                    </a:cubicBezTo>
                    <a:cubicBezTo>
                      <a:pt x="2666" y="-547"/>
                      <a:pt x="198" y="-342"/>
                      <a:pt x="60" y="1579"/>
                    </a:cubicBezTo>
                    <a:cubicBezTo>
                      <a:pt x="-146" y="5831"/>
                      <a:pt x="198" y="10014"/>
                      <a:pt x="746" y="14266"/>
                    </a:cubicBezTo>
                    <a:cubicBezTo>
                      <a:pt x="1158" y="17558"/>
                      <a:pt x="952" y="21398"/>
                      <a:pt x="3695" y="23593"/>
                    </a:cubicBezTo>
                    <a:cubicBezTo>
                      <a:pt x="4724" y="24416"/>
                      <a:pt x="6164" y="24347"/>
                      <a:pt x="6918" y="23182"/>
                    </a:cubicBezTo>
                    <a:cubicBezTo>
                      <a:pt x="8838" y="20232"/>
                      <a:pt x="7535" y="16666"/>
                      <a:pt x="6850" y="134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2" name="任意多边形: 形状 4581">
                <a:extLst>
                  <a:ext uri="{FF2B5EF4-FFF2-40B4-BE49-F238E27FC236}">
                    <a16:creationId xmlns:a16="http://schemas.microsoft.com/office/drawing/2014/main" id="{CF7315A0-3B72-4F6D-397B-4C12EC0461A8}"/>
                  </a:ext>
                </a:extLst>
              </p:cNvPr>
              <p:cNvSpPr/>
              <p:nvPr/>
            </p:nvSpPr>
            <p:spPr>
              <a:xfrm>
                <a:off x="9812395" y="5409498"/>
                <a:ext cx="9095" cy="37427"/>
              </a:xfrm>
              <a:custGeom>
                <a:avLst/>
                <a:gdLst>
                  <a:gd name="connsiteX0" fmla="*/ 7612 w 9095"/>
                  <a:gd name="connsiteY0" fmla="*/ 21832 h 37427"/>
                  <a:gd name="connsiteX1" fmla="*/ 3086 w 9095"/>
                  <a:gd name="connsiteY1" fmla="*/ 1121 h 37427"/>
                  <a:gd name="connsiteX2" fmla="*/ 0 w 9095"/>
                  <a:gd name="connsiteY2" fmla="*/ 1533 h 37427"/>
                  <a:gd name="connsiteX3" fmla="*/ 1509 w 9095"/>
                  <a:gd name="connsiteY3" fmla="*/ 19981 h 37427"/>
                  <a:gd name="connsiteX4" fmla="*/ 5349 w 9095"/>
                  <a:gd name="connsiteY4" fmla="*/ 36645 h 37427"/>
                  <a:gd name="connsiteX5" fmla="*/ 8298 w 9095"/>
                  <a:gd name="connsiteY5" fmla="*/ 36234 h 37427"/>
                  <a:gd name="connsiteX6" fmla="*/ 7612 w 9095"/>
                  <a:gd name="connsiteY6" fmla="*/ 21832 h 37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95" h="37427">
                    <a:moveTo>
                      <a:pt x="7612" y="21832"/>
                    </a:moveTo>
                    <a:cubicBezTo>
                      <a:pt x="6241" y="14906"/>
                      <a:pt x="5144" y="7842"/>
                      <a:pt x="3086" y="1121"/>
                    </a:cubicBezTo>
                    <a:cubicBezTo>
                      <a:pt x="2537" y="-593"/>
                      <a:pt x="0" y="-251"/>
                      <a:pt x="0" y="1533"/>
                    </a:cubicBezTo>
                    <a:cubicBezTo>
                      <a:pt x="0" y="7704"/>
                      <a:pt x="892" y="13877"/>
                      <a:pt x="1509" y="19981"/>
                    </a:cubicBezTo>
                    <a:cubicBezTo>
                      <a:pt x="2126" y="25673"/>
                      <a:pt x="1852" y="31845"/>
                      <a:pt x="5349" y="36645"/>
                    </a:cubicBezTo>
                    <a:cubicBezTo>
                      <a:pt x="6172" y="37811"/>
                      <a:pt x="7818" y="37674"/>
                      <a:pt x="8298" y="36234"/>
                    </a:cubicBezTo>
                    <a:cubicBezTo>
                      <a:pt x="10013" y="31296"/>
                      <a:pt x="8573" y="26770"/>
                      <a:pt x="7612" y="218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3" name="任意多边形: 形状 4582">
                <a:extLst>
                  <a:ext uri="{FF2B5EF4-FFF2-40B4-BE49-F238E27FC236}">
                    <a16:creationId xmlns:a16="http://schemas.microsoft.com/office/drawing/2014/main" id="{9ADC5F38-4FC5-173E-FBE5-C99BC0E9FD48}"/>
                  </a:ext>
                </a:extLst>
              </p:cNvPr>
              <p:cNvSpPr/>
              <p:nvPr/>
            </p:nvSpPr>
            <p:spPr>
              <a:xfrm>
                <a:off x="9820733" y="5462019"/>
                <a:ext cx="7270" cy="38010"/>
              </a:xfrm>
              <a:custGeom>
                <a:avLst/>
                <a:gdLst>
                  <a:gd name="connsiteX0" fmla="*/ 6955 w 7270"/>
                  <a:gd name="connsiteY0" fmla="*/ 23215 h 38010"/>
                  <a:gd name="connsiteX1" fmla="*/ 5789 w 7270"/>
                  <a:gd name="connsiteY1" fmla="*/ 1543 h 38010"/>
                  <a:gd name="connsiteX2" fmla="*/ 1606 w 7270"/>
                  <a:gd name="connsiteY2" fmla="*/ 1543 h 38010"/>
                  <a:gd name="connsiteX3" fmla="*/ 509 w 7270"/>
                  <a:gd name="connsiteY3" fmla="*/ 20608 h 38010"/>
                  <a:gd name="connsiteX4" fmla="*/ 2635 w 7270"/>
                  <a:gd name="connsiteY4" fmla="*/ 37547 h 38010"/>
                  <a:gd name="connsiteX5" fmla="*/ 4829 w 7270"/>
                  <a:gd name="connsiteY5" fmla="*/ 37547 h 38010"/>
                  <a:gd name="connsiteX6" fmla="*/ 6955 w 7270"/>
                  <a:gd name="connsiteY6" fmla="*/ 23215 h 38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70" h="38010">
                    <a:moveTo>
                      <a:pt x="6955" y="23215"/>
                    </a:moveTo>
                    <a:cubicBezTo>
                      <a:pt x="6886" y="16014"/>
                      <a:pt x="6886" y="8676"/>
                      <a:pt x="5789" y="1543"/>
                    </a:cubicBezTo>
                    <a:cubicBezTo>
                      <a:pt x="5446" y="-514"/>
                      <a:pt x="1880" y="-514"/>
                      <a:pt x="1606" y="1543"/>
                    </a:cubicBezTo>
                    <a:cubicBezTo>
                      <a:pt x="645" y="7853"/>
                      <a:pt x="645" y="14231"/>
                      <a:pt x="509" y="20608"/>
                    </a:cubicBezTo>
                    <a:cubicBezTo>
                      <a:pt x="371" y="26163"/>
                      <a:pt x="-1412" y="33159"/>
                      <a:pt x="2635" y="37547"/>
                    </a:cubicBezTo>
                    <a:cubicBezTo>
                      <a:pt x="3183" y="38165"/>
                      <a:pt x="4280" y="38165"/>
                      <a:pt x="4829" y="37547"/>
                    </a:cubicBezTo>
                    <a:cubicBezTo>
                      <a:pt x="8395" y="33502"/>
                      <a:pt x="7023" y="28289"/>
                      <a:pt x="6955" y="232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4" name="任意多边形: 形状 4583">
                <a:extLst>
                  <a:ext uri="{FF2B5EF4-FFF2-40B4-BE49-F238E27FC236}">
                    <a16:creationId xmlns:a16="http://schemas.microsoft.com/office/drawing/2014/main" id="{28BFC2C6-8324-609C-4346-E6AD4BDAE7E3}"/>
                  </a:ext>
                </a:extLst>
              </p:cNvPr>
              <p:cNvSpPr/>
              <p:nvPr/>
            </p:nvSpPr>
            <p:spPr>
              <a:xfrm>
                <a:off x="9822335" y="5513972"/>
                <a:ext cx="7341" cy="44453"/>
              </a:xfrm>
              <a:custGeom>
                <a:avLst/>
                <a:gdLst>
                  <a:gd name="connsiteX0" fmla="*/ 6451 w 7341"/>
                  <a:gd name="connsiteY0" fmla="*/ 1574 h 44453"/>
                  <a:gd name="connsiteX1" fmla="*/ 3296 w 7341"/>
                  <a:gd name="connsiteY1" fmla="*/ 1163 h 44453"/>
                  <a:gd name="connsiteX2" fmla="*/ 4 w 7341"/>
                  <a:gd name="connsiteY2" fmla="*/ 41008 h 44453"/>
                  <a:gd name="connsiteX3" fmla="*/ 7136 w 7341"/>
                  <a:gd name="connsiteY3" fmla="*/ 41008 h 44453"/>
                  <a:gd name="connsiteX4" fmla="*/ 6451 w 7341"/>
                  <a:gd name="connsiteY4" fmla="*/ 1574 h 44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1" h="44453">
                    <a:moveTo>
                      <a:pt x="6451" y="1574"/>
                    </a:moveTo>
                    <a:cubicBezTo>
                      <a:pt x="6314" y="-72"/>
                      <a:pt x="3639" y="-758"/>
                      <a:pt x="3296" y="1163"/>
                    </a:cubicBezTo>
                    <a:cubicBezTo>
                      <a:pt x="1170" y="14330"/>
                      <a:pt x="622" y="27703"/>
                      <a:pt x="4" y="41008"/>
                    </a:cubicBezTo>
                    <a:cubicBezTo>
                      <a:pt x="-202" y="45602"/>
                      <a:pt x="7068" y="45602"/>
                      <a:pt x="7136" y="41008"/>
                    </a:cubicBezTo>
                    <a:cubicBezTo>
                      <a:pt x="7342" y="27840"/>
                      <a:pt x="7685" y="14604"/>
                      <a:pt x="6451" y="15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5" name="任意多边形: 形状 4584">
                <a:extLst>
                  <a:ext uri="{FF2B5EF4-FFF2-40B4-BE49-F238E27FC236}">
                    <a16:creationId xmlns:a16="http://schemas.microsoft.com/office/drawing/2014/main" id="{1D6FAF3D-60AD-25D5-2C38-808100D55461}"/>
                  </a:ext>
                </a:extLst>
              </p:cNvPr>
              <p:cNvSpPr/>
              <p:nvPr/>
            </p:nvSpPr>
            <p:spPr>
              <a:xfrm>
                <a:off x="9826417" y="5567281"/>
                <a:ext cx="7702" cy="47587"/>
              </a:xfrm>
              <a:custGeom>
                <a:avLst/>
                <a:gdLst>
                  <a:gd name="connsiteX0" fmla="*/ 6895 w 7702"/>
                  <a:gd name="connsiteY0" fmla="*/ 25418 h 47587"/>
                  <a:gd name="connsiteX1" fmla="*/ 4220 w 7702"/>
                  <a:gd name="connsiteY1" fmla="*/ 1003 h 47587"/>
                  <a:gd name="connsiteX2" fmla="*/ 1477 w 7702"/>
                  <a:gd name="connsiteY2" fmla="*/ 1003 h 47587"/>
                  <a:gd name="connsiteX3" fmla="*/ 243 w 7702"/>
                  <a:gd name="connsiteY3" fmla="*/ 25418 h 47587"/>
                  <a:gd name="connsiteX4" fmla="*/ 2780 w 7702"/>
                  <a:gd name="connsiteY4" fmla="*/ 46815 h 47587"/>
                  <a:gd name="connsiteX5" fmla="*/ 5523 w 7702"/>
                  <a:gd name="connsiteY5" fmla="*/ 46815 h 47587"/>
                  <a:gd name="connsiteX6" fmla="*/ 6895 w 7702"/>
                  <a:gd name="connsiteY6" fmla="*/ 25418 h 47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02" h="47587">
                    <a:moveTo>
                      <a:pt x="6895" y="25418"/>
                    </a:moveTo>
                    <a:cubicBezTo>
                      <a:pt x="6346" y="17188"/>
                      <a:pt x="5866" y="9096"/>
                      <a:pt x="4220" y="1003"/>
                    </a:cubicBezTo>
                    <a:cubicBezTo>
                      <a:pt x="3946" y="-300"/>
                      <a:pt x="1683" y="-368"/>
                      <a:pt x="1477" y="1003"/>
                    </a:cubicBezTo>
                    <a:cubicBezTo>
                      <a:pt x="380" y="9096"/>
                      <a:pt x="311" y="17188"/>
                      <a:pt x="243" y="25418"/>
                    </a:cubicBezTo>
                    <a:cubicBezTo>
                      <a:pt x="174" y="32482"/>
                      <a:pt x="-1060" y="40574"/>
                      <a:pt x="2780" y="46815"/>
                    </a:cubicBezTo>
                    <a:cubicBezTo>
                      <a:pt x="3397" y="47775"/>
                      <a:pt x="4906" y="47912"/>
                      <a:pt x="5523" y="46815"/>
                    </a:cubicBezTo>
                    <a:cubicBezTo>
                      <a:pt x="9021" y="40368"/>
                      <a:pt x="7375" y="32550"/>
                      <a:pt x="6895" y="254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6" name="任意多边形: 形状 4585">
                <a:extLst>
                  <a:ext uri="{FF2B5EF4-FFF2-40B4-BE49-F238E27FC236}">
                    <a16:creationId xmlns:a16="http://schemas.microsoft.com/office/drawing/2014/main" id="{1FA7FB6F-B078-BB2B-1D8E-634FC5108CD6}"/>
                  </a:ext>
                </a:extLst>
              </p:cNvPr>
              <p:cNvSpPr/>
              <p:nvPr/>
            </p:nvSpPr>
            <p:spPr>
              <a:xfrm>
                <a:off x="9825381" y="5627179"/>
                <a:ext cx="8282" cy="47747"/>
              </a:xfrm>
              <a:custGeom>
                <a:avLst/>
                <a:gdLst>
                  <a:gd name="connsiteX0" fmla="*/ 8205 w 8282"/>
                  <a:gd name="connsiteY0" fmla="*/ 28956 h 47747"/>
                  <a:gd name="connsiteX1" fmla="*/ 6765 w 8282"/>
                  <a:gd name="connsiteY1" fmla="*/ 1524 h 47747"/>
                  <a:gd name="connsiteX2" fmla="*/ 3747 w 8282"/>
                  <a:gd name="connsiteY2" fmla="*/ 1112 h 47747"/>
                  <a:gd name="connsiteX3" fmla="*/ 798 w 8282"/>
                  <a:gd name="connsiteY3" fmla="*/ 25527 h 47747"/>
                  <a:gd name="connsiteX4" fmla="*/ 2444 w 8282"/>
                  <a:gd name="connsiteY4" fmla="*/ 46924 h 47747"/>
                  <a:gd name="connsiteX5" fmla="*/ 5324 w 8282"/>
                  <a:gd name="connsiteY5" fmla="*/ 46924 h 47747"/>
                  <a:gd name="connsiteX6" fmla="*/ 8205 w 8282"/>
                  <a:gd name="connsiteY6" fmla="*/ 28956 h 47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82" h="47747">
                    <a:moveTo>
                      <a:pt x="8205" y="28956"/>
                    </a:moveTo>
                    <a:cubicBezTo>
                      <a:pt x="8274" y="19698"/>
                      <a:pt x="7930" y="10714"/>
                      <a:pt x="6765" y="1524"/>
                    </a:cubicBezTo>
                    <a:cubicBezTo>
                      <a:pt x="6559" y="-53"/>
                      <a:pt x="4090" y="-740"/>
                      <a:pt x="3747" y="1112"/>
                    </a:cubicBezTo>
                    <a:cubicBezTo>
                      <a:pt x="2239" y="9273"/>
                      <a:pt x="1278" y="17228"/>
                      <a:pt x="798" y="25527"/>
                    </a:cubicBezTo>
                    <a:cubicBezTo>
                      <a:pt x="387" y="32659"/>
                      <a:pt x="-1465" y="40614"/>
                      <a:pt x="2444" y="46924"/>
                    </a:cubicBezTo>
                    <a:cubicBezTo>
                      <a:pt x="3130" y="48089"/>
                      <a:pt x="4639" y="47953"/>
                      <a:pt x="5324" y="46924"/>
                    </a:cubicBezTo>
                    <a:cubicBezTo>
                      <a:pt x="9028" y="41643"/>
                      <a:pt x="8205" y="35196"/>
                      <a:pt x="8205" y="289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7" name="任意多边形: 形状 4586">
                <a:extLst>
                  <a:ext uri="{FF2B5EF4-FFF2-40B4-BE49-F238E27FC236}">
                    <a16:creationId xmlns:a16="http://schemas.microsoft.com/office/drawing/2014/main" id="{C94101A1-244F-8B42-F6A5-44192FF63720}"/>
                  </a:ext>
                </a:extLst>
              </p:cNvPr>
              <p:cNvSpPr/>
              <p:nvPr/>
            </p:nvSpPr>
            <p:spPr>
              <a:xfrm>
                <a:off x="9827314" y="5688687"/>
                <a:ext cx="7636" cy="38087"/>
              </a:xfrm>
              <a:custGeom>
                <a:avLst/>
                <a:gdLst>
                  <a:gd name="connsiteX0" fmla="*/ 6615 w 7636"/>
                  <a:gd name="connsiteY0" fmla="*/ 20186 h 38087"/>
                  <a:gd name="connsiteX1" fmla="*/ 3941 w 7636"/>
                  <a:gd name="connsiteY1" fmla="*/ 1258 h 38087"/>
                  <a:gd name="connsiteX2" fmla="*/ 512 w 7636"/>
                  <a:gd name="connsiteY2" fmla="*/ 1738 h 38087"/>
                  <a:gd name="connsiteX3" fmla="*/ 100 w 7636"/>
                  <a:gd name="connsiteY3" fmla="*/ 20186 h 38087"/>
                  <a:gd name="connsiteX4" fmla="*/ 2432 w 7636"/>
                  <a:gd name="connsiteY4" fmla="*/ 37057 h 38087"/>
                  <a:gd name="connsiteX5" fmla="*/ 6067 w 7636"/>
                  <a:gd name="connsiteY5" fmla="*/ 37057 h 38087"/>
                  <a:gd name="connsiteX6" fmla="*/ 6615 w 7636"/>
                  <a:gd name="connsiteY6" fmla="*/ 20186 h 38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36" h="38087">
                    <a:moveTo>
                      <a:pt x="6615" y="20186"/>
                    </a:moveTo>
                    <a:cubicBezTo>
                      <a:pt x="5930" y="13808"/>
                      <a:pt x="5038" y="7567"/>
                      <a:pt x="3941" y="1258"/>
                    </a:cubicBezTo>
                    <a:cubicBezTo>
                      <a:pt x="3598" y="-799"/>
                      <a:pt x="580" y="-114"/>
                      <a:pt x="512" y="1738"/>
                    </a:cubicBezTo>
                    <a:cubicBezTo>
                      <a:pt x="237" y="7910"/>
                      <a:pt x="-37" y="14014"/>
                      <a:pt x="100" y="20186"/>
                    </a:cubicBezTo>
                    <a:cubicBezTo>
                      <a:pt x="169" y="25672"/>
                      <a:pt x="-860" y="32462"/>
                      <a:pt x="2432" y="37057"/>
                    </a:cubicBezTo>
                    <a:cubicBezTo>
                      <a:pt x="3324" y="38291"/>
                      <a:pt x="5244" y="38565"/>
                      <a:pt x="6067" y="37057"/>
                    </a:cubicBezTo>
                    <a:cubicBezTo>
                      <a:pt x="8879" y="32050"/>
                      <a:pt x="7164" y="25741"/>
                      <a:pt x="6615" y="201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8" name="任意多边形: 形状 4587">
                <a:extLst>
                  <a:ext uri="{FF2B5EF4-FFF2-40B4-BE49-F238E27FC236}">
                    <a16:creationId xmlns:a16="http://schemas.microsoft.com/office/drawing/2014/main" id="{A2B63453-654E-7FA7-8853-DCB42CF5862D}"/>
                  </a:ext>
                </a:extLst>
              </p:cNvPr>
              <p:cNvSpPr/>
              <p:nvPr/>
            </p:nvSpPr>
            <p:spPr>
              <a:xfrm>
                <a:off x="9825511" y="5733645"/>
                <a:ext cx="11368" cy="52830"/>
              </a:xfrm>
              <a:custGeom>
                <a:avLst/>
                <a:gdLst>
                  <a:gd name="connsiteX0" fmla="*/ 8418 w 11368"/>
                  <a:gd name="connsiteY0" fmla="*/ 1083 h 52830"/>
                  <a:gd name="connsiteX1" fmla="*/ 2932 w 11368"/>
                  <a:gd name="connsiteY1" fmla="*/ 27349 h 52830"/>
                  <a:gd name="connsiteX2" fmla="*/ 1011 w 11368"/>
                  <a:gd name="connsiteY2" fmla="*/ 51558 h 52830"/>
                  <a:gd name="connsiteX3" fmla="*/ 4235 w 11368"/>
                  <a:gd name="connsiteY3" fmla="*/ 51969 h 52830"/>
                  <a:gd name="connsiteX4" fmla="*/ 8761 w 11368"/>
                  <a:gd name="connsiteY4" fmla="*/ 31944 h 52830"/>
                  <a:gd name="connsiteX5" fmla="*/ 11367 w 11368"/>
                  <a:gd name="connsiteY5" fmla="*/ 1357 h 52830"/>
                  <a:gd name="connsiteX6" fmla="*/ 8418 w 11368"/>
                  <a:gd name="connsiteY6" fmla="*/ 1083 h 5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68" h="52830">
                    <a:moveTo>
                      <a:pt x="8418" y="1083"/>
                    </a:moveTo>
                    <a:cubicBezTo>
                      <a:pt x="6635" y="9861"/>
                      <a:pt x="4578" y="18571"/>
                      <a:pt x="2932" y="27349"/>
                    </a:cubicBezTo>
                    <a:cubicBezTo>
                      <a:pt x="1491" y="35029"/>
                      <a:pt x="-1595" y="44013"/>
                      <a:pt x="1011" y="51558"/>
                    </a:cubicBezTo>
                    <a:cubicBezTo>
                      <a:pt x="1491" y="53066"/>
                      <a:pt x="3343" y="53272"/>
                      <a:pt x="4235" y="51969"/>
                    </a:cubicBezTo>
                    <a:cubicBezTo>
                      <a:pt x="8212" y="46277"/>
                      <a:pt x="7869" y="38733"/>
                      <a:pt x="8761" y="31944"/>
                    </a:cubicBezTo>
                    <a:cubicBezTo>
                      <a:pt x="9995" y="21794"/>
                      <a:pt x="10544" y="11575"/>
                      <a:pt x="11367" y="1357"/>
                    </a:cubicBezTo>
                    <a:cubicBezTo>
                      <a:pt x="11436" y="-220"/>
                      <a:pt x="8761" y="-564"/>
                      <a:pt x="8418" y="10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9" name="任意多边形: 形状 4588">
                <a:extLst>
                  <a:ext uri="{FF2B5EF4-FFF2-40B4-BE49-F238E27FC236}">
                    <a16:creationId xmlns:a16="http://schemas.microsoft.com/office/drawing/2014/main" id="{EE84A29D-ECF8-F83E-E992-1531980A058B}"/>
                  </a:ext>
                </a:extLst>
              </p:cNvPr>
              <p:cNvSpPr/>
              <p:nvPr/>
            </p:nvSpPr>
            <p:spPr>
              <a:xfrm>
                <a:off x="9819101" y="5807363"/>
                <a:ext cx="10443" cy="44774"/>
              </a:xfrm>
              <a:custGeom>
                <a:avLst/>
                <a:gdLst>
                  <a:gd name="connsiteX0" fmla="*/ 7558 w 10443"/>
                  <a:gd name="connsiteY0" fmla="*/ 1020 h 44774"/>
                  <a:gd name="connsiteX1" fmla="*/ 358 w 10443"/>
                  <a:gd name="connsiteY1" fmla="*/ 43196 h 44774"/>
                  <a:gd name="connsiteX2" fmla="*/ 4404 w 10443"/>
                  <a:gd name="connsiteY2" fmla="*/ 43745 h 44774"/>
                  <a:gd name="connsiteX3" fmla="*/ 10439 w 10443"/>
                  <a:gd name="connsiteY3" fmla="*/ 1431 h 44774"/>
                  <a:gd name="connsiteX4" fmla="*/ 7558 w 10443"/>
                  <a:gd name="connsiteY4" fmla="*/ 1020 h 4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3" h="44774">
                    <a:moveTo>
                      <a:pt x="7558" y="1020"/>
                    </a:moveTo>
                    <a:cubicBezTo>
                      <a:pt x="4746" y="14255"/>
                      <a:pt x="-1563" y="29617"/>
                      <a:pt x="358" y="43196"/>
                    </a:cubicBezTo>
                    <a:cubicBezTo>
                      <a:pt x="632" y="45048"/>
                      <a:pt x="3581" y="45322"/>
                      <a:pt x="4404" y="43745"/>
                    </a:cubicBezTo>
                    <a:cubicBezTo>
                      <a:pt x="10370" y="31538"/>
                      <a:pt x="8999" y="14667"/>
                      <a:pt x="10439" y="1431"/>
                    </a:cubicBezTo>
                    <a:cubicBezTo>
                      <a:pt x="10576" y="-215"/>
                      <a:pt x="7901" y="-558"/>
                      <a:pt x="7558" y="10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0" name="任意多边形: 形状 4589">
                <a:extLst>
                  <a:ext uri="{FF2B5EF4-FFF2-40B4-BE49-F238E27FC236}">
                    <a16:creationId xmlns:a16="http://schemas.microsoft.com/office/drawing/2014/main" id="{205B57BE-E65A-D51A-6D41-E06E8CECC58C}"/>
                  </a:ext>
                </a:extLst>
              </p:cNvPr>
              <p:cNvSpPr/>
              <p:nvPr/>
            </p:nvSpPr>
            <p:spPr>
              <a:xfrm>
                <a:off x="9809750" y="5865700"/>
                <a:ext cx="8953" cy="16675"/>
              </a:xfrm>
              <a:custGeom>
                <a:avLst/>
                <a:gdLst>
                  <a:gd name="connsiteX0" fmla="*/ 6623 w 8953"/>
                  <a:gd name="connsiteY0" fmla="*/ 633 h 16675"/>
                  <a:gd name="connsiteX1" fmla="*/ 382 w 8953"/>
                  <a:gd name="connsiteY1" fmla="*/ 12223 h 16675"/>
                  <a:gd name="connsiteX2" fmla="*/ 5868 w 8953"/>
                  <a:gd name="connsiteY2" fmla="*/ 14554 h 16675"/>
                  <a:gd name="connsiteX3" fmla="*/ 8886 w 8953"/>
                  <a:gd name="connsiteY3" fmla="*/ 1661 h 16675"/>
                  <a:gd name="connsiteX4" fmla="*/ 6623 w 8953"/>
                  <a:gd name="connsiteY4" fmla="*/ 633 h 1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53" h="16675">
                    <a:moveTo>
                      <a:pt x="6623" y="633"/>
                    </a:moveTo>
                    <a:cubicBezTo>
                      <a:pt x="4908" y="4610"/>
                      <a:pt x="2371" y="8314"/>
                      <a:pt x="382" y="12223"/>
                    </a:cubicBezTo>
                    <a:cubicBezTo>
                      <a:pt x="-1607" y="16200"/>
                      <a:pt x="4771" y="18669"/>
                      <a:pt x="5868" y="14554"/>
                    </a:cubicBezTo>
                    <a:cubicBezTo>
                      <a:pt x="6965" y="10302"/>
                      <a:pt x="7514" y="5844"/>
                      <a:pt x="8886" y="1661"/>
                    </a:cubicBezTo>
                    <a:cubicBezTo>
                      <a:pt x="9366" y="221"/>
                      <a:pt x="7171" y="-670"/>
                      <a:pt x="6623" y="6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1" name="任意多边形: 形状 4590">
                <a:extLst>
                  <a:ext uri="{FF2B5EF4-FFF2-40B4-BE49-F238E27FC236}">
                    <a16:creationId xmlns:a16="http://schemas.microsoft.com/office/drawing/2014/main" id="{96234F5A-234C-0730-1423-5E58643591E4}"/>
                  </a:ext>
                </a:extLst>
              </p:cNvPr>
              <p:cNvSpPr/>
              <p:nvPr/>
            </p:nvSpPr>
            <p:spPr>
              <a:xfrm>
                <a:off x="9851347" y="5733734"/>
                <a:ext cx="9055" cy="26221"/>
              </a:xfrm>
              <a:custGeom>
                <a:avLst/>
                <a:gdLst>
                  <a:gd name="connsiteX0" fmla="*/ 6516 w 9055"/>
                  <a:gd name="connsiteY0" fmla="*/ 651 h 26221"/>
                  <a:gd name="connsiteX1" fmla="*/ 1 w 9055"/>
                  <a:gd name="connsiteY1" fmla="*/ 23626 h 26221"/>
                  <a:gd name="connsiteX2" fmla="*/ 4802 w 9055"/>
                  <a:gd name="connsiteY2" fmla="*/ 24929 h 26221"/>
                  <a:gd name="connsiteX3" fmla="*/ 9054 w 9055"/>
                  <a:gd name="connsiteY3" fmla="*/ 1337 h 26221"/>
                  <a:gd name="connsiteX4" fmla="*/ 6516 w 9055"/>
                  <a:gd name="connsiteY4" fmla="*/ 651 h 26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55" h="26221">
                    <a:moveTo>
                      <a:pt x="6516" y="651"/>
                    </a:moveTo>
                    <a:cubicBezTo>
                      <a:pt x="3499" y="7578"/>
                      <a:pt x="207" y="16081"/>
                      <a:pt x="1" y="23626"/>
                    </a:cubicBezTo>
                    <a:cubicBezTo>
                      <a:pt x="-68" y="26094"/>
                      <a:pt x="3705" y="27329"/>
                      <a:pt x="4802" y="24929"/>
                    </a:cubicBezTo>
                    <a:cubicBezTo>
                      <a:pt x="7888" y="18002"/>
                      <a:pt x="8711" y="8949"/>
                      <a:pt x="9054" y="1337"/>
                    </a:cubicBezTo>
                    <a:cubicBezTo>
                      <a:pt x="9122" y="103"/>
                      <a:pt x="7065" y="-583"/>
                      <a:pt x="6516" y="6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2" name="任意多边形: 形状 4591">
                <a:extLst>
                  <a:ext uri="{FF2B5EF4-FFF2-40B4-BE49-F238E27FC236}">
                    <a16:creationId xmlns:a16="http://schemas.microsoft.com/office/drawing/2014/main" id="{184294BC-21CA-B170-5562-87BBF25E8AF4}"/>
                  </a:ext>
                </a:extLst>
              </p:cNvPr>
              <p:cNvSpPr/>
              <p:nvPr/>
            </p:nvSpPr>
            <p:spPr>
              <a:xfrm>
                <a:off x="9854376" y="5671686"/>
                <a:ext cx="5329" cy="15138"/>
              </a:xfrm>
              <a:custGeom>
                <a:avLst/>
                <a:gdLst>
                  <a:gd name="connsiteX0" fmla="*/ 4242 w 5329"/>
                  <a:gd name="connsiteY0" fmla="*/ 1183 h 15138"/>
                  <a:gd name="connsiteX1" fmla="*/ 1088 w 5329"/>
                  <a:gd name="connsiteY1" fmla="*/ 1183 h 15138"/>
                  <a:gd name="connsiteX2" fmla="*/ 1362 w 5329"/>
                  <a:gd name="connsiteY2" fmla="*/ 14419 h 15138"/>
                  <a:gd name="connsiteX3" fmla="*/ 3968 w 5329"/>
                  <a:gd name="connsiteY3" fmla="*/ 14419 h 15138"/>
                  <a:gd name="connsiteX4" fmla="*/ 4242 w 5329"/>
                  <a:gd name="connsiteY4" fmla="*/ 1183 h 15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29" h="15138">
                    <a:moveTo>
                      <a:pt x="4242" y="1183"/>
                    </a:moveTo>
                    <a:cubicBezTo>
                      <a:pt x="3968" y="-394"/>
                      <a:pt x="1362" y="-394"/>
                      <a:pt x="1088" y="1183"/>
                    </a:cubicBezTo>
                    <a:cubicBezTo>
                      <a:pt x="401" y="4955"/>
                      <a:pt x="-1107" y="11127"/>
                      <a:pt x="1362" y="14419"/>
                    </a:cubicBezTo>
                    <a:cubicBezTo>
                      <a:pt x="2116" y="15379"/>
                      <a:pt x="3282" y="15379"/>
                      <a:pt x="3968" y="14419"/>
                    </a:cubicBezTo>
                    <a:cubicBezTo>
                      <a:pt x="6437" y="11127"/>
                      <a:pt x="4928" y="4886"/>
                      <a:pt x="4242" y="11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3" name="任意多边形: 形状 4592">
                <a:extLst>
                  <a:ext uri="{FF2B5EF4-FFF2-40B4-BE49-F238E27FC236}">
                    <a16:creationId xmlns:a16="http://schemas.microsoft.com/office/drawing/2014/main" id="{D6227BDE-0AA9-B10F-DA9D-9786FACBC5B5}"/>
                  </a:ext>
                </a:extLst>
              </p:cNvPr>
              <p:cNvSpPr/>
              <p:nvPr/>
            </p:nvSpPr>
            <p:spPr>
              <a:xfrm>
                <a:off x="9850178" y="5569124"/>
                <a:ext cx="6907" cy="36896"/>
              </a:xfrm>
              <a:custGeom>
                <a:avLst/>
                <a:gdLst>
                  <a:gd name="connsiteX0" fmla="*/ 6382 w 6907"/>
                  <a:gd name="connsiteY0" fmla="*/ 22409 h 36896"/>
                  <a:gd name="connsiteX1" fmla="*/ 4805 w 6907"/>
                  <a:gd name="connsiteY1" fmla="*/ 1286 h 36896"/>
                  <a:gd name="connsiteX2" fmla="*/ 2130 w 6907"/>
                  <a:gd name="connsiteY2" fmla="*/ 1286 h 36896"/>
                  <a:gd name="connsiteX3" fmla="*/ 553 w 6907"/>
                  <a:gd name="connsiteY3" fmla="*/ 22409 h 36896"/>
                  <a:gd name="connsiteX4" fmla="*/ 2541 w 6907"/>
                  <a:gd name="connsiteY4" fmla="*/ 36536 h 36896"/>
                  <a:gd name="connsiteX5" fmla="*/ 4393 w 6907"/>
                  <a:gd name="connsiteY5" fmla="*/ 36536 h 36896"/>
                  <a:gd name="connsiteX6" fmla="*/ 6382 w 6907"/>
                  <a:gd name="connsiteY6" fmla="*/ 22409 h 36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07" h="36896">
                    <a:moveTo>
                      <a:pt x="6382" y="22409"/>
                    </a:moveTo>
                    <a:cubicBezTo>
                      <a:pt x="6039" y="15345"/>
                      <a:pt x="5628" y="8350"/>
                      <a:pt x="4805" y="1286"/>
                    </a:cubicBezTo>
                    <a:cubicBezTo>
                      <a:pt x="4599" y="-429"/>
                      <a:pt x="2336" y="-429"/>
                      <a:pt x="2130" y="1286"/>
                    </a:cubicBezTo>
                    <a:cubicBezTo>
                      <a:pt x="1307" y="8281"/>
                      <a:pt x="896" y="15345"/>
                      <a:pt x="553" y="22409"/>
                    </a:cubicBezTo>
                    <a:cubicBezTo>
                      <a:pt x="278" y="27346"/>
                      <a:pt x="-1299" y="32901"/>
                      <a:pt x="2541" y="36536"/>
                    </a:cubicBezTo>
                    <a:cubicBezTo>
                      <a:pt x="3090" y="37016"/>
                      <a:pt x="3844" y="37016"/>
                      <a:pt x="4393" y="36536"/>
                    </a:cubicBezTo>
                    <a:cubicBezTo>
                      <a:pt x="8234" y="32901"/>
                      <a:pt x="6588" y="27278"/>
                      <a:pt x="6382" y="224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4" name="任意多边形: 形状 4593">
                <a:extLst>
                  <a:ext uri="{FF2B5EF4-FFF2-40B4-BE49-F238E27FC236}">
                    <a16:creationId xmlns:a16="http://schemas.microsoft.com/office/drawing/2014/main" id="{768EFDA6-F9F4-379F-EA32-255300F6A89E}"/>
                  </a:ext>
                </a:extLst>
              </p:cNvPr>
              <p:cNvSpPr/>
              <p:nvPr/>
            </p:nvSpPr>
            <p:spPr>
              <a:xfrm>
                <a:off x="9837900" y="5511541"/>
                <a:ext cx="8018" cy="31839"/>
              </a:xfrm>
              <a:custGeom>
                <a:avLst/>
                <a:gdLst>
                  <a:gd name="connsiteX0" fmla="*/ 6590 w 8018"/>
                  <a:gd name="connsiteY0" fmla="*/ 19572 h 31839"/>
                  <a:gd name="connsiteX1" fmla="*/ 6453 w 8018"/>
                  <a:gd name="connsiteY1" fmla="*/ 2359 h 31839"/>
                  <a:gd name="connsiteX2" fmla="*/ 1653 w 8018"/>
                  <a:gd name="connsiteY2" fmla="*/ 1741 h 31839"/>
                  <a:gd name="connsiteX3" fmla="*/ 212 w 8018"/>
                  <a:gd name="connsiteY3" fmla="*/ 18406 h 31839"/>
                  <a:gd name="connsiteX4" fmla="*/ 5150 w 8018"/>
                  <a:gd name="connsiteY4" fmla="*/ 31574 h 31839"/>
                  <a:gd name="connsiteX5" fmla="*/ 7619 w 8018"/>
                  <a:gd name="connsiteY5" fmla="*/ 30614 h 31839"/>
                  <a:gd name="connsiteX6" fmla="*/ 6590 w 8018"/>
                  <a:gd name="connsiteY6" fmla="*/ 19572 h 31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18" h="31839">
                    <a:moveTo>
                      <a:pt x="6590" y="19572"/>
                    </a:moveTo>
                    <a:cubicBezTo>
                      <a:pt x="5562" y="13880"/>
                      <a:pt x="6110" y="8119"/>
                      <a:pt x="6453" y="2359"/>
                    </a:cubicBezTo>
                    <a:cubicBezTo>
                      <a:pt x="6659" y="-453"/>
                      <a:pt x="2407" y="-865"/>
                      <a:pt x="1653" y="1741"/>
                    </a:cubicBezTo>
                    <a:cubicBezTo>
                      <a:pt x="7" y="7091"/>
                      <a:pt x="-268" y="12851"/>
                      <a:pt x="212" y="18406"/>
                    </a:cubicBezTo>
                    <a:cubicBezTo>
                      <a:pt x="624" y="23207"/>
                      <a:pt x="1104" y="28556"/>
                      <a:pt x="5150" y="31574"/>
                    </a:cubicBezTo>
                    <a:cubicBezTo>
                      <a:pt x="6042" y="32260"/>
                      <a:pt x="7276" y="31505"/>
                      <a:pt x="7619" y="30614"/>
                    </a:cubicBezTo>
                    <a:cubicBezTo>
                      <a:pt x="8716" y="26842"/>
                      <a:pt x="7276" y="23276"/>
                      <a:pt x="6590" y="195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5" name="任意多边形: 形状 4594">
                <a:extLst>
                  <a:ext uri="{FF2B5EF4-FFF2-40B4-BE49-F238E27FC236}">
                    <a16:creationId xmlns:a16="http://schemas.microsoft.com/office/drawing/2014/main" id="{4AFB87CF-C635-4656-5790-4AB883B5213D}"/>
                  </a:ext>
                </a:extLst>
              </p:cNvPr>
              <p:cNvSpPr/>
              <p:nvPr/>
            </p:nvSpPr>
            <p:spPr>
              <a:xfrm>
                <a:off x="9832013" y="5394523"/>
                <a:ext cx="9983" cy="35110"/>
              </a:xfrm>
              <a:custGeom>
                <a:avLst/>
                <a:gdLst>
                  <a:gd name="connsiteX0" fmla="*/ 8843 w 9983"/>
                  <a:gd name="connsiteY0" fmla="*/ 26451 h 35110"/>
                  <a:gd name="connsiteX1" fmla="*/ 6168 w 9983"/>
                  <a:gd name="connsiteY1" fmla="*/ 12049 h 35110"/>
                  <a:gd name="connsiteX2" fmla="*/ 5277 w 9983"/>
                  <a:gd name="connsiteY2" fmla="*/ 734 h 35110"/>
                  <a:gd name="connsiteX3" fmla="*/ 3631 w 9983"/>
                  <a:gd name="connsiteY3" fmla="*/ 322 h 35110"/>
                  <a:gd name="connsiteX4" fmla="*/ 202 w 9983"/>
                  <a:gd name="connsiteY4" fmla="*/ 18770 h 35110"/>
                  <a:gd name="connsiteX5" fmla="*/ 6854 w 9983"/>
                  <a:gd name="connsiteY5" fmla="*/ 35092 h 35110"/>
                  <a:gd name="connsiteX6" fmla="*/ 8843 w 9983"/>
                  <a:gd name="connsiteY6" fmla="*/ 26451 h 35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83" h="35110">
                    <a:moveTo>
                      <a:pt x="8843" y="26451"/>
                    </a:moveTo>
                    <a:cubicBezTo>
                      <a:pt x="7265" y="21856"/>
                      <a:pt x="6511" y="16919"/>
                      <a:pt x="6168" y="12049"/>
                    </a:cubicBezTo>
                    <a:cubicBezTo>
                      <a:pt x="5894" y="8209"/>
                      <a:pt x="6580" y="4368"/>
                      <a:pt x="5277" y="734"/>
                    </a:cubicBezTo>
                    <a:cubicBezTo>
                      <a:pt x="5071" y="48"/>
                      <a:pt x="4180" y="-295"/>
                      <a:pt x="3631" y="322"/>
                    </a:cubicBezTo>
                    <a:cubicBezTo>
                      <a:pt x="-552" y="4986"/>
                      <a:pt x="-141" y="12872"/>
                      <a:pt x="202" y="18770"/>
                    </a:cubicBezTo>
                    <a:cubicBezTo>
                      <a:pt x="407" y="23022"/>
                      <a:pt x="1162" y="34544"/>
                      <a:pt x="6854" y="35092"/>
                    </a:cubicBezTo>
                    <a:cubicBezTo>
                      <a:pt x="11723" y="35504"/>
                      <a:pt x="9666" y="28851"/>
                      <a:pt x="8843" y="264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6" name="任意多边形: 形状 4595">
                <a:extLst>
                  <a:ext uri="{FF2B5EF4-FFF2-40B4-BE49-F238E27FC236}">
                    <a16:creationId xmlns:a16="http://schemas.microsoft.com/office/drawing/2014/main" id="{F22ADA32-7505-2751-5F58-B92EEF368438}"/>
                  </a:ext>
                </a:extLst>
              </p:cNvPr>
              <p:cNvSpPr/>
              <p:nvPr/>
            </p:nvSpPr>
            <p:spPr>
              <a:xfrm>
                <a:off x="9824941" y="5333647"/>
                <a:ext cx="11882" cy="45385"/>
              </a:xfrm>
              <a:custGeom>
                <a:avLst/>
                <a:gdLst>
                  <a:gd name="connsiteX0" fmla="*/ 9742 w 11882"/>
                  <a:gd name="connsiteY0" fmla="*/ 26428 h 45385"/>
                  <a:gd name="connsiteX1" fmla="*/ 4050 w 11882"/>
                  <a:gd name="connsiteY1" fmla="*/ 1465 h 45385"/>
                  <a:gd name="connsiteX2" fmla="*/ 4 w 11882"/>
                  <a:gd name="connsiteY2" fmla="*/ 2014 h 45385"/>
                  <a:gd name="connsiteX3" fmla="*/ 2404 w 11882"/>
                  <a:gd name="connsiteY3" fmla="*/ 21833 h 45385"/>
                  <a:gd name="connsiteX4" fmla="*/ 7342 w 11882"/>
                  <a:gd name="connsiteY4" fmla="*/ 44259 h 45385"/>
                  <a:gd name="connsiteX5" fmla="*/ 11594 w 11882"/>
                  <a:gd name="connsiteY5" fmla="*/ 43710 h 45385"/>
                  <a:gd name="connsiteX6" fmla="*/ 9742 w 11882"/>
                  <a:gd name="connsiteY6" fmla="*/ 26428 h 4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82" h="45385">
                    <a:moveTo>
                      <a:pt x="9742" y="26428"/>
                    </a:moveTo>
                    <a:cubicBezTo>
                      <a:pt x="8096" y="18061"/>
                      <a:pt x="6519" y="9626"/>
                      <a:pt x="4050" y="1465"/>
                    </a:cubicBezTo>
                    <a:cubicBezTo>
                      <a:pt x="3433" y="-730"/>
                      <a:pt x="-133" y="-387"/>
                      <a:pt x="4" y="2014"/>
                    </a:cubicBezTo>
                    <a:cubicBezTo>
                      <a:pt x="415" y="8666"/>
                      <a:pt x="1376" y="15250"/>
                      <a:pt x="2404" y="21833"/>
                    </a:cubicBezTo>
                    <a:cubicBezTo>
                      <a:pt x="3502" y="29240"/>
                      <a:pt x="3638" y="37675"/>
                      <a:pt x="7342" y="44259"/>
                    </a:cubicBezTo>
                    <a:cubicBezTo>
                      <a:pt x="8234" y="45905"/>
                      <a:pt x="11251" y="45768"/>
                      <a:pt x="11594" y="43710"/>
                    </a:cubicBezTo>
                    <a:cubicBezTo>
                      <a:pt x="12554" y="37812"/>
                      <a:pt x="10908" y="32257"/>
                      <a:pt x="9742" y="264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7" name="任意多边形: 形状 4596">
                <a:extLst>
                  <a:ext uri="{FF2B5EF4-FFF2-40B4-BE49-F238E27FC236}">
                    <a16:creationId xmlns:a16="http://schemas.microsoft.com/office/drawing/2014/main" id="{083C6934-1D2B-D02A-947E-1491AD5B9C93}"/>
                  </a:ext>
                </a:extLst>
              </p:cNvPr>
              <p:cNvSpPr/>
              <p:nvPr/>
            </p:nvSpPr>
            <p:spPr>
              <a:xfrm>
                <a:off x="9813933" y="5248170"/>
                <a:ext cx="13438" cy="40872"/>
              </a:xfrm>
              <a:custGeom>
                <a:avLst/>
                <a:gdLst>
                  <a:gd name="connsiteX0" fmla="*/ 9915 w 13438"/>
                  <a:gd name="connsiteY0" fmla="*/ 21242 h 40872"/>
                  <a:gd name="connsiteX1" fmla="*/ 3331 w 13438"/>
                  <a:gd name="connsiteY1" fmla="*/ 1217 h 40872"/>
                  <a:gd name="connsiteX2" fmla="*/ 39 w 13438"/>
                  <a:gd name="connsiteY2" fmla="*/ 2108 h 40872"/>
                  <a:gd name="connsiteX3" fmla="*/ 4360 w 13438"/>
                  <a:gd name="connsiteY3" fmla="*/ 22751 h 40872"/>
                  <a:gd name="connsiteX4" fmla="*/ 10463 w 13438"/>
                  <a:gd name="connsiteY4" fmla="*/ 40170 h 40872"/>
                  <a:gd name="connsiteX5" fmla="*/ 13275 w 13438"/>
                  <a:gd name="connsiteY5" fmla="*/ 39416 h 40872"/>
                  <a:gd name="connsiteX6" fmla="*/ 9915 w 13438"/>
                  <a:gd name="connsiteY6" fmla="*/ 21242 h 40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38" h="40872">
                    <a:moveTo>
                      <a:pt x="9915" y="21242"/>
                    </a:moveTo>
                    <a:cubicBezTo>
                      <a:pt x="7926" y="14521"/>
                      <a:pt x="5595" y="7869"/>
                      <a:pt x="3331" y="1217"/>
                    </a:cubicBezTo>
                    <a:cubicBezTo>
                      <a:pt x="2577" y="-909"/>
                      <a:pt x="-372" y="-18"/>
                      <a:pt x="39" y="2108"/>
                    </a:cubicBezTo>
                    <a:cubicBezTo>
                      <a:pt x="1342" y="9035"/>
                      <a:pt x="2714" y="15893"/>
                      <a:pt x="4360" y="22751"/>
                    </a:cubicBezTo>
                    <a:cubicBezTo>
                      <a:pt x="5800" y="28718"/>
                      <a:pt x="6760" y="35164"/>
                      <a:pt x="10463" y="40170"/>
                    </a:cubicBezTo>
                    <a:cubicBezTo>
                      <a:pt x="11424" y="41405"/>
                      <a:pt x="13138" y="40925"/>
                      <a:pt x="13275" y="39416"/>
                    </a:cubicBezTo>
                    <a:cubicBezTo>
                      <a:pt x="14098" y="33244"/>
                      <a:pt x="11629" y="27209"/>
                      <a:pt x="9915" y="212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8" name="任意多边形: 形状 4597">
                <a:extLst>
                  <a:ext uri="{FF2B5EF4-FFF2-40B4-BE49-F238E27FC236}">
                    <a16:creationId xmlns:a16="http://schemas.microsoft.com/office/drawing/2014/main" id="{BD0667F1-029F-BA4A-9FF0-A5FF837D4894}"/>
                  </a:ext>
                </a:extLst>
              </p:cNvPr>
              <p:cNvSpPr/>
              <p:nvPr/>
            </p:nvSpPr>
            <p:spPr>
              <a:xfrm>
                <a:off x="9752212" y="5165891"/>
                <a:ext cx="21035" cy="38116"/>
              </a:xfrm>
              <a:custGeom>
                <a:avLst/>
                <a:gdLst>
                  <a:gd name="connsiteX0" fmla="*/ 14166 w 21035"/>
                  <a:gd name="connsiteY0" fmla="*/ 19785 h 38116"/>
                  <a:gd name="connsiteX1" fmla="*/ 3330 w 21035"/>
                  <a:gd name="connsiteY1" fmla="*/ 788 h 38116"/>
                  <a:gd name="connsiteX2" fmla="*/ 106 w 21035"/>
                  <a:gd name="connsiteY2" fmla="*/ 2160 h 38116"/>
                  <a:gd name="connsiteX3" fmla="*/ 7856 w 21035"/>
                  <a:gd name="connsiteY3" fmla="*/ 20334 h 38116"/>
                  <a:gd name="connsiteX4" fmla="*/ 17389 w 21035"/>
                  <a:gd name="connsiteY4" fmla="*/ 37547 h 38116"/>
                  <a:gd name="connsiteX5" fmla="*/ 21024 w 21035"/>
                  <a:gd name="connsiteY5" fmla="*/ 36039 h 38116"/>
                  <a:gd name="connsiteX6" fmla="*/ 14166 w 21035"/>
                  <a:gd name="connsiteY6" fmla="*/ 19785 h 3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35" h="38116">
                    <a:moveTo>
                      <a:pt x="14166" y="19785"/>
                    </a:moveTo>
                    <a:cubicBezTo>
                      <a:pt x="10805" y="13339"/>
                      <a:pt x="7513" y="6755"/>
                      <a:pt x="3330" y="788"/>
                    </a:cubicBezTo>
                    <a:cubicBezTo>
                      <a:pt x="2232" y="-789"/>
                      <a:pt x="-579" y="171"/>
                      <a:pt x="106" y="2160"/>
                    </a:cubicBezTo>
                    <a:cubicBezTo>
                      <a:pt x="2164" y="8401"/>
                      <a:pt x="5113" y="14367"/>
                      <a:pt x="7856" y="20334"/>
                    </a:cubicBezTo>
                    <a:cubicBezTo>
                      <a:pt x="10531" y="26026"/>
                      <a:pt x="12657" y="33295"/>
                      <a:pt x="17389" y="37547"/>
                    </a:cubicBezTo>
                    <a:cubicBezTo>
                      <a:pt x="18692" y="38713"/>
                      <a:pt x="21229" y="38027"/>
                      <a:pt x="21024" y="36039"/>
                    </a:cubicBezTo>
                    <a:cubicBezTo>
                      <a:pt x="20612" y="30072"/>
                      <a:pt x="16909" y="24997"/>
                      <a:pt x="14166" y="197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9" name="任意多边形: 形状 4598">
                <a:extLst>
                  <a:ext uri="{FF2B5EF4-FFF2-40B4-BE49-F238E27FC236}">
                    <a16:creationId xmlns:a16="http://schemas.microsoft.com/office/drawing/2014/main" id="{03CDEBDF-2961-B9B0-8BF6-FD0851AA07AB}"/>
                  </a:ext>
                </a:extLst>
              </p:cNvPr>
              <p:cNvSpPr/>
              <p:nvPr/>
            </p:nvSpPr>
            <p:spPr>
              <a:xfrm>
                <a:off x="9716480" y="5123084"/>
                <a:ext cx="23843" cy="27130"/>
              </a:xfrm>
              <a:custGeom>
                <a:avLst/>
                <a:gdLst>
                  <a:gd name="connsiteX0" fmla="*/ 16979 w 23843"/>
                  <a:gd name="connsiteY0" fmla="*/ 11981 h 27130"/>
                  <a:gd name="connsiteX1" fmla="*/ 2440 w 23843"/>
                  <a:gd name="connsiteY1" fmla="*/ 185 h 27130"/>
                  <a:gd name="connsiteX2" fmla="*/ 520 w 23843"/>
                  <a:gd name="connsiteY2" fmla="*/ 2653 h 27130"/>
                  <a:gd name="connsiteX3" fmla="*/ 12315 w 23843"/>
                  <a:gd name="connsiteY3" fmla="*/ 14518 h 27130"/>
                  <a:gd name="connsiteX4" fmla="*/ 21437 w 23843"/>
                  <a:gd name="connsiteY4" fmla="*/ 26931 h 27130"/>
                  <a:gd name="connsiteX5" fmla="*/ 23700 w 23843"/>
                  <a:gd name="connsiteY5" fmla="*/ 25971 h 27130"/>
                  <a:gd name="connsiteX6" fmla="*/ 16979 w 23843"/>
                  <a:gd name="connsiteY6" fmla="*/ 11981 h 27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843" h="27130">
                    <a:moveTo>
                      <a:pt x="16979" y="11981"/>
                    </a:moveTo>
                    <a:cubicBezTo>
                      <a:pt x="13070" y="7043"/>
                      <a:pt x="7995" y="3065"/>
                      <a:pt x="2440" y="185"/>
                    </a:cubicBezTo>
                    <a:cubicBezTo>
                      <a:pt x="931" y="-638"/>
                      <a:pt x="-920" y="1488"/>
                      <a:pt x="520" y="2653"/>
                    </a:cubicBezTo>
                    <a:cubicBezTo>
                      <a:pt x="4840" y="6288"/>
                      <a:pt x="8681" y="10198"/>
                      <a:pt x="12315" y="14518"/>
                    </a:cubicBezTo>
                    <a:cubicBezTo>
                      <a:pt x="15402" y="18221"/>
                      <a:pt x="17253" y="24530"/>
                      <a:pt x="21437" y="26931"/>
                    </a:cubicBezTo>
                    <a:cubicBezTo>
                      <a:pt x="22260" y="27411"/>
                      <a:pt x="23563" y="27000"/>
                      <a:pt x="23700" y="25971"/>
                    </a:cubicBezTo>
                    <a:cubicBezTo>
                      <a:pt x="24728" y="20896"/>
                      <a:pt x="19996" y="15752"/>
                      <a:pt x="16979" y="119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0" name="任意多边形: 形状 4599">
                <a:extLst>
                  <a:ext uri="{FF2B5EF4-FFF2-40B4-BE49-F238E27FC236}">
                    <a16:creationId xmlns:a16="http://schemas.microsoft.com/office/drawing/2014/main" id="{D8885F68-F12C-8851-2F0C-1C0E0AE2F19D}"/>
                  </a:ext>
                </a:extLst>
              </p:cNvPr>
              <p:cNvSpPr/>
              <p:nvPr/>
            </p:nvSpPr>
            <p:spPr>
              <a:xfrm>
                <a:off x="9682383" y="5053873"/>
                <a:ext cx="25525" cy="25825"/>
              </a:xfrm>
              <a:custGeom>
                <a:avLst/>
                <a:gdLst>
                  <a:gd name="connsiteX0" fmla="*/ 15895 w 25525"/>
                  <a:gd name="connsiteY0" fmla="*/ 12543 h 25825"/>
                  <a:gd name="connsiteX1" fmla="*/ 3139 w 25525"/>
                  <a:gd name="connsiteY1" fmla="*/ 541 h 25825"/>
                  <a:gd name="connsiteX2" fmla="*/ 533 w 25525"/>
                  <a:gd name="connsiteY2" fmla="*/ 3147 h 25825"/>
                  <a:gd name="connsiteX3" fmla="*/ 12329 w 25525"/>
                  <a:gd name="connsiteY3" fmla="*/ 16109 h 25825"/>
                  <a:gd name="connsiteX4" fmla="*/ 23575 w 25525"/>
                  <a:gd name="connsiteY4" fmla="*/ 25778 h 25825"/>
                  <a:gd name="connsiteX5" fmla="*/ 25496 w 25525"/>
                  <a:gd name="connsiteY5" fmla="*/ 23858 h 25825"/>
                  <a:gd name="connsiteX6" fmla="*/ 15895 w 25525"/>
                  <a:gd name="connsiteY6" fmla="*/ 12543 h 2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525" h="25825">
                    <a:moveTo>
                      <a:pt x="15895" y="12543"/>
                    </a:moveTo>
                    <a:cubicBezTo>
                      <a:pt x="11711" y="8428"/>
                      <a:pt x="7391" y="4587"/>
                      <a:pt x="3139" y="541"/>
                    </a:cubicBezTo>
                    <a:cubicBezTo>
                      <a:pt x="1424" y="-1105"/>
                      <a:pt x="-1113" y="1364"/>
                      <a:pt x="533" y="3147"/>
                    </a:cubicBezTo>
                    <a:cubicBezTo>
                      <a:pt x="4442" y="7468"/>
                      <a:pt x="8420" y="11788"/>
                      <a:pt x="12329" y="16109"/>
                    </a:cubicBezTo>
                    <a:cubicBezTo>
                      <a:pt x="15346" y="19401"/>
                      <a:pt x="18981" y="24818"/>
                      <a:pt x="23575" y="25778"/>
                    </a:cubicBezTo>
                    <a:cubicBezTo>
                      <a:pt x="24810" y="26053"/>
                      <a:pt x="25702" y="25093"/>
                      <a:pt x="25496" y="23858"/>
                    </a:cubicBezTo>
                    <a:cubicBezTo>
                      <a:pt x="24536" y="19263"/>
                      <a:pt x="19118" y="15766"/>
                      <a:pt x="15895" y="125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1" name="任意多边形: 形状 4600">
                <a:extLst>
                  <a:ext uri="{FF2B5EF4-FFF2-40B4-BE49-F238E27FC236}">
                    <a16:creationId xmlns:a16="http://schemas.microsoft.com/office/drawing/2014/main" id="{DB9CAE62-FE5B-B7AB-1D73-370E2A8F4F68}"/>
                  </a:ext>
                </a:extLst>
              </p:cNvPr>
              <p:cNvSpPr/>
              <p:nvPr/>
            </p:nvSpPr>
            <p:spPr>
              <a:xfrm>
                <a:off x="9637657" y="5008086"/>
                <a:ext cx="24273" cy="23628"/>
              </a:xfrm>
              <a:custGeom>
                <a:avLst/>
                <a:gdLst>
                  <a:gd name="connsiteX0" fmla="*/ 16455 w 24273"/>
                  <a:gd name="connsiteY0" fmla="*/ 12038 h 23628"/>
                  <a:gd name="connsiteX1" fmla="*/ 2876 w 24273"/>
                  <a:gd name="connsiteY1" fmla="*/ 448 h 23628"/>
                  <a:gd name="connsiteX2" fmla="*/ 476 w 24273"/>
                  <a:gd name="connsiteY2" fmla="*/ 2848 h 23628"/>
                  <a:gd name="connsiteX3" fmla="*/ 11312 w 24273"/>
                  <a:gd name="connsiteY3" fmla="*/ 14850 h 23628"/>
                  <a:gd name="connsiteX4" fmla="*/ 22559 w 24273"/>
                  <a:gd name="connsiteY4" fmla="*/ 23628 h 23628"/>
                  <a:gd name="connsiteX5" fmla="*/ 24273 w 24273"/>
                  <a:gd name="connsiteY5" fmla="*/ 21914 h 23628"/>
                  <a:gd name="connsiteX6" fmla="*/ 16455 w 24273"/>
                  <a:gd name="connsiteY6" fmla="*/ 12038 h 23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73" h="23628">
                    <a:moveTo>
                      <a:pt x="16455" y="12038"/>
                    </a:moveTo>
                    <a:cubicBezTo>
                      <a:pt x="12066" y="7992"/>
                      <a:pt x="7540" y="4151"/>
                      <a:pt x="2876" y="448"/>
                    </a:cubicBezTo>
                    <a:cubicBezTo>
                      <a:pt x="1162" y="-924"/>
                      <a:pt x="-964" y="1134"/>
                      <a:pt x="476" y="2848"/>
                    </a:cubicBezTo>
                    <a:cubicBezTo>
                      <a:pt x="3974" y="6963"/>
                      <a:pt x="7540" y="11009"/>
                      <a:pt x="11312" y="14850"/>
                    </a:cubicBezTo>
                    <a:cubicBezTo>
                      <a:pt x="14261" y="17867"/>
                      <a:pt x="17964" y="23697"/>
                      <a:pt x="22559" y="23628"/>
                    </a:cubicBezTo>
                    <a:cubicBezTo>
                      <a:pt x="23519" y="23628"/>
                      <a:pt x="24273" y="22874"/>
                      <a:pt x="24273" y="21914"/>
                    </a:cubicBezTo>
                    <a:cubicBezTo>
                      <a:pt x="24273" y="17593"/>
                      <a:pt x="19336" y="14713"/>
                      <a:pt x="16455" y="120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2" name="任意多边形: 形状 4601">
                <a:extLst>
                  <a:ext uri="{FF2B5EF4-FFF2-40B4-BE49-F238E27FC236}">
                    <a16:creationId xmlns:a16="http://schemas.microsoft.com/office/drawing/2014/main" id="{5734A6B5-DFC9-0326-CCF3-D18076C40BB6}"/>
                  </a:ext>
                </a:extLst>
              </p:cNvPr>
              <p:cNvSpPr/>
              <p:nvPr/>
            </p:nvSpPr>
            <p:spPr>
              <a:xfrm>
                <a:off x="9594984" y="4967370"/>
                <a:ext cx="14997" cy="16125"/>
              </a:xfrm>
              <a:custGeom>
                <a:avLst/>
                <a:gdLst>
                  <a:gd name="connsiteX0" fmla="*/ 11260 w 14997"/>
                  <a:gd name="connsiteY0" fmla="*/ 6600 h 16125"/>
                  <a:gd name="connsiteX1" fmla="*/ 1727 w 14997"/>
                  <a:gd name="connsiteY1" fmla="*/ 85 h 16125"/>
                  <a:gd name="connsiteX2" fmla="*/ 630 w 14997"/>
                  <a:gd name="connsiteY2" fmla="*/ 2622 h 16125"/>
                  <a:gd name="connsiteX3" fmla="*/ 8654 w 14997"/>
                  <a:gd name="connsiteY3" fmla="*/ 9823 h 16125"/>
                  <a:gd name="connsiteX4" fmla="*/ 13180 w 14997"/>
                  <a:gd name="connsiteY4" fmla="*/ 16064 h 16125"/>
                  <a:gd name="connsiteX5" fmla="*/ 14483 w 14997"/>
                  <a:gd name="connsiteY5" fmla="*/ 15515 h 16125"/>
                  <a:gd name="connsiteX6" fmla="*/ 11260 w 14997"/>
                  <a:gd name="connsiteY6" fmla="*/ 6600 h 16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97" h="16125">
                    <a:moveTo>
                      <a:pt x="11260" y="6600"/>
                    </a:moveTo>
                    <a:cubicBezTo>
                      <a:pt x="8722" y="3514"/>
                      <a:pt x="5499" y="1319"/>
                      <a:pt x="1727" y="85"/>
                    </a:cubicBezTo>
                    <a:cubicBezTo>
                      <a:pt x="219" y="-464"/>
                      <a:pt x="-673" y="1799"/>
                      <a:pt x="630" y="2622"/>
                    </a:cubicBezTo>
                    <a:cubicBezTo>
                      <a:pt x="3785" y="4542"/>
                      <a:pt x="6459" y="6874"/>
                      <a:pt x="8654" y="9823"/>
                    </a:cubicBezTo>
                    <a:cubicBezTo>
                      <a:pt x="10163" y="11812"/>
                      <a:pt x="10711" y="15172"/>
                      <a:pt x="13180" y="16064"/>
                    </a:cubicBezTo>
                    <a:cubicBezTo>
                      <a:pt x="13660" y="16270"/>
                      <a:pt x="14209" y="15927"/>
                      <a:pt x="14483" y="15515"/>
                    </a:cubicBezTo>
                    <a:cubicBezTo>
                      <a:pt x="16266" y="12772"/>
                      <a:pt x="12974" y="8657"/>
                      <a:pt x="11260" y="6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3" name="任意多边形: 形状 4602">
                <a:extLst>
                  <a:ext uri="{FF2B5EF4-FFF2-40B4-BE49-F238E27FC236}">
                    <a16:creationId xmlns:a16="http://schemas.microsoft.com/office/drawing/2014/main" id="{5DE1A27D-45CB-940D-66B8-76D43E73372B}"/>
                  </a:ext>
                </a:extLst>
              </p:cNvPr>
              <p:cNvSpPr/>
              <p:nvPr/>
            </p:nvSpPr>
            <p:spPr>
              <a:xfrm>
                <a:off x="9549243" y="4915591"/>
                <a:ext cx="19556" cy="14854"/>
              </a:xfrm>
              <a:custGeom>
                <a:avLst/>
                <a:gdLst>
                  <a:gd name="connsiteX0" fmla="*/ 12972 w 19556"/>
                  <a:gd name="connsiteY0" fmla="*/ 6807 h 14854"/>
                  <a:gd name="connsiteX1" fmla="*/ 1451 w 19556"/>
                  <a:gd name="connsiteY1" fmla="*/ 86 h 14854"/>
                  <a:gd name="connsiteX2" fmla="*/ 285 w 19556"/>
                  <a:gd name="connsiteY2" fmla="*/ 2075 h 14854"/>
                  <a:gd name="connsiteX3" fmla="*/ 10160 w 19556"/>
                  <a:gd name="connsiteY3" fmla="*/ 10441 h 14854"/>
                  <a:gd name="connsiteX4" fmla="*/ 18596 w 19556"/>
                  <a:gd name="connsiteY4" fmla="*/ 14625 h 14854"/>
                  <a:gd name="connsiteX5" fmla="*/ 19556 w 19556"/>
                  <a:gd name="connsiteY5" fmla="*/ 13322 h 14854"/>
                  <a:gd name="connsiteX6" fmla="*/ 12972 w 19556"/>
                  <a:gd name="connsiteY6" fmla="*/ 6807 h 14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56" h="14854">
                    <a:moveTo>
                      <a:pt x="12972" y="6807"/>
                    </a:moveTo>
                    <a:cubicBezTo>
                      <a:pt x="9337" y="4475"/>
                      <a:pt x="5565" y="1595"/>
                      <a:pt x="1451" y="86"/>
                    </a:cubicBezTo>
                    <a:cubicBezTo>
                      <a:pt x="216" y="-394"/>
                      <a:pt x="-401" y="1252"/>
                      <a:pt x="285" y="2075"/>
                    </a:cubicBezTo>
                    <a:cubicBezTo>
                      <a:pt x="2959" y="5298"/>
                      <a:pt x="6868" y="7904"/>
                      <a:pt x="10160" y="10441"/>
                    </a:cubicBezTo>
                    <a:cubicBezTo>
                      <a:pt x="12423" y="12225"/>
                      <a:pt x="15510" y="15791"/>
                      <a:pt x="18596" y="14625"/>
                    </a:cubicBezTo>
                    <a:cubicBezTo>
                      <a:pt x="19144" y="14419"/>
                      <a:pt x="19556" y="14008"/>
                      <a:pt x="19556" y="13322"/>
                    </a:cubicBezTo>
                    <a:cubicBezTo>
                      <a:pt x="19624" y="10030"/>
                      <a:pt x="15372" y="8384"/>
                      <a:pt x="12972" y="68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4" name="任意多边形: 形状 4603">
                <a:extLst>
                  <a:ext uri="{FF2B5EF4-FFF2-40B4-BE49-F238E27FC236}">
                    <a16:creationId xmlns:a16="http://schemas.microsoft.com/office/drawing/2014/main" id="{C717802E-C1D5-031E-BB41-943355CE06D2}"/>
                  </a:ext>
                </a:extLst>
              </p:cNvPr>
              <p:cNvSpPr/>
              <p:nvPr/>
            </p:nvSpPr>
            <p:spPr>
              <a:xfrm>
                <a:off x="9496567" y="4857106"/>
                <a:ext cx="22200" cy="23868"/>
              </a:xfrm>
              <a:custGeom>
                <a:avLst/>
                <a:gdLst>
                  <a:gd name="connsiteX0" fmla="*/ 14899 w 22200"/>
                  <a:gd name="connsiteY0" fmla="*/ 12211 h 23868"/>
                  <a:gd name="connsiteX1" fmla="*/ 3446 w 22200"/>
                  <a:gd name="connsiteY1" fmla="*/ 483 h 23868"/>
                  <a:gd name="connsiteX2" fmla="*/ 360 w 22200"/>
                  <a:gd name="connsiteY2" fmla="*/ 2884 h 23868"/>
                  <a:gd name="connsiteX3" fmla="*/ 10235 w 22200"/>
                  <a:gd name="connsiteY3" fmla="*/ 14611 h 23868"/>
                  <a:gd name="connsiteX4" fmla="*/ 20522 w 22200"/>
                  <a:gd name="connsiteY4" fmla="*/ 23801 h 23868"/>
                  <a:gd name="connsiteX5" fmla="*/ 22168 w 22200"/>
                  <a:gd name="connsiteY5" fmla="*/ 22155 h 23868"/>
                  <a:gd name="connsiteX6" fmla="*/ 14899 w 22200"/>
                  <a:gd name="connsiteY6" fmla="*/ 12211 h 2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00" h="23868">
                    <a:moveTo>
                      <a:pt x="14899" y="12211"/>
                    </a:moveTo>
                    <a:cubicBezTo>
                      <a:pt x="11196" y="8233"/>
                      <a:pt x="7561" y="3981"/>
                      <a:pt x="3446" y="483"/>
                    </a:cubicBezTo>
                    <a:cubicBezTo>
                      <a:pt x="1869" y="-888"/>
                      <a:pt x="-1012" y="895"/>
                      <a:pt x="360" y="2884"/>
                    </a:cubicBezTo>
                    <a:cubicBezTo>
                      <a:pt x="3309" y="7067"/>
                      <a:pt x="6806" y="10839"/>
                      <a:pt x="10235" y="14611"/>
                    </a:cubicBezTo>
                    <a:cubicBezTo>
                      <a:pt x="13184" y="17903"/>
                      <a:pt x="16202" y="22429"/>
                      <a:pt x="20522" y="23801"/>
                    </a:cubicBezTo>
                    <a:cubicBezTo>
                      <a:pt x="21551" y="24144"/>
                      <a:pt x="22374" y="23115"/>
                      <a:pt x="22168" y="22155"/>
                    </a:cubicBezTo>
                    <a:cubicBezTo>
                      <a:pt x="21208" y="18177"/>
                      <a:pt x="17573" y="15091"/>
                      <a:pt x="14899" y="122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5" name="任意多边形: 形状 4604">
                <a:extLst>
                  <a:ext uri="{FF2B5EF4-FFF2-40B4-BE49-F238E27FC236}">
                    <a16:creationId xmlns:a16="http://schemas.microsoft.com/office/drawing/2014/main" id="{14DF675A-7685-5651-F1F8-D05B31059B1E}"/>
                  </a:ext>
                </a:extLst>
              </p:cNvPr>
              <p:cNvSpPr/>
              <p:nvPr/>
            </p:nvSpPr>
            <p:spPr>
              <a:xfrm>
                <a:off x="9471582" y="4832006"/>
                <a:ext cx="16290" cy="9350"/>
              </a:xfrm>
              <a:custGeom>
                <a:avLst/>
                <a:gdLst>
                  <a:gd name="connsiteX0" fmla="*/ 15881 w 16290"/>
                  <a:gd name="connsiteY0" fmla="*/ 7273 h 9350"/>
                  <a:gd name="connsiteX1" fmla="*/ 1616 w 16290"/>
                  <a:gd name="connsiteY1" fmla="*/ 72 h 9350"/>
                  <a:gd name="connsiteX2" fmla="*/ 588 w 16290"/>
                  <a:gd name="connsiteY2" fmla="*/ 2472 h 9350"/>
                  <a:gd name="connsiteX3" fmla="*/ 14647 w 16290"/>
                  <a:gd name="connsiteY3" fmla="*/ 9330 h 9350"/>
                  <a:gd name="connsiteX4" fmla="*/ 15881 w 16290"/>
                  <a:gd name="connsiteY4" fmla="*/ 7273 h 9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90" h="9350">
                    <a:moveTo>
                      <a:pt x="15881" y="7273"/>
                    </a:moveTo>
                    <a:cubicBezTo>
                      <a:pt x="11903" y="3775"/>
                      <a:pt x="6623" y="1718"/>
                      <a:pt x="1616" y="72"/>
                    </a:cubicBezTo>
                    <a:cubicBezTo>
                      <a:pt x="108" y="-408"/>
                      <a:pt x="-578" y="1649"/>
                      <a:pt x="588" y="2472"/>
                    </a:cubicBezTo>
                    <a:cubicBezTo>
                      <a:pt x="4840" y="5352"/>
                      <a:pt x="9572" y="8301"/>
                      <a:pt x="14647" y="9330"/>
                    </a:cubicBezTo>
                    <a:cubicBezTo>
                      <a:pt x="15813" y="9535"/>
                      <a:pt x="16910" y="8164"/>
                      <a:pt x="15881" y="72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6" name="任意多边形: 形状 4605">
                <a:extLst>
                  <a:ext uri="{FF2B5EF4-FFF2-40B4-BE49-F238E27FC236}">
                    <a16:creationId xmlns:a16="http://schemas.microsoft.com/office/drawing/2014/main" id="{653032C5-D64B-146D-454D-FB97F36B21BA}"/>
                  </a:ext>
                </a:extLst>
              </p:cNvPr>
              <p:cNvSpPr/>
              <p:nvPr/>
            </p:nvSpPr>
            <p:spPr>
              <a:xfrm>
                <a:off x="9738263" y="5100219"/>
                <a:ext cx="20648" cy="29315"/>
              </a:xfrm>
              <a:custGeom>
                <a:avLst/>
                <a:gdLst>
                  <a:gd name="connsiteX0" fmla="*/ 3631 w 20648"/>
                  <a:gd name="connsiteY0" fmla="*/ 692 h 29315"/>
                  <a:gd name="connsiteX1" fmla="*/ 202 w 20648"/>
                  <a:gd name="connsiteY1" fmla="*/ 3298 h 29315"/>
                  <a:gd name="connsiteX2" fmla="*/ 18170 w 20648"/>
                  <a:gd name="connsiteY2" fmla="*/ 28947 h 29315"/>
                  <a:gd name="connsiteX3" fmla="*/ 20570 w 20648"/>
                  <a:gd name="connsiteY3" fmla="*/ 27507 h 29315"/>
                  <a:gd name="connsiteX4" fmla="*/ 3631 w 20648"/>
                  <a:gd name="connsiteY4" fmla="*/ 692 h 2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48" h="29315">
                    <a:moveTo>
                      <a:pt x="3631" y="692"/>
                    </a:moveTo>
                    <a:cubicBezTo>
                      <a:pt x="1917" y="-1228"/>
                      <a:pt x="-758" y="1241"/>
                      <a:pt x="202" y="3298"/>
                    </a:cubicBezTo>
                    <a:cubicBezTo>
                      <a:pt x="4591" y="12420"/>
                      <a:pt x="10421" y="22295"/>
                      <a:pt x="18170" y="28947"/>
                    </a:cubicBezTo>
                    <a:cubicBezTo>
                      <a:pt x="19199" y="29839"/>
                      <a:pt x="21051" y="29016"/>
                      <a:pt x="20570" y="27507"/>
                    </a:cubicBezTo>
                    <a:cubicBezTo>
                      <a:pt x="17416" y="17632"/>
                      <a:pt x="10489" y="8373"/>
                      <a:pt x="3631" y="6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7" name="任意多边形: 形状 4606">
                <a:extLst>
                  <a:ext uri="{FF2B5EF4-FFF2-40B4-BE49-F238E27FC236}">
                    <a16:creationId xmlns:a16="http://schemas.microsoft.com/office/drawing/2014/main" id="{AECA7300-8DFD-F3FB-6C40-76799988ACC7}"/>
                  </a:ext>
                </a:extLst>
              </p:cNvPr>
              <p:cNvSpPr/>
              <p:nvPr/>
            </p:nvSpPr>
            <p:spPr>
              <a:xfrm>
                <a:off x="9777091" y="5158884"/>
                <a:ext cx="16171" cy="31120"/>
              </a:xfrm>
              <a:custGeom>
                <a:avLst/>
                <a:gdLst>
                  <a:gd name="connsiteX0" fmla="*/ 11643 w 16171"/>
                  <a:gd name="connsiteY0" fmla="*/ 16231 h 31120"/>
                  <a:gd name="connsiteX1" fmla="*/ 4031 w 16171"/>
                  <a:gd name="connsiteY1" fmla="*/ 1006 h 31120"/>
                  <a:gd name="connsiteX2" fmla="*/ 122 w 16171"/>
                  <a:gd name="connsiteY2" fmla="*/ 2652 h 31120"/>
                  <a:gd name="connsiteX3" fmla="*/ 5883 w 16171"/>
                  <a:gd name="connsiteY3" fmla="*/ 17191 h 31120"/>
                  <a:gd name="connsiteX4" fmla="*/ 13221 w 16171"/>
                  <a:gd name="connsiteY4" fmla="*/ 30633 h 31120"/>
                  <a:gd name="connsiteX5" fmla="*/ 16170 w 16171"/>
                  <a:gd name="connsiteY5" fmla="*/ 29399 h 31120"/>
                  <a:gd name="connsiteX6" fmla="*/ 11643 w 16171"/>
                  <a:gd name="connsiteY6" fmla="*/ 16231 h 31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71" h="31120">
                    <a:moveTo>
                      <a:pt x="11643" y="16231"/>
                    </a:moveTo>
                    <a:cubicBezTo>
                      <a:pt x="9243" y="11088"/>
                      <a:pt x="6843" y="5944"/>
                      <a:pt x="4031" y="1006"/>
                    </a:cubicBezTo>
                    <a:cubicBezTo>
                      <a:pt x="2865" y="-1051"/>
                      <a:pt x="-701" y="320"/>
                      <a:pt x="122" y="2652"/>
                    </a:cubicBezTo>
                    <a:cubicBezTo>
                      <a:pt x="1837" y="7590"/>
                      <a:pt x="3826" y="12391"/>
                      <a:pt x="5883" y="17191"/>
                    </a:cubicBezTo>
                    <a:cubicBezTo>
                      <a:pt x="7872" y="21855"/>
                      <a:pt x="9517" y="27067"/>
                      <a:pt x="13221" y="30633"/>
                    </a:cubicBezTo>
                    <a:cubicBezTo>
                      <a:pt x="14249" y="31662"/>
                      <a:pt x="16239" y="30976"/>
                      <a:pt x="16170" y="29399"/>
                    </a:cubicBezTo>
                    <a:cubicBezTo>
                      <a:pt x="15964" y="24667"/>
                      <a:pt x="13633" y="20414"/>
                      <a:pt x="11643" y="162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8" name="任意多边形: 形状 4607">
                <a:extLst>
                  <a:ext uri="{FF2B5EF4-FFF2-40B4-BE49-F238E27FC236}">
                    <a16:creationId xmlns:a16="http://schemas.microsoft.com/office/drawing/2014/main" id="{56222CE3-AE3C-EA00-5670-1E651AF9964B}"/>
                  </a:ext>
                </a:extLst>
              </p:cNvPr>
              <p:cNvSpPr/>
              <p:nvPr/>
            </p:nvSpPr>
            <p:spPr>
              <a:xfrm>
                <a:off x="9871558" y="5511465"/>
                <a:ext cx="9193" cy="27823"/>
              </a:xfrm>
              <a:custGeom>
                <a:avLst/>
                <a:gdLst>
                  <a:gd name="connsiteX0" fmla="*/ 4479 w 9193"/>
                  <a:gd name="connsiteY0" fmla="*/ 1201 h 27823"/>
                  <a:gd name="connsiteX1" fmla="*/ 21 w 9193"/>
                  <a:gd name="connsiteY1" fmla="*/ 2435 h 27823"/>
                  <a:gd name="connsiteX2" fmla="*/ 6330 w 9193"/>
                  <a:gd name="connsiteY2" fmla="*/ 27124 h 27823"/>
                  <a:gd name="connsiteX3" fmla="*/ 9005 w 9193"/>
                  <a:gd name="connsiteY3" fmla="*/ 26438 h 27823"/>
                  <a:gd name="connsiteX4" fmla="*/ 4479 w 9193"/>
                  <a:gd name="connsiteY4" fmla="*/ 1201 h 27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93" h="27823">
                    <a:moveTo>
                      <a:pt x="4479" y="1201"/>
                    </a:moveTo>
                    <a:cubicBezTo>
                      <a:pt x="3382" y="-1062"/>
                      <a:pt x="90" y="172"/>
                      <a:pt x="21" y="2435"/>
                    </a:cubicBezTo>
                    <a:cubicBezTo>
                      <a:pt x="-253" y="10939"/>
                      <a:pt x="2147" y="19786"/>
                      <a:pt x="6330" y="27124"/>
                    </a:cubicBezTo>
                    <a:cubicBezTo>
                      <a:pt x="7085" y="28427"/>
                      <a:pt x="8868" y="27741"/>
                      <a:pt x="9005" y="26438"/>
                    </a:cubicBezTo>
                    <a:cubicBezTo>
                      <a:pt x="9759" y="17934"/>
                      <a:pt x="8251" y="8882"/>
                      <a:pt x="4479" y="12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9" name="任意多边形: 形状 4608">
                <a:extLst>
                  <a:ext uri="{FF2B5EF4-FFF2-40B4-BE49-F238E27FC236}">
                    <a16:creationId xmlns:a16="http://schemas.microsoft.com/office/drawing/2014/main" id="{16B2CB0B-B721-55D6-7EBA-CE9F7B2E8A47}"/>
                  </a:ext>
                </a:extLst>
              </p:cNvPr>
              <p:cNvSpPr/>
              <p:nvPr/>
            </p:nvSpPr>
            <p:spPr>
              <a:xfrm>
                <a:off x="9874622" y="5635218"/>
                <a:ext cx="5984" cy="35284"/>
              </a:xfrm>
              <a:custGeom>
                <a:avLst/>
                <a:gdLst>
                  <a:gd name="connsiteX0" fmla="*/ 5118 w 5984"/>
                  <a:gd name="connsiteY0" fmla="*/ 2058 h 35284"/>
                  <a:gd name="connsiteX1" fmla="*/ 866 w 5984"/>
                  <a:gd name="connsiteY1" fmla="*/ 2058 h 35284"/>
                  <a:gd name="connsiteX2" fmla="*/ 523 w 5984"/>
                  <a:gd name="connsiteY2" fmla="*/ 32919 h 35284"/>
                  <a:gd name="connsiteX3" fmla="*/ 5461 w 5984"/>
                  <a:gd name="connsiteY3" fmla="*/ 32919 h 35284"/>
                  <a:gd name="connsiteX4" fmla="*/ 5118 w 5984"/>
                  <a:gd name="connsiteY4" fmla="*/ 2058 h 35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84" h="35284">
                    <a:moveTo>
                      <a:pt x="5118" y="2058"/>
                    </a:moveTo>
                    <a:cubicBezTo>
                      <a:pt x="4775" y="-686"/>
                      <a:pt x="1209" y="-686"/>
                      <a:pt x="866" y="2058"/>
                    </a:cubicBezTo>
                    <a:cubicBezTo>
                      <a:pt x="-368" y="12345"/>
                      <a:pt x="-94" y="22563"/>
                      <a:pt x="523" y="32919"/>
                    </a:cubicBezTo>
                    <a:cubicBezTo>
                      <a:pt x="729" y="36073"/>
                      <a:pt x="5255" y="36073"/>
                      <a:pt x="5461" y="32919"/>
                    </a:cubicBezTo>
                    <a:cubicBezTo>
                      <a:pt x="6078" y="22563"/>
                      <a:pt x="6352" y="12345"/>
                      <a:pt x="5118" y="20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0" name="任意多边形: 形状 4609">
                <a:extLst>
                  <a:ext uri="{FF2B5EF4-FFF2-40B4-BE49-F238E27FC236}">
                    <a16:creationId xmlns:a16="http://schemas.microsoft.com/office/drawing/2014/main" id="{E1B69E28-89F5-8E79-515B-82590B696EF3}"/>
                  </a:ext>
                </a:extLst>
              </p:cNvPr>
              <p:cNvSpPr/>
              <p:nvPr/>
            </p:nvSpPr>
            <p:spPr>
              <a:xfrm>
                <a:off x="9884925" y="5724414"/>
                <a:ext cx="11073" cy="32806"/>
              </a:xfrm>
              <a:custGeom>
                <a:avLst/>
                <a:gdLst>
                  <a:gd name="connsiteX0" fmla="*/ 8120 w 11073"/>
                  <a:gd name="connsiteY0" fmla="*/ 19229 h 32806"/>
                  <a:gd name="connsiteX1" fmla="*/ 5034 w 11073"/>
                  <a:gd name="connsiteY1" fmla="*/ 1467 h 32806"/>
                  <a:gd name="connsiteX2" fmla="*/ 1056 w 11073"/>
                  <a:gd name="connsiteY2" fmla="*/ 1467 h 32806"/>
                  <a:gd name="connsiteX3" fmla="*/ 9012 w 11073"/>
                  <a:gd name="connsiteY3" fmla="*/ 32739 h 32806"/>
                  <a:gd name="connsiteX4" fmla="*/ 10795 w 11073"/>
                  <a:gd name="connsiteY4" fmla="*/ 31711 h 32806"/>
                  <a:gd name="connsiteX5" fmla="*/ 8120 w 11073"/>
                  <a:gd name="connsiteY5" fmla="*/ 19229 h 32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73" h="32806">
                    <a:moveTo>
                      <a:pt x="8120" y="19229"/>
                    </a:moveTo>
                    <a:cubicBezTo>
                      <a:pt x="6268" y="13400"/>
                      <a:pt x="6063" y="7433"/>
                      <a:pt x="5034" y="1467"/>
                    </a:cubicBezTo>
                    <a:cubicBezTo>
                      <a:pt x="4691" y="-591"/>
                      <a:pt x="1536" y="-385"/>
                      <a:pt x="1056" y="1467"/>
                    </a:cubicBezTo>
                    <a:cubicBezTo>
                      <a:pt x="-1207" y="9834"/>
                      <a:pt x="-384" y="28830"/>
                      <a:pt x="9012" y="32739"/>
                    </a:cubicBezTo>
                    <a:cubicBezTo>
                      <a:pt x="9697" y="33014"/>
                      <a:pt x="10658" y="32396"/>
                      <a:pt x="10795" y="31711"/>
                    </a:cubicBezTo>
                    <a:cubicBezTo>
                      <a:pt x="11892" y="27322"/>
                      <a:pt x="9492" y="23344"/>
                      <a:pt x="8120" y="192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1" name="任意多边形: 形状 4610">
                <a:extLst>
                  <a:ext uri="{FF2B5EF4-FFF2-40B4-BE49-F238E27FC236}">
                    <a16:creationId xmlns:a16="http://schemas.microsoft.com/office/drawing/2014/main" id="{10589CE4-95EC-6319-C062-46A572A50FAF}"/>
                  </a:ext>
                </a:extLst>
              </p:cNvPr>
              <p:cNvSpPr/>
              <p:nvPr/>
            </p:nvSpPr>
            <p:spPr>
              <a:xfrm>
                <a:off x="9920488" y="5733288"/>
                <a:ext cx="6959" cy="32867"/>
              </a:xfrm>
              <a:custGeom>
                <a:avLst/>
                <a:gdLst>
                  <a:gd name="connsiteX0" fmla="*/ 6641 w 6959"/>
                  <a:gd name="connsiteY0" fmla="*/ 17419 h 32867"/>
                  <a:gd name="connsiteX1" fmla="*/ 5132 w 6959"/>
                  <a:gd name="connsiteY1" fmla="*/ 1234 h 32867"/>
                  <a:gd name="connsiteX2" fmla="*/ 1840 w 6959"/>
                  <a:gd name="connsiteY2" fmla="*/ 1234 h 32867"/>
                  <a:gd name="connsiteX3" fmla="*/ 331 w 6959"/>
                  <a:gd name="connsiteY3" fmla="*/ 17419 h 32867"/>
                  <a:gd name="connsiteX4" fmla="*/ 1840 w 6959"/>
                  <a:gd name="connsiteY4" fmla="*/ 31890 h 32867"/>
                  <a:gd name="connsiteX5" fmla="*/ 5269 w 6959"/>
                  <a:gd name="connsiteY5" fmla="*/ 31890 h 32867"/>
                  <a:gd name="connsiteX6" fmla="*/ 6641 w 6959"/>
                  <a:gd name="connsiteY6" fmla="*/ 17419 h 3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959" h="32867">
                    <a:moveTo>
                      <a:pt x="6641" y="17419"/>
                    </a:moveTo>
                    <a:cubicBezTo>
                      <a:pt x="6504" y="12070"/>
                      <a:pt x="6847" y="6447"/>
                      <a:pt x="5132" y="1234"/>
                    </a:cubicBezTo>
                    <a:cubicBezTo>
                      <a:pt x="4583" y="-411"/>
                      <a:pt x="2389" y="-411"/>
                      <a:pt x="1840" y="1234"/>
                    </a:cubicBezTo>
                    <a:cubicBezTo>
                      <a:pt x="126" y="6378"/>
                      <a:pt x="469" y="12002"/>
                      <a:pt x="331" y="17419"/>
                    </a:cubicBezTo>
                    <a:cubicBezTo>
                      <a:pt x="194" y="22151"/>
                      <a:pt x="-903" y="27775"/>
                      <a:pt x="1840" y="31890"/>
                    </a:cubicBezTo>
                    <a:cubicBezTo>
                      <a:pt x="2663" y="33193"/>
                      <a:pt x="4378" y="33193"/>
                      <a:pt x="5269" y="31890"/>
                    </a:cubicBezTo>
                    <a:cubicBezTo>
                      <a:pt x="7875" y="27775"/>
                      <a:pt x="6709" y="22151"/>
                      <a:pt x="6641" y="174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2" name="任意多边形: 形状 4611">
                <a:extLst>
                  <a:ext uri="{FF2B5EF4-FFF2-40B4-BE49-F238E27FC236}">
                    <a16:creationId xmlns:a16="http://schemas.microsoft.com/office/drawing/2014/main" id="{0C015855-B32A-BDAD-6E52-C4C7E370ECFE}"/>
                  </a:ext>
                </a:extLst>
              </p:cNvPr>
              <p:cNvSpPr/>
              <p:nvPr/>
            </p:nvSpPr>
            <p:spPr>
              <a:xfrm>
                <a:off x="9961795" y="5748169"/>
                <a:ext cx="6499" cy="26488"/>
              </a:xfrm>
              <a:custGeom>
                <a:avLst/>
                <a:gdLst>
                  <a:gd name="connsiteX0" fmla="*/ 6413 w 6499"/>
                  <a:gd name="connsiteY0" fmla="*/ 15979 h 26488"/>
                  <a:gd name="connsiteX1" fmla="*/ 5453 w 6499"/>
                  <a:gd name="connsiteY1" fmla="*/ 1646 h 26488"/>
                  <a:gd name="connsiteX2" fmla="*/ 1064 w 6499"/>
                  <a:gd name="connsiteY2" fmla="*/ 1646 h 26488"/>
                  <a:gd name="connsiteX3" fmla="*/ 172 w 6499"/>
                  <a:gd name="connsiteY3" fmla="*/ 14265 h 26488"/>
                  <a:gd name="connsiteX4" fmla="*/ 1956 w 6499"/>
                  <a:gd name="connsiteY4" fmla="*/ 25923 h 26488"/>
                  <a:gd name="connsiteX5" fmla="*/ 4630 w 6499"/>
                  <a:gd name="connsiteY5" fmla="*/ 25923 h 26488"/>
                  <a:gd name="connsiteX6" fmla="*/ 6413 w 6499"/>
                  <a:gd name="connsiteY6" fmla="*/ 15979 h 26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9" h="26488">
                    <a:moveTo>
                      <a:pt x="6413" y="15979"/>
                    </a:moveTo>
                    <a:cubicBezTo>
                      <a:pt x="6276" y="11178"/>
                      <a:pt x="6139" y="6446"/>
                      <a:pt x="5453" y="1646"/>
                    </a:cubicBezTo>
                    <a:cubicBezTo>
                      <a:pt x="5179" y="-549"/>
                      <a:pt x="1338" y="-549"/>
                      <a:pt x="1064" y="1646"/>
                    </a:cubicBezTo>
                    <a:cubicBezTo>
                      <a:pt x="447" y="5829"/>
                      <a:pt x="241" y="10013"/>
                      <a:pt x="172" y="14265"/>
                    </a:cubicBezTo>
                    <a:cubicBezTo>
                      <a:pt x="104" y="18311"/>
                      <a:pt x="-719" y="22631"/>
                      <a:pt x="1956" y="25923"/>
                    </a:cubicBezTo>
                    <a:cubicBezTo>
                      <a:pt x="2573" y="26678"/>
                      <a:pt x="4013" y="26678"/>
                      <a:pt x="4630" y="25923"/>
                    </a:cubicBezTo>
                    <a:cubicBezTo>
                      <a:pt x="6962" y="22974"/>
                      <a:pt x="6482" y="19614"/>
                      <a:pt x="6413" y="1597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3" name="任意多边形: 形状 4612">
                <a:extLst>
                  <a:ext uri="{FF2B5EF4-FFF2-40B4-BE49-F238E27FC236}">
                    <a16:creationId xmlns:a16="http://schemas.microsoft.com/office/drawing/2014/main" id="{35E252A2-7133-CE12-C37A-501EF88B959F}"/>
                  </a:ext>
                </a:extLst>
              </p:cNvPr>
              <p:cNvSpPr/>
              <p:nvPr/>
            </p:nvSpPr>
            <p:spPr>
              <a:xfrm>
                <a:off x="10001376" y="5758527"/>
                <a:ext cx="7000" cy="20811"/>
              </a:xfrm>
              <a:custGeom>
                <a:avLst/>
                <a:gdLst>
                  <a:gd name="connsiteX0" fmla="*/ 6952 w 7000"/>
                  <a:gd name="connsiteY0" fmla="*/ 2810 h 20811"/>
                  <a:gd name="connsiteX1" fmla="*/ 2906 w 7000"/>
                  <a:gd name="connsiteY1" fmla="*/ 1095 h 20811"/>
                  <a:gd name="connsiteX2" fmla="*/ 4072 w 7000"/>
                  <a:gd name="connsiteY2" fmla="*/ 20640 h 20811"/>
                  <a:gd name="connsiteX3" fmla="*/ 6198 w 7000"/>
                  <a:gd name="connsiteY3" fmla="*/ 19749 h 20811"/>
                  <a:gd name="connsiteX4" fmla="*/ 6198 w 7000"/>
                  <a:gd name="connsiteY4" fmla="*/ 12548 h 20811"/>
                  <a:gd name="connsiteX5" fmla="*/ 6952 w 7000"/>
                  <a:gd name="connsiteY5" fmla="*/ 2810 h 20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00" h="20811">
                    <a:moveTo>
                      <a:pt x="6952" y="2810"/>
                    </a:moveTo>
                    <a:cubicBezTo>
                      <a:pt x="7432" y="409"/>
                      <a:pt x="4209" y="-1168"/>
                      <a:pt x="2906" y="1095"/>
                    </a:cubicBezTo>
                    <a:cubicBezTo>
                      <a:pt x="94" y="5895"/>
                      <a:pt x="-2375" y="17486"/>
                      <a:pt x="4072" y="20640"/>
                    </a:cubicBezTo>
                    <a:cubicBezTo>
                      <a:pt x="4963" y="21052"/>
                      <a:pt x="5855" y="20709"/>
                      <a:pt x="6198" y="19749"/>
                    </a:cubicBezTo>
                    <a:cubicBezTo>
                      <a:pt x="7089" y="17486"/>
                      <a:pt x="6472" y="14948"/>
                      <a:pt x="6198" y="12548"/>
                    </a:cubicBezTo>
                    <a:cubicBezTo>
                      <a:pt x="5786" y="9188"/>
                      <a:pt x="6335" y="6033"/>
                      <a:pt x="6952" y="28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4" name="任意多边形: 形状 4613">
                <a:extLst>
                  <a:ext uri="{FF2B5EF4-FFF2-40B4-BE49-F238E27FC236}">
                    <a16:creationId xmlns:a16="http://schemas.microsoft.com/office/drawing/2014/main" id="{453DB8B8-9848-8736-2173-7907956EC371}"/>
                  </a:ext>
                </a:extLst>
              </p:cNvPr>
              <p:cNvSpPr/>
              <p:nvPr/>
            </p:nvSpPr>
            <p:spPr>
              <a:xfrm>
                <a:off x="10082802" y="5760358"/>
                <a:ext cx="6238" cy="20435"/>
              </a:xfrm>
              <a:custGeom>
                <a:avLst/>
                <a:gdLst>
                  <a:gd name="connsiteX0" fmla="*/ 4324 w 6238"/>
                  <a:gd name="connsiteY0" fmla="*/ 1527 h 20435"/>
                  <a:gd name="connsiteX1" fmla="*/ 141 w 6238"/>
                  <a:gd name="connsiteY1" fmla="*/ 2076 h 20435"/>
                  <a:gd name="connsiteX2" fmla="*/ 2884 w 6238"/>
                  <a:gd name="connsiteY2" fmla="*/ 19838 h 20435"/>
                  <a:gd name="connsiteX3" fmla="*/ 5216 w 6238"/>
                  <a:gd name="connsiteY3" fmla="*/ 19563 h 20435"/>
                  <a:gd name="connsiteX4" fmla="*/ 4324 w 6238"/>
                  <a:gd name="connsiteY4" fmla="*/ 1527 h 20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8" h="20435">
                    <a:moveTo>
                      <a:pt x="4324" y="1527"/>
                    </a:moveTo>
                    <a:cubicBezTo>
                      <a:pt x="3707" y="-873"/>
                      <a:pt x="278" y="-256"/>
                      <a:pt x="141" y="2076"/>
                    </a:cubicBezTo>
                    <a:cubicBezTo>
                      <a:pt x="-133" y="8111"/>
                      <a:pt x="-339" y="14488"/>
                      <a:pt x="2884" y="19838"/>
                    </a:cubicBezTo>
                    <a:cubicBezTo>
                      <a:pt x="3501" y="20798"/>
                      <a:pt x="4804" y="20524"/>
                      <a:pt x="5216" y="19563"/>
                    </a:cubicBezTo>
                    <a:cubicBezTo>
                      <a:pt x="7273" y="13666"/>
                      <a:pt x="5833" y="7425"/>
                      <a:pt x="4324" y="15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5" name="任意多边形: 形状 4614">
                <a:extLst>
                  <a:ext uri="{FF2B5EF4-FFF2-40B4-BE49-F238E27FC236}">
                    <a16:creationId xmlns:a16="http://schemas.microsoft.com/office/drawing/2014/main" id="{35D140D2-7FAF-EFB6-972A-79E0B2C046A9}"/>
                  </a:ext>
                </a:extLst>
              </p:cNvPr>
              <p:cNvSpPr/>
              <p:nvPr/>
            </p:nvSpPr>
            <p:spPr>
              <a:xfrm>
                <a:off x="10123800" y="5777977"/>
                <a:ext cx="7252" cy="16792"/>
              </a:xfrm>
              <a:custGeom>
                <a:avLst/>
                <a:gdLst>
                  <a:gd name="connsiteX0" fmla="*/ 3651 w 7252"/>
                  <a:gd name="connsiteY0" fmla="*/ 1259 h 16792"/>
                  <a:gd name="connsiteX1" fmla="*/ 17 w 7252"/>
                  <a:gd name="connsiteY1" fmla="*/ 1739 h 16792"/>
                  <a:gd name="connsiteX2" fmla="*/ 4474 w 7252"/>
                  <a:gd name="connsiteY2" fmla="*/ 16415 h 16792"/>
                  <a:gd name="connsiteX3" fmla="*/ 6737 w 7252"/>
                  <a:gd name="connsiteY3" fmla="*/ 15798 h 16792"/>
                  <a:gd name="connsiteX4" fmla="*/ 3651 w 7252"/>
                  <a:gd name="connsiteY4" fmla="*/ 1259 h 1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52" h="16792">
                    <a:moveTo>
                      <a:pt x="3651" y="1259"/>
                    </a:moveTo>
                    <a:cubicBezTo>
                      <a:pt x="2965" y="-524"/>
                      <a:pt x="-258" y="-456"/>
                      <a:pt x="17" y="1739"/>
                    </a:cubicBezTo>
                    <a:cubicBezTo>
                      <a:pt x="565" y="6128"/>
                      <a:pt x="702" y="13397"/>
                      <a:pt x="4474" y="16415"/>
                    </a:cubicBezTo>
                    <a:cubicBezTo>
                      <a:pt x="5366" y="17101"/>
                      <a:pt x="6326" y="16826"/>
                      <a:pt x="6737" y="15798"/>
                    </a:cubicBezTo>
                    <a:cubicBezTo>
                      <a:pt x="8520" y="11477"/>
                      <a:pt x="5228" y="5236"/>
                      <a:pt x="3651" y="12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6" name="任意多边形: 形状 4615">
                <a:extLst>
                  <a:ext uri="{FF2B5EF4-FFF2-40B4-BE49-F238E27FC236}">
                    <a16:creationId xmlns:a16="http://schemas.microsoft.com/office/drawing/2014/main" id="{FBFC7083-232C-25C6-0DB5-7DC1B8686807}"/>
                  </a:ext>
                </a:extLst>
              </p:cNvPr>
              <p:cNvSpPr/>
              <p:nvPr/>
            </p:nvSpPr>
            <p:spPr>
              <a:xfrm>
                <a:off x="10194475" y="5782640"/>
                <a:ext cx="7211" cy="13809"/>
              </a:xfrm>
              <a:custGeom>
                <a:avLst/>
                <a:gdLst>
                  <a:gd name="connsiteX0" fmla="*/ 3819 w 7211"/>
                  <a:gd name="connsiteY0" fmla="*/ 1054 h 13809"/>
                  <a:gd name="connsiteX1" fmla="*/ 48 w 7211"/>
                  <a:gd name="connsiteY1" fmla="*/ 2632 h 13809"/>
                  <a:gd name="connsiteX2" fmla="*/ 4436 w 7211"/>
                  <a:gd name="connsiteY2" fmla="*/ 13399 h 13809"/>
                  <a:gd name="connsiteX3" fmla="*/ 6974 w 7211"/>
                  <a:gd name="connsiteY3" fmla="*/ 12713 h 13809"/>
                  <a:gd name="connsiteX4" fmla="*/ 3819 w 7211"/>
                  <a:gd name="connsiteY4" fmla="*/ 1054 h 1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11" h="13809">
                    <a:moveTo>
                      <a:pt x="3819" y="1054"/>
                    </a:moveTo>
                    <a:cubicBezTo>
                      <a:pt x="2859" y="-1140"/>
                      <a:pt x="-433" y="437"/>
                      <a:pt x="48" y="2632"/>
                    </a:cubicBezTo>
                    <a:cubicBezTo>
                      <a:pt x="939" y="6404"/>
                      <a:pt x="1213" y="10861"/>
                      <a:pt x="4436" y="13399"/>
                    </a:cubicBezTo>
                    <a:cubicBezTo>
                      <a:pt x="5259" y="14084"/>
                      <a:pt x="6631" y="13947"/>
                      <a:pt x="6974" y="12713"/>
                    </a:cubicBezTo>
                    <a:cubicBezTo>
                      <a:pt x="8003" y="8598"/>
                      <a:pt x="5465" y="4758"/>
                      <a:pt x="3819" y="105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7" name="任意多边形: 形状 4616">
                <a:extLst>
                  <a:ext uri="{FF2B5EF4-FFF2-40B4-BE49-F238E27FC236}">
                    <a16:creationId xmlns:a16="http://schemas.microsoft.com/office/drawing/2014/main" id="{49A6418D-8D55-386F-2BC2-368158360715}"/>
                  </a:ext>
                </a:extLst>
              </p:cNvPr>
              <p:cNvSpPr/>
              <p:nvPr/>
            </p:nvSpPr>
            <p:spPr>
              <a:xfrm>
                <a:off x="9947609" y="5651072"/>
                <a:ext cx="5428" cy="18511"/>
              </a:xfrm>
              <a:custGeom>
                <a:avLst/>
                <a:gdLst>
                  <a:gd name="connsiteX0" fmla="*/ 3386 w 5428"/>
                  <a:gd name="connsiteY0" fmla="*/ 1223 h 18511"/>
                  <a:gd name="connsiteX1" fmla="*/ 94 w 5428"/>
                  <a:gd name="connsiteY1" fmla="*/ 1703 h 18511"/>
                  <a:gd name="connsiteX2" fmla="*/ 2221 w 5428"/>
                  <a:gd name="connsiteY2" fmla="*/ 17819 h 18511"/>
                  <a:gd name="connsiteX3" fmla="*/ 4826 w 5428"/>
                  <a:gd name="connsiteY3" fmla="*/ 17476 h 18511"/>
                  <a:gd name="connsiteX4" fmla="*/ 3386 w 5428"/>
                  <a:gd name="connsiteY4" fmla="*/ 1223 h 18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8" h="18511">
                    <a:moveTo>
                      <a:pt x="3386" y="1223"/>
                    </a:moveTo>
                    <a:cubicBezTo>
                      <a:pt x="2906" y="-698"/>
                      <a:pt x="94" y="-218"/>
                      <a:pt x="94" y="1703"/>
                    </a:cubicBezTo>
                    <a:cubicBezTo>
                      <a:pt x="-43" y="7052"/>
                      <a:pt x="-386" y="13018"/>
                      <a:pt x="2221" y="17819"/>
                    </a:cubicBezTo>
                    <a:cubicBezTo>
                      <a:pt x="2838" y="18916"/>
                      <a:pt x="4483" y="18642"/>
                      <a:pt x="4826" y="17476"/>
                    </a:cubicBezTo>
                    <a:cubicBezTo>
                      <a:pt x="6335" y="12195"/>
                      <a:pt x="4689" y="6366"/>
                      <a:pt x="3386" y="12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8" name="任意多边形: 形状 4617">
                <a:extLst>
                  <a:ext uri="{FF2B5EF4-FFF2-40B4-BE49-F238E27FC236}">
                    <a16:creationId xmlns:a16="http://schemas.microsoft.com/office/drawing/2014/main" id="{EC84CA41-F44E-2334-2905-0B2BFD9468AF}"/>
                  </a:ext>
                </a:extLst>
              </p:cNvPr>
              <p:cNvSpPr/>
              <p:nvPr/>
            </p:nvSpPr>
            <p:spPr>
              <a:xfrm>
                <a:off x="9925648" y="5695333"/>
                <a:ext cx="8933" cy="34139"/>
              </a:xfrm>
              <a:custGeom>
                <a:avLst/>
                <a:gdLst>
                  <a:gd name="connsiteX0" fmla="*/ 4842 w 8933"/>
                  <a:gd name="connsiteY0" fmla="*/ 1401 h 34139"/>
                  <a:gd name="connsiteX1" fmla="*/ 2236 w 8933"/>
                  <a:gd name="connsiteY1" fmla="*/ 33497 h 34139"/>
                  <a:gd name="connsiteX2" fmla="*/ 4704 w 8933"/>
                  <a:gd name="connsiteY2" fmla="*/ 33154 h 34139"/>
                  <a:gd name="connsiteX3" fmla="*/ 5596 w 8933"/>
                  <a:gd name="connsiteY3" fmla="*/ 19369 h 34139"/>
                  <a:gd name="connsiteX4" fmla="*/ 8819 w 8933"/>
                  <a:gd name="connsiteY4" fmla="*/ 2499 h 34139"/>
                  <a:gd name="connsiteX5" fmla="*/ 4842 w 8933"/>
                  <a:gd name="connsiteY5" fmla="*/ 1401 h 34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33" h="34139">
                    <a:moveTo>
                      <a:pt x="4842" y="1401"/>
                    </a:moveTo>
                    <a:cubicBezTo>
                      <a:pt x="1207" y="10797"/>
                      <a:pt x="-2496" y="23896"/>
                      <a:pt x="2236" y="33497"/>
                    </a:cubicBezTo>
                    <a:cubicBezTo>
                      <a:pt x="2716" y="34525"/>
                      <a:pt x="4430" y="34251"/>
                      <a:pt x="4704" y="33154"/>
                    </a:cubicBezTo>
                    <a:cubicBezTo>
                      <a:pt x="5733" y="28628"/>
                      <a:pt x="5322" y="24033"/>
                      <a:pt x="5596" y="19369"/>
                    </a:cubicBezTo>
                    <a:cubicBezTo>
                      <a:pt x="5939" y="13540"/>
                      <a:pt x="7036" y="7985"/>
                      <a:pt x="8819" y="2499"/>
                    </a:cubicBezTo>
                    <a:cubicBezTo>
                      <a:pt x="9642" y="-107"/>
                      <a:pt x="5802" y="-999"/>
                      <a:pt x="4842" y="14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9" name="任意多边形: 形状 4618">
                <a:extLst>
                  <a:ext uri="{FF2B5EF4-FFF2-40B4-BE49-F238E27FC236}">
                    <a16:creationId xmlns:a16="http://schemas.microsoft.com/office/drawing/2014/main" id="{C6A44A9D-6701-F501-457C-552539E39561}"/>
                  </a:ext>
                </a:extLst>
              </p:cNvPr>
              <p:cNvSpPr/>
              <p:nvPr/>
            </p:nvSpPr>
            <p:spPr>
              <a:xfrm>
                <a:off x="10452789" y="5563500"/>
                <a:ext cx="10102" cy="22208"/>
              </a:xfrm>
              <a:custGeom>
                <a:avLst/>
                <a:gdLst>
                  <a:gd name="connsiteX0" fmla="*/ 3023 w 10102"/>
                  <a:gd name="connsiteY0" fmla="*/ 737 h 22208"/>
                  <a:gd name="connsiteX1" fmla="*/ 6 w 10102"/>
                  <a:gd name="connsiteY1" fmla="*/ 1560 h 22208"/>
                  <a:gd name="connsiteX2" fmla="*/ 7001 w 10102"/>
                  <a:gd name="connsiteY2" fmla="*/ 21723 h 22208"/>
                  <a:gd name="connsiteX3" fmla="*/ 9950 w 10102"/>
                  <a:gd name="connsiteY3" fmla="*/ 20969 h 22208"/>
                  <a:gd name="connsiteX4" fmla="*/ 3023 w 10102"/>
                  <a:gd name="connsiteY4" fmla="*/ 737 h 22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2" h="22208">
                    <a:moveTo>
                      <a:pt x="3023" y="737"/>
                    </a:moveTo>
                    <a:cubicBezTo>
                      <a:pt x="2200" y="-497"/>
                      <a:pt x="-131" y="-154"/>
                      <a:pt x="6" y="1560"/>
                    </a:cubicBezTo>
                    <a:cubicBezTo>
                      <a:pt x="623" y="8007"/>
                      <a:pt x="1994" y="17197"/>
                      <a:pt x="7001" y="21723"/>
                    </a:cubicBezTo>
                    <a:cubicBezTo>
                      <a:pt x="7893" y="22546"/>
                      <a:pt x="9744" y="22340"/>
                      <a:pt x="9950" y="20969"/>
                    </a:cubicBezTo>
                    <a:cubicBezTo>
                      <a:pt x="10978" y="14179"/>
                      <a:pt x="6590" y="6155"/>
                      <a:pt x="3023" y="7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0" name="任意多边形: 形状 4619">
                <a:extLst>
                  <a:ext uri="{FF2B5EF4-FFF2-40B4-BE49-F238E27FC236}">
                    <a16:creationId xmlns:a16="http://schemas.microsoft.com/office/drawing/2014/main" id="{E0DB0B30-0583-F075-0FDC-B86B32806541}"/>
                  </a:ext>
                </a:extLst>
              </p:cNvPr>
              <p:cNvSpPr/>
              <p:nvPr/>
            </p:nvSpPr>
            <p:spPr>
              <a:xfrm>
                <a:off x="10443237" y="5639830"/>
                <a:ext cx="7192" cy="24928"/>
              </a:xfrm>
              <a:custGeom>
                <a:avLst/>
                <a:gdLst>
                  <a:gd name="connsiteX0" fmla="*/ 6129 w 7192"/>
                  <a:gd name="connsiteY0" fmla="*/ 1903 h 24928"/>
                  <a:gd name="connsiteX1" fmla="*/ 1055 w 7192"/>
                  <a:gd name="connsiteY1" fmla="*/ 1903 h 24928"/>
                  <a:gd name="connsiteX2" fmla="*/ 2083 w 7192"/>
                  <a:gd name="connsiteY2" fmla="*/ 24054 h 24928"/>
                  <a:gd name="connsiteX3" fmla="*/ 5169 w 7192"/>
                  <a:gd name="connsiteY3" fmla="*/ 24054 h 24928"/>
                  <a:gd name="connsiteX4" fmla="*/ 6129 w 7192"/>
                  <a:gd name="connsiteY4" fmla="*/ 1903 h 24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2" h="24928">
                    <a:moveTo>
                      <a:pt x="6129" y="1903"/>
                    </a:moveTo>
                    <a:cubicBezTo>
                      <a:pt x="5718" y="-634"/>
                      <a:pt x="1466" y="-634"/>
                      <a:pt x="1055" y="1903"/>
                    </a:cubicBezTo>
                    <a:cubicBezTo>
                      <a:pt x="26" y="8692"/>
                      <a:pt x="-1071" y="17745"/>
                      <a:pt x="2083" y="24054"/>
                    </a:cubicBezTo>
                    <a:cubicBezTo>
                      <a:pt x="2632" y="25220"/>
                      <a:pt x="4552" y="25220"/>
                      <a:pt x="5169" y="24054"/>
                    </a:cubicBezTo>
                    <a:cubicBezTo>
                      <a:pt x="8255" y="17745"/>
                      <a:pt x="7158" y="8692"/>
                      <a:pt x="6129" y="19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1" name="任意多边形: 形状 4620">
                <a:extLst>
                  <a:ext uri="{FF2B5EF4-FFF2-40B4-BE49-F238E27FC236}">
                    <a16:creationId xmlns:a16="http://schemas.microsoft.com/office/drawing/2014/main" id="{F0524E39-6B7A-F174-DC79-2AABB5ED12E3}"/>
                  </a:ext>
                </a:extLst>
              </p:cNvPr>
              <p:cNvSpPr/>
              <p:nvPr/>
            </p:nvSpPr>
            <p:spPr>
              <a:xfrm>
                <a:off x="10449810" y="5695150"/>
                <a:ext cx="6657" cy="30837"/>
              </a:xfrm>
              <a:custGeom>
                <a:avLst/>
                <a:gdLst>
                  <a:gd name="connsiteX0" fmla="*/ 6277 w 6657"/>
                  <a:gd name="connsiteY0" fmla="*/ 2133 h 30837"/>
                  <a:gd name="connsiteX1" fmla="*/ 2025 w 6657"/>
                  <a:gd name="connsiteY1" fmla="*/ 1584 h 30837"/>
                  <a:gd name="connsiteX2" fmla="*/ 1408 w 6657"/>
                  <a:gd name="connsiteY2" fmla="*/ 29907 h 30837"/>
                  <a:gd name="connsiteX3" fmla="*/ 3740 w 6657"/>
                  <a:gd name="connsiteY3" fmla="*/ 30182 h 30837"/>
                  <a:gd name="connsiteX4" fmla="*/ 6277 w 6657"/>
                  <a:gd name="connsiteY4" fmla="*/ 2133 h 3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7" h="30837">
                    <a:moveTo>
                      <a:pt x="6277" y="2133"/>
                    </a:moveTo>
                    <a:cubicBezTo>
                      <a:pt x="6140" y="-199"/>
                      <a:pt x="2437" y="-954"/>
                      <a:pt x="2025" y="1584"/>
                    </a:cubicBezTo>
                    <a:cubicBezTo>
                      <a:pt x="517" y="10225"/>
                      <a:pt x="-1335" y="21472"/>
                      <a:pt x="1408" y="29907"/>
                    </a:cubicBezTo>
                    <a:cubicBezTo>
                      <a:pt x="1682" y="30868"/>
                      <a:pt x="3260" y="31279"/>
                      <a:pt x="3740" y="30182"/>
                    </a:cubicBezTo>
                    <a:cubicBezTo>
                      <a:pt x="7306" y="22089"/>
                      <a:pt x="6826" y="10911"/>
                      <a:pt x="6277" y="21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2" name="任意多边形: 形状 4621">
                <a:extLst>
                  <a:ext uri="{FF2B5EF4-FFF2-40B4-BE49-F238E27FC236}">
                    <a16:creationId xmlns:a16="http://schemas.microsoft.com/office/drawing/2014/main" id="{510927F3-BBF4-D072-77D1-177C8F559799}"/>
                  </a:ext>
                </a:extLst>
              </p:cNvPr>
              <p:cNvSpPr/>
              <p:nvPr/>
            </p:nvSpPr>
            <p:spPr>
              <a:xfrm>
                <a:off x="10444955" y="5738035"/>
                <a:ext cx="7766" cy="43036"/>
              </a:xfrm>
              <a:custGeom>
                <a:avLst/>
                <a:gdLst>
                  <a:gd name="connsiteX0" fmla="*/ 6743 w 7766"/>
                  <a:gd name="connsiteY0" fmla="*/ 2111 h 43036"/>
                  <a:gd name="connsiteX1" fmla="*/ 2559 w 7766"/>
                  <a:gd name="connsiteY1" fmla="*/ 1562 h 43036"/>
                  <a:gd name="connsiteX2" fmla="*/ 1805 w 7766"/>
                  <a:gd name="connsiteY2" fmla="*/ 41956 h 43036"/>
                  <a:gd name="connsiteX3" fmla="*/ 4754 w 7766"/>
                  <a:gd name="connsiteY3" fmla="*/ 41956 h 43036"/>
                  <a:gd name="connsiteX4" fmla="*/ 6743 w 7766"/>
                  <a:gd name="connsiteY4" fmla="*/ 2111 h 4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66" h="43036">
                    <a:moveTo>
                      <a:pt x="6743" y="2111"/>
                    </a:moveTo>
                    <a:cubicBezTo>
                      <a:pt x="6537" y="-153"/>
                      <a:pt x="2902" y="-975"/>
                      <a:pt x="2559" y="1562"/>
                    </a:cubicBezTo>
                    <a:cubicBezTo>
                      <a:pt x="639" y="14181"/>
                      <a:pt x="-1693" y="29543"/>
                      <a:pt x="1805" y="41956"/>
                    </a:cubicBezTo>
                    <a:cubicBezTo>
                      <a:pt x="2216" y="43465"/>
                      <a:pt x="4273" y="43327"/>
                      <a:pt x="4754" y="41956"/>
                    </a:cubicBezTo>
                    <a:cubicBezTo>
                      <a:pt x="9005" y="29954"/>
                      <a:pt x="7840" y="14524"/>
                      <a:pt x="6743" y="21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3" name="任意多边形: 形状 4622">
                <a:extLst>
                  <a:ext uri="{FF2B5EF4-FFF2-40B4-BE49-F238E27FC236}">
                    <a16:creationId xmlns:a16="http://schemas.microsoft.com/office/drawing/2014/main" id="{77805B86-594F-96FB-0087-A0435EA72B20}"/>
                  </a:ext>
                </a:extLst>
              </p:cNvPr>
              <p:cNvSpPr/>
              <p:nvPr/>
            </p:nvSpPr>
            <p:spPr>
              <a:xfrm>
                <a:off x="10409247" y="5736371"/>
                <a:ext cx="7362" cy="29311"/>
              </a:xfrm>
              <a:custGeom>
                <a:avLst/>
                <a:gdLst>
                  <a:gd name="connsiteX0" fmla="*/ 6652 w 7362"/>
                  <a:gd name="connsiteY0" fmla="*/ 2060 h 29311"/>
                  <a:gd name="connsiteX1" fmla="*/ 2538 w 7362"/>
                  <a:gd name="connsiteY1" fmla="*/ 1511 h 29311"/>
                  <a:gd name="connsiteX2" fmla="*/ 1509 w 7362"/>
                  <a:gd name="connsiteY2" fmla="*/ 28189 h 29311"/>
                  <a:gd name="connsiteX3" fmla="*/ 4321 w 7362"/>
                  <a:gd name="connsiteY3" fmla="*/ 28532 h 29311"/>
                  <a:gd name="connsiteX4" fmla="*/ 6652 w 7362"/>
                  <a:gd name="connsiteY4" fmla="*/ 2060 h 2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62" h="29311">
                    <a:moveTo>
                      <a:pt x="6652" y="2060"/>
                    </a:moveTo>
                    <a:cubicBezTo>
                      <a:pt x="6378" y="-134"/>
                      <a:pt x="3155" y="-957"/>
                      <a:pt x="2538" y="1511"/>
                    </a:cubicBezTo>
                    <a:cubicBezTo>
                      <a:pt x="617" y="9536"/>
                      <a:pt x="-1509" y="20302"/>
                      <a:pt x="1509" y="28189"/>
                    </a:cubicBezTo>
                    <a:cubicBezTo>
                      <a:pt x="1920" y="29355"/>
                      <a:pt x="3635" y="29835"/>
                      <a:pt x="4321" y="28532"/>
                    </a:cubicBezTo>
                    <a:cubicBezTo>
                      <a:pt x="8298" y="21057"/>
                      <a:pt x="7544" y="10221"/>
                      <a:pt x="6652" y="20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4" name="任意多边形: 形状 4623">
                <a:extLst>
                  <a:ext uri="{FF2B5EF4-FFF2-40B4-BE49-F238E27FC236}">
                    <a16:creationId xmlns:a16="http://schemas.microsoft.com/office/drawing/2014/main" id="{96F1789A-0FD1-FCC8-9A02-64A29F3D2A0E}"/>
                  </a:ext>
                </a:extLst>
              </p:cNvPr>
              <p:cNvSpPr/>
              <p:nvPr/>
            </p:nvSpPr>
            <p:spPr>
              <a:xfrm>
                <a:off x="10371792" y="5758868"/>
                <a:ext cx="6069" cy="22476"/>
              </a:xfrm>
              <a:custGeom>
                <a:avLst/>
                <a:gdLst>
                  <a:gd name="connsiteX0" fmla="*/ 4948 w 6069"/>
                  <a:gd name="connsiteY0" fmla="*/ 1852 h 22476"/>
                  <a:gd name="connsiteX1" fmla="*/ 1107 w 6069"/>
                  <a:gd name="connsiteY1" fmla="*/ 1852 h 22476"/>
                  <a:gd name="connsiteX2" fmla="*/ 1518 w 6069"/>
                  <a:gd name="connsiteY2" fmla="*/ 21603 h 22476"/>
                  <a:gd name="connsiteX3" fmla="*/ 4604 w 6069"/>
                  <a:gd name="connsiteY3" fmla="*/ 21603 h 22476"/>
                  <a:gd name="connsiteX4" fmla="*/ 4948 w 6069"/>
                  <a:gd name="connsiteY4" fmla="*/ 1852 h 22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9" h="22476">
                    <a:moveTo>
                      <a:pt x="4948" y="1852"/>
                    </a:moveTo>
                    <a:cubicBezTo>
                      <a:pt x="4810" y="-617"/>
                      <a:pt x="1244" y="-617"/>
                      <a:pt x="1107" y="1852"/>
                    </a:cubicBezTo>
                    <a:cubicBezTo>
                      <a:pt x="764" y="8161"/>
                      <a:pt x="-1431" y="15636"/>
                      <a:pt x="1518" y="21603"/>
                    </a:cubicBezTo>
                    <a:cubicBezTo>
                      <a:pt x="2067" y="22768"/>
                      <a:pt x="3987" y="22768"/>
                      <a:pt x="4604" y="21603"/>
                    </a:cubicBezTo>
                    <a:cubicBezTo>
                      <a:pt x="7485" y="15636"/>
                      <a:pt x="5290" y="8161"/>
                      <a:pt x="4948" y="18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5" name="任意多边形: 形状 4624">
                <a:extLst>
                  <a:ext uri="{FF2B5EF4-FFF2-40B4-BE49-F238E27FC236}">
                    <a16:creationId xmlns:a16="http://schemas.microsoft.com/office/drawing/2014/main" id="{555A5094-7A52-872D-2295-1728DCA83F8B}"/>
                  </a:ext>
                </a:extLst>
              </p:cNvPr>
              <p:cNvSpPr/>
              <p:nvPr/>
            </p:nvSpPr>
            <p:spPr>
              <a:xfrm>
                <a:off x="10327024" y="5757822"/>
                <a:ext cx="3007" cy="17556"/>
              </a:xfrm>
              <a:custGeom>
                <a:avLst/>
                <a:gdLst>
                  <a:gd name="connsiteX0" fmla="*/ 2738 w 3007"/>
                  <a:gd name="connsiteY0" fmla="*/ 1183 h 17556"/>
                  <a:gd name="connsiteX1" fmla="*/ 269 w 3007"/>
                  <a:gd name="connsiteY1" fmla="*/ 1183 h 17556"/>
                  <a:gd name="connsiteX2" fmla="*/ 612 w 3007"/>
                  <a:gd name="connsiteY2" fmla="*/ 16888 h 17556"/>
                  <a:gd name="connsiteX3" fmla="*/ 2395 w 3007"/>
                  <a:gd name="connsiteY3" fmla="*/ 16888 h 17556"/>
                  <a:gd name="connsiteX4" fmla="*/ 2738 w 3007"/>
                  <a:gd name="connsiteY4" fmla="*/ 1183 h 17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7" h="17556">
                    <a:moveTo>
                      <a:pt x="2738" y="1183"/>
                    </a:moveTo>
                    <a:cubicBezTo>
                      <a:pt x="2669" y="-394"/>
                      <a:pt x="338" y="-394"/>
                      <a:pt x="269" y="1183"/>
                    </a:cubicBezTo>
                    <a:cubicBezTo>
                      <a:pt x="132" y="6395"/>
                      <a:pt x="-417" y="11744"/>
                      <a:pt x="612" y="16888"/>
                    </a:cubicBezTo>
                    <a:cubicBezTo>
                      <a:pt x="818" y="17779"/>
                      <a:pt x="2189" y="17779"/>
                      <a:pt x="2395" y="16888"/>
                    </a:cubicBezTo>
                    <a:cubicBezTo>
                      <a:pt x="3424" y="11744"/>
                      <a:pt x="2875" y="6395"/>
                      <a:pt x="2738" y="11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6" name="任意多边形: 形状 4625">
                <a:extLst>
                  <a:ext uri="{FF2B5EF4-FFF2-40B4-BE49-F238E27FC236}">
                    <a16:creationId xmlns:a16="http://schemas.microsoft.com/office/drawing/2014/main" id="{DD6C4252-B4A0-FF89-8FDF-3A19C54FED70}"/>
                  </a:ext>
                </a:extLst>
              </p:cNvPr>
              <p:cNvSpPr/>
              <p:nvPr/>
            </p:nvSpPr>
            <p:spPr>
              <a:xfrm>
                <a:off x="10457914" y="5808819"/>
                <a:ext cx="7714" cy="37428"/>
              </a:xfrm>
              <a:custGeom>
                <a:avLst/>
                <a:gdLst>
                  <a:gd name="connsiteX0" fmla="*/ 5099 w 7714"/>
                  <a:gd name="connsiteY0" fmla="*/ 798 h 37428"/>
                  <a:gd name="connsiteX1" fmla="*/ 2219 w 7714"/>
                  <a:gd name="connsiteY1" fmla="*/ 798 h 37428"/>
                  <a:gd name="connsiteX2" fmla="*/ 93 w 7714"/>
                  <a:gd name="connsiteY2" fmla="*/ 17462 h 37428"/>
                  <a:gd name="connsiteX3" fmla="*/ 2699 w 7714"/>
                  <a:gd name="connsiteY3" fmla="*/ 36322 h 37428"/>
                  <a:gd name="connsiteX4" fmla="*/ 5716 w 7714"/>
                  <a:gd name="connsiteY4" fmla="*/ 36322 h 37428"/>
                  <a:gd name="connsiteX5" fmla="*/ 7705 w 7714"/>
                  <a:gd name="connsiteY5" fmla="*/ 17462 h 37428"/>
                  <a:gd name="connsiteX6" fmla="*/ 5099 w 7714"/>
                  <a:gd name="connsiteY6" fmla="*/ 798 h 37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14" h="37428">
                    <a:moveTo>
                      <a:pt x="5099" y="798"/>
                    </a:moveTo>
                    <a:cubicBezTo>
                      <a:pt x="4413" y="-231"/>
                      <a:pt x="2904" y="-300"/>
                      <a:pt x="2219" y="798"/>
                    </a:cubicBezTo>
                    <a:cubicBezTo>
                      <a:pt x="-799" y="5667"/>
                      <a:pt x="161" y="11908"/>
                      <a:pt x="93" y="17462"/>
                    </a:cubicBezTo>
                    <a:cubicBezTo>
                      <a:pt x="24" y="24046"/>
                      <a:pt x="710" y="30081"/>
                      <a:pt x="2699" y="36322"/>
                    </a:cubicBezTo>
                    <a:cubicBezTo>
                      <a:pt x="3179" y="37762"/>
                      <a:pt x="5236" y="37831"/>
                      <a:pt x="5716" y="36322"/>
                    </a:cubicBezTo>
                    <a:cubicBezTo>
                      <a:pt x="7500" y="30013"/>
                      <a:pt x="7774" y="24046"/>
                      <a:pt x="7705" y="17462"/>
                    </a:cubicBezTo>
                    <a:cubicBezTo>
                      <a:pt x="7636" y="12045"/>
                      <a:pt x="8185" y="5392"/>
                      <a:pt x="5099" y="7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7" name="任意多边形: 形状 4626">
                <a:extLst>
                  <a:ext uri="{FF2B5EF4-FFF2-40B4-BE49-F238E27FC236}">
                    <a16:creationId xmlns:a16="http://schemas.microsoft.com/office/drawing/2014/main" id="{A85AB17A-E36F-70C0-46FF-2FEAB44E8675}"/>
                  </a:ext>
                </a:extLst>
              </p:cNvPr>
              <p:cNvSpPr/>
              <p:nvPr/>
            </p:nvSpPr>
            <p:spPr>
              <a:xfrm>
                <a:off x="10431235" y="5831474"/>
                <a:ext cx="10312" cy="30184"/>
              </a:xfrm>
              <a:custGeom>
                <a:avLst/>
                <a:gdLst>
                  <a:gd name="connsiteX0" fmla="*/ 8187 w 10312"/>
                  <a:gd name="connsiteY0" fmla="*/ 13050 h 30184"/>
                  <a:gd name="connsiteX1" fmla="*/ 2769 w 10312"/>
                  <a:gd name="connsiteY1" fmla="*/ 363 h 30184"/>
                  <a:gd name="connsiteX2" fmla="*/ 643 w 10312"/>
                  <a:gd name="connsiteY2" fmla="*/ 912 h 30184"/>
                  <a:gd name="connsiteX3" fmla="*/ 1878 w 10312"/>
                  <a:gd name="connsiteY3" fmla="*/ 14765 h 30184"/>
                  <a:gd name="connsiteX4" fmla="*/ 7433 w 10312"/>
                  <a:gd name="connsiteY4" fmla="*/ 29441 h 30184"/>
                  <a:gd name="connsiteX5" fmla="*/ 10313 w 10312"/>
                  <a:gd name="connsiteY5" fmla="*/ 28687 h 30184"/>
                  <a:gd name="connsiteX6" fmla="*/ 8187 w 10312"/>
                  <a:gd name="connsiteY6" fmla="*/ 13050 h 3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12" h="30184">
                    <a:moveTo>
                      <a:pt x="8187" y="13050"/>
                    </a:moveTo>
                    <a:cubicBezTo>
                      <a:pt x="7158" y="8730"/>
                      <a:pt x="6198" y="3381"/>
                      <a:pt x="2769" y="363"/>
                    </a:cubicBezTo>
                    <a:cubicBezTo>
                      <a:pt x="2015" y="-323"/>
                      <a:pt x="986" y="20"/>
                      <a:pt x="643" y="912"/>
                    </a:cubicBezTo>
                    <a:cubicBezTo>
                      <a:pt x="-1003" y="5369"/>
                      <a:pt x="917" y="10307"/>
                      <a:pt x="1878" y="14765"/>
                    </a:cubicBezTo>
                    <a:cubicBezTo>
                      <a:pt x="2975" y="19840"/>
                      <a:pt x="4895" y="24846"/>
                      <a:pt x="7433" y="29441"/>
                    </a:cubicBezTo>
                    <a:cubicBezTo>
                      <a:pt x="8187" y="30813"/>
                      <a:pt x="10244" y="30127"/>
                      <a:pt x="10313" y="28687"/>
                    </a:cubicBezTo>
                    <a:cubicBezTo>
                      <a:pt x="10244" y="23406"/>
                      <a:pt x="9421" y="18194"/>
                      <a:pt x="8187" y="1305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8" name="任意多边形: 形状 4627">
                <a:extLst>
                  <a:ext uri="{FF2B5EF4-FFF2-40B4-BE49-F238E27FC236}">
                    <a16:creationId xmlns:a16="http://schemas.microsoft.com/office/drawing/2014/main" id="{5F07331A-FC9A-CE3B-74DE-2C035980CDF6}"/>
                  </a:ext>
                </a:extLst>
              </p:cNvPr>
              <p:cNvSpPr/>
              <p:nvPr/>
            </p:nvSpPr>
            <p:spPr>
              <a:xfrm>
                <a:off x="10454735" y="5892096"/>
                <a:ext cx="8398" cy="19137"/>
              </a:xfrm>
              <a:custGeom>
                <a:avLst/>
                <a:gdLst>
                  <a:gd name="connsiteX0" fmla="*/ 3683 w 8398"/>
                  <a:gd name="connsiteY0" fmla="*/ 1120 h 19137"/>
                  <a:gd name="connsiteX1" fmla="*/ 1351 w 8398"/>
                  <a:gd name="connsiteY1" fmla="*/ 18470 h 19137"/>
                  <a:gd name="connsiteX2" fmla="*/ 3752 w 8398"/>
                  <a:gd name="connsiteY2" fmla="*/ 17853 h 19137"/>
                  <a:gd name="connsiteX3" fmla="*/ 8004 w 8398"/>
                  <a:gd name="connsiteY3" fmla="*/ 3657 h 19137"/>
                  <a:gd name="connsiteX4" fmla="*/ 3683 w 8398"/>
                  <a:gd name="connsiteY4" fmla="*/ 1120 h 19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8" h="19137">
                    <a:moveTo>
                      <a:pt x="3683" y="1120"/>
                    </a:moveTo>
                    <a:cubicBezTo>
                      <a:pt x="117" y="6401"/>
                      <a:pt x="-1255" y="12435"/>
                      <a:pt x="1351" y="18470"/>
                    </a:cubicBezTo>
                    <a:cubicBezTo>
                      <a:pt x="1900" y="19773"/>
                      <a:pt x="3683" y="18950"/>
                      <a:pt x="3752" y="17853"/>
                    </a:cubicBezTo>
                    <a:cubicBezTo>
                      <a:pt x="4163" y="12847"/>
                      <a:pt x="5124" y="7840"/>
                      <a:pt x="8004" y="3657"/>
                    </a:cubicBezTo>
                    <a:cubicBezTo>
                      <a:pt x="9718" y="914"/>
                      <a:pt x="5398" y="-1486"/>
                      <a:pt x="3683" y="11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9" name="任意多边形: 形状 4628">
                <a:extLst>
                  <a:ext uri="{FF2B5EF4-FFF2-40B4-BE49-F238E27FC236}">
                    <a16:creationId xmlns:a16="http://schemas.microsoft.com/office/drawing/2014/main" id="{111CD9D5-7FD9-4CAD-C09E-2B903B942F26}"/>
                  </a:ext>
                </a:extLst>
              </p:cNvPr>
              <p:cNvSpPr/>
              <p:nvPr/>
            </p:nvSpPr>
            <p:spPr>
              <a:xfrm>
                <a:off x="10441961" y="5466040"/>
                <a:ext cx="9559" cy="32385"/>
              </a:xfrm>
              <a:custGeom>
                <a:avLst/>
                <a:gdLst>
                  <a:gd name="connsiteX0" fmla="*/ 6582 w 9559"/>
                  <a:gd name="connsiteY0" fmla="*/ 1088 h 32385"/>
                  <a:gd name="connsiteX1" fmla="*/ 1781 w 9559"/>
                  <a:gd name="connsiteY1" fmla="*/ 18576 h 32385"/>
                  <a:gd name="connsiteX2" fmla="*/ 1645 w 9559"/>
                  <a:gd name="connsiteY2" fmla="*/ 31881 h 32385"/>
                  <a:gd name="connsiteX3" fmla="*/ 3771 w 9559"/>
                  <a:gd name="connsiteY3" fmla="*/ 32155 h 32385"/>
                  <a:gd name="connsiteX4" fmla="*/ 7954 w 9559"/>
                  <a:gd name="connsiteY4" fmla="*/ 20291 h 32385"/>
                  <a:gd name="connsiteX5" fmla="*/ 9531 w 9559"/>
                  <a:gd name="connsiteY5" fmla="*/ 1500 h 32385"/>
                  <a:gd name="connsiteX6" fmla="*/ 6582 w 9559"/>
                  <a:gd name="connsiteY6" fmla="*/ 1088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59" h="32385">
                    <a:moveTo>
                      <a:pt x="6582" y="1088"/>
                    </a:moveTo>
                    <a:cubicBezTo>
                      <a:pt x="4319" y="6712"/>
                      <a:pt x="3084" y="12678"/>
                      <a:pt x="1781" y="18576"/>
                    </a:cubicBezTo>
                    <a:cubicBezTo>
                      <a:pt x="753" y="23240"/>
                      <a:pt x="-1579" y="27835"/>
                      <a:pt x="1645" y="31881"/>
                    </a:cubicBezTo>
                    <a:cubicBezTo>
                      <a:pt x="2124" y="32498"/>
                      <a:pt x="3153" y="32498"/>
                      <a:pt x="3771" y="32155"/>
                    </a:cubicBezTo>
                    <a:cubicBezTo>
                      <a:pt x="7954" y="29617"/>
                      <a:pt x="7405" y="24749"/>
                      <a:pt x="7954" y="20291"/>
                    </a:cubicBezTo>
                    <a:cubicBezTo>
                      <a:pt x="8777" y="14050"/>
                      <a:pt x="9737" y="7809"/>
                      <a:pt x="9531" y="1500"/>
                    </a:cubicBezTo>
                    <a:cubicBezTo>
                      <a:pt x="9531" y="-352"/>
                      <a:pt x="7268" y="-489"/>
                      <a:pt x="6582" y="10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0" name="任意多边形: 形状 4629">
                <a:extLst>
                  <a:ext uri="{FF2B5EF4-FFF2-40B4-BE49-F238E27FC236}">
                    <a16:creationId xmlns:a16="http://schemas.microsoft.com/office/drawing/2014/main" id="{B682D31E-EB34-C7B2-B344-3A892139A7D9}"/>
                  </a:ext>
                </a:extLst>
              </p:cNvPr>
              <p:cNvSpPr/>
              <p:nvPr/>
            </p:nvSpPr>
            <p:spPr>
              <a:xfrm>
                <a:off x="10459591" y="5394913"/>
                <a:ext cx="7308" cy="34938"/>
              </a:xfrm>
              <a:custGeom>
                <a:avLst/>
                <a:gdLst>
                  <a:gd name="connsiteX0" fmla="*/ 7057 w 7308"/>
                  <a:gd name="connsiteY0" fmla="*/ 2332 h 34938"/>
                  <a:gd name="connsiteX1" fmla="*/ 2394 w 7308"/>
                  <a:gd name="connsiteY1" fmla="*/ 1715 h 34938"/>
                  <a:gd name="connsiteX2" fmla="*/ 679 w 7308"/>
                  <a:gd name="connsiteY2" fmla="*/ 16597 h 34938"/>
                  <a:gd name="connsiteX3" fmla="*/ 1296 w 7308"/>
                  <a:gd name="connsiteY3" fmla="*/ 33673 h 34938"/>
                  <a:gd name="connsiteX4" fmla="*/ 4451 w 7308"/>
                  <a:gd name="connsiteY4" fmla="*/ 34085 h 34938"/>
                  <a:gd name="connsiteX5" fmla="*/ 6851 w 7308"/>
                  <a:gd name="connsiteY5" fmla="*/ 21329 h 34938"/>
                  <a:gd name="connsiteX6" fmla="*/ 7057 w 7308"/>
                  <a:gd name="connsiteY6" fmla="*/ 2332 h 3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08" h="34938">
                    <a:moveTo>
                      <a:pt x="7057" y="2332"/>
                    </a:moveTo>
                    <a:cubicBezTo>
                      <a:pt x="6851" y="-137"/>
                      <a:pt x="3011" y="-1097"/>
                      <a:pt x="2394" y="1715"/>
                    </a:cubicBezTo>
                    <a:cubicBezTo>
                      <a:pt x="1365" y="6584"/>
                      <a:pt x="1022" y="11590"/>
                      <a:pt x="679" y="16597"/>
                    </a:cubicBezTo>
                    <a:cubicBezTo>
                      <a:pt x="268" y="22083"/>
                      <a:pt x="-899" y="28461"/>
                      <a:pt x="1296" y="33673"/>
                    </a:cubicBezTo>
                    <a:cubicBezTo>
                      <a:pt x="1845" y="34976"/>
                      <a:pt x="3697" y="35525"/>
                      <a:pt x="4451" y="34085"/>
                    </a:cubicBezTo>
                    <a:cubicBezTo>
                      <a:pt x="6577" y="30244"/>
                      <a:pt x="6646" y="25649"/>
                      <a:pt x="6851" y="21329"/>
                    </a:cubicBezTo>
                    <a:cubicBezTo>
                      <a:pt x="7126" y="15019"/>
                      <a:pt x="7605" y="8641"/>
                      <a:pt x="7057" y="23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1" name="任意多边形: 形状 4630">
                <a:extLst>
                  <a:ext uri="{FF2B5EF4-FFF2-40B4-BE49-F238E27FC236}">
                    <a16:creationId xmlns:a16="http://schemas.microsoft.com/office/drawing/2014/main" id="{64126A12-9F0F-46F4-8E6D-8B2AA8D2A0D4}"/>
                  </a:ext>
                </a:extLst>
              </p:cNvPr>
              <p:cNvSpPr/>
              <p:nvPr/>
            </p:nvSpPr>
            <p:spPr>
              <a:xfrm>
                <a:off x="10468628" y="5282652"/>
                <a:ext cx="8655" cy="39602"/>
              </a:xfrm>
              <a:custGeom>
                <a:avLst/>
                <a:gdLst>
                  <a:gd name="connsiteX0" fmla="*/ 5838 w 8655"/>
                  <a:gd name="connsiteY0" fmla="*/ 1025 h 39602"/>
                  <a:gd name="connsiteX1" fmla="*/ 1929 w 8655"/>
                  <a:gd name="connsiteY1" fmla="*/ 20090 h 39602"/>
                  <a:gd name="connsiteX2" fmla="*/ 489 w 8655"/>
                  <a:gd name="connsiteY2" fmla="*/ 38059 h 39602"/>
                  <a:gd name="connsiteX3" fmla="*/ 4398 w 8655"/>
                  <a:gd name="connsiteY3" fmla="*/ 38538 h 39602"/>
                  <a:gd name="connsiteX4" fmla="*/ 7347 w 8655"/>
                  <a:gd name="connsiteY4" fmla="*/ 23588 h 39602"/>
                  <a:gd name="connsiteX5" fmla="*/ 8650 w 8655"/>
                  <a:gd name="connsiteY5" fmla="*/ 1368 h 39602"/>
                  <a:gd name="connsiteX6" fmla="*/ 5838 w 8655"/>
                  <a:gd name="connsiteY6" fmla="*/ 1025 h 39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55" h="39602">
                    <a:moveTo>
                      <a:pt x="5838" y="1025"/>
                    </a:moveTo>
                    <a:cubicBezTo>
                      <a:pt x="4192" y="7266"/>
                      <a:pt x="3026" y="13644"/>
                      <a:pt x="1929" y="20090"/>
                    </a:cubicBezTo>
                    <a:cubicBezTo>
                      <a:pt x="969" y="25920"/>
                      <a:pt x="-883" y="32229"/>
                      <a:pt x="489" y="38059"/>
                    </a:cubicBezTo>
                    <a:cubicBezTo>
                      <a:pt x="900" y="39841"/>
                      <a:pt x="3506" y="40185"/>
                      <a:pt x="4398" y="38538"/>
                    </a:cubicBezTo>
                    <a:cubicBezTo>
                      <a:pt x="6867" y="33944"/>
                      <a:pt x="6798" y="28663"/>
                      <a:pt x="7347" y="23588"/>
                    </a:cubicBezTo>
                    <a:cubicBezTo>
                      <a:pt x="8101" y="16182"/>
                      <a:pt x="8718" y="8844"/>
                      <a:pt x="8650" y="1368"/>
                    </a:cubicBezTo>
                    <a:cubicBezTo>
                      <a:pt x="8650" y="-209"/>
                      <a:pt x="6250" y="-552"/>
                      <a:pt x="5838" y="10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2" name="任意多边形: 形状 4631">
                <a:extLst>
                  <a:ext uri="{FF2B5EF4-FFF2-40B4-BE49-F238E27FC236}">
                    <a16:creationId xmlns:a16="http://schemas.microsoft.com/office/drawing/2014/main" id="{F897B95F-F184-7A30-A884-8AF030D13685}"/>
                  </a:ext>
                </a:extLst>
              </p:cNvPr>
              <p:cNvSpPr/>
              <p:nvPr/>
            </p:nvSpPr>
            <p:spPr>
              <a:xfrm>
                <a:off x="10466025" y="5197804"/>
                <a:ext cx="13535" cy="50174"/>
              </a:xfrm>
              <a:custGeom>
                <a:avLst/>
                <a:gdLst>
                  <a:gd name="connsiteX0" fmla="*/ 9058 w 13535"/>
                  <a:gd name="connsiteY0" fmla="*/ 1656 h 50174"/>
                  <a:gd name="connsiteX1" fmla="*/ 4875 w 13535"/>
                  <a:gd name="connsiteY1" fmla="*/ 24905 h 50174"/>
                  <a:gd name="connsiteX2" fmla="*/ 6 w 13535"/>
                  <a:gd name="connsiteY2" fmla="*/ 48634 h 50174"/>
                  <a:gd name="connsiteX3" fmla="*/ 3023 w 13535"/>
                  <a:gd name="connsiteY3" fmla="*/ 49457 h 50174"/>
                  <a:gd name="connsiteX4" fmla="*/ 13516 w 13535"/>
                  <a:gd name="connsiteY4" fmla="*/ 2205 h 50174"/>
                  <a:gd name="connsiteX5" fmla="*/ 9058 w 13535"/>
                  <a:gd name="connsiteY5" fmla="*/ 1656 h 50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35" h="50174">
                    <a:moveTo>
                      <a:pt x="9058" y="1656"/>
                    </a:moveTo>
                    <a:cubicBezTo>
                      <a:pt x="7481" y="9406"/>
                      <a:pt x="6452" y="17224"/>
                      <a:pt x="4875" y="24905"/>
                    </a:cubicBezTo>
                    <a:cubicBezTo>
                      <a:pt x="3229" y="32792"/>
                      <a:pt x="692" y="40542"/>
                      <a:pt x="6" y="48634"/>
                    </a:cubicBezTo>
                    <a:cubicBezTo>
                      <a:pt x="-131" y="50280"/>
                      <a:pt x="2200" y="50691"/>
                      <a:pt x="3023" y="49457"/>
                    </a:cubicBezTo>
                    <a:cubicBezTo>
                      <a:pt x="11184" y="36426"/>
                      <a:pt x="13790" y="17430"/>
                      <a:pt x="13516" y="2205"/>
                    </a:cubicBezTo>
                    <a:cubicBezTo>
                      <a:pt x="13516" y="-264"/>
                      <a:pt x="9607" y="-949"/>
                      <a:pt x="9058" y="16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3" name="任意多边形: 形状 4632">
                <a:extLst>
                  <a:ext uri="{FF2B5EF4-FFF2-40B4-BE49-F238E27FC236}">
                    <a16:creationId xmlns:a16="http://schemas.microsoft.com/office/drawing/2014/main" id="{D7ABCA18-FCA0-6C37-73A9-D790C635A28F}"/>
                  </a:ext>
                </a:extLst>
              </p:cNvPr>
              <p:cNvSpPr/>
              <p:nvPr/>
            </p:nvSpPr>
            <p:spPr>
              <a:xfrm>
                <a:off x="10476798" y="5182059"/>
                <a:ext cx="1783" cy="13441"/>
              </a:xfrm>
              <a:custGeom>
                <a:avLst/>
                <a:gdLst>
                  <a:gd name="connsiteX0" fmla="*/ 0 w 1783"/>
                  <a:gd name="connsiteY0" fmla="*/ 874 h 13441"/>
                  <a:gd name="connsiteX1" fmla="*/ 343 w 1783"/>
                  <a:gd name="connsiteY1" fmla="*/ 12876 h 13441"/>
                  <a:gd name="connsiteX2" fmla="*/ 1440 w 1783"/>
                  <a:gd name="connsiteY2" fmla="*/ 12876 h 13441"/>
                  <a:gd name="connsiteX3" fmla="*/ 1783 w 1783"/>
                  <a:gd name="connsiteY3" fmla="*/ 874 h 13441"/>
                  <a:gd name="connsiteX4" fmla="*/ 0 w 1783"/>
                  <a:gd name="connsiteY4" fmla="*/ 874 h 1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3" h="13441">
                    <a:moveTo>
                      <a:pt x="0" y="874"/>
                    </a:moveTo>
                    <a:cubicBezTo>
                      <a:pt x="0" y="4852"/>
                      <a:pt x="0" y="8898"/>
                      <a:pt x="343" y="12876"/>
                    </a:cubicBezTo>
                    <a:cubicBezTo>
                      <a:pt x="411" y="13630"/>
                      <a:pt x="1372" y="13630"/>
                      <a:pt x="1440" y="12876"/>
                    </a:cubicBezTo>
                    <a:cubicBezTo>
                      <a:pt x="1783" y="8898"/>
                      <a:pt x="1783" y="4852"/>
                      <a:pt x="1783" y="874"/>
                    </a:cubicBezTo>
                    <a:cubicBezTo>
                      <a:pt x="1783" y="-291"/>
                      <a:pt x="0" y="-291"/>
                      <a:pt x="0" y="87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4" name="任意多边形: 形状 4633">
                <a:extLst>
                  <a:ext uri="{FF2B5EF4-FFF2-40B4-BE49-F238E27FC236}">
                    <a16:creationId xmlns:a16="http://schemas.microsoft.com/office/drawing/2014/main" id="{8ED59237-5D48-8893-727D-E1E8EE601574}"/>
                  </a:ext>
                </a:extLst>
              </p:cNvPr>
              <p:cNvSpPr/>
              <p:nvPr/>
            </p:nvSpPr>
            <p:spPr>
              <a:xfrm>
                <a:off x="10439850" y="5241449"/>
                <a:ext cx="3618" cy="19733"/>
              </a:xfrm>
              <a:custGeom>
                <a:avLst/>
                <a:gdLst>
                  <a:gd name="connsiteX0" fmla="*/ 3343 w 3618"/>
                  <a:gd name="connsiteY0" fmla="*/ 1492 h 19733"/>
                  <a:gd name="connsiteX1" fmla="*/ 257 w 3618"/>
                  <a:gd name="connsiteY1" fmla="*/ 1492 h 19733"/>
                  <a:gd name="connsiteX2" fmla="*/ 669 w 3618"/>
                  <a:gd name="connsiteY2" fmla="*/ 18911 h 19733"/>
                  <a:gd name="connsiteX3" fmla="*/ 2863 w 3618"/>
                  <a:gd name="connsiteY3" fmla="*/ 18911 h 19733"/>
                  <a:gd name="connsiteX4" fmla="*/ 3343 w 3618"/>
                  <a:gd name="connsiteY4" fmla="*/ 1492 h 1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8" h="19733">
                    <a:moveTo>
                      <a:pt x="3343" y="1492"/>
                    </a:moveTo>
                    <a:cubicBezTo>
                      <a:pt x="3275" y="-497"/>
                      <a:pt x="394" y="-497"/>
                      <a:pt x="257" y="1492"/>
                    </a:cubicBezTo>
                    <a:cubicBezTo>
                      <a:pt x="51" y="7321"/>
                      <a:pt x="-360" y="13219"/>
                      <a:pt x="669" y="18911"/>
                    </a:cubicBezTo>
                    <a:cubicBezTo>
                      <a:pt x="874" y="20008"/>
                      <a:pt x="2726" y="20008"/>
                      <a:pt x="2863" y="18911"/>
                    </a:cubicBezTo>
                    <a:cubicBezTo>
                      <a:pt x="3960" y="13219"/>
                      <a:pt x="3618" y="7321"/>
                      <a:pt x="3343" y="14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5" name="任意多边形: 形状 4634">
                <a:extLst>
                  <a:ext uri="{FF2B5EF4-FFF2-40B4-BE49-F238E27FC236}">
                    <a16:creationId xmlns:a16="http://schemas.microsoft.com/office/drawing/2014/main" id="{2F094964-EB77-9D43-8985-5473FE19C653}"/>
                  </a:ext>
                </a:extLst>
              </p:cNvPr>
              <p:cNvSpPr/>
              <p:nvPr/>
            </p:nvSpPr>
            <p:spPr>
              <a:xfrm>
                <a:off x="10369740" y="5392138"/>
                <a:ext cx="7547" cy="30661"/>
              </a:xfrm>
              <a:custGeom>
                <a:avLst/>
                <a:gdLst>
                  <a:gd name="connsiteX0" fmla="*/ 7274 w 7547"/>
                  <a:gd name="connsiteY0" fmla="*/ 1748 h 30661"/>
                  <a:gd name="connsiteX1" fmla="*/ 3707 w 7547"/>
                  <a:gd name="connsiteY1" fmla="*/ 1268 h 30661"/>
                  <a:gd name="connsiteX2" fmla="*/ 278 w 7547"/>
                  <a:gd name="connsiteY2" fmla="*/ 29180 h 30661"/>
                  <a:gd name="connsiteX3" fmla="*/ 3296 w 7547"/>
                  <a:gd name="connsiteY3" fmla="*/ 29591 h 30661"/>
                  <a:gd name="connsiteX4" fmla="*/ 7274 w 7547"/>
                  <a:gd name="connsiteY4" fmla="*/ 1748 h 30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47" h="30661">
                    <a:moveTo>
                      <a:pt x="7274" y="1748"/>
                    </a:moveTo>
                    <a:cubicBezTo>
                      <a:pt x="7000" y="-310"/>
                      <a:pt x="4462" y="-653"/>
                      <a:pt x="3707" y="1268"/>
                    </a:cubicBezTo>
                    <a:cubicBezTo>
                      <a:pt x="416" y="9360"/>
                      <a:pt x="-544" y="20538"/>
                      <a:pt x="278" y="29180"/>
                    </a:cubicBezTo>
                    <a:cubicBezTo>
                      <a:pt x="416" y="30894"/>
                      <a:pt x="2679" y="31237"/>
                      <a:pt x="3296" y="29591"/>
                    </a:cubicBezTo>
                    <a:cubicBezTo>
                      <a:pt x="6314" y="21430"/>
                      <a:pt x="8302" y="10389"/>
                      <a:pt x="7274" y="17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6" name="任意多边形: 形状 4635">
                <a:extLst>
                  <a:ext uri="{FF2B5EF4-FFF2-40B4-BE49-F238E27FC236}">
                    <a16:creationId xmlns:a16="http://schemas.microsoft.com/office/drawing/2014/main" id="{954262F5-350A-936B-D8A5-C5F0F0140AA5}"/>
                  </a:ext>
                </a:extLst>
              </p:cNvPr>
              <p:cNvSpPr/>
              <p:nvPr/>
            </p:nvSpPr>
            <p:spPr>
              <a:xfrm>
                <a:off x="10353080" y="5455298"/>
                <a:ext cx="10583" cy="34382"/>
              </a:xfrm>
              <a:custGeom>
                <a:avLst/>
                <a:gdLst>
                  <a:gd name="connsiteX0" fmla="*/ 6721 w 10583"/>
                  <a:gd name="connsiteY0" fmla="*/ 994 h 34382"/>
                  <a:gd name="connsiteX1" fmla="*/ 0 w 10583"/>
                  <a:gd name="connsiteY1" fmla="*/ 32884 h 34382"/>
                  <a:gd name="connsiteX2" fmla="*/ 2812 w 10583"/>
                  <a:gd name="connsiteY2" fmla="*/ 33639 h 34382"/>
                  <a:gd name="connsiteX3" fmla="*/ 10561 w 10583"/>
                  <a:gd name="connsiteY3" fmla="*/ 2023 h 34382"/>
                  <a:gd name="connsiteX4" fmla="*/ 6721 w 10583"/>
                  <a:gd name="connsiteY4" fmla="*/ 994 h 34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83" h="34382">
                    <a:moveTo>
                      <a:pt x="6721" y="994"/>
                    </a:moveTo>
                    <a:cubicBezTo>
                      <a:pt x="1920" y="10321"/>
                      <a:pt x="69" y="22460"/>
                      <a:pt x="0" y="32884"/>
                    </a:cubicBezTo>
                    <a:cubicBezTo>
                      <a:pt x="0" y="34324"/>
                      <a:pt x="2126" y="35010"/>
                      <a:pt x="2812" y="33639"/>
                    </a:cubicBezTo>
                    <a:cubicBezTo>
                      <a:pt x="7269" y="24243"/>
                      <a:pt x="10904" y="12516"/>
                      <a:pt x="10561" y="2023"/>
                    </a:cubicBezTo>
                    <a:cubicBezTo>
                      <a:pt x="10493" y="103"/>
                      <a:pt x="7681" y="-857"/>
                      <a:pt x="6721" y="9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7" name="任意多边形: 形状 4636">
                <a:extLst>
                  <a:ext uri="{FF2B5EF4-FFF2-40B4-BE49-F238E27FC236}">
                    <a16:creationId xmlns:a16="http://schemas.microsoft.com/office/drawing/2014/main" id="{415E53F8-25F0-4898-8559-B61F223EABAB}"/>
                  </a:ext>
                </a:extLst>
              </p:cNvPr>
              <p:cNvSpPr/>
              <p:nvPr/>
            </p:nvSpPr>
            <p:spPr>
              <a:xfrm>
                <a:off x="10337138" y="5520203"/>
                <a:ext cx="12154" cy="22690"/>
              </a:xfrm>
              <a:custGeom>
                <a:avLst/>
                <a:gdLst>
                  <a:gd name="connsiteX0" fmla="*/ 8604 w 12154"/>
                  <a:gd name="connsiteY0" fmla="*/ 486 h 22690"/>
                  <a:gd name="connsiteX1" fmla="*/ 2431 w 12154"/>
                  <a:gd name="connsiteY1" fmla="*/ 22226 h 22690"/>
                  <a:gd name="connsiteX2" fmla="*/ 5106 w 12154"/>
                  <a:gd name="connsiteY2" fmla="*/ 21540 h 22690"/>
                  <a:gd name="connsiteX3" fmla="*/ 6066 w 12154"/>
                  <a:gd name="connsiteY3" fmla="*/ 12899 h 22690"/>
                  <a:gd name="connsiteX4" fmla="*/ 11484 w 12154"/>
                  <a:gd name="connsiteY4" fmla="*/ 3367 h 22690"/>
                  <a:gd name="connsiteX5" fmla="*/ 8604 w 12154"/>
                  <a:gd name="connsiteY5" fmla="*/ 486 h 22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54" h="22690">
                    <a:moveTo>
                      <a:pt x="8604" y="486"/>
                    </a:moveTo>
                    <a:cubicBezTo>
                      <a:pt x="3323" y="4601"/>
                      <a:pt x="-3809" y="16054"/>
                      <a:pt x="2431" y="22226"/>
                    </a:cubicBezTo>
                    <a:cubicBezTo>
                      <a:pt x="3323" y="23118"/>
                      <a:pt x="4695" y="22637"/>
                      <a:pt x="5106" y="21540"/>
                    </a:cubicBezTo>
                    <a:cubicBezTo>
                      <a:pt x="6066" y="18866"/>
                      <a:pt x="5586" y="15711"/>
                      <a:pt x="6066" y="12899"/>
                    </a:cubicBezTo>
                    <a:cubicBezTo>
                      <a:pt x="6752" y="9196"/>
                      <a:pt x="8672" y="5904"/>
                      <a:pt x="11484" y="3367"/>
                    </a:cubicBezTo>
                    <a:cubicBezTo>
                      <a:pt x="13473" y="1515"/>
                      <a:pt x="10592" y="-1091"/>
                      <a:pt x="8604" y="4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8" name="任意多边形: 形状 4637">
                <a:extLst>
                  <a:ext uri="{FF2B5EF4-FFF2-40B4-BE49-F238E27FC236}">
                    <a16:creationId xmlns:a16="http://schemas.microsoft.com/office/drawing/2014/main" id="{26B7DE3F-3BBB-8968-B99A-12BEEEABA665}"/>
                  </a:ext>
                </a:extLst>
              </p:cNvPr>
              <p:cNvSpPr/>
              <p:nvPr/>
            </p:nvSpPr>
            <p:spPr>
              <a:xfrm>
                <a:off x="10332723" y="5564023"/>
                <a:ext cx="7329" cy="10769"/>
              </a:xfrm>
              <a:custGeom>
                <a:avLst/>
                <a:gdLst>
                  <a:gd name="connsiteX0" fmla="*/ 4995 w 7329"/>
                  <a:gd name="connsiteY0" fmla="*/ 626 h 10769"/>
                  <a:gd name="connsiteX1" fmla="*/ 57 w 7329"/>
                  <a:gd name="connsiteY1" fmla="*/ 9610 h 10769"/>
                  <a:gd name="connsiteX2" fmla="*/ 1566 w 7329"/>
                  <a:gd name="connsiteY2" fmla="*/ 10502 h 10769"/>
                  <a:gd name="connsiteX3" fmla="*/ 7121 w 7329"/>
                  <a:gd name="connsiteY3" fmla="*/ 1929 h 10769"/>
                  <a:gd name="connsiteX4" fmla="*/ 4995 w 7329"/>
                  <a:gd name="connsiteY4" fmla="*/ 626 h 10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29" h="10769">
                    <a:moveTo>
                      <a:pt x="4995" y="626"/>
                    </a:moveTo>
                    <a:cubicBezTo>
                      <a:pt x="3280" y="3575"/>
                      <a:pt x="1360" y="6456"/>
                      <a:pt x="57" y="9610"/>
                    </a:cubicBezTo>
                    <a:cubicBezTo>
                      <a:pt x="-286" y="10433"/>
                      <a:pt x="1017" y="11188"/>
                      <a:pt x="1566" y="10502"/>
                    </a:cubicBezTo>
                    <a:cubicBezTo>
                      <a:pt x="3760" y="7895"/>
                      <a:pt x="5406" y="4810"/>
                      <a:pt x="7121" y="1929"/>
                    </a:cubicBezTo>
                    <a:cubicBezTo>
                      <a:pt x="8012" y="489"/>
                      <a:pt x="5818" y="-814"/>
                      <a:pt x="4995" y="6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9" name="任意多边形: 形状 4638">
                <a:extLst>
                  <a:ext uri="{FF2B5EF4-FFF2-40B4-BE49-F238E27FC236}">
                    <a16:creationId xmlns:a16="http://schemas.microsoft.com/office/drawing/2014/main" id="{C6F65DDD-103A-A4B3-E8B7-78CB9EEB8776}"/>
                  </a:ext>
                </a:extLst>
              </p:cNvPr>
              <p:cNvSpPr/>
              <p:nvPr/>
            </p:nvSpPr>
            <p:spPr>
              <a:xfrm>
                <a:off x="10459477" y="5516540"/>
                <a:ext cx="5588" cy="15807"/>
              </a:xfrm>
              <a:custGeom>
                <a:avLst/>
                <a:gdLst>
                  <a:gd name="connsiteX0" fmla="*/ 5182 w 5588"/>
                  <a:gd name="connsiteY0" fmla="*/ 1749 h 15807"/>
                  <a:gd name="connsiteX1" fmla="*/ 450 w 5588"/>
                  <a:gd name="connsiteY1" fmla="*/ 1749 h 15807"/>
                  <a:gd name="connsiteX2" fmla="*/ 1479 w 5588"/>
                  <a:gd name="connsiteY2" fmla="*/ 14779 h 15807"/>
                  <a:gd name="connsiteX3" fmla="*/ 4222 w 5588"/>
                  <a:gd name="connsiteY3" fmla="*/ 14779 h 15807"/>
                  <a:gd name="connsiteX4" fmla="*/ 5182 w 5588"/>
                  <a:gd name="connsiteY4" fmla="*/ 1749 h 1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8" h="15807">
                    <a:moveTo>
                      <a:pt x="5182" y="1749"/>
                    </a:moveTo>
                    <a:cubicBezTo>
                      <a:pt x="4702" y="-583"/>
                      <a:pt x="930" y="-583"/>
                      <a:pt x="450" y="1749"/>
                    </a:cubicBezTo>
                    <a:cubicBezTo>
                      <a:pt x="-441" y="5932"/>
                      <a:pt x="38" y="10733"/>
                      <a:pt x="1479" y="14779"/>
                    </a:cubicBezTo>
                    <a:cubicBezTo>
                      <a:pt x="1959" y="16151"/>
                      <a:pt x="3742" y="16151"/>
                      <a:pt x="4222" y="14779"/>
                    </a:cubicBezTo>
                    <a:cubicBezTo>
                      <a:pt x="5525" y="10733"/>
                      <a:pt x="6005" y="6001"/>
                      <a:pt x="5182" y="17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0" name="任意多边形: 形状 4639">
                <a:extLst>
                  <a:ext uri="{FF2B5EF4-FFF2-40B4-BE49-F238E27FC236}">
                    <a16:creationId xmlns:a16="http://schemas.microsoft.com/office/drawing/2014/main" id="{F99B9155-D8D6-090B-5EFB-A60AE6A804E6}"/>
                  </a:ext>
                </a:extLst>
              </p:cNvPr>
              <p:cNvSpPr/>
              <p:nvPr/>
            </p:nvSpPr>
            <p:spPr>
              <a:xfrm>
                <a:off x="10435781" y="5585858"/>
                <a:ext cx="4943" cy="18396"/>
              </a:xfrm>
              <a:custGeom>
                <a:avLst/>
                <a:gdLst>
                  <a:gd name="connsiteX0" fmla="*/ 4190 w 4943"/>
                  <a:gd name="connsiteY0" fmla="*/ 1697 h 18396"/>
                  <a:gd name="connsiteX1" fmla="*/ 692 w 4943"/>
                  <a:gd name="connsiteY1" fmla="*/ 1697 h 18396"/>
                  <a:gd name="connsiteX2" fmla="*/ 1172 w 4943"/>
                  <a:gd name="connsiteY2" fmla="*/ 17471 h 18396"/>
                  <a:gd name="connsiteX3" fmla="*/ 3778 w 4943"/>
                  <a:gd name="connsiteY3" fmla="*/ 17471 h 18396"/>
                  <a:gd name="connsiteX4" fmla="*/ 4190 w 4943"/>
                  <a:gd name="connsiteY4" fmla="*/ 1697 h 1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3" h="18396">
                    <a:moveTo>
                      <a:pt x="4190" y="1697"/>
                    </a:moveTo>
                    <a:cubicBezTo>
                      <a:pt x="3915" y="-566"/>
                      <a:pt x="967" y="-566"/>
                      <a:pt x="692" y="1697"/>
                    </a:cubicBezTo>
                    <a:cubicBezTo>
                      <a:pt x="143" y="6498"/>
                      <a:pt x="-748" y="12876"/>
                      <a:pt x="1172" y="17471"/>
                    </a:cubicBezTo>
                    <a:cubicBezTo>
                      <a:pt x="1721" y="18705"/>
                      <a:pt x="3229" y="18705"/>
                      <a:pt x="3778" y="17471"/>
                    </a:cubicBezTo>
                    <a:cubicBezTo>
                      <a:pt x="5698" y="12876"/>
                      <a:pt x="4807" y="6498"/>
                      <a:pt x="4190" y="16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1" name="任意多边形: 形状 4640">
                <a:extLst>
                  <a:ext uri="{FF2B5EF4-FFF2-40B4-BE49-F238E27FC236}">
                    <a16:creationId xmlns:a16="http://schemas.microsoft.com/office/drawing/2014/main" id="{41E40E01-5AD2-A03E-751B-55C2EDBFB1BD}"/>
                  </a:ext>
                </a:extLst>
              </p:cNvPr>
              <p:cNvSpPr/>
              <p:nvPr/>
            </p:nvSpPr>
            <p:spPr>
              <a:xfrm>
                <a:off x="10416205" y="5668442"/>
                <a:ext cx="4225" cy="16148"/>
              </a:xfrm>
              <a:custGeom>
                <a:avLst/>
                <a:gdLst>
                  <a:gd name="connsiteX0" fmla="*/ 1477 w 4225"/>
                  <a:gd name="connsiteY0" fmla="*/ 997 h 16148"/>
                  <a:gd name="connsiteX1" fmla="*/ 174 w 4225"/>
                  <a:gd name="connsiteY1" fmla="*/ 15125 h 16148"/>
                  <a:gd name="connsiteX2" fmla="*/ 2231 w 4225"/>
                  <a:gd name="connsiteY2" fmla="*/ 15399 h 16148"/>
                  <a:gd name="connsiteX3" fmla="*/ 4220 w 4225"/>
                  <a:gd name="connsiteY3" fmla="*/ 1409 h 16148"/>
                  <a:gd name="connsiteX4" fmla="*/ 1477 w 4225"/>
                  <a:gd name="connsiteY4" fmla="*/ 997 h 16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5" h="16148">
                    <a:moveTo>
                      <a:pt x="1477" y="997"/>
                    </a:moveTo>
                    <a:cubicBezTo>
                      <a:pt x="723" y="5592"/>
                      <a:pt x="-443" y="10461"/>
                      <a:pt x="174" y="15125"/>
                    </a:cubicBezTo>
                    <a:cubicBezTo>
                      <a:pt x="311" y="16290"/>
                      <a:pt x="1820" y="16565"/>
                      <a:pt x="2231" y="15399"/>
                    </a:cubicBezTo>
                    <a:cubicBezTo>
                      <a:pt x="3877" y="11010"/>
                      <a:pt x="3877" y="6003"/>
                      <a:pt x="4220" y="1409"/>
                    </a:cubicBezTo>
                    <a:cubicBezTo>
                      <a:pt x="4357" y="-169"/>
                      <a:pt x="1751" y="-580"/>
                      <a:pt x="1477" y="9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2" name="任意多边形: 形状 4641">
                <a:extLst>
                  <a:ext uri="{FF2B5EF4-FFF2-40B4-BE49-F238E27FC236}">
                    <a16:creationId xmlns:a16="http://schemas.microsoft.com/office/drawing/2014/main" id="{9BAA8A79-B87B-4220-F4DB-5CDFC2FD147A}"/>
                  </a:ext>
                </a:extLst>
              </p:cNvPr>
              <p:cNvSpPr/>
              <p:nvPr/>
            </p:nvSpPr>
            <p:spPr>
              <a:xfrm>
                <a:off x="10263542" y="5774658"/>
                <a:ext cx="3167" cy="14830"/>
              </a:xfrm>
              <a:custGeom>
                <a:avLst/>
                <a:gdLst>
                  <a:gd name="connsiteX0" fmla="*/ 41 w 3167"/>
                  <a:gd name="connsiteY0" fmla="*/ 1492 h 14830"/>
                  <a:gd name="connsiteX1" fmla="*/ 178 w 3167"/>
                  <a:gd name="connsiteY1" fmla="*/ 13493 h 14830"/>
                  <a:gd name="connsiteX2" fmla="*/ 2990 w 3167"/>
                  <a:gd name="connsiteY2" fmla="*/ 13493 h 14830"/>
                  <a:gd name="connsiteX3" fmla="*/ 3127 w 3167"/>
                  <a:gd name="connsiteY3" fmla="*/ 1492 h 14830"/>
                  <a:gd name="connsiteX4" fmla="*/ 41 w 3167"/>
                  <a:gd name="connsiteY4" fmla="*/ 1492 h 14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" h="14830">
                    <a:moveTo>
                      <a:pt x="41" y="1492"/>
                    </a:moveTo>
                    <a:cubicBezTo>
                      <a:pt x="-28" y="5538"/>
                      <a:pt x="-28" y="9447"/>
                      <a:pt x="178" y="13493"/>
                    </a:cubicBezTo>
                    <a:cubicBezTo>
                      <a:pt x="247" y="15276"/>
                      <a:pt x="2853" y="15276"/>
                      <a:pt x="2990" y="13493"/>
                    </a:cubicBezTo>
                    <a:cubicBezTo>
                      <a:pt x="3195" y="9447"/>
                      <a:pt x="3195" y="5538"/>
                      <a:pt x="3127" y="1492"/>
                    </a:cubicBezTo>
                    <a:cubicBezTo>
                      <a:pt x="3058" y="-497"/>
                      <a:pt x="41" y="-497"/>
                      <a:pt x="41" y="14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3" name="任意多边形: 形状 4642">
                <a:extLst>
                  <a:ext uri="{FF2B5EF4-FFF2-40B4-BE49-F238E27FC236}">
                    <a16:creationId xmlns:a16="http://schemas.microsoft.com/office/drawing/2014/main" id="{FA4360C1-7543-B663-7C4E-715618FCDD5E}"/>
                  </a:ext>
                </a:extLst>
              </p:cNvPr>
              <p:cNvSpPr/>
              <p:nvPr/>
            </p:nvSpPr>
            <p:spPr>
              <a:xfrm>
                <a:off x="9775810" y="4774630"/>
                <a:ext cx="7349" cy="17357"/>
              </a:xfrm>
              <a:custGeom>
                <a:avLst/>
                <a:gdLst>
                  <a:gd name="connsiteX0" fmla="*/ 3735 w 7349"/>
                  <a:gd name="connsiteY0" fmla="*/ 938 h 17357"/>
                  <a:gd name="connsiteX1" fmla="*/ 443 w 7349"/>
                  <a:gd name="connsiteY1" fmla="*/ 16094 h 17357"/>
                  <a:gd name="connsiteX2" fmla="*/ 3323 w 7349"/>
                  <a:gd name="connsiteY2" fmla="*/ 16849 h 17357"/>
                  <a:gd name="connsiteX3" fmla="*/ 7301 w 7349"/>
                  <a:gd name="connsiteY3" fmla="*/ 1898 h 17357"/>
                  <a:gd name="connsiteX4" fmla="*/ 3735 w 7349"/>
                  <a:gd name="connsiteY4" fmla="*/ 938 h 1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9" h="17357">
                    <a:moveTo>
                      <a:pt x="3735" y="938"/>
                    </a:moveTo>
                    <a:cubicBezTo>
                      <a:pt x="1334" y="5122"/>
                      <a:pt x="-997" y="11225"/>
                      <a:pt x="443" y="16094"/>
                    </a:cubicBezTo>
                    <a:cubicBezTo>
                      <a:pt x="786" y="17329"/>
                      <a:pt x="2432" y="17809"/>
                      <a:pt x="3323" y="16849"/>
                    </a:cubicBezTo>
                    <a:cubicBezTo>
                      <a:pt x="6752" y="13146"/>
                      <a:pt x="7575" y="6768"/>
                      <a:pt x="7301" y="1898"/>
                    </a:cubicBezTo>
                    <a:cubicBezTo>
                      <a:pt x="7232" y="47"/>
                      <a:pt x="4695" y="-776"/>
                      <a:pt x="3735" y="93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4" name="任意多边形: 形状 4643">
                <a:extLst>
                  <a:ext uri="{FF2B5EF4-FFF2-40B4-BE49-F238E27FC236}">
                    <a16:creationId xmlns:a16="http://schemas.microsoft.com/office/drawing/2014/main" id="{0E1A5FD5-B37A-5732-224D-4BD980F26266}"/>
                  </a:ext>
                </a:extLst>
              </p:cNvPr>
              <p:cNvSpPr/>
              <p:nvPr/>
            </p:nvSpPr>
            <p:spPr>
              <a:xfrm>
                <a:off x="9759884" y="4831122"/>
                <a:ext cx="6662" cy="22390"/>
              </a:xfrm>
              <a:custGeom>
                <a:avLst/>
                <a:gdLst>
                  <a:gd name="connsiteX0" fmla="*/ 6288 w 6662"/>
                  <a:gd name="connsiteY0" fmla="*/ 2053 h 22390"/>
                  <a:gd name="connsiteX1" fmla="*/ 2174 w 6662"/>
                  <a:gd name="connsiteY1" fmla="*/ 1505 h 22390"/>
                  <a:gd name="connsiteX2" fmla="*/ 1282 w 6662"/>
                  <a:gd name="connsiteY2" fmla="*/ 21667 h 22390"/>
                  <a:gd name="connsiteX3" fmla="*/ 3888 w 6662"/>
                  <a:gd name="connsiteY3" fmla="*/ 21667 h 22390"/>
                  <a:gd name="connsiteX4" fmla="*/ 6288 w 6662"/>
                  <a:gd name="connsiteY4" fmla="*/ 2053 h 22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2" h="22390">
                    <a:moveTo>
                      <a:pt x="6288" y="2053"/>
                    </a:moveTo>
                    <a:cubicBezTo>
                      <a:pt x="6082" y="-210"/>
                      <a:pt x="2791" y="-896"/>
                      <a:pt x="2174" y="1505"/>
                    </a:cubicBezTo>
                    <a:cubicBezTo>
                      <a:pt x="596" y="7608"/>
                      <a:pt x="-1324" y="15701"/>
                      <a:pt x="1282" y="21667"/>
                    </a:cubicBezTo>
                    <a:cubicBezTo>
                      <a:pt x="1762" y="22765"/>
                      <a:pt x="3339" y="22490"/>
                      <a:pt x="3888" y="21667"/>
                    </a:cubicBezTo>
                    <a:cubicBezTo>
                      <a:pt x="7385" y="16387"/>
                      <a:pt x="6768" y="8088"/>
                      <a:pt x="6288" y="20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5" name="任意多边形: 形状 4644">
                <a:extLst>
                  <a:ext uri="{FF2B5EF4-FFF2-40B4-BE49-F238E27FC236}">
                    <a16:creationId xmlns:a16="http://schemas.microsoft.com/office/drawing/2014/main" id="{AE9AD5E4-220C-F762-A98F-1DAA18BC307B}"/>
                  </a:ext>
                </a:extLst>
              </p:cNvPr>
              <p:cNvSpPr/>
              <p:nvPr/>
            </p:nvSpPr>
            <p:spPr>
              <a:xfrm>
                <a:off x="9744341" y="4891960"/>
                <a:ext cx="7655" cy="24958"/>
              </a:xfrm>
              <a:custGeom>
                <a:avLst/>
                <a:gdLst>
                  <a:gd name="connsiteX0" fmla="*/ 5303 w 7655"/>
                  <a:gd name="connsiteY0" fmla="*/ 605 h 24958"/>
                  <a:gd name="connsiteX1" fmla="*/ 1737 w 7655"/>
                  <a:gd name="connsiteY1" fmla="*/ 24265 h 24958"/>
                  <a:gd name="connsiteX2" fmla="*/ 4274 w 7655"/>
                  <a:gd name="connsiteY2" fmla="*/ 23922 h 24958"/>
                  <a:gd name="connsiteX3" fmla="*/ 7566 w 7655"/>
                  <a:gd name="connsiteY3" fmla="*/ 1565 h 24958"/>
                  <a:gd name="connsiteX4" fmla="*/ 5303 w 7655"/>
                  <a:gd name="connsiteY4" fmla="*/ 605 h 24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55" h="24958">
                    <a:moveTo>
                      <a:pt x="5303" y="605"/>
                    </a:moveTo>
                    <a:cubicBezTo>
                      <a:pt x="1325" y="7532"/>
                      <a:pt x="-2241" y="16516"/>
                      <a:pt x="1737" y="24265"/>
                    </a:cubicBezTo>
                    <a:cubicBezTo>
                      <a:pt x="2286" y="25363"/>
                      <a:pt x="4000" y="25088"/>
                      <a:pt x="4274" y="23922"/>
                    </a:cubicBezTo>
                    <a:cubicBezTo>
                      <a:pt x="6057" y="16584"/>
                      <a:pt x="5029" y="8903"/>
                      <a:pt x="7566" y="1565"/>
                    </a:cubicBezTo>
                    <a:cubicBezTo>
                      <a:pt x="8115" y="193"/>
                      <a:pt x="5989" y="-629"/>
                      <a:pt x="5303" y="60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6" name="任意多边形: 形状 4645">
                <a:extLst>
                  <a:ext uri="{FF2B5EF4-FFF2-40B4-BE49-F238E27FC236}">
                    <a16:creationId xmlns:a16="http://schemas.microsoft.com/office/drawing/2014/main" id="{BD5CF586-FB41-ECCD-6D75-FA1DD4BD0BD1}"/>
                  </a:ext>
                </a:extLst>
              </p:cNvPr>
              <p:cNvSpPr/>
              <p:nvPr/>
            </p:nvSpPr>
            <p:spPr>
              <a:xfrm>
                <a:off x="9738368" y="4951823"/>
                <a:ext cx="8692" cy="26937"/>
              </a:xfrm>
              <a:custGeom>
                <a:avLst/>
                <a:gdLst>
                  <a:gd name="connsiteX0" fmla="*/ 3046 w 8692"/>
                  <a:gd name="connsiteY0" fmla="*/ 1093 h 26937"/>
                  <a:gd name="connsiteX1" fmla="*/ 29 w 8692"/>
                  <a:gd name="connsiteY1" fmla="*/ 1916 h 26937"/>
                  <a:gd name="connsiteX2" fmla="*/ 5789 w 8692"/>
                  <a:gd name="connsiteY2" fmla="*/ 26193 h 26937"/>
                  <a:gd name="connsiteX3" fmla="*/ 8601 w 8692"/>
                  <a:gd name="connsiteY3" fmla="*/ 25439 h 26937"/>
                  <a:gd name="connsiteX4" fmla="*/ 3046 w 8692"/>
                  <a:gd name="connsiteY4" fmla="*/ 1093 h 26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92" h="26937">
                    <a:moveTo>
                      <a:pt x="3046" y="1093"/>
                    </a:moveTo>
                    <a:cubicBezTo>
                      <a:pt x="2498" y="-827"/>
                      <a:pt x="-314" y="-4"/>
                      <a:pt x="29" y="1916"/>
                    </a:cubicBezTo>
                    <a:cubicBezTo>
                      <a:pt x="1537" y="10008"/>
                      <a:pt x="1332" y="18924"/>
                      <a:pt x="5789" y="26193"/>
                    </a:cubicBezTo>
                    <a:cubicBezTo>
                      <a:pt x="6612" y="27565"/>
                      <a:pt x="8533" y="26879"/>
                      <a:pt x="8601" y="25439"/>
                    </a:cubicBezTo>
                    <a:cubicBezTo>
                      <a:pt x="9356" y="16935"/>
                      <a:pt x="5241" y="8980"/>
                      <a:pt x="3046" y="10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7" name="任意多边形: 形状 4646">
                <a:extLst>
                  <a:ext uri="{FF2B5EF4-FFF2-40B4-BE49-F238E27FC236}">
                    <a16:creationId xmlns:a16="http://schemas.microsoft.com/office/drawing/2014/main" id="{BBE3B348-6E2D-59B3-850D-48404E9D9B78}"/>
                  </a:ext>
                </a:extLst>
              </p:cNvPr>
              <p:cNvSpPr/>
              <p:nvPr/>
            </p:nvSpPr>
            <p:spPr>
              <a:xfrm>
                <a:off x="9751756" y="5004389"/>
                <a:ext cx="5181" cy="12004"/>
              </a:xfrm>
              <a:custGeom>
                <a:avLst/>
                <a:gdLst>
                  <a:gd name="connsiteX0" fmla="*/ 4060 w 5181"/>
                  <a:gd name="connsiteY0" fmla="*/ 1470 h 12004"/>
                  <a:gd name="connsiteX1" fmla="*/ 14 w 5181"/>
                  <a:gd name="connsiteY1" fmla="*/ 2019 h 12004"/>
                  <a:gd name="connsiteX2" fmla="*/ 2277 w 5181"/>
                  <a:gd name="connsiteY2" fmla="*/ 11346 h 12004"/>
                  <a:gd name="connsiteX3" fmla="*/ 4746 w 5181"/>
                  <a:gd name="connsiteY3" fmla="*/ 11003 h 12004"/>
                  <a:gd name="connsiteX4" fmla="*/ 4060 w 5181"/>
                  <a:gd name="connsiteY4" fmla="*/ 1470 h 1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81" h="12004">
                    <a:moveTo>
                      <a:pt x="4060" y="1470"/>
                    </a:moveTo>
                    <a:cubicBezTo>
                      <a:pt x="3580" y="-793"/>
                      <a:pt x="-261" y="-313"/>
                      <a:pt x="14" y="2019"/>
                    </a:cubicBezTo>
                    <a:cubicBezTo>
                      <a:pt x="357" y="5105"/>
                      <a:pt x="357" y="8740"/>
                      <a:pt x="2277" y="11346"/>
                    </a:cubicBezTo>
                    <a:cubicBezTo>
                      <a:pt x="2963" y="12306"/>
                      <a:pt x="4403" y="12237"/>
                      <a:pt x="4746" y="11003"/>
                    </a:cubicBezTo>
                    <a:cubicBezTo>
                      <a:pt x="5775" y="7917"/>
                      <a:pt x="4746" y="4488"/>
                      <a:pt x="4060" y="1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8" name="任意多边形: 形状 4647">
                <a:extLst>
                  <a:ext uri="{FF2B5EF4-FFF2-40B4-BE49-F238E27FC236}">
                    <a16:creationId xmlns:a16="http://schemas.microsoft.com/office/drawing/2014/main" id="{7DA55A5A-B88D-5285-B83E-2B8E2E44C88B}"/>
                  </a:ext>
                </a:extLst>
              </p:cNvPr>
              <p:cNvSpPr/>
              <p:nvPr/>
            </p:nvSpPr>
            <p:spPr>
              <a:xfrm>
                <a:off x="9761140" y="5047302"/>
                <a:ext cx="5200" cy="13757"/>
              </a:xfrm>
              <a:custGeom>
                <a:avLst/>
                <a:gdLst>
                  <a:gd name="connsiteX0" fmla="*/ 1465 w 5200"/>
                  <a:gd name="connsiteY0" fmla="*/ 1420 h 13757"/>
                  <a:gd name="connsiteX1" fmla="*/ 25 w 5200"/>
                  <a:gd name="connsiteY1" fmla="*/ 12187 h 13757"/>
                  <a:gd name="connsiteX2" fmla="*/ 2906 w 5200"/>
                  <a:gd name="connsiteY2" fmla="*/ 12941 h 13757"/>
                  <a:gd name="connsiteX3" fmla="*/ 5169 w 5200"/>
                  <a:gd name="connsiteY3" fmla="*/ 2380 h 13757"/>
                  <a:gd name="connsiteX4" fmla="*/ 1465 w 5200"/>
                  <a:gd name="connsiteY4" fmla="*/ 1420 h 13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" h="13757">
                    <a:moveTo>
                      <a:pt x="1465" y="1420"/>
                    </a:moveTo>
                    <a:cubicBezTo>
                      <a:pt x="917" y="4918"/>
                      <a:pt x="-181" y="8689"/>
                      <a:pt x="25" y="12187"/>
                    </a:cubicBezTo>
                    <a:cubicBezTo>
                      <a:pt x="162" y="13559"/>
                      <a:pt x="2220" y="14519"/>
                      <a:pt x="2906" y="12941"/>
                    </a:cubicBezTo>
                    <a:cubicBezTo>
                      <a:pt x="4346" y="9650"/>
                      <a:pt x="4551" y="5878"/>
                      <a:pt x="5169" y="2380"/>
                    </a:cubicBezTo>
                    <a:cubicBezTo>
                      <a:pt x="5580" y="-20"/>
                      <a:pt x="1877" y="-1049"/>
                      <a:pt x="1465" y="14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9" name="任意多边形: 形状 4648">
                <a:extLst>
                  <a:ext uri="{FF2B5EF4-FFF2-40B4-BE49-F238E27FC236}">
                    <a16:creationId xmlns:a16="http://schemas.microsoft.com/office/drawing/2014/main" id="{A5BC24A5-4C8B-6A82-2A66-00EF190B8045}"/>
                  </a:ext>
                </a:extLst>
              </p:cNvPr>
              <p:cNvSpPr/>
              <p:nvPr/>
            </p:nvSpPr>
            <p:spPr>
              <a:xfrm>
                <a:off x="10552495" y="4702444"/>
                <a:ext cx="6962" cy="21076"/>
              </a:xfrm>
              <a:custGeom>
                <a:avLst/>
                <a:gdLst>
                  <a:gd name="connsiteX0" fmla="*/ 4610 w 6962"/>
                  <a:gd name="connsiteY0" fmla="*/ 1526 h 21076"/>
                  <a:gd name="connsiteX1" fmla="*/ 495 w 6962"/>
                  <a:gd name="connsiteY1" fmla="*/ 1526 h 21076"/>
                  <a:gd name="connsiteX2" fmla="*/ 2759 w 6962"/>
                  <a:gd name="connsiteY2" fmla="*/ 20180 h 21076"/>
                  <a:gd name="connsiteX3" fmla="*/ 6119 w 6962"/>
                  <a:gd name="connsiteY3" fmla="*/ 19768 h 21076"/>
                  <a:gd name="connsiteX4" fmla="*/ 4610 w 6962"/>
                  <a:gd name="connsiteY4" fmla="*/ 1526 h 2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62" h="21076">
                    <a:moveTo>
                      <a:pt x="4610" y="1526"/>
                    </a:moveTo>
                    <a:cubicBezTo>
                      <a:pt x="3924" y="-189"/>
                      <a:pt x="907" y="-806"/>
                      <a:pt x="495" y="1526"/>
                    </a:cubicBezTo>
                    <a:cubicBezTo>
                      <a:pt x="-464" y="7081"/>
                      <a:pt x="-190" y="15242"/>
                      <a:pt x="2759" y="20180"/>
                    </a:cubicBezTo>
                    <a:cubicBezTo>
                      <a:pt x="3650" y="21620"/>
                      <a:pt x="5639" y="21209"/>
                      <a:pt x="6119" y="19768"/>
                    </a:cubicBezTo>
                    <a:cubicBezTo>
                      <a:pt x="7902" y="14556"/>
                      <a:pt x="6599" y="6533"/>
                      <a:pt x="4610" y="15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0" name="任意多边形: 形状 4649">
                <a:extLst>
                  <a:ext uri="{FF2B5EF4-FFF2-40B4-BE49-F238E27FC236}">
                    <a16:creationId xmlns:a16="http://schemas.microsoft.com/office/drawing/2014/main" id="{1C32E4F5-7730-4054-F98B-3CC93D98B310}"/>
                  </a:ext>
                </a:extLst>
              </p:cNvPr>
              <p:cNvSpPr/>
              <p:nvPr/>
            </p:nvSpPr>
            <p:spPr>
              <a:xfrm>
                <a:off x="10551395" y="4769704"/>
                <a:ext cx="5055" cy="11661"/>
              </a:xfrm>
              <a:custGeom>
                <a:avLst/>
                <a:gdLst>
                  <a:gd name="connsiteX0" fmla="*/ 3241 w 5055"/>
                  <a:gd name="connsiteY0" fmla="*/ 857 h 11661"/>
                  <a:gd name="connsiteX1" fmla="*/ 18 w 5055"/>
                  <a:gd name="connsiteY1" fmla="*/ 1749 h 11661"/>
                  <a:gd name="connsiteX2" fmla="*/ 2282 w 5055"/>
                  <a:gd name="connsiteY2" fmla="*/ 11007 h 11661"/>
                  <a:gd name="connsiteX3" fmla="*/ 4819 w 5055"/>
                  <a:gd name="connsiteY3" fmla="*/ 10664 h 11661"/>
                  <a:gd name="connsiteX4" fmla="*/ 3241 w 5055"/>
                  <a:gd name="connsiteY4" fmla="*/ 857 h 11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5" h="11661">
                    <a:moveTo>
                      <a:pt x="3241" y="857"/>
                    </a:moveTo>
                    <a:cubicBezTo>
                      <a:pt x="2487" y="-788"/>
                      <a:pt x="87" y="172"/>
                      <a:pt x="18" y="1749"/>
                    </a:cubicBezTo>
                    <a:cubicBezTo>
                      <a:pt x="-119" y="4835"/>
                      <a:pt x="499" y="8401"/>
                      <a:pt x="2282" y="11007"/>
                    </a:cubicBezTo>
                    <a:cubicBezTo>
                      <a:pt x="2899" y="11899"/>
                      <a:pt x="4545" y="11967"/>
                      <a:pt x="4819" y="10664"/>
                    </a:cubicBezTo>
                    <a:cubicBezTo>
                      <a:pt x="5505" y="7441"/>
                      <a:pt x="4613" y="3875"/>
                      <a:pt x="3241" y="85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1" name="任意多边形: 形状 4650">
                <a:extLst>
                  <a:ext uri="{FF2B5EF4-FFF2-40B4-BE49-F238E27FC236}">
                    <a16:creationId xmlns:a16="http://schemas.microsoft.com/office/drawing/2014/main" id="{F278CB15-B491-259E-8ED4-315F283BDE60}"/>
                  </a:ext>
                </a:extLst>
              </p:cNvPr>
              <p:cNvSpPr/>
              <p:nvPr/>
            </p:nvSpPr>
            <p:spPr>
              <a:xfrm>
                <a:off x="10554484" y="4819347"/>
                <a:ext cx="5046" cy="13344"/>
              </a:xfrm>
              <a:custGeom>
                <a:avLst/>
                <a:gdLst>
                  <a:gd name="connsiteX0" fmla="*/ 3719 w 5046"/>
                  <a:gd name="connsiteY0" fmla="*/ 1346 h 13344"/>
                  <a:gd name="connsiteX1" fmla="*/ 15 w 5046"/>
                  <a:gd name="connsiteY1" fmla="*/ 1826 h 13344"/>
                  <a:gd name="connsiteX2" fmla="*/ 2553 w 5046"/>
                  <a:gd name="connsiteY2" fmla="*/ 12731 h 13344"/>
                  <a:gd name="connsiteX3" fmla="*/ 4884 w 5046"/>
                  <a:gd name="connsiteY3" fmla="*/ 12456 h 13344"/>
                  <a:gd name="connsiteX4" fmla="*/ 3719 w 5046"/>
                  <a:gd name="connsiteY4" fmla="*/ 1346 h 1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6" h="13344">
                    <a:moveTo>
                      <a:pt x="3719" y="1346"/>
                    </a:moveTo>
                    <a:cubicBezTo>
                      <a:pt x="3238" y="-711"/>
                      <a:pt x="-259" y="-299"/>
                      <a:pt x="15" y="1826"/>
                    </a:cubicBezTo>
                    <a:cubicBezTo>
                      <a:pt x="427" y="5530"/>
                      <a:pt x="701" y="9439"/>
                      <a:pt x="2553" y="12731"/>
                    </a:cubicBezTo>
                    <a:cubicBezTo>
                      <a:pt x="3033" y="13622"/>
                      <a:pt x="4679" y="13554"/>
                      <a:pt x="4884" y="12456"/>
                    </a:cubicBezTo>
                    <a:cubicBezTo>
                      <a:pt x="5433" y="8822"/>
                      <a:pt x="4473" y="4981"/>
                      <a:pt x="3719" y="13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2" name="任意多边形: 形状 4651">
                <a:extLst>
                  <a:ext uri="{FF2B5EF4-FFF2-40B4-BE49-F238E27FC236}">
                    <a16:creationId xmlns:a16="http://schemas.microsoft.com/office/drawing/2014/main" id="{9D362D06-C3AF-B149-0F95-02BB4C6DFA32}"/>
                  </a:ext>
                </a:extLst>
              </p:cNvPr>
              <p:cNvSpPr/>
              <p:nvPr/>
            </p:nvSpPr>
            <p:spPr>
              <a:xfrm>
                <a:off x="10551441" y="4869779"/>
                <a:ext cx="7772" cy="35355"/>
              </a:xfrm>
              <a:custGeom>
                <a:avLst/>
                <a:gdLst>
                  <a:gd name="connsiteX0" fmla="*/ 7653 w 7772"/>
                  <a:gd name="connsiteY0" fmla="*/ 2829 h 35355"/>
                  <a:gd name="connsiteX1" fmla="*/ 1755 w 7772"/>
                  <a:gd name="connsiteY1" fmla="*/ 2829 h 35355"/>
                  <a:gd name="connsiteX2" fmla="*/ 1480 w 7772"/>
                  <a:gd name="connsiteY2" fmla="*/ 34170 h 35355"/>
                  <a:gd name="connsiteX3" fmla="*/ 4704 w 7772"/>
                  <a:gd name="connsiteY3" fmla="*/ 34170 h 35355"/>
                  <a:gd name="connsiteX4" fmla="*/ 7653 w 7772"/>
                  <a:gd name="connsiteY4" fmla="*/ 2829 h 35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72" h="35355">
                    <a:moveTo>
                      <a:pt x="7653" y="2829"/>
                    </a:moveTo>
                    <a:cubicBezTo>
                      <a:pt x="7653" y="-1011"/>
                      <a:pt x="2098" y="-874"/>
                      <a:pt x="1755" y="2829"/>
                    </a:cubicBezTo>
                    <a:cubicBezTo>
                      <a:pt x="726" y="12842"/>
                      <a:pt x="-1468" y="24295"/>
                      <a:pt x="1480" y="34170"/>
                    </a:cubicBezTo>
                    <a:cubicBezTo>
                      <a:pt x="1961" y="35885"/>
                      <a:pt x="4086" y="35611"/>
                      <a:pt x="4704" y="34170"/>
                    </a:cubicBezTo>
                    <a:cubicBezTo>
                      <a:pt x="8682" y="24637"/>
                      <a:pt x="7653" y="12910"/>
                      <a:pt x="7653" y="28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3" name="任意多边形: 形状 4652">
                <a:extLst>
                  <a:ext uri="{FF2B5EF4-FFF2-40B4-BE49-F238E27FC236}">
                    <a16:creationId xmlns:a16="http://schemas.microsoft.com/office/drawing/2014/main" id="{D217CFF2-3E40-3FB9-8534-5CA420AD9A71}"/>
                  </a:ext>
                </a:extLst>
              </p:cNvPr>
              <p:cNvSpPr/>
              <p:nvPr/>
            </p:nvSpPr>
            <p:spPr>
              <a:xfrm>
                <a:off x="10547099" y="4924990"/>
                <a:ext cx="8567" cy="34983"/>
              </a:xfrm>
              <a:custGeom>
                <a:avLst/>
                <a:gdLst>
                  <a:gd name="connsiteX0" fmla="*/ 3560 w 8567"/>
                  <a:gd name="connsiteY0" fmla="*/ 1797 h 34983"/>
                  <a:gd name="connsiteX1" fmla="*/ 954 w 8567"/>
                  <a:gd name="connsiteY1" fmla="*/ 33755 h 34983"/>
                  <a:gd name="connsiteX2" fmla="*/ 4040 w 8567"/>
                  <a:gd name="connsiteY2" fmla="*/ 34167 h 34983"/>
                  <a:gd name="connsiteX3" fmla="*/ 8566 w 8567"/>
                  <a:gd name="connsiteY3" fmla="*/ 2483 h 34983"/>
                  <a:gd name="connsiteX4" fmla="*/ 3560 w 8567"/>
                  <a:gd name="connsiteY4" fmla="*/ 1797 h 34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7" h="34983">
                    <a:moveTo>
                      <a:pt x="3560" y="1797"/>
                    </a:moveTo>
                    <a:cubicBezTo>
                      <a:pt x="1708" y="11261"/>
                      <a:pt x="-1652" y="24291"/>
                      <a:pt x="954" y="33755"/>
                    </a:cubicBezTo>
                    <a:cubicBezTo>
                      <a:pt x="1297" y="35127"/>
                      <a:pt x="3354" y="35470"/>
                      <a:pt x="4040" y="34167"/>
                    </a:cubicBezTo>
                    <a:cubicBezTo>
                      <a:pt x="8704" y="25389"/>
                      <a:pt x="8292" y="12152"/>
                      <a:pt x="8566" y="2483"/>
                    </a:cubicBezTo>
                    <a:cubicBezTo>
                      <a:pt x="8635" y="-329"/>
                      <a:pt x="4109" y="-1015"/>
                      <a:pt x="3560" y="17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4" name="任意多边形: 形状 4653">
                <a:extLst>
                  <a:ext uri="{FF2B5EF4-FFF2-40B4-BE49-F238E27FC236}">
                    <a16:creationId xmlns:a16="http://schemas.microsoft.com/office/drawing/2014/main" id="{7800AB4C-1D47-963F-16AA-70FCD8E49AF7}"/>
                  </a:ext>
                </a:extLst>
              </p:cNvPr>
              <p:cNvSpPr/>
              <p:nvPr/>
            </p:nvSpPr>
            <p:spPr>
              <a:xfrm>
                <a:off x="10542881" y="4981611"/>
                <a:ext cx="11232" cy="40340"/>
              </a:xfrm>
              <a:custGeom>
                <a:avLst/>
                <a:gdLst>
                  <a:gd name="connsiteX0" fmla="*/ 6337 w 11232"/>
                  <a:gd name="connsiteY0" fmla="*/ 1823 h 40340"/>
                  <a:gd name="connsiteX1" fmla="*/ 234 w 11232"/>
                  <a:gd name="connsiteY1" fmla="*/ 38513 h 40340"/>
                  <a:gd name="connsiteX2" fmla="*/ 3594 w 11232"/>
                  <a:gd name="connsiteY2" fmla="*/ 39405 h 40340"/>
                  <a:gd name="connsiteX3" fmla="*/ 11207 w 11232"/>
                  <a:gd name="connsiteY3" fmla="*/ 3126 h 40340"/>
                  <a:gd name="connsiteX4" fmla="*/ 6337 w 11232"/>
                  <a:gd name="connsiteY4" fmla="*/ 1823 h 40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32" h="40340">
                    <a:moveTo>
                      <a:pt x="6337" y="1823"/>
                    </a:moveTo>
                    <a:cubicBezTo>
                      <a:pt x="3869" y="13413"/>
                      <a:pt x="-1138" y="26580"/>
                      <a:pt x="234" y="38513"/>
                    </a:cubicBezTo>
                    <a:cubicBezTo>
                      <a:pt x="440" y="40159"/>
                      <a:pt x="2634" y="41188"/>
                      <a:pt x="3594" y="39405"/>
                    </a:cubicBezTo>
                    <a:cubicBezTo>
                      <a:pt x="9218" y="28775"/>
                      <a:pt x="9286" y="14853"/>
                      <a:pt x="11207" y="3126"/>
                    </a:cubicBezTo>
                    <a:cubicBezTo>
                      <a:pt x="11618" y="40"/>
                      <a:pt x="7023" y="-1401"/>
                      <a:pt x="6337" y="18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5" name="任意多边形: 形状 4654">
                <a:extLst>
                  <a:ext uri="{FF2B5EF4-FFF2-40B4-BE49-F238E27FC236}">
                    <a16:creationId xmlns:a16="http://schemas.microsoft.com/office/drawing/2014/main" id="{54B86A80-FE2F-DB38-E32A-26D492DCACBE}"/>
                  </a:ext>
                </a:extLst>
              </p:cNvPr>
              <p:cNvSpPr/>
              <p:nvPr/>
            </p:nvSpPr>
            <p:spPr>
              <a:xfrm>
                <a:off x="10525280" y="5055498"/>
                <a:ext cx="7871" cy="17705"/>
              </a:xfrm>
              <a:custGeom>
                <a:avLst/>
                <a:gdLst>
                  <a:gd name="connsiteX0" fmla="*/ 3296 w 7871"/>
                  <a:gd name="connsiteY0" fmla="*/ 1659 h 17705"/>
                  <a:gd name="connsiteX1" fmla="*/ 484 w 7871"/>
                  <a:gd name="connsiteY1" fmla="*/ 16473 h 17705"/>
                  <a:gd name="connsiteX2" fmla="*/ 3365 w 7871"/>
                  <a:gd name="connsiteY2" fmla="*/ 17227 h 17705"/>
                  <a:gd name="connsiteX3" fmla="*/ 7823 w 7871"/>
                  <a:gd name="connsiteY3" fmla="*/ 2894 h 17705"/>
                  <a:gd name="connsiteX4" fmla="*/ 3296 w 7871"/>
                  <a:gd name="connsiteY4" fmla="*/ 1659 h 17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71" h="17705">
                    <a:moveTo>
                      <a:pt x="3296" y="1659"/>
                    </a:moveTo>
                    <a:cubicBezTo>
                      <a:pt x="2062" y="5843"/>
                      <a:pt x="-1230" y="12152"/>
                      <a:pt x="484" y="16473"/>
                    </a:cubicBezTo>
                    <a:cubicBezTo>
                      <a:pt x="965" y="17707"/>
                      <a:pt x="2268" y="18118"/>
                      <a:pt x="3365" y="17227"/>
                    </a:cubicBezTo>
                    <a:cubicBezTo>
                      <a:pt x="6931" y="14209"/>
                      <a:pt x="6931" y="7214"/>
                      <a:pt x="7823" y="2894"/>
                    </a:cubicBezTo>
                    <a:cubicBezTo>
                      <a:pt x="8371" y="-55"/>
                      <a:pt x="4188" y="-1221"/>
                      <a:pt x="3296" y="16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6" name="任意多边形: 形状 4655">
                <a:extLst>
                  <a:ext uri="{FF2B5EF4-FFF2-40B4-BE49-F238E27FC236}">
                    <a16:creationId xmlns:a16="http://schemas.microsoft.com/office/drawing/2014/main" id="{23E329FD-173D-B3CD-18D6-A52911A057A4}"/>
                  </a:ext>
                </a:extLst>
              </p:cNvPr>
              <p:cNvSpPr/>
              <p:nvPr/>
            </p:nvSpPr>
            <p:spPr>
              <a:xfrm>
                <a:off x="10505871" y="5097597"/>
                <a:ext cx="3597" cy="5253"/>
              </a:xfrm>
              <a:custGeom>
                <a:avLst/>
                <a:gdLst>
                  <a:gd name="connsiteX0" fmla="*/ 1445 w 3597"/>
                  <a:gd name="connsiteY0" fmla="*/ 572 h 5253"/>
                  <a:gd name="connsiteX1" fmla="*/ 5 w 3597"/>
                  <a:gd name="connsiteY1" fmla="*/ 4343 h 5253"/>
                  <a:gd name="connsiteX2" fmla="*/ 1239 w 3597"/>
                  <a:gd name="connsiteY2" fmla="*/ 5029 h 5253"/>
                  <a:gd name="connsiteX3" fmla="*/ 3502 w 3597"/>
                  <a:gd name="connsiteY3" fmla="*/ 1669 h 5253"/>
                  <a:gd name="connsiteX4" fmla="*/ 1445 w 3597"/>
                  <a:gd name="connsiteY4" fmla="*/ 572 h 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7" h="5253">
                    <a:moveTo>
                      <a:pt x="1445" y="572"/>
                    </a:moveTo>
                    <a:cubicBezTo>
                      <a:pt x="759" y="1943"/>
                      <a:pt x="211" y="2834"/>
                      <a:pt x="5" y="4343"/>
                    </a:cubicBezTo>
                    <a:cubicBezTo>
                      <a:pt x="-64" y="5029"/>
                      <a:pt x="622" y="5578"/>
                      <a:pt x="1239" y="5029"/>
                    </a:cubicBezTo>
                    <a:cubicBezTo>
                      <a:pt x="2337" y="4001"/>
                      <a:pt x="2817" y="3040"/>
                      <a:pt x="3502" y="1669"/>
                    </a:cubicBezTo>
                    <a:cubicBezTo>
                      <a:pt x="4051" y="434"/>
                      <a:pt x="2062" y="-731"/>
                      <a:pt x="1445" y="5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7" name="任意多边形: 形状 4656">
                <a:extLst>
                  <a:ext uri="{FF2B5EF4-FFF2-40B4-BE49-F238E27FC236}">
                    <a16:creationId xmlns:a16="http://schemas.microsoft.com/office/drawing/2014/main" id="{4B345AEC-090F-2CCA-743A-898BEF1B20E8}"/>
                  </a:ext>
                </a:extLst>
              </p:cNvPr>
              <p:cNvSpPr/>
              <p:nvPr/>
            </p:nvSpPr>
            <p:spPr>
              <a:xfrm>
                <a:off x="10046743" y="4862322"/>
                <a:ext cx="4653" cy="13407"/>
              </a:xfrm>
              <a:custGeom>
                <a:avLst/>
                <a:gdLst>
                  <a:gd name="connsiteX0" fmla="*/ 3967 w 4653"/>
                  <a:gd name="connsiteY0" fmla="*/ 1234 h 13407"/>
                  <a:gd name="connsiteX1" fmla="*/ 675 w 4653"/>
                  <a:gd name="connsiteY1" fmla="*/ 1234 h 13407"/>
                  <a:gd name="connsiteX2" fmla="*/ 1087 w 4653"/>
                  <a:gd name="connsiteY2" fmla="*/ 12687 h 13407"/>
                  <a:gd name="connsiteX3" fmla="*/ 3624 w 4653"/>
                  <a:gd name="connsiteY3" fmla="*/ 12687 h 13407"/>
                  <a:gd name="connsiteX4" fmla="*/ 3967 w 4653"/>
                  <a:gd name="connsiteY4" fmla="*/ 1234 h 13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53" h="13407">
                    <a:moveTo>
                      <a:pt x="3967" y="1234"/>
                    </a:moveTo>
                    <a:cubicBezTo>
                      <a:pt x="3761" y="-411"/>
                      <a:pt x="881" y="-411"/>
                      <a:pt x="675" y="1234"/>
                    </a:cubicBezTo>
                    <a:cubicBezTo>
                      <a:pt x="127" y="4869"/>
                      <a:pt x="-696" y="9327"/>
                      <a:pt x="1087" y="12687"/>
                    </a:cubicBezTo>
                    <a:cubicBezTo>
                      <a:pt x="1567" y="13647"/>
                      <a:pt x="3144" y="13647"/>
                      <a:pt x="3624" y="12687"/>
                    </a:cubicBezTo>
                    <a:cubicBezTo>
                      <a:pt x="5339" y="9327"/>
                      <a:pt x="4516" y="4938"/>
                      <a:pt x="3967" y="123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8" name="任意多边形: 形状 4657">
                <a:extLst>
                  <a:ext uri="{FF2B5EF4-FFF2-40B4-BE49-F238E27FC236}">
                    <a16:creationId xmlns:a16="http://schemas.microsoft.com/office/drawing/2014/main" id="{6FE2CBA6-CE91-1163-BA9D-7DC812725AE3}"/>
                  </a:ext>
                </a:extLst>
              </p:cNvPr>
              <p:cNvSpPr/>
              <p:nvPr/>
            </p:nvSpPr>
            <p:spPr>
              <a:xfrm>
                <a:off x="10081136" y="4791626"/>
                <a:ext cx="7644" cy="30976"/>
              </a:xfrm>
              <a:custGeom>
                <a:avLst/>
                <a:gdLst>
                  <a:gd name="connsiteX0" fmla="*/ 3385 w 7644"/>
                  <a:gd name="connsiteY0" fmla="*/ 1498 h 30976"/>
                  <a:gd name="connsiteX1" fmla="*/ 642 w 7644"/>
                  <a:gd name="connsiteY1" fmla="*/ 29890 h 30976"/>
                  <a:gd name="connsiteX2" fmla="*/ 3453 w 7644"/>
                  <a:gd name="connsiteY2" fmla="*/ 30233 h 30976"/>
                  <a:gd name="connsiteX3" fmla="*/ 7637 w 7644"/>
                  <a:gd name="connsiteY3" fmla="*/ 2047 h 30976"/>
                  <a:gd name="connsiteX4" fmla="*/ 3385 w 7644"/>
                  <a:gd name="connsiteY4" fmla="*/ 1498 h 30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44" h="30976">
                    <a:moveTo>
                      <a:pt x="3385" y="1498"/>
                    </a:moveTo>
                    <a:cubicBezTo>
                      <a:pt x="2013" y="10208"/>
                      <a:pt x="-1416" y="21249"/>
                      <a:pt x="642" y="29890"/>
                    </a:cubicBezTo>
                    <a:cubicBezTo>
                      <a:pt x="916" y="31125"/>
                      <a:pt x="2836" y="31399"/>
                      <a:pt x="3453" y="30233"/>
                    </a:cubicBezTo>
                    <a:cubicBezTo>
                      <a:pt x="7500" y="22278"/>
                      <a:pt x="6882" y="10757"/>
                      <a:pt x="7637" y="2047"/>
                    </a:cubicBezTo>
                    <a:cubicBezTo>
                      <a:pt x="7843" y="-284"/>
                      <a:pt x="3796" y="-833"/>
                      <a:pt x="3385" y="14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9" name="任意多边形: 形状 4658">
                <a:extLst>
                  <a:ext uri="{FF2B5EF4-FFF2-40B4-BE49-F238E27FC236}">
                    <a16:creationId xmlns:a16="http://schemas.microsoft.com/office/drawing/2014/main" id="{04344330-35A4-7CF7-5E9B-C374C3BD953E}"/>
                  </a:ext>
                </a:extLst>
              </p:cNvPr>
              <p:cNvSpPr/>
              <p:nvPr/>
            </p:nvSpPr>
            <p:spPr>
              <a:xfrm>
                <a:off x="10102354" y="4739031"/>
                <a:ext cx="4871" cy="18205"/>
              </a:xfrm>
              <a:custGeom>
                <a:avLst/>
                <a:gdLst>
                  <a:gd name="connsiteX0" fmla="*/ 1712 w 4871"/>
                  <a:gd name="connsiteY0" fmla="*/ 1149 h 18205"/>
                  <a:gd name="connsiteX1" fmla="*/ 546 w 4871"/>
                  <a:gd name="connsiteY1" fmla="*/ 9310 h 18205"/>
                  <a:gd name="connsiteX2" fmla="*/ 409 w 4871"/>
                  <a:gd name="connsiteY2" fmla="*/ 17334 h 18205"/>
                  <a:gd name="connsiteX3" fmla="*/ 2604 w 4871"/>
                  <a:gd name="connsiteY3" fmla="*/ 17609 h 18205"/>
                  <a:gd name="connsiteX4" fmla="*/ 4112 w 4871"/>
                  <a:gd name="connsiteY4" fmla="*/ 10545 h 18205"/>
                  <a:gd name="connsiteX5" fmla="*/ 4866 w 4871"/>
                  <a:gd name="connsiteY5" fmla="*/ 1561 h 18205"/>
                  <a:gd name="connsiteX6" fmla="*/ 1712 w 4871"/>
                  <a:gd name="connsiteY6" fmla="*/ 1149 h 18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71" h="18205">
                    <a:moveTo>
                      <a:pt x="1712" y="1149"/>
                    </a:moveTo>
                    <a:cubicBezTo>
                      <a:pt x="1232" y="3824"/>
                      <a:pt x="889" y="6567"/>
                      <a:pt x="546" y="9310"/>
                    </a:cubicBezTo>
                    <a:cubicBezTo>
                      <a:pt x="203" y="11985"/>
                      <a:pt x="-414" y="14728"/>
                      <a:pt x="409" y="17334"/>
                    </a:cubicBezTo>
                    <a:cubicBezTo>
                      <a:pt x="683" y="18294"/>
                      <a:pt x="2123" y="18568"/>
                      <a:pt x="2604" y="17609"/>
                    </a:cubicBezTo>
                    <a:cubicBezTo>
                      <a:pt x="3838" y="15414"/>
                      <a:pt x="3907" y="13013"/>
                      <a:pt x="4112" y="10545"/>
                    </a:cubicBezTo>
                    <a:cubicBezTo>
                      <a:pt x="4455" y="7527"/>
                      <a:pt x="4730" y="4578"/>
                      <a:pt x="4866" y="1561"/>
                    </a:cubicBezTo>
                    <a:cubicBezTo>
                      <a:pt x="5004" y="-222"/>
                      <a:pt x="2055" y="-634"/>
                      <a:pt x="1712" y="11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0" name="任意多边形: 形状 4659">
                <a:extLst>
                  <a:ext uri="{FF2B5EF4-FFF2-40B4-BE49-F238E27FC236}">
                    <a16:creationId xmlns:a16="http://schemas.microsoft.com/office/drawing/2014/main" id="{D6CE7CE4-474F-DB94-52FB-10CD2399D227}"/>
                  </a:ext>
                </a:extLst>
              </p:cNvPr>
              <p:cNvSpPr/>
              <p:nvPr/>
            </p:nvSpPr>
            <p:spPr>
              <a:xfrm>
                <a:off x="10108316" y="4688051"/>
                <a:ext cx="3741" cy="24203"/>
              </a:xfrm>
              <a:custGeom>
                <a:avLst/>
                <a:gdLst>
                  <a:gd name="connsiteX0" fmla="*/ 2333 w 3741"/>
                  <a:gd name="connsiteY0" fmla="*/ 1106 h 24203"/>
                  <a:gd name="connsiteX1" fmla="*/ 2 w 3741"/>
                  <a:gd name="connsiteY1" fmla="*/ 1106 h 24203"/>
                  <a:gd name="connsiteX2" fmla="*/ 1922 w 3741"/>
                  <a:gd name="connsiteY2" fmla="*/ 23600 h 24203"/>
                  <a:gd name="connsiteX3" fmla="*/ 3567 w 3741"/>
                  <a:gd name="connsiteY3" fmla="*/ 23394 h 24203"/>
                  <a:gd name="connsiteX4" fmla="*/ 2333 w 3741"/>
                  <a:gd name="connsiteY4" fmla="*/ 1106 h 24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1" h="24203">
                    <a:moveTo>
                      <a:pt x="2333" y="1106"/>
                    </a:moveTo>
                    <a:cubicBezTo>
                      <a:pt x="2196" y="-334"/>
                      <a:pt x="-67" y="-403"/>
                      <a:pt x="2" y="1106"/>
                    </a:cubicBezTo>
                    <a:cubicBezTo>
                      <a:pt x="344" y="8581"/>
                      <a:pt x="276" y="16262"/>
                      <a:pt x="1922" y="23600"/>
                    </a:cubicBezTo>
                    <a:cubicBezTo>
                      <a:pt x="2127" y="24560"/>
                      <a:pt x="3499" y="24286"/>
                      <a:pt x="3567" y="23394"/>
                    </a:cubicBezTo>
                    <a:cubicBezTo>
                      <a:pt x="4185" y="15988"/>
                      <a:pt x="3019" y="8444"/>
                      <a:pt x="2333" y="11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1" name="任意多边形: 形状 4660">
                <a:extLst>
                  <a:ext uri="{FF2B5EF4-FFF2-40B4-BE49-F238E27FC236}">
                    <a16:creationId xmlns:a16="http://schemas.microsoft.com/office/drawing/2014/main" id="{BDD26CBD-DCF4-DC92-7B4D-27D420560488}"/>
                  </a:ext>
                </a:extLst>
              </p:cNvPr>
              <p:cNvSpPr/>
              <p:nvPr/>
            </p:nvSpPr>
            <p:spPr>
              <a:xfrm>
                <a:off x="9972871" y="4658624"/>
                <a:ext cx="4372" cy="16197"/>
              </a:xfrm>
              <a:custGeom>
                <a:avLst/>
                <a:gdLst>
                  <a:gd name="connsiteX0" fmla="*/ 2608 w 4372"/>
                  <a:gd name="connsiteY0" fmla="*/ 975 h 16197"/>
                  <a:gd name="connsiteX1" fmla="*/ 1 w 4372"/>
                  <a:gd name="connsiteY1" fmla="*/ 1317 h 16197"/>
                  <a:gd name="connsiteX2" fmla="*/ 1853 w 4372"/>
                  <a:gd name="connsiteY2" fmla="*/ 15651 h 16197"/>
                  <a:gd name="connsiteX3" fmla="*/ 3911 w 4372"/>
                  <a:gd name="connsiteY3" fmla="*/ 15376 h 16197"/>
                  <a:gd name="connsiteX4" fmla="*/ 2608 w 4372"/>
                  <a:gd name="connsiteY4" fmla="*/ 975 h 1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72" h="16197">
                    <a:moveTo>
                      <a:pt x="2608" y="975"/>
                    </a:moveTo>
                    <a:cubicBezTo>
                      <a:pt x="2333" y="-534"/>
                      <a:pt x="-67" y="-191"/>
                      <a:pt x="1" y="1317"/>
                    </a:cubicBezTo>
                    <a:cubicBezTo>
                      <a:pt x="138" y="5707"/>
                      <a:pt x="-341" y="11673"/>
                      <a:pt x="1853" y="15651"/>
                    </a:cubicBezTo>
                    <a:cubicBezTo>
                      <a:pt x="2333" y="16542"/>
                      <a:pt x="3636" y="16268"/>
                      <a:pt x="3911" y="15376"/>
                    </a:cubicBezTo>
                    <a:cubicBezTo>
                      <a:pt x="5214" y="11056"/>
                      <a:pt x="3430" y="5295"/>
                      <a:pt x="2608" y="9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2" name="任意多边形: 形状 4661">
                <a:extLst>
                  <a:ext uri="{FF2B5EF4-FFF2-40B4-BE49-F238E27FC236}">
                    <a16:creationId xmlns:a16="http://schemas.microsoft.com/office/drawing/2014/main" id="{D6E02BF2-2D27-47A5-4C33-96D6000A5112}"/>
                  </a:ext>
                </a:extLst>
              </p:cNvPr>
              <p:cNvSpPr/>
              <p:nvPr/>
            </p:nvSpPr>
            <p:spPr>
              <a:xfrm>
                <a:off x="9966081" y="4645626"/>
                <a:ext cx="1375" cy="2846"/>
              </a:xfrm>
              <a:custGeom>
                <a:avLst/>
                <a:gdLst>
                  <a:gd name="connsiteX0" fmla="*/ 2 w 1375"/>
                  <a:gd name="connsiteY0" fmla="*/ 669 h 2846"/>
                  <a:gd name="connsiteX1" fmla="*/ 208 w 1375"/>
                  <a:gd name="connsiteY1" fmla="*/ 2383 h 2846"/>
                  <a:gd name="connsiteX2" fmla="*/ 1168 w 1375"/>
                  <a:gd name="connsiteY2" fmla="*/ 2383 h 2846"/>
                  <a:gd name="connsiteX3" fmla="*/ 1374 w 1375"/>
                  <a:gd name="connsiteY3" fmla="*/ 669 h 2846"/>
                  <a:gd name="connsiteX4" fmla="*/ 2 w 1375"/>
                  <a:gd name="connsiteY4" fmla="*/ 669 h 2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5" h="2846">
                    <a:moveTo>
                      <a:pt x="2" y="669"/>
                    </a:moveTo>
                    <a:cubicBezTo>
                      <a:pt x="71" y="1217"/>
                      <a:pt x="139" y="1834"/>
                      <a:pt x="208" y="2383"/>
                    </a:cubicBezTo>
                    <a:cubicBezTo>
                      <a:pt x="276" y="3001"/>
                      <a:pt x="1099" y="3001"/>
                      <a:pt x="1168" y="2383"/>
                    </a:cubicBezTo>
                    <a:cubicBezTo>
                      <a:pt x="1237" y="1834"/>
                      <a:pt x="1305" y="1217"/>
                      <a:pt x="1374" y="669"/>
                    </a:cubicBezTo>
                    <a:cubicBezTo>
                      <a:pt x="1442" y="-223"/>
                      <a:pt x="-66" y="-223"/>
                      <a:pt x="2" y="6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3" name="任意多边形: 形状 4662">
                <a:extLst>
                  <a:ext uri="{FF2B5EF4-FFF2-40B4-BE49-F238E27FC236}">
                    <a16:creationId xmlns:a16="http://schemas.microsoft.com/office/drawing/2014/main" id="{84101575-3359-8426-1E56-858601B82744}"/>
                  </a:ext>
                </a:extLst>
              </p:cNvPr>
              <p:cNvSpPr/>
              <p:nvPr/>
            </p:nvSpPr>
            <p:spPr>
              <a:xfrm>
                <a:off x="10173674" y="4717621"/>
                <a:ext cx="7550" cy="17644"/>
              </a:xfrm>
              <a:custGeom>
                <a:avLst/>
                <a:gdLst>
                  <a:gd name="connsiteX0" fmla="*/ 4389 w 7550"/>
                  <a:gd name="connsiteY0" fmla="*/ 1162 h 17644"/>
                  <a:gd name="connsiteX1" fmla="*/ 0 w 7550"/>
                  <a:gd name="connsiteY1" fmla="*/ 2328 h 17644"/>
                  <a:gd name="connsiteX2" fmla="*/ 4389 w 7550"/>
                  <a:gd name="connsiteY2" fmla="*/ 16867 h 17644"/>
                  <a:gd name="connsiteX3" fmla="*/ 7407 w 7550"/>
                  <a:gd name="connsiteY3" fmla="*/ 16044 h 17644"/>
                  <a:gd name="connsiteX4" fmla="*/ 4389 w 7550"/>
                  <a:gd name="connsiteY4" fmla="*/ 1162 h 17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50" h="17644">
                    <a:moveTo>
                      <a:pt x="4389" y="1162"/>
                    </a:moveTo>
                    <a:cubicBezTo>
                      <a:pt x="3292" y="-964"/>
                      <a:pt x="0" y="65"/>
                      <a:pt x="0" y="2328"/>
                    </a:cubicBezTo>
                    <a:cubicBezTo>
                      <a:pt x="69" y="7129"/>
                      <a:pt x="1578" y="12890"/>
                      <a:pt x="4389" y="16867"/>
                    </a:cubicBezTo>
                    <a:cubicBezTo>
                      <a:pt x="5349" y="18239"/>
                      <a:pt x="7201" y="17690"/>
                      <a:pt x="7407" y="16044"/>
                    </a:cubicBezTo>
                    <a:cubicBezTo>
                      <a:pt x="8024" y="11312"/>
                      <a:pt x="6584" y="5483"/>
                      <a:pt x="4389" y="11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4" name="任意多边形: 形状 4663">
                <a:extLst>
                  <a:ext uri="{FF2B5EF4-FFF2-40B4-BE49-F238E27FC236}">
                    <a16:creationId xmlns:a16="http://schemas.microsoft.com/office/drawing/2014/main" id="{A94B76DF-F576-3CCD-72F4-63AC632A783F}"/>
                  </a:ext>
                </a:extLst>
              </p:cNvPr>
              <p:cNvSpPr/>
              <p:nvPr/>
            </p:nvSpPr>
            <p:spPr>
              <a:xfrm>
                <a:off x="10155185" y="4817277"/>
                <a:ext cx="10259" cy="22259"/>
              </a:xfrm>
              <a:custGeom>
                <a:avLst/>
                <a:gdLst>
                  <a:gd name="connsiteX0" fmla="*/ 4362 w 10259"/>
                  <a:gd name="connsiteY0" fmla="*/ 1496 h 22259"/>
                  <a:gd name="connsiteX1" fmla="*/ 110 w 10259"/>
                  <a:gd name="connsiteY1" fmla="*/ 2662 h 22259"/>
                  <a:gd name="connsiteX2" fmla="*/ 8065 w 10259"/>
                  <a:gd name="connsiteY2" fmla="*/ 21864 h 22259"/>
                  <a:gd name="connsiteX3" fmla="*/ 10259 w 10259"/>
                  <a:gd name="connsiteY3" fmla="*/ 20973 h 22259"/>
                  <a:gd name="connsiteX4" fmla="*/ 4362 w 10259"/>
                  <a:gd name="connsiteY4" fmla="*/ 1496 h 2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59" h="22259">
                    <a:moveTo>
                      <a:pt x="4362" y="1496"/>
                    </a:moveTo>
                    <a:cubicBezTo>
                      <a:pt x="3333" y="-1041"/>
                      <a:pt x="-713" y="-150"/>
                      <a:pt x="110" y="2662"/>
                    </a:cubicBezTo>
                    <a:cubicBezTo>
                      <a:pt x="2030" y="9108"/>
                      <a:pt x="3745" y="16583"/>
                      <a:pt x="8065" y="21864"/>
                    </a:cubicBezTo>
                    <a:cubicBezTo>
                      <a:pt x="8819" y="22756"/>
                      <a:pt x="10259" y="22001"/>
                      <a:pt x="10259" y="20973"/>
                    </a:cubicBezTo>
                    <a:cubicBezTo>
                      <a:pt x="10259" y="14252"/>
                      <a:pt x="6899" y="7531"/>
                      <a:pt x="4362" y="14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5" name="任意多边形: 形状 4664">
                <a:extLst>
                  <a:ext uri="{FF2B5EF4-FFF2-40B4-BE49-F238E27FC236}">
                    <a16:creationId xmlns:a16="http://schemas.microsoft.com/office/drawing/2014/main" id="{4766F425-EAE6-24CA-5845-AE3F22B91DCB}"/>
                  </a:ext>
                </a:extLst>
              </p:cNvPr>
              <p:cNvSpPr/>
              <p:nvPr/>
            </p:nvSpPr>
            <p:spPr>
              <a:xfrm>
                <a:off x="10126241" y="4838395"/>
                <a:ext cx="10126" cy="21976"/>
              </a:xfrm>
              <a:custGeom>
                <a:avLst/>
                <a:gdLst>
                  <a:gd name="connsiteX0" fmla="*/ 3337 w 10126"/>
                  <a:gd name="connsiteY0" fmla="*/ 1158 h 21976"/>
                  <a:gd name="connsiteX1" fmla="*/ 114 w 10126"/>
                  <a:gd name="connsiteY1" fmla="*/ 2049 h 21976"/>
                  <a:gd name="connsiteX2" fmla="*/ 7520 w 10126"/>
                  <a:gd name="connsiteY2" fmla="*/ 21526 h 21976"/>
                  <a:gd name="connsiteX3" fmla="*/ 10126 w 10126"/>
                  <a:gd name="connsiteY3" fmla="*/ 20429 h 21976"/>
                  <a:gd name="connsiteX4" fmla="*/ 3337 w 10126"/>
                  <a:gd name="connsiteY4" fmla="*/ 1158 h 21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26" h="21976">
                    <a:moveTo>
                      <a:pt x="3337" y="1158"/>
                    </a:moveTo>
                    <a:cubicBezTo>
                      <a:pt x="2582" y="-831"/>
                      <a:pt x="-641" y="-77"/>
                      <a:pt x="114" y="2049"/>
                    </a:cubicBezTo>
                    <a:cubicBezTo>
                      <a:pt x="2240" y="8358"/>
                      <a:pt x="3131" y="16314"/>
                      <a:pt x="7520" y="21526"/>
                    </a:cubicBezTo>
                    <a:cubicBezTo>
                      <a:pt x="8412" y="22555"/>
                      <a:pt x="10126" y="21663"/>
                      <a:pt x="10126" y="20429"/>
                    </a:cubicBezTo>
                    <a:cubicBezTo>
                      <a:pt x="10057" y="13913"/>
                      <a:pt x="5669" y="7193"/>
                      <a:pt x="3337" y="11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6" name="任意多边形: 形状 4665">
                <a:extLst>
                  <a:ext uri="{FF2B5EF4-FFF2-40B4-BE49-F238E27FC236}">
                    <a16:creationId xmlns:a16="http://schemas.microsoft.com/office/drawing/2014/main" id="{16A91874-A7A1-382E-14ED-3523996E02CC}"/>
                  </a:ext>
                </a:extLst>
              </p:cNvPr>
              <p:cNvSpPr/>
              <p:nvPr/>
            </p:nvSpPr>
            <p:spPr>
              <a:xfrm>
                <a:off x="10193346" y="4866006"/>
                <a:ext cx="4569" cy="16128"/>
              </a:xfrm>
              <a:custGeom>
                <a:avLst/>
                <a:gdLst>
                  <a:gd name="connsiteX0" fmla="*/ 2891 w 4569"/>
                  <a:gd name="connsiteY0" fmla="*/ 1048 h 16128"/>
                  <a:gd name="connsiteX1" fmla="*/ 11 w 4569"/>
                  <a:gd name="connsiteY1" fmla="*/ 1459 h 16128"/>
                  <a:gd name="connsiteX2" fmla="*/ 2343 w 4569"/>
                  <a:gd name="connsiteY2" fmla="*/ 15655 h 16128"/>
                  <a:gd name="connsiteX3" fmla="*/ 4126 w 4569"/>
                  <a:gd name="connsiteY3" fmla="*/ 15449 h 16128"/>
                  <a:gd name="connsiteX4" fmla="*/ 2891 w 4569"/>
                  <a:gd name="connsiteY4" fmla="*/ 1048 h 16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9" h="16128">
                    <a:moveTo>
                      <a:pt x="2891" y="1048"/>
                    </a:moveTo>
                    <a:cubicBezTo>
                      <a:pt x="2617" y="-598"/>
                      <a:pt x="-195" y="-187"/>
                      <a:pt x="11" y="1459"/>
                    </a:cubicBezTo>
                    <a:cubicBezTo>
                      <a:pt x="422" y="5848"/>
                      <a:pt x="-57" y="11815"/>
                      <a:pt x="2343" y="15655"/>
                    </a:cubicBezTo>
                    <a:cubicBezTo>
                      <a:pt x="2823" y="16410"/>
                      <a:pt x="3851" y="16204"/>
                      <a:pt x="4126" y="15449"/>
                    </a:cubicBezTo>
                    <a:cubicBezTo>
                      <a:pt x="5429" y="11197"/>
                      <a:pt x="3508" y="5368"/>
                      <a:pt x="2891" y="10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7" name="任意多边形: 形状 4666">
                <a:extLst>
                  <a:ext uri="{FF2B5EF4-FFF2-40B4-BE49-F238E27FC236}">
                    <a16:creationId xmlns:a16="http://schemas.microsoft.com/office/drawing/2014/main" id="{D8D92C97-71DA-F196-A749-CCB24FDD5DB5}"/>
                  </a:ext>
                </a:extLst>
              </p:cNvPr>
              <p:cNvSpPr/>
              <p:nvPr/>
            </p:nvSpPr>
            <p:spPr>
              <a:xfrm>
                <a:off x="10199459" y="4760772"/>
                <a:ext cx="4258" cy="18893"/>
              </a:xfrm>
              <a:custGeom>
                <a:avLst/>
                <a:gdLst>
                  <a:gd name="connsiteX0" fmla="*/ 1 w 4258"/>
                  <a:gd name="connsiteY0" fmla="*/ 2109 h 18893"/>
                  <a:gd name="connsiteX1" fmla="*/ 1 w 4258"/>
                  <a:gd name="connsiteY1" fmla="*/ 11093 h 18893"/>
                  <a:gd name="connsiteX2" fmla="*/ 961 w 4258"/>
                  <a:gd name="connsiteY2" fmla="*/ 18225 h 18893"/>
                  <a:gd name="connsiteX3" fmla="*/ 3293 w 4258"/>
                  <a:gd name="connsiteY3" fmla="*/ 18225 h 18893"/>
                  <a:gd name="connsiteX4" fmla="*/ 4253 w 4258"/>
                  <a:gd name="connsiteY4" fmla="*/ 11093 h 18893"/>
                  <a:gd name="connsiteX5" fmla="*/ 4253 w 4258"/>
                  <a:gd name="connsiteY5" fmla="*/ 2109 h 18893"/>
                  <a:gd name="connsiteX6" fmla="*/ 1 w 4258"/>
                  <a:gd name="connsiteY6" fmla="*/ 2109 h 18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58" h="18893">
                    <a:moveTo>
                      <a:pt x="1" y="2109"/>
                    </a:moveTo>
                    <a:lnTo>
                      <a:pt x="1" y="11093"/>
                    </a:lnTo>
                    <a:cubicBezTo>
                      <a:pt x="1" y="13561"/>
                      <a:pt x="-68" y="15962"/>
                      <a:pt x="961" y="18225"/>
                    </a:cubicBezTo>
                    <a:cubicBezTo>
                      <a:pt x="1373" y="19116"/>
                      <a:pt x="2813" y="19116"/>
                      <a:pt x="3293" y="18225"/>
                    </a:cubicBezTo>
                    <a:cubicBezTo>
                      <a:pt x="4390" y="16031"/>
                      <a:pt x="4253" y="13561"/>
                      <a:pt x="4253" y="11093"/>
                    </a:cubicBezTo>
                    <a:lnTo>
                      <a:pt x="4253" y="2109"/>
                    </a:lnTo>
                    <a:cubicBezTo>
                      <a:pt x="4390" y="-703"/>
                      <a:pt x="1" y="-703"/>
                      <a:pt x="1" y="21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8" name="任意多边形: 形状 4667">
                <a:extLst>
                  <a:ext uri="{FF2B5EF4-FFF2-40B4-BE49-F238E27FC236}">
                    <a16:creationId xmlns:a16="http://schemas.microsoft.com/office/drawing/2014/main" id="{F837353B-2D65-8AF5-3934-259690B6B272}"/>
                  </a:ext>
                </a:extLst>
              </p:cNvPr>
              <p:cNvSpPr/>
              <p:nvPr/>
            </p:nvSpPr>
            <p:spPr>
              <a:xfrm>
                <a:off x="10133829" y="4729396"/>
                <a:ext cx="5418" cy="24465"/>
              </a:xfrm>
              <a:custGeom>
                <a:avLst/>
                <a:gdLst>
                  <a:gd name="connsiteX0" fmla="*/ 1 w 5418"/>
                  <a:gd name="connsiteY0" fmla="*/ 2623 h 24465"/>
                  <a:gd name="connsiteX1" fmla="*/ 1441 w 5418"/>
                  <a:gd name="connsiteY1" fmla="*/ 23540 h 24465"/>
                  <a:gd name="connsiteX2" fmla="*/ 3978 w 5418"/>
                  <a:gd name="connsiteY2" fmla="*/ 23540 h 24465"/>
                  <a:gd name="connsiteX3" fmla="*/ 5419 w 5418"/>
                  <a:gd name="connsiteY3" fmla="*/ 2623 h 24465"/>
                  <a:gd name="connsiteX4" fmla="*/ 1 w 5418"/>
                  <a:gd name="connsiteY4" fmla="*/ 2623 h 24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18" h="24465">
                    <a:moveTo>
                      <a:pt x="1" y="2623"/>
                    </a:moveTo>
                    <a:cubicBezTo>
                      <a:pt x="138" y="9550"/>
                      <a:pt x="-342" y="16819"/>
                      <a:pt x="1441" y="23540"/>
                    </a:cubicBezTo>
                    <a:cubicBezTo>
                      <a:pt x="1784" y="24774"/>
                      <a:pt x="3636" y="24774"/>
                      <a:pt x="3978" y="23540"/>
                    </a:cubicBezTo>
                    <a:cubicBezTo>
                      <a:pt x="5762" y="16819"/>
                      <a:pt x="5281" y="9550"/>
                      <a:pt x="5419" y="2623"/>
                    </a:cubicBezTo>
                    <a:cubicBezTo>
                      <a:pt x="5419" y="-874"/>
                      <a:pt x="-68" y="-874"/>
                      <a:pt x="1" y="26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9" name="任意多边形: 形状 4668">
                <a:extLst>
                  <a:ext uri="{FF2B5EF4-FFF2-40B4-BE49-F238E27FC236}">
                    <a16:creationId xmlns:a16="http://schemas.microsoft.com/office/drawing/2014/main" id="{2944AF20-5F54-3DE0-B0E2-EADE6BE286BB}"/>
                  </a:ext>
                </a:extLst>
              </p:cNvPr>
              <p:cNvSpPr/>
              <p:nvPr/>
            </p:nvSpPr>
            <p:spPr>
              <a:xfrm>
                <a:off x="10049104" y="4706388"/>
                <a:ext cx="3349" cy="6052"/>
              </a:xfrm>
              <a:custGeom>
                <a:avLst/>
                <a:gdLst>
                  <a:gd name="connsiteX0" fmla="*/ 29 w 3349"/>
                  <a:gd name="connsiteY0" fmla="*/ 2109 h 6052"/>
                  <a:gd name="connsiteX1" fmla="*/ 715 w 3349"/>
                  <a:gd name="connsiteY1" fmla="*/ 5332 h 6052"/>
                  <a:gd name="connsiteX2" fmla="*/ 2635 w 3349"/>
                  <a:gd name="connsiteY2" fmla="*/ 5332 h 6052"/>
                  <a:gd name="connsiteX3" fmla="*/ 3321 w 3349"/>
                  <a:gd name="connsiteY3" fmla="*/ 2109 h 6052"/>
                  <a:gd name="connsiteX4" fmla="*/ 29 w 3349"/>
                  <a:gd name="connsiteY4" fmla="*/ 2109 h 6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49" h="6052">
                    <a:moveTo>
                      <a:pt x="29" y="2109"/>
                    </a:moveTo>
                    <a:cubicBezTo>
                      <a:pt x="166" y="3275"/>
                      <a:pt x="372" y="4235"/>
                      <a:pt x="715" y="5332"/>
                    </a:cubicBezTo>
                    <a:cubicBezTo>
                      <a:pt x="1057" y="6292"/>
                      <a:pt x="2292" y="6292"/>
                      <a:pt x="2635" y="5332"/>
                    </a:cubicBezTo>
                    <a:cubicBezTo>
                      <a:pt x="2978" y="4235"/>
                      <a:pt x="3183" y="3206"/>
                      <a:pt x="3321" y="2109"/>
                    </a:cubicBezTo>
                    <a:cubicBezTo>
                      <a:pt x="3732" y="-703"/>
                      <a:pt x="-382" y="-703"/>
                      <a:pt x="29" y="21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0" name="任意多边形: 形状 4669">
                <a:extLst>
                  <a:ext uri="{FF2B5EF4-FFF2-40B4-BE49-F238E27FC236}">
                    <a16:creationId xmlns:a16="http://schemas.microsoft.com/office/drawing/2014/main" id="{31D24CC5-DCC6-4399-A036-7DDB255E9FD1}"/>
                  </a:ext>
                </a:extLst>
              </p:cNvPr>
              <p:cNvSpPr/>
              <p:nvPr/>
            </p:nvSpPr>
            <p:spPr>
              <a:xfrm>
                <a:off x="9952516" y="4973472"/>
                <a:ext cx="4456" cy="15224"/>
              </a:xfrm>
              <a:custGeom>
                <a:avLst/>
                <a:gdLst>
                  <a:gd name="connsiteX0" fmla="*/ 4308 w 4456"/>
                  <a:gd name="connsiteY0" fmla="*/ 2006 h 15224"/>
                  <a:gd name="connsiteX1" fmla="*/ 125 w 4456"/>
                  <a:gd name="connsiteY1" fmla="*/ 2006 h 15224"/>
                  <a:gd name="connsiteX2" fmla="*/ 1017 w 4456"/>
                  <a:gd name="connsiteY2" fmla="*/ 14350 h 15224"/>
                  <a:gd name="connsiteX3" fmla="*/ 3417 w 4456"/>
                  <a:gd name="connsiteY3" fmla="*/ 14350 h 15224"/>
                  <a:gd name="connsiteX4" fmla="*/ 4308 w 4456"/>
                  <a:gd name="connsiteY4" fmla="*/ 2006 h 15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56" h="15224">
                    <a:moveTo>
                      <a:pt x="4308" y="2006"/>
                    </a:moveTo>
                    <a:cubicBezTo>
                      <a:pt x="4308" y="-669"/>
                      <a:pt x="125" y="-669"/>
                      <a:pt x="125" y="2006"/>
                    </a:cubicBezTo>
                    <a:cubicBezTo>
                      <a:pt x="125" y="5915"/>
                      <a:pt x="-492" y="10647"/>
                      <a:pt x="1017" y="14350"/>
                    </a:cubicBezTo>
                    <a:cubicBezTo>
                      <a:pt x="1497" y="15516"/>
                      <a:pt x="2937" y="15516"/>
                      <a:pt x="3417" y="14350"/>
                    </a:cubicBezTo>
                    <a:cubicBezTo>
                      <a:pt x="4994" y="10647"/>
                      <a:pt x="4308" y="5915"/>
                      <a:pt x="4308" y="20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1" name="任意多边形: 形状 4670">
                <a:extLst>
                  <a:ext uri="{FF2B5EF4-FFF2-40B4-BE49-F238E27FC236}">
                    <a16:creationId xmlns:a16="http://schemas.microsoft.com/office/drawing/2014/main" id="{A5BF6BC8-693C-2514-9AF1-D54245DCD291}"/>
                  </a:ext>
                </a:extLst>
              </p:cNvPr>
              <p:cNvSpPr/>
              <p:nvPr/>
            </p:nvSpPr>
            <p:spPr>
              <a:xfrm>
                <a:off x="9929472" y="5155895"/>
                <a:ext cx="6034" cy="14676"/>
              </a:xfrm>
              <a:custGeom>
                <a:avLst/>
                <a:gdLst>
                  <a:gd name="connsiteX0" fmla="*/ 3967 w 6034"/>
                  <a:gd name="connsiteY0" fmla="*/ 360 h 14676"/>
                  <a:gd name="connsiteX1" fmla="*/ 2046 w 6034"/>
                  <a:gd name="connsiteY1" fmla="*/ 360 h 14676"/>
                  <a:gd name="connsiteX2" fmla="*/ 1841 w 6034"/>
                  <a:gd name="connsiteY2" fmla="*/ 14007 h 14676"/>
                  <a:gd name="connsiteX3" fmla="*/ 4172 w 6034"/>
                  <a:gd name="connsiteY3" fmla="*/ 14007 h 14676"/>
                  <a:gd name="connsiteX4" fmla="*/ 3967 w 6034"/>
                  <a:gd name="connsiteY4" fmla="*/ 360 h 14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34" h="14676">
                    <a:moveTo>
                      <a:pt x="3967" y="360"/>
                    </a:moveTo>
                    <a:cubicBezTo>
                      <a:pt x="3349" y="-120"/>
                      <a:pt x="2663" y="-120"/>
                      <a:pt x="2046" y="360"/>
                    </a:cubicBezTo>
                    <a:cubicBezTo>
                      <a:pt x="-1452" y="3172"/>
                      <a:pt x="263" y="10510"/>
                      <a:pt x="1841" y="14007"/>
                    </a:cubicBezTo>
                    <a:cubicBezTo>
                      <a:pt x="2252" y="14899"/>
                      <a:pt x="3761" y="14899"/>
                      <a:pt x="4172" y="14007"/>
                    </a:cubicBezTo>
                    <a:cubicBezTo>
                      <a:pt x="5818" y="10510"/>
                      <a:pt x="7464" y="3172"/>
                      <a:pt x="3967" y="3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2" name="任意多边形: 形状 4671">
                <a:extLst>
                  <a:ext uri="{FF2B5EF4-FFF2-40B4-BE49-F238E27FC236}">
                    <a16:creationId xmlns:a16="http://schemas.microsoft.com/office/drawing/2014/main" id="{78849E1E-B331-4CEC-F664-2B833C8521D9}"/>
                  </a:ext>
                </a:extLst>
              </p:cNvPr>
              <p:cNvSpPr/>
              <p:nvPr/>
            </p:nvSpPr>
            <p:spPr>
              <a:xfrm>
                <a:off x="9946458" y="5179759"/>
                <a:ext cx="4809" cy="19851"/>
              </a:xfrm>
              <a:custGeom>
                <a:avLst/>
                <a:gdLst>
                  <a:gd name="connsiteX0" fmla="*/ 2823 w 4809"/>
                  <a:gd name="connsiteY0" fmla="*/ 1048 h 19851"/>
                  <a:gd name="connsiteX1" fmla="*/ 11 w 4809"/>
                  <a:gd name="connsiteY1" fmla="*/ 1459 h 19851"/>
                  <a:gd name="connsiteX2" fmla="*/ 1931 w 4809"/>
                  <a:gd name="connsiteY2" fmla="*/ 18947 h 19851"/>
                  <a:gd name="connsiteX3" fmla="*/ 4400 w 4809"/>
                  <a:gd name="connsiteY3" fmla="*/ 18947 h 19851"/>
                  <a:gd name="connsiteX4" fmla="*/ 2823 w 4809"/>
                  <a:gd name="connsiteY4" fmla="*/ 1048 h 19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9" h="19851">
                    <a:moveTo>
                      <a:pt x="2823" y="1048"/>
                    </a:moveTo>
                    <a:cubicBezTo>
                      <a:pt x="2480" y="-598"/>
                      <a:pt x="-57" y="-187"/>
                      <a:pt x="11" y="1459"/>
                    </a:cubicBezTo>
                    <a:cubicBezTo>
                      <a:pt x="11" y="7014"/>
                      <a:pt x="-263" y="13735"/>
                      <a:pt x="1931" y="18947"/>
                    </a:cubicBezTo>
                    <a:cubicBezTo>
                      <a:pt x="2343" y="19976"/>
                      <a:pt x="4126" y="20319"/>
                      <a:pt x="4400" y="18947"/>
                    </a:cubicBezTo>
                    <a:cubicBezTo>
                      <a:pt x="5566" y="13255"/>
                      <a:pt x="3989" y="6740"/>
                      <a:pt x="2823" y="10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3" name="任意多边形: 形状 4672">
                <a:extLst>
                  <a:ext uri="{FF2B5EF4-FFF2-40B4-BE49-F238E27FC236}">
                    <a16:creationId xmlns:a16="http://schemas.microsoft.com/office/drawing/2014/main" id="{5180759D-6C54-29AC-C5E3-631E5B5C1868}"/>
                  </a:ext>
                </a:extLst>
              </p:cNvPr>
              <p:cNvSpPr/>
              <p:nvPr/>
            </p:nvSpPr>
            <p:spPr>
              <a:xfrm>
                <a:off x="10190935" y="5210341"/>
                <a:ext cx="6675" cy="13495"/>
              </a:xfrm>
              <a:custGeom>
                <a:avLst/>
                <a:gdLst>
                  <a:gd name="connsiteX0" fmla="*/ 3725 w 6675"/>
                  <a:gd name="connsiteY0" fmla="*/ 1327 h 13495"/>
                  <a:gd name="connsiteX1" fmla="*/ 90 w 6675"/>
                  <a:gd name="connsiteY1" fmla="*/ 2356 h 13495"/>
                  <a:gd name="connsiteX2" fmla="*/ 4068 w 6675"/>
                  <a:gd name="connsiteY2" fmla="*/ 12848 h 13495"/>
                  <a:gd name="connsiteX3" fmla="*/ 6674 w 6675"/>
                  <a:gd name="connsiteY3" fmla="*/ 12163 h 13495"/>
                  <a:gd name="connsiteX4" fmla="*/ 3725 w 6675"/>
                  <a:gd name="connsiteY4" fmla="*/ 1327 h 13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5" h="13495">
                    <a:moveTo>
                      <a:pt x="3725" y="1327"/>
                    </a:moveTo>
                    <a:cubicBezTo>
                      <a:pt x="2833" y="-936"/>
                      <a:pt x="-596" y="-113"/>
                      <a:pt x="90" y="2356"/>
                    </a:cubicBezTo>
                    <a:cubicBezTo>
                      <a:pt x="1050" y="5990"/>
                      <a:pt x="1941" y="9693"/>
                      <a:pt x="4068" y="12848"/>
                    </a:cubicBezTo>
                    <a:cubicBezTo>
                      <a:pt x="4753" y="13946"/>
                      <a:pt x="6742" y="13603"/>
                      <a:pt x="6674" y="12163"/>
                    </a:cubicBezTo>
                    <a:cubicBezTo>
                      <a:pt x="6468" y="8322"/>
                      <a:pt x="5096" y="4825"/>
                      <a:pt x="3725" y="13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4" name="任意多边形: 形状 4673">
                <a:extLst>
                  <a:ext uri="{FF2B5EF4-FFF2-40B4-BE49-F238E27FC236}">
                    <a16:creationId xmlns:a16="http://schemas.microsoft.com/office/drawing/2014/main" id="{C6549281-486B-325F-FE54-2345A12975DB}"/>
                  </a:ext>
                </a:extLst>
              </p:cNvPr>
              <p:cNvSpPr/>
              <p:nvPr/>
            </p:nvSpPr>
            <p:spPr>
              <a:xfrm>
                <a:off x="10328274" y="5191660"/>
                <a:ext cx="4579" cy="11185"/>
              </a:xfrm>
              <a:custGeom>
                <a:avLst/>
                <a:gdLst>
                  <a:gd name="connsiteX0" fmla="*/ 3272 w 4579"/>
                  <a:gd name="connsiteY0" fmla="*/ 1217 h 11185"/>
                  <a:gd name="connsiteX1" fmla="*/ 49 w 4579"/>
                  <a:gd name="connsiteY1" fmla="*/ 2108 h 11185"/>
                  <a:gd name="connsiteX2" fmla="*/ 2655 w 4579"/>
                  <a:gd name="connsiteY2" fmla="*/ 10681 h 11185"/>
                  <a:gd name="connsiteX3" fmla="*/ 4575 w 4579"/>
                  <a:gd name="connsiteY3" fmla="*/ 10201 h 11185"/>
                  <a:gd name="connsiteX4" fmla="*/ 3272 w 4579"/>
                  <a:gd name="connsiteY4" fmla="*/ 1217 h 11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9" h="11185">
                    <a:moveTo>
                      <a:pt x="3272" y="1217"/>
                    </a:moveTo>
                    <a:cubicBezTo>
                      <a:pt x="2792" y="-909"/>
                      <a:pt x="-431" y="-18"/>
                      <a:pt x="49" y="2108"/>
                    </a:cubicBezTo>
                    <a:cubicBezTo>
                      <a:pt x="735" y="5057"/>
                      <a:pt x="1215" y="8006"/>
                      <a:pt x="2655" y="10681"/>
                    </a:cubicBezTo>
                    <a:cubicBezTo>
                      <a:pt x="3135" y="11641"/>
                      <a:pt x="4506" y="11092"/>
                      <a:pt x="4575" y="10201"/>
                    </a:cubicBezTo>
                    <a:cubicBezTo>
                      <a:pt x="4644" y="7115"/>
                      <a:pt x="3889" y="4166"/>
                      <a:pt x="3272" y="12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5" name="任意多边形: 形状 4674">
                <a:extLst>
                  <a:ext uri="{FF2B5EF4-FFF2-40B4-BE49-F238E27FC236}">
                    <a16:creationId xmlns:a16="http://schemas.microsoft.com/office/drawing/2014/main" id="{50133345-6D6E-18BE-2B0F-F6AA6A35A2EA}"/>
                  </a:ext>
                </a:extLst>
              </p:cNvPr>
              <p:cNvSpPr/>
              <p:nvPr/>
            </p:nvSpPr>
            <p:spPr>
              <a:xfrm>
                <a:off x="10399136" y="5174541"/>
                <a:ext cx="8396" cy="12152"/>
              </a:xfrm>
              <a:custGeom>
                <a:avLst/>
                <a:gdLst>
                  <a:gd name="connsiteX0" fmla="*/ 3939 w 8396"/>
                  <a:gd name="connsiteY0" fmla="*/ 1054 h 12152"/>
                  <a:gd name="connsiteX1" fmla="*/ 304 w 8396"/>
                  <a:gd name="connsiteY1" fmla="*/ 3180 h 12152"/>
                  <a:gd name="connsiteX2" fmla="*/ 6407 w 8396"/>
                  <a:gd name="connsiteY2" fmla="*/ 11958 h 12152"/>
                  <a:gd name="connsiteX3" fmla="*/ 8396 w 8396"/>
                  <a:gd name="connsiteY3" fmla="*/ 10792 h 12152"/>
                  <a:gd name="connsiteX4" fmla="*/ 3939 w 8396"/>
                  <a:gd name="connsiteY4" fmla="*/ 1054 h 1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96" h="12152">
                    <a:moveTo>
                      <a:pt x="3939" y="1054"/>
                    </a:moveTo>
                    <a:cubicBezTo>
                      <a:pt x="2567" y="-1346"/>
                      <a:pt x="-1068" y="780"/>
                      <a:pt x="304" y="3180"/>
                    </a:cubicBezTo>
                    <a:cubicBezTo>
                      <a:pt x="2019" y="6197"/>
                      <a:pt x="3390" y="9969"/>
                      <a:pt x="6407" y="11958"/>
                    </a:cubicBezTo>
                    <a:cubicBezTo>
                      <a:pt x="7230" y="12507"/>
                      <a:pt x="8396" y="11821"/>
                      <a:pt x="8396" y="10792"/>
                    </a:cubicBezTo>
                    <a:cubicBezTo>
                      <a:pt x="8191" y="7226"/>
                      <a:pt x="5653" y="4071"/>
                      <a:pt x="3939" y="105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6" name="任意多边形: 形状 4675">
                <a:extLst>
                  <a:ext uri="{FF2B5EF4-FFF2-40B4-BE49-F238E27FC236}">
                    <a16:creationId xmlns:a16="http://schemas.microsoft.com/office/drawing/2014/main" id="{4A7559D6-FFB1-EB70-6BBA-DFFA6F47A427}"/>
                  </a:ext>
                </a:extLst>
              </p:cNvPr>
              <p:cNvSpPr/>
              <p:nvPr/>
            </p:nvSpPr>
            <p:spPr>
              <a:xfrm>
                <a:off x="10496432" y="5011288"/>
                <a:ext cx="7196" cy="23878"/>
              </a:xfrm>
              <a:custGeom>
                <a:avLst/>
                <a:gdLst>
                  <a:gd name="connsiteX0" fmla="*/ 3409 w 7196"/>
                  <a:gd name="connsiteY0" fmla="*/ 1430 h 23878"/>
                  <a:gd name="connsiteX1" fmla="*/ 1283 w 7196"/>
                  <a:gd name="connsiteY1" fmla="*/ 12403 h 23878"/>
                  <a:gd name="connsiteX2" fmla="*/ 529 w 7196"/>
                  <a:gd name="connsiteY2" fmla="*/ 22827 h 23878"/>
                  <a:gd name="connsiteX3" fmla="*/ 2860 w 7196"/>
                  <a:gd name="connsiteY3" fmla="*/ 23444 h 23878"/>
                  <a:gd name="connsiteX4" fmla="*/ 5398 w 7196"/>
                  <a:gd name="connsiteY4" fmla="*/ 15146 h 23878"/>
                  <a:gd name="connsiteX5" fmla="*/ 7181 w 7196"/>
                  <a:gd name="connsiteY5" fmla="*/ 2390 h 23878"/>
                  <a:gd name="connsiteX6" fmla="*/ 3409 w 7196"/>
                  <a:gd name="connsiteY6" fmla="*/ 1430 h 23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96" h="23878">
                    <a:moveTo>
                      <a:pt x="3409" y="1430"/>
                    </a:moveTo>
                    <a:cubicBezTo>
                      <a:pt x="2723" y="5065"/>
                      <a:pt x="1969" y="8768"/>
                      <a:pt x="1283" y="12403"/>
                    </a:cubicBezTo>
                    <a:cubicBezTo>
                      <a:pt x="666" y="15695"/>
                      <a:pt x="-774" y="19604"/>
                      <a:pt x="529" y="22827"/>
                    </a:cubicBezTo>
                    <a:cubicBezTo>
                      <a:pt x="871" y="23718"/>
                      <a:pt x="2106" y="24336"/>
                      <a:pt x="2860" y="23444"/>
                    </a:cubicBezTo>
                    <a:cubicBezTo>
                      <a:pt x="4918" y="21044"/>
                      <a:pt x="4918" y="18163"/>
                      <a:pt x="5398" y="15146"/>
                    </a:cubicBezTo>
                    <a:lnTo>
                      <a:pt x="7181" y="2390"/>
                    </a:lnTo>
                    <a:cubicBezTo>
                      <a:pt x="7455" y="58"/>
                      <a:pt x="3889" y="-1108"/>
                      <a:pt x="3409" y="14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7" name="任意多边形: 形状 4676">
                <a:extLst>
                  <a:ext uri="{FF2B5EF4-FFF2-40B4-BE49-F238E27FC236}">
                    <a16:creationId xmlns:a16="http://schemas.microsoft.com/office/drawing/2014/main" id="{074320A0-C8C2-6288-1A40-84F1D74D74D8}"/>
                  </a:ext>
                </a:extLst>
              </p:cNvPr>
              <p:cNvSpPr/>
              <p:nvPr/>
            </p:nvSpPr>
            <p:spPr>
              <a:xfrm>
                <a:off x="10529619" y="4811416"/>
                <a:ext cx="7263" cy="20689"/>
              </a:xfrm>
              <a:custGeom>
                <a:avLst/>
                <a:gdLst>
                  <a:gd name="connsiteX0" fmla="*/ 2248 w 7263"/>
                  <a:gd name="connsiteY0" fmla="*/ 567 h 20689"/>
                  <a:gd name="connsiteX1" fmla="*/ 191 w 7263"/>
                  <a:gd name="connsiteY1" fmla="*/ 1802 h 20689"/>
                  <a:gd name="connsiteX2" fmla="*/ 5746 w 7263"/>
                  <a:gd name="connsiteY2" fmla="*/ 20044 h 20689"/>
                  <a:gd name="connsiteX3" fmla="*/ 6980 w 7263"/>
                  <a:gd name="connsiteY3" fmla="*/ 20182 h 20689"/>
                  <a:gd name="connsiteX4" fmla="*/ 2248 w 7263"/>
                  <a:gd name="connsiteY4" fmla="*/ 567 h 2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63" h="20689">
                    <a:moveTo>
                      <a:pt x="2248" y="567"/>
                    </a:moveTo>
                    <a:cubicBezTo>
                      <a:pt x="1425" y="-736"/>
                      <a:pt x="-632" y="431"/>
                      <a:pt x="191" y="1802"/>
                    </a:cubicBezTo>
                    <a:cubicBezTo>
                      <a:pt x="3688" y="7494"/>
                      <a:pt x="4923" y="13529"/>
                      <a:pt x="5746" y="20044"/>
                    </a:cubicBezTo>
                    <a:cubicBezTo>
                      <a:pt x="5814" y="20730"/>
                      <a:pt x="6912" y="21005"/>
                      <a:pt x="6980" y="20182"/>
                    </a:cubicBezTo>
                    <a:cubicBezTo>
                      <a:pt x="8078" y="13255"/>
                      <a:pt x="5883" y="6466"/>
                      <a:pt x="2248" y="5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8" name="任意多边形: 形状 4677">
                <a:extLst>
                  <a:ext uri="{FF2B5EF4-FFF2-40B4-BE49-F238E27FC236}">
                    <a16:creationId xmlns:a16="http://schemas.microsoft.com/office/drawing/2014/main" id="{0BC8F8A8-A1A8-7F3F-1F09-ADD30B29CEEE}"/>
                  </a:ext>
                </a:extLst>
              </p:cNvPr>
              <p:cNvSpPr/>
              <p:nvPr/>
            </p:nvSpPr>
            <p:spPr>
              <a:xfrm>
                <a:off x="10499748" y="4706008"/>
                <a:ext cx="6635" cy="20145"/>
              </a:xfrm>
              <a:custGeom>
                <a:avLst/>
                <a:gdLst>
                  <a:gd name="connsiteX0" fmla="*/ 5442 w 6635"/>
                  <a:gd name="connsiteY0" fmla="*/ 2489 h 20145"/>
                  <a:gd name="connsiteX1" fmla="*/ 1464 w 6635"/>
                  <a:gd name="connsiteY1" fmla="*/ 1392 h 20145"/>
                  <a:gd name="connsiteX2" fmla="*/ 5030 w 6635"/>
                  <a:gd name="connsiteY2" fmla="*/ 19977 h 20145"/>
                  <a:gd name="connsiteX3" fmla="*/ 6608 w 6635"/>
                  <a:gd name="connsiteY3" fmla="*/ 18742 h 20145"/>
                  <a:gd name="connsiteX4" fmla="*/ 5442 w 6635"/>
                  <a:gd name="connsiteY4" fmla="*/ 2489 h 20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35" h="20145">
                    <a:moveTo>
                      <a:pt x="5442" y="2489"/>
                    </a:moveTo>
                    <a:cubicBezTo>
                      <a:pt x="6402" y="20"/>
                      <a:pt x="2424" y="-1077"/>
                      <a:pt x="1464" y="1392"/>
                    </a:cubicBezTo>
                    <a:cubicBezTo>
                      <a:pt x="-936" y="7358"/>
                      <a:pt x="-799" y="15931"/>
                      <a:pt x="5030" y="19977"/>
                    </a:cubicBezTo>
                    <a:cubicBezTo>
                      <a:pt x="5853" y="20526"/>
                      <a:pt x="6813" y="19634"/>
                      <a:pt x="6608" y="18742"/>
                    </a:cubicBezTo>
                    <a:cubicBezTo>
                      <a:pt x="4962" y="13050"/>
                      <a:pt x="3110" y="8318"/>
                      <a:pt x="5442" y="24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9" name="任意多边形: 形状 4678">
                <a:extLst>
                  <a:ext uri="{FF2B5EF4-FFF2-40B4-BE49-F238E27FC236}">
                    <a16:creationId xmlns:a16="http://schemas.microsoft.com/office/drawing/2014/main" id="{F5DB961B-7856-9495-F9E5-66D0D5E66FF7}"/>
                  </a:ext>
                </a:extLst>
              </p:cNvPr>
              <p:cNvSpPr/>
              <p:nvPr/>
            </p:nvSpPr>
            <p:spPr>
              <a:xfrm>
                <a:off x="10308603" y="4658463"/>
                <a:ext cx="7181" cy="15802"/>
              </a:xfrm>
              <a:custGeom>
                <a:avLst/>
                <a:gdLst>
                  <a:gd name="connsiteX0" fmla="*/ 2917 w 7181"/>
                  <a:gd name="connsiteY0" fmla="*/ 999 h 15802"/>
                  <a:gd name="connsiteX1" fmla="*/ 105 w 7181"/>
                  <a:gd name="connsiteY1" fmla="*/ 1753 h 15802"/>
                  <a:gd name="connsiteX2" fmla="*/ 6003 w 7181"/>
                  <a:gd name="connsiteY2" fmla="*/ 15469 h 15802"/>
                  <a:gd name="connsiteX3" fmla="*/ 7169 w 7181"/>
                  <a:gd name="connsiteY3" fmla="*/ 14989 h 15802"/>
                  <a:gd name="connsiteX4" fmla="*/ 2917 w 7181"/>
                  <a:gd name="connsiteY4" fmla="*/ 999 h 1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81" h="15802">
                    <a:moveTo>
                      <a:pt x="2917" y="999"/>
                    </a:moveTo>
                    <a:cubicBezTo>
                      <a:pt x="2299" y="-784"/>
                      <a:pt x="-581" y="39"/>
                      <a:pt x="105" y="1753"/>
                    </a:cubicBezTo>
                    <a:cubicBezTo>
                      <a:pt x="1888" y="6417"/>
                      <a:pt x="3534" y="11080"/>
                      <a:pt x="6003" y="15469"/>
                    </a:cubicBezTo>
                    <a:cubicBezTo>
                      <a:pt x="6346" y="16155"/>
                      <a:pt x="7306" y="15675"/>
                      <a:pt x="7169" y="14989"/>
                    </a:cubicBezTo>
                    <a:cubicBezTo>
                      <a:pt x="6140" y="10189"/>
                      <a:pt x="4494" y="5662"/>
                      <a:pt x="2917" y="9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0" name="任意多边形: 形状 4679">
                <a:extLst>
                  <a:ext uri="{FF2B5EF4-FFF2-40B4-BE49-F238E27FC236}">
                    <a16:creationId xmlns:a16="http://schemas.microsoft.com/office/drawing/2014/main" id="{2BBD5FAF-B321-7F84-65A5-F6897F2EC5A0}"/>
                  </a:ext>
                </a:extLst>
              </p:cNvPr>
              <p:cNvSpPr/>
              <p:nvPr/>
            </p:nvSpPr>
            <p:spPr>
              <a:xfrm>
                <a:off x="10229492" y="4648457"/>
                <a:ext cx="5233" cy="13773"/>
              </a:xfrm>
              <a:custGeom>
                <a:avLst/>
                <a:gdLst>
                  <a:gd name="connsiteX0" fmla="*/ 2544 w 5233"/>
                  <a:gd name="connsiteY0" fmla="*/ 924 h 13773"/>
                  <a:gd name="connsiteX1" fmla="*/ 76 w 5233"/>
                  <a:gd name="connsiteY1" fmla="*/ 1610 h 13773"/>
                  <a:gd name="connsiteX2" fmla="*/ 4259 w 5233"/>
                  <a:gd name="connsiteY2" fmla="*/ 13406 h 13773"/>
                  <a:gd name="connsiteX3" fmla="*/ 5219 w 5233"/>
                  <a:gd name="connsiteY3" fmla="*/ 13131 h 13773"/>
                  <a:gd name="connsiteX4" fmla="*/ 2544 w 5233"/>
                  <a:gd name="connsiteY4" fmla="*/ 924 h 1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3" h="13773">
                    <a:moveTo>
                      <a:pt x="2544" y="924"/>
                    </a:moveTo>
                    <a:cubicBezTo>
                      <a:pt x="2133" y="-722"/>
                      <a:pt x="-473" y="33"/>
                      <a:pt x="76" y="1610"/>
                    </a:cubicBezTo>
                    <a:cubicBezTo>
                      <a:pt x="1379" y="5587"/>
                      <a:pt x="2750" y="9497"/>
                      <a:pt x="4259" y="13406"/>
                    </a:cubicBezTo>
                    <a:cubicBezTo>
                      <a:pt x="4465" y="14023"/>
                      <a:pt x="5356" y="13817"/>
                      <a:pt x="5219" y="13131"/>
                    </a:cubicBezTo>
                    <a:cubicBezTo>
                      <a:pt x="4465" y="9016"/>
                      <a:pt x="3573" y="4970"/>
                      <a:pt x="2544" y="9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1" name="任意多边形: 形状 4680">
                <a:extLst>
                  <a:ext uri="{FF2B5EF4-FFF2-40B4-BE49-F238E27FC236}">
                    <a16:creationId xmlns:a16="http://schemas.microsoft.com/office/drawing/2014/main" id="{14E038CC-A0A1-08B7-1351-0D95F156A324}"/>
                  </a:ext>
                </a:extLst>
              </p:cNvPr>
              <p:cNvSpPr/>
              <p:nvPr/>
            </p:nvSpPr>
            <p:spPr>
              <a:xfrm>
                <a:off x="10075262" y="4663971"/>
                <a:ext cx="2401" cy="19048"/>
              </a:xfrm>
              <a:custGeom>
                <a:avLst/>
                <a:gdLst>
                  <a:gd name="connsiteX0" fmla="*/ 0 w 2401"/>
                  <a:gd name="connsiteY0" fmla="*/ 1183 h 19048"/>
                  <a:gd name="connsiteX1" fmla="*/ 480 w 2401"/>
                  <a:gd name="connsiteY1" fmla="*/ 18328 h 19048"/>
                  <a:gd name="connsiteX2" fmla="*/ 1920 w 2401"/>
                  <a:gd name="connsiteY2" fmla="*/ 18328 h 19048"/>
                  <a:gd name="connsiteX3" fmla="*/ 2400 w 2401"/>
                  <a:gd name="connsiteY3" fmla="*/ 1183 h 19048"/>
                  <a:gd name="connsiteX4" fmla="*/ 0 w 2401"/>
                  <a:gd name="connsiteY4" fmla="*/ 1183 h 1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1" h="19048">
                    <a:moveTo>
                      <a:pt x="0" y="1183"/>
                    </a:moveTo>
                    <a:cubicBezTo>
                      <a:pt x="69" y="6875"/>
                      <a:pt x="-69" y="12636"/>
                      <a:pt x="480" y="18328"/>
                    </a:cubicBezTo>
                    <a:cubicBezTo>
                      <a:pt x="549" y="19288"/>
                      <a:pt x="1852" y="19288"/>
                      <a:pt x="1920" y="18328"/>
                    </a:cubicBezTo>
                    <a:cubicBezTo>
                      <a:pt x="2469" y="12636"/>
                      <a:pt x="2331" y="6875"/>
                      <a:pt x="2400" y="1183"/>
                    </a:cubicBezTo>
                    <a:cubicBezTo>
                      <a:pt x="2469" y="-394"/>
                      <a:pt x="0" y="-394"/>
                      <a:pt x="0" y="11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2" name="任意多边形: 形状 4681">
                <a:extLst>
                  <a:ext uri="{FF2B5EF4-FFF2-40B4-BE49-F238E27FC236}">
                    <a16:creationId xmlns:a16="http://schemas.microsoft.com/office/drawing/2014/main" id="{BE000852-CAF0-29EA-7BE1-E285056CB9A0}"/>
                  </a:ext>
                </a:extLst>
              </p:cNvPr>
              <p:cNvSpPr/>
              <p:nvPr/>
            </p:nvSpPr>
            <p:spPr>
              <a:xfrm>
                <a:off x="10306579" y="5000627"/>
                <a:ext cx="7140" cy="22729"/>
              </a:xfrm>
              <a:custGeom>
                <a:avLst/>
                <a:gdLst>
                  <a:gd name="connsiteX0" fmla="*/ 4873 w 7140"/>
                  <a:gd name="connsiteY0" fmla="*/ 1735 h 22729"/>
                  <a:gd name="connsiteX1" fmla="*/ 3 w 7140"/>
                  <a:gd name="connsiteY1" fmla="*/ 2421 h 22729"/>
                  <a:gd name="connsiteX2" fmla="*/ 4461 w 7140"/>
                  <a:gd name="connsiteY2" fmla="*/ 22035 h 22729"/>
                  <a:gd name="connsiteX3" fmla="*/ 6930 w 7140"/>
                  <a:gd name="connsiteY3" fmla="*/ 21349 h 22729"/>
                  <a:gd name="connsiteX4" fmla="*/ 4873 w 7140"/>
                  <a:gd name="connsiteY4" fmla="*/ 1735 h 22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0" h="22729">
                    <a:moveTo>
                      <a:pt x="4873" y="1735"/>
                    </a:moveTo>
                    <a:cubicBezTo>
                      <a:pt x="4050" y="-871"/>
                      <a:pt x="-134" y="-460"/>
                      <a:pt x="3" y="2421"/>
                    </a:cubicBezTo>
                    <a:cubicBezTo>
                      <a:pt x="209" y="9073"/>
                      <a:pt x="1786" y="15931"/>
                      <a:pt x="4461" y="22035"/>
                    </a:cubicBezTo>
                    <a:cubicBezTo>
                      <a:pt x="5078" y="23407"/>
                      <a:pt x="6861" y="22515"/>
                      <a:pt x="6930" y="21349"/>
                    </a:cubicBezTo>
                    <a:cubicBezTo>
                      <a:pt x="7547" y="14834"/>
                      <a:pt x="6793" y="7907"/>
                      <a:pt x="4873" y="173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3" name="任意多边形: 形状 4682">
                <a:extLst>
                  <a:ext uri="{FF2B5EF4-FFF2-40B4-BE49-F238E27FC236}">
                    <a16:creationId xmlns:a16="http://schemas.microsoft.com/office/drawing/2014/main" id="{40AB5C53-AFBC-1CBB-0ED6-465143187F75}"/>
                  </a:ext>
                </a:extLst>
              </p:cNvPr>
              <p:cNvSpPr/>
              <p:nvPr/>
            </p:nvSpPr>
            <p:spPr>
              <a:xfrm>
                <a:off x="10413211" y="4989654"/>
                <a:ext cx="4011" cy="3984"/>
              </a:xfrm>
              <a:custGeom>
                <a:avLst/>
                <a:gdLst>
                  <a:gd name="connsiteX0" fmla="*/ 1865 w 4011"/>
                  <a:gd name="connsiteY0" fmla="*/ 364 h 3984"/>
                  <a:gd name="connsiteX1" fmla="*/ 288 w 4011"/>
                  <a:gd name="connsiteY1" fmla="*/ 2215 h 3984"/>
                  <a:gd name="connsiteX2" fmla="*/ 1796 w 4011"/>
                  <a:gd name="connsiteY2" fmla="*/ 3724 h 3984"/>
                  <a:gd name="connsiteX3" fmla="*/ 3648 w 4011"/>
                  <a:gd name="connsiteY3" fmla="*/ 2147 h 3984"/>
                  <a:gd name="connsiteX4" fmla="*/ 1865 w 4011"/>
                  <a:gd name="connsiteY4" fmla="*/ 364 h 3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11" h="3984">
                    <a:moveTo>
                      <a:pt x="1865" y="364"/>
                    </a:moveTo>
                    <a:cubicBezTo>
                      <a:pt x="1316" y="981"/>
                      <a:pt x="836" y="1598"/>
                      <a:pt x="288" y="2215"/>
                    </a:cubicBezTo>
                    <a:cubicBezTo>
                      <a:pt x="-604" y="3244"/>
                      <a:pt x="768" y="4547"/>
                      <a:pt x="1796" y="3724"/>
                    </a:cubicBezTo>
                    <a:lnTo>
                      <a:pt x="3648" y="2147"/>
                    </a:lnTo>
                    <a:cubicBezTo>
                      <a:pt x="4814" y="1118"/>
                      <a:pt x="2894" y="-802"/>
                      <a:pt x="1865" y="3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4" name="任意多边形: 形状 4683">
                <a:extLst>
                  <a:ext uri="{FF2B5EF4-FFF2-40B4-BE49-F238E27FC236}">
                    <a16:creationId xmlns:a16="http://schemas.microsoft.com/office/drawing/2014/main" id="{250AB0F8-02DE-562A-E280-7D794440EE9F}"/>
                  </a:ext>
                </a:extLst>
              </p:cNvPr>
              <p:cNvSpPr/>
              <p:nvPr/>
            </p:nvSpPr>
            <p:spPr>
              <a:xfrm>
                <a:off x="10214948" y="5090007"/>
                <a:ext cx="4274" cy="13630"/>
              </a:xfrm>
              <a:custGeom>
                <a:avLst/>
                <a:gdLst>
                  <a:gd name="connsiteX0" fmla="*/ 11 w 4274"/>
                  <a:gd name="connsiteY0" fmla="*/ 2058 h 13630"/>
                  <a:gd name="connsiteX1" fmla="*/ 834 w 4274"/>
                  <a:gd name="connsiteY1" fmla="*/ 12345 h 13630"/>
                  <a:gd name="connsiteX2" fmla="*/ 3440 w 4274"/>
                  <a:gd name="connsiteY2" fmla="*/ 12345 h 13630"/>
                  <a:gd name="connsiteX3" fmla="*/ 4263 w 4274"/>
                  <a:gd name="connsiteY3" fmla="*/ 2058 h 13630"/>
                  <a:gd name="connsiteX4" fmla="*/ 11 w 4274"/>
                  <a:gd name="connsiteY4" fmla="*/ 2058 h 13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4" h="13630">
                    <a:moveTo>
                      <a:pt x="11" y="2058"/>
                    </a:moveTo>
                    <a:cubicBezTo>
                      <a:pt x="354" y="5487"/>
                      <a:pt x="629" y="8916"/>
                      <a:pt x="834" y="12345"/>
                    </a:cubicBezTo>
                    <a:cubicBezTo>
                      <a:pt x="903" y="14059"/>
                      <a:pt x="3372" y="14059"/>
                      <a:pt x="3440" y="12345"/>
                    </a:cubicBezTo>
                    <a:cubicBezTo>
                      <a:pt x="3646" y="8916"/>
                      <a:pt x="3852" y="5487"/>
                      <a:pt x="4263" y="2058"/>
                    </a:cubicBezTo>
                    <a:cubicBezTo>
                      <a:pt x="4537" y="-686"/>
                      <a:pt x="-263" y="-686"/>
                      <a:pt x="11" y="20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5" name="任意多边形: 形状 4684">
                <a:extLst>
                  <a:ext uri="{FF2B5EF4-FFF2-40B4-BE49-F238E27FC236}">
                    <a16:creationId xmlns:a16="http://schemas.microsoft.com/office/drawing/2014/main" id="{B79E8860-3B39-B910-BCFE-6C2B2EC539A9}"/>
                  </a:ext>
                </a:extLst>
              </p:cNvPr>
              <p:cNvSpPr/>
              <p:nvPr/>
            </p:nvSpPr>
            <p:spPr>
              <a:xfrm>
                <a:off x="9987392" y="5302688"/>
                <a:ext cx="5568" cy="25730"/>
              </a:xfrm>
              <a:custGeom>
                <a:avLst/>
                <a:gdLst>
                  <a:gd name="connsiteX0" fmla="*/ 3997 w 5568"/>
                  <a:gd name="connsiteY0" fmla="*/ 1425 h 25730"/>
                  <a:gd name="connsiteX1" fmla="*/ 19 w 5568"/>
                  <a:gd name="connsiteY1" fmla="*/ 1974 h 25730"/>
                  <a:gd name="connsiteX2" fmla="*/ 2213 w 5568"/>
                  <a:gd name="connsiteY2" fmla="*/ 24674 h 25730"/>
                  <a:gd name="connsiteX3" fmla="*/ 5025 w 5568"/>
                  <a:gd name="connsiteY3" fmla="*/ 24674 h 25730"/>
                  <a:gd name="connsiteX4" fmla="*/ 3997 w 5568"/>
                  <a:gd name="connsiteY4" fmla="*/ 1425 h 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68" h="25730">
                    <a:moveTo>
                      <a:pt x="3997" y="1425"/>
                    </a:moveTo>
                    <a:cubicBezTo>
                      <a:pt x="3653" y="-837"/>
                      <a:pt x="88" y="-220"/>
                      <a:pt x="19" y="1974"/>
                    </a:cubicBezTo>
                    <a:cubicBezTo>
                      <a:pt x="-50" y="9586"/>
                      <a:pt x="-50" y="17336"/>
                      <a:pt x="2213" y="24674"/>
                    </a:cubicBezTo>
                    <a:cubicBezTo>
                      <a:pt x="2625" y="25977"/>
                      <a:pt x="4820" y="26183"/>
                      <a:pt x="5025" y="24674"/>
                    </a:cubicBezTo>
                    <a:cubicBezTo>
                      <a:pt x="6259" y="16856"/>
                      <a:pt x="5162" y="9106"/>
                      <a:pt x="3997" y="142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6" name="任意多边形: 形状 4685">
                <a:extLst>
                  <a:ext uri="{FF2B5EF4-FFF2-40B4-BE49-F238E27FC236}">
                    <a16:creationId xmlns:a16="http://schemas.microsoft.com/office/drawing/2014/main" id="{57DED6E3-AC51-F7B6-65CB-FA01E5053BD4}"/>
                  </a:ext>
                </a:extLst>
              </p:cNvPr>
              <p:cNvSpPr/>
              <p:nvPr/>
            </p:nvSpPr>
            <p:spPr>
              <a:xfrm>
                <a:off x="9921363" y="5311617"/>
                <a:ext cx="7018" cy="30228"/>
              </a:xfrm>
              <a:custGeom>
                <a:avLst/>
                <a:gdLst>
                  <a:gd name="connsiteX0" fmla="*/ 4189 w 7018"/>
                  <a:gd name="connsiteY0" fmla="*/ 1618 h 30228"/>
                  <a:gd name="connsiteX1" fmla="*/ 898 w 7018"/>
                  <a:gd name="connsiteY1" fmla="*/ 1206 h 30228"/>
                  <a:gd name="connsiteX2" fmla="*/ 4944 w 7018"/>
                  <a:gd name="connsiteY2" fmla="*/ 29667 h 30228"/>
                  <a:gd name="connsiteX3" fmla="*/ 7001 w 7018"/>
                  <a:gd name="connsiteY3" fmla="*/ 28775 h 30228"/>
                  <a:gd name="connsiteX4" fmla="*/ 4189 w 7018"/>
                  <a:gd name="connsiteY4" fmla="*/ 1618 h 30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18" h="30228">
                    <a:moveTo>
                      <a:pt x="4189" y="1618"/>
                    </a:moveTo>
                    <a:cubicBezTo>
                      <a:pt x="4121" y="-166"/>
                      <a:pt x="1309" y="-714"/>
                      <a:pt x="898" y="1206"/>
                    </a:cubicBezTo>
                    <a:cubicBezTo>
                      <a:pt x="-1091" y="10944"/>
                      <a:pt x="212" y="20820"/>
                      <a:pt x="4944" y="29667"/>
                    </a:cubicBezTo>
                    <a:cubicBezTo>
                      <a:pt x="5561" y="30833"/>
                      <a:pt x="7207" y="30010"/>
                      <a:pt x="7001" y="28775"/>
                    </a:cubicBezTo>
                    <a:cubicBezTo>
                      <a:pt x="5424" y="19723"/>
                      <a:pt x="4464" y="10807"/>
                      <a:pt x="4189" y="161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7" name="任意多边形: 形状 4686">
                <a:extLst>
                  <a:ext uri="{FF2B5EF4-FFF2-40B4-BE49-F238E27FC236}">
                    <a16:creationId xmlns:a16="http://schemas.microsoft.com/office/drawing/2014/main" id="{32083368-087C-2855-2B86-54F00FC3F3E0}"/>
                  </a:ext>
                </a:extLst>
              </p:cNvPr>
              <p:cNvSpPr/>
              <p:nvPr/>
            </p:nvSpPr>
            <p:spPr>
              <a:xfrm>
                <a:off x="9947099" y="5468706"/>
                <a:ext cx="5048" cy="15739"/>
              </a:xfrm>
              <a:custGeom>
                <a:avLst/>
                <a:gdLst>
                  <a:gd name="connsiteX0" fmla="*/ 4856 w 5048"/>
                  <a:gd name="connsiteY0" fmla="*/ 2263 h 15739"/>
                  <a:gd name="connsiteX1" fmla="*/ 192 w 5048"/>
                  <a:gd name="connsiteY1" fmla="*/ 2263 h 15739"/>
                  <a:gd name="connsiteX2" fmla="*/ 1221 w 5048"/>
                  <a:gd name="connsiteY2" fmla="*/ 15019 h 15739"/>
                  <a:gd name="connsiteX3" fmla="*/ 3827 w 5048"/>
                  <a:gd name="connsiteY3" fmla="*/ 15019 h 15739"/>
                  <a:gd name="connsiteX4" fmla="*/ 4856 w 5048"/>
                  <a:gd name="connsiteY4" fmla="*/ 2263 h 15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8" h="15739">
                    <a:moveTo>
                      <a:pt x="4856" y="2263"/>
                    </a:moveTo>
                    <a:cubicBezTo>
                      <a:pt x="4788" y="-754"/>
                      <a:pt x="330" y="-754"/>
                      <a:pt x="192" y="2263"/>
                    </a:cubicBezTo>
                    <a:cubicBezTo>
                      <a:pt x="55" y="6515"/>
                      <a:pt x="-493" y="11042"/>
                      <a:pt x="1221" y="15019"/>
                    </a:cubicBezTo>
                    <a:cubicBezTo>
                      <a:pt x="1633" y="15979"/>
                      <a:pt x="3416" y="15979"/>
                      <a:pt x="3827" y="15019"/>
                    </a:cubicBezTo>
                    <a:cubicBezTo>
                      <a:pt x="5542" y="11042"/>
                      <a:pt x="4993" y="6515"/>
                      <a:pt x="4856" y="22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8" name="任意多边形: 形状 4687">
                <a:extLst>
                  <a:ext uri="{FF2B5EF4-FFF2-40B4-BE49-F238E27FC236}">
                    <a16:creationId xmlns:a16="http://schemas.microsoft.com/office/drawing/2014/main" id="{623618DE-542A-7CFD-1E73-73A71F9D28CB}"/>
                  </a:ext>
                </a:extLst>
              </p:cNvPr>
              <p:cNvSpPr/>
              <p:nvPr/>
            </p:nvSpPr>
            <p:spPr>
              <a:xfrm>
                <a:off x="10287142" y="5339542"/>
                <a:ext cx="11839" cy="16475"/>
              </a:xfrm>
              <a:custGeom>
                <a:avLst/>
                <a:gdLst>
                  <a:gd name="connsiteX0" fmla="*/ 9770 w 11839"/>
                  <a:gd name="connsiteY0" fmla="*/ 233 h 16475"/>
                  <a:gd name="connsiteX1" fmla="*/ 100 w 11839"/>
                  <a:gd name="connsiteY1" fmla="*/ 5720 h 16475"/>
                  <a:gd name="connsiteX2" fmla="*/ 2638 w 11839"/>
                  <a:gd name="connsiteY2" fmla="*/ 6817 h 16475"/>
                  <a:gd name="connsiteX3" fmla="*/ 6067 w 11839"/>
                  <a:gd name="connsiteY3" fmla="*/ 5034 h 16475"/>
                  <a:gd name="connsiteX4" fmla="*/ 6341 w 11839"/>
                  <a:gd name="connsiteY4" fmla="*/ 15390 h 16475"/>
                  <a:gd name="connsiteX5" fmla="*/ 9222 w 11839"/>
                  <a:gd name="connsiteY5" fmla="*/ 15390 h 16475"/>
                  <a:gd name="connsiteX6" fmla="*/ 11828 w 11839"/>
                  <a:gd name="connsiteY6" fmla="*/ 3045 h 16475"/>
                  <a:gd name="connsiteX7" fmla="*/ 9770 w 11839"/>
                  <a:gd name="connsiteY7" fmla="*/ 233 h 16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39" h="16475">
                    <a:moveTo>
                      <a:pt x="9770" y="233"/>
                    </a:moveTo>
                    <a:cubicBezTo>
                      <a:pt x="5381" y="-795"/>
                      <a:pt x="1746" y="1674"/>
                      <a:pt x="100" y="5720"/>
                    </a:cubicBezTo>
                    <a:cubicBezTo>
                      <a:pt x="-517" y="7229"/>
                      <a:pt x="1883" y="8120"/>
                      <a:pt x="2638" y="6817"/>
                    </a:cubicBezTo>
                    <a:cubicBezTo>
                      <a:pt x="3392" y="5446"/>
                      <a:pt x="4695" y="4897"/>
                      <a:pt x="6067" y="5034"/>
                    </a:cubicBezTo>
                    <a:cubicBezTo>
                      <a:pt x="5793" y="8463"/>
                      <a:pt x="5793" y="11961"/>
                      <a:pt x="6341" y="15390"/>
                    </a:cubicBezTo>
                    <a:cubicBezTo>
                      <a:pt x="6616" y="17036"/>
                      <a:pt x="8741" y="16624"/>
                      <a:pt x="9222" y="15390"/>
                    </a:cubicBezTo>
                    <a:cubicBezTo>
                      <a:pt x="10731" y="11412"/>
                      <a:pt x="11485" y="7229"/>
                      <a:pt x="11828" y="3045"/>
                    </a:cubicBezTo>
                    <a:cubicBezTo>
                      <a:pt x="11965" y="1742"/>
                      <a:pt x="10936" y="508"/>
                      <a:pt x="9770" y="2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9" name="任意多边形: 形状 4688">
                <a:extLst>
                  <a:ext uri="{FF2B5EF4-FFF2-40B4-BE49-F238E27FC236}">
                    <a16:creationId xmlns:a16="http://schemas.microsoft.com/office/drawing/2014/main" id="{C4892670-61A8-716F-78D0-56FB1AC8912D}"/>
                  </a:ext>
                </a:extLst>
              </p:cNvPr>
              <p:cNvSpPr/>
              <p:nvPr/>
            </p:nvSpPr>
            <p:spPr>
              <a:xfrm>
                <a:off x="10199457" y="5479455"/>
                <a:ext cx="5187" cy="21880"/>
              </a:xfrm>
              <a:custGeom>
                <a:avLst/>
                <a:gdLst>
                  <a:gd name="connsiteX0" fmla="*/ 3776 w 5187"/>
                  <a:gd name="connsiteY0" fmla="*/ 1801 h 21880"/>
                  <a:gd name="connsiteX1" fmla="*/ 4 w 5187"/>
                  <a:gd name="connsiteY1" fmla="*/ 1801 h 21880"/>
                  <a:gd name="connsiteX2" fmla="*/ 2404 w 5187"/>
                  <a:gd name="connsiteY2" fmla="*/ 21003 h 21880"/>
                  <a:gd name="connsiteX3" fmla="*/ 4736 w 5187"/>
                  <a:gd name="connsiteY3" fmla="*/ 21003 h 21880"/>
                  <a:gd name="connsiteX4" fmla="*/ 3776 w 5187"/>
                  <a:gd name="connsiteY4" fmla="*/ 1801 h 21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87" h="21880">
                    <a:moveTo>
                      <a:pt x="3776" y="1801"/>
                    </a:moveTo>
                    <a:cubicBezTo>
                      <a:pt x="3501" y="-531"/>
                      <a:pt x="-134" y="-668"/>
                      <a:pt x="4" y="1801"/>
                    </a:cubicBezTo>
                    <a:cubicBezTo>
                      <a:pt x="415" y="8041"/>
                      <a:pt x="141" y="15037"/>
                      <a:pt x="2404" y="21003"/>
                    </a:cubicBezTo>
                    <a:cubicBezTo>
                      <a:pt x="2747" y="22032"/>
                      <a:pt x="4462" y="22306"/>
                      <a:pt x="4736" y="21003"/>
                    </a:cubicBezTo>
                    <a:cubicBezTo>
                      <a:pt x="5902" y="14762"/>
                      <a:pt x="4530" y="8041"/>
                      <a:pt x="3776" y="18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0" name="任意多边形: 形状 4689">
                <a:extLst>
                  <a:ext uri="{FF2B5EF4-FFF2-40B4-BE49-F238E27FC236}">
                    <a16:creationId xmlns:a16="http://schemas.microsoft.com/office/drawing/2014/main" id="{0A8DF68D-93AD-A987-C53A-091B1D129F48}"/>
                  </a:ext>
                </a:extLst>
              </p:cNvPr>
              <p:cNvSpPr/>
              <p:nvPr/>
            </p:nvSpPr>
            <p:spPr>
              <a:xfrm>
                <a:off x="10276500" y="5261920"/>
                <a:ext cx="4623" cy="21722"/>
              </a:xfrm>
              <a:custGeom>
                <a:avLst/>
                <a:gdLst>
                  <a:gd name="connsiteX0" fmla="*/ 3885 w 4623"/>
                  <a:gd name="connsiteY0" fmla="*/ 1183 h 21722"/>
                  <a:gd name="connsiteX1" fmla="*/ 730 w 4623"/>
                  <a:gd name="connsiteY1" fmla="*/ 1183 h 21722"/>
                  <a:gd name="connsiteX2" fmla="*/ 1073 w 4623"/>
                  <a:gd name="connsiteY2" fmla="*/ 20797 h 21722"/>
                  <a:gd name="connsiteX3" fmla="*/ 3611 w 4623"/>
                  <a:gd name="connsiteY3" fmla="*/ 20797 h 21722"/>
                  <a:gd name="connsiteX4" fmla="*/ 3885 w 4623"/>
                  <a:gd name="connsiteY4" fmla="*/ 1183 h 21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23" h="21722">
                    <a:moveTo>
                      <a:pt x="3885" y="1183"/>
                    </a:moveTo>
                    <a:cubicBezTo>
                      <a:pt x="3679" y="-394"/>
                      <a:pt x="936" y="-394"/>
                      <a:pt x="730" y="1183"/>
                    </a:cubicBezTo>
                    <a:cubicBezTo>
                      <a:pt x="-230" y="7835"/>
                      <a:pt x="-367" y="14282"/>
                      <a:pt x="1073" y="20797"/>
                    </a:cubicBezTo>
                    <a:cubicBezTo>
                      <a:pt x="1347" y="22031"/>
                      <a:pt x="3337" y="22031"/>
                      <a:pt x="3611" y="20797"/>
                    </a:cubicBezTo>
                    <a:cubicBezTo>
                      <a:pt x="4982" y="14213"/>
                      <a:pt x="4845" y="7767"/>
                      <a:pt x="3885" y="11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1" name="任意多边形: 形状 4690">
                <a:extLst>
                  <a:ext uri="{FF2B5EF4-FFF2-40B4-BE49-F238E27FC236}">
                    <a16:creationId xmlns:a16="http://schemas.microsoft.com/office/drawing/2014/main" id="{F86B9699-C6A3-8DF1-5B38-95F17CBCCE51}"/>
                  </a:ext>
                </a:extLst>
              </p:cNvPr>
              <p:cNvSpPr/>
              <p:nvPr/>
            </p:nvSpPr>
            <p:spPr>
              <a:xfrm>
                <a:off x="10247616" y="5410696"/>
                <a:ext cx="6943" cy="15408"/>
              </a:xfrm>
              <a:custGeom>
                <a:avLst/>
                <a:gdLst>
                  <a:gd name="connsiteX0" fmla="*/ 4033 w 6943"/>
                  <a:gd name="connsiteY0" fmla="*/ 1431 h 15408"/>
                  <a:gd name="connsiteX1" fmla="*/ 56 w 6943"/>
                  <a:gd name="connsiteY1" fmla="*/ 2528 h 15408"/>
                  <a:gd name="connsiteX2" fmla="*/ 4239 w 6943"/>
                  <a:gd name="connsiteY2" fmla="*/ 14735 h 15408"/>
                  <a:gd name="connsiteX3" fmla="*/ 6914 w 6943"/>
                  <a:gd name="connsiteY3" fmla="*/ 13981 h 15408"/>
                  <a:gd name="connsiteX4" fmla="*/ 4033 w 6943"/>
                  <a:gd name="connsiteY4" fmla="*/ 1431 h 1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3" h="15408">
                    <a:moveTo>
                      <a:pt x="4033" y="1431"/>
                    </a:moveTo>
                    <a:cubicBezTo>
                      <a:pt x="3142" y="-1038"/>
                      <a:pt x="-493" y="-78"/>
                      <a:pt x="56" y="2528"/>
                    </a:cubicBezTo>
                    <a:cubicBezTo>
                      <a:pt x="948" y="6643"/>
                      <a:pt x="1771" y="11238"/>
                      <a:pt x="4239" y="14735"/>
                    </a:cubicBezTo>
                    <a:cubicBezTo>
                      <a:pt x="5062" y="15901"/>
                      <a:pt x="6845" y="15490"/>
                      <a:pt x="6914" y="13981"/>
                    </a:cubicBezTo>
                    <a:cubicBezTo>
                      <a:pt x="7188" y="9729"/>
                      <a:pt x="5474" y="5409"/>
                      <a:pt x="4033" y="14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2" name="任意多边形: 形状 4691">
                <a:extLst>
                  <a:ext uri="{FF2B5EF4-FFF2-40B4-BE49-F238E27FC236}">
                    <a16:creationId xmlns:a16="http://schemas.microsoft.com/office/drawing/2014/main" id="{4EA80966-A3EB-8DFD-33DC-443CA7A66428}"/>
                  </a:ext>
                </a:extLst>
              </p:cNvPr>
              <p:cNvSpPr/>
              <p:nvPr/>
            </p:nvSpPr>
            <p:spPr>
              <a:xfrm>
                <a:off x="10029317" y="5589574"/>
                <a:ext cx="10219" cy="30308"/>
              </a:xfrm>
              <a:custGeom>
                <a:avLst/>
                <a:gdLst>
                  <a:gd name="connsiteX0" fmla="*/ 2054 w 10219"/>
                  <a:gd name="connsiteY0" fmla="*/ 381 h 30308"/>
                  <a:gd name="connsiteX1" fmla="*/ 65 w 10219"/>
                  <a:gd name="connsiteY1" fmla="*/ 1547 h 30308"/>
                  <a:gd name="connsiteX2" fmla="*/ 4111 w 10219"/>
                  <a:gd name="connsiteY2" fmla="*/ 14234 h 30308"/>
                  <a:gd name="connsiteX3" fmla="*/ 6306 w 10219"/>
                  <a:gd name="connsiteY3" fmla="*/ 29253 h 30308"/>
                  <a:gd name="connsiteX4" fmla="*/ 9118 w 10219"/>
                  <a:gd name="connsiteY4" fmla="*/ 29253 h 30308"/>
                  <a:gd name="connsiteX5" fmla="*/ 2054 w 10219"/>
                  <a:gd name="connsiteY5" fmla="*/ 381 h 30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19" h="30308">
                    <a:moveTo>
                      <a:pt x="2054" y="381"/>
                    </a:moveTo>
                    <a:cubicBezTo>
                      <a:pt x="1299" y="-579"/>
                      <a:pt x="-346" y="449"/>
                      <a:pt x="65" y="1547"/>
                    </a:cubicBezTo>
                    <a:cubicBezTo>
                      <a:pt x="1642" y="5730"/>
                      <a:pt x="3151" y="9845"/>
                      <a:pt x="4111" y="14234"/>
                    </a:cubicBezTo>
                    <a:cubicBezTo>
                      <a:pt x="5209" y="19172"/>
                      <a:pt x="5071" y="24316"/>
                      <a:pt x="6306" y="29253"/>
                    </a:cubicBezTo>
                    <a:cubicBezTo>
                      <a:pt x="6649" y="30762"/>
                      <a:pt x="8638" y="30556"/>
                      <a:pt x="9118" y="29253"/>
                    </a:cubicBezTo>
                    <a:cubicBezTo>
                      <a:pt x="12409" y="19926"/>
                      <a:pt x="7815" y="7787"/>
                      <a:pt x="2054" y="3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3" name="任意多边形: 形状 4692">
                <a:extLst>
                  <a:ext uri="{FF2B5EF4-FFF2-40B4-BE49-F238E27FC236}">
                    <a16:creationId xmlns:a16="http://schemas.microsoft.com/office/drawing/2014/main" id="{B6BF64D0-5306-A7A8-431B-825814C94B61}"/>
                  </a:ext>
                </a:extLst>
              </p:cNvPr>
              <p:cNvSpPr/>
              <p:nvPr/>
            </p:nvSpPr>
            <p:spPr>
              <a:xfrm>
                <a:off x="8528277" y="4360088"/>
                <a:ext cx="8919" cy="36515"/>
              </a:xfrm>
              <a:custGeom>
                <a:avLst/>
                <a:gdLst>
                  <a:gd name="connsiteX0" fmla="*/ 8872 w 8919"/>
                  <a:gd name="connsiteY0" fmla="*/ 4549 h 36515"/>
                  <a:gd name="connsiteX1" fmla="*/ 5580 w 8919"/>
                  <a:gd name="connsiteY1" fmla="*/ 365 h 36515"/>
                  <a:gd name="connsiteX2" fmla="*/ 1603 w 8919"/>
                  <a:gd name="connsiteY2" fmla="*/ 1942 h 36515"/>
                  <a:gd name="connsiteX3" fmla="*/ 163 w 8919"/>
                  <a:gd name="connsiteY3" fmla="*/ 19910 h 36515"/>
                  <a:gd name="connsiteX4" fmla="*/ 1946 w 8919"/>
                  <a:gd name="connsiteY4" fmla="*/ 35615 h 36515"/>
                  <a:gd name="connsiteX5" fmla="*/ 5100 w 8919"/>
                  <a:gd name="connsiteY5" fmla="*/ 35615 h 36515"/>
                  <a:gd name="connsiteX6" fmla="*/ 7501 w 8919"/>
                  <a:gd name="connsiteY6" fmla="*/ 22380 h 36515"/>
                  <a:gd name="connsiteX7" fmla="*/ 7158 w 8919"/>
                  <a:gd name="connsiteY7" fmla="*/ 6674 h 36515"/>
                  <a:gd name="connsiteX8" fmla="*/ 8872 w 8919"/>
                  <a:gd name="connsiteY8" fmla="*/ 4549 h 3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19" h="36515">
                    <a:moveTo>
                      <a:pt x="8872" y="4549"/>
                    </a:moveTo>
                    <a:cubicBezTo>
                      <a:pt x="8324" y="2491"/>
                      <a:pt x="7432" y="1531"/>
                      <a:pt x="5580" y="365"/>
                    </a:cubicBezTo>
                    <a:cubicBezTo>
                      <a:pt x="4209" y="-526"/>
                      <a:pt x="1877" y="297"/>
                      <a:pt x="1603" y="1942"/>
                    </a:cubicBezTo>
                    <a:cubicBezTo>
                      <a:pt x="643" y="7909"/>
                      <a:pt x="368" y="13875"/>
                      <a:pt x="163" y="19910"/>
                    </a:cubicBezTo>
                    <a:cubicBezTo>
                      <a:pt x="-43" y="25465"/>
                      <a:pt x="-455" y="30472"/>
                      <a:pt x="1946" y="35615"/>
                    </a:cubicBezTo>
                    <a:cubicBezTo>
                      <a:pt x="2494" y="36850"/>
                      <a:pt x="4483" y="36781"/>
                      <a:pt x="5100" y="35615"/>
                    </a:cubicBezTo>
                    <a:cubicBezTo>
                      <a:pt x="7364" y="31295"/>
                      <a:pt x="7501" y="27180"/>
                      <a:pt x="7501" y="22380"/>
                    </a:cubicBezTo>
                    <a:cubicBezTo>
                      <a:pt x="7569" y="17167"/>
                      <a:pt x="7501" y="11887"/>
                      <a:pt x="7158" y="6674"/>
                    </a:cubicBezTo>
                    <a:cubicBezTo>
                      <a:pt x="8187" y="6606"/>
                      <a:pt x="9147" y="5714"/>
                      <a:pt x="8872" y="45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4" name="任意多边形: 形状 4693">
                <a:extLst>
                  <a:ext uri="{FF2B5EF4-FFF2-40B4-BE49-F238E27FC236}">
                    <a16:creationId xmlns:a16="http://schemas.microsoft.com/office/drawing/2014/main" id="{ABA27016-3091-879D-72BE-876A9E8C8FD9}"/>
                  </a:ext>
                </a:extLst>
              </p:cNvPr>
              <p:cNvSpPr/>
              <p:nvPr/>
            </p:nvSpPr>
            <p:spPr>
              <a:xfrm>
                <a:off x="8521371" y="4416785"/>
                <a:ext cx="7758" cy="32143"/>
              </a:xfrm>
              <a:custGeom>
                <a:avLst/>
                <a:gdLst>
                  <a:gd name="connsiteX0" fmla="*/ 3503 w 7758"/>
                  <a:gd name="connsiteY0" fmla="*/ 1549 h 32143"/>
                  <a:gd name="connsiteX1" fmla="*/ 1377 w 7758"/>
                  <a:gd name="connsiteY1" fmla="*/ 15334 h 32143"/>
                  <a:gd name="connsiteX2" fmla="*/ 897 w 7758"/>
                  <a:gd name="connsiteY2" fmla="*/ 31107 h 32143"/>
                  <a:gd name="connsiteX3" fmla="*/ 3571 w 7758"/>
                  <a:gd name="connsiteY3" fmla="*/ 31450 h 32143"/>
                  <a:gd name="connsiteX4" fmla="*/ 6315 w 7758"/>
                  <a:gd name="connsiteY4" fmla="*/ 19723 h 32143"/>
                  <a:gd name="connsiteX5" fmla="*/ 7755 w 7758"/>
                  <a:gd name="connsiteY5" fmla="*/ 2098 h 32143"/>
                  <a:gd name="connsiteX6" fmla="*/ 3503 w 7758"/>
                  <a:gd name="connsiteY6" fmla="*/ 1549 h 32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58" h="32143">
                    <a:moveTo>
                      <a:pt x="3503" y="1549"/>
                    </a:moveTo>
                    <a:cubicBezTo>
                      <a:pt x="2405" y="6075"/>
                      <a:pt x="1925" y="10739"/>
                      <a:pt x="1377" y="15334"/>
                    </a:cubicBezTo>
                    <a:cubicBezTo>
                      <a:pt x="760" y="20340"/>
                      <a:pt x="-1092" y="26307"/>
                      <a:pt x="897" y="31107"/>
                    </a:cubicBezTo>
                    <a:cubicBezTo>
                      <a:pt x="1377" y="32273"/>
                      <a:pt x="2748" y="32548"/>
                      <a:pt x="3571" y="31450"/>
                    </a:cubicBezTo>
                    <a:cubicBezTo>
                      <a:pt x="5972" y="28021"/>
                      <a:pt x="5834" y="23769"/>
                      <a:pt x="6315" y="19723"/>
                    </a:cubicBezTo>
                    <a:cubicBezTo>
                      <a:pt x="6932" y="13894"/>
                      <a:pt x="7823" y="7996"/>
                      <a:pt x="7755" y="2098"/>
                    </a:cubicBezTo>
                    <a:cubicBezTo>
                      <a:pt x="7686" y="-302"/>
                      <a:pt x="4051" y="-851"/>
                      <a:pt x="3503" y="15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5" name="任意多边形: 形状 4694">
                <a:extLst>
                  <a:ext uri="{FF2B5EF4-FFF2-40B4-BE49-F238E27FC236}">
                    <a16:creationId xmlns:a16="http://schemas.microsoft.com/office/drawing/2014/main" id="{81334C41-7EC8-66DF-9F8C-C4E1BA0800E0}"/>
                  </a:ext>
                </a:extLst>
              </p:cNvPr>
              <p:cNvSpPr/>
              <p:nvPr/>
            </p:nvSpPr>
            <p:spPr>
              <a:xfrm>
                <a:off x="8520683" y="4451639"/>
                <a:ext cx="5976" cy="28272"/>
              </a:xfrm>
              <a:custGeom>
                <a:avLst/>
                <a:gdLst>
                  <a:gd name="connsiteX0" fmla="*/ 3779 w 5976"/>
                  <a:gd name="connsiteY0" fmla="*/ 1466 h 28272"/>
                  <a:gd name="connsiteX1" fmla="*/ 762 w 5976"/>
                  <a:gd name="connsiteY1" fmla="*/ 1466 h 28272"/>
                  <a:gd name="connsiteX2" fmla="*/ 213 w 5976"/>
                  <a:gd name="connsiteY2" fmla="*/ 25469 h 28272"/>
                  <a:gd name="connsiteX3" fmla="*/ 5974 w 5976"/>
                  <a:gd name="connsiteY3" fmla="*/ 25469 h 28272"/>
                  <a:gd name="connsiteX4" fmla="*/ 3779 w 5976"/>
                  <a:gd name="connsiteY4" fmla="*/ 1466 h 28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76" h="28272">
                    <a:moveTo>
                      <a:pt x="3779" y="1466"/>
                    </a:moveTo>
                    <a:cubicBezTo>
                      <a:pt x="3574" y="-454"/>
                      <a:pt x="831" y="-523"/>
                      <a:pt x="762" y="1466"/>
                    </a:cubicBezTo>
                    <a:cubicBezTo>
                      <a:pt x="488" y="9421"/>
                      <a:pt x="-404" y="17514"/>
                      <a:pt x="213" y="25469"/>
                    </a:cubicBezTo>
                    <a:cubicBezTo>
                      <a:pt x="488" y="29172"/>
                      <a:pt x="5974" y="29241"/>
                      <a:pt x="5974" y="25469"/>
                    </a:cubicBezTo>
                    <a:cubicBezTo>
                      <a:pt x="6042" y="17445"/>
                      <a:pt x="4602" y="9490"/>
                      <a:pt x="3779" y="14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6" name="任意多边形: 形状 4695">
                <a:extLst>
                  <a:ext uri="{FF2B5EF4-FFF2-40B4-BE49-F238E27FC236}">
                    <a16:creationId xmlns:a16="http://schemas.microsoft.com/office/drawing/2014/main" id="{4AD7C5D3-00C9-599C-1C44-A29559E092F5}"/>
                  </a:ext>
                </a:extLst>
              </p:cNvPr>
              <p:cNvSpPr/>
              <p:nvPr/>
            </p:nvSpPr>
            <p:spPr>
              <a:xfrm>
                <a:off x="8525488" y="4282083"/>
                <a:ext cx="4978" cy="14424"/>
              </a:xfrm>
              <a:custGeom>
                <a:avLst/>
                <a:gdLst>
                  <a:gd name="connsiteX0" fmla="*/ 4050 w 4978"/>
                  <a:gd name="connsiteY0" fmla="*/ 1903 h 14424"/>
                  <a:gd name="connsiteX1" fmla="*/ 4 w 4978"/>
                  <a:gd name="connsiteY1" fmla="*/ 1903 h 14424"/>
                  <a:gd name="connsiteX2" fmla="*/ 2198 w 4978"/>
                  <a:gd name="connsiteY2" fmla="*/ 13905 h 14424"/>
                  <a:gd name="connsiteX3" fmla="*/ 4050 w 4978"/>
                  <a:gd name="connsiteY3" fmla="*/ 13905 h 14424"/>
                  <a:gd name="connsiteX4" fmla="*/ 4050 w 4978"/>
                  <a:gd name="connsiteY4" fmla="*/ 1903 h 14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8" h="14424">
                    <a:moveTo>
                      <a:pt x="4050" y="1903"/>
                    </a:moveTo>
                    <a:cubicBezTo>
                      <a:pt x="3707" y="-565"/>
                      <a:pt x="-134" y="-703"/>
                      <a:pt x="4" y="1903"/>
                    </a:cubicBezTo>
                    <a:cubicBezTo>
                      <a:pt x="278" y="5881"/>
                      <a:pt x="-134" y="10476"/>
                      <a:pt x="2198" y="13905"/>
                    </a:cubicBezTo>
                    <a:cubicBezTo>
                      <a:pt x="2610" y="14454"/>
                      <a:pt x="3707" y="14728"/>
                      <a:pt x="4050" y="13905"/>
                    </a:cubicBezTo>
                    <a:cubicBezTo>
                      <a:pt x="5833" y="10064"/>
                      <a:pt x="4599" y="5950"/>
                      <a:pt x="4050" y="19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7" name="任意多边形: 形状 4696">
                <a:extLst>
                  <a:ext uri="{FF2B5EF4-FFF2-40B4-BE49-F238E27FC236}">
                    <a16:creationId xmlns:a16="http://schemas.microsoft.com/office/drawing/2014/main" id="{EAF19B66-0637-DD2A-80E9-ECD8BFD86A82}"/>
                  </a:ext>
                </a:extLst>
              </p:cNvPr>
              <p:cNvSpPr/>
              <p:nvPr/>
            </p:nvSpPr>
            <p:spPr>
              <a:xfrm>
                <a:off x="8538661" y="4201399"/>
                <a:ext cx="5480" cy="21139"/>
              </a:xfrm>
              <a:custGeom>
                <a:avLst/>
                <a:gdLst>
                  <a:gd name="connsiteX0" fmla="*/ 5278 w 5480"/>
                  <a:gd name="connsiteY0" fmla="*/ 14076 h 21139"/>
                  <a:gd name="connsiteX1" fmla="*/ 4181 w 5480"/>
                  <a:gd name="connsiteY1" fmla="*/ 1389 h 21139"/>
                  <a:gd name="connsiteX2" fmla="*/ 1369 w 5480"/>
                  <a:gd name="connsiteY2" fmla="*/ 1389 h 21139"/>
                  <a:gd name="connsiteX3" fmla="*/ 341 w 5480"/>
                  <a:gd name="connsiteY3" fmla="*/ 12636 h 21139"/>
                  <a:gd name="connsiteX4" fmla="*/ 2055 w 5480"/>
                  <a:gd name="connsiteY4" fmla="*/ 20934 h 21139"/>
                  <a:gd name="connsiteX5" fmla="*/ 3495 w 5480"/>
                  <a:gd name="connsiteY5" fmla="*/ 20934 h 21139"/>
                  <a:gd name="connsiteX6" fmla="*/ 5278 w 5480"/>
                  <a:gd name="connsiteY6" fmla="*/ 14076 h 21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80" h="21139">
                    <a:moveTo>
                      <a:pt x="5278" y="14076"/>
                    </a:moveTo>
                    <a:cubicBezTo>
                      <a:pt x="5073" y="9824"/>
                      <a:pt x="4455" y="5641"/>
                      <a:pt x="4181" y="1389"/>
                    </a:cubicBezTo>
                    <a:cubicBezTo>
                      <a:pt x="4044" y="-463"/>
                      <a:pt x="1438" y="-463"/>
                      <a:pt x="1369" y="1389"/>
                    </a:cubicBezTo>
                    <a:cubicBezTo>
                      <a:pt x="1164" y="5161"/>
                      <a:pt x="615" y="8864"/>
                      <a:pt x="341" y="12636"/>
                    </a:cubicBezTo>
                    <a:cubicBezTo>
                      <a:pt x="135" y="15585"/>
                      <a:pt x="-894" y="19151"/>
                      <a:pt x="2055" y="20934"/>
                    </a:cubicBezTo>
                    <a:cubicBezTo>
                      <a:pt x="2467" y="21208"/>
                      <a:pt x="3084" y="21208"/>
                      <a:pt x="3495" y="20934"/>
                    </a:cubicBezTo>
                    <a:cubicBezTo>
                      <a:pt x="6170" y="19357"/>
                      <a:pt x="5415" y="16819"/>
                      <a:pt x="5278" y="140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8" name="任意多边形: 形状 4697">
                <a:extLst>
                  <a:ext uri="{FF2B5EF4-FFF2-40B4-BE49-F238E27FC236}">
                    <a16:creationId xmlns:a16="http://schemas.microsoft.com/office/drawing/2014/main" id="{EEC34AAC-1B03-F1BC-5607-B3E12401E18A}"/>
                  </a:ext>
                </a:extLst>
              </p:cNvPr>
              <p:cNvSpPr/>
              <p:nvPr/>
            </p:nvSpPr>
            <p:spPr>
              <a:xfrm>
                <a:off x="8542503" y="4077676"/>
                <a:ext cx="6670" cy="32561"/>
              </a:xfrm>
              <a:custGeom>
                <a:avLst/>
                <a:gdLst>
                  <a:gd name="connsiteX0" fmla="*/ 4933 w 6670"/>
                  <a:gd name="connsiteY0" fmla="*/ 844 h 32561"/>
                  <a:gd name="connsiteX1" fmla="*/ 2327 w 6670"/>
                  <a:gd name="connsiteY1" fmla="*/ 501 h 32561"/>
                  <a:gd name="connsiteX2" fmla="*/ 201 w 6670"/>
                  <a:gd name="connsiteY2" fmla="*/ 13120 h 32561"/>
                  <a:gd name="connsiteX3" fmla="*/ 1230 w 6670"/>
                  <a:gd name="connsiteY3" fmla="*/ 31431 h 32561"/>
                  <a:gd name="connsiteX4" fmla="*/ 3493 w 6670"/>
                  <a:gd name="connsiteY4" fmla="*/ 31705 h 32561"/>
                  <a:gd name="connsiteX5" fmla="*/ 5688 w 6670"/>
                  <a:gd name="connsiteY5" fmla="*/ 15383 h 32561"/>
                  <a:gd name="connsiteX6" fmla="*/ 4933 w 6670"/>
                  <a:gd name="connsiteY6" fmla="*/ 844 h 32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70" h="32561">
                    <a:moveTo>
                      <a:pt x="4933" y="844"/>
                    </a:moveTo>
                    <a:cubicBezTo>
                      <a:pt x="4385" y="22"/>
                      <a:pt x="3082" y="-390"/>
                      <a:pt x="2327" y="501"/>
                    </a:cubicBezTo>
                    <a:cubicBezTo>
                      <a:pt x="-759" y="4136"/>
                      <a:pt x="64" y="8525"/>
                      <a:pt x="201" y="13120"/>
                    </a:cubicBezTo>
                    <a:cubicBezTo>
                      <a:pt x="407" y="19224"/>
                      <a:pt x="819" y="25328"/>
                      <a:pt x="1230" y="31431"/>
                    </a:cubicBezTo>
                    <a:cubicBezTo>
                      <a:pt x="1299" y="32665"/>
                      <a:pt x="3287" y="33077"/>
                      <a:pt x="3493" y="31705"/>
                    </a:cubicBezTo>
                    <a:cubicBezTo>
                      <a:pt x="4248" y="26287"/>
                      <a:pt x="5002" y="20870"/>
                      <a:pt x="5688" y="15383"/>
                    </a:cubicBezTo>
                    <a:cubicBezTo>
                      <a:pt x="6237" y="10651"/>
                      <a:pt x="7951" y="4959"/>
                      <a:pt x="4933" y="84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9" name="任意多边形: 形状 4698">
                <a:extLst>
                  <a:ext uri="{FF2B5EF4-FFF2-40B4-BE49-F238E27FC236}">
                    <a16:creationId xmlns:a16="http://schemas.microsoft.com/office/drawing/2014/main" id="{21AC4D47-111A-3D98-AD4C-FC327EC185C8}"/>
                  </a:ext>
                </a:extLst>
              </p:cNvPr>
              <p:cNvSpPr/>
              <p:nvPr/>
            </p:nvSpPr>
            <p:spPr>
              <a:xfrm>
                <a:off x="8543787" y="4031237"/>
                <a:ext cx="10666" cy="31645"/>
              </a:xfrm>
              <a:custGeom>
                <a:avLst/>
                <a:gdLst>
                  <a:gd name="connsiteX0" fmla="*/ 9342 w 10666"/>
                  <a:gd name="connsiteY0" fmla="*/ 1129 h 31645"/>
                  <a:gd name="connsiteX1" fmla="*/ 6256 w 10666"/>
                  <a:gd name="connsiteY1" fmla="*/ 306 h 31645"/>
                  <a:gd name="connsiteX2" fmla="*/ 1798 w 10666"/>
                  <a:gd name="connsiteY2" fmla="*/ 11896 h 31645"/>
                  <a:gd name="connsiteX3" fmla="*/ 15 w 10666"/>
                  <a:gd name="connsiteY3" fmla="*/ 29796 h 31645"/>
                  <a:gd name="connsiteX4" fmla="*/ 3787 w 10666"/>
                  <a:gd name="connsiteY4" fmla="*/ 30276 h 31645"/>
                  <a:gd name="connsiteX5" fmla="*/ 8794 w 10666"/>
                  <a:gd name="connsiteY5" fmla="*/ 13817 h 31645"/>
                  <a:gd name="connsiteX6" fmla="*/ 9342 w 10666"/>
                  <a:gd name="connsiteY6" fmla="*/ 1129 h 3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66" h="31645">
                    <a:moveTo>
                      <a:pt x="9342" y="1129"/>
                    </a:moveTo>
                    <a:cubicBezTo>
                      <a:pt x="8656" y="169"/>
                      <a:pt x="7353" y="-379"/>
                      <a:pt x="6256" y="306"/>
                    </a:cubicBezTo>
                    <a:cubicBezTo>
                      <a:pt x="2141" y="2844"/>
                      <a:pt x="2415" y="7439"/>
                      <a:pt x="1798" y="11896"/>
                    </a:cubicBezTo>
                    <a:cubicBezTo>
                      <a:pt x="975" y="17863"/>
                      <a:pt x="701" y="23829"/>
                      <a:pt x="15" y="29796"/>
                    </a:cubicBezTo>
                    <a:cubicBezTo>
                      <a:pt x="-259" y="31990"/>
                      <a:pt x="3239" y="32333"/>
                      <a:pt x="3787" y="30276"/>
                    </a:cubicBezTo>
                    <a:cubicBezTo>
                      <a:pt x="5365" y="24789"/>
                      <a:pt x="7353" y="19372"/>
                      <a:pt x="8794" y="13817"/>
                    </a:cubicBezTo>
                    <a:cubicBezTo>
                      <a:pt x="9891" y="9633"/>
                      <a:pt x="12085" y="4970"/>
                      <a:pt x="9342" y="11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0" name="任意多边形: 形状 4699">
                <a:extLst>
                  <a:ext uri="{FF2B5EF4-FFF2-40B4-BE49-F238E27FC236}">
                    <a16:creationId xmlns:a16="http://schemas.microsoft.com/office/drawing/2014/main" id="{9985ED23-EB3B-9CD4-CC8E-60AD5C2B0E82}"/>
                  </a:ext>
                </a:extLst>
              </p:cNvPr>
              <p:cNvSpPr/>
              <p:nvPr/>
            </p:nvSpPr>
            <p:spPr>
              <a:xfrm>
                <a:off x="8550983" y="4007121"/>
                <a:ext cx="20291" cy="23829"/>
              </a:xfrm>
              <a:custGeom>
                <a:avLst/>
                <a:gdLst>
                  <a:gd name="connsiteX0" fmla="*/ 19016 w 20291"/>
                  <a:gd name="connsiteY0" fmla="*/ 8 h 23829"/>
                  <a:gd name="connsiteX1" fmla="*/ 88 w 20291"/>
                  <a:gd name="connsiteY1" fmla="*/ 21474 h 23829"/>
                  <a:gd name="connsiteX2" fmla="*/ 3792 w 20291"/>
                  <a:gd name="connsiteY2" fmla="*/ 22502 h 23829"/>
                  <a:gd name="connsiteX3" fmla="*/ 11267 w 20291"/>
                  <a:gd name="connsiteY3" fmla="*/ 11049 h 23829"/>
                  <a:gd name="connsiteX4" fmla="*/ 19977 w 20291"/>
                  <a:gd name="connsiteY4" fmla="*/ 2340 h 23829"/>
                  <a:gd name="connsiteX5" fmla="*/ 19016 w 20291"/>
                  <a:gd name="connsiteY5" fmla="*/ 8 h 2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91" h="23829">
                    <a:moveTo>
                      <a:pt x="19016" y="8"/>
                    </a:moveTo>
                    <a:cubicBezTo>
                      <a:pt x="8661" y="1174"/>
                      <a:pt x="2626" y="12352"/>
                      <a:pt x="88" y="21474"/>
                    </a:cubicBezTo>
                    <a:cubicBezTo>
                      <a:pt x="-597" y="23942"/>
                      <a:pt x="2900" y="24765"/>
                      <a:pt x="3792" y="22502"/>
                    </a:cubicBezTo>
                    <a:cubicBezTo>
                      <a:pt x="5506" y="18113"/>
                      <a:pt x="8044" y="14410"/>
                      <a:pt x="11267" y="11049"/>
                    </a:cubicBezTo>
                    <a:cubicBezTo>
                      <a:pt x="14147" y="7964"/>
                      <a:pt x="17371" y="5700"/>
                      <a:pt x="19977" y="2340"/>
                    </a:cubicBezTo>
                    <a:cubicBezTo>
                      <a:pt x="20594" y="1517"/>
                      <a:pt x="20319" y="-129"/>
                      <a:pt x="19016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1" name="任意多边形: 形状 4700">
                <a:extLst>
                  <a:ext uri="{FF2B5EF4-FFF2-40B4-BE49-F238E27FC236}">
                    <a16:creationId xmlns:a16="http://schemas.microsoft.com/office/drawing/2014/main" id="{7A95C95E-CE72-5EF0-8651-5E1DF6846713}"/>
                  </a:ext>
                </a:extLst>
              </p:cNvPr>
              <p:cNvSpPr/>
              <p:nvPr/>
            </p:nvSpPr>
            <p:spPr>
              <a:xfrm>
                <a:off x="8579862" y="3980733"/>
                <a:ext cx="16323" cy="10958"/>
              </a:xfrm>
              <a:custGeom>
                <a:avLst/>
                <a:gdLst>
                  <a:gd name="connsiteX0" fmla="*/ 15581 w 16323"/>
                  <a:gd name="connsiteY0" fmla="*/ 404 h 10958"/>
                  <a:gd name="connsiteX1" fmla="*/ 288 w 16323"/>
                  <a:gd name="connsiteY1" fmla="*/ 8702 h 10958"/>
                  <a:gd name="connsiteX2" fmla="*/ 3031 w 16323"/>
                  <a:gd name="connsiteY2" fmla="*/ 10280 h 10958"/>
                  <a:gd name="connsiteX3" fmla="*/ 9409 w 16323"/>
                  <a:gd name="connsiteY3" fmla="*/ 4999 h 10958"/>
                  <a:gd name="connsiteX4" fmla="*/ 15855 w 16323"/>
                  <a:gd name="connsiteY4" fmla="*/ 2324 h 10958"/>
                  <a:gd name="connsiteX5" fmla="*/ 15581 w 16323"/>
                  <a:gd name="connsiteY5" fmla="*/ 404 h 10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23" h="10958">
                    <a:moveTo>
                      <a:pt x="15581" y="404"/>
                    </a:moveTo>
                    <a:cubicBezTo>
                      <a:pt x="9683" y="-1585"/>
                      <a:pt x="3305" y="4176"/>
                      <a:pt x="288" y="8702"/>
                    </a:cubicBezTo>
                    <a:cubicBezTo>
                      <a:pt x="-878" y="10417"/>
                      <a:pt x="1796" y="11857"/>
                      <a:pt x="3031" y="10280"/>
                    </a:cubicBezTo>
                    <a:cubicBezTo>
                      <a:pt x="4745" y="8017"/>
                      <a:pt x="6871" y="6302"/>
                      <a:pt x="9409" y="4999"/>
                    </a:cubicBezTo>
                    <a:cubicBezTo>
                      <a:pt x="11466" y="3902"/>
                      <a:pt x="13866" y="3559"/>
                      <a:pt x="15855" y="2324"/>
                    </a:cubicBezTo>
                    <a:cubicBezTo>
                      <a:pt x="16610" y="1776"/>
                      <a:pt x="16404" y="679"/>
                      <a:pt x="15581" y="4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2" name="任意多边形: 形状 4701">
                <a:extLst>
                  <a:ext uri="{FF2B5EF4-FFF2-40B4-BE49-F238E27FC236}">
                    <a16:creationId xmlns:a16="http://schemas.microsoft.com/office/drawing/2014/main" id="{CDCBCFB8-F81C-9A58-64FC-2D90F297D9A0}"/>
                  </a:ext>
                </a:extLst>
              </p:cNvPr>
              <p:cNvSpPr/>
              <p:nvPr/>
            </p:nvSpPr>
            <p:spPr>
              <a:xfrm>
                <a:off x="8572431" y="4076161"/>
                <a:ext cx="5276" cy="17004"/>
              </a:xfrm>
              <a:custGeom>
                <a:avLst/>
                <a:gdLst>
                  <a:gd name="connsiteX0" fmla="*/ 5044 w 5276"/>
                  <a:gd name="connsiteY0" fmla="*/ 1469 h 17004"/>
                  <a:gd name="connsiteX1" fmla="*/ 1066 w 5276"/>
                  <a:gd name="connsiteY1" fmla="*/ 1469 h 17004"/>
                  <a:gd name="connsiteX2" fmla="*/ 791 w 5276"/>
                  <a:gd name="connsiteY2" fmla="*/ 16076 h 17004"/>
                  <a:gd name="connsiteX3" fmla="*/ 3260 w 5276"/>
                  <a:gd name="connsiteY3" fmla="*/ 16076 h 17004"/>
                  <a:gd name="connsiteX4" fmla="*/ 5044 w 5276"/>
                  <a:gd name="connsiteY4" fmla="*/ 1469 h 1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6" h="17004">
                    <a:moveTo>
                      <a:pt x="5044" y="1469"/>
                    </a:moveTo>
                    <a:cubicBezTo>
                      <a:pt x="4769" y="-657"/>
                      <a:pt x="1615" y="-314"/>
                      <a:pt x="1066" y="1469"/>
                    </a:cubicBezTo>
                    <a:cubicBezTo>
                      <a:pt x="-306" y="6063"/>
                      <a:pt x="-306" y="11413"/>
                      <a:pt x="791" y="16076"/>
                    </a:cubicBezTo>
                    <a:cubicBezTo>
                      <a:pt x="1134" y="17448"/>
                      <a:pt x="2849" y="17173"/>
                      <a:pt x="3260" y="16076"/>
                    </a:cubicBezTo>
                    <a:cubicBezTo>
                      <a:pt x="5044" y="11550"/>
                      <a:pt x="5661" y="6338"/>
                      <a:pt x="5044" y="14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3" name="任意多边形: 形状 4702">
                <a:extLst>
                  <a:ext uri="{FF2B5EF4-FFF2-40B4-BE49-F238E27FC236}">
                    <a16:creationId xmlns:a16="http://schemas.microsoft.com/office/drawing/2014/main" id="{85F82FA8-4EE3-50C9-1A53-1FE6EC533047}"/>
                  </a:ext>
                </a:extLst>
              </p:cNvPr>
              <p:cNvSpPr/>
              <p:nvPr/>
            </p:nvSpPr>
            <p:spPr>
              <a:xfrm>
                <a:off x="8563311" y="4326352"/>
                <a:ext cx="6543" cy="19665"/>
              </a:xfrm>
              <a:custGeom>
                <a:avLst/>
                <a:gdLst>
                  <a:gd name="connsiteX0" fmla="*/ 5385 w 6543"/>
                  <a:gd name="connsiteY0" fmla="*/ 1594 h 19665"/>
                  <a:gd name="connsiteX1" fmla="*/ 1133 w 6543"/>
                  <a:gd name="connsiteY1" fmla="*/ 1594 h 19665"/>
                  <a:gd name="connsiteX2" fmla="*/ 1956 w 6543"/>
                  <a:gd name="connsiteY2" fmla="*/ 18945 h 19665"/>
                  <a:gd name="connsiteX3" fmla="*/ 4562 w 6543"/>
                  <a:gd name="connsiteY3" fmla="*/ 18945 h 19665"/>
                  <a:gd name="connsiteX4" fmla="*/ 5385 w 6543"/>
                  <a:gd name="connsiteY4" fmla="*/ 1594 h 1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43" h="19665">
                    <a:moveTo>
                      <a:pt x="5385" y="1594"/>
                    </a:moveTo>
                    <a:cubicBezTo>
                      <a:pt x="4837" y="-531"/>
                      <a:pt x="1750" y="-531"/>
                      <a:pt x="1133" y="1594"/>
                    </a:cubicBezTo>
                    <a:cubicBezTo>
                      <a:pt x="-238" y="6601"/>
                      <a:pt x="-787" y="14282"/>
                      <a:pt x="1956" y="18945"/>
                    </a:cubicBezTo>
                    <a:cubicBezTo>
                      <a:pt x="2505" y="19905"/>
                      <a:pt x="3945" y="19905"/>
                      <a:pt x="4562" y="18945"/>
                    </a:cubicBezTo>
                    <a:cubicBezTo>
                      <a:pt x="7374" y="14282"/>
                      <a:pt x="6757" y="6669"/>
                      <a:pt x="5385" y="15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4" name="任意多边形: 形状 4703">
                <a:extLst>
                  <a:ext uri="{FF2B5EF4-FFF2-40B4-BE49-F238E27FC236}">
                    <a16:creationId xmlns:a16="http://schemas.microsoft.com/office/drawing/2014/main" id="{C6DCC45D-03AD-A972-29DB-3F6C92DA7EB1}"/>
                  </a:ext>
                </a:extLst>
              </p:cNvPr>
              <p:cNvSpPr/>
              <p:nvPr/>
            </p:nvSpPr>
            <p:spPr>
              <a:xfrm>
                <a:off x="8558229" y="4375284"/>
                <a:ext cx="6749" cy="29344"/>
              </a:xfrm>
              <a:custGeom>
                <a:avLst/>
                <a:gdLst>
                  <a:gd name="connsiteX0" fmla="*/ 6422 w 6749"/>
                  <a:gd name="connsiteY0" fmla="*/ 15961 h 29344"/>
                  <a:gd name="connsiteX1" fmla="*/ 4982 w 6749"/>
                  <a:gd name="connsiteY1" fmla="*/ 1765 h 29344"/>
                  <a:gd name="connsiteX2" fmla="*/ 249 w 6749"/>
                  <a:gd name="connsiteY2" fmla="*/ 2383 h 29344"/>
                  <a:gd name="connsiteX3" fmla="*/ 112 w 6749"/>
                  <a:gd name="connsiteY3" fmla="*/ 15893 h 29344"/>
                  <a:gd name="connsiteX4" fmla="*/ 2238 w 6749"/>
                  <a:gd name="connsiteY4" fmla="*/ 28443 h 29344"/>
                  <a:gd name="connsiteX5" fmla="*/ 5462 w 6749"/>
                  <a:gd name="connsiteY5" fmla="*/ 28443 h 29344"/>
                  <a:gd name="connsiteX6" fmla="*/ 6422 w 6749"/>
                  <a:gd name="connsiteY6" fmla="*/ 15961 h 29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49" h="29344">
                    <a:moveTo>
                      <a:pt x="6422" y="15961"/>
                    </a:moveTo>
                    <a:cubicBezTo>
                      <a:pt x="6079" y="11229"/>
                      <a:pt x="5804" y="6497"/>
                      <a:pt x="4982" y="1765"/>
                    </a:cubicBezTo>
                    <a:cubicBezTo>
                      <a:pt x="4501" y="-1115"/>
                      <a:pt x="455" y="-155"/>
                      <a:pt x="249" y="2383"/>
                    </a:cubicBezTo>
                    <a:cubicBezTo>
                      <a:pt x="-162" y="6909"/>
                      <a:pt x="44" y="11435"/>
                      <a:pt x="112" y="15893"/>
                    </a:cubicBezTo>
                    <a:cubicBezTo>
                      <a:pt x="181" y="20213"/>
                      <a:pt x="44" y="24602"/>
                      <a:pt x="2238" y="28443"/>
                    </a:cubicBezTo>
                    <a:cubicBezTo>
                      <a:pt x="2856" y="29540"/>
                      <a:pt x="4844" y="29746"/>
                      <a:pt x="5462" y="28443"/>
                    </a:cubicBezTo>
                    <a:cubicBezTo>
                      <a:pt x="7245" y="24396"/>
                      <a:pt x="6765" y="20282"/>
                      <a:pt x="6422" y="159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5" name="任意多边形: 形状 4704">
                <a:extLst>
                  <a:ext uri="{FF2B5EF4-FFF2-40B4-BE49-F238E27FC236}">
                    <a16:creationId xmlns:a16="http://schemas.microsoft.com/office/drawing/2014/main" id="{5207B051-4732-2F71-4A48-6CC54A5D65B7}"/>
                  </a:ext>
                </a:extLst>
              </p:cNvPr>
              <p:cNvSpPr/>
              <p:nvPr/>
            </p:nvSpPr>
            <p:spPr>
              <a:xfrm>
                <a:off x="8557255" y="4420520"/>
                <a:ext cx="5372" cy="19153"/>
              </a:xfrm>
              <a:custGeom>
                <a:avLst/>
                <a:gdLst>
                  <a:gd name="connsiteX0" fmla="*/ 5132 w 5372"/>
                  <a:gd name="connsiteY0" fmla="*/ 1723 h 19153"/>
                  <a:gd name="connsiteX1" fmla="*/ 1566 w 5372"/>
                  <a:gd name="connsiteY1" fmla="*/ 1723 h 19153"/>
                  <a:gd name="connsiteX2" fmla="*/ 1017 w 5372"/>
                  <a:gd name="connsiteY2" fmla="*/ 18457 h 19153"/>
                  <a:gd name="connsiteX3" fmla="*/ 3555 w 5372"/>
                  <a:gd name="connsiteY3" fmla="*/ 18457 h 19153"/>
                  <a:gd name="connsiteX4" fmla="*/ 5132 w 5372"/>
                  <a:gd name="connsiteY4" fmla="*/ 1723 h 19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2" h="19153">
                    <a:moveTo>
                      <a:pt x="5132" y="1723"/>
                    </a:moveTo>
                    <a:cubicBezTo>
                      <a:pt x="5201" y="-609"/>
                      <a:pt x="1772" y="-540"/>
                      <a:pt x="1566" y="1723"/>
                    </a:cubicBezTo>
                    <a:cubicBezTo>
                      <a:pt x="1017" y="6729"/>
                      <a:pt x="-1315" y="13725"/>
                      <a:pt x="1017" y="18457"/>
                    </a:cubicBezTo>
                    <a:cubicBezTo>
                      <a:pt x="1566" y="19485"/>
                      <a:pt x="3006" y="19280"/>
                      <a:pt x="3555" y="18457"/>
                    </a:cubicBezTo>
                    <a:cubicBezTo>
                      <a:pt x="6435" y="14136"/>
                      <a:pt x="4995" y="6729"/>
                      <a:pt x="5132" y="17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6" name="任意多边形: 形状 4705">
                <a:extLst>
                  <a:ext uri="{FF2B5EF4-FFF2-40B4-BE49-F238E27FC236}">
                    <a16:creationId xmlns:a16="http://schemas.microsoft.com/office/drawing/2014/main" id="{DA18AAA8-F22D-E3F9-A62E-F00A6CAFEF32}"/>
                  </a:ext>
                </a:extLst>
              </p:cNvPr>
              <p:cNvSpPr/>
              <p:nvPr/>
            </p:nvSpPr>
            <p:spPr>
              <a:xfrm>
                <a:off x="8540065" y="4457185"/>
                <a:ext cx="5392" cy="20989"/>
              </a:xfrm>
              <a:custGeom>
                <a:avLst/>
                <a:gdLst>
                  <a:gd name="connsiteX0" fmla="*/ 2091 w 5392"/>
                  <a:gd name="connsiteY0" fmla="*/ 1200 h 20989"/>
                  <a:gd name="connsiteX1" fmla="*/ 377 w 5392"/>
                  <a:gd name="connsiteY1" fmla="*/ 20197 h 20989"/>
                  <a:gd name="connsiteX2" fmla="*/ 2365 w 5392"/>
                  <a:gd name="connsiteY2" fmla="*/ 20471 h 20989"/>
                  <a:gd name="connsiteX3" fmla="*/ 5383 w 5392"/>
                  <a:gd name="connsiteY3" fmla="*/ 1611 h 20989"/>
                  <a:gd name="connsiteX4" fmla="*/ 2091 w 5392"/>
                  <a:gd name="connsiteY4" fmla="*/ 1200 h 20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2" h="20989">
                    <a:moveTo>
                      <a:pt x="2091" y="1200"/>
                    </a:moveTo>
                    <a:cubicBezTo>
                      <a:pt x="1268" y="7098"/>
                      <a:pt x="-858" y="14299"/>
                      <a:pt x="377" y="20197"/>
                    </a:cubicBezTo>
                    <a:cubicBezTo>
                      <a:pt x="582" y="21088"/>
                      <a:pt x="1954" y="21294"/>
                      <a:pt x="2365" y="20471"/>
                    </a:cubicBezTo>
                    <a:cubicBezTo>
                      <a:pt x="5040" y="15053"/>
                      <a:pt x="4766" y="7578"/>
                      <a:pt x="5383" y="1611"/>
                    </a:cubicBezTo>
                    <a:cubicBezTo>
                      <a:pt x="5589" y="-240"/>
                      <a:pt x="2365" y="-652"/>
                      <a:pt x="2091" y="12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7" name="任意多边形: 形状 4706">
                <a:extLst>
                  <a:ext uri="{FF2B5EF4-FFF2-40B4-BE49-F238E27FC236}">
                    <a16:creationId xmlns:a16="http://schemas.microsoft.com/office/drawing/2014/main" id="{B3181627-1BA4-810B-24F9-AD5F6487ACE4}"/>
                  </a:ext>
                </a:extLst>
              </p:cNvPr>
              <p:cNvSpPr/>
              <p:nvPr/>
            </p:nvSpPr>
            <p:spPr>
              <a:xfrm>
                <a:off x="8603131" y="4306904"/>
                <a:ext cx="9800" cy="29621"/>
              </a:xfrm>
              <a:custGeom>
                <a:avLst/>
                <a:gdLst>
                  <a:gd name="connsiteX0" fmla="*/ 5136 w 9800"/>
                  <a:gd name="connsiteY0" fmla="*/ 1703 h 29621"/>
                  <a:gd name="connsiteX1" fmla="*/ 1296 w 9800"/>
                  <a:gd name="connsiteY1" fmla="*/ 16927 h 29621"/>
                  <a:gd name="connsiteX2" fmla="*/ 953 w 9800"/>
                  <a:gd name="connsiteY2" fmla="*/ 28586 h 29621"/>
                  <a:gd name="connsiteX3" fmla="*/ 4245 w 9800"/>
                  <a:gd name="connsiteY3" fmla="*/ 28997 h 29621"/>
                  <a:gd name="connsiteX4" fmla="*/ 8154 w 9800"/>
                  <a:gd name="connsiteY4" fmla="*/ 16790 h 29621"/>
                  <a:gd name="connsiteX5" fmla="*/ 9800 w 9800"/>
                  <a:gd name="connsiteY5" fmla="*/ 2388 h 29621"/>
                  <a:gd name="connsiteX6" fmla="*/ 5136 w 9800"/>
                  <a:gd name="connsiteY6" fmla="*/ 1703 h 29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00" h="29621">
                    <a:moveTo>
                      <a:pt x="5136" y="1703"/>
                    </a:moveTo>
                    <a:cubicBezTo>
                      <a:pt x="3285" y="6571"/>
                      <a:pt x="2325" y="11784"/>
                      <a:pt x="1296" y="16927"/>
                    </a:cubicBezTo>
                    <a:cubicBezTo>
                      <a:pt x="473" y="20905"/>
                      <a:pt x="-967" y="24814"/>
                      <a:pt x="953" y="28586"/>
                    </a:cubicBezTo>
                    <a:cubicBezTo>
                      <a:pt x="1570" y="29889"/>
                      <a:pt x="3353" y="29889"/>
                      <a:pt x="4245" y="28997"/>
                    </a:cubicBezTo>
                    <a:cubicBezTo>
                      <a:pt x="7537" y="25980"/>
                      <a:pt x="7468" y="20974"/>
                      <a:pt x="8154" y="16790"/>
                    </a:cubicBezTo>
                    <a:cubicBezTo>
                      <a:pt x="8977" y="12058"/>
                      <a:pt x="9800" y="7120"/>
                      <a:pt x="9800" y="2388"/>
                    </a:cubicBezTo>
                    <a:cubicBezTo>
                      <a:pt x="9868" y="-561"/>
                      <a:pt x="6096" y="-766"/>
                      <a:pt x="5136" y="17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8" name="任意多边形: 形状 4707">
                <a:extLst>
                  <a:ext uri="{FF2B5EF4-FFF2-40B4-BE49-F238E27FC236}">
                    <a16:creationId xmlns:a16="http://schemas.microsoft.com/office/drawing/2014/main" id="{B46737BF-C7D6-B8B9-12D7-CBB98B0CC477}"/>
                  </a:ext>
                </a:extLst>
              </p:cNvPr>
              <p:cNvSpPr/>
              <p:nvPr/>
            </p:nvSpPr>
            <p:spPr>
              <a:xfrm>
                <a:off x="8596677" y="4249013"/>
                <a:ext cx="7341" cy="20795"/>
              </a:xfrm>
              <a:custGeom>
                <a:avLst/>
                <a:gdLst>
                  <a:gd name="connsiteX0" fmla="*/ 6241 w 7341"/>
                  <a:gd name="connsiteY0" fmla="*/ 9873 h 20795"/>
                  <a:gd name="connsiteX1" fmla="*/ 5829 w 7341"/>
                  <a:gd name="connsiteY1" fmla="*/ 889 h 20795"/>
                  <a:gd name="connsiteX2" fmla="*/ 3360 w 7341"/>
                  <a:gd name="connsiteY2" fmla="*/ 203 h 20795"/>
                  <a:gd name="connsiteX3" fmla="*/ 0 w 7341"/>
                  <a:gd name="connsiteY3" fmla="*/ 9873 h 20795"/>
                  <a:gd name="connsiteX4" fmla="*/ 4046 w 7341"/>
                  <a:gd name="connsiteY4" fmla="*/ 20298 h 20795"/>
                  <a:gd name="connsiteX5" fmla="*/ 7338 w 7341"/>
                  <a:gd name="connsiteY5" fmla="*/ 18926 h 20795"/>
                  <a:gd name="connsiteX6" fmla="*/ 6241 w 7341"/>
                  <a:gd name="connsiteY6" fmla="*/ 9873 h 20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41" h="20795">
                    <a:moveTo>
                      <a:pt x="6241" y="9873"/>
                    </a:moveTo>
                    <a:cubicBezTo>
                      <a:pt x="6104" y="6856"/>
                      <a:pt x="7132" y="3632"/>
                      <a:pt x="5829" y="889"/>
                    </a:cubicBezTo>
                    <a:cubicBezTo>
                      <a:pt x="5418" y="-2"/>
                      <a:pt x="4115" y="-208"/>
                      <a:pt x="3360" y="203"/>
                    </a:cubicBezTo>
                    <a:cubicBezTo>
                      <a:pt x="206" y="2055"/>
                      <a:pt x="69" y="6582"/>
                      <a:pt x="0" y="9873"/>
                    </a:cubicBezTo>
                    <a:cubicBezTo>
                      <a:pt x="0" y="13508"/>
                      <a:pt x="1097" y="17966"/>
                      <a:pt x="4046" y="20298"/>
                    </a:cubicBezTo>
                    <a:cubicBezTo>
                      <a:pt x="5349" y="21326"/>
                      <a:pt x="7269" y="20709"/>
                      <a:pt x="7338" y="18926"/>
                    </a:cubicBezTo>
                    <a:cubicBezTo>
                      <a:pt x="7407" y="15908"/>
                      <a:pt x="6378" y="12959"/>
                      <a:pt x="6241" y="987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9" name="任意多边形: 形状 4708">
                <a:extLst>
                  <a:ext uri="{FF2B5EF4-FFF2-40B4-BE49-F238E27FC236}">
                    <a16:creationId xmlns:a16="http://schemas.microsoft.com/office/drawing/2014/main" id="{FD8F2E27-2553-C190-EAAC-A9742D9F7911}"/>
                  </a:ext>
                </a:extLst>
              </p:cNvPr>
              <p:cNvSpPr/>
              <p:nvPr/>
            </p:nvSpPr>
            <p:spPr>
              <a:xfrm>
                <a:off x="8595452" y="4370680"/>
                <a:ext cx="6900" cy="33841"/>
              </a:xfrm>
              <a:custGeom>
                <a:avLst/>
                <a:gdLst>
                  <a:gd name="connsiteX0" fmla="*/ 6163 w 6900"/>
                  <a:gd name="connsiteY0" fmla="*/ 2392 h 33841"/>
                  <a:gd name="connsiteX1" fmla="*/ 1225 w 6900"/>
                  <a:gd name="connsiteY1" fmla="*/ 2392 h 33841"/>
                  <a:gd name="connsiteX2" fmla="*/ 196 w 6900"/>
                  <a:gd name="connsiteY2" fmla="*/ 18371 h 33841"/>
                  <a:gd name="connsiteX3" fmla="*/ 1294 w 6900"/>
                  <a:gd name="connsiteY3" fmla="*/ 32567 h 33841"/>
                  <a:gd name="connsiteX4" fmla="*/ 4448 w 6900"/>
                  <a:gd name="connsiteY4" fmla="*/ 32978 h 33841"/>
                  <a:gd name="connsiteX5" fmla="*/ 6163 w 6900"/>
                  <a:gd name="connsiteY5" fmla="*/ 2392 h 33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00" h="33841">
                    <a:moveTo>
                      <a:pt x="6163" y="2392"/>
                    </a:moveTo>
                    <a:cubicBezTo>
                      <a:pt x="5957" y="-831"/>
                      <a:pt x="1568" y="-763"/>
                      <a:pt x="1225" y="2392"/>
                    </a:cubicBezTo>
                    <a:cubicBezTo>
                      <a:pt x="677" y="7741"/>
                      <a:pt x="402" y="13022"/>
                      <a:pt x="196" y="18371"/>
                    </a:cubicBezTo>
                    <a:cubicBezTo>
                      <a:pt x="-9" y="23240"/>
                      <a:pt x="-421" y="27972"/>
                      <a:pt x="1294" y="32567"/>
                    </a:cubicBezTo>
                    <a:cubicBezTo>
                      <a:pt x="1774" y="33801"/>
                      <a:pt x="3762" y="34487"/>
                      <a:pt x="4448" y="32978"/>
                    </a:cubicBezTo>
                    <a:cubicBezTo>
                      <a:pt x="8220" y="24132"/>
                      <a:pt x="6643" y="11856"/>
                      <a:pt x="6163" y="23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0" name="任意多边形: 形状 4709">
                <a:extLst>
                  <a:ext uri="{FF2B5EF4-FFF2-40B4-BE49-F238E27FC236}">
                    <a16:creationId xmlns:a16="http://schemas.microsoft.com/office/drawing/2014/main" id="{444CF426-EDD1-BB4D-D7DB-63BAB70C1B16}"/>
                  </a:ext>
                </a:extLst>
              </p:cNvPr>
              <p:cNvSpPr/>
              <p:nvPr/>
            </p:nvSpPr>
            <p:spPr>
              <a:xfrm>
                <a:off x="8593257" y="4426333"/>
                <a:ext cx="6213" cy="39725"/>
              </a:xfrm>
              <a:custGeom>
                <a:avLst/>
                <a:gdLst>
                  <a:gd name="connsiteX0" fmla="*/ 5684 w 6213"/>
                  <a:gd name="connsiteY0" fmla="*/ 1672 h 39725"/>
                  <a:gd name="connsiteX1" fmla="*/ 2186 w 6213"/>
                  <a:gd name="connsiteY1" fmla="*/ 1672 h 39725"/>
                  <a:gd name="connsiteX2" fmla="*/ 540 w 6213"/>
                  <a:gd name="connsiteY2" fmla="*/ 21354 h 39725"/>
                  <a:gd name="connsiteX3" fmla="*/ 1569 w 6213"/>
                  <a:gd name="connsiteY3" fmla="*/ 38979 h 39725"/>
                  <a:gd name="connsiteX4" fmla="*/ 4175 w 6213"/>
                  <a:gd name="connsiteY4" fmla="*/ 38979 h 39725"/>
                  <a:gd name="connsiteX5" fmla="*/ 6164 w 6213"/>
                  <a:gd name="connsiteY5" fmla="*/ 24166 h 39725"/>
                  <a:gd name="connsiteX6" fmla="*/ 5684 w 6213"/>
                  <a:gd name="connsiteY6" fmla="*/ 1672 h 39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13" h="39725">
                    <a:moveTo>
                      <a:pt x="5684" y="1672"/>
                    </a:moveTo>
                    <a:cubicBezTo>
                      <a:pt x="5615" y="-591"/>
                      <a:pt x="2392" y="-523"/>
                      <a:pt x="2186" y="1672"/>
                    </a:cubicBezTo>
                    <a:cubicBezTo>
                      <a:pt x="1637" y="8255"/>
                      <a:pt x="883" y="14771"/>
                      <a:pt x="540" y="21354"/>
                    </a:cubicBezTo>
                    <a:cubicBezTo>
                      <a:pt x="197" y="27252"/>
                      <a:pt x="-900" y="33493"/>
                      <a:pt x="1569" y="38979"/>
                    </a:cubicBezTo>
                    <a:cubicBezTo>
                      <a:pt x="2049" y="40008"/>
                      <a:pt x="3695" y="39939"/>
                      <a:pt x="4175" y="38979"/>
                    </a:cubicBezTo>
                    <a:cubicBezTo>
                      <a:pt x="6644" y="34384"/>
                      <a:pt x="6095" y="29310"/>
                      <a:pt x="6164" y="24166"/>
                    </a:cubicBezTo>
                    <a:cubicBezTo>
                      <a:pt x="6369" y="16622"/>
                      <a:pt x="5889" y="9147"/>
                      <a:pt x="5684" y="16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1" name="任意多边形: 形状 4710">
                <a:extLst>
                  <a:ext uri="{FF2B5EF4-FFF2-40B4-BE49-F238E27FC236}">
                    <a16:creationId xmlns:a16="http://schemas.microsoft.com/office/drawing/2014/main" id="{F7DC7E19-27DC-473A-8B26-5B6BD3704363}"/>
                  </a:ext>
                </a:extLst>
              </p:cNvPr>
              <p:cNvSpPr/>
              <p:nvPr/>
            </p:nvSpPr>
            <p:spPr>
              <a:xfrm>
                <a:off x="8613776" y="4459002"/>
                <a:ext cx="7417" cy="19929"/>
              </a:xfrm>
              <a:custGeom>
                <a:avLst/>
                <a:gdLst>
                  <a:gd name="connsiteX0" fmla="*/ 6424 w 7417"/>
                  <a:gd name="connsiteY0" fmla="*/ 11796 h 19929"/>
                  <a:gd name="connsiteX1" fmla="*/ 5258 w 7417"/>
                  <a:gd name="connsiteY1" fmla="*/ 2126 h 19929"/>
                  <a:gd name="connsiteX2" fmla="*/ 1006 w 7417"/>
                  <a:gd name="connsiteY2" fmla="*/ 1577 h 19929"/>
                  <a:gd name="connsiteX3" fmla="*/ 4915 w 7417"/>
                  <a:gd name="connsiteY3" fmla="*/ 19820 h 19929"/>
                  <a:gd name="connsiteX4" fmla="*/ 7041 w 7417"/>
                  <a:gd name="connsiteY4" fmla="*/ 18654 h 19929"/>
                  <a:gd name="connsiteX5" fmla="*/ 6424 w 7417"/>
                  <a:gd name="connsiteY5" fmla="*/ 11796 h 19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17" h="19929">
                    <a:moveTo>
                      <a:pt x="6424" y="11796"/>
                    </a:moveTo>
                    <a:cubicBezTo>
                      <a:pt x="5601" y="8641"/>
                      <a:pt x="5327" y="5349"/>
                      <a:pt x="5258" y="2126"/>
                    </a:cubicBezTo>
                    <a:cubicBezTo>
                      <a:pt x="5190" y="-274"/>
                      <a:pt x="1624" y="-891"/>
                      <a:pt x="1006" y="1577"/>
                    </a:cubicBezTo>
                    <a:cubicBezTo>
                      <a:pt x="-434" y="6790"/>
                      <a:pt x="-1188" y="17282"/>
                      <a:pt x="4915" y="19820"/>
                    </a:cubicBezTo>
                    <a:cubicBezTo>
                      <a:pt x="5875" y="20231"/>
                      <a:pt x="6698" y="19408"/>
                      <a:pt x="7041" y="18654"/>
                    </a:cubicBezTo>
                    <a:cubicBezTo>
                      <a:pt x="7933" y="16322"/>
                      <a:pt x="7041" y="14059"/>
                      <a:pt x="6424" y="117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2" name="任意多边形: 形状 4711">
                <a:extLst>
                  <a:ext uri="{FF2B5EF4-FFF2-40B4-BE49-F238E27FC236}">
                    <a16:creationId xmlns:a16="http://schemas.microsoft.com/office/drawing/2014/main" id="{BA8A7C49-B19B-673F-7BFD-FCF42CF90B43}"/>
                  </a:ext>
                </a:extLst>
              </p:cNvPr>
              <p:cNvSpPr/>
              <p:nvPr/>
            </p:nvSpPr>
            <p:spPr>
              <a:xfrm>
                <a:off x="8646827" y="4391705"/>
                <a:ext cx="7520" cy="25107"/>
              </a:xfrm>
              <a:custGeom>
                <a:avLst/>
                <a:gdLst>
                  <a:gd name="connsiteX0" fmla="*/ 3480 w 7520"/>
                  <a:gd name="connsiteY0" fmla="*/ 1461 h 25107"/>
                  <a:gd name="connsiteX1" fmla="*/ 1971 w 7520"/>
                  <a:gd name="connsiteY1" fmla="*/ 24435 h 25107"/>
                  <a:gd name="connsiteX2" fmla="*/ 4303 w 7520"/>
                  <a:gd name="connsiteY2" fmla="*/ 24435 h 25107"/>
                  <a:gd name="connsiteX3" fmla="*/ 5263 w 7520"/>
                  <a:gd name="connsiteY3" fmla="*/ 15862 h 25107"/>
                  <a:gd name="connsiteX4" fmla="*/ 7389 w 7520"/>
                  <a:gd name="connsiteY4" fmla="*/ 2558 h 25107"/>
                  <a:gd name="connsiteX5" fmla="*/ 3480 w 7520"/>
                  <a:gd name="connsiteY5" fmla="*/ 1461 h 25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0" h="25107">
                    <a:moveTo>
                      <a:pt x="3480" y="1461"/>
                    </a:moveTo>
                    <a:cubicBezTo>
                      <a:pt x="1354" y="7564"/>
                      <a:pt x="-2281" y="18606"/>
                      <a:pt x="1971" y="24435"/>
                    </a:cubicBezTo>
                    <a:cubicBezTo>
                      <a:pt x="2520" y="25189"/>
                      <a:pt x="3891" y="25464"/>
                      <a:pt x="4303" y="24435"/>
                    </a:cubicBezTo>
                    <a:cubicBezTo>
                      <a:pt x="5537" y="21623"/>
                      <a:pt x="5195" y="18949"/>
                      <a:pt x="5263" y="15862"/>
                    </a:cubicBezTo>
                    <a:cubicBezTo>
                      <a:pt x="5332" y="11268"/>
                      <a:pt x="6017" y="6947"/>
                      <a:pt x="7389" y="2558"/>
                    </a:cubicBezTo>
                    <a:cubicBezTo>
                      <a:pt x="8280" y="-48"/>
                      <a:pt x="4372" y="-1077"/>
                      <a:pt x="3480" y="14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3" name="任意多边形: 形状 4712">
                <a:extLst>
                  <a:ext uri="{FF2B5EF4-FFF2-40B4-BE49-F238E27FC236}">
                    <a16:creationId xmlns:a16="http://schemas.microsoft.com/office/drawing/2014/main" id="{4F915882-26B0-E5CA-AC36-7501A8A4BD34}"/>
                  </a:ext>
                </a:extLst>
              </p:cNvPr>
              <p:cNvSpPr/>
              <p:nvPr/>
            </p:nvSpPr>
            <p:spPr>
              <a:xfrm>
                <a:off x="8641965" y="4317162"/>
                <a:ext cx="5795" cy="26694"/>
              </a:xfrm>
              <a:custGeom>
                <a:avLst/>
                <a:gdLst>
                  <a:gd name="connsiteX0" fmla="*/ 5736 w 5795"/>
                  <a:gd name="connsiteY0" fmla="*/ 16270 h 26694"/>
                  <a:gd name="connsiteX1" fmla="*/ 5187 w 5795"/>
                  <a:gd name="connsiteY1" fmla="*/ 2212 h 26694"/>
                  <a:gd name="connsiteX2" fmla="*/ 661 w 5795"/>
                  <a:gd name="connsiteY2" fmla="*/ 2212 h 26694"/>
                  <a:gd name="connsiteX3" fmla="*/ 181 w 5795"/>
                  <a:gd name="connsiteY3" fmla="*/ 14487 h 26694"/>
                  <a:gd name="connsiteX4" fmla="*/ 1552 w 5795"/>
                  <a:gd name="connsiteY4" fmla="*/ 25872 h 26694"/>
                  <a:gd name="connsiteX5" fmla="*/ 4433 w 5795"/>
                  <a:gd name="connsiteY5" fmla="*/ 25872 h 26694"/>
                  <a:gd name="connsiteX6" fmla="*/ 5736 w 5795"/>
                  <a:gd name="connsiteY6" fmla="*/ 16270 h 26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95" h="26694">
                    <a:moveTo>
                      <a:pt x="5736" y="16270"/>
                    </a:moveTo>
                    <a:cubicBezTo>
                      <a:pt x="5667" y="11607"/>
                      <a:pt x="5324" y="6875"/>
                      <a:pt x="5187" y="2212"/>
                    </a:cubicBezTo>
                    <a:cubicBezTo>
                      <a:pt x="5119" y="-737"/>
                      <a:pt x="729" y="-737"/>
                      <a:pt x="661" y="2212"/>
                    </a:cubicBezTo>
                    <a:cubicBezTo>
                      <a:pt x="524" y="6326"/>
                      <a:pt x="387" y="10441"/>
                      <a:pt x="181" y="14487"/>
                    </a:cubicBezTo>
                    <a:cubicBezTo>
                      <a:pt x="-25" y="18328"/>
                      <a:pt x="-436" y="22443"/>
                      <a:pt x="1552" y="25872"/>
                    </a:cubicBezTo>
                    <a:cubicBezTo>
                      <a:pt x="2170" y="26969"/>
                      <a:pt x="3816" y="26969"/>
                      <a:pt x="4433" y="25872"/>
                    </a:cubicBezTo>
                    <a:cubicBezTo>
                      <a:pt x="6079" y="22854"/>
                      <a:pt x="5804" y="19699"/>
                      <a:pt x="5736" y="162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4" name="任意多边形: 形状 4713">
                <a:extLst>
                  <a:ext uri="{FF2B5EF4-FFF2-40B4-BE49-F238E27FC236}">
                    <a16:creationId xmlns:a16="http://schemas.microsoft.com/office/drawing/2014/main" id="{76DF340B-37AE-291A-CE0B-AB4EC253C5FE}"/>
                  </a:ext>
                </a:extLst>
              </p:cNvPr>
              <p:cNvSpPr/>
              <p:nvPr/>
            </p:nvSpPr>
            <p:spPr>
              <a:xfrm>
                <a:off x="8626368" y="4254884"/>
                <a:ext cx="8291" cy="18390"/>
              </a:xfrm>
              <a:custGeom>
                <a:avLst/>
                <a:gdLst>
                  <a:gd name="connsiteX0" fmla="*/ 5697 w 8291"/>
                  <a:gd name="connsiteY0" fmla="*/ 2081 h 18390"/>
                  <a:gd name="connsiteX1" fmla="*/ 73 w 8291"/>
                  <a:gd name="connsiteY1" fmla="*/ 3659 h 18390"/>
                  <a:gd name="connsiteX2" fmla="*/ 4737 w 8291"/>
                  <a:gd name="connsiteY2" fmla="*/ 17512 h 18390"/>
                  <a:gd name="connsiteX3" fmla="*/ 8166 w 8291"/>
                  <a:gd name="connsiteY3" fmla="*/ 16552 h 18390"/>
                  <a:gd name="connsiteX4" fmla="*/ 5697 w 8291"/>
                  <a:gd name="connsiteY4" fmla="*/ 2081 h 1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91" h="18390">
                    <a:moveTo>
                      <a:pt x="5697" y="2081"/>
                    </a:moveTo>
                    <a:cubicBezTo>
                      <a:pt x="4600" y="-1553"/>
                      <a:pt x="-681" y="-45"/>
                      <a:pt x="73" y="3659"/>
                    </a:cubicBezTo>
                    <a:cubicBezTo>
                      <a:pt x="1034" y="8254"/>
                      <a:pt x="1925" y="13603"/>
                      <a:pt x="4737" y="17512"/>
                    </a:cubicBezTo>
                    <a:cubicBezTo>
                      <a:pt x="5834" y="19090"/>
                      <a:pt x="7960" y="18404"/>
                      <a:pt x="8166" y="16552"/>
                    </a:cubicBezTo>
                    <a:cubicBezTo>
                      <a:pt x="8783" y="11820"/>
                      <a:pt x="7000" y="6608"/>
                      <a:pt x="5697" y="20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5" name="任意多边形: 形状 4714">
                <a:extLst>
                  <a:ext uri="{FF2B5EF4-FFF2-40B4-BE49-F238E27FC236}">
                    <a16:creationId xmlns:a16="http://schemas.microsoft.com/office/drawing/2014/main" id="{39AF1129-A405-0152-9D83-A8E4E8EBD484}"/>
                  </a:ext>
                </a:extLst>
              </p:cNvPr>
              <p:cNvSpPr/>
              <p:nvPr/>
            </p:nvSpPr>
            <p:spPr>
              <a:xfrm>
                <a:off x="8648923" y="4456484"/>
                <a:ext cx="8364" cy="24809"/>
              </a:xfrm>
              <a:custGeom>
                <a:avLst/>
                <a:gdLst>
                  <a:gd name="connsiteX0" fmla="*/ 7419 w 8364"/>
                  <a:gd name="connsiteY0" fmla="*/ 14177 h 24809"/>
                  <a:gd name="connsiteX1" fmla="*/ 4676 w 8364"/>
                  <a:gd name="connsiteY1" fmla="*/ 1696 h 24809"/>
                  <a:gd name="connsiteX2" fmla="*/ 13 w 8364"/>
                  <a:gd name="connsiteY2" fmla="*/ 2313 h 24809"/>
                  <a:gd name="connsiteX3" fmla="*/ 1453 w 8364"/>
                  <a:gd name="connsiteY3" fmla="*/ 15000 h 24809"/>
                  <a:gd name="connsiteX4" fmla="*/ 4470 w 8364"/>
                  <a:gd name="connsiteY4" fmla="*/ 24258 h 24809"/>
                  <a:gd name="connsiteX5" fmla="*/ 7488 w 8364"/>
                  <a:gd name="connsiteY5" fmla="*/ 23847 h 24809"/>
                  <a:gd name="connsiteX6" fmla="*/ 7419 w 8364"/>
                  <a:gd name="connsiteY6" fmla="*/ 14177 h 2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64" h="24809">
                    <a:moveTo>
                      <a:pt x="7419" y="14177"/>
                    </a:moveTo>
                    <a:cubicBezTo>
                      <a:pt x="6665" y="9994"/>
                      <a:pt x="5636" y="5810"/>
                      <a:pt x="4676" y="1696"/>
                    </a:cubicBezTo>
                    <a:cubicBezTo>
                      <a:pt x="4059" y="-910"/>
                      <a:pt x="-262" y="-362"/>
                      <a:pt x="13" y="2313"/>
                    </a:cubicBezTo>
                    <a:cubicBezTo>
                      <a:pt x="424" y="6565"/>
                      <a:pt x="904" y="10748"/>
                      <a:pt x="1453" y="15000"/>
                    </a:cubicBezTo>
                    <a:cubicBezTo>
                      <a:pt x="1864" y="18292"/>
                      <a:pt x="1864" y="21995"/>
                      <a:pt x="4470" y="24258"/>
                    </a:cubicBezTo>
                    <a:cubicBezTo>
                      <a:pt x="5430" y="25081"/>
                      <a:pt x="6871" y="25013"/>
                      <a:pt x="7488" y="23847"/>
                    </a:cubicBezTo>
                    <a:cubicBezTo>
                      <a:pt x="9202" y="20898"/>
                      <a:pt x="7968" y="17469"/>
                      <a:pt x="7419" y="141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6" name="任意多边形: 形状 4715">
                <a:extLst>
                  <a:ext uri="{FF2B5EF4-FFF2-40B4-BE49-F238E27FC236}">
                    <a16:creationId xmlns:a16="http://schemas.microsoft.com/office/drawing/2014/main" id="{74143A64-3C56-B029-9A7D-7A2243603162}"/>
                  </a:ext>
                </a:extLst>
              </p:cNvPr>
              <p:cNvSpPr/>
              <p:nvPr/>
            </p:nvSpPr>
            <p:spPr>
              <a:xfrm>
                <a:off x="8691665" y="4438376"/>
                <a:ext cx="7950" cy="25549"/>
              </a:xfrm>
              <a:custGeom>
                <a:avLst/>
                <a:gdLst>
                  <a:gd name="connsiteX0" fmla="*/ 5756 w 7950"/>
                  <a:gd name="connsiteY0" fmla="*/ 15414 h 25549"/>
                  <a:gd name="connsiteX1" fmla="*/ 6511 w 7950"/>
                  <a:gd name="connsiteY1" fmla="*/ 2864 h 25549"/>
                  <a:gd name="connsiteX2" fmla="*/ 1984 w 7950"/>
                  <a:gd name="connsiteY2" fmla="*/ 1629 h 25549"/>
                  <a:gd name="connsiteX3" fmla="*/ 5551 w 7950"/>
                  <a:gd name="connsiteY3" fmla="*/ 25358 h 25549"/>
                  <a:gd name="connsiteX4" fmla="*/ 7951 w 7950"/>
                  <a:gd name="connsiteY4" fmla="*/ 23987 h 25549"/>
                  <a:gd name="connsiteX5" fmla="*/ 5756 w 7950"/>
                  <a:gd name="connsiteY5" fmla="*/ 15414 h 25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50" h="25549">
                    <a:moveTo>
                      <a:pt x="5756" y="15414"/>
                    </a:moveTo>
                    <a:cubicBezTo>
                      <a:pt x="4659" y="11231"/>
                      <a:pt x="5139" y="6910"/>
                      <a:pt x="6511" y="2864"/>
                    </a:cubicBezTo>
                    <a:cubicBezTo>
                      <a:pt x="7471" y="-85"/>
                      <a:pt x="3013" y="-1182"/>
                      <a:pt x="1984" y="1629"/>
                    </a:cubicBezTo>
                    <a:cubicBezTo>
                      <a:pt x="-416" y="8076"/>
                      <a:pt x="-1993" y="21449"/>
                      <a:pt x="5551" y="25358"/>
                    </a:cubicBezTo>
                    <a:cubicBezTo>
                      <a:pt x="6648" y="25907"/>
                      <a:pt x="7882" y="25221"/>
                      <a:pt x="7951" y="23987"/>
                    </a:cubicBezTo>
                    <a:cubicBezTo>
                      <a:pt x="7951" y="20969"/>
                      <a:pt x="6511" y="18294"/>
                      <a:pt x="5756" y="154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7" name="任意多边形: 形状 4716">
                <a:extLst>
                  <a:ext uri="{FF2B5EF4-FFF2-40B4-BE49-F238E27FC236}">
                    <a16:creationId xmlns:a16="http://schemas.microsoft.com/office/drawing/2014/main" id="{760DACAC-4A77-F8F5-0014-280D0282CA8D}"/>
                  </a:ext>
                </a:extLst>
              </p:cNvPr>
              <p:cNvSpPr/>
              <p:nvPr/>
            </p:nvSpPr>
            <p:spPr>
              <a:xfrm>
                <a:off x="8711645" y="4360770"/>
                <a:ext cx="6502" cy="18828"/>
              </a:xfrm>
              <a:custGeom>
                <a:avLst/>
                <a:gdLst>
                  <a:gd name="connsiteX0" fmla="*/ 4362 w 6502"/>
                  <a:gd name="connsiteY0" fmla="*/ 2084 h 18828"/>
                  <a:gd name="connsiteX1" fmla="*/ 41 w 6502"/>
                  <a:gd name="connsiteY1" fmla="*/ 2084 h 18828"/>
                  <a:gd name="connsiteX2" fmla="*/ 110 w 6502"/>
                  <a:gd name="connsiteY2" fmla="*/ 15594 h 18828"/>
                  <a:gd name="connsiteX3" fmla="*/ 1687 w 6502"/>
                  <a:gd name="connsiteY3" fmla="*/ 18337 h 18828"/>
                  <a:gd name="connsiteX4" fmla="*/ 4911 w 6502"/>
                  <a:gd name="connsiteY4" fmla="*/ 18337 h 18828"/>
                  <a:gd name="connsiteX5" fmla="*/ 6488 w 6502"/>
                  <a:gd name="connsiteY5" fmla="*/ 15594 h 18828"/>
                  <a:gd name="connsiteX6" fmla="*/ 4362 w 6502"/>
                  <a:gd name="connsiteY6" fmla="*/ 2084 h 1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02" h="18828">
                    <a:moveTo>
                      <a:pt x="4362" y="2084"/>
                    </a:moveTo>
                    <a:cubicBezTo>
                      <a:pt x="4019" y="-591"/>
                      <a:pt x="-96" y="-797"/>
                      <a:pt x="41" y="2084"/>
                    </a:cubicBezTo>
                    <a:cubicBezTo>
                      <a:pt x="179" y="6610"/>
                      <a:pt x="-164" y="11068"/>
                      <a:pt x="110" y="15594"/>
                    </a:cubicBezTo>
                    <a:cubicBezTo>
                      <a:pt x="179" y="16623"/>
                      <a:pt x="658" y="17926"/>
                      <a:pt x="1687" y="18337"/>
                    </a:cubicBezTo>
                    <a:cubicBezTo>
                      <a:pt x="2990" y="18886"/>
                      <a:pt x="3676" y="19092"/>
                      <a:pt x="4911" y="18337"/>
                    </a:cubicBezTo>
                    <a:cubicBezTo>
                      <a:pt x="5802" y="17789"/>
                      <a:pt x="6625" y="16691"/>
                      <a:pt x="6488" y="15594"/>
                    </a:cubicBezTo>
                    <a:cubicBezTo>
                      <a:pt x="5939" y="11068"/>
                      <a:pt x="4911" y="6610"/>
                      <a:pt x="4362" y="20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8" name="任意多边形: 形状 4717">
                <a:extLst>
                  <a:ext uri="{FF2B5EF4-FFF2-40B4-BE49-F238E27FC236}">
                    <a16:creationId xmlns:a16="http://schemas.microsoft.com/office/drawing/2014/main" id="{4B458850-8DF6-6067-993C-47E414AA7BED}"/>
                  </a:ext>
                </a:extLst>
              </p:cNvPr>
              <p:cNvSpPr/>
              <p:nvPr/>
            </p:nvSpPr>
            <p:spPr>
              <a:xfrm>
                <a:off x="8687915" y="4313499"/>
                <a:ext cx="8084" cy="28078"/>
              </a:xfrm>
              <a:custGeom>
                <a:avLst/>
                <a:gdLst>
                  <a:gd name="connsiteX0" fmla="*/ 7037 w 8084"/>
                  <a:gd name="connsiteY0" fmla="*/ 3200 h 28078"/>
                  <a:gd name="connsiteX1" fmla="*/ 2031 w 8084"/>
                  <a:gd name="connsiteY1" fmla="*/ 1828 h 28078"/>
                  <a:gd name="connsiteX2" fmla="*/ 5528 w 8084"/>
                  <a:gd name="connsiteY2" fmla="*/ 27614 h 28078"/>
                  <a:gd name="connsiteX3" fmla="*/ 8066 w 8084"/>
                  <a:gd name="connsiteY3" fmla="*/ 26174 h 28078"/>
                  <a:gd name="connsiteX4" fmla="*/ 7037 w 8084"/>
                  <a:gd name="connsiteY4" fmla="*/ 3200 h 28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84" h="28078">
                    <a:moveTo>
                      <a:pt x="7037" y="3200"/>
                    </a:moveTo>
                    <a:cubicBezTo>
                      <a:pt x="7928" y="-92"/>
                      <a:pt x="3128" y="-1326"/>
                      <a:pt x="2031" y="1828"/>
                    </a:cubicBezTo>
                    <a:cubicBezTo>
                      <a:pt x="-987" y="10332"/>
                      <a:pt x="-1261" y="20825"/>
                      <a:pt x="5528" y="27614"/>
                    </a:cubicBezTo>
                    <a:cubicBezTo>
                      <a:pt x="6694" y="28780"/>
                      <a:pt x="8272" y="27545"/>
                      <a:pt x="8066" y="26174"/>
                    </a:cubicBezTo>
                    <a:cubicBezTo>
                      <a:pt x="6763" y="18356"/>
                      <a:pt x="4911" y="11018"/>
                      <a:pt x="7037" y="32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9" name="任意多边形: 形状 4718">
                <a:extLst>
                  <a:ext uri="{FF2B5EF4-FFF2-40B4-BE49-F238E27FC236}">
                    <a16:creationId xmlns:a16="http://schemas.microsoft.com/office/drawing/2014/main" id="{FD77F759-A62F-9B52-282B-5A86E93531F4}"/>
                  </a:ext>
                </a:extLst>
              </p:cNvPr>
              <p:cNvSpPr/>
              <p:nvPr/>
            </p:nvSpPr>
            <p:spPr>
              <a:xfrm>
                <a:off x="8754268" y="4330955"/>
                <a:ext cx="6727" cy="11398"/>
              </a:xfrm>
              <a:custGeom>
                <a:avLst/>
                <a:gdLst>
                  <a:gd name="connsiteX0" fmla="*/ 4053 w 6727"/>
                  <a:gd name="connsiteY0" fmla="*/ 1037 h 11398"/>
                  <a:gd name="connsiteX1" fmla="*/ 75 w 6727"/>
                  <a:gd name="connsiteY1" fmla="*/ 2683 h 11398"/>
                  <a:gd name="connsiteX2" fmla="*/ 4601 w 6727"/>
                  <a:gd name="connsiteY2" fmla="*/ 11050 h 11398"/>
                  <a:gd name="connsiteX3" fmla="*/ 6727 w 6727"/>
                  <a:gd name="connsiteY3" fmla="*/ 10158 h 11398"/>
                  <a:gd name="connsiteX4" fmla="*/ 4053 w 6727"/>
                  <a:gd name="connsiteY4" fmla="*/ 1037 h 11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7" h="11398">
                    <a:moveTo>
                      <a:pt x="4053" y="1037"/>
                    </a:moveTo>
                    <a:cubicBezTo>
                      <a:pt x="2818" y="-1089"/>
                      <a:pt x="-542" y="351"/>
                      <a:pt x="75" y="2683"/>
                    </a:cubicBezTo>
                    <a:cubicBezTo>
                      <a:pt x="967" y="6043"/>
                      <a:pt x="2270" y="8444"/>
                      <a:pt x="4601" y="11050"/>
                    </a:cubicBezTo>
                    <a:cubicBezTo>
                      <a:pt x="5287" y="11804"/>
                      <a:pt x="6727" y="11255"/>
                      <a:pt x="6727" y="10158"/>
                    </a:cubicBezTo>
                    <a:cubicBezTo>
                      <a:pt x="6590" y="6660"/>
                      <a:pt x="5836" y="3986"/>
                      <a:pt x="4053" y="10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0" name="任意多边形: 形状 4719">
                <a:extLst>
                  <a:ext uri="{FF2B5EF4-FFF2-40B4-BE49-F238E27FC236}">
                    <a16:creationId xmlns:a16="http://schemas.microsoft.com/office/drawing/2014/main" id="{0E696E97-1884-5815-1EA3-DBC49ADC4F5F}"/>
                  </a:ext>
                </a:extLst>
              </p:cNvPr>
              <p:cNvSpPr/>
              <p:nvPr/>
            </p:nvSpPr>
            <p:spPr>
              <a:xfrm>
                <a:off x="8736298" y="4415907"/>
                <a:ext cx="6840" cy="25076"/>
              </a:xfrm>
              <a:custGeom>
                <a:avLst/>
                <a:gdLst>
                  <a:gd name="connsiteX0" fmla="*/ 5769 w 6840"/>
                  <a:gd name="connsiteY0" fmla="*/ 13606 h 25076"/>
                  <a:gd name="connsiteX1" fmla="*/ 4740 w 6840"/>
                  <a:gd name="connsiteY1" fmla="*/ 1810 h 25076"/>
                  <a:gd name="connsiteX2" fmla="*/ 1174 w 6840"/>
                  <a:gd name="connsiteY2" fmla="*/ 1330 h 25076"/>
                  <a:gd name="connsiteX3" fmla="*/ 4123 w 6840"/>
                  <a:gd name="connsiteY3" fmla="*/ 24579 h 25076"/>
                  <a:gd name="connsiteX4" fmla="*/ 6729 w 6840"/>
                  <a:gd name="connsiteY4" fmla="*/ 23482 h 25076"/>
                  <a:gd name="connsiteX5" fmla="*/ 5769 w 6840"/>
                  <a:gd name="connsiteY5" fmla="*/ 13606 h 2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40" h="25076">
                    <a:moveTo>
                      <a:pt x="5769" y="13606"/>
                    </a:moveTo>
                    <a:cubicBezTo>
                      <a:pt x="5083" y="9697"/>
                      <a:pt x="5083" y="5719"/>
                      <a:pt x="4740" y="1810"/>
                    </a:cubicBezTo>
                    <a:cubicBezTo>
                      <a:pt x="4603" y="-179"/>
                      <a:pt x="1723" y="-796"/>
                      <a:pt x="1174" y="1330"/>
                    </a:cubicBezTo>
                    <a:cubicBezTo>
                      <a:pt x="-609" y="8325"/>
                      <a:pt x="-883" y="18818"/>
                      <a:pt x="4123" y="24579"/>
                    </a:cubicBezTo>
                    <a:cubicBezTo>
                      <a:pt x="5083" y="25744"/>
                      <a:pt x="6592" y="24647"/>
                      <a:pt x="6729" y="23482"/>
                    </a:cubicBezTo>
                    <a:cubicBezTo>
                      <a:pt x="7141" y="20258"/>
                      <a:pt x="6318" y="16829"/>
                      <a:pt x="5769" y="136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1" name="任意多边形: 形状 4720">
                <a:extLst>
                  <a:ext uri="{FF2B5EF4-FFF2-40B4-BE49-F238E27FC236}">
                    <a16:creationId xmlns:a16="http://schemas.microsoft.com/office/drawing/2014/main" id="{8DC43E40-08FC-BFF3-1451-A05BC18C5987}"/>
                  </a:ext>
                </a:extLst>
              </p:cNvPr>
              <p:cNvSpPr/>
              <p:nvPr/>
            </p:nvSpPr>
            <p:spPr>
              <a:xfrm>
                <a:off x="8732871" y="4470488"/>
                <a:ext cx="7157" cy="22023"/>
              </a:xfrm>
              <a:custGeom>
                <a:avLst/>
                <a:gdLst>
                  <a:gd name="connsiteX0" fmla="*/ 6110 w 7157"/>
                  <a:gd name="connsiteY0" fmla="*/ 13203 h 22023"/>
                  <a:gd name="connsiteX1" fmla="*/ 4944 w 7157"/>
                  <a:gd name="connsiteY1" fmla="*/ 2025 h 22023"/>
                  <a:gd name="connsiteX2" fmla="*/ 898 w 7157"/>
                  <a:gd name="connsiteY2" fmla="*/ 1476 h 22023"/>
                  <a:gd name="connsiteX3" fmla="*/ 4327 w 7157"/>
                  <a:gd name="connsiteY3" fmla="*/ 21776 h 22023"/>
                  <a:gd name="connsiteX4" fmla="*/ 6796 w 7157"/>
                  <a:gd name="connsiteY4" fmla="*/ 20816 h 22023"/>
                  <a:gd name="connsiteX5" fmla="*/ 6110 w 7157"/>
                  <a:gd name="connsiteY5" fmla="*/ 13203 h 22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57" h="22023">
                    <a:moveTo>
                      <a:pt x="6110" y="13203"/>
                    </a:moveTo>
                    <a:cubicBezTo>
                      <a:pt x="5219" y="9569"/>
                      <a:pt x="4944" y="5797"/>
                      <a:pt x="4944" y="2025"/>
                    </a:cubicBezTo>
                    <a:cubicBezTo>
                      <a:pt x="4944" y="-238"/>
                      <a:pt x="1309" y="-856"/>
                      <a:pt x="898" y="1476"/>
                    </a:cubicBezTo>
                    <a:cubicBezTo>
                      <a:pt x="-131" y="7031"/>
                      <a:pt x="-1434" y="18278"/>
                      <a:pt x="4327" y="21776"/>
                    </a:cubicBezTo>
                    <a:cubicBezTo>
                      <a:pt x="5287" y="22393"/>
                      <a:pt x="6385" y="21776"/>
                      <a:pt x="6796" y="20816"/>
                    </a:cubicBezTo>
                    <a:cubicBezTo>
                      <a:pt x="7688" y="18278"/>
                      <a:pt x="6727" y="15741"/>
                      <a:pt x="6110" y="132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2" name="任意多边形: 形状 4721">
                <a:extLst>
                  <a:ext uri="{FF2B5EF4-FFF2-40B4-BE49-F238E27FC236}">
                    <a16:creationId xmlns:a16="http://schemas.microsoft.com/office/drawing/2014/main" id="{8C29FA43-3B98-D1F5-C9B2-BEF71D8273F1}"/>
                  </a:ext>
                </a:extLst>
              </p:cNvPr>
              <p:cNvSpPr/>
              <p:nvPr/>
            </p:nvSpPr>
            <p:spPr>
              <a:xfrm>
                <a:off x="8794648" y="4415797"/>
                <a:ext cx="4491" cy="13155"/>
              </a:xfrm>
              <a:custGeom>
                <a:avLst/>
                <a:gdLst>
                  <a:gd name="connsiteX0" fmla="*/ 637 w 4491"/>
                  <a:gd name="connsiteY0" fmla="*/ 1852 h 13155"/>
                  <a:gd name="connsiteX1" fmla="*/ 500 w 4491"/>
                  <a:gd name="connsiteY1" fmla="*/ 12413 h 13155"/>
                  <a:gd name="connsiteX2" fmla="*/ 2351 w 4491"/>
                  <a:gd name="connsiteY2" fmla="*/ 12687 h 13155"/>
                  <a:gd name="connsiteX3" fmla="*/ 4477 w 4491"/>
                  <a:gd name="connsiteY3" fmla="*/ 1852 h 13155"/>
                  <a:gd name="connsiteX4" fmla="*/ 637 w 4491"/>
                  <a:gd name="connsiteY4" fmla="*/ 1852 h 13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" h="13155">
                    <a:moveTo>
                      <a:pt x="637" y="1852"/>
                    </a:moveTo>
                    <a:cubicBezTo>
                      <a:pt x="294" y="5349"/>
                      <a:pt x="-529" y="8984"/>
                      <a:pt x="500" y="12413"/>
                    </a:cubicBezTo>
                    <a:cubicBezTo>
                      <a:pt x="774" y="13236"/>
                      <a:pt x="1940" y="13442"/>
                      <a:pt x="2351" y="12687"/>
                    </a:cubicBezTo>
                    <a:cubicBezTo>
                      <a:pt x="4135" y="9464"/>
                      <a:pt x="4066" y="5487"/>
                      <a:pt x="4477" y="1852"/>
                    </a:cubicBezTo>
                    <a:cubicBezTo>
                      <a:pt x="4752" y="-617"/>
                      <a:pt x="911" y="-617"/>
                      <a:pt x="637" y="18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3" name="任意多边形: 形状 4722">
                <a:extLst>
                  <a:ext uri="{FF2B5EF4-FFF2-40B4-BE49-F238E27FC236}">
                    <a16:creationId xmlns:a16="http://schemas.microsoft.com/office/drawing/2014/main" id="{120BFE6C-A858-1EA2-1B27-5CB2DCFB3395}"/>
                  </a:ext>
                </a:extLst>
              </p:cNvPr>
              <p:cNvSpPr/>
              <p:nvPr/>
            </p:nvSpPr>
            <p:spPr>
              <a:xfrm>
                <a:off x="8692253" y="4407931"/>
                <a:ext cx="6668" cy="22493"/>
              </a:xfrm>
              <a:custGeom>
                <a:avLst/>
                <a:gdLst>
                  <a:gd name="connsiteX0" fmla="*/ 3591 w 6668"/>
                  <a:gd name="connsiteY0" fmla="*/ 1351 h 22493"/>
                  <a:gd name="connsiteX1" fmla="*/ 25 w 6668"/>
                  <a:gd name="connsiteY1" fmla="*/ 2311 h 22493"/>
                  <a:gd name="connsiteX2" fmla="*/ 4208 w 6668"/>
                  <a:gd name="connsiteY2" fmla="*/ 21856 h 22493"/>
                  <a:gd name="connsiteX3" fmla="*/ 6539 w 6668"/>
                  <a:gd name="connsiteY3" fmla="*/ 21239 h 22493"/>
                  <a:gd name="connsiteX4" fmla="*/ 3591 w 6668"/>
                  <a:gd name="connsiteY4" fmla="*/ 1351 h 22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8" h="22493">
                    <a:moveTo>
                      <a:pt x="3591" y="1351"/>
                    </a:moveTo>
                    <a:cubicBezTo>
                      <a:pt x="3042" y="-1049"/>
                      <a:pt x="-319" y="48"/>
                      <a:pt x="25" y="2311"/>
                    </a:cubicBezTo>
                    <a:cubicBezTo>
                      <a:pt x="916" y="8826"/>
                      <a:pt x="1328" y="15890"/>
                      <a:pt x="4208" y="21856"/>
                    </a:cubicBezTo>
                    <a:cubicBezTo>
                      <a:pt x="4825" y="23091"/>
                      <a:pt x="6471" y="22336"/>
                      <a:pt x="6539" y="21239"/>
                    </a:cubicBezTo>
                    <a:cubicBezTo>
                      <a:pt x="7225" y="14655"/>
                      <a:pt x="5031" y="7797"/>
                      <a:pt x="3591" y="13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4" name="任意多边形: 形状 4723">
                <a:extLst>
                  <a:ext uri="{FF2B5EF4-FFF2-40B4-BE49-F238E27FC236}">
                    <a16:creationId xmlns:a16="http://schemas.microsoft.com/office/drawing/2014/main" id="{229549B8-6D91-7430-ACF9-67EFBA8FCD4B}"/>
                  </a:ext>
                </a:extLst>
              </p:cNvPr>
              <p:cNvSpPr/>
              <p:nvPr/>
            </p:nvSpPr>
            <p:spPr>
              <a:xfrm>
                <a:off x="8778003" y="4448013"/>
                <a:ext cx="9774" cy="17788"/>
              </a:xfrm>
              <a:custGeom>
                <a:avLst/>
                <a:gdLst>
                  <a:gd name="connsiteX0" fmla="*/ 7269 w 9774"/>
                  <a:gd name="connsiteY0" fmla="*/ 10030 h 17788"/>
                  <a:gd name="connsiteX1" fmla="*/ 9053 w 9774"/>
                  <a:gd name="connsiteY1" fmla="*/ 9893 h 17788"/>
                  <a:gd name="connsiteX2" fmla="*/ 9738 w 9774"/>
                  <a:gd name="connsiteY2" fmla="*/ 1594 h 17788"/>
                  <a:gd name="connsiteX3" fmla="*/ 6447 w 9774"/>
                  <a:gd name="connsiteY3" fmla="*/ 1594 h 17788"/>
                  <a:gd name="connsiteX4" fmla="*/ 6927 w 9774"/>
                  <a:gd name="connsiteY4" fmla="*/ 9001 h 17788"/>
                  <a:gd name="connsiteX5" fmla="*/ 4663 w 9774"/>
                  <a:gd name="connsiteY5" fmla="*/ 2143 h 17788"/>
                  <a:gd name="connsiteX6" fmla="*/ 0 w 9774"/>
                  <a:gd name="connsiteY6" fmla="*/ 2760 h 17788"/>
                  <a:gd name="connsiteX7" fmla="*/ 7407 w 9774"/>
                  <a:gd name="connsiteY7" fmla="*/ 17642 h 17788"/>
                  <a:gd name="connsiteX8" fmla="*/ 9327 w 9774"/>
                  <a:gd name="connsiteY8" fmla="*/ 16133 h 17788"/>
                  <a:gd name="connsiteX9" fmla="*/ 7338 w 9774"/>
                  <a:gd name="connsiteY9" fmla="*/ 10236 h 17788"/>
                  <a:gd name="connsiteX10" fmla="*/ 7269 w 9774"/>
                  <a:gd name="connsiteY10" fmla="*/ 10030 h 17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774" h="17788">
                    <a:moveTo>
                      <a:pt x="7269" y="10030"/>
                    </a:moveTo>
                    <a:cubicBezTo>
                      <a:pt x="7681" y="10784"/>
                      <a:pt x="8710" y="10784"/>
                      <a:pt x="9053" y="9893"/>
                    </a:cubicBezTo>
                    <a:cubicBezTo>
                      <a:pt x="10013" y="7287"/>
                      <a:pt x="9738" y="4406"/>
                      <a:pt x="9738" y="1594"/>
                    </a:cubicBezTo>
                    <a:cubicBezTo>
                      <a:pt x="9738" y="-531"/>
                      <a:pt x="6378" y="-531"/>
                      <a:pt x="6447" y="1594"/>
                    </a:cubicBezTo>
                    <a:cubicBezTo>
                      <a:pt x="6447" y="4063"/>
                      <a:pt x="6309" y="6601"/>
                      <a:pt x="6927" y="9001"/>
                    </a:cubicBezTo>
                    <a:cubicBezTo>
                      <a:pt x="6035" y="6738"/>
                      <a:pt x="5349" y="4475"/>
                      <a:pt x="4663" y="2143"/>
                    </a:cubicBezTo>
                    <a:cubicBezTo>
                      <a:pt x="3909" y="-394"/>
                      <a:pt x="0" y="85"/>
                      <a:pt x="0" y="2760"/>
                    </a:cubicBezTo>
                    <a:cubicBezTo>
                      <a:pt x="69" y="8110"/>
                      <a:pt x="2126" y="15242"/>
                      <a:pt x="7407" y="17642"/>
                    </a:cubicBezTo>
                    <a:cubicBezTo>
                      <a:pt x="8504" y="18122"/>
                      <a:pt x="9533" y="17368"/>
                      <a:pt x="9327" y="16133"/>
                    </a:cubicBezTo>
                    <a:cubicBezTo>
                      <a:pt x="9053" y="14007"/>
                      <a:pt x="8161" y="12156"/>
                      <a:pt x="7338" y="10236"/>
                    </a:cubicBezTo>
                    <a:cubicBezTo>
                      <a:pt x="7269" y="10236"/>
                      <a:pt x="7269" y="10098"/>
                      <a:pt x="7269" y="1003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5" name="任意多边形: 形状 4724">
                <a:extLst>
                  <a:ext uri="{FF2B5EF4-FFF2-40B4-BE49-F238E27FC236}">
                    <a16:creationId xmlns:a16="http://schemas.microsoft.com/office/drawing/2014/main" id="{29C6D3EF-6C86-2453-A05C-94C3CF3EB452}"/>
                  </a:ext>
                </a:extLst>
              </p:cNvPr>
              <p:cNvSpPr/>
              <p:nvPr/>
            </p:nvSpPr>
            <p:spPr>
              <a:xfrm>
                <a:off x="8823742" y="4401918"/>
                <a:ext cx="5393" cy="21047"/>
              </a:xfrm>
              <a:custGeom>
                <a:avLst/>
                <a:gdLst>
                  <a:gd name="connsiteX0" fmla="*/ 4255 w 5393"/>
                  <a:gd name="connsiteY0" fmla="*/ 2083 h 21047"/>
                  <a:gd name="connsiteX1" fmla="*/ 3 w 5393"/>
                  <a:gd name="connsiteY1" fmla="*/ 2083 h 21047"/>
                  <a:gd name="connsiteX2" fmla="*/ 1444 w 5393"/>
                  <a:gd name="connsiteY2" fmla="*/ 19708 h 21047"/>
                  <a:gd name="connsiteX3" fmla="*/ 5078 w 5393"/>
                  <a:gd name="connsiteY3" fmla="*/ 19708 h 21047"/>
                  <a:gd name="connsiteX4" fmla="*/ 4255 w 5393"/>
                  <a:gd name="connsiteY4" fmla="*/ 2083 h 21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3" h="21047">
                    <a:moveTo>
                      <a:pt x="4255" y="2083"/>
                    </a:moveTo>
                    <a:cubicBezTo>
                      <a:pt x="4050" y="-660"/>
                      <a:pt x="-134" y="-729"/>
                      <a:pt x="3" y="2083"/>
                    </a:cubicBezTo>
                    <a:cubicBezTo>
                      <a:pt x="278" y="7775"/>
                      <a:pt x="-271" y="14222"/>
                      <a:pt x="1444" y="19708"/>
                    </a:cubicBezTo>
                    <a:cubicBezTo>
                      <a:pt x="1924" y="21354"/>
                      <a:pt x="4735" y="21629"/>
                      <a:pt x="5078" y="19708"/>
                    </a:cubicBezTo>
                    <a:cubicBezTo>
                      <a:pt x="5970" y="14016"/>
                      <a:pt x="4735" y="7775"/>
                      <a:pt x="4255" y="20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6" name="任意多边形: 形状 4725">
                <a:extLst>
                  <a:ext uri="{FF2B5EF4-FFF2-40B4-BE49-F238E27FC236}">
                    <a16:creationId xmlns:a16="http://schemas.microsoft.com/office/drawing/2014/main" id="{2E3F4F02-91A2-F2EE-3CB5-77BFC087592F}"/>
                  </a:ext>
                </a:extLst>
              </p:cNvPr>
              <p:cNvSpPr/>
              <p:nvPr/>
            </p:nvSpPr>
            <p:spPr>
              <a:xfrm>
                <a:off x="8830858" y="4348280"/>
                <a:ext cx="6010" cy="20336"/>
              </a:xfrm>
              <a:custGeom>
                <a:avLst/>
                <a:gdLst>
                  <a:gd name="connsiteX0" fmla="*/ 4135 w 6010"/>
                  <a:gd name="connsiteY0" fmla="*/ 1955 h 20336"/>
                  <a:gd name="connsiteX1" fmla="*/ 20 w 6010"/>
                  <a:gd name="connsiteY1" fmla="*/ 1955 h 20336"/>
                  <a:gd name="connsiteX2" fmla="*/ 3312 w 6010"/>
                  <a:gd name="connsiteY2" fmla="*/ 19717 h 20336"/>
                  <a:gd name="connsiteX3" fmla="*/ 5644 w 6010"/>
                  <a:gd name="connsiteY3" fmla="*/ 19442 h 20336"/>
                  <a:gd name="connsiteX4" fmla="*/ 4135 w 6010"/>
                  <a:gd name="connsiteY4" fmla="*/ 1955 h 20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0" h="20336">
                    <a:moveTo>
                      <a:pt x="4135" y="1955"/>
                    </a:moveTo>
                    <a:cubicBezTo>
                      <a:pt x="3792" y="-652"/>
                      <a:pt x="-323" y="-652"/>
                      <a:pt x="20" y="1955"/>
                    </a:cubicBezTo>
                    <a:cubicBezTo>
                      <a:pt x="775" y="7578"/>
                      <a:pt x="569" y="14642"/>
                      <a:pt x="3312" y="19717"/>
                    </a:cubicBezTo>
                    <a:cubicBezTo>
                      <a:pt x="3792" y="20677"/>
                      <a:pt x="5369" y="20471"/>
                      <a:pt x="5644" y="19442"/>
                    </a:cubicBezTo>
                    <a:cubicBezTo>
                      <a:pt x="6810" y="13956"/>
                      <a:pt x="4889" y="7441"/>
                      <a:pt x="4135" y="19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7" name="任意多边形: 形状 4726">
                <a:extLst>
                  <a:ext uri="{FF2B5EF4-FFF2-40B4-BE49-F238E27FC236}">
                    <a16:creationId xmlns:a16="http://schemas.microsoft.com/office/drawing/2014/main" id="{ED83E5AC-B083-48A9-4A7E-3D782193A58D}"/>
                  </a:ext>
                </a:extLst>
              </p:cNvPr>
              <p:cNvSpPr/>
              <p:nvPr/>
            </p:nvSpPr>
            <p:spPr>
              <a:xfrm>
                <a:off x="8772846" y="4378415"/>
                <a:ext cx="6804" cy="35097"/>
              </a:xfrm>
              <a:custGeom>
                <a:avLst/>
                <a:gdLst>
                  <a:gd name="connsiteX0" fmla="*/ 5088 w 6804"/>
                  <a:gd name="connsiteY0" fmla="*/ 19963 h 35097"/>
                  <a:gd name="connsiteX1" fmla="*/ 5637 w 6804"/>
                  <a:gd name="connsiteY1" fmla="*/ 1995 h 35097"/>
                  <a:gd name="connsiteX2" fmla="*/ 2620 w 6804"/>
                  <a:gd name="connsiteY2" fmla="*/ 1172 h 35097"/>
                  <a:gd name="connsiteX3" fmla="*/ 3854 w 6804"/>
                  <a:gd name="connsiteY3" fmla="*/ 34365 h 35097"/>
                  <a:gd name="connsiteX4" fmla="*/ 6734 w 6804"/>
                  <a:gd name="connsiteY4" fmla="*/ 33610 h 35097"/>
                  <a:gd name="connsiteX5" fmla="*/ 5088 w 6804"/>
                  <a:gd name="connsiteY5" fmla="*/ 19963 h 35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04" h="35097">
                    <a:moveTo>
                      <a:pt x="5088" y="19963"/>
                    </a:moveTo>
                    <a:cubicBezTo>
                      <a:pt x="4402" y="14065"/>
                      <a:pt x="4677" y="7893"/>
                      <a:pt x="5637" y="1995"/>
                    </a:cubicBezTo>
                    <a:cubicBezTo>
                      <a:pt x="5980" y="6"/>
                      <a:pt x="3099" y="-885"/>
                      <a:pt x="2620" y="1172"/>
                    </a:cubicBezTo>
                    <a:cubicBezTo>
                      <a:pt x="288" y="10842"/>
                      <a:pt x="-2387" y="25655"/>
                      <a:pt x="3854" y="34365"/>
                    </a:cubicBezTo>
                    <a:cubicBezTo>
                      <a:pt x="4746" y="35668"/>
                      <a:pt x="6597" y="35119"/>
                      <a:pt x="6734" y="33610"/>
                    </a:cubicBezTo>
                    <a:cubicBezTo>
                      <a:pt x="7146" y="29015"/>
                      <a:pt x="5637" y="24489"/>
                      <a:pt x="5088" y="199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8" name="任意多边形: 形状 4727">
                <a:extLst>
                  <a:ext uri="{FF2B5EF4-FFF2-40B4-BE49-F238E27FC236}">
                    <a16:creationId xmlns:a16="http://schemas.microsoft.com/office/drawing/2014/main" id="{222E221F-B91F-9381-0253-26D280BD5B61}"/>
                  </a:ext>
                </a:extLst>
              </p:cNvPr>
              <p:cNvSpPr/>
              <p:nvPr/>
            </p:nvSpPr>
            <p:spPr>
              <a:xfrm>
                <a:off x="8812292" y="4327603"/>
                <a:ext cx="4665" cy="19202"/>
              </a:xfrm>
              <a:custGeom>
                <a:avLst/>
                <a:gdLst>
                  <a:gd name="connsiteX0" fmla="*/ 4459 w 4665"/>
                  <a:gd name="connsiteY0" fmla="*/ 2058 h 19202"/>
                  <a:gd name="connsiteX1" fmla="*/ 207 w 4665"/>
                  <a:gd name="connsiteY1" fmla="*/ 2058 h 19202"/>
                  <a:gd name="connsiteX2" fmla="*/ 1235 w 4665"/>
                  <a:gd name="connsiteY2" fmla="*/ 18380 h 19202"/>
                  <a:gd name="connsiteX3" fmla="*/ 3430 w 4665"/>
                  <a:gd name="connsiteY3" fmla="*/ 18380 h 19202"/>
                  <a:gd name="connsiteX4" fmla="*/ 4459 w 4665"/>
                  <a:gd name="connsiteY4" fmla="*/ 2058 h 1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5" h="19202">
                    <a:moveTo>
                      <a:pt x="4459" y="2058"/>
                    </a:moveTo>
                    <a:cubicBezTo>
                      <a:pt x="4459" y="-686"/>
                      <a:pt x="207" y="-686"/>
                      <a:pt x="207" y="2058"/>
                    </a:cubicBezTo>
                    <a:cubicBezTo>
                      <a:pt x="207" y="7270"/>
                      <a:pt x="-685" y="13442"/>
                      <a:pt x="1235" y="18380"/>
                    </a:cubicBezTo>
                    <a:cubicBezTo>
                      <a:pt x="1647" y="19477"/>
                      <a:pt x="3019" y="19477"/>
                      <a:pt x="3430" y="18380"/>
                    </a:cubicBezTo>
                    <a:cubicBezTo>
                      <a:pt x="5350" y="13442"/>
                      <a:pt x="4459" y="7270"/>
                      <a:pt x="4459" y="20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9" name="任意多边形: 形状 4728">
                <a:extLst>
                  <a:ext uri="{FF2B5EF4-FFF2-40B4-BE49-F238E27FC236}">
                    <a16:creationId xmlns:a16="http://schemas.microsoft.com/office/drawing/2014/main" id="{3ECF2892-67FE-14C5-24F5-A93C482C8914}"/>
                  </a:ext>
                </a:extLst>
              </p:cNvPr>
              <p:cNvSpPr/>
              <p:nvPr/>
            </p:nvSpPr>
            <p:spPr>
              <a:xfrm>
                <a:off x="8747848" y="4310481"/>
                <a:ext cx="5907" cy="19142"/>
              </a:xfrm>
              <a:custGeom>
                <a:avLst/>
                <a:gdLst>
                  <a:gd name="connsiteX0" fmla="*/ 1900 w 5907"/>
                  <a:gd name="connsiteY0" fmla="*/ 1486 h 19142"/>
                  <a:gd name="connsiteX1" fmla="*/ 528 w 5907"/>
                  <a:gd name="connsiteY1" fmla="*/ 18357 h 19142"/>
                  <a:gd name="connsiteX2" fmla="*/ 2517 w 5907"/>
                  <a:gd name="connsiteY2" fmla="*/ 18631 h 19142"/>
                  <a:gd name="connsiteX3" fmla="*/ 5878 w 5907"/>
                  <a:gd name="connsiteY3" fmla="*/ 2651 h 19142"/>
                  <a:gd name="connsiteX4" fmla="*/ 1900 w 5907"/>
                  <a:gd name="connsiteY4" fmla="*/ 1486 h 19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7" h="19142">
                    <a:moveTo>
                      <a:pt x="1900" y="1486"/>
                    </a:moveTo>
                    <a:cubicBezTo>
                      <a:pt x="1145" y="6561"/>
                      <a:pt x="-980" y="13281"/>
                      <a:pt x="528" y="18357"/>
                    </a:cubicBezTo>
                    <a:cubicBezTo>
                      <a:pt x="803" y="19316"/>
                      <a:pt x="2037" y="19385"/>
                      <a:pt x="2517" y="18631"/>
                    </a:cubicBezTo>
                    <a:cubicBezTo>
                      <a:pt x="5329" y="14310"/>
                      <a:pt x="5123" y="7589"/>
                      <a:pt x="5878" y="2651"/>
                    </a:cubicBezTo>
                    <a:cubicBezTo>
                      <a:pt x="6289" y="-23"/>
                      <a:pt x="2311" y="-1120"/>
                      <a:pt x="1900" y="14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0" name="任意多边形: 形状 4729">
                <a:extLst>
                  <a:ext uri="{FF2B5EF4-FFF2-40B4-BE49-F238E27FC236}">
                    <a16:creationId xmlns:a16="http://schemas.microsoft.com/office/drawing/2014/main" id="{C1F1B3C3-D5CF-FC45-B793-BA9E9770475A}"/>
                  </a:ext>
                </a:extLst>
              </p:cNvPr>
              <p:cNvSpPr/>
              <p:nvPr/>
            </p:nvSpPr>
            <p:spPr>
              <a:xfrm>
                <a:off x="8777796" y="4206451"/>
                <a:ext cx="7136" cy="26449"/>
              </a:xfrm>
              <a:custGeom>
                <a:avLst/>
                <a:gdLst>
                  <a:gd name="connsiteX0" fmla="*/ 6242 w 7136"/>
                  <a:gd name="connsiteY0" fmla="*/ 14442 h 26449"/>
                  <a:gd name="connsiteX1" fmla="*/ 4253 w 7136"/>
                  <a:gd name="connsiteY1" fmla="*/ 1549 h 26449"/>
                  <a:gd name="connsiteX2" fmla="*/ 1 w 7136"/>
                  <a:gd name="connsiteY2" fmla="*/ 2098 h 26449"/>
                  <a:gd name="connsiteX3" fmla="*/ 824 w 7136"/>
                  <a:gd name="connsiteY3" fmla="*/ 16157 h 26449"/>
                  <a:gd name="connsiteX4" fmla="*/ 3499 w 7136"/>
                  <a:gd name="connsiteY4" fmla="*/ 26032 h 26449"/>
                  <a:gd name="connsiteX5" fmla="*/ 5899 w 7136"/>
                  <a:gd name="connsiteY5" fmla="*/ 25758 h 26449"/>
                  <a:gd name="connsiteX6" fmla="*/ 6242 w 7136"/>
                  <a:gd name="connsiteY6" fmla="*/ 14442 h 2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36" h="26449">
                    <a:moveTo>
                      <a:pt x="6242" y="14442"/>
                    </a:moveTo>
                    <a:cubicBezTo>
                      <a:pt x="5693" y="10122"/>
                      <a:pt x="5007" y="5870"/>
                      <a:pt x="4253" y="1549"/>
                    </a:cubicBezTo>
                    <a:cubicBezTo>
                      <a:pt x="3841" y="-851"/>
                      <a:pt x="-68" y="-302"/>
                      <a:pt x="1" y="2098"/>
                    </a:cubicBezTo>
                    <a:cubicBezTo>
                      <a:pt x="138" y="6830"/>
                      <a:pt x="481" y="11493"/>
                      <a:pt x="824" y="16157"/>
                    </a:cubicBezTo>
                    <a:cubicBezTo>
                      <a:pt x="1098" y="19654"/>
                      <a:pt x="824" y="23495"/>
                      <a:pt x="3499" y="26032"/>
                    </a:cubicBezTo>
                    <a:cubicBezTo>
                      <a:pt x="4253" y="26718"/>
                      <a:pt x="5350" y="26512"/>
                      <a:pt x="5899" y="25758"/>
                    </a:cubicBezTo>
                    <a:cubicBezTo>
                      <a:pt x="8162" y="22466"/>
                      <a:pt x="6722" y="18146"/>
                      <a:pt x="6242" y="1444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1" name="任意多边形: 形状 4730">
                <a:extLst>
                  <a:ext uri="{FF2B5EF4-FFF2-40B4-BE49-F238E27FC236}">
                    <a16:creationId xmlns:a16="http://schemas.microsoft.com/office/drawing/2014/main" id="{30FB7E9A-2B91-CB27-7FCB-7F7B57A6E538}"/>
                  </a:ext>
                </a:extLst>
              </p:cNvPr>
              <p:cNvSpPr/>
              <p:nvPr/>
            </p:nvSpPr>
            <p:spPr>
              <a:xfrm>
                <a:off x="8781017" y="4141571"/>
                <a:ext cx="6115" cy="36433"/>
              </a:xfrm>
              <a:custGeom>
                <a:avLst/>
                <a:gdLst>
                  <a:gd name="connsiteX0" fmla="*/ 5422 w 6115"/>
                  <a:gd name="connsiteY0" fmla="*/ 19657 h 36433"/>
                  <a:gd name="connsiteX1" fmla="*/ 3776 w 6115"/>
                  <a:gd name="connsiteY1" fmla="*/ 1826 h 36433"/>
                  <a:gd name="connsiteX2" fmla="*/ 4 w 6115"/>
                  <a:gd name="connsiteY2" fmla="*/ 1826 h 36433"/>
                  <a:gd name="connsiteX3" fmla="*/ 141 w 6115"/>
                  <a:gd name="connsiteY3" fmla="*/ 19657 h 36433"/>
                  <a:gd name="connsiteX4" fmla="*/ 2335 w 6115"/>
                  <a:gd name="connsiteY4" fmla="*/ 35704 h 36433"/>
                  <a:gd name="connsiteX5" fmla="*/ 5010 w 6115"/>
                  <a:gd name="connsiteY5" fmla="*/ 35362 h 36433"/>
                  <a:gd name="connsiteX6" fmla="*/ 5422 w 6115"/>
                  <a:gd name="connsiteY6" fmla="*/ 19657 h 3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15" h="36433">
                    <a:moveTo>
                      <a:pt x="5422" y="19657"/>
                    </a:moveTo>
                    <a:cubicBezTo>
                      <a:pt x="5010" y="13691"/>
                      <a:pt x="4187" y="7792"/>
                      <a:pt x="3776" y="1826"/>
                    </a:cubicBezTo>
                    <a:cubicBezTo>
                      <a:pt x="3570" y="-574"/>
                      <a:pt x="-134" y="-643"/>
                      <a:pt x="4" y="1826"/>
                    </a:cubicBezTo>
                    <a:cubicBezTo>
                      <a:pt x="209" y="7792"/>
                      <a:pt x="72" y="13759"/>
                      <a:pt x="141" y="19657"/>
                    </a:cubicBezTo>
                    <a:cubicBezTo>
                      <a:pt x="209" y="25006"/>
                      <a:pt x="-339" y="30972"/>
                      <a:pt x="2335" y="35704"/>
                    </a:cubicBezTo>
                    <a:cubicBezTo>
                      <a:pt x="3021" y="36939"/>
                      <a:pt x="4598" y="36459"/>
                      <a:pt x="5010" y="35362"/>
                    </a:cubicBezTo>
                    <a:cubicBezTo>
                      <a:pt x="6999" y="30492"/>
                      <a:pt x="5764" y="24800"/>
                      <a:pt x="5422" y="1965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2" name="任意多边形: 形状 4731">
                <a:extLst>
                  <a:ext uri="{FF2B5EF4-FFF2-40B4-BE49-F238E27FC236}">
                    <a16:creationId xmlns:a16="http://schemas.microsoft.com/office/drawing/2014/main" id="{37010EF6-BC9E-D278-9836-C57005B77342}"/>
                  </a:ext>
                </a:extLst>
              </p:cNvPr>
              <p:cNvSpPr/>
              <p:nvPr/>
            </p:nvSpPr>
            <p:spPr>
              <a:xfrm>
                <a:off x="8570675" y="4150658"/>
                <a:ext cx="6676" cy="32421"/>
              </a:xfrm>
              <a:custGeom>
                <a:avLst/>
                <a:gdLst>
                  <a:gd name="connsiteX0" fmla="*/ 6526 w 6676"/>
                  <a:gd name="connsiteY0" fmla="*/ 17222 h 32421"/>
                  <a:gd name="connsiteX1" fmla="*/ 4948 w 6676"/>
                  <a:gd name="connsiteY1" fmla="*/ 1312 h 32421"/>
                  <a:gd name="connsiteX2" fmla="*/ 1382 w 6676"/>
                  <a:gd name="connsiteY2" fmla="*/ 1312 h 32421"/>
                  <a:gd name="connsiteX3" fmla="*/ 79 w 6676"/>
                  <a:gd name="connsiteY3" fmla="*/ 17222 h 32421"/>
                  <a:gd name="connsiteX4" fmla="*/ 1656 w 6676"/>
                  <a:gd name="connsiteY4" fmla="*/ 31418 h 32421"/>
                  <a:gd name="connsiteX5" fmla="*/ 5154 w 6676"/>
                  <a:gd name="connsiteY5" fmla="*/ 31418 h 32421"/>
                  <a:gd name="connsiteX6" fmla="*/ 6526 w 6676"/>
                  <a:gd name="connsiteY6" fmla="*/ 17222 h 32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76" h="32421">
                    <a:moveTo>
                      <a:pt x="6526" y="17222"/>
                    </a:moveTo>
                    <a:cubicBezTo>
                      <a:pt x="6388" y="11942"/>
                      <a:pt x="6457" y="6387"/>
                      <a:pt x="4948" y="1312"/>
                    </a:cubicBezTo>
                    <a:cubicBezTo>
                      <a:pt x="4400" y="-403"/>
                      <a:pt x="1862" y="-471"/>
                      <a:pt x="1382" y="1312"/>
                    </a:cubicBezTo>
                    <a:cubicBezTo>
                      <a:pt x="-58" y="6387"/>
                      <a:pt x="148" y="11942"/>
                      <a:pt x="79" y="17222"/>
                    </a:cubicBezTo>
                    <a:cubicBezTo>
                      <a:pt x="10" y="22092"/>
                      <a:pt x="-401" y="26961"/>
                      <a:pt x="1656" y="31418"/>
                    </a:cubicBezTo>
                    <a:cubicBezTo>
                      <a:pt x="2274" y="32722"/>
                      <a:pt x="4605" y="32790"/>
                      <a:pt x="5154" y="31418"/>
                    </a:cubicBezTo>
                    <a:cubicBezTo>
                      <a:pt x="7143" y="26892"/>
                      <a:pt x="6663" y="22092"/>
                      <a:pt x="6526" y="172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3" name="任意多边形: 形状 4732">
                <a:extLst>
                  <a:ext uri="{FF2B5EF4-FFF2-40B4-BE49-F238E27FC236}">
                    <a16:creationId xmlns:a16="http://schemas.microsoft.com/office/drawing/2014/main" id="{735BA50B-240B-AE31-EB22-86AC09667E70}"/>
                  </a:ext>
                </a:extLst>
              </p:cNvPr>
              <p:cNvSpPr/>
              <p:nvPr/>
            </p:nvSpPr>
            <p:spPr>
              <a:xfrm>
                <a:off x="8562401" y="4216345"/>
                <a:ext cx="9187" cy="39183"/>
              </a:xfrm>
              <a:custGeom>
                <a:avLst/>
                <a:gdLst>
                  <a:gd name="connsiteX0" fmla="*/ 4443 w 9187"/>
                  <a:gd name="connsiteY0" fmla="*/ 1667 h 39183"/>
                  <a:gd name="connsiteX1" fmla="*/ 192 w 9187"/>
                  <a:gd name="connsiteY1" fmla="*/ 37809 h 39183"/>
                  <a:gd name="connsiteX2" fmla="*/ 3003 w 9187"/>
                  <a:gd name="connsiteY2" fmla="*/ 38220 h 39183"/>
                  <a:gd name="connsiteX3" fmla="*/ 9175 w 9187"/>
                  <a:gd name="connsiteY3" fmla="*/ 2353 h 39183"/>
                  <a:gd name="connsiteX4" fmla="*/ 4443 w 9187"/>
                  <a:gd name="connsiteY4" fmla="*/ 1667 h 39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87" h="39183">
                    <a:moveTo>
                      <a:pt x="4443" y="1667"/>
                    </a:moveTo>
                    <a:cubicBezTo>
                      <a:pt x="2523" y="13120"/>
                      <a:pt x="-837" y="26150"/>
                      <a:pt x="192" y="37809"/>
                    </a:cubicBezTo>
                    <a:cubicBezTo>
                      <a:pt x="329" y="39455"/>
                      <a:pt x="2386" y="39661"/>
                      <a:pt x="3003" y="38220"/>
                    </a:cubicBezTo>
                    <a:cubicBezTo>
                      <a:pt x="7324" y="27248"/>
                      <a:pt x="7735" y="13943"/>
                      <a:pt x="9175" y="2353"/>
                    </a:cubicBezTo>
                    <a:cubicBezTo>
                      <a:pt x="9450" y="-322"/>
                      <a:pt x="4855" y="-939"/>
                      <a:pt x="4443" y="16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4" name="任意多边形: 形状 4733">
                <a:extLst>
                  <a:ext uri="{FF2B5EF4-FFF2-40B4-BE49-F238E27FC236}">
                    <a16:creationId xmlns:a16="http://schemas.microsoft.com/office/drawing/2014/main" id="{11B88B25-43DE-B1D5-6F79-394799EF188D}"/>
                  </a:ext>
                </a:extLst>
              </p:cNvPr>
              <p:cNvSpPr/>
              <p:nvPr/>
            </p:nvSpPr>
            <p:spPr>
              <a:xfrm>
                <a:off x="8583328" y="4119866"/>
                <a:ext cx="7841" cy="21241"/>
              </a:xfrm>
              <a:custGeom>
                <a:avLst/>
                <a:gdLst>
                  <a:gd name="connsiteX0" fmla="*/ 4297 w 7841"/>
                  <a:gd name="connsiteY0" fmla="*/ 1311 h 21241"/>
                  <a:gd name="connsiteX1" fmla="*/ 1485 w 7841"/>
                  <a:gd name="connsiteY1" fmla="*/ 11050 h 21241"/>
                  <a:gd name="connsiteX2" fmla="*/ 319 w 7841"/>
                  <a:gd name="connsiteY2" fmla="*/ 20377 h 21241"/>
                  <a:gd name="connsiteX3" fmla="*/ 2308 w 7841"/>
                  <a:gd name="connsiteY3" fmla="*/ 20925 h 21241"/>
                  <a:gd name="connsiteX4" fmla="*/ 5394 w 7841"/>
                  <a:gd name="connsiteY4" fmla="*/ 13656 h 21241"/>
                  <a:gd name="connsiteX5" fmla="*/ 7795 w 7841"/>
                  <a:gd name="connsiteY5" fmla="*/ 2272 h 21241"/>
                  <a:gd name="connsiteX6" fmla="*/ 4297 w 7841"/>
                  <a:gd name="connsiteY6" fmla="*/ 1311 h 21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41" h="21241">
                    <a:moveTo>
                      <a:pt x="4297" y="1311"/>
                    </a:moveTo>
                    <a:cubicBezTo>
                      <a:pt x="3337" y="4535"/>
                      <a:pt x="2445" y="7827"/>
                      <a:pt x="1485" y="11050"/>
                    </a:cubicBezTo>
                    <a:cubicBezTo>
                      <a:pt x="594" y="14136"/>
                      <a:pt x="-572" y="17222"/>
                      <a:pt x="319" y="20377"/>
                    </a:cubicBezTo>
                    <a:cubicBezTo>
                      <a:pt x="594" y="21200"/>
                      <a:pt x="1691" y="21543"/>
                      <a:pt x="2308" y="20925"/>
                    </a:cubicBezTo>
                    <a:cubicBezTo>
                      <a:pt x="4297" y="18868"/>
                      <a:pt x="4777" y="16330"/>
                      <a:pt x="5394" y="13656"/>
                    </a:cubicBezTo>
                    <a:cubicBezTo>
                      <a:pt x="6286" y="9884"/>
                      <a:pt x="6972" y="6043"/>
                      <a:pt x="7795" y="2272"/>
                    </a:cubicBezTo>
                    <a:cubicBezTo>
                      <a:pt x="8275" y="-60"/>
                      <a:pt x="4914" y="-952"/>
                      <a:pt x="4297" y="13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5" name="任意多边形: 形状 4734">
                <a:extLst>
                  <a:ext uri="{FF2B5EF4-FFF2-40B4-BE49-F238E27FC236}">
                    <a16:creationId xmlns:a16="http://schemas.microsoft.com/office/drawing/2014/main" id="{C97DF2AD-87B4-DE18-66D5-DAF611674EA7}"/>
                  </a:ext>
                </a:extLst>
              </p:cNvPr>
              <p:cNvSpPr/>
              <p:nvPr/>
            </p:nvSpPr>
            <p:spPr>
              <a:xfrm>
                <a:off x="8608078" y="4066081"/>
                <a:ext cx="5197" cy="19359"/>
              </a:xfrm>
              <a:custGeom>
                <a:avLst/>
                <a:gdLst>
                  <a:gd name="connsiteX0" fmla="*/ 1355 w 5197"/>
                  <a:gd name="connsiteY0" fmla="*/ 1878 h 19359"/>
                  <a:gd name="connsiteX1" fmla="*/ 258 w 5197"/>
                  <a:gd name="connsiteY1" fmla="*/ 11205 h 19359"/>
                  <a:gd name="connsiteX2" fmla="*/ 876 w 5197"/>
                  <a:gd name="connsiteY2" fmla="*/ 18612 h 19359"/>
                  <a:gd name="connsiteX3" fmla="*/ 3482 w 5197"/>
                  <a:gd name="connsiteY3" fmla="*/ 18612 h 19359"/>
                  <a:gd name="connsiteX4" fmla="*/ 4990 w 5197"/>
                  <a:gd name="connsiteY4" fmla="*/ 11205 h 19359"/>
                  <a:gd name="connsiteX5" fmla="*/ 5196 w 5197"/>
                  <a:gd name="connsiteY5" fmla="*/ 1878 h 19359"/>
                  <a:gd name="connsiteX6" fmla="*/ 1355 w 5197"/>
                  <a:gd name="connsiteY6" fmla="*/ 1878 h 19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97" h="19359">
                    <a:moveTo>
                      <a:pt x="1355" y="1878"/>
                    </a:moveTo>
                    <a:cubicBezTo>
                      <a:pt x="944" y="4964"/>
                      <a:pt x="533" y="8119"/>
                      <a:pt x="258" y="11205"/>
                    </a:cubicBezTo>
                    <a:cubicBezTo>
                      <a:pt x="53" y="13880"/>
                      <a:pt x="-427" y="16280"/>
                      <a:pt x="876" y="18612"/>
                    </a:cubicBezTo>
                    <a:cubicBezTo>
                      <a:pt x="1493" y="19709"/>
                      <a:pt x="2864" y="19503"/>
                      <a:pt x="3482" y="18612"/>
                    </a:cubicBezTo>
                    <a:cubicBezTo>
                      <a:pt x="5059" y="16417"/>
                      <a:pt x="4853" y="13743"/>
                      <a:pt x="4990" y="11205"/>
                    </a:cubicBezTo>
                    <a:cubicBezTo>
                      <a:pt x="5196" y="8119"/>
                      <a:pt x="5196" y="4964"/>
                      <a:pt x="5196" y="1878"/>
                    </a:cubicBezTo>
                    <a:cubicBezTo>
                      <a:pt x="5265" y="-728"/>
                      <a:pt x="1630" y="-522"/>
                      <a:pt x="1355" y="18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6" name="任意多边形: 形状 4735">
                <a:extLst>
                  <a:ext uri="{FF2B5EF4-FFF2-40B4-BE49-F238E27FC236}">
                    <a16:creationId xmlns:a16="http://schemas.microsoft.com/office/drawing/2014/main" id="{D2B17AC1-E562-4E68-337C-954510EBFD7D}"/>
                  </a:ext>
                </a:extLst>
              </p:cNvPr>
              <p:cNvSpPr/>
              <p:nvPr/>
            </p:nvSpPr>
            <p:spPr>
              <a:xfrm>
                <a:off x="8594322" y="4007259"/>
                <a:ext cx="6767" cy="21567"/>
              </a:xfrm>
              <a:custGeom>
                <a:avLst/>
                <a:gdLst>
                  <a:gd name="connsiteX0" fmla="*/ 4345 w 6767"/>
                  <a:gd name="connsiteY0" fmla="*/ 899 h 21567"/>
                  <a:gd name="connsiteX1" fmla="*/ 230 w 6767"/>
                  <a:gd name="connsiteY1" fmla="*/ 20924 h 21567"/>
                  <a:gd name="connsiteX2" fmla="*/ 1876 w 6767"/>
                  <a:gd name="connsiteY2" fmla="*/ 21130 h 21567"/>
                  <a:gd name="connsiteX3" fmla="*/ 6745 w 6767"/>
                  <a:gd name="connsiteY3" fmla="*/ 1516 h 21567"/>
                  <a:gd name="connsiteX4" fmla="*/ 4345 w 6767"/>
                  <a:gd name="connsiteY4" fmla="*/ 899 h 2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67" h="21567">
                    <a:moveTo>
                      <a:pt x="4345" y="899"/>
                    </a:moveTo>
                    <a:cubicBezTo>
                      <a:pt x="2630" y="7003"/>
                      <a:pt x="-936" y="14546"/>
                      <a:pt x="230" y="20924"/>
                    </a:cubicBezTo>
                    <a:cubicBezTo>
                      <a:pt x="367" y="21816"/>
                      <a:pt x="1464" y="21678"/>
                      <a:pt x="1876" y="21130"/>
                    </a:cubicBezTo>
                    <a:cubicBezTo>
                      <a:pt x="5579" y="16055"/>
                      <a:pt x="5648" y="7620"/>
                      <a:pt x="6745" y="1516"/>
                    </a:cubicBezTo>
                    <a:cubicBezTo>
                      <a:pt x="7019" y="7"/>
                      <a:pt x="4756" y="-679"/>
                      <a:pt x="4345" y="89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7" name="任意多边形: 形状 4736">
                <a:extLst>
                  <a:ext uri="{FF2B5EF4-FFF2-40B4-BE49-F238E27FC236}">
                    <a16:creationId xmlns:a16="http://schemas.microsoft.com/office/drawing/2014/main" id="{D5FA4B14-1580-8C2D-30B1-D9E6D3E772C7}"/>
                  </a:ext>
                </a:extLst>
              </p:cNvPr>
              <p:cNvSpPr/>
              <p:nvPr/>
            </p:nvSpPr>
            <p:spPr>
              <a:xfrm>
                <a:off x="8633170" y="3938409"/>
                <a:ext cx="15356" cy="15424"/>
              </a:xfrm>
              <a:custGeom>
                <a:avLst/>
                <a:gdLst>
                  <a:gd name="connsiteX0" fmla="*/ 13913 w 15356"/>
                  <a:gd name="connsiteY0" fmla="*/ 71 h 15424"/>
                  <a:gd name="connsiteX1" fmla="*/ 266 w 15356"/>
                  <a:gd name="connsiteY1" fmla="*/ 12964 h 15424"/>
                  <a:gd name="connsiteX2" fmla="*/ 2460 w 15356"/>
                  <a:gd name="connsiteY2" fmla="*/ 15159 h 15424"/>
                  <a:gd name="connsiteX3" fmla="*/ 15285 w 15356"/>
                  <a:gd name="connsiteY3" fmla="*/ 1512 h 15424"/>
                  <a:gd name="connsiteX4" fmla="*/ 13913 w 15356"/>
                  <a:gd name="connsiteY4" fmla="*/ 71 h 15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6" h="15424">
                    <a:moveTo>
                      <a:pt x="13913" y="71"/>
                    </a:moveTo>
                    <a:cubicBezTo>
                      <a:pt x="8153" y="2403"/>
                      <a:pt x="3832" y="8096"/>
                      <a:pt x="266" y="12964"/>
                    </a:cubicBezTo>
                    <a:cubicBezTo>
                      <a:pt x="-694" y="14267"/>
                      <a:pt x="1157" y="16119"/>
                      <a:pt x="2460" y="15159"/>
                    </a:cubicBezTo>
                    <a:cubicBezTo>
                      <a:pt x="7330" y="11593"/>
                      <a:pt x="13022" y="7273"/>
                      <a:pt x="15285" y="1512"/>
                    </a:cubicBezTo>
                    <a:cubicBezTo>
                      <a:pt x="15628" y="689"/>
                      <a:pt x="14668" y="-271"/>
                      <a:pt x="13913" y="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8" name="任意多边形: 形状 4737">
                <a:extLst>
                  <a:ext uri="{FF2B5EF4-FFF2-40B4-BE49-F238E27FC236}">
                    <a16:creationId xmlns:a16="http://schemas.microsoft.com/office/drawing/2014/main" id="{18E539F0-160F-1B17-E3F0-08E367560A80}"/>
                  </a:ext>
                </a:extLst>
              </p:cNvPr>
              <p:cNvSpPr/>
              <p:nvPr/>
            </p:nvSpPr>
            <p:spPr>
              <a:xfrm>
                <a:off x="8691518" y="3929882"/>
                <a:ext cx="11407" cy="6869"/>
              </a:xfrm>
              <a:custGeom>
                <a:avLst/>
                <a:gdLst>
                  <a:gd name="connsiteX0" fmla="*/ 11184 w 11407"/>
                  <a:gd name="connsiteY0" fmla="*/ 4758 h 6869"/>
                  <a:gd name="connsiteX1" fmla="*/ 2474 w 11407"/>
                  <a:gd name="connsiteY1" fmla="*/ 95 h 6869"/>
                  <a:gd name="connsiteX2" fmla="*/ 966 w 11407"/>
                  <a:gd name="connsiteY2" fmla="*/ 3730 h 6869"/>
                  <a:gd name="connsiteX3" fmla="*/ 9950 w 11407"/>
                  <a:gd name="connsiteY3" fmla="*/ 6816 h 6869"/>
                  <a:gd name="connsiteX4" fmla="*/ 11184 w 11407"/>
                  <a:gd name="connsiteY4" fmla="*/ 4758 h 6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07" h="6869">
                    <a:moveTo>
                      <a:pt x="11184" y="4758"/>
                    </a:moveTo>
                    <a:cubicBezTo>
                      <a:pt x="9264" y="2084"/>
                      <a:pt x="5560" y="1124"/>
                      <a:pt x="2474" y="95"/>
                    </a:cubicBezTo>
                    <a:cubicBezTo>
                      <a:pt x="348" y="-591"/>
                      <a:pt x="-1023" y="2632"/>
                      <a:pt x="966" y="3730"/>
                    </a:cubicBezTo>
                    <a:cubicBezTo>
                      <a:pt x="3572" y="5170"/>
                      <a:pt x="6863" y="7227"/>
                      <a:pt x="9950" y="6816"/>
                    </a:cubicBezTo>
                    <a:cubicBezTo>
                      <a:pt x="10841" y="6747"/>
                      <a:pt x="11870" y="5718"/>
                      <a:pt x="11184" y="47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9" name="任意多边形: 形状 4738">
                <a:extLst>
                  <a:ext uri="{FF2B5EF4-FFF2-40B4-BE49-F238E27FC236}">
                    <a16:creationId xmlns:a16="http://schemas.microsoft.com/office/drawing/2014/main" id="{0756288E-8C4F-86EE-3CD9-5C22D3A1D9A8}"/>
                  </a:ext>
                </a:extLst>
              </p:cNvPr>
              <p:cNvSpPr/>
              <p:nvPr/>
            </p:nvSpPr>
            <p:spPr>
              <a:xfrm>
                <a:off x="8707505" y="4032153"/>
                <a:ext cx="4758" cy="16568"/>
              </a:xfrm>
              <a:custGeom>
                <a:avLst/>
                <a:gdLst>
                  <a:gd name="connsiteX0" fmla="*/ 3289 w 4758"/>
                  <a:gd name="connsiteY0" fmla="*/ 1105 h 16568"/>
                  <a:gd name="connsiteX1" fmla="*/ 203 w 4758"/>
                  <a:gd name="connsiteY1" fmla="*/ 1516 h 16568"/>
                  <a:gd name="connsiteX2" fmla="*/ 1712 w 4758"/>
                  <a:gd name="connsiteY2" fmla="*/ 15918 h 16568"/>
                  <a:gd name="connsiteX3" fmla="*/ 4181 w 4758"/>
                  <a:gd name="connsiteY3" fmla="*/ 15575 h 16568"/>
                  <a:gd name="connsiteX4" fmla="*/ 3289 w 4758"/>
                  <a:gd name="connsiteY4" fmla="*/ 1105 h 16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8" h="16568">
                    <a:moveTo>
                      <a:pt x="3289" y="1105"/>
                    </a:moveTo>
                    <a:cubicBezTo>
                      <a:pt x="2878" y="-678"/>
                      <a:pt x="409" y="-129"/>
                      <a:pt x="203" y="1516"/>
                    </a:cubicBezTo>
                    <a:cubicBezTo>
                      <a:pt x="-140" y="5906"/>
                      <a:pt x="-277" y="11872"/>
                      <a:pt x="1712" y="15918"/>
                    </a:cubicBezTo>
                    <a:cubicBezTo>
                      <a:pt x="2261" y="17016"/>
                      <a:pt x="3838" y="16604"/>
                      <a:pt x="4181" y="15575"/>
                    </a:cubicBezTo>
                    <a:cubicBezTo>
                      <a:pt x="5484" y="11255"/>
                      <a:pt x="4318" y="5426"/>
                      <a:pt x="3289" y="110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0" name="任意多边形: 形状 4739">
                <a:extLst>
                  <a:ext uri="{FF2B5EF4-FFF2-40B4-BE49-F238E27FC236}">
                    <a16:creationId xmlns:a16="http://schemas.microsoft.com/office/drawing/2014/main" id="{7941A615-9303-66B3-AD59-05EBD6E81039}"/>
                  </a:ext>
                </a:extLst>
              </p:cNvPr>
              <p:cNvSpPr/>
              <p:nvPr/>
            </p:nvSpPr>
            <p:spPr>
              <a:xfrm>
                <a:off x="8690189" y="4070737"/>
                <a:ext cx="4315" cy="15567"/>
              </a:xfrm>
              <a:custGeom>
                <a:avLst/>
                <a:gdLst>
                  <a:gd name="connsiteX0" fmla="*/ 3941 w 4315"/>
                  <a:gd name="connsiteY0" fmla="*/ 1749 h 15567"/>
                  <a:gd name="connsiteX1" fmla="*/ 375 w 4315"/>
                  <a:gd name="connsiteY1" fmla="*/ 1749 h 15567"/>
                  <a:gd name="connsiteX2" fmla="*/ 923 w 4315"/>
                  <a:gd name="connsiteY2" fmla="*/ 14642 h 15567"/>
                  <a:gd name="connsiteX3" fmla="*/ 3392 w 4315"/>
                  <a:gd name="connsiteY3" fmla="*/ 14642 h 15567"/>
                  <a:gd name="connsiteX4" fmla="*/ 3941 w 4315"/>
                  <a:gd name="connsiteY4" fmla="*/ 1749 h 1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5" h="15567">
                    <a:moveTo>
                      <a:pt x="3941" y="1749"/>
                    </a:moveTo>
                    <a:cubicBezTo>
                      <a:pt x="3872" y="-583"/>
                      <a:pt x="443" y="-583"/>
                      <a:pt x="375" y="1749"/>
                    </a:cubicBezTo>
                    <a:cubicBezTo>
                      <a:pt x="238" y="5864"/>
                      <a:pt x="-654" y="10802"/>
                      <a:pt x="923" y="14642"/>
                    </a:cubicBezTo>
                    <a:cubicBezTo>
                      <a:pt x="1403" y="15876"/>
                      <a:pt x="2912" y="15876"/>
                      <a:pt x="3392" y="14642"/>
                    </a:cubicBezTo>
                    <a:cubicBezTo>
                      <a:pt x="4969" y="10802"/>
                      <a:pt x="4078" y="5864"/>
                      <a:pt x="3941" y="17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1" name="任意多边形: 形状 4740">
                <a:extLst>
                  <a:ext uri="{FF2B5EF4-FFF2-40B4-BE49-F238E27FC236}">
                    <a16:creationId xmlns:a16="http://schemas.microsoft.com/office/drawing/2014/main" id="{758C1BD2-F6A5-3C8C-02A7-A54E32431149}"/>
                  </a:ext>
                </a:extLst>
              </p:cNvPr>
              <p:cNvSpPr/>
              <p:nvPr/>
            </p:nvSpPr>
            <p:spPr>
              <a:xfrm>
                <a:off x="8800633" y="4051732"/>
                <a:ext cx="4070" cy="13894"/>
              </a:xfrm>
              <a:custGeom>
                <a:avLst/>
                <a:gdLst>
                  <a:gd name="connsiteX0" fmla="*/ 2744 w 4070"/>
                  <a:gd name="connsiteY0" fmla="*/ 1003 h 13894"/>
                  <a:gd name="connsiteX1" fmla="*/ 1 w 4070"/>
                  <a:gd name="connsiteY1" fmla="*/ 1346 h 13894"/>
                  <a:gd name="connsiteX2" fmla="*/ 1579 w 4070"/>
                  <a:gd name="connsiteY2" fmla="*/ 13347 h 13894"/>
                  <a:gd name="connsiteX3" fmla="*/ 3568 w 4070"/>
                  <a:gd name="connsiteY3" fmla="*/ 13073 h 13894"/>
                  <a:gd name="connsiteX4" fmla="*/ 2744 w 4070"/>
                  <a:gd name="connsiteY4" fmla="*/ 1003 h 1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0" h="13894">
                    <a:moveTo>
                      <a:pt x="2744" y="1003"/>
                    </a:moveTo>
                    <a:cubicBezTo>
                      <a:pt x="2539" y="-575"/>
                      <a:pt x="-67" y="-163"/>
                      <a:pt x="1" y="1346"/>
                    </a:cubicBezTo>
                    <a:cubicBezTo>
                      <a:pt x="207" y="5255"/>
                      <a:pt x="-341" y="9850"/>
                      <a:pt x="1579" y="13347"/>
                    </a:cubicBezTo>
                    <a:cubicBezTo>
                      <a:pt x="2059" y="14239"/>
                      <a:pt x="3293" y="13965"/>
                      <a:pt x="3568" y="13073"/>
                    </a:cubicBezTo>
                    <a:cubicBezTo>
                      <a:pt x="4871" y="9301"/>
                      <a:pt x="3293" y="4775"/>
                      <a:pt x="2744" y="10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2" name="任意多边形: 形状 4741">
                <a:extLst>
                  <a:ext uri="{FF2B5EF4-FFF2-40B4-BE49-F238E27FC236}">
                    <a16:creationId xmlns:a16="http://schemas.microsoft.com/office/drawing/2014/main" id="{DD97D0D5-7519-1319-AFAF-CB489D14000B}"/>
                  </a:ext>
                </a:extLst>
              </p:cNvPr>
              <p:cNvSpPr/>
              <p:nvPr/>
            </p:nvSpPr>
            <p:spPr>
              <a:xfrm>
                <a:off x="8795613" y="3973585"/>
                <a:ext cx="10958" cy="16497"/>
              </a:xfrm>
              <a:custGeom>
                <a:avLst/>
                <a:gdLst>
                  <a:gd name="connsiteX0" fmla="*/ 10782 w 10958"/>
                  <a:gd name="connsiteY0" fmla="*/ 14891 h 16497"/>
                  <a:gd name="connsiteX1" fmla="*/ 6462 w 10958"/>
                  <a:gd name="connsiteY1" fmla="*/ 9404 h 16497"/>
                  <a:gd name="connsiteX2" fmla="*/ 3581 w 10958"/>
                  <a:gd name="connsiteY2" fmla="*/ 1723 h 16497"/>
                  <a:gd name="connsiteX3" fmla="*/ 15 w 10958"/>
                  <a:gd name="connsiteY3" fmla="*/ 1723 h 16497"/>
                  <a:gd name="connsiteX4" fmla="*/ 9616 w 10958"/>
                  <a:gd name="connsiteY4" fmla="*/ 16468 h 16497"/>
                  <a:gd name="connsiteX5" fmla="*/ 10782 w 10958"/>
                  <a:gd name="connsiteY5" fmla="*/ 14891 h 1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58" h="16497">
                    <a:moveTo>
                      <a:pt x="10782" y="14891"/>
                    </a:moveTo>
                    <a:cubicBezTo>
                      <a:pt x="9616" y="12902"/>
                      <a:pt x="7764" y="11324"/>
                      <a:pt x="6462" y="9404"/>
                    </a:cubicBezTo>
                    <a:cubicBezTo>
                      <a:pt x="4884" y="7141"/>
                      <a:pt x="3924" y="4466"/>
                      <a:pt x="3581" y="1723"/>
                    </a:cubicBezTo>
                    <a:cubicBezTo>
                      <a:pt x="3307" y="-540"/>
                      <a:pt x="-259" y="-609"/>
                      <a:pt x="15" y="1723"/>
                    </a:cubicBezTo>
                    <a:cubicBezTo>
                      <a:pt x="632" y="7141"/>
                      <a:pt x="3581" y="15096"/>
                      <a:pt x="9616" y="16468"/>
                    </a:cubicBezTo>
                    <a:cubicBezTo>
                      <a:pt x="10508" y="16674"/>
                      <a:pt x="11331" y="15782"/>
                      <a:pt x="10782" y="148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3" name="任意多边形: 形状 4742">
                <a:extLst>
                  <a:ext uri="{FF2B5EF4-FFF2-40B4-BE49-F238E27FC236}">
                    <a16:creationId xmlns:a16="http://schemas.microsoft.com/office/drawing/2014/main" id="{9E839CE7-8BD3-DE75-5079-97D32B3FB495}"/>
                  </a:ext>
                </a:extLst>
              </p:cNvPr>
              <p:cNvSpPr/>
              <p:nvPr/>
            </p:nvSpPr>
            <p:spPr>
              <a:xfrm>
                <a:off x="8758243" y="3938113"/>
                <a:ext cx="14365" cy="11580"/>
              </a:xfrm>
              <a:custGeom>
                <a:avLst/>
                <a:gdLst>
                  <a:gd name="connsiteX0" fmla="*/ 14067 w 14365"/>
                  <a:gd name="connsiteY0" fmla="*/ 9763 h 11580"/>
                  <a:gd name="connsiteX1" fmla="*/ 2546 w 14365"/>
                  <a:gd name="connsiteY1" fmla="*/ 231 h 11580"/>
                  <a:gd name="connsiteX2" fmla="*/ 489 w 14365"/>
                  <a:gd name="connsiteY2" fmla="*/ 2905 h 11580"/>
                  <a:gd name="connsiteX3" fmla="*/ 12765 w 14365"/>
                  <a:gd name="connsiteY3" fmla="*/ 11477 h 11580"/>
                  <a:gd name="connsiteX4" fmla="*/ 14067 w 14365"/>
                  <a:gd name="connsiteY4" fmla="*/ 9763 h 1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65" h="11580">
                    <a:moveTo>
                      <a:pt x="14067" y="9763"/>
                    </a:moveTo>
                    <a:cubicBezTo>
                      <a:pt x="10844" y="6060"/>
                      <a:pt x="6729" y="2768"/>
                      <a:pt x="2546" y="231"/>
                    </a:cubicBezTo>
                    <a:cubicBezTo>
                      <a:pt x="900" y="-730"/>
                      <a:pt x="-883" y="1534"/>
                      <a:pt x="489" y="2905"/>
                    </a:cubicBezTo>
                    <a:cubicBezTo>
                      <a:pt x="4055" y="6266"/>
                      <a:pt x="8375" y="9420"/>
                      <a:pt x="12765" y="11477"/>
                    </a:cubicBezTo>
                    <a:cubicBezTo>
                      <a:pt x="13862" y="11957"/>
                      <a:pt x="14891" y="10654"/>
                      <a:pt x="14067" y="97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4" name="任意多边形: 形状 4743">
                <a:extLst>
                  <a:ext uri="{FF2B5EF4-FFF2-40B4-BE49-F238E27FC236}">
                    <a16:creationId xmlns:a16="http://schemas.microsoft.com/office/drawing/2014/main" id="{B2088298-B821-11A5-8DD4-B742FBB68018}"/>
                  </a:ext>
                </a:extLst>
              </p:cNvPr>
              <p:cNvSpPr/>
              <p:nvPr/>
            </p:nvSpPr>
            <p:spPr>
              <a:xfrm>
                <a:off x="8815169" y="4041599"/>
                <a:ext cx="5096" cy="12555"/>
              </a:xfrm>
              <a:custGeom>
                <a:avLst/>
                <a:gdLst>
                  <a:gd name="connsiteX0" fmla="*/ 210 w 5096"/>
                  <a:gd name="connsiteY0" fmla="*/ 2289 h 12555"/>
                  <a:gd name="connsiteX1" fmla="*/ 484 w 5096"/>
                  <a:gd name="connsiteY1" fmla="*/ 11753 h 12555"/>
                  <a:gd name="connsiteX2" fmla="*/ 2678 w 5096"/>
                  <a:gd name="connsiteY2" fmla="*/ 11753 h 12555"/>
                  <a:gd name="connsiteX3" fmla="*/ 5079 w 5096"/>
                  <a:gd name="connsiteY3" fmla="*/ 2289 h 12555"/>
                  <a:gd name="connsiteX4" fmla="*/ 210 w 5096"/>
                  <a:gd name="connsiteY4" fmla="*/ 2289 h 1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6" h="12555">
                    <a:moveTo>
                      <a:pt x="210" y="2289"/>
                    </a:moveTo>
                    <a:cubicBezTo>
                      <a:pt x="-133" y="5512"/>
                      <a:pt x="-65" y="8530"/>
                      <a:pt x="484" y="11753"/>
                    </a:cubicBezTo>
                    <a:cubicBezTo>
                      <a:pt x="690" y="12987"/>
                      <a:pt x="2267" y="12644"/>
                      <a:pt x="2678" y="11753"/>
                    </a:cubicBezTo>
                    <a:cubicBezTo>
                      <a:pt x="3982" y="8667"/>
                      <a:pt x="4667" y="5650"/>
                      <a:pt x="5079" y="2289"/>
                    </a:cubicBezTo>
                    <a:cubicBezTo>
                      <a:pt x="5422" y="-729"/>
                      <a:pt x="553" y="-797"/>
                      <a:pt x="210" y="22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5" name="任意多边形: 形状 4744">
                <a:extLst>
                  <a:ext uri="{FF2B5EF4-FFF2-40B4-BE49-F238E27FC236}">
                    <a16:creationId xmlns:a16="http://schemas.microsoft.com/office/drawing/2014/main" id="{F307938E-E9FB-7447-F485-90CB423C3D72}"/>
                  </a:ext>
                </a:extLst>
              </p:cNvPr>
              <p:cNvSpPr/>
              <p:nvPr/>
            </p:nvSpPr>
            <p:spPr>
              <a:xfrm>
                <a:off x="8776904" y="4103522"/>
                <a:ext cx="8922" cy="18362"/>
              </a:xfrm>
              <a:custGeom>
                <a:avLst/>
                <a:gdLst>
                  <a:gd name="connsiteX0" fmla="*/ 4597 w 8922"/>
                  <a:gd name="connsiteY0" fmla="*/ 1471 h 18362"/>
                  <a:gd name="connsiteX1" fmla="*/ 2 w 8922"/>
                  <a:gd name="connsiteY1" fmla="*/ 17038 h 18362"/>
                  <a:gd name="connsiteX2" fmla="*/ 2608 w 8922"/>
                  <a:gd name="connsiteY2" fmla="*/ 17724 h 18362"/>
                  <a:gd name="connsiteX3" fmla="*/ 8780 w 8922"/>
                  <a:gd name="connsiteY3" fmla="*/ 2568 h 18362"/>
                  <a:gd name="connsiteX4" fmla="*/ 4597 w 8922"/>
                  <a:gd name="connsiteY4" fmla="*/ 1471 h 18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22" h="18362">
                    <a:moveTo>
                      <a:pt x="4597" y="1471"/>
                    </a:moveTo>
                    <a:cubicBezTo>
                      <a:pt x="2814" y="6408"/>
                      <a:pt x="139" y="11758"/>
                      <a:pt x="2" y="17038"/>
                    </a:cubicBezTo>
                    <a:cubicBezTo>
                      <a:pt x="-67" y="18547"/>
                      <a:pt x="1853" y="18753"/>
                      <a:pt x="2608" y="17724"/>
                    </a:cubicBezTo>
                    <a:cubicBezTo>
                      <a:pt x="5831" y="13541"/>
                      <a:pt x="7066" y="7506"/>
                      <a:pt x="8780" y="2568"/>
                    </a:cubicBezTo>
                    <a:cubicBezTo>
                      <a:pt x="9740" y="30"/>
                      <a:pt x="5557" y="-1135"/>
                      <a:pt x="4597" y="14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6" name="任意多边形: 形状 4745">
                <a:extLst>
                  <a:ext uri="{FF2B5EF4-FFF2-40B4-BE49-F238E27FC236}">
                    <a16:creationId xmlns:a16="http://schemas.microsoft.com/office/drawing/2014/main" id="{F126F703-D3A5-5382-9E81-F62BEEA5E577}"/>
                  </a:ext>
                </a:extLst>
              </p:cNvPr>
              <p:cNvSpPr/>
              <p:nvPr/>
            </p:nvSpPr>
            <p:spPr>
              <a:xfrm>
                <a:off x="8825340" y="4278517"/>
                <a:ext cx="5949" cy="21894"/>
              </a:xfrm>
              <a:custGeom>
                <a:avLst/>
                <a:gdLst>
                  <a:gd name="connsiteX0" fmla="*/ 4990 w 5949"/>
                  <a:gd name="connsiteY0" fmla="*/ 1492 h 21894"/>
                  <a:gd name="connsiteX1" fmla="*/ 944 w 5949"/>
                  <a:gd name="connsiteY1" fmla="*/ 1492 h 21894"/>
                  <a:gd name="connsiteX2" fmla="*/ 1424 w 5949"/>
                  <a:gd name="connsiteY2" fmla="*/ 20763 h 21894"/>
                  <a:gd name="connsiteX3" fmla="*/ 4441 w 5949"/>
                  <a:gd name="connsiteY3" fmla="*/ 20763 h 21894"/>
                  <a:gd name="connsiteX4" fmla="*/ 4990 w 5949"/>
                  <a:gd name="connsiteY4" fmla="*/ 1492 h 21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49" h="21894">
                    <a:moveTo>
                      <a:pt x="4990" y="1492"/>
                    </a:moveTo>
                    <a:cubicBezTo>
                      <a:pt x="4647" y="-497"/>
                      <a:pt x="1355" y="-497"/>
                      <a:pt x="944" y="1492"/>
                    </a:cubicBezTo>
                    <a:cubicBezTo>
                      <a:pt x="-85" y="7252"/>
                      <a:pt x="-702" y="15208"/>
                      <a:pt x="1424" y="20763"/>
                    </a:cubicBezTo>
                    <a:cubicBezTo>
                      <a:pt x="1972" y="22271"/>
                      <a:pt x="3893" y="22271"/>
                      <a:pt x="4441" y="20763"/>
                    </a:cubicBezTo>
                    <a:cubicBezTo>
                      <a:pt x="6636" y="15139"/>
                      <a:pt x="6087" y="7252"/>
                      <a:pt x="4990" y="14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7" name="任意多边形: 形状 4746">
                <a:extLst>
                  <a:ext uri="{FF2B5EF4-FFF2-40B4-BE49-F238E27FC236}">
                    <a16:creationId xmlns:a16="http://schemas.microsoft.com/office/drawing/2014/main" id="{8667712A-332E-18BF-305E-428C8FE10201}"/>
                  </a:ext>
                </a:extLst>
              </p:cNvPr>
              <p:cNvSpPr/>
              <p:nvPr/>
            </p:nvSpPr>
            <p:spPr>
              <a:xfrm>
                <a:off x="8724964" y="4295876"/>
                <a:ext cx="5864" cy="23614"/>
              </a:xfrm>
              <a:custGeom>
                <a:avLst/>
                <a:gdLst>
                  <a:gd name="connsiteX0" fmla="*/ 2084 w 5864"/>
                  <a:gd name="connsiteY0" fmla="*/ 1826 h 23614"/>
                  <a:gd name="connsiteX1" fmla="*/ 507 w 5864"/>
                  <a:gd name="connsiteY1" fmla="*/ 22743 h 23614"/>
                  <a:gd name="connsiteX2" fmla="*/ 2701 w 5864"/>
                  <a:gd name="connsiteY2" fmla="*/ 23017 h 23614"/>
                  <a:gd name="connsiteX3" fmla="*/ 5856 w 5864"/>
                  <a:gd name="connsiteY3" fmla="*/ 1826 h 23614"/>
                  <a:gd name="connsiteX4" fmla="*/ 2084 w 5864"/>
                  <a:gd name="connsiteY4" fmla="*/ 1826 h 23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64" h="23614">
                    <a:moveTo>
                      <a:pt x="2084" y="1826"/>
                    </a:moveTo>
                    <a:cubicBezTo>
                      <a:pt x="1261" y="8341"/>
                      <a:pt x="-1002" y="16228"/>
                      <a:pt x="507" y="22743"/>
                    </a:cubicBezTo>
                    <a:cubicBezTo>
                      <a:pt x="712" y="23703"/>
                      <a:pt x="2290" y="23978"/>
                      <a:pt x="2701" y="23017"/>
                    </a:cubicBezTo>
                    <a:cubicBezTo>
                      <a:pt x="5650" y="16845"/>
                      <a:pt x="5170" y="8547"/>
                      <a:pt x="5856" y="1826"/>
                    </a:cubicBezTo>
                    <a:cubicBezTo>
                      <a:pt x="6062" y="-643"/>
                      <a:pt x="2358" y="-574"/>
                      <a:pt x="2084" y="1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8" name="任意多边形: 形状 4747">
                <a:extLst>
                  <a:ext uri="{FF2B5EF4-FFF2-40B4-BE49-F238E27FC236}">
                    <a16:creationId xmlns:a16="http://schemas.microsoft.com/office/drawing/2014/main" id="{E1C179B2-FA89-295A-87D1-66792EFE8981}"/>
                  </a:ext>
                </a:extLst>
              </p:cNvPr>
              <p:cNvSpPr/>
              <p:nvPr/>
            </p:nvSpPr>
            <p:spPr>
              <a:xfrm>
                <a:off x="8620882" y="4195093"/>
                <a:ext cx="5155" cy="15767"/>
              </a:xfrm>
              <a:custGeom>
                <a:avLst/>
                <a:gdLst>
                  <a:gd name="connsiteX0" fmla="*/ 5079 w 5155"/>
                  <a:gd name="connsiteY0" fmla="*/ 2003 h 15767"/>
                  <a:gd name="connsiteX1" fmla="*/ 1102 w 5155"/>
                  <a:gd name="connsiteY1" fmla="*/ 1454 h 15767"/>
                  <a:gd name="connsiteX2" fmla="*/ 759 w 5155"/>
                  <a:gd name="connsiteY2" fmla="*/ 14896 h 15767"/>
                  <a:gd name="connsiteX3" fmla="*/ 2885 w 5155"/>
                  <a:gd name="connsiteY3" fmla="*/ 15170 h 15767"/>
                  <a:gd name="connsiteX4" fmla="*/ 5079 w 5155"/>
                  <a:gd name="connsiteY4" fmla="*/ 2003 h 1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5" h="15767">
                    <a:moveTo>
                      <a:pt x="5079" y="2003"/>
                    </a:moveTo>
                    <a:cubicBezTo>
                      <a:pt x="4942" y="-192"/>
                      <a:pt x="1650" y="-877"/>
                      <a:pt x="1102" y="1454"/>
                    </a:cubicBezTo>
                    <a:cubicBezTo>
                      <a:pt x="4" y="5706"/>
                      <a:pt x="-544" y="10644"/>
                      <a:pt x="759" y="14896"/>
                    </a:cubicBezTo>
                    <a:cubicBezTo>
                      <a:pt x="1033" y="15856"/>
                      <a:pt x="2405" y="16130"/>
                      <a:pt x="2885" y="15170"/>
                    </a:cubicBezTo>
                    <a:cubicBezTo>
                      <a:pt x="4942" y="11330"/>
                      <a:pt x="5354" y="6323"/>
                      <a:pt x="5079" y="20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9" name="任意多边形: 形状 4748">
                <a:extLst>
                  <a:ext uri="{FF2B5EF4-FFF2-40B4-BE49-F238E27FC236}">
                    <a16:creationId xmlns:a16="http://schemas.microsoft.com/office/drawing/2014/main" id="{E8B084D8-6951-FE70-4AC2-DBDC61049D39}"/>
                  </a:ext>
                </a:extLst>
              </p:cNvPr>
              <p:cNvSpPr/>
              <p:nvPr/>
            </p:nvSpPr>
            <p:spPr>
              <a:xfrm>
                <a:off x="8597560" y="4210082"/>
                <a:ext cx="4184" cy="7643"/>
              </a:xfrm>
              <a:custGeom>
                <a:avLst/>
                <a:gdLst>
                  <a:gd name="connsiteX0" fmla="*/ 3849 w 4184"/>
                  <a:gd name="connsiteY0" fmla="*/ 1415 h 7643"/>
                  <a:gd name="connsiteX1" fmla="*/ 77 w 4184"/>
                  <a:gd name="connsiteY1" fmla="*/ 2444 h 7643"/>
                  <a:gd name="connsiteX2" fmla="*/ 1997 w 4184"/>
                  <a:gd name="connsiteY2" fmla="*/ 7108 h 7643"/>
                  <a:gd name="connsiteX3" fmla="*/ 4055 w 4184"/>
                  <a:gd name="connsiteY3" fmla="*/ 6833 h 7643"/>
                  <a:gd name="connsiteX4" fmla="*/ 3849 w 4184"/>
                  <a:gd name="connsiteY4" fmla="*/ 1415 h 7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84" h="7643">
                    <a:moveTo>
                      <a:pt x="3849" y="1415"/>
                    </a:moveTo>
                    <a:cubicBezTo>
                      <a:pt x="3506" y="-1053"/>
                      <a:pt x="-609" y="-25"/>
                      <a:pt x="77" y="2444"/>
                    </a:cubicBezTo>
                    <a:cubicBezTo>
                      <a:pt x="557" y="4090"/>
                      <a:pt x="1037" y="5667"/>
                      <a:pt x="1997" y="7108"/>
                    </a:cubicBezTo>
                    <a:cubicBezTo>
                      <a:pt x="2477" y="7862"/>
                      <a:pt x="3849" y="7862"/>
                      <a:pt x="4055" y="6833"/>
                    </a:cubicBezTo>
                    <a:cubicBezTo>
                      <a:pt x="4329" y="4982"/>
                      <a:pt x="4123" y="3267"/>
                      <a:pt x="3849" y="14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0" name="任意多边形: 形状 4749">
                <a:extLst>
                  <a:ext uri="{FF2B5EF4-FFF2-40B4-BE49-F238E27FC236}">
                    <a16:creationId xmlns:a16="http://schemas.microsoft.com/office/drawing/2014/main" id="{9AB71B31-76D1-D971-4CCA-531D9D1F75F7}"/>
                  </a:ext>
                </a:extLst>
              </p:cNvPr>
              <p:cNvSpPr/>
              <p:nvPr/>
            </p:nvSpPr>
            <p:spPr>
              <a:xfrm>
                <a:off x="8584911" y="4300115"/>
                <a:ext cx="4844" cy="10322"/>
              </a:xfrm>
              <a:custGeom>
                <a:avLst/>
                <a:gdLst>
                  <a:gd name="connsiteX0" fmla="*/ 4154 w 4844"/>
                  <a:gd name="connsiteY0" fmla="*/ 1565 h 10322"/>
                  <a:gd name="connsiteX1" fmla="*/ 39 w 4844"/>
                  <a:gd name="connsiteY1" fmla="*/ 2731 h 10322"/>
                  <a:gd name="connsiteX2" fmla="*/ 2302 w 4844"/>
                  <a:gd name="connsiteY2" fmla="*/ 9931 h 10322"/>
                  <a:gd name="connsiteX3" fmla="*/ 4428 w 4844"/>
                  <a:gd name="connsiteY3" fmla="*/ 9383 h 10322"/>
                  <a:gd name="connsiteX4" fmla="*/ 4154 w 4844"/>
                  <a:gd name="connsiteY4" fmla="*/ 1565 h 10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4" h="10322">
                    <a:moveTo>
                      <a:pt x="4154" y="1565"/>
                    </a:moveTo>
                    <a:cubicBezTo>
                      <a:pt x="3674" y="-1179"/>
                      <a:pt x="-441" y="-12"/>
                      <a:pt x="39" y="2731"/>
                    </a:cubicBezTo>
                    <a:cubicBezTo>
                      <a:pt x="450" y="5268"/>
                      <a:pt x="656" y="7874"/>
                      <a:pt x="2302" y="9931"/>
                    </a:cubicBezTo>
                    <a:cubicBezTo>
                      <a:pt x="2988" y="10755"/>
                      <a:pt x="4154" y="10137"/>
                      <a:pt x="4428" y="9383"/>
                    </a:cubicBezTo>
                    <a:cubicBezTo>
                      <a:pt x="5319" y="6914"/>
                      <a:pt x="4565" y="4102"/>
                      <a:pt x="4154" y="15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1" name="任意多边形: 形状 4750">
                <a:extLst>
                  <a:ext uri="{FF2B5EF4-FFF2-40B4-BE49-F238E27FC236}">
                    <a16:creationId xmlns:a16="http://schemas.microsoft.com/office/drawing/2014/main" id="{44171318-7010-D15C-86FB-757BD7F91027}"/>
                  </a:ext>
                </a:extLst>
              </p:cNvPr>
              <p:cNvSpPr/>
              <p:nvPr/>
            </p:nvSpPr>
            <p:spPr>
              <a:xfrm>
                <a:off x="8632722" y="4328570"/>
                <a:ext cx="5897" cy="21684"/>
              </a:xfrm>
              <a:custGeom>
                <a:avLst/>
                <a:gdLst>
                  <a:gd name="connsiteX0" fmla="*/ 1400 w 5897"/>
                  <a:gd name="connsiteY0" fmla="*/ 1639 h 21684"/>
                  <a:gd name="connsiteX1" fmla="*/ 2634 w 5897"/>
                  <a:gd name="connsiteY1" fmla="*/ 21116 h 21684"/>
                  <a:gd name="connsiteX2" fmla="*/ 4761 w 5897"/>
                  <a:gd name="connsiteY2" fmla="*/ 20567 h 21684"/>
                  <a:gd name="connsiteX3" fmla="*/ 5858 w 5897"/>
                  <a:gd name="connsiteY3" fmla="*/ 2874 h 21684"/>
                  <a:gd name="connsiteX4" fmla="*/ 1400 w 5897"/>
                  <a:gd name="connsiteY4" fmla="*/ 1639 h 21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7" h="21684">
                    <a:moveTo>
                      <a:pt x="1400" y="1639"/>
                    </a:moveTo>
                    <a:cubicBezTo>
                      <a:pt x="-726" y="8223"/>
                      <a:pt x="-520" y="14944"/>
                      <a:pt x="2634" y="21116"/>
                    </a:cubicBezTo>
                    <a:cubicBezTo>
                      <a:pt x="3183" y="22145"/>
                      <a:pt x="4761" y="21665"/>
                      <a:pt x="4761" y="20567"/>
                    </a:cubicBezTo>
                    <a:cubicBezTo>
                      <a:pt x="4692" y="14670"/>
                      <a:pt x="4829" y="8772"/>
                      <a:pt x="5858" y="2874"/>
                    </a:cubicBezTo>
                    <a:cubicBezTo>
                      <a:pt x="6338" y="-7"/>
                      <a:pt x="2292" y="-1241"/>
                      <a:pt x="1400" y="16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2" name="任意多边形: 形状 4751">
                <a:extLst>
                  <a:ext uri="{FF2B5EF4-FFF2-40B4-BE49-F238E27FC236}">
                    <a16:creationId xmlns:a16="http://schemas.microsoft.com/office/drawing/2014/main" id="{2B00A09C-A1E4-2857-E2C2-D54121921100}"/>
                  </a:ext>
                </a:extLst>
              </p:cNvPr>
              <p:cNvSpPr/>
              <p:nvPr/>
            </p:nvSpPr>
            <p:spPr>
              <a:xfrm>
                <a:off x="8624505" y="4384542"/>
                <a:ext cx="5243" cy="19734"/>
              </a:xfrm>
              <a:custGeom>
                <a:avLst/>
                <a:gdLst>
                  <a:gd name="connsiteX0" fmla="*/ 5022 w 5243"/>
                  <a:gd name="connsiteY0" fmla="*/ 2315 h 19734"/>
                  <a:gd name="connsiteX1" fmla="*/ 222 w 5243"/>
                  <a:gd name="connsiteY1" fmla="*/ 2315 h 19734"/>
                  <a:gd name="connsiteX2" fmla="*/ 1250 w 5243"/>
                  <a:gd name="connsiteY2" fmla="*/ 18705 h 19734"/>
                  <a:gd name="connsiteX3" fmla="*/ 3993 w 5243"/>
                  <a:gd name="connsiteY3" fmla="*/ 18705 h 19734"/>
                  <a:gd name="connsiteX4" fmla="*/ 5022 w 5243"/>
                  <a:gd name="connsiteY4" fmla="*/ 2315 h 19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3" h="19734">
                    <a:moveTo>
                      <a:pt x="5022" y="2315"/>
                    </a:moveTo>
                    <a:cubicBezTo>
                      <a:pt x="4885" y="-772"/>
                      <a:pt x="359" y="-772"/>
                      <a:pt x="222" y="2315"/>
                    </a:cubicBezTo>
                    <a:cubicBezTo>
                      <a:pt x="16" y="7733"/>
                      <a:pt x="-464" y="13425"/>
                      <a:pt x="1250" y="18705"/>
                    </a:cubicBezTo>
                    <a:cubicBezTo>
                      <a:pt x="1662" y="20077"/>
                      <a:pt x="3582" y="20077"/>
                      <a:pt x="3993" y="18705"/>
                    </a:cubicBezTo>
                    <a:cubicBezTo>
                      <a:pt x="5708" y="13425"/>
                      <a:pt x="5228" y="7733"/>
                      <a:pt x="5022" y="23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3" name="任意多边形: 形状 4752">
                <a:extLst>
                  <a:ext uri="{FF2B5EF4-FFF2-40B4-BE49-F238E27FC236}">
                    <a16:creationId xmlns:a16="http://schemas.microsoft.com/office/drawing/2014/main" id="{69DC9833-BA3C-D299-1EA8-3E2E0E7B9F34}"/>
                  </a:ext>
                </a:extLst>
              </p:cNvPr>
              <p:cNvSpPr/>
              <p:nvPr/>
            </p:nvSpPr>
            <p:spPr>
              <a:xfrm>
                <a:off x="8623206" y="4442593"/>
                <a:ext cx="4448" cy="15224"/>
              </a:xfrm>
              <a:custGeom>
                <a:avLst/>
                <a:gdLst>
                  <a:gd name="connsiteX0" fmla="*/ 2892 w 4448"/>
                  <a:gd name="connsiteY0" fmla="*/ 1048 h 15224"/>
                  <a:gd name="connsiteX1" fmla="*/ 80 w 4448"/>
                  <a:gd name="connsiteY1" fmla="*/ 1459 h 15224"/>
                  <a:gd name="connsiteX2" fmla="*/ 1657 w 4448"/>
                  <a:gd name="connsiteY2" fmla="*/ 14626 h 15224"/>
                  <a:gd name="connsiteX3" fmla="*/ 3920 w 4448"/>
                  <a:gd name="connsiteY3" fmla="*/ 14352 h 15224"/>
                  <a:gd name="connsiteX4" fmla="*/ 2892 w 4448"/>
                  <a:gd name="connsiteY4" fmla="*/ 1048 h 15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8" h="15224">
                    <a:moveTo>
                      <a:pt x="2892" y="1048"/>
                    </a:moveTo>
                    <a:cubicBezTo>
                      <a:pt x="2617" y="-598"/>
                      <a:pt x="11" y="-187"/>
                      <a:pt x="80" y="1459"/>
                    </a:cubicBezTo>
                    <a:cubicBezTo>
                      <a:pt x="80" y="5574"/>
                      <a:pt x="-537" y="10992"/>
                      <a:pt x="1657" y="14626"/>
                    </a:cubicBezTo>
                    <a:cubicBezTo>
                      <a:pt x="2206" y="15587"/>
                      <a:pt x="3577" y="15313"/>
                      <a:pt x="3920" y="14352"/>
                    </a:cubicBezTo>
                    <a:cubicBezTo>
                      <a:pt x="5292" y="10375"/>
                      <a:pt x="3646" y="5026"/>
                      <a:pt x="2892" y="10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4" name="任意多边形: 形状 4753">
                <a:extLst>
                  <a:ext uri="{FF2B5EF4-FFF2-40B4-BE49-F238E27FC236}">
                    <a16:creationId xmlns:a16="http://schemas.microsoft.com/office/drawing/2014/main" id="{81F3B39C-4029-6F94-C9EA-296010446297}"/>
                  </a:ext>
                </a:extLst>
              </p:cNvPr>
              <p:cNvSpPr/>
              <p:nvPr/>
            </p:nvSpPr>
            <p:spPr>
              <a:xfrm>
                <a:off x="8666345" y="4394343"/>
                <a:ext cx="6007" cy="21102"/>
              </a:xfrm>
              <a:custGeom>
                <a:avLst/>
                <a:gdLst>
                  <a:gd name="connsiteX0" fmla="*/ 5427 w 6007"/>
                  <a:gd name="connsiteY0" fmla="*/ 12332 h 21102"/>
                  <a:gd name="connsiteX1" fmla="*/ 3370 w 6007"/>
                  <a:gd name="connsiteY1" fmla="*/ 1223 h 21102"/>
                  <a:gd name="connsiteX2" fmla="*/ 9 w 6007"/>
                  <a:gd name="connsiteY2" fmla="*/ 1703 h 21102"/>
                  <a:gd name="connsiteX3" fmla="*/ 832 w 6007"/>
                  <a:gd name="connsiteY3" fmla="*/ 11510 h 21102"/>
                  <a:gd name="connsiteX4" fmla="*/ 3164 w 6007"/>
                  <a:gd name="connsiteY4" fmla="*/ 20562 h 21102"/>
                  <a:gd name="connsiteX5" fmla="*/ 5290 w 6007"/>
                  <a:gd name="connsiteY5" fmla="*/ 20288 h 21102"/>
                  <a:gd name="connsiteX6" fmla="*/ 5427 w 6007"/>
                  <a:gd name="connsiteY6" fmla="*/ 12332 h 21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7" h="21102">
                    <a:moveTo>
                      <a:pt x="5427" y="12332"/>
                    </a:moveTo>
                    <a:cubicBezTo>
                      <a:pt x="4673" y="8629"/>
                      <a:pt x="3987" y="4926"/>
                      <a:pt x="3370" y="1223"/>
                    </a:cubicBezTo>
                    <a:cubicBezTo>
                      <a:pt x="3095" y="-698"/>
                      <a:pt x="-196" y="-218"/>
                      <a:pt x="9" y="1703"/>
                    </a:cubicBezTo>
                    <a:cubicBezTo>
                      <a:pt x="352" y="4994"/>
                      <a:pt x="626" y="8218"/>
                      <a:pt x="832" y="11510"/>
                    </a:cubicBezTo>
                    <a:cubicBezTo>
                      <a:pt x="1107" y="14939"/>
                      <a:pt x="1038" y="17750"/>
                      <a:pt x="3164" y="20562"/>
                    </a:cubicBezTo>
                    <a:cubicBezTo>
                      <a:pt x="3781" y="21385"/>
                      <a:pt x="4947" y="21248"/>
                      <a:pt x="5290" y="20288"/>
                    </a:cubicBezTo>
                    <a:cubicBezTo>
                      <a:pt x="6456" y="17407"/>
                      <a:pt x="5976" y="15281"/>
                      <a:pt x="5427" y="123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5" name="任意多边形: 形状 4754">
                <a:extLst>
                  <a:ext uri="{FF2B5EF4-FFF2-40B4-BE49-F238E27FC236}">
                    <a16:creationId xmlns:a16="http://schemas.microsoft.com/office/drawing/2014/main" id="{68DCB0A0-2740-BAA1-F908-5508E0BF462E}"/>
                  </a:ext>
                </a:extLst>
              </p:cNvPr>
              <p:cNvSpPr/>
              <p:nvPr/>
            </p:nvSpPr>
            <p:spPr>
              <a:xfrm>
                <a:off x="8672721" y="4343025"/>
                <a:ext cx="6723" cy="16753"/>
              </a:xfrm>
              <a:custGeom>
                <a:avLst/>
                <a:gdLst>
                  <a:gd name="connsiteX0" fmla="*/ 5772 w 6723"/>
                  <a:gd name="connsiteY0" fmla="*/ 9610 h 16753"/>
                  <a:gd name="connsiteX1" fmla="*/ 2960 w 6723"/>
                  <a:gd name="connsiteY1" fmla="*/ 1037 h 16753"/>
                  <a:gd name="connsiteX2" fmla="*/ 12 w 6723"/>
                  <a:gd name="connsiteY2" fmla="*/ 1449 h 16753"/>
                  <a:gd name="connsiteX3" fmla="*/ 1246 w 6723"/>
                  <a:gd name="connsiteY3" fmla="*/ 9541 h 16753"/>
                  <a:gd name="connsiteX4" fmla="*/ 3715 w 6723"/>
                  <a:gd name="connsiteY4" fmla="*/ 16330 h 16753"/>
                  <a:gd name="connsiteX5" fmla="*/ 6252 w 6723"/>
                  <a:gd name="connsiteY5" fmla="*/ 15988 h 16753"/>
                  <a:gd name="connsiteX6" fmla="*/ 5772 w 6723"/>
                  <a:gd name="connsiteY6" fmla="*/ 9610 h 16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23" h="16753">
                    <a:moveTo>
                      <a:pt x="5772" y="9610"/>
                    </a:moveTo>
                    <a:cubicBezTo>
                      <a:pt x="4881" y="6729"/>
                      <a:pt x="3989" y="3917"/>
                      <a:pt x="2960" y="1037"/>
                    </a:cubicBezTo>
                    <a:cubicBezTo>
                      <a:pt x="2412" y="-471"/>
                      <a:pt x="-194" y="-334"/>
                      <a:pt x="12" y="1449"/>
                    </a:cubicBezTo>
                    <a:cubicBezTo>
                      <a:pt x="354" y="4123"/>
                      <a:pt x="766" y="6798"/>
                      <a:pt x="1246" y="9541"/>
                    </a:cubicBezTo>
                    <a:cubicBezTo>
                      <a:pt x="1726" y="12010"/>
                      <a:pt x="1657" y="14685"/>
                      <a:pt x="3715" y="16330"/>
                    </a:cubicBezTo>
                    <a:cubicBezTo>
                      <a:pt x="4401" y="16879"/>
                      <a:pt x="5772" y="17016"/>
                      <a:pt x="6252" y="15988"/>
                    </a:cubicBezTo>
                    <a:cubicBezTo>
                      <a:pt x="7212" y="13656"/>
                      <a:pt x="6527" y="12079"/>
                      <a:pt x="5772" y="96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6" name="任意多边形: 形状 4755">
                <a:extLst>
                  <a:ext uri="{FF2B5EF4-FFF2-40B4-BE49-F238E27FC236}">
                    <a16:creationId xmlns:a16="http://schemas.microsoft.com/office/drawing/2014/main" id="{532E4153-F6A5-B539-39EE-86B64228DE16}"/>
                  </a:ext>
                </a:extLst>
              </p:cNvPr>
              <p:cNvSpPr/>
              <p:nvPr/>
            </p:nvSpPr>
            <p:spPr>
              <a:xfrm>
                <a:off x="8665138" y="4289018"/>
                <a:ext cx="7944" cy="17971"/>
              </a:xfrm>
              <a:custGeom>
                <a:avLst/>
                <a:gdLst>
                  <a:gd name="connsiteX0" fmla="*/ 3892 w 7944"/>
                  <a:gd name="connsiteY0" fmla="*/ 1826 h 17971"/>
                  <a:gd name="connsiteX1" fmla="*/ 120 w 7944"/>
                  <a:gd name="connsiteY1" fmla="*/ 1826 h 17971"/>
                  <a:gd name="connsiteX2" fmla="*/ 5949 w 7944"/>
                  <a:gd name="connsiteY2" fmla="*/ 17805 h 17971"/>
                  <a:gd name="connsiteX3" fmla="*/ 7869 w 7944"/>
                  <a:gd name="connsiteY3" fmla="*/ 16297 h 17971"/>
                  <a:gd name="connsiteX4" fmla="*/ 3892 w 7944"/>
                  <a:gd name="connsiteY4" fmla="*/ 1826 h 17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44" h="17971">
                    <a:moveTo>
                      <a:pt x="3892" y="1826"/>
                    </a:moveTo>
                    <a:cubicBezTo>
                      <a:pt x="4029" y="-643"/>
                      <a:pt x="325" y="-574"/>
                      <a:pt x="120" y="1826"/>
                    </a:cubicBezTo>
                    <a:cubicBezTo>
                      <a:pt x="-429" y="7381"/>
                      <a:pt x="806" y="14719"/>
                      <a:pt x="5949" y="17805"/>
                    </a:cubicBezTo>
                    <a:cubicBezTo>
                      <a:pt x="6909" y="18354"/>
                      <a:pt x="8281" y="17462"/>
                      <a:pt x="7869" y="16297"/>
                    </a:cubicBezTo>
                    <a:cubicBezTo>
                      <a:pt x="6086" y="11221"/>
                      <a:pt x="3549" y="7450"/>
                      <a:pt x="3892" y="182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7" name="任意多边形: 形状 4756">
                <a:extLst>
                  <a:ext uri="{FF2B5EF4-FFF2-40B4-BE49-F238E27FC236}">
                    <a16:creationId xmlns:a16="http://schemas.microsoft.com/office/drawing/2014/main" id="{FD01BC70-C587-57F3-9D8B-460E8E5BBB12}"/>
                  </a:ext>
                </a:extLst>
              </p:cNvPr>
              <p:cNvSpPr/>
              <p:nvPr/>
            </p:nvSpPr>
            <p:spPr>
              <a:xfrm>
                <a:off x="8742478" y="4356792"/>
                <a:ext cx="4035" cy="18440"/>
              </a:xfrm>
              <a:custGeom>
                <a:avLst/>
                <a:gdLst>
                  <a:gd name="connsiteX0" fmla="*/ 3086 w 4035"/>
                  <a:gd name="connsiteY0" fmla="*/ 1466 h 18440"/>
                  <a:gd name="connsiteX1" fmla="*/ 0 w 4035"/>
                  <a:gd name="connsiteY1" fmla="*/ 1466 h 18440"/>
                  <a:gd name="connsiteX2" fmla="*/ 1577 w 4035"/>
                  <a:gd name="connsiteY2" fmla="*/ 17719 h 18440"/>
                  <a:gd name="connsiteX3" fmla="*/ 3566 w 4035"/>
                  <a:gd name="connsiteY3" fmla="*/ 17719 h 18440"/>
                  <a:gd name="connsiteX4" fmla="*/ 3086 w 4035"/>
                  <a:gd name="connsiteY4" fmla="*/ 1466 h 18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5" h="18440">
                    <a:moveTo>
                      <a:pt x="3086" y="1466"/>
                    </a:moveTo>
                    <a:cubicBezTo>
                      <a:pt x="2880" y="-454"/>
                      <a:pt x="0" y="-523"/>
                      <a:pt x="0" y="1466"/>
                    </a:cubicBezTo>
                    <a:cubicBezTo>
                      <a:pt x="137" y="6952"/>
                      <a:pt x="-69" y="12439"/>
                      <a:pt x="1577" y="17719"/>
                    </a:cubicBezTo>
                    <a:cubicBezTo>
                      <a:pt x="1852" y="18611"/>
                      <a:pt x="3360" y="18748"/>
                      <a:pt x="3566" y="17719"/>
                    </a:cubicBezTo>
                    <a:cubicBezTo>
                      <a:pt x="4595" y="12302"/>
                      <a:pt x="3703" y="6884"/>
                      <a:pt x="3086" y="146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8" name="任意多边形: 形状 4757">
                <a:extLst>
                  <a:ext uri="{FF2B5EF4-FFF2-40B4-BE49-F238E27FC236}">
                    <a16:creationId xmlns:a16="http://schemas.microsoft.com/office/drawing/2014/main" id="{E4ACB051-0963-1E38-D586-FE9980111B99}"/>
                  </a:ext>
                </a:extLst>
              </p:cNvPr>
              <p:cNvSpPr/>
              <p:nvPr/>
            </p:nvSpPr>
            <p:spPr>
              <a:xfrm>
                <a:off x="8711892" y="4408754"/>
                <a:ext cx="6040" cy="17097"/>
              </a:xfrm>
              <a:custGeom>
                <a:avLst/>
                <a:gdLst>
                  <a:gd name="connsiteX0" fmla="*/ 4183 w 6040"/>
                  <a:gd name="connsiteY0" fmla="*/ 1488 h 17097"/>
                  <a:gd name="connsiteX1" fmla="*/ 0 w 6040"/>
                  <a:gd name="connsiteY1" fmla="*/ 2037 h 17097"/>
                  <a:gd name="connsiteX2" fmla="*/ 3223 w 6040"/>
                  <a:gd name="connsiteY2" fmla="*/ 16439 h 17097"/>
                  <a:gd name="connsiteX3" fmla="*/ 5692 w 6040"/>
                  <a:gd name="connsiteY3" fmla="*/ 16096 h 17097"/>
                  <a:gd name="connsiteX4" fmla="*/ 4183 w 6040"/>
                  <a:gd name="connsiteY4" fmla="*/ 1488 h 17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0" h="17097">
                    <a:moveTo>
                      <a:pt x="4183" y="1488"/>
                    </a:moveTo>
                    <a:cubicBezTo>
                      <a:pt x="3429" y="-706"/>
                      <a:pt x="0" y="-432"/>
                      <a:pt x="0" y="2037"/>
                    </a:cubicBezTo>
                    <a:cubicBezTo>
                      <a:pt x="0" y="7112"/>
                      <a:pt x="892" y="11912"/>
                      <a:pt x="3223" y="16439"/>
                    </a:cubicBezTo>
                    <a:cubicBezTo>
                      <a:pt x="3703" y="17399"/>
                      <a:pt x="5555" y="17330"/>
                      <a:pt x="5692" y="16096"/>
                    </a:cubicBezTo>
                    <a:cubicBezTo>
                      <a:pt x="6515" y="11089"/>
                      <a:pt x="5829" y="6357"/>
                      <a:pt x="4183" y="14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9" name="任意多边形: 形状 4758">
                <a:extLst>
                  <a:ext uri="{FF2B5EF4-FFF2-40B4-BE49-F238E27FC236}">
                    <a16:creationId xmlns:a16="http://schemas.microsoft.com/office/drawing/2014/main" id="{8CCDA53E-3136-9B14-CC71-90E330CC04F0}"/>
                  </a:ext>
                </a:extLst>
              </p:cNvPr>
              <p:cNvSpPr/>
              <p:nvPr/>
            </p:nvSpPr>
            <p:spPr>
              <a:xfrm>
                <a:off x="8726091" y="4457325"/>
                <a:ext cx="4874" cy="6845"/>
              </a:xfrm>
              <a:custGeom>
                <a:avLst/>
                <a:gdLst>
                  <a:gd name="connsiteX0" fmla="*/ 4592 w 4874"/>
                  <a:gd name="connsiteY0" fmla="*/ 5312 h 6845"/>
                  <a:gd name="connsiteX1" fmla="*/ 3426 w 4874"/>
                  <a:gd name="connsiteY1" fmla="*/ 2089 h 6845"/>
                  <a:gd name="connsiteX2" fmla="*/ 203 w 4874"/>
                  <a:gd name="connsiteY2" fmla="*/ 1197 h 6845"/>
                  <a:gd name="connsiteX3" fmla="*/ 3975 w 4874"/>
                  <a:gd name="connsiteY3" fmla="*/ 6821 h 6845"/>
                  <a:gd name="connsiteX4" fmla="*/ 4592 w 4874"/>
                  <a:gd name="connsiteY4" fmla="*/ 5312 h 6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4" h="6845">
                    <a:moveTo>
                      <a:pt x="4592" y="5312"/>
                    </a:moveTo>
                    <a:cubicBezTo>
                      <a:pt x="3700" y="4421"/>
                      <a:pt x="2946" y="3461"/>
                      <a:pt x="3426" y="2089"/>
                    </a:cubicBezTo>
                    <a:cubicBezTo>
                      <a:pt x="4180" y="32"/>
                      <a:pt x="751" y="-929"/>
                      <a:pt x="203" y="1197"/>
                    </a:cubicBezTo>
                    <a:cubicBezTo>
                      <a:pt x="-552" y="3872"/>
                      <a:pt x="820" y="7164"/>
                      <a:pt x="3975" y="6821"/>
                    </a:cubicBezTo>
                    <a:cubicBezTo>
                      <a:pt x="4729" y="6752"/>
                      <a:pt x="5209" y="5861"/>
                      <a:pt x="4592" y="53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0" name="任意多边形: 形状 4759">
                <a:extLst>
                  <a:ext uri="{FF2B5EF4-FFF2-40B4-BE49-F238E27FC236}">
                    <a16:creationId xmlns:a16="http://schemas.microsoft.com/office/drawing/2014/main" id="{CC4D71EB-FA6A-3D1D-CBF6-2E6B0C06C711}"/>
                  </a:ext>
                </a:extLst>
              </p:cNvPr>
              <p:cNvSpPr/>
              <p:nvPr/>
            </p:nvSpPr>
            <p:spPr>
              <a:xfrm>
                <a:off x="8795165" y="4349317"/>
                <a:ext cx="6027" cy="13820"/>
              </a:xfrm>
              <a:custGeom>
                <a:avLst/>
                <a:gdLst>
                  <a:gd name="connsiteX0" fmla="*/ 4166 w 6027"/>
                  <a:gd name="connsiteY0" fmla="*/ 1535 h 13820"/>
                  <a:gd name="connsiteX1" fmla="*/ 51 w 6027"/>
                  <a:gd name="connsiteY1" fmla="*/ 2701 h 13820"/>
                  <a:gd name="connsiteX2" fmla="*/ 3343 w 6027"/>
                  <a:gd name="connsiteY2" fmla="*/ 13400 h 13820"/>
                  <a:gd name="connsiteX3" fmla="*/ 5743 w 6027"/>
                  <a:gd name="connsiteY3" fmla="*/ 12782 h 13820"/>
                  <a:gd name="connsiteX4" fmla="*/ 4166 w 6027"/>
                  <a:gd name="connsiteY4" fmla="*/ 1535 h 1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27" h="13820">
                    <a:moveTo>
                      <a:pt x="4166" y="1535"/>
                    </a:moveTo>
                    <a:cubicBezTo>
                      <a:pt x="3548" y="-1139"/>
                      <a:pt x="-498" y="-42"/>
                      <a:pt x="51" y="2701"/>
                    </a:cubicBezTo>
                    <a:cubicBezTo>
                      <a:pt x="805" y="6336"/>
                      <a:pt x="942" y="10519"/>
                      <a:pt x="3343" y="13400"/>
                    </a:cubicBezTo>
                    <a:cubicBezTo>
                      <a:pt x="4029" y="14222"/>
                      <a:pt x="5469" y="13742"/>
                      <a:pt x="5743" y="12782"/>
                    </a:cubicBezTo>
                    <a:cubicBezTo>
                      <a:pt x="6703" y="9148"/>
                      <a:pt x="4989" y="5101"/>
                      <a:pt x="4166" y="153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1" name="任意多边形: 形状 4760">
                <a:extLst>
                  <a:ext uri="{FF2B5EF4-FFF2-40B4-BE49-F238E27FC236}">
                    <a16:creationId xmlns:a16="http://schemas.microsoft.com/office/drawing/2014/main" id="{0542C7AF-B86D-B163-C567-4E7DFA8DC5D1}"/>
                  </a:ext>
                </a:extLst>
              </p:cNvPr>
              <p:cNvSpPr/>
              <p:nvPr/>
            </p:nvSpPr>
            <p:spPr>
              <a:xfrm>
                <a:off x="8757212" y="4399424"/>
                <a:ext cx="5046" cy="17052"/>
              </a:xfrm>
              <a:custGeom>
                <a:avLst/>
                <a:gdLst>
                  <a:gd name="connsiteX0" fmla="*/ 4812 w 5046"/>
                  <a:gd name="connsiteY0" fmla="*/ 2315 h 17052"/>
                  <a:gd name="connsiteX1" fmla="*/ 11 w 5046"/>
                  <a:gd name="connsiteY1" fmla="*/ 2315 h 17052"/>
                  <a:gd name="connsiteX2" fmla="*/ 2412 w 5046"/>
                  <a:gd name="connsiteY2" fmla="*/ 16305 h 17052"/>
                  <a:gd name="connsiteX3" fmla="*/ 4400 w 5046"/>
                  <a:gd name="connsiteY3" fmla="*/ 16305 h 17052"/>
                  <a:gd name="connsiteX4" fmla="*/ 4812 w 5046"/>
                  <a:gd name="connsiteY4" fmla="*/ 2315 h 17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6" h="17052">
                    <a:moveTo>
                      <a:pt x="4812" y="2315"/>
                    </a:moveTo>
                    <a:cubicBezTo>
                      <a:pt x="4606" y="-772"/>
                      <a:pt x="-263" y="-772"/>
                      <a:pt x="11" y="2315"/>
                    </a:cubicBezTo>
                    <a:cubicBezTo>
                      <a:pt x="423" y="7115"/>
                      <a:pt x="834" y="11710"/>
                      <a:pt x="2412" y="16305"/>
                    </a:cubicBezTo>
                    <a:cubicBezTo>
                      <a:pt x="2754" y="17196"/>
                      <a:pt x="4194" y="17402"/>
                      <a:pt x="4400" y="16305"/>
                    </a:cubicBezTo>
                    <a:cubicBezTo>
                      <a:pt x="5292" y="11573"/>
                      <a:pt x="5086" y="7047"/>
                      <a:pt x="4812" y="23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2" name="任意多边形: 形状 4761">
                <a:extLst>
                  <a:ext uri="{FF2B5EF4-FFF2-40B4-BE49-F238E27FC236}">
                    <a16:creationId xmlns:a16="http://schemas.microsoft.com/office/drawing/2014/main" id="{8BCD3D3E-8400-3A66-2247-03293C76DE7A}"/>
                  </a:ext>
                </a:extLst>
              </p:cNvPr>
              <p:cNvSpPr/>
              <p:nvPr/>
            </p:nvSpPr>
            <p:spPr>
              <a:xfrm>
                <a:off x="8758845" y="4462269"/>
                <a:ext cx="5391" cy="13790"/>
              </a:xfrm>
              <a:custGeom>
                <a:avLst/>
                <a:gdLst>
                  <a:gd name="connsiteX0" fmla="*/ 573 w 5391"/>
                  <a:gd name="connsiteY0" fmla="*/ 2289 h 13790"/>
                  <a:gd name="connsiteX1" fmla="*/ 710 w 5391"/>
                  <a:gd name="connsiteY1" fmla="*/ 12919 h 13790"/>
                  <a:gd name="connsiteX2" fmla="*/ 2905 w 5391"/>
                  <a:gd name="connsiteY2" fmla="*/ 13193 h 13790"/>
                  <a:gd name="connsiteX3" fmla="*/ 5374 w 5391"/>
                  <a:gd name="connsiteY3" fmla="*/ 2289 h 13790"/>
                  <a:gd name="connsiteX4" fmla="*/ 573 w 5391"/>
                  <a:gd name="connsiteY4" fmla="*/ 2289 h 13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91" h="13790">
                    <a:moveTo>
                      <a:pt x="573" y="2289"/>
                    </a:moveTo>
                    <a:cubicBezTo>
                      <a:pt x="230" y="5718"/>
                      <a:pt x="-593" y="9627"/>
                      <a:pt x="710" y="12919"/>
                    </a:cubicBezTo>
                    <a:cubicBezTo>
                      <a:pt x="1053" y="13879"/>
                      <a:pt x="2288" y="14153"/>
                      <a:pt x="2905" y="13193"/>
                    </a:cubicBezTo>
                    <a:cubicBezTo>
                      <a:pt x="4962" y="10107"/>
                      <a:pt x="4962" y="5855"/>
                      <a:pt x="5374" y="2289"/>
                    </a:cubicBezTo>
                    <a:cubicBezTo>
                      <a:pt x="5717" y="-797"/>
                      <a:pt x="916" y="-729"/>
                      <a:pt x="573" y="22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3" name="任意多边形: 形状 4762">
                <a:extLst>
                  <a:ext uri="{FF2B5EF4-FFF2-40B4-BE49-F238E27FC236}">
                    <a16:creationId xmlns:a16="http://schemas.microsoft.com/office/drawing/2014/main" id="{7D857012-4224-B7DF-03A1-1D3F743064F7}"/>
                  </a:ext>
                </a:extLst>
              </p:cNvPr>
              <p:cNvSpPr/>
              <p:nvPr/>
            </p:nvSpPr>
            <p:spPr>
              <a:xfrm>
                <a:off x="8839165" y="4457322"/>
                <a:ext cx="4723" cy="17600"/>
              </a:xfrm>
              <a:custGeom>
                <a:avLst/>
                <a:gdLst>
                  <a:gd name="connsiteX0" fmla="*/ 4675 w 4723"/>
                  <a:gd name="connsiteY0" fmla="*/ 1543 h 17600"/>
                  <a:gd name="connsiteX1" fmla="*/ 1451 w 4723"/>
                  <a:gd name="connsiteY1" fmla="*/ 1543 h 17600"/>
                  <a:gd name="connsiteX2" fmla="*/ 697 w 4723"/>
                  <a:gd name="connsiteY2" fmla="*/ 16700 h 17600"/>
                  <a:gd name="connsiteX3" fmla="*/ 2960 w 4723"/>
                  <a:gd name="connsiteY3" fmla="*/ 16974 h 17600"/>
                  <a:gd name="connsiteX4" fmla="*/ 4675 w 4723"/>
                  <a:gd name="connsiteY4" fmla="*/ 1543 h 17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23" h="17600">
                    <a:moveTo>
                      <a:pt x="4675" y="1543"/>
                    </a:moveTo>
                    <a:cubicBezTo>
                      <a:pt x="4743" y="-583"/>
                      <a:pt x="1726" y="-445"/>
                      <a:pt x="1451" y="1543"/>
                    </a:cubicBezTo>
                    <a:cubicBezTo>
                      <a:pt x="903" y="6139"/>
                      <a:pt x="-1018" y="12311"/>
                      <a:pt x="697" y="16700"/>
                    </a:cubicBezTo>
                    <a:cubicBezTo>
                      <a:pt x="1040" y="17660"/>
                      <a:pt x="2343" y="18003"/>
                      <a:pt x="2960" y="16974"/>
                    </a:cubicBezTo>
                    <a:cubicBezTo>
                      <a:pt x="5429" y="12722"/>
                      <a:pt x="4537" y="6344"/>
                      <a:pt x="4675" y="15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4" name="任意多边形: 形状 4763">
                <a:extLst>
                  <a:ext uri="{FF2B5EF4-FFF2-40B4-BE49-F238E27FC236}">
                    <a16:creationId xmlns:a16="http://schemas.microsoft.com/office/drawing/2014/main" id="{F0AE3AFE-9188-AAEE-EB8D-3D3C373D0762}"/>
                  </a:ext>
                </a:extLst>
              </p:cNvPr>
              <p:cNvSpPr/>
              <p:nvPr/>
            </p:nvSpPr>
            <p:spPr>
              <a:xfrm>
                <a:off x="8517193" y="4496286"/>
                <a:ext cx="6807" cy="16631"/>
              </a:xfrm>
              <a:custGeom>
                <a:avLst/>
                <a:gdLst>
                  <a:gd name="connsiteX0" fmla="*/ 6241 w 6807"/>
                  <a:gd name="connsiteY0" fmla="*/ 1053 h 16631"/>
                  <a:gd name="connsiteX1" fmla="*/ 3566 w 6807"/>
                  <a:gd name="connsiteY1" fmla="*/ 710 h 16631"/>
                  <a:gd name="connsiteX2" fmla="*/ 0 w 6807"/>
                  <a:gd name="connsiteY2" fmla="*/ 13877 h 16631"/>
                  <a:gd name="connsiteX3" fmla="*/ 1989 w 6807"/>
                  <a:gd name="connsiteY3" fmla="*/ 16551 h 16631"/>
                  <a:gd name="connsiteX4" fmla="*/ 2743 w 6807"/>
                  <a:gd name="connsiteY4" fmla="*/ 16620 h 16631"/>
                  <a:gd name="connsiteX5" fmla="*/ 5418 w 6807"/>
                  <a:gd name="connsiteY5" fmla="*/ 14631 h 16631"/>
                  <a:gd name="connsiteX6" fmla="*/ 6241 w 6807"/>
                  <a:gd name="connsiteY6" fmla="*/ 1053 h 16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07" h="16631">
                    <a:moveTo>
                      <a:pt x="6241" y="1053"/>
                    </a:moveTo>
                    <a:cubicBezTo>
                      <a:pt x="5898" y="-250"/>
                      <a:pt x="4252" y="-319"/>
                      <a:pt x="3566" y="710"/>
                    </a:cubicBezTo>
                    <a:cubicBezTo>
                      <a:pt x="1097" y="4413"/>
                      <a:pt x="69" y="9419"/>
                      <a:pt x="0" y="13877"/>
                    </a:cubicBezTo>
                    <a:cubicBezTo>
                      <a:pt x="0" y="14974"/>
                      <a:pt x="823" y="16346"/>
                      <a:pt x="1989" y="16551"/>
                    </a:cubicBezTo>
                    <a:cubicBezTo>
                      <a:pt x="2263" y="16620"/>
                      <a:pt x="2469" y="16620"/>
                      <a:pt x="2743" y="16620"/>
                    </a:cubicBezTo>
                    <a:cubicBezTo>
                      <a:pt x="3978" y="16757"/>
                      <a:pt x="5075" y="15660"/>
                      <a:pt x="5418" y="14631"/>
                    </a:cubicBezTo>
                    <a:cubicBezTo>
                      <a:pt x="6721" y="10380"/>
                      <a:pt x="7338" y="5305"/>
                      <a:pt x="6241" y="10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5" name="任意多边形: 形状 4764">
                <a:extLst>
                  <a:ext uri="{FF2B5EF4-FFF2-40B4-BE49-F238E27FC236}">
                    <a16:creationId xmlns:a16="http://schemas.microsoft.com/office/drawing/2014/main" id="{6302CB45-E79D-D04A-E451-78CFFADBAEBE}"/>
                  </a:ext>
                </a:extLst>
              </p:cNvPr>
              <p:cNvSpPr/>
              <p:nvPr/>
            </p:nvSpPr>
            <p:spPr>
              <a:xfrm>
                <a:off x="8808858" y="4285872"/>
                <a:ext cx="4674" cy="14230"/>
              </a:xfrm>
              <a:custGeom>
                <a:avLst/>
                <a:gdLst>
                  <a:gd name="connsiteX0" fmla="*/ 3846 w 4674"/>
                  <a:gd name="connsiteY0" fmla="*/ 1131 h 14230"/>
                  <a:gd name="connsiteX1" fmla="*/ 829 w 4674"/>
                  <a:gd name="connsiteY1" fmla="*/ 1131 h 14230"/>
                  <a:gd name="connsiteX2" fmla="*/ 1240 w 4674"/>
                  <a:gd name="connsiteY2" fmla="*/ 13613 h 14230"/>
                  <a:gd name="connsiteX3" fmla="*/ 3435 w 4674"/>
                  <a:gd name="connsiteY3" fmla="*/ 13613 h 14230"/>
                  <a:gd name="connsiteX4" fmla="*/ 3846 w 4674"/>
                  <a:gd name="connsiteY4" fmla="*/ 1131 h 1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4" h="14230">
                    <a:moveTo>
                      <a:pt x="3846" y="1131"/>
                    </a:moveTo>
                    <a:cubicBezTo>
                      <a:pt x="3572" y="-377"/>
                      <a:pt x="1103" y="-377"/>
                      <a:pt x="829" y="1131"/>
                    </a:cubicBezTo>
                    <a:cubicBezTo>
                      <a:pt x="74" y="5109"/>
                      <a:pt x="-749" y="9910"/>
                      <a:pt x="1240" y="13613"/>
                    </a:cubicBezTo>
                    <a:cubicBezTo>
                      <a:pt x="1720" y="14436"/>
                      <a:pt x="3023" y="14436"/>
                      <a:pt x="3435" y="13613"/>
                    </a:cubicBezTo>
                    <a:cubicBezTo>
                      <a:pt x="5424" y="9910"/>
                      <a:pt x="4600" y="5041"/>
                      <a:pt x="3846" y="11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6" name="任意多边形: 形状 4765">
                <a:extLst>
                  <a:ext uri="{FF2B5EF4-FFF2-40B4-BE49-F238E27FC236}">
                    <a16:creationId xmlns:a16="http://schemas.microsoft.com/office/drawing/2014/main" id="{03014682-884E-86DA-D7CF-B4CE42065D75}"/>
                  </a:ext>
                </a:extLst>
              </p:cNvPr>
              <p:cNvSpPr/>
              <p:nvPr/>
            </p:nvSpPr>
            <p:spPr>
              <a:xfrm>
                <a:off x="8811727" y="4380595"/>
                <a:ext cx="4063" cy="8294"/>
              </a:xfrm>
              <a:custGeom>
                <a:avLst/>
                <a:gdLst>
                  <a:gd name="connsiteX0" fmla="*/ 3995 w 4063"/>
                  <a:gd name="connsiteY0" fmla="*/ 1872 h 8294"/>
                  <a:gd name="connsiteX1" fmla="*/ 1183 w 4063"/>
                  <a:gd name="connsiteY1" fmla="*/ 706 h 8294"/>
                  <a:gd name="connsiteX2" fmla="*/ 2760 w 4063"/>
                  <a:gd name="connsiteY2" fmla="*/ 8250 h 8294"/>
                  <a:gd name="connsiteX3" fmla="*/ 4063 w 4063"/>
                  <a:gd name="connsiteY3" fmla="*/ 7290 h 8294"/>
                  <a:gd name="connsiteX4" fmla="*/ 3995 w 4063"/>
                  <a:gd name="connsiteY4" fmla="*/ 1872 h 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3" h="8294">
                    <a:moveTo>
                      <a:pt x="3995" y="1872"/>
                    </a:moveTo>
                    <a:cubicBezTo>
                      <a:pt x="4338" y="89"/>
                      <a:pt x="2212" y="-666"/>
                      <a:pt x="1183" y="706"/>
                    </a:cubicBezTo>
                    <a:cubicBezTo>
                      <a:pt x="-737" y="3243"/>
                      <a:pt x="-394" y="7084"/>
                      <a:pt x="2760" y="8250"/>
                    </a:cubicBezTo>
                    <a:cubicBezTo>
                      <a:pt x="3378" y="8456"/>
                      <a:pt x="4063" y="7907"/>
                      <a:pt x="4063" y="7290"/>
                    </a:cubicBezTo>
                    <a:cubicBezTo>
                      <a:pt x="4063" y="5438"/>
                      <a:pt x="3583" y="3655"/>
                      <a:pt x="3995" y="187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7" name="任意多边形: 形状 4766">
                <a:extLst>
                  <a:ext uri="{FF2B5EF4-FFF2-40B4-BE49-F238E27FC236}">
                    <a16:creationId xmlns:a16="http://schemas.microsoft.com/office/drawing/2014/main" id="{AED8684D-0170-5912-B1D9-DE9E3A5ED688}"/>
                  </a:ext>
                </a:extLst>
              </p:cNvPr>
              <p:cNvSpPr/>
              <p:nvPr/>
            </p:nvSpPr>
            <p:spPr>
              <a:xfrm>
                <a:off x="8861013" y="4468644"/>
                <a:ext cx="11250" cy="19304"/>
              </a:xfrm>
              <a:custGeom>
                <a:avLst/>
                <a:gdLst>
                  <a:gd name="connsiteX0" fmla="*/ 8544 w 11250"/>
                  <a:gd name="connsiteY0" fmla="*/ 9424 h 19304"/>
                  <a:gd name="connsiteX1" fmla="*/ 2784 w 11250"/>
                  <a:gd name="connsiteY1" fmla="*/ 508 h 19304"/>
                  <a:gd name="connsiteX2" fmla="*/ 40 w 11250"/>
                  <a:gd name="connsiteY2" fmla="*/ 2154 h 19304"/>
                  <a:gd name="connsiteX3" fmla="*/ 3264 w 11250"/>
                  <a:gd name="connsiteY3" fmla="*/ 11070 h 19304"/>
                  <a:gd name="connsiteX4" fmla="*/ 8819 w 11250"/>
                  <a:gd name="connsiteY4" fmla="*/ 19094 h 19304"/>
                  <a:gd name="connsiteX5" fmla="*/ 11219 w 11250"/>
                  <a:gd name="connsiteY5" fmla="*/ 17722 h 19304"/>
                  <a:gd name="connsiteX6" fmla="*/ 8544 w 11250"/>
                  <a:gd name="connsiteY6" fmla="*/ 9424 h 19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0" h="19304">
                    <a:moveTo>
                      <a:pt x="8544" y="9424"/>
                    </a:moveTo>
                    <a:cubicBezTo>
                      <a:pt x="6898" y="6269"/>
                      <a:pt x="5115" y="3183"/>
                      <a:pt x="2784" y="508"/>
                    </a:cubicBezTo>
                    <a:cubicBezTo>
                      <a:pt x="1618" y="-795"/>
                      <a:pt x="-302" y="646"/>
                      <a:pt x="40" y="2154"/>
                    </a:cubicBezTo>
                    <a:cubicBezTo>
                      <a:pt x="658" y="5309"/>
                      <a:pt x="2029" y="8189"/>
                      <a:pt x="3264" y="11070"/>
                    </a:cubicBezTo>
                    <a:cubicBezTo>
                      <a:pt x="4567" y="14087"/>
                      <a:pt x="5870" y="17379"/>
                      <a:pt x="8819" y="19094"/>
                    </a:cubicBezTo>
                    <a:cubicBezTo>
                      <a:pt x="9985" y="19711"/>
                      <a:pt x="11082" y="18888"/>
                      <a:pt x="11219" y="17722"/>
                    </a:cubicBezTo>
                    <a:cubicBezTo>
                      <a:pt x="11493" y="14636"/>
                      <a:pt x="9916" y="12030"/>
                      <a:pt x="8544" y="94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8" name="任意多边形: 形状 4767">
                <a:extLst>
                  <a:ext uri="{FF2B5EF4-FFF2-40B4-BE49-F238E27FC236}">
                    <a16:creationId xmlns:a16="http://schemas.microsoft.com/office/drawing/2014/main" id="{BE2B0946-7D6A-CE2D-72F9-D6537503E180}"/>
                  </a:ext>
                </a:extLst>
              </p:cNvPr>
              <p:cNvSpPr/>
              <p:nvPr/>
            </p:nvSpPr>
            <p:spPr>
              <a:xfrm>
                <a:off x="8870213" y="4440975"/>
                <a:ext cx="19386" cy="20256"/>
              </a:xfrm>
              <a:custGeom>
                <a:avLst/>
                <a:gdLst>
                  <a:gd name="connsiteX0" fmla="*/ 19301 w 19386"/>
                  <a:gd name="connsiteY0" fmla="*/ 18370 h 20256"/>
                  <a:gd name="connsiteX1" fmla="*/ 12580 w 19386"/>
                  <a:gd name="connsiteY1" fmla="*/ 9249 h 20256"/>
                  <a:gd name="connsiteX2" fmla="*/ 2979 w 19386"/>
                  <a:gd name="connsiteY2" fmla="*/ 402 h 20256"/>
                  <a:gd name="connsiteX3" fmla="*/ 304 w 19386"/>
                  <a:gd name="connsiteY3" fmla="*/ 2460 h 20256"/>
                  <a:gd name="connsiteX4" fmla="*/ 7916 w 19386"/>
                  <a:gd name="connsiteY4" fmla="*/ 12061 h 20256"/>
                  <a:gd name="connsiteX5" fmla="*/ 17037 w 19386"/>
                  <a:gd name="connsiteY5" fmla="*/ 20085 h 20256"/>
                  <a:gd name="connsiteX6" fmla="*/ 19301 w 19386"/>
                  <a:gd name="connsiteY6" fmla="*/ 18370 h 20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386" h="20256">
                    <a:moveTo>
                      <a:pt x="19301" y="18370"/>
                    </a:moveTo>
                    <a:cubicBezTo>
                      <a:pt x="17998" y="14804"/>
                      <a:pt x="15186" y="11992"/>
                      <a:pt x="12580" y="9249"/>
                    </a:cubicBezTo>
                    <a:cubicBezTo>
                      <a:pt x="9562" y="6095"/>
                      <a:pt x="6339" y="3214"/>
                      <a:pt x="2979" y="402"/>
                    </a:cubicBezTo>
                    <a:cubicBezTo>
                      <a:pt x="1607" y="-763"/>
                      <a:pt x="-862" y="814"/>
                      <a:pt x="304" y="2460"/>
                    </a:cubicBezTo>
                    <a:cubicBezTo>
                      <a:pt x="2704" y="5752"/>
                      <a:pt x="5242" y="8906"/>
                      <a:pt x="7916" y="12061"/>
                    </a:cubicBezTo>
                    <a:cubicBezTo>
                      <a:pt x="10454" y="15010"/>
                      <a:pt x="13403" y="18508"/>
                      <a:pt x="17037" y="20085"/>
                    </a:cubicBezTo>
                    <a:cubicBezTo>
                      <a:pt x="18135" y="20634"/>
                      <a:pt x="19781" y="19811"/>
                      <a:pt x="19301" y="183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9" name="任意多边形: 形状 4768">
                <a:extLst>
                  <a:ext uri="{FF2B5EF4-FFF2-40B4-BE49-F238E27FC236}">
                    <a16:creationId xmlns:a16="http://schemas.microsoft.com/office/drawing/2014/main" id="{97A251A9-9232-9DD2-2CB3-0D4908A0379B}"/>
                  </a:ext>
                </a:extLst>
              </p:cNvPr>
              <p:cNvSpPr/>
              <p:nvPr/>
            </p:nvSpPr>
            <p:spPr>
              <a:xfrm>
                <a:off x="8895078" y="4509464"/>
                <a:ext cx="11189" cy="19447"/>
              </a:xfrm>
              <a:custGeom>
                <a:avLst/>
                <a:gdLst>
                  <a:gd name="connsiteX0" fmla="*/ 8632 w 11189"/>
                  <a:gd name="connsiteY0" fmla="*/ 9820 h 19447"/>
                  <a:gd name="connsiteX1" fmla="*/ 3763 w 11189"/>
                  <a:gd name="connsiteY1" fmla="*/ 905 h 19447"/>
                  <a:gd name="connsiteX2" fmla="*/ 128 w 11189"/>
                  <a:gd name="connsiteY2" fmla="*/ 2414 h 19447"/>
                  <a:gd name="connsiteX3" fmla="*/ 3763 w 11189"/>
                  <a:gd name="connsiteY3" fmla="*/ 11192 h 19447"/>
                  <a:gd name="connsiteX4" fmla="*/ 9044 w 11189"/>
                  <a:gd name="connsiteY4" fmla="*/ 19215 h 19447"/>
                  <a:gd name="connsiteX5" fmla="*/ 11170 w 11189"/>
                  <a:gd name="connsiteY5" fmla="*/ 17981 h 19447"/>
                  <a:gd name="connsiteX6" fmla="*/ 8632 w 11189"/>
                  <a:gd name="connsiteY6" fmla="*/ 9820 h 19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89" h="19447">
                    <a:moveTo>
                      <a:pt x="8632" y="9820"/>
                    </a:moveTo>
                    <a:cubicBezTo>
                      <a:pt x="7055" y="6802"/>
                      <a:pt x="5478" y="3785"/>
                      <a:pt x="3763" y="905"/>
                    </a:cubicBezTo>
                    <a:cubicBezTo>
                      <a:pt x="2666" y="-947"/>
                      <a:pt x="-695" y="288"/>
                      <a:pt x="128" y="2414"/>
                    </a:cubicBezTo>
                    <a:cubicBezTo>
                      <a:pt x="1226" y="5431"/>
                      <a:pt x="2460" y="8311"/>
                      <a:pt x="3763" y="11192"/>
                    </a:cubicBezTo>
                    <a:cubicBezTo>
                      <a:pt x="5135" y="14209"/>
                      <a:pt x="6369" y="17227"/>
                      <a:pt x="9044" y="19215"/>
                    </a:cubicBezTo>
                    <a:cubicBezTo>
                      <a:pt x="9935" y="19901"/>
                      <a:pt x="11101" y="18941"/>
                      <a:pt x="11170" y="17981"/>
                    </a:cubicBezTo>
                    <a:cubicBezTo>
                      <a:pt x="11376" y="15032"/>
                      <a:pt x="9935" y="12357"/>
                      <a:pt x="8632" y="98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0" name="任意多边形: 形状 4769">
                <a:extLst>
                  <a:ext uri="{FF2B5EF4-FFF2-40B4-BE49-F238E27FC236}">
                    <a16:creationId xmlns:a16="http://schemas.microsoft.com/office/drawing/2014/main" id="{2A1B16AA-CE81-D045-69E5-38917E971909}"/>
                  </a:ext>
                </a:extLst>
              </p:cNvPr>
              <p:cNvSpPr/>
              <p:nvPr/>
            </p:nvSpPr>
            <p:spPr>
              <a:xfrm>
                <a:off x="8902352" y="4475344"/>
                <a:ext cx="12282" cy="14525"/>
              </a:xfrm>
              <a:custGeom>
                <a:avLst/>
                <a:gdLst>
                  <a:gd name="connsiteX0" fmla="*/ 2798 w 12282"/>
                  <a:gd name="connsiteY0" fmla="*/ 461 h 14525"/>
                  <a:gd name="connsiteX1" fmla="*/ 260 w 12282"/>
                  <a:gd name="connsiteY1" fmla="*/ 2449 h 14525"/>
                  <a:gd name="connsiteX2" fmla="*/ 10068 w 12282"/>
                  <a:gd name="connsiteY2" fmla="*/ 14314 h 14525"/>
                  <a:gd name="connsiteX3" fmla="*/ 12193 w 12282"/>
                  <a:gd name="connsiteY3" fmla="*/ 12668 h 14525"/>
                  <a:gd name="connsiteX4" fmla="*/ 2798 w 12282"/>
                  <a:gd name="connsiteY4" fmla="*/ 461 h 14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82" h="14525">
                    <a:moveTo>
                      <a:pt x="2798" y="461"/>
                    </a:moveTo>
                    <a:cubicBezTo>
                      <a:pt x="1495" y="-842"/>
                      <a:pt x="-768" y="872"/>
                      <a:pt x="260" y="2449"/>
                    </a:cubicBezTo>
                    <a:cubicBezTo>
                      <a:pt x="3004" y="6701"/>
                      <a:pt x="5747" y="11502"/>
                      <a:pt x="10068" y="14314"/>
                    </a:cubicBezTo>
                    <a:cubicBezTo>
                      <a:pt x="11096" y="15000"/>
                      <a:pt x="12674" y="13902"/>
                      <a:pt x="12193" y="12668"/>
                    </a:cubicBezTo>
                    <a:cubicBezTo>
                      <a:pt x="10342" y="7799"/>
                      <a:pt x="6295" y="4095"/>
                      <a:pt x="2798" y="4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1" name="任意多边形: 形状 4770">
                <a:extLst>
                  <a:ext uri="{FF2B5EF4-FFF2-40B4-BE49-F238E27FC236}">
                    <a16:creationId xmlns:a16="http://schemas.microsoft.com/office/drawing/2014/main" id="{D20269DD-B7C7-6917-2344-9453CDB38734}"/>
                  </a:ext>
                </a:extLst>
              </p:cNvPr>
              <p:cNvSpPr/>
              <p:nvPr/>
            </p:nvSpPr>
            <p:spPr>
              <a:xfrm>
                <a:off x="8881790" y="4487223"/>
                <a:ext cx="10457" cy="10419"/>
              </a:xfrm>
              <a:custGeom>
                <a:avLst/>
                <a:gdLst>
                  <a:gd name="connsiteX0" fmla="*/ 10330 w 10457"/>
                  <a:gd name="connsiteY0" fmla="*/ 8813 h 10419"/>
                  <a:gd name="connsiteX1" fmla="*/ 2375 w 10457"/>
                  <a:gd name="connsiteY1" fmla="*/ 377 h 10419"/>
                  <a:gd name="connsiteX2" fmla="*/ 386 w 10457"/>
                  <a:gd name="connsiteY2" fmla="*/ 2366 h 10419"/>
                  <a:gd name="connsiteX3" fmla="*/ 8821 w 10457"/>
                  <a:gd name="connsiteY3" fmla="*/ 10322 h 10419"/>
                  <a:gd name="connsiteX4" fmla="*/ 10330 w 10457"/>
                  <a:gd name="connsiteY4" fmla="*/ 8813 h 1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57" h="10419">
                    <a:moveTo>
                      <a:pt x="10330" y="8813"/>
                    </a:moveTo>
                    <a:cubicBezTo>
                      <a:pt x="8684" y="5315"/>
                      <a:pt x="5324" y="2778"/>
                      <a:pt x="2375" y="377"/>
                    </a:cubicBezTo>
                    <a:cubicBezTo>
                      <a:pt x="934" y="-788"/>
                      <a:pt x="-780" y="995"/>
                      <a:pt x="386" y="2366"/>
                    </a:cubicBezTo>
                    <a:cubicBezTo>
                      <a:pt x="2786" y="5315"/>
                      <a:pt x="5324" y="8676"/>
                      <a:pt x="8821" y="10322"/>
                    </a:cubicBezTo>
                    <a:cubicBezTo>
                      <a:pt x="9850" y="10733"/>
                      <a:pt x="10810" y="9773"/>
                      <a:pt x="10330" y="88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2" name="任意多边形: 形状 4771">
                <a:extLst>
                  <a:ext uri="{FF2B5EF4-FFF2-40B4-BE49-F238E27FC236}">
                    <a16:creationId xmlns:a16="http://schemas.microsoft.com/office/drawing/2014/main" id="{2645FE0A-B1B0-8998-2A4A-9F7FE8BA4F84}"/>
                  </a:ext>
                </a:extLst>
              </p:cNvPr>
              <p:cNvSpPr/>
              <p:nvPr/>
            </p:nvSpPr>
            <p:spPr>
              <a:xfrm>
                <a:off x="8915875" y="4523116"/>
                <a:ext cx="7517" cy="12409"/>
              </a:xfrm>
              <a:custGeom>
                <a:avLst/>
                <a:gdLst>
                  <a:gd name="connsiteX0" fmla="*/ 3471 w 7517"/>
                  <a:gd name="connsiteY0" fmla="*/ 969 h 12409"/>
                  <a:gd name="connsiteX1" fmla="*/ 179 w 7517"/>
                  <a:gd name="connsiteY1" fmla="*/ 2890 h 12409"/>
                  <a:gd name="connsiteX2" fmla="*/ 5254 w 7517"/>
                  <a:gd name="connsiteY2" fmla="*/ 12079 h 12409"/>
                  <a:gd name="connsiteX3" fmla="*/ 7517 w 7517"/>
                  <a:gd name="connsiteY3" fmla="*/ 11119 h 12409"/>
                  <a:gd name="connsiteX4" fmla="*/ 3471 w 7517"/>
                  <a:gd name="connsiteY4" fmla="*/ 969 h 12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17" h="12409">
                    <a:moveTo>
                      <a:pt x="3471" y="969"/>
                    </a:moveTo>
                    <a:cubicBezTo>
                      <a:pt x="2374" y="-1226"/>
                      <a:pt x="-781" y="695"/>
                      <a:pt x="179" y="2890"/>
                    </a:cubicBezTo>
                    <a:cubicBezTo>
                      <a:pt x="1551" y="5975"/>
                      <a:pt x="2580" y="9884"/>
                      <a:pt x="5254" y="12079"/>
                    </a:cubicBezTo>
                    <a:cubicBezTo>
                      <a:pt x="6077" y="12765"/>
                      <a:pt x="7517" y="12354"/>
                      <a:pt x="7517" y="11119"/>
                    </a:cubicBezTo>
                    <a:cubicBezTo>
                      <a:pt x="7449" y="7622"/>
                      <a:pt x="4980" y="4055"/>
                      <a:pt x="3471" y="9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3" name="任意多边形: 形状 4772">
                <a:extLst>
                  <a:ext uri="{FF2B5EF4-FFF2-40B4-BE49-F238E27FC236}">
                    <a16:creationId xmlns:a16="http://schemas.microsoft.com/office/drawing/2014/main" id="{04C8D6BF-5BD0-FB26-14FC-0BC43F772189}"/>
                  </a:ext>
                </a:extLst>
              </p:cNvPr>
              <p:cNvSpPr/>
              <p:nvPr/>
            </p:nvSpPr>
            <p:spPr>
              <a:xfrm>
                <a:off x="8905084" y="4564907"/>
                <a:ext cx="6511" cy="21191"/>
              </a:xfrm>
              <a:custGeom>
                <a:avLst/>
                <a:gdLst>
                  <a:gd name="connsiteX0" fmla="*/ 5896 w 6511"/>
                  <a:gd name="connsiteY0" fmla="*/ 2520 h 21191"/>
                  <a:gd name="connsiteX1" fmla="*/ 615 w 6511"/>
                  <a:gd name="connsiteY1" fmla="*/ 2520 h 21191"/>
                  <a:gd name="connsiteX2" fmla="*/ 1918 w 6511"/>
                  <a:gd name="connsiteY2" fmla="*/ 20420 h 21191"/>
                  <a:gd name="connsiteX3" fmla="*/ 4593 w 6511"/>
                  <a:gd name="connsiteY3" fmla="*/ 20420 h 21191"/>
                  <a:gd name="connsiteX4" fmla="*/ 5896 w 6511"/>
                  <a:gd name="connsiteY4" fmla="*/ 2520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1" h="21191">
                    <a:moveTo>
                      <a:pt x="5896" y="2520"/>
                    </a:moveTo>
                    <a:cubicBezTo>
                      <a:pt x="5553" y="-840"/>
                      <a:pt x="1027" y="-840"/>
                      <a:pt x="615" y="2520"/>
                    </a:cubicBezTo>
                    <a:cubicBezTo>
                      <a:pt x="-2" y="8075"/>
                      <a:pt x="-825" y="15345"/>
                      <a:pt x="1918" y="20420"/>
                    </a:cubicBezTo>
                    <a:cubicBezTo>
                      <a:pt x="2467" y="21448"/>
                      <a:pt x="4044" y="21448"/>
                      <a:pt x="4593" y="20420"/>
                    </a:cubicBezTo>
                    <a:cubicBezTo>
                      <a:pt x="7336" y="15345"/>
                      <a:pt x="6513" y="8075"/>
                      <a:pt x="5896" y="25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4" name="任意多边形: 形状 4773">
                <a:extLst>
                  <a:ext uri="{FF2B5EF4-FFF2-40B4-BE49-F238E27FC236}">
                    <a16:creationId xmlns:a16="http://schemas.microsoft.com/office/drawing/2014/main" id="{6B90BEB6-0F4F-5A38-568A-EB4C8DA5FE9A}"/>
                  </a:ext>
                </a:extLst>
              </p:cNvPr>
              <p:cNvSpPr/>
              <p:nvPr/>
            </p:nvSpPr>
            <p:spPr>
              <a:xfrm>
                <a:off x="8924489" y="4566690"/>
                <a:ext cx="4842" cy="19247"/>
              </a:xfrm>
              <a:custGeom>
                <a:avLst/>
                <a:gdLst>
                  <a:gd name="connsiteX0" fmla="*/ 3979 w 4842"/>
                  <a:gd name="connsiteY0" fmla="*/ 1903 h 19247"/>
                  <a:gd name="connsiteX1" fmla="*/ 1 w 4842"/>
                  <a:gd name="connsiteY1" fmla="*/ 1903 h 19247"/>
                  <a:gd name="connsiteX2" fmla="*/ 1784 w 4842"/>
                  <a:gd name="connsiteY2" fmla="*/ 18294 h 19247"/>
                  <a:gd name="connsiteX3" fmla="*/ 4321 w 4842"/>
                  <a:gd name="connsiteY3" fmla="*/ 18294 h 19247"/>
                  <a:gd name="connsiteX4" fmla="*/ 3979 w 4842"/>
                  <a:gd name="connsiteY4" fmla="*/ 1903 h 19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2" h="19247">
                    <a:moveTo>
                      <a:pt x="3979" y="1903"/>
                    </a:moveTo>
                    <a:cubicBezTo>
                      <a:pt x="3704" y="-565"/>
                      <a:pt x="-68" y="-703"/>
                      <a:pt x="1" y="1903"/>
                    </a:cubicBezTo>
                    <a:cubicBezTo>
                      <a:pt x="138" y="7458"/>
                      <a:pt x="-68" y="13013"/>
                      <a:pt x="1784" y="18294"/>
                    </a:cubicBezTo>
                    <a:cubicBezTo>
                      <a:pt x="2196" y="19460"/>
                      <a:pt x="4047" y="19666"/>
                      <a:pt x="4321" y="18294"/>
                    </a:cubicBezTo>
                    <a:cubicBezTo>
                      <a:pt x="5419" y="12808"/>
                      <a:pt x="4527" y="7390"/>
                      <a:pt x="3979" y="19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5" name="任意多边形: 形状 4774">
                <a:extLst>
                  <a:ext uri="{FF2B5EF4-FFF2-40B4-BE49-F238E27FC236}">
                    <a16:creationId xmlns:a16="http://schemas.microsoft.com/office/drawing/2014/main" id="{656D30BA-0CE3-4285-26EC-BC9C8292E5B2}"/>
                  </a:ext>
                </a:extLst>
              </p:cNvPr>
              <p:cNvSpPr/>
              <p:nvPr/>
            </p:nvSpPr>
            <p:spPr>
              <a:xfrm>
                <a:off x="8884602" y="4618245"/>
                <a:ext cx="10278" cy="20090"/>
              </a:xfrm>
              <a:custGeom>
                <a:avLst/>
                <a:gdLst>
                  <a:gd name="connsiteX0" fmla="*/ 7175 w 10278"/>
                  <a:gd name="connsiteY0" fmla="*/ 823 h 20090"/>
                  <a:gd name="connsiteX1" fmla="*/ 2580 w 10278"/>
                  <a:gd name="connsiteY1" fmla="*/ 10219 h 20090"/>
                  <a:gd name="connsiteX2" fmla="*/ 179 w 10278"/>
                  <a:gd name="connsiteY2" fmla="*/ 19065 h 20090"/>
                  <a:gd name="connsiteX3" fmla="*/ 2237 w 10278"/>
                  <a:gd name="connsiteY3" fmla="*/ 19888 h 20090"/>
                  <a:gd name="connsiteX4" fmla="*/ 6352 w 10278"/>
                  <a:gd name="connsiteY4" fmla="*/ 13236 h 20090"/>
                  <a:gd name="connsiteX5" fmla="*/ 10192 w 10278"/>
                  <a:gd name="connsiteY5" fmla="*/ 2058 h 20090"/>
                  <a:gd name="connsiteX6" fmla="*/ 7175 w 10278"/>
                  <a:gd name="connsiteY6" fmla="*/ 823 h 20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78" h="20090">
                    <a:moveTo>
                      <a:pt x="7175" y="823"/>
                    </a:moveTo>
                    <a:cubicBezTo>
                      <a:pt x="5666" y="3978"/>
                      <a:pt x="4157" y="7132"/>
                      <a:pt x="2580" y="10219"/>
                    </a:cubicBezTo>
                    <a:cubicBezTo>
                      <a:pt x="1208" y="12962"/>
                      <a:pt x="-575" y="15979"/>
                      <a:pt x="179" y="19065"/>
                    </a:cubicBezTo>
                    <a:cubicBezTo>
                      <a:pt x="385" y="19957"/>
                      <a:pt x="1482" y="20368"/>
                      <a:pt x="2237" y="19888"/>
                    </a:cubicBezTo>
                    <a:cubicBezTo>
                      <a:pt x="4637" y="18380"/>
                      <a:pt x="5323" y="15774"/>
                      <a:pt x="6352" y="13236"/>
                    </a:cubicBezTo>
                    <a:cubicBezTo>
                      <a:pt x="7860" y="9601"/>
                      <a:pt x="8889" y="5761"/>
                      <a:pt x="10192" y="2058"/>
                    </a:cubicBezTo>
                    <a:cubicBezTo>
                      <a:pt x="10809" y="343"/>
                      <a:pt x="7929" y="-891"/>
                      <a:pt x="7175" y="8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6" name="任意多边形: 形状 4775">
                <a:extLst>
                  <a:ext uri="{FF2B5EF4-FFF2-40B4-BE49-F238E27FC236}">
                    <a16:creationId xmlns:a16="http://schemas.microsoft.com/office/drawing/2014/main" id="{E94AF7DB-518C-2D0F-33D2-18BE3A6DB964}"/>
                  </a:ext>
                </a:extLst>
              </p:cNvPr>
              <p:cNvSpPr/>
              <p:nvPr/>
            </p:nvSpPr>
            <p:spPr>
              <a:xfrm>
                <a:off x="8910224" y="4617334"/>
                <a:ext cx="6066" cy="19456"/>
              </a:xfrm>
              <a:custGeom>
                <a:avLst/>
                <a:gdLst>
                  <a:gd name="connsiteX0" fmla="*/ 3224 w 6066"/>
                  <a:gd name="connsiteY0" fmla="*/ 1048 h 19456"/>
                  <a:gd name="connsiteX1" fmla="*/ 413 w 6066"/>
                  <a:gd name="connsiteY1" fmla="*/ 18810 h 19456"/>
                  <a:gd name="connsiteX2" fmla="*/ 2059 w 6066"/>
                  <a:gd name="connsiteY2" fmla="*/ 19016 h 19456"/>
                  <a:gd name="connsiteX3" fmla="*/ 6036 w 6066"/>
                  <a:gd name="connsiteY3" fmla="*/ 1802 h 19456"/>
                  <a:gd name="connsiteX4" fmla="*/ 3224 w 6066"/>
                  <a:gd name="connsiteY4" fmla="*/ 1048 h 1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6" h="19456">
                    <a:moveTo>
                      <a:pt x="3224" y="1048"/>
                    </a:moveTo>
                    <a:cubicBezTo>
                      <a:pt x="1921" y="6466"/>
                      <a:pt x="-1096" y="13255"/>
                      <a:pt x="413" y="18810"/>
                    </a:cubicBezTo>
                    <a:cubicBezTo>
                      <a:pt x="618" y="19633"/>
                      <a:pt x="1647" y="19633"/>
                      <a:pt x="2059" y="19016"/>
                    </a:cubicBezTo>
                    <a:cubicBezTo>
                      <a:pt x="5488" y="14490"/>
                      <a:pt x="5213" y="7220"/>
                      <a:pt x="6036" y="1802"/>
                    </a:cubicBezTo>
                    <a:cubicBezTo>
                      <a:pt x="6379" y="20"/>
                      <a:pt x="3705" y="-804"/>
                      <a:pt x="3224" y="10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7" name="任意多边形: 形状 4776">
                <a:extLst>
                  <a:ext uri="{FF2B5EF4-FFF2-40B4-BE49-F238E27FC236}">
                    <a16:creationId xmlns:a16="http://schemas.microsoft.com/office/drawing/2014/main" id="{7A791C81-8535-941D-00F7-A15D7DFDA3B1}"/>
                  </a:ext>
                </a:extLst>
              </p:cNvPr>
              <p:cNvSpPr/>
              <p:nvPr/>
            </p:nvSpPr>
            <p:spPr>
              <a:xfrm>
                <a:off x="8920327" y="4628065"/>
                <a:ext cx="6259" cy="16822"/>
              </a:xfrm>
              <a:custGeom>
                <a:avLst/>
                <a:gdLst>
                  <a:gd name="connsiteX0" fmla="*/ 4163 w 6259"/>
                  <a:gd name="connsiteY0" fmla="*/ 467 h 16822"/>
                  <a:gd name="connsiteX1" fmla="*/ 1008 w 6259"/>
                  <a:gd name="connsiteY1" fmla="*/ 16378 h 16822"/>
                  <a:gd name="connsiteX2" fmla="*/ 2654 w 6259"/>
                  <a:gd name="connsiteY2" fmla="*/ 16172 h 16822"/>
                  <a:gd name="connsiteX3" fmla="*/ 2928 w 6259"/>
                  <a:gd name="connsiteY3" fmla="*/ 10343 h 16822"/>
                  <a:gd name="connsiteX4" fmla="*/ 6083 w 6259"/>
                  <a:gd name="connsiteY4" fmla="*/ 1565 h 16822"/>
                  <a:gd name="connsiteX5" fmla="*/ 4163 w 6259"/>
                  <a:gd name="connsiteY5" fmla="*/ 467 h 16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59" h="16822">
                    <a:moveTo>
                      <a:pt x="4163" y="467"/>
                    </a:moveTo>
                    <a:cubicBezTo>
                      <a:pt x="1351" y="4513"/>
                      <a:pt x="-1598" y="11577"/>
                      <a:pt x="1008" y="16378"/>
                    </a:cubicBezTo>
                    <a:cubicBezTo>
                      <a:pt x="1351" y="17064"/>
                      <a:pt x="2517" y="16926"/>
                      <a:pt x="2654" y="16172"/>
                    </a:cubicBezTo>
                    <a:cubicBezTo>
                      <a:pt x="3065" y="14252"/>
                      <a:pt x="2791" y="12332"/>
                      <a:pt x="2928" y="10343"/>
                    </a:cubicBezTo>
                    <a:cubicBezTo>
                      <a:pt x="3134" y="7188"/>
                      <a:pt x="4437" y="4171"/>
                      <a:pt x="6083" y="1565"/>
                    </a:cubicBezTo>
                    <a:cubicBezTo>
                      <a:pt x="6838" y="399"/>
                      <a:pt x="4986" y="-630"/>
                      <a:pt x="4163" y="4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8" name="任意多边形: 形状 4777">
                <a:extLst>
                  <a:ext uri="{FF2B5EF4-FFF2-40B4-BE49-F238E27FC236}">
                    <a16:creationId xmlns:a16="http://schemas.microsoft.com/office/drawing/2014/main" id="{2CC5B5DE-2217-0D5D-CD17-93CA80620FFF}"/>
                  </a:ext>
                </a:extLst>
              </p:cNvPr>
              <p:cNvSpPr/>
              <p:nvPr/>
            </p:nvSpPr>
            <p:spPr>
              <a:xfrm>
                <a:off x="8927575" y="4650512"/>
                <a:ext cx="6173" cy="13988"/>
              </a:xfrm>
              <a:custGeom>
                <a:avLst/>
                <a:gdLst>
                  <a:gd name="connsiteX0" fmla="*/ 3155 w 6173"/>
                  <a:gd name="connsiteY0" fmla="*/ 1063 h 13988"/>
                  <a:gd name="connsiteX1" fmla="*/ 138 w 6173"/>
                  <a:gd name="connsiteY1" fmla="*/ 13202 h 13988"/>
                  <a:gd name="connsiteX2" fmla="*/ 1921 w 6173"/>
                  <a:gd name="connsiteY2" fmla="*/ 13682 h 13988"/>
                  <a:gd name="connsiteX3" fmla="*/ 6104 w 6173"/>
                  <a:gd name="connsiteY3" fmla="*/ 1886 h 13988"/>
                  <a:gd name="connsiteX4" fmla="*/ 3155 w 6173"/>
                  <a:gd name="connsiteY4" fmla="*/ 1063 h 13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73" h="13988">
                    <a:moveTo>
                      <a:pt x="3155" y="1063"/>
                    </a:moveTo>
                    <a:cubicBezTo>
                      <a:pt x="1921" y="4767"/>
                      <a:pt x="-617" y="9293"/>
                      <a:pt x="138" y="13202"/>
                    </a:cubicBezTo>
                    <a:cubicBezTo>
                      <a:pt x="275" y="14025"/>
                      <a:pt x="1372" y="14231"/>
                      <a:pt x="1921" y="13682"/>
                    </a:cubicBezTo>
                    <a:cubicBezTo>
                      <a:pt x="4664" y="10870"/>
                      <a:pt x="5075" y="5589"/>
                      <a:pt x="6104" y="1886"/>
                    </a:cubicBezTo>
                    <a:cubicBezTo>
                      <a:pt x="6653" y="-34"/>
                      <a:pt x="3772" y="-788"/>
                      <a:pt x="3155" y="10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9" name="任意多边形: 形状 4778">
                <a:extLst>
                  <a:ext uri="{FF2B5EF4-FFF2-40B4-BE49-F238E27FC236}">
                    <a16:creationId xmlns:a16="http://schemas.microsoft.com/office/drawing/2014/main" id="{8EF489BD-BDFB-5FD3-63E4-71C5584F0682}"/>
                  </a:ext>
                </a:extLst>
              </p:cNvPr>
              <p:cNvSpPr/>
              <p:nvPr/>
            </p:nvSpPr>
            <p:spPr>
              <a:xfrm>
                <a:off x="8934408" y="4581318"/>
                <a:ext cx="5839" cy="20547"/>
              </a:xfrm>
              <a:custGeom>
                <a:avLst/>
                <a:gdLst>
                  <a:gd name="connsiteX0" fmla="*/ 1603 w 5839"/>
                  <a:gd name="connsiteY0" fmla="*/ 1540 h 20547"/>
                  <a:gd name="connsiteX1" fmla="*/ 2563 w 5839"/>
                  <a:gd name="connsiteY1" fmla="*/ 19919 h 20547"/>
                  <a:gd name="connsiteX2" fmla="*/ 5032 w 5839"/>
                  <a:gd name="connsiteY2" fmla="*/ 19233 h 20547"/>
                  <a:gd name="connsiteX3" fmla="*/ 5786 w 5839"/>
                  <a:gd name="connsiteY3" fmla="*/ 2637 h 20547"/>
                  <a:gd name="connsiteX4" fmla="*/ 1603 w 5839"/>
                  <a:gd name="connsiteY4" fmla="*/ 1540 h 20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9" h="20547">
                    <a:moveTo>
                      <a:pt x="1603" y="1540"/>
                    </a:moveTo>
                    <a:cubicBezTo>
                      <a:pt x="-180" y="7300"/>
                      <a:pt x="-1209" y="14707"/>
                      <a:pt x="2563" y="19919"/>
                    </a:cubicBezTo>
                    <a:cubicBezTo>
                      <a:pt x="3386" y="21016"/>
                      <a:pt x="4895" y="20605"/>
                      <a:pt x="5032" y="19233"/>
                    </a:cubicBezTo>
                    <a:cubicBezTo>
                      <a:pt x="5649" y="13678"/>
                      <a:pt x="4552" y="8260"/>
                      <a:pt x="5786" y="2637"/>
                    </a:cubicBezTo>
                    <a:cubicBezTo>
                      <a:pt x="6335" y="-38"/>
                      <a:pt x="2426" y="-1135"/>
                      <a:pt x="1603" y="15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0" name="任意多边形: 形状 4779">
                <a:extLst>
                  <a:ext uri="{FF2B5EF4-FFF2-40B4-BE49-F238E27FC236}">
                    <a16:creationId xmlns:a16="http://schemas.microsoft.com/office/drawing/2014/main" id="{65BDBB19-1A01-9168-44D4-7F4C127B97E6}"/>
                  </a:ext>
                </a:extLst>
              </p:cNvPr>
              <p:cNvSpPr/>
              <p:nvPr/>
            </p:nvSpPr>
            <p:spPr>
              <a:xfrm>
                <a:off x="8922942" y="4648979"/>
                <a:ext cx="6891" cy="12114"/>
              </a:xfrm>
              <a:custGeom>
                <a:avLst/>
                <a:gdLst>
                  <a:gd name="connsiteX0" fmla="*/ 2851 w 6891"/>
                  <a:gd name="connsiteY0" fmla="*/ 1362 h 12114"/>
                  <a:gd name="connsiteX1" fmla="*/ 382 w 6891"/>
                  <a:gd name="connsiteY1" fmla="*/ 11580 h 12114"/>
                  <a:gd name="connsiteX2" fmla="*/ 1891 w 6891"/>
                  <a:gd name="connsiteY2" fmla="*/ 11992 h 12114"/>
                  <a:gd name="connsiteX3" fmla="*/ 6760 w 6891"/>
                  <a:gd name="connsiteY3" fmla="*/ 2459 h 12114"/>
                  <a:gd name="connsiteX4" fmla="*/ 2851 w 6891"/>
                  <a:gd name="connsiteY4" fmla="*/ 1362 h 12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91" h="12114">
                    <a:moveTo>
                      <a:pt x="2851" y="1362"/>
                    </a:moveTo>
                    <a:cubicBezTo>
                      <a:pt x="1685" y="4380"/>
                      <a:pt x="-990" y="8426"/>
                      <a:pt x="382" y="11580"/>
                    </a:cubicBezTo>
                    <a:cubicBezTo>
                      <a:pt x="656" y="12197"/>
                      <a:pt x="1411" y="12197"/>
                      <a:pt x="1891" y="11992"/>
                    </a:cubicBezTo>
                    <a:cubicBezTo>
                      <a:pt x="4840" y="10620"/>
                      <a:pt x="5663" y="5271"/>
                      <a:pt x="6760" y="2459"/>
                    </a:cubicBezTo>
                    <a:cubicBezTo>
                      <a:pt x="7652" y="-10"/>
                      <a:pt x="3742" y="-1039"/>
                      <a:pt x="2851" y="13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1" name="任意多边形: 形状 4780">
                <a:extLst>
                  <a:ext uri="{FF2B5EF4-FFF2-40B4-BE49-F238E27FC236}">
                    <a16:creationId xmlns:a16="http://schemas.microsoft.com/office/drawing/2014/main" id="{3F80E821-BBCF-0E88-2746-DF019BF518BD}"/>
                  </a:ext>
                </a:extLst>
              </p:cNvPr>
              <p:cNvSpPr/>
              <p:nvPr/>
            </p:nvSpPr>
            <p:spPr>
              <a:xfrm>
                <a:off x="8925449" y="4541213"/>
                <a:ext cx="4533" cy="12687"/>
              </a:xfrm>
              <a:custGeom>
                <a:avLst/>
                <a:gdLst>
                  <a:gd name="connsiteX0" fmla="*/ 1 w 4533"/>
                  <a:gd name="connsiteY0" fmla="*/ 2212 h 12687"/>
                  <a:gd name="connsiteX1" fmla="*/ 1098 w 4533"/>
                  <a:gd name="connsiteY1" fmla="*/ 12019 h 12687"/>
                  <a:gd name="connsiteX2" fmla="*/ 3430 w 4533"/>
                  <a:gd name="connsiteY2" fmla="*/ 12019 h 12687"/>
                  <a:gd name="connsiteX3" fmla="*/ 4527 w 4533"/>
                  <a:gd name="connsiteY3" fmla="*/ 2212 h 12687"/>
                  <a:gd name="connsiteX4" fmla="*/ 1 w 4533"/>
                  <a:gd name="connsiteY4" fmla="*/ 2212 h 1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33" h="12687">
                    <a:moveTo>
                      <a:pt x="1" y="2212"/>
                    </a:moveTo>
                    <a:cubicBezTo>
                      <a:pt x="69" y="5435"/>
                      <a:pt x="-274" y="9070"/>
                      <a:pt x="1098" y="12019"/>
                    </a:cubicBezTo>
                    <a:cubicBezTo>
                      <a:pt x="1509" y="12910"/>
                      <a:pt x="3018" y="12910"/>
                      <a:pt x="3430" y="12019"/>
                    </a:cubicBezTo>
                    <a:cubicBezTo>
                      <a:pt x="4870" y="9001"/>
                      <a:pt x="4458" y="5435"/>
                      <a:pt x="4527" y="2212"/>
                    </a:cubicBezTo>
                    <a:cubicBezTo>
                      <a:pt x="4733" y="-737"/>
                      <a:pt x="-68" y="-737"/>
                      <a:pt x="1" y="22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2" name="任意多边形: 形状 4781">
                <a:extLst>
                  <a:ext uri="{FF2B5EF4-FFF2-40B4-BE49-F238E27FC236}">
                    <a16:creationId xmlns:a16="http://schemas.microsoft.com/office/drawing/2014/main" id="{38B2F1E1-9459-6BBB-6F53-8283D6213C9F}"/>
                  </a:ext>
                </a:extLst>
              </p:cNvPr>
              <p:cNvSpPr/>
              <p:nvPr/>
            </p:nvSpPr>
            <p:spPr>
              <a:xfrm>
                <a:off x="8889979" y="6304551"/>
                <a:ext cx="68356" cy="90712"/>
              </a:xfrm>
              <a:custGeom>
                <a:avLst/>
                <a:gdLst>
                  <a:gd name="connsiteX0" fmla="*/ 66401 w 68356"/>
                  <a:gd name="connsiteY0" fmla="*/ 58164 h 90712"/>
                  <a:gd name="connsiteX1" fmla="*/ 42535 w 68356"/>
                  <a:gd name="connsiteY1" fmla="*/ 51855 h 90712"/>
                  <a:gd name="connsiteX2" fmla="*/ 41437 w 68356"/>
                  <a:gd name="connsiteY2" fmla="*/ 52883 h 90712"/>
                  <a:gd name="connsiteX3" fmla="*/ 27859 w 68356"/>
                  <a:gd name="connsiteY3" fmla="*/ 8512 h 90712"/>
                  <a:gd name="connsiteX4" fmla="*/ 4679 w 68356"/>
                  <a:gd name="connsiteY4" fmla="*/ 11667 h 90712"/>
                  <a:gd name="connsiteX5" fmla="*/ 152 w 68356"/>
                  <a:gd name="connsiteY5" fmla="*/ 50963 h 90712"/>
                  <a:gd name="connsiteX6" fmla="*/ 13114 w 68356"/>
                  <a:gd name="connsiteY6" fmla="*/ 56106 h 90712"/>
                  <a:gd name="connsiteX7" fmla="*/ 25321 w 68356"/>
                  <a:gd name="connsiteY7" fmla="*/ 83744 h 90712"/>
                  <a:gd name="connsiteX8" fmla="*/ 47884 w 68356"/>
                  <a:gd name="connsiteY8" fmla="*/ 86625 h 90712"/>
                  <a:gd name="connsiteX9" fmla="*/ 57622 w 68356"/>
                  <a:gd name="connsiteY9" fmla="*/ 77367 h 90712"/>
                  <a:gd name="connsiteX10" fmla="*/ 61874 w 68356"/>
                  <a:gd name="connsiteY10" fmla="*/ 77503 h 90712"/>
                  <a:gd name="connsiteX11" fmla="*/ 68321 w 68356"/>
                  <a:gd name="connsiteY11" fmla="*/ 71057 h 90712"/>
                  <a:gd name="connsiteX12" fmla="*/ 66401 w 68356"/>
                  <a:gd name="connsiteY12" fmla="*/ 58164 h 9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356" h="90712">
                    <a:moveTo>
                      <a:pt x="66401" y="58164"/>
                    </a:moveTo>
                    <a:cubicBezTo>
                      <a:pt x="62834" y="47465"/>
                      <a:pt x="50902" y="44791"/>
                      <a:pt x="42535" y="51855"/>
                    </a:cubicBezTo>
                    <a:cubicBezTo>
                      <a:pt x="42123" y="52197"/>
                      <a:pt x="41780" y="52541"/>
                      <a:pt x="41437" y="52883"/>
                    </a:cubicBezTo>
                    <a:cubicBezTo>
                      <a:pt x="34991" y="38825"/>
                      <a:pt x="30739" y="24080"/>
                      <a:pt x="27859" y="8512"/>
                    </a:cubicBezTo>
                    <a:cubicBezTo>
                      <a:pt x="25321" y="-5204"/>
                      <a:pt x="5296" y="-1020"/>
                      <a:pt x="4679" y="11667"/>
                    </a:cubicBezTo>
                    <a:cubicBezTo>
                      <a:pt x="3993" y="25040"/>
                      <a:pt x="2690" y="37796"/>
                      <a:pt x="152" y="50963"/>
                    </a:cubicBezTo>
                    <a:cubicBezTo>
                      <a:pt x="-1425" y="59261"/>
                      <a:pt x="9685" y="62964"/>
                      <a:pt x="13114" y="56106"/>
                    </a:cubicBezTo>
                    <a:cubicBezTo>
                      <a:pt x="16337" y="65571"/>
                      <a:pt x="20452" y="74760"/>
                      <a:pt x="25321" y="83744"/>
                    </a:cubicBezTo>
                    <a:cubicBezTo>
                      <a:pt x="29916" y="92180"/>
                      <a:pt x="41300" y="92728"/>
                      <a:pt x="47884" y="86625"/>
                    </a:cubicBezTo>
                    <a:cubicBezTo>
                      <a:pt x="51176" y="83607"/>
                      <a:pt x="54399" y="80521"/>
                      <a:pt x="57622" y="77367"/>
                    </a:cubicBezTo>
                    <a:cubicBezTo>
                      <a:pt x="58994" y="77435"/>
                      <a:pt x="60366" y="77641"/>
                      <a:pt x="61874" y="77503"/>
                    </a:cubicBezTo>
                    <a:cubicBezTo>
                      <a:pt x="65578" y="77298"/>
                      <a:pt x="68047" y="74760"/>
                      <a:pt x="68321" y="71057"/>
                    </a:cubicBezTo>
                    <a:cubicBezTo>
                      <a:pt x="68527" y="66531"/>
                      <a:pt x="67841" y="62484"/>
                      <a:pt x="66401" y="581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3" name="任意多边形: 形状 4782">
                <a:extLst>
                  <a:ext uri="{FF2B5EF4-FFF2-40B4-BE49-F238E27FC236}">
                    <a16:creationId xmlns:a16="http://schemas.microsoft.com/office/drawing/2014/main" id="{D0336EC6-E2F1-5499-0FA3-66A6B67BAB90}"/>
                  </a:ext>
                </a:extLst>
              </p:cNvPr>
              <p:cNvSpPr/>
              <p:nvPr/>
            </p:nvSpPr>
            <p:spPr>
              <a:xfrm>
                <a:off x="6428627" y="5521727"/>
                <a:ext cx="315919" cy="726322"/>
              </a:xfrm>
              <a:custGeom>
                <a:avLst/>
                <a:gdLst>
                  <a:gd name="connsiteX0" fmla="*/ 298766 w 315919"/>
                  <a:gd name="connsiteY0" fmla="*/ 69257 h 726322"/>
                  <a:gd name="connsiteX1" fmla="*/ 306721 w 315919"/>
                  <a:gd name="connsiteY1" fmla="*/ 53278 h 726322"/>
                  <a:gd name="connsiteX2" fmla="*/ 311659 w 315919"/>
                  <a:gd name="connsiteY2" fmla="*/ 4655 h 726322"/>
                  <a:gd name="connsiteX3" fmla="*/ 274077 w 315919"/>
                  <a:gd name="connsiteY3" fmla="*/ 74263 h 726322"/>
                  <a:gd name="connsiteX4" fmla="*/ 274625 w 315919"/>
                  <a:gd name="connsiteY4" fmla="*/ 75155 h 726322"/>
                  <a:gd name="connsiteX5" fmla="*/ 274282 w 315919"/>
                  <a:gd name="connsiteY5" fmla="*/ 75635 h 726322"/>
                  <a:gd name="connsiteX6" fmla="*/ 273048 w 315919"/>
                  <a:gd name="connsiteY6" fmla="*/ 76595 h 726322"/>
                  <a:gd name="connsiteX7" fmla="*/ 265093 w 315919"/>
                  <a:gd name="connsiteY7" fmla="*/ 87911 h 726322"/>
                  <a:gd name="connsiteX8" fmla="*/ 216332 w 315919"/>
                  <a:gd name="connsiteY8" fmla="*/ 40453 h 726322"/>
                  <a:gd name="connsiteX9" fmla="*/ 223739 w 315919"/>
                  <a:gd name="connsiteY9" fmla="*/ 78515 h 726322"/>
                  <a:gd name="connsiteX10" fmla="*/ 249594 w 315919"/>
                  <a:gd name="connsiteY10" fmla="*/ 100461 h 726322"/>
                  <a:gd name="connsiteX11" fmla="*/ 253846 w 315919"/>
                  <a:gd name="connsiteY11" fmla="*/ 104370 h 726322"/>
                  <a:gd name="connsiteX12" fmla="*/ 231489 w 315919"/>
                  <a:gd name="connsiteY12" fmla="*/ 139963 h 726322"/>
                  <a:gd name="connsiteX13" fmla="*/ 178682 w 315919"/>
                  <a:gd name="connsiteY13" fmla="*/ 87294 h 726322"/>
                  <a:gd name="connsiteX14" fmla="*/ 173333 w 315919"/>
                  <a:gd name="connsiteY14" fmla="*/ 89488 h 726322"/>
                  <a:gd name="connsiteX15" fmla="*/ 218733 w 315919"/>
                  <a:gd name="connsiteY15" fmla="*/ 148878 h 726322"/>
                  <a:gd name="connsiteX16" fmla="*/ 219350 w 315919"/>
                  <a:gd name="connsiteY16" fmla="*/ 144284 h 726322"/>
                  <a:gd name="connsiteX17" fmla="*/ 190752 w 315919"/>
                  <a:gd name="connsiteY17" fmla="*/ 126796 h 726322"/>
                  <a:gd name="connsiteX18" fmla="*/ 179916 w 315919"/>
                  <a:gd name="connsiteY18" fmla="*/ 96346 h 726322"/>
                  <a:gd name="connsiteX19" fmla="*/ 228334 w 315919"/>
                  <a:gd name="connsiteY19" fmla="*/ 145381 h 726322"/>
                  <a:gd name="connsiteX20" fmla="*/ 193015 w 315919"/>
                  <a:gd name="connsiteY20" fmla="*/ 211355 h 726322"/>
                  <a:gd name="connsiteX21" fmla="*/ 169492 w 315919"/>
                  <a:gd name="connsiteY21" fmla="*/ 176379 h 726322"/>
                  <a:gd name="connsiteX22" fmla="*/ 131773 w 315919"/>
                  <a:gd name="connsiteY22" fmla="*/ 164789 h 726322"/>
                  <a:gd name="connsiteX23" fmla="*/ 182111 w 315919"/>
                  <a:gd name="connsiteY23" fmla="*/ 224728 h 726322"/>
                  <a:gd name="connsiteX24" fmla="*/ 183140 w 315919"/>
                  <a:gd name="connsiteY24" fmla="*/ 220956 h 726322"/>
                  <a:gd name="connsiteX25" fmla="*/ 156325 w 315919"/>
                  <a:gd name="connsiteY25" fmla="*/ 206554 h 726322"/>
                  <a:gd name="connsiteX26" fmla="*/ 142540 w 315919"/>
                  <a:gd name="connsiteY26" fmla="*/ 194553 h 726322"/>
                  <a:gd name="connsiteX27" fmla="*/ 135888 w 315919"/>
                  <a:gd name="connsiteY27" fmla="*/ 186529 h 726322"/>
                  <a:gd name="connsiteX28" fmla="*/ 146518 w 315919"/>
                  <a:gd name="connsiteY28" fmla="*/ 169247 h 726322"/>
                  <a:gd name="connsiteX29" fmla="*/ 177036 w 315919"/>
                  <a:gd name="connsiteY29" fmla="*/ 194758 h 726322"/>
                  <a:gd name="connsiteX30" fmla="*/ 189723 w 315919"/>
                  <a:gd name="connsiteY30" fmla="*/ 218076 h 726322"/>
                  <a:gd name="connsiteX31" fmla="*/ 183483 w 315919"/>
                  <a:gd name="connsiteY31" fmla="*/ 231380 h 726322"/>
                  <a:gd name="connsiteX32" fmla="*/ 179025 w 315919"/>
                  <a:gd name="connsiteY32" fmla="*/ 232066 h 726322"/>
                  <a:gd name="connsiteX33" fmla="*/ 179025 w 315919"/>
                  <a:gd name="connsiteY33" fmla="*/ 237552 h 726322"/>
                  <a:gd name="connsiteX34" fmla="*/ 180534 w 315919"/>
                  <a:gd name="connsiteY34" fmla="*/ 237689 h 726322"/>
                  <a:gd name="connsiteX35" fmla="*/ 166338 w 315919"/>
                  <a:gd name="connsiteY35" fmla="*/ 270196 h 726322"/>
                  <a:gd name="connsiteX36" fmla="*/ 162497 w 315919"/>
                  <a:gd name="connsiteY36" fmla="*/ 272185 h 726322"/>
                  <a:gd name="connsiteX37" fmla="*/ 136094 w 315919"/>
                  <a:gd name="connsiteY37" fmla="*/ 244067 h 726322"/>
                  <a:gd name="connsiteX38" fmla="*/ 103313 w 315919"/>
                  <a:gd name="connsiteY38" fmla="*/ 231517 h 726322"/>
                  <a:gd name="connsiteX39" fmla="*/ 147821 w 315919"/>
                  <a:gd name="connsiteY39" fmla="*/ 285284 h 726322"/>
                  <a:gd name="connsiteX40" fmla="*/ 149261 w 315919"/>
                  <a:gd name="connsiteY40" fmla="*/ 282815 h 726322"/>
                  <a:gd name="connsiteX41" fmla="*/ 126424 w 315919"/>
                  <a:gd name="connsiteY41" fmla="*/ 265807 h 726322"/>
                  <a:gd name="connsiteX42" fmla="*/ 112708 w 315919"/>
                  <a:gd name="connsiteY42" fmla="*/ 254560 h 726322"/>
                  <a:gd name="connsiteX43" fmla="*/ 104958 w 315919"/>
                  <a:gd name="connsiteY43" fmla="*/ 246262 h 726322"/>
                  <a:gd name="connsiteX44" fmla="*/ 118537 w 315919"/>
                  <a:gd name="connsiteY44" fmla="*/ 240433 h 726322"/>
                  <a:gd name="connsiteX45" fmla="*/ 157902 w 315919"/>
                  <a:gd name="connsiteY45" fmla="*/ 275683 h 726322"/>
                  <a:gd name="connsiteX46" fmla="*/ 155159 w 315919"/>
                  <a:gd name="connsiteY46" fmla="*/ 278357 h 726322"/>
                  <a:gd name="connsiteX47" fmla="*/ 156256 w 315919"/>
                  <a:gd name="connsiteY47" fmla="*/ 282404 h 726322"/>
                  <a:gd name="connsiteX48" fmla="*/ 160988 w 315919"/>
                  <a:gd name="connsiteY48" fmla="*/ 283295 h 726322"/>
                  <a:gd name="connsiteX49" fmla="*/ 157765 w 315919"/>
                  <a:gd name="connsiteY49" fmla="*/ 291456 h 726322"/>
                  <a:gd name="connsiteX50" fmla="*/ 154405 w 315919"/>
                  <a:gd name="connsiteY50" fmla="*/ 290770 h 726322"/>
                  <a:gd name="connsiteX51" fmla="*/ 151867 w 315919"/>
                  <a:gd name="connsiteY51" fmla="*/ 295091 h 726322"/>
                  <a:gd name="connsiteX52" fmla="*/ 155159 w 315919"/>
                  <a:gd name="connsiteY52" fmla="*/ 297971 h 726322"/>
                  <a:gd name="connsiteX53" fmla="*/ 132528 w 315919"/>
                  <a:gd name="connsiteY53" fmla="*/ 360105 h 726322"/>
                  <a:gd name="connsiteX54" fmla="*/ 113942 w 315919"/>
                  <a:gd name="connsiteY54" fmla="*/ 327255 h 726322"/>
                  <a:gd name="connsiteX55" fmla="*/ 69914 w 315919"/>
                  <a:gd name="connsiteY55" fmla="*/ 308258 h 726322"/>
                  <a:gd name="connsiteX56" fmla="*/ 66211 w 315919"/>
                  <a:gd name="connsiteY56" fmla="*/ 313127 h 726322"/>
                  <a:gd name="connsiteX57" fmla="*/ 128481 w 315919"/>
                  <a:gd name="connsiteY57" fmla="*/ 372518 h 726322"/>
                  <a:gd name="connsiteX58" fmla="*/ 125190 w 315919"/>
                  <a:gd name="connsiteY58" fmla="*/ 382873 h 726322"/>
                  <a:gd name="connsiteX59" fmla="*/ 124161 w 315919"/>
                  <a:gd name="connsiteY59" fmla="*/ 386165 h 726322"/>
                  <a:gd name="connsiteX60" fmla="*/ 115177 w 315919"/>
                  <a:gd name="connsiteY60" fmla="*/ 416889 h 726322"/>
                  <a:gd name="connsiteX61" fmla="*/ 37544 w 315919"/>
                  <a:gd name="connsiteY61" fmla="*/ 399881 h 726322"/>
                  <a:gd name="connsiteX62" fmla="*/ 37544 w 315919"/>
                  <a:gd name="connsiteY62" fmla="*/ 405916 h 726322"/>
                  <a:gd name="connsiteX63" fmla="*/ 104547 w 315919"/>
                  <a:gd name="connsiteY63" fmla="*/ 436914 h 726322"/>
                  <a:gd name="connsiteX64" fmla="*/ 105438 w 315919"/>
                  <a:gd name="connsiteY64" fmla="*/ 433691 h 726322"/>
                  <a:gd name="connsiteX65" fmla="*/ 46323 w 315919"/>
                  <a:gd name="connsiteY65" fmla="*/ 403653 h 726322"/>
                  <a:gd name="connsiteX66" fmla="*/ 84179 w 315919"/>
                  <a:gd name="connsiteY66" fmla="*/ 403173 h 726322"/>
                  <a:gd name="connsiteX67" fmla="*/ 113188 w 315919"/>
                  <a:gd name="connsiteY67" fmla="*/ 424296 h 726322"/>
                  <a:gd name="connsiteX68" fmla="*/ 108456 w 315919"/>
                  <a:gd name="connsiteY68" fmla="*/ 442881 h 726322"/>
                  <a:gd name="connsiteX69" fmla="*/ 106604 w 315919"/>
                  <a:gd name="connsiteY69" fmla="*/ 442607 h 726322"/>
                  <a:gd name="connsiteX70" fmla="*/ 105370 w 315919"/>
                  <a:gd name="connsiteY70" fmla="*/ 447270 h 726322"/>
                  <a:gd name="connsiteX71" fmla="*/ 107153 w 315919"/>
                  <a:gd name="connsiteY71" fmla="*/ 448299 h 726322"/>
                  <a:gd name="connsiteX72" fmla="*/ 95151 w 315919"/>
                  <a:gd name="connsiteY72" fmla="*/ 502888 h 726322"/>
                  <a:gd name="connsiteX73" fmla="*/ 25063 w 315919"/>
                  <a:gd name="connsiteY73" fmla="*/ 483755 h 726322"/>
                  <a:gd name="connsiteX74" fmla="*/ 35075 w 315919"/>
                  <a:gd name="connsiteY74" fmla="*/ 510844 h 726322"/>
                  <a:gd name="connsiteX75" fmla="*/ 90625 w 315919"/>
                  <a:gd name="connsiteY75" fmla="*/ 527097 h 726322"/>
                  <a:gd name="connsiteX76" fmla="*/ 88911 w 315919"/>
                  <a:gd name="connsiteY76" fmla="*/ 537453 h 726322"/>
                  <a:gd name="connsiteX77" fmla="*/ 87196 w 315919"/>
                  <a:gd name="connsiteY77" fmla="*/ 538481 h 726322"/>
                  <a:gd name="connsiteX78" fmla="*/ 88019 w 315919"/>
                  <a:gd name="connsiteY78" fmla="*/ 543008 h 726322"/>
                  <a:gd name="connsiteX79" fmla="*/ 86236 w 315919"/>
                  <a:gd name="connsiteY79" fmla="*/ 553775 h 726322"/>
                  <a:gd name="connsiteX80" fmla="*/ 86030 w 315919"/>
                  <a:gd name="connsiteY80" fmla="*/ 555146 h 726322"/>
                  <a:gd name="connsiteX81" fmla="*/ 21017 w 315919"/>
                  <a:gd name="connsiteY81" fmla="*/ 550620 h 726322"/>
                  <a:gd name="connsiteX82" fmla="*/ 20125 w 315919"/>
                  <a:gd name="connsiteY82" fmla="*/ 557272 h 726322"/>
                  <a:gd name="connsiteX83" fmla="*/ 79378 w 315919"/>
                  <a:gd name="connsiteY83" fmla="*/ 583058 h 726322"/>
                  <a:gd name="connsiteX84" fmla="*/ 80544 w 315919"/>
                  <a:gd name="connsiteY84" fmla="*/ 585527 h 726322"/>
                  <a:gd name="connsiteX85" fmla="*/ 81573 w 315919"/>
                  <a:gd name="connsiteY85" fmla="*/ 586144 h 726322"/>
                  <a:gd name="connsiteX86" fmla="*/ 76978 w 315919"/>
                  <a:gd name="connsiteY86" fmla="*/ 626675 h 726322"/>
                  <a:gd name="connsiteX87" fmla="*/ 36927 w 315919"/>
                  <a:gd name="connsiteY87" fmla="*/ 608639 h 726322"/>
                  <a:gd name="connsiteX88" fmla="*/ 2706 w 315919"/>
                  <a:gd name="connsiteY88" fmla="*/ 614331 h 726322"/>
                  <a:gd name="connsiteX89" fmla="*/ 68337 w 315919"/>
                  <a:gd name="connsiteY89" fmla="*/ 652256 h 726322"/>
                  <a:gd name="connsiteX90" fmla="*/ 67857 w 315919"/>
                  <a:gd name="connsiteY90" fmla="*/ 648552 h 726322"/>
                  <a:gd name="connsiteX91" fmla="*/ 37064 w 315919"/>
                  <a:gd name="connsiteY91" fmla="*/ 644849 h 726322"/>
                  <a:gd name="connsiteX92" fmla="*/ 21291 w 315919"/>
                  <a:gd name="connsiteY92" fmla="*/ 637579 h 726322"/>
                  <a:gd name="connsiteX93" fmla="*/ 21565 w 315919"/>
                  <a:gd name="connsiteY93" fmla="*/ 614742 h 726322"/>
                  <a:gd name="connsiteX94" fmla="*/ 76498 w 315919"/>
                  <a:gd name="connsiteY94" fmla="*/ 632436 h 726322"/>
                  <a:gd name="connsiteX95" fmla="*/ 74920 w 315919"/>
                  <a:gd name="connsiteY95" fmla="*/ 654724 h 726322"/>
                  <a:gd name="connsiteX96" fmla="*/ 62439 w 315919"/>
                  <a:gd name="connsiteY96" fmla="*/ 658291 h 726322"/>
                  <a:gd name="connsiteX97" fmla="*/ 63673 w 315919"/>
                  <a:gd name="connsiteY97" fmla="*/ 662817 h 726322"/>
                  <a:gd name="connsiteX98" fmla="*/ 74646 w 315919"/>
                  <a:gd name="connsiteY98" fmla="*/ 662268 h 726322"/>
                  <a:gd name="connsiteX99" fmla="*/ 74372 w 315919"/>
                  <a:gd name="connsiteY99" fmla="*/ 702045 h 726322"/>
                  <a:gd name="connsiteX100" fmla="*/ 69708 w 315919"/>
                  <a:gd name="connsiteY100" fmla="*/ 703279 h 726322"/>
                  <a:gd name="connsiteX101" fmla="*/ 69708 w 315919"/>
                  <a:gd name="connsiteY101" fmla="*/ 706777 h 726322"/>
                  <a:gd name="connsiteX102" fmla="*/ 74577 w 315919"/>
                  <a:gd name="connsiteY102" fmla="*/ 707874 h 726322"/>
                  <a:gd name="connsiteX103" fmla="*/ 75812 w 315919"/>
                  <a:gd name="connsiteY103" fmla="*/ 725705 h 726322"/>
                  <a:gd name="connsiteX104" fmla="*/ 77115 w 315919"/>
                  <a:gd name="connsiteY104" fmla="*/ 725705 h 726322"/>
                  <a:gd name="connsiteX105" fmla="*/ 78555 w 315919"/>
                  <a:gd name="connsiteY105" fmla="*/ 708011 h 726322"/>
                  <a:gd name="connsiteX106" fmla="*/ 109142 w 315919"/>
                  <a:gd name="connsiteY106" fmla="*/ 698136 h 726322"/>
                  <a:gd name="connsiteX107" fmla="*/ 109622 w 315919"/>
                  <a:gd name="connsiteY107" fmla="*/ 694295 h 726322"/>
                  <a:gd name="connsiteX108" fmla="*/ 80201 w 315919"/>
                  <a:gd name="connsiteY108" fmla="*/ 686546 h 726322"/>
                  <a:gd name="connsiteX109" fmla="*/ 81916 w 315919"/>
                  <a:gd name="connsiteY109" fmla="*/ 661514 h 726322"/>
                  <a:gd name="connsiteX110" fmla="*/ 91037 w 315919"/>
                  <a:gd name="connsiteY110" fmla="*/ 660828 h 726322"/>
                  <a:gd name="connsiteX111" fmla="*/ 112022 w 315919"/>
                  <a:gd name="connsiteY111" fmla="*/ 656508 h 726322"/>
                  <a:gd name="connsiteX112" fmla="*/ 128687 w 315919"/>
                  <a:gd name="connsiteY112" fmla="*/ 630173 h 726322"/>
                  <a:gd name="connsiteX113" fmla="*/ 105781 w 315919"/>
                  <a:gd name="connsiteY113" fmla="*/ 614262 h 726322"/>
                  <a:gd name="connsiteX114" fmla="*/ 87608 w 315919"/>
                  <a:gd name="connsiteY114" fmla="*/ 622698 h 726322"/>
                  <a:gd name="connsiteX115" fmla="*/ 84453 w 315919"/>
                  <a:gd name="connsiteY115" fmla="*/ 625372 h 726322"/>
                  <a:gd name="connsiteX116" fmla="*/ 87745 w 315919"/>
                  <a:gd name="connsiteY116" fmla="*/ 588751 h 726322"/>
                  <a:gd name="connsiteX117" fmla="*/ 139386 w 315919"/>
                  <a:gd name="connsiteY117" fmla="*/ 562073 h 726322"/>
                  <a:gd name="connsiteX118" fmla="*/ 138837 w 315919"/>
                  <a:gd name="connsiteY118" fmla="*/ 557958 h 726322"/>
                  <a:gd name="connsiteX119" fmla="*/ 91585 w 315919"/>
                  <a:gd name="connsiteY119" fmla="*/ 556929 h 726322"/>
                  <a:gd name="connsiteX120" fmla="*/ 91860 w 315919"/>
                  <a:gd name="connsiteY120" fmla="*/ 555078 h 726322"/>
                  <a:gd name="connsiteX121" fmla="*/ 93848 w 315919"/>
                  <a:gd name="connsiteY121" fmla="*/ 542733 h 726322"/>
                  <a:gd name="connsiteX122" fmla="*/ 129030 w 315919"/>
                  <a:gd name="connsiteY122" fmla="*/ 529429 h 726322"/>
                  <a:gd name="connsiteX123" fmla="*/ 151044 w 315919"/>
                  <a:gd name="connsiteY123" fmla="*/ 505494 h 726322"/>
                  <a:gd name="connsiteX124" fmla="*/ 133282 w 315919"/>
                  <a:gd name="connsiteY124" fmla="*/ 489310 h 726322"/>
                  <a:gd name="connsiteX125" fmla="*/ 103175 w 315919"/>
                  <a:gd name="connsiteY125" fmla="*/ 503711 h 726322"/>
                  <a:gd name="connsiteX126" fmla="*/ 105987 w 315919"/>
                  <a:gd name="connsiteY126" fmla="*/ 507346 h 726322"/>
                  <a:gd name="connsiteX127" fmla="*/ 123338 w 315919"/>
                  <a:gd name="connsiteY127" fmla="*/ 496853 h 726322"/>
                  <a:gd name="connsiteX128" fmla="*/ 141306 w 315919"/>
                  <a:gd name="connsiteY128" fmla="*/ 500008 h 726322"/>
                  <a:gd name="connsiteX129" fmla="*/ 132390 w 315919"/>
                  <a:gd name="connsiteY129" fmla="*/ 518936 h 726322"/>
                  <a:gd name="connsiteX130" fmla="*/ 95151 w 315919"/>
                  <a:gd name="connsiteY130" fmla="*/ 533749 h 726322"/>
                  <a:gd name="connsiteX131" fmla="*/ 112639 w 315919"/>
                  <a:gd name="connsiteY131" fmla="*/ 450630 h 726322"/>
                  <a:gd name="connsiteX132" fmla="*/ 145832 w 315919"/>
                  <a:gd name="connsiteY132" fmla="*/ 451796 h 726322"/>
                  <a:gd name="connsiteX133" fmla="*/ 161331 w 315919"/>
                  <a:gd name="connsiteY133" fmla="*/ 446447 h 726322"/>
                  <a:gd name="connsiteX134" fmla="*/ 162017 w 315919"/>
                  <a:gd name="connsiteY134" fmla="*/ 433280 h 726322"/>
                  <a:gd name="connsiteX135" fmla="*/ 120938 w 315919"/>
                  <a:gd name="connsiteY135" fmla="*/ 419015 h 726322"/>
                  <a:gd name="connsiteX136" fmla="*/ 129647 w 315919"/>
                  <a:gd name="connsiteY136" fmla="*/ 388703 h 726322"/>
                  <a:gd name="connsiteX137" fmla="*/ 174773 w 315919"/>
                  <a:gd name="connsiteY137" fmla="*/ 379787 h 726322"/>
                  <a:gd name="connsiteX138" fmla="*/ 195415 w 315919"/>
                  <a:gd name="connsiteY138" fmla="*/ 351464 h 726322"/>
                  <a:gd name="connsiteX139" fmla="*/ 165995 w 315919"/>
                  <a:gd name="connsiteY139" fmla="*/ 342000 h 726322"/>
                  <a:gd name="connsiteX140" fmla="*/ 142129 w 315919"/>
                  <a:gd name="connsiteY140" fmla="*/ 351189 h 726322"/>
                  <a:gd name="connsiteX141" fmla="*/ 160851 w 315919"/>
                  <a:gd name="connsiteY141" fmla="*/ 301332 h 726322"/>
                  <a:gd name="connsiteX142" fmla="*/ 211395 w 315919"/>
                  <a:gd name="connsiteY142" fmla="*/ 297628 h 726322"/>
                  <a:gd name="connsiteX143" fmla="*/ 212903 w 315919"/>
                  <a:gd name="connsiteY143" fmla="*/ 293925 h 726322"/>
                  <a:gd name="connsiteX144" fmla="*/ 175322 w 315919"/>
                  <a:gd name="connsiteY144" fmla="*/ 267590 h 726322"/>
                  <a:gd name="connsiteX145" fmla="*/ 188832 w 315919"/>
                  <a:gd name="connsiteY145" fmla="*/ 238444 h 726322"/>
                  <a:gd name="connsiteX146" fmla="*/ 254531 w 315919"/>
                  <a:gd name="connsiteY146" fmla="*/ 236592 h 726322"/>
                  <a:gd name="connsiteX147" fmla="*/ 257480 w 315919"/>
                  <a:gd name="connsiteY147" fmla="*/ 231449 h 726322"/>
                  <a:gd name="connsiteX148" fmla="*/ 203302 w 315919"/>
                  <a:gd name="connsiteY148" fmla="*/ 209297 h 726322"/>
                  <a:gd name="connsiteX149" fmla="*/ 229980 w 315919"/>
                  <a:gd name="connsiteY149" fmla="*/ 159577 h 726322"/>
                  <a:gd name="connsiteX150" fmla="*/ 282306 w 315919"/>
                  <a:gd name="connsiteY150" fmla="*/ 162800 h 726322"/>
                  <a:gd name="connsiteX151" fmla="*/ 284844 w 315919"/>
                  <a:gd name="connsiteY151" fmla="*/ 159440 h 726322"/>
                  <a:gd name="connsiteX152" fmla="*/ 247056 w 315919"/>
                  <a:gd name="connsiteY152" fmla="*/ 129882 h 726322"/>
                  <a:gd name="connsiteX153" fmla="*/ 259949 w 315919"/>
                  <a:gd name="connsiteY153" fmla="*/ 108279 h 726322"/>
                  <a:gd name="connsiteX154" fmla="*/ 286078 w 315919"/>
                  <a:gd name="connsiteY154" fmla="*/ 114383 h 726322"/>
                  <a:gd name="connsiteX155" fmla="*/ 312070 w 315919"/>
                  <a:gd name="connsiteY155" fmla="*/ 90037 h 726322"/>
                  <a:gd name="connsiteX156" fmla="*/ 298766 w 315919"/>
                  <a:gd name="connsiteY156" fmla="*/ 69257 h 726322"/>
                  <a:gd name="connsiteX157" fmla="*/ 104067 w 315919"/>
                  <a:gd name="connsiteY157" fmla="*/ 695118 h 726322"/>
                  <a:gd name="connsiteX158" fmla="*/ 90077 w 315919"/>
                  <a:gd name="connsiteY158" fmla="*/ 699713 h 726322"/>
                  <a:gd name="connsiteX159" fmla="*/ 79104 w 315919"/>
                  <a:gd name="connsiteY159" fmla="*/ 701427 h 726322"/>
                  <a:gd name="connsiteX160" fmla="*/ 79995 w 315919"/>
                  <a:gd name="connsiteY160" fmla="*/ 690317 h 726322"/>
                  <a:gd name="connsiteX161" fmla="*/ 104067 w 315919"/>
                  <a:gd name="connsiteY161" fmla="*/ 695118 h 726322"/>
                  <a:gd name="connsiteX162" fmla="*/ 87471 w 315919"/>
                  <a:gd name="connsiteY162" fmla="*/ 636345 h 726322"/>
                  <a:gd name="connsiteX163" fmla="*/ 112502 w 315919"/>
                  <a:gd name="connsiteY163" fmla="*/ 621189 h 726322"/>
                  <a:gd name="connsiteX164" fmla="*/ 120320 w 315919"/>
                  <a:gd name="connsiteY164" fmla="*/ 641283 h 726322"/>
                  <a:gd name="connsiteX165" fmla="*/ 105850 w 315919"/>
                  <a:gd name="connsiteY165" fmla="*/ 651981 h 726322"/>
                  <a:gd name="connsiteX166" fmla="*/ 82533 w 315919"/>
                  <a:gd name="connsiteY166" fmla="*/ 654382 h 726322"/>
                  <a:gd name="connsiteX167" fmla="*/ 83630 w 315919"/>
                  <a:gd name="connsiteY167" fmla="*/ 638608 h 726322"/>
                  <a:gd name="connsiteX168" fmla="*/ 87471 w 315919"/>
                  <a:gd name="connsiteY168" fmla="*/ 636345 h 726322"/>
                  <a:gd name="connsiteX169" fmla="*/ 82670 w 315919"/>
                  <a:gd name="connsiteY169" fmla="*/ 579149 h 726322"/>
                  <a:gd name="connsiteX170" fmla="*/ 32332 w 315919"/>
                  <a:gd name="connsiteY170" fmla="*/ 556586 h 726322"/>
                  <a:gd name="connsiteX171" fmla="*/ 85276 w 315919"/>
                  <a:gd name="connsiteY171" fmla="*/ 560976 h 726322"/>
                  <a:gd name="connsiteX172" fmla="*/ 82670 w 315919"/>
                  <a:gd name="connsiteY172" fmla="*/ 579149 h 726322"/>
                  <a:gd name="connsiteX173" fmla="*/ 131979 w 315919"/>
                  <a:gd name="connsiteY173" fmla="*/ 561524 h 726322"/>
                  <a:gd name="connsiteX174" fmla="*/ 109759 w 315919"/>
                  <a:gd name="connsiteY174" fmla="*/ 579424 h 726322"/>
                  <a:gd name="connsiteX175" fmla="*/ 88705 w 315919"/>
                  <a:gd name="connsiteY175" fmla="*/ 580795 h 726322"/>
                  <a:gd name="connsiteX176" fmla="*/ 90762 w 315919"/>
                  <a:gd name="connsiteY176" fmla="*/ 564267 h 726322"/>
                  <a:gd name="connsiteX177" fmla="*/ 131979 w 315919"/>
                  <a:gd name="connsiteY177" fmla="*/ 561524 h 726322"/>
                  <a:gd name="connsiteX178" fmla="*/ 91242 w 315919"/>
                  <a:gd name="connsiteY178" fmla="*/ 523874 h 726322"/>
                  <a:gd name="connsiteX179" fmla="*/ 91174 w 315919"/>
                  <a:gd name="connsiteY179" fmla="*/ 523805 h 726322"/>
                  <a:gd name="connsiteX180" fmla="*/ 63536 w 315919"/>
                  <a:gd name="connsiteY180" fmla="*/ 516810 h 726322"/>
                  <a:gd name="connsiteX181" fmla="*/ 46871 w 315919"/>
                  <a:gd name="connsiteY181" fmla="*/ 509609 h 726322"/>
                  <a:gd name="connsiteX182" fmla="*/ 38710 w 315919"/>
                  <a:gd name="connsiteY182" fmla="*/ 504671 h 726322"/>
                  <a:gd name="connsiteX183" fmla="*/ 36927 w 315919"/>
                  <a:gd name="connsiteY183" fmla="*/ 484852 h 726322"/>
                  <a:gd name="connsiteX184" fmla="*/ 94054 w 315919"/>
                  <a:gd name="connsiteY184" fmla="*/ 509129 h 726322"/>
                  <a:gd name="connsiteX185" fmla="*/ 91242 w 315919"/>
                  <a:gd name="connsiteY185" fmla="*/ 523874 h 726322"/>
                  <a:gd name="connsiteX186" fmla="*/ 156942 w 315919"/>
                  <a:gd name="connsiteY186" fmla="*/ 439932 h 726322"/>
                  <a:gd name="connsiteX187" fmla="*/ 131087 w 315919"/>
                  <a:gd name="connsiteY187" fmla="*/ 446721 h 726322"/>
                  <a:gd name="connsiteX188" fmla="*/ 114765 w 315919"/>
                  <a:gd name="connsiteY188" fmla="*/ 444047 h 726322"/>
                  <a:gd name="connsiteX189" fmla="*/ 119017 w 315919"/>
                  <a:gd name="connsiteY189" fmla="*/ 427519 h 726322"/>
                  <a:gd name="connsiteX190" fmla="*/ 119223 w 315919"/>
                  <a:gd name="connsiteY190" fmla="*/ 426765 h 726322"/>
                  <a:gd name="connsiteX191" fmla="*/ 156942 w 315919"/>
                  <a:gd name="connsiteY191" fmla="*/ 439932 h 726322"/>
                  <a:gd name="connsiteX192" fmla="*/ 128344 w 315919"/>
                  <a:gd name="connsiteY192" fmla="*/ 365934 h 726322"/>
                  <a:gd name="connsiteX193" fmla="*/ 100775 w 315919"/>
                  <a:gd name="connsiteY193" fmla="*/ 349132 h 726322"/>
                  <a:gd name="connsiteX194" fmla="*/ 76361 w 315919"/>
                  <a:gd name="connsiteY194" fmla="*/ 316831 h 726322"/>
                  <a:gd name="connsiteX195" fmla="*/ 108799 w 315919"/>
                  <a:gd name="connsiteY195" fmla="*/ 332673 h 726322"/>
                  <a:gd name="connsiteX196" fmla="*/ 128961 w 315919"/>
                  <a:gd name="connsiteY196" fmla="*/ 365043 h 726322"/>
                  <a:gd name="connsiteX197" fmla="*/ 128344 w 315919"/>
                  <a:gd name="connsiteY197" fmla="*/ 365934 h 726322"/>
                  <a:gd name="connsiteX198" fmla="*/ 186294 w 315919"/>
                  <a:gd name="connsiteY198" fmla="*/ 351258 h 726322"/>
                  <a:gd name="connsiteX199" fmla="*/ 160371 w 315919"/>
                  <a:gd name="connsiteY199" fmla="*/ 378210 h 726322"/>
                  <a:gd name="connsiteX200" fmla="*/ 132253 w 315919"/>
                  <a:gd name="connsiteY200" fmla="*/ 381845 h 726322"/>
                  <a:gd name="connsiteX201" fmla="*/ 135065 w 315919"/>
                  <a:gd name="connsiteY201" fmla="*/ 373066 h 726322"/>
                  <a:gd name="connsiteX202" fmla="*/ 135957 w 315919"/>
                  <a:gd name="connsiteY202" fmla="*/ 370323 h 726322"/>
                  <a:gd name="connsiteX203" fmla="*/ 139111 w 315919"/>
                  <a:gd name="connsiteY203" fmla="*/ 361202 h 726322"/>
                  <a:gd name="connsiteX204" fmla="*/ 186294 w 315919"/>
                  <a:gd name="connsiteY204" fmla="*/ 351258 h 726322"/>
                  <a:gd name="connsiteX205" fmla="*/ 205840 w 315919"/>
                  <a:gd name="connsiteY205" fmla="*/ 293034 h 726322"/>
                  <a:gd name="connsiteX206" fmla="*/ 181699 w 315919"/>
                  <a:gd name="connsiteY206" fmla="*/ 297148 h 726322"/>
                  <a:gd name="connsiteX207" fmla="*/ 164486 w 315919"/>
                  <a:gd name="connsiteY207" fmla="*/ 293445 h 726322"/>
                  <a:gd name="connsiteX208" fmla="*/ 172304 w 315919"/>
                  <a:gd name="connsiteY208" fmla="*/ 275271 h 726322"/>
                  <a:gd name="connsiteX209" fmla="*/ 205840 w 315919"/>
                  <a:gd name="connsiteY209" fmla="*/ 293034 h 726322"/>
                  <a:gd name="connsiteX210" fmla="*/ 249182 w 315919"/>
                  <a:gd name="connsiteY210" fmla="*/ 229940 h 726322"/>
                  <a:gd name="connsiteX211" fmla="*/ 193221 w 315919"/>
                  <a:gd name="connsiteY211" fmla="*/ 230283 h 726322"/>
                  <a:gd name="connsiteX212" fmla="*/ 199736 w 315919"/>
                  <a:gd name="connsiteY212" fmla="*/ 217047 h 726322"/>
                  <a:gd name="connsiteX213" fmla="*/ 249182 w 315919"/>
                  <a:gd name="connsiteY213" fmla="*/ 229940 h 726322"/>
                  <a:gd name="connsiteX214" fmla="*/ 278054 w 315919"/>
                  <a:gd name="connsiteY214" fmla="*/ 157039 h 726322"/>
                  <a:gd name="connsiteX215" fmla="*/ 254394 w 315919"/>
                  <a:gd name="connsiteY215" fmla="*/ 159165 h 726322"/>
                  <a:gd name="connsiteX216" fmla="*/ 234163 w 315919"/>
                  <a:gd name="connsiteY216" fmla="*/ 153062 h 726322"/>
                  <a:gd name="connsiteX217" fmla="*/ 242256 w 315919"/>
                  <a:gd name="connsiteY217" fmla="*/ 138934 h 726322"/>
                  <a:gd name="connsiteX218" fmla="*/ 278054 w 315919"/>
                  <a:gd name="connsiteY218" fmla="*/ 157039 h 726322"/>
                  <a:gd name="connsiteX219" fmla="*/ 284844 w 315919"/>
                  <a:gd name="connsiteY219" fmla="*/ 41071 h 726322"/>
                  <a:gd name="connsiteX220" fmla="*/ 290399 w 315919"/>
                  <a:gd name="connsiteY220" fmla="*/ 24680 h 726322"/>
                  <a:gd name="connsiteX221" fmla="*/ 294102 w 315919"/>
                  <a:gd name="connsiteY221" fmla="*/ 15970 h 726322"/>
                  <a:gd name="connsiteX222" fmla="*/ 306515 w 315919"/>
                  <a:gd name="connsiteY222" fmla="*/ 26189 h 726322"/>
                  <a:gd name="connsiteX223" fmla="*/ 294788 w 315919"/>
                  <a:gd name="connsiteY223" fmla="*/ 59450 h 726322"/>
                  <a:gd name="connsiteX224" fmla="*/ 289233 w 315919"/>
                  <a:gd name="connsiteY224" fmla="*/ 67817 h 726322"/>
                  <a:gd name="connsiteX225" fmla="*/ 277369 w 315919"/>
                  <a:gd name="connsiteY225" fmla="*/ 72480 h 726322"/>
                  <a:gd name="connsiteX226" fmla="*/ 284844 w 315919"/>
                  <a:gd name="connsiteY226" fmla="*/ 41071 h 726322"/>
                  <a:gd name="connsiteX227" fmla="*/ 258715 w 315919"/>
                  <a:gd name="connsiteY227" fmla="*/ 97306 h 726322"/>
                  <a:gd name="connsiteX228" fmla="*/ 250142 w 315919"/>
                  <a:gd name="connsiteY228" fmla="*/ 92506 h 726322"/>
                  <a:gd name="connsiteX229" fmla="*/ 223533 w 315919"/>
                  <a:gd name="connsiteY229" fmla="*/ 59930 h 726322"/>
                  <a:gd name="connsiteX230" fmla="*/ 222367 w 315919"/>
                  <a:gd name="connsiteY230" fmla="*/ 46077 h 726322"/>
                  <a:gd name="connsiteX231" fmla="*/ 244930 w 315919"/>
                  <a:gd name="connsiteY231" fmla="*/ 58216 h 726322"/>
                  <a:gd name="connsiteX232" fmla="*/ 260429 w 315919"/>
                  <a:gd name="connsiteY232" fmla="*/ 90860 h 726322"/>
                  <a:gd name="connsiteX233" fmla="*/ 262075 w 315919"/>
                  <a:gd name="connsiteY233" fmla="*/ 92368 h 726322"/>
                  <a:gd name="connsiteX234" fmla="*/ 258715 w 315919"/>
                  <a:gd name="connsiteY234" fmla="*/ 97306 h 726322"/>
                  <a:gd name="connsiteX235" fmla="*/ 298834 w 315919"/>
                  <a:gd name="connsiteY235" fmla="*/ 101352 h 726322"/>
                  <a:gd name="connsiteX236" fmla="*/ 264956 w 315919"/>
                  <a:gd name="connsiteY236" fmla="*/ 101010 h 726322"/>
                  <a:gd name="connsiteX237" fmla="*/ 271745 w 315919"/>
                  <a:gd name="connsiteY237" fmla="*/ 90037 h 726322"/>
                  <a:gd name="connsiteX238" fmla="*/ 272431 w 315919"/>
                  <a:gd name="connsiteY238" fmla="*/ 89900 h 726322"/>
                  <a:gd name="connsiteX239" fmla="*/ 276477 w 315919"/>
                  <a:gd name="connsiteY239" fmla="*/ 91957 h 726322"/>
                  <a:gd name="connsiteX240" fmla="*/ 295062 w 315919"/>
                  <a:gd name="connsiteY240" fmla="*/ 74949 h 726322"/>
                  <a:gd name="connsiteX241" fmla="*/ 296845 w 315919"/>
                  <a:gd name="connsiteY241" fmla="*/ 75498 h 726322"/>
                  <a:gd name="connsiteX242" fmla="*/ 298834 w 315919"/>
                  <a:gd name="connsiteY242" fmla="*/ 101352 h 726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</a:cxnLst>
                <a:rect l="l" t="t" r="r" b="b"/>
                <a:pathLst>
                  <a:path w="315919" h="726322">
                    <a:moveTo>
                      <a:pt x="298766" y="69257"/>
                    </a:moveTo>
                    <a:cubicBezTo>
                      <a:pt x="302057" y="63908"/>
                      <a:pt x="304732" y="58353"/>
                      <a:pt x="306721" y="53278"/>
                    </a:cubicBezTo>
                    <a:cubicBezTo>
                      <a:pt x="310904" y="42717"/>
                      <a:pt x="321946" y="14942"/>
                      <a:pt x="311659" y="4655"/>
                    </a:cubicBezTo>
                    <a:cubicBezTo>
                      <a:pt x="286764" y="-20240"/>
                      <a:pt x="272705" y="62262"/>
                      <a:pt x="274077" y="74263"/>
                    </a:cubicBezTo>
                    <a:cubicBezTo>
                      <a:pt x="274145" y="74675"/>
                      <a:pt x="274351" y="74949"/>
                      <a:pt x="274625" y="75155"/>
                    </a:cubicBezTo>
                    <a:cubicBezTo>
                      <a:pt x="274488" y="75292"/>
                      <a:pt x="274420" y="75498"/>
                      <a:pt x="274282" y="75635"/>
                    </a:cubicBezTo>
                    <a:cubicBezTo>
                      <a:pt x="273871" y="75841"/>
                      <a:pt x="273391" y="76115"/>
                      <a:pt x="273048" y="76595"/>
                    </a:cubicBezTo>
                    <a:cubicBezTo>
                      <a:pt x="270305" y="80298"/>
                      <a:pt x="267699" y="84139"/>
                      <a:pt x="265093" y="87911"/>
                    </a:cubicBezTo>
                    <a:cubicBezTo>
                      <a:pt x="261115" y="70560"/>
                      <a:pt x="233683" y="12816"/>
                      <a:pt x="216332" y="40453"/>
                    </a:cubicBezTo>
                    <a:cubicBezTo>
                      <a:pt x="209406" y="51495"/>
                      <a:pt x="217910" y="68983"/>
                      <a:pt x="223739" y="78515"/>
                    </a:cubicBezTo>
                    <a:cubicBezTo>
                      <a:pt x="229363" y="87705"/>
                      <a:pt x="238895" y="96963"/>
                      <a:pt x="249594" y="100461"/>
                    </a:cubicBezTo>
                    <a:cubicBezTo>
                      <a:pt x="250897" y="101832"/>
                      <a:pt x="252337" y="103204"/>
                      <a:pt x="253846" y="104370"/>
                    </a:cubicBezTo>
                    <a:cubicBezTo>
                      <a:pt x="246096" y="116029"/>
                      <a:pt x="238689" y="127893"/>
                      <a:pt x="231489" y="139963"/>
                    </a:cubicBezTo>
                    <a:cubicBezTo>
                      <a:pt x="222024" y="116989"/>
                      <a:pt x="200079" y="98266"/>
                      <a:pt x="178682" y="87294"/>
                    </a:cubicBezTo>
                    <a:cubicBezTo>
                      <a:pt x="176830" y="86333"/>
                      <a:pt x="173676" y="87019"/>
                      <a:pt x="173333" y="89488"/>
                    </a:cubicBezTo>
                    <a:cubicBezTo>
                      <a:pt x="169767" y="115068"/>
                      <a:pt x="189038" y="151004"/>
                      <a:pt x="218733" y="148878"/>
                    </a:cubicBezTo>
                    <a:cubicBezTo>
                      <a:pt x="221476" y="148673"/>
                      <a:pt x="221819" y="145244"/>
                      <a:pt x="219350" y="144284"/>
                    </a:cubicBezTo>
                    <a:cubicBezTo>
                      <a:pt x="208240" y="139963"/>
                      <a:pt x="198913" y="135917"/>
                      <a:pt x="190752" y="126796"/>
                    </a:cubicBezTo>
                    <a:cubicBezTo>
                      <a:pt x="183414" y="118566"/>
                      <a:pt x="179642" y="107319"/>
                      <a:pt x="179916" y="96346"/>
                    </a:cubicBezTo>
                    <a:cubicBezTo>
                      <a:pt x="201039" y="108553"/>
                      <a:pt x="214275" y="125424"/>
                      <a:pt x="228334" y="145381"/>
                    </a:cubicBezTo>
                    <a:cubicBezTo>
                      <a:pt x="215715" y="166846"/>
                      <a:pt x="203988" y="188929"/>
                      <a:pt x="193015" y="211355"/>
                    </a:cubicBezTo>
                    <a:cubicBezTo>
                      <a:pt x="188489" y="197913"/>
                      <a:pt x="179642" y="186186"/>
                      <a:pt x="169492" y="176379"/>
                    </a:cubicBezTo>
                    <a:cubicBezTo>
                      <a:pt x="160851" y="168081"/>
                      <a:pt x="143843" y="155325"/>
                      <a:pt x="131773" y="164789"/>
                    </a:cubicBezTo>
                    <a:cubicBezTo>
                      <a:pt x="104684" y="186049"/>
                      <a:pt x="163526" y="223562"/>
                      <a:pt x="182111" y="224728"/>
                    </a:cubicBezTo>
                    <a:cubicBezTo>
                      <a:pt x="184168" y="224865"/>
                      <a:pt x="184786" y="221985"/>
                      <a:pt x="183140" y="220956"/>
                    </a:cubicBezTo>
                    <a:cubicBezTo>
                      <a:pt x="174361" y="215744"/>
                      <a:pt x="164829" y="212246"/>
                      <a:pt x="156325" y="206554"/>
                    </a:cubicBezTo>
                    <a:cubicBezTo>
                      <a:pt x="151250" y="203125"/>
                      <a:pt x="146792" y="198942"/>
                      <a:pt x="142540" y="194553"/>
                    </a:cubicBezTo>
                    <a:cubicBezTo>
                      <a:pt x="140140" y="192015"/>
                      <a:pt x="137945" y="189341"/>
                      <a:pt x="135888" y="186529"/>
                    </a:cubicBezTo>
                    <a:cubicBezTo>
                      <a:pt x="130676" y="179877"/>
                      <a:pt x="134174" y="174184"/>
                      <a:pt x="146518" y="169247"/>
                    </a:cubicBezTo>
                    <a:cubicBezTo>
                      <a:pt x="158451" y="171578"/>
                      <a:pt x="170041" y="185569"/>
                      <a:pt x="177036" y="194758"/>
                    </a:cubicBezTo>
                    <a:cubicBezTo>
                      <a:pt x="182385" y="201891"/>
                      <a:pt x="186089" y="209983"/>
                      <a:pt x="189723" y="218076"/>
                    </a:cubicBezTo>
                    <a:cubicBezTo>
                      <a:pt x="187597" y="222465"/>
                      <a:pt x="185540" y="226922"/>
                      <a:pt x="183483" y="231380"/>
                    </a:cubicBezTo>
                    <a:cubicBezTo>
                      <a:pt x="181974" y="231586"/>
                      <a:pt x="180465" y="231792"/>
                      <a:pt x="179025" y="232066"/>
                    </a:cubicBezTo>
                    <a:cubicBezTo>
                      <a:pt x="176350" y="232546"/>
                      <a:pt x="176282" y="237141"/>
                      <a:pt x="179025" y="237552"/>
                    </a:cubicBezTo>
                    <a:cubicBezTo>
                      <a:pt x="179505" y="237621"/>
                      <a:pt x="180054" y="237621"/>
                      <a:pt x="180534" y="237689"/>
                    </a:cubicBezTo>
                    <a:cubicBezTo>
                      <a:pt x="175596" y="248457"/>
                      <a:pt x="170932" y="259292"/>
                      <a:pt x="166338" y="270196"/>
                    </a:cubicBezTo>
                    <a:cubicBezTo>
                      <a:pt x="165035" y="270745"/>
                      <a:pt x="163731" y="271431"/>
                      <a:pt x="162497" y="272185"/>
                    </a:cubicBezTo>
                    <a:cubicBezTo>
                      <a:pt x="155570" y="261281"/>
                      <a:pt x="146106" y="252023"/>
                      <a:pt x="136094" y="244067"/>
                    </a:cubicBezTo>
                    <a:cubicBezTo>
                      <a:pt x="128961" y="238375"/>
                      <a:pt x="113600" y="226031"/>
                      <a:pt x="103313" y="231517"/>
                    </a:cubicBezTo>
                    <a:cubicBezTo>
                      <a:pt x="75743" y="246125"/>
                      <a:pt x="135888" y="281649"/>
                      <a:pt x="147821" y="285284"/>
                    </a:cubicBezTo>
                    <a:cubicBezTo>
                      <a:pt x="149193" y="285695"/>
                      <a:pt x="150358" y="283775"/>
                      <a:pt x="149261" y="282815"/>
                    </a:cubicBezTo>
                    <a:cubicBezTo>
                      <a:pt x="142129" y="276506"/>
                      <a:pt x="134174" y="271431"/>
                      <a:pt x="126424" y="265807"/>
                    </a:cubicBezTo>
                    <a:cubicBezTo>
                      <a:pt x="121623" y="262310"/>
                      <a:pt x="117166" y="258469"/>
                      <a:pt x="112708" y="254560"/>
                    </a:cubicBezTo>
                    <a:cubicBezTo>
                      <a:pt x="109759" y="252091"/>
                      <a:pt x="107222" y="249348"/>
                      <a:pt x="104958" y="246262"/>
                    </a:cubicBezTo>
                    <a:cubicBezTo>
                      <a:pt x="108319" y="238101"/>
                      <a:pt x="112845" y="236112"/>
                      <a:pt x="118537" y="240433"/>
                    </a:cubicBezTo>
                    <a:cubicBezTo>
                      <a:pt x="134791" y="248525"/>
                      <a:pt x="146586" y="261967"/>
                      <a:pt x="157902" y="275683"/>
                    </a:cubicBezTo>
                    <a:cubicBezTo>
                      <a:pt x="156942" y="276506"/>
                      <a:pt x="156051" y="277329"/>
                      <a:pt x="155159" y="278357"/>
                    </a:cubicBezTo>
                    <a:cubicBezTo>
                      <a:pt x="154062" y="279592"/>
                      <a:pt x="154267" y="282129"/>
                      <a:pt x="156256" y="282404"/>
                    </a:cubicBezTo>
                    <a:cubicBezTo>
                      <a:pt x="157834" y="282609"/>
                      <a:pt x="159411" y="283021"/>
                      <a:pt x="160988" y="283295"/>
                    </a:cubicBezTo>
                    <a:cubicBezTo>
                      <a:pt x="159891" y="286038"/>
                      <a:pt x="158794" y="288713"/>
                      <a:pt x="157765" y="291456"/>
                    </a:cubicBezTo>
                    <a:cubicBezTo>
                      <a:pt x="156668" y="291182"/>
                      <a:pt x="155502" y="290976"/>
                      <a:pt x="154405" y="290770"/>
                    </a:cubicBezTo>
                    <a:cubicBezTo>
                      <a:pt x="151936" y="290359"/>
                      <a:pt x="149947" y="293102"/>
                      <a:pt x="151867" y="295091"/>
                    </a:cubicBezTo>
                    <a:cubicBezTo>
                      <a:pt x="152896" y="296188"/>
                      <a:pt x="153993" y="297148"/>
                      <a:pt x="155159" y="297971"/>
                    </a:cubicBezTo>
                    <a:cubicBezTo>
                      <a:pt x="147067" y="318545"/>
                      <a:pt x="139523" y="339256"/>
                      <a:pt x="132528" y="360105"/>
                    </a:cubicBezTo>
                    <a:cubicBezTo>
                      <a:pt x="131773" y="347692"/>
                      <a:pt x="122035" y="335347"/>
                      <a:pt x="113942" y="327255"/>
                    </a:cubicBezTo>
                    <a:cubicBezTo>
                      <a:pt x="102215" y="315596"/>
                      <a:pt x="86236" y="309287"/>
                      <a:pt x="69914" y="308258"/>
                    </a:cubicBezTo>
                    <a:cubicBezTo>
                      <a:pt x="67582" y="308121"/>
                      <a:pt x="65319" y="310864"/>
                      <a:pt x="66211" y="313127"/>
                    </a:cubicBezTo>
                    <a:cubicBezTo>
                      <a:pt x="76292" y="338639"/>
                      <a:pt x="99746" y="367306"/>
                      <a:pt x="128481" y="372518"/>
                    </a:cubicBezTo>
                    <a:cubicBezTo>
                      <a:pt x="127384" y="375947"/>
                      <a:pt x="126287" y="379444"/>
                      <a:pt x="125190" y="382873"/>
                    </a:cubicBezTo>
                    <a:cubicBezTo>
                      <a:pt x="124298" y="383696"/>
                      <a:pt x="123955" y="384999"/>
                      <a:pt x="124161" y="386165"/>
                    </a:cubicBezTo>
                    <a:cubicBezTo>
                      <a:pt x="121006" y="396384"/>
                      <a:pt x="118057" y="406602"/>
                      <a:pt x="115177" y="416889"/>
                    </a:cubicBezTo>
                    <a:cubicBezTo>
                      <a:pt x="100912" y="392543"/>
                      <a:pt x="60381" y="388771"/>
                      <a:pt x="37544" y="399881"/>
                    </a:cubicBezTo>
                    <a:cubicBezTo>
                      <a:pt x="34938" y="401184"/>
                      <a:pt x="35693" y="404476"/>
                      <a:pt x="37544" y="405916"/>
                    </a:cubicBezTo>
                    <a:cubicBezTo>
                      <a:pt x="56678" y="420661"/>
                      <a:pt x="80064" y="434514"/>
                      <a:pt x="104547" y="436914"/>
                    </a:cubicBezTo>
                    <a:cubicBezTo>
                      <a:pt x="106261" y="437052"/>
                      <a:pt x="107016" y="434377"/>
                      <a:pt x="105438" y="433691"/>
                    </a:cubicBezTo>
                    <a:cubicBezTo>
                      <a:pt x="84659" y="424364"/>
                      <a:pt x="64702" y="416889"/>
                      <a:pt x="46323" y="403653"/>
                    </a:cubicBezTo>
                    <a:cubicBezTo>
                      <a:pt x="58598" y="399058"/>
                      <a:pt x="71286" y="399264"/>
                      <a:pt x="84179" y="403173"/>
                    </a:cubicBezTo>
                    <a:cubicBezTo>
                      <a:pt x="96797" y="406945"/>
                      <a:pt x="104547" y="415586"/>
                      <a:pt x="113188" y="424296"/>
                    </a:cubicBezTo>
                    <a:cubicBezTo>
                      <a:pt x="111542" y="430468"/>
                      <a:pt x="110033" y="436640"/>
                      <a:pt x="108456" y="442881"/>
                    </a:cubicBezTo>
                    <a:cubicBezTo>
                      <a:pt x="107839" y="442812"/>
                      <a:pt x="107222" y="442675"/>
                      <a:pt x="106604" y="442607"/>
                    </a:cubicBezTo>
                    <a:cubicBezTo>
                      <a:pt x="103930" y="442401"/>
                      <a:pt x="103518" y="445967"/>
                      <a:pt x="105370" y="447270"/>
                    </a:cubicBezTo>
                    <a:cubicBezTo>
                      <a:pt x="105919" y="447681"/>
                      <a:pt x="106536" y="447956"/>
                      <a:pt x="107153" y="448299"/>
                    </a:cubicBezTo>
                    <a:cubicBezTo>
                      <a:pt x="102695" y="466404"/>
                      <a:pt x="98718" y="484577"/>
                      <a:pt x="95151" y="502888"/>
                    </a:cubicBezTo>
                    <a:cubicBezTo>
                      <a:pt x="80544" y="484920"/>
                      <a:pt x="43579" y="465101"/>
                      <a:pt x="25063" y="483755"/>
                    </a:cubicBezTo>
                    <a:cubicBezTo>
                      <a:pt x="15804" y="493081"/>
                      <a:pt x="27875" y="505563"/>
                      <a:pt x="35075" y="510844"/>
                    </a:cubicBezTo>
                    <a:cubicBezTo>
                      <a:pt x="50437" y="522091"/>
                      <a:pt x="71697" y="528880"/>
                      <a:pt x="90625" y="527097"/>
                    </a:cubicBezTo>
                    <a:cubicBezTo>
                      <a:pt x="90008" y="530526"/>
                      <a:pt x="89528" y="534024"/>
                      <a:pt x="88911" y="537453"/>
                    </a:cubicBezTo>
                    <a:cubicBezTo>
                      <a:pt x="88362" y="537796"/>
                      <a:pt x="87745" y="538070"/>
                      <a:pt x="87196" y="538481"/>
                    </a:cubicBezTo>
                    <a:cubicBezTo>
                      <a:pt x="85207" y="539784"/>
                      <a:pt x="85893" y="542528"/>
                      <a:pt x="88019" y="543008"/>
                    </a:cubicBezTo>
                    <a:cubicBezTo>
                      <a:pt x="87471" y="546574"/>
                      <a:pt x="86785" y="550140"/>
                      <a:pt x="86236" y="553775"/>
                    </a:cubicBezTo>
                    <a:cubicBezTo>
                      <a:pt x="86168" y="554186"/>
                      <a:pt x="86099" y="554666"/>
                      <a:pt x="86030" y="555146"/>
                    </a:cubicBezTo>
                    <a:cubicBezTo>
                      <a:pt x="65731" y="547191"/>
                      <a:pt x="42139" y="547465"/>
                      <a:pt x="21017" y="550620"/>
                    </a:cubicBezTo>
                    <a:cubicBezTo>
                      <a:pt x="17519" y="551169"/>
                      <a:pt x="17999" y="555695"/>
                      <a:pt x="20125" y="557272"/>
                    </a:cubicBezTo>
                    <a:cubicBezTo>
                      <a:pt x="36790" y="569754"/>
                      <a:pt x="57981" y="581687"/>
                      <a:pt x="79378" y="583058"/>
                    </a:cubicBezTo>
                    <a:cubicBezTo>
                      <a:pt x="79378" y="584018"/>
                      <a:pt x="79721" y="584910"/>
                      <a:pt x="80544" y="585527"/>
                    </a:cubicBezTo>
                    <a:cubicBezTo>
                      <a:pt x="80887" y="585733"/>
                      <a:pt x="81230" y="585939"/>
                      <a:pt x="81573" y="586144"/>
                    </a:cubicBezTo>
                    <a:cubicBezTo>
                      <a:pt x="79790" y="599586"/>
                      <a:pt x="78212" y="613096"/>
                      <a:pt x="76978" y="626675"/>
                    </a:cubicBezTo>
                    <a:cubicBezTo>
                      <a:pt x="66554" y="616388"/>
                      <a:pt x="50917" y="611382"/>
                      <a:pt x="36927" y="608639"/>
                    </a:cubicBezTo>
                    <a:cubicBezTo>
                      <a:pt x="28080" y="606924"/>
                      <a:pt x="8398" y="604112"/>
                      <a:pt x="2706" y="614331"/>
                    </a:cubicBezTo>
                    <a:cubicBezTo>
                      <a:pt x="-13822" y="644026"/>
                      <a:pt x="50026" y="658291"/>
                      <a:pt x="68337" y="652256"/>
                    </a:cubicBezTo>
                    <a:cubicBezTo>
                      <a:pt x="70394" y="651570"/>
                      <a:pt x="69983" y="648621"/>
                      <a:pt x="67857" y="648552"/>
                    </a:cubicBezTo>
                    <a:cubicBezTo>
                      <a:pt x="57364" y="647935"/>
                      <a:pt x="47283" y="647729"/>
                      <a:pt x="37064" y="644849"/>
                    </a:cubicBezTo>
                    <a:cubicBezTo>
                      <a:pt x="31441" y="643272"/>
                      <a:pt x="26297" y="640460"/>
                      <a:pt x="21291" y="637579"/>
                    </a:cubicBezTo>
                    <a:cubicBezTo>
                      <a:pt x="11964" y="632162"/>
                      <a:pt x="7232" y="615360"/>
                      <a:pt x="21565" y="614742"/>
                    </a:cubicBezTo>
                    <a:cubicBezTo>
                      <a:pt x="42551" y="613919"/>
                      <a:pt x="58393" y="624481"/>
                      <a:pt x="76498" y="632436"/>
                    </a:cubicBezTo>
                    <a:cubicBezTo>
                      <a:pt x="75881" y="639843"/>
                      <a:pt x="75332" y="647318"/>
                      <a:pt x="74920" y="654724"/>
                    </a:cubicBezTo>
                    <a:cubicBezTo>
                      <a:pt x="70531" y="655205"/>
                      <a:pt x="66348" y="656165"/>
                      <a:pt x="62439" y="658291"/>
                    </a:cubicBezTo>
                    <a:cubicBezTo>
                      <a:pt x="60313" y="659456"/>
                      <a:pt x="61273" y="662748"/>
                      <a:pt x="63673" y="662817"/>
                    </a:cubicBezTo>
                    <a:cubicBezTo>
                      <a:pt x="67308" y="662817"/>
                      <a:pt x="71011" y="662611"/>
                      <a:pt x="74646" y="662268"/>
                    </a:cubicBezTo>
                    <a:cubicBezTo>
                      <a:pt x="74097" y="675573"/>
                      <a:pt x="73960" y="688877"/>
                      <a:pt x="74372" y="702045"/>
                    </a:cubicBezTo>
                    <a:cubicBezTo>
                      <a:pt x="72794" y="702388"/>
                      <a:pt x="71217" y="702730"/>
                      <a:pt x="69708" y="703279"/>
                    </a:cubicBezTo>
                    <a:cubicBezTo>
                      <a:pt x="67994" y="703896"/>
                      <a:pt x="67994" y="706159"/>
                      <a:pt x="69708" y="706777"/>
                    </a:cubicBezTo>
                    <a:cubicBezTo>
                      <a:pt x="71286" y="707325"/>
                      <a:pt x="72863" y="707668"/>
                      <a:pt x="74577" y="707874"/>
                    </a:cubicBezTo>
                    <a:cubicBezTo>
                      <a:pt x="74852" y="713840"/>
                      <a:pt x="75195" y="719807"/>
                      <a:pt x="75812" y="725705"/>
                    </a:cubicBezTo>
                    <a:cubicBezTo>
                      <a:pt x="75881" y="726528"/>
                      <a:pt x="77046" y="726528"/>
                      <a:pt x="77115" y="725705"/>
                    </a:cubicBezTo>
                    <a:cubicBezTo>
                      <a:pt x="77664" y="719807"/>
                      <a:pt x="78075" y="713909"/>
                      <a:pt x="78555" y="708011"/>
                    </a:cubicBezTo>
                    <a:cubicBezTo>
                      <a:pt x="89185" y="707943"/>
                      <a:pt x="101118" y="702936"/>
                      <a:pt x="109142" y="698136"/>
                    </a:cubicBezTo>
                    <a:cubicBezTo>
                      <a:pt x="110582" y="697313"/>
                      <a:pt x="110651" y="695461"/>
                      <a:pt x="109622" y="694295"/>
                    </a:cubicBezTo>
                    <a:cubicBezTo>
                      <a:pt x="102078" y="685654"/>
                      <a:pt x="90557" y="681951"/>
                      <a:pt x="80201" y="686546"/>
                    </a:cubicBezTo>
                    <a:cubicBezTo>
                      <a:pt x="80818" y="678179"/>
                      <a:pt x="81367" y="669881"/>
                      <a:pt x="81916" y="661514"/>
                    </a:cubicBezTo>
                    <a:cubicBezTo>
                      <a:pt x="84933" y="661240"/>
                      <a:pt x="88019" y="660965"/>
                      <a:pt x="91037" y="660828"/>
                    </a:cubicBezTo>
                    <a:cubicBezTo>
                      <a:pt x="97963" y="660485"/>
                      <a:pt x="105781" y="659662"/>
                      <a:pt x="112022" y="656508"/>
                    </a:cubicBezTo>
                    <a:cubicBezTo>
                      <a:pt x="121418" y="651844"/>
                      <a:pt x="131362" y="641831"/>
                      <a:pt x="128687" y="630173"/>
                    </a:cubicBezTo>
                    <a:cubicBezTo>
                      <a:pt x="126355" y="619749"/>
                      <a:pt x="116617" y="612754"/>
                      <a:pt x="105781" y="614262"/>
                    </a:cubicBezTo>
                    <a:cubicBezTo>
                      <a:pt x="98580" y="615222"/>
                      <a:pt x="93300" y="618308"/>
                      <a:pt x="87608" y="622698"/>
                    </a:cubicBezTo>
                    <a:cubicBezTo>
                      <a:pt x="86305" y="623726"/>
                      <a:pt x="85345" y="624549"/>
                      <a:pt x="84453" y="625372"/>
                    </a:cubicBezTo>
                    <a:cubicBezTo>
                      <a:pt x="85413" y="613165"/>
                      <a:pt x="86442" y="600958"/>
                      <a:pt x="87745" y="588751"/>
                    </a:cubicBezTo>
                    <a:cubicBezTo>
                      <a:pt x="107084" y="594854"/>
                      <a:pt x="131225" y="578395"/>
                      <a:pt x="139386" y="562073"/>
                    </a:cubicBezTo>
                    <a:cubicBezTo>
                      <a:pt x="140003" y="560838"/>
                      <a:pt x="140071" y="558987"/>
                      <a:pt x="138837" y="557958"/>
                    </a:cubicBezTo>
                    <a:cubicBezTo>
                      <a:pt x="124847" y="546437"/>
                      <a:pt x="105301" y="546094"/>
                      <a:pt x="91585" y="556929"/>
                    </a:cubicBezTo>
                    <a:cubicBezTo>
                      <a:pt x="91654" y="556312"/>
                      <a:pt x="91722" y="555695"/>
                      <a:pt x="91860" y="555078"/>
                    </a:cubicBezTo>
                    <a:cubicBezTo>
                      <a:pt x="92477" y="550963"/>
                      <a:pt x="93231" y="546848"/>
                      <a:pt x="93848" y="542733"/>
                    </a:cubicBezTo>
                    <a:cubicBezTo>
                      <a:pt x="105919" y="541430"/>
                      <a:pt x="118606" y="534504"/>
                      <a:pt x="129030" y="529429"/>
                    </a:cubicBezTo>
                    <a:cubicBezTo>
                      <a:pt x="139523" y="524354"/>
                      <a:pt x="150907" y="518456"/>
                      <a:pt x="151044" y="505494"/>
                    </a:cubicBezTo>
                    <a:cubicBezTo>
                      <a:pt x="151181" y="496305"/>
                      <a:pt x="140894" y="490750"/>
                      <a:pt x="133282" y="489310"/>
                    </a:cubicBezTo>
                    <a:cubicBezTo>
                      <a:pt x="121761" y="487115"/>
                      <a:pt x="110925" y="496579"/>
                      <a:pt x="103175" y="503711"/>
                    </a:cubicBezTo>
                    <a:cubicBezTo>
                      <a:pt x="101255" y="505494"/>
                      <a:pt x="103861" y="508923"/>
                      <a:pt x="105987" y="507346"/>
                    </a:cubicBezTo>
                    <a:cubicBezTo>
                      <a:pt x="111474" y="503368"/>
                      <a:pt x="116960" y="499391"/>
                      <a:pt x="123338" y="496853"/>
                    </a:cubicBezTo>
                    <a:cubicBezTo>
                      <a:pt x="129716" y="494247"/>
                      <a:pt x="136094" y="495619"/>
                      <a:pt x="141306" y="500008"/>
                    </a:cubicBezTo>
                    <a:cubicBezTo>
                      <a:pt x="151387" y="508512"/>
                      <a:pt x="136985" y="516399"/>
                      <a:pt x="132390" y="518936"/>
                    </a:cubicBezTo>
                    <a:cubicBezTo>
                      <a:pt x="120869" y="525383"/>
                      <a:pt x="107153" y="528263"/>
                      <a:pt x="95151" y="533749"/>
                    </a:cubicBezTo>
                    <a:cubicBezTo>
                      <a:pt x="99952" y="505837"/>
                      <a:pt x="105850" y="478131"/>
                      <a:pt x="112639" y="450630"/>
                    </a:cubicBezTo>
                    <a:cubicBezTo>
                      <a:pt x="122995" y="454197"/>
                      <a:pt x="135819" y="453374"/>
                      <a:pt x="145832" y="451796"/>
                    </a:cubicBezTo>
                    <a:cubicBezTo>
                      <a:pt x="149535" y="451179"/>
                      <a:pt x="159205" y="450082"/>
                      <a:pt x="161331" y="446447"/>
                    </a:cubicBezTo>
                    <a:cubicBezTo>
                      <a:pt x="163457" y="442812"/>
                      <a:pt x="162634" y="437257"/>
                      <a:pt x="162017" y="433280"/>
                    </a:cubicBezTo>
                    <a:cubicBezTo>
                      <a:pt x="158931" y="412020"/>
                      <a:pt x="135271" y="408042"/>
                      <a:pt x="120938" y="419015"/>
                    </a:cubicBezTo>
                    <a:cubicBezTo>
                      <a:pt x="123749" y="408865"/>
                      <a:pt x="126561" y="398784"/>
                      <a:pt x="129647" y="388703"/>
                    </a:cubicBezTo>
                    <a:cubicBezTo>
                      <a:pt x="145009" y="390829"/>
                      <a:pt x="160988" y="386371"/>
                      <a:pt x="174773" y="379787"/>
                    </a:cubicBezTo>
                    <a:cubicBezTo>
                      <a:pt x="185540" y="374644"/>
                      <a:pt x="199119" y="364974"/>
                      <a:pt x="195415" y="351464"/>
                    </a:cubicBezTo>
                    <a:cubicBezTo>
                      <a:pt x="192535" y="341108"/>
                      <a:pt x="173881" y="340834"/>
                      <a:pt x="165995" y="342000"/>
                    </a:cubicBezTo>
                    <a:cubicBezTo>
                      <a:pt x="156873" y="343303"/>
                      <a:pt x="148987" y="346389"/>
                      <a:pt x="142129" y="351189"/>
                    </a:cubicBezTo>
                    <a:cubicBezTo>
                      <a:pt x="148027" y="334387"/>
                      <a:pt x="154130" y="317654"/>
                      <a:pt x="160851" y="301332"/>
                    </a:cubicBezTo>
                    <a:cubicBezTo>
                      <a:pt x="176144" y="308258"/>
                      <a:pt x="197884" y="304212"/>
                      <a:pt x="211395" y="297628"/>
                    </a:cubicBezTo>
                    <a:cubicBezTo>
                      <a:pt x="212698" y="297011"/>
                      <a:pt x="213315" y="295228"/>
                      <a:pt x="212903" y="293925"/>
                    </a:cubicBezTo>
                    <a:cubicBezTo>
                      <a:pt x="207897" y="276643"/>
                      <a:pt x="191301" y="265876"/>
                      <a:pt x="175322" y="267590"/>
                    </a:cubicBezTo>
                    <a:cubicBezTo>
                      <a:pt x="179711" y="257783"/>
                      <a:pt x="184168" y="248045"/>
                      <a:pt x="188832" y="238444"/>
                    </a:cubicBezTo>
                    <a:cubicBezTo>
                      <a:pt x="210366" y="240021"/>
                      <a:pt x="233272" y="237141"/>
                      <a:pt x="254531" y="236592"/>
                    </a:cubicBezTo>
                    <a:cubicBezTo>
                      <a:pt x="257343" y="236524"/>
                      <a:pt x="258509" y="233780"/>
                      <a:pt x="257480" y="231449"/>
                    </a:cubicBezTo>
                    <a:cubicBezTo>
                      <a:pt x="247605" y="209092"/>
                      <a:pt x="223190" y="200039"/>
                      <a:pt x="203302" y="209297"/>
                    </a:cubicBezTo>
                    <a:cubicBezTo>
                      <a:pt x="211875" y="192564"/>
                      <a:pt x="220721" y="176036"/>
                      <a:pt x="229980" y="159577"/>
                    </a:cubicBezTo>
                    <a:cubicBezTo>
                      <a:pt x="244313" y="169590"/>
                      <a:pt x="267082" y="167944"/>
                      <a:pt x="282306" y="162800"/>
                    </a:cubicBezTo>
                    <a:cubicBezTo>
                      <a:pt x="283747" y="162320"/>
                      <a:pt x="284912" y="161086"/>
                      <a:pt x="284844" y="159440"/>
                    </a:cubicBezTo>
                    <a:cubicBezTo>
                      <a:pt x="284021" y="138523"/>
                      <a:pt x="263995" y="125493"/>
                      <a:pt x="247056" y="129882"/>
                    </a:cubicBezTo>
                    <a:cubicBezTo>
                      <a:pt x="251308" y="122681"/>
                      <a:pt x="255560" y="115411"/>
                      <a:pt x="259949" y="108279"/>
                    </a:cubicBezTo>
                    <a:cubicBezTo>
                      <a:pt x="268042" y="112737"/>
                      <a:pt x="277506" y="115000"/>
                      <a:pt x="286078" y="114383"/>
                    </a:cubicBezTo>
                    <a:cubicBezTo>
                      <a:pt x="297737" y="113560"/>
                      <a:pt x="312207" y="102724"/>
                      <a:pt x="312070" y="90037"/>
                    </a:cubicBezTo>
                    <a:cubicBezTo>
                      <a:pt x="312413" y="79270"/>
                      <a:pt x="306309" y="72206"/>
                      <a:pt x="298766" y="69257"/>
                    </a:cubicBezTo>
                    <a:close/>
                    <a:moveTo>
                      <a:pt x="104067" y="695118"/>
                    </a:moveTo>
                    <a:cubicBezTo>
                      <a:pt x="99472" y="696901"/>
                      <a:pt x="94877" y="698479"/>
                      <a:pt x="90077" y="699713"/>
                    </a:cubicBezTo>
                    <a:cubicBezTo>
                      <a:pt x="86510" y="700604"/>
                      <a:pt x="82807" y="700947"/>
                      <a:pt x="79104" y="701427"/>
                    </a:cubicBezTo>
                    <a:cubicBezTo>
                      <a:pt x="79378" y="697724"/>
                      <a:pt x="79721" y="694021"/>
                      <a:pt x="79995" y="690317"/>
                    </a:cubicBezTo>
                    <a:cubicBezTo>
                      <a:pt x="88088" y="686820"/>
                      <a:pt x="98375" y="688192"/>
                      <a:pt x="104067" y="695118"/>
                    </a:cubicBezTo>
                    <a:close/>
                    <a:moveTo>
                      <a:pt x="87471" y="636345"/>
                    </a:moveTo>
                    <a:cubicBezTo>
                      <a:pt x="85756" y="624618"/>
                      <a:pt x="103518" y="619543"/>
                      <a:pt x="112502" y="621189"/>
                    </a:cubicBezTo>
                    <a:cubicBezTo>
                      <a:pt x="123132" y="623109"/>
                      <a:pt x="123887" y="633670"/>
                      <a:pt x="120320" y="641283"/>
                    </a:cubicBezTo>
                    <a:cubicBezTo>
                      <a:pt x="117646" y="647044"/>
                      <a:pt x="111474" y="649992"/>
                      <a:pt x="105850" y="651981"/>
                    </a:cubicBezTo>
                    <a:cubicBezTo>
                      <a:pt x="98512" y="654587"/>
                      <a:pt x="90419" y="654244"/>
                      <a:pt x="82533" y="654382"/>
                    </a:cubicBezTo>
                    <a:cubicBezTo>
                      <a:pt x="82876" y="649101"/>
                      <a:pt x="83287" y="643820"/>
                      <a:pt x="83630" y="638608"/>
                    </a:cubicBezTo>
                    <a:cubicBezTo>
                      <a:pt x="84933" y="640048"/>
                      <a:pt x="87813" y="638745"/>
                      <a:pt x="87471" y="636345"/>
                    </a:cubicBezTo>
                    <a:close/>
                    <a:moveTo>
                      <a:pt x="82670" y="579149"/>
                    </a:moveTo>
                    <a:cubicBezTo>
                      <a:pt x="65182" y="571948"/>
                      <a:pt x="48243" y="566393"/>
                      <a:pt x="32332" y="556586"/>
                    </a:cubicBezTo>
                    <a:cubicBezTo>
                      <a:pt x="50369" y="555215"/>
                      <a:pt x="67239" y="557958"/>
                      <a:pt x="85276" y="560976"/>
                    </a:cubicBezTo>
                    <a:cubicBezTo>
                      <a:pt x="84384" y="567011"/>
                      <a:pt x="83493" y="573114"/>
                      <a:pt x="82670" y="579149"/>
                    </a:cubicBezTo>
                    <a:close/>
                    <a:moveTo>
                      <a:pt x="131979" y="561524"/>
                    </a:moveTo>
                    <a:cubicBezTo>
                      <a:pt x="126767" y="569960"/>
                      <a:pt x="119223" y="575926"/>
                      <a:pt x="109759" y="579424"/>
                    </a:cubicBezTo>
                    <a:cubicBezTo>
                      <a:pt x="102490" y="582098"/>
                      <a:pt x="95769" y="581344"/>
                      <a:pt x="88705" y="580795"/>
                    </a:cubicBezTo>
                    <a:cubicBezTo>
                      <a:pt x="89322" y="575309"/>
                      <a:pt x="90008" y="569754"/>
                      <a:pt x="90762" y="564267"/>
                    </a:cubicBezTo>
                    <a:cubicBezTo>
                      <a:pt x="102078" y="554049"/>
                      <a:pt x="119566" y="552677"/>
                      <a:pt x="131979" y="561524"/>
                    </a:cubicBezTo>
                    <a:close/>
                    <a:moveTo>
                      <a:pt x="91242" y="523874"/>
                    </a:moveTo>
                    <a:cubicBezTo>
                      <a:pt x="91174" y="523874"/>
                      <a:pt x="91174" y="523805"/>
                      <a:pt x="91174" y="523805"/>
                    </a:cubicBezTo>
                    <a:cubicBezTo>
                      <a:pt x="81916" y="521611"/>
                      <a:pt x="72657" y="519553"/>
                      <a:pt x="63536" y="516810"/>
                    </a:cubicBezTo>
                    <a:cubicBezTo>
                      <a:pt x="57707" y="515027"/>
                      <a:pt x="52220" y="512352"/>
                      <a:pt x="46871" y="509609"/>
                    </a:cubicBezTo>
                    <a:cubicBezTo>
                      <a:pt x="44059" y="508100"/>
                      <a:pt x="41316" y="506455"/>
                      <a:pt x="38710" y="504671"/>
                    </a:cubicBezTo>
                    <a:cubicBezTo>
                      <a:pt x="30549" y="500557"/>
                      <a:pt x="30000" y="493973"/>
                      <a:pt x="36927" y="484852"/>
                    </a:cubicBezTo>
                    <a:cubicBezTo>
                      <a:pt x="56884" y="478131"/>
                      <a:pt x="80201" y="497333"/>
                      <a:pt x="94054" y="509129"/>
                    </a:cubicBezTo>
                    <a:cubicBezTo>
                      <a:pt x="93094" y="514067"/>
                      <a:pt x="92134" y="518936"/>
                      <a:pt x="91242" y="523874"/>
                    </a:cubicBezTo>
                    <a:close/>
                    <a:moveTo>
                      <a:pt x="156942" y="439932"/>
                    </a:moveTo>
                    <a:cubicBezTo>
                      <a:pt x="157079" y="447681"/>
                      <a:pt x="136162" y="446790"/>
                      <a:pt x="131087" y="446721"/>
                    </a:cubicBezTo>
                    <a:cubicBezTo>
                      <a:pt x="125395" y="446721"/>
                      <a:pt x="120115" y="445213"/>
                      <a:pt x="114765" y="444047"/>
                    </a:cubicBezTo>
                    <a:cubicBezTo>
                      <a:pt x="116137" y="438560"/>
                      <a:pt x="117509" y="433005"/>
                      <a:pt x="119017" y="427519"/>
                    </a:cubicBezTo>
                    <a:cubicBezTo>
                      <a:pt x="119154" y="427313"/>
                      <a:pt x="119223" y="427039"/>
                      <a:pt x="119223" y="426765"/>
                    </a:cubicBezTo>
                    <a:cubicBezTo>
                      <a:pt x="132048" y="410923"/>
                      <a:pt x="156599" y="419289"/>
                      <a:pt x="156942" y="439932"/>
                    </a:cubicBezTo>
                    <a:close/>
                    <a:moveTo>
                      <a:pt x="128344" y="365934"/>
                    </a:moveTo>
                    <a:cubicBezTo>
                      <a:pt x="118812" y="360859"/>
                      <a:pt x="109348" y="356127"/>
                      <a:pt x="100775" y="349132"/>
                    </a:cubicBezTo>
                    <a:cubicBezTo>
                      <a:pt x="90214" y="340491"/>
                      <a:pt x="82121" y="329175"/>
                      <a:pt x="76361" y="316831"/>
                    </a:cubicBezTo>
                    <a:cubicBezTo>
                      <a:pt x="88568" y="318820"/>
                      <a:pt x="99335" y="324306"/>
                      <a:pt x="108799" y="332673"/>
                    </a:cubicBezTo>
                    <a:cubicBezTo>
                      <a:pt x="119292" y="342000"/>
                      <a:pt x="122172" y="353933"/>
                      <a:pt x="128961" y="365043"/>
                    </a:cubicBezTo>
                    <a:cubicBezTo>
                      <a:pt x="128824" y="365317"/>
                      <a:pt x="128550" y="365591"/>
                      <a:pt x="128344" y="365934"/>
                    </a:cubicBezTo>
                    <a:close/>
                    <a:moveTo>
                      <a:pt x="186294" y="351258"/>
                    </a:moveTo>
                    <a:cubicBezTo>
                      <a:pt x="203371" y="358733"/>
                      <a:pt x="163800" y="377044"/>
                      <a:pt x="160371" y="378210"/>
                    </a:cubicBezTo>
                    <a:cubicBezTo>
                      <a:pt x="151113" y="381433"/>
                      <a:pt x="141786" y="381570"/>
                      <a:pt x="132253" y="381845"/>
                    </a:cubicBezTo>
                    <a:cubicBezTo>
                      <a:pt x="133213" y="378896"/>
                      <a:pt x="134105" y="376015"/>
                      <a:pt x="135065" y="373066"/>
                    </a:cubicBezTo>
                    <a:cubicBezTo>
                      <a:pt x="136162" y="372655"/>
                      <a:pt x="136505" y="371352"/>
                      <a:pt x="135957" y="370323"/>
                    </a:cubicBezTo>
                    <a:cubicBezTo>
                      <a:pt x="136985" y="367237"/>
                      <a:pt x="138083" y="364288"/>
                      <a:pt x="139111" y="361202"/>
                    </a:cubicBezTo>
                    <a:cubicBezTo>
                      <a:pt x="151936" y="350366"/>
                      <a:pt x="170384" y="344331"/>
                      <a:pt x="186294" y="351258"/>
                    </a:cubicBezTo>
                    <a:close/>
                    <a:moveTo>
                      <a:pt x="205840" y="293034"/>
                    </a:moveTo>
                    <a:cubicBezTo>
                      <a:pt x="198021" y="295777"/>
                      <a:pt x="190135" y="297217"/>
                      <a:pt x="181699" y="297148"/>
                    </a:cubicBezTo>
                    <a:cubicBezTo>
                      <a:pt x="175527" y="297080"/>
                      <a:pt x="170041" y="295228"/>
                      <a:pt x="164486" y="293445"/>
                    </a:cubicBezTo>
                    <a:cubicBezTo>
                      <a:pt x="167023" y="287341"/>
                      <a:pt x="169629" y="281306"/>
                      <a:pt x="172304" y="275271"/>
                    </a:cubicBezTo>
                    <a:cubicBezTo>
                      <a:pt x="186157" y="271842"/>
                      <a:pt x="200490" y="277877"/>
                      <a:pt x="205840" y="293034"/>
                    </a:cubicBezTo>
                    <a:close/>
                    <a:moveTo>
                      <a:pt x="249182" y="229940"/>
                    </a:moveTo>
                    <a:cubicBezTo>
                      <a:pt x="230871" y="229940"/>
                      <a:pt x="211600" y="228705"/>
                      <a:pt x="193221" y="230283"/>
                    </a:cubicBezTo>
                    <a:cubicBezTo>
                      <a:pt x="195415" y="225894"/>
                      <a:pt x="197541" y="221436"/>
                      <a:pt x="199736" y="217047"/>
                    </a:cubicBezTo>
                    <a:cubicBezTo>
                      <a:pt x="217430" y="207446"/>
                      <a:pt x="238484" y="212315"/>
                      <a:pt x="249182" y="229940"/>
                    </a:cubicBezTo>
                    <a:close/>
                    <a:moveTo>
                      <a:pt x="278054" y="157039"/>
                    </a:moveTo>
                    <a:cubicBezTo>
                      <a:pt x="270236" y="159234"/>
                      <a:pt x="262555" y="159783"/>
                      <a:pt x="254394" y="159165"/>
                    </a:cubicBezTo>
                    <a:cubicBezTo>
                      <a:pt x="247056" y="158617"/>
                      <a:pt x="240815" y="155462"/>
                      <a:pt x="234163" y="153062"/>
                    </a:cubicBezTo>
                    <a:cubicBezTo>
                      <a:pt x="236838" y="148330"/>
                      <a:pt x="239512" y="143598"/>
                      <a:pt x="242256" y="138934"/>
                    </a:cubicBezTo>
                    <a:cubicBezTo>
                      <a:pt x="257000" y="131459"/>
                      <a:pt x="275928" y="138111"/>
                      <a:pt x="278054" y="157039"/>
                    </a:cubicBezTo>
                    <a:close/>
                    <a:moveTo>
                      <a:pt x="284844" y="41071"/>
                    </a:moveTo>
                    <a:cubicBezTo>
                      <a:pt x="286353" y="35516"/>
                      <a:pt x="288410" y="30098"/>
                      <a:pt x="290399" y="24680"/>
                    </a:cubicBezTo>
                    <a:cubicBezTo>
                      <a:pt x="291633" y="21800"/>
                      <a:pt x="292868" y="18851"/>
                      <a:pt x="294102" y="15970"/>
                    </a:cubicBezTo>
                    <a:cubicBezTo>
                      <a:pt x="306652" y="12336"/>
                      <a:pt x="310767" y="15765"/>
                      <a:pt x="306515" y="26189"/>
                    </a:cubicBezTo>
                    <a:cubicBezTo>
                      <a:pt x="304938" y="37916"/>
                      <a:pt x="300274" y="49094"/>
                      <a:pt x="294788" y="59450"/>
                    </a:cubicBezTo>
                    <a:cubicBezTo>
                      <a:pt x="293211" y="62468"/>
                      <a:pt x="291290" y="65142"/>
                      <a:pt x="289233" y="67817"/>
                    </a:cubicBezTo>
                    <a:cubicBezTo>
                      <a:pt x="284912" y="68091"/>
                      <a:pt x="280798" y="69668"/>
                      <a:pt x="277369" y="72480"/>
                    </a:cubicBezTo>
                    <a:cubicBezTo>
                      <a:pt x="280523" y="62330"/>
                      <a:pt x="281963" y="51495"/>
                      <a:pt x="284844" y="41071"/>
                    </a:cubicBezTo>
                    <a:close/>
                    <a:moveTo>
                      <a:pt x="258715" y="97306"/>
                    </a:moveTo>
                    <a:cubicBezTo>
                      <a:pt x="255766" y="95523"/>
                      <a:pt x="252885" y="93809"/>
                      <a:pt x="250142" y="92506"/>
                    </a:cubicBezTo>
                    <a:cubicBezTo>
                      <a:pt x="238484" y="83796"/>
                      <a:pt x="228608" y="75909"/>
                      <a:pt x="223533" y="59930"/>
                    </a:cubicBezTo>
                    <a:cubicBezTo>
                      <a:pt x="222093" y="55404"/>
                      <a:pt x="221613" y="50809"/>
                      <a:pt x="222367" y="46077"/>
                    </a:cubicBezTo>
                    <a:cubicBezTo>
                      <a:pt x="224905" y="31127"/>
                      <a:pt x="244656" y="57873"/>
                      <a:pt x="244930" y="58216"/>
                    </a:cubicBezTo>
                    <a:cubicBezTo>
                      <a:pt x="251925" y="68228"/>
                      <a:pt x="255766" y="79681"/>
                      <a:pt x="260429" y="90860"/>
                    </a:cubicBezTo>
                    <a:cubicBezTo>
                      <a:pt x="260704" y="91614"/>
                      <a:pt x="261321" y="92094"/>
                      <a:pt x="262075" y="92368"/>
                    </a:cubicBezTo>
                    <a:cubicBezTo>
                      <a:pt x="260909" y="94014"/>
                      <a:pt x="259812" y="95660"/>
                      <a:pt x="258715" y="97306"/>
                    </a:cubicBezTo>
                    <a:close/>
                    <a:moveTo>
                      <a:pt x="298834" y="101352"/>
                    </a:moveTo>
                    <a:cubicBezTo>
                      <a:pt x="287930" y="112257"/>
                      <a:pt x="275997" y="107456"/>
                      <a:pt x="264956" y="101010"/>
                    </a:cubicBezTo>
                    <a:cubicBezTo>
                      <a:pt x="267219" y="97375"/>
                      <a:pt x="269482" y="93671"/>
                      <a:pt x="271745" y="90037"/>
                    </a:cubicBezTo>
                    <a:cubicBezTo>
                      <a:pt x="272019" y="90037"/>
                      <a:pt x="272225" y="89968"/>
                      <a:pt x="272431" y="89900"/>
                    </a:cubicBezTo>
                    <a:cubicBezTo>
                      <a:pt x="272705" y="91614"/>
                      <a:pt x="274694" y="92780"/>
                      <a:pt x="276477" y="91957"/>
                    </a:cubicBezTo>
                    <a:cubicBezTo>
                      <a:pt x="283609" y="88459"/>
                      <a:pt x="289919" y="82150"/>
                      <a:pt x="295062" y="74949"/>
                    </a:cubicBezTo>
                    <a:cubicBezTo>
                      <a:pt x="295679" y="75155"/>
                      <a:pt x="296228" y="75223"/>
                      <a:pt x="296845" y="75498"/>
                    </a:cubicBezTo>
                    <a:cubicBezTo>
                      <a:pt x="308435" y="80710"/>
                      <a:pt x="306172" y="94014"/>
                      <a:pt x="298834" y="10135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4" name="任意多边形: 形状 4783">
                <a:extLst>
                  <a:ext uri="{FF2B5EF4-FFF2-40B4-BE49-F238E27FC236}">
                    <a16:creationId xmlns:a16="http://schemas.microsoft.com/office/drawing/2014/main" id="{00F13D7A-B608-7597-290D-95155F129F60}"/>
                  </a:ext>
                </a:extLst>
              </p:cNvPr>
              <p:cNvSpPr/>
              <p:nvPr/>
            </p:nvSpPr>
            <p:spPr>
              <a:xfrm>
                <a:off x="6255085" y="5681902"/>
                <a:ext cx="174603" cy="646789"/>
              </a:xfrm>
              <a:custGeom>
                <a:avLst/>
                <a:gdLst>
                  <a:gd name="connsiteX0" fmla="*/ 147032 w 174603"/>
                  <a:gd name="connsiteY0" fmla="*/ 552569 h 646789"/>
                  <a:gd name="connsiteX1" fmla="*/ 138048 w 174603"/>
                  <a:gd name="connsiteY1" fmla="*/ 558535 h 646789"/>
                  <a:gd name="connsiteX2" fmla="*/ 136539 w 174603"/>
                  <a:gd name="connsiteY2" fmla="*/ 532063 h 646789"/>
                  <a:gd name="connsiteX3" fmla="*/ 174601 w 174603"/>
                  <a:gd name="connsiteY3" fmla="*/ 484125 h 646789"/>
                  <a:gd name="connsiteX4" fmla="*/ 171584 w 174603"/>
                  <a:gd name="connsiteY4" fmla="*/ 480148 h 646789"/>
                  <a:gd name="connsiteX5" fmla="*/ 133933 w 174603"/>
                  <a:gd name="connsiteY5" fmla="*/ 493795 h 646789"/>
                  <a:gd name="connsiteX6" fmla="*/ 129956 w 174603"/>
                  <a:gd name="connsiteY6" fmla="*/ 444349 h 646789"/>
                  <a:gd name="connsiteX7" fmla="*/ 130298 w 174603"/>
                  <a:gd name="connsiteY7" fmla="*/ 444212 h 646789"/>
                  <a:gd name="connsiteX8" fmla="*/ 149226 w 174603"/>
                  <a:gd name="connsiteY8" fmla="*/ 437903 h 646789"/>
                  <a:gd name="connsiteX9" fmla="*/ 162257 w 174603"/>
                  <a:gd name="connsiteY9" fmla="*/ 413145 h 646789"/>
                  <a:gd name="connsiteX10" fmla="*/ 140928 w 174603"/>
                  <a:gd name="connsiteY10" fmla="*/ 401692 h 646789"/>
                  <a:gd name="connsiteX11" fmla="*/ 126595 w 174603"/>
                  <a:gd name="connsiteY11" fmla="*/ 409922 h 646789"/>
                  <a:gd name="connsiteX12" fmla="*/ 124469 w 174603"/>
                  <a:gd name="connsiteY12" fmla="*/ 388113 h 646789"/>
                  <a:gd name="connsiteX13" fmla="*/ 150461 w 174603"/>
                  <a:gd name="connsiteY13" fmla="*/ 377415 h 646789"/>
                  <a:gd name="connsiteX14" fmla="*/ 165823 w 174603"/>
                  <a:gd name="connsiteY14" fmla="*/ 337296 h 646789"/>
                  <a:gd name="connsiteX15" fmla="*/ 161845 w 174603"/>
                  <a:gd name="connsiteY15" fmla="*/ 333318 h 646789"/>
                  <a:gd name="connsiteX16" fmla="*/ 122617 w 174603"/>
                  <a:gd name="connsiteY16" fmla="*/ 372203 h 646789"/>
                  <a:gd name="connsiteX17" fmla="*/ 120834 w 174603"/>
                  <a:gd name="connsiteY17" fmla="*/ 356018 h 646789"/>
                  <a:gd name="connsiteX18" fmla="*/ 114456 w 174603"/>
                  <a:gd name="connsiteY18" fmla="*/ 303760 h 646789"/>
                  <a:gd name="connsiteX19" fmla="*/ 140860 w 174603"/>
                  <a:gd name="connsiteY19" fmla="*/ 285723 h 646789"/>
                  <a:gd name="connsiteX20" fmla="*/ 146689 w 174603"/>
                  <a:gd name="connsiteY20" fmla="*/ 253697 h 646789"/>
                  <a:gd name="connsiteX21" fmla="*/ 119669 w 174603"/>
                  <a:gd name="connsiteY21" fmla="*/ 254245 h 646789"/>
                  <a:gd name="connsiteX22" fmla="*/ 110273 w 174603"/>
                  <a:gd name="connsiteY22" fmla="*/ 272076 h 646789"/>
                  <a:gd name="connsiteX23" fmla="*/ 100672 w 174603"/>
                  <a:gd name="connsiteY23" fmla="*/ 206651 h 646789"/>
                  <a:gd name="connsiteX24" fmla="*/ 101152 w 174603"/>
                  <a:gd name="connsiteY24" fmla="*/ 206720 h 646789"/>
                  <a:gd name="connsiteX25" fmla="*/ 104581 w 174603"/>
                  <a:gd name="connsiteY25" fmla="*/ 208160 h 646789"/>
                  <a:gd name="connsiteX26" fmla="*/ 109039 w 174603"/>
                  <a:gd name="connsiteY26" fmla="*/ 206376 h 646789"/>
                  <a:gd name="connsiteX27" fmla="*/ 127692 w 174603"/>
                  <a:gd name="connsiteY27" fmla="*/ 197530 h 646789"/>
                  <a:gd name="connsiteX28" fmla="*/ 145317 w 174603"/>
                  <a:gd name="connsiteY28" fmla="*/ 164405 h 646789"/>
                  <a:gd name="connsiteX29" fmla="*/ 142300 w 174603"/>
                  <a:gd name="connsiteY29" fmla="*/ 160428 h 646789"/>
                  <a:gd name="connsiteX30" fmla="*/ 99780 w 174603"/>
                  <a:gd name="connsiteY30" fmla="*/ 197530 h 646789"/>
                  <a:gd name="connsiteX31" fmla="*/ 99163 w 174603"/>
                  <a:gd name="connsiteY31" fmla="*/ 197118 h 646789"/>
                  <a:gd name="connsiteX32" fmla="*/ 89425 w 174603"/>
                  <a:gd name="connsiteY32" fmla="*/ 142940 h 646789"/>
                  <a:gd name="connsiteX33" fmla="*/ 121109 w 174603"/>
                  <a:gd name="connsiteY33" fmla="*/ 127578 h 646789"/>
                  <a:gd name="connsiteX34" fmla="*/ 130573 w 174603"/>
                  <a:gd name="connsiteY34" fmla="*/ 89379 h 646789"/>
                  <a:gd name="connsiteX35" fmla="*/ 127624 w 174603"/>
                  <a:gd name="connsiteY35" fmla="*/ 86430 h 646789"/>
                  <a:gd name="connsiteX36" fmla="*/ 82018 w 174603"/>
                  <a:gd name="connsiteY36" fmla="*/ 107347 h 646789"/>
                  <a:gd name="connsiteX37" fmla="*/ 73446 w 174603"/>
                  <a:gd name="connsiteY37" fmla="*/ 70451 h 646789"/>
                  <a:gd name="connsiteX38" fmla="*/ 72760 w 174603"/>
                  <a:gd name="connsiteY38" fmla="*/ 69216 h 646789"/>
                  <a:gd name="connsiteX39" fmla="*/ 29280 w 174603"/>
                  <a:gd name="connsiteY39" fmla="*/ 499 h 646789"/>
                  <a:gd name="connsiteX40" fmla="*/ 23588 w 174603"/>
                  <a:gd name="connsiteY40" fmla="*/ 3791 h 646789"/>
                  <a:gd name="connsiteX41" fmla="*/ 24891 w 174603"/>
                  <a:gd name="connsiteY41" fmla="*/ 23542 h 646789"/>
                  <a:gd name="connsiteX42" fmla="*/ 25371 w 174603"/>
                  <a:gd name="connsiteY42" fmla="*/ 26011 h 646789"/>
                  <a:gd name="connsiteX43" fmla="*/ 25440 w 174603"/>
                  <a:gd name="connsiteY43" fmla="*/ 26080 h 646789"/>
                  <a:gd name="connsiteX44" fmla="*/ 34355 w 174603"/>
                  <a:gd name="connsiteY44" fmla="*/ 48368 h 646789"/>
                  <a:gd name="connsiteX45" fmla="*/ 63296 w 174603"/>
                  <a:gd name="connsiteY45" fmla="*/ 74154 h 646789"/>
                  <a:gd name="connsiteX46" fmla="*/ 65490 w 174603"/>
                  <a:gd name="connsiteY46" fmla="*/ 78544 h 646789"/>
                  <a:gd name="connsiteX47" fmla="*/ 69331 w 174603"/>
                  <a:gd name="connsiteY47" fmla="*/ 80395 h 646789"/>
                  <a:gd name="connsiteX48" fmla="*/ 79275 w 174603"/>
                  <a:gd name="connsiteY48" fmla="*/ 139922 h 646789"/>
                  <a:gd name="connsiteX49" fmla="*/ 75297 w 174603"/>
                  <a:gd name="connsiteY49" fmla="*/ 139099 h 646789"/>
                  <a:gd name="connsiteX50" fmla="*/ 75023 w 174603"/>
                  <a:gd name="connsiteY50" fmla="*/ 135465 h 646789"/>
                  <a:gd name="connsiteX51" fmla="*/ 339 w 174603"/>
                  <a:gd name="connsiteY51" fmla="*/ 114822 h 646789"/>
                  <a:gd name="connsiteX52" fmla="*/ 24617 w 174603"/>
                  <a:gd name="connsiteY52" fmla="*/ 136082 h 646789"/>
                  <a:gd name="connsiteX53" fmla="*/ 79961 w 174603"/>
                  <a:gd name="connsiteY53" fmla="*/ 144243 h 646789"/>
                  <a:gd name="connsiteX54" fmla="*/ 87916 w 174603"/>
                  <a:gd name="connsiteY54" fmla="*/ 191495 h 646789"/>
                  <a:gd name="connsiteX55" fmla="*/ 4591 w 174603"/>
                  <a:gd name="connsiteY55" fmla="*/ 187449 h 646789"/>
                  <a:gd name="connsiteX56" fmla="*/ 2671 w 174603"/>
                  <a:gd name="connsiteY56" fmla="*/ 194855 h 646789"/>
                  <a:gd name="connsiteX57" fmla="*/ 91139 w 174603"/>
                  <a:gd name="connsiteY57" fmla="*/ 211246 h 646789"/>
                  <a:gd name="connsiteX58" fmla="*/ 102798 w 174603"/>
                  <a:gd name="connsiteY58" fmla="*/ 285655 h 646789"/>
                  <a:gd name="connsiteX59" fmla="*/ 96077 w 174603"/>
                  <a:gd name="connsiteY59" fmla="*/ 287164 h 646789"/>
                  <a:gd name="connsiteX60" fmla="*/ 21668 w 174603"/>
                  <a:gd name="connsiteY60" fmla="*/ 260829 h 646789"/>
                  <a:gd name="connsiteX61" fmla="*/ 18102 w 174603"/>
                  <a:gd name="connsiteY61" fmla="*/ 267001 h 646789"/>
                  <a:gd name="connsiteX62" fmla="*/ 95940 w 174603"/>
                  <a:gd name="connsiteY62" fmla="*/ 296422 h 646789"/>
                  <a:gd name="connsiteX63" fmla="*/ 100535 w 174603"/>
                  <a:gd name="connsiteY63" fmla="*/ 300674 h 646789"/>
                  <a:gd name="connsiteX64" fmla="*/ 99506 w 174603"/>
                  <a:gd name="connsiteY64" fmla="*/ 301360 h 646789"/>
                  <a:gd name="connsiteX65" fmla="*/ 101563 w 174603"/>
                  <a:gd name="connsiteY65" fmla="*/ 306229 h 646789"/>
                  <a:gd name="connsiteX66" fmla="*/ 105678 w 174603"/>
                  <a:gd name="connsiteY66" fmla="*/ 306092 h 646789"/>
                  <a:gd name="connsiteX67" fmla="*/ 113016 w 174603"/>
                  <a:gd name="connsiteY67" fmla="*/ 362739 h 646789"/>
                  <a:gd name="connsiteX68" fmla="*/ 114868 w 174603"/>
                  <a:gd name="connsiteY68" fmla="*/ 379884 h 646789"/>
                  <a:gd name="connsiteX69" fmla="*/ 113496 w 174603"/>
                  <a:gd name="connsiteY69" fmla="*/ 379404 h 646789"/>
                  <a:gd name="connsiteX70" fmla="*/ 27291 w 174603"/>
                  <a:gd name="connsiteY70" fmla="*/ 356773 h 646789"/>
                  <a:gd name="connsiteX71" fmla="*/ 25508 w 174603"/>
                  <a:gd name="connsiteY71" fmla="*/ 363631 h 646789"/>
                  <a:gd name="connsiteX72" fmla="*/ 111233 w 174603"/>
                  <a:gd name="connsiteY72" fmla="*/ 384479 h 646789"/>
                  <a:gd name="connsiteX73" fmla="*/ 112468 w 174603"/>
                  <a:gd name="connsiteY73" fmla="*/ 385987 h 646789"/>
                  <a:gd name="connsiteX74" fmla="*/ 115622 w 174603"/>
                  <a:gd name="connsiteY74" fmla="*/ 387154 h 646789"/>
                  <a:gd name="connsiteX75" fmla="*/ 118914 w 174603"/>
                  <a:gd name="connsiteY75" fmla="*/ 420552 h 646789"/>
                  <a:gd name="connsiteX76" fmla="*/ 116445 w 174603"/>
                  <a:gd name="connsiteY76" fmla="*/ 424941 h 646789"/>
                  <a:gd name="connsiteX77" fmla="*/ 119737 w 174603"/>
                  <a:gd name="connsiteY77" fmla="*/ 429261 h 646789"/>
                  <a:gd name="connsiteX78" fmla="*/ 120560 w 174603"/>
                  <a:gd name="connsiteY78" fmla="*/ 437491 h 646789"/>
                  <a:gd name="connsiteX79" fmla="*/ 118091 w 174603"/>
                  <a:gd name="connsiteY79" fmla="*/ 438520 h 646789"/>
                  <a:gd name="connsiteX80" fmla="*/ 65970 w 174603"/>
                  <a:gd name="connsiteY80" fmla="*/ 421238 h 646789"/>
                  <a:gd name="connsiteX81" fmla="*/ 19130 w 174603"/>
                  <a:gd name="connsiteY81" fmla="*/ 426107 h 646789"/>
                  <a:gd name="connsiteX82" fmla="*/ 44573 w 174603"/>
                  <a:gd name="connsiteY82" fmla="*/ 446064 h 646789"/>
                  <a:gd name="connsiteX83" fmla="*/ 110410 w 174603"/>
                  <a:gd name="connsiteY83" fmla="*/ 449904 h 646789"/>
                  <a:gd name="connsiteX84" fmla="*/ 112811 w 174603"/>
                  <a:gd name="connsiteY84" fmla="*/ 450521 h 646789"/>
                  <a:gd name="connsiteX85" fmla="*/ 121520 w 174603"/>
                  <a:gd name="connsiteY85" fmla="*/ 447709 h 646789"/>
                  <a:gd name="connsiteX86" fmla="*/ 125978 w 174603"/>
                  <a:gd name="connsiteY86" fmla="*/ 503054 h 646789"/>
                  <a:gd name="connsiteX87" fmla="*/ 126732 w 174603"/>
                  <a:gd name="connsiteY87" fmla="*/ 514781 h 646789"/>
                  <a:gd name="connsiteX88" fmla="*/ 36412 w 174603"/>
                  <a:gd name="connsiteY88" fmla="*/ 494961 h 646789"/>
                  <a:gd name="connsiteX89" fmla="*/ 34629 w 174603"/>
                  <a:gd name="connsiteY89" fmla="*/ 501819 h 646789"/>
                  <a:gd name="connsiteX90" fmla="*/ 120834 w 174603"/>
                  <a:gd name="connsiteY90" fmla="*/ 521159 h 646789"/>
                  <a:gd name="connsiteX91" fmla="*/ 121726 w 174603"/>
                  <a:gd name="connsiteY91" fmla="*/ 518278 h 646789"/>
                  <a:gd name="connsiteX92" fmla="*/ 124126 w 174603"/>
                  <a:gd name="connsiteY92" fmla="*/ 519787 h 646789"/>
                  <a:gd name="connsiteX93" fmla="*/ 127075 w 174603"/>
                  <a:gd name="connsiteY93" fmla="*/ 519650 h 646789"/>
                  <a:gd name="connsiteX94" fmla="*/ 127487 w 174603"/>
                  <a:gd name="connsiteY94" fmla="*/ 527262 h 646789"/>
                  <a:gd name="connsiteX95" fmla="*/ 126115 w 174603"/>
                  <a:gd name="connsiteY95" fmla="*/ 527879 h 646789"/>
                  <a:gd name="connsiteX96" fmla="*/ 126595 w 174603"/>
                  <a:gd name="connsiteY96" fmla="*/ 531583 h 646789"/>
                  <a:gd name="connsiteX97" fmla="*/ 127761 w 174603"/>
                  <a:gd name="connsiteY97" fmla="*/ 531789 h 646789"/>
                  <a:gd name="connsiteX98" fmla="*/ 130367 w 174603"/>
                  <a:gd name="connsiteY98" fmla="*/ 576708 h 646789"/>
                  <a:gd name="connsiteX99" fmla="*/ 130367 w 174603"/>
                  <a:gd name="connsiteY99" fmla="*/ 576914 h 646789"/>
                  <a:gd name="connsiteX100" fmla="*/ 130024 w 174603"/>
                  <a:gd name="connsiteY100" fmla="*/ 578423 h 646789"/>
                  <a:gd name="connsiteX101" fmla="*/ 130504 w 174603"/>
                  <a:gd name="connsiteY101" fmla="*/ 580617 h 646789"/>
                  <a:gd name="connsiteX102" fmla="*/ 130641 w 174603"/>
                  <a:gd name="connsiteY102" fmla="*/ 583841 h 646789"/>
                  <a:gd name="connsiteX103" fmla="*/ 115074 w 174603"/>
                  <a:gd name="connsiteY103" fmla="*/ 588984 h 646789"/>
                  <a:gd name="connsiteX104" fmla="*/ 115622 w 174603"/>
                  <a:gd name="connsiteY104" fmla="*/ 593374 h 646789"/>
                  <a:gd name="connsiteX105" fmla="*/ 130778 w 174603"/>
                  <a:gd name="connsiteY105" fmla="*/ 592756 h 646789"/>
                  <a:gd name="connsiteX106" fmla="*/ 134413 w 174603"/>
                  <a:gd name="connsiteY106" fmla="*/ 644603 h 646789"/>
                  <a:gd name="connsiteX107" fmla="*/ 140311 w 174603"/>
                  <a:gd name="connsiteY107" fmla="*/ 644603 h 646789"/>
                  <a:gd name="connsiteX108" fmla="*/ 140037 w 174603"/>
                  <a:gd name="connsiteY108" fmla="*/ 590424 h 646789"/>
                  <a:gd name="connsiteX109" fmla="*/ 168086 w 174603"/>
                  <a:gd name="connsiteY109" fmla="*/ 561347 h 646789"/>
                  <a:gd name="connsiteX110" fmla="*/ 147032 w 174603"/>
                  <a:gd name="connsiteY110" fmla="*/ 552569 h 646789"/>
                  <a:gd name="connsiteX111" fmla="*/ 136539 w 174603"/>
                  <a:gd name="connsiteY111" fmla="*/ 167698 h 646789"/>
                  <a:gd name="connsiteX112" fmla="*/ 121177 w 174603"/>
                  <a:gd name="connsiteY112" fmla="*/ 191632 h 646789"/>
                  <a:gd name="connsiteX113" fmla="*/ 104032 w 174603"/>
                  <a:gd name="connsiteY113" fmla="*/ 198078 h 646789"/>
                  <a:gd name="connsiteX114" fmla="*/ 136539 w 174603"/>
                  <a:gd name="connsiteY114" fmla="*/ 167698 h 646789"/>
                  <a:gd name="connsiteX115" fmla="*/ 51089 w 174603"/>
                  <a:gd name="connsiteY115" fmla="*/ 42951 h 646789"/>
                  <a:gd name="connsiteX116" fmla="*/ 34081 w 174603"/>
                  <a:gd name="connsiteY116" fmla="*/ 23405 h 646789"/>
                  <a:gd name="connsiteX117" fmla="*/ 32160 w 174603"/>
                  <a:gd name="connsiteY117" fmla="*/ 22377 h 646789"/>
                  <a:gd name="connsiteX118" fmla="*/ 30995 w 174603"/>
                  <a:gd name="connsiteY118" fmla="*/ 10786 h 646789"/>
                  <a:gd name="connsiteX119" fmla="*/ 63227 w 174603"/>
                  <a:gd name="connsiteY119" fmla="*/ 59821 h 646789"/>
                  <a:gd name="connsiteX120" fmla="*/ 51089 w 174603"/>
                  <a:gd name="connsiteY120" fmla="*/ 42951 h 646789"/>
                  <a:gd name="connsiteX121" fmla="*/ 50471 w 174603"/>
                  <a:gd name="connsiteY121" fmla="*/ 136493 h 646789"/>
                  <a:gd name="connsiteX122" fmla="*/ 18444 w 174603"/>
                  <a:gd name="connsiteY122" fmla="*/ 124629 h 646789"/>
                  <a:gd name="connsiteX123" fmla="*/ 14124 w 174603"/>
                  <a:gd name="connsiteY123" fmla="*/ 122092 h 646789"/>
                  <a:gd name="connsiteX124" fmla="*/ 21942 w 174603"/>
                  <a:gd name="connsiteY124" fmla="*/ 112490 h 646789"/>
                  <a:gd name="connsiteX125" fmla="*/ 40459 w 174603"/>
                  <a:gd name="connsiteY125" fmla="*/ 120446 h 646789"/>
                  <a:gd name="connsiteX126" fmla="*/ 68782 w 174603"/>
                  <a:gd name="connsiteY126" fmla="*/ 138276 h 646789"/>
                  <a:gd name="connsiteX127" fmla="*/ 50471 w 174603"/>
                  <a:gd name="connsiteY127" fmla="*/ 136493 h 646789"/>
                  <a:gd name="connsiteX128" fmla="*/ 85241 w 174603"/>
                  <a:gd name="connsiteY128" fmla="*/ 123395 h 646789"/>
                  <a:gd name="connsiteX129" fmla="*/ 91071 w 174603"/>
                  <a:gd name="connsiteY129" fmla="*/ 107964 h 646789"/>
                  <a:gd name="connsiteX130" fmla="*/ 122755 w 174603"/>
                  <a:gd name="connsiteY130" fmla="*/ 94386 h 646789"/>
                  <a:gd name="connsiteX131" fmla="*/ 113222 w 174603"/>
                  <a:gd name="connsiteY131" fmla="*/ 123601 h 646789"/>
                  <a:gd name="connsiteX132" fmla="*/ 98066 w 174603"/>
                  <a:gd name="connsiteY132" fmla="*/ 133750 h 646789"/>
                  <a:gd name="connsiteX133" fmla="*/ 88190 w 174603"/>
                  <a:gd name="connsiteY133" fmla="*/ 137385 h 646789"/>
                  <a:gd name="connsiteX134" fmla="*/ 85241 w 174603"/>
                  <a:gd name="connsiteY134" fmla="*/ 123395 h 646789"/>
                  <a:gd name="connsiteX135" fmla="*/ 15976 w 174603"/>
                  <a:gd name="connsiteY135" fmla="*/ 193895 h 646789"/>
                  <a:gd name="connsiteX136" fmla="*/ 89630 w 174603"/>
                  <a:gd name="connsiteY136" fmla="*/ 202330 h 646789"/>
                  <a:gd name="connsiteX137" fmla="*/ 90042 w 174603"/>
                  <a:gd name="connsiteY137" fmla="*/ 205005 h 646789"/>
                  <a:gd name="connsiteX138" fmla="*/ 15976 w 174603"/>
                  <a:gd name="connsiteY138" fmla="*/ 193895 h 646789"/>
                  <a:gd name="connsiteX139" fmla="*/ 29554 w 174603"/>
                  <a:gd name="connsiteY139" fmla="*/ 268647 h 646789"/>
                  <a:gd name="connsiteX140" fmla="*/ 86339 w 174603"/>
                  <a:gd name="connsiteY140" fmla="*/ 288604 h 646789"/>
                  <a:gd name="connsiteX141" fmla="*/ 29554 w 174603"/>
                  <a:gd name="connsiteY141" fmla="*/ 268647 h 646789"/>
                  <a:gd name="connsiteX142" fmla="*/ 112948 w 174603"/>
                  <a:gd name="connsiteY142" fmla="*/ 293336 h 646789"/>
                  <a:gd name="connsiteX143" fmla="*/ 115554 w 174603"/>
                  <a:gd name="connsiteY143" fmla="*/ 290798 h 646789"/>
                  <a:gd name="connsiteX144" fmla="*/ 122617 w 174603"/>
                  <a:gd name="connsiteY144" fmla="*/ 261652 h 646789"/>
                  <a:gd name="connsiteX145" fmla="*/ 142506 w 174603"/>
                  <a:gd name="connsiteY145" fmla="*/ 268578 h 646789"/>
                  <a:gd name="connsiteX146" fmla="*/ 121520 w 174603"/>
                  <a:gd name="connsiteY146" fmla="*/ 289907 h 646789"/>
                  <a:gd name="connsiteX147" fmla="*/ 113016 w 174603"/>
                  <a:gd name="connsiteY147" fmla="*/ 294090 h 646789"/>
                  <a:gd name="connsiteX148" fmla="*/ 112948 w 174603"/>
                  <a:gd name="connsiteY148" fmla="*/ 293336 h 646789"/>
                  <a:gd name="connsiteX149" fmla="*/ 37098 w 174603"/>
                  <a:gd name="connsiteY149" fmla="*/ 363768 h 646789"/>
                  <a:gd name="connsiteX150" fmla="*/ 74886 w 174603"/>
                  <a:gd name="connsiteY150" fmla="*/ 366785 h 646789"/>
                  <a:gd name="connsiteX151" fmla="*/ 104718 w 174603"/>
                  <a:gd name="connsiteY151" fmla="*/ 380570 h 646789"/>
                  <a:gd name="connsiteX152" fmla="*/ 37098 w 174603"/>
                  <a:gd name="connsiteY152" fmla="*/ 363768 h 646789"/>
                  <a:gd name="connsiteX153" fmla="*/ 109862 w 174603"/>
                  <a:gd name="connsiteY153" fmla="*/ 445378 h 646789"/>
                  <a:gd name="connsiteX154" fmla="*/ 75160 w 174603"/>
                  <a:gd name="connsiteY154" fmla="*/ 444349 h 646789"/>
                  <a:gd name="connsiteX155" fmla="*/ 52323 w 174603"/>
                  <a:gd name="connsiteY155" fmla="*/ 439823 h 646789"/>
                  <a:gd name="connsiteX156" fmla="*/ 35589 w 174603"/>
                  <a:gd name="connsiteY156" fmla="*/ 427958 h 646789"/>
                  <a:gd name="connsiteX157" fmla="*/ 76532 w 174603"/>
                  <a:gd name="connsiteY157" fmla="*/ 431250 h 646789"/>
                  <a:gd name="connsiteX158" fmla="*/ 112742 w 174603"/>
                  <a:gd name="connsiteY158" fmla="*/ 441469 h 646789"/>
                  <a:gd name="connsiteX159" fmla="*/ 109862 w 174603"/>
                  <a:gd name="connsiteY159" fmla="*/ 445378 h 646789"/>
                  <a:gd name="connsiteX160" fmla="*/ 122755 w 174603"/>
                  <a:gd name="connsiteY160" fmla="*/ 374466 h 646789"/>
                  <a:gd name="connsiteX161" fmla="*/ 126869 w 174603"/>
                  <a:gd name="connsiteY161" fmla="*/ 374329 h 646789"/>
                  <a:gd name="connsiteX162" fmla="*/ 158005 w 174603"/>
                  <a:gd name="connsiteY162" fmla="*/ 341548 h 646789"/>
                  <a:gd name="connsiteX163" fmla="*/ 146758 w 174603"/>
                  <a:gd name="connsiteY163" fmla="*/ 369597 h 646789"/>
                  <a:gd name="connsiteX164" fmla="*/ 123303 w 174603"/>
                  <a:gd name="connsiteY164" fmla="*/ 378787 h 646789"/>
                  <a:gd name="connsiteX165" fmla="*/ 122755 w 174603"/>
                  <a:gd name="connsiteY165" fmla="*/ 374466 h 646789"/>
                  <a:gd name="connsiteX166" fmla="*/ 120217 w 174603"/>
                  <a:gd name="connsiteY166" fmla="*/ 517387 h 646789"/>
                  <a:gd name="connsiteX167" fmla="*/ 46699 w 174603"/>
                  <a:gd name="connsiteY167" fmla="*/ 500516 h 646789"/>
                  <a:gd name="connsiteX168" fmla="*/ 120834 w 174603"/>
                  <a:gd name="connsiteY168" fmla="*/ 517592 h 646789"/>
                  <a:gd name="connsiteX169" fmla="*/ 120217 w 174603"/>
                  <a:gd name="connsiteY169" fmla="*/ 517387 h 646789"/>
                  <a:gd name="connsiteX170" fmla="*/ 127349 w 174603"/>
                  <a:gd name="connsiteY170" fmla="*/ 419386 h 646789"/>
                  <a:gd name="connsiteX171" fmla="*/ 140448 w 174603"/>
                  <a:gd name="connsiteY171" fmla="*/ 409373 h 646789"/>
                  <a:gd name="connsiteX172" fmla="*/ 154439 w 174603"/>
                  <a:gd name="connsiteY172" fmla="*/ 415271 h 646789"/>
                  <a:gd name="connsiteX173" fmla="*/ 146895 w 174603"/>
                  <a:gd name="connsiteY173" fmla="*/ 429056 h 646789"/>
                  <a:gd name="connsiteX174" fmla="*/ 128858 w 174603"/>
                  <a:gd name="connsiteY174" fmla="*/ 435091 h 646789"/>
                  <a:gd name="connsiteX175" fmla="*/ 127349 w 174603"/>
                  <a:gd name="connsiteY175" fmla="*/ 419386 h 646789"/>
                  <a:gd name="connsiteX176" fmla="*/ 165960 w 174603"/>
                  <a:gd name="connsiteY176" fmla="*/ 487349 h 646789"/>
                  <a:gd name="connsiteX177" fmla="*/ 153273 w 174603"/>
                  <a:gd name="connsiteY177" fmla="*/ 512792 h 646789"/>
                  <a:gd name="connsiteX178" fmla="*/ 135922 w 174603"/>
                  <a:gd name="connsiteY178" fmla="*/ 523491 h 646789"/>
                  <a:gd name="connsiteX179" fmla="*/ 135099 w 174603"/>
                  <a:gd name="connsiteY179" fmla="*/ 511215 h 646789"/>
                  <a:gd name="connsiteX180" fmla="*/ 165960 w 174603"/>
                  <a:gd name="connsiteY180" fmla="*/ 487349 h 646789"/>
                  <a:gd name="connsiteX181" fmla="*/ 154713 w 174603"/>
                  <a:gd name="connsiteY181" fmla="*/ 573965 h 646789"/>
                  <a:gd name="connsiteX182" fmla="*/ 139351 w 174603"/>
                  <a:gd name="connsiteY182" fmla="*/ 580960 h 646789"/>
                  <a:gd name="connsiteX183" fmla="*/ 139077 w 174603"/>
                  <a:gd name="connsiteY183" fmla="*/ 576572 h 646789"/>
                  <a:gd name="connsiteX184" fmla="*/ 138665 w 174603"/>
                  <a:gd name="connsiteY184" fmla="*/ 569919 h 646789"/>
                  <a:gd name="connsiteX185" fmla="*/ 144083 w 174603"/>
                  <a:gd name="connsiteY185" fmla="*/ 562444 h 646789"/>
                  <a:gd name="connsiteX186" fmla="*/ 154713 w 174603"/>
                  <a:gd name="connsiteY186" fmla="*/ 573965 h 64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</a:cxnLst>
                <a:rect l="l" t="t" r="r" b="b"/>
                <a:pathLst>
                  <a:path w="174603" h="646789">
                    <a:moveTo>
                      <a:pt x="147032" y="552569"/>
                    </a:moveTo>
                    <a:cubicBezTo>
                      <a:pt x="143260" y="553391"/>
                      <a:pt x="140380" y="555655"/>
                      <a:pt x="138048" y="558535"/>
                    </a:cubicBezTo>
                    <a:cubicBezTo>
                      <a:pt x="137568" y="549688"/>
                      <a:pt x="137088" y="540910"/>
                      <a:pt x="136539" y="532063"/>
                    </a:cubicBezTo>
                    <a:cubicBezTo>
                      <a:pt x="157593" y="529594"/>
                      <a:pt x="173710" y="503534"/>
                      <a:pt x="174601" y="484125"/>
                    </a:cubicBezTo>
                    <a:cubicBezTo>
                      <a:pt x="174670" y="482343"/>
                      <a:pt x="173298" y="480628"/>
                      <a:pt x="171584" y="480148"/>
                    </a:cubicBezTo>
                    <a:cubicBezTo>
                      <a:pt x="156907" y="476308"/>
                      <a:pt x="141614" y="482480"/>
                      <a:pt x="133933" y="493795"/>
                    </a:cubicBezTo>
                    <a:cubicBezTo>
                      <a:pt x="132699" y="477336"/>
                      <a:pt x="131396" y="460808"/>
                      <a:pt x="129956" y="444349"/>
                    </a:cubicBezTo>
                    <a:cubicBezTo>
                      <a:pt x="130093" y="444349"/>
                      <a:pt x="130161" y="444280"/>
                      <a:pt x="130298" y="444212"/>
                    </a:cubicBezTo>
                    <a:cubicBezTo>
                      <a:pt x="136882" y="442498"/>
                      <a:pt x="143260" y="441126"/>
                      <a:pt x="149226" y="437903"/>
                    </a:cubicBezTo>
                    <a:cubicBezTo>
                      <a:pt x="158210" y="432965"/>
                      <a:pt x="164246" y="423295"/>
                      <a:pt x="162257" y="413145"/>
                    </a:cubicBezTo>
                    <a:cubicBezTo>
                      <a:pt x="160474" y="404093"/>
                      <a:pt x="148952" y="399978"/>
                      <a:pt x="140928" y="401692"/>
                    </a:cubicBezTo>
                    <a:cubicBezTo>
                      <a:pt x="134962" y="402927"/>
                      <a:pt x="130367" y="405944"/>
                      <a:pt x="126595" y="409922"/>
                    </a:cubicBezTo>
                    <a:cubicBezTo>
                      <a:pt x="125841" y="402652"/>
                      <a:pt x="125223" y="395383"/>
                      <a:pt x="124469" y="388113"/>
                    </a:cubicBezTo>
                    <a:cubicBezTo>
                      <a:pt x="134002" y="387702"/>
                      <a:pt x="144220" y="383039"/>
                      <a:pt x="150461" y="377415"/>
                    </a:cubicBezTo>
                    <a:cubicBezTo>
                      <a:pt x="161982" y="367128"/>
                      <a:pt x="167537" y="352658"/>
                      <a:pt x="165823" y="337296"/>
                    </a:cubicBezTo>
                    <a:cubicBezTo>
                      <a:pt x="165617" y="335170"/>
                      <a:pt x="164177" y="333318"/>
                      <a:pt x="161845" y="333318"/>
                    </a:cubicBezTo>
                    <a:cubicBezTo>
                      <a:pt x="141408" y="333387"/>
                      <a:pt x="121040" y="350943"/>
                      <a:pt x="122617" y="372203"/>
                    </a:cubicBezTo>
                    <a:cubicBezTo>
                      <a:pt x="122000" y="366785"/>
                      <a:pt x="121452" y="361436"/>
                      <a:pt x="120834" y="356018"/>
                    </a:cubicBezTo>
                    <a:cubicBezTo>
                      <a:pt x="118777" y="338667"/>
                      <a:pt x="116651" y="321180"/>
                      <a:pt x="114456" y="303760"/>
                    </a:cubicBezTo>
                    <a:cubicBezTo>
                      <a:pt x="124469" y="299782"/>
                      <a:pt x="134345" y="291827"/>
                      <a:pt x="140860" y="285723"/>
                    </a:cubicBezTo>
                    <a:cubicBezTo>
                      <a:pt x="149844" y="277357"/>
                      <a:pt x="154987" y="264121"/>
                      <a:pt x="146689" y="253697"/>
                    </a:cubicBezTo>
                    <a:cubicBezTo>
                      <a:pt x="140174" y="245467"/>
                      <a:pt x="126595" y="248896"/>
                      <a:pt x="119669" y="254245"/>
                    </a:cubicBezTo>
                    <a:cubicBezTo>
                      <a:pt x="114251" y="258429"/>
                      <a:pt x="111439" y="265013"/>
                      <a:pt x="110273" y="272076"/>
                    </a:cubicBezTo>
                    <a:cubicBezTo>
                      <a:pt x="107324" y="250268"/>
                      <a:pt x="104169" y="228459"/>
                      <a:pt x="100672" y="206651"/>
                    </a:cubicBezTo>
                    <a:cubicBezTo>
                      <a:pt x="100809" y="206651"/>
                      <a:pt x="101015" y="206720"/>
                      <a:pt x="101152" y="206720"/>
                    </a:cubicBezTo>
                    <a:cubicBezTo>
                      <a:pt x="102318" y="207199"/>
                      <a:pt x="103415" y="207679"/>
                      <a:pt x="104581" y="208160"/>
                    </a:cubicBezTo>
                    <a:cubicBezTo>
                      <a:pt x="106295" y="208914"/>
                      <a:pt x="108353" y="207817"/>
                      <a:pt x="109039" y="206376"/>
                    </a:cubicBezTo>
                    <a:cubicBezTo>
                      <a:pt x="115828" y="205073"/>
                      <a:pt x="122412" y="201507"/>
                      <a:pt x="127692" y="197530"/>
                    </a:cubicBezTo>
                    <a:cubicBezTo>
                      <a:pt x="138254" y="189575"/>
                      <a:pt x="144494" y="177504"/>
                      <a:pt x="145317" y="164405"/>
                    </a:cubicBezTo>
                    <a:cubicBezTo>
                      <a:pt x="145455" y="162622"/>
                      <a:pt x="144014" y="160908"/>
                      <a:pt x="142300" y="160428"/>
                    </a:cubicBezTo>
                    <a:cubicBezTo>
                      <a:pt x="116720" y="153433"/>
                      <a:pt x="95871" y="173870"/>
                      <a:pt x="99780" y="197530"/>
                    </a:cubicBezTo>
                    <a:cubicBezTo>
                      <a:pt x="99575" y="197392"/>
                      <a:pt x="99369" y="197256"/>
                      <a:pt x="99163" y="197118"/>
                    </a:cubicBezTo>
                    <a:cubicBezTo>
                      <a:pt x="96146" y="179013"/>
                      <a:pt x="92922" y="160908"/>
                      <a:pt x="89425" y="142940"/>
                    </a:cubicBezTo>
                    <a:cubicBezTo>
                      <a:pt x="99575" y="148015"/>
                      <a:pt x="115279" y="134436"/>
                      <a:pt x="121109" y="127578"/>
                    </a:cubicBezTo>
                    <a:cubicBezTo>
                      <a:pt x="130093" y="116948"/>
                      <a:pt x="133453" y="102889"/>
                      <a:pt x="130573" y="89379"/>
                    </a:cubicBezTo>
                    <a:cubicBezTo>
                      <a:pt x="130298" y="88076"/>
                      <a:pt x="128995" y="86705"/>
                      <a:pt x="127624" y="86430"/>
                    </a:cubicBezTo>
                    <a:cubicBezTo>
                      <a:pt x="109999" y="83344"/>
                      <a:pt x="90591" y="92602"/>
                      <a:pt x="82018" y="107347"/>
                    </a:cubicBezTo>
                    <a:cubicBezTo>
                      <a:pt x="79275" y="95003"/>
                      <a:pt x="76463" y="82727"/>
                      <a:pt x="73446" y="70451"/>
                    </a:cubicBezTo>
                    <a:cubicBezTo>
                      <a:pt x="73308" y="69902"/>
                      <a:pt x="73103" y="69491"/>
                      <a:pt x="72760" y="69216"/>
                    </a:cubicBezTo>
                    <a:cubicBezTo>
                      <a:pt x="71320" y="40481"/>
                      <a:pt x="54655" y="14490"/>
                      <a:pt x="29280" y="499"/>
                    </a:cubicBezTo>
                    <a:cubicBezTo>
                      <a:pt x="26674" y="-941"/>
                      <a:pt x="23794" y="911"/>
                      <a:pt x="23588" y="3791"/>
                    </a:cubicBezTo>
                    <a:cubicBezTo>
                      <a:pt x="23108" y="10581"/>
                      <a:pt x="23657" y="17164"/>
                      <a:pt x="24891" y="23542"/>
                    </a:cubicBezTo>
                    <a:cubicBezTo>
                      <a:pt x="24754" y="24297"/>
                      <a:pt x="24822" y="25119"/>
                      <a:pt x="25371" y="26011"/>
                    </a:cubicBezTo>
                    <a:cubicBezTo>
                      <a:pt x="25371" y="26011"/>
                      <a:pt x="25371" y="26080"/>
                      <a:pt x="25440" y="26080"/>
                    </a:cubicBezTo>
                    <a:cubicBezTo>
                      <a:pt x="27223" y="33761"/>
                      <a:pt x="30240" y="41167"/>
                      <a:pt x="34355" y="48368"/>
                    </a:cubicBezTo>
                    <a:cubicBezTo>
                      <a:pt x="40116" y="58381"/>
                      <a:pt x="51157" y="71342"/>
                      <a:pt x="63296" y="74154"/>
                    </a:cubicBezTo>
                    <a:cubicBezTo>
                      <a:pt x="63776" y="75251"/>
                      <a:pt x="64393" y="76486"/>
                      <a:pt x="65490" y="78544"/>
                    </a:cubicBezTo>
                    <a:cubicBezTo>
                      <a:pt x="66313" y="80189"/>
                      <a:pt x="67822" y="80670"/>
                      <a:pt x="69331" y="80395"/>
                    </a:cubicBezTo>
                    <a:cubicBezTo>
                      <a:pt x="72623" y="100283"/>
                      <a:pt x="75914" y="120103"/>
                      <a:pt x="79275" y="139922"/>
                    </a:cubicBezTo>
                    <a:cubicBezTo>
                      <a:pt x="77972" y="139580"/>
                      <a:pt x="76600" y="139305"/>
                      <a:pt x="75297" y="139099"/>
                    </a:cubicBezTo>
                    <a:cubicBezTo>
                      <a:pt x="75983" y="138002"/>
                      <a:pt x="76120" y="136493"/>
                      <a:pt x="75023" y="135465"/>
                    </a:cubicBezTo>
                    <a:cubicBezTo>
                      <a:pt x="64393" y="125452"/>
                      <a:pt x="8912" y="83755"/>
                      <a:pt x="339" y="114822"/>
                    </a:cubicBezTo>
                    <a:cubicBezTo>
                      <a:pt x="-2815" y="126412"/>
                      <a:pt x="16867" y="132790"/>
                      <a:pt x="24617" y="136082"/>
                    </a:cubicBezTo>
                    <a:cubicBezTo>
                      <a:pt x="39979" y="142528"/>
                      <a:pt x="63570" y="150758"/>
                      <a:pt x="79961" y="144243"/>
                    </a:cubicBezTo>
                    <a:cubicBezTo>
                      <a:pt x="82635" y="160017"/>
                      <a:pt x="85310" y="175721"/>
                      <a:pt x="87916" y="191495"/>
                    </a:cubicBezTo>
                    <a:cubicBezTo>
                      <a:pt x="62061" y="180385"/>
                      <a:pt x="31063" y="180385"/>
                      <a:pt x="4591" y="187449"/>
                    </a:cubicBezTo>
                    <a:cubicBezTo>
                      <a:pt x="1574" y="188272"/>
                      <a:pt x="65" y="192660"/>
                      <a:pt x="2671" y="194855"/>
                    </a:cubicBezTo>
                    <a:cubicBezTo>
                      <a:pt x="25851" y="214332"/>
                      <a:pt x="62747" y="225510"/>
                      <a:pt x="91139" y="211246"/>
                    </a:cubicBezTo>
                    <a:cubicBezTo>
                      <a:pt x="95185" y="236003"/>
                      <a:pt x="99163" y="260829"/>
                      <a:pt x="102798" y="285655"/>
                    </a:cubicBezTo>
                    <a:cubicBezTo>
                      <a:pt x="100535" y="286204"/>
                      <a:pt x="98272" y="286752"/>
                      <a:pt x="96077" y="287164"/>
                    </a:cubicBezTo>
                    <a:cubicBezTo>
                      <a:pt x="77629" y="267344"/>
                      <a:pt x="48140" y="258497"/>
                      <a:pt x="21668" y="260829"/>
                    </a:cubicBezTo>
                    <a:cubicBezTo>
                      <a:pt x="18856" y="261103"/>
                      <a:pt x="16250" y="264190"/>
                      <a:pt x="18102" y="267001"/>
                    </a:cubicBezTo>
                    <a:cubicBezTo>
                      <a:pt x="33875" y="290113"/>
                      <a:pt x="68371" y="305955"/>
                      <a:pt x="95940" y="296422"/>
                    </a:cubicBezTo>
                    <a:cubicBezTo>
                      <a:pt x="97449" y="297794"/>
                      <a:pt x="99026" y="299234"/>
                      <a:pt x="100535" y="300674"/>
                    </a:cubicBezTo>
                    <a:cubicBezTo>
                      <a:pt x="100192" y="300880"/>
                      <a:pt x="99849" y="301085"/>
                      <a:pt x="99506" y="301360"/>
                    </a:cubicBezTo>
                    <a:cubicBezTo>
                      <a:pt x="97380" y="303074"/>
                      <a:pt x="99300" y="306092"/>
                      <a:pt x="101563" y="306229"/>
                    </a:cubicBezTo>
                    <a:cubicBezTo>
                      <a:pt x="102935" y="306366"/>
                      <a:pt x="104307" y="306229"/>
                      <a:pt x="105678" y="306092"/>
                    </a:cubicBezTo>
                    <a:cubicBezTo>
                      <a:pt x="108284" y="324951"/>
                      <a:pt x="110822" y="343811"/>
                      <a:pt x="113016" y="362739"/>
                    </a:cubicBezTo>
                    <a:cubicBezTo>
                      <a:pt x="113702" y="368431"/>
                      <a:pt x="114251" y="374192"/>
                      <a:pt x="114868" y="379884"/>
                    </a:cubicBezTo>
                    <a:cubicBezTo>
                      <a:pt x="114525" y="379541"/>
                      <a:pt x="114045" y="379404"/>
                      <a:pt x="113496" y="379404"/>
                    </a:cubicBezTo>
                    <a:cubicBezTo>
                      <a:pt x="95940" y="355675"/>
                      <a:pt x="53420" y="352383"/>
                      <a:pt x="27291" y="356773"/>
                    </a:cubicBezTo>
                    <a:cubicBezTo>
                      <a:pt x="24068" y="357321"/>
                      <a:pt x="23588" y="361573"/>
                      <a:pt x="25508" y="363631"/>
                    </a:cubicBezTo>
                    <a:cubicBezTo>
                      <a:pt x="45671" y="385645"/>
                      <a:pt x="83253" y="399635"/>
                      <a:pt x="111233" y="384479"/>
                    </a:cubicBezTo>
                    <a:cubicBezTo>
                      <a:pt x="111439" y="385096"/>
                      <a:pt x="111850" y="385645"/>
                      <a:pt x="112468" y="385987"/>
                    </a:cubicBezTo>
                    <a:cubicBezTo>
                      <a:pt x="113496" y="386536"/>
                      <a:pt x="114594" y="386810"/>
                      <a:pt x="115622" y="387154"/>
                    </a:cubicBezTo>
                    <a:cubicBezTo>
                      <a:pt x="116788" y="398263"/>
                      <a:pt x="117817" y="409442"/>
                      <a:pt x="118914" y="420552"/>
                    </a:cubicBezTo>
                    <a:cubicBezTo>
                      <a:pt x="118091" y="421992"/>
                      <a:pt x="117268" y="423432"/>
                      <a:pt x="116445" y="424941"/>
                    </a:cubicBezTo>
                    <a:cubicBezTo>
                      <a:pt x="115074" y="427547"/>
                      <a:pt x="117543" y="429741"/>
                      <a:pt x="119737" y="429261"/>
                    </a:cubicBezTo>
                    <a:cubicBezTo>
                      <a:pt x="120011" y="432005"/>
                      <a:pt x="120286" y="434748"/>
                      <a:pt x="120560" y="437491"/>
                    </a:cubicBezTo>
                    <a:cubicBezTo>
                      <a:pt x="119669" y="437766"/>
                      <a:pt x="118846" y="438177"/>
                      <a:pt x="118091" y="438520"/>
                    </a:cubicBezTo>
                    <a:cubicBezTo>
                      <a:pt x="103758" y="427616"/>
                      <a:pt x="83458" y="423364"/>
                      <a:pt x="65970" y="421238"/>
                    </a:cubicBezTo>
                    <a:cubicBezTo>
                      <a:pt x="57672" y="420209"/>
                      <a:pt x="22765" y="412939"/>
                      <a:pt x="19130" y="426107"/>
                    </a:cubicBezTo>
                    <a:cubicBezTo>
                      <a:pt x="15701" y="438657"/>
                      <a:pt x="36687" y="443321"/>
                      <a:pt x="44573" y="446064"/>
                    </a:cubicBezTo>
                    <a:cubicBezTo>
                      <a:pt x="65147" y="453333"/>
                      <a:pt x="89288" y="455870"/>
                      <a:pt x="110410" y="449904"/>
                    </a:cubicBezTo>
                    <a:cubicBezTo>
                      <a:pt x="111027" y="450384"/>
                      <a:pt x="111850" y="450658"/>
                      <a:pt x="112811" y="450521"/>
                    </a:cubicBezTo>
                    <a:cubicBezTo>
                      <a:pt x="115759" y="450041"/>
                      <a:pt x="118640" y="448944"/>
                      <a:pt x="121520" y="447709"/>
                    </a:cubicBezTo>
                    <a:cubicBezTo>
                      <a:pt x="123166" y="466157"/>
                      <a:pt x="124675" y="484605"/>
                      <a:pt x="125978" y="503054"/>
                    </a:cubicBezTo>
                    <a:cubicBezTo>
                      <a:pt x="126252" y="506963"/>
                      <a:pt x="126458" y="510872"/>
                      <a:pt x="126732" y="514781"/>
                    </a:cubicBezTo>
                    <a:cubicBezTo>
                      <a:pt x="105130" y="489955"/>
                      <a:pt x="66382" y="485086"/>
                      <a:pt x="36412" y="494961"/>
                    </a:cubicBezTo>
                    <a:cubicBezTo>
                      <a:pt x="33738" y="495853"/>
                      <a:pt x="32023" y="499762"/>
                      <a:pt x="34629" y="501819"/>
                    </a:cubicBezTo>
                    <a:cubicBezTo>
                      <a:pt x="57466" y="520199"/>
                      <a:pt x="92168" y="533229"/>
                      <a:pt x="120834" y="521159"/>
                    </a:cubicBezTo>
                    <a:cubicBezTo>
                      <a:pt x="122069" y="520610"/>
                      <a:pt x="122343" y="519170"/>
                      <a:pt x="121726" y="518278"/>
                    </a:cubicBezTo>
                    <a:cubicBezTo>
                      <a:pt x="122549" y="518759"/>
                      <a:pt x="123303" y="519307"/>
                      <a:pt x="124126" y="519787"/>
                    </a:cubicBezTo>
                    <a:cubicBezTo>
                      <a:pt x="125223" y="520541"/>
                      <a:pt x="126321" y="520336"/>
                      <a:pt x="127075" y="519650"/>
                    </a:cubicBezTo>
                    <a:cubicBezTo>
                      <a:pt x="127212" y="522188"/>
                      <a:pt x="127349" y="524725"/>
                      <a:pt x="127487" y="527262"/>
                    </a:cubicBezTo>
                    <a:cubicBezTo>
                      <a:pt x="127007" y="527468"/>
                      <a:pt x="126527" y="527674"/>
                      <a:pt x="126115" y="527879"/>
                    </a:cubicBezTo>
                    <a:cubicBezTo>
                      <a:pt x="124469" y="528634"/>
                      <a:pt x="125018" y="531172"/>
                      <a:pt x="126595" y="531583"/>
                    </a:cubicBezTo>
                    <a:cubicBezTo>
                      <a:pt x="127007" y="531652"/>
                      <a:pt x="127349" y="531720"/>
                      <a:pt x="127761" y="531789"/>
                    </a:cubicBezTo>
                    <a:cubicBezTo>
                      <a:pt x="128721" y="546739"/>
                      <a:pt x="129613" y="561758"/>
                      <a:pt x="130367" y="576708"/>
                    </a:cubicBezTo>
                    <a:cubicBezTo>
                      <a:pt x="130367" y="576777"/>
                      <a:pt x="130367" y="576846"/>
                      <a:pt x="130367" y="576914"/>
                    </a:cubicBezTo>
                    <a:cubicBezTo>
                      <a:pt x="130230" y="577394"/>
                      <a:pt x="130093" y="577943"/>
                      <a:pt x="130024" y="578423"/>
                    </a:cubicBezTo>
                    <a:cubicBezTo>
                      <a:pt x="129818" y="579314"/>
                      <a:pt x="130093" y="580069"/>
                      <a:pt x="130504" y="580617"/>
                    </a:cubicBezTo>
                    <a:cubicBezTo>
                      <a:pt x="130573" y="581715"/>
                      <a:pt x="130573" y="582743"/>
                      <a:pt x="130641" y="583841"/>
                    </a:cubicBezTo>
                    <a:cubicBezTo>
                      <a:pt x="125292" y="585144"/>
                      <a:pt x="119806" y="586104"/>
                      <a:pt x="115074" y="588984"/>
                    </a:cubicBezTo>
                    <a:cubicBezTo>
                      <a:pt x="113359" y="590082"/>
                      <a:pt x="113633" y="592756"/>
                      <a:pt x="115622" y="593374"/>
                    </a:cubicBezTo>
                    <a:cubicBezTo>
                      <a:pt x="118777" y="594265"/>
                      <a:pt x="124401" y="593991"/>
                      <a:pt x="130778" y="592756"/>
                    </a:cubicBezTo>
                    <a:cubicBezTo>
                      <a:pt x="130916" y="610175"/>
                      <a:pt x="130710" y="628075"/>
                      <a:pt x="134413" y="644603"/>
                    </a:cubicBezTo>
                    <a:cubicBezTo>
                      <a:pt x="135030" y="647414"/>
                      <a:pt x="139831" y="647620"/>
                      <a:pt x="140311" y="644603"/>
                    </a:cubicBezTo>
                    <a:cubicBezTo>
                      <a:pt x="143191" y="627252"/>
                      <a:pt x="141408" y="608461"/>
                      <a:pt x="140037" y="590424"/>
                    </a:cubicBezTo>
                    <a:cubicBezTo>
                      <a:pt x="157182" y="585144"/>
                      <a:pt x="174875" y="574446"/>
                      <a:pt x="168086" y="561347"/>
                    </a:cubicBezTo>
                    <a:cubicBezTo>
                      <a:pt x="163903" y="553323"/>
                      <a:pt x="155262" y="550717"/>
                      <a:pt x="147032" y="552569"/>
                    </a:cubicBezTo>
                    <a:close/>
                    <a:moveTo>
                      <a:pt x="136539" y="167698"/>
                    </a:moveTo>
                    <a:cubicBezTo>
                      <a:pt x="134893" y="177436"/>
                      <a:pt x="129270" y="185665"/>
                      <a:pt x="121177" y="191632"/>
                    </a:cubicBezTo>
                    <a:cubicBezTo>
                      <a:pt x="115828" y="195541"/>
                      <a:pt x="110067" y="196912"/>
                      <a:pt x="104032" y="198078"/>
                    </a:cubicBezTo>
                    <a:cubicBezTo>
                      <a:pt x="102249" y="180111"/>
                      <a:pt x="118297" y="164749"/>
                      <a:pt x="136539" y="167698"/>
                    </a:cubicBezTo>
                    <a:close/>
                    <a:moveTo>
                      <a:pt x="51089" y="42951"/>
                    </a:moveTo>
                    <a:cubicBezTo>
                      <a:pt x="45396" y="36435"/>
                      <a:pt x="39704" y="29920"/>
                      <a:pt x="34081" y="23405"/>
                    </a:cubicBezTo>
                    <a:cubicBezTo>
                      <a:pt x="33532" y="22788"/>
                      <a:pt x="32846" y="22513"/>
                      <a:pt x="32160" y="22377"/>
                    </a:cubicBezTo>
                    <a:cubicBezTo>
                      <a:pt x="31475" y="18536"/>
                      <a:pt x="30995" y="14696"/>
                      <a:pt x="30995" y="10786"/>
                    </a:cubicBezTo>
                    <a:cubicBezTo>
                      <a:pt x="48277" y="22445"/>
                      <a:pt x="59387" y="39796"/>
                      <a:pt x="63227" y="59821"/>
                    </a:cubicBezTo>
                    <a:cubicBezTo>
                      <a:pt x="60484" y="53169"/>
                      <a:pt x="55752" y="48300"/>
                      <a:pt x="51089" y="42951"/>
                    </a:cubicBezTo>
                    <a:close/>
                    <a:moveTo>
                      <a:pt x="50471" y="136493"/>
                    </a:moveTo>
                    <a:cubicBezTo>
                      <a:pt x="39224" y="134436"/>
                      <a:pt x="28526" y="129979"/>
                      <a:pt x="18444" y="124629"/>
                    </a:cubicBezTo>
                    <a:cubicBezTo>
                      <a:pt x="17004" y="123806"/>
                      <a:pt x="15564" y="122915"/>
                      <a:pt x="14124" y="122092"/>
                    </a:cubicBezTo>
                    <a:cubicBezTo>
                      <a:pt x="5963" y="118594"/>
                      <a:pt x="8569" y="115371"/>
                      <a:pt x="21942" y="112490"/>
                    </a:cubicBezTo>
                    <a:cubicBezTo>
                      <a:pt x="28389" y="113793"/>
                      <a:pt x="34629" y="117497"/>
                      <a:pt x="40459" y="120446"/>
                    </a:cubicBezTo>
                    <a:cubicBezTo>
                      <a:pt x="50471" y="125383"/>
                      <a:pt x="59661" y="131830"/>
                      <a:pt x="68782" y="138276"/>
                    </a:cubicBezTo>
                    <a:cubicBezTo>
                      <a:pt x="62679" y="137659"/>
                      <a:pt x="56438" y="137591"/>
                      <a:pt x="50471" y="136493"/>
                    </a:cubicBezTo>
                    <a:close/>
                    <a:moveTo>
                      <a:pt x="85241" y="123395"/>
                    </a:moveTo>
                    <a:cubicBezTo>
                      <a:pt x="86064" y="118114"/>
                      <a:pt x="87779" y="113039"/>
                      <a:pt x="91071" y="107964"/>
                    </a:cubicBezTo>
                    <a:cubicBezTo>
                      <a:pt x="97791" y="97540"/>
                      <a:pt x="110890" y="93082"/>
                      <a:pt x="122755" y="94386"/>
                    </a:cubicBezTo>
                    <a:cubicBezTo>
                      <a:pt x="124126" y="105153"/>
                      <a:pt x="120354" y="115371"/>
                      <a:pt x="113222" y="123601"/>
                    </a:cubicBezTo>
                    <a:cubicBezTo>
                      <a:pt x="109176" y="128332"/>
                      <a:pt x="103827" y="131624"/>
                      <a:pt x="98066" y="133750"/>
                    </a:cubicBezTo>
                    <a:cubicBezTo>
                      <a:pt x="94362" y="135122"/>
                      <a:pt x="91139" y="135053"/>
                      <a:pt x="88190" y="137385"/>
                    </a:cubicBezTo>
                    <a:cubicBezTo>
                      <a:pt x="87230" y="132722"/>
                      <a:pt x="86201" y="128058"/>
                      <a:pt x="85241" y="123395"/>
                    </a:cubicBezTo>
                    <a:close/>
                    <a:moveTo>
                      <a:pt x="15976" y="193895"/>
                    </a:moveTo>
                    <a:cubicBezTo>
                      <a:pt x="42105" y="188889"/>
                      <a:pt x="65422" y="193346"/>
                      <a:pt x="89630" y="202330"/>
                    </a:cubicBezTo>
                    <a:cubicBezTo>
                      <a:pt x="89768" y="203222"/>
                      <a:pt x="89905" y="204114"/>
                      <a:pt x="90042" y="205005"/>
                    </a:cubicBezTo>
                    <a:cubicBezTo>
                      <a:pt x="63090" y="209257"/>
                      <a:pt x="38607" y="209257"/>
                      <a:pt x="15976" y="193895"/>
                    </a:cubicBezTo>
                    <a:close/>
                    <a:moveTo>
                      <a:pt x="29554" y="268647"/>
                    </a:moveTo>
                    <a:cubicBezTo>
                      <a:pt x="51431" y="268510"/>
                      <a:pt x="69674" y="276123"/>
                      <a:pt x="86339" y="288604"/>
                    </a:cubicBezTo>
                    <a:cubicBezTo>
                      <a:pt x="64942" y="290936"/>
                      <a:pt x="44642" y="286341"/>
                      <a:pt x="29554" y="268647"/>
                    </a:cubicBezTo>
                    <a:close/>
                    <a:moveTo>
                      <a:pt x="112948" y="293336"/>
                    </a:moveTo>
                    <a:cubicBezTo>
                      <a:pt x="114182" y="293130"/>
                      <a:pt x="115348" y="292170"/>
                      <a:pt x="115554" y="290798"/>
                    </a:cubicBezTo>
                    <a:cubicBezTo>
                      <a:pt x="116857" y="280649"/>
                      <a:pt x="115622" y="270087"/>
                      <a:pt x="122617" y="261652"/>
                    </a:cubicBezTo>
                    <a:cubicBezTo>
                      <a:pt x="129407" y="253423"/>
                      <a:pt x="145592" y="255205"/>
                      <a:pt x="142506" y="268578"/>
                    </a:cubicBezTo>
                    <a:cubicBezTo>
                      <a:pt x="140243" y="278248"/>
                      <a:pt x="129270" y="285106"/>
                      <a:pt x="121520" y="289907"/>
                    </a:cubicBezTo>
                    <a:cubicBezTo>
                      <a:pt x="118846" y="291553"/>
                      <a:pt x="115965" y="292856"/>
                      <a:pt x="113016" y="294090"/>
                    </a:cubicBezTo>
                    <a:cubicBezTo>
                      <a:pt x="113016" y="293885"/>
                      <a:pt x="113016" y="293610"/>
                      <a:pt x="112948" y="293336"/>
                    </a:cubicBezTo>
                    <a:close/>
                    <a:moveTo>
                      <a:pt x="37098" y="363768"/>
                    </a:moveTo>
                    <a:cubicBezTo>
                      <a:pt x="49854" y="362602"/>
                      <a:pt x="62198" y="363562"/>
                      <a:pt x="74886" y="366785"/>
                    </a:cubicBezTo>
                    <a:cubicBezTo>
                      <a:pt x="85790" y="369528"/>
                      <a:pt x="94911" y="375838"/>
                      <a:pt x="104718" y="380570"/>
                    </a:cubicBezTo>
                    <a:cubicBezTo>
                      <a:pt x="79481" y="383656"/>
                      <a:pt x="56438" y="381255"/>
                      <a:pt x="37098" y="363768"/>
                    </a:cubicBezTo>
                    <a:close/>
                    <a:moveTo>
                      <a:pt x="109862" y="445378"/>
                    </a:moveTo>
                    <a:cubicBezTo>
                      <a:pt x="98272" y="445103"/>
                      <a:pt x="86750" y="445309"/>
                      <a:pt x="75160" y="444349"/>
                    </a:cubicBezTo>
                    <a:cubicBezTo>
                      <a:pt x="67411" y="443663"/>
                      <a:pt x="59867" y="441812"/>
                      <a:pt x="52323" y="439823"/>
                    </a:cubicBezTo>
                    <a:cubicBezTo>
                      <a:pt x="49237" y="439000"/>
                      <a:pt x="19542" y="428850"/>
                      <a:pt x="35589" y="427958"/>
                    </a:cubicBezTo>
                    <a:cubicBezTo>
                      <a:pt x="49305" y="427204"/>
                      <a:pt x="63090" y="428782"/>
                      <a:pt x="76532" y="431250"/>
                    </a:cubicBezTo>
                    <a:cubicBezTo>
                      <a:pt x="88945" y="433582"/>
                      <a:pt x="100603" y="438657"/>
                      <a:pt x="112742" y="441469"/>
                    </a:cubicBezTo>
                    <a:cubicBezTo>
                      <a:pt x="111645" y="442635"/>
                      <a:pt x="110685" y="443938"/>
                      <a:pt x="109862" y="445378"/>
                    </a:cubicBezTo>
                    <a:close/>
                    <a:moveTo>
                      <a:pt x="122755" y="374466"/>
                    </a:moveTo>
                    <a:cubicBezTo>
                      <a:pt x="123235" y="376386"/>
                      <a:pt x="126527" y="376318"/>
                      <a:pt x="126869" y="374329"/>
                    </a:cubicBezTo>
                    <a:cubicBezTo>
                      <a:pt x="129613" y="357527"/>
                      <a:pt x="140654" y="343331"/>
                      <a:pt x="158005" y="341548"/>
                    </a:cubicBezTo>
                    <a:cubicBezTo>
                      <a:pt x="158073" y="352178"/>
                      <a:pt x="154370" y="361710"/>
                      <a:pt x="146758" y="369597"/>
                    </a:cubicBezTo>
                    <a:cubicBezTo>
                      <a:pt x="139762" y="376798"/>
                      <a:pt x="131739" y="377895"/>
                      <a:pt x="123303" y="378787"/>
                    </a:cubicBezTo>
                    <a:cubicBezTo>
                      <a:pt x="123098" y="377415"/>
                      <a:pt x="122892" y="375906"/>
                      <a:pt x="122755" y="374466"/>
                    </a:cubicBezTo>
                    <a:close/>
                    <a:moveTo>
                      <a:pt x="120217" y="517387"/>
                    </a:moveTo>
                    <a:cubicBezTo>
                      <a:pt x="92854" y="517181"/>
                      <a:pt x="69125" y="515947"/>
                      <a:pt x="46699" y="500516"/>
                    </a:cubicBezTo>
                    <a:cubicBezTo>
                      <a:pt x="73857" y="494481"/>
                      <a:pt x="97449" y="502642"/>
                      <a:pt x="120834" y="517592"/>
                    </a:cubicBezTo>
                    <a:cubicBezTo>
                      <a:pt x="120629" y="517524"/>
                      <a:pt x="120491" y="517387"/>
                      <a:pt x="120217" y="517387"/>
                    </a:cubicBezTo>
                    <a:close/>
                    <a:moveTo>
                      <a:pt x="127349" y="419386"/>
                    </a:moveTo>
                    <a:cubicBezTo>
                      <a:pt x="130847" y="414928"/>
                      <a:pt x="134893" y="411088"/>
                      <a:pt x="140448" y="409373"/>
                    </a:cubicBezTo>
                    <a:cubicBezTo>
                      <a:pt x="145797" y="407659"/>
                      <a:pt x="152244" y="409716"/>
                      <a:pt x="154439" y="415271"/>
                    </a:cubicBezTo>
                    <a:cubicBezTo>
                      <a:pt x="156565" y="420621"/>
                      <a:pt x="150530" y="426381"/>
                      <a:pt x="146895" y="429056"/>
                    </a:cubicBezTo>
                    <a:cubicBezTo>
                      <a:pt x="142437" y="432485"/>
                      <a:pt x="135579" y="433651"/>
                      <a:pt x="128858" y="435091"/>
                    </a:cubicBezTo>
                    <a:cubicBezTo>
                      <a:pt x="128447" y="429879"/>
                      <a:pt x="127898" y="424667"/>
                      <a:pt x="127349" y="419386"/>
                    </a:cubicBezTo>
                    <a:close/>
                    <a:moveTo>
                      <a:pt x="165960" y="487349"/>
                    </a:moveTo>
                    <a:cubicBezTo>
                      <a:pt x="164726" y="497156"/>
                      <a:pt x="160199" y="505591"/>
                      <a:pt x="153273" y="512792"/>
                    </a:cubicBezTo>
                    <a:cubicBezTo>
                      <a:pt x="148335" y="517867"/>
                      <a:pt x="142231" y="520885"/>
                      <a:pt x="135922" y="523491"/>
                    </a:cubicBezTo>
                    <a:cubicBezTo>
                      <a:pt x="135648" y="519376"/>
                      <a:pt x="135373" y="515330"/>
                      <a:pt x="135099" y="511215"/>
                    </a:cubicBezTo>
                    <a:cubicBezTo>
                      <a:pt x="137636" y="496127"/>
                      <a:pt x="149775" y="484811"/>
                      <a:pt x="165960" y="487349"/>
                    </a:cubicBezTo>
                    <a:close/>
                    <a:moveTo>
                      <a:pt x="154713" y="573965"/>
                    </a:moveTo>
                    <a:cubicBezTo>
                      <a:pt x="150049" y="576983"/>
                      <a:pt x="144632" y="579109"/>
                      <a:pt x="139351" y="580960"/>
                    </a:cubicBezTo>
                    <a:cubicBezTo>
                      <a:pt x="139282" y="579452"/>
                      <a:pt x="139145" y="578011"/>
                      <a:pt x="139077" y="576572"/>
                    </a:cubicBezTo>
                    <a:cubicBezTo>
                      <a:pt x="138939" y="574308"/>
                      <a:pt x="138802" y="572114"/>
                      <a:pt x="138665" y="569919"/>
                    </a:cubicBezTo>
                    <a:cubicBezTo>
                      <a:pt x="140105" y="567244"/>
                      <a:pt x="141888" y="564776"/>
                      <a:pt x="144083" y="562444"/>
                    </a:cubicBezTo>
                    <a:cubicBezTo>
                      <a:pt x="153136" y="553117"/>
                      <a:pt x="168017" y="565324"/>
                      <a:pt x="154713" y="5739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5" name="任意多边形: 形状 4784">
                <a:extLst>
                  <a:ext uri="{FF2B5EF4-FFF2-40B4-BE49-F238E27FC236}">
                    <a16:creationId xmlns:a16="http://schemas.microsoft.com/office/drawing/2014/main" id="{75E8AFDB-3BDE-3137-4456-8662F995773A}"/>
                  </a:ext>
                </a:extLst>
              </p:cNvPr>
              <p:cNvSpPr/>
              <p:nvPr/>
            </p:nvSpPr>
            <p:spPr>
              <a:xfrm>
                <a:off x="6283652" y="6237520"/>
                <a:ext cx="95645" cy="53895"/>
              </a:xfrm>
              <a:custGeom>
                <a:avLst/>
                <a:gdLst>
                  <a:gd name="connsiteX0" fmla="*/ 95217 w 95645"/>
                  <a:gd name="connsiteY0" fmla="*/ 17867 h 53895"/>
                  <a:gd name="connsiteX1" fmla="*/ 234 w 95645"/>
                  <a:gd name="connsiteY1" fmla="*/ 23971 h 53895"/>
                  <a:gd name="connsiteX2" fmla="*/ 25197 w 95645"/>
                  <a:gd name="connsiteY2" fmla="*/ 48180 h 53895"/>
                  <a:gd name="connsiteX3" fmla="*/ 92817 w 95645"/>
                  <a:gd name="connsiteY3" fmla="*/ 46534 h 53895"/>
                  <a:gd name="connsiteX4" fmla="*/ 91925 w 95645"/>
                  <a:gd name="connsiteY4" fmla="*/ 43173 h 53895"/>
                  <a:gd name="connsiteX5" fmla="*/ 12372 w 95645"/>
                  <a:gd name="connsiteY5" fmla="*/ 32818 h 53895"/>
                  <a:gd name="connsiteX6" fmla="*/ 29380 w 95645"/>
                  <a:gd name="connsiteY6" fmla="*/ 10872 h 53895"/>
                  <a:gd name="connsiteX7" fmla="*/ 51051 w 95645"/>
                  <a:gd name="connsiteY7" fmla="*/ 9432 h 53895"/>
                  <a:gd name="connsiteX8" fmla="*/ 93777 w 95645"/>
                  <a:gd name="connsiteY8" fmla="*/ 20542 h 53895"/>
                  <a:gd name="connsiteX9" fmla="*/ 95217 w 95645"/>
                  <a:gd name="connsiteY9" fmla="*/ 17867 h 53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645" h="53895">
                    <a:moveTo>
                      <a:pt x="95217" y="17867"/>
                    </a:moveTo>
                    <a:cubicBezTo>
                      <a:pt x="78141" y="-2638"/>
                      <a:pt x="6543" y="-11279"/>
                      <a:pt x="234" y="23971"/>
                    </a:cubicBezTo>
                    <a:cubicBezTo>
                      <a:pt x="-2235" y="37618"/>
                      <a:pt x="15458" y="44682"/>
                      <a:pt x="25197" y="48180"/>
                    </a:cubicBezTo>
                    <a:cubicBezTo>
                      <a:pt x="46457" y="55792"/>
                      <a:pt x="72380" y="56341"/>
                      <a:pt x="92817" y="46534"/>
                    </a:cubicBezTo>
                    <a:cubicBezTo>
                      <a:pt x="94394" y="45779"/>
                      <a:pt x="93708" y="42967"/>
                      <a:pt x="91925" y="43173"/>
                    </a:cubicBezTo>
                    <a:cubicBezTo>
                      <a:pt x="65933" y="45642"/>
                      <a:pt x="34661" y="50305"/>
                      <a:pt x="12372" y="32818"/>
                    </a:cubicBezTo>
                    <a:cubicBezTo>
                      <a:pt x="-4293" y="19787"/>
                      <a:pt x="24991" y="11901"/>
                      <a:pt x="29380" y="10872"/>
                    </a:cubicBezTo>
                    <a:cubicBezTo>
                      <a:pt x="36512" y="9226"/>
                      <a:pt x="43782" y="9226"/>
                      <a:pt x="51051" y="9432"/>
                    </a:cubicBezTo>
                    <a:cubicBezTo>
                      <a:pt x="66619" y="9844"/>
                      <a:pt x="79032" y="17799"/>
                      <a:pt x="93777" y="20542"/>
                    </a:cubicBezTo>
                    <a:cubicBezTo>
                      <a:pt x="95286" y="20748"/>
                      <a:pt x="96246" y="19033"/>
                      <a:pt x="95217" y="178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6" name="任意多边形: 形状 4785">
                <a:extLst>
                  <a:ext uri="{FF2B5EF4-FFF2-40B4-BE49-F238E27FC236}">
                    <a16:creationId xmlns:a16="http://schemas.microsoft.com/office/drawing/2014/main" id="{9C482599-1BF4-2343-AF5D-FF154BE841E9}"/>
                  </a:ext>
                </a:extLst>
              </p:cNvPr>
              <p:cNvSpPr/>
              <p:nvPr/>
            </p:nvSpPr>
            <p:spPr>
              <a:xfrm>
                <a:off x="6330882" y="6316301"/>
                <a:ext cx="101288" cy="29062"/>
              </a:xfrm>
              <a:custGeom>
                <a:avLst/>
                <a:gdLst>
                  <a:gd name="connsiteX0" fmla="*/ 101205 w 101288"/>
                  <a:gd name="connsiteY0" fmla="*/ 9586 h 29062"/>
                  <a:gd name="connsiteX1" fmla="*/ 100862 w 101288"/>
                  <a:gd name="connsiteY1" fmla="*/ 7803 h 29062"/>
                  <a:gd name="connsiteX2" fmla="*/ 96884 w 101288"/>
                  <a:gd name="connsiteY2" fmla="*/ 7254 h 29062"/>
                  <a:gd name="connsiteX3" fmla="*/ 95513 w 101288"/>
                  <a:gd name="connsiteY3" fmla="*/ 3551 h 29062"/>
                  <a:gd name="connsiteX4" fmla="*/ 90301 w 101288"/>
                  <a:gd name="connsiteY4" fmla="*/ 534 h 29062"/>
                  <a:gd name="connsiteX5" fmla="*/ 28647 w 101288"/>
                  <a:gd name="connsiteY5" fmla="*/ 16376 h 29062"/>
                  <a:gd name="connsiteX6" fmla="*/ 324 w 101288"/>
                  <a:gd name="connsiteY6" fmla="*/ 25976 h 29062"/>
                  <a:gd name="connsiteX7" fmla="*/ 3547 w 101288"/>
                  <a:gd name="connsiteY7" fmla="*/ 28445 h 29062"/>
                  <a:gd name="connsiteX8" fmla="*/ 50730 w 101288"/>
                  <a:gd name="connsiteY8" fmla="*/ 22273 h 29062"/>
                  <a:gd name="connsiteX9" fmla="*/ 89203 w 101288"/>
                  <a:gd name="connsiteY9" fmla="*/ 9037 h 29062"/>
                  <a:gd name="connsiteX10" fmla="*/ 100382 w 101288"/>
                  <a:gd name="connsiteY10" fmla="*/ 12466 h 29062"/>
                  <a:gd name="connsiteX11" fmla="*/ 101205 w 101288"/>
                  <a:gd name="connsiteY11" fmla="*/ 9586 h 2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1288" h="29062">
                    <a:moveTo>
                      <a:pt x="101205" y="9586"/>
                    </a:moveTo>
                    <a:cubicBezTo>
                      <a:pt x="101068" y="8969"/>
                      <a:pt x="100999" y="8420"/>
                      <a:pt x="100862" y="7803"/>
                    </a:cubicBezTo>
                    <a:cubicBezTo>
                      <a:pt x="100450" y="5745"/>
                      <a:pt x="97913" y="5951"/>
                      <a:pt x="96884" y="7254"/>
                    </a:cubicBezTo>
                    <a:cubicBezTo>
                      <a:pt x="96404" y="6020"/>
                      <a:pt x="95993" y="4785"/>
                      <a:pt x="95513" y="3551"/>
                    </a:cubicBezTo>
                    <a:cubicBezTo>
                      <a:pt x="95307" y="1151"/>
                      <a:pt x="92701" y="-1044"/>
                      <a:pt x="90301" y="534"/>
                    </a:cubicBezTo>
                    <a:cubicBezTo>
                      <a:pt x="71441" y="13152"/>
                      <a:pt x="51141" y="17815"/>
                      <a:pt x="28647" y="16376"/>
                    </a:cubicBezTo>
                    <a:cubicBezTo>
                      <a:pt x="17674" y="15689"/>
                      <a:pt x="6770" y="16032"/>
                      <a:pt x="324" y="25976"/>
                    </a:cubicBezTo>
                    <a:cubicBezTo>
                      <a:pt x="-979" y="27966"/>
                      <a:pt x="1970" y="30160"/>
                      <a:pt x="3547" y="28445"/>
                    </a:cubicBezTo>
                    <a:cubicBezTo>
                      <a:pt x="15000" y="16512"/>
                      <a:pt x="36191" y="24331"/>
                      <a:pt x="50730" y="22273"/>
                    </a:cubicBezTo>
                    <a:cubicBezTo>
                      <a:pt x="64720" y="20284"/>
                      <a:pt x="77133" y="15827"/>
                      <a:pt x="89203" y="9037"/>
                    </a:cubicBezTo>
                    <a:cubicBezTo>
                      <a:pt x="90712" y="14112"/>
                      <a:pt x="94758" y="17198"/>
                      <a:pt x="100382" y="12466"/>
                    </a:cubicBezTo>
                    <a:cubicBezTo>
                      <a:pt x="101273" y="11780"/>
                      <a:pt x="101411" y="10615"/>
                      <a:pt x="101205" y="958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7" name="任意多边形: 形状 4786">
                <a:extLst>
                  <a:ext uri="{FF2B5EF4-FFF2-40B4-BE49-F238E27FC236}">
                    <a16:creationId xmlns:a16="http://schemas.microsoft.com/office/drawing/2014/main" id="{B20194B6-9FA1-D101-7B82-20F4BB9F6CF9}"/>
                  </a:ext>
                </a:extLst>
              </p:cNvPr>
              <p:cNvSpPr/>
              <p:nvPr/>
            </p:nvSpPr>
            <p:spPr>
              <a:xfrm>
                <a:off x="6453876" y="6200794"/>
                <a:ext cx="48678" cy="23437"/>
              </a:xfrm>
              <a:custGeom>
                <a:avLst/>
                <a:gdLst>
                  <a:gd name="connsiteX0" fmla="*/ 47614 w 48678"/>
                  <a:gd name="connsiteY0" fmla="*/ 2404 h 23437"/>
                  <a:gd name="connsiteX1" fmla="*/ 1185 w 48678"/>
                  <a:gd name="connsiteY1" fmla="*/ 7890 h 23437"/>
                  <a:gd name="connsiteX2" fmla="*/ 1185 w 48678"/>
                  <a:gd name="connsiteY2" fmla="*/ 12073 h 23437"/>
                  <a:gd name="connsiteX3" fmla="*/ 21142 w 48678"/>
                  <a:gd name="connsiteY3" fmla="*/ 23320 h 23437"/>
                  <a:gd name="connsiteX4" fmla="*/ 22719 w 48678"/>
                  <a:gd name="connsiteY4" fmla="*/ 21332 h 23437"/>
                  <a:gd name="connsiteX5" fmla="*/ 7495 w 48678"/>
                  <a:gd name="connsiteY5" fmla="*/ 10427 h 23437"/>
                  <a:gd name="connsiteX6" fmla="*/ 47202 w 48678"/>
                  <a:gd name="connsiteY6" fmla="*/ 5489 h 23437"/>
                  <a:gd name="connsiteX7" fmla="*/ 47614 w 48678"/>
                  <a:gd name="connsiteY7" fmla="*/ 2404 h 2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78" h="23437">
                    <a:moveTo>
                      <a:pt x="47614" y="2404"/>
                    </a:moveTo>
                    <a:cubicBezTo>
                      <a:pt x="32252" y="-2671"/>
                      <a:pt x="15313" y="826"/>
                      <a:pt x="1185" y="7890"/>
                    </a:cubicBezTo>
                    <a:cubicBezTo>
                      <a:pt x="-529" y="8713"/>
                      <a:pt x="-255" y="11182"/>
                      <a:pt x="1185" y="12073"/>
                    </a:cubicBezTo>
                    <a:cubicBezTo>
                      <a:pt x="7632" y="16120"/>
                      <a:pt x="14147" y="20303"/>
                      <a:pt x="21142" y="23320"/>
                    </a:cubicBezTo>
                    <a:cubicBezTo>
                      <a:pt x="22376" y="23869"/>
                      <a:pt x="23885" y="22360"/>
                      <a:pt x="22719" y="21332"/>
                    </a:cubicBezTo>
                    <a:cubicBezTo>
                      <a:pt x="18056" y="17217"/>
                      <a:pt x="12775" y="13719"/>
                      <a:pt x="7495" y="10427"/>
                    </a:cubicBezTo>
                    <a:cubicBezTo>
                      <a:pt x="20319" y="5010"/>
                      <a:pt x="33144" y="4530"/>
                      <a:pt x="47202" y="5489"/>
                    </a:cubicBezTo>
                    <a:cubicBezTo>
                      <a:pt x="48986" y="5558"/>
                      <a:pt x="49191" y="2952"/>
                      <a:pt x="47614" y="24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8" name="任意多边形: 形状 4787">
                <a:extLst>
                  <a:ext uri="{FF2B5EF4-FFF2-40B4-BE49-F238E27FC236}">
                    <a16:creationId xmlns:a16="http://schemas.microsoft.com/office/drawing/2014/main" id="{507BBCC4-1611-68AD-0F2C-123D9D74BBE1}"/>
                  </a:ext>
                </a:extLst>
              </p:cNvPr>
              <p:cNvSpPr/>
              <p:nvPr/>
            </p:nvSpPr>
            <p:spPr>
              <a:xfrm>
                <a:off x="6461615" y="6252711"/>
                <a:ext cx="80980" cy="9467"/>
              </a:xfrm>
              <a:custGeom>
                <a:avLst/>
                <a:gdLst>
                  <a:gd name="connsiteX0" fmla="*/ 78485 w 80980"/>
                  <a:gd name="connsiteY0" fmla="*/ 4048 h 9467"/>
                  <a:gd name="connsiteX1" fmla="*/ 5447 w 80980"/>
                  <a:gd name="connsiteY1" fmla="*/ 1305 h 9467"/>
                  <a:gd name="connsiteX2" fmla="*/ 2979 w 80980"/>
                  <a:gd name="connsiteY2" fmla="*/ 276 h 9467"/>
                  <a:gd name="connsiteX3" fmla="*/ 853 w 80980"/>
                  <a:gd name="connsiteY3" fmla="*/ 1647 h 9467"/>
                  <a:gd name="connsiteX4" fmla="*/ 1264 w 80980"/>
                  <a:gd name="connsiteY4" fmla="*/ 5008 h 9467"/>
                  <a:gd name="connsiteX5" fmla="*/ 78485 w 80980"/>
                  <a:gd name="connsiteY5" fmla="*/ 9191 h 9467"/>
                  <a:gd name="connsiteX6" fmla="*/ 78485 w 80980"/>
                  <a:gd name="connsiteY6" fmla="*/ 4048 h 9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80" h="9467">
                    <a:moveTo>
                      <a:pt x="78485" y="4048"/>
                    </a:moveTo>
                    <a:cubicBezTo>
                      <a:pt x="55031" y="1030"/>
                      <a:pt x="29245" y="208"/>
                      <a:pt x="5447" y="1305"/>
                    </a:cubicBezTo>
                    <a:cubicBezTo>
                      <a:pt x="5105" y="276"/>
                      <a:pt x="4076" y="-410"/>
                      <a:pt x="2979" y="276"/>
                    </a:cubicBezTo>
                    <a:cubicBezTo>
                      <a:pt x="2293" y="756"/>
                      <a:pt x="1538" y="1167"/>
                      <a:pt x="853" y="1647"/>
                    </a:cubicBezTo>
                    <a:cubicBezTo>
                      <a:pt x="-313" y="2402"/>
                      <a:pt x="-382" y="4734"/>
                      <a:pt x="1264" y="5008"/>
                    </a:cubicBezTo>
                    <a:cubicBezTo>
                      <a:pt x="26090" y="8574"/>
                      <a:pt x="53453" y="10151"/>
                      <a:pt x="78485" y="9191"/>
                    </a:cubicBezTo>
                    <a:cubicBezTo>
                      <a:pt x="81914" y="9054"/>
                      <a:pt x="81708" y="4459"/>
                      <a:pt x="78485" y="40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9" name="任意多边形: 形状 4788">
                <a:extLst>
                  <a:ext uri="{FF2B5EF4-FFF2-40B4-BE49-F238E27FC236}">
                    <a16:creationId xmlns:a16="http://schemas.microsoft.com/office/drawing/2014/main" id="{6718A65A-75F0-1EAC-CA04-D478FAE17B5D}"/>
                  </a:ext>
                </a:extLst>
              </p:cNvPr>
              <p:cNvSpPr/>
              <p:nvPr/>
            </p:nvSpPr>
            <p:spPr>
              <a:xfrm>
                <a:off x="6516320" y="6318454"/>
                <a:ext cx="37170" cy="4734"/>
              </a:xfrm>
              <a:custGeom>
                <a:avLst/>
                <a:gdLst>
                  <a:gd name="connsiteX0" fmla="*/ 35164 w 37170"/>
                  <a:gd name="connsiteY0" fmla="*/ 233 h 4734"/>
                  <a:gd name="connsiteX1" fmla="*/ 19322 w 37170"/>
                  <a:gd name="connsiteY1" fmla="*/ 781 h 4734"/>
                  <a:gd name="connsiteX2" fmla="*/ 874 w 37170"/>
                  <a:gd name="connsiteY2" fmla="*/ 1399 h 4734"/>
                  <a:gd name="connsiteX3" fmla="*/ 874 w 37170"/>
                  <a:gd name="connsiteY3" fmla="*/ 3250 h 4734"/>
                  <a:gd name="connsiteX4" fmla="*/ 16716 w 37170"/>
                  <a:gd name="connsiteY4" fmla="*/ 3799 h 4734"/>
                  <a:gd name="connsiteX5" fmla="*/ 35164 w 37170"/>
                  <a:gd name="connsiteY5" fmla="*/ 4485 h 4734"/>
                  <a:gd name="connsiteX6" fmla="*/ 35164 w 37170"/>
                  <a:gd name="connsiteY6" fmla="*/ 233 h 4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170" h="4734">
                    <a:moveTo>
                      <a:pt x="35164" y="233"/>
                    </a:moveTo>
                    <a:cubicBezTo>
                      <a:pt x="29952" y="-453"/>
                      <a:pt x="24534" y="575"/>
                      <a:pt x="19322" y="781"/>
                    </a:cubicBezTo>
                    <a:cubicBezTo>
                      <a:pt x="13150" y="1056"/>
                      <a:pt x="7047" y="1261"/>
                      <a:pt x="874" y="1399"/>
                    </a:cubicBezTo>
                    <a:cubicBezTo>
                      <a:pt x="-291" y="1399"/>
                      <a:pt x="-291" y="3181"/>
                      <a:pt x="874" y="3250"/>
                    </a:cubicBezTo>
                    <a:cubicBezTo>
                      <a:pt x="6155" y="3387"/>
                      <a:pt x="11436" y="3525"/>
                      <a:pt x="16716" y="3799"/>
                    </a:cubicBezTo>
                    <a:cubicBezTo>
                      <a:pt x="22751" y="4073"/>
                      <a:pt x="29198" y="5239"/>
                      <a:pt x="35164" y="4485"/>
                    </a:cubicBezTo>
                    <a:cubicBezTo>
                      <a:pt x="37839" y="4073"/>
                      <a:pt x="37839" y="575"/>
                      <a:pt x="35164" y="2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0" name="任意多边形: 形状 4789">
                <a:extLst>
                  <a:ext uri="{FF2B5EF4-FFF2-40B4-BE49-F238E27FC236}">
                    <a16:creationId xmlns:a16="http://schemas.microsoft.com/office/drawing/2014/main" id="{0083FE14-950B-E014-CE3A-90EB21D4F508}"/>
                  </a:ext>
                </a:extLst>
              </p:cNvPr>
              <p:cNvSpPr/>
              <p:nvPr/>
            </p:nvSpPr>
            <p:spPr>
              <a:xfrm>
                <a:off x="6681167" y="4576442"/>
                <a:ext cx="236270" cy="59242"/>
              </a:xfrm>
              <a:custGeom>
                <a:avLst/>
                <a:gdLst>
                  <a:gd name="connsiteX0" fmla="*/ 156777 w 236270"/>
                  <a:gd name="connsiteY0" fmla="*/ 7581 h 59242"/>
                  <a:gd name="connsiteX1" fmla="*/ 1580 w 236270"/>
                  <a:gd name="connsiteY1" fmla="*/ 54765 h 59242"/>
                  <a:gd name="connsiteX2" fmla="*/ 2815 w 236270"/>
                  <a:gd name="connsiteY2" fmla="*/ 59154 h 59242"/>
                  <a:gd name="connsiteX3" fmla="*/ 112954 w 236270"/>
                  <a:gd name="connsiteY3" fmla="*/ 26578 h 59242"/>
                  <a:gd name="connsiteX4" fmla="*/ 170493 w 236270"/>
                  <a:gd name="connsiteY4" fmla="*/ 9365 h 59242"/>
                  <a:gd name="connsiteX5" fmla="*/ 232420 w 236270"/>
                  <a:gd name="connsiteY5" fmla="*/ 28430 h 59242"/>
                  <a:gd name="connsiteX6" fmla="*/ 236261 w 236270"/>
                  <a:gd name="connsiteY6" fmla="*/ 27881 h 59242"/>
                  <a:gd name="connsiteX7" fmla="*/ 156777 w 236270"/>
                  <a:gd name="connsiteY7" fmla="*/ 7581 h 5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270" h="59242">
                    <a:moveTo>
                      <a:pt x="156777" y="7581"/>
                    </a:moveTo>
                    <a:cubicBezTo>
                      <a:pt x="105067" y="23149"/>
                      <a:pt x="52809" y="37688"/>
                      <a:pt x="1580" y="54765"/>
                    </a:cubicBezTo>
                    <a:cubicBezTo>
                      <a:pt x="-1163" y="55656"/>
                      <a:pt x="-66" y="59908"/>
                      <a:pt x="2815" y="59154"/>
                    </a:cubicBezTo>
                    <a:cubicBezTo>
                      <a:pt x="39779" y="49278"/>
                      <a:pt x="76332" y="37551"/>
                      <a:pt x="112954" y="26578"/>
                    </a:cubicBezTo>
                    <a:cubicBezTo>
                      <a:pt x="132156" y="20817"/>
                      <a:pt x="151290" y="15057"/>
                      <a:pt x="170493" y="9365"/>
                    </a:cubicBezTo>
                    <a:cubicBezTo>
                      <a:pt x="194221" y="2369"/>
                      <a:pt x="222133" y="1135"/>
                      <a:pt x="232420" y="28430"/>
                    </a:cubicBezTo>
                    <a:cubicBezTo>
                      <a:pt x="233175" y="30350"/>
                      <a:pt x="236467" y="30281"/>
                      <a:pt x="236261" y="27881"/>
                    </a:cubicBezTo>
                    <a:cubicBezTo>
                      <a:pt x="232969" y="-11758"/>
                      <a:pt x="180848" y="312"/>
                      <a:pt x="156777" y="75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1" name="任意多边形: 形状 4790">
                <a:extLst>
                  <a:ext uri="{FF2B5EF4-FFF2-40B4-BE49-F238E27FC236}">
                    <a16:creationId xmlns:a16="http://schemas.microsoft.com/office/drawing/2014/main" id="{250DA0B5-41F5-2519-99C5-0E0EB74E1558}"/>
                  </a:ext>
                </a:extLst>
              </p:cNvPr>
              <p:cNvSpPr/>
              <p:nvPr/>
            </p:nvSpPr>
            <p:spPr>
              <a:xfrm>
                <a:off x="6542391" y="4263805"/>
                <a:ext cx="120240" cy="15170"/>
              </a:xfrm>
              <a:custGeom>
                <a:avLst/>
                <a:gdLst>
                  <a:gd name="connsiteX0" fmla="*/ 118958 w 120240"/>
                  <a:gd name="connsiteY0" fmla="*/ 8385 h 15170"/>
                  <a:gd name="connsiteX1" fmla="*/ 1138 w 120240"/>
                  <a:gd name="connsiteY1" fmla="*/ 11951 h 15170"/>
                  <a:gd name="connsiteX2" fmla="*/ 2029 w 120240"/>
                  <a:gd name="connsiteY2" fmla="*/ 15106 h 15170"/>
                  <a:gd name="connsiteX3" fmla="*/ 62928 w 120240"/>
                  <a:gd name="connsiteY3" fmla="*/ 6602 h 15170"/>
                  <a:gd name="connsiteX4" fmla="*/ 118478 w 120240"/>
                  <a:gd name="connsiteY4" fmla="*/ 12088 h 15170"/>
                  <a:gd name="connsiteX5" fmla="*/ 118958 w 120240"/>
                  <a:gd name="connsiteY5" fmla="*/ 8385 h 15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240" h="15170">
                    <a:moveTo>
                      <a:pt x="118958" y="8385"/>
                    </a:moveTo>
                    <a:cubicBezTo>
                      <a:pt x="83365" y="-6291"/>
                      <a:pt x="36662" y="498"/>
                      <a:pt x="1138" y="11951"/>
                    </a:cubicBezTo>
                    <a:cubicBezTo>
                      <a:pt x="-851" y="12568"/>
                      <a:pt x="-28" y="15655"/>
                      <a:pt x="2029" y="15106"/>
                    </a:cubicBezTo>
                    <a:cubicBezTo>
                      <a:pt x="21986" y="9757"/>
                      <a:pt x="42217" y="7151"/>
                      <a:pt x="62928" y="6602"/>
                    </a:cubicBezTo>
                    <a:cubicBezTo>
                      <a:pt x="81788" y="6122"/>
                      <a:pt x="99825" y="10854"/>
                      <a:pt x="118478" y="12088"/>
                    </a:cubicBezTo>
                    <a:cubicBezTo>
                      <a:pt x="120741" y="12226"/>
                      <a:pt x="120741" y="9139"/>
                      <a:pt x="118958" y="8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2" name="任意多边形: 形状 4791">
                <a:extLst>
                  <a:ext uri="{FF2B5EF4-FFF2-40B4-BE49-F238E27FC236}">
                    <a16:creationId xmlns:a16="http://schemas.microsoft.com/office/drawing/2014/main" id="{00C12478-27E8-5150-2889-15A61EF74391}"/>
                  </a:ext>
                </a:extLst>
              </p:cNvPr>
              <p:cNvSpPr/>
              <p:nvPr/>
            </p:nvSpPr>
            <p:spPr>
              <a:xfrm>
                <a:off x="6459759" y="5044064"/>
                <a:ext cx="65888" cy="6847"/>
              </a:xfrm>
              <a:custGeom>
                <a:avLst/>
                <a:gdLst>
                  <a:gd name="connsiteX0" fmla="*/ 64294 w 65888"/>
                  <a:gd name="connsiteY0" fmla="*/ 1778 h 6847"/>
                  <a:gd name="connsiteX1" fmla="*/ 2572 w 65888"/>
                  <a:gd name="connsiteY1" fmla="*/ 749 h 6847"/>
                  <a:gd name="connsiteX2" fmla="*/ 2572 w 65888"/>
                  <a:gd name="connsiteY2" fmla="*/ 6098 h 6847"/>
                  <a:gd name="connsiteX3" fmla="*/ 64294 w 65888"/>
                  <a:gd name="connsiteY3" fmla="*/ 5070 h 6847"/>
                  <a:gd name="connsiteX4" fmla="*/ 64294 w 65888"/>
                  <a:gd name="connsiteY4" fmla="*/ 1778 h 6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888" h="6847">
                    <a:moveTo>
                      <a:pt x="64294" y="1778"/>
                    </a:moveTo>
                    <a:cubicBezTo>
                      <a:pt x="43925" y="-760"/>
                      <a:pt x="23077" y="-74"/>
                      <a:pt x="2572" y="749"/>
                    </a:cubicBezTo>
                    <a:cubicBezTo>
                      <a:pt x="-857" y="886"/>
                      <a:pt x="-857" y="5961"/>
                      <a:pt x="2572" y="6098"/>
                    </a:cubicBezTo>
                    <a:cubicBezTo>
                      <a:pt x="23077" y="6921"/>
                      <a:pt x="43925" y="7607"/>
                      <a:pt x="64294" y="5070"/>
                    </a:cubicBezTo>
                    <a:cubicBezTo>
                      <a:pt x="66420" y="4795"/>
                      <a:pt x="66420" y="2052"/>
                      <a:pt x="64294" y="17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3" name="任意多边形: 形状 4792">
                <a:extLst>
                  <a:ext uri="{FF2B5EF4-FFF2-40B4-BE49-F238E27FC236}">
                    <a16:creationId xmlns:a16="http://schemas.microsoft.com/office/drawing/2014/main" id="{9F2C4B47-D8BE-2D1F-1362-58E4783D8AFD}"/>
                  </a:ext>
                </a:extLst>
              </p:cNvPr>
              <p:cNvSpPr/>
              <p:nvPr/>
            </p:nvSpPr>
            <p:spPr>
              <a:xfrm>
                <a:off x="6954242" y="5252250"/>
                <a:ext cx="3728" cy="9635"/>
              </a:xfrm>
              <a:custGeom>
                <a:avLst/>
                <a:gdLst>
                  <a:gd name="connsiteX0" fmla="*/ 2893 w 3728"/>
                  <a:gd name="connsiteY0" fmla="*/ 977 h 9635"/>
                  <a:gd name="connsiteX1" fmla="*/ 836 w 3728"/>
                  <a:gd name="connsiteY1" fmla="*/ 977 h 9635"/>
                  <a:gd name="connsiteX2" fmla="*/ 13 w 3728"/>
                  <a:gd name="connsiteY2" fmla="*/ 7835 h 9635"/>
                  <a:gd name="connsiteX3" fmla="*/ 3716 w 3728"/>
                  <a:gd name="connsiteY3" fmla="*/ 7835 h 9635"/>
                  <a:gd name="connsiteX4" fmla="*/ 2893 w 3728"/>
                  <a:gd name="connsiteY4" fmla="*/ 977 h 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8" h="9635">
                    <a:moveTo>
                      <a:pt x="2893" y="977"/>
                    </a:moveTo>
                    <a:cubicBezTo>
                      <a:pt x="2756" y="-326"/>
                      <a:pt x="1041" y="-326"/>
                      <a:pt x="836" y="977"/>
                    </a:cubicBezTo>
                    <a:cubicBezTo>
                      <a:pt x="561" y="3241"/>
                      <a:pt x="287" y="5572"/>
                      <a:pt x="13" y="7835"/>
                    </a:cubicBezTo>
                    <a:cubicBezTo>
                      <a:pt x="-262" y="10235"/>
                      <a:pt x="3990" y="10235"/>
                      <a:pt x="3716" y="7835"/>
                    </a:cubicBezTo>
                    <a:cubicBezTo>
                      <a:pt x="3442" y="5572"/>
                      <a:pt x="3167" y="3241"/>
                      <a:pt x="2893" y="9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4" name="任意多边形: 形状 4793">
                <a:extLst>
                  <a:ext uri="{FF2B5EF4-FFF2-40B4-BE49-F238E27FC236}">
                    <a16:creationId xmlns:a16="http://schemas.microsoft.com/office/drawing/2014/main" id="{05009937-533B-131E-845D-37826ED3EA20}"/>
                  </a:ext>
                </a:extLst>
              </p:cNvPr>
              <p:cNvSpPr/>
              <p:nvPr/>
            </p:nvSpPr>
            <p:spPr>
              <a:xfrm>
                <a:off x="7997890" y="6116395"/>
                <a:ext cx="174717" cy="48554"/>
              </a:xfrm>
              <a:custGeom>
                <a:avLst/>
                <a:gdLst>
                  <a:gd name="connsiteX0" fmla="*/ 172013 w 174717"/>
                  <a:gd name="connsiteY0" fmla="*/ 34134 h 48554"/>
                  <a:gd name="connsiteX1" fmla="*/ 141564 w 174717"/>
                  <a:gd name="connsiteY1" fmla="*/ 42226 h 48554"/>
                  <a:gd name="connsiteX2" fmla="*/ 110154 w 174717"/>
                  <a:gd name="connsiteY2" fmla="*/ 35437 h 48554"/>
                  <a:gd name="connsiteX3" fmla="*/ 77373 w 174717"/>
                  <a:gd name="connsiteY3" fmla="*/ 4096 h 48554"/>
                  <a:gd name="connsiteX4" fmla="*/ 221 w 174717"/>
                  <a:gd name="connsiteY4" fmla="*/ 34819 h 48554"/>
                  <a:gd name="connsiteX5" fmla="*/ 3581 w 174717"/>
                  <a:gd name="connsiteY5" fmla="*/ 36808 h 48554"/>
                  <a:gd name="connsiteX6" fmla="*/ 106657 w 174717"/>
                  <a:gd name="connsiteY6" fmla="*/ 42226 h 48554"/>
                  <a:gd name="connsiteX7" fmla="*/ 130728 w 174717"/>
                  <a:gd name="connsiteY7" fmla="*/ 48329 h 48554"/>
                  <a:gd name="connsiteX8" fmla="*/ 173728 w 174717"/>
                  <a:gd name="connsiteY8" fmla="*/ 38180 h 48554"/>
                  <a:gd name="connsiteX9" fmla="*/ 172013 w 174717"/>
                  <a:gd name="connsiteY9" fmla="*/ 34134 h 48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4717" h="48554">
                    <a:moveTo>
                      <a:pt x="172013" y="34134"/>
                    </a:moveTo>
                    <a:cubicBezTo>
                      <a:pt x="161726" y="37494"/>
                      <a:pt x="152468" y="40992"/>
                      <a:pt x="141564" y="42226"/>
                    </a:cubicBezTo>
                    <a:cubicBezTo>
                      <a:pt x="133060" y="43186"/>
                      <a:pt x="114749" y="44557"/>
                      <a:pt x="110154" y="35437"/>
                    </a:cubicBezTo>
                    <a:cubicBezTo>
                      <a:pt x="103228" y="21721"/>
                      <a:pt x="92049" y="9582"/>
                      <a:pt x="77373" y="4096"/>
                    </a:cubicBezTo>
                    <a:cubicBezTo>
                      <a:pt x="46924" y="-7358"/>
                      <a:pt x="14828" y="5947"/>
                      <a:pt x="221" y="34819"/>
                    </a:cubicBezTo>
                    <a:cubicBezTo>
                      <a:pt x="-877" y="37082"/>
                      <a:pt x="2415" y="39002"/>
                      <a:pt x="3581" y="36808"/>
                    </a:cubicBezTo>
                    <a:cubicBezTo>
                      <a:pt x="26761" y="-6260"/>
                      <a:pt x="88483" y="-4134"/>
                      <a:pt x="106657" y="42226"/>
                    </a:cubicBezTo>
                    <a:cubicBezTo>
                      <a:pt x="109057" y="48261"/>
                      <a:pt x="125036" y="47850"/>
                      <a:pt x="130728" y="48329"/>
                    </a:cubicBezTo>
                    <a:cubicBezTo>
                      <a:pt x="145199" y="49495"/>
                      <a:pt x="161658" y="46135"/>
                      <a:pt x="173728" y="38180"/>
                    </a:cubicBezTo>
                    <a:cubicBezTo>
                      <a:pt x="175717" y="36877"/>
                      <a:pt x="174482" y="33310"/>
                      <a:pt x="172013" y="3413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5" name="任意多边形: 形状 4794">
                <a:extLst>
                  <a:ext uri="{FF2B5EF4-FFF2-40B4-BE49-F238E27FC236}">
                    <a16:creationId xmlns:a16="http://schemas.microsoft.com/office/drawing/2014/main" id="{E5244B6E-192E-140D-94A1-839F2CBF0F80}"/>
                  </a:ext>
                </a:extLst>
              </p:cNvPr>
              <p:cNvSpPr/>
              <p:nvPr/>
            </p:nvSpPr>
            <p:spPr>
              <a:xfrm>
                <a:off x="8118741" y="6289224"/>
                <a:ext cx="114068" cy="27967"/>
              </a:xfrm>
              <a:custGeom>
                <a:avLst/>
                <a:gdLst>
                  <a:gd name="connsiteX0" fmla="*/ 113365 w 114068"/>
                  <a:gd name="connsiteY0" fmla="*/ 12729 h 27967"/>
                  <a:gd name="connsiteX1" fmla="*/ 963 w 114068"/>
                  <a:gd name="connsiteY1" fmla="*/ 23633 h 27967"/>
                  <a:gd name="connsiteX2" fmla="*/ 3226 w 114068"/>
                  <a:gd name="connsiteY2" fmla="*/ 27542 h 27967"/>
                  <a:gd name="connsiteX3" fmla="*/ 58227 w 114068"/>
                  <a:gd name="connsiteY3" fmla="*/ 6899 h 27967"/>
                  <a:gd name="connsiteX4" fmla="*/ 112131 w 114068"/>
                  <a:gd name="connsiteY4" fmla="*/ 15677 h 27967"/>
                  <a:gd name="connsiteX5" fmla="*/ 113365 w 114068"/>
                  <a:gd name="connsiteY5" fmla="*/ 12729 h 2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068" h="27967">
                    <a:moveTo>
                      <a:pt x="113365" y="12729"/>
                    </a:moveTo>
                    <a:cubicBezTo>
                      <a:pt x="82024" y="-11000"/>
                      <a:pt x="29424" y="1825"/>
                      <a:pt x="963" y="23633"/>
                    </a:cubicBezTo>
                    <a:cubicBezTo>
                      <a:pt x="-1300" y="25348"/>
                      <a:pt x="826" y="29257"/>
                      <a:pt x="3226" y="27542"/>
                    </a:cubicBezTo>
                    <a:cubicBezTo>
                      <a:pt x="19754" y="15746"/>
                      <a:pt x="37996" y="8888"/>
                      <a:pt x="58227" y="6899"/>
                    </a:cubicBezTo>
                    <a:cubicBezTo>
                      <a:pt x="77635" y="4979"/>
                      <a:pt x="93752" y="11769"/>
                      <a:pt x="112131" y="15677"/>
                    </a:cubicBezTo>
                    <a:cubicBezTo>
                      <a:pt x="113983" y="16021"/>
                      <a:pt x="114737" y="13826"/>
                      <a:pt x="113365" y="1272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6" name="任意多边形: 形状 4795">
                <a:extLst>
                  <a:ext uri="{FF2B5EF4-FFF2-40B4-BE49-F238E27FC236}">
                    <a16:creationId xmlns:a16="http://schemas.microsoft.com/office/drawing/2014/main" id="{02C25CCB-C2F4-E8BA-AF22-C4334ECD3342}"/>
                  </a:ext>
                </a:extLst>
              </p:cNvPr>
              <p:cNvSpPr/>
              <p:nvPr/>
            </p:nvSpPr>
            <p:spPr>
              <a:xfrm>
                <a:off x="7715554" y="6623107"/>
                <a:ext cx="85319" cy="16558"/>
              </a:xfrm>
              <a:custGeom>
                <a:avLst/>
                <a:gdLst>
                  <a:gd name="connsiteX0" fmla="*/ 84018 w 85319"/>
                  <a:gd name="connsiteY0" fmla="*/ 6 h 16558"/>
                  <a:gd name="connsiteX1" fmla="*/ 1242 w 85319"/>
                  <a:gd name="connsiteY1" fmla="*/ 13173 h 16558"/>
                  <a:gd name="connsiteX2" fmla="*/ 2202 w 85319"/>
                  <a:gd name="connsiteY2" fmla="*/ 16533 h 16558"/>
                  <a:gd name="connsiteX3" fmla="*/ 84430 w 85319"/>
                  <a:gd name="connsiteY3" fmla="*/ 2612 h 16558"/>
                  <a:gd name="connsiteX4" fmla="*/ 84018 w 85319"/>
                  <a:gd name="connsiteY4" fmla="*/ 6 h 16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319" h="16558">
                    <a:moveTo>
                      <a:pt x="84018" y="6"/>
                    </a:moveTo>
                    <a:cubicBezTo>
                      <a:pt x="56243" y="1857"/>
                      <a:pt x="28606" y="8372"/>
                      <a:pt x="1242" y="13173"/>
                    </a:cubicBezTo>
                    <a:cubicBezTo>
                      <a:pt x="-952" y="13584"/>
                      <a:pt x="8" y="16876"/>
                      <a:pt x="2202" y="16533"/>
                    </a:cubicBezTo>
                    <a:cubicBezTo>
                      <a:pt x="29566" y="12350"/>
                      <a:pt x="57684" y="9744"/>
                      <a:pt x="84430" y="2612"/>
                    </a:cubicBezTo>
                    <a:cubicBezTo>
                      <a:pt x="85801" y="2269"/>
                      <a:pt x="85527" y="-132"/>
                      <a:pt x="84018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7" name="任意多边形: 形状 4796">
                <a:extLst>
                  <a:ext uri="{FF2B5EF4-FFF2-40B4-BE49-F238E27FC236}">
                    <a16:creationId xmlns:a16="http://schemas.microsoft.com/office/drawing/2014/main" id="{C1F529D0-01C9-7887-8B80-3610D0143E02}"/>
                  </a:ext>
                </a:extLst>
              </p:cNvPr>
              <p:cNvSpPr/>
              <p:nvPr/>
            </p:nvSpPr>
            <p:spPr>
              <a:xfrm>
                <a:off x="6588094" y="6207473"/>
                <a:ext cx="139592" cy="81657"/>
              </a:xfrm>
              <a:custGeom>
                <a:avLst/>
                <a:gdLst>
                  <a:gd name="connsiteX0" fmla="*/ 138200 w 139592"/>
                  <a:gd name="connsiteY0" fmla="*/ 76169 h 81657"/>
                  <a:gd name="connsiteX1" fmla="*/ 101579 w 139592"/>
                  <a:gd name="connsiteY1" fmla="*/ 27341 h 81657"/>
                  <a:gd name="connsiteX2" fmla="*/ 61322 w 139592"/>
                  <a:gd name="connsiteY2" fmla="*/ 1554 h 81657"/>
                  <a:gd name="connsiteX3" fmla="*/ 12 w 139592"/>
                  <a:gd name="connsiteY3" fmla="*/ 32278 h 81657"/>
                  <a:gd name="connsiteX4" fmla="*/ 1521 w 139592"/>
                  <a:gd name="connsiteY4" fmla="*/ 32895 h 81657"/>
                  <a:gd name="connsiteX5" fmla="*/ 79496 w 139592"/>
                  <a:gd name="connsiteY5" fmla="*/ 15408 h 81657"/>
                  <a:gd name="connsiteX6" fmla="*/ 111797 w 139592"/>
                  <a:gd name="connsiteY6" fmla="*/ 51344 h 81657"/>
                  <a:gd name="connsiteX7" fmla="*/ 121467 w 139592"/>
                  <a:gd name="connsiteY7" fmla="*/ 69311 h 81657"/>
                  <a:gd name="connsiteX8" fmla="*/ 135183 w 139592"/>
                  <a:gd name="connsiteY8" fmla="*/ 81176 h 81657"/>
                  <a:gd name="connsiteX9" fmla="*/ 138200 w 139592"/>
                  <a:gd name="connsiteY9" fmla="*/ 76169 h 8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9592" h="81657">
                    <a:moveTo>
                      <a:pt x="138200" y="76169"/>
                    </a:moveTo>
                    <a:cubicBezTo>
                      <a:pt x="121536" y="66088"/>
                      <a:pt x="114266" y="42360"/>
                      <a:pt x="101579" y="27341"/>
                    </a:cubicBezTo>
                    <a:cubicBezTo>
                      <a:pt x="91086" y="14928"/>
                      <a:pt x="77096" y="5532"/>
                      <a:pt x="61322" y="1554"/>
                    </a:cubicBezTo>
                    <a:cubicBezTo>
                      <a:pt x="38759" y="-4138"/>
                      <a:pt x="3647" y="5738"/>
                      <a:pt x="12" y="32278"/>
                    </a:cubicBezTo>
                    <a:cubicBezTo>
                      <a:pt x="-125" y="33170"/>
                      <a:pt x="972" y="33787"/>
                      <a:pt x="1521" y="32895"/>
                    </a:cubicBezTo>
                    <a:cubicBezTo>
                      <a:pt x="19146" y="4641"/>
                      <a:pt x="51035" y="-1875"/>
                      <a:pt x="79496" y="15408"/>
                    </a:cubicBezTo>
                    <a:cubicBezTo>
                      <a:pt x="93349" y="23843"/>
                      <a:pt x="103430" y="37833"/>
                      <a:pt x="111797" y="51344"/>
                    </a:cubicBezTo>
                    <a:cubicBezTo>
                      <a:pt x="115363" y="57104"/>
                      <a:pt x="118449" y="63276"/>
                      <a:pt x="121467" y="69311"/>
                    </a:cubicBezTo>
                    <a:cubicBezTo>
                      <a:pt x="124827" y="76101"/>
                      <a:pt x="128394" y="77130"/>
                      <a:pt x="135183" y="81176"/>
                    </a:cubicBezTo>
                    <a:cubicBezTo>
                      <a:pt x="138475" y="83233"/>
                      <a:pt x="141424" y="78158"/>
                      <a:pt x="138200" y="761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8" name="任意多边形: 形状 4797">
                <a:extLst>
                  <a:ext uri="{FF2B5EF4-FFF2-40B4-BE49-F238E27FC236}">
                    <a16:creationId xmlns:a16="http://schemas.microsoft.com/office/drawing/2014/main" id="{F9492E4B-3B3D-1673-08C7-DC67703ACF77}"/>
                  </a:ext>
                </a:extLst>
              </p:cNvPr>
              <p:cNvSpPr/>
              <p:nvPr/>
            </p:nvSpPr>
            <p:spPr>
              <a:xfrm>
                <a:off x="6611089" y="6327798"/>
                <a:ext cx="87311" cy="12360"/>
              </a:xfrm>
              <a:custGeom>
                <a:avLst/>
                <a:gdLst>
                  <a:gd name="connsiteX0" fmla="*/ 84482 w 87311"/>
                  <a:gd name="connsiteY0" fmla="*/ 9 h 12360"/>
                  <a:gd name="connsiteX1" fmla="*/ 2186 w 87311"/>
                  <a:gd name="connsiteY1" fmla="*/ 7828 h 12360"/>
                  <a:gd name="connsiteX2" fmla="*/ 2186 w 87311"/>
                  <a:gd name="connsiteY2" fmla="*/ 12354 h 12360"/>
                  <a:gd name="connsiteX3" fmla="*/ 84482 w 87311"/>
                  <a:gd name="connsiteY3" fmla="*/ 5907 h 12360"/>
                  <a:gd name="connsiteX4" fmla="*/ 84482 w 87311"/>
                  <a:gd name="connsiteY4" fmla="*/ 9 h 1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311" h="12360">
                    <a:moveTo>
                      <a:pt x="84482" y="9"/>
                    </a:moveTo>
                    <a:cubicBezTo>
                      <a:pt x="57050" y="2067"/>
                      <a:pt x="29618" y="4810"/>
                      <a:pt x="2186" y="7828"/>
                    </a:cubicBezTo>
                    <a:cubicBezTo>
                      <a:pt x="-694" y="8170"/>
                      <a:pt x="-763" y="12560"/>
                      <a:pt x="2186" y="12354"/>
                    </a:cubicBezTo>
                    <a:cubicBezTo>
                      <a:pt x="29618" y="10571"/>
                      <a:pt x="57119" y="8582"/>
                      <a:pt x="84482" y="5907"/>
                    </a:cubicBezTo>
                    <a:cubicBezTo>
                      <a:pt x="88185" y="5564"/>
                      <a:pt x="88323" y="-265"/>
                      <a:pt x="84482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9" name="任意多边形: 形状 4798">
                <a:extLst>
                  <a:ext uri="{FF2B5EF4-FFF2-40B4-BE49-F238E27FC236}">
                    <a16:creationId xmlns:a16="http://schemas.microsoft.com/office/drawing/2014/main" id="{CF1ADF9A-A685-3E61-8FA6-DD6939567576}"/>
                  </a:ext>
                </a:extLst>
              </p:cNvPr>
              <p:cNvSpPr/>
              <p:nvPr/>
            </p:nvSpPr>
            <p:spPr>
              <a:xfrm>
                <a:off x="6194262" y="6292556"/>
                <a:ext cx="70535" cy="53022"/>
              </a:xfrm>
              <a:custGeom>
                <a:avLst/>
                <a:gdLst>
                  <a:gd name="connsiteX0" fmla="*/ 68912 w 70535"/>
                  <a:gd name="connsiteY0" fmla="*/ 1 h 53022"/>
                  <a:gd name="connsiteX1" fmla="*/ 195 w 70535"/>
                  <a:gd name="connsiteY1" fmla="*/ 50819 h 53022"/>
                  <a:gd name="connsiteX2" fmla="*/ 2732 w 70535"/>
                  <a:gd name="connsiteY2" fmla="*/ 52328 h 53022"/>
                  <a:gd name="connsiteX3" fmla="*/ 69735 w 70535"/>
                  <a:gd name="connsiteY3" fmla="*/ 3088 h 53022"/>
                  <a:gd name="connsiteX4" fmla="*/ 68912 w 70535"/>
                  <a:gd name="connsiteY4" fmla="*/ 1 h 5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35" h="53022">
                    <a:moveTo>
                      <a:pt x="68912" y="1"/>
                    </a:moveTo>
                    <a:cubicBezTo>
                      <a:pt x="39080" y="1304"/>
                      <a:pt x="13225" y="25582"/>
                      <a:pt x="195" y="50819"/>
                    </a:cubicBezTo>
                    <a:cubicBezTo>
                      <a:pt x="-697" y="52534"/>
                      <a:pt x="1704" y="53905"/>
                      <a:pt x="2732" y="52328"/>
                    </a:cubicBezTo>
                    <a:cubicBezTo>
                      <a:pt x="19123" y="26268"/>
                      <a:pt x="42440" y="14609"/>
                      <a:pt x="69735" y="3088"/>
                    </a:cubicBezTo>
                    <a:cubicBezTo>
                      <a:pt x="71244" y="2402"/>
                      <a:pt x="70421" y="-67"/>
                      <a:pt x="6891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0" name="任意多边形: 形状 4799">
                <a:extLst>
                  <a:ext uri="{FF2B5EF4-FFF2-40B4-BE49-F238E27FC236}">
                    <a16:creationId xmlns:a16="http://schemas.microsoft.com/office/drawing/2014/main" id="{C378E82B-BB55-2934-D7DA-0740D44882C4}"/>
                  </a:ext>
                </a:extLst>
              </p:cNvPr>
              <p:cNvSpPr/>
              <p:nvPr/>
            </p:nvSpPr>
            <p:spPr>
              <a:xfrm>
                <a:off x="6282479" y="6417945"/>
                <a:ext cx="154021" cy="7044"/>
              </a:xfrm>
              <a:custGeom>
                <a:avLst/>
                <a:gdLst>
                  <a:gd name="connsiteX0" fmla="*/ 152419 w 154021"/>
                  <a:gd name="connsiteY0" fmla="*/ 1828 h 7044"/>
                  <a:gd name="connsiteX1" fmla="*/ 76981 w 154021"/>
                  <a:gd name="connsiteY1" fmla="*/ 1211 h 7044"/>
                  <a:gd name="connsiteX2" fmla="*/ 1543 w 154021"/>
                  <a:gd name="connsiteY2" fmla="*/ 2308 h 7044"/>
                  <a:gd name="connsiteX3" fmla="*/ 1543 w 154021"/>
                  <a:gd name="connsiteY3" fmla="*/ 5532 h 7044"/>
                  <a:gd name="connsiteX4" fmla="*/ 76981 w 154021"/>
                  <a:gd name="connsiteY4" fmla="*/ 6149 h 7044"/>
                  <a:gd name="connsiteX5" fmla="*/ 152831 w 154021"/>
                  <a:gd name="connsiteY5" fmla="*/ 4983 h 7044"/>
                  <a:gd name="connsiteX6" fmla="*/ 152419 w 154021"/>
                  <a:gd name="connsiteY6" fmla="*/ 1828 h 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4021" h="7044">
                    <a:moveTo>
                      <a:pt x="152419" y="1828"/>
                    </a:moveTo>
                    <a:cubicBezTo>
                      <a:pt x="127593" y="-1532"/>
                      <a:pt x="102013" y="662"/>
                      <a:pt x="76981" y="1211"/>
                    </a:cubicBezTo>
                    <a:cubicBezTo>
                      <a:pt x="51812" y="1760"/>
                      <a:pt x="26712" y="1828"/>
                      <a:pt x="1543" y="2308"/>
                    </a:cubicBezTo>
                    <a:cubicBezTo>
                      <a:pt x="-514" y="2377"/>
                      <a:pt x="-514" y="5463"/>
                      <a:pt x="1543" y="5532"/>
                    </a:cubicBezTo>
                    <a:cubicBezTo>
                      <a:pt x="26712" y="5875"/>
                      <a:pt x="51812" y="5806"/>
                      <a:pt x="76981" y="6149"/>
                    </a:cubicBezTo>
                    <a:cubicBezTo>
                      <a:pt x="102150" y="6560"/>
                      <a:pt x="127867" y="8481"/>
                      <a:pt x="152831" y="4983"/>
                    </a:cubicBezTo>
                    <a:cubicBezTo>
                      <a:pt x="154819" y="4709"/>
                      <a:pt x="154065" y="2034"/>
                      <a:pt x="152419" y="182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1" name="任意多边形: 形状 4800">
                <a:extLst>
                  <a:ext uri="{FF2B5EF4-FFF2-40B4-BE49-F238E27FC236}">
                    <a16:creationId xmlns:a16="http://schemas.microsoft.com/office/drawing/2014/main" id="{63D49712-7DFC-FD5C-7D61-152003992C59}"/>
                  </a:ext>
                </a:extLst>
              </p:cNvPr>
              <p:cNvSpPr/>
              <p:nvPr/>
            </p:nvSpPr>
            <p:spPr>
              <a:xfrm>
                <a:off x="9834768" y="6468871"/>
                <a:ext cx="160612" cy="34625"/>
              </a:xfrm>
              <a:custGeom>
                <a:avLst/>
                <a:gdLst>
                  <a:gd name="connsiteX0" fmla="*/ 159638 w 160612"/>
                  <a:gd name="connsiteY0" fmla="*/ 18933 h 34625"/>
                  <a:gd name="connsiteX1" fmla="*/ 94076 w 160612"/>
                  <a:gd name="connsiteY1" fmla="*/ 9606 h 34625"/>
                  <a:gd name="connsiteX2" fmla="*/ 15826 w 160612"/>
                  <a:gd name="connsiteY2" fmla="*/ 5 h 34625"/>
                  <a:gd name="connsiteX3" fmla="*/ 13631 w 160612"/>
                  <a:gd name="connsiteY3" fmla="*/ 1240 h 34625"/>
                  <a:gd name="connsiteX4" fmla="*/ 190 w 160612"/>
                  <a:gd name="connsiteY4" fmla="*/ 31415 h 34625"/>
                  <a:gd name="connsiteX5" fmla="*/ 3824 w 160612"/>
                  <a:gd name="connsiteY5" fmla="*/ 33541 h 34625"/>
                  <a:gd name="connsiteX6" fmla="*/ 28856 w 160612"/>
                  <a:gd name="connsiteY6" fmla="*/ 6657 h 34625"/>
                  <a:gd name="connsiteX7" fmla="*/ 74530 w 160612"/>
                  <a:gd name="connsiteY7" fmla="*/ 12350 h 34625"/>
                  <a:gd name="connsiteX8" fmla="*/ 159295 w 160612"/>
                  <a:gd name="connsiteY8" fmla="*/ 21676 h 34625"/>
                  <a:gd name="connsiteX9" fmla="*/ 159638 w 160612"/>
                  <a:gd name="connsiteY9" fmla="*/ 18933 h 3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0612" h="34625">
                    <a:moveTo>
                      <a:pt x="159638" y="18933"/>
                    </a:moveTo>
                    <a:cubicBezTo>
                      <a:pt x="138241" y="13653"/>
                      <a:pt x="115884" y="12281"/>
                      <a:pt x="94076" y="9606"/>
                    </a:cubicBezTo>
                    <a:cubicBezTo>
                      <a:pt x="68015" y="6383"/>
                      <a:pt x="41886" y="3228"/>
                      <a:pt x="15826" y="5"/>
                    </a:cubicBezTo>
                    <a:cubicBezTo>
                      <a:pt x="15072" y="-63"/>
                      <a:pt x="13974" y="554"/>
                      <a:pt x="13631" y="1240"/>
                    </a:cubicBezTo>
                    <a:cubicBezTo>
                      <a:pt x="9037" y="11252"/>
                      <a:pt x="4510" y="21265"/>
                      <a:pt x="190" y="31415"/>
                    </a:cubicBezTo>
                    <a:cubicBezTo>
                      <a:pt x="-839" y="33815"/>
                      <a:pt x="2590" y="36010"/>
                      <a:pt x="3824" y="33541"/>
                    </a:cubicBezTo>
                    <a:cubicBezTo>
                      <a:pt x="9860" y="21402"/>
                      <a:pt x="12534" y="4669"/>
                      <a:pt x="28856" y="6657"/>
                    </a:cubicBezTo>
                    <a:cubicBezTo>
                      <a:pt x="44081" y="8578"/>
                      <a:pt x="59306" y="10430"/>
                      <a:pt x="74530" y="12350"/>
                    </a:cubicBezTo>
                    <a:cubicBezTo>
                      <a:pt x="102511" y="15847"/>
                      <a:pt x="131109" y="21608"/>
                      <a:pt x="159295" y="21676"/>
                    </a:cubicBezTo>
                    <a:cubicBezTo>
                      <a:pt x="160804" y="21676"/>
                      <a:pt x="161147" y="19345"/>
                      <a:pt x="159638" y="189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2" name="任意多边形: 形状 4801">
                <a:extLst>
                  <a:ext uri="{FF2B5EF4-FFF2-40B4-BE49-F238E27FC236}">
                    <a16:creationId xmlns:a16="http://schemas.microsoft.com/office/drawing/2014/main" id="{ADC8689F-4DEA-A0F4-6166-0609C550E0D9}"/>
                  </a:ext>
                </a:extLst>
              </p:cNvPr>
              <p:cNvSpPr/>
              <p:nvPr/>
            </p:nvSpPr>
            <p:spPr>
              <a:xfrm>
                <a:off x="10143474" y="6507512"/>
                <a:ext cx="9895" cy="9481"/>
              </a:xfrm>
              <a:custGeom>
                <a:avLst/>
                <a:gdLst>
                  <a:gd name="connsiteX0" fmla="*/ 7089 w 9895"/>
                  <a:gd name="connsiteY0" fmla="*/ 5462 h 9481"/>
                  <a:gd name="connsiteX1" fmla="*/ 2837 w 9895"/>
                  <a:gd name="connsiteY1" fmla="*/ 1553 h 9481"/>
                  <a:gd name="connsiteX2" fmla="*/ 1260 w 9895"/>
                  <a:gd name="connsiteY2" fmla="*/ 318 h 9481"/>
                  <a:gd name="connsiteX3" fmla="*/ 9010 w 9895"/>
                  <a:gd name="connsiteY3" fmla="*/ 8754 h 9481"/>
                  <a:gd name="connsiteX4" fmla="*/ 7089 w 9895"/>
                  <a:gd name="connsiteY4" fmla="*/ 5462 h 9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5" h="9481">
                    <a:moveTo>
                      <a:pt x="7089" y="5462"/>
                    </a:moveTo>
                    <a:cubicBezTo>
                      <a:pt x="4826" y="7108"/>
                      <a:pt x="1603" y="3953"/>
                      <a:pt x="2837" y="1553"/>
                    </a:cubicBezTo>
                    <a:cubicBezTo>
                      <a:pt x="3317" y="592"/>
                      <a:pt x="2014" y="-573"/>
                      <a:pt x="1260" y="318"/>
                    </a:cubicBezTo>
                    <a:cubicBezTo>
                      <a:pt x="-2855" y="5050"/>
                      <a:pt x="4003" y="11702"/>
                      <a:pt x="9010" y="8754"/>
                    </a:cubicBezTo>
                    <a:cubicBezTo>
                      <a:pt x="11136" y="7450"/>
                      <a:pt x="9010" y="4090"/>
                      <a:pt x="7089" y="546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3" name="任意多边形: 形状 4802">
                <a:extLst>
                  <a:ext uri="{FF2B5EF4-FFF2-40B4-BE49-F238E27FC236}">
                    <a16:creationId xmlns:a16="http://schemas.microsoft.com/office/drawing/2014/main" id="{3B1A99B3-52A8-DC37-007E-A2733F62CC54}"/>
                  </a:ext>
                </a:extLst>
              </p:cNvPr>
              <p:cNvSpPr/>
              <p:nvPr/>
            </p:nvSpPr>
            <p:spPr>
              <a:xfrm>
                <a:off x="10355793" y="6165546"/>
                <a:ext cx="51524" cy="9816"/>
              </a:xfrm>
              <a:custGeom>
                <a:avLst/>
                <a:gdLst>
                  <a:gd name="connsiteX0" fmla="*/ 50094 w 51524"/>
                  <a:gd name="connsiteY0" fmla="*/ 1 h 9816"/>
                  <a:gd name="connsiteX1" fmla="*/ 1470 w 51524"/>
                  <a:gd name="connsiteY1" fmla="*/ 5762 h 9816"/>
                  <a:gd name="connsiteX2" fmla="*/ 2019 w 51524"/>
                  <a:gd name="connsiteY2" fmla="*/ 9808 h 9816"/>
                  <a:gd name="connsiteX3" fmla="*/ 50505 w 51524"/>
                  <a:gd name="connsiteY3" fmla="*/ 2813 h 9816"/>
                  <a:gd name="connsiteX4" fmla="*/ 50094 w 51524"/>
                  <a:gd name="connsiteY4" fmla="*/ 1 h 9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24" h="9816">
                    <a:moveTo>
                      <a:pt x="50094" y="1"/>
                    </a:moveTo>
                    <a:cubicBezTo>
                      <a:pt x="33772" y="481"/>
                      <a:pt x="17518" y="3087"/>
                      <a:pt x="1470" y="5762"/>
                    </a:cubicBezTo>
                    <a:cubicBezTo>
                      <a:pt x="-793" y="6173"/>
                      <a:pt x="-313" y="10014"/>
                      <a:pt x="2019" y="9808"/>
                    </a:cubicBezTo>
                    <a:cubicBezTo>
                      <a:pt x="18204" y="8231"/>
                      <a:pt x="34595" y="6585"/>
                      <a:pt x="50505" y="2813"/>
                    </a:cubicBezTo>
                    <a:cubicBezTo>
                      <a:pt x="52082" y="2470"/>
                      <a:pt x="51740" y="-67"/>
                      <a:pt x="5009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4" name="任意多边形: 形状 4803">
                <a:extLst>
                  <a:ext uri="{FF2B5EF4-FFF2-40B4-BE49-F238E27FC236}">
                    <a16:creationId xmlns:a16="http://schemas.microsoft.com/office/drawing/2014/main" id="{B5CCABD2-C56C-3096-E815-504192D1DF7C}"/>
                  </a:ext>
                </a:extLst>
              </p:cNvPr>
              <p:cNvSpPr/>
              <p:nvPr/>
            </p:nvSpPr>
            <p:spPr>
              <a:xfrm>
                <a:off x="11660180" y="5259537"/>
                <a:ext cx="1028" cy="1097"/>
              </a:xfrm>
              <a:custGeom>
                <a:avLst/>
                <a:gdLst>
                  <a:gd name="connsiteX0" fmla="*/ 514 w 1028"/>
                  <a:gd name="connsiteY0" fmla="*/ 0 h 1097"/>
                  <a:gd name="connsiteX1" fmla="*/ 514 w 1028"/>
                  <a:gd name="connsiteY1" fmla="*/ 1098 h 1097"/>
                  <a:gd name="connsiteX2" fmla="*/ 514 w 1028"/>
                  <a:gd name="connsiteY2" fmla="*/ 0 h 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8" h="1097">
                    <a:moveTo>
                      <a:pt x="514" y="0"/>
                    </a:moveTo>
                    <a:cubicBezTo>
                      <a:pt x="-171" y="0"/>
                      <a:pt x="-171" y="1098"/>
                      <a:pt x="514" y="1098"/>
                    </a:cubicBezTo>
                    <a:cubicBezTo>
                      <a:pt x="1200" y="1098"/>
                      <a:pt x="1200" y="0"/>
                      <a:pt x="51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5" name="任意多边形: 形状 4804">
                <a:extLst>
                  <a:ext uri="{FF2B5EF4-FFF2-40B4-BE49-F238E27FC236}">
                    <a16:creationId xmlns:a16="http://schemas.microsoft.com/office/drawing/2014/main" id="{A44B474D-A874-3978-1AC6-202AF9251437}"/>
                  </a:ext>
                </a:extLst>
              </p:cNvPr>
              <p:cNvSpPr/>
              <p:nvPr/>
            </p:nvSpPr>
            <p:spPr>
              <a:xfrm>
                <a:off x="11384445" y="5447052"/>
                <a:ext cx="343127" cy="493604"/>
              </a:xfrm>
              <a:custGeom>
                <a:avLst/>
                <a:gdLst>
                  <a:gd name="connsiteX0" fmla="*/ 340235 w 343127"/>
                  <a:gd name="connsiteY0" fmla="*/ 382590 h 493604"/>
                  <a:gd name="connsiteX1" fmla="*/ 319250 w 343127"/>
                  <a:gd name="connsiteY1" fmla="*/ 387322 h 493604"/>
                  <a:gd name="connsiteX2" fmla="*/ 313558 w 343127"/>
                  <a:gd name="connsiteY2" fmla="*/ 364417 h 493604"/>
                  <a:gd name="connsiteX3" fmla="*/ 310814 w 343127"/>
                  <a:gd name="connsiteY3" fmla="*/ 354404 h 493604"/>
                  <a:gd name="connsiteX4" fmla="*/ 343115 w 343127"/>
                  <a:gd name="connsiteY4" fmla="*/ 284521 h 493604"/>
                  <a:gd name="connsiteX5" fmla="*/ 340990 w 343127"/>
                  <a:gd name="connsiteY5" fmla="*/ 281777 h 493604"/>
                  <a:gd name="connsiteX6" fmla="*/ 304916 w 343127"/>
                  <a:gd name="connsiteY6" fmla="*/ 330195 h 493604"/>
                  <a:gd name="connsiteX7" fmla="*/ 307454 w 343127"/>
                  <a:gd name="connsiteY7" fmla="*/ 328686 h 493604"/>
                  <a:gd name="connsiteX8" fmla="*/ 320484 w 343127"/>
                  <a:gd name="connsiteY8" fmla="*/ 287058 h 493604"/>
                  <a:gd name="connsiteX9" fmla="*/ 336669 w 343127"/>
                  <a:gd name="connsiteY9" fmla="*/ 288567 h 493604"/>
                  <a:gd name="connsiteX10" fmla="*/ 333103 w 343127"/>
                  <a:gd name="connsiteY10" fmla="*/ 302695 h 493604"/>
                  <a:gd name="connsiteX11" fmla="*/ 308277 w 343127"/>
                  <a:gd name="connsiteY11" fmla="*/ 346106 h 493604"/>
                  <a:gd name="connsiteX12" fmla="*/ 306700 w 343127"/>
                  <a:gd name="connsiteY12" fmla="*/ 340893 h 493604"/>
                  <a:gd name="connsiteX13" fmla="*/ 306494 w 343127"/>
                  <a:gd name="connsiteY13" fmla="*/ 338082 h 493604"/>
                  <a:gd name="connsiteX14" fmla="*/ 305671 w 343127"/>
                  <a:gd name="connsiteY14" fmla="*/ 337602 h 493604"/>
                  <a:gd name="connsiteX15" fmla="*/ 264934 w 343127"/>
                  <a:gd name="connsiteY15" fmla="*/ 243716 h 493604"/>
                  <a:gd name="connsiteX16" fmla="*/ 295795 w 343127"/>
                  <a:gd name="connsiteY16" fmla="*/ 188783 h 493604"/>
                  <a:gd name="connsiteX17" fmla="*/ 292572 w 343127"/>
                  <a:gd name="connsiteY17" fmla="*/ 185560 h 493604"/>
                  <a:gd name="connsiteX18" fmla="*/ 252796 w 343127"/>
                  <a:gd name="connsiteY18" fmla="*/ 222662 h 493604"/>
                  <a:gd name="connsiteX19" fmla="*/ 208356 w 343127"/>
                  <a:gd name="connsiteY19" fmla="*/ 160117 h 493604"/>
                  <a:gd name="connsiteX20" fmla="*/ 216517 w 343127"/>
                  <a:gd name="connsiteY20" fmla="*/ 106419 h 493604"/>
                  <a:gd name="connsiteX21" fmla="*/ 245183 w 343127"/>
                  <a:gd name="connsiteY21" fmla="*/ 132685 h 493604"/>
                  <a:gd name="connsiteX22" fmla="*/ 233045 w 343127"/>
                  <a:gd name="connsiteY22" fmla="*/ 174381 h 493604"/>
                  <a:gd name="connsiteX23" fmla="*/ 235445 w 343127"/>
                  <a:gd name="connsiteY23" fmla="*/ 176781 h 493604"/>
                  <a:gd name="connsiteX24" fmla="*/ 214528 w 343127"/>
                  <a:gd name="connsiteY24" fmla="*/ 98875 h 493604"/>
                  <a:gd name="connsiteX25" fmla="*/ 210207 w 343127"/>
                  <a:gd name="connsiteY25" fmla="*/ 102166 h 493604"/>
                  <a:gd name="connsiteX26" fmla="*/ 205270 w 343127"/>
                  <a:gd name="connsiteY26" fmla="*/ 156345 h 493604"/>
                  <a:gd name="connsiteX27" fmla="*/ 165699 w 343127"/>
                  <a:gd name="connsiteY27" fmla="*/ 114442 h 493604"/>
                  <a:gd name="connsiteX28" fmla="*/ 164053 w 343127"/>
                  <a:gd name="connsiteY28" fmla="*/ 53406 h 493604"/>
                  <a:gd name="connsiteX29" fmla="*/ 141833 w 343127"/>
                  <a:gd name="connsiteY29" fmla="*/ 68974 h 493604"/>
                  <a:gd name="connsiteX30" fmla="*/ 157744 w 343127"/>
                  <a:gd name="connsiteY30" fmla="*/ 106281 h 493604"/>
                  <a:gd name="connsiteX31" fmla="*/ 160830 w 343127"/>
                  <a:gd name="connsiteY31" fmla="*/ 103881 h 493604"/>
                  <a:gd name="connsiteX32" fmla="*/ 148554 w 343127"/>
                  <a:gd name="connsiteY32" fmla="*/ 83650 h 493604"/>
                  <a:gd name="connsiteX33" fmla="*/ 166591 w 343127"/>
                  <a:gd name="connsiteY33" fmla="*/ 61842 h 493604"/>
                  <a:gd name="connsiteX34" fmla="*/ 172008 w 343127"/>
                  <a:gd name="connsiteY34" fmla="*/ 93800 h 493604"/>
                  <a:gd name="connsiteX35" fmla="*/ 161721 w 343127"/>
                  <a:gd name="connsiteY35" fmla="*/ 110602 h 493604"/>
                  <a:gd name="connsiteX36" fmla="*/ 106103 w 343127"/>
                  <a:gd name="connsiteY36" fmla="*/ 66162 h 493604"/>
                  <a:gd name="connsiteX37" fmla="*/ 113235 w 343127"/>
                  <a:gd name="connsiteY37" fmla="*/ 36604 h 493604"/>
                  <a:gd name="connsiteX38" fmla="*/ 86146 w 343127"/>
                  <a:gd name="connsiteY38" fmla="*/ 13081 h 493604"/>
                  <a:gd name="connsiteX39" fmla="*/ 69413 w 343127"/>
                  <a:gd name="connsiteY39" fmla="*/ 22682 h 493604"/>
                  <a:gd name="connsiteX40" fmla="*/ 59194 w 343127"/>
                  <a:gd name="connsiteY40" fmla="*/ 7663 h 493604"/>
                  <a:gd name="connsiteX41" fmla="*/ 25041 w 343127"/>
                  <a:gd name="connsiteY41" fmla="*/ 4509 h 493604"/>
                  <a:gd name="connsiteX42" fmla="*/ 23327 w 343127"/>
                  <a:gd name="connsiteY42" fmla="*/ 37976 h 493604"/>
                  <a:gd name="connsiteX43" fmla="*/ 69550 w 343127"/>
                  <a:gd name="connsiteY43" fmla="*/ 53681 h 493604"/>
                  <a:gd name="connsiteX44" fmla="*/ 69893 w 343127"/>
                  <a:gd name="connsiteY44" fmla="*/ 53543 h 493604"/>
                  <a:gd name="connsiteX45" fmla="*/ 70030 w 343127"/>
                  <a:gd name="connsiteY45" fmla="*/ 53955 h 493604"/>
                  <a:gd name="connsiteX46" fmla="*/ 71539 w 343127"/>
                  <a:gd name="connsiteY46" fmla="*/ 55189 h 493604"/>
                  <a:gd name="connsiteX47" fmla="*/ 12560 w 343127"/>
                  <a:gd name="connsiteY47" fmla="*/ 74460 h 493604"/>
                  <a:gd name="connsiteX48" fmla="*/ 5702 w 343127"/>
                  <a:gd name="connsiteY48" fmla="*/ 110602 h 493604"/>
                  <a:gd name="connsiteX49" fmla="*/ 47467 w 343127"/>
                  <a:gd name="connsiteY49" fmla="*/ 114923 h 493604"/>
                  <a:gd name="connsiteX50" fmla="*/ 73185 w 343127"/>
                  <a:gd name="connsiteY50" fmla="*/ 59784 h 493604"/>
                  <a:gd name="connsiteX51" fmla="*/ 76134 w 343127"/>
                  <a:gd name="connsiteY51" fmla="*/ 51692 h 493604"/>
                  <a:gd name="connsiteX52" fmla="*/ 96845 w 343127"/>
                  <a:gd name="connsiteY52" fmla="*/ 65614 h 493604"/>
                  <a:gd name="connsiteX53" fmla="*/ 93896 w 343127"/>
                  <a:gd name="connsiteY53" fmla="*/ 70826 h 493604"/>
                  <a:gd name="connsiteX54" fmla="*/ 97188 w 343127"/>
                  <a:gd name="connsiteY54" fmla="*/ 74117 h 493604"/>
                  <a:gd name="connsiteX55" fmla="*/ 103017 w 343127"/>
                  <a:gd name="connsiteY55" fmla="*/ 69797 h 493604"/>
                  <a:gd name="connsiteX56" fmla="*/ 201361 w 343127"/>
                  <a:gd name="connsiteY56" fmla="*/ 159980 h 493604"/>
                  <a:gd name="connsiteX57" fmla="*/ 200881 w 343127"/>
                  <a:gd name="connsiteY57" fmla="*/ 159842 h 493604"/>
                  <a:gd name="connsiteX58" fmla="*/ 109052 w 343127"/>
                  <a:gd name="connsiteY58" fmla="*/ 205997 h 493604"/>
                  <a:gd name="connsiteX59" fmla="*/ 110286 w 343127"/>
                  <a:gd name="connsiteY59" fmla="*/ 210797 h 493604"/>
                  <a:gd name="connsiteX60" fmla="*/ 208287 w 343127"/>
                  <a:gd name="connsiteY60" fmla="*/ 189743 h 493604"/>
                  <a:gd name="connsiteX61" fmla="*/ 206161 w 343127"/>
                  <a:gd name="connsiteY61" fmla="*/ 188097 h 493604"/>
                  <a:gd name="connsiteX62" fmla="*/ 117419 w 343127"/>
                  <a:gd name="connsiteY62" fmla="*/ 206545 h 493604"/>
                  <a:gd name="connsiteX63" fmla="*/ 200881 w 343127"/>
                  <a:gd name="connsiteY63" fmla="*/ 165055 h 493604"/>
                  <a:gd name="connsiteX64" fmla="*/ 203349 w 343127"/>
                  <a:gd name="connsiteY64" fmla="*/ 162243 h 493604"/>
                  <a:gd name="connsiteX65" fmla="*/ 253139 w 343127"/>
                  <a:gd name="connsiteY65" fmla="*/ 232400 h 493604"/>
                  <a:gd name="connsiteX66" fmla="*/ 145331 w 343127"/>
                  <a:gd name="connsiteY66" fmla="*/ 253866 h 493604"/>
                  <a:gd name="connsiteX67" fmla="*/ 145331 w 343127"/>
                  <a:gd name="connsiteY67" fmla="*/ 259832 h 493604"/>
                  <a:gd name="connsiteX68" fmla="*/ 256362 w 343127"/>
                  <a:gd name="connsiteY68" fmla="*/ 247899 h 493604"/>
                  <a:gd name="connsiteX69" fmla="*/ 254579 w 343127"/>
                  <a:gd name="connsiteY69" fmla="*/ 245636 h 493604"/>
                  <a:gd name="connsiteX70" fmla="*/ 153492 w 343127"/>
                  <a:gd name="connsiteY70" fmla="*/ 256609 h 493604"/>
                  <a:gd name="connsiteX71" fmla="*/ 254853 w 343127"/>
                  <a:gd name="connsiteY71" fmla="*/ 237132 h 493604"/>
                  <a:gd name="connsiteX72" fmla="*/ 255745 w 343127"/>
                  <a:gd name="connsiteY72" fmla="*/ 236926 h 493604"/>
                  <a:gd name="connsiteX73" fmla="*/ 299019 w 343127"/>
                  <a:gd name="connsiteY73" fmla="*/ 333556 h 493604"/>
                  <a:gd name="connsiteX74" fmla="*/ 240108 w 343127"/>
                  <a:gd name="connsiteY74" fmla="*/ 313461 h 493604"/>
                  <a:gd name="connsiteX75" fmla="*/ 202869 w 343127"/>
                  <a:gd name="connsiteY75" fmla="*/ 323269 h 493604"/>
                  <a:gd name="connsiteX76" fmla="*/ 218917 w 343127"/>
                  <a:gd name="connsiteY76" fmla="*/ 344734 h 493604"/>
                  <a:gd name="connsiteX77" fmla="*/ 293189 w 343127"/>
                  <a:gd name="connsiteY77" fmla="*/ 347066 h 493604"/>
                  <a:gd name="connsiteX78" fmla="*/ 292709 w 343127"/>
                  <a:gd name="connsiteY78" fmla="*/ 343431 h 493604"/>
                  <a:gd name="connsiteX79" fmla="*/ 256087 w 343127"/>
                  <a:gd name="connsiteY79" fmla="*/ 343637 h 493604"/>
                  <a:gd name="connsiteX80" fmla="*/ 232770 w 343127"/>
                  <a:gd name="connsiteY80" fmla="*/ 340688 h 493604"/>
                  <a:gd name="connsiteX81" fmla="*/ 220837 w 343127"/>
                  <a:gd name="connsiteY81" fmla="*/ 337876 h 493604"/>
                  <a:gd name="connsiteX82" fmla="*/ 225295 w 343127"/>
                  <a:gd name="connsiteY82" fmla="*/ 319222 h 493604"/>
                  <a:gd name="connsiteX83" fmla="*/ 266786 w 343127"/>
                  <a:gd name="connsiteY83" fmla="*/ 327589 h 493604"/>
                  <a:gd name="connsiteX84" fmla="*/ 301076 w 343127"/>
                  <a:gd name="connsiteY84" fmla="*/ 339934 h 493604"/>
                  <a:gd name="connsiteX85" fmla="*/ 304574 w 343127"/>
                  <a:gd name="connsiteY85" fmla="*/ 351455 h 493604"/>
                  <a:gd name="connsiteX86" fmla="*/ 298607 w 343127"/>
                  <a:gd name="connsiteY86" fmla="*/ 359341 h 493604"/>
                  <a:gd name="connsiteX87" fmla="*/ 301282 w 343127"/>
                  <a:gd name="connsiteY87" fmla="*/ 362016 h 493604"/>
                  <a:gd name="connsiteX88" fmla="*/ 306631 w 343127"/>
                  <a:gd name="connsiteY88" fmla="*/ 358244 h 493604"/>
                  <a:gd name="connsiteX89" fmla="*/ 307454 w 343127"/>
                  <a:gd name="connsiteY89" fmla="*/ 360988 h 493604"/>
                  <a:gd name="connsiteX90" fmla="*/ 314792 w 343127"/>
                  <a:gd name="connsiteY90" fmla="*/ 391711 h 493604"/>
                  <a:gd name="connsiteX91" fmla="*/ 308825 w 343127"/>
                  <a:gd name="connsiteY91" fmla="*/ 407485 h 493604"/>
                  <a:gd name="connsiteX92" fmla="*/ 312049 w 343127"/>
                  <a:gd name="connsiteY92" fmla="*/ 407485 h 493604"/>
                  <a:gd name="connsiteX93" fmla="*/ 315821 w 343127"/>
                  <a:gd name="connsiteY93" fmla="*/ 396649 h 493604"/>
                  <a:gd name="connsiteX94" fmla="*/ 318975 w 343127"/>
                  <a:gd name="connsiteY94" fmla="*/ 414480 h 493604"/>
                  <a:gd name="connsiteX95" fmla="*/ 300184 w 343127"/>
                  <a:gd name="connsiteY95" fmla="*/ 428539 h 493604"/>
                  <a:gd name="connsiteX96" fmla="*/ 301350 w 343127"/>
                  <a:gd name="connsiteY96" fmla="*/ 431350 h 493604"/>
                  <a:gd name="connsiteX97" fmla="*/ 320141 w 343127"/>
                  <a:gd name="connsiteY97" fmla="*/ 422710 h 493604"/>
                  <a:gd name="connsiteX98" fmla="*/ 321307 w 343127"/>
                  <a:gd name="connsiteY98" fmla="*/ 430665 h 493604"/>
                  <a:gd name="connsiteX99" fmla="*/ 326313 w 343127"/>
                  <a:gd name="connsiteY99" fmla="*/ 492524 h 493604"/>
                  <a:gd name="connsiteX100" fmla="*/ 329125 w 343127"/>
                  <a:gd name="connsiteY100" fmla="*/ 492524 h 493604"/>
                  <a:gd name="connsiteX101" fmla="*/ 325696 w 343127"/>
                  <a:gd name="connsiteY101" fmla="*/ 417360 h 493604"/>
                  <a:gd name="connsiteX102" fmla="*/ 342087 w 343127"/>
                  <a:gd name="connsiteY102" fmla="*/ 385745 h 493604"/>
                  <a:gd name="connsiteX103" fmla="*/ 340235 w 343127"/>
                  <a:gd name="connsiteY103" fmla="*/ 382590 h 493604"/>
                  <a:gd name="connsiteX104" fmla="*/ 33271 w 343127"/>
                  <a:gd name="connsiteY104" fmla="*/ 40993 h 493604"/>
                  <a:gd name="connsiteX105" fmla="*/ 29979 w 343127"/>
                  <a:gd name="connsiteY105" fmla="*/ 7389 h 493604"/>
                  <a:gd name="connsiteX106" fmla="*/ 60909 w 343127"/>
                  <a:gd name="connsiteY106" fmla="*/ 19870 h 493604"/>
                  <a:gd name="connsiteX107" fmla="*/ 67355 w 343127"/>
                  <a:gd name="connsiteY107" fmla="*/ 42502 h 493604"/>
                  <a:gd name="connsiteX108" fmla="*/ 66189 w 343127"/>
                  <a:gd name="connsiteY108" fmla="*/ 41885 h 493604"/>
                  <a:gd name="connsiteX109" fmla="*/ 64612 w 343127"/>
                  <a:gd name="connsiteY109" fmla="*/ 44628 h 493604"/>
                  <a:gd name="connsiteX110" fmla="*/ 68110 w 343127"/>
                  <a:gd name="connsiteY110" fmla="*/ 46823 h 493604"/>
                  <a:gd name="connsiteX111" fmla="*/ 68795 w 343127"/>
                  <a:gd name="connsiteY111" fmla="*/ 50046 h 493604"/>
                  <a:gd name="connsiteX112" fmla="*/ 33271 w 343127"/>
                  <a:gd name="connsiteY112" fmla="*/ 40993 h 493604"/>
                  <a:gd name="connsiteX113" fmla="*/ 44038 w 343127"/>
                  <a:gd name="connsiteY113" fmla="*/ 109436 h 493604"/>
                  <a:gd name="connsiteX114" fmla="*/ 21132 w 343127"/>
                  <a:gd name="connsiteY114" fmla="*/ 77684 h 493604"/>
                  <a:gd name="connsiteX115" fmla="*/ 68110 w 343127"/>
                  <a:gd name="connsiteY115" fmla="*/ 65476 h 493604"/>
                  <a:gd name="connsiteX116" fmla="*/ 44038 w 343127"/>
                  <a:gd name="connsiteY116" fmla="*/ 109436 h 493604"/>
                  <a:gd name="connsiteX117" fmla="*/ 99314 w 343127"/>
                  <a:gd name="connsiteY117" fmla="*/ 61704 h 493604"/>
                  <a:gd name="connsiteX118" fmla="*/ 82511 w 343127"/>
                  <a:gd name="connsiteY118" fmla="*/ 51280 h 493604"/>
                  <a:gd name="connsiteX119" fmla="*/ 82306 w 343127"/>
                  <a:gd name="connsiteY119" fmla="*/ 47166 h 493604"/>
                  <a:gd name="connsiteX120" fmla="*/ 73870 w 343127"/>
                  <a:gd name="connsiteY120" fmla="*/ 41885 h 493604"/>
                  <a:gd name="connsiteX121" fmla="*/ 72293 w 343127"/>
                  <a:gd name="connsiteY121" fmla="*/ 31735 h 493604"/>
                  <a:gd name="connsiteX122" fmla="*/ 94239 w 343127"/>
                  <a:gd name="connsiteY122" fmla="*/ 21585 h 493604"/>
                  <a:gd name="connsiteX123" fmla="*/ 106514 w 343127"/>
                  <a:gd name="connsiteY123" fmla="*/ 43873 h 493604"/>
                  <a:gd name="connsiteX124" fmla="*/ 99314 w 343127"/>
                  <a:gd name="connsiteY124" fmla="*/ 61704 h 493604"/>
                  <a:gd name="connsiteX125" fmla="*/ 260751 w 343127"/>
                  <a:gd name="connsiteY125" fmla="*/ 235966 h 493604"/>
                  <a:gd name="connsiteX126" fmla="*/ 257322 w 343127"/>
                  <a:gd name="connsiteY126" fmla="*/ 230206 h 493604"/>
                  <a:gd name="connsiteX127" fmla="*/ 289212 w 343127"/>
                  <a:gd name="connsiteY127" fmla="*/ 192075 h 493604"/>
                  <a:gd name="connsiteX128" fmla="*/ 263357 w 343127"/>
                  <a:gd name="connsiteY128" fmla="*/ 240698 h 493604"/>
                  <a:gd name="connsiteX129" fmla="*/ 260751 w 343127"/>
                  <a:gd name="connsiteY129" fmla="*/ 235966 h 493604"/>
                  <a:gd name="connsiteX130" fmla="*/ 320210 w 343127"/>
                  <a:gd name="connsiteY130" fmla="*/ 391437 h 493604"/>
                  <a:gd name="connsiteX131" fmla="*/ 336257 w 343127"/>
                  <a:gd name="connsiteY131" fmla="*/ 386911 h 493604"/>
                  <a:gd name="connsiteX132" fmla="*/ 323982 w 343127"/>
                  <a:gd name="connsiteY132" fmla="*/ 408856 h 493604"/>
                  <a:gd name="connsiteX133" fmla="*/ 320210 w 343127"/>
                  <a:gd name="connsiteY133" fmla="*/ 391437 h 49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343127" h="493604">
                    <a:moveTo>
                      <a:pt x="340235" y="382590"/>
                    </a:moveTo>
                    <a:cubicBezTo>
                      <a:pt x="332554" y="381218"/>
                      <a:pt x="325079" y="383139"/>
                      <a:pt x="319250" y="387322"/>
                    </a:cubicBezTo>
                    <a:cubicBezTo>
                      <a:pt x="317398" y="379504"/>
                      <a:pt x="315478" y="371823"/>
                      <a:pt x="313558" y="364417"/>
                    </a:cubicBezTo>
                    <a:cubicBezTo>
                      <a:pt x="312666" y="361056"/>
                      <a:pt x="311774" y="357696"/>
                      <a:pt x="310814" y="354404"/>
                    </a:cubicBezTo>
                    <a:cubicBezTo>
                      <a:pt x="329742" y="337053"/>
                      <a:pt x="339892" y="308730"/>
                      <a:pt x="343115" y="284521"/>
                    </a:cubicBezTo>
                    <a:cubicBezTo>
                      <a:pt x="343253" y="283286"/>
                      <a:pt x="342155" y="282052"/>
                      <a:pt x="340990" y="281777"/>
                    </a:cubicBezTo>
                    <a:cubicBezTo>
                      <a:pt x="311363" y="273960"/>
                      <a:pt x="288663" y="304066"/>
                      <a:pt x="304916" y="330195"/>
                    </a:cubicBezTo>
                    <a:cubicBezTo>
                      <a:pt x="305945" y="331773"/>
                      <a:pt x="308483" y="330332"/>
                      <a:pt x="307454" y="328686"/>
                    </a:cubicBezTo>
                    <a:cubicBezTo>
                      <a:pt x="297853" y="312844"/>
                      <a:pt x="302996" y="294328"/>
                      <a:pt x="320484" y="287058"/>
                    </a:cubicBezTo>
                    <a:cubicBezTo>
                      <a:pt x="322130" y="286373"/>
                      <a:pt x="337766" y="282189"/>
                      <a:pt x="336669" y="288567"/>
                    </a:cubicBezTo>
                    <a:cubicBezTo>
                      <a:pt x="335846" y="293367"/>
                      <a:pt x="334474" y="298031"/>
                      <a:pt x="333103" y="302695"/>
                    </a:cubicBezTo>
                    <a:cubicBezTo>
                      <a:pt x="328096" y="319771"/>
                      <a:pt x="318495" y="332801"/>
                      <a:pt x="308277" y="346106"/>
                    </a:cubicBezTo>
                    <a:cubicBezTo>
                      <a:pt x="307728" y="344391"/>
                      <a:pt x="307248" y="342608"/>
                      <a:pt x="306700" y="340893"/>
                    </a:cubicBezTo>
                    <a:cubicBezTo>
                      <a:pt x="307385" y="340139"/>
                      <a:pt x="307522" y="338699"/>
                      <a:pt x="306494" y="338082"/>
                    </a:cubicBezTo>
                    <a:cubicBezTo>
                      <a:pt x="306219" y="337944"/>
                      <a:pt x="305945" y="337739"/>
                      <a:pt x="305671" y="337602"/>
                    </a:cubicBezTo>
                    <a:cubicBezTo>
                      <a:pt x="295178" y="305095"/>
                      <a:pt x="281325" y="273616"/>
                      <a:pt x="264934" y="243716"/>
                    </a:cubicBezTo>
                    <a:cubicBezTo>
                      <a:pt x="286400" y="236515"/>
                      <a:pt x="296550" y="209632"/>
                      <a:pt x="295795" y="188783"/>
                    </a:cubicBezTo>
                    <a:cubicBezTo>
                      <a:pt x="295727" y="187000"/>
                      <a:pt x="294355" y="185629"/>
                      <a:pt x="292572" y="185560"/>
                    </a:cubicBezTo>
                    <a:cubicBezTo>
                      <a:pt x="271381" y="184806"/>
                      <a:pt x="253550" y="202499"/>
                      <a:pt x="252796" y="222662"/>
                    </a:cubicBezTo>
                    <a:cubicBezTo>
                      <a:pt x="239560" y="200922"/>
                      <a:pt x="224746" y="179936"/>
                      <a:pt x="208356" y="160117"/>
                    </a:cubicBezTo>
                    <a:cubicBezTo>
                      <a:pt x="211305" y="142217"/>
                      <a:pt x="214185" y="124387"/>
                      <a:pt x="216517" y="106419"/>
                    </a:cubicBezTo>
                    <a:cubicBezTo>
                      <a:pt x="230164" y="109848"/>
                      <a:pt x="240520" y="118900"/>
                      <a:pt x="245183" y="132685"/>
                    </a:cubicBezTo>
                    <a:cubicBezTo>
                      <a:pt x="250327" y="147704"/>
                      <a:pt x="241891" y="162791"/>
                      <a:pt x="233045" y="174381"/>
                    </a:cubicBezTo>
                    <a:cubicBezTo>
                      <a:pt x="231947" y="175890"/>
                      <a:pt x="234005" y="177604"/>
                      <a:pt x="235445" y="176781"/>
                    </a:cubicBezTo>
                    <a:cubicBezTo>
                      <a:pt x="271724" y="156207"/>
                      <a:pt x="249915" y="104498"/>
                      <a:pt x="214528" y="98875"/>
                    </a:cubicBezTo>
                    <a:cubicBezTo>
                      <a:pt x="212128" y="98532"/>
                      <a:pt x="210482" y="99835"/>
                      <a:pt x="210207" y="102166"/>
                    </a:cubicBezTo>
                    <a:cubicBezTo>
                      <a:pt x="208081" y="120203"/>
                      <a:pt x="206641" y="138240"/>
                      <a:pt x="205270" y="156345"/>
                    </a:cubicBezTo>
                    <a:cubicBezTo>
                      <a:pt x="192857" y="141669"/>
                      <a:pt x="179689" y="127610"/>
                      <a:pt x="165699" y="114442"/>
                    </a:cubicBezTo>
                    <a:cubicBezTo>
                      <a:pt x="184559" y="99492"/>
                      <a:pt x="192514" y="62321"/>
                      <a:pt x="164053" y="53406"/>
                    </a:cubicBezTo>
                    <a:cubicBezTo>
                      <a:pt x="153149" y="49977"/>
                      <a:pt x="144645" y="59715"/>
                      <a:pt x="141833" y="68974"/>
                    </a:cubicBezTo>
                    <a:cubicBezTo>
                      <a:pt x="137650" y="83033"/>
                      <a:pt x="148485" y="97092"/>
                      <a:pt x="157744" y="106281"/>
                    </a:cubicBezTo>
                    <a:cubicBezTo>
                      <a:pt x="159253" y="107790"/>
                      <a:pt x="162133" y="105801"/>
                      <a:pt x="160830" y="103881"/>
                    </a:cubicBezTo>
                    <a:cubicBezTo>
                      <a:pt x="156304" y="97297"/>
                      <a:pt x="151434" y="91194"/>
                      <a:pt x="148554" y="83650"/>
                    </a:cubicBezTo>
                    <a:cubicBezTo>
                      <a:pt x="144096" y="71923"/>
                      <a:pt x="152189" y="54435"/>
                      <a:pt x="166591" y="61842"/>
                    </a:cubicBezTo>
                    <a:cubicBezTo>
                      <a:pt x="178798" y="68151"/>
                      <a:pt x="176740" y="83650"/>
                      <a:pt x="172008" y="93800"/>
                    </a:cubicBezTo>
                    <a:cubicBezTo>
                      <a:pt x="169197" y="99835"/>
                      <a:pt x="164602" y="104704"/>
                      <a:pt x="161721" y="110602"/>
                    </a:cubicBezTo>
                    <a:cubicBezTo>
                      <a:pt x="144233" y="94417"/>
                      <a:pt x="125648" y="79535"/>
                      <a:pt x="106103" y="66162"/>
                    </a:cubicBezTo>
                    <a:cubicBezTo>
                      <a:pt x="112207" y="57727"/>
                      <a:pt x="115156" y="45382"/>
                      <a:pt x="113235" y="36604"/>
                    </a:cubicBezTo>
                    <a:cubicBezTo>
                      <a:pt x="110355" y="23299"/>
                      <a:pt x="99725" y="14110"/>
                      <a:pt x="86146" y="13081"/>
                    </a:cubicBezTo>
                    <a:cubicBezTo>
                      <a:pt x="77985" y="12464"/>
                      <a:pt x="72362" y="16785"/>
                      <a:pt x="69413" y="22682"/>
                    </a:cubicBezTo>
                    <a:cubicBezTo>
                      <a:pt x="66944" y="16922"/>
                      <a:pt x="63583" y="11641"/>
                      <a:pt x="59194" y="7663"/>
                    </a:cubicBezTo>
                    <a:cubicBezTo>
                      <a:pt x="50759" y="-18"/>
                      <a:pt x="34437" y="-3378"/>
                      <a:pt x="25041" y="4509"/>
                    </a:cubicBezTo>
                    <a:cubicBezTo>
                      <a:pt x="14823" y="13081"/>
                      <a:pt x="15440" y="27895"/>
                      <a:pt x="23327" y="37976"/>
                    </a:cubicBezTo>
                    <a:cubicBezTo>
                      <a:pt x="34505" y="52240"/>
                      <a:pt x="52748" y="53337"/>
                      <a:pt x="69550" y="53681"/>
                    </a:cubicBezTo>
                    <a:cubicBezTo>
                      <a:pt x="69687" y="53681"/>
                      <a:pt x="69756" y="53543"/>
                      <a:pt x="69893" y="53543"/>
                    </a:cubicBezTo>
                    <a:cubicBezTo>
                      <a:pt x="69961" y="53681"/>
                      <a:pt x="69961" y="53818"/>
                      <a:pt x="70030" y="53955"/>
                    </a:cubicBezTo>
                    <a:cubicBezTo>
                      <a:pt x="70236" y="54641"/>
                      <a:pt x="70853" y="54984"/>
                      <a:pt x="71539" y="55189"/>
                    </a:cubicBezTo>
                    <a:cubicBezTo>
                      <a:pt x="63103" y="73775"/>
                      <a:pt x="28813" y="67259"/>
                      <a:pt x="12560" y="74460"/>
                    </a:cubicBezTo>
                    <a:cubicBezTo>
                      <a:pt x="-2596" y="81181"/>
                      <a:pt x="-2939" y="98806"/>
                      <a:pt x="5702" y="110602"/>
                    </a:cubicBezTo>
                    <a:cubicBezTo>
                      <a:pt x="15920" y="124524"/>
                      <a:pt x="34231" y="122740"/>
                      <a:pt x="47467" y="114923"/>
                    </a:cubicBezTo>
                    <a:cubicBezTo>
                      <a:pt x="66327" y="103813"/>
                      <a:pt x="71744" y="80152"/>
                      <a:pt x="73185" y="59784"/>
                    </a:cubicBezTo>
                    <a:cubicBezTo>
                      <a:pt x="74556" y="57521"/>
                      <a:pt x="75516" y="54846"/>
                      <a:pt x="76134" y="51692"/>
                    </a:cubicBezTo>
                    <a:cubicBezTo>
                      <a:pt x="83197" y="56149"/>
                      <a:pt x="90055" y="60882"/>
                      <a:pt x="96845" y="65614"/>
                    </a:cubicBezTo>
                    <a:cubicBezTo>
                      <a:pt x="95747" y="67259"/>
                      <a:pt x="94787" y="68974"/>
                      <a:pt x="93896" y="70826"/>
                    </a:cubicBezTo>
                    <a:cubicBezTo>
                      <a:pt x="92867" y="73089"/>
                      <a:pt x="94924" y="75146"/>
                      <a:pt x="97188" y="74117"/>
                    </a:cubicBezTo>
                    <a:cubicBezTo>
                      <a:pt x="99314" y="73157"/>
                      <a:pt x="101234" y="71580"/>
                      <a:pt x="103017" y="69797"/>
                    </a:cubicBezTo>
                    <a:cubicBezTo>
                      <a:pt x="139639" y="95926"/>
                      <a:pt x="172488" y="126033"/>
                      <a:pt x="201361" y="159980"/>
                    </a:cubicBezTo>
                    <a:cubicBezTo>
                      <a:pt x="201155" y="159911"/>
                      <a:pt x="201018" y="159842"/>
                      <a:pt x="200881" y="159842"/>
                    </a:cubicBezTo>
                    <a:cubicBezTo>
                      <a:pt x="164327" y="155933"/>
                      <a:pt x="129077" y="176233"/>
                      <a:pt x="109052" y="205997"/>
                    </a:cubicBezTo>
                    <a:cubicBezTo>
                      <a:pt x="108023" y="207506"/>
                      <a:pt x="108709" y="209906"/>
                      <a:pt x="110286" y="210797"/>
                    </a:cubicBezTo>
                    <a:cubicBezTo>
                      <a:pt x="141559" y="227257"/>
                      <a:pt x="189085" y="222730"/>
                      <a:pt x="208287" y="189743"/>
                    </a:cubicBezTo>
                    <a:cubicBezTo>
                      <a:pt x="209110" y="188372"/>
                      <a:pt x="207259" y="187068"/>
                      <a:pt x="206161" y="188097"/>
                    </a:cubicBezTo>
                    <a:cubicBezTo>
                      <a:pt x="180718" y="210180"/>
                      <a:pt x="149103" y="221633"/>
                      <a:pt x="117419" y="206545"/>
                    </a:cubicBezTo>
                    <a:cubicBezTo>
                      <a:pt x="137650" y="179388"/>
                      <a:pt x="167345" y="166700"/>
                      <a:pt x="200881" y="165055"/>
                    </a:cubicBezTo>
                    <a:cubicBezTo>
                      <a:pt x="202732" y="164986"/>
                      <a:pt x="203487" y="163546"/>
                      <a:pt x="203349" y="162243"/>
                    </a:cubicBezTo>
                    <a:cubicBezTo>
                      <a:pt x="221660" y="183983"/>
                      <a:pt x="238325" y="207368"/>
                      <a:pt x="253139" y="232400"/>
                    </a:cubicBezTo>
                    <a:cubicBezTo>
                      <a:pt x="216517" y="220947"/>
                      <a:pt x="175712" y="231577"/>
                      <a:pt x="145331" y="253866"/>
                    </a:cubicBezTo>
                    <a:cubicBezTo>
                      <a:pt x="143205" y="255374"/>
                      <a:pt x="142999" y="258392"/>
                      <a:pt x="145331" y="259832"/>
                    </a:cubicBezTo>
                    <a:cubicBezTo>
                      <a:pt x="178935" y="281023"/>
                      <a:pt x="229753" y="279926"/>
                      <a:pt x="256362" y="247899"/>
                    </a:cubicBezTo>
                    <a:cubicBezTo>
                      <a:pt x="257322" y="246733"/>
                      <a:pt x="256019" y="244607"/>
                      <a:pt x="254579" y="245636"/>
                    </a:cubicBezTo>
                    <a:cubicBezTo>
                      <a:pt x="223992" y="267307"/>
                      <a:pt x="187027" y="274988"/>
                      <a:pt x="153492" y="256609"/>
                    </a:cubicBezTo>
                    <a:cubicBezTo>
                      <a:pt x="184078" y="236035"/>
                      <a:pt x="218368" y="231714"/>
                      <a:pt x="254853" y="237132"/>
                    </a:cubicBezTo>
                    <a:cubicBezTo>
                      <a:pt x="255196" y="237200"/>
                      <a:pt x="255402" y="236995"/>
                      <a:pt x="255745" y="236926"/>
                    </a:cubicBezTo>
                    <a:cubicBezTo>
                      <a:pt x="273507" y="267513"/>
                      <a:pt x="287840" y="300020"/>
                      <a:pt x="299019" y="333556"/>
                    </a:cubicBezTo>
                    <a:cubicBezTo>
                      <a:pt x="280776" y="323612"/>
                      <a:pt x="260408" y="317714"/>
                      <a:pt x="240108" y="313461"/>
                    </a:cubicBezTo>
                    <a:cubicBezTo>
                      <a:pt x="227147" y="310718"/>
                      <a:pt x="210688" y="310718"/>
                      <a:pt x="202869" y="323269"/>
                    </a:cubicBezTo>
                    <a:cubicBezTo>
                      <a:pt x="196149" y="334035"/>
                      <a:pt x="211099" y="342196"/>
                      <a:pt x="218917" y="344734"/>
                    </a:cubicBezTo>
                    <a:cubicBezTo>
                      <a:pt x="241617" y="352004"/>
                      <a:pt x="270352" y="354198"/>
                      <a:pt x="293189" y="347066"/>
                    </a:cubicBezTo>
                    <a:cubicBezTo>
                      <a:pt x="295178" y="346449"/>
                      <a:pt x="294835" y="343499"/>
                      <a:pt x="292709" y="343431"/>
                    </a:cubicBezTo>
                    <a:cubicBezTo>
                      <a:pt x="280502" y="343157"/>
                      <a:pt x="268295" y="344048"/>
                      <a:pt x="256087" y="343637"/>
                    </a:cubicBezTo>
                    <a:cubicBezTo>
                      <a:pt x="248269" y="343363"/>
                      <a:pt x="240451" y="342060"/>
                      <a:pt x="232770" y="340688"/>
                    </a:cubicBezTo>
                    <a:cubicBezTo>
                      <a:pt x="228793" y="339865"/>
                      <a:pt x="224815" y="338973"/>
                      <a:pt x="220837" y="337876"/>
                    </a:cubicBezTo>
                    <a:cubicBezTo>
                      <a:pt x="212813" y="324983"/>
                      <a:pt x="214322" y="318811"/>
                      <a:pt x="225295" y="319222"/>
                    </a:cubicBezTo>
                    <a:cubicBezTo>
                      <a:pt x="238257" y="317576"/>
                      <a:pt x="254442" y="323954"/>
                      <a:pt x="266786" y="327589"/>
                    </a:cubicBezTo>
                    <a:cubicBezTo>
                      <a:pt x="278445" y="331018"/>
                      <a:pt x="289692" y="335682"/>
                      <a:pt x="301076" y="339934"/>
                    </a:cubicBezTo>
                    <a:cubicBezTo>
                      <a:pt x="302310" y="343774"/>
                      <a:pt x="303408" y="347615"/>
                      <a:pt x="304574" y="351455"/>
                    </a:cubicBezTo>
                    <a:cubicBezTo>
                      <a:pt x="302585" y="354061"/>
                      <a:pt x="300596" y="356667"/>
                      <a:pt x="298607" y="359341"/>
                    </a:cubicBezTo>
                    <a:cubicBezTo>
                      <a:pt x="297441" y="360988"/>
                      <a:pt x="299704" y="362976"/>
                      <a:pt x="301282" y="362016"/>
                    </a:cubicBezTo>
                    <a:cubicBezTo>
                      <a:pt x="303133" y="360850"/>
                      <a:pt x="304916" y="359616"/>
                      <a:pt x="306631" y="358244"/>
                    </a:cubicBezTo>
                    <a:cubicBezTo>
                      <a:pt x="306905" y="359136"/>
                      <a:pt x="307180" y="360096"/>
                      <a:pt x="307454" y="360988"/>
                    </a:cubicBezTo>
                    <a:cubicBezTo>
                      <a:pt x="310266" y="371137"/>
                      <a:pt x="312666" y="381356"/>
                      <a:pt x="314792" y="391711"/>
                    </a:cubicBezTo>
                    <a:cubicBezTo>
                      <a:pt x="311226" y="395895"/>
                      <a:pt x="308963" y="401313"/>
                      <a:pt x="308825" y="407485"/>
                    </a:cubicBezTo>
                    <a:cubicBezTo>
                      <a:pt x="308757" y="409542"/>
                      <a:pt x="311912" y="409542"/>
                      <a:pt x="312049" y="407485"/>
                    </a:cubicBezTo>
                    <a:cubicBezTo>
                      <a:pt x="312254" y="403507"/>
                      <a:pt x="313695" y="399804"/>
                      <a:pt x="315821" y="396649"/>
                    </a:cubicBezTo>
                    <a:cubicBezTo>
                      <a:pt x="316987" y="402547"/>
                      <a:pt x="318015" y="408514"/>
                      <a:pt x="318975" y="414480"/>
                    </a:cubicBezTo>
                    <a:cubicBezTo>
                      <a:pt x="313077" y="419760"/>
                      <a:pt x="306151" y="423395"/>
                      <a:pt x="300184" y="428539"/>
                    </a:cubicBezTo>
                    <a:cubicBezTo>
                      <a:pt x="299156" y="429430"/>
                      <a:pt x="299910" y="431556"/>
                      <a:pt x="301350" y="431350"/>
                    </a:cubicBezTo>
                    <a:cubicBezTo>
                      <a:pt x="308208" y="430665"/>
                      <a:pt x="314586" y="427373"/>
                      <a:pt x="320141" y="422710"/>
                    </a:cubicBezTo>
                    <a:cubicBezTo>
                      <a:pt x="320553" y="425384"/>
                      <a:pt x="320964" y="427990"/>
                      <a:pt x="321307" y="430665"/>
                    </a:cubicBezTo>
                    <a:cubicBezTo>
                      <a:pt x="323982" y="451170"/>
                      <a:pt x="323227" y="472087"/>
                      <a:pt x="326313" y="492524"/>
                    </a:cubicBezTo>
                    <a:cubicBezTo>
                      <a:pt x="326519" y="493964"/>
                      <a:pt x="328919" y="493964"/>
                      <a:pt x="329125" y="492524"/>
                    </a:cubicBezTo>
                    <a:cubicBezTo>
                      <a:pt x="332554" y="468727"/>
                      <a:pt x="330222" y="442735"/>
                      <a:pt x="325696" y="417360"/>
                    </a:cubicBezTo>
                    <a:cubicBezTo>
                      <a:pt x="333994" y="408102"/>
                      <a:pt x="339961" y="395963"/>
                      <a:pt x="342087" y="385745"/>
                    </a:cubicBezTo>
                    <a:cubicBezTo>
                      <a:pt x="342155" y="384373"/>
                      <a:pt x="341607" y="382796"/>
                      <a:pt x="340235" y="382590"/>
                    </a:cubicBezTo>
                    <a:close/>
                    <a:moveTo>
                      <a:pt x="33271" y="40993"/>
                    </a:moveTo>
                    <a:cubicBezTo>
                      <a:pt x="21955" y="33930"/>
                      <a:pt x="17360" y="15276"/>
                      <a:pt x="29979" y="7389"/>
                    </a:cubicBezTo>
                    <a:cubicBezTo>
                      <a:pt x="41226" y="325"/>
                      <a:pt x="55285" y="10681"/>
                      <a:pt x="60909" y="19870"/>
                    </a:cubicBezTo>
                    <a:cubicBezTo>
                      <a:pt x="65161" y="26797"/>
                      <a:pt x="66052" y="34684"/>
                      <a:pt x="67355" y="42502"/>
                    </a:cubicBezTo>
                    <a:cubicBezTo>
                      <a:pt x="66944" y="42296"/>
                      <a:pt x="66601" y="42091"/>
                      <a:pt x="66189" y="41885"/>
                    </a:cubicBezTo>
                    <a:cubicBezTo>
                      <a:pt x="64406" y="40925"/>
                      <a:pt x="62829" y="43531"/>
                      <a:pt x="64612" y="44628"/>
                    </a:cubicBezTo>
                    <a:cubicBezTo>
                      <a:pt x="65778" y="45314"/>
                      <a:pt x="66944" y="46068"/>
                      <a:pt x="68110" y="46823"/>
                    </a:cubicBezTo>
                    <a:cubicBezTo>
                      <a:pt x="68315" y="47920"/>
                      <a:pt x="68521" y="48949"/>
                      <a:pt x="68795" y="50046"/>
                    </a:cubicBezTo>
                    <a:cubicBezTo>
                      <a:pt x="56383" y="49017"/>
                      <a:pt x="43901" y="47646"/>
                      <a:pt x="33271" y="40993"/>
                    </a:cubicBezTo>
                    <a:close/>
                    <a:moveTo>
                      <a:pt x="44038" y="109436"/>
                    </a:moveTo>
                    <a:cubicBezTo>
                      <a:pt x="17909" y="128570"/>
                      <a:pt x="-11855" y="88725"/>
                      <a:pt x="21132" y="77684"/>
                    </a:cubicBezTo>
                    <a:cubicBezTo>
                      <a:pt x="34780" y="73089"/>
                      <a:pt x="56383" y="75146"/>
                      <a:pt x="68110" y="65476"/>
                    </a:cubicBezTo>
                    <a:cubicBezTo>
                      <a:pt x="63515" y="82073"/>
                      <a:pt x="58646" y="98806"/>
                      <a:pt x="44038" y="109436"/>
                    </a:cubicBezTo>
                    <a:close/>
                    <a:moveTo>
                      <a:pt x="99314" y="61704"/>
                    </a:moveTo>
                    <a:cubicBezTo>
                      <a:pt x="93827" y="58070"/>
                      <a:pt x="88204" y="54641"/>
                      <a:pt x="82511" y="51280"/>
                    </a:cubicBezTo>
                    <a:cubicBezTo>
                      <a:pt x="84980" y="51212"/>
                      <a:pt x="84843" y="47508"/>
                      <a:pt x="82306" y="47166"/>
                    </a:cubicBezTo>
                    <a:cubicBezTo>
                      <a:pt x="78260" y="46685"/>
                      <a:pt x="75516" y="44628"/>
                      <a:pt x="73870" y="41885"/>
                    </a:cubicBezTo>
                    <a:cubicBezTo>
                      <a:pt x="73665" y="38524"/>
                      <a:pt x="73116" y="35095"/>
                      <a:pt x="72293" y="31735"/>
                    </a:cubicBezTo>
                    <a:cubicBezTo>
                      <a:pt x="73870" y="23368"/>
                      <a:pt x="81757" y="15824"/>
                      <a:pt x="94239" y="21585"/>
                    </a:cubicBezTo>
                    <a:cubicBezTo>
                      <a:pt x="103085" y="25700"/>
                      <a:pt x="106583" y="34753"/>
                      <a:pt x="106514" y="43873"/>
                    </a:cubicBezTo>
                    <a:cubicBezTo>
                      <a:pt x="106514" y="51143"/>
                      <a:pt x="102948" y="56424"/>
                      <a:pt x="99314" y="61704"/>
                    </a:cubicBezTo>
                    <a:close/>
                    <a:moveTo>
                      <a:pt x="260751" y="235966"/>
                    </a:moveTo>
                    <a:cubicBezTo>
                      <a:pt x="259654" y="234046"/>
                      <a:pt x="258419" y="232126"/>
                      <a:pt x="257322" y="230206"/>
                    </a:cubicBezTo>
                    <a:cubicBezTo>
                      <a:pt x="255402" y="211346"/>
                      <a:pt x="270284" y="193241"/>
                      <a:pt x="289212" y="192075"/>
                    </a:cubicBezTo>
                    <a:cubicBezTo>
                      <a:pt x="288594" y="212855"/>
                      <a:pt x="277210" y="225954"/>
                      <a:pt x="263357" y="240698"/>
                    </a:cubicBezTo>
                    <a:cubicBezTo>
                      <a:pt x="262465" y="239121"/>
                      <a:pt x="261642" y="237544"/>
                      <a:pt x="260751" y="235966"/>
                    </a:cubicBezTo>
                    <a:close/>
                    <a:moveTo>
                      <a:pt x="320210" y="391437"/>
                    </a:moveTo>
                    <a:cubicBezTo>
                      <a:pt x="324667" y="387871"/>
                      <a:pt x="330360" y="386088"/>
                      <a:pt x="336257" y="386911"/>
                    </a:cubicBezTo>
                    <a:cubicBezTo>
                      <a:pt x="333377" y="395003"/>
                      <a:pt x="329399" y="402273"/>
                      <a:pt x="323982" y="408856"/>
                    </a:cubicBezTo>
                    <a:cubicBezTo>
                      <a:pt x="322747" y="402959"/>
                      <a:pt x="321513" y="397129"/>
                      <a:pt x="320210" y="3914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6" name="任意多边形: 形状 4805">
                <a:extLst>
                  <a:ext uri="{FF2B5EF4-FFF2-40B4-BE49-F238E27FC236}">
                    <a16:creationId xmlns:a16="http://schemas.microsoft.com/office/drawing/2014/main" id="{A614AE22-6420-8956-3430-85F13D2AB954}"/>
                  </a:ext>
                </a:extLst>
              </p:cNvPr>
              <p:cNvSpPr/>
              <p:nvPr/>
            </p:nvSpPr>
            <p:spPr>
              <a:xfrm>
                <a:off x="11649447" y="5350233"/>
                <a:ext cx="89482" cy="37541"/>
              </a:xfrm>
              <a:custGeom>
                <a:avLst/>
                <a:gdLst>
                  <a:gd name="connsiteX0" fmla="*/ 87166 w 89482"/>
                  <a:gd name="connsiteY0" fmla="*/ 24792 h 37541"/>
                  <a:gd name="connsiteX1" fmla="*/ 78799 w 89482"/>
                  <a:gd name="connsiteY1" fmla="*/ 26369 h 37541"/>
                  <a:gd name="connsiteX2" fmla="*/ 77359 w 89482"/>
                  <a:gd name="connsiteY2" fmla="*/ 25272 h 37541"/>
                  <a:gd name="connsiteX3" fmla="*/ 19751 w 89482"/>
                  <a:gd name="connsiteY3" fmla="*/ 35 h 37541"/>
                  <a:gd name="connsiteX4" fmla="*/ 0 w 89482"/>
                  <a:gd name="connsiteY4" fmla="*/ 20952 h 37541"/>
                  <a:gd name="connsiteX5" fmla="*/ 25787 w 89482"/>
                  <a:gd name="connsiteY5" fmla="*/ 36519 h 37541"/>
                  <a:gd name="connsiteX6" fmla="*/ 88606 w 89482"/>
                  <a:gd name="connsiteY6" fmla="*/ 28084 h 37541"/>
                  <a:gd name="connsiteX7" fmla="*/ 87166 w 89482"/>
                  <a:gd name="connsiteY7" fmla="*/ 24792 h 37541"/>
                  <a:gd name="connsiteX8" fmla="*/ 31479 w 89482"/>
                  <a:gd name="connsiteY8" fmla="*/ 31033 h 37541"/>
                  <a:gd name="connsiteX9" fmla="*/ 20917 w 89482"/>
                  <a:gd name="connsiteY9" fmla="*/ 29730 h 37541"/>
                  <a:gd name="connsiteX10" fmla="*/ 13580 w 89482"/>
                  <a:gd name="connsiteY10" fmla="*/ 7716 h 37541"/>
                  <a:gd name="connsiteX11" fmla="*/ 56099 w 89482"/>
                  <a:gd name="connsiteY11" fmla="*/ 23627 h 37541"/>
                  <a:gd name="connsiteX12" fmla="*/ 68923 w 89482"/>
                  <a:gd name="connsiteY12" fmla="*/ 28290 h 37541"/>
                  <a:gd name="connsiteX13" fmla="*/ 48555 w 89482"/>
                  <a:gd name="connsiteY13" fmla="*/ 31307 h 37541"/>
                  <a:gd name="connsiteX14" fmla="*/ 31479 w 89482"/>
                  <a:gd name="connsiteY14" fmla="*/ 31033 h 3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9482" h="37541">
                    <a:moveTo>
                      <a:pt x="87166" y="24792"/>
                    </a:moveTo>
                    <a:cubicBezTo>
                      <a:pt x="84354" y="25272"/>
                      <a:pt x="81542" y="25821"/>
                      <a:pt x="78799" y="26369"/>
                    </a:cubicBezTo>
                    <a:cubicBezTo>
                      <a:pt x="78525" y="25821"/>
                      <a:pt x="78113" y="25341"/>
                      <a:pt x="77359" y="25272"/>
                    </a:cubicBezTo>
                    <a:cubicBezTo>
                      <a:pt x="55070" y="23489"/>
                      <a:pt x="42246" y="1475"/>
                      <a:pt x="19751" y="35"/>
                    </a:cubicBezTo>
                    <a:cubicBezTo>
                      <a:pt x="8436" y="-720"/>
                      <a:pt x="-68" y="10870"/>
                      <a:pt x="0" y="20952"/>
                    </a:cubicBezTo>
                    <a:cubicBezTo>
                      <a:pt x="138" y="32747"/>
                      <a:pt x="17488" y="35696"/>
                      <a:pt x="25787" y="36519"/>
                    </a:cubicBezTo>
                    <a:cubicBezTo>
                      <a:pt x="46361" y="38646"/>
                      <a:pt x="70021" y="38165"/>
                      <a:pt x="88606" y="28084"/>
                    </a:cubicBezTo>
                    <a:cubicBezTo>
                      <a:pt x="90457" y="26987"/>
                      <a:pt x="89086" y="24449"/>
                      <a:pt x="87166" y="24792"/>
                    </a:cubicBezTo>
                    <a:close/>
                    <a:moveTo>
                      <a:pt x="31479" y="31033"/>
                    </a:moveTo>
                    <a:cubicBezTo>
                      <a:pt x="27981" y="30621"/>
                      <a:pt x="24484" y="30141"/>
                      <a:pt x="20917" y="29730"/>
                    </a:cubicBezTo>
                    <a:cubicBezTo>
                      <a:pt x="11110" y="29182"/>
                      <a:pt x="8710" y="21843"/>
                      <a:pt x="13580" y="7716"/>
                    </a:cubicBezTo>
                    <a:cubicBezTo>
                      <a:pt x="26404" y="-1268"/>
                      <a:pt x="45949" y="17386"/>
                      <a:pt x="56099" y="23627"/>
                    </a:cubicBezTo>
                    <a:cubicBezTo>
                      <a:pt x="60214" y="26164"/>
                      <a:pt x="64466" y="27604"/>
                      <a:pt x="68923" y="28290"/>
                    </a:cubicBezTo>
                    <a:cubicBezTo>
                      <a:pt x="62271" y="29661"/>
                      <a:pt x="55550" y="30827"/>
                      <a:pt x="48555" y="31307"/>
                    </a:cubicBezTo>
                    <a:cubicBezTo>
                      <a:pt x="42863" y="31719"/>
                      <a:pt x="37171" y="31376"/>
                      <a:pt x="31479" y="310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7" name="任意多边形: 形状 4806">
                <a:extLst>
                  <a:ext uri="{FF2B5EF4-FFF2-40B4-BE49-F238E27FC236}">
                    <a16:creationId xmlns:a16="http://schemas.microsoft.com/office/drawing/2014/main" id="{26126D89-9DE9-4270-FFCF-D0229B03B7A5}"/>
                  </a:ext>
                </a:extLst>
              </p:cNvPr>
              <p:cNvSpPr/>
              <p:nvPr/>
            </p:nvSpPr>
            <p:spPr>
              <a:xfrm>
                <a:off x="11734014" y="5303782"/>
                <a:ext cx="52503" cy="63921"/>
              </a:xfrm>
              <a:custGeom>
                <a:avLst/>
                <a:gdLst>
                  <a:gd name="connsiteX0" fmla="*/ 46216 w 52503"/>
                  <a:gd name="connsiteY0" fmla="*/ 1977 h 63921"/>
                  <a:gd name="connsiteX1" fmla="*/ 610 w 52503"/>
                  <a:gd name="connsiteY1" fmla="*/ 43674 h 63921"/>
                  <a:gd name="connsiteX2" fmla="*/ 4313 w 52503"/>
                  <a:gd name="connsiteY2" fmla="*/ 42646 h 63921"/>
                  <a:gd name="connsiteX3" fmla="*/ 44638 w 52503"/>
                  <a:gd name="connsiteY3" fmla="*/ 7738 h 63921"/>
                  <a:gd name="connsiteX4" fmla="*/ 39495 w 52503"/>
                  <a:gd name="connsiteY4" fmla="*/ 37845 h 63921"/>
                  <a:gd name="connsiteX5" fmla="*/ 19058 w 52503"/>
                  <a:gd name="connsiteY5" fmla="*/ 60133 h 63921"/>
                  <a:gd name="connsiteX6" fmla="*/ 21184 w 52503"/>
                  <a:gd name="connsiteY6" fmla="*/ 63836 h 63921"/>
                  <a:gd name="connsiteX7" fmla="*/ 48273 w 52503"/>
                  <a:gd name="connsiteY7" fmla="*/ 34759 h 63921"/>
                  <a:gd name="connsiteX8" fmla="*/ 46216 w 52503"/>
                  <a:gd name="connsiteY8" fmla="*/ 1977 h 63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503" h="63921">
                    <a:moveTo>
                      <a:pt x="46216" y="1977"/>
                    </a:moveTo>
                    <a:cubicBezTo>
                      <a:pt x="21596" y="-7692"/>
                      <a:pt x="-4328" y="20014"/>
                      <a:pt x="610" y="43674"/>
                    </a:cubicBezTo>
                    <a:cubicBezTo>
                      <a:pt x="1159" y="46143"/>
                      <a:pt x="4725" y="45046"/>
                      <a:pt x="4313" y="42646"/>
                    </a:cubicBezTo>
                    <a:cubicBezTo>
                      <a:pt x="747" y="20905"/>
                      <a:pt x="23858" y="1634"/>
                      <a:pt x="44638" y="7738"/>
                    </a:cubicBezTo>
                    <a:cubicBezTo>
                      <a:pt x="50810" y="9590"/>
                      <a:pt x="41003" y="34827"/>
                      <a:pt x="39495" y="37845"/>
                    </a:cubicBezTo>
                    <a:cubicBezTo>
                      <a:pt x="34694" y="47309"/>
                      <a:pt x="26807" y="53344"/>
                      <a:pt x="19058" y="60133"/>
                    </a:cubicBezTo>
                    <a:cubicBezTo>
                      <a:pt x="17412" y="61573"/>
                      <a:pt x="19126" y="64454"/>
                      <a:pt x="21184" y="63836"/>
                    </a:cubicBezTo>
                    <a:cubicBezTo>
                      <a:pt x="34557" y="59653"/>
                      <a:pt x="43198" y="47172"/>
                      <a:pt x="48273" y="34759"/>
                    </a:cubicBezTo>
                    <a:cubicBezTo>
                      <a:pt x="51565" y="26460"/>
                      <a:pt x="56777" y="6092"/>
                      <a:pt x="46216" y="19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8" name="任意多边形: 形状 4807">
                <a:extLst>
                  <a:ext uri="{FF2B5EF4-FFF2-40B4-BE49-F238E27FC236}">
                    <a16:creationId xmlns:a16="http://schemas.microsoft.com/office/drawing/2014/main" id="{1C817713-2822-2C5A-4735-B8AD7362F2F9}"/>
                  </a:ext>
                </a:extLst>
              </p:cNvPr>
              <p:cNvSpPr/>
              <p:nvPr/>
            </p:nvSpPr>
            <p:spPr>
              <a:xfrm>
                <a:off x="11801517" y="5411586"/>
                <a:ext cx="59759" cy="81277"/>
              </a:xfrm>
              <a:custGeom>
                <a:avLst/>
                <a:gdLst>
                  <a:gd name="connsiteX0" fmla="*/ 59500 w 59759"/>
                  <a:gd name="connsiteY0" fmla="*/ 3559 h 81277"/>
                  <a:gd name="connsiteX1" fmla="*/ 56139 w 59759"/>
                  <a:gd name="connsiteY1" fmla="*/ 198 h 81277"/>
                  <a:gd name="connsiteX2" fmla="*/ 1344 w 59759"/>
                  <a:gd name="connsiteY2" fmla="*/ 63909 h 81277"/>
                  <a:gd name="connsiteX3" fmla="*/ 6831 w 59759"/>
                  <a:gd name="connsiteY3" fmla="*/ 62400 h 81277"/>
                  <a:gd name="connsiteX4" fmla="*/ 52916 w 59759"/>
                  <a:gd name="connsiteY4" fmla="*/ 6851 h 81277"/>
                  <a:gd name="connsiteX5" fmla="*/ 43247 w 59759"/>
                  <a:gd name="connsiteY5" fmla="*/ 47175 h 81277"/>
                  <a:gd name="connsiteX6" fmla="*/ 10465 w 59759"/>
                  <a:gd name="connsiteY6" fmla="*/ 78654 h 81277"/>
                  <a:gd name="connsiteX7" fmla="*/ 11974 w 59759"/>
                  <a:gd name="connsiteY7" fmla="*/ 81260 h 81277"/>
                  <a:gd name="connsiteX8" fmla="*/ 59500 w 59759"/>
                  <a:gd name="connsiteY8" fmla="*/ 3559 h 81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9759" h="81277">
                    <a:moveTo>
                      <a:pt x="59500" y="3559"/>
                    </a:moveTo>
                    <a:cubicBezTo>
                      <a:pt x="59294" y="1570"/>
                      <a:pt x="58060" y="336"/>
                      <a:pt x="56139" y="198"/>
                    </a:cubicBezTo>
                    <a:cubicBezTo>
                      <a:pt x="21918" y="-2888"/>
                      <a:pt x="-6611" y="30579"/>
                      <a:pt x="1344" y="63909"/>
                    </a:cubicBezTo>
                    <a:cubicBezTo>
                      <a:pt x="2167" y="67475"/>
                      <a:pt x="7585" y="65967"/>
                      <a:pt x="6831" y="62400"/>
                    </a:cubicBezTo>
                    <a:cubicBezTo>
                      <a:pt x="590" y="33871"/>
                      <a:pt x="24387" y="6371"/>
                      <a:pt x="52916" y="6851"/>
                    </a:cubicBezTo>
                    <a:cubicBezTo>
                      <a:pt x="53534" y="21252"/>
                      <a:pt x="50241" y="34351"/>
                      <a:pt x="43247" y="47175"/>
                    </a:cubicBezTo>
                    <a:cubicBezTo>
                      <a:pt x="35360" y="61509"/>
                      <a:pt x="22329" y="68435"/>
                      <a:pt x="10465" y="78654"/>
                    </a:cubicBezTo>
                    <a:cubicBezTo>
                      <a:pt x="9162" y="79820"/>
                      <a:pt x="10602" y="81465"/>
                      <a:pt x="11974" y="81260"/>
                    </a:cubicBezTo>
                    <a:cubicBezTo>
                      <a:pt x="44961" y="76597"/>
                      <a:pt x="62106" y="32500"/>
                      <a:pt x="59500" y="35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9" name="任意多边形: 形状 4808">
                <a:extLst>
                  <a:ext uri="{FF2B5EF4-FFF2-40B4-BE49-F238E27FC236}">
                    <a16:creationId xmlns:a16="http://schemas.microsoft.com/office/drawing/2014/main" id="{4C56854B-B142-8787-45B4-DC0F884395E8}"/>
                  </a:ext>
                </a:extLst>
              </p:cNvPr>
              <p:cNvSpPr/>
              <p:nvPr/>
            </p:nvSpPr>
            <p:spPr>
              <a:xfrm>
                <a:off x="11751199" y="5642505"/>
                <a:ext cx="91532" cy="41314"/>
              </a:xfrm>
              <a:custGeom>
                <a:avLst/>
                <a:gdLst>
                  <a:gd name="connsiteX0" fmla="*/ 90067 w 91532"/>
                  <a:gd name="connsiteY0" fmla="*/ 36879 h 41314"/>
                  <a:gd name="connsiteX1" fmla="*/ 9691 w 91532"/>
                  <a:gd name="connsiteY1" fmla="*/ 7321 h 41314"/>
                  <a:gd name="connsiteX2" fmla="*/ 86706 w 91532"/>
                  <a:gd name="connsiteY2" fmla="*/ 28786 h 41314"/>
                  <a:gd name="connsiteX3" fmla="*/ 89038 w 91532"/>
                  <a:gd name="connsiteY3" fmla="*/ 25769 h 41314"/>
                  <a:gd name="connsiteX4" fmla="*/ 2216 w 91532"/>
                  <a:gd name="connsiteY4" fmla="*/ 2246 h 41314"/>
                  <a:gd name="connsiteX5" fmla="*/ 844 w 91532"/>
                  <a:gd name="connsiteY5" fmla="*/ 7389 h 41314"/>
                  <a:gd name="connsiteX6" fmla="*/ 90478 w 91532"/>
                  <a:gd name="connsiteY6" fmla="*/ 39690 h 41314"/>
                  <a:gd name="connsiteX7" fmla="*/ 90067 w 91532"/>
                  <a:gd name="connsiteY7" fmla="*/ 36879 h 41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532" h="41314">
                    <a:moveTo>
                      <a:pt x="90067" y="36879"/>
                    </a:moveTo>
                    <a:cubicBezTo>
                      <a:pt x="59000" y="33792"/>
                      <a:pt x="32939" y="28169"/>
                      <a:pt x="9691" y="7321"/>
                    </a:cubicBezTo>
                    <a:cubicBezTo>
                      <a:pt x="38152" y="3137"/>
                      <a:pt x="63183" y="12121"/>
                      <a:pt x="86706" y="28786"/>
                    </a:cubicBezTo>
                    <a:cubicBezTo>
                      <a:pt x="88489" y="30089"/>
                      <a:pt x="90478" y="27277"/>
                      <a:pt x="89038" y="25769"/>
                    </a:cubicBezTo>
                    <a:cubicBezTo>
                      <a:pt x="66818" y="2657"/>
                      <a:pt x="32802" y="-4064"/>
                      <a:pt x="2216" y="2246"/>
                    </a:cubicBezTo>
                    <a:cubicBezTo>
                      <a:pt x="-116" y="2726"/>
                      <a:pt x="-665" y="5812"/>
                      <a:pt x="844" y="7389"/>
                    </a:cubicBezTo>
                    <a:cubicBezTo>
                      <a:pt x="23338" y="29815"/>
                      <a:pt x="58177" y="46754"/>
                      <a:pt x="90478" y="39690"/>
                    </a:cubicBezTo>
                    <a:cubicBezTo>
                      <a:pt x="92193" y="39347"/>
                      <a:pt x="91644" y="37016"/>
                      <a:pt x="90067" y="3687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0" name="任意多边形: 形状 4809">
                <a:extLst>
                  <a:ext uri="{FF2B5EF4-FFF2-40B4-BE49-F238E27FC236}">
                    <a16:creationId xmlns:a16="http://schemas.microsoft.com/office/drawing/2014/main" id="{FF3CCCAF-7120-178E-858C-9D004FE70E7E}"/>
                  </a:ext>
                </a:extLst>
              </p:cNvPr>
              <p:cNvSpPr/>
              <p:nvPr/>
            </p:nvSpPr>
            <p:spPr>
              <a:xfrm>
                <a:off x="11615396" y="5222260"/>
                <a:ext cx="312315" cy="749563"/>
              </a:xfrm>
              <a:custGeom>
                <a:avLst/>
                <a:gdLst>
                  <a:gd name="connsiteX0" fmla="*/ 304462 w 312315"/>
                  <a:gd name="connsiteY0" fmla="*/ 610537 h 749563"/>
                  <a:gd name="connsiteX1" fmla="*/ 261737 w 312315"/>
                  <a:gd name="connsiteY1" fmla="*/ 617875 h 749563"/>
                  <a:gd name="connsiteX2" fmla="*/ 259953 w 312315"/>
                  <a:gd name="connsiteY2" fmla="*/ 587768 h 749563"/>
                  <a:gd name="connsiteX3" fmla="*/ 303433 w 312315"/>
                  <a:gd name="connsiteY3" fmla="*/ 514868 h 749563"/>
                  <a:gd name="connsiteX4" fmla="*/ 264480 w 312315"/>
                  <a:gd name="connsiteY4" fmla="*/ 512467 h 749563"/>
                  <a:gd name="connsiteX5" fmla="*/ 255290 w 312315"/>
                  <a:gd name="connsiteY5" fmla="*/ 535853 h 749563"/>
                  <a:gd name="connsiteX6" fmla="*/ 237596 w 312315"/>
                  <a:gd name="connsiteY6" fmla="*/ 429005 h 749563"/>
                  <a:gd name="connsiteX7" fmla="*/ 253644 w 312315"/>
                  <a:gd name="connsiteY7" fmla="*/ 397459 h 749563"/>
                  <a:gd name="connsiteX8" fmla="*/ 286563 w 312315"/>
                  <a:gd name="connsiteY8" fmla="*/ 408637 h 749563"/>
                  <a:gd name="connsiteX9" fmla="*/ 242946 w 312315"/>
                  <a:gd name="connsiteY9" fmla="*/ 453488 h 749563"/>
                  <a:gd name="connsiteX10" fmla="*/ 245963 w 312315"/>
                  <a:gd name="connsiteY10" fmla="*/ 455203 h 749563"/>
                  <a:gd name="connsiteX11" fmla="*/ 286905 w 312315"/>
                  <a:gd name="connsiteY11" fmla="*/ 421667 h 749563"/>
                  <a:gd name="connsiteX12" fmla="*/ 286563 w 312315"/>
                  <a:gd name="connsiteY12" fmla="*/ 389640 h 749563"/>
                  <a:gd name="connsiteX13" fmla="*/ 254879 w 312315"/>
                  <a:gd name="connsiteY13" fmla="*/ 388818 h 749563"/>
                  <a:gd name="connsiteX14" fmla="*/ 235608 w 312315"/>
                  <a:gd name="connsiteY14" fmla="*/ 420021 h 749563"/>
                  <a:gd name="connsiteX15" fmla="*/ 223400 w 312315"/>
                  <a:gd name="connsiteY15" fmla="*/ 372153 h 749563"/>
                  <a:gd name="connsiteX16" fmla="*/ 219903 w 312315"/>
                  <a:gd name="connsiteY16" fmla="*/ 360288 h 749563"/>
                  <a:gd name="connsiteX17" fmla="*/ 272435 w 312315"/>
                  <a:gd name="connsiteY17" fmla="*/ 289651 h 749563"/>
                  <a:gd name="connsiteX18" fmla="*/ 270789 w 312315"/>
                  <a:gd name="connsiteY18" fmla="*/ 286839 h 749563"/>
                  <a:gd name="connsiteX19" fmla="*/ 208861 w 312315"/>
                  <a:gd name="connsiteY19" fmla="*/ 321129 h 749563"/>
                  <a:gd name="connsiteX20" fmla="*/ 213593 w 312315"/>
                  <a:gd name="connsiteY20" fmla="*/ 321129 h 749563"/>
                  <a:gd name="connsiteX21" fmla="*/ 233413 w 312315"/>
                  <a:gd name="connsiteY21" fmla="*/ 292737 h 749563"/>
                  <a:gd name="connsiteX22" fmla="*/ 250627 w 312315"/>
                  <a:gd name="connsiteY22" fmla="*/ 288005 h 749563"/>
                  <a:gd name="connsiteX23" fmla="*/ 259336 w 312315"/>
                  <a:gd name="connsiteY23" fmla="*/ 288965 h 749563"/>
                  <a:gd name="connsiteX24" fmla="*/ 263794 w 312315"/>
                  <a:gd name="connsiteY24" fmla="*/ 300624 h 749563"/>
                  <a:gd name="connsiteX25" fmla="*/ 217983 w 312315"/>
                  <a:gd name="connsiteY25" fmla="*/ 353705 h 749563"/>
                  <a:gd name="connsiteX26" fmla="*/ 188082 w 312315"/>
                  <a:gd name="connsiteY26" fmla="*/ 268940 h 749563"/>
                  <a:gd name="connsiteX27" fmla="*/ 195489 w 312315"/>
                  <a:gd name="connsiteY27" fmla="*/ 265511 h 749563"/>
                  <a:gd name="connsiteX28" fmla="*/ 194254 w 312315"/>
                  <a:gd name="connsiteY28" fmla="*/ 262631 h 749563"/>
                  <a:gd name="connsiteX29" fmla="*/ 185956 w 312315"/>
                  <a:gd name="connsiteY29" fmla="*/ 263865 h 749563"/>
                  <a:gd name="connsiteX30" fmla="*/ 184653 w 312315"/>
                  <a:gd name="connsiteY30" fmla="*/ 260641 h 749563"/>
                  <a:gd name="connsiteX31" fmla="*/ 188699 w 312315"/>
                  <a:gd name="connsiteY31" fmla="*/ 262905 h 749563"/>
                  <a:gd name="connsiteX32" fmla="*/ 191031 w 312315"/>
                  <a:gd name="connsiteY32" fmla="*/ 259887 h 749563"/>
                  <a:gd name="connsiteX33" fmla="*/ 181361 w 312315"/>
                  <a:gd name="connsiteY33" fmla="*/ 252961 h 749563"/>
                  <a:gd name="connsiteX34" fmla="*/ 85486 w 312315"/>
                  <a:gd name="connsiteY34" fmla="*/ 79659 h 749563"/>
                  <a:gd name="connsiteX35" fmla="*/ 106814 w 312315"/>
                  <a:gd name="connsiteY35" fmla="*/ 10256 h 749563"/>
                  <a:gd name="connsiteX36" fmla="*/ 81097 w 312315"/>
                  <a:gd name="connsiteY36" fmla="*/ 45095 h 749563"/>
                  <a:gd name="connsiteX37" fmla="*/ 83086 w 312315"/>
                  <a:gd name="connsiteY37" fmla="*/ 41666 h 749563"/>
                  <a:gd name="connsiteX38" fmla="*/ 86858 w 312315"/>
                  <a:gd name="connsiteY38" fmla="*/ 12793 h 749563"/>
                  <a:gd name="connsiteX39" fmla="*/ 113741 w 312315"/>
                  <a:gd name="connsiteY39" fmla="*/ 30693 h 749563"/>
                  <a:gd name="connsiteX40" fmla="*/ 82811 w 312315"/>
                  <a:gd name="connsiteY40" fmla="*/ 75613 h 749563"/>
                  <a:gd name="connsiteX41" fmla="*/ 82811 w 312315"/>
                  <a:gd name="connsiteY41" fmla="*/ 75681 h 749563"/>
                  <a:gd name="connsiteX42" fmla="*/ 78903 w 312315"/>
                  <a:gd name="connsiteY42" fmla="*/ 70058 h 749563"/>
                  <a:gd name="connsiteX43" fmla="*/ 80000 w 312315"/>
                  <a:gd name="connsiteY43" fmla="*/ 68069 h 749563"/>
                  <a:gd name="connsiteX44" fmla="*/ 77874 w 312315"/>
                  <a:gd name="connsiteY44" fmla="*/ 66423 h 749563"/>
                  <a:gd name="connsiteX45" fmla="*/ 76982 w 312315"/>
                  <a:gd name="connsiteY45" fmla="*/ 67314 h 749563"/>
                  <a:gd name="connsiteX46" fmla="*/ 76502 w 312315"/>
                  <a:gd name="connsiteY46" fmla="*/ 66629 h 749563"/>
                  <a:gd name="connsiteX47" fmla="*/ 76982 w 312315"/>
                  <a:gd name="connsiteY47" fmla="*/ 65326 h 749563"/>
                  <a:gd name="connsiteX48" fmla="*/ 20884 w 312315"/>
                  <a:gd name="connsiteY48" fmla="*/ 175 h 749563"/>
                  <a:gd name="connsiteX49" fmla="*/ 16494 w 312315"/>
                  <a:gd name="connsiteY49" fmla="*/ 2644 h 749563"/>
                  <a:gd name="connsiteX50" fmla="*/ 47355 w 312315"/>
                  <a:gd name="connsiteY50" fmla="*/ 58056 h 749563"/>
                  <a:gd name="connsiteX51" fmla="*/ 49481 w 312315"/>
                  <a:gd name="connsiteY51" fmla="*/ 54353 h 749563"/>
                  <a:gd name="connsiteX52" fmla="*/ 42418 w 312315"/>
                  <a:gd name="connsiteY52" fmla="*/ 42557 h 749563"/>
                  <a:gd name="connsiteX53" fmla="*/ 40772 w 312315"/>
                  <a:gd name="connsiteY53" fmla="*/ 43243 h 749563"/>
                  <a:gd name="connsiteX54" fmla="*/ 43035 w 312315"/>
                  <a:gd name="connsiteY54" fmla="*/ 50238 h 749563"/>
                  <a:gd name="connsiteX55" fmla="*/ 22255 w 312315"/>
                  <a:gd name="connsiteY55" fmla="*/ 8404 h 749563"/>
                  <a:gd name="connsiteX56" fmla="*/ 52842 w 312315"/>
                  <a:gd name="connsiteY56" fmla="*/ 29801 h 749563"/>
                  <a:gd name="connsiteX57" fmla="*/ 67312 w 312315"/>
                  <a:gd name="connsiteY57" fmla="*/ 53941 h 749563"/>
                  <a:gd name="connsiteX58" fmla="*/ 57506 w 312315"/>
                  <a:gd name="connsiteY58" fmla="*/ 40843 h 749563"/>
                  <a:gd name="connsiteX59" fmla="*/ 56477 w 312315"/>
                  <a:gd name="connsiteY59" fmla="*/ 41460 h 749563"/>
                  <a:gd name="connsiteX60" fmla="*/ 70055 w 312315"/>
                  <a:gd name="connsiteY60" fmla="*/ 60320 h 749563"/>
                  <a:gd name="connsiteX61" fmla="*/ 72730 w 312315"/>
                  <a:gd name="connsiteY61" fmla="*/ 66491 h 749563"/>
                  <a:gd name="connsiteX62" fmla="*/ 74993 w 312315"/>
                  <a:gd name="connsiteY62" fmla="*/ 67520 h 749563"/>
                  <a:gd name="connsiteX63" fmla="*/ 75748 w 312315"/>
                  <a:gd name="connsiteY63" fmla="*/ 68617 h 749563"/>
                  <a:gd name="connsiteX64" fmla="*/ 17660 w 312315"/>
                  <a:gd name="connsiteY64" fmla="*/ 90289 h 749563"/>
                  <a:gd name="connsiteX65" fmla="*/ 5933 w 312315"/>
                  <a:gd name="connsiteY65" fmla="*/ 83636 h 749563"/>
                  <a:gd name="connsiteX66" fmla="*/ 23147 w 312315"/>
                  <a:gd name="connsiteY66" fmla="*/ 76162 h 749563"/>
                  <a:gd name="connsiteX67" fmla="*/ 61689 w 312315"/>
                  <a:gd name="connsiteY67" fmla="*/ 73144 h 749563"/>
                  <a:gd name="connsiteX68" fmla="*/ 61689 w 312315"/>
                  <a:gd name="connsiteY68" fmla="*/ 70058 h 749563"/>
                  <a:gd name="connsiteX69" fmla="*/ 6619 w 312315"/>
                  <a:gd name="connsiteY69" fmla="*/ 72733 h 749563"/>
                  <a:gd name="connsiteX70" fmla="*/ 4424 w 312315"/>
                  <a:gd name="connsiteY70" fmla="*/ 74378 h 749563"/>
                  <a:gd name="connsiteX71" fmla="*/ 104 w 312315"/>
                  <a:gd name="connsiteY71" fmla="*/ 86449 h 749563"/>
                  <a:gd name="connsiteX72" fmla="*/ 1133 w 312315"/>
                  <a:gd name="connsiteY72" fmla="*/ 88986 h 749563"/>
                  <a:gd name="connsiteX73" fmla="*/ 77874 w 312315"/>
                  <a:gd name="connsiteY73" fmla="*/ 71841 h 749563"/>
                  <a:gd name="connsiteX74" fmla="*/ 81851 w 312315"/>
                  <a:gd name="connsiteY74" fmla="*/ 77944 h 749563"/>
                  <a:gd name="connsiteX75" fmla="*/ 82949 w 312315"/>
                  <a:gd name="connsiteY75" fmla="*/ 79659 h 749563"/>
                  <a:gd name="connsiteX76" fmla="*/ 174228 w 312315"/>
                  <a:gd name="connsiteY76" fmla="*/ 248709 h 749563"/>
                  <a:gd name="connsiteX77" fmla="*/ 133561 w 312315"/>
                  <a:gd name="connsiteY77" fmla="*/ 235747 h 749563"/>
                  <a:gd name="connsiteX78" fmla="*/ 100780 w 312315"/>
                  <a:gd name="connsiteY78" fmla="*/ 247680 h 749563"/>
                  <a:gd name="connsiteX79" fmla="*/ 130406 w 312315"/>
                  <a:gd name="connsiteY79" fmla="*/ 271203 h 749563"/>
                  <a:gd name="connsiteX80" fmla="*/ 183144 w 312315"/>
                  <a:gd name="connsiteY80" fmla="*/ 270517 h 749563"/>
                  <a:gd name="connsiteX81" fmla="*/ 209822 w 312315"/>
                  <a:gd name="connsiteY81" fmla="*/ 345063 h 749563"/>
                  <a:gd name="connsiteX82" fmla="*/ 208587 w 312315"/>
                  <a:gd name="connsiteY82" fmla="*/ 345132 h 749563"/>
                  <a:gd name="connsiteX83" fmla="*/ 193911 w 312315"/>
                  <a:gd name="connsiteY83" fmla="*/ 350207 h 749563"/>
                  <a:gd name="connsiteX84" fmla="*/ 111546 w 312315"/>
                  <a:gd name="connsiteY84" fmla="*/ 326410 h 749563"/>
                  <a:gd name="connsiteX85" fmla="*/ 108941 w 312315"/>
                  <a:gd name="connsiteY85" fmla="*/ 332650 h 749563"/>
                  <a:gd name="connsiteX86" fmla="*/ 195968 w 312315"/>
                  <a:gd name="connsiteY86" fmla="*/ 356791 h 749563"/>
                  <a:gd name="connsiteX87" fmla="*/ 198506 w 312315"/>
                  <a:gd name="connsiteY87" fmla="*/ 355693 h 749563"/>
                  <a:gd name="connsiteX88" fmla="*/ 210508 w 312315"/>
                  <a:gd name="connsiteY88" fmla="*/ 347738 h 749563"/>
                  <a:gd name="connsiteX89" fmla="*/ 210508 w 312315"/>
                  <a:gd name="connsiteY89" fmla="*/ 347738 h 749563"/>
                  <a:gd name="connsiteX90" fmla="*/ 213182 w 312315"/>
                  <a:gd name="connsiteY90" fmla="*/ 356585 h 749563"/>
                  <a:gd name="connsiteX91" fmla="*/ 210439 w 312315"/>
                  <a:gd name="connsiteY91" fmla="*/ 358231 h 749563"/>
                  <a:gd name="connsiteX92" fmla="*/ 211467 w 312315"/>
                  <a:gd name="connsiteY92" fmla="*/ 362003 h 749563"/>
                  <a:gd name="connsiteX93" fmla="*/ 214622 w 312315"/>
                  <a:gd name="connsiteY93" fmla="*/ 361454 h 749563"/>
                  <a:gd name="connsiteX94" fmla="*/ 216611 w 312315"/>
                  <a:gd name="connsiteY94" fmla="*/ 368038 h 749563"/>
                  <a:gd name="connsiteX95" fmla="*/ 250764 w 312315"/>
                  <a:gd name="connsiteY95" fmla="*/ 547100 h 749563"/>
                  <a:gd name="connsiteX96" fmla="*/ 252547 w 312315"/>
                  <a:gd name="connsiteY96" fmla="*/ 567263 h 749563"/>
                  <a:gd name="connsiteX97" fmla="*/ 164216 w 312315"/>
                  <a:gd name="connsiteY97" fmla="*/ 545797 h 749563"/>
                  <a:gd name="connsiteX98" fmla="*/ 163599 w 312315"/>
                  <a:gd name="connsiteY98" fmla="*/ 550735 h 749563"/>
                  <a:gd name="connsiteX99" fmla="*/ 240134 w 312315"/>
                  <a:gd name="connsiteY99" fmla="*/ 574464 h 749563"/>
                  <a:gd name="connsiteX100" fmla="*/ 239654 w 312315"/>
                  <a:gd name="connsiteY100" fmla="*/ 570760 h 749563"/>
                  <a:gd name="connsiteX101" fmla="*/ 171760 w 312315"/>
                  <a:gd name="connsiteY101" fmla="*/ 549569 h 749563"/>
                  <a:gd name="connsiteX102" fmla="*/ 249666 w 312315"/>
                  <a:gd name="connsiteY102" fmla="*/ 571309 h 749563"/>
                  <a:gd name="connsiteX103" fmla="*/ 252890 w 312315"/>
                  <a:gd name="connsiteY103" fmla="*/ 571377 h 749563"/>
                  <a:gd name="connsiteX104" fmla="*/ 253507 w 312315"/>
                  <a:gd name="connsiteY104" fmla="*/ 582625 h 749563"/>
                  <a:gd name="connsiteX105" fmla="*/ 243906 w 312315"/>
                  <a:gd name="connsiteY105" fmla="*/ 586534 h 749563"/>
                  <a:gd name="connsiteX106" fmla="*/ 245003 w 312315"/>
                  <a:gd name="connsiteY106" fmla="*/ 590648 h 749563"/>
                  <a:gd name="connsiteX107" fmla="*/ 253850 w 312315"/>
                  <a:gd name="connsiteY107" fmla="*/ 589345 h 749563"/>
                  <a:gd name="connsiteX108" fmla="*/ 255153 w 312315"/>
                  <a:gd name="connsiteY108" fmla="*/ 622950 h 749563"/>
                  <a:gd name="connsiteX109" fmla="*/ 255153 w 312315"/>
                  <a:gd name="connsiteY109" fmla="*/ 622950 h 749563"/>
                  <a:gd name="connsiteX110" fmla="*/ 255153 w 312315"/>
                  <a:gd name="connsiteY110" fmla="*/ 623087 h 749563"/>
                  <a:gd name="connsiteX111" fmla="*/ 255496 w 312315"/>
                  <a:gd name="connsiteY111" fmla="*/ 638792 h 749563"/>
                  <a:gd name="connsiteX112" fmla="*/ 255085 w 312315"/>
                  <a:gd name="connsiteY112" fmla="*/ 663549 h 749563"/>
                  <a:gd name="connsiteX113" fmla="*/ 234030 w 312315"/>
                  <a:gd name="connsiteY113" fmla="*/ 653811 h 749563"/>
                  <a:gd name="connsiteX114" fmla="*/ 234716 w 312315"/>
                  <a:gd name="connsiteY114" fmla="*/ 650656 h 749563"/>
                  <a:gd name="connsiteX115" fmla="*/ 136235 w 312315"/>
                  <a:gd name="connsiteY115" fmla="*/ 612389 h 749563"/>
                  <a:gd name="connsiteX116" fmla="*/ 134178 w 312315"/>
                  <a:gd name="connsiteY116" fmla="*/ 617395 h 749563"/>
                  <a:gd name="connsiteX117" fmla="*/ 231013 w 312315"/>
                  <a:gd name="connsiteY117" fmla="*/ 661423 h 749563"/>
                  <a:gd name="connsiteX118" fmla="*/ 232247 w 312315"/>
                  <a:gd name="connsiteY118" fmla="*/ 659914 h 749563"/>
                  <a:gd name="connsiteX119" fmla="*/ 254741 w 312315"/>
                  <a:gd name="connsiteY119" fmla="*/ 671299 h 749563"/>
                  <a:gd name="connsiteX120" fmla="*/ 252890 w 312315"/>
                  <a:gd name="connsiteY120" fmla="*/ 719510 h 749563"/>
                  <a:gd name="connsiteX121" fmla="*/ 217434 w 312315"/>
                  <a:gd name="connsiteY121" fmla="*/ 707783 h 749563"/>
                  <a:gd name="connsiteX122" fmla="*/ 216337 w 312315"/>
                  <a:gd name="connsiteY122" fmla="*/ 711830 h 749563"/>
                  <a:gd name="connsiteX123" fmla="*/ 251861 w 312315"/>
                  <a:gd name="connsiteY123" fmla="*/ 726848 h 749563"/>
                  <a:gd name="connsiteX124" fmla="*/ 252821 w 312315"/>
                  <a:gd name="connsiteY124" fmla="*/ 727534 h 749563"/>
                  <a:gd name="connsiteX125" fmla="*/ 252821 w 312315"/>
                  <a:gd name="connsiteY125" fmla="*/ 730277 h 749563"/>
                  <a:gd name="connsiteX126" fmla="*/ 256593 w 312315"/>
                  <a:gd name="connsiteY126" fmla="*/ 730757 h 749563"/>
                  <a:gd name="connsiteX127" fmla="*/ 256662 w 312315"/>
                  <a:gd name="connsiteY127" fmla="*/ 730140 h 749563"/>
                  <a:gd name="connsiteX128" fmla="*/ 279293 w 312315"/>
                  <a:gd name="connsiteY128" fmla="*/ 749068 h 749563"/>
                  <a:gd name="connsiteX129" fmla="*/ 283271 w 312315"/>
                  <a:gd name="connsiteY129" fmla="*/ 745091 h 749563"/>
                  <a:gd name="connsiteX130" fmla="*/ 257896 w 312315"/>
                  <a:gd name="connsiteY130" fmla="*/ 722253 h 749563"/>
                  <a:gd name="connsiteX131" fmla="*/ 262354 w 312315"/>
                  <a:gd name="connsiteY131" fmla="*/ 671916 h 749563"/>
                  <a:gd name="connsiteX132" fmla="*/ 279911 w 312315"/>
                  <a:gd name="connsiteY132" fmla="*/ 669104 h 749563"/>
                  <a:gd name="connsiteX133" fmla="*/ 307685 w 312315"/>
                  <a:gd name="connsiteY133" fmla="*/ 612937 h 749563"/>
                  <a:gd name="connsiteX134" fmla="*/ 304462 w 312315"/>
                  <a:gd name="connsiteY134" fmla="*/ 610537 h 749563"/>
                  <a:gd name="connsiteX135" fmla="*/ 117101 w 312315"/>
                  <a:gd name="connsiteY135" fmla="*/ 259819 h 749563"/>
                  <a:gd name="connsiteX136" fmla="*/ 121285 w 312315"/>
                  <a:gd name="connsiteY136" fmla="*/ 241851 h 749563"/>
                  <a:gd name="connsiteX137" fmla="*/ 137127 w 312315"/>
                  <a:gd name="connsiteY137" fmla="*/ 243291 h 749563"/>
                  <a:gd name="connsiteX138" fmla="*/ 153586 w 312315"/>
                  <a:gd name="connsiteY138" fmla="*/ 247063 h 749563"/>
                  <a:gd name="connsiteX139" fmla="*/ 177657 w 312315"/>
                  <a:gd name="connsiteY139" fmla="*/ 257075 h 749563"/>
                  <a:gd name="connsiteX140" fmla="*/ 180675 w 312315"/>
                  <a:gd name="connsiteY140" fmla="*/ 264688 h 749563"/>
                  <a:gd name="connsiteX141" fmla="*/ 117101 w 312315"/>
                  <a:gd name="connsiteY141" fmla="*/ 259819 h 749563"/>
                  <a:gd name="connsiteX142" fmla="*/ 119433 w 312315"/>
                  <a:gd name="connsiteY142" fmla="*/ 333679 h 749563"/>
                  <a:gd name="connsiteX143" fmla="*/ 186710 w 312315"/>
                  <a:gd name="connsiteY143" fmla="*/ 351990 h 749563"/>
                  <a:gd name="connsiteX144" fmla="*/ 119433 w 312315"/>
                  <a:gd name="connsiteY144" fmla="*/ 333679 h 749563"/>
                  <a:gd name="connsiteX145" fmla="*/ 142476 w 312315"/>
                  <a:gd name="connsiteY145" fmla="*/ 617600 h 749563"/>
                  <a:gd name="connsiteX146" fmla="*/ 224018 w 312315"/>
                  <a:gd name="connsiteY146" fmla="*/ 645101 h 749563"/>
                  <a:gd name="connsiteX147" fmla="*/ 222783 w 312315"/>
                  <a:gd name="connsiteY147" fmla="*/ 647707 h 749563"/>
                  <a:gd name="connsiteX148" fmla="*/ 229915 w 312315"/>
                  <a:gd name="connsiteY148" fmla="*/ 657514 h 749563"/>
                  <a:gd name="connsiteX149" fmla="*/ 142476 w 312315"/>
                  <a:gd name="connsiteY149" fmla="*/ 617600 h 749563"/>
                  <a:gd name="connsiteX150" fmla="*/ 257896 w 312315"/>
                  <a:gd name="connsiteY150" fmla="*/ 562736 h 749563"/>
                  <a:gd name="connsiteX151" fmla="*/ 260776 w 312315"/>
                  <a:gd name="connsiteY151" fmla="*/ 560954 h 749563"/>
                  <a:gd name="connsiteX152" fmla="*/ 261325 w 312315"/>
                  <a:gd name="connsiteY152" fmla="*/ 530778 h 749563"/>
                  <a:gd name="connsiteX153" fmla="*/ 303570 w 312315"/>
                  <a:gd name="connsiteY153" fmla="*/ 529201 h 749563"/>
                  <a:gd name="connsiteX154" fmla="*/ 281419 w 312315"/>
                  <a:gd name="connsiteY154" fmla="*/ 570897 h 749563"/>
                  <a:gd name="connsiteX155" fmla="*/ 259336 w 312315"/>
                  <a:gd name="connsiteY155" fmla="*/ 580499 h 749563"/>
                  <a:gd name="connsiteX156" fmla="*/ 257896 w 312315"/>
                  <a:gd name="connsiteY156" fmla="*/ 562736 h 749563"/>
                  <a:gd name="connsiteX157" fmla="*/ 294655 w 312315"/>
                  <a:gd name="connsiteY157" fmla="*/ 647776 h 749563"/>
                  <a:gd name="connsiteX158" fmla="*/ 262491 w 312315"/>
                  <a:gd name="connsiteY158" fmla="*/ 664235 h 749563"/>
                  <a:gd name="connsiteX159" fmla="*/ 262079 w 312315"/>
                  <a:gd name="connsiteY159" fmla="*/ 624938 h 749563"/>
                  <a:gd name="connsiteX160" fmla="*/ 268252 w 312315"/>
                  <a:gd name="connsiteY160" fmla="*/ 620892 h 749563"/>
                  <a:gd name="connsiteX161" fmla="*/ 293763 w 312315"/>
                  <a:gd name="connsiteY161" fmla="*/ 616229 h 749563"/>
                  <a:gd name="connsiteX162" fmla="*/ 294655 w 312315"/>
                  <a:gd name="connsiteY162" fmla="*/ 647776 h 749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</a:cxnLst>
                <a:rect l="l" t="t" r="r" b="b"/>
                <a:pathLst>
                  <a:path w="312315" h="749563">
                    <a:moveTo>
                      <a:pt x="304462" y="610537"/>
                    </a:moveTo>
                    <a:cubicBezTo>
                      <a:pt x="289237" y="609096"/>
                      <a:pt x="275247" y="611497"/>
                      <a:pt x="261737" y="617875"/>
                    </a:cubicBezTo>
                    <a:cubicBezTo>
                      <a:pt x="261257" y="607793"/>
                      <a:pt x="260640" y="597712"/>
                      <a:pt x="259953" y="587768"/>
                    </a:cubicBezTo>
                    <a:cubicBezTo>
                      <a:pt x="292460" y="578373"/>
                      <a:pt x="329699" y="548060"/>
                      <a:pt x="303433" y="514868"/>
                    </a:cubicBezTo>
                    <a:cubicBezTo>
                      <a:pt x="293421" y="502180"/>
                      <a:pt x="275659" y="502180"/>
                      <a:pt x="264480" y="512467"/>
                    </a:cubicBezTo>
                    <a:cubicBezTo>
                      <a:pt x="258239" y="518159"/>
                      <a:pt x="255839" y="526800"/>
                      <a:pt x="255290" y="535853"/>
                    </a:cubicBezTo>
                    <a:cubicBezTo>
                      <a:pt x="251312" y="499986"/>
                      <a:pt x="245415" y="464256"/>
                      <a:pt x="237596" y="429005"/>
                    </a:cubicBezTo>
                    <a:cubicBezTo>
                      <a:pt x="241300" y="417621"/>
                      <a:pt x="245209" y="406305"/>
                      <a:pt x="253644" y="397459"/>
                    </a:cubicBezTo>
                    <a:cubicBezTo>
                      <a:pt x="264137" y="386486"/>
                      <a:pt x="290198" y="388337"/>
                      <a:pt x="286563" y="408637"/>
                    </a:cubicBezTo>
                    <a:cubicBezTo>
                      <a:pt x="282517" y="430926"/>
                      <a:pt x="248569" y="431474"/>
                      <a:pt x="242946" y="453488"/>
                    </a:cubicBezTo>
                    <a:cubicBezTo>
                      <a:pt x="242534" y="455134"/>
                      <a:pt x="244729" y="456643"/>
                      <a:pt x="245963" y="455203"/>
                    </a:cubicBezTo>
                    <a:cubicBezTo>
                      <a:pt x="257759" y="441350"/>
                      <a:pt x="275178" y="435383"/>
                      <a:pt x="286905" y="421667"/>
                    </a:cubicBezTo>
                    <a:cubicBezTo>
                      <a:pt x="294381" y="412889"/>
                      <a:pt x="297124" y="397390"/>
                      <a:pt x="286563" y="389640"/>
                    </a:cubicBezTo>
                    <a:cubicBezTo>
                      <a:pt x="277030" y="382646"/>
                      <a:pt x="264960" y="383331"/>
                      <a:pt x="254879" y="388818"/>
                    </a:cubicBezTo>
                    <a:cubicBezTo>
                      <a:pt x="243906" y="394784"/>
                      <a:pt x="238831" y="407951"/>
                      <a:pt x="235608" y="420021"/>
                    </a:cubicBezTo>
                    <a:cubicBezTo>
                      <a:pt x="231904" y="403974"/>
                      <a:pt x="227858" y="387995"/>
                      <a:pt x="223400" y="372153"/>
                    </a:cubicBezTo>
                    <a:cubicBezTo>
                      <a:pt x="222303" y="368175"/>
                      <a:pt x="221069" y="364266"/>
                      <a:pt x="219903" y="360288"/>
                    </a:cubicBezTo>
                    <a:cubicBezTo>
                      <a:pt x="249118" y="351853"/>
                      <a:pt x="268869" y="317769"/>
                      <a:pt x="272435" y="289651"/>
                    </a:cubicBezTo>
                    <a:cubicBezTo>
                      <a:pt x="272572" y="288554"/>
                      <a:pt x="271749" y="287319"/>
                      <a:pt x="270789" y="286839"/>
                    </a:cubicBezTo>
                    <a:cubicBezTo>
                      <a:pt x="244866" y="272300"/>
                      <a:pt x="209822" y="291091"/>
                      <a:pt x="208861" y="321129"/>
                    </a:cubicBezTo>
                    <a:cubicBezTo>
                      <a:pt x="208793" y="324215"/>
                      <a:pt x="213319" y="324078"/>
                      <a:pt x="213593" y="321129"/>
                    </a:cubicBezTo>
                    <a:cubicBezTo>
                      <a:pt x="214828" y="308236"/>
                      <a:pt x="222509" y="298978"/>
                      <a:pt x="233413" y="292737"/>
                    </a:cubicBezTo>
                    <a:cubicBezTo>
                      <a:pt x="238694" y="289719"/>
                      <a:pt x="244660" y="288416"/>
                      <a:pt x="250627" y="288005"/>
                    </a:cubicBezTo>
                    <a:cubicBezTo>
                      <a:pt x="253576" y="287936"/>
                      <a:pt x="256456" y="288211"/>
                      <a:pt x="259336" y="288965"/>
                    </a:cubicBezTo>
                    <a:cubicBezTo>
                      <a:pt x="267086" y="290542"/>
                      <a:pt x="265303" y="294451"/>
                      <a:pt x="263794" y="300624"/>
                    </a:cubicBezTo>
                    <a:cubicBezTo>
                      <a:pt x="257485" y="327027"/>
                      <a:pt x="238899" y="340743"/>
                      <a:pt x="217983" y="353705"/>
                    </a:cubicBezTo>
                    <a:cubicBezTo>
                      <a:pt x="209273" y="324970"/>
                      <a:pt x="199329" y="296715"/>
                      <a:pt x="188082" y="268940"/>
                    </a:cubicBezTo>
                    <a:cubicBezTo>
                      <a:pt x="190619" y="267980"/>
                      <a:pt x="193088" y="266814"/>
                      <a:pt x="195489" y="265511"/>
                    </a:cubicBezTo>
                    <a:cubicBezTo>
                      <a:pt x="197203" y="264619"/>
                      <a:pt x="195900" y="262356"/>
                      <a:pt x="194254" y="262631"/>
                    </a:cubicBezTo>
                    <a:cubicBezTo>
                      <a:pt x="191442" y="263042"/>
                      <a:pt x="188699" y="263453"/>
                      <a:pt x="185956" y="263865"/>
                    </a:cubicBezTo>
                    <a:cubicBezTo>
                      <a:pt x="185544" y="262767"/>
                      <a:pt x="185064" y="261739"/>
                      <a:pt x="184653" y="260641"/>
                    </a:cubicBezTo>
                    <a:cubicBezTo>
                      <a:pt x="186024" y="261396"/>
                      <a:pt x="187396" y="262150"/>
                      <a:pt x="188699" y="262905"/>
                    </a:cubicBezTo>
                    <a:cubicBezTo>
                      <a:pt x="190551" y="263933"/>
                      <a:pt x="192814" y="261328"/>
                      <a:pt x="191031" y="259887"/>
                    </a:cubicBezTo>
                    <a:cubicBezTo>
                      <a:pt x="187944" y="257350"/>
                      <a:pt x="184653" y="255086"/>
                      <a:pt x="181361" y="252961"/>
                    </a:cubicBezTo>
                    <a:cubicBezTo>
                      <a:pt x="155369" y="192199"/>
                      <a:pt x="123205" y="134111"/>
                      <a:pt x="85486" y="79659"/>
                    </a:cubicBezTo>
                    <a:cubicBezTo>
                      <a:pt x="114701" y="72938"/>
                      <a:pt x="135138" y="30144"/>
                      <a:pt x="106814" y="10256"/>
                    </a:cubicBezTo>
                    <a:cubicBezTo>
                      <a:pt x="82057" y="-7163"/>
                      <a:pt x="54968" y="30761"/>
                      <a:pt x="81097" y="45095"/>
                    </a:cubicBezTo>
                    <a:cubicBezTo>
                      <a:pt x="83360" y="46329"/>
                      <a:pt x="85280" y="42969"/>
                      <a:pt x="83086" y="41666"/>
                    </a:cubicBezTo>
                    <a:cubicBezTo>
                      <a:pt x="71153" y="34533"/>
                      <a:pt x="74651" y="17251"/>
                      <a:pt x="86858" y="12793"/>
                    </a:cubicBezTo>
                    <a:cubicBezTo>
                      <a:pt x="99545" y="8130"/>
                      <a:pt x="110792" y="19651"/>
                      <a:pt x="113741" y="30693"/>
                    </a:cubicBezTo>
                    <a:cubicBezTo>
                      <a:pt x="119776" y="53462"/>
                      <a:pt x="97351" y="64846"/>
                      <a:pt x="82811" y="75613"/>
                    </a:cubicBezTo>
                    <a:cubicBezTo>
                      <a:pt x="82811" y="75613"/>
                      <a:pt x="82811" y="75613"/>
                      <a:pt x="82811" y="75681"/>
                    </a:cubicBezTo>
                    <a:cubicBezTo>
                      <a:pt x="81509" y="73830"/>
                      <a:pt x="80206" y="71909"/>
                      <a:pt x="78903" y="70058"/>
                    </a:cubicBezTo>
                    <a:cubicBezTo>
                      <a:pt x="79245" y="69372"/>
                      <a:pt x="79657" y="68755"/>
                      <a:pt x="80000" y="68069"/>
                    </a:cubicBezTo>
                    <a:cubicBezTo>
                      <a:pt x="80617" y="66697"/>
                      <a:pt x="78971" y="65188"/>
                      <a:pt x="77874" y="66423"/>
                    </a:cubicBezTo>
                    <a:cubicBezTo>
                      <a:pt x="77599" y="66766"/>
                      <a:pt x="77256" y="67040"/>
                      <a:pt x="76982" y="67314"/>
                    </a:cubicBezTo>
                    <a:cubicBezTo>
                      <a:pt x="76845" y="67109"/>
                      <a:pt x="76639" y="66834"/>
                      <a:pt x="76502" y="66629"/>
                    </a:cubicBezTo>
                    <a:cubicBezTo>
                      <a:pt x="76777" y="66286"/>
                      <a:pt x="76982" y="65806"/>
                      <a:pt x="76982" y="65326"/>
                    </a:cubicBezTo>
                    <a:cubicBezTo>
                      <a:pt x="75816" y="35356"/>
                      <a:pt x="47081" y="9776"/>
                      <a:pt x="20884" y="175"/>
                    </a:cubicBezTo>
                    <a:cubicBezTo>
                      <a:pt x="18963" y="-511"/>
                      <a:pt x="17112" y="929"/>
                      <a:pt x="16494" y="2644"/>
                    </a:cubicBezTo>
                    <a:cubicBezTo>
                      <a:pt x="9156" y="24109"/>
                      <a:pt x="21775" y="56547"/>
                      <a:pt x="47355" y="58056"/>
                    </a:cubicBezTo>
                    <a:cubicBezTo>
                      <a:pt x="49207" y="58193"/>
                      <a:pt x="50442" y="55862"/>
                      <a:pt x="49481" y="54353"/>
                    </a:cubicBezTo>
                    <a:cubicBezTo>
                      <a:pt x="47081" y="50444"/>
                      <a:pt x="44818" y="46466"/>
                      <a:pt x="42418" y="42557"/>
                    </a:cubicBezTo>
                    <a:cubicBezTo>
                      <a:pt x="41869" y="41666"/>
                      <a:pt x="40429" y="42283"/>
                      <a:pt x="40772" y="43243"/>
                    </a:cubicBezTo>
                    <a:cubicBezTo>
                      <a:pt x="41526" y="45575"/>
                      <a:pt x="42281" y="47906"/>
                      <a:pt x="43035" y="50238"/>
                    </a:cubicBezTo>
                    <a:cubicBezTo>
                      <a:pt x="28153" y="40843"/>
                      <a:pt x="17798" y="26852"/>
                      <a:pt x="22255" y="8404"/>
                    </a:cubicBezTo>
                    <a:cubicBezTo>
                      <a:pt x="33982" y="13273"/>
                      <a:pt x="44064" y="20406"/>
                      <a:pt x="52842" y="29801"/>
                    </a:cubicBezTo>
                    <a:cubicBezTo>
                      <a:pt x="59563" y="37071"/>
                      <a:pt x="63609" y="45369"/>
                      <a:pt x="67312" y="53941"/>
                    </a:cubicBezTo>
                    <a:cubicBezTo>
                      <a:pt x="64020" y="49552"/>
                      <a:pt x="60797" y="45163"/>
                      <a:pt x="57506" y="40843"/>
                    </a:cubicBezTo>
                    <a:cubicBezTo>
                      <a:pt x="57025" y="40225"/>
                      <a:pt x="56065" y="40843"/>
                      <a:pt x="56477" y="41460"/>
                    </a:cubicBezTo>
                    <a:cubicBezTo>
                      <a:pt x="61071" y="47701"/>
                      <a:pt x="65598" y="53941"/>
                      <a:pt x="70055" y="60320"/>
                    </a:cubicBezTo>
                    <a:cubicBezTo>
                      <a:pt x="70947" y="62377"/>
                      <a:pt x="71839" y="64434"/>
                      <a:pt x="72730" y="66491"/>
                    </a:cubicBezTo>
                    <a:cubicBezTo>
                      <a:pt x="73142" y="67452"/>
                      <a:pt x="74102" y="67657"/>
                      <a:pt x="74993" y="67520"/>
                    </a:cubicBezTo>
                    <a:cubicBezTo>
                      <a:pt x="75268" y="67863"/>
                      <a:pt x="75474" y="68275"/>
                      <a:pt x="75748" y="68617"/>
                    </a:cubicBezTo>
                    <a:cubicBezTo>
                      <a:pt x="59700" y="84802"/>
                      <a:pt x="41458" y="94404"/>
                      <a:pt x="17660" y="90289"/>
                    </a:cubicBezTo>
                    <a:cubicBezTo>
                      <a:pt x="15672" y="89946"/>
                      <a:pt x="4562" y="87683"/>
                      <a:pt x="5933" y="83636"/>
                    </a:cubicBezTo>
                    <a:cubicBezTo>
                      <a:pt x="8814" y="75407"/>
                      <a:pt x="15534" y="76641"/>
                      <a:pt x="23147" y="76162"/>
                    </a:cubicBezTo>
                    <a:cubicBezTo>
                      <a:pt x="36040" y="75338"/>
                      <a:pt x="48864" y="74241"/>
                      <a:pt x="61689" y="73144"/>
                    </a:cubicBezTo>
                    <a:cubicBezTo>
                      <a:pt x="63609" y="73007"/>
                      <a:pt x="63678" y="69989"/>
                      <a:pt x="61689" y="70058"/>
                    </a:cubicBezTo>
                    <a:cubicBezTo>
                      <a:pt x="43309" y="70743"/>
                      <a:pt x="24930" y="71635"/>
                      <a:pt x="6619" y="72733"/>
                    </a:cubicBezTo>
                    <a:cubicBezTo>
                      <a:pt x="5522" y="72801"/>
                      <a:pt x="4836" y="73418"/>
                      <a:pt x="4424" y="74378"/>
                    </a:cubicBezTo>
                    <a:cubicBezTo>
                      <a:pt x="2984" y="78424"/>
                      <a:pt x="1544" y="82402"/>
                      <a:pt x="104" y="86449"/>
                    </a:cubicBezTo>
                    <a:cubicBezTo>
                      <a:pt x="-239" y="87340"/>
                      <a:pt x="310" y="88574"/>
                      <a:pt x="1133" y="88986"/>
                    </a:cubicBezTo>
                    <a:cubicBezTo>
                      <a:pt x="25478" y="101399"/>
                      <a:pt x="62855" y="96804"/>
                      <a:pt x="77874" y="71841"/>
                    </a:cubicBezTo>
                    <a:cubicBezTo>
                      <a:pt x="79245" y="73830"/>
                      <a:pt x="80480" y="75956"/>
                      <a:pt x="81851" y="77944"/>
                    </a:cubicBezTo>
                    <a:cubicBezTo>
                      <a:pt x="81988" y="78699"/>
                      <a:pt x="82263" y="79316"/>
                      <a:pt x="82949" y="79659"/>
                    </a:cubicBezTo>
                    <a:cubicBezTo>
                      <a:pt x="118610" y="133014"/>
                      <a:pt x="149128" y="189730"/>
                      <a:pt x="174228" y="248709"/>
                    </a:cubicBezTo>
                    <a:cubicBezTo>
                      <a:pt x="161678" y="241988"/>
                      <a:pt x="147962" y="237804"/>
                      <a:pt x="133561" y="235747"/>
                    </a:cubicBezTo>
                    <a:cubicBezTo>
                      <a:pt x="120805" y="233896"/>
                      <a:pt x="104757" y="232798"/>
                      <a:pt x="100780" y="247680"/>
                    </a:cubicBezTo>
                    <a:cubicBezTo>
                      <a:pt x="97007" y="261944"/>
                      <a:pt x="121628" y="268940"/>
                      <a:pt x="130406" y="271203"/>
                    </a:cubicBezTo>
                    <a:cubicBezTo>
                      <a:pt x="147139" y="275455"/>
                      <a:pt x="166342" y="275798"/>
                      <a:pt x="183144" y="270517"/>
                    </a:cubicBezTo>
                    <a:cubicBezTo>
                      <a:pt x="192951" y="295000"/>
                      <a:pt x="201866" y="319895"/>
                      <a:pt x="209822" y="345063"/>
                    </a:cubicBezTo>
                    <a:cubicBezTo>
                      <a:pt x="209410" y="344927"/>
                      <a:pt x="208999" y="344927"/>
                      <a:pt x="208587" y="345132"/>
                    </a:cubicBezTo>
                    <a:cubicBezTo>
                      <a:pt x="203786" y="347189"/>
                      <a:pt x="198849" y="348835"/>
                      <a:pt x="193911" y="350207"/>
                    </a:cubicBezTo>
                    <a:cubicBezTo>
                      <a:pt x="171554" y="331211"/>
                      <a:pt x="140281" y="324489"/>
                      <a:pt x="111546" y="326410"/>
                    </a:cubicBezTo>
                    <a:cubicBezTo>
                      <a:pt x="108186" y="326615"/>
                      <a:pt x="106952" y="330113"/>
                      <a:pt x="108941" y="332650"/>
                    </a:cubicBezTo>
                    <a:cubicBezTo>
                      <a:pt x="128486" y="356859"/>
                      <a:pt x="166753" y="369409"/>
                      <a:pt x="195968" y="356791"/>
                    </a:cubicBezTo>
                    <a:cubicBezTo>
                      <a:pt x="197066" y="357408"/>
                      <a:pt x="198163" y="356722"/>
                      <a:pt x="198506" y="355693"/>
                    </a:cubicBezTo>
                    <a:cubicBezTo>
                      <a:pt x="202758" y="353636"/>
                      <a:pt x="206804" y="350961"/>
                      <a:pt x="210508" y="347738"/>
                    </a:cubicBezTo>
                    <a:cubicBezTo>
                      <a:pt x="210508" y="347738"/>
                      <a:pt x="210508" y="347738"/>
                      <a:pt x="210508" y="347738"/>
                    </a:cubicBezTo>
                    <a:cubicBezTo>
                      <a:pt x="211399" y="350687"/>
                      <a:pt x="212290" y="353636"/>
                      <a:pt x="213182" y="356585"/>
                    </a:cubicBezTo>
                    <a:cubicBezTo>
                      <a:pt x="212290" y="357134"/>
                      <a:pt x="211399" y="357682"/>
                      <a:pt x="210439" y="358231"/>
                    </a:cubicBezTo>
                    <a:cubicBezTo>
                      <a:pt x="208861" y="359191"/>
                      <a:pt x="209341" y="362277"/>
                      <a:pt x="211467" y="362003"/>
                    </a:cubicBezTo>
                    <a:cubicBezTo>
                      <a:pt x="212565" y="361866"/>
                      <a:pt x="213593" y="361660"/>
                      <a:pt x="214622" y="361454"/>
                    </a:cubicBezTo>
                    <a:cubicBezTo>
                      <a:pt x="215308" y="363649"/>
                      <a:pt x="215994" y="365843"/>
                      <a:pt x="216611" y="368038"/>
                    </a:cubicBezTo>
                    <a:cubicBezTo>
                      <a:pt x="233482" y="426537"/>
                      <a:pt x="244660" y="486544"/>
                      <a:pt x="250764" y="547100"/>
                    </a:cubicBezTo>
                    <a:cubicBezTo>
                      <a:pt x="251450" y="553821"/>
                      <a:pt x="251998" y="560542"/>
                      <a:pt x="252547" y="567263"/>
                    </a:cubicBezTo>
                    <a:cubicBezTo>
                      <a:pt x="232385" y="539762"/>
                      <a:pt x="194802" y="532013"/>
                      <a:pt x="164216" y="545797"/>
                    </a:cubicBezTo>
                    <a:cubicBezTo>
                      <a:pt x="162364" y="546620"/>
                      <a:pt x="162227" y="549432"/>
                      <a:pt x="163599" y="550735"/>
                    </a:cubicBezTo>
                    <a:cubicBezTo>
                      <a:pt x="183007" y="568840"/>
                      <a:pt x="213388" y="582762"/>
                      <a:pt x="240134" y="574464"/>
                    </a:cubicBezTo>
                    <a:cubicBezTo>
                      <a:pt x="242260" y="573778"/>
                      <a:pt x="241780" y="570897"/>
                      <a:pt x="239654" y="570760"/>
                    </a:cubicBezTo>
                    <a:cubicBezTo>
                      <a:pt x="213456" y="569046"/>
                      <a:pt x="192060" y="566509"/>
                      <a:pt x="171760" y="549569"/>
                    </a:cubicBezTo>
                    <a:cubicBezTo>
                      <a:pt x="199946" y="539008"/>
                      <a:pt x="229984" y="548746"/>
                      <a:pt x="249666" y="571309"/>
                    </a:cubicBezTo>
                    <a:cubicBezTo>
                      <a:pt x="250627" y="572338"/>
                      <a:pt x="251998" y="572132"/>
                      <a:pt x="252890" y="571377"/>
                    </a:cubicBezTo>
                    <a:cubicBezTo>
                      <a:pt x="253164" y="575081"/>
                      <a:pt x="253301" y="578853"/>
                      <a:pt x="253507" y="582625"/>
                    </a:cubicBezTo>
                    <a:cubicBezTo>
                      <a:pt x="250215" y="583790"/>
                      <a:pt x="246992" y="585025"/>
                      <a:pt x="243906" y="586534"/>
                    </a:cubicBezTo>
                    <a:cubicBezTo>
                      <a:pt x="241917" y="587494"/>
                      <a:pt x="242877" y="590854"/>
                      <a:pt x="245003" y="590648"/>
                    </a:cubicBezTo>
                    <a:cubicBezTo>
                      <a:pt x="247815" y="590443"/>
                      <a:pt x="250764" y="589963"/>
                      <a:pt x="253850" y="589345"/>
                    </a:cubicBezTo>
                    <a:cubicBezTo>
                      <a:pt x="254467" y="600524"/>
                      <a:pt x="254879" y="611703"/>
                      <a:pt x="255153" y="622950"/>
                    </a:cubicBezTo>
                    <a:cubicBezTo>
                      <a:pt x="255153" y="622950"/>
                      <a:pt x="255153" y="622950"/>
                      <a:pt x="255153" y="622950"/>
                    </a:cubicBezTo>
                    <a:cubicBezTo>
                      <a:pt x="255153" y="623018"/>
                      <a:pt x="255153" y="623018"/>
                      <a:pt x="255153" y="623087"/>
                    </a:cubicBezTo>
                    <a:cubicBezTo>
                      <a:pt x="255290" y="628299"/>
                      <a:pt x="255427" y="633580"/>
                      <a:pt x="255496" y="638792"/>
                    </a:cubicBezTo>
                    <a:cubicBezTo>
                      <a:pt x="255564" y="647090"/>
                      <a:pt x="255359" y="655319"/>
                      <a:pt x="255085" y="663549"/>
                    </a:cubicBezTo>
                    <a:cubicBezTo>
                      <a:pt x="247472" y="662040"/>
                      <a:pt x="240202" y="658611"/>
                      <a:pt x="234030" y="653811"/>
                    </a:cubicBezTo>
                    <a:cubicBezTo>
                      <a:pt x="234853" y="653125"/>
                      <a:pt x="235333" y="652028"/>
                      <a:pt x="234716" y="650656"/>
                    </a:cubicBezTo>
                    <a:cubicBezTo>
                      <a:pt x="217366" y="615132"/>
                      <a:pt x="172583" y="600661"/>
                      <a:pt x="136235" y="612389"/>
                    </a:cubicBezTo>
                    <a:cubicBezTo>
                      <a:pt x="134178" y="613074"/>
                      <a:pt x="133012" y="615474"/>
                      <a:pt x="134178" y="617395"/>
                    </a:cubicBezTo>
                    <a:cubicBezTo>
                      <a:pt x="152969" y="647707"/>
                      <a:pt x="194391" y="673219"/>
                      <a:pt x="231013" y="661423"/>
                    </a:cubicBezTo>
                    <a:cubicBezTo>
                      <a:pt x="231836" y="661149"/>
                      <a:pt x="232179" y="660531"/>
                      <a:pt x="232247" y="659914"/>
                    </a:cubicBezTo>
                    <a:cubicBezTo>
                      <a:pt x="238625" y="665881"/>
                      <a:pt x="246306" y="669790"/>
                      <a:pt x="254741" y="671299"/>
                    </a:cubicBezTo>
                    <a:cubicBezTo>
                      <a:pt x="254056" y="687415"/>
                      <a:pt x="253095" y="703463"/>
                      <a:pt x="252890" y="719510"/>
                    </a:cubicBezTo>
                    <a:cubicBezTo>
                      <a:pt x="241300" y="713612"/>
                      <a:pt x="228681" y="709635"/>
                      <a:pt x="217434" y="707783"/>
                    </a:cubicBezTo>
                    <a:cubicBezTo>
                      <a:pt x="214828" y="707372"/>
                      <a:pt x="213662" y="711075"/>
                      <a:pt x="216337" y="711830"/>
                    </a:cubicBezTo>
                    <a:cubicBezTo>
                      <a:pt x="228887" y="715327"/>
                      <a:pt x="240683" y="720196"/>
                      <a:pt x="251861" y="726848"/>
                    </a:cubicBezTo>
                    <a:cubicBezTo>
                      <a:pt x="252204" y="727054"/>
                      <a:pt x="252478" y="727328"/>
                      <a:pt x="252821" y="727534"/>
                    </a:cubicBezTo>
                    <a:cubicBezTo>
                      <a:pt x="252821" y="728426"/>
                      <a:pt x="252821" y="729386"/>
                      <a:pt x="252821" y="730277"/>
                    </a:cubicBezTo>
                    <a:cubicBezTo>
                      <a:pt x="252821" y="732404"/>
                      <a:pt x="256250" y="732952"/>
                      <a:pt x="256593" y="730757"/>
                    </a:cubicBezTo>
                    <a:cubicBezTo>
                      <a:pt x="256662" y="730552"/>
                      <a:pt x="256662" y="730346"/>
                      <a:pt x="256662" y="730140"/>
                    </a:cubicBezTo>
                    <a:cubicBezTo>
                      <a:pt x="264686" y="735969"/>
                      <a:pt x="271338" y="743102"/>
                      <a:pt x="279293" y="749068"/>
                    </a:cubicBezTo>
                    <a:cubicBezTo>
                      <a:pt x="281693" y="750851"/>
                      <a:pt x="284779" y="747422"/>
                      <a:pt x="283271" y="745091"/>
                    </a:cubicBezTo>
                    <a:cubicBezTo>
                      <a:pt x="277441" y="735833"/>
                      <a:pt x="268252" y="728220"/>
                      <a:pt x="257896" y="722253"/>
                    </a:cubicBezTo>
                    <a:cubicBezTo>
                      <a:pt x="260434" y="705794"/>
                      <a:pt x="261805" y="688924"/>
                      <a:pt x="262354" y="671916"/>
                    </a:cubicBezTo>
                    <a:cubicBezTo>
                      <a:pt x="268183" y="672053"/>
                      <a:pt x="274081" y="671161"/>
                      <a:pt x="279911" y="669104"/>
                    </a:cubicBezTo>
                    <a:cubicBezTo>
                      <a:pt x="302336" y="661217"/>
                      <a:pt x="312349" y="634608"/>
                      <a:pt x="307685" y="612937"/>
                    </a:cubicBezTo>
                    <a:cubicBezTo>
                      <a:pt x="307274" y="611428"/>
                      <a:pt x="305902" y="610674"/>
                      <a:pt x="304462" y="610537"/>
                    </a:cubicBezTo>
                    <a:close/>
                    <a:moveTo>
                      <a:pt x="117101" y="259819"/>
                    </a:moveTo>
                    <a:cubicBezTo>
                      <a:pt x="118473" y="253852"/>
                      <a:pt x="119913" y="247886"/>
                      <a:pt x="121285" y="241851"/>
                    </a:cubicBezTo>
                    <a:cubicBezTo>
                      <a:pt x="126565" y="241988"/>
                      <a:pt x="131915" y="242468"/>
                      <a:pt x="137127" y="243291"/>
                    </a:cubicBezTo>
                    <a:cubicBezTo>
                      <a:pt x="142682" y="244114"/>
                      <a:pt x="148168" y="245554"/>
                      <a:pt x="153586" y="247063"/>
                    </a:cubicBezTo>
                    <a:cubicBezTo>
                      <a:pt x="162021" y="249394"/>
                      <a:pt x="169908" y="253029"/>
                      <a:pt x="177657" y="257075"/>
                    </a:cubicBezTo>
                    <a:cubicBezTo>
                      <a:pt x="178686" y="259613"/>
                      <a:pt x="179647" y="262150"/>
                      <a:pt x="180675" y="264688"/>
                    </a:cubicBezTo>
                    <a:cubicBezTo>
                      <a:pt x="159141" y="267637"/>
                      <a:pt x="138087" y="269008"/>
                      <a:pt x="117101" y="259819"/>
                    </a:cubicBezTo>
                    <a:close/>
                    <a:moveTo>
                      <a:pt x="119433" y="333679"/>
                    </a:moveTo>
                    <a:cubicBezTo>
                      <a:pt x="144054" y="333542"/>
                      <a:pt x="165176" y="340812"/>
                      <a:pt x="186710" y="351990"/>
                    </a:cubicBezTo>
                    <a:cubicBezTo>
                      <a:pt x="162364" y="356928"/>
                      <a:pt x="137950" y="352333"/>
                      <a:pt x="119433" y="333679"/>
                    </a:cubicBezTo>
                    <a:close/>
                    <a:moveTo>
                      <a:pt x="142476" y="617600"/>
                    </a:moveTo>
                    <a:cubicBezTo>
                      <a:pt x="173611" y="609439"/>
                      <a:pt x="203650" y="621373"/>
                      <a:pt x="224018" y="645101"/>
                    </a:cubicBezTo>
                    <a:cubicBezTo>
                      <a:pt x="222989" y="645376"/>
                      <a:pt x="222166" y="646541"/>
                      <a:pt x="222783" y="647707"/>
                    </a:cubicBezTo>
                    <a:cubicBezTo>
                      <a:pt x="224772" y="651410"/>
                      <a:pt x="227241" y="654565"/>
                      <a:pt x="229915" y="657514"/>
                    </a:cubicBezTo>
                    <a:cubicBezTo>
                      <a:pt x="194322" y="656005"/>
                      <a:pt x="163393" y="648050"/>
                      <a:pt x="142476" y="617600"/>
                    </a:cubicBezTo>
                    <a:close/>
                    <a:moveTo>
                      <a:pt x="257896" y="562736"/>
                    </a:moveTo>
                    <a:cubicBezTo>
                      <a:pt x="259131" y="563216"/>
                      <a:pt x="260982" y="562531"/>
                      <a:pt x="260776" y="560954"/>
                    </a:cubicBezTo>
                    <a:cubicBezTo>
                      <a:pt x="259542" y="550735"/>
                      <a:pt x="259268" y="540928"/>
                      <a:pt x="261325" y="530778"/>
                    </a:cubicBezTo>
                    <a:cubicBezTo>
                      <a:pt x="266331" y="506295"/>
                      <a:pt x="295204" y="506226"/>
                      <a:pt x="303570" y="529201"/>
                    </a:cubicBezTo>
                    <a:cubicBezTo>
                      <a:pt x="309743" y="546071"/>
                      <a:pt x="294038" y="562668"/>
                      <a:pt x="281419" y="570897"/>
                    </a:cubicBezTo>
                    <a:cubicBezTo>
                      <a:pt x="274630" y="575355"/>
                      <a:pt x="266949" y="577961"/>
                      <a:pt x="259336" y="580499"/>
                    </a:cubicBezTo>
                    <a:cubicBezTo>
                      <a:pt x="258925" y="574601"/>
                      <a:pt x="258445" y="568634"/>
                      <a:pt x="257896" y="562736"/>
                    </a:cubicBezTo>
                    <a:close/>
                    <a:moveTo>
                      <a:pt x="294655" y="647776"/>
                    </a:moveTo>
                    <a:cubicBezTo>
                      <a:pt x="287043" y="659914"/>
                      <a:pt x="274904" y="664715"/>
                      <a:pt x="262491" y="664235"/>
                    </a:cubicBezTo>
                    <a:cubicBezTo>
                      <a:pt x="262766" y="651136"/>
                      <a:pt x="262560" y="638037"/>
                      <a:pt x="262079" y="624938"/>
                    </a:cubicBezTo>
                    <a:cubicBezTo>
                      <a:pt x="263314" y="623567"/>
                      <a:pt x="265166" y="622264"/>
                      <a:pt x="268252" y="620892"/>
                    </a:cubicBezTo>
                    <a:cubicBezTo>
                      <a:pt x="276276" y="617532"/>
                      <a:pt x="285122" y="616503"/>
                      <a:pt x="293763" y="616229"/>
                    </a:cubicBezTo>
                    <a:cubicBezTo>
                      <a:pt x="310566" y="615680"/>
                      <a:pt x="299250" y="640506"/>
                      <a:pt x="294655" y="64777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1" name="任意多边形: 形状 4810">
                <a:extLst>
                  <a:ext uri="{FF2B5EF4-FFF2-40B4-BE49-F238E27FC236}">
                    <a16:creationId xmlns:a16="http://schemas.microsoft.com/office/drawing/2014/main" id="{DC72505B-D6C8-28C6-4D68-344CC7EE682F}"/>
                  </a:ext>
                </a:extLst>
              </p:cNvPr>
              <p:cNvSpPr/>
              <p:nvPr/>
            </p:nvSpPr>
            <p:spPr>
              <a:xfrm>
                <a:off x="11444954" y="5563859"/>
                <a:ext cx="88675" cy="20801"/>
              </a:xfrm>
              <a:custGeom>
                <a:avLst/>
                <a:gdLst>
                  <a:gd name="connsiteX0" fmla="*/ 87016 w 88675"/>
                  <a:gd name="connsiteY0" fmla="*/ 10665 h 20801"/>
                  <a:gd name="connsiteX1" fmla="*/ 14047 w 88675"/>
                  <a:gd name="connsiteY1" fmla="*/ 8196 h 20801"/>
                  <a:gd name="connsiteX2" fmla="*/ 75837 w 88675"/>
                  <a:gd name="connsiteY2" fmla="*/ 8676 h 20801"/>
                  <a:gd name="connsiteX3" fmla="*/ 76660 w 88675"/>
                  <a:gd name="connsiteY3" fmla="*/ 5590 h 20801"/>
                  <a:gd name="connsiteX4" fmla="*/ 2114 w 88675"/>
                  <a:gd name="connsiteY4" fmla="*/ 4699 h 20801"/>
                  <a:gd name="connsiteX5" fmla="*/ 2114 w 88675"/>
                  <a:gd name="connsiteY5" fmla="*/ 10391 h 20801"/>
                  <a:gd name="connsiteX6" fmla="*/ 87839 w 88675"/>
                  <a:gd name="connsiteY6" fmla="*/ 13820 h 20801"/>
                  <a:gd name="connsiteX7" fmla="*/ 87016 w 88675"/>
                  <a:gd name="connsiteY7" fmla="*/ 10665 h 20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675" h="20801">
                    <a:moveTo>
                      <a:pt x="87016" y="10665"/>
                    </a:moveTo>
                    <a:cubicBezTo>
                      <a:pt x="60887" y="12997"/>
                      <a:pt x="38461" y="15329"/>
                      <a:pt x="14047" y="8196"/>
                    </a:cubicBezTo>
                    <a:cubicBezTo>
                      <a:pt x="34621" y="4562"/>
                      <a:pt x="54852" y="5110"/>
                      <a:pt x="75837" y="8676"/>
                    </a:cubicBezTo>
                    <a:cubicBezTo>
                      <a:pt x="77826" y="9019"/>
                      <a:pt x="78718" y="6208"/>
                      <a:pt x="76660" y="5590"/>
                    </a:cubicBezTo>
                    <a:cubicBezTo>
                      <a:pt x="52040" y="-1953"/>
                      <a:pt x="27008" y="-1473"/>
                      <a:pt x="2114" y="4699"/>
                    </a:cubicBezTo>
                    <a:cubicBezTo>
                      <a:pt x="-972" y="5453"/>
                      <a:pt x="-424" y="9362"/>
                      <a:pt x="2114" y="10391"/>
                    </a:cubicBezTo>
                    <a:cubicBezTo>
                      <a:pt x="28037" y="20609"/>
                      <a:pt x="61641" y="25959"/>
                      <a:pt x="87839" y="13820"/>
                    </a:cubicBezTo>
                    <a:cubicBezTo>
                      <a:pt x="89348" y="13134"/>
                      <a:pt x="88662" y="10528"/>
                      <a:pt x="87016" y="1066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2" name="任意多边形: 形状 4811">
                <a:extLst>
                  <a:ext uri="{FF2B5EF4-FFF2-40B4-BE49-F238E27FC236}">
                    <a16:creationId xmlns:a16="http://schemas.microsoft.com/office/drawing/2014/main" id="{B88048FA-EB19-B02C-7B78-33BB096A47EA}"/>
                  </a:ext>
                </a:extLst>
              </p:cNvPr>
              <p:cNvSpPr/>
              <p:nvPr/>
            </p:nvSpPr>
            <p:spPr>
              <a:xfrm>
                <a:off x="11606057" y="5827765"/>
                <a:ext cx="85463" cy="60051"/>
              </a:xfrm>
              <a:custGeom>
                <a:avLst/>
                <a:gdLst>
                  <a:gd name="connsiteX0" fmla="*/ 83715 w 85463"/>
                  <a:gd name="connsiteY0" fmla="*/ 38979 h 60051"/>
                  <a:gd name="connsiteX1" fmla="*/ 49288 w 85463"/>
                  <a:gd name="connsiteY1" fmla="*/ 52215 h 60051"/>
                  <a:gd name="connsiteX2" fmla="*/ 7591 w 85463"/>
                  <a:gd name="connsiteY2" fmla="*/ 22314 h 60051"/>
                  <a:gd name="connsiteX3" fmla="*/ 51071 w 85463"/>
                  <a:gd name="connsiteY3" fmla="*/ 11067 h 60051"/>
                  <a:gd name="connsiteX4" fmla="*/ 79875 w 85463"/>
                  <a:gd name="connsiteY4" fmla="*/ 35070 h 60051"/>
                  <a:gd name="connsiteX5" fmla="*/ 82961 w 85463"/>
                  <a:gd name="connsiteY5" fmla="*/ 32670 h 60051"/>
                  <a:gd name="connsiteX6" fmla="*/ 40098 w 85463"/>
                  <a:gd name="connsiteY6" fmla="*/ 437 h 60051"/>
                  <a:gd name="connsiteX7" fmla="*/ 1350 w 85463"/>
                  <a:gd name="connsiteY7" fmla="*/ 20531 h 60051"/>
                  <a:gd name="connsiteX8" fmla="*/ 24394 w 85463"/>
                  <a:gd name="connsiteY8" fmla="*/ 57221 h 60051"/>
                  <a:gd name="connsiteX9" fmla="*/ 84881 w 85463"/>
                  <a:gd name="connsiteY9" fmla="*/ 41517 h 60051"/>
                  <a:gd name="connsiteX10" fmla="*/ 83715 w 85463"/>
                  <a:gd name="connsiteY10" fmla="*/ 38979 h 60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463" h="60051">
                    <a:moveTo>
                      <a:pt x="83715" y="38979"/>
                    </a:moveTo>
                    <a:cubicBezTo>
                      <a:pt x="72262" y="43505"/>
                      <a:pt x="61289" y="49060"/>
                      <a:pt x="49288" y="52215"/>
                    </a:cubicBezTo>
                    <a:cubicBezTo>
                      <a:pt x="30497" y="57221"/>
                      <a:pt x="3340" y="45700"/>
                      <a:pt x="7591" y="22314"/>
                    </a:cubicBezTo>
                    <a:cubicBezTo>
                      <a:pt x="11157" y="2632"/>
                      <a:pt x="38521" y="5169"/>
                      <a:pt x="51071" y="11067"/>
                    </a:cubicBezTo>
                    <a:cubicBezTo>
                      <a:pt x="62318" y="16416"/>
                      <a:pt x="70891" y="26772"/>
                      <a:pt x="79875" y="35070"/>
                    </a:cubicBezTo>
                    <a:cubicBezTo>
                      <a:pt x="81452" y="36510"/>
                      <a:pt x="84333" y="34521"/>
                      <a:pt x="82961" y="32670"/>
                    </a:cubicBezTo>
                    <a:cubicBezTo>
                      <a:pt x="72674" y="19160"/>
                      <a:pt x="58135" y="2838"/>
                      <a:pt x="40098" y="437"/>
                    </a:cubicBezTo>
                    <a:cubicBezTo>
                      <a:pt x="23570" y="-1757"/>
                      <a:pt x="7523" y="4209"/>
                      <a:pt x="1350" y="20531"/>
                    </a:cubicBezTo>
                    <a:cubicBezTo>
                      <a:pt x="-4821" y="36716"/>
                      <a:pt x="11432" y="51666"/>
                      <a:pt x="24394" y="57221"/>
                    </a:cubicBezTo>
                    <a:cubicBezTo>
                      <a:pt x="44419" y="65794"/>
                      <a:pt x="69108" y="53244"/>
                      <a:pt x="84881" y="41517"/>
                    </a:cubicBezTo>
                    <a:cubicBezTo>
                      <a:pt x="86047" y="40694"/>
                      <a:pt x="85361" y="38293"/>
                      <a:pt x="83715" y="3897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3" name="任意多边形: 形状 4812">
                <a:extLst>
                  <a:ext uri="{FF2B5EF4-FFF2-40B4-BE49-F238E27FC236}">
                    <a16:creationId xmlns:a16="http://schemas.microsoft.com/office/drawing/2014/main" id="{40217A4E-943F-70A9-45E6-DAA9191B0B12}"/>
                  </a:ext>
                </a:extLst>
              </p:cNvPr>
              <p:cNvSpPr/>
              <p:nvPr/>
            </p:nvSpPr>
            <p:spPr>
              <a:xfrm>
                <a:off x="11689254" y="5964361"/>
                <a:ext cx="98590" cy="21097"/>
              </a:xfrm>
              <a:custGeom>
                <a:avLst/>
                <a:gdLst>
                  <a:gd name="connsiteX0" fmla="*/ 96668 w 98590"/>
                  <a:gd name="connsiteY0" fmla="*/ 41 h 21097"/>
                  <a:gd name="connsiteX1" fmla="*/ 51062 w 98590"/>
                  <a:gd name="connsiteY1" fmla="*/ 7516 h 21097"/>
                  <a:gd name="connsiteX2" fmla="*/ 519 w 98590"/>
                  <a:gd name="connsiteY2" fmla="*/ 19655 h 21097"/>
                  <a:gd name="connsiteX3" fmla="*/ 724 w 98590"/>
                  <a:gd name="connsiteY3" fmla="*/ 21095 h 21097"/>
                  <a:gd name="connsiteX4" fmla="*/ 46330 w 98590"/>
                  <a:gd name="connsiteY4" fmla="*/ 14717 h 21097"/>
                  <a:gd name="connsiteX5" fmla="*/ 97628 w 98590"/>
                  <a:gd name="connsiteY5" fmla="*/ 3470 h 21097"/>
                  <a:gd name="connsiteX6" fmla="*/ 96668 w 98590"/>
                  <a:gd name="connsiteY6" fmla="*/ 41 h 2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590" h="21097">
                    <a:moveTo>
                      <a:pt x="96668" y="41"/>
                    </a:moveTo>
                    <a:cubicBezTo>
                      <a:pt x="81511" y="-508"/>
                      <a:pt x="65875" y="4567"/>
                      <a:pt x="51062" y="7516"/>
                    </a:cubicBezTo>
                    <a:cubicBezTo>
                      <a:pt x="34054" y="10877"/>
                      <a:pt x="17047" y="14443"/>
                      <a:pt x="519" y="19655"/>
                    </a:cubicBezTo>
                    <a:cubicBezTo>
                      <a:pt x="-236" y="19929"/>
                      <a:pt x="-167" y="21164"/>
                      <a:pt x="724" y="21095"/>
                    </a:cubicBezTo>
                    <a:cubicBezTo>
                      <a:pt x="16086" y="19929"/>
                      <a:pt x="31174" y="17392"/>
                      <a:pt x="46330" y="14717"/>
                    </a:cubicBezTo>
                    <a:cubicBezTo>
                      <a:pt x="63132" y="11768"/>
                      <a:pt x="82060" y="10397"/>
                      <a:pt x="97628" y="3470"/>
                    </a:cubicBezTo>
                    <a:cubicBezTo>
                      <a:pt x="99479" y="2716"/>
                      <a:pt x="98382" y="110"/>
                      <a:pt x="96668" y="4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4" name="任意多边形: 形状 4813">
                <a:extLst>
                  <a:ext uri="{FF2B5EF4-FFF2-40B4-BE49-F238E27FC236}">
                    <a16:creationId xmlns:a16="http://schemas.microsoft.com/office/drawing/2014/main" id="{51C3DBC0-813A-3193-9333-1CC384813019}"/>
                  </a:ext>
                </a:extLst>
              </p:cNvPr>
              <p:cNvSpPr/>
              <p:nvPr/>
            </p:nvSpPr>
            <p:spPr>
              <a:xfrm>
                <a:off x="11586756" y="5961580"/>
                <a:ext cx="73024" cy="17744"/>
              </a:xfrm>
              <a:custGeom>
                <a:avLst/>
                <a:gdLst>
                  <a:gd name="connsiteX0" fmla="*/ 71469 w 73024"/>
                  <a:gd name="connsiteY0" fmla="*/ 10 h 17744"/>
                  <a:gd name="connsiteX1" fmla="*/ 2066 w 73024"/>
                  <a:gd name="connsiteY1" fmla="*/ 12149 h 17744"/>
                  <a:gd name="connsiteX2" fmla="*/ 3575 w 73024"/>
                  <a:gd name="connsiteY2" fmla="*/ 17704 h 17744"/>
                  <a:gd name="connsiteX3" fmla="*/ 71881 w 73024"/>
                  <a:gd name="connsiteY3" fmla="*/ 3165 h 17744"/>
                  <a:gd name="connsiteX4" fmla="*/ 71469 w 73024"/>
                  <a:gd name="connsiteY4" fmla="*/ 10 h 17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24" h="17744">
                    <a:moveTo>
                      <a:pt x="71469" y="10"/>
                    </a:moveTo>
                    <a:cubicBezTo>
                      <a:pt x="48083" y="2685"/>
                      <a:pt x="25041" y="7143"/>
                      <a:pt x="2066" y="12149"/>
                    </a:cubicBezTo>
                    <a:cubicBezTo>
                      <a:pt x="-1568" y="12972"/>
                      <a:pt x="9" y="18253"/>
                      <a:pt x="3575" y="17704"/>
                    </a:cubicBezTo>
                    <a:cubicBezTo>
                      <a:pt x="26550" y="13795"/>
                      <a:pt x="49386" y="9406"/>
                      <a:pt x="71881" y="3165"/>
                    </a:cubicBezTo>
                    <a:cubicBezTo>
                      <a:pt x="73595" y="2685"/>
                      <a:pt x="73321" y="-195"/>
                      <a:pt x="71469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5" name="任意多边形: 形状 4814">
                <a:extLst>
                  <a:ext uri="{FF2B5EF4-FFF2-40B4-BE49-F238E27FC236}">
                    <a16:creationId xmlns:a16="http://schemas.microsoft.com/office/drawing/2014/main" id="{879FD1ED-0125-524C-961C-41EF3B91A5CF}"/>
                  </a:ext>
                </a:extLst>
              </p:cNvPr>
              <p:cNvSpPr/>
              <p:nvPr/>
            </p:nvSpPr>
            <p:spPr>
              <a:xfrm>
                <a:off x="11848123" y="6032981"/>
                <a:ext cx="82124" cy="8642"/>
              </a:xfrm>
              <a:custGeom>
                <a:avLst/>
                <a:gdLst>
                  <a:gd name="connsiteX0" fmla="*/ 80582 w 82124"/>
                  <a:gd name="connsiteY0" fmla="*/ 2264 h 8642"/>
                  <a:gd name="connsiteX1" fmla="*/ 2263 w 82124"/>
                  <a:gd name="connsiteY1" fmla="*/ 1990 h 8642"/>
                  <a:gd name="connsiteX2" fmla="*/ 2263 w 82124"/>
                  <a:gd name="connsiteY2" fmla="*/ 6653 h 8642"/>
                  <a:gd name="connsiteX3" fmla="*/ 80582 w 82124"/>
                  <a:gd name="connsiteY3" fmla="*/ 6379 h 8642"/>
                  <a:gd name="connsiteX4" fmla="*/ 80582 w 82124"/>
                  <a:gd name="connsiteY4" fmla="*/ 2264 h 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24" h="8642">
                    <a:moveTo>
                      <a:pt x="80582" y="2264"/>
                    </a:moveTo>
                    <a:cubicBezTo>
                      <a:pt x="55687" y="-2400"/>
                      <a:pt x="27569" y="1509"/>
                      <a:pt x="2263" y="1990"/>
                    </a:cubicBezTo>
                    <a:cubicBezTo>
                      <a:pt x="-754" y="2058"/>
                      <a:pt x="-754" y="6584"/>
                      <a:pt x="2263" y="6653"/>
                    </a:cubicBezTo>
                    <a:cubicBezTo>
                      <a:pt x="27569" y="7133"/>
                      <a:pt x="55619" y="11042"/>
                      <a:pt x="80582" y="6379"/>
                    </a:cubicBezTo>
                    <a:cubicBezTo>
                      <a:pt x="82639" y="6036"/>
                      <a:pt x="82639" y="2676"/>
                      <a:pt x="80582" y="22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6" name="任意多边形: 形状 4815">
                <a:extLst>
                  <a:ext uri="{FF2B5EF4-FFF2-40B4-BE49-F238E27FC236}">
                    <a16:creationId xmlns:a16="http://schemas.microsoft.com/office/drawing/2014/main" id="{FD57827B-706D-3C77-9CBD-ED62743AEE24}"/>
                  </a:ext>
                </a:extLst>
              </p:cNvPr>
              <p:cNvSpPr/>
              <p:nvPr/>
            </p:nvSpPr>
            <p:spPr>
              <a:xfrm>
                <a:off x="11180507" y="4932023"/>
                <a:ext cx="119026" cy="39603"/>
              </a:xfrm>
              <a:custGeom>
                <a:avLst/>
                <a:gdLst>
                  <a:gd name="connsiteX0" fmla="*/ 334 w 119026"/>
                  <a:gd name="connsiteY0" fmla="*/ 19521 h 39603"/>
                  <a:gd name="connsiteX1" fmla="*/ 1842 w 119026"/>
                  <a:gd name="connsiteY1" fmla="*/ 21441 h 39603"/>
                  <a:gd name="connsiteX2" fmla="*/ 64318 w 119026"/>
                  <a:gd name="connsiteY2" fmla="*/ 7039 h 39603"/>
                  <a:gd name="connsiteX3" fmla="*/ 115891 w 119026"/>
                  <a:gd name="connsiteY3" fmla="*/ 39135 h 39603"/>
                  <a:gd name="connsiteX4" fmla="*/ 118908 w 119026"/>
                  <a:gd name="connsiteY4" fmla="*/ 37352 h 39603"/>
                  <a:gd name="connsiteX5" fmla="*/ 334 w 119026"/>
                  <a:gd name="connsiteY5" fmla="*/ 19521 h 39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026" h="39603">
                    <a:moveTo>
                      <a:pt x="334" y="19521"/>
                    </a:moveTo>
                    <a:cubicBezTo>
                      <a:pt x="-627" y="20481"/>
                      <a:pt x="676" y="22264"/>
                      <a:pt x="1842" y="21441"/>
                    </a:cubicBezTo>
                    <a:cubicBezTo>
                      <a:pt x="20770" y="8274"/>
                      <a:pt x="41550" y="3336"/>
                      <a:pt x="64318" y="7039"/>
                    </a:cubicBezTo>
                    <a:cubicBezTo>
                      <a:pt x="86401" y="10674"/>
                      <a:pt x="100666" y="24184"/>
                      <a:pt x="115891" y="39135"/>
                    </a:cubicBezTo>
                    <a:cubicBezTo>
                      <a:pt x="117125" y="40301"/>
                      <a:pt x="119594" y="39135"/>
                      <a:pt x="118908" y="37352"/>
                    </a:cubicBezTo>
                    <a:cubicBezTo>
                      <a:pt x="102106" y="-6883"/>
                      <a:pt x="30920" y="-10517"/>
                      <a:pt x="334" y="195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7" name="任意多边形: 形状 4816">
                <a:extLst>
                  <a:ext uri="{FF2B5EF4-FFF2-40B4-BE49-F238E27FC236}">
                    <a16:creationId xmlns:a16="http://schemas.microsoft.com/office/drawing/2014/main" id="{1DDCE202-E72A-2A1B-14A0-3C2B1B78C4F8}"/>
                  </a:ext>
                </a:extLst>
              </p:cNvPr>
              <p:cNvSpPr/>
              <p:nvPr/>
            </p:nvSpPr>
            <p:spPr>
              <a:xfrm>
                <a:off x="11538367" y="4378068"/>
                <a:ext cx="72157" cy="19608"/>
              </a:xfrm>
              <a:custGeom>
                <a:avLst/>
                <a:gdLst>
                  <a:gd name="connsiteX0" fmla="*/ 71647 w 72157"/>
                  <a:gd name="connsiteY0" fmla="*/ 11120 h 19608"/>
                  <a:gd name="connsiteX1" fmla="*/ 461 w 72157"/>
                  <a:gd name="connsiteY1" fmla="*/ 17155 h 19608"/>
                  <a:gd name="connsiteX2" fmla="*/ 2519 w 72157"/>
                  <a:gd name="connsiteY2" fmla="*/ 19212 h 19608"/>
                  <a:gd name="connsiteX3" fmla="*/ 36877 w 72157"/>
                  <a:gd name="connsiteY3" fmla="*/ 6114 h 19608"/>
                  <a:gd name="connsiteX4" fmla="*/ 69864 w 72157"/>
                  <a:gd name="connsiteY4" fmla="*/ 14137 h 19608"/>
                  <a:gd name="connsiteX5" fmla="*/ 71647 w 72157"/>
                  <a:gd name="connsiteY5" fmla="*/ 11120 h 19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157" h="19608">
                    <a:moveTo>
                      <a:pt x="71647" y="11120"/>
                    </a:moveTo>
                    <a:cubicBezTo>
                      <a:pt x="53610" y="-8837"/>
                      <a:pt x="17194" y="1107"/>
                      <a:pt x="461" y="17155"/>
                    </a:cubicBezTo>
                    <a:cubicBezTo>
                      <a:pt x="-910" y="18527"/>
                      <a:pt x="1078" y="20447"/>
                      <a:pt x="2519" y="19212"/>
                    </a:cubicBezTo>
                    <a:cubicBezTo>
                      <a:pt x="12600" y="10982"/>
                      <a:pt x="23984" y="6936"/>
                      <a:pt x="36877" y="6114"/>
                    </a:cubicBezTo>
                    <a:cubicBezTo>
                      <a:pt x="49153" y="5359"/>
                      <a:pt x="58617" y="10982"/>
                      <a:pt x="69864" y="14137"/>
                    </a:cubicBezTo>
                    <a:cubicBezTo>
                      <a:pt x="71716" y="14754"/>
                      <a:pt x="72881" y="12491"/>
                      <a:pt x="71647" y="111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8" name="任意多边形: 形状 4817">
                <a:extLst>
                  <a:ext uri="{FF2B5EF4-FFF2-40B4-BE49-F238E27FC236}">
                    <a16:creationId xmlns:a16="http://schemas.microsoft.com/office/drawing/2014/main" id="{94D4E8D0-1318-8477-3951-1E87FC988308}"/>
                  </a:ext>
                </a:extLst>
              </p:cNvPr>
              <p:cNvSpPr/>
              <p:nvPr/>
            </p:nvSpPr>
            <p:spPr>
              <a:xfrm>
                <a:off x="10618285" y="4261546"/>
                <a:ext cx="77336" cy="36134"/>
              </a:xfrm>
              <a:custGeom>
                <a:avLst/>
                <a:gdLst>
                  <a:gd name="connsiteX0" fmla="*/ 74471 w 77336"/>
                  <a:gd name="connsiteY0" fmla="*/ 220 h 36134"/>
                  <a:gd name="connsiteX1" fmla="*/ 1639 w 77336"/>
                  <a:gd name="connsiteY1" fmla="*/ 31630 h 36134"/>
                  <a:gd name="connsiteX2" fmla="*/ 2874 w 77336"/>
                  <a:gd name="connsiteY2" fmla="*/ 36087 h 36134"/>
                  <a:gd name="connsiteX3" fmla="*/ 76735 w 77336"/>
                  <a:gd name="connsiteY3" fmla="*/ 3169 h 36134"/>
                  <a:gd name="connsiteX4" fmla="*/ 74471 w 77336"/>
                  <a:gd name="connsiteY4" fmla="*/ 220 h 36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336" h="36134">
                    <a:moveTo>
                      <a:pt x="74471" y="220"/>
                    </a:moveTo>
                    <a:cubicBezTo>
                      <a:pt x="50468" y="12702"/>
                      <a:pt x="28523" y="25800"/>
                      <a:pt x="1639" y="31630"/>
                    </a:cubicBezTo>
                    <a:cubicBezTo>
                      <a:pt x="-1241" y="32247"/>
                      <a:pt x="-7" y="36636"/>
                      <a:pt x="2874" y="36087"/>
                    </a:cubicBezTo>
                    <a:cubicBezTo>
                      <a:pt x="28866" y="30807"/>
                      <a:pt x="57052" y="21754"/>
                      <a:pt x="76735" y="3169"/>
                    </a:cubicBezTo>
                    <a:cubicBezTo>
                      <a:pt x="78380" y="1661"/>
                      <a:pt x="76323" y="-740"/>
                      <a:pt x="74471" y="2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9" name="任意多边形: 形状 4818">
                <a:extLst>
                  <a:ext uri="{FF2B5EF4-FFF2-40B4-BE49-F238E27FC236}">
                    <a16:creationId xmlns:a16="http://schemas.microsoft.com/office/drawing/2014/main" id="{2F2747F1-CB05-B498-5E02-7C824E66FF1A}"/>
                  </a:ext>
                </a:extLst>
              </p:cNvPr>
              <p:cNvSpPr/>
              <p:nvPr/>
            </p:nvSpPr>
            <p:spPr>
              <a:xfrm>
                <a:off x="11094390" y="4998294"/>
                <a:ext cx="16456" cy="25659"/>
              </a:xfrm>
              <a:custGeom>
                <a:avLst/>
                <a:gdLst>
                  <a:gd name="connsiteX0" fmla="*/ 14578 w 16456"/>
                  <a:gd name="connsiteY0" fmla="*/ 364 h 25659"/>
                  <a:gd name="connsiteX1" fmla="*/ 245 w 16456"/>
                  <a:gd name="connsiteY1" fmla="*/ 23202 h 25659"/>
                  <a:gd name="connsiteX2" fmla="*/ 3125 w 16456"/>
                  <a:gd name="connsiteY2" fmla="*/ 24848 h 25659"/>
                  <a:gd name="connsiteX3" fmla="*/ 16361 w 16456"/>
                  <a:gd name="connsiteY3" fmla="*/ 1736 h 25659"/>
                  <a:gd name="connsiteX4" fmla="*/ 14578 w 16456"/>
                  <a:gd name="connsiteY4" fmla="*/ 364 h 25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56" h="25659">
                    <a:moveTo>
                      <a:pt x="14578" y="364"/>
                    </a:moveTo>
                    <a:cubicBezTo>
                      <a:pt x="9092" y="7428"/>
                      <a:pt x="4840" y="15521"/>
                      <a:pt x="245" y="23202"/>
                    </a:cubicBezTo>
                    <a:cubicBezTo>
                      <a:pt x="-852" y="25053"/>
                      <a:pt x="2028" y="26699"/>
                      <a:pt x="3125" y="24848"/>
                    </a:cubicBezTo>
                    <a:cubicBezTo>
                      <a:pt x="7651" y="17235"/>
                      <a:pt x="12795" y="9760"/>
                      <a:pt x="16361" y="1736"/>
                    </a:cubicBezTo>
                    <a:cubicBezTo>
                      <a:pt x="16841" y="707"/>
                      <a:pt x="15401" y="-664"/>
                      <a:pt x="14578" y="3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0" name="任意多边形: 形状 4819">
                <a:extLst>
                  <a:ext uri="{FF2B5EF4-FFF2-40B4-BE49-F238E27FC236}">
                    <a16:creationId xmlns:a16="http://schemas.microsoft.com/office/drawing/2014/main" id="{5F12258E-81D1-BF8F-9CE1-F6B783BB8103}"/>
                  </a:ext>
                </a:extLst>
              </p:cNvPr>
              <p:cNvSpPr/>
              <p:nvPr/>
            </p:nvSpPr>
            <p:spPr>
              <a:xfrm>
                <a:off x="11122043" y="6493122"/>
                <a:ext cx="90617" cy="33117"/>
              </a:xfrm>
              <a:custGeom>
                <a:avLst/>
                <a:gdLst>
                  <a:gd name="connsiteX0" fmla="*/ 86572 w 90617"/>
                  <a:gd name="connsiteY0" fmla="*/ 16217 h 33117"/>
                  <a:gd name="connsiteX1" fmla="*/ 26564 w 90617"/>
                  <a:gd name="connsiteY1" fmla="*/ 2089 h 33117"/>
                  <a:gd name="connsiteX2" fmla="*/ 298 w 90617"/>
                  <a:gd name="connsiteY2" fmla="*/ 7507 h 33117"/>
                  <a:gd name="connsiteX3" fmla="*/ 1944 w 90617"/>
                  <a:gd name="connsiteY3" fmla="*/ 9153 h 33117"/>
                  <a:gd name="connsiteX4" fmla="*/ 68193 w 90617"/>
                  <a:gd name="connsiteY4" fmla="*/ 32882 h 33117"/>
                  <a:gd name="connsiteX5" fmla="*/ 90618 w 90617"/>
                  <a:gd name="connsiteY5" fmla="*/ 16834 h 33117"/>
                  <a:gd name="connsiteX6" fmla="*/ 86572 w 90617"/>
                  <a:gd name="connsiteY6" fmla="*/ 16217 h 33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617" h="33117">
                    <a:moveTo>
                      <a:pt x="86572" y="16217"/>
                    </a:moveTo>
                    <a:cubicBezTo>
                      <a:pt x="75187" y="48655"/>
                      <a:pt x="42064" y="8673"/>
                      <a:pt x="26564" y="2089"/>
                    </a:cubicBezTo>
                    <a:cubicBezTo>
                      <a:pt x="17169" y="-1888"/>
                      <a:pt x="6813" y="-242"/>
                      <a:pt x="298" y="7507"/>
                    </a:cubicBezTo>
                    <a:cubicBezTo>
                      <a:pt x="-662" y="8604"/>
                      <a:pt x="916" y="10250"/>
                      <a:pt x="1944" y="9153"/>
                    </a:cubicBezTo>
                    <a:cubicBezTo>
                      <a:pt x="22929" y="-13753"/>
                      <a:pt x="47275" y="29864"/>
                      <a:pt x="68193" y="32882"/>
                    </a:cubicBezTo>
                    <a:cubicBezTo>
                      <a:pt x="78822" y="34459"/>
                      <a:pt x="90412" y="28013"/>
                      <a:pt x="90618" y="16834"/>
                    </a:cubicBezTo>
                    <a:cubicBezTo>
                      <a:pt x="90549" y="14365"/>
                      <a:pt x="87258" y="14159"/>
                      <a:pt x="86572" y="162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1" name="任意多边形: 形状 4820">
                <a:extLst>
                  <a:ext uri="{FF2B5EF4-FFF2-40B4-BE49-F238E27FC236}">
                    <a16:creationId xmlns:a16="http://schemas.microsoft.com/office/drawing/2014/main" id="{0BBE457B-7F72-7CAB-C32E-45C8D220013E}"/>
                  </a:ext>
                </a:extLst>
              </p:cNvPr>
              <p:cNvSpPr/>
              <p:nvPr/>
            </p:nvSpPr>
            <p:spPr>
              <a:xfrm>
                <a:off x="11162553" y="6628589"/>
                <a:ext cx="119651" cy="51897"/>
              </a:xfrm>
              <a:custGeom>
                <a:avLst/>
                <a:gdLst>
                  <a:gd name="connsiteX0" fmla="*/ 118688 w 119651"/>
                  <a:gd name="connsiteY0" fmla="*/ 13314 h 51897"/>
                  <a:gd name="connsiteX1" fmla="*/ 114 w 119651"/>
                  <a:gd name="connsiteY1" fmla="*/ 49868 h 51897"/>
                  <a:gd name="connsiteX2" fmla="*/ 3337 w 119651"/>
                  <a:gd name="connsiteY2" fmla="*/ 50759 h 51897"/>
                  <a:gd name="connsiteX3" fmla="*/ 116425 w 119651"/>
                  <a:gd name="connsiteY3" fmla="*/ 17086 h 51897"/>
                  <a:gd name="connsiteX4" fmla="*/ 118688 w 119651"/>
                  <a:gd name="connsiteY4" fmla="*/ 13314 h 51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651" h="51897">
                    <a:moveTo>
                      <a:pt x="118688" y="13314"/>
                    </a:moveTo>
                    <a:cubicBezTo>
                      <a:pt x="78843" y="-15215"/>
                      <a:pt x="17259" y="4468"/>
                      <a:pt x="114" y="49868"/>
                    </a:cubicBezTo>
                    <a:cubicBezTo>
                      <a:pt x="-641" y="51925"/>
                      <a:pt x="2582" y="52748"/>
                      <a:pt x="3337" y="50759"/>
                    </a:cubicBezTo>
                    <a:cubicBezTo>
                      <a:pt x="21510" y="7279"/>
                      <a:pt x="77609" y="-8699"/>
                      <a:pt x="116425" y="17086"/>
                    </a:cubicBezTo>
                    <a:cubicBezTo>
                      <a:pt x="118825" y="18664"/>
                      <a:pt x="120951" y="14960"/>
                      <a:pt x="118688" y="133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2" name="任意多边形: 形状 4821">
                <a:extLst>
                  <a:ext uri="{FF2B5EF4-FFF2-40B4-BE49-F238E27FC236}">
                    <a16:creationId xmlns:a16="http://schemas.microsoft.com/office/drawing/2014/main" id="{692A3282-DB1E-CD48-7884-D1425B58D41E}"/>
                  </a:ext>
                </a:extLst>
              </p:cNvPr>
              <p:cNvSpPr/>
              <p:nvPr/>
            </p:nvSpPr>
            <p:spPr>
              <a:xfrm>
                <a:off x="11258496" y="6717543"/>
                <a:ext cx="11861" cy="7368"/>
              </a:xfrm>
              <a:custGeom>
                <a:avLst/>
                <a:gdLst>
                  <a:gd name="connsiteX0" fmla="*/ 11567 w 11861"/>
                  <a:gd name="connsiteY0" fmla="*/ 5697 h 7368"/>
                  <a:gd name="connsiteX1" fmla="*/ 2651 w 11861"/>
                  <a:gd name="connsiteY1" fmla="*/ 211 h 7368"/>
                  <a:gd name="connsiteX2" fmla="*/ 868 w 11861"/>
                  <a:gd name="connsiteY2" fmla="*/ 3228 h 7368"/>
                  <a:gd name="connsiteX3" fmla="*/ 10538 w 11861"/>
                  <a:gd name="connsiteY3" fmla="*/ 7343 h 7368"/>
                  <a:gd name="connsiteX4" fmla="*/ 11567 w 11861"/>
                  <a:gd name="connsiteY4" fmla="*/ 5697 h 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61" h="7368">
                    <a:moveTo>
                      <a:pt x="11567" y="5697"/>
                    </a:moveTo>
                    <a:cubicBezTo>
                      <a:pt x="8961" y="3297"/>
                      <a:pt x="5738" y="1857"/>
                      <a:pt x="2651" y="211"/>
                    </a:cubicBezTo>
                    <a:cubicBezTo>
                      <a:pt x="663" y="-818"/>
                      <a:pt x="-1120" y="2200"/>
                      <a:pt x="868" y="3228"/>
                    </a:cubicBezTo>
                    <a:cubicBezTo>
                      <a:pt x="4023" y="4805"/>
                      <a:pt x="7109" y="6657"/>
                      <a:pt x="10538" y="7343"/>
                    </a:cubicBezTo>
                    <a:cubicBezTo>
                      <a:pt x="11499" y="7549"/>
                      <a:pt x="12321" y="6452"/>
                      <a:pt x="11567" y="569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3" name="任意多边形: 形状 4822">
                <a:extLst>
                  <a:ext uri="{FF2B5EF4-FFF2-40B4-BE49-F238E27FC236}">
                    <a16:creationId xmlns:a16="http://schemas.microsoft.com/office/drawing/2014/main" id="{5DA3439B-CD97-7670-A5DE-E1FF64350AA3}"/>
                  </a:ext>
                </a:extLst>
              </p:cNvPr>
              <p:cNvSpPr/>
              <p:nvPr/>
            </p:nvSpPr>
            <p:spPr>
              <a:xfrm>
                <a:off x="9051884" y="6741269"/>
                <a:ext cx="134340" cy="34319"/>
              </a:xfrm>
              <a:custGeom>
                <a:avLst/>
                <a:gdLst>
                  <a:gd name="connsiteX0" fmla="*/ 134101 w 134340"/>
                  <a:gd name="connsiteY0" fmla="*/ 31692 h 34319"/>
                  <a:gd name="connsiteX1" fmla="*/ 73270 w 134340"/>
                  <a:gd name="connsiteY1" fmla="*/ 694 h 34319"/>
                  <a:gd name="connsiteX2" fmla="*/ 507 w 134340"/>
                  <a:gd name="connsiteY2" fmla="*/ 23256 h 34319"/>
                  <a:gd name="connsiteX3" fmla="*/ 2633 w 134340"/>
                  <a:gd name="connsiteY3" fmla="*/ 26000 h 34319"/>
                  <a:gd name="connsiteX4" fmla="*/ 68813 w 134340"/>
                  <a:gd name="connsiteY4" fmla="*/ 5769 h 34319"/>
                  <a:gd name="connsiteX5" fmla="*/ 131838 w 134340"/>
                  <a:gd name="connsiteY5" fmla="*/ 34092 h 34319"/>
                  <a:gd name="connsiteX6" fmla="*/ 134101 w 134340"/>
                  <a:gd name="connsiteY6" fmla="*/ 31692 h 3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340" h="34319">
                    <a:moveTo>
                      <a:pt x="134101" y="31692"/>
                    </a:moveTo>
                    <a:cubicBezTo>
                      <a:pt x="121893" y="11941"/>
                      <a:pt x="95010" y="3368"/>
                      <a:pt x="73270" y="694"/>
                    </a:cubicBezTo>
                    <a:cubicBezTo>
                      <a:pt x="47278" y="-2530"/>
                      <a:pt x="19778" y="5563"/>
                      <a:pt x="507" y="23256"/>
                    </a:cubicBezTo>
                    <a:cubicBezTo>
                      <a:pt x="-933" y="24559"/>
                      <a:pt x="987" y="27166"/>
                      <a:pt x="2633" y="26000"/>
                    </a:cubicBezTo>
                    <a:cubicBezTo>
                      <a:pt x="22315" y="11461"/>
                      <a:pt x="44329" y="4671"/>
                      <a:pt x="68813" y="5769"/>
                    </a:cubicBezTo>
                    <a:cubicBezTo>
                      <a:pt x="94667" y="6866"/>
                      <a:pt x="111744" y="20033"/>
                      <a:pt x="131838" y="34092"/>
                    </a:cubicBezTo>
                    <a:cubicBezTo>
                      <a:pt x="133209" y="34984"/>
                      <a:pt x="134992" y="33063"/>
                      <a:pt x="134101" y="316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4" name="任意多边形: 形状 4823">
                <a:extLst>
                  <a:ext uri="{FF2B5EF4-FFF2-40B4-BE49-F238E27FC236}">
                    <a16:creationId xmlns:a16="http://schemas.microsoft.com/office/drawing/2014/main" id="{AC01EB8D-6926-6CBF-C5C4-7B69DA180DF4}"/>
                  </a:ext>
                </a:extLst>
              </p:cNvPr>
              <p:cNvSpPr/>
              <p:nvPr/>
            </p:nvSpPr>
            <p:spPr>
              <a:xfrm>
                <a:off x="7522936" y="5944767"/>
                <a:ext cx="86046" cy="44027"/>
              </a:xfrm>
              <a:custGeom>
                <a:avLst/>
                <a:gdLst>
                  <a:gd name="connsiteX0" fmla="*/ 84338 w 86046"/>
                  <a:gd name="connsiteY0" fmla="*/ 22 h 44027"/>
                  <a:gd name="connsiteX1" fmla="*/ 670 w 86046"/>
                  <a:gd name="connsiteY1" fmla="*/ 40621 h 44027"/>
                  <a:gd name="connsiteX2" fmla="*/ 3551 w 86046"/>
                  <a:gd name="connsiteY2" fmla="*/ 43501 h 44027"/>
                  <a:gd name="connsiteX3" fmla="*/ 85024 w 86046"/>
                  <a:gd name="connsiteY3" fmla="*/ 2627 h 44027"/>
                  <a:gd name="connsiteX4" fmla="*/ 84338 w 86046"/>
                  <a:gd name="connsiteY4" fmla="*/ 22 h 44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046" h="44027">
                    <a:moveTo>
                      <a:pt x="84338" y="22"/>
                    </a:moveTo>
                    <a:cubicBezTo>
                      <a:pt x="52860" y="5028"/>
                      <a:pt x="24673" y="19910"/>
                      <a:pt x="670" y="40621"/>
                    </a:cubicBezTo>
                    <a:cubicBezTo>
                      <a:pt x="-1319" y="42336"/>
                      <a:pt x="1562" y="45216"/>
                      <a:pt x="3551" y="43501"/>
                    </a:cubicBezTo>
                    <a:cubicBezTo>
                      <a:pt x="27416" y="23065"/>
                      <a:pt x="54780" y="10514"/>
                      <a:pt x="85024" y="2627"/>
                    </a:cubicBezTo>
                    <a:cubicBezTo>
                      <a:pt x="86807" y="2148"/>
                      <a:pt x="86052" y="-253"/>
                      <a:pt x="8433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5" name="任意多边形: 形状 4824">
                <a:extLst>
                  <a:ext uri="{FF2B5EF4-FFF2-40B4-BE49-F238E27FC236}">
                    <a16:creationId xmlns:a16="http://schemas.microsoft.com/office/drawing/2014/main" id="{02E26A1A-BD88-4B88-31AE-3333A8BDC3C6}"/>
                  </a:ext>
                </a:extLst>
              </p:cNvPr>
              <p:cNvSpPr/>
              <p:nvPr/>
            </p:nvSpPr>
            <p:spPr>
              <a:xfrm>
                <a:off x="7188945" y="4225638"/>
                <a:ext cx="26601" cy="22148"/>
              </a:xfrm>
              <a:custGeom>
                <a:avLst/>
                <a:gdLst>
                  <a:gd name="connsiteX0" fmla="*/ 24885 w 26601"/>
                  <a:gd name="connsiteY0" fmla="*/ 192 h 22148"/>
                  <a:gd name="connsiteX1" fmla="*/ 1225 w 26601"/>
                  <a:gd name="connsiteY1" fmla="*/ 17131 h 22148"/>
                  <a:gd name="connsiteX2" fmla="*/ 4517 w 26601"/>
                  <a:gd name="connsiteY2" fmla="*/ 21384 h 22148"/>
                  <a:gd name="connsiteX3" fmla="*/ 26257 w 26601"/>
                  <a:gd name="connsiteY3" fmla="*/ 1976 h 22148"/>
                  <a:gd name="connsiteX4" fmla="*/ 24885 w 26601"/>
                  <a:gd name="connsiteY4" fmla="*/ 192 h 2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01" h="22148">
                    <a:moveTo>
                      <a:pt x="24885" y="192"/>
                    </a:moveTo>
                    <a:cubicBezTo>
                      <a:pt x="16724" y="5405"/>
                      <a:pt x="8975" y="11234"/>
                      <a:pt x="1225" y="17131"/>
                    </a:cubicBezTo>
                    <a:cubicBezTo>
                      <a:pt x="-1861" y="19532"/>
                      <a:pt x="1499" y="23921"/>
                      <a:pt x="4517" y="21384"/>
                    </a:cubicBezTo>
                    <a:cubicBezTo>
                      <a:pt x="11992" y="15143"/>
                      <a:pt x="19330" y="8834"/>
                      <a:pt x="26257" y="1976"/>
                    </a:cubicBezTo>
                    <a:cubicBezTo>
                      <a:pt x="27217" y="1084"/>
                      <a:pt x="25983" y="-562"/>
                      <a:pt x="24885" y="1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6" name="任意多边形: 形状 4825">
                <a:extLst>
                  <a:ext uri="{FF2B5EF4-FFF2-40B4-BE49-F238E27FC236}">
                    <a16:creationId xmlns:a16="http://schemas.microsoft.com/office/drawing/2014/main" id="{70D2D0B6-7BB7-E3BC-2031-874EF44D5677}"/>
                  </a:ext>
                </a:extLst>
              </p:cNvPr>
              <p:cNvSpPr/>
              <p:nvPr/>
            </p:nvSpPr>
            <p:spPr>
              <a:xfrm>
                <a:off x="6613463" y="3520945"/>
                <a:ext cx="243122" cy="79070"/>
              </a:xfrm>
              <a:custGeom>
                <a:avLst/>
                <a:gdLst>
                  <a:gd name="connsiteX0" fmla="*/ 239773 w 243122"/>
                  <a:gd name="connsiteY0" fmla="*/ 20 h 79070"/>
                  <a:gd name="connsiteX1" fmla="*/ 43497 w 243122"/>
                  <a:gd name="connsiteY1" fmla="*/ 11542 h 79070"/>
                  <a:gd name="connsiteX2" fmla="*/ 44663 w 243122"/>
                  <a:gd name="connsiteY2" fmla="*/ 10581 h 79070"/>
                  <a:gd name="connsiteX3" fmla="*/ 43017 w 243122"/>
                  <a:gd name="connsiteY3" fmla="*/ 7769 h 79070"/>
                  <a:gd name="connsiteX4" fmla="*/ 32387 w 243122"/>
                  <a:gd name="connsiteY4" fmla="*/ 12227 h 79070"/>
                  <a:gd name="connsiteX5" fmla="*/ 33964 w 243122"/>
                  <a:gd name="connsiteY5" fmla="*/ 18056 h 79070"/>
                  <a:gd name="connsiteX6" fmla="*/ 201917 w 243122"/>
                  <a:gd name="connsiteY6" fmla="*/ 10856 h 79070"/>
                  <a:gd name="connsiteX7" fmla="*/ 13528 w 243122"/>
                  <a:gd name="connsiteY7" fmla="*/ 38974 h 79070"/>
                  <a:gd name="connsiteX8" fmla="*/ 12568 w 243122"/>
                  <a:gd name="connsiteY8" fmla="*/ 45900 h 79070"/>
                  <a:gd name="connsiteX9" fmla="*/ 32867 w 243122"/>
                  <a:gd name="connsiteY9" fmla="*/ 49123 h 79070"/>
                  <a:gd name="connsiteX10" fmla="*/ 15928 w 243122"/>
                  <a:gd name="connsiteY10" fmla="*/ 52484 h 79070"/>
                  <a:gd name="connsiteX11" fmla="*/ 14351 w 243122"/>
                  <a:gd name="connsiteY11" fmla="*/ 57216 h 79070"/>
                  <a:gd name="connsiteX12" fmla="*/ 3035 w 243122"/>
                  <a:gd name="connsiteY12" fmla="*/ 58724 h 79070"/>
                  <a:gd name="connsiteX13" fmla="*/ 3035 w 243122"/>
                  <a:gd name="connsiteY13" fmla="*/ 65034 h 79070"/>
                  <a:gd name="connsiteX14" fmla="*/ 60368 w 243122"/>
                  <a:gd name="connsiteY14" fmla="*/ 65926 h 79070"/>
                  <a:gd name="connsiteX15" fmla="*/ 55567 w 243122"/>
                  <a:gd name="connsiteY15" fmla="*/ 70177 h 79070"/>
                  <a:gd name="connsiteX16" fmla="*/ 57282 w 243122"/>
                  <a:gd name="connsiteY16" fmla="*/ 75732 h 79070"/>
                  <a:gd name="connsiteX17" fmla="*/ 83548 w 243122"/>
                  <a:gd name="connsiteY17" fmla="*/ 75252 h 79070"/>
                  <a:gd name="connsiteX18" fmla="*/ 81970 w 243122"/>
                  <a:gd name="connsiteY18" fmla="*/ 69491 h 79070"/>
                  <a:gd name="connsiteX19" fmla="*/ 76484 w 243122"/>
                  <a:gd name="connsiteY19" fmla="*/ 69423 h 79070"/>
                  <a:gd name="connsiteX20" fmla="*/ 100487 w 243122"/>
                  <a:gd name="connsiteY20" fmla="*/ 62016 h 79070"/>
                  <a:gd name="connsiteX21" fmla="*/ 124490 w 243122"/>
                  <a:gd name="connsiteY21" fmla="*/ 57765 h 79070"/>
                  <a:gd name="connsiteX22" fmla="*/ 130182 w 243122"/>
                  <a:gd name="connsiteY22" fmla="*/ 56804 h 79070"/>
                  <a:gd name="connsiteX23" fmla="*/ 131211 w 243122"/>
                  <a:gd name="connsiteY23" fmla="*/ 56393 h 79070"/>
                  <a:gd name="connsiteX24" fmla="*/ 154665 w 243122"/>
                  <a:gd name="connsiteY24" fmla="*/ 50632 h 79070"/>
                  <a:gd name="connsiteX25" fmla="*/ 153088 w 243122"/>
                  <a:gd name="connsiteY25" fmla="*/ 45008 h 79070"/>
                  <a:gd name="connsiteX26" fmla="*/ 144241 w 243122"/>
                  <a:gd name="connsiteY26" fmla="*/ 46586 h 79070"/>
                  <a:gd name="connsiteX27" fmla="*/ 144653 w 243122"/>
                  <a:gd name="connsiteY27" fmla="*/ 31292 h 79070"/>
                  <a:gd name="connsiteX28" fmla="*/ 240665 w 243122"/>
                  <a:gd name="connsiteY28" fmla="*/ 6878 h 79070"/>
                  <a:gd name="connsiteX29" fmla="*/ 239773 w 243122"/>
                  <a:gd name="connsiteY29" fmla="*/ 20 h 79070"/>
                  <a:gd name="connsiteX30" fmla="*/ 105905 w 243122"/>
                  <a:gd name="connsiteY30" fmla="*/ 54678 h 79070"/>
                  <a:gd name="connsiteX31" fmla="*/ 80667 w 243122"/>
                  <a:gd name="connsiteY31" fmla="*/ 57901 h 79070"/>
                  <a:gd name="connsiteX32" fmla="*/ 96029 w 243122"/>
                  <a:gd name="connsiteY32" fmla="*/ 47066 h 79070"/>
                  <a:gd name="connsiteX33" fmla="*/ 109265 w 243122"/>
                  <a:gd name="connsiteY33" fmla="*/ 53924 h 79070"/>
                  <a:gd name="connsiteX34" fmla="*/ 105905 w 243122"/>
                  <a:gd name="connsiteY34" fmla="*/ 54678 h 79070"/>
                  <a:gd name="connsiteX35" fmla="*/ 36296 w 243122"/>
                  <a:gd name="connsiteY35" fmla="*/ 59959 h 79070"/>
                  <a:gd name="connsiteX36" fmla="*/ 34993 w 243122"/>
                  <a:gd name="connsiteY36" fmla="*/ 55158 h 79070"/>
                  <a:gd name="connsiteX37" fmla="*/ 52070 w 243122"/>
                  <a:gd name="connsiteY37" fmla="*/ 52004 h 79070"/>
                  <a:gd name="connsiteX38" fmla="*/ 52070 w 243122"/>
                  <a:gd name="connsiteY38" fmla="*/ 45488 h 79070"/>
                  <a:gd name="connsiteX39" fmla="*/ 45897 w 243122"/>
                  <a:gd name="connsiteY39" fmla="*/ 44460 h 79070"/>
                  <a:gd name="connsiteX40" fmla="*/ 60368 w 243122"/>
                  <a:gd name="connsiteY40" fmla="*/ 43226 h 79070"/>
                  <a:gd name="connsiteX41" fmla="*/ 57145 w 243122"/>
                  <a:gd name="connsiteY41" fmla="*/ 49261 h 79070"/>
                  <a:gd name="connsiteX42" fmla="*/ 60025 w 243122"/>
                  <a:gd name="connsiteY42" fmla="*/ 50495 h 79070"/>
                  <a:gd name="connsiteX43" fmla="*/ 68049 w 243122"/>
                  <a:gd name="connsiteY43" fmla="*/ 42608 h 79070"/>
                  <a:gd name="connsiteX44" fmla="*/ 81422 w 243122"/>
                  <a:gd name="connsiteY44" fmla="*/ 41100 h 79070"/>
                  <a:gd name="connsiteX45" fmla="*/ 90406 w 243122"/>
                  <a:gd name="connsiteY45" fmla="*/ 44323 h 79070"/>
                  <a:gd name="connsiteX46" fmla="*/ 68803 w 243122"/>
                  <a:gd name="connsiteY46" fmla="*/ 58862 h 79070"/>
                  <a:gd name="connsiteX47" fmla="*/ 36296 w 243122"/>
                  <a:gd name="connsiteY47" fmla="*/ 59959 h 79070"/>
                  <a:gd name="connsiteX48" fmla="*/ 133954 w 243122"/>
                  <a:gd name="connsiteY48" fmla="*/ 48437 h 79070"/>
                  <a:gd name="connsiteX49" fmla="*/ 122776 w 243122"/>
                  <a:gd name="connsiteY49" fmla="*/ 50769 h 79070"/>
                  <a:gd name="connsiteX50" fmla="*/ 115712 w 243122"/>
                  <a:gd name="connsiteY50" fmla="*/ 49878 h 79070"/>
                  <a:gd name="connsiteX51" fmla="*/ 101722 w 243122"/>
                  <a:gd name="connsiteY51" fmla="*/ 43500 h 79070"/>
                  <a:gd name="connsiteX52" fmla="*/ 113723 w 243122"/>
                  <a:gd name="connsiteY52" fmla="*/ 36710 h 79070"/>
                  <a:gd name="connsiteX53" fmla="*/ 140812 w 243122"/>
                  <a:gd name="connsiteY53" fmla="*/ 32047 h 79070"/>
                  <a:gd name="connsiteX54" fmla="*/ 133954 w 243122"/>
                  <a:gd name="connsiteY54" fmla="*/ 48437 h 79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43122" h="79070">
                    <a:moveTo>
                      <a:pt x="239773" y="20"/>
                    </a:moveTo>
                    <a:cubicBezTo>
                      <a:pt x="174348" y="5918"/>
                      <a:pt x="109128" y="9827"/>
                      <a:pt x="43497" y="11542"/>
                    </a:cubicBezTo>
                    <a:cubicBezTo>
                      <a:pt x="43909" y="11198"/>
                      <a:pt x="44251" y="10924"/>
                      <a:pt x="44663" y="10581"/>
                    </a:cubicBezTo>
                    <a:cubicBezTo>
                      <a:pt x="45966" y="9553"/>
                      <a:pt x="44594" y="7152"/>
                      <a:pt x="43017" y="7769"/>
                    </a:cubicBezTo>
                    <a:cubicBezTo>
                      <a:pt x="39108" y="9347"/>
                      <a:pt x="36296" y="10513"/>
                      <a:pt x="32387" y="12227"/>
                    </a:cubicBezTo>
                    <a:cubicBezTo>
                      <a:pt x="29438" y="13530"/>
                      <a:pt x="31084" y="18056"/>
                      <a:pt x="33964" y="18056"/>
                    </a:cubicBezTo>
                    <a:cubicBezTo>
                      <a:pt x="89857" y="18400"/>
                      <a:pt x="146161" y="16068"/>
                      <a:pt x="201917" y="10856"/>
                    </a:cubicBezTo>
                    <a:cubicBezTo>
                      <a:pt x="140332" y="27384"/>
                      <a:pt x="77513" y="36573"/>
                      <a:pt x="13528" y="38974"/>
                    </a:cubicBezTo>
                    <a:cubicBezTo>
                      <a:pt x="9687" y="39111"/>
                      <a:pt x="8521" y="45283"/>
                      <a:pt x="12568" y="45900"/>
                    </a:cubicBezTo>
                    <a:cubicBezTo>
                      <a:pt x="19357" y="46997"/>
                      <a:pt x="26146" y="48095"/>
                      <a:pt x="32867" y="49123"/>
                    </a:cubicBezTo>
                    <a:cubicBezTo>
                      <a:pt x="27244" y="50289"/>
                      <a:pt x="21620" y="51455"/>
                      <a:pt x="15928" y="52484"/>
                    </a:cubicBezTo>
                    <a:cubicBezTo>
                      <a:pt x="13528" y="52895"/>
                      <a:pt x="13253" y="55501"/>
                      <a:pt x="14351" y="57216"/>
                    </a:cubicBezTo>
                    <a:cubicBezTo>
                      <a:pt x="10579" y="57696"/>
                      <a:pt x="6807" y="58245"/>
                      <a:pt x="3035" y="58724"/>
                    </a:cubicBezTo>
                    <a:cubicBezTo>
                      <a:pt x="-943" y="59273"/>
                      <a:pt x="-1080" y="64691"/>
                      <a:pt x="3035" y="65034"/>
                    </a:cubicBezTo>
                    <a:cubicBezTo>
                      <a:pt x="22169" y="66611"/>
                      <a:pt x="41303" y="66954"/>
                      <a:pt x="60368" y="65926"/>
                    </a:cubicBezTo>
                    <a:cubicBezTo>
                      <a:pt x="58790" y="67365"/>
                      <a:pt x="57076" y="68669"/>
                      <a:pt x="55567" y="70177"/>
                    </a:cubicBezTo>
                    <a:cubicBezTo>
                      <a:pt x="53647" y="72029"/>
                      <a:pt x="54813" y="75184"/>
                      <a:pt x="57282" y="75732"/>
                    </a:cubicBezTo>
                    <a:cubicBezTo>
                      <a:pt x="66471" y="80327"/>
                      <a:pt x="74290" y="80190"/>
                      <a:pt x="83548" y="75252"/>
                    </a:cubicBezTo>
                    <a:cubicBezTo>
                      <a:pt x="86291" y="73743"/>
                      <a:pt x="84988" y="69491"/>
                      <a:pt x="81970" y="69491"/>
                    </a:cubicBezTo>
                    <a:cubicBezTo>
                      <a:pt x="80119" y="69491"/>
                      <a:pt x="78336" y="69423"/>
                      <a:pt x="76484" y="69423"/>
                    </a:cubicBezTo>
                    <a:cubicBezTo>
                      <a:pt x="84439" y="66680"/>
                      <a:pt x="92395" y="64211"/>
                      <a:pt x="100487" y="62016"/>
                    </a:cubicBezTo>
                    <a:cubicBezTo>
                      <a:pt x="108511" y="60851"/>
                      <a:pt x="116535" y="59410"/>
                      <a:pt x="124490" y="57765"/>
                    </a:cubicBezTo>
                    <a:cubicBezTo>
                      <a:pt x="126410" y="57696"/>
                      <a:pt x="128262" y="57422"/>
                      <a:pt x="130182" y="56804"/>
                    </a:cubicBezTo>
                    <a:cubicBezTo>
                      <a:pt x="130525" y="56667"/>
                      <a:pt x="130868" y="56530"/>
                      <a:pt x="131211" y="56393"/>
                    </a:cubicBezTo>
                    <a:cubicBezTo>
                      <a:pt x="139098" y="54678"/>
                      <a:pt x="146916" y="52827"/>
                      <a:pt x="154665" y="50632"/>
                    </a:cubicBezTo>
                    <a:cubicBezTo>
                      <a:pt x="158369" y="49603"/>
                      <a:pt x="156723" y="44391"/>
                      <a:pt x="153088" y="45008"/>
                    </a:cubicBezTo>
                    <a:cubicBezTo>
                      <a:pt x="150139" y="45488"/>
                      <a:pt x="147190" y="46106"/>
                      <a:pt x="144241" y="46586"/>
                    </a:cubicBezTo>
                    <a:cubicBezTo>
                      <a:pt x="147464" y="41991"/>
                      <a:pt x="148424" y="36573"/>
                      <a:pt x="144653" y="31292"/>
                    </a:cubicBezTo>
                    <a:cubicBezTo>
                      <a:pt x="177091" y="24983"/>
                      <a:pt x="209186" y="16891"/>
                      <a:pt x="240665" y="6878"/>
                    </a:cubicBezTo>
                    <a:cubicBezTo>
                      <a:pt x="244299" y="5712"/>
                      <a:pt x="243819" y="-392"/>
                      <a:pt x="239773" y="20"/>
                    </a:cubicBezTo>
                    <a:close/>
                    <a:moveTo>
                      <a:pt x="105905" y="54678"/>
                    </a:moveTo>
                    <a:cubicBezTo>
                      <a:pt x="97538" y="55981"/>
                      <a:pt x="89103" y="57078"/>
                      <a:pt x="80667" y="57901"/>
                    </a:cubicBezTo>
                    <a:cubicBezTo>
                      <a:pt x="85674" y="54130"/>
                      <a:pt x="90749" y="50495"/>
                      <a:pt x="96029" y="47066"/>
                    </a:cubicBezTo>
                    <a:cubicBezTo>
                      <a:pt x="100418" y="49398"/>
                      <a:pt x="104876" y="51866"/>
                      <a:pt x="109265" y="53924"/>
                    </a:cubicBezTo>
                    <a:cubicBezTo>
                      <a:pt x="108168" y="54198"/>
                      <a:pt x="107002" y="54404"/>
                      <a:pt x="105905" y="54678"/>
                    </a:cubicBezTo>
                    <a:close/>
                    <a:moveTo>
                      <a:pt x="36296" y="59959"/>
                    </a:moveTo>
                    <a:cubicBezTo>
                      <a:pt x="37599" y="58382"/>
                      <a:pt x="36845" y="55981"/>
                      <a:pt x="34993" y="55158"/>
                    </a:cubicBezTo>
                    <a:cubicBezTo>
                      <a:pt x="40685" y="54061"/>
                      <a:pt x="46377" y="53032"/>
                      <a:pt x="52070" y="52004"/>
                    </a:cubicBezTo>
                    <a:cubicBezTo>
                      <a:pt x="55293" y="51387"/>
                      <a:pt x="55361" y="46037"/>
                      <a:pt x="52070" y="45488"/>
                    </a:cubicBezTo>
                    <a:cubicBezTo>
                      <a:pt x="50012" y="45146"/>
                      <a:pt x="47955" y="44803"/>
                      <a:pt x="45897" y="44460"/>
                    </a:cubicBezTo>
                    <a:cubicBezTo>
                      <a:pt x="50698" y="44117"/>
                      <a:pt x="55499" y="43706"/>
                      <a:pt x="60368" y="43226"/>
                    </a:cubicBezTo>
                    <a:cubicBezTo>
                      <a:pt x="58996" y="44940"/>
                      <a:pt x="57830" y="46929"/>
                      <a:pt x="57145" y="49261"/>
                    </a:cubicBezTo>
                    <a:cubicBezTo>
                      <a:pt x="56596" y="51043"/>
                      <a:pt x="59065" y="51935"/>
                      <a:pt x="60025" y="50495"/>
                    </a:cubicBezTo>
                    <a:cubicBezTo>
                      <a:pt x="62562" y="46723"/>
                      <a:pt x="65237" y="44185"/>
                      <a:pt x="68049" y="42608"/>
                    </a:cubicBezTo>
                    <a:cubicBezTo>
                      <a:pt x="72506" y="42197"/>
                      <a:pt x="76964" y="41648"/>
                      <a:pt x="81422" y="41100"/>
                    </a:cubicBezTo>
                    <a:cubicBezTo>
                      <a:pt x="84371" y="41785"/>
                      <a:pt x="87320" y="42882"/>
                      <a:pt x="90406" y="44323"/>
                    </a:cubicBezTo>
                    <a:cubicBezTo>
                      <a:pt x="82862" y="48712"/>
                      <a:pt x="75593" y="53444"/>
                      <a:pt x="68803" y="58862"/>
                    </a:cubicBezTo>
                    <a:cubicBezTo>
                      <a:pt x="57967" y="59548"/>
                      <a:pt x="47132" y="59959"/>
                      <a:pt x="36296" y="59959"/>
                    </a:cubicBezTo>
                    <a:close/>
                    <a:moveTo>
                      <a:pt x="133954" y="48437"/>
                    </a:moveTo>
                    <a:cubicBezTo>
                      <a:pt x="130251" y="49192"/>
                      <a:pt x="126479" y="49946"/>
                      <a:pt x="122776" y="50769"/>
                    </a:cubicBezTo>
                    <a:cubicBezTo>
                      <a:pt x="120307" y="50769"/>
                      <a:pt x="117906" y="50495"/>
                      <a:pt x="115712" y="49878"/>
                    </a:cubicBezTo>
                    <a:cubicBezTo>
                      <a:pt x="111048" y="48643"/>
                      <a:pt x="106316" y="45969"/>
                      <a:pt x="101722" y="43500"/>
                    </a:cubicBezTo>
                    <a:cubicBezTo>
                      <a:pt x="105631" y="41100"/>
                      <a:pt x="109608" y="38836"/>
                      <a:pt x="113723" y="36710"/>
                    </a:cubicBezTo>
                    <a:cubicBezTo>
                      <a:pt x="122776" y="35270"/>
                      <a:pt x="131828" y="33762"/>
                      <a:pt x="140812" y="32047"/>
                    </a:cubicBezTo>
                    <a:cubicBezTo>
                      <a:pt x="143692" y="40277"/>
                      <a:pt x="139921" y="45626"/>
                      <a:pt x="133954" y="4843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7" name="任意多边形: 形状 4826">
                <a:extLst>
                  <a:ext uri="{FF2B5EF4-FFF2-40B4-BE49-F238E27FC236}">
                    <a16:creationId xmlns:a16="http://schemas.microsoft.com/office/drawing/2014/main" id="{17BA2E78-43F8-3E6D-14ED-32997A8F12C9}"/>
                  </a:ext>
                </a:extLst>
              </p:cNvPr>
              <p:cNvSpPr/>
              <p:nvPr/>
            </p:nvSpPr>
            <p:spPr>
              <a:xfrm>
                <a:off x="6537354" y="3699894"/>
                <a:ext cx="51276" cy="20599"/>
              </a:xfrm>
              <a:custGeom>
                <a:avLst/>
                <a:gdLst>
                  <a:gd name="connsiteX0" fmla="*/ 50890 w 51276"/>
                  <a:gd name="connsiteY0" fmla="*/ 5414 h 20599"/>
                  <a:gd name="connsiteX1" fmla="*/ 140 w 51276"/>
                  <a:gd name="connsiteY1" fmla="*/ 19199 h 20599"/>
                  <a:gd name="connsiteX2" fmla="*/ 1786 w 51276"/>
                  <a:gd name="connsiteY2" fmla="*/ 20159 h 20599"/>
                  <a:gd name="connsiteX3" fmla="*/ 50204 w 51276"/>
                  <a:gd name="connsiteY3" fmla="*/ 7060 h 20599"/>
                  <a:gd name="connsiteX4" fmla="*/ 50890 w 51276"/>
                  <a:gd name="connsiteY4" fmla="*/ 5414 h 20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76" h="20599">
                    <a:moveTo>
                      <a:pt x="50890" y="5414"/>
                    </a:moveTo>
                    <a:cubicBezTo>
                      <a:pt x="34499" y="-6724"/>
                      <a:pt x="9879" y="3151"/>
                      <a:pt x="140" y="19199"/>
                    </a:cubicBezTo>
                    <a:cubicBezTo>
                      <a:pt x="-477" y="20228"/>
                      <a:pt x="1100" y="21188"/>
                      <a:pt x="1786" y="20159"/>
                    </a:cubicBezTo>
                    <a:cubicBezTo>
                      <a:pt x="12896" y="2808"/>
                      <a:pt x="32167" y="957"/>
                      <a:pt x="50204" y="7060"/>
                    </a:cubicBezTo>
                    <a:cubicBezTo>
                      <a:pt x="51233" y="7472"/>
                      <a:pt x="51644" y="6031"/>
                      <a:pt x="50890" y="541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8" name="任意多边形: 形状 4827">
                <a:extLst>
                  <a:ext uri="{FF2B5EF4-FFF2-40B4-BE49-F238E27FC236}">
                    <a16:creationId xmlns:a16="http://schemas.microsoft.com/office/drawing/2014/main" id="{40261312-431B-CE81-1FDE-FE5CAA93D6E3}"/>
                  </a:ext>
                </a:extLst>
              </p:cNvPr>
              <p:cNvSpPr/>
              <p:nvPr/>
            </p:nvSpPr>
            <p:spPr>
              <a:xfrm>
                <a:off x="6924370" y="3331253"/>
                <a:ext cx="86459" cy="25508"/>
              </a:xfrm>
              <a:custGeom>
                <a:avLst/>
                <a:gdLst>
                  <a:gd name="connsiteX0" fmla="*/ 84474 w 86459"/>
                  <a:gd name="connsiteY0" fmla="*/ 20 h 25508"/>
                  <a:gd name="connsiteX1" fmla="*/ 944 w 86459"/>
                  <a:gd name="connsiteY1" fmla="*/ 22857 h 25508"/>
                  <a:gd name="connsiteX2" fmla="*/ 1629 w 86459"/>
                  <a:gd name="connsiteY2" fmla="*/ 25463 h 25508"/>
                  <a:gd name="connsiteX3" fmla="*/ 85297 w 86459"/>
                  <a:gd name="connsiteY3" fmla="*/ 3106 h 25508"/>
                  <a:gd name="connsiteX4" fmla="*/ 84474 w 86459"/>
                  <a:gd name="connsiteY4" fmla="*/ 20 h 2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459" h="25508">
                    <a:moveTo>
                      <a:pt x="84474" y="20"/>
                    </a:moveTo>
                    <a:cubicBezTo>
                      <a:pt x="56082" y="4135"/>
                      <a:pt x="28376" y="14765"/>
                      <a:pt x="944" y="22857"/>
                    </a:cubicBezTo>
                    <a:cubicBezTo>
                      <a:pt x="-702" y="23337"/>
                      <a:pt x="-16" y="25875"/>
                      <a:pt x="1629" y="25463"/>
                    </a:cubicBezTo>
                    <a:cubicBezTo>
                      <a:pt x="29404" y="18674"/>
                      <a:pt x="58757" y="13873"/>
                      <a:pt x="85297" y="3106"/>
                    </a:cubicBezTo>
                    <a:cubicBezTo>
                      <a:pt x="87286" y="2352"/>
                      <a:pt x="86532" y="-254"/>
                      <a:pt x="8447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9" name="任意多边形: 形状 4828">
                <a:extLst>
                  <a:ext uri="{FF2B5EF4-FFF2-40B4-BE49-F238E27FC236}">
                    <a16:creationId xmlns:a16="http://schemas.microsoft.com/office/drawing/2014/main" id="{D20686D2-331F-ABE5-4564-0FA458580D4B}"/>
                  </a:ext>
                </a:extLst>
              </p:cNvPr>
              <p:cNvSpPr/>
              <p:nvPr/>
            </p:nvSpPr>
            <p:spPr>
              <a:xfrm>
                <a:off x="6965617" y="3253068"/>
                <a:ext cx="90299" cy="25517"/>
              </a:xfrm>
              <a:custGeom>
                <a:avLst/>
                <a:gdLst>
                  <a:gd name="connsiteX0" fmla="*/ 89176 w 90299"/>
                  <a:gd name="connsiteY0" fmla="*/ 16689 h 25517"/>
                  <a:gd name="connsiteX1" fmla="*/ 57835 w 90299"/>
                  <a:gd name="connsiteY1" fmla="*/ 16415 h 25517"/>
                  <a:gd name="connsiteX2" fmla="*/ 79781 w 90299"/>
                  <a:gd name="connsiteY2" fmla="*/ 10997 h 25517"/>
                  <a:gd name="connsiteX3" fmla="*/ 79163 w 90299"/>
                  <a:gd name="connsiteY3" fmla="*/ 6402 h 25517"/>
                  <a:gd name="connsiteX4" fmla="*/ 35409 w 90299"/>
                  <a:gd name="connsiteY4" fmla="*/ 11614 h 25517"/>
                  <a:gd name="connsiteX5" fmla="*/ 31294 w 90299"/>
                  <a:gd name="connsiteY5" fmla="*/ 11683 h 25517"/>
                  <a:gd name="connsiteX6" fmla="*/ 49263 w 90299"/>
                  <a:gd name="connsiteY6" fmla="*/ 3522 h 25517"/>
                  <a:gd name="connsiteX7" fmla="*/ 48302 w 90299"/>
                  <a:gd name="connsiteY7" fmla="*/ 24 h 25517"/>
                  <a:gd name="connsiteX8" fmla="*/ 22653 w 90299"/>
                  <a:gd name="connsiteY8" fmla="*/ 12643 h 25517"/>
                  <a:gd name="connsiteX9" fmla="*/ 21968 w 90299"/>
                  <a:gd name="connsiteY9" fmla="*/ 13877 h 25517"/>
                  <a:gd name="connsiteX10" fmla="*/ 3040 w 90299"/>
                  <a:gd name="connsiteY10" fmla="*/ 17375 h 25517"/>
                  <a:gd name="connsiteX11" fmla="*/ 5234 w 90299"/>
                  <a:gd name="connsiteY11" fmla="*/ 25467 h 25517"/>
                  <a:gd name="connsiteX12" fmla="*/ 50908 w 90299"/>
                  <a:gd name="connsiteY12" fmla="*/ 17786 h 25517"/>
                  <a:gd name="connsiteX13" fmla="*/ 52143 w 90299"/>
                  <a:gd name="connsiteY13" fmla="*/ 19638 h 25517"/>
                  <a:gd name="connsiteX14" fmla="*/ 89107 w 90299"/>
                  <a:gd name="connsiteY14" fmla="*/ 19707 h 25517"/>
                  <a:gd name="connsiteX15" fmla="*/ 89176 w 90299"/>
                  <a:gd name="connsiteY15" fmla="*/ 16689 h 25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0299" h="25517">
                    <a:moveTo>
                      <a:pt x="89176" y="16689"/>
                    </a:moveTo>
                    <a:cubicBezTo>
                      <a:pt x="79232" y="14426"/>
                      <a:pt x="68191" y="15660"/>
                      <a:pt x="57835" y="16415"/>
                    </a:cubicBezTo>
                    <a:cubicBezTo>
                      <a:pt x="65242" y="14837"/>
                      <a:pt x="72580" y="13123"/>
                      <a:pt x="79781" y="10997"/>
                    </a:cubicBezTo>
                    <a:cubicBezTo>
                      <a:pt x="82249" y="10311"/>
                      <a:pt x="81838" y="6265"/>
                      <a:pt x="79163" y="6402"/>
                    </a:cubicBezTo>
                    <a:cubicBezTo>
                      <a:pt x="64624" y="7156"/>
                      <a:pt x="49948" y="9145"/>
                      <a:pt x="35409" y="11614"/>
                    </a:cubicBezTo>
                    <a:cubicBezTo>
                      <a:pt x="34038" y="11614"/>
                      <a:pt x="32666" y="11683"/>
                      <a:pt x="31294" y="11683"/>
                    </a:cubicBezTo>
                    <a:cubicBezTo>
                      <a:pt x="36301" y="7294"/>
                      <a:pt x="42130" y="4756"/>
                      <a:pt x="49263" y="3522"/>
                    </a:cubicBezTo>
                    <a:cubicBezTo>
                      <a:pt x="51594" y="3110"/>
                      <a:pt x="50565" y="-319"/>
                      <a:pt x="48302" y="24"/>
                    </a:cubicBezTo>
                    <a:cubicBezTo>
                      <a:pt x="37878" y="1601"/>
                      <a:pt x="30334" y="5716"/>
                      <a:pt x="22653" y="12643"/>
                    </a:cubicBezTo>
                    <a:cubicBezTo>
                      <a:pt x="22242" y="12986"/>
                      <a:pt x="22105" y="13397"/>
                      <a:pt x="21968" y="13877"/>
                    </a:cubicBezTo>
                    <a:cubicBezTo>
                      <a:pt x="15590" y="15043"/>
                      <a:pt x="9280" y="16209"/>
                      <a:pt x="3040" y="17375"/>
                    </a:cubicBezTo>
                    <a:cubicBezTo>
                      <a:pt x="-2310" y="18198"/>
                      <a:pt x="22" y="26222"/>
                      <a:pt x="5234" y="25467"/>
                    </a:cubicBezTo>
                    <a:cubicBezTo>
                      <a:pt x="20390" y="23136"/>
                      <a:pt x="35752" y="20804"/>
                      <a:pt x="50908" y="17786"/>
                    </a:cubicBezTo>
                    <a:cubicBezTo>
                      <a:pt x="50703" y="18609"/>
                      <a:pt x="51046" y="19569"/>
                      <a:pt x="52143" y="19638"/>
                    </a:cubicBezTo>
                    <a:cubicBezTo>
                      <a:pt x="64076" y="20187"/>
                      <a:pt x="77380" y="22381"/>
                      <a:pt x="89107" y="19707"/>
                    </a:cubicBezTo>
                    <a:cubicBezTo>
                      <a:pt x="90685" y="19364"/>
                      <a:pt x="90685" y="17032"/>
                      <a:pt x="89176" y="1668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0" name="任意多边形: 形状 4829">
                <a:extLst>
                  <a:ext uri="{FF2B5EF4-FFF2-40B4-BE49-F238E27FC236}">
                    <a16:creationId xmlns:a16="http://schemas.microsoft.com/office/drawing/2014/main" id="{1406D951-EFA9-74F8-75B5-83CD97D32179}"/>
                  </a:ext>
                </a:extLst>
              </p:cNvPr>
              <p:cNvSpPr/>
              <p:nvPr/>
            </p:nvSpPr>
            <p:spPr>
              <a:xfrm>
                <a:off x="7121792" y="3122704"/>
                <a:ext cx="62257" cy="22079"/>
              </a:xfrm>
              <a:custGeom>
                <a:avLst/>
                <a:gdLst>
                  <a:gd name="connsiteX0" fmla="*/ 61863 w 62257"/>
                  <a:gd name="connsiteY0" fmla="*/ 19288 h 22079"/>
                  <a:gd name="connsiteX1" fmla="*/ 896 w 62257"/>
                  <a:gd name="connsiteY1" fmla="*/ 1183 h 22079"/>
                  <a:gd name="connsiteX2" fmla="*/ 1238 w 62257"/>
                  <a:gd name="connsiteY2" fmla="*/ 3652 h 22079"/>
                  <a:gd name="connsiteX3" fmla="*/ 59943 w 62257"/>
                  <a:gd name="connsiteY3" fmla="*/ 21757 h 22079"/>
                  <a:gd name="connsiteX4" fmla="*/ 61863 w 62257"/>
                  <a:gd name="connsiteY4" fmla="*/ 19288 h 22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257" h="22079">
                    <a:moveTo>
                      <a:pt x="61863" y="19288"/>
                    </a:moveTo>
                    <a:cubicBezTo>
                      <a:pt x="47804" y="1937"/>
                      <a:pt x="21744" y="-2452"/>
                      <a:pt x="896" y="1183"/>
                    </a:cubicBezTo>
                    <a:cubicBezTo>
                      <a:pt x="-476" y="1457"/>
                      <a:pt x="-202" y="3857"/>
                      <a:pt x="1238" y="3652"/>
                    </a:cubicBezTo>
                    <a:cubicBezTo>
                      <a:pt x="24350" y="771"/>
                      <a:pt x="41289" y="9550"/>
                      <a:pt x="59943" y="21757"/>
                    </a:cubicBezTo>
                    <a:cubicBezTo>
                      <a:pt x="61589" y="22923"/>
                      <a:pt x="62960" y="20659"/>
                      <a:pt x="61863" y="192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1" name="任意多边形: 形状 4830">
                <a:extLst>
                  <a:ext uri="{FF2B5EF4-FFF2-40B4-BE49-F238E27FC236}">
                    <a16:creationId xmlns:a16="http://schemas.microsoft.com/office/drawing/2014/main" id="{7A7D44EE-C60F-C928-7B82-249127415CE5}"/>
                  </a:ext>
                </a:extLst>
              </p:cNvPr>
              <p:cNvSpPr/>
              <p:nvPr/>
            </p:nvSpPr>
            <p:spPr>
              <a:xfrm>
                <a:off x="7248841" y="3509602"/>
                <a:ext cx="53691" cy="19118"/>
              </a:xfrm>
              <a:custGeom>
                <a:avLst/>
                <a:gdLst>
                  <a:gd name="connsiteX0" fmla="*/ 52978 w 53691"/>
                  <a:gd name="connsiteY0" fmla="*/ 3339 h 19118"/>
                  <a:gd name="connsiteX1" fmla="*/ 514 w 53691"/>
                  <a:gd name="connsiteY1" fmla="*/ 16095 h 19118"/>
                  <a:gd name="connsiteX2" fmla="*/ 3051 w 53691"/>
                  <a:gd name="connsiteY2" fmla="*/ 18632 h 19118"/>
                  <a:gd name="connsiteX3" fmla="*/ 52223 w 53691"/>
                  <a:gd name="connsiteY3" fmla="*/ 6014 h 19118"/>
                  <a:gd name="connsiteX4" fmla="*/ 52978 w 53691"/>
                  <a:gd name="connsiteY4" fmla="*/ 3339 h 19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691" h="19118">
                    <a:moveTo>
                      <a:pt x="52978" y="3339"/>
                    </a:moveTo>
                    <a:cubicBezTo>
                      <a:pt x="34804" y="-4479"/>
                      <a:pt x="13750" y="2105"/>
                      <a:pt x="514" y="16095"/>
                    </a:cubicBezTo>
                    <a:cubicBezTo>
                      <a:pt x="-1063" y="17809"/>
                      <a:pt x="1337" y="20141"/>
                      <a:pt x="3051" y="18632"/>
                    </a:cubicBezTo>
                    <a:cubicBezTo>
                      <a:pt x="17316" y="6425"/>
                      <a:pt x="34049" y="3750"/>
                      <a:pt x="52223" y="6014"/>
                    </a:cubicBezTo>
                    <a:cubicBezTo>
                      <a:pt x="53663" y="6151"/>
                      <a:pt x="54281" y="3888"/>
                      <a:pt x="52978" y="33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2" name="任意多边形: 形状 4831">
                <a:extLst>
                  <a:ext uri="{FF2B5EF4-FFF2-40B4-BE49-F238E27FC236}">
                    <a16:creationId xmlns:a16="http://schemas.microsoft.com/office/drawing/2014/main" id="{5B588997-8710-EC64-BA42-B7EF0915A53D}"/>
                  </a:ext>
                </a:extLst>
              </p:cNvPr>
              <p:cNvSpPr/>
              <p:nvPr/>
            </p:nvSpPr>
            <p:spPr>
              <a:xfrm>
                <a:off x="7363259" y="3305518"/>
                <a:ext cx="26362" cy="12900"/>
              </a:xfrm>
              <a:custGeom>
                <a:avLst/>
                <a:gdLst>
                  <a:gd name="connsiteX0" fmla="*/ 25656 w 26362"/>
                  <a:gd name="connsiteY0" fmla="*/ 10188 h 12900"/>
                  <a:gd name="connsiteX1" fmla="*/ 2681 w 26362"/>
                  <a:gd name="connsiteY1" fmla="*/ 175 h 12900"/>
                  <a:gd name="connsiteX2" fmla="*/ 1516 w 26362"/>
                  <a:gd name="connsiteY2" fmla="*/ 4495 h 12900"/>
                  <a:gd name="connsiteX3" fmla="*/ 24558 w 26362"/>
                  <a:gd name="connsiteY3" fmla="*/ 12862 h 12900"/>
                  <a:gd name="connsiteX4" fmla="*/ 25656 w 26362"/>
                  <a:gd name="connsiteY4" fmla="*/ 10188 h 1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2" h="12900">
                    <a:moveTo>
                      <a:pt x="25656" y="10188"/>
                    </a:moveTo>
                    <a:cubicBezTo>
                      <a:pt x="18661" y="5730"/>
                      <a:pt x="10294" y="3192"/>
                      <a:pt x="2681" y="175"/>
                    </a:cubicBezTo>
                    <a:cubicBezTo>
                      <a:pt x="7" y="-923"/>
                      <a:pt x="-1159" y="3467"/>
                      <a:pt x="1516" y="4495"/>
                    </a:cubicBezTo>
                    <a:cubicBezTo>
                      <a:pt x="8991" y="7513"/>
                      <a:pt x="16603" y="11353"/>
                      <a:pt x="24558" y="12862"/>
                    </a:cubicBezTo>
                    <a:cubicBezTo>
                      <a:pt x="26136" y="13205"/>
                      <a:pt x="27096" y="11148"/>
                      <a:pt x="25656" y="101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3" name="任意多边形: 形状 4832">
                <a:extLst>
                  <a:ext uri="{FF2B5EF4-FFF2-40B4-BE49-F238E27FC236}">
                    <a16:creationId xmlns:a16="http://schemas.microsoft.com/office/drawing/2014/main" id="{A8C5A7D2-6889-C275-686F-9BBBA8B450EE}"/>
                  </a:ext>
                </a:extLst>
              </p:cNvPr>
              <p:cNvSpPr/>
              <p:nvPr/>
            </p:nvSpPr>
            <p:spPr>
              <a:xfrm>
                <a:off x="10174686" y="3616171"/>
                <a:ext cx="26540" cy="5105"/>
              </a:xfrm>
              <a:custGeom>
                <a:avLst/>
                <a:gdLst>
                  <a:gd name="connsiteX0" fmla="*/ 25255 w 26540"/>
                  <a:gd name="connsiteY0" fmla="*/ 1217 h 5105"/>
                  <a:gd name="connsiteX1" fmla="*/ 2417 w 26540"/>
                  <a:gd name="connsiteY1" fmla="*/ 52 h 5105"/>
                  <a:gd name="connsiteX2" fmla="*/ 2417 w 26540"/>
                  <a:gd name="connsiteY2" fmla="*/ 5058 h 5105"/>
                  <a:gd name="connsiteX3" fmla="*/ 25255 w 26540"/>
                  <a:gd name="connsiteY3" fmla="*/ 3892 h 5105"/>
                  <a:gd name="connsiteX4" fmla="*/ 25255 w 26540"/>
                  <a:gd name="connsiteY4" fmla="*/ 1217 h 5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40" h="5105">
                    <a:moveTo>
                      <a:pt x="25255" y="1217"/>
                    </a:moveTo>
                    <a:cubicBezTo>
                      <a:pt x="17642" y="258"/>
                      <a:pt x="10030" y="-154"/>
                      <a:pt x="2417" y="52"/>
                    </a:cubicBezTo>
                    <a:cubicBezTo>
                      <a:pt x="-806" y="120"/>
                      <a:pt x="-806" y="4990"/>
                      <a:pt x="2417" y="5058"/>
                    </a:cubicBezTo>
                    <a:cubicBezTo>
                      <a:pt x="10030" y="5264"/>
                      <a:pt x="17711" y="4784"/>
                      <a:pt x="25255" y="3892"/>
                    </a:cubicBezTo>
                    <a:cubicBezTo>
                      <a:pt x="26969" y="3687"/>
                      <a:pt x="26969" y="1423"/>
                      <a:pt x="25255" y="12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4" name="任意多边形: 形状 4833">
                <a:extLst>
                  <a:ext uri="{FF2B5EF4-FFF2-40B4-BE49-F238E27FC236}">
                    <a16:creationId xmlns:a16="http://schemas.microsoft.com/office/drawing/2014/main" id="{800E9CE6-A36F-CB0B-D1DB-E7B00982C8F4}"/>
                  </a:ext>
                </a:extLst>
              </p:cNvPr>
              <p:cNvSpPr/>
              <p:nvPr/>
            </p:nvSpPr>
            <p:spPr>
              <a:xfrm>
                <a:off x="11240532" y="3403116"/>
                <a:ext cx="11515" cy="7064"/>
              </a:xfrm>
              <a:custGeom>
                <a:avLst/>
                <a:gdLst>
                  <a:gd name="connsiteX0" fmla="*/ 11220 w 11515"/>
                  <a:gd name="connsiteY0" fmla="*/ 5446 h 7064"/>
                  <a:gd name="connsiteX1" fmla="*/ 2167 w 11515"/>
                  <a:gd name="connsiteY1" fmla="*/ 166 h 7064"/>
                  <a:gd name="connsiteX2" fmla="*/ 727 w 11515"/>
                  <a:gd name="connsiteY2" fmla="*/ 2634 h 7064"/>
                  <a:gd name="connsiteX3" fmla="*/ 10259 w 11515"/>
                  <a:gd name="connsiteY3" fmla="*/ 7024 h 7064"/>
                  <a:gd name="connsiteX4" fmla="*/ 11220 w 11515"/>
                  <a:gd name="connsiteY4" fmla="*/ 5446 h 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15" h="7064">
                    <a:moveTo>
                      <a:pt x="11220" y="5446"/>
                    </a:moveTo>
                    <a:cubicBezTo>
                      <a:pt x="8613" y="3115"/>
                      <a:pt x="5253" y="1811"/>
                      <a:pt x="2167" y="166"/>
                    </a:cubicBezTo>
                    <a:cubicBezTo>
                      <a:pt x="521" y="-657"/>
                      <a:pt x="-919" y="1811"/>
                      <a:pt x="727" y="2634"/>
                    </a:cubicBezTo>
                    <a:cubicBezTo>
                      <a:pt x="3813" y="4212"/>
                      <a:pt x="6899" y="6201"/>
                      <a:pt x="10259" y="7024"/>
                    </a:cubicBezTo>
                    <a:cubicBezTo>
                      <a:pt x="11151" y="7298"/>
                      <a:pt x="11974" y="6132"/>
                      <a:pt x="11220" y="54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5" name="任意多边形: 形状 4834">
                <a:extLst>
                  <a:ext uri="{FF2B5EF4-FFF2-40B4-BE49-F238E27FC236}">
                    <a16:creationId xmlns:a16="http://schemas.microsoft.com/office/drawing/2014/main" id="{19B94421-35D2-C9BB-EE40-20196AC7B18A}"/>
                  </a:ext>
                </a:extLst>
              </p:cNvPr>
              <p:cNvSpPr/>
              <p:nvPr/>
            </p:nvSpPr>
            <p:spPr>
              <a:xfrm>
                <a:off x="10714887" y="3566085"/>
                <a:ext cx="94383" cy="14348"/>
              </a:xfrm>
              <a:custGeom>
                <a:avLst/>
                <a:gdLst>
                  <a:gd name="connsiteX0" fmla="*/ 93016 w 94383"/>
                  <a:gd name="connsiteY0" fmla="*/ 75 h 14348"/>
                  <a:gd name="connsiteX1" fmla="*/ 1324 w 94383"/>
                  <a:gd name="connsiteY1" fmla="*/ 10636 h 14348"/>
                  <a:gd name="connsiteX2" fmla="*/ 1804 w 94383"/>
                  <a:gd name="connsiteY2" fmla="*/ 14340 h 14348"/>
                  <a:gd name="connsiteX3" fmla="*/ 93358 w 94383"/>
                  <a:gd name="connsiteY3" fmla="*/ 2818 h 14348"/>
                  <a:gd name="connsiteX4" fmla="*/ 93016 w 94383"/>
                  <a:gd name="connsiteY4" fmla="*/ 75 h 14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383" h="14348">
                    <a:moveTo>
                      <a:pt x="93016" y="75"/>
                    </a:moveTo>
                    <a:cubicBezTo>
                      <a:pt x="62840" y="-817"/>
                      <a:pt x="31156" y="6453"/>
                      <a:pt x="1324" y="10636"/>
                    </a:cubicBezTo>
                    <a:cubicBezTo>
                      <a:pt x="-734" y="10911"/>
                      <a:pt x="-254" y="14545"/>
                      <a:pt x="1804" y="14340"/>
                    </a:cubicBezTo>
                    <a:cubicBezTo>
                      <a:pt x="31773" y="11322"/>
                      <a:pt x="64280" y="10911"/>
                      <a:pt x="93358" y="2818"/>
                    </a:cubicBezTo>
                    <a:cubicBezTo>
                      <a:pt x="94936" y="2338"/>
                      <a:pt x="94593" y="75"/>
                      <a:pt x="93016" y="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6" name="任意多边形: 形状 4835">
                <a:extLst>
                  <a:ext uri="{FF2B5EF4-FFF2-40B4-BE49-F238E27FC236}">
                    <a16:creationId xmlns:a16="http://schemas.microsoft.com/office/drawing/2014/main" id="{0FAAA0DD-D7E7-76E3-9966-4B9228EBA858}"/>
                  </a:ext>
                </a:extLst>
              </p:cNvPr>
              <p:cNvSpPr/>
              <p:nvPr/>
            </p:nvSpPr>
            <p:spPr>
              <a:xfrm>
                <a:off x="11345588" y="3573590"/>
                <a:ext cx="55053" cy="32776"/>
              </a:xfrm>
              <a:custGeom>
                <a:avLst/>
                <a:gdLst>
                  <a:gd name="connsiteX0" fmla="*/ 49497 w 55053"/>
                  <a:gd name="connsiteY0" fmla="*/ 12046 h 32776"/>
                  <a:gd name="connsiteX1" fmla="*/ 46822 w 55053"/>
                  <a:gd name="connsiteY1" fmla="*/ 10537 h 32776"/>
                  <a:gd name="connsiteX2" fmla="*/ 4234 w 55053"/>
                  <a:gd name="connsiteY2" fmla="*/ 456 h 32776"/>
                  <a:gd name="connsiteX3" fmla="*/ 873 w 55053"/>
                  <a:gd name="connsiteY3" fmla="*/ 4845 h 32776"/>
                  <a:gd name="connsiteX4" fmla="*/ 45862 w 55053"/>
                  <a:gd name="connsiteY4" fmla="*/ 15132 h 32776"/>
                  <a:gd name="connsiteX5" fmla="*/ 51691 w 55053"/>
                  <a:gd name="connsiteY5" fmla="*/ 31934 h 32776"/>
                  <a:gd name="connsiteX6" fmla="*/ 55052 w 55053"/>
                  <a:gd name="connsiteY6" fmla="*/ 31043 h 32776"/>
                  <a:gd name="connsiteX7" fmla="*/ 49497 w 55053"/>
                  <a:gd name="connsiteY7" fmla="*/ 12046 h 3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053" h="32776">
                    <a:moveTo>
                      <a:pt x="49497" y="12046"/>
                    </a:moveTo>
                    <a:cubicBezTo>
                      <a:pt x="49153" y="10880"/>
                      <a:pt x="48056" y="10332"/>
                      <a:pt x="46822" y="10537"/>
                    </a:cubicBezTo>
                    <a:cubicBezTo>
                      <a:pt x="31734" y="13486"/>
                      <a:pt x="16578" y="9509"/>
                      <a:pt x="4234" y="456"/>
                    </a:cubicBezTo>
                    <a:cubicBezTo>
                      <a:pt x="1696" y="-1395"/>
                      <a:pt x="-1595" y="2857"/>
                      <a:pt x="873" y="4845"/>
                    </a:cubicBezTo>
                    <a:cubicBezTo>
                      <a:pt x="14041" y="15612"/>
                      <a:pt x="29540" y="18973"/>
                      <a:pt x="45862" y="15132"/>
                    </a:cubicBezTo>
                    <a:cubicBezTo>
                      <a:pt x="47508" y="20893"/>
                      <a:pt x="48399" y="26997"/>
                      <a:pt x="51691" y="31934"/>
                    </a:cubicBezTo>
                    <a:cubicBezTo>
                      <a:pt x="52651" y="33375"/>
                      <a:pt x="55120" y="32895"/>
                      <a:pt x="55052" y="31043"/>
                    </a:cubicBezTo>
                    <a:cubicBezTo>
                      <a:pt x="54914" y="24253"/>
                      <a:pt x="51554" y="18493"/>
                      <a:pt x="49497" y="12046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7" name="任意多边形: 形状 4836">
                <a:extLst>
                  <a:ext uri="{FF2B5EF4-FFF2-40B4-BE49-F238E27FC236}">
                    <a16:creationId xmlns:a16="http://schemas.microsoft.com/office/drawing/2014/main" id="{C51D2868-EEB3-D480-D4C3-E05097B32B13}"/>
                  </a:ext>
                </a:extLst>
              </p:cNvPr>
              <p:cNvSpPr/>
              <p:nvPr/>
            </p:nvSpPr>
            <p:spPr>
              <a:xfrm>
                <a:off x="11569680" y="3488223"/>
                <a:ext cx="18118" cy="17060"/>
              </a:xfrm>
              <a:custGeom>
                <a:avLst/>
                <a:gdLst>
                  <a:gd name="connsiteX0" fmla="*/ 13793 w 18118"/>
                  <a:gd name="connsiteY0" fmla="*/ 715 h 17060"/>
                  <a:gd name="connsiteX1" fmla="*/ 6318 w 18118"/>
                  <a:gd name="connsiteY1" fmla="*/ 7848 h 17060"/>
                  <a:gd name="connsiteX2" fmla="*/ 146 w 18118"/>
                  <a:gd name="connsiteY2" fmla="*/ 14980 h 17060"/>
                  <a:gd name="connsiteX3" fmla="*/ 1723 w 18118"/>
                  <a:gd name="connsiteY3" fmla="*/ 16969 h 17060"/>
                  <a:gd name="connsiteX4" fmla="*/ 8718 w 18118"/>
                  <a:gd name="connsiteY4" fmla="*/ 12031 h 17060"/>
                  <a:gd name="connsiteX5" fmla="*/ 17359 w 18118"/>
                  <a:gd name="connsiteY5" fmla="*/ 4282 h 17060"/>
                  <a:gd name="connsiteX6" fmla="*/ 13793 w 18118"/>
                  <a:gd name="connsiteY6" fmla="*/ 715 h 1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18" h="17060">
                    <a:moveTo>
                      <a:pt x="13793" y="715"/>
                    </a:moveTo>
                    <a:cubicBezTo>
                      <a:pt x="11324" y="3116"/>
                      <a:pt x="8787" y="5448"/>
                      <a:pt x="6318" y="7848"/>
                    </a:cubicBezTo>
                    <a:cubicBezTo>
                      <a:pt x="4055" y="9974"/>
                      <a:pt x="1517" y="12100"/>
                      <a:pt x="146" y="14980"/>
                    </a:cubicBezTo>
                    <a:cubicBezTo>
                      <a:pt x="-335" y="15940"/>
                      <a:pt x="420" y="17449"/>
                      <a:pt x="1723" y="16969"/>
                    </a:cubicBezTo>
                    <a:cubicBezTo>
                      <a:pt x="4466" y="15940"/>
                      <a:pt x="6523" y="13952"/>
                      <a:pt x="8718" y="12031"/>
                    </a:cubicBezTo>
                    <a:cubicBezTo>
                      <a:pt x="11667" y="9494"/>
                      <a:pt x="14479" y="6888"/>
                      <a:pt x="17359" y="4282"/>
                    </a:cubicBezTo>
                    <a:cubicBezTo>
                      <a:pt x="19691" y="2087"/>
                      <a:pt x="16125" y="-1548"/>
                      <a:pt x="13793" y="715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8" name="任意多边形: 形状 4837">
                <a:extLst>
                  <a:ext uri="{FF2B5EF4-FFF2-40B4-BE49-F238E27FC236}">
                    <a16:creationId xmlns:a16="http://schemas.microsoft.com/office/drawing/2014/main" id="{D45ADB93-37EE-1D36-0C96-43C6AAD77CD4}"/>
                  </a:ext>
                </a:extLst>
              </p:cNvPr>
              <p:cNvSpPr/>
              <p:nvPr/>
            </p:nvSpPr>
            <p:spPr>
              <a:xfrm>
                <a:off x="11894218" y="3401153"/>
                <a:ext cx="58094" cy="7390"/>
              </a:xfrm>
              <a:custGeom>
                <a:avLst/>
                <a:gdLst>
                  <a:gd name="connsiteX0" fmla="*/ 57187 w 58094"/>
                  <a:gd name="connsiteY0" fmla="*/ 4804 h 7390"/>
                  <a:gd name="connsiteX1" fmla="*/ 1980 w 58094"/>
                  <a:gd name="connsiteY1" fmla="*/ 3 h 7390"/>
                  <a:gd name="connsiteX2" fmla="*/ 1980 w 58094"/>
                  <a:gd name="connsiteY2" fmla="*/ 4118 h 7390"/>
                  <a:gd name="connsiteX3" fmla="*/ 56913 w 58094"/>
                  <a:gd name="connsiteY3" fmla="*/ 7204 h 7390"/>
                  <a:gd name="connsiteX4" fmla="*/ 57187 w 58094"/>
                  <a:gd name="connsiteY4" fmla="*/ 4804 h 7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94" h="7390">
                    <a:moveTo>
                      <a:pt x="57187" y="4804"/>
                    </a:moveTo>
                    <a:cubicBezTo>
                      <a:pt x="39082" y="1375"/>
                      <a:pt x="20291" y="758"/>
                      <a:pt x="1980" y="3"/>
                    </a:cubicBezTo>
                    <a:cubicBezTo>
                      <a:pt x="-694" y="-134"/>
                      <a:pt x="-626" y="3844"/>
                      <a:pt x="1980" y="4118"/>
                    </a:cubicBezTo>
                    <a:cubicBezTo>
                      <a:pt x="20085" y="5970"/>
                      <a:pt x="38671" y="8027"/>
                      <a:pt x="56913" y="7204"/>
                    </a:cubicBezTo>
                    <a:cubicBezTo>
                      <a:pt x="58216" y="7136"/>
                      <a:pt x="58627" y="5010"/>
                      <a:pt x="57187" y="48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9" name="任意多边形: 形状 4838">
                <a:extLst>
                  <a:ext uri="{FF2B5EF4-FFF2-40B4-BE49-F238E27FC236}">
                    <a16:creationId xmlns:a16="http://schemas.microsoft.com/office/drawing/2014/main" id="{0692F459-70A3-FE0C-DC47-7A42F6EEE682}"/>
                  </a:ext>
                </a:extLst>
              </p:cNvPr>
              <p:cNvSpPr/>
              <p:nvPr/>
            </p:nvSpPr>
            <p:spPr>
              <a:xfrm>
                <a:off x="11096787" y="3299837"/>
                <a:ext cx="251569" cy="65708"/>
              </a:xfrm>
              <a:custGeom>
                <a:avLst/>
                <a:gdLst>
                  <a:gd name="connsiteX0" fmla="*/ 248440 w 251569"/>
                  <a:gd name="connsiteY0" fmla="*/ 23755 h 65708"/>
                  <a:gd name="connsiteX1" fmla="*/ 215590 w 251569"/>
                  <a:gd name="connsiteY1" fmla="*/ 21766 h 65708"/>
                  <a:gd name="connsiteX2" fmla="*/ 212915 w 251569"/>
                  <a:gd name="connsiteY2" fmla="*/ 17309 h 65708"/>
                  <a:gd name="connsiteX3" fmla="*/ 208663 w 251569"/>
                  <a:gd name="connsiteY3" fmla="*/ 20600 h 65708"/>
                  <a:gd name="connsiteX4" fmla="*/ 209143 w 251569"/>
                  <a:gd name="connsiteY4" fmla="*/ 21560 h 65708"/>
                  <a:gd name="connsiteX5" fmla="*/ 179380 w 251569"/>
                  <a:gd name="connsiteY5" fmla="*/ 20875 h 65708"/>
                  <a:gd name="connsiteX6" fmla="*/ 48323 w 251569"/>
                  <a:gd name="connsiteY6" fmla="*/ 16554 h 65708"/>
                  <a:gd name="connsiteX7" fmla="*/ 26103 w 251569"/>
                  <a:gd name="connsiteY7" fmla="*/ 24921 h 65708"/>
                  <a:gd name="connsiteX8" fmla="*/ 1620 w 251569"/>
                  <a:gd name="connsiteY8" fmla="*/ 24098 h 65708"/>
                  <a:gd name="connsiteX9" fmla="*/ 1620 w 251569"/>
                  <a:gd name="connsiteY9" fmla="*/ 27458 h 65708"/>
                  <a:gd name="connsiteX10" fmla="*/ 17942 w 251569"/>
                  <a:gd name="connsiteY10" fmla="*/ 29036 h 65708"/>
                  <a:gd name="connsiteX11" fmla="*/ 7587 w 251569"/>
                  <a:gd name="connsiteY11" fmla="*/ 35071 h 65708"/>
                  <a:gd name="connsiteX12" fmla="*/ 10467 w 251569"/>
                  <a:gd name="connsiteY12" fmla="*/ 40009 h 65708"/>
                  <a:gd name="connsiteX13" fmla="*/ 30972 w 251569"/>
                  <a:gd name="connsiteY13" fmla="*/ 30133 h 65708"/>
                  <a:gd name="connsiteX14" fmla="*/ 95986 w 251569"/>
                  <a:gd name="connsiteY14" fmla="*/ 34728 h 65708"/>
                  <a:gd name="connsiteX15" fmla="*/ 123693 w 251569"/>
                  <a:gd name="connsiteY15" fmla="*/ 37128 h 65708"/>
                  <a:gd name="connsiteX16" fmla="*/ 107508 w 251569"/>
                  <a:gd name="connsiteY16" fmla="*/ 41792 h 65708"/>
                  <a:gd name="connsiteX17" fmla="*/ 107919 w 251569"/>
                  <a:gd name="connsiteY17" fmla="*/ 44946 h 65708"/>
                  <a:gd name="connsiteX18" fmla="*/ 44963 w 251569"/>
                  <a:gd name="connsiteY18" fmla="*/ 62571 h 65708"/>
                  <a:gd name="connsiteX19" fmla="*/ 45786 w 251569"/>
                  <a:gd name="connsiteY19" fmla="*/ 65657 h 65708"/>
                  <a:gd name="connsiteX20" fmla="*/ 145844 w 251569"/>
                  <a:gd name="connsiteY20" fmla="*/ 40557 h 65708"/>
                  <a:gd name="connsiteX21" fmla="*/ 146735 w 251569"/>
                  <a:gd name="connsiteY21" fmla="*/ 39186 h 65708"/>
                  <a:gd name="connsiteX22" fmla="*/ 188089 w 251569"/>
                  <a:gd name="connsiteY22" fmla="*/ 40694 h 65708"/>
                  <a:gd name="connsiteX23" fmla="*/ 212915 w 251569"/>
                  <a:gd name="connsiteY23" fmla="*/ 60308 h 65708"/>
                  <a:gd name="connsiteX24" fmla="*/ 229031 w 251569"/>
                  <a:gd name="connsiteY24" fmla="*/ 47141 h 65708"/>
                  <a:gd name="connsiteX25" fmla="*/ 223614 w 251569"/>
                  <a:gd name="connsiteY25" fmla="*/ 46386 h 65708"/>
                  <a:gd name="connsiteX26" fmla="*/ 195222 w 251569"/>
                  <a:gd name="connsiteY26" fmla="*/ 40420 h 65708"/>
                  <a:gd name="connsiteX27" fmla="*/ 197073 w 251569"/>
                  <a:gd name="connsiteY27" fmla="*/ 40351 h 65708"/>
                  <a:gd name="connsiteX28" fmla="*/ 197690 w 251569"/>
                  <a:gd name="connsiteY28" fmla="*/ 35551 h 65708"/>
                  <a:gd name="connsiteX29" fmla="*/ 190421 w 251569"/>
                  <a:gd name="connsiteY29" fmla="*/ 34385 h 65708"/>
                  <a:gd name="connsiteX30" fmla="*/ 186306 w 251569"/>
                  <a:gd name="connsiteY30" fmla="*/ 30064 h 65708"/>
                  <a:gd name="connsiteX31" fmla="*/ 208938 w 251569"/>
                  <a:gd name="connsiteY31" fmla="*/ 30476 h 65708"/>
                  <a:gd name="connsiteX32" fmla="*/ 205920 w 251569"/>
                  <a:gd name="connsiteY32" fmla="*/ 34591 h 65708"/>
                  <a:gd name="connsiteX33" fmla="*/ 207223 w 251569"/>
                  <a:gd name="connsiteY33" fmla="*/ 37745 h 65708"/>
                  <a:gd name="connsiteX34" fmla="*/ 215796 w 251569"/>
                  <a:gd name="connsiteY34" fmla="*/ 30613 h 65708"/>
                  <a:gd name="connsiteX35" fmla="*/ 248577 w 251569"/>
                  <a:gd name="connsiteY35" fmla="*/ 30133 h 65708"/>
                  <a:gd name="connsiteX36" fmla="*/ 248440 w 251569"/>
                  <a:gd name="connsiteY36" fmla="*/ 23755 h 65708"/>
                  <a:gd name="connsiteX37" fmla="*/ 115326 w 251569"/>
                  <a:gd name="connsiteY37" fmla="*/ 13537 h 65708"/>
                  <a:gd name="connsiteX38" fmla="*/ 85494 w 251569"/>
                  <a:gd name="connsiteY38" fmla="*/ 10725 h 65708"/>
                  <a:gd name="connsiteX39" fmla="*/ 169779 w 251569"/>
                  <a:gd name="connsiteY39" fmla="*/ 20738 h 65708"/>
                  <a:gd name="connsiteX40" fmla="*/ 161823 w 251569"/>
                  <a:gd name="connsiteY40" fmla="*/ 20669 h 65708"/>
                  <a:gd name="connsiteX41" fmla="*/ 149547 w 251569"/>
                  <a:gd name="connsiteY41" fmla="*/ 19915 h 65708"/>
                  <a:gd name="connsiteX42" fmla="*/ 53467 w 251569"/>
                  <a:gd name="connsiteY42" fmla="*/ 21423 h 65708"/>
                  <a:gd name="connsiteX43" fmla="*/ 114846 w 251569"/>
                  <a:gd name="connsiteY43" fmla="*/ 17103 h 65708"/>
                  <a:gd name="connsiteX44" fmla="*/ 115326 w 251569"/>
                  <a:gd name="connsiteY44" fmla="*/ 13537 h 65708"/>
                  <a:gd name="connsiteX45" fmla="*/ 102639 w 251569"/>
                  <a:gd name="connsiteY45" fmla="*/ 29036 h 65708"/>
                  <a:gd name="connsiteX46" fmla="*/ 66360 w 251569"/>
                  <a:gd name="connsiteY46" fmla="*/ 26910 h 65708"/>
                  <a:gd name="connsiteX47" fmla="*/ 110457 w 251569"/>
                  <a:gd name="connsiteY47" fmla="*/ 26293 h 65708"/>
                  <a:gd name="connsiteX48" fmla="*/ 122252 w 251569"/>
                  <a:gd name="connsiteY48" fmla="*/ 25812 h 65708"/>
                  <a:gd name="connsiteX49" fmla="*/ 124173 w 251569"/>
                  <a:gd name="connsiteY49" fmla="*/ 27184 h 65708"/>
                  <a:gd name="connsiteX50" fmla="*/ 127190 w 251569"/>
                  <a:gd name="connsiteY50" fmla="*/ 30064 h 65708"/>
                  <a:gd name="connsiteX51" fmla="*/ 102639 w 251569"/>
                  <a:gd name="connsiteY51" fmla="*/ 29036 h 65708"/>
                  <a:gd name="connsiteX52" fmla="*/ 136723 w 251569"/>
                  <a:gd name="connsiteY52" fmla="*/ 30339 h 65708"/>
                  <a:gd name="connsiteX53" fmla="*/ 135694 w 251569"/>
                  <a:gd name="connsiteY53" fmla="*/ 27870 h 65708"/>
                  <a:gd name="connsiteX54" fmla="*/ 173139 w 251569"/>
                  <a:gd name="connsiteY54" fmla="*/ 29653 h 65708"/>
                  <a:gd name="connsiteX55" fmla="*/ 179517 w 251569"/>
                  <a:gd name="connsiteY55" fmla="*/ 33082 h 65708"/>
                  <a:gd name="connsiteX56" fmla="*/ 136723 w 251569"/>
                  <a:gd name="connsiteY56" fmla="*/ 30339 h 65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51569" h="65708">
                    <a:moveTo>
                      <a:pt x="248440" y="23755"/>
                    </a:moveTo>
                    <a:cubicBezTo>
                      <a:pt x="237604" y="22864"/>
                      <a:pt x="226631" y="22246"/>
                      <a:pt x="215590" y="21766"/>
                    </a:cubicBezTo>
                    <a:cubicBezTo>
                      <a:pt x="214973" y="20120"/>
                      <a:pt x="214150" y="18543"/>
                      <a:pt x="212915" y="17309"/>
                    </a:cubicBezTo>
                    <a:cubicBezTo>
                      <a:pt x="210721" y="15251"/>
                      <a:pt x="206949" y="17926"/>
                      <a:pt x="208663" y="20600"/>
                    </a:cubicBezTo>
                    <a:cubicBezTo>
                      <a:pt x="208869" y="20943"/>
                      <a:pt x="209006" y="21218"/>
                      <a:pt x="209143" y="21560"/>
                    </a:cubicBezTo>
                    <a:cubicBezTo>
                      <a:pt x="199268" y="21218"/>
                      <a:pt x="189324" y="21012"/>
                      <a:pt x="179380" y="20875"/>
                    </a:cubicBezTo>
                    <a:cubicBezTo>
                      <a:pt x="142826" y="-11358"/>
                      <a:pt x="92146" y="-934"/>
                      <a:pt x="48323" y="16554"/>
                    </a:cubicBezTo>
                    <a:cubicBezTo>
                      <a:pt x="40711" y="18749"/>
                      <a:pt x="33304" y="21560"/>
                      <a:pt x="26103" y="24921"/>
                    </a:cubicBezTo>
                    <a:cubicBezTo>
                      <a:pt x="17942" y="24578"/>
                      <a:pt x="9781" y="24235"/>
                      <a:pt x="1620" y="24098"/>
                    </a:cubicBezTo>
                    <a:cubicBezTo>
                      <a:pt x="-574" y="24029"/>
                      <a:pt x="-506" y="27253"/>
                      <a:pt x="1620" y="27458"/>
                    </a:cubicBezTo>
                    <a:cubicBezTo>
                      <a:pt x="7038" y="28076"/>
                      <a:pt x="12524" y="28556"/>
                      <a:pt x="17942" y="29036"/>
                    </a:cubicBezTo>
                    <a:cubicBezTo>
                      <a:pt x="14445" y="30956"/>
                      <a:pt x="10947" y="32945"/>
                      <a:pt x="7587" y="35071"/>
                    </a:cubicBezTo>
                    <a:cubicBezTo>
                      <a:pt x="4501" y="37060"/>
                      <a:pt x="7175" y="41654"/>
                      <a:pt x="10467" y="40009"/>
                    </a:cubicBezTo>
                    <a:cubicBezTo>
                      <a:pt x="17256" y="36648"/>
                      <a:pt x="24046" y="33356"/>
                      <a:pt x="30972" y="30133"/>
                    </a:cubicBezTo>
                    <a:cubicBezTo>
                      <a:pt x="52644" y="31916"/>
                      <a:pt x="74315" y="33219"/>
                      <a:pt x="95986" y="34728"/>
                    </a:cubicBezTo>
                    <a:cubicBezTo>
                      <a:pt x="105107" y="35345"/>
                      <a:pt x="114366" y="36237"/>
                      <a:pt x="123693" y="37128"/>
                    </a:cubicBezTo>
                    <a:cubicBezTo>
                      <a:pt x="118275" y="38637"/>
                      <a:pt x="112857" y="40146"/>
                      <a:pt x="107508" y="41792"/>
                    </a:cubicBezTo>
                    <a:cubicBezTo>
                      <a:pt x="105587" y="42409"/>
                      <a:pt x="106205" y="44741"/>
                      <a:pt x="107919" y="44946"/>
                    </a:cubicBezTo>
                    <a:cubicBezTo>
                      <a:pt x="86591" y="50090"/>
                      <a:pt x="65331" y="56811"/>
                      <a:pt x="44963" y="62571"/>
                    </a:cubicBezTo>
                    <a:cubicBezTo>
                      <a:pt x="42974" y="63120"/>
                      <a:pt x="43797" y="66137"/>
                      <a:pt x="45786" y="65657"/>
                    </a:cubicBezTo>
                    <a:cubicBezTo>
                      <a:pt x="78498" y="58594"/>
                      <a:pt x="114640" y="52696"/>
                      <a:pt x="145844" y="40557"/>
                    </a:cubicBezTo>
                    <a:cubicBezTo>
                      <a:pt x="146393" y="40351"/>
                      <a:pt x="146667" y="39734"/>
                      <a:pt x="146735" y="39186"/>
                    </a:cubicBezTo>
                    <a:cubicBezTo>
                      <a:pt x="160589" y="40351"/>
                      <a:pt x="174442" y="41037"/>
                      <a:pt x="188089" y="40694"/>
                    </a:cubicBezTo>
                    <a:cubicBezTo>
                      <a:pt x="195564" y="49473"/>
                      <a:pt x="199748" y="58799"/>
                      <a:pt x="212915" y="60308"/>
                    </a:cubicBezTo>
                    <a:cubicBezTo>
                      <a:pt x="221488" y="61268"/>
                      <a:pt x="228620" y="55439"/>
                      <a:pt x="229031" y="47141"/>
                    </a:cubicBezTo>
                    <a:cubicBezTo>
                      <a:pt x="229169" y="44055"/>
                      <a:pt x="224163" y="43300"/>
                      <a:pt x="223614" y="46386"/>
                    </a:cubicBezTo>
                    <a:cubicBezTo>
                      <a:pt x="220116" y="65726"/>
                      <a:pt x="202422" y="48787"/>
                      <a:pt x="195222" y="40420"/>
                    </a:cubicBezTo>
                    <a:cubicBezTo>
                      <a:pt x="195839" y="40420"/>
                      <a:pt x="196456" y="40420"/>
                      <a:pt x="197073" y="40351"/>
                    </a:cubicBezTo>
                    <a:cubicBezTo>
                      <a:pt x="199679" y="40214"/>
                      <a:pt x="200571" y="36099"/>
                      <a:pt x="197690" y="35551"/>
                    </a:cubicBezTo>
                    <a:cubicBezTo>
                      <a:pt x="195290" y="35071"/>
                      <a:pt x="192821" y="34728"/>
                      <a:pt x="190421" y="34385"/>
                    </a:cubicBezTo>
                    <a:cubicBezTo>
                      <a:pt x="189118" y="32808"/>
                      <a:pt x="187815" y="31299"/>
                      <a:pt x="186306" y="30064"/>
                    </a:cubicBezTo>
                    <a:cubicBezTo>
                      <a:pt x="193850" y="30270"/>
                      <a:pt x="201394" y="30407"/>
                      <a:pt x="208938" y="30476"/>
                    </a:cubicBezTo>
                    <a:cubicBezTo>
                      <a:pt x="208183" y="31985"/>
                      <a:pt x="207154" y="33356"/>
                      <a:pt x="205920" y="34591"/>
                    </a:cubicBezTo>
                    <a:cubicBezTo>
                      <a:pt x="204823" y="35688"/>
                      <a:pt x="205577" y="37883"/>
                      <a:pt x="207223" y="37745"/>
                    </a:cubicBezTo>
                    <a:cubicBezTo>
                      <a:pt x="211750" y="37471"/>
                      <a:pt x="214561" y="34385"/>
                      <a:pt x="215796" y="30613"/>
                    </a:cubicBezTo>
                    <a:cubicBezTo>
                      <a:pt x="226769" y="30682"/>
                      <a:pt x="237741" y="30544"/>
                      <a:pt x="248577" y="30133"/>
                    </a:cubicBezTo>
                    <a:cubicBezTo>
                      <a:pt x="252623" y="30064"/>
                      <a:pt x="252554" y="24098"/>
                      <a:pt x="248440" y="23755"/>
                    </a:cubicBezTo>
                    <a:close/>
                    <a:moveTo>
                      <a:pt x="115326" y="13537"/>
                    </a:moveTo>
                    <a:cubicBezTo>
                      <a:pt x="105451" y="11411"/>
                      <a:pt x="95438" y="10588"/>
                      <a:pt x="85494" y="10725"/>
                    </a:cubicBezTo>
                    <a:cubicBezTo>
                      <a:pt x="113748" y="4415"/>
                      <a:pt x="142209" y="5307"/>
                      <a:pt x="169779" y="20738"/>
                    </a:cubicBezTo>
                    <a:cubicBezTo>
                      <a:pt x="167104" y="20738"/>
                      <a:pt x="164498" y="20669"/>
                      <a:pt x="161823" y="20669"/>
                    </a:cubicBezTo>
                    <a:cubicBezTo>
                      <a:pt x="157845" y="20189"/>
                      <a:pt x="153799" y="19983"/>
                      <a:pt x="149547" y="19915"/>
                    </a:cubicBezTo>
                    <a:cubicBezTo>
                      <a:pt x="117795" y="19366"/>
                      <a:pt x="85356" y="19709"/>
                      <a:pt x="53467" y="21423"/>
                    </a:cubicBezTo>
                    <a:cubicBezTo>
                      <a:pt x="73081" y="16348"/>
                      <a:pt x="93586" y="15114"/>
                      <a:pt x="114846" y="17103"/>
                    </a:cubicBezTo>
                    <a:cubicBezTo>
                      <a:pt x="116903" y="17309"/>
                      <a:pt x="117315" y="13948"/>
                      <a:pt x="115326" y="13537"/>
                    </a:cubicBezTo>
                    <a:close/>
                    <a:moveTo>
                      <a:pt x="102639" y="29036"/>
                    </a:moveTo>
                    <a:cubicBezTo>
                      <a:pt x="90568" y="28350"/>
                      <a:pt x="78430" y="27596"/>
                      <a:pt x="66360" y="26910"/>
                    </a:cubicBezTo>
                    <a:cubicBezTo>
                      <a:pt x="81104" y="26841"/>
                      <a:pt x="95781" y="26498"/>
                      <a:pt x="110457" y="26293"/>
                    </a:cubicBezTo>
                    <a:cubicBezTo>
                      <a:pt x="114160" y="26224"/>
                      <a:pt x="118138" y="26018"/>
                      <a:pt x="122252" y="25812"/>
                    </a:cubicBezTo>
                    <a:cubicBezTo>
                      <a:pt x="122596" y="26430"/>
                      <a:pt x="123213" y="26978"/>
                      <a:pt x="124173" y="27184"/>
                    </a:cubicBezTo>
                    <a:cubicBezTo>
                      <a:pt x="125407" y="28213"/>
                      <a:pt x="126367" y="29173"/>
                      <a:pt x="127190" y="30064"/>
                    </a:cubicBezTo>
                    <a:cubicBezTo>
                      <a:pt x="118892" y="29790"/>
                      <a:pt x="110731" y="29516"/>
                      <a:pt x="102639" y="29036"/>
                    </a:cubicBezTo>
                    <a:close/>
                    <a:moveTo>
                      <a:pt x="136723" y="30339"/>
                    </a:moveTo>
                    <a:cubicBezTo>
                      <a:pt x="136380" y="29447"/>
                      <a:pt x="136106" y="28556"/>
                      <a:pt x="135694" y="27870"/>
                    </a:cubicBezTo>
                    <a:cubicBezTo>
                      <a:pt x="148107" y="28556"/>
                      <a:pt x="160589" y="29173"/>
                      <a:pt x="173139" y="29653"/>
                    </a:cubicBezTo>
                    <a:cubicBezTo>
                      <a:pt x="175402" y="30613"/>
                      <a:pt x="177528" y="31779"/>
                      <a:pt x="179517" y="33082"/>
                    </a:cubicBezTo>
                    <a:cubicBezTo>
                      <a:pt x="165389" y="31505"/>
                      <a:pt x="150987" y="30819"/>
                      <a:pt x="136723" y="303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0" name="任意多边形: 形状 4839">
                <a:extLst>
                  <a:ext uri="{FF2B5EF4-FFF2-40B4-BE49-F238E27FC236}">
                    <a16:creationId xmlns:a16="http://schemas.microsoft.com/office/drawing/2014/main" id="{4BDAE765-B20B-A508-C251-0E8C4C2BAB00}"/>
                  </a:ext>
                </a:extLst>
              </p:cNvPr>
              <p:cNvSpPr/>
              <p:nvPr/>
            </p:nvSpPr>
            <p:spPr>
              <a:xfrm>
                <a:off x="10175500" y="3581118"/>
                <a:ext cx="103427" cy="22952"/>
              </a:xfrm>
              <a:custGeom>
                <a:avLst/>
                <a:gdLst>
                  <a:gd name="connsiteX0" fmla="*/ 101593 w 103427"/>
                  <a:gd name="connsiteY0" fmla="*/ 8907 h 22952"/>
                  <a:gd name="connsiteX1" fmla="*/ 30544 w 103427"/>
                  <a:gd name="connsiteY1" fmla="*/ 8016 h 22952"/>
                  <a:gd name="connsiteX2" fmla="*/ 29721 w 103427"/>
                  <a:gd name="connsiteY2" fmla="*/ 9868 h 22952"/>
                  <a:gd name="connsiteX3" fmla="*/ 3729 w 103427"/>
                  <a:gd name="connsiteY3" fmla="*/ 10416 h 22952"/>
                  <a:gd name="connsiteX4" fmla="*/ 3729 w 103427"/>
                  <a:gd name="connsiteY4" fmla="*/ 18166 h 22952"/>
                  <a:gd name="connsiteX5" fmla="*/ 17994 w 103427"/>
                  <a:gd name="connsiteY5" fmla="*/ 18303 h 22952"/>
                  <a:gd name="connsiteX6" fmla="*/ 20874 w 103427"/>
                  <a:gd name="connsiteY6" fmla="*/ 22623 h 22952"/>
                  <a:gd name="connsiteX7" fmla="*/ 53724 w 103427"/>
                  <a:gd name="connsiteY7" fmla="*/ 16863 h 22952"/>
                  <a:gd name="connsiteX8" fmla="*/ 99673 w 103427"/>
                  <a:gd name="connsiteY8" fmla="*/ 15697 h 22952"/>
                  <a:gd name="connsiteX9" fmla="*/ 101593 w 103427"/>
                  <a:gd name="connsiteY9" fmla="*/ 8907 h 22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427" h="22952">
                    <a:moveTo>
                      <a:pt x="101593" y="8907"/>
                    </a:moveTo>
                    <a:cubicBezTo>
                      <a:pt x="79853" y="-625"/>
                      <a:pt x="51941" y="-4740"/>
                      <a:pt x="30544" y="8016"/>
                    </a:cubicBezTo>
                    <a:cubicBezTo>
                      <a:pt x="29721" y="8496"/>
                      <a:pt x="29584" y="9182"/>
                      <a:pt x="29721" y="9868"/>
                    </a:cubicBezTo>
                    <a:cubicBezTo>
                      <a:pt x="21080" y="10073"/>
                      <a:pt x="12439" y="10210"/>
                      <a:pt x="3729" y="10416"/>
                    </a:cubicBezTo>
                    <a:cubicBezTo>
                      <a:pt x="-1346" y="10485"/>
                      <a:pt x="-1140" y="17617"/>
                      <a:pt x="3729" y="18166"/>
                    </a:cubicBezTo>
                    <a:cubicBezTo>
                      <a:pt x="8873" y="18714"/>
                      <a:pt x="13262" y="18783"/>
                      <a:pt x="17994" y="18303"/>
                    </a:cubicBezTo>
                    <a:cubicBezTo>
                      <a:pt x="17514" y="20086"/>
                      <a:pt x="18474" y="22418"/>
                      <a:pt x="20874" y="22623"/>
                    </a:cubicBezTo>
                    <a:cubicBezTo>
                      <a:pt x="32190" y="23721"/>
                      <a:pt x="43780" y="22143"/>
                      <a:pt x="53724" y="16863"/>
                    </a:cubicBezTo>
                    <a:cubicBezTo>
                      <a:pt x="69018" y="16451"/>
                      <a:pt x="84379" y="16109"/>
                      <a:pt x="99673" y="15697"/>
                    </a:cubicBezTo>
                    <a:cubicBezTo>
                      <a:pt x="103102" y="15491"/>
                      <a:pt x="105091" y="10416"/>
                      <a:pt x="101593" y="89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1" name="任意多边形: 形状 4840">
                <a:extLst>
                  <a:ext uri="{FF2B5EF4-FFF2-40B4-BE49-F238E27FC236}">
                    <a16:creationId xmlns:a16="http://schemas.microsoft.com/office/drawing/2014/main" id="{815EECB4-78E7-3303-4A38-F39EE5C30F86}"/>
                  </a:ext>
                </a:extLst>
              </p:cNvPr>
              <p:cNvSpPr/>
              <p:nvPr/>
            </p:nvSpPr>
            <p:spPr>
              <a:xfrm>
                <a:off x="7243954" y="3264549"/>
                <a:ext cx="219639" cy="23467"/>
              </a:xfrm>
              <a:custGeom>
                <a:avLst/>
                <a:gdLst>
                  <a:gd name="connsiteX0" fmla="*/ 216284 w 219639"/>
                  <a:gd name="connsiteY0" fmla="*/ 12478 h 23467"/>
                  <a:gd name="connsiteX1" fmla="*/ 96681 w 219639"/>
                  <a:gd name="connsiteY1" fmla="*/ 8637 h 23467"/>
                  <a:gd name="connsiteX2" fmla="*/ 66506 w 219639"/>
                  <a:gd name="connsiteY2" fmla="*/ 65 h 23467"/>
                  <a:gd name="connsiteX3" fmla="*/ 65477 w 219639"/>
                  <a:gd name="connsiteY3" fmla="*/ 2534 h 23467"/>
                  <a:gd name="connsiteX4" fmla="*/ 79262 w 219639"/>
                  <a:gd name="connsiteY4" fmla="*/ 8226 h 23467"/>
                  <a:gd name="connsiteX5" fmla="*/ 3549 w 219639"/>
                  <a:gd name="connsiteY5" fmla="*/ 6511 h 23467"/>
                  <a:gd name="connsiteX6" fmla="*/ 3549 w 219639"/>
                  <a:gd name="connsiteY6" fmla="*/ 13918 h 23467"/>
                  <a:gd name="connsiteX7" fmla="*/ 89274 w 219639"/>
                  <a:gd name="connsiteY7" fmla="*/ 20844 h 23467"/>
                  <a:gd name="connsiteX8" fmla="*/ 92086 w 219639"/>
                  <a:gd name="connsiteY8" fmla="*/ 16592 h 23467"/>
                  <a:gd name="connsiteX9" fmla="*/ 108682 w 219639"/>
                  <a:gd name="connsiteY9" fmla="*/ 17073 h 23467"/>
                  <a:gd name="connsiteX10" fmla="*/ 217176 w 219639"/>
                  <a:gd name="connsiteY10" fmla="*/ 19061 h 23467"/>
                  <a:gd name="connsiteX11" fmla="*/ 216284 w 219639"/>
                  <a:gd name="connsiteY11" fmla="*/ 12478 h 23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9639" h="23467">
                    <a:moveTo>
                      <a:pt x="216284" y="12478"/>
                    </a:moveTo>
                    <a:cubicBezTo>
                      <a:pt x="176439" y="10626"/>
                      <a:pt x="136594" y="9529"/>
                      <a:pt x="96681" y="8637"/>
                    </a:cubicBezTo>
                    <a:cubicBezTo>
                      <a:pt x="86531" y="6168"/>
                      <a:pt x="76450" y="3357"/>
                      <a:pt x="66506" y="65"/>
                    </a:cubicBezTo>
                    <a:cubicBezTo>
                      <a:pt x="65066" y="-415"/>
                      <a:pt x="64037" y="1916"/>
                      <a:pt x="65477" y="2534"/>
                    </a:cubicBezTo>
                    <a:cubicBezTo>
                      <a:pt x="70003" y="4591"/>
                      <a:pt x="74667" y="6511"/>
                      <a:pt x="79262" y="8226"/>
                    </a:cubicBezTo>
                    <a:cubicBezTo>
                      <a:pt x="54024" y="7677"/>
                      <a:pt x="28787" y="7128"/>
                      <a:pt x="3549" y="6511"/>
                    </a:cubicBezTo>
                    <a:cubicBezTo>
                      <a:pt x="-1251" y="6374"/>
                      <a:pt x="-1114" y="13506"/>
                      <a:pt x="3549" y="13918"/>
                    </a:cubicBezTo>
                    <a:cubicBezTo>
                      <a:pt x="32147" y="16318"/>
                      <a:pt x="60676" y="18581"/>
                      <a:pt x="89274" y="20844"/>
                    </a:cubicBezTo>
                    <a:cubicBezTo>
                      <a:pt x="91949" y="21050"/>
                      <a:pt x="92840" y="18513"/>
                      <a:pt x="92086" y="16592"/>
                    </a:cubicBezTo>
                    <a:cubicBezTo>
                      <a:pt x="97641" y="16730"/>
                      <a:pt x="103127" y="16935"/>
                      <a:pt x="108682" y="17073"/>
                    </a:cubicBezTo>
                    <a:cubicBezTo>
                      <a:pt x="144070" y="25234"/>
                      <a:pt x="180966" y="25234"/>
                      <a:pt x="217176" y="19061"/>
                    </a:cubicBezTo>
                    <a:cubicBezTo>
                      <a:pt x="221154" y="18444"/>
                      <a:pt x="219919" y="12615"/>
                      <a:pt x="216284" y="124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2" name="任意多边形: 形状 4841">
                <a:extLst>
                  <a:ext uri="{FF2B5EF4-FFF2-40B4-BE49-F238E27FC236}">
                    <a16:creationId xmlns:a16="http://schemas.microsoft.com/office/drawing/2014/main" id="{476AD4CE-71BE-AC60-99B7-831B47EAC434}"/>
                  </a:ext>
                </a:extLst>
              </p:cNvPr>
              <p:cNvSpPr/>
              <p:nvPr/>
            </p:nvSpPr>
            <p:spPr>
              <a:xfrm>
                <a:off x="7328402" y="3288820"/>
                <a:ext cx="36817" cy="15388"/>
              </a:xfrm>
              <a:custGeom>
                <a:avLst/>
                <a:gdLst>
                  <a:gd name="connsiteX0" fmla="*/ 34453 w 36817"/>
                  <a:gd name="connsiteY0" fmla="*/ 2 h 15388"/>
                  <a:gd name="connsiteX1" fmla="*/ 20874 w 36817"/>
                  <a:gd name="connsiteY1" fmla="*/ 5351 h 15388"/>
                  <a:gd name="connsiteX2" fmla="*/ 1466 w 36817"/>
                  <a:gd name="connsiteY2" fmla="*/ 12004 h 15388"/>
                  <a:gd name="connsiteX3" fmla="*/ 1466 w 36817"/>
                  <a:gd name="connsiteY3" fmla="*/ 15021 h 15388"/>
                  <a:gd name="connsiteX4" fmla="*/ 22040 w 36817"/>
                  <a:gd name="connsiteY4" fmla="*/ 13924 h 15388"/>
                  <a:gd name="connsiteX5" fmla="*/ 36716 w 36817"/>
                  <a:gd name="connsiteY5" fmla="*/ 3020 h 15388"/>
                  <a:gd name="connsiteX6" fmla="*/ 34453 w 36817"/>
                  <a:gd name="connsiteY6" fmla="*/ 2 h 1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17" h="15388">
                    <a:moveTo>
                      <a:pt x="34453" y="2"/>
                    </a:moveTo>
                    <a:cubicBezTo>
                      <a:pt x="29378" y="71"/>
                      <a:pt x="25332" y="3294"/>
                      <a:pt x="20874" y="5351"/>
                    </a:cubicBezTo>
                    <a:cubicBezTo>
                      <a:pt x="14496" y="8300"/>
                      <a:pt x="8530" y="11249"/>
                      <a:pt x="1466" y="12004"/>
                    </a:cubicBezTo>
                    <a:cubicBezTo>
                      <a:pt x="-454" y="12209"/>
                      <a:pt x="-523" y="14884"/>
                      <a:pt x="1466" y="15021"/>
                    </a:cubicBezTo>
                    <a:cubicBezTo>
                      <a:pt x="8530" y="15433"/>
                      <a:pt x="15319" y="15913"/>
                      <a:pt x="22040" y="13924"/>
                    </a:cubicBezTo>
                    <a:cubicBezTo>
                      <a:pt x="27869" y="12141"/>
                      <a:pt x="34659" y="9055"/>
                      <a:pt x="36716" y="3020"/>
                    </a:cubicBezTo>
                    <a:cubicBezTo>
                      <a:pt x="37196" y="1511"/>
                      <a:pt x="35893" y="-66"/>
                      <a:pt x="34453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图形 2">
            <a:extLst>
              <a:ext uri="{FF2B5EF4-FFF2-40B4-BE49-F238E27FC236}">
                <a16:creationId xmlns:a16="http://schemas.microsoft.com/office/drawing/2014/main" id="{99B11233-80ED-50CD-3924-93EF06F9C731}"/>
              </a:ext>
            </a:extLst>
          </p:cNvPr>
          <p:cNvGrpSpPr/>
          <p:nvPr/>
        </p:nvGrpSpPr>
        <p:grpSpPr>
          <a:xfrm>
            <a:off x="433920" y="1439838"/>
            <a:ext cx="3993211" cy="4666207"/>
            <a:chOff x="710025" y="381396"/>
            <a:chExt cx="4996121" cy="583814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CC33102-F8DD-051E-3668-F36CB94893F1}"/>
                </a:ext>
              </a:extLst>
            </p:cNvPr>
            <p:cNvSpPr/>
            <p:nvPr/>
          </p:nvSpPr>
          <p:spPr>
            <a:xfrm>
              <a:off x="1910551" y="4300126"/>
              <a:ext cx="711349" cy="684372"/>
            </a:xfrm>
            <a:custGeom>
              <a:avLst/>
              <a:gdLst>
                <a:gd name="connsiteX0" fmla="*/ 283369 w 711349"/>
                <a:gd name="connsiteY0" fmla="*/ 0 h 684372"/>
                <a:gd name="connsiteX1" fmla="*/ 23991 w 711349"/>
                <a:gd name="connsiteY1" fmla="*/ 534321 h 684372"/>
                <a:gd name="connsiteX2" fmla="*/ 711349 w 711349"/>
                <a:gd name="connsiteY2" fmla="*/ 360537 h 684372"/>
                <a:gd name="connsiteX3" fmla="*/ 283376 w 711349"/>
                <a:gd name="connsiteY3" fmla="*/ 0 h 684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349" h="684372">
                  <a:moveTo>
                    <a:pt x="283369" y="0"/>
                  </a:moveTo>
                  <a:cubicBezTo>
                    <a:pt x="203462" y="154783"/>
                    <a:pt x="-84096" y="211760"/>
                    <a:pt x="23991" y="534321"/>
                  </a:cubicBezTo>
                  <a:cubicBezTo>
                    <a:pt x="43349" y="618938"/>
                    <a:pt x="285426" y="903122"/>
                    <a:pt x="711349" y="360537"/>
                  </a:cubicBezTo>
                  <a:cubicBezTo>
                    <a:pt x="603699" y="213124"/>
                    <a:pt x="510916" y="54157"/>
                    <a:pt x="283376" y="0"/>
                  </a:cubicBezTo>
                  <a:close/>
                </a:path>
              </a:pathLst>
            </a:custGeom>
            <a:solidFill>
              <a:srgbClr val="B08264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5765D84-0F57-43D7-7131-8BBAD400E395}"/>
                </a:ext>
              </a:extLst>
            </p:cNvPr>
            <p:cNvSpPr/>
            <p:nvPr/>
          </p:nvSpPr>
          <p:spPr>
            <a:xfrm>
              <a:off x="4601009" y="4144477"/>
              <a:ext cx="592074" cy="799959"/>
            </a:xfrm>
            <a:custGeom>
              <a:avLst/>
              <a:gdLst>
                <a:gd name="connsiteX0" fmla="*/ 0 w 592074"/>
                <a:gd name="connsiteY0" fmla="*/ 415006 h 799959"/>
                <a:gd name="connsiteX1" fmla="*/ 461696 w 592074"/>
                <a:gd name="connsiteY1" fmla="*/ 0 h 799959"/>
                <a:gd name="connsiteX2" fmla="*/ 446133 w 592074"/>
                <a:gd name="connsiteY2" fmla="*/ 710669 h 799959"/>
                <a:gd name="connsiteX3" fmla="*/ 3 w 592074"/>
                <a:gd name="connsiteY3" fmla="*/ 414978 h 79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074" h="799959">
                  <a:moveTo>
                    <a:pt x="0" y="415006"/>
                  </a:moveTo>
                  <a:lnTo>
                    <a:pt x="461696" y="0"/>
                  </a:lnTo>
                  <a:cubicBezTo>
                    <a:pt x="519354" y="232244"/>
                    <a:pt x="732330" y="452988"/>
                    <a:pt x="446133" y="710669"/>
                  </a:cubicBezTo>
                  <a:cubicBezTo>
                    <a:pt x="3002" y="977785"/>
                    <a:pt x="172007" y="575802"/>
                    <a:pt x="3" y="414978"/>
                  </a:cubicBezTo>
                  <a:close/>
                </a:path>
              </a:pathLst>
            </a:custGeom>
            <a:solidFill>
              <a:srgbClr val="B08264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30906C6-28F5-9237-C057-959737F84269}"/>
                </a:ext>
              </a:extLst>
            </p:cNvPr>
            <p:cNvSpPr/>
            <p:nvPr/>
          </p:nvSpPr>
          <p:spPr>
            <a:xfrm>
              <a:off x="2162844" y="2982472"/>
              <a:ext cx="2930997" cy="3237066"/>
            </a:xfrm>
            <a:custGeom>
              <a:avLst/>
              <a:gdLst>
                <a:gd name="connsiteX0" fmla="*/ 2303291 w 2930997"/>
                <a:gd name="connsiteY0" fmla="*/ 41436 h 3237066"/>
                <a:gd name="connsiteX1" fmla="*/ 1836406 w 2930997"/>
                <a:gd name="connsiteY1" fmla="*/ 233376 h 3237066"/>
                <a:gd name="connsiteX2" fmla="*/ 1011576 w 2930997"/>
                <a:gd name="connsiteY2" fmla="*/ 212626 h 3237066"/>
                <a:gd name="connsiteX3" fmla="*/ 783322 w 2930997"/>
                <a:gd name="connsiteY3" fmla="*/ -62 h 3237066"/>
                <a:gd name="connsiteX4" fmla="*/ 223065 w 2930997"/>
                <a:gd name="connsiteY4" fmla="*/ 518700 h 3237066"/>
                <a:gd name="connsiteX5" fmla="*/ 0 w 2930997"/>
                <a:gd name="connsiteY5" fmla="*/ 1364313 h 3237066"/>
                <a:gd name="connsiteX6" fmla="*/ 404636 w 2930997"/>
                <a:gd name="connsiteY6" fmla="*/ 1748194 h 3237066"/>
                <a:gd name="connsiteX7" fmla="*/ 627701 w 2930997"/>
                <a:gd name="connsiteY7" fmla="*/ 1338377 h 3237066"/>
                <a:gd name="connsiteX8" fmla="*/ 669202 w 2930997"/>
                <a:gd name="connsiteY8" fmla="*/ 2023138 h 3237066"/>
                <a:gd name="connsiteX9" fmla="*/ 425382 w 2930997"/>
                <a:gd name="connsiteY9" fmla="*/ 2739002 h 3237066"/>
                <a:gd name="connsiteX10" fmla="*/ 435757 w 2930997"/>
                <a:gd name="connsiteY10" fmla="*/ 3133261 h 3237066"/>
                <a:gd name="connsiteX11" fmla="*/ 1219093 w 2930997"/>
                <a:gd name="connsiteY11" fmla="*/ 2925755 h 3237066"/>
                <a:gd name="connsiteX12" fmla="*/ 1442159 w 2930997"/>
                <a:gd name="connsiteY12" fmla="*/ 2137223 h 3237066"/>
                <a:gd name="connsiteX13" fmla="*/ 1587410 w 2930997"/>
                <a:gd name="connsiteY13" fmla="*/ 2873869 h 3237066"/>
                <a:gd name="connsiteX14" fmla="*/ 2235858 w 2930997"/>
                <a:gd name="connsiteY14" fmla="*/ 3237004 h 3237066"/>
                <a:gd name="connsiteX15" fmla="*/ 2645675 w 2930997"/>
                <a:gd name="connsiteY15" fmla="*/ 2796055 h 3237066"/>
                <a:gd name="connsiteX16" fmla="*/ 2329231 w 2930997"/>
                <a:gd name="connsiteY16" fmla="*/ 2318794 h 3237066"/>
                <a:gd name="connsiteX17" fmla="*/ 2318856 w 2930997"/>
                <a:gd name="connsiteY17" fmla="*/ 1353894 h 3237066"/>
                <a:gd name="connsiteX18" fmla="*/ 2490049 w 2930997"/>
                <a:gd name="connsiteY18" fmla="*/ 1654773 h 3237066"/>
                <a:gd name="connsiteX19" fmla="*/ 2930998 w 2930997"/>
                <a:gd name="connsiteY19" fmla="*/ 1203454 h 3237066"/>
                <a:gd name="connsiteX20" fmla="*/ 2303318 w 2930997"/>
                <a:gd name="connsiteY20" fmla="*/ 41404 h 323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30997" h="3237066">
                  <a:moveTo>
                    <a:pt x="2303291" y="41436"/>
                  </a:moveTo>
                  <a:cubicBezTo>
                    <a:pt x="2129998" y="93994"/>
                    <a:pt x="1850247" y="131753"/>
                    <a:pt x="1836406" y="233376"/>
                  </a:cubicBezTo>
                  <a:cubicBezTo>
                    <a:pt x="1496977" y="406371"/>
                    <a:pt x="1239185" y="341102"/>
                    <a:pt x="1011576" y="212626"/>
                  </a:cubicBezTo>
                  <a:cubicBezTo>
                    <a:pt x="996388" y="99102"/>
                    <a:pt x="936443" y="16903"/>
                    <a:pt x="783322" y="-62"/>
                  </a:cubicBezTo>
                  <a:cubicBezTo>
                    <a:pt x="297159" y="222760"/>
                    <a:pt x="318668" y="360967"/>
                    <a:pt x="223065" y="518700"/>
                  </a:cubicBezTo>
                  <a:cubicBezTo>
                    <a:pt x="150474" y="805275"/>
                    <a:pt x="109437" y="1175974"/>
                    <a:pt x="0" y="1364313"/>
                  </a:cubicBezTo>
                  <a:cubicBezTo>
                    <a:pt x="235624" y="1399114"/>
                    <a:pt x="316140" y="1579640"/>
                    <a:pt x="404636" y="1748194"/>
                  </a:cubicBezTo>
                  <a:cubicBezTo>
                    <a:pt x="493492" y="1645650"/>
                    <a:pt x="579148" y="1548398"/>
                    <a:pt x="627701" y="1338377"/>
                  </a:cubicBezTo>
                  <a:cubicBezTo>
                    <a:pt x="612462" y="1610238"/>
                    <a:pt x="629136" y="1834231"/>
                    <a:pt x="669202" y="2023138"/>
                  </a:cubicBezTo>
                  <a:cubicBezTo>
                    <a:pt x="654341" y="2291653"/>
                    <a:pt x="702741" y="2588632"/>
                    <a:pt x="425382" y="2739002"/>
                  </a:cubicBezTo>
                  <a:cubicBezTo>
                    <a:pt x="221838" y="2863520"/>
                    <a:pt x="224290" y="2994909"/>
                    <a:pt x="435757" y="3133261"/>
                  </a:cubicBezTo>
                  <a:cubicBezTo>
                    <a:pt x="814686" y="3276164"/>
                    <a:pt x="1046798" y="3154801"/>
                    <a:pt x="1219093" y="2925755"/>
                  </a:cubicBezTo>
                  <a:cubicBezTo>
                    <a:pt x="1442443" y="2633119"/>
                    <a:pt x="1414526" y="2390734"/>
                    <a:pt x="1442159" y="2137223"/>
                  </a:cubicBezTo>
                  <a:cubicBezTo>
                    <a:pt x="1485955" y="2390470"/>
                    <a:pt x="1506327" y="2682760"/>
                    <a:pt x="1587410" y="2873869"/>
                  </a:cubicBezTo>
                  <a:cubicBezTo>
                    <a:pt x="1627052" y="3055779"/>
                    <a:pt x="1796211" y="3193023"/>
                    <a:pt x="2235858" y="3237004"/>
                  </a:cubicBezTo>
                  <a:cubicBezTo>
                    <a:pt x="2767450" y="3219012"/>
                    <a:pt x="2885463" y="2885119"/>
                    <a:pt x="2645675" y="2796055"/>
                  </a:cubicBezTo>
                  <a:cubicBezTo>
                    <a:pt x="2289794" y="2646246"/>
                    <a:pt x="2323481" y="2482000"/>
                    <a:pt x="2329231" y="2318794"/>
                  </a:cubicBezTo>
                  <a:cubicBezTo>
                    <a:pt x="2340135" y="2008653"/>
                    <a:pt x="2372721" y="1715858"/>
                    <a:pt x="2318856" y="1353894"/>
                  </a:cubicBezTo>
                  <a:cubicBezTo>
                    <a:pt x="2372081" y="1467626"/>
                    <a:pt x="2411681" y="1629045"/>
                    <a:pt x="2490049" y="1654773"/>
                  </a:cubicBezTo>
                  <a:cubicBezTo>
                    <a:pt x="2626593" y="1462590"/>
                    <a:pt x="2754906" y="1237453"/>
                    <a:pt x="2930998" y="1203454"/>
                  </a:cubicBezTo>
                  <a:cubicBezTo>
                    <a:pt x="2762942" y="792113"/>
                    <a:pt x="2696856" y="227124"/>
                    <a:pt x="2303318" y="41404"/>
                  </a:cubicBezTo>
                  <a:close/>
                </a:path>
              </a:pathLst>
            </a:custGeom>
            <a:solidFill>
              <a:srgbClr val="FFE680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FF5E417-2120-140B-007E-7EBECBE7BD32}"/>
                </a:ext>
              </a:extLst>
            </p:cNvPr>
            <p:cNvSpPr/>
            <p:nvPr/>
          </p:nvSpPr>
          <p:spPr>
            <a:xfrm>
              <a:off x="3525525" y="4431373"/>
              <a:ext cx="77926" cy="619638"/>
            </a:xfrm>
            <a:custGeom>
              <a:avLst/>
              <a:gdLst>
                <a:gd name="connsiteX0" fmla="*/ 11732 w 77926"/>
                <a:gd name="connsiteY0" fmla="*/ -52 h 619638"/>
                <a:gd name="connsiteX1" fmla="*/ 8485 w 77926"/>
                <a:gd name="connsiteY1" fmla="*/ 3195 h 619638"/>
                <a:gd name="connsiteX2" fmla="*/ 71046 w 77926"/>
                <a:gd name="connsiteY2" fmla="*/ 616689 h 619638"/>
                <a:gd name="connsiteX3" fmla="*/ 75039 w 77926"/>
                <a:gd name="connsiteY3" fmla="*/ 619527 h 619638"/>
                <a:gd name="connsiteX4" fmla="*/ 77877 w 77926"/>
                <a:gd name="connsiteY4" fmla="*/ 615534 h 619638"/>
                <a:gd name="connsiteX5" fmla="*/ 77541 w 77926"/>
                <a:gd name="connsiteY5" fmla="*/ 614524 h 619638"/>
                <a:gd name="connsiteX6" fmla="*/ 15411 w 77926"/>
                <a:gd name="connsiteY6" fmla="*/ 3843 h 619638"/>
                <a:gd name="connsiteX7" fmla="*/ 12417 w 77926"/>
                <a:gd name="connsiteY7" fmla="*/ -34 h 619638"/>
                <a:gd name="connsiteX8" fmla="*/ 11731 w 77926"/>
                <a:gd name="connsiteY8" fmla="*/ -54 h 61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26" h="619638">
                  <a:moveTo>
                    <a:pt x="11732" y="-52"/>
                  </a:moveTo>
                  <a:cubicBezTo>
                    <a:pt x="9985" y="55"/>
                    <a:pt x="8591" y="1448"/>
                    <a:pt x="8485" y="3195"/>
                  </a:cubicBezTo>
                  <a:cubicBezTo>
                    <a:pt x="-14876" y="222423"/>
                    <a:pt x="11299" y="425212"/>
                    <a:pt x="71046" y="616689"/>
                  </a:cubicBezTo>
                  <a:cubicBezTo>
                    <a:pt x="71365" y="618575"/>
                    <a:pt x="73153" y="619846"/>
                    <a:pt x="75039" y="619527"/>
                  </a:cubicBezTo>
                  <a:cubicBezTo>
                    <a:pt x="76925" y="619208"/>
                    <a:pt x="78196" y="617420"/>
                    <a:pt x="77877" y="615534"/>
                  </a:cubicBezTo>
                  <a:cubicBezTo>
                    <a:pt x="77818" y="615182"/>
                    <a:pt x="77704" y="614841"/>
                    <a:pt x="77541" y="614524"/>
                  </a:cubicBezTo>
                  <a:cubicBezTo>
                    <a:pt x="18037" y="423830"/>
                    <a:pt x="-7845" y="222080"/>
                    <a:pt x="15411" y="3843"/>
                  </a:cubicBezTo>
                  <a:cubicBezTo>
                    <a:pt x="15655" y="1945"/>
                    <a:pt x="14314" y="210"/>
                    <a:pt x="12417" y="-34"/>
                  </a:cubicBezTo>
                  <a:cubicBezTo>
                    <a:pt x="12190" y="-63"/>
                    <a:pt x="11960" y="-70"/>
                    <a:pt x="11731" y="-54"/>
                  </a:cubicBezTo>
                  <a:close/>
                </a:path>
              </a:pathLst>
            </a:custGeom>
            <a:solidFill>
              <a:srgbClr val="FFF6D5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ED7B695-8654-C156-0D58-1A861D5F129F}"/>
                </a:ext>
              </a:extLst>
            </p:cNvPr>
            <p:cNvSpPr/>
            <p:nvPr/>
          </p:nvSpPr>
          <p:spPr>
            <a:xfrm>
              <a:off x="4602665" y="4104601"/>
              <a:ext cx="453195" cy="463648"/>
            </a:xfrm>
            <a:custGeom>
              <a:avLst/>
              <a:gdLst>
                <a:gd name="connsiteX0" fmla="*/ 437187 w 453195"/>
                <a:gd name="connsiteY0" fmla="*/ 99 h 463648"/>
                <a:gd name="connsiteX1" fmla="*/ 1198 w 453195"/>
                <a:gd name="connsiteY1" fmla="*/ 444096 h 463648"/>
                <a:gd name="connsiteX2" fmla="*/ 8233 w 453195"/>
                <a:gd name="connsiteY2" fmla="*/ 462388 h 463648"/>
                <a:gd name="connsiteX3" fmla="*/ 26526 w 453195"/>
                <a:gd name="connsiteY3" fmla="*/ 455353 h 463648"/>
                <a:gd name="connsiteX4" fmla="*/ 441296 w 453195"/>
                <a:gd name="connsiteY4" fmla="*/ 27594 h 463648"/>
                <a:gd name="connsiteX5" fmla="*/ 453049 w 453195"/>
                <a:gd name="connsiteY5" fmla="*/ 11837 h 463648"/>
                <a:gd name="connsiteX6" fmla="*/ 437293 w 453195"/>
                <a:gd name="connsiteY6" fmla="*/ 84 h 463648"/>
                <a:gd name="connsiteX7" fmla="*/ 437183 w 453195"/>
                <a:gd name="connsiteY7" fmla="*/ 101 h 46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195" h="463648">
                  <a:moveTo>
                    <a:pt x="437187" y="99"/>
                  </a:moveTo>
                  <a:cubicBezTo>
                    <a:pt x="110635" y="50120"/>
                    <a:pt x="38633" y="360186"/>
                    <a:pt x="1198" y="444096"/>
                  </a:cubicBezTo>
                  <a:cubicBezTo>
                    <a:pt x="-1911" y="451090"/>
                    <a:pt x="1239" y="459280"/>
                    <a:pt x="8233" y="462388"/>
                  </a:cubicBezTo>
                  <a:cubicBezTo>
                    <a:pt x="15227" y="465497"/>
                    <a:pt x="23417" y="462347"/>
                    <a:pt x="26526" y="455353"/>
                  </a:cubicBezTo>
                  <a:cubicBezTo>
                    <a:pt x="68592" y="361059"/>
                    <a:pt x="130857" y="75149"/>
                    <a:pt x="441296" y="27594"/>
                  </a:cubicBezTo>
                  <a:cubicBezTo>
                    <a:pt x="448892" y="26488"/>
                    <a:pt x="454154" y="19434"/>
                    <a:pt x="453049" y="11837"/>
                  </a:cubicBezTo>
                  <a:cubicBezTo>
                    <a:pt x="451943" y="4241"/>
                    <a:pt x="444889" y="-1021"/>
                    <a:pt x="437293" y="84"/>
                  </a:cubicBezTo>
                  <a:cubicBezTo>
                    <a:pt x="437256" y="90"/>
                    <a:pt x="437220" y="95"/>
                    <a:pt x="437183" y="101"/>
                  </a:cubicBezTo>
                  <a:close/>
                </a:path>
              </a:pathLst>
            </a:custGeom>
            <a:solidFill>
              <a:srgbClr val="FFEEAA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92BFF2F-EDEF-4179-19BF-D0C39F41D0BA}"/>
                </a:ext>
              </a:extLst>
            </p:cNvPr>
            <p:cNvSpPr/>
            <p:nvPr/>
          </p:nvSpPr>
          <p:spPr>
            <a:xfrm>
              <a:off x="2206354" y="4265471"/>
              <a:ext cx="453194" cy="303240"/>
            </a:xfrm>
            <a:custGeom>
              <a:avLst/>
              <a:gdLst>
                <a:gd name="connsiteX0" fmla="*/ 11742 w 453194"/>
                <a:gd name="connsiteY0" fmla="*/ 12 h 303240"/>
                <a:gd name="connsiteX1" fmla="*/ 164 w 453194"/>
                <a:gd name="connsiteY1" fmla="*/ 15821 h 303240"/>
                <a:gd name="connsiteX2" fmla="*/ 12608 w 453194"/>
                <a:gd name="connsiteY2" fmla="*/ 27504 h 303240"/>
                <a:gd name="connsiteX3" fmla="*/ 304856 w 453194"/>
                <a:gd name="connsiteY3" fmla="*/ 127084 h 303240"/>
                <a:gd name="connsiteX4" fmla="*/ 427815 w 453194"/>
                <a:gd name="connsiteY4" fmla="*/ 297017 h 303240"/>
                <a:gd name="connsiteX5" fmla="*/ 447033 w 453194"/>
                <a:gd name="connsiteY5" fmla="*/ 300843 h 303240"/>
                <a:gd name="connsiteX6" fmla="*/ 450859 w 453194"/>
                <a:gd name="connsiteY6" fmla="*/ 281625 h 303240"/>
                <a:gd name="connsiteX7" fmla="*/ 449896 w 453194"/>
                <a:gd name="connsiteY7" fmla="*/ 280349 h 303240"/>
                <a:gd name="connsiteX8" fmla="*/ 323688 w 453194"/>
                <a:gd name="connsiteY8" fmla="*/ 106952 h 303240"/>
                <a:gd name="connsiteX9" fmla="*/ 14558 w 453194"/>
                <a:gd name="connsiteY9" fmla="*/ 9 h 303240"/>
                <a:gd name="connsiteX10" fmla="*/ 11744 w 453194"/>
                <a:gd name="connsiteY10" fmla="*/ 9 h 30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3194" h="303240">
                  <a:moveTo>
                    <a:pt x="11742" y="12"/>
                  </a:moveTo>
                  <a:cubicBezTo>
                    <a:pt x="4180" y="1180"/>
                    <a:pt x="-1004" y="8258"/>
                    <a:pt x="164" y="15821"/>
                  </a:cubicBezTo>
                  <a:cubicBezTo>
                    <a:pt x="1136" y="22111"/>
                    <a:pt x="6269" y="26931"/>
                    <a:pt x="12608" y="27504"/>
                  </a:cubicBezTo>
                  <a:cubicBezTo>
                    <a:pt x="170973" y="38410"/>
                    <a:pt x="251849" y="77638"/>
                    <a:pt x="304856" y="127084"/>
                  </a:cubicBezTo>
                  <a:cubicBezTo>
                    <a:pt x="357861" y="176531"/>
                    <a:pt x="383529" y="238530"/>
                    <a:pt x="427815" y="297017"/>
                  </a:cubicBezTo>
                  <a:cubicBezTo>
                    <a:pt x="432066" y="303381"/>
                    <a:pt x="440670" y="305093"/>
                    <a:pt x="447033" y="300843"/>
                  </a:cubicBezTo>
                  <a:cubicBezTo>
                    <a:pt x="453397" y="296592"/>
                    <a:pt x="455110" y="287988"/>
                    <a:pt x="450859" y="281625"/>
                  </a:cubicBezTo>
                  <a:cubicBezTo>
                    <a:pt x="450563" y="281181"/>
                    <a:pt x="450241" y="280755"/>
                    <a:pt x="449896" y="280349"/>
                  </a:cubicBezTo>
                  <a:cubicBezTo>
                    <a:pt x="408318" y="225441"/>
                    <a:pt x="381741" y="161103"/>
                    <a:pt x="323688" y="106952"/>
                  </a:cubicBezTo>
                  <a:cubicBezTo>
                    <a:pt x="265637" y="52798"/>
                    <a:pt x="176871" y="11190"/>
                    <a:pt x="14558" y="9"/>
                  </a:cubicBezTo>
                  <a:cubicBezTo>
                    <a:pt x="13623" y="-86"/>
                    <a:pt x="12680" y="-86"/>
                    <a:pt x="11744" y="9"/>
                  </a:cubicBezTo>
                  <a:close/>
                </a:path>
              </a:pathLst>
            </a:custGeom>
            <a:solidFill>
              <a:srgbClr val="FFEEAA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FC6DC3B-1C6F-9BC3-D334-B40CD5E75198}"/>
                </a:ext>
              </a:extLst>
            </p:cNvPr>
            <p:cNvSpPr/>
            <p:nvPr/>
          </p:nvSpPr>
          <p:spPr>
            <a:xfrm>
              <a:off x="2786990" y="3720634"/>
              <a:ext cx="157675" cy="593996"/>
            </a:xfrm>
            <a:custGeom>
              <a:avLst/>
              <a:gdLst>
                <a:gd name="connsiteX0" fmla="*/ 153482 w 157675"/>
                <a:gd name="connsiteY0" fmla="*/ 18 h 593996"/>
                <a:gd name="connsiteX1" fmla="*/ 150884 w 157675"/>
                <a:gd name="connsiteY1" fmla="*/ 1967 h 593996"/>
                <a:gd name="connsiteX2" fmla="*/ 216 w 157675"/>
                <a:gd name="connsiteY2" fmla="*/ 589268 h 593996"/>
                <a:gd name="connsiteX3" fmla="*/ 2263 w 157675"/>
                <a:gd name="connsiteY3" fmla="*/ 593718 h 593996"/>
                <a:gd name="connsiteX4" fmla="*/ 6714 w 157675"/>
                <a:gd name="connsiteY4" fmla="*/ 591671 h 593996"/>
                <a:gd name="connsiteX5" fmla="*/ 6927 w 157675"/>
                <a:gd name="connsiteY5" fmla="*/ 590350 h 593996"/>
                <a:gd name="connsiteX6" fmla="*/ 157165 w 157675"/>
                <a:gd name="connsiteY6" fmla="*/ 5210 h 593996"/>
                <a:gd name="connsiteX7" fmla="*/ 156019 w 157675"/>
                <a:gd name="connsiteY7" fmla="*/ 447 h 593996"/>
                <a:gd name="connsiteX8" fmla="*/ 153485 w 157675"/>
                <a:gd name="connsiteY8" fmla="*/ 14 h 593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675" h="593996">
                  <a:moveTo>
                    <a:pt x="153482" y="18"/>
                  </a:moveTo>
                  <a:cubicBezTo>
                    <a:pt x="152347" y="197"/>
                    <a:pt x="151373" y="926"/>
                    <a:pt x="150884" y="1967"/>
                  </a:cubicBezTo>
                  <a:cubicBezTo>
                    <a:pt x="63545" y="179603"/>
                    <a:pt x="33550" y="385502"/>
                    <a:pt x="216" y="589268"/>
                  </a:cubicBezTo>
                  <a:cubicBezTo>
                    <a:pt x="-448" y="591062"/>
                    <a:pt x="469" y="593055"/>
                    <a:pt x="2263" y="593718"/>
                  </a:cubicBezTo>
                  <a:cubicBezTo>
                    <a:pt x="4058" y="594382"/>
                    <a:pt x="6050" y="593465"/>
                    <a:pt x="6714" y="591671"/>
                  </a:cubicBezTo>
                  <a:cubicBezTo>
                    <a:pt x="6870" y="591249"/>
                    <a:pt x="6942" y="590800"/>
                    <a:pt x="6927" y="590350"/>
                  </a:cubicBezTo>
                  <a:cubicBezTo>
                    <a:pt x="40270" y="386508"/>
                    <a:pt x="70480" y="181509"/>
                    <a:pt x="157165" y="5210"/>
                  </a:cubicBezTo>
                  <a:cubicBezTo>
                    <a:pt x="158164" y="3578"/>
                    <a:pt x="157651" y="1446"/>
                    <a:pt x="156019" y="447"/>
                  </a:cubicBezTo>
                  <a:cubicBezTo>
                    <a:pt x="155261" y="-17"/>
                    <a:pt x="154354" y="-172"/>
                    <a:pt x="153485" y="14"/>
                  </a:cubicBezTo>
                  <a:close/>
                </a:path>
              </a:pathLst>
            </a:custGeom>
            <a:solidFill>
              <a:srgbClr val="FFF6D5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4AC016D-BBF7-E7F9-68FB-A46A97176D1D}"/>
                </a:ext>
              </a:extLst>
            </p:cNvPr>
            <p:cNvSpPr/>
            <p:nvPr/>
          </p:nvSpPr>
          <p:spPr>
            <a:xfrm>
              <a:off x="4301716" y="3725903"/>
              <a:ext cx="178281" cy="562750"/>
            </a:xfrm>
            <a:custGeom>
              <a:avLst/>
              <a:gdLst>
                <a:gd name="connsiteX0" fmla="*/ 3152 w 178281"/>
                <a:gd name="connsiteY0" fmla="*/ -55 h 562750"/>
                <a:gd name="connsiteX1" fmla="*/ 14 w 178281"/>
                <a:gd name="connsiteY1" fmla="*/ 3707 h 562750"/>
                <a:gd name="connsiteX2" fmla="*/ 771 w 178281"/>
                <a:gd name="connsiteY2" fmla="*/ 5574 h 562750"/>
                <a:gd name="connsiteX3" fmla="*/ 171355 w 178281"/>
                <a:gd name="connsiteY3" fmla="*/ 559104 h 562750"/>
                <a:gd name="connsiteX4" fmla="*/ 174698 w 178281"/>
                <a:gd name="connsiteY4" fmla="*/ 562686 h 562750"/>
                <a:gd name="connsiteX5" fmla="*/ 178279 w 178281"/>
                <a:gd name="connsiteY5" fmla="*/ 559343 h 562750"/>
                <a:gd name="connsiteX6" fmla="*/ 178066 w 178281"/>
                <a:gd name="connsiteY6" fmla="*/ 558022 h 562750"/>
                <a:gd name="connsiteX7" fmla="*/ 6186 w 178281"/>
                <a:gd name="connsiteY7" fmla="*/ 1457 h 562750"/>
                <a:gd name="connsiteX8" fmla="*/ 3156 w 178281"/>
                <a:gd name="connsiteY8" fmla="*/ -58 h 56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281" h="562750">
                  <a:moveTo>
                    <a:pt x="3152" y="-55"/>
                  </a:moveTo>
                  <a:cubicBezTo>
                    <a:pt x="1247" y="117"/>
                    <a:pt x="-158" y="1802"/>
                    <a:pt x="14" y="3707"/>
                  </a:cubicBezTo>
                  <a:cubicBezTo>
                    <a:pt x="76" y="4390"/>
                    <a:pt x="339" y="5040"/>
                    <a:pt x="771" y="5574"/>
                  </a:cubicBezTo>
                  <a:cubicBezTo>
                    <a:pt x="116761" y="152654"/>
                    <a:pt x="148066" y="399299"/>
                    <a:pt x="171355" y="559104"/>
                  </a:cubicBezTo>
                  <a:cubicBezTo>
                    <a:pt x="171289" y="561016"/>
                    <a:pt x="172786" y="562620"/>
                    <a:pt x="174698" y="562686"/>
                  </a:cubicBezTo>
                  <a:cubicBezTo>
                    <a:pt x="176610" y="562752"/>
                    <a:pt x="178213" y="561255"/>
                    <a:pt x="178279" y="559343"/>
                  </a:cubicBezTo>
                  <a:cubicBezTo>
                    <a:pt x="178295" y="558893"/>
                    <a:pt x="178222" y="558444"/>
                    <a:pt x="178066" y="558022"/>
                  </a:cubicBezTo>
                  <a:cubicBezTo>
                    <a:pt x="154797" y="398362"/>
                    <a:pt x="124118" y="151010"/>
                    <a:pt x="6186" y="1457"/>
                  </a:cubicBezTo>
                  <a:cubicBezTo>
                    <a:pt x="5509" y="459"/>
                    <a:pt x="4361" y="-116"/>
                    <a:pt x="3156" y="-58"/>
                  </a:cubicBezTo>
                  <a:close/>
                </a:path>
              </a:pathLst>
            </a:custGeom>
            <a:solidFill>
              <a:srgbClr val="FFF6D5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FD049E1-F680-E094-5541-EC7E70B74C24}"/>
                </a:ext>
              </a:extLst>
            </p:cNvPr>
            <p:cNvSpPr/>
            <p:nvPr/>
          </p:nvSpPr>
          <p:spPr>
            <a:xfrm>
              <a:off x="1887411" y="512721"/>
              <a:ext cx="3544104" cy="2851963"/>
            </a:xfrm>
            <a:custGeom>
              <a:avLst/>
              <a:gdLst>
                <a:gd name="connsiteX0" fmla="*/ 228716 w 3544104"/>
                <a:gd name="connsiteY0" fmla="*/ 980890 h 2851963"/>
                <a:gd name="connsiteX1" fmla="*/ 2085848 w 3544104"/>
                <a:gd name="connsiteY1" fmla="*/ 36772 h 2851963"/>
                <a:gd name="connsiteX2" fmla="*/ 3403554 w 3544104"/>
                <a:gd name="connsiteY2" fmla="*/ 1551489 h 2851963"/>
                <a:gd name="connsiteX3" fmla="*/ 3528058 w 3544104"/>
                <a:gd name="connsiteY3" fmla="*/ 1873123 h 2851963"/>
                <a:gd name="connsiteX4" fmla="*/ 3247926 w 3544104"/>
                <a:gd name="connsiteY4" fmla="*/ 1997627 h 2851963"/>
                <a:gd name="connsiteX5" fmla="*/ 2137138 w 3544104"/>
                <a:gd name="connsiteY5" fmla="*/ 2667771 h 2851963"/>
                <a:gd name="connsiteX6" fmla="*/ 1257166 w 3544104"/>
                <a:gd name="connsiteY6" fmla="*/ 2615266 h 2851963"/>
                <a:gd name="connsiteX7" fmla="*/ 228743 w 3544104"/>
                <a:gd name="connsiteY7" fmla="*/ 1437421 h 2851963"/>
                <a:gd name="connsiteX8" fmla="*/ 490 w 3544104"/>
                <a:gd name="connsiteY8" fmla="*/ 1261046 h 2851963"/>
                <a:gd name="connsiteX9" fmla="*/ 228743 w 3544104"/>
                <a:gd name="connsiteY9" fmla="*/ 980914 h 285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44104" h="2851963">
                  <a:moveTo>
                    <a:pt x="228716" y="980890"/>
                  </a:moveTo>
                  <a:cubicBezTo>
                    <a:pt x="248735" y="800711"/>
                    <a:pt x="699840" y="-202912"/>
                    <a:pt x="2085848" y="36772"/>
                  </a:cubicBezTo>
                  <a:cubicBezTo>
                    <a:pt x="3471927" y="276456"/>
                    <a:pt x="3403554" y="1551489"/>
                    <a:pt x="3403554" y="1551489"/>
                  </a:cubicBezTo>
                  <a:cubicBezTo>
                    <a:pt x="3403554" y="1551489"/>
                    <a:pt x="3600622" y="1627516"/>
                    <a:pt x="3528058" y="1873123"/>
                  </a:cubicBezTo>
                  <a:cubicBezTo>
                    <a:pt x="3455495" y="2118729"/>
                    <a:pt x="3247926" y="1997627"/>
                    <a:pt x="3247926" y="1997627"/>
                  </a:cubicBezTo>
                  <a:cubicBezTo>
                    <a:pt x="3092402" y="2242152"/>
                    <a:pt x="2727792" y="2607545"/>
                    <a:pt x="2137138" y="2667771"/>
                  </a:cubicBezTo>
                  <a:cubicBezTo>
                    <a:pt x="2147198" y="2949586"/>
                    <a:pt x="1153049" y="2888917"/>
                    <a:pt x="1257166" y="2615266"/>
                  </a:cubicBezTo>
                  <a:cubicBezTo>
                    <a:pt x="618264" y="2300352"/>
                    <a:pt x="315403" y="1890396"/>
                    <a:pt x="228743" y="1437421"/>
                  </a:cubicBezTo>
                  <a:cubicBezTo>
                    <a:pt x="228743" y="1437421"/>
                    <a:pt x="13257" y="1532228"/>
                    <a:pt x="490" y="1261046"/>
                  </a:cubicBezTo>
                  <a:cubicBezTo>
                    <a:pt x="-12275" y="989857"/>
                    <a:pt x="228743" y="980914"/>
                    <a:pt x="228743" y="980914"/>
                  </a:cubicBezTo>
                  <a:close/>
                </a:path>
              </a:pathLst>
            </a:custGeom>
            <a:solidFill>
              <a:srgbClr val="B08264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432CFC2-1E8D-6273-1231-270DE495976A}"/>
                </a:ext>
              </a:extLst>
            </p:cNvPr>
            <p:cNvSpPr/>
            <p:nvPr/>
          </p:nvSpPr>
          <p:spPr>
            <a:xfrm>
              <a:off x="3839398" y="1916578"/>
              <a:ext cx="78187" cy="217120"/>
            </a:xfrm>
            <a:custGeom>
              <a:avLst/>
              <a:gdLst>
                <a:gd name="connsiteX0" fmla="*/ 512 w 78187"/>
                <a:gd name="connsiteY0" fmla="*/ 147348 h 217120"/>
                <a:gd name="connsiteX1" fmla="*/ 14366 w 78187"/>
                <a:gd name="connsiteY1" fmla="*/ 50366 h 217120"/>
                <a:gd name="connsiteX2" fmla="*/ 35148 w 78187"/>
                <a:gd name="connsiteY2" fmla="*/ 8803 h 217120"/>
                <a:gd name="connsiteX3" fmla="*/ 62857 w 78187"/>
                <a:gd name="connsiteY3" fmla="*/ 1875 h 217120"/>
                <a:gd name="connsiteX4" fmla="*/ 76712 w 78187"/>
                <a:gd name="connsiteY4" fmla="*/ 78075 h 217120"/>
                <a:gd name="connsiteX5" fmla="*/ 55930 w 78187"/>
                <a:gd name="connsiteY5" fmla="*/ 181984 h 217120"/>
                <a:gd name="connsiteX6" fmla="*/ 21294 w 78187"/>
                <a:gd name="connsiteY6" fmla="*/ 216621 h 217120"/>
                <a:gd name="connsiteX7" fmla="*/ 512 w 78187"/>
                <a:gd name="connsiteY7" fmla="*/ 147348 h 21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187" h="217120">
                  <a:moveTo>
                    <a:pt x="512" y="147348"/>
                  </a:moveTo>
                  <a:cubicBezTo>
                    <a:pt x="-1928" y="114784"/>
                    <a:pt x="4629" y="81536"/>
                    <a:pt x="14366" y="50366"/>
                  </a:cubicBezTo>
                  <a:cubicBezTo>
                    <a:pt x="18985" y="35581"/>
                    <a:pt x="23066" y="18495"/>
                    <a:pt x="35148" y="8803"/>
                  </a:cubicBezTo>
                  <a:cubicBezTo>
                    <a:pt x="42575" y="2845"/>
                    <a:pt x="54857" y="-3286"/>
                    <a:pt x="62857" y="1875"/>
                  </a:cubicBezTo>
                  <a:cubicBezTo>
                    <a:pt x="84551" y="15871"/>
                    <a:pt x="76938" y="52260"/>
                    <a:pt x="76712" y="78075"/>
                  </a:cubicBezTo>
                  <a:cubicBezTo>
                    <a:pt x="76402" y="113396"/>
                    <a:pt x="72597" y="150840"/>
                    <a:pt x="55930" y="181984"/>
                  </a:cubicBezTo>
                  <a:cubicBezTo>
                    <a:pt x="48225" y="196380"/>
                    <a:pt x="37126" y="220612"/>
                    <a:pt x="21294" y="216621"/>
                  </a:cubicBezTo>
                  <a:cubicBezTo>
                    <a:pt x="-2083" y="210727"/>
                    <a:pt x="2313" y="171389"/>
                    <a:pt x="512" y="147348"/>
                  </a:cubicBezTo>
                  <a:close/>
                </a:path>
              </a:pathLst>
            </a:custGeom>
            <a:solidFill>
              <a:srgbClr val="2E2421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A026B08-5194-A839-DF8D-4E4C44E880D8}"/>
                </a:ext>
              </a:extLst>
            </p:cNvPr>
            <p:cNvSpPr/>
            <p:nvPr/>
          </p:nvSpPr>
          <p:spPr>
            <a:xfrm>
              <a:off x="3893195" y="381396"/>
              <a:ext cx="405445" cy="341928"/>
            </a:xfrm>
            <a:custGeom>
              <a:avLst/>
              <a:gdLst>
                <a:gd name="connsiteX0" fmla="*/ 197274 w 405445"/>
                <a:gd name="connsiteY0" fmla="*/ 333929 h 341928"/>
                <a:gd name="connsiteX1" fmla="*/ 280048 w 405445"/>
                <a:gd name="connsiteY1" fmla="*/ 239095 h 341928"/>
                <a:gd name="connsiteX2" fmla="*/ 264892 w 405445"/>
                <a:gd name="connsiteY2" fmla="*/ 162119 h 341928"/>
                <a:gd name="connsiteX3" fmla="*/ 193964 w 405445"/>
                <a:gd name="connsiteY3" fmla="*/ 117600 h 341928"/>
                <a:gd name="connsiteX4" fmla="*/ 137674 w 405445"/>
                <a:gd name="connsiteY4" fmla="*/ 133460 h 341928"/>
                <a:gd name="connsiteX5" fmla="*/ 109991 w 405445"/>
                <a:gd name="connsiteY5" fmla="*/ 194894 h 341928"/>
                <a:gd name="connsiteX6" fmla="*/ 147000 w 405445"/>
                <a:gd name="connsiteY6" fmla="*/ 224001 h 341928"/>
                <a:gd name="connsiteX7" fmla="*/ 178843 w 405445"/>
                <a:gd name="connsiteY7" fmla="*/ 189317 h 341928"/>
                <a:gd name="connsiteX8" fmla="*/ 187988 w 405445"/>
                <a:gd name="connsiteY8" fmla="*/ 186620 h 341928"/>
                <a:gd name="connsiteX9" fmla="*/ 206111 w 405445"/>
                <a:gd name="connsiteY9" fmla="*/ 198657 h 341928"/>
                <a:gd name="connsiteX10" fmla="*/ 211834 w 405445"/>
                <a:gd name="connsiteY10" fmla="*/ 227345 h 341928"/>
                <a:gd name="connsiteX11" fmla="*/ 135177 w 405445"/>
                <a:gd name="connsiteY11" fmla="*/ 270959 h 341928"/>
                <a:gd name="connsiteX12" fmla="*/ 72277 w 405445"/>
                <a:gd name="connsiteY12" fmla="*/ 155800 h 341928"/>
                <a:gd name="connsiteX13" fmla="*/ 227829 w 405445"/>
                <a:gd name="connsiteY13" fmla="*/ 74038 h 341928"/>
                <a:gd name="connsiteX14" fmla="*/ 335395 w 405445"/>
                <a:gd name="connsiteY14" fmla="*/ 222752 h 341928"/>
                <a:gd name="connsiteX15" fmla="*/ 403554 w 405445"/>
                <a:gd name="connsiteY15" fmla="*/ 251101 h 341928"/>
                <a:gd name="connsiteX16" fmla="*/ 246658 w 405445"/>
                <a:gd name="connsiteY16" fmla="*/ 7427 h 341928"/>
                <a:gd name="connsiteX17" fmla="*/ 5347 w 405445"/>
                <a:gd name="connsiteY17" fmla="*/ 138387 h 341928"/>
                <a:gd name="connsiteX18" fmla="*/ 119917 w 405445"/>
                <a:gd name="connsiteY18" fmla="*/ 338474 h 341928"/>
                <a:gd name="connsiteX19" fmla="*/ 197274 w 405445"/>
                <a:gd name="connsiteY19" fmla="*/ 333926 h 34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5445" h="341928">
                  <a:moveTo>
                    <a:pt x="197274" y="333929"/>
                  </a:moveTo>
                  <a:cubicBezTo>
                    <a:pt x="238117" y="319592"/>
                    <a:pt x="271784" y="286390"/>
                    <a:pt x="280048" y="239095"/>
                  </a:cubicBezTo>
                  <a:cubicBezTo>
                    <a:pt x="284765" y="212115"/>
                    <a:pt x="279227" y="185050"/>
                    <a:pt x="264892" y="162119"/>
                  </a:cubicBezTo>
                  <a:cubicBezTo>
                    <a:pt x="250558" y="139190"/>
                    <a:pt x="225190" y="120265"/>
                    <a:pt x="193964" y="117600"/>
                  </a:cubicBezTo>
                  <a:cubicBezTo>
                    <a:pt x="173637" y="115864"/>
                    <a:pt x="154318" y="121173"/>
                    <a:pt x="137674" y="133460"/>
                  </a:cubicBezTo>
                  <a:cubicBezTo>
                    <a:pt x="121031" y="145749"/>
                    <a:pt x="107171" y="169248"/>
                    <a:pt x="109991" y="194894"/>
                  </a:cubicBezTo>
                  <a:cubicBezTo>
                    <a:pt x="112691" y="211938"/>
                    <a:pt x="129800" y="225395"/>
                    <a:pt x="147000" y="224001"/>
                  </a:cubicBezTo>
                  <a:cubicBezTo>
                    <a:pt x="164201" y="222608"/>
                    <a:pt x="178922" y="206574"/>
                    <a:pt x="178843" y="189317"/>
                  </a:cubicBezTo>
                  <a:cubicBezTo>
                    <a:pt x="180680" y="187961"/>
                    <a:pt x="186174" y="186465"/>
                    <a:pt x="187988" y="186620"/>
                  </a:cubicBezTo>
                  <a:cubicBezTo>
                    <a:pt x="196055" y="187309"/>
                    <a:pt x="201241" y="190868"/>
                    <a:pt x="206111" y="198657"/>
                  </a:cubicBezTo>
                  <a:cubicBezTo>
                    <a:pt x="210981" y="206446"/>
                    <a:pt x="213428" y="218229"/>
                    <a:pt x="211834" y="227345"/>
                  </a:cubicBezTo>
                  <a:cubicBezTo>
                    <a:pt x="206168" y="259747"/>
                    <a:pt x="168298" y="278450"/>
                    <a:pt x="135177" y="270959"/>
                  </a:cubicBezTo>
                  <a:cubicBezTo>
                    <a:pt x="86484" y="259946"/>
                    <a:pt x="59670" y="204382"/>
                    <a:pt x="72277" y="155800"/>
                  </a:cubicBezTo>
                  <a:cubicBezTo>
                    <a:pt x="89206" y="90553"/>
                    <a:pt x="163239" y="55777"/>
                    <a:pt x="227829" y="74038"/>
                  </a:cubicBezTo>
                  <a:cubicBezTo>
                    <a:pt x="296443" y="93441"/>
                    <a:pt x="340882" y="151318"/>
                    <a:pt x="335395" y="222752"/>
                  </a:cubicBezTo>
                  <a:cubicBezTo>
                    <a:pt x="359186" y="233510"/>
                    <a:pt x="383499" y="240966"/>
                    <a:pt x="403554" y="251101"/>
                  </a:cubicBezTo>
                  <a:cubicBezTo>
                    <a:pt x="417887" y="142516"/>
                    <a:pt x="349335" y="36466"/>
                    <a:pt x="246658" y="7427"/>
                  </a:cubicBezTo>
                  <a:cubicBezTo>
                    <a:pt x="146656" y="-20854"/>
                    <a:pt x="32765" y="32721"/>
                    <a:pt x="5347" y="138387"/>
                  </a:cubicBezTo>
                  <a:cubicBezTo>
                    <a:pt x="-16448" y="222387"/>
                    <a:pt x="29695" y="318067"/>
                    <a:pt x="119917" y="338474"/>
                  </a:cubicBezTo>
                  <a:cubicBezTo>
                    <a:pt x="145639" y="344292"/>
                    <a:pt x="172766" y="342528"/>
                    <a:pt x="197274" y="333926"/>
                  </a:cubicBezTo>
                  <a:close/>
                </a:path>
              </a:pathLst>
            </a:custGeom>
            <a:solidFill>
              <a:srgbClr val="624D37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0390CAF-0CA2-03A1-B4A3-1BE42969517E}"/>
                </a:ext>
              </a:extLst>
            </p:cNvPr>
            <p:cNvSpPr/>
            <p:nvPr/>
          </p:nvSpPr>
          <p:spPr>
            <a:xfrm>
              <a:off x="3424071" y="1842295"/>
              <a:ext cx="88806" cy="217711"/>
            </a:xfrm>
            <a:custGeom>
              <a:avLst/>
              <a:gdLst>
                <a:gd name="connsiteX0" fmla="*/ 202 w 88806"/>
                <a:gd name="connsiteY0" fmla="*/ 138503 h 217711"/>
                <a:gd name="connsiteX1" fmla="*/ 20984 w 88806"/>
                <a:gd name="connsiteY1" fmla="*/ 34594 h 217711"/>
                <a:gd name="connsiteX2" fmla="*/ 62548 w 88806"/>
                <a:gd name="connsiteY2" fmla="*/ -42 h 217711"/>
                <a:gd name="connsiteX3" fmla="*/ 83330 w 88806"/>
                <a:gd name="connsiteY3" fmla="*/ 13812 h 217711"/>
                <a:gd name="connsiteX4" fmla="*/ 83330 w 88806"/>
                <a:gd name="connsiteY4" fmla="*/ 83085 h 217711"/>
                <a:gd name="connsiteX5" fmla="*/ 62548 w 88806"/>
                <a:gd name="connsiteY5" fmla="*/ 173140 h 217711"/>
                <a:gd name="connsiteX6" fmla="*/ 41766 w 88806"/>
                <a:gd name="connsiteY6" fmla="*/ 214703 h 217711"/>
                <a:gd name="connsiteX7" fmla="*/ 20984 w 88806"/>
                <a:gd name="connsiteY7" fmla="*/ 214703 h 217711"/>
                <a:gd name="connsiteX8" fmla="*/ 202 w 88806"/>
                <a:gd name="connsiteY8" fmla="*/ 138503 h 217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806" h="217711">
                  <a:moveTo>
                    <a:pt x="202" y="138503"/>
                  </a:moveTo>
                  <a:cubicBezTo>
                    <a:pt x="-1013" y="103202"/>
                    <a:pt x="2923" y="64950"/>
                    <a:pt x="20984" y="34594"/>
                  </a:cubicBezTo>
                  <a:cubicBezTo>
                    <a:pt x="30206" y="19096"/>
                    <a:pt x="44539" y="920"/>
                    <a:pt x="62548" y="-42"/>
                  </a:cubicBezTo>
                  <a:cubicBezTo>
                    <a:pt x="70861" y="-486"/>
                    <a:pt x="79401" y="6472"/>
                    <a:pt x="83330" y="13812"/>
                  </a:cubicBezTo>
                  <a:cubicBezTo>
                    <a:pt x="94226" y="34171"/>
                    <a:pt x="85943" y="60143"/>
                    <a:pt x="83330" y="83085"/>
                  </a:cubicBezTo>
                  <a:cubicBezTo>
                    <a:pt x="79844" y="113695"/>
                    <a:pt x="72973" y="144150"/>
                    <a:pt x="62548" y="173140"/>
                  </a:cubicBezTo>
                  <a:cubicBezTo>
                    <a:pt x="57306" y="187715"/>
                    <a:pt x="54942" y="206560"/>
                    <a:pt x="41766" y="214703"/>
                  </a:cubicBezTo>
                  <a:cubicBezTo>
                    <a:pt x="35873" y="218345"/>
                    <a:pt x="26489" y="218908"/>
                    <a:pt x="20984" y="214703"/>
                  </a:cubicBezTo>
                  <a:cubicBezTo>
                    <a:pt x="61" y="198723"/>
                    <a:pt x="1108" y="164815"/>
                    <a:pt x="202" y="138503"/>
                  </a:cubicBezTo>
                  <a:close/>
                </a:path>
              </a:pathLst>
            </a:custGeom>
            <a:solidFill>
              <a:srgbClr val="2D2521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9EBFD84-FD74-835E-CEC7-AA7C7A369090}"/>
                </a:ext>
              </a:extLst>
            </p:cNvPr>
            <p:cNvSpPr/>
            <p:nvPr/>
          </p:nvSpPr>
          <p:spPr>
            <a:xfrm>
              <a:off x="3090891" y="2120217"/>
              <a:ext cx="957390" cy="957390"/>
            </a:xfrm>
            <a:custGeom>
              <a:avLst/>
              <a:gdLst>
                <a:gd name="connsiteX0" fmla="*/ 957391 w 957390"/>
                <a:gd name="connsiteY0" fmla="*/ 478633 h 957390"/>
                <a:gd name="connsiteX1" fmla="*/ 478695 w 957390"/>
                <a:gd name="connsiteY1" fmla="*/ 957328 h 957390"/>
                <a:gd name="connsiteX2" fmla="*/ 0 w 957390"/>
                <a:gd name="connsiteY2" fmla="*/ 478633 h 957390"/>
                <a:gd name="connsiteX3" fmla="*/ 478695 w 957390"/>
                <a:gd name="connsiteY3" fmla="*/ -62 h 957390"/>
                <a:gd name="connsiteX4" fmla="*/ 957391 w 957390"/>
                <a:gd name="connsiteY4" fmla="*/ 478633 h 95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7390" h="957390">
                  <a:moveTo>
                    <a:pt x="957391" y="478633"/>
                  </a:moveTo>
                  <a:cubicBezTo>
                    <a:pt x="957391" y="743012"/>
                    <a:pt x="743068" y="957328"/>
                    <a:pt x="478695" y="957328"/>
                  </a:cubicBezTo>
                  <a:cubicBezTo>
                    <a:pt x="214316" y="957328"/>
                    <a:pt x="0" y="743005"/>
                    <a:pt x="0" y="478633"/>
                  </a:cubicBezTo>
                  <a:cubicBezTo>
                    <a:pt x="0" y="214254"/>
                    <a:pt x="214323" y="-62"/>
                    <a:pt x="478695" y="-62"/>
                  </a:cubicBezTo>
                  <a:cubicBezTo>
                    <a:pt x="743075" y="-62"/>
                    <a:pt x="957391" y="214261"/>
                    <a:pt x="957391" y="478633"/>
                  </a:cubicBezTo>
                  <a:close/>
                </a:path>
              </a:pathLst>
            </a:custGeom>
            <a:solidFill>
              <a:srgbClr val="FFE680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20BC26C-AD21-F464-7119-5DF037ACDA26}"/>
                </a:ext>
              </a:extLst>
            </p:cNvPr>
            <p:cNvSpPr/>
            <p:nvPr/>
          </p:nvSpPr>
          <p:spPr>
            <a:xfrm>
              <a:off x="3393488" y="2422911"/>
              <a:ext cx="352141" cy="352141"/>
            </a:xfrm>
            <a:custGeom>
              <a:avLst/>
              <a:gdLst>
                <a:gd name="connsiteX0" fmla="*/ 352253 w 352141"/>
                <a:gd name="connsiteY0" fmla="*/ 176133 h 352141"/>
                <a:gd name="connsiteX1" fmla="*/ 176183 w 352141"/>
                <a:gd name="connsiteY1" fmla="*/ 352204 h 352141"/>
                <a:gd name="connsiteX2" fmla="*/ 112 w 352141"/>
                <a:gd name="connsiteY2" fmla="*/ 176133 h 352141"/>
                <a:gd name="connsiteX3" fmla="*/ 176183 w 352141"/>
                <a:gd name="connsiteY3" fmla="*/ 62 h 352141"/>
                <a:gd name="connsiteX4" fmla="*/ 352253 w 352141"/>
                <a:gd name="connsiteY4" fmla="*/ 176133 h 35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141" h="352141">
                  <a:moveTo>
                    <a:pt x="352253" y="176133"/>
                  </a:moveTo>
                  <a:cubicBezTo>
                    <a:pt x="352253" y="273378"/>
                    <a:pt x="273421" y="352204"/>
                    <a:pt x="176183" y="352204"/>
                  </a:cubicBezTo>
                  <a:cubicBezTo>
                    <a:pt x="78938" y="352204"/>
                    <a:pt x="112" y="273371"/>
                    <a:pt x="112" y="176133"/>
                  </a:cubicBezTo>
                  <a:cubicBezTo>
                    <a:pt x="112" y="78888"/>
                    <a:pt x="78945" y="62"/>
                    <a:pt x="176183" y="62"/>
                  </a:cubicBezTo>
                  <a:cubicBezTo>
                    <a:pt x="273428" y="62"/>
                    <a:pt x="352253" y="78895"/>
                    <a:pt x="352253" y="176133"/>
                  </a:cubicBezTo>
                  <a:close/>
                </a:path>
              </a:pathLst>
            </a:custGeom>
            <a:solidFill>
              <a:srgbClr val="FFCC00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6F84B74-1695-4C99-BD6E-7EED4100EE57}"/>
                </a:ext>
              </a:extLst>
            </p:cNvPr>
            <p:cNvSpPr/>
            <p:nvPr/>
          </p:nvSpPr>
          <p:spPr>
            <a:xfrm>
              <a:off x="3294622" y="2503732"/>
              <a:ext cx="480143" cy="480143"/>
            </a:xfrm>
            <a:custGeom>
              <a:avLst/>
              <a:gdLst>
                <a:gd name="connsiteX0" fmla="*/ 240072 w 480143"/>
                <a:gd name="connsiteY0" fmla="*/ -62 h 480143"/>
                <a:gd name="connsiteX1" fmla="*/ 0 w 480143"/>
                <a:gd name="connsiteY1" fmla="*/ 240009 h 480143"/>
                <a:gd name="connsiteX2" fmla="*/ 240072 w 480143"/>
                <a:gd name="connsiteY2" fmla="*/ 480081 h 480143"/>
                <a:gd name="connsiteX3" fmla="*/ 480143 w 480143"/>
                <a:gd name="connsiteY3" fmla="*/ 240009 h 480143"/>
                <a:gd name="connsiteX4" fmla="*/ 240072 w 480143"/>
                <a:gd name="connsiteY4" fmla="*/ -62 h 480143"/>
                <a:gd name="connsiteX5" fmla="*/ 240072 w 480143"/>
                <a:gd name="connsiteY5" fmla="*/ 69210 h 480143"/>
                <a:gd name="connsiteX6" fmla="*/ 410871 w 480143"/>
                <a:gd name="connsiteY6" fmla="*/ 240009 h 480143"/>
                <a:gd name="connsiteX7" fmla="*/ 240072 w 480143"/>
                <a:gd name="connsiteY7" fmla="*/ 410808 h 480143"/>
                <a:gd name="connsiteX8" fmla="*/ 69273 w 480143"/>
                <a:gd name="connsiteY8" fmla="*/ 240009 h 480143"/>
                <a:gd name="connsiteX9" fmla="*/ 240072 w 480143"/>
                <a:gd name="connsiteY9" fmla="*/ 69210 h 48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0143" h="480143">
                  <a:moveTo>
                    <a:pt x="240072" y="-62"/>
                  </a:moveTo>
                  <a:cubicBezTo>
                    <a:pt x="107906" y="-62"/>
                    <a:pt x="0" y="107844"/>
                    <a:pt x="0" y="240009"/>
                  </a:cubicBezTo>
                  <a:cubicBezTo>
                    <a:pt x="0" y="372175"/>
                    <a:pt x="107906" y="480081"/>
                    <a:pt x="240072" y="480081"/>
                  </a:cubicBezTo>
                  <a:cubicBezTo>
                    <a:pt x="372237" y="480081"/>
                    <a:pt x="480143" y="372175"/>
                    <a:pt x="480143" y="240009"/>
                  </a:cubicBezTo>
                  <a:cubicBezTo>
                    <a:pt x="480143" y="107844"/>
                    <a:pt x="372237" y="-62"/>
                    <a:pt x="240072" y="-62"/>
                  </a:cubicBezTo>
                  <a:close/>
                  <a:moveTo>
                    <a:pt x="240072" y="69210"/>
                  </a:moveTo>
                  <a:cubicBezTo>
                    <a:pt x="334802" y="69210"/>
                    <a:pt x="410871" y="145279"/>
                    <a:pt x="410871" y="240009"/>
                  </a:cubicBezTo>
                  <a:cubicBezTo>
                    <a:pt x="410871" y="334740"/>
                    <a:pt x="334802" y="410808"/>
                    <a:pt x="240072" y="410808"/>
                  </a:cubicBezTo>
                  <a:cubicBezTo>
                    <a:pt x="145341" y="410808"/>
                    <a:pt x="69273" y="334740"/>
                    <a:pt x="69273" y="240009"/>
                  </a:cubicBezTo>
                  <a:cubicBezTo>
                    <a:pt x="69273" y="145279"/>
                    <a:pt x="145341" y="69210"/>
                    <a:pt x="240072" y="69210"/>
                  </a:cubicBezTo>
                  <a:close/>
                </a:path>
              </a:pathLst>
            </a:custGeom>
            <a:solidFill>
              <a:srgbClr val="FFF6D5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4F75B06-2231-6C7F-59E0-C3337745C8A0}"/>
                </a:ext>
              </a:extLst>
            </p:cNvPr>
            <p:cNvSpPr/>
            <p:nvPr/>
          </p:nvSpPr>
          <p:spPr>
            <a:xfrm>
              <a:off x="3170559" y="2178341"/>
              <a:ext cx="347654" cy="371041"/>
            </a:xfrm>
            <a:custGeom>
              <a:avLst/>
              <a:gdLst>
                <a:gd name="connsiteX0" fmla="*/ 4678 w 347654"/>
                <a:gd name="connsiteY0" fmla="*/ 370979 h 371041"/>
                <a:gd name="connsiteX1" fmla="*/ 347655 w 347654"/>
                <a:gd name="connsiteY1" fmla="*/ 495 h 371041"/>
                <a:gd name="connsiteX2" fmla="*/ 4678 w 347654"/>
                <a:gd name="connsiteY2" fmla="*/ 370979 h 371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654" h="371041">
                  <a:moveTo>
                    <a:pt x="4678" y="370979"/>
                  </a:moveTo>
                  <a:cubicBezTo>
                    <a:pt x="-24502" y="313163"/>
                    <a:pt x="81994" y="-15389"/>
                    <a:pt x="347655" y="495"/>
                  </a:cubicBezTo>
                  <a:cubicBezTo>
                    <a:pt x="182093" y="72753"/>
                    <a:pt x="82756" y="211236"/>
                    <a:pt x="4678" y="370979"/>
                  </a:cubicBezTo>
                  <a:close/>
                </a:path>
              </a:pathLst>
            </a:custGeom>
            <a:solidFill>
              <a:srgbClr val="FFF6D5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DEC2EDF-4915-56F7-5585-7DD9B4DC5F3B}"/>
                </a:ext>
              </a:extLst>
            </p:cNvPr>
            <p:cNvSpPr/>
            <p:nvPr/>
          </p:nvSpPr>
          <p:spPr>
            <a:xfrm>
              <a:off x="2955535" y="3122472"/>
              <a:ext cx="1156836" cy="1291768"/>
            </a:xfrm>
            <a:custGeom>
              <a:avLst/>
              <a:gdLst>
                <a:gd name="connsiteX0" fmla="*/ 184096 w 1156836"/>
                <a:gd name="connsiteY0" fmla="*/ 17 h 1291768"/>
                <a:gd name="connsiteX1" fmla="*/ 1071826 w 1156836"/>
                <a:gd name="connsiteY1" fmla="*/ 57081 h 1291768"/>
                <a:gd name="connsiteX2" fmla="*/ 582040 w 1156836"/>
                <a:gd name="connsiteY2" fmla="*/ 1291729 h 1291768"/>
                <a:gd name="connsiteX3" fmla="*/ 184117 w 1156836"/>
                <a:gd name="connsiteY3" fmla="*/ 0 h 129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6836" h="1291768">
                  <a:moveTo>
                    <a:pt x="184096" y="17"/>
                  </a:moveTo>
                  <a:cubicBezTo>
                    <a:pt x="396583" y="284562"/>
                    <a:pt x="965215" y="181782"/>
                    <a:pt x="1071826" y="57081"/>
                  </a:cubicBezTo>
                  <a:cubicBezTo>
                    <a:pt x="1286516" y="806127"/>
                    <a:pt x="1084181" y="1296855"/>
                    <a:pt x="582040" y="1291729"/>
                  </a:cubicBezTo>
                  <a:cubicBezTo>
                    <a:pt x="227710" y="1281062"/>
                    <a:pt x="-275556" y="837784"/>
                    <a:pt x="184117" y="0"/>
                  </a:cubicBezTo>
                  <a:close/>
                </a:path>
              </a:pathLst>
            </a:custGeom>
            <a:solidFill>
              <a:srgbClr val="FFFFFF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824B358-9547-19CC-42EA-1542086D028A}"/>
                </a:ext>
              </a:extLst>
            </p:cNvPr>
            <p:cNvSpPr/>
            <p:nvPr/>
          </p:nvSpPr>
          <p:spPr>
            <a:xfrm>
              <a:off x="3227587" y="3642751"/>
              <a:ext cx="616705" cy="548169"/>
            </a:xfrm>
            <a:custGeom>
              <a:avLst/>
              <a:gdLst>
                <a:gd name="connsiteX0" fmla="*/ 299834 w 616705"/>
                <a:gd name="connsiteY0" fmla="*/ 126330 h 548169"/>
                <a:gd name="connsiteX1" fmla="*/ 596958 w 616705"/>
                <a:gd name="connsiteY1" fmla="*/ 76810 h 548169"/>
                <a:gd name="connsiteX2" fmla="*/ 314505 w 616705"/>
                <a:gd name="connsiteY2" fmla="*/ 548169 h 548169"/>
                <a:gd name="connsiteX3" fmla="*/ 10045 w 616705"/>
                <a:gd name="connsiteY3" fmla="*/ 142834 h 548169"/>
                <a:gd name="connsiteX4" fmla="*/ 299834 w 616705"/>
                <a:gd name="connsiteY4" fmla="*/ 126327 h 54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705" h="548169">
                  <a:moveTo>
                    <a:pt x="299834" y="126330"/>
                  </a:moveTo>
                  <a:cubicBezTo>
                    <a:pt x="299834" y="126330"/>
                    <a:pt x="485914" y="-121278"/>
                    <a:pt x="596958" y="76810"/>
                  </a:cubicBezTo>
                  <a:cubicBezTo>
                    <a:pt x="708002" y="274902"/>
                    <a:pt x="314505" y="548169"/>
                    <a:pt x="314505" y="548169"/>
                  </a:cubicBezTo>
                  <a:cubicBezTo>
                    <a:pt x="314505" y="548169"/>
                    <a:pt x="-65982" y="386071"/>
                    <a:pt x="10045" y="142834"/>
                  </a:cubicBezTo>
                  <a:cubicBezTo>
                    <a:pt x="86072" y="-100403"/>
                    <a:pt x="299834" y="126327"/>
                    <a:pt x="299834" y="126327"/>
                  </a:cubicBezTo>
                  <a:close/>
                </a:path>
              </a:pathLst>
            </a:custGeom>
            <a:solidFill>
              <a:srgbClr val="FFCC00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22E9364-33E0-89CD-48E4-CD71C2FF795C}"/>
                </a:ext>
              </a:extLst>
            </p:cNvPr>
            <p:cNvSpPr/>
            <p:nvPr/>
          </p:nvSpPr>
          <p:spPr>
            <a:xfrm>
              <a:off x="710025" y="4751411"/>
              <a:ext cx="1875936" cy="1341223"/>
            </a:xfrm>
            <a:custGeom>
              <a:avLst/>
              <a:gdLst>
                <a:gd name="connsiteX0" fmla="*/ 1515830 w 1875936"/>
                <a:gd name="connsiteY0" fmla="*/ 89 h 1341223"/>
                <a:gd name="connsiteX1" fmla="*/ 917272 w 1875936"/>
                <a:gd name="connsiteY1" fmla="*/ 616831 h 1341223"/>
                <a:gd name="connsiteX2" fmla="*/ 117587 w 1875936"/>
                <a:gd name="connsiteY2" fmla="*/ 1214738 h 1341223"/>
                <a:gd name="connsiteX3" fmla="*/ 157852 w 1875936"/>
                <a:gd name="connsiteY3" fmla="*/ 1299168 h 1341223"/>
                <a:gd name="connsiteX4" fmla="*/ 432997 w 1875936"/>
                <a:gd name="connsiteY4" fmla="*/ 1317568 h 1341223"/>
                <a:gd name="connsiteX5" fmla="*/ 638432 w 1875936"/>
                <a:gd name="connsiteY5" fmla="*/ 1335968 h 1341223"/>
                <a:gd name="connsiteX6" fmla="*/ 994320 w 1875936"/>
                <a:gd name="connsiteY6" fmla="*/ 1339648 h 1341223"/>
                <a:gd name="connsiteX7" fmla="*/ 1511483 w 1875936"/>
                <a:gd name="connsiteY7" fmla="*/ 1181838 h 1341223"/>
                <a:gd name="connsiteX8" fmla="*/ 1588549 w 1875936"/>
                <a:gd name="connsiteY8" fmla="*/ 378482 h 1341223"/>
                <a:gd name="connsiteX9" fmla="*/ 1617774 w 1875936"/>
                <a:gd name="connsiteY9" fmla="*/ 8088 h 1341223"/>
                <a:gd name="connsiteX10" fmla="*/ 1515811 w 1875936"/>
                <a:gd name="connsiteY10" fmla="*/ 78 h 1341223"/>
                <a:gd name="connsiteX11" fmla="*/ 1801109 w 1875936"/>
                <a:gd name="connsiteY11" fmla="*/ 36450 h 1341223"/>
                <a:gd name="connsiteX12" fmla="*/ 1646388 w 1875936"/>
                <a:gd name="connsiteY12" fmla="*/ 163461 h 1341223"/>
                <a:gd name="connsiteX13" fmla="*/ 1628830 w 1875936"/>
                <a:gd name="connsiteY13" fmla="*/ 316145 h 1341223"/>
                <a:gd name="connsiteX14" fmla="*/ 1661951 w 1875936"/>
                <a:gd name="connsiteY14" fmla="*/ 594968 h 1341223"/>
                <a:gd name="connsiteX15" fmla="*/ 1871071 w 1875936"/>
                <a:gd name="connsiteY15" fmla="*/ 143829 h 1341223"/>
                <a:gd name="connsiteX16" fmla="*/ 1801113 w 1875936"/>
                <a:gd name="connsiteY16" fmla="*/ 36450 h 134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5936" h="1341223">
                  <a:moveTo>
                    <a:pt x="1515830" y="89"/>
                  </a:moveTo>
                  <a:cubicBezTo>
                    <a:pt x="1205342" y="7834"/>
                    <a:pt x="1068286" y="324805"/>
                    <a:pt x="917272" y="616831"/>
                  </a:cubicBezTo>
                  <a:cubicBezTo>
                    <a:pt x="799931" y="798429"/>
                    <a:pt x="786332" y="967718"/>
                    <a:pt x="117587" y="1214738"/>
                  </a:cubicBezTo>
                  <a:cubicBezTo>
                    <a:pt x="-2629" y="1263966"/>
                    <a:pt x="-87827" y="1307709"/>
                    <a:pt x="157852" y="1299168"/>
                  </a:cubicBezTo>
                  <a:cubicBezTo>
                    <a:pt x="249555" y="1287764"/>
                    <a:pt x="341293" y="1280842"/>
                    <a:pt x="432997" y="1317568"/>
                  </a:cubicBezTo>
                  <a:cubicBezTo>
                    <a:pt x="488225" y="1350170"/>
                    <a:pt x="564324" y="1341134"/>
                    <a:pt x="638432" y="1335968"/>
                  </a:cubicBezTo>
                  <a:cubicBezTo>
                    <a:pt x="742763" y="1301500"/>
                    <a:pt x="871687" y="1328346"/>
                    <a:pt x="994320" y="1339648"/>
                  </a:cubicBezTo>
                  <a:cubicBezTo>
                    <a:pt x="1169220" y="1314555"/>
                    <a:pt x="1354275" y="1401574"/>
                    <a:pt x="1511483" y="1181838"/>
                  </a:cubicBezTo>
                  <a:cubicBezTo>
                    <a:pt x="1603145" y="882621"/>
                    <a:pt x="1651899" y="600348"/>
                    <a:pt x="1588549" y="378482"/>
                  </a:cubicBezTo>
                  <a:cubicBezTo>
                    <a:pt x="1495142" y="157862"/>
                    <a:pt x="1547300" y="74465"/>
                    <a:pt x="1617774" y="8088"/>
                  </a:cubicBezTo>
                  <a:cubicBezTo>
                    <a:pt x="1581732" y="1899"/>
                    <a:pt x="1547933" y="-723"/>
                    <a:pt x="1515811" y="78"/>
                  </a:cubicBezTo>
                  <a:close/>
                  <a:moveTo>
                    <a:pt x="1801109" y="36450"/>
                  </a:moveTo>
                  <a:cubicBezTo>
                    <a:pt x="1775336" y="62472"/>
                    <a:pt x="1713721" y="119452"/>
                    <a:pt x="1646388" y="163461"/>
                  </a:cubicBezTo>
                  <a:cubicBezTo>
                    <a:pt x="1615423" y="242792"/>
                    <a:pt x="1631512" y="255670"/>
                    <a:pt x="1628830" y="316145"/>
                  </a:cubicBezTo>
                  <a:cubicBezTo>
                    <a:pt x="1681223" y="496663"/>
                    <a:pt x="1665390" y="522980"/>
                    <a:pt x="1661951" y="594968"/>
                  </a:cubicBezTo>
                  <a:cubicBezTo>
                    <a:pt x="1677016" y="596454"/>
                    <a:pt x="1912420" y="533450"/>
                    <a:pt x="1871071" y="143829"/>
                  </a:cubicBezTo>
                  <a:cubicBezTo>
                    <a:pt x="1847515" y="68606"/>
                    <a:pt x="1834189" y="49369"/>
                    <a:pt x="1801113" y="36450"/>
                  </a:cubicBezTo>
                  <a:close/>
                </a:path>
              </a:pathLst>
            </a:custGeom>
            <a:solidFill>
              <a:srgbClr val="FFEEAA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239C8A5-BE14-C2AC-4B0B-850EDDF1F317}"/>
                </a:ext>
              </a:extLst>
            </p:cNvPr>
            <p:cNvSpPr/>
            <p:nvPr/>
          </p:nvSpPr>
          <p:spPr>
            <a:xfrm>
              <a:off x="710025" y="4751411"/>
              <a:ext cx="1875937" cy="1341223"/>
            </a:xfrm>
            <a:custGeom>
              <a:avLst/>
              <a:gdLst>
                <a:gd name="connsiteX0" fmla="*/ 1515830 w 1875937"/>
                <a:gd name="connsiteY0" fmla="*/ 89 h 1341223"/>
                <a:gd name="connsiteX1" fmla="*/ 917272 w 1875937"/>
                <a:gd name="connsiteY1" fmla="*/ 616831 h 1341223"/>
                <a:gd name="connsiteX2" fmla="*/ 117587 w 1875937"/>
                <a:gd name="connsiteY2" fmla="*/ 1214738 h 1341223"/>
                <a:gd name="connsiteX3" fmla="*/ 157852 w 1875937"/>
                <a:gd name="connsiteY3" fmla="*/ 1299168 h 1341223"/>
                <a:gd name="connsiteX4" fmla="*/ 432997 w 1875937"/>
                <a:gd name="connsiteY4" fmla="*/ 1317568 h 1341223"/>
                <a:gd name="connsiteX5" fmla="*/ 638432 w 1875937"/>
                <a:gd name="connsiteY5" fmla="*/ 1335968 h 1341223"/>
                <a:gd name="connsiteX6" fmla="*/ 994320 w 1875937"/>
                <a:gd name="connsiteY6" fmla="*/ 1339648 h 1341223"/>
                <a:gd name="connsiteX7" fmla="*/ 1511483 w 1875937"/>
                <a:gd name="connsiteY7" fmla="*/ 1181838 h 1341223"/>
                <a:gd name="connsiteX8" fmla="*/ 1588549 w 1875937"/>
                <a:gd name="connsiteY8" fmla="*/ 378482 h 1341223"/>
                <a:gd name="connsiteX9" fmla="*/ 1617774 w 1875937"/>
                <a:gd name="connsiteY9" fmla="*/ 8088 h 1341223"/>
                <a:gd name="connsiteX10" fmla="*/ 1515811 w 1875937"/>
                <a:gd name="connsiteY10" fmla="*/ 78 h 1341223"/>
                <a:gd name="connsiteX11" fmla="*/ 1799813 w 1875937"/>
                <a:gd name="connsiteY11" fmla="*/ 39043 h 1341223"/>
                <a:gd name="connsiteX12" fmla="*/ 1645093 w 1875937"/>
                <a:gd name="connsiteY12" fmla="*/ 163464 h 1341223"/>
                <a:gd name="connsiteX13" fmla="*/ 1628832 w 1875937"/>
                <a:gd name="connsiteY13" fmla="*/ 316148 h 1341223"/>
                <a:gd name="connsiteX14" fmla="*/ 1661952 w 1875937"/>
                <a:gd name="connsiteY14" fmla="*/ 594971 h 1341223"/>
                <a:gd name="connsiteX15" fmla="*/ 1871073 w 1875937"/>
                <a:gd name="connsiteY15" fmla="*/ 143832 h 1341223"/>
                <a:gd name="connsiteX16" fmla="*/ 1799812 w 1875937"/>
                <a:gd name="connsiteY16" fmla="*/ 39043 h 134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5937" h="1341223">
                  <a:moveTo>
                    <a:pt x="1515830" y="89"/>
                  </a:moveTo>
                  <a:cubicBezTo>
                    <a:pt x="1205342" y="7834"/>
                    <a:pt x="1068286" y="324805"/>
                    <a:pt x="917272" y="616831"/>
                  </a:cubicBezTo>
                  <a:cubicBezTo>
                    <a:pt x="799931" y="798429"/>
                    <a:pt x="786332" y="967718"/>
                    <a:pt x="117587" y="1214738"/>
                  </a:cubicBezTo>
                  <a:cubicBezTo>
                    <a:pt x="-2629" y="1263966"/>
                    <a:pt x="-87827" y="1307709"/>
                    <a:pt x="157852" y="1299168"/>
                  </a:cubicBezTo>
                  <a:cubicBezTo>
                    <a:pt x="249555" y="1287764"/>
                    <a:pt x="341293" y="1280842"/>
                    <a:pt x="432997" y="1317568"/>
                  </a:cubicBezTo>
                  <a:cubicBezTo>
                    <a:pt x="488225" y="1350170"/>
                    <a:pt x="564324" y="1341134"/>
                    <a:pt x="638432" y="1335968"/>
                  </a:cubicBezTo>
                  <a:cubicBezTo>
                    <a:pt x="742763" y="1301500"/>
                    <a:pt x="871687" y="1328346"/>
                    <a:pt x="994320" y="1339648"/>
                  </a:cubicBezTo>
                  <a:cubicBezTo>
                    <a:pt x="1169220" y="1314555"/>
                    <a:pt x="1354275" y="1401574"/>
                    <a:pt x="1511483" y="1181838"/>
                  </a:cubicBezTo>
                  <a:cubicBezTo>
                    <a:pt x="1603145" y="882621"/>
                    <a:pt x="1651899" y="600348"/>
                    <a:pt x="1588549" y="378482"/>
                  </a:cubicBezTo>
                  <a:cubicBezTo>
                    <a:pt x="1495142" y="157862"/>
                    <a:pt x="1547300" y="74465"/>
                    <a:pt x="1617774" y="8088"/>
                  </a:cubicBezTo>
                  <a:cubicBezTo>
                    <a:pt x="1581732" y="1899"/>
                    <a:pt x="1547933" y="-723"/>
                    <a:pt x="1515811" y="78"/>
                  </a:cubicBezTo>
                  <a:close/>
                  <a:moveTo>
                    <a:pt x="1799813" y="39043"/>
                  </a:moveTo>
                  <a:cubicBezTo>
                    <a:pt x="1770627" y="68331"/>
                    <a:pt x="1703344" y="129832"/>
                    <a:pt x="1645093" y="163464"/>
                  </a:cubicBezTo>
                  <a:cubicBezTo>
                    <a:pt x="1614128" y="242795"/>
                    <a:pt x="1631514" y="255673"/>
                    <a:pt x="1628832" y="316148"/>
                  </a:cubicBezTo>
                  <a:cubicBezTo>
                    <a:pt x="1681225" y="496666"/>
                    <a:pt x="1665391" y="522982"/>
                    <a:pt x="1661952" y="594971"/>
                  </a:cubicBezTo>
                  <a:cubicBezTo>
                    <a:pt x="1677018" y="596456"/>
                    <a:pt x="1912422" y="533453"/>
                    <a:pt x="1871073" y="143832"/>
                  </a:cubicBezTo>
                  <a:cubicBezTo>
                    <a:pt x="1858740" y="74220"/>
                    <a:pt x="1818401" y="34347"/>
                    <a:pt x="1799812" y="39043"/>
                  </a:cubicBezTo>
                  <a:close/>
                </a:path>
              </a:pathLst>
            </a:custGeom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C6FD6B1-C631-43C6-A2E7-408B1F920E1A}"/>
                </a:ext>
              </a:extLst>
            </p:cNvPr>
            <p:cNvSpPr/>
            <p:nvPr/>
          </p:nvSpPr>
          <p:spPr>
            <a:xfrm>
              <a:off x="5360931" y="4675081"/>
              <a:ext cx="190655" cy="200865"/>
            </a:xfrm>
            <a:custGeom>
              <a:avLst/>
              <a:gdLst>
                <a:gd name="connsiteX0" fmla="*/ 0 w 190655"/>
                <a:gd name="connsiteY0" fmla="*/ 58208 h 200865"/>
                <a:gd name="connsiteX1" fmla="*/ 158219 w 190655"/>
                <a:gd name="connsiteY1" fmla="*/ 32270 h 200865"/>
                <a:gd name="connsiteX2" fmla="*/ 132281 w 190655"/>
                <a:gd name="connsiteY2" fmla="*/ 200866 h 20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55" h="200865">
                  <a:moveTo>
                    <a:pt x="0" y="58208"/>
                  </a:moveTo>
                  <a:cubicBezTo>
                    <a:pt x="0" y="58208"/>
                    <a:pt x="72341" y="-53225"/>
                    <a:pt x="158219" y="32270"/>
                  </a:cubicBezTo>
                  <a:cubicBezTo>
                    <a:pt x="244096" y="117764"/>
                    <a:pt x="132281" y="200866"/>
                    <a:pt x="132281" y="200866"/>
                  </a:cubicBezTo>
                  <a:close/>
                </a:path>
              </a:pathLst>
            </a:custGeom>
            <a:solidFill>
              <a:srgbClr val="A27850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EDB9F67-7114-253D-EAD4-8C06A4BF5254}"/>
                </a:ext>
              </a:extLst>
            </p:cNvPr>
            <p:cNvSpPr/>
            <p:nvPr/>
          </p:nvSpPr>
          <p:spPr>
            <a:xfrm>
              <a:off x="5283158" y="5205312"/>
              <a:ext cx="422988" cy="624812"/>
            </a:xfrm>
            <a:custGeom>
              <a:avLst/>
              <a:gdLst>
                <a:gd name="connsiteX0" fmla="*/ 33715 w 422988"/>
                <a:gd name="connsiteY0" fmla="*/ 0 h 624812"/>
                <a:gd name="connsiteX1" fmla="*/ 399440 w 422988"/>
                <a:gd name="connsiteY1" fmla="*/ 453916 h 624812"/>
                <a:gd name="connsiteX2" fmla="*/ 319036 w 422988"/>
                <a:gd name="connsiteY2" fmla="*/ 619922 h 624812"/>
                <a:gd name="connsiteX3" fmla="*/ 0 w 422988"/>
                <a:gd name="connsiteY3" fmla="*/ 347576 h 62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988" h="624812">
                  <a:moveTo>
                    <a:pt x="33715" y="0"/>
                  </a:moveTo>
                  <a:cubicBezTo>
                    <a:pt x="142722" y="101194"/>
                    <a:pt x="128868" y="305264"/>
                    <a:pt x="399440" y="453916"/>
                  </a:cubicBezTo>
                  <a:cubicBezTo>
                    <a:pt x="470480" y="533712"/>
                    <a:pt x="362211" y="650132"/>
                    <a:pt x="319036" y="619922"/>
                  </a:cubicBezTo>
                  <a:cubicBezTo>
                    <a:pt x="115616" y="544470"/>
                    <a:pt x="81215" y="442327"/>
                    <a:pt x="0" y="347576"/>
                  </a:cubicBezTo>
                  <a:close/>
                </a:path>
              </a:pathLst>
            </a:custGeom>
            <a:solidFill>
              <a:srgbClr val="C9996D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68201E9-4AE5-A631-3525-E09EFC6F9D3A}"/>
                </a:ext>
              </a:extLst>
            </p:cNvPr>
            <p:cNvSpPr/>
            <p:nvPr/>
          </p:nvSpPr>
          <p:spPr>
            <a:xfrm>
              <a:off x="4893963" y="5145638"/>
              <a:ext cx="494743" cy="969577"/>
            </a:xfrm>
            <a:custGeom>
              <a:avLst/>
              <a:gdLst>
                <a:gd name="connsiteX0" fmla="*/ 304315 w 494743"/>
                <a:gd name="connsiteY0" fmla="*/ 962852 h 969577"/>
                <a:gd name="connsiteX1" fmla="*/ 471338 w 494743"/>
                <a:gd name="connsiteY1" fmla="*/ 878652 h 969577"/>
                <a:gd name="connsiteX2" fmla="*/ 462436 w 494743"/>
                <a:gd name="connsiteY2" fmla="*/ 770552 h 969577"/>
                <a:gd name="connsiteX3" fmla="*/ 350824 w 494743"/>
                <a:gd name="connsiteY3" fmla="*/ 796173 h 969577"/>
                <a:gd name="connsiteX4" fmla="*/ 254306 w 494743"/>
                <a:gd name="connsiteY4" fmla="*/ 705516 h 969577"/>
                <a:gd name="connsiteX5" fmla="*/ 472183 w 494743"/>
                <a:gd name="connsiteY5" fmla="*/ 435761 h 969577"/>
                <a:gd name="connsiteX6" fmla="*/ 412525 w 494743"/>
                <a:gd name="connsiteY6" fmla="*/ 12969 h 969577"/>
                <a:gd name="connsiteX7" fmla="*/ 142770 w 494743"/>
                <a:gd name="connsiteY7" fmla="*/ 0 h 969577"/>
                <a:gd name="connsiteX8" fmla="*/ 187080 w 494743"/>
                <a:gd name="connsiteY8" fmla="*/ 938784 h 969577"/>
                <a:gd name="connsiteX9" fmla="*/ 304310 w 494743"/>
                <a:gd name="connsiteY9" fmla="*/ 962819 h 969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743" h="969577">
                  <a:moveTo>
                    <a:pt x="304315" y="962852"/>
                  </a:moveTo>
                  <a:cubicBezTo>
                    <a:pt x="346448" y="950058"/>
                    <a:pt x="394952" y="929774"/>
                    <a:pt x="471338" y="878652"/>
                  </a:cubicBezTo>
                  <a:cubicBezTo>
                    <a:pt x="501695" y="838814"/>
                    <a:pt x="506302" y="805444"/>
                    <a:pt x="462436" y="770552"/>
                  </a:cubicBezTo>
                  <a:cubicBezTo>
                    <a:pt x="441795" y="754560"/>
                    <a:pt x="390628" y="769474"/>
                    <a:pt x="350824" y="796173"/>
                  </a:cubicBezTo>
                  <a:cubicBezTo>
                    <a:pt x="310056" y="824561"/>
                    <a:pt x="265972" y="770219"/>
                    <a:pt x="254306" y="705516"/>
                  </a:cubicBezTo>
                  <a:cubicBezTo>
                    <a:pt x="277521" y="695289"/>
                    <a:pt x="403769" y="670541"/>
                    <a:pt x="472183" y="435761"/>
                  </a:cubicBezTo>
                  <a:cubicBezTo>
                    <a:pt x="485658" y="264429"/>
                    <a:pt x="488890" y="135928"/>
                    <a:pt x="412525" y="12969"/>
                  </a:cubicBezTo>
                  <a:lnTo>
                    <a:pt x="142770" y="0"/>
                  </a:lnTo>
                  <a:cubicBezTo>
                    <a:pt x="156482" y="333493"/>
                    <a:pt x="-213839" y="529147"/>
                    <a:pt x="187080" y="938784"/>
                  </a:cubicBezTo>
                  <a:cubicBezTo>
                    <a:pt x="217799" y="963512"/>
                    <a:pt x="253000" y="979278"/>
                    <a:pt x="304310" y="962819"/>
                  </a:cubicBezTo>
                  <a:close/>
                </a:path>
              </a:pathLst>
            </a:custGeom>
            <a:solidFill>
              <a:srgbClr val="C18956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3851D21-4526-6708-DE93-E92120D53F56}"/>
                </a:ext>
              </a:extLst>
            </p:cNvPr>
            <p:cNvSpPr/>
            <p:nvPr/>
          </p:nvSpPr>
          <p:spPr>
            <a:xfrm>
              <a:off x="4704785" y="5111673"/>
              <a:ext cx="601180" cy="1080324"/>
            </a:xfrm>
            <a:custGeom>
              <a:avLst/>
              <a:gdLst>
                <a:gd name="connsiteX0" fmla="*/ 220420 w 601180"/>
                <a:gd name="connsiteY0" fmla="*/ 72927 h 1080324"/>
                <a:gd name="connsiteX1" fmla="*/ 59604 w 601180"/>
                <a:gd name="connsiteY1" fmla="*/ 555370 h 1080324"/>
                <a:gd name="connsiteX2" fmla="*/ 33666 w 601180"/>
                <a:gd name="connsiteY2" fmla="*/ 1030034 h 1080324"/>
                <a:gd name="connsiteX3" fmla="*/ 311200 w 601180"/>
                <a:gd name="connsiteY3" fmla="*/ 1071535 h 1080324"/>
                <a:gd name="connsiteX4" fmla="*/ 363076 w 601180"/>
                <a:gd name="connsiteY4" fmla="*/ 993720 h 1080324"/>
                <a:gd name="connsiteX5" fmla="*/ 230792 w 601180"/>
                <a:gd name="connsiteY5" fmla="*/ 928876 h 1080324"/>
                <a:gd name="connsiteX6" fmla="*/ 339731 w 601180"/>
                <a:gd name="connsiteY6" fmla="*/ 731746 h 1080324"/>
                <a:gd name="connsiteX7" fmla="*/ 586141 w 601180"/>
                <a:gd name="connsiteY7" fmla="*/ 417899 h 1080324"/>
                <a:gd name="connsiteX8" fmla="*/ 552421 w 601180"/>
                <a:gd name="connsiteY8" fmla="*/ 44394 h 1080324"/>
                <a:gd name="connsiteX9" fmla="*/ 220418 w 601180"/>
                <a:gd name="connsiteY9" fmla="*/ 72927 h 1080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1180" h="1080324">
                  <a:moveTo>
                    <a:pt x="220420" y="72927"/>
                  </a:moveTo>
                  <a:cubicBezTo>
                    <a:pt x="65339" y="245402"/>
                    <a:pt x="46213" y="440156"/>
                    <a:pt x="59604" y="555370"/>
                  </a:cubicBezTo>
                  <a:cubicBezTo>
                    <a:pt x="35456" y="730014"/>
                    <a:pt x="-44908" y="868234"/>
                    <a:pt x="33666" y="1030034"/>
                  </a:cubicBezTo>
                  <a:cubicBezTo>
                    <a:pt x="64043" y="1056603"/>
                    <a:pt x="202075" y="1098712"/>
                    <a:pt x="311200" y="1071535"/>
                  </a:cubicBezTo>
                  <a:cubicBezTo>
                    <a:pt x="345068" y="1068774"/>
                    <a:pt x="363590" y="1037741"/>
                    <a:pt x="363076" y="993720"/>
                  </a:cubicBezTo>
                  <a:cubicBezTo>
                    <a:pt x="342706" y="946513"/>
                    <a:pt x="299576" y="941502"/>
                    <a:pt x="230792" y="928876"/>
                  </a:cubicBezTo>
                  <a:cubicBezTo>
                    <a:pt x="253891" y="811929"/>
                    <a:pt x="298586" y="773954"/>
                    <a:pt x="339731" y="731746"/>
                  </a:cubicBezTo>
                  <a:cubicBezTo>
                    <a:pt x="447498" y="677919"/>
                    <a:pt x="524488" y="660866"/>
                    <a:pt x="586141" y="417899"/>
                  </a:cubicBezTo>
                  <a:cubicBezTo>
                    <a:pt x="610688" y="318860"/>
                    <a:pt x="608958" y="232996"/>
                    <a:pt x="552421" y="44394"/>
                  </a:cubicBezTo>
                  <a:cubicBezTo>
                    <a:pt x="427093" y="-2300"/>
                    <a:pt x="304952" y="-36752"/>
                    <a:pt x="220418" y="72927"/>
                  </a:cubicBezTo>
                  <a:close/>
                </a:path>
              </a:pathLst>
            </a:custGeom>
            <a:solidFill>
              <a:srgbClr val="C9996D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12B9499-5EC6-C58F-8BE3-7D1FC2205987}"/>
                </a:ext>
              </a:extLst>
            </p:cNvPr>
            <p:cNvSpPr/>
            <p:nvPr/>
          </p:nvSpPr>
          <p:spPr>
            <a:xfrm>
              <a:off x="5042140" y="5129594"/>
              <a:ext cx="321344" cy="642600"/>
            </a:xfrm>
            <a:custGeom>
              <a:avLst/>
              <a:gdLst>
                <a:gd name="connsiteX0" fmla="*/ 313629 w 321344"/>
                <a:gd name="connsiteY0" fmla="*/ 310591 h 642600"/>
                <a:gd name="connsiteX1" fmla="*/ 92037 w 321344"/>
                <a:gd name="connsiteY1" fmla="*/ 633311 h 642600"/>
                <a:gd name="connsiteX2" fmla="*/ 7632 w 321344"/>
                <a:gd name="connsiteY2" fmla="*/ 325915 h 642600"/>
                <a:gd name="connsiteX3" fmla="*/ 166974 w 321344"/>
                <a:gd name="connsiteY3" fmla="*/ 3197 h 642600"/>
                <a:gd name="connsiteX4" fmla="*/ 313629 w 321344"/>
                <a:gd name="connsiteY4" fmla="*/ 310591 h 64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1344" h="642600">
                  <a:moveTo>
                    <a:pt x="313629" y="310591"/>
                  </a:moveTo>
                  <a:cubicBezTo>
                    <a:pt x="316915" y="496175"/>
                    <a:pt x="240019" y="672902"/>
                    <a:pt x="92037" y="633311"/>
                  </a:cubicBezTo>
                  <a:cubicBezTo>
                    <a:pt x="-9679" y="606100"/>
                    <a:pt x="3413" y="504929"/>
                    <a:pt x="7632" y="325915"/>
                  </a:cubicBezTo>
                  <a:cubicBezTo>
                    <a:pt x="11851" y="146901"/>
                    <a:pt x="61703" y="983"/>
                    <a:pt x="166974" y="3197"/>
                  </a:cubicBezTo>
                  <a:cubicBezTo>
                    <a:pt x="272240" y="5411"/>
                    <a:pt x="310457" y="131554"/>
                    <a:pt x="313629" y="310591"/>
                  </a:cubicBezTo>
                  <a:close/>
                </a:path>
              </a:pathLst>
            </a:custGeom>
            <a:solidFill>
              <a:srgbClr val="DDBFA3"/>
            </a:solidFill>
            <a:ln w="6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7B283E9-E6D4-6E83-EDAC-2DE6BEFDF801}"/>
                </a:ext>
              </a:extLst>
            </p:cNvPr>
            <p:cNvSpPr/>
            <p:nvPr/>
          </p:nvSpPr>
          <p:spPr>
            <a:xfrm>
              <a:off x="4795524" y="4886291"/>
              <a:ext cx="236710" cy="417590"/>
            </a:xfrm>
            <a:custGeom>
              <a:avLst/>
              <a:gdLst>
                <a:gd name="connsiteX0" fmla="*/ 3 w 236710"/>
                <a:gd name="connsiteY0" fmla="*/ 54469 h 417590"/>
                <a:gd name="connsiteX1" fmla="*/ 59661 w 236710"/>
                <a:gd name="connsiteY1" fmla="*/ 381291 h 417590"/>
                <a:gd name="connsiteX2" fmla="*/ 236036 w 236710"/>
                <a:gd name="connsiteY2" fmla="*/ 321633 h 417590"/>
                <a:gd name="connsiteX3" fmla="*/ 173785 w 236710"/>
                <a:gd name="connsiteY3" fmla="*/ 0 h 417590"/>
                <a:gd name="connsiteX4" fmla="*/ 0 w 236710"/>
                <a:gd name="connsiteY4" fmla="*/ 54470 h 41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710" h="417590">
                  <a:moveTo>
                    <a:pt x="3" y="54469"/>
                  </a:moveTo>
                  <a:cubicBezTo>
                    <a:pt x="320" y="185319"/>
                    <a:pt x="9941" y="296418"/>
                    <a:pt x="59661" y="381291"/>
                  </a:cubicBezTo>
                  <a:cubicBezTo>
                    <a:pt x="73847" y="444969"/>
                    <a:pt x="248893" y="424733"/>
                    <a:pt x="236036" y="321633"/>
                  </a:cubicBezTo>
                  <a:cubicBezTo>
                    <a:pt x="217824" y="218583"/>
                    <a:pt x="198816" y="123513"/>
                    <a:pt x="173785" y="0"/>
                  </a:cubicBezTo>
                  <a:cubicBezTo>
                    <a:pt x="105754" y="36564"/>
                    <a:pt x="45464" y="62648"/>
                    <a:pt x="0" y="54470"/>
                  </a:cubicBezTo>
                  <a:close/>
                </a:path>
              </a:pathLst>
            </a:custGeom>
            <a:solidFill>
              <a:srgbClr val="C18956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FCED804-C88D-4311-89B5-E63191F8EED1}"/>
                </a:ext>
              </a:extLst>
            </p:cNvPr>
            <p:cNvSpPr/>
            <p:nvPr/>
          </p:nvSpPr>
          <p:spPr>
            <a:xfrm>
              <a:off x="4883694" y="4675067"/>
              <a:ext cx="190655" cy="200865"/>
            </a:xfrm>
            <a:custGeom>
              <a:avLst/>
              <a:gdLst>
                <a:gd name="connsiteX0" fmla="*/ 190655 w 190655"/>
                <a:gd name="connsiteY0" fmla="*/ 58145 h 200865"/>
                <a:gd name="connsiteX1" fmla="*/ 32436 w 190655"/>
                <a:gd name="connsiteY1" fmla="*/ 32207 h 200865"/>
                <a:gd name="connsiteX2" fmla="*/ 58374 w 190655"/>
                <a:gd name="connsiteY2" fmla="*/ 200803 h 200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655" h="200865">
                  <a:moveTo>
                    <a:pt x="190655" y="58145"/>
                  </a:moveTo>
                  <a:cubicBezTo>
                    <a:pt x="190655" y="58145"/>
                    <a:pt x="118314" y="-53287"/>
                    <a:pt x="32436" y="32207"/>
                  </a:cubicBezTo>
                  <a:cubicBezTo>
                    <a:pt x="-53441" y="117702"/>
                    <a:pt x="58374" y="200803"/>
                    <a:pt x="58374" y="200803"/>
                  </a:cubicBezTo>
                  <a:close/>
                </a:path>
              </a:pathLst>
            </a:custGeom>
            <a:solidFill>
              <a:srgbClr val="A27850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731B7F9-B39E-7DB8-E2B4-D212B74D9325}"/>
                </a:ext>
              </a:extLst>
            </p:cNvPr>
            <p:cNvSpPr/>
            <p:nvPr/>
          </p:nvSpPr>
          <p:spPr>
            <a:xfrm>
              <a:off x="4922642" y="4681389"/>
              <a:ext cx="591381" cy="529132"/>
            </a:xfrm>
            <a:custGeom>
              <a:avLst/>
              <a:gdLst>
                <a:gd name="connsiteX0" fmla="*/ 591381 w 591381"/>
                <a:gd name="connsiteY0" fmla="*/ 264567 h 529132"/>
                <a:gd name="connsiteX1" fmla="*/ 295691 w 591381"/>
                <a:gd name="connsiteY1" fmla="*/ 529133 h 529132"/>
                <a:gd name="connsiteX2" fmla="*/ 0 w 591381"/>
                <a:gd name="connsiteY2" fmla="*/ 264567 h 529132"/>
                <a:gd name="connsiteX3" fmla="*/ 295691 w 591381"/>
                <a:gd name="connsiteY3" fmla="*/ 0 h 529132"/>
                <a:gd name="connsiteX4" fmla="*/ 591381 w 591381"/>
                <a:gd name="connsiteY4" fmla="*/ 264567 h 52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381" h="529132">
                  <a:moveTo>
                    <a:pt x="591381" y="264567"/>
                  </a:moveTo>
                  <a:cubicBezTo>
                    <a:pt x="591381" y="410683"/>
                    <a:pt x="458994" y="529133"/>
                    <a:pt x="295691" y="529133"/>
                  </a:cubicBezTo>
                  <a:cubicBezTo>
                    <a:pt x="132387" y="529133"/>
                    <a:pt x="0" y="410683"/>
                    <a:pt x="0" y="264567"/>
                  </a:cubicBezTo>
                  <a:cubicBezTo>
                    <a:pt x="0" y="118449"/>
                    <a:pt x="132387" y="0"/>
                    <a:pt x="295691" y="0"/>
                  </a:cubicBezTo>
                  <a:cubicBezTo>
                    <a:pt x="458994" y="0"/>
                    <a:pt x="591381" y="118449"/>
                    <a:pt x="591381" y="264567"/>
                  </a:cubicBezTo>
                  <a:close/>
                </a:path>
              </a:pathLst>
            </a:custGeom>
            <a:solidFill>
              <a:srgbClr val="C9996D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4F6CED6-4A55-83DD-DC84-F181515B94C2}"/>
                </a:ext>
              </a:extLst>
            </p:cNvPr>
            <p:cNvSpPr/>
            <p:nvPr/>
          </p:nvSpPr>
          <p:spPr>
            <a:xfrm>
              <a:off x="5084359" y="4922696"/>
              <a:ext cx="283087" cy="199724"/>
            </a:xfrm>
            <a:custGeom>
              <a:avLst/>
              <a:gdLst>
                <a:gd name="connsiteX0" fmla="*/ 283087 w 283087"/>
                <a:gd name="connsiteY0" fmla="*/ 120625 h 199724"/>
                <a:gd name="connsiteX1" fmla="*/ 146729 w 283087"/>
                <a:gd name="connsiteY1" fmla="*/ 199737 h 199724"/>
                <a:gd name="connsiteX2" fmla="*/ 0 w 283087"/>
                <a:gd name="connsiteY2" fmla="*/ 120625 h 199724"/>
                <a:gd name="connsiteX3" fmla="*/ 141543 w 283087"/>
                <a:gd name="connsiteY3" fmla="*/ 12 h 199724"/>
                <a:gd name="connsiteX4" fmla="*/ 283087 w 283087"/>
                <a:gd name="connsiteY4" fmla="*/ 120625 h 19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087" h="199724">
                  <a:moveTo>
                    <a:pt x="283087" y="120625"/>
                  </a:moveTo>
                  <a:cubicBezTo>
                    <a:pt x="283087" y="187239"/>
                    <a:pt x="224903" y="199737"/>
                    <a:pt x="146729" y="199737"/>
                  </a:cubicBezTo>
                  <a:cubicBezTo>
                    <a:pt x="68557" y="199737"/>
                    <a:pt x="0" y="187238"/>
                    <a:pt x="0" y="120625"/>
                  </a:cubicBezTo>
                  <a:cubicBezTo>
                    <a:pt x="0" y="54011"/>
                    <a:pt x="63370" y="12"/>
                    <a:pt x="141543" y="12"/>
                  </a:cubicBezTo>
                  <a:cubicBezTo>
                    <a:pt x="219716" y="12"/>
                    <a:pt x="283087" y="54014"/>
                    <a:pt x="283087" y="120625"/>
                  </a:cubicBezTo>
                  <a:close/>
                </a:path>
              </a:pathLst>
            </a:custGeom>
            <a:solidFill>
              <a:srgbClr val="DDBFA3"/>
            </a:solidFill>
            <a:ln w="8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BF73913-34FB-918C-EDF5-9C9A08DC01AF}"/>
                </a:ext>
              </a:extLst>
            </p:cNvPr>
            <p:cNvSpPr/>
            <p:nvPr/>
          </p:nvSpPr>
          <p:spPr>
            <a:xfrm>
              <a:off x="5165888" y="4857180"/>
              <a:ext cx="19256" cy="57368"/>
            </a:xfrm>
            <a:custGeom>
              <a:avLst/>
              <a:gdLst>
                <a:gd name="connsiteX0" fmla="*/ 18051 w 19256"/>
                <a:gd name="connsiteY0" fmla="*/ 40139 h 57368"/>
                <a:gd name="connsiteX1" fmla="*/ 18049 w 19256"/>
                <a:gd name="connsiteY1" fmla="*/ 14549 h 57368"/>
                <a:gd name="connsiteX2" fmla="*/ 14209 w 19256"/>
                <a:gd name="connsiteY2" fmla="*/ 3034 h 57368"/>
                <a:gd name="connsiteX3" fmla="*/ 7300 w 19256"/>
                <a:gd name="connsiteY3" fmla="*/ 219 h 57368"/>
                <a:gd name="connsiteX4" fmla="*/ 904 w 19256"/>
                <a:gd name="connsiteY4" fmla="*/ 19413 h 57368"/>
                <a:gd name="connsiteX5" fmla="*/ 2441 w 19256"/>
                <a:gd name="connsiteY5" fmla="*/ 47050 h 57368"/>
                <a:gd name="connsiteX6" fmla="*/ 10119 w 19256"/>
                <a:gd name="connsiteY6" fmla="*/ 57285 h 57368"/>
                <a:gd name="connsiteX7" fmla="*/ 18051 w 19256"/>
                <a:gd name="connsiteY7" fmla="*/ 40139 h 57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56" h="57368">
                  <a:moveTo>
                    <a:pt x="18051" y="40139"/>
                  </a:moveTo>
                  <a:cubicBezTo>
                    <a:pt x="19884" y="31809"/>
                    <a:pt x="19416" y="22969"/>
                    <a:pt x="18049" y="14549"/>
                  </a:cubicBezTo>
                  <a:cubicBezTo>
                    <a:pt x="17400" y="10555"/>
                    <a:pt x="16976" y="5986"/>
                    <a:pt x="14209" y="3034"/>
                  </a:cubicBezTo>
                  <a:cubicBezTo>
                    <a:pt x="12509" y="1219"/>
                    <a:pt x="9559" y="-820"/>
                    <a:pt x="7300" y="219"/>
                  </a:cubicBezTo>
                  <a:cubicBezTo>
                    <a:pt x="1173" y="3038"/>
                    <a:pt x="1798" y="12728"/>
                    <a:pt x="904" y="19413"/>
                  </a:cubicBezTo>
                  <a:cubicBezTo>
                    <a:pt x="-320" y="28558"/>
                    <a:pt x="-719" y="38381"/>
                    <a:pt x="2441" y="47050"/>
                  </a:cubicBezTo>
                  <a:cubicBezTo>
                    <a:pt x="3902" y="51057"/>
                    <a:pt x="5878" y="57733"/>
                    <a:pt x="10119" y="57285"/>
                  </a:cubicBezTo>
                  <a:cubicBezTo>
                    <a:pt x="16382" y="56624"/>
                    <a:pt x="16698" y="46289"/>
                    <a:pt x="18051" y="40139"/>
                  </a:cubicBezTo>
                  <a:close/>
                </a:path>
              </a:pathLst>
            </a:custGeom>
            <a:solidFill>
              <a:srgbClr val="2E2421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15575E4-47E7-B17C-83FE-BB4A0C3EAB9E}"/>
                </a:ext>
              </a:extLst>
            </p:cNvPr>
            <p:cNvSpPr/>
            <p:nvPr/>
          </p:nvSpPr>
          <p:spPr>
            <a:xfrm>
              <a:off x="5274923" y="4853016"/>
              <a:ext cx="20699" cy="57590"/>
            </a:xfrm>
            <a:custGeom>
              <a:avLst/>
              <a:gdLst>
                <a:gd name="connsiteX0" fmla="*/ 19506 w 20699"/>
                <a:gd name="connsiteY0" fmla="*/ 38138 h 57590"/>
                <a:gd name="connsiteX1" fmla="*/ 17969 w 20699"/>
                <a:gd name="connsiteY1" fmla="*/ 10501 h 57590"/>
                <a:gd name="connsiteX2" fmla="*/ 8500 w 20699"/>
                <a:gd name="connsiteY2" fmla="*/ 10 h 57590"/>
                <a:gd name="connsiteX3" fmla="*/ 2614 w 20699"/>
                <a:gd name="connsiteY3" fmla="*/ 2825 h 57590"/>
                <a:gd name="connsiteX4" fmla="*/ 57 w 20699"/>
                <a:gd name="connsiteY4" fmla="*/ 20738 h 57590"/>
                <a:gd name="connsiteX5" fmla="*/ 2106 w 20699"/>
                <a:gd name="connsiteY5" fmla="*/ 44793 h 57590"/>
                <a:gd name="connsiteX6" fmla="*/ 5945 w 20699"/>
                <a:gd name="connsiteY6" fmla="*/ 56308 h 57590"/>
                <a:gd name="connsiteX7" fmla="*/ 11319 w 20699"/>
                <a:gd name="connsiteY7" fmla="*/ 57075 h 57590"/>
                <a:gd name="connsiteX8" fmla="*/ 19507 w 20699"/>
                <a:gd name="connsiteY8" fmla="*/ 38138 h 5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99" h="57590">
                  <a:moveTo>
                    <a:pt x="19506" y="38138"/>
                  </a:moveTo>
                  <a:cubicBezTo>
                    <a:pt x="21124" y="29055"/>
                    <a:pt x="21518" y="19018"/>
                    <a:pt x="17969" y="10501"/>
                  </a:cubicBezTo>
                  <a:cubicBezTo>
                    <a:pt x="16156" y="6153"/>
                    <a:pt x="13121" y="924"/>
                    <a:pt x="8500" y="10"/>
                  </a:cubicBezTo>
                  <a:cubicBezTo>
                    <a:pt x="6366" y="-411"/>
                    <a:pt x="3901" y="1072"/>
                    <a:pt x="2614" y="2825"/>
                  </a:cubicBezTo>
                  <a:cubicBezTo>
                    <a:pt x="-955" y="7688"/>
                    <a:pt x="228" y="14710"/>
                    <a:pt x="57" y="20738"/>
                  </a:cubicBezTo>
                  <a:cubicBezTo>
                    <a:pt x="-172" y="28782"/>
                    <a:pt x="480" y="36912"/>
                    <a:pt x="2106" y="44793"/>
                  </a:cubicBezTo>
                  <a:cubicBezTo>
                    <a:pt x="2923" y="48756"/>
                    <a:pt x="2839" y="53716"/>
                    <a:pt x="5945" y="56308"/>
                  </a:cubicBezTo>
                  <a:cubicBezTo>
                    <a:pt x="7335" y="57467"/>
                    <a:pt x="9741" y="57959"/>
                    <a:pt x="11319" y="57075"/>
                  </a:cubicBezTo>
                  <a:cubicBezTo>
                    <a:pt x="17320" y="53715"/>
                    <a:pt x="18301" y="44908"/>
                    <a:pt x="19507" y="38138"/>
                  </a:cubicBezTo>
                  <a:close/>
                </a:path>
              </a:pathLst>
            </a:custGeom>
            <a:solidFill>
              <a:srgbClr val="2D2521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D97A1C8-2528-EC88-1B6F-225234D4B390}"/>
                </a:ext>
              </a:extLst>
            </p:cNvPr>
            <p:cNvSpPr/>
            <p:nvPr/>
          </p:nvSpPr>
          <p:spPr>
            <a:xfrm>
              <a:off x="5147837" y="5023735"/>
              <a:ext cx="60091" cy="44659"/>
            </a:xfrm>
            <a:custGeom>
              <a:avLst/>
              <a:gdLst>
                <a:gd name="connsiteX0" fmla="*/ 5622 w 60091"/>
                <a:gd name="connsiteY0" fmla="*/ -62 h 44659"/>
                <a:gd name="connsiteX1" fmla="*/ 60092 w 60091"/>
                <a:gd name="connsiteY1" fmla="*/ 25876 h 44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091" h="44659">
                  <a:moveTo>
                    <a:pt x="5622" y="-62"/>
                  </a:moveTo>
                  <a:cubicBezTo>
                    <a:pt x="-16983" y="25145"/>
                    <a:pt x="34169" y="70222"/>
                    <a:pt x="60092" y="25876"/>
                  </a:cubicBezTo>
                </a:path>
              </a:pathLst>
            </a:custGeom>
            <a:noFill/>
            <a:ln w="6923" cap="rnd">
              <a:solidFill>
                <a:srgbClr val="42312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A5EA668-E98F-EBD2-F400-0295E94B9A5A}"/>
                </a:ext>
              </a:extLst>
            </p:cNvPr>
            <p:cNvSpPr/>
            <p:nvPr/>
          </p:nvSpPr>
          <p:spPr>
            <a:xfrm>
              <a:off x="5184565" y="4953715"/>
              <a:ext cx="93376" cy="46688"/>
            </a:xfrm>
            <a:custGeom>
              <a:avLst/>
              <a:gdLst>
                <a:gd name="connsiteX0" fmla="*/ 93377 w 93376"/>
                <a:gd name="connsiteY0" fmla="*/ 23344 h 46688"/>
                <a:gd name="connsiteX1" fmla="*/ 46688 w 93376"/>
                <a:gd name="connsiteY1" fmla="*/ 46688 h 46688"/>
                <a:gd name="connsiteX2" fmla="*/ 0 w 93376"/>
                <a:gd name="connsiteY2" fmla="*/ 23344 h 46688"/>
                <a:gd name="connsiteX3" fmla="*/ 46688 w 93376"/>
                <a:gd name="connsiteY3" fmla="*/ 0 h 46688"/>
                <a:gd name="connsiteX4" fmla="*/ 93377 w 93376"/>
                <a:gd name="connsiteY4" fmla="*/ 23344 h 4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76" h="46688">
                  <a:moveTo>
                    <a:pt x="93377" y="23344"/>
                  </a:moveTo>
                  <a:cubicBezTo>
                    <a:pt x="93377" y="36237"/>
                    <a:pt x="72474" y="46688"/>
                    <a:pt x="46688" y="46688"/>
                  </a:cubicBezTo>
                  <a:cubicBezTo>
                    <a:pt x="20903" y="46688"/>
                    <a:pt x="0" y="36237"/>
                    <a:pt x="0" y="23344"/>
                  </a:cubicBezTo>
                  <a:cubicBezTo>
                    <a:pt x="0" y="10451"/>
                    <a:pt x="20903" y="0"/>
                    <a:pt x="46688" y="0"/>
                  </a:cubicBezTo>
                  <a:cubicBezTo>
                    <a:pt x="72474" y="0"/>
                    <a:pt x="93377" y="10452"/>
                    <a:pt x="93377" y="23344"/>
                  </a:cubicBezTo>
                  <a:close/>
                </a:path>
              </a:pathLst>
            </a:custGeom>
            <a:solidFill>
              <a:srgbClr val="A27850"/>
            </a:solidFill>
            <a:ln w="6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051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45A78EA7-5B52-6FAD-CD62-2F1FA83409AB}"/>
              </a:ext>
            </a:extLst>
          </p:cNvPr>
          <p:cNvGrpSpPr/>
          <p:nvPr/>
        </p:nvGrpSpPr>
        <p:grpSpPr>
          <a:xfrm>
            <a:off x="1102217" y="4279660"/>
            <a:ext cx="4590278" cy="2019676"/>
            <a:chOff x="1102217" y="1409324"/>
            <a:chExt cx="4590278" cy="2019676"/>
          </a:xfrm>
        </p:grpSpPr>
        <p:grpSp>
          <p:nvGrpSpPr>
            <p:cNvPr id="20" name="图形 4">
              <a:extLst>
                <a:ext uri="{FF2B5EF4-FFF2-40B4-BE49-F238E27FC236}">
                  <a16:creationId xmlns:a16="http://schemas.microsoft.com/office/drawing/2014/main" id="{06838E91-2D01-5E73-A93D-F1FA9487F831}"/>
                </a:ext>
              </a:extLst>
            </p:cNvPr>
            <p:cNvGrpSpPr/>
            <p:nvPr/>
          </p:nvGrpSpPr>
          <p:grpSpPr>
            <a:xfrm>
              <a:off x="1102217" y="1613500"/>
              <a:ext cx="1414018" cy="1659094"/>
              <a:chOff x="8098647" y="2614326"/>
              <a:chExt cx="1414018" cy="1659094"/>
            </a:xfrm>
            <a:solidFill>
              <a:srgbClr val="171717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E89B6EC-FEF8-B1F8-B2B0-2096D8B2E27A}"/>
                  </a:ext>
                </a:extLst>
              </p:cNvPr>
              <p:cNvSpPr/>
              <p:nvPr/>
            </p:nvSpPr>
            <p:spPr>
              <a:xfrm>
                <a:off x="8098647" y="2614326"/>
                <a:ext cx="1414018" cy="1659094"/>
              </a:xfrm>
              <a:custGeom>
                <a:avLst/>
                <a:gdLst>
                  <a:gd name="connsiteX0" fmla="*/ 457638 w 1414018"/>
                  <a:gd name="connsiteY0" fmla="*/ 1060096 h 1659094"/>
                  <a:gd name="connsiteX1" fmla="*/ 326424 w 1414018"/>
                  <a:gd name="connsiteY1" fmla="*/ 1016517 h 1659094"/>
                  <a:gd name="connsiteX2" fmla="*/ 323092 w 1414018"/>
                  <a:gd name="connsiteY2" fmla="*/ 1014418 h 1659094"/>
                  <a:gd name="connsiteX3" fmla="*/ 313587 w 1414018"/>
                  <a:gd name="connsiteY3" fmla="*/ 1007999 h 1659094"/>
                  <a:gd name="connsiteX4" fmla="*/ 310378 w 1414018"/>
                  <a:gd name="connsiteY4" fmla="*/ 1005900 h 1659094"/>
                  <a:gd name="connsiteX5" fmla="*/ 290134 w 1414018"/>
                  <a:gd name="connsiteY5" fmla="*/ 994419 h 1659094"/>
                  <a:gd name="connsiteX6" fmla="*/ 256189 w 1414018"/>
                  <a:gd name="connsiteY6" fmla="*/ 970099 h 1659094"/>
                  <a:gd name="connsiteX7" fmla="*/ 134109 w 1414018"/>
                  <a:gd name="connsiteY7" fmla="*/ 800600 h 1659094"/>
                  <a:gd name="connsiteX8" fmla="*/ 105349 w 1414018"/>
                  <a:gd name="connsiteY8" fmla="*/ 712579 h 1659094"/>
                  <a:gd name="connsiteX9" fmla="*/ 97202 w 1414018"/>
                  <a:gd name="connsiteY9" fmla="*/ 604188 h 1659094"/>
                  <a:gd name="connsiteX10" fmla="*/ 120038 w 1414018"/>
                  <a:gd name="connsiteY10" fmla="*/ 473329 h 1659094"/>
                  <a:gd name="connsiteX11" fmla="*/ 132752 w 1414018"/>
                  <a:gd name="connsiteY11" fmla="*/ 427775 h 1659094"/>
                  <a:gd name="connsiteX12" fmla="*/ 205950 w 1414018"/>
                  <a:gd name="connsiteY12" fmla="*/ 289015 h 1659094"/>
                  <a:gd name="connsiteX13" fmla="*/ 212245 w 1414018"/>
                  <a:gd name="connsiteY13" fmla="*/ 279262 h 1659094"/>
                  <a:gd name="connsiteX14" fmla="*/ 214220 w 1414018"/>
                  <a:gd name="connsiteY14" fmla="*/ 276053 h 1659094"/>
                  <a:gd name="connsiteX15" fmla="*/ 224712 w 1414018"/>
                  <a:gd name="connsiteY15" fmla="*/ 260127 h 1659094"/>
                  <a:gd name="connsiteX16" fmla="*/ 238908 w 1414018"/>
                  <a:gd name="connsiteY16" fmla="*/ 242350 h 1659094"/>
                  <a:gd name="connsiteX17" fmla="*/ 330251 w 1414018"/>
                  <a:gd name="connsiteY17" fmla="*/ 153588 h 1659094"/>
                  <a:gd name="connsiteX18" fmla="*/ 444060 w 1414018"/>
                  <a:gd name="connsiteY18" fmla="*/ 97665 h 1659094"/>
                  <a:gd name="connsiteX19" fmla="*/ 489485 w 1414018"/>
                  <a:gd name="connsiteY19" fmla="*/ 84579 h 1659094"/>
                  <a:gd name="connsiteX20" fmla="*/ 691798 w 1414018"/>
                  <a:gd name="connsiteY20" fmla="*/ 83715 h 1659094"/>
                  <a:gd name="connsiteX21" fmla="*/ 731668 w 1414018"/>
                  <a:gd name="connsiteY21" fmla="*/ 102356 h 1659094"/>
                  <a:gd name="connsiteX22" fmla="*/ 796843 w 1414018"/>
                  <a:gd name="connsiteY22" fmla="*/ 143218 h 1659094"/>
                  <a:gd name="connsiteX23" fmla="*/ 799805 w 1414018"/>
                  <a:gd name="connsiteY23" fmla="*/ 145440 h 1659094"/>
                  <a:gd name="connsiteX24" fmla="*/ 832887 w 1414018"/>
                  <a:gd name="connsiteY24" fmla="*/ 176057 h 1659094"/>
                  <a:gd name="connsiteX25" fmla="*/ 861771 w 1414018"/>
                  <a:gd name="connsiteY25" fmla="*/ 205438 h 1659094"/>
                  <a:gd name="connsiteX26" fmla="*/ 913861 w 1414018"/>
                  <a:gd name="connsiteY26" fmla="*/ 296546 h 1659094"/>
                  <a:gd name="connsiteX27" fmla="*/ 922378 w 1414018"/>
                  <a:gd name="connsiteY27" fmla="*/ 319755 h 1659094"/>
                  <a:gd name="connsiteX28" fmla="*/ 945338 w 1414018"/>
                  <a:gd name="connsiteY28" fmla="*/ 413331 h 1659094"/>
                  <a:gd name="connsiteX29" fmla="*/ 950769 w 1414018"/>
                  <a:gd name="connsiteY29" fmla="*/ 524932 h 1659094"/>
                  <a:gd name="connsiteX30" fmla="*/ 945214 w 1414018"/>
                  <a:gd name="connsiteY30" fmla="*/ 577769 h 1659094"/>
                  <a:gd name="connsiteX31" fmla="*/ 944844 w 1414018"/>
                  <a:gd name="connsiteY31" fmla="*/ 635668 h 1659094"/>
                  <a:gd name="connsiteX32" fmla="*/ 925464 w 1414018"/>
                  <a:gd name="connsiteY32" fmla="*/ 700974 h 1659094"/>
                  <a:gd name="connsiteX33" fmla="*/ 886211 w 1414018"/>
                  <a:gd name="connsiteY33" fmla="*/ 778378 h 1659094"/>
                  <a:gd name="connsiteX34" fmla="*/ 875472 w 1414018"/>
                  <a:gd name="connsiteY34" fmla="*/ 799612 h 1659094"/>
                  <a:gd name="connsiteX35" fmla="*/ 799805 w 1414018"/>
                  <a:gd name="connsiteY35" fmla="*/ 898744 h 1659094"/>
                  <a:gd name="connsiteX36" fmla="*/ 705870 w 1414018"/>
                  <a:gd name="connsiteY36" fmla="*/ 979728 h 1659094"/>
                  <a:gd name="connsiteX37" fmla="*/ 499607 w 1414018"/>
                  <a:gd name="connsiteY37" fmla="*/ 1065281 h 1659094"/>
                  <a:gd name="connsiteX38" fmla="*/ 457638 w 1414018"/>
                  <a:gd name="connsiteY38" fmla="*/ 1060096 h 1659094"/>
                  <a:gd name="connsiteX39" fmla="*/ 799435 w 1414018"/>
                  <a:gd name="connsiteY39" fmla="*/ 1057627 h 1659094"/>
                  <a:gd name="connsiteX40" fmla="*/ 791412 w 1414018"/>
                  <a:gd name="connsiteY40" fmla="*/ 1049726 h 1659094"/>
                  <a:gd name="connsiteX41" fmla="*/ 772649 w 1414018"/>
                  <a:gd name="connsiteY41" fmla="*/ 1031331 h 1659094"/>
                  <a:gd name="connsiteX42" fmla="*/ 759812 w 1414018"/>
                  <a:gd name="connsiteY42" fmla="*/ 1007135 h 1659094"/>
                  <a:gd name="connsiteX43" fmla="*/ 812766 w 1414018"/>
                  <a:gd name="connsiteY43" fmla="*/ 970099 h 1659094"/>
                  <a:gd name="connsiteX44" fmla="*/ 1091364 w 1414018"/>
                  <a:gd name="connsiteY44" fmla="*/ 1269223 h 1659094"/>
                  <a:gd name="connsiteX45" fmla="*/ 1108521 w 1414018"/>
                  <a:gd name="connsiteY45" fmla="*/ 1289222 h 1659094"/>
                  <a:gd name="connsiteX46" fmla="*/ 1165179 w 1414018"/>
                  <a:gd name="connsiteY46" fmla="*/ 1348973 h 1659094"/>
                  <a:gd name="connsiteX47" fmla="*/ 1175918 w 1414018"/>
                  <a:gd name="connsiteY47" fmla="*/ 1359590 h 1659094"/>
                  <a:gd name="connsiteX48" fmla="*/ 1260719 w 1414018"/>
                  <a:gd name="connsiteY48" fmla="*/ 1444401 h 1659094"/>
                  <a:gd name="connsiteX49" fmla="*/ 1281086 w 1414018"/>
                  <a:gd name="connsiteY49" fmla="*/ 1466499 h 1659094"/>
                  <a:gd name="connsiteX50" fmla="*/ 1363666 w 1414018"/>
                  <a:gd name="connsiteY50" fmla="*/ 1570075 h 1659094"/>
                  <a:gd name="connsiteX51" fmla="*/ 1234304 w 1414018"/>
                  <a:gd name="connsiteY51" fmla="*/ 1555632 h 1659094"/>
                  <a:gd name="connsiteX52" fmla="*/ 1145799 w 1414018"/>
                  <a:gd name="connsiteY52" fmla="*/ 1453167 h 1659094"/>
                  <a:gd name="connsiteX53" fmla="*/ 1131481 w 1414018"/>
                  <a:gd name="connsiteY53" fmla="*/ 1430451 h 1659094"/>
                  <a:gd name="connsiteX54" fmla="*/ 949781 w 1414018"/>
                  <a:gd name="connsiteY54" fmla="*/ 1220089 h 1659094"/>
                  <a:gd name="connsiteX55" fmla="*/ 944474 w 1414018"/>
                  <a:gd name="connsiteY55" fmla="*/ 1214781 h 1659094"/>
                  <a:gd name="connsiteX56" fmla="*/ 799435 w 1414018"/>
                  <a:gd name="connsiteY56" fmla="*/ 1057627 h 1659094"/>
                  <a:gd name="connsiteX57" fmla="*/ 849551 w 1414018"/>
                  <a:gd name="connsiteY57" fmla="*/ 927632 h 1659094"/>
                  <a:gd name="connsiteX58" fmla="*/ 888557 w 1414018"/>
                  <a:gd name="connsiteY58" fmla="*/ 876276 h 1659094"/>
                  <a:gd name="connsiteX59" fmla="*/ 901518 w 1414018"/>
                  <a:gd name="connsiteY59" fmla="*/ 857264 h 1659094"/>
                  <a:gd name="connsiteX60" fmla="*/ 1001131 w 1414018"/>
                  <a:gd name="connsiteY60" fmla="*/ 681345 h 1659094"/>
                  <a:gd name="connsiteX61" fmla="*/ 1011623 w 1414018"/>
                  <a:gd name="connsiteY61" fmla="*/ 649495 h 1659094"/>
                  <a:gd name="connsiteX62" fmla="*/ 1014462 w 1414018"/>
                  <a:gd name="connsiteY62" fmla="*/ 503204 h 1659094"/>
                  <a:gd name="connsiteX63" fmla="*/ 963483 w 1414018"/>
                  <a:gd name="connsiteY63" fmla="*/ 294447 h 1659094"/>
                  <a:gd name="connsiteX64" fmla="*/ 929785 w 1414018"/>
                  <a:gd name="connsiteY64" fmla="*/ 227659 h 1659094"/>
                  <a:gd name="connsiteX65" fmla="*/ 819308 w 1414018"/>
                  <a:gd name="connsiteY65" fmla="*/ 104701 h 1659094"/>
                  <a:gd name="connsiteX66" fmla="*/ 781166 w 1414018"/>
                  <a:gd name="connsiteY66" fmla="*/ 79517 h 1659094"/>
                  <a:gd name="connsiteX67" fmla="*/ 737223 w 1414018"/>
                  <a:gd name="connsiteY67" fmla="*/ 54950 h 1659094"/>
                  <a:gd name="connsiteX68" fmla="*/ 729323 w 1414018"/>
                  <a:gd name="connsiteY68" fmla="*/ 51000 h 1659094"/>
                  <a:gd name="connsiteX69" fmla="*/ 726484 w 1414018"/>
                  <a:gd name="connsiteY69" fmla="*/ 50136 h 1659094"/>
                  <a:gd name="connsiteX70" fmla="*/ 473561 w 1414018"/>
                  <a:gd name="connsiteY70" fmla="*/ 14 h 1659094"/>
                  <a:gd name="connsiteX71" fmla="*/ 362221 w 1414018"/>
                  <a:gd name="connsiteY71" fmla="*/ 37050 h 1659094"/>
                  <a:gd name="connsiteX72" fmla="*/ 353087 w 1414018"/>
                  <a:gd name="connsiteY72" fmla="*/ 43840 h 1659094"/>
                  <a:gd name="connsiteX73" fmla="*/ 281864 w 1414018"/>
                  <a:gd name="connsiteY73" fmla="*/ 83961 h 1659094"/>
                  <a:gd name="connsiteX74" fmla="*/ 279395 w 1414018"/>
                  <a:gd name="connsiteY74" fmla="*/ 86677 h 1659094"/>
                  <a:gd name="connsiteX75" fmla="*/ 276926 w 1414018"/>
                  <a:gd name="connsiteY75" fmla="*/ 89640 h 1659094"/>
                  <a:gd name="connsiteX76" fmla="*/ 229156 w 1414018"/>
                  <a:gd name="connsiteY76" fmla="*/ 137169 h 1659094"/>
                  <a:gd name="connsiteX77" fmla="*/ 226440 w 1414018"/>
                  <a:gd name="connsiteY77" fmla="*/ 139762 h 1659094"/>
                  <a:gd name="connsiteX78" fmla="*/ 215331 w 1414018"/>
                  <a:gd name="connsiteY78" fmla="*/ 149885 h 1659094"/>
                  <a:gd name="connsiteX79" fmla="*/ 159414 w 1414018"/>
                  <a:gd name="connsiteY79" fmla="*/ 221240 h 1659094"/>
                  <a:gd name="connsiteX80" fmla="*/ 151884 w 1414018"/>
                  <a:gd name="connsiteY80" fmla="*/ 234820 h 1659094"/>
                  <a:gd name="connsiteX81" fmla="*/ 121272 w 1414018"/>
                  <a:gd name="connsiteY81" fmla="*/ 278522 h 1659094"/>
                  <a:gd name="connsiteX82" fmla="*/ 118927 w 1414018"/>
                  <a:gd name="connsiteY82" fmla="*/ 281484 h 1659094"/>
                  <a:gd name="connsiteX83" fmla="*/ 40050 w 1414018"/>
                  <a:gd name="connsiteY83" fmla="*/ 425059 h 1659094"/>
                  <a:gd name="connsiteX84" fmla="*/ 33879 w 1414018"/>
                  <a:gd name="connsiteY84" fmla="*/ 455922 h 1659094"/>
                  <a:gd name="connsiteX85" fmla="*/ 2526 w 1414018"/>
                  <a:gd name="connsiteY85" fmla="*/ 646038 h 1659094"/>
                  <a:gd name="connsiteX86" fmla="*/ 65355 w 1414018"/>
                  <a:gd name="connsiteY86" fmla="*/ 811093 h 1659094"/>
                  <a:gd name="connsiteX87" fmla="*/ 118556 w 1414018"/>
                  <a:gd name="connsiteY87" fmla="*/ 906275 h 1659094"/>
                  <a:gd name="connsiteX88" fmla="*/ 150280 w 1414018"/>
                  <a:gd name="connsiteY88" fmla="*/ 948742 h 1659094"/>
                  <a:gd name="connsiteX89" fmla="*/ 164228 w 1414018"/>
                  <a:gd name="connsiteY89" fmla="*/ 971951 h 1659094"/>
                  <a:gd name="connsiteX90" fmla="*/ 232242 w 1414018"/>
                  <a:gd name="connsiteY90" fmla="*/ 1041701 h 1659094"/>
                  <a:gd name="connsiteX91" fmla="*/ 330992 w 1414018"/>
                  <a:gd name="connsiteY91" fmla="*/ 1096637 h 1659094"/>
                  <a:gd name="connsiteX92" fmla="*/ 504050 w 1414018"/>
                  <a:gd name="connsiteY92" fmla="*/ 1122439 h 1659094"/>
                  <a:gd name="connsiteX93" fmla="*/ 670320 w 1414018"/>
                  <a:gd name="connsiteY93" fmla="*/ 1066145 h 1659094"/>
                  <a:gd name="connsiteX94" fmla="*/ 722657 w 1414018"/>
                  <a:gd name="connsiteY94" fmla="*/ 1038985 h 1659094"/>
                  <a:gd name="connsiteX95" fmla="*/ 789190 w 1414018"/>
                  <a:gd name="connsiteY95" fmla="*/ 1115526 h 1659094"/>
                  <a:gd name="connsiteX96" fmla="*/ 791535 w 1414018"/>
                  <a:gd name="connsiteY96" fmla="*/ 1118488 h 1659094"/>
                  <a:gd name="connsiteX97" fmla="*/ 875472 w 1414018"/>
                  <a:gd name="connsiteY97" fmla="*/ 1209596 h 1659094"/>
                  <a:gd name="connsiteX98" fmla="*/ 957311 w 1414018"/>
                  <a:gd name="connsiteY98" fmla="*/ 1307864 h 1659094"/>
                  <a:gd name="connsiteX99" fmla="*/ 966445 w 1414018"/>
                  <a:gd name="connsiteY99" fmla="*/ 1320085 h 1659094"/>
                  <a:gd name="connsiteX100" fmla="*/ 977061 w 1414018"/>
                  <a:gd name="connsiteY100" fmla="*/ 1330579 h 1659094"/>
                  <a:gd name="connsiteX101" fmla="*/ 1019030 w 1414018"/>
                  <a:gd name="connsiteY101" fmla="*/ 1373293 h 1659094"/>
                  <a:gd name="connsiteX102" fmla="*/ 1029151 w 1414018"/>
                  <a:gd name="connsiteY102" fmla="*/ 1384651 h 1659094"/>
                  <a:gd name="connsiteX103" fmla="*/ 1064948 w 1414018"/>
                  <a:gd name="connsiteY103" fmla="*/ 1428229 h 1659094"/>
                  <a:gd name="connsiteX104" fmla="*/ 1072725 w 1414018"/>
                  <a:gd name="connsiteY104" fmla="*/ 1436377 h 1659094"/>
                  <a:gd name="connsiteX105" fmla="*/ 1226774 w 1414018"/>
                  <a:gd name="connsiteY105" fmla="*/ 1610938 h 1659094"/>
                  <a:gd name="connsiteX106" fmla="*/ 1309477 w 1414018"/>
                  <a:gd name="connsiteY106" fmla="*/ 1655875 h 1659094"/>
                  <a:gd name="connsiteX107" fmla="*/ 1379095 w 1414018"/>
                  <a:gd name="connsiteY107" fmla="*/ 1642418 h 1659094"/>
                  <a:gd name="connsiteX108" fmla="*/ 1363913 w 1414018"/>
                  <a:gd name="connsiteY108" fmla="*/ 1484276 h 1659094"/>
                  <a:gd name="connsiteX109" fmla="*/ 1183695 w 1414018"/>
                  <a:gd name="connsiteY109" fmla="*/ 1293543 h 1659094"/>
                  <a:gd name="connsiteX110" fmla="*/ 1162587 w 1414018"/>
                  <a:gd name="connsiteY110" fmla="*/ 1272186 h 1659094"/>
                  <a:gd name="connsiteX111" fmla="*/ 1018783 w 1414018"/>
                  <a:gd name="connsiteY111" fmla="*/ 1108489 h 1659094"/>
                  <a:gd name="connsiteX112" fmla="*/ 1016191 w 1414018"/>
                  <a:gd name="connsiteY112" fmla="*/ 1105773 h 1659094"/>
                  <a:gd name="connsiteX113" fmla="*/ 867572 w 1414018"/>
                  <a:gd name="connsiteY113" fmla="*/ 952322 h 1659094"/>
                  <a:gd name="connsiteX114" fmla="*/ 849551 w 1414018"/>
                  <a:gd name="connsiteY114" fmla="*/ 927632 h 1659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414018" h="1659094">
                    <a:moveTo>
                      <a:pt x="457638" y="1060096"/>
                    </a:moveTo>
                    <a:cubicBezTo>
                      <a:pt x="429741" y="1060096"/>
                      <a:pt x="351976" y="1031084"/>
                      <a:pt x="326424" y="1016517"/>
                    </a:cubicBezTo>
                    <a:cubicBezTo>
                      <a:pt x="325437" y="1015900"/>
                      <a:pt x="324079" y="1015036"/>
                      <a:pt x="323092" y="1014418"/>
                    </a:cubicBezTo>
                    <a:lnTo>
                      <a:pt x="313587" y="1007999"/>
                    </a:lnTo>
                    <a:cubicBezTo>
                      <a:pt x="312723" y="1007382"/>
                      <a:pt x="311365" y="1006517"/>
                      <a:pt x="310378" y="1005900"/>
                    </a:cubicBezTo>
                    <a:cubicBezTo>
                      <a:pt x="302107" y="1000962"/>
                      <a:pt x="299268" y="1000468"/>
                      <a:pt x="290134" y="994419"/>
                    </a:cubicBezTo>
                    <a:lnTo>
                      <a:pt x="256189" y="970099"/>
                    </a:lnTo>
                    <a:cubicBezTo>
                      <a:pt x="222614" y="940471"/>
                      <a:pt x="156698" y="841215"/>
                      <a:pt x="134109" y="800600"/>
                    </a:cubicBezTo>
                    <a:cubicBezTo>
                      <a:pt x="117075" y="769860"/>
                      <a:pt x="113002" y="755787"/>
                      <a:pt x="105349" y="712579"/>
                    </a:cubicBezTo>
                    <a:cubicBezTo>
                      <a:pt x="98066" y="671346"/>
                      <a:pt x="97325" y="653075"/>
                      <a:pt x="97202" y="604188"/>
                    </a:cubicBezTo>
                    <a:cubicBezTo>
                      <a:pt x="96955" y="549622"/>
                      <a:pt x="106213" y="523574"/>
                      <a:pt x="120038" y="473329"/>
                    </a:cubicBezTo>
                    <a:cubicBezTo>
                      <a:pt x="123000" y="462712"/>
                      <a:pt x="128061" y="442466"/>
                      <a:pt x="132752" y="427775"/>
                    </a:cubicBezTo>
                    <a:cubicBezTo>
                      <a:pt x="145836" y="386789"/>
                      <a:pt x="182250" y="325804"/>
                      <a:pt x="205950" y="289015"/>
                    </a:cubicBezTo>
                    <a:lnTo>
                      <a:pt x="212245" y="279262"/>
                    </a:lnTo>
                    <a:cubicBezTo>
                      <a:pt x="212862" y="278398"/>
                      <a:pt x="213603" y="277040"/>
                      <a:pt x="214220" y="276053"/>
                    </a:cubicBezTo>
                    <a:cubicBezTo>
                      <a:pt x="218294" y="269510"/>
                      <a:pt x="219528" y="267041"/>
                      <a:pt x="224712" y="260127"/>
                    </a:cubicBezTo>
                    <a:lnTo>
                      <a:pt x="238908" y="242350"/>
                    </a:lnTo>
                    <a:cubicBezTo>
                      <a:pt x="265447" y="206426"/>
                      <a:pt x="297540" y="180501"/>
                      <a:pt x="330251" y="153588"/>
                    </a:cubicBezTo>
                    <a:lnTo>
                      <a:pt x="444060" y="97665"/>
                    </a:lnTo>
                    <a:cubicBezTo>
                      <a:pt x="463686" y="91122"/>
                      <a:pt x="470352" y="88282"/>
                      <a:pt x="489485" y="84579"/>
                    </a:cubicBezTo>
                    <a:cubicBezTo>
                      <a:pt x="537749" y="75443"/>
                      <a:pt x="638967" y="67419"/>
                      <a:pt x="691798" y="83715"/>
                    </a:cubicBezTo>
                    <a:cubicBezTo>
                      <a:pt x="705870" y="88035"/>
                      <a:pt x="717473" y="95196"/>
                      <a:pt x="731668" y="102356"/>
                    </a:cubicBezTo>
                    <a:lnTo>
                      <a:pt x="796843" y="143218"/>
                    </a:lnTo>
                    <a:cubicBezTo>
                      <a:pt x="797707" y="143836"/>
                      <a:pt x="798941" y="144700"/>
                      <a:pt x="799805" y="145440"/>
                    </a:cubicBezTo>
                    <a:lnTo>
                      <a:pt x="832887" y="176057"/>
                    </a:lnTo>
                    <a:cubicBezTo>
                      <a:pt x="843749" y="186673"/>
                      <a:pt x="851526" y="194204"/>
                      <a:pt x="861771" y="205438"/>
                    </a:cubicBezTo>
                    <a:cubicBezTo>
                      <a:pt x="892507" y="239140"/>
                      <a:pt x="897814" y="252967"/>
                      <a:pt x="913861" y="296546"/>
                    </a:cubicBezTo>
                    <a:cubicBezTo>
                      <a:pt x="918799" y="310002"/>
                      <a:pt x="919046" y="308891"/>
                      <a:pt x="922378" y="319755"/>
                    </a:cubicBezTo>
                    <a:lnTo>
                      <a:pt x="945338" y="413331"/>
                    </a:lnTo>
                    <a:cubicBezTo>
                      <a:pt x="947436" y="454070"/>
                      <a:pt x="951386" y="481353"/>
                      <a:pt x="950769" y="524932"/>
                    </a:cubicBezTo>
                    <a:cubicBezTo>
                      <a:pt x="950399" y="552338"/>
                      <a:pt x="946449" y="554190"/>
                      <a:pt x="945214" y="577769"/>
                    </a:cubicBezTo>
                    <a:cubicBezTo>
                      <a:pt x="944350" y="596163"/>
                      <a:pt x="946819" y="617644"/>
                      <a:pt x="944844" y="635668"/>
                    </a:cubicBezTo>
                    <a:lnTo>
                      <a:pt x="925464" y="700974"/>
                    </a:lnTo>
                    <a:cubicBezTo>
                      <a:pt x="904850" y="759614"/>
                      <a:pt x="905714" y="743565"/>
                      <a:pt x="886211" y="778378"/>
                    </a:cubicBezTo>
                    <a:cubicBezTo>
                      <a:pt x="881397" y="786897"/>
                      <a:pt x="880657" y="790600"/>
                      <a:pt x="875472" y="799612"/>
                    </a:cubicBezTo>
                    <a:lnTo>
                      <a:pt x="799805" y="898744"/>
                    </a:lnTo>
                    <a:cubicBezTo>
                      <a:pt x="769070" y="936767"/>
                      <a:pt x="748702" y="952075"/>
                      <a:pt x="705870" y="979728"/>
                    </a:cubicBezTo>
                    <a:lnTo>
                      <a:pt x="499607" y="1065281"/>
                    </a:lnTo>
                    <a:cubicBezTo>
                      <a:pt x="471833" y="1071947"/>
                      <a:pt x="476771" y="1060096"/>
                      <a:pt x="457638" y="1060096"/>
                    </a:cubicBezTo>
                    <a:close/>
                    <a:moveTo>
                      <a:pt x="799435" y="1057627"/>
                    </a:moveTo>
                    <a:cubicBezTo>
                      <a:pt x="793757" y="1051701"/>
                      <a:pt x="794868" y="1053182"/>
                      <a:pt x="791412" y="1049726"/>
                    </a:cubicBezTo>
                    <a:cubicBezTo>
                      <a:pt x="785116" y="1043430"/>
                      <a:pt x="779315" y="1038985"/>
                      <a:pt x="772649" y="1031331"/>
                    </a:cubicBezTo>
                    <a:cubicBezTo>
                      <a:pt x="762651" y="1020097"/>
                      <a:pt x="763762" y="1024418"/>
                      <a:pt x="759812" y="1007135"/>
                    </a:cubicBezTo>
                    <a:cubicBezTo>
                      <a:pt x="802027" y="984543"/>
                      <a:pt x="784129" y="989234"/>
                      <a:pt x="812766" y="970099"/>
                    </a:cubicBezTo>
                    <a:lnTo>
                      <a:pt x="1091364" y="1269223"/>
                    </a:lnTo>
                    <a:cubicBezTo>
                      <a:pt x="1098276" y="1277494"/>
                      <a:pt x="1101732" y="1281939"/>
                      <a:pt x="1108521" y="1289222"/>
                    </a:cubicBezTo>
                    <a:lnTo>
                      <a:pt x="1165179" y="1348973"/>
                    </a:lnTo>
                    <a:cubicBezTo>
                      <a:pt x="1172215" y="1356010"/>
                      <a:pt x="1167895" y="1352059"/>
                      <a:pt x="1175918" y="1359590"/>
                    </a:cubicBezTo>
                    <a:lnTo>
                      <a:pt x="1260719" y="1444401"/>
                    </a:lnTo>
                    <a:cubicBezTo>
                      <a:pt x="1269483" y="1453167"/>
                      <a:pt x="1273927" y="1456623"/>
                      <a:pt x="1281086" y="1466499"/>
                    </a:cubicBezTo>
                    <a:cubicBezTo>
                      <a:pt x="1312563" y="1509461"/>
                      <a:pt x="1335522" y="1516497"/>
                      <a:pt x="1363666" y="1570075"/>
                    </a:cubicBezTo>
                    <a:cubicBezTo>
                      <a:pt x="1370455" y="1583038"/>
                      <a:pt x="1374775" y="1682293"/>
                      <a:pt x="1234304" y="1555632"/>
                    </a:cubicBezTo>
                    <a:lnTo>
                      <a:pt x="1145799" y="1453167"/>
                    </a:lnTo>
                    <a:cubicBezTo>
                      <a:pt x="1141726" y="1446994"/>
                      <a:pt x="1136912" y="1437241"/>
                      <a:pt x="1131481" y="1430451"/>
                    </a:cubicBezTo>
                    <a:lnTo>
                      <a:pt x="949781" y="1220089"/>
                    </a:lnTo>
                    <a:cubicBezTo>
                      <a:pt x="948794" y="1218978"/>
                      <a:pt x="945585" y="1215892"/>
                      <a:pt x="944474" y="1214781"/>
                    </a:cubicBezTo>
                    <a:lnTo>
                      <a:pt x="799435" y="1057627"/>
                    </a:lnTo>
                    <a:close/>
                    <a:moveTo>
                      <a:pt x="849551" y="927632"/>
                    </a:moveTo>
                    <a:lnTo>
                      <a:pt x="888557" y="876276"/>
                    </a:lnTo>
                    <a:cubicBezTo>
                      <a:pt x="895716" y="865659"/>
                      <a:pt x="893371" y="867634"/>
                      <a:pt x="901518" y="857264"/>
                    </a:cubicBezTo>
                    <a:cubicBezTo>
                      <a:pt x="946449" y="800353"/>
                      <a:pt x="976197" y="751219"/>
                      <a:pt x="1001131" y="681345"/>
                    </a:cubicBezTo>
                    <a:lnTo>
                      <a:pt x="1011623" y="649495"/>
                    </a:lnTo>
                    <a:cubicBezTo>
                      <a:pt x="1024461" y="609002"/>
                      <a:pt x="1020387" y="545301"/>
                      <a:pt x="1014462" y="503204"/>
                    </a:cubicBezTo>
                    <a:cubicBezTo>
                      <a:pt x="1004587" y="432343"/>
                      <a:pt x="995083" y="360370"/>
                      <a:pt x="963483" y="294447"/>
                    </a:cubicBezTo>
                    <a:lnTo>
                      <a:pt x="929785" y="227659"/>
                    </a:lnTo>
                    <a:cubicBezTo>
                      <a:pt x="899296" y="181982"/>
                      <a:pt x="861401" y="140379"/>
                      <a:pt x="819308" y="104701"/>
                    </a:cubicBezTo>
                    <a:cubicBezTo>
                      <a:pt x="806594" y="93838"/>
                      <a:pt x="795485" y="86924"/>
                      <a:pt x="781166" y="79517"/>
                    </a:cubicBezTo>
                    <a:lnTo>
                      <a:pt x="737223" y="54950"/>
                    </a:lnTo>
                    <a:cubicBezTo>
                      <a:pt x="729570" y="50382"/>
                      <a:pt x="734137" y="52852"/>
                      <a:pt x="729323" y="51000"/>
                    </a:cubicBezTo>
                    <a:cubicBezTo>
                      <a:pt x="728582" y="50753"/>
                      <a:pt x="727101" y="50382"/>
                      <a:pt x="726484" y="50136"/>
                    </a:cubicBezTo>
                    <a:cubicBezTo>
                      <a:pt x="597862" y="6310"/>
                      <a:pt x="665753" y="-356"/>
                      <a:pt x="473561" y="14"/>
                    </a:cubicBezTo>
                    <a:cubicBezTo>
                      <a:pt x="451343" y="14"/>
                      <a:pt x="381971" y="22112"/>
                      <a:pt x="362221" y="37050"/>
                    </a:cubicBezTo>
                    <a:cubicBezTo>
                      <a:pt x="355062" y="42358"/>
                      <a:pt x="366048" y="35321"/>
                      <a:pt x="353087" y="43840"/>
                    </a:cubicBezTo>
                    <a:lnTo>
                      <a:pt x="281864" y="83961"/>
                    </a:lnTo>
                    <a:cubicBezTo>
                      <a:pt x="281123" y="84702"/>
                      <a:pt x="280136" y="85937"/>
                      <a:pt x="279395" y="86677"/>
                    </a:cubicBezTo>
                    <a:cubicBezTo>
                      <a:pt x="278654" y="87542"/>
                      <a:pt x="277667" y="88776"/>
                      <a:pt x="276926" y="89640"/>
                    </a:cubicBezTo>
                    <a:lnTo>
                      <a:pt x="229156" y="137169"/>
                    </a:lnTo>
                    <a:cubicBezTo>
                      <a:pt x="228292" y="137910"/>
                      <a:pt x="227181" y="139021"/>
                      <a:pt x="226440" y="139762"/>
                    </a:cubicBezTo>
                    <a:cubicBezTo>
                      <a:pt x="221256" y="144453"/>
                      <a:pt x="220392" y="144700"/>
                      <a:pt x="215331" y="149885"/>
                    </a:cubicBezTo>
                    <a:lnTo>
                      <a:pt x="159414" y="221240"/>
                    </a:lnTo>
                    <a:cubicBezTo>
                      <a:pt x="155217" y="227783"/>
                      <a:pt x="155834" y="228030"/>
                      <a:pt x="151884" y="234820"/>
                    </a:cubicBezTo>
                    <a:lnTo>
                      <a:pt x="121272" y="278522"/>
                    </a:lnTo>
                    <a:cubicBezTo>
                      <a:pt x="120655" y="279386"/>
                      <a:pt x="119544" y="280620"/>
                      <a:pt x="118927" y="281484"/>
                    </a:cubicBezTo>
                    <a:cubicBezTo>
                      <a:pt x="93869" y="315310"/>
                      <a:pt x="54863" y="383826"/>
                      <a:pt x="40050" y="425059"/>
                    </a:cubicBezTo>
                    <a:cubicBezTo>
                      <a:pt x="33138" y="444441"/>
                      <a:pt x="36347" y="433083"/>
                      <a:pt x="33879" y="455922"/>
                    </a:cubicBezTo>
                    <a:cubicBezTo>
                      <a:pt x="26719" y="521845"/>
                      <a:pt x="-9818" y="562831"/>
                      <a:pt x="2526" y="646038"/>
                    </a:cubicBezTo>
                    <a:cubicBezTo>
                      <a:pt x="11166" y="704184"/>
                      <a:pt x="40915" y="760231"/>
                      <a:pt x="65355" y="811093"/>
                    </a:cubicBezTo>
                    <a:lnTo>
                      <a:pt x="118556" y="906275"/>
                    </a:lnTo>
                    <a:cubicBezTo>
                      <a:pt x="128802" y="923805"/>
                      <a:pt x="139664" y="933311"/>
                      <a:pt x="150280" y="948742"/>
                    </a:cubicBezTo>
                    <a:cubicBezTo>
                      <a:pt x="155464" y="956396"/>
                      <a:pt x="158797" y="963680"/>
                      <a:pt x="164228" y="971951"/>
                    </a:cubicBezTo>
                    <a:lnTo>
                      <a:pt x="232242" y="1041701"/>
                    </a:lnTo>
                    <a:cubicBezTo>
                      <a:pt x="262237" y="1067009"/>
                      <a:pt x="293590" y="1083181"/>
                      <a:pt x="330992" y="1096637"/>
                    </a:cubicBezTo>
                    <a:cubicBezTo>
                      <a:pt x="370245" y="1110834"/>
                      <a:pt x="463933" y="1127747"/>
                      <a:pt x="504050" y="1122439"/>
                    </a:cubicBezTo>
                    <a:cubicBezTo>
                      <a:pt x="632055" y="1105279"/>
                      <a:pt x="595147" y="1108365"/>
                      <a:pt x="670320" y="1066145"/>
                    </a:cubicBezTo>
                    <a:cubicBezTo>
                      <a:pt x="690193" y="1055158"/>
                      <a:pt x="697600" y="1044170"/>
                      <a:pt x="722657" y="1038985"/>
                    </a:cubicBezTo>
                    <a:cubicBezTo>
                      <a:pt x="733767" y="1069231"/>
                      <a:pt x="768823" y="1091206"/>
                      <a:pt x="789190" y="1115526"/>
                    </a:cubicBezTo>
                    <a:cubicBezTo>
                      <a:pt x="789930" y="1116390"/>
                      <a:pt x="790918" y="1117624"/>
                      <a:pt x="791535" y="1118488"/>
                    </a:cubicBezTo>
                    <a:lnTo>
                      <a:pt x="875472" y="1209596"/>
                    </a:lnTo>
                    <a:cubicBezTo>
                      <a:pt x="904480" y="1242064"/>
                      <a:pt x="932624" y="1270705"/>
                      <a:pt x="957311" y="1307864"/>
                    </a:cubicBezTo>
                    <a:lnTo>
                      <a:pt x="966445" y="1320085"/>
                    </a:lnTo>
                    <a:cubicBezTo>
                      <a:pt x="970025" y="1324159"/>
                      <a:pt x="973358" y="1326999"/>
                      <a:pt x="977061" y="1330579"/>
                    </a:cubicBezTo>
                    <a:lnTo>
                      <a:pt x="1019030" y="1373293"/>
                    </a:lnTo>
                    <a:cubicBezTo>
                      <a:pt x="1022486" y="1377244"/>
                      <a:pt x="1025448" y="1380453"/>
                      <a:pt x="1029151" y="1384651"/>
                    </a:cubicBezTo>
                    <a:cubicBezTo>
                      <a:pt x="1042853" y="1400453"/>
                      <a:pt x="1049889" y="1411810"/>
                      <a:pt x="1064948" y="1428229"/>
                    </a:cubicBezTo>
                    <a:cubicBezTo>
                      <a:pt x="1068528" y="1432056"/>
                      <a:pt x="1069886" y="1433538"/>
                      <a:pt x="1072725" y="1436377"/>
                    </a:cubicBezTo>
                    <a:lnTo>
                      <a:pt x="1226774" y="1610938"/>
                    </a:lnTo>
                    <a:cubicBezTo>
                      <a:pt x="1253190" y="1633777"/>
                      <a:pt x="1275285" y="1645505"/>
                      <a:pt x="1309477" y="1655875"/>
                    </a:cubicBezTo>
                    <a:cubicBezTo>
                      <a:pt x="1327869" y="1661306"/>
                      <a:pt x="1345274" y="1661677"/>
                      <a:pt x="1379095" y="1642418"/>
                    </a:cubicBezTo>
                    <a:cubicBezTo>
                      <a:pt x="1448220" y="1602790"/>
                      <a:pt x="1399339" y="1523040"/>
                      <a:pt x="1363913" y="1484276"/>
                    </a:cubicBezTo>
                    <a:lnTo>
                      <a:pt x="1183695" y="1293543"/>
                    </a:lnTo>
                    <a:cubicBezTo>
                      <a:pt x="1176782" y="1286630"/>
                      <a:pt x="1169623" y="1279223"/>
                      <a:pt x="1162587" y="1272186"/>
                    </a:cubicBezTo>
                    <a:lnTo>
                      <a:pt x="1018783" y="1108489"/>
                    </a:lnTo>
                    <a:cubicBezTo>
                      <a:pt x="1018042" y="1107748"/>
                      <a:pt x="1016931" y="1106637"/>
                      <a:pt x="1016191" y="1105773"/>
                    </a:cubicBezTo>
                    <a:lnTo>
                      <a:pt x="867572" y="952322"/>
                    </a:lnTo>
                    <a:cubicBezTo>
                      <a:pt x="856957" y="935780"/>
                      <a:pt x="863869" y="940718"/>
                      <a:pt x="849551" y="927632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392DCDA0-2ABC-88F1-74B9-9B470DADB956}"/>
                  </a:ext>
                </a:extLst>
              </p:cNvPr>
              <p:cNvSpPr/>
              <p:nvPr/>
            </p:nvSpPr>
            <p:spPr>
              <a:xfrm>
                <a:off x="8556778" y="2802851"/>
                <a:ext cx="339431" cy="576888"/>
              </a:xfrm>
              <a:custGeom>
                <a:avLst/>
                <a:gdLst>
                  <a:gd name="connsiteX0" fmla="*/ 227248 w 339431"/>
                  <a:gd name="connsiteY0" fmla="*/ 188018 h 576888"/>
                  <a:gd name="connsiteX1" fmla="*/ 219101 w 339431"/>
                  <a:gd name="connsiteY1" fmla="*/ 180240 h 576888"/>
                  <a:gd name="connsiteX2" fmla="*/ 213793 w 339431"/>
                  <a:gd name="connsiteY2" fmla="*/ 175055 h 576888"/>
                  <a:gd name="connsiteX3" fmla="*/ 111587 w 339431"/>
                  <a:gd name="connsiteY3" fmla="*/ 128761 h 576888"/>
                  <a:gd name="connsiteX4" fmla="*/ 70359 w 339431"/>
                  <a:gd name="connsiteY4" fmla="*/ 122341 h 576888"/>
                  <a:gd name="connsiteX5" fmla="*/ 41722 w 339431"/>
                  <a:gd name="connsiteY5" fmla="*/ 44813 h 576888"/>
                  <a:gd name="connsiteX6" fmla="*/ 62829 w 339431"/>
                  <a:gd name="connsiteY6" fmla="*/ 39258 h 576888"/>
                  <a:gd name="connsiteX7" fmla="*/ 79123 w 339431"/>
                  <a:gd name="connsiteY7" fmla="*/ 50245 h 576888"/>
                  <a:gd name="connsiteX8" fmla="*/ 212559 w 339431"/>
                  <a:gd name="connsiteY8" fmla="*/ 64813 h 576888"/>
                  <a:gd name="connsiteX9" fmla="*/ 221569 w 339431"/>
                  <a:gd name="connsiteY9" fmla="*/ 71602 h 576888"/>
                  <a:gd name="connsiteX10" fmla="*/ 247985 w 339431"/>
                  <a:gd name="connsiteY10" fmla="*/ 114811 h 576888"/>
                  <a:gd name="connsiteX11" fmla="*/ 227248 w 339431"/>
                  <a:gd name="connsiteY11" fmla="*/ 188018 h 576888"/>
                  <a:gd name="connsiteX12" fmla="*/ 232802 w 339431"/>
                  <a:gd name="connsiteY12" fmla="*/ 235547 h 576888"/>
                  <a:gd name="connsiteX13" fmla="*/ 267365 w 339431"/>
                  <a:gd name="connsiteY13" fmla="*/ 301593 h 576888"/>
                  <a:gd name="connsiteX14" fmla="*/ 222310 w 339431"/>
                  <a:gd name="connsiteY14" fmla="*/ 363072 h 576888"/>
                  <a:gd name="connsiteX15" fmla="*/ 185032 w 339431"/>
                  <a:gd name="connsiteY15" fmla="*/ 299618 h 576888"/>
                  <a:gd name="connsiteX16" fmla="*/ 200955 w 339431"/>
                  <a:gd name="connsiteY16" fmla="*/ 256657 h 576888"/>
                  <a:gd name="connsiteX17" fmla="*/ 232802 w 339431"/>
                  <a:gd name="connsiteY17" fmla="*/ 235547 h 576888"/>
                  <a:gd name="connsiteX18" fmla="*/ 275018 w 339431"/>
                  <a:gd name="connsiteY18" fmla="*/ 532448 h 576888"/>
                  <a:gd name="connsiteX19" fmla="*/ 236999 w 339431"/>
                  <a:gd name="connsiteY19" fmla="*/ 506030 h 576888"/>
                  <a:gd name="connsiteX20" fmla="*/ 259712 w 339431"/>
                  <a:gd name="connsiteY20" fmla="*/ 458501 h 576888"/>
                  <a:gd name="connsiteX21" fmla="*/ 275018 w 339431"/>
                  <a:gd name="connsiteY21" fmla="*/ 532448 h 576888"/>
                  <a:gd name="connsiteX22" fmla="*/ 253910 w 339431"/>
                  <a:gd name="connsiteY22" fmla="*/ 399861 h 576888"/>
                  <a:gd name="connsiteX23" fmla="*/ 303532 w 339431"/>
                  <a:gd name="connsiteY23" fmla="*/ 338135 h 576888"/>
                  <a:gd name="connsiteX24" fmla="*/ 308469 w 339431"/>
                  <a:gd name="connsiteY24" fmla="*/ 321963 h 576888"/>
                  <a:gd name="connsiteX25" fmla="*/ 309950 w 339431"/>
                  <a:gd name="connsiteY25" fmla="*/ 318136 h 576888"/>
                  <a:gd name="connsiteX26" fmla="*/ 313283 w 339431"/>
                  <a:gd name="connsiteY26" fmla="*/ 310605 h 576888"/>
                  <a:gd name="connsiteX27" fmla="*/ 305507 w 339431"/>
                  <a:gd name="connsiteY27" fmla="*/ 252830 h 576888"/>
                  <a:gd name="connsiteX28" fmla="*/ 269833 w 339431"/>
                  <a:gd name="connsiteY28" fmla="*/ 209004 h 576888"/>
                  <a:gd name="connsiteX29" fmla="*/ 258354 w 339431"/>
                  <a:gd name="connsiteY29" fmla="*/ 56171 h 576888"/>
                  <a:gd name="connsiteX30" fmla="*/ 245887 w 339431"/>
                  <a:gd name="connsiteY30" fmla="*/ 42097 h 576888"/>
                  <a:gd name="connsiteX31" fmla="*/ 196141 w 339431"/>
                  <a:gd name="connsiteY31" fmla="*/ 12345 h 576888"/>
                  <a:gd name="connsiteX32" fmla="*/ 159481 w 339431"/>
                  <a:gd name="connsiteY32" fmla="*/ 1111 h 576888"/>
                  <a:gd name="connsiteX33" fmla="*/ 99614 w 339431"/>
                  <a:gd name="connsiteY33" fmla="*/ 10617 h 576888"/>
                  <a:gd name="connsiteX34" fmla="*/ 18886 w 339431"/>
                  <a:gd name="connsiteY34" fmla="*/ 27036 h 576888"/>
                  <a:gd name="connsiteX35" fmla="*/ 6912 w 339431"/>
                  <a:gd name="connsiteY35" fmla="*/ 52097 h 576888"/>
                  <a:gd name="connsiteX36" fmla="*/ 0 w 339431"/>
                  <a:gd name="connsiteY36" fmla="*/ 72220 h 576888"/>
                  <a:gd name="connsiteX37" fmla="*/ 44684 w 339431"/>
                  <a:gd name="connsiteY37" fmla="*/ 158513 h 576888"/>
                  <a:gd name="connsiteX38" fmla="*/ 109489 w 339431"/>
                  <a:gd name="connsiteY38" fmla="*/ 173203 h 576888"/>
                  <a:gd name="connsiteX39" fmla="*/ 172195 w 339431"/>
                  <a:gd name="connsiteY39" fmla="*/ 189869 h 576888"/>
                  <a:gd name="connsiteX40" fmla="*/ 190340 w 339431"/>
                  <a:gd name="connsiteY40" fmla="*/ 198264 h 576888"/>
                  <a:gd name="connsiteX41" fmla="*/ 175034 w 339431"/>
                  <a:gd name="connsiteY41" fmla="*/ 215054 h 576888"/>
                  <a:gd name="connsiteX42" fmla="*/ 161826 w 339431"/>
                  <a:gd name="connsiteY42" fmla="*/ 364801 h 576888"/>
                  <a:gd name="connsiteX43" fmla="*/ 171331 w 339431"/>
                  <a:gd name="connsiteY43" fmla="*/ 376776 h 576888"/>
                  <a:gd name="connsiteX44" fmla="*/ 217249 w 339431"/>
                  <a:gd name="connsiteY44" fmla="*/ 442205 h 576888"/>
                  <a:gd name="connsiteX45" fmla="*/ 194660 w 339431"/>
                  <a:gd name="connsiteY45" fmla="*/ 512326 h 576888"/>
                  <a:gd name="connsiteX46" fmla="*/ 333774 w 339431"/>
                  <a:gd name="connsiteY46" fmla="*/ 527387 h 576888"/>
                  <a:gd name="connsiteX47" fmla="*/ 334514 w 339431"/>
                  <a:gd name="connsiteY47" fmla="*/ 462451 h 576888"/>
                  <a:gd name="connsiteX48" fmla="*/ 253910 w 339431"/>
                  <a:gd name="connsiteY48" fmla="*/ 399861 h 57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339431" h="576888">
                    <a:moveTo>
                      <a:pt x="227248" y="188018"/>
                    </a:moveTo>
                    <a:cubicBezTo>
                      <a:pt x="227248" y="188018"/>
                      <a:pt x="221199" y="182339"/>
                      <a:pt x="219101" y="180240"/>
                    </a:cubicBezTo>
                    <a:cubicBezTo>
                      <a:pt x="218113" y="179252"/>
                      <a:pt x="214904" y="176166"/>
                      <a:pt x="213793" y="175055"/>
                    </a:cubicBezTo>
                    <a:cubicBezTo>
                      <a:pt x="183427" y="145180"/>
                      <a:pt x="159481" y="136291"/>
                      <a:pt x="111587" y="128761"/>
                    </a:cubicBezTo>
                    <a:cubicBezTo>
                      <a:pt x="98626" y="126662"/>
                      <a:pt x="86900" y="125427"/>
                      <a:pt x="70359" y="122341"/>
                    </a:cubicBezTo>
                    <a:cubicBezTo>
                      <a:pt x="9134" y="110737"/>
                      <a:pt x="38883" y="75800"/>
                      <a:pt x="41722" y="44813"/>
                    </a:cubicBezTo>
                    <a:cubicBezTo>
                      <a:pt x="62583" y="43826"/>
                      <a:pt x="51967" y="46542"/>
                      <a:pt x="62829" y="39258"/>
                    </a:cubicBezTo>
                    <a:cubicBezTo>
                      <a:pt x="89615" y="48764"/>
                      <a:pt x="60361" y="39258"/>
                      <a:pt x="79123" y="50245"/>
                    </a:cubicBezTo>
                    <a:cubicBezTo>
                      <a:pt x="127757" y="79010"/>
                      <a:pt x="127140" y="10370"/>
                      <a:pt x="212559" y="64813"/>
                    </a:cubicBezTo>
                    <a:lnTo>
                      <a:pt x="221569" y="71602"/>
                    </a:lnTo>
                    <a:cubicBezTo>
                      <a:pt x="234530" y="82960"/>
                      <a:pt x="245269" y="97527"/>
                      <a:pt x="247985" y="114811"/>
                    </a:cubicBezTo>
                    <a:cubicBezTo>
                      <a:pt x="252429" y="143698"/>
                      <a:pt x="237123" y="170611"/>
                      <a:pt x="227248" y="188018"/>
                    </a:cubicBezTo>
                    <a:close/>
                    <a:moveTo>
                      <a:pt x="232802" y="235547"/>
                    </a:moveTo>
                    <a:cubicBezTo>
                      <a:pt x="261193" y="250608"/>
                      <a:pt x="278721" y="252459"/>
                      <a:pt x="267365" y="301593"/>
                    </a:cubicBezTo>
                    <a:cubicBezTo>
                      <a:pt x="257243" y="344925"/>
                      <a:pt x="238727" y="337394"/>
                      <a:pt x="222310" y="363072"/>
                    </a:cubicBezTo>
                    <a:cubicBezTo>
                      <a:pt x="198116" y="347517"/>
                      <a:pt x="176145" y="349122"/>
                      <a:pt x="185032" y="299618"/>
                    </a:cubicBezTo>
                    <a:cubicBezTo>
                      <a:pt x="188241" y="281471"/>
                      <a:pt x="190587" y="267891"/>
                      <a:pt x="200955" y="256657"/>
                    </a:cubicBezTo>
                    <a:lnTo>
                      <a:pt x="232802" y="235547"/>
                    </a:lnTo>
                    <a:close/>
                    <a:moveTo>
                      <a:pt x="275018" y="532448"/>
                    </a:moveTo>
                    <a:cubicBezTo>
                      <a:pt x="243788" y="532448"/>
                      <a:pt x="227988" y="532572"/>
                      <a:pt x="236999" y="506030"/>
                    </a:cubicBezTo>
                    <a:lnTo>
                      <a:pt x="259712" y="458501"/>
                    </a:lnTo>
                    <a:cubicBezTo>
                      <a:pt x="269586" y="450106"/>
                      <a:pt x="326985" y="458130"/>
                      <a:pt x="275018" y="532448"/>
                    </a:cubicBezTo>
                    <a:close/>
                    <a:moveTo>
                      <a:pt x="253910" y="399861"/>
                    </a:moveTo>
                    <a:cubicBezTo>
                      <a:pt x="270327" y="374060"/>
                      <a:pt x="290200" y="376776"/>
                      <a:pt x="303532" y="338135"/>
                    </a:cubicBezTo>
                    <a:lnTo>
                      <a:pt x="308469" y="321963"/>
                    </a:lnTo>
                    <a:cubicBezTo>
                      <a:pt x="308963" y="320728"/>
                      <a:pt x="309580" y="319370"/>
                      <a:pt x="309950" y="318136"/>
                    </a:cubicBezTo>
                    <a:lnTo>
                      <a:pt x="313283" y="310605"/>
                    </a:lnTo>
                    <a:cubicBezTo>
                      <a:pt x="321183" y="288631"/>
                      <a:pt x="315135" y="270607"/>
                      <a:pt x="305507" y="252830"/>
                    </a:cubicBezTo>
                    <a:lnTo>
                      <a:pt x="269833" y="209004"/>
                    </a:lnTo>
                    <a:cubicBezTo>
                      <a:pt x="298965" y="147155"/>
                      <a:pt x="302421" y="107650"/>
                      <a:pt x="258354" y="56171"/>
                    </a:cubicBezTo>
                    <a:cubicBezTo>
                      <a:pt x="248972" y="45184"/>
                      <a:pt x="258107" y="52961"/>
                      <a:pt x="245887" y="42097"/>
                    </a:cubicBezTo>
                    <a:lnTo>
                      <a:pt x="196141" y="12345"/>
                    </a:lnTo>
                    <a:cubicBezTo>
                      <a:pt x="181823" y="4445"/>
                      <a:pt x="182934" y="3827"/>
                      <a:pt x="159481" y="1111"/>
                    </a:cubicBezTo>
                    <a:cubicBezTo>
                      <a:pt x="117265" y="-3950"/>
                      <a:pt x="117759" y="9876"/>
                      <a:pt x="99614" y="10617"/>
                    </a:cubicBezTo>
                    <a:cubicBezTo>
                      <a:pt x="82950" y="11358"/>
                      <a:pt x="44808" y="-14814"/>
                      <a:pt x="18886" y="27036"/>
                    </a:cubicBezTo>
                    <a:lnTo>
                      <a:pt x="6912" y="52097"/>
                    </a:lnTo>
                    <a:cubicBezTo>
                      <a:pt x="-1111" y="70738"/>
                      <a:pt x="3456" y="52097"/>
                      <a:pt x="0" y="72220"/>
                    </a:cubicBezTo>
                    <a:lnTo>
                      <a:pt x="44684" y="158513"/>
                    </a:lnTo>
                    <a:cubicBezTo>
                      <a:pt x="68508" y="178018"/>
                      <a:pt x="83814" y="169006"/>
                      <a:pt x="109489" y="173203"/>
                    </a:cubicBezTo>
                    <a:lnTo>
                      <a:pt x="172195" y="189869"/>
                    </a:lnTo>
                    <a:cubicBezTo>
                      <a:pt x="180959" y="193820"/>
                      <a:pt x="183427" y="194807"/>
                      <a:pt x="190340" y="198264"/>
                    </a:cubicBezTo>
                    <a:lnTo>
                      <a:pt x="175034" y="215054"/>
                    </a:lnTo>
                    <a:cubicBezTo>
                      <a:pt x="137632" y="252089"/>
                      <a:pt x="128992" y="322827"/>
                      <a:pt x="161826" y="364801"/>
                    </a:cubicBezTo>
                    <a:cubicBezTo>
                      <a:pt x="164171" y="367887"/>
                      <a:pt x="171084" y="376405"/>
                      <a:pt x="171331" y="376776"/>
                    </a:cubicBezTo>
                    <a:cubicBezTo>
                      <a:pt x="184168" y="396898"/>
                      <a:pt x="164912" y="438008"/>
                      <a:pt x="217249" y="442205"/>
                    </a:cubicBezTo>
                    <a:cubicBezTo>
                      <a:pt x="207498" y="459365"/>
                      <a:pt x="190340" y="491586"/>
                      <a:pt x="194660" y="512326"/>
                    </a:cubicBezTo>
                    <a:cubicBezTo>
                      <a:pt x="209596" y="585162"/>
                      <a:pt x="306371" y="604668"/>
                      <a:pt x="333774" y="527387"/>
                    </a:cubicBezTo>
                    <a:cubicBezTo>
                      <a:pt x="339452" y="511462"/>
                      <a:pt x="342661" y="481586"/>
                      <a:pt x="334514" y="462451"/>
                    </a:cubicBezTo>
                    <a:cubicBezTo>
                      <a:pt x="319578" y="427514"/>
                      <a:pt x="277240" y="415416"/>
                      <a:pt x="253910" y="399861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59AB396-DD7A-0B4E-E813-4D59B45C71E7}"/>
                  </a:ext>
                </a:extLst>
              </p:cNvPr>
              <p:cNvSpPr/>
              <p:nvPr/>
            </p:nvSpPr>
            <p:spPr>
              <a:xfrm>
                <a:off x="8332218" y="3165250"/>
                <a:ext cx="248497" cy="321869"/>
              </a:xfrm>
              <a:custGeom>
                <a:avLst/>
                <a:gdLst>
                  <a:gd name="connsiteX0" fmla="*/ 118281 w 248497"/>
                  <a:gd name="connsiteY0" fmla="*/ 106349 h 321869"/>
                  <a:gd name="connsiteX1" fmla="*/ 43602 w 248497"/>
                  <a:gd name="connsiteY1" fmla="*/ 79807 h 321869"/>
                  <a:gd name="connsiteX2" fmla="*/ 81003 w 248497"/>
                  <a:gd name="connsiteY2" fmla="*/ 53017 h 321869"/>
                  <a:gd name="connsiteX3" fmla="*/ 118281 w 248497"/>
                  <a:gd name="connsiteY3" fmla="*/ 106349 h 321869"/>
                  <a:gd name="connsiteX4" fmla="*/ 171112 w 248497"/>
                  <a:gd name="connsiteY4" fmla="*/ 185852 h 321869"/>
                  <a:gd name="connsiteX5" fmla="*/ 197158 w 248497"/>
                  <a:gd name="connsiteY5" fmla="*/ 276465 h 321869"/>
                  <a:gd name="connsiteX6" fmla="*/ 186172 w 248497"/>
                  <a:gd name="connsiteY6" fmla="*/ 281033 h 321869"/>
                  <a:gd name="connsiteX7" fmla="*/ 167162 w 248497"/>
                  <a:gd name="connsiteY7" fmla="*/ 269552 h 321869"/>
                  <a:gd name="connsiteX8" fmla="*/ 159756 w 248497"/>
                  <a:gd name="connsiteY8" fmla="*/ 255602 h 321869"/>
                  <a:gd name="connsiteX9" fmla="*/ 163459 w 248497"/>
                  <a:gd name="connsiteY9" fmla="*/ 210048 h 321869"/>
                  <a:gd name="connsiteX10" fmla="*/ 171112 w 248497"/>
                  <a:gd name="connsiteY10" fmla="*/ 185852 h 321869"/>
                  <a:gd name="connsiteX11" fmla="*/ 171112 w 248497"/>
                  <a:gd name="connsiteY11" fmla="*/ 132767 h 321869"/>
                  <a:gd name="connsiteX12" fmla="*/ 139759 w 248497"/>
                  <a:gd name="connsiteY12" fmla="*/ 58202 h 321869"/>
                  <a:gd name="connsiteX13" fmla="*/ 129884 w 248497"/>
                  <a:gd name="connsiteY13" fmla="*/ 46845 h 321869"/>
                  <a:gd name="connsiteX14" fmla="*/ 49157 w 248497"/>
                  <a:gd name="connsiteY14" fmla="*/ 57 h 321869"/>
                  <a:gd name="connsiteX15" fmla="*/ 16940 w 248497"/>
                  <a:gd name="connsiteY15" fmla="*/ 112151 h 321869"/>
                  <a:gd name="connsiteX16" fmla="*/ 128897 w 248497"/>
                  <a:gd name="connsiteY16" fmla="*/ 159310 h 321869"/>
                  <a:gd name="connsiteX17" fmla="*/ 113220 w 248497"/>
                  <a:gd name="connsiteY17" fmla="*/ 264491 h 321869"/>
                  <a:gd name="connsiteX18" fmla="*/ 117294 w 248497"/>
                  <a:gd name="connsiteY18" fmla="*/ 271280 h 321869"/>
                  <a:gd name="connsiteX19" fmla="*/ 240114 w 248497"/>
                  <a:gd name="connsiteY19" fmla="*/ 217455 h 321869"/>
                  <a:gd name="connsiteX20" fmla="*/ 236040 w 248497"/>
                  <a:gd name="connsiteY20" fmla="*/ 205728 h 321869"/>
                  <a:gd name="connsiteX21" fmla="*/ 209995 w 248497"/>
                  <a:gd name="connsiteY21" fmla="*/ 162766 h 321869"/>
                  <a:gd name="connsiteX22" fmla="*/ 171112 w 248497"/>
                  <a:gd name="connsiteY22" fmla="*/ 132767 h 321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8497" h="321869">
                    <a:moveTo>
                      <a:pt x="118281" y="106349"/>
                    </a:moveTo>
                    <a:lnTo>
                      <a:pt x="43602" y="79807"/>
                    </a:lnTo>
                    <a:cubicBezTo>
                      <a:pt x="43725" y="41660"/>
                      <a:pt x="54588" y="38203"/>
                      <a:pt x="81003" y="53017"/>
                    </a:cubicBezTo>
                    <a:cubicBezTo>
                      <a:pt x="99025" y="63141"/>
                      <a:pt x="114949" y="81041"/>
                      <a:pt x="118281" y="106349"/>
                    </a:cubicBezTo>
                    <a:close/>
                    <a:moveTo>
                      <a:pt x="171112" y="185852"/>
                    </a:moveTo>
                    <a:cubicBezTo>
                      <a:pt x="205304" y="208814"/>
                      <a:pt x="215426" y="259059"/>
                      <a:pt x="197158" y="276465"/>
                    </a:cubicBezTo>
                    <a:cubicBezTo>
                      <a:pt x="197034" y="276465"/>
                      <a:pt x="188147" y="280910"/>
                      <a:pt x="186172" y="281033"/>
                    </a:cubicBezTo>
                    <a:cubicBezTo>
                      <a:pt x="162225" y="283008"/>
                      <a:pt x="176667" y="282638"/>
                      <a:pt x="167162" y="269552"/>
                    </a:cubicBezTo>
                    <a:lnTo>
                      <a:pt x="159756" y="255602"/>
                    </a:lnTo>
                    <a:cubicBezTo>
                      <a:pt x="152473" y="236220"/>
                      <a:pt x="154078" y="234615"/>
                      <a:pt x="163459" y="210048"/>
                    </a:cubicBezTo>
                    <a:cubicBezTo>
                      <a:pt x="171606" y="188568"/>
                      <a:pt x="168397" y="215974"/>
                      <a:pt x="171112" y="185852"/>
                    </a:cubicBezTo>
                    <a:close/>
                    <a:moveTo>
                      <a:pt x="171112" y="132767"/>
                    </a:moveTo>
                    <a:cubicBezTo>
                      <a:pt x="170001" y="89559"/>
                      <a:pt x="165558" y="88078"/>
                      <a:pt x="139759" y="58202"/>
                    </a:cubicBezTo>
                    <a:cubicBezTo>
                      <a:pt x="135809" y="53635"/>
                      <a:pt x="133958" y="51783"/>
                      <a:pt x="129884" y="46845"/>
                    </a:cubicBezTo>
                    <a:cubicBezTo>
                      <a:pt x="112727" y="26475"/>
                      <a:pt x="91866" y="-1425"/>
                      <a:pt x="49157" y="57"/>
                    </a:cubicBezTo>
                    <a:cubicBezTo>
                      <a:pt x="-9229" y="2155"/>
                      <a:pt x="-9599" y="90794"/>
                      <a:pt x="16940" y="112151"/>
                    </a:cubicBezTo>
                    <a:lnTo>
                      <a:pt x="128897" y="159310"/>
                    </a:lnTo>
                    <a:cubicBezTo>
                      <a:pt x="125688" y="195234"/>
                      <a:pt x="85571" y="217455"/>
                      <a:pt x="113220" y="264491"/>
                    </a:cubicBezTo>
                    <a:lnTo>
                      <a:pt x="117294" y="271280"/>
                    </a:lnTo>
                    <a:cubicBezTo>
                      <a:pt x="167409" y="351401"/>
                      <a:pt x="279984" y="338438"/>
                      <a:pt x="240114" y="217455"/>
                    </a:cubicBezTo>
                    <a:cubicBezTo>
                      <a:pt x="239126" y="214493"/>
                      <a:pt x="236781" y="207579"/>
                      <a:pt x="236040" y="205728"/>
                    </a:cubicBezTo>
                    <a:lnTo>
                      <a:pt x="209995" y="162766"/>
                    </a:lnTo>
                    <a:cubicBezTo>
                      <a:pt x="199009" y="146964"/>
                      <a:pt x="187776" y="141779"/>
                      <a:pt x="171112" y="132767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F46EE1D-6AFE-A8D9-4A93-D3C78D996C9B}"/>
                  </a:ext>
                </a:extLst>
              </p:cNvPr>
              <p:cNvSpPr/>
              <p:nvPr/>
            </p:nvSpPr>
            <p:spPr>
              <a:xfrm>
                <a:off x="8522010" y="2995930"/>
                <a:ext cx="52890" cy="105681"/>
              </a:xfrm>
              <a:custGeom>
                <a:avLst/>
                <a:gdLst>
                  <a:gd name="connsiteX0" fmla="*/ 18351 w 52890"/>
                  <a:gd name="connsiteY0" fmla="*/ 0 h 105681"/>
                  <a:gd name="connsiteX1" fmla="*/ 7612 w 52890"/>
                  <a:gd name="connsiteY1" fmla="*/ 26295 h 105681"/>
                  <a:gd name="connsiteX2" fmla="*/ 39336 w 52890"/>
                  <a:gd name="connsiteY2" fmla="*/ 105675 h 105681"/>
                  <a:gd name="connsiteX3" fmla="*/ 47730 w 52890"/>
                  <a:gd name="connsiteY3" fmla="*/ 13333 h 105681"/>
                  <a:gd name="connsiteX4" fmla="*/ 18351 w 52890"/>
                  <a:gd name="connsiteY4" fmla="*/ 0 h 105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90" h="105681">
                    <a:moveTo>
                      <a:pt x="18351" y="0"/>
                    </a:moveTo>
                    <a:lnTo>
                      <a:pt x="7612" y="26295"/>
                    </a:lnTo>
                    <a:cubicBezTo>
                      <a:pt x="-4608" y="61356"/>
                      <a:pt x="-7200" y="106292"/>
                      <a:pt x="39336" y="105675"/>
                    </a:cubicBezTo>
                    <a:cubicBezTo>
                      <a:pt x="45014" y="94688"/>
                      <a:pt x="61061" y="30740"/>
                      <a:pt x="47730" y="13333"/>
                    </a:cubicBezTo>
                    <a:cubicBezTo>
                      <a:pt x="38719" y="1605"/>
                      <a:pt x="35509" y="1358"/>
                      <a:pt x="18351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8B64346-691A-9172-CD4F-6A2F3DBC297E}"/>
                  </a:ext>
                </a:extLst>
              </p:cNvPr>
              <p:cNvSpPr/>
              <p:nvPr/>
            </p:nvSpPr>
            <p:spPr>
              <a:xfrm>
                <a:off x="8689740" y="3419988"/>
                <a:ext cx="62659" cy="109228"/>
              </a:xfrm>
              <a:custGeom>
                <a:avLst/>
                <a:gdLst>
                  <a:gd name="connsiteX0" fmla="*/ 52071 w 62659"/>
                  <a:gd name="connsiteY0" fmla="*/ 0 h 109228"/>
                  <a:gd name="connsiteX1" fmla="*/ 21088 w 62659"/>
                  <a:gd name="connsiteY1" fmla="*/ 27283 h 109228"/>
                  <a:gd name="connsiteX2" fmla="*/ 6893 w 62659"/>
                  <a:gd name="connsiteY2" fmla="*/ 60985 h 109228"/>
                  <a:gd name="connsiteX3" fmla="*/ 844 w 62659"/>
                  <a:gd name="connsiteY3" fmla="*/ 76664 h 109228"/>
                  <a:gd name="connsiteX4" fmla="*/ 36888 w 62659"/>
                  <a:gd name="connsiteY4" fmla="*/ 96539 h 109228"/>
                  <a:gd name="connsiteX5" fmla="*/ 49479 w 62659"/>
                  <a:gd name="connsiteY5" fmla="*/ 66294 h 109228"/>
                  <a:gd name="connsiteX6" fmla="*/ 52071 w 62659"/>
                  <a:gd name="connsiteY6" fmla="*/ 0 h 109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659" h="109228">
                    <a:moveTo>
                      <a:pt x="52071" y="0"/>
                    </a:moveTo>
                    <a:cubicBezTo>
                      <a:pt x="31457" y="1852"/>
                      <a:pt x="32197" y="1358"/>
                      <a:pt x="21088" y="27283"/>
                    </a:cubicBezTo>
                    <a:lnTo>
                      <a:pt x="6893" y="60985"/>
                    </a:lnTo>
                    <a:cubicBezTo>
                      <a:pt x="6769" y="61356"/>
                      <a:pt x="968" y="76540"/>
                      <a:pt x="844" y="76664"/>
                    </a:cubicBezTo>
                    <a:cubicBezTo>
                      <a:pt x="-5081" y="106909"/>
                      <a:pt x="21582" y="121477"/>
                      <a:pt x="36888" y="96539"/>
                    </a:cubicBezTo>
                    <a:cubicBezTo>
                      <a:pt x="39974" y="91601"/>
                      <a:pt x="45158" y="75429"/>
                      <a:pt x="49479" y="66294"/>
                    </a:cubicBezTo>
                    <a:cubicBezTo>
                      <a:pt x="71574" y="19752"/>
                      <a:pt x="61205" y="40863"/>
                      <a:pt x="52071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FA8E609-3B49-8852-0566-ADFFF5597D0C}"/>
                  </a:ext>
                </a:extLst>
              </p:cNvPr>
              <p:cNvSpPr/>
              <p:nvPr/>
            </p:nvSpPr>
            <p:spPr>
              <a:xfrm>
                <a:off x="8907267" y="3049015"/>
                <a:ext cx="50939" cy="84811"/>
              </a:xfrm>
              <a:custGeom>
                <a:avLst/>
                <a:gdLst>
                  <a:gd name="connsiteX0" fmla="*/ 20069 w 50939"/>
                  <a:gd name="connsiteY0" fmla="*/ 0 h 84811"/>
                  <a:gd name="connsiteX1" fmla="*/ 9453 w 50939"/>
                  <a:gd name="connsiteY1" fmla="*/ 84811 h 84811"/>
                  <a:gd name="connsiteX2" fmla="*/ 48706 w 50939"/>
                  <a:gd name="connsiteY2" fmla="*/ 43702 h 84811"/>
                  <a:gd name="connsiteX3" fmla="*/ 20069 w 50939"/>
                  <a:gd name="connsiteY3" fmla="*/ 0 h 8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39" h="84811">
                    <a:moveTo>
                      <a:pt x="20069" y="0"/>
                    </a:moveTo>
                    <a:cubicBezTo>
                      <a:pt x="2171" y="27036"/>
                      <a:pt x="-8939" y="56911"/>
                      <a:pt x="9453" y="84811"/>
                    </a:cubicBezTo>
                    <a:cubicBezTo>
                      <a:pt x="31178" y="79750"/>
                      <a:pt x="41053" y="66541"/>
                      <a:pt x="48706" y="43702"/>
                    </a:cubicBezTo>
                    <a:cubicBezTo>
                      <a:pt x="57841" y="15925"/>
                      <a:pt x="37103" y="9012"/>
                      <a:pt x="20069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85B9F12-F78D-6FCA-7D6B-1D5145234E45}"/>
                  </a:ext>
                </a:extLst>
              </p:cNvPr>
              <p:cNvSpPr/>
              <p:nvPr/>
            </p:nvSpPr>
            <p:spPr>
              <a:xfrm>
                <a:off x="8430170" y="2900378"/>
                <a:ext cx="46251" cy="75774"/>
              </a:xfrm>
              <a:custGeom>
                <a:avLst/>
                <a:gdLst>
                  <a:gd name="connsiteX0" fmla="*/ 46251 w 46251"/>
                  <a:gd name="connsiteY0" fmla="*/ 21728 h 75774"/>
                  <a:gd name="connsiteX1" fmla="*/ 4283 w 46251"/>
                  <a:gd name="connsiteY1" fmla="*/ 0 h 75774"/>
                  <a:gd name="connsiteX2" fmla="*/ 46251 w 46251"/>
                  <a:gd name="connsiteY2" fmla="*/ 21728 h 7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251" h="75774">
                    <a:moveTo>
                      <a:pt x="46251" y="21728"/>
                    </a:moveTo>
                    <a:cubicBezTo>
                      <a:pt x="34401" y="8642"/>
                      <a:pt x="28723" y="1111"/>
                      <a:pt x="4283" y="0"/>
                    </a:cubicBezTo>
                    <a:cubicBezTo>
                      <a:pt x="-16578" y="91478"/>
                      <a:pt x="45511" y="101848"/>
                      <a:pt x="46251" y="21728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35C08CC-DB39-7982-652A-2CBC64D3DED9}"/>
                  </a:ext>
                </a:extLst>
              </p:cNvPr>
              <p:cNvSpPr/>
              <p:nvPr/>
            </p:nvSpPr>
            <p:spPr>
              <a:xfrm>
                <a:off x="8588069" y="3234721"/>
                <a:ext cx="73405" cy="58110"/>
              </a:xfrm>
              <a:custGeom>
                <a:avLst/>
                <a:gdLst>
                  <a:gd name="connsiteX0" fmla="*/ 58325 w 73405"/>
                  <a:gd name="connsiteY0" fmla="*/ 58111 h 58110"/>
                  <a:gd name="connsiteX1" fmla="*/ 15368 w 73405"/>
                  <a:gd name="connsiteY1" fmla="*/ 88 h 58110"/>
                  <a:gd name="connsiteX2" fmla="*/ 58325 w 73405"/>
                  <a:gd name="connsiteY2" fmla="*/ 58111 h 58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405" h="58110">
                    <a:moveTo>
                      <a:pt x="58325" y="58111"/>
                    </a:moveTo>
                    <a:cubicBezTo>
                      <a:pt x="97454" y="58111"/>
                      <a:pt x="52276" y="-2627"/>
                      <a:pt x="15368" y="88"/>
                    </a:cubicBezTo>
                    <a:cubicBezTo>
                      <a:pt x="-26847" y="3298"/>
                      <a:pt x="28082" y="58111"/>
                      <a:pt x="58325" y="58111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7" name="图形 4">
              <a:extLst>
                <a:ext uri="{FF2B5EF4-FFF2-40B4-BE49-F238E27FC236}">
                  <a16:creationId xmlns:a16="http://schemas.microsoft.com/office/drawing/2014/main" id="{C57B7A03-D55C-A5E0-5984-0C777273C26E}"/>
                </a:ext>
              </a:extLst>
            </p:cNvPr>
            <p:cNvGrpSpPr/>
            <p:nvPr/>
          </p:nvGrpSpPr>
          <p:grpSpPr>
            <a:xfrm>
              <a:off x="3301359" y="1409324"/>
              <a:ext cx="2391136" cy="2019676"/>
              <a:chOff x="5005699" y="4718055"/>
              <a:chExt cx="2391136" cy="2019676"/>
            </a:xfrm>
            <a:solidFill>
              <a:srgbClr val="171717"/>
            </a:solidFill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1141BD93-94DD-1ABC-2024-0D811B7B5775}"/>
                  </a:ext>
                </a:extLst>
              </p:cNvPr>
              <p:cNvSpPr/>
              <p:nvPr/>
            </p:nvSpPr>
            <p:spPr>
              <a:xfrm>
                <a:off x="6573362" y="4718055"/>
                <a:ext cx="823473" cy="2019676"/>
              </a:xfrm>
              <a:custGeom>
                <a:avLst/>
                <a:gdLst>
                  <a:gd name="connsiteX0" fmla="*/ 543893 w 823473"/>
                  <a:gd name="connsiteY0" fmla="*/ 121753 h 2019676"/>
                  <a:gd name="connsiteX1" fmla="*/ 556607 w 823473"/>
                  <a:gd name="connsiteY1" fmla="*/ 113112 h 2019676"/>
                  <a:gd name="connsiteX2" fmla="*/ 611784 w 823473"/>
                  <a:gd name="connsiteY2" fmla="*/ 67805 h 2019676"/>
                  <a:gd name="connsiteX3" fmla="*/ 708188 w 823473"/>
                  <a:gd name="connsiteY3" fmla="*/ 52867 h 2019676"/>
                  <a:gd name="connsiteX4" fmla="*/ 690783 w 823473"/>
                  <a:gd name="connsiteY4" fmla="*/ 242366 h 2019676"/>
                  <a:gd name="connsiteX5" fmla="*/ 639310 w 823473"/>
                  <a:gd name="connsiteY5" fmla="*/ 275574 h 2019676"/>
                  <a:gd name="connsiteX6" fmla="*/ 585739 w 823473"/>
                  <a:gd name="connsiteY6" fmla="*/ 244218 h 2019676"/>
                  <a:gd name="connsiteX7" fmla="*/ 527970 w 823473"/>
                  <a:gd name="connsiteY7" fmla="*/ 217182 h 2019676"/>
                  <a:gd name="connsiteX8" fmla="*/ 530809 w 823473"/>
                  <a:gd name="connsiteY8" fmla="*/ 129531 h 2019676"/>
                  <a:gd name="connsiteX9" fmla="*/ 517354 w 823473"/>
                  <a:gd name="connsiteY9" fmla="*/ 105828 h 2019676"/>
                  <a:gd name="connsiteX10" fmla="*/ 530932 w 823473"/>
                  <a:gd name="connsiteY10" fmla="*/ 113605 h 2019676"/>
                  <a:gd name="connsiteX11" fmla="*/ 543893 w 823473"/>
                  <a:gd name="connsiteY11" fmla="*/ 121753 h 2019676"/>
                  <a:gd name="connsiteX12" fmla="*/ 496123 w 823473"/>
                  <a:gd name="connsiteY12" fmla="*/ 211997 h 2019676"/>
                  <a:gd name="connsiteX13" fmla="*/ 460080 w 823473"/>
                  <a:gd name="connsiteY13" fmla="*/ 210886 h 2019676"/>
                  <a:gd name="connsiteX14" fmla="*/ 448600 w 823473"/>
                  <a:gd name="connsiteY14" fmla="*/ 209281 h 2019676"/>
                  <a:gd name="connsiteX15" fmla="*/ 448723 w 823473"/>
                  <a:gd name="connsiteY15" fmla="*/ 127185 h 2019676"/>
                  <a:gd name="connsiteX16" fmla="*/ 480323 w 823473"/>
                  <a:gd name="connsiteY16" fmla="*/ 116445 h 2019676"/>
                  <a:gd name="connsiteX17" fmla="*/ 490692 w 823473"/>
                  <a:gd name="connsiteY17" fmla="*/ 163850 h 2019676"/>
                  <a:gd name="connsiteX18" fmla="*/ 496123 w 823473"/>
                  <a:gd name="connsiteY18" fmla="*/ 211997 h 2019676"/>
                  <a:gd name="connsiteX19" fmla="*/ 401200 w 823473"/>
                  <a:gd name="connsiteY19" fmla="*/ 222490 h 2019676"/>
                  <a:gd name="connsiteX20" fmla="*/ 319361 w 823473"/>
                  <a:gd name="connsiteY20" fmla="*/ 251625 h 2019676"/>
                  <a:gd name="connsiteX21" fmla="*/ 263938 w 823473"/>
                  <a:gd name="connsiteY21" fmla="*/ 221502 h 2019676"/>
                  <a:gd name="connsiteX22" fmla="*/ 260729 w 823473"/>
                  <a:gd name="connsiteY22" fmla="*/ 219404 h 2019676"/>
                  <a:gd name="connsiteX23" fmla="*/ 257396 w 823473"/>
                  <a:gd name="connsiteY23" fmla="*/ 217429 h 2019676"/>
                  <a:gd name="connsiteX24" fmla="*/ 254187 w 823473"/>
                  <a:gd name="connsiteY24" fmla="*/ 215453 h 2019676"/>
                  <a:gd name="connsiteX25" fmla="*/ 214316 w 823473"/>
                  <a:gd name="connsiteY25" fmla="*/ 181010 h 2019676"/>
                  <a:gd name="connsiteX26" fmla="*/ 212465 w 823473"/>
                  <a:gd name="connsiteY26" fmla="*/ 124222 h 2019676"/>
                  <a:gd name="connsiteX27" fmla="*/ 235301 w 823473"/>
                  <a:gd name="connsiteY27" fmla="*/ 83483 h 2019676"/>
                  <a:gd name="connsiteX28" fmla="*/ 347752 w 823473"/>
                  <a:gd name="connsiteY28" fmla="*/ 63484 h 2019676"/>
                  <a:gd name="connsiteX29" fmla="*/ 406014 w 823473"/>
                  <a:gd name="connsiteY29" fmla="*/ 90026 h 2019676"/>
                  <a:gd name="connsiteX30" fmla="*/ 386635 w 823473"/>
                  <a:gd name="connsiteY30" fmla="*/ 155703 h 2019676"/>
                  <a:gd name="connsiteX31" fmla="*/ 401200 w 823473"/>
                  <a:gd name="connsiteY31" fmla="*/ 222490 h 2019676"/>
                  <a:gd name="connsiteX32" fmla="*/ 496123 w 823473"/>
                  <a:gd name="connsiteY32" fmla="*/ 259649 h 2019676"/>
                  <a:gd name="connsiteX33" fmla="*/ 559817 w 823473"/>
                  <a:gd name="connsiteY33" fmla="*/ 264834 h 2019676"/>
                  <a:gd name="connsiteX34" fmla="*/ 586232 w 823473"/>
                  <a:gd name="connsiteY34" fmla="*/ 291129 h 2019676"/>
                  <a:gd name="connsiteX35" fmla="*/ 631410 w 823473"/>
                  <a:gd name="connsiteY35" fmla="*/ 309894 h 2019676"/>
                  <a:gd name="connsiteX36" fmla="*/ 641532 w 823473"/>
                  <a:gd name="connsiteY36" fmla="*/ 321005 h 2019676"/>
                  <a:gd name="connsiteX37" fmla="*/ 643630 w 823473"/>
                  <a:gd name="connsiteY37" fmla="*/ 324214 h 2019676"/>
                  <a:gd name="connsiteX38" fmla="*/ 675107 w 823473"/>
                  <a:gd name="connsiteY38" fmla="*/ 398779 h 2019676"/>
                  <a:gd name="connsiteX39" fmla="*/ 659924 w 823473"/>
                  <a:gd name="connsiteY39" fmla="*/ 598278 h 2019676"/>
                  <a:gd name="connsiteX40" fmla="*/ 579567 w 823473"/>
                  <a:gd name="connsiteY40" fmla="*/ 735433 h 2019676"/>
                  <a:gd name="connsiteX41" fmla="*/ 556731 w 823473"/>
                  <a:gd name="connsiteY41" fmla="*/ 765555 h 2019676"/>
                  <a:gd name="connsiteX42" fmla="*/ 459462 w 823473"/>
                  <a:gd name="connsiteY42" fmla="*/ 832589 h 2019676"/>
                  <a:gd name="connsiteX43" fmla="*/ 361947 w 823473"/>
                  <a:gd name="connsiteY43" fmla="*/ 838762 h 2019676"/>
                  <a:gd name="connsiteX44" fmla="*/ 313190 w 823473"/>
                  <a:gd name="connsiteY44" fmla="*/ 824442 h 2019676"/>
                  <a:gd name="connsiteX45" fmla="*/ 245299 w 823473"/>
                  <a:gd name="connsiteY45" fmla="*/ 759629 h 2019676"/>
                  <a:gd name="connsiteX46" fmla="*/ 224315 w 823473"/>
                  <a:gd name="connsiteY46" fmla="*/ 711730 h 2019676"/>
                  <a:gd name="connsiteX47" fmla="*/ 206910 w 823473"/>
                  <a:gd name="connsiteY47" fmla="*/ 554205 h 2019676"/>
                  <a:gd name="connsiteX48" fmla="*/ 216415 w 823473"/>
                  <a:gd name="connsiteY48" fmla="*/ 499393 h 2019676"/>
                  <a:gd name="connsiteX49" fmla="*/ 252088 w 823473"/>
                  <a:gd name="connsiteY49" fmla="*/ 402606 h 2019676"/>
                  <a:gd name="connsiteX50" fmla="*/ 398485 w 823473"/>
                  <a:gd name="connsiteY50" fmla="*/ 283846 h 2019676"/>
                  <a:gd name="connsiteX51" fmla="*/ 419345 w 823473"/>
                  <a:gd name="connsiteY51" fmla="*/ 272858 h 2019676"/>
                  <a:gd name="connsiteX52" fmla="*/ 496123 w 823473"/>
                  <a:gd name="connsiteY52" fmla="*/ 259649 h 2019676"/>
                  <a:gd name="connsiteX53" fmla="*/ 199381 w 823473"/>
                  <a:gd name="connsiteY53" fmla="*/ 757901 h 2019676"/>
                  <a:gd name="connsiteX54" fmla="*/ 225920 w 823473"/>
                  <a:gd name="connsiteY54" fmla="*/ 800368 h 2019676"/>
                  <a:gd name="connsiteX55" fmla="*/ 169262 w 823473"/>
                  <a:gd name="connsiteY55" fmla="*/ 966288 h 2019676"/>
                  <a:gd name="connsiteX56" fmla="*/ 119887 w 823473"/>
                  <a:gd name="connsiteY56" fmla="*/ 1139614 h 2019676"/>
                  <a:gd name="connsiteX57" fmla="*/ 100878 w 823473"/>
                  <a:gd name="connsiteY57" fmla="*/ 1210105 h 2019676"/>
                  <a:gd name="connsiteX58" fmla="*/ 92978 w 823473"/>
                  <a:gd name="connsiteY58" fmla="*/ 1213685 h 2019676"/>
                  <a:gd name="connsiteX59" fmla="*/ 90015 w 823473"/>
                  <a:gd name="connsiteY59" fmla="*/ 1212698 h 2019676"/>
                  <a:gd name="connsiteX60" fmla="*/ 82239 w 823473"/>
                  <a:gd name="connsiteY60" fmla="*/ 1210352 h 2019676"/>
                  <a:gd name="connsiteX61" fmla="*/ 77672 w 823473"/>
                  <a:gd name="connsiteY61" fmla="*/ 1209365 h 2019676"/>
                  <a:gd name="connsiteX62" fmla="*/ 56317 w 823473"/>
                  <a:gd name="connsiteY62" fmla="*/ 1208624 h 2019676"/>
                  <a:gd name="connsiteX63" fmla="*/ 43480 w 823473"/>
                  <a:gd name="connsiteY63" fmla="*/ 1118627 h 2019676"/>
                  <a:gd name="connsiteX64" fmla="*/ 148278 w 823473"/>
                  <a:gd name="connsiteY64" fmla="*/ 828762 h 2019676"/>
                  <a:gd name="connsiteX65" fmla="*/ 199381 w 823473"/>
                  <a:gd name="connsiteY65" fmla="*/ 757901 h 2019676"/>
                  <a:gd name="connsiteX66" fmla="*/ 686463 w 823473"/>
                  <a:gd name="connsiteY66" fmla="*/ 1267264 h 2019676"/>
                  <a:gd name="connsiteX67" fmla="*/ 672268 w 823473"/>
                  <a:gd name="connsiteY67" fmla="*/ 1074802 h 2019676"/>
                  <a:gd name="connsiteX68" fmla="*/ 662640 w 823473"/>
                  <a:gd name="connsiteY68" fmla="*/ 1015545 h 2019676"/>
                  <a:gd name="connsiteX69" fmla="*/ 634496 w 823473"/>
                  <a:gd name="connsiteY69" fmla="*/ 874069 h 2019676"/>
                  <a:gd name="connsiteX70" fmla="*/ 622276 w 823473"/>
                  <a:gd name="connsiteY70" fmla="*/ 817158 h 2019676"/>
                  <a:gd name="connsiteX71" fmla="*/ 607587 w 823473"/>
                  <a:gd name="connsiteY71" fmla="*/ 794813 h 2019676"/>
                  <a:gd name="connsiteX72" fmla="*/ 615117 w 823473"/>
                  <a:gd name="connsiteY72" fmla="*/ 786665 h 2019676"/>
                  <a:gd name="connsiteX73" fmla="*/ 619437 w 823473"/>
                  <a:gd name="connsiteY73" fmla="*/ 780493 h 2019676"/>
                  <a:gd name="connsiteX74" fmla="*/ 644618 w 823473"/>
                  <a:gd name="connsiteY74" fmla="*/ 763209 h 2019676"/>
                  <a:gd name="connsiteX75" fmla="*/ 672515 w 823473"/>
                  <a:gd name="connsiteY75" fmla="*/ 820121 h 2019676"/>
                  <a:gd name="connsiteX76" fmla="*/ 727938 w 823473"/>
                  <a:gd name="connsiteY76" fmla="*/ 987398 h 2019676"/>
                  <a:gd name="connsiteX77" fmla="*/ 739664 w 823473"/>
                  <a:gd name="connsiteY77" fmla="*/ 1023446 h 2019676"/>
                  <a:gd name="connsiteX78" fmla="*/ 772005 w 823473"/>
                  <a:gd name="connsiteY78" fmla="*/ 1171218 h 2019676"/>
                  <a:gd name="connsiteX79" fmla="*/ 758180 w 823473"/>
                  <a:gd name="connsiteY79" fmla="*/ 1247882 h 2019676"/>
                  <a:gd name="connsiteX80" fmla="*/ 686463 w 823473"/>
                  <a:gd name="connsiteY80" fmla="*/ 1267264 h 2019676"/>
                  <a:gd name="connsiteX81" fmla="*/ 262333 w 823473"/>
                  <a:gd name="connsiteY81" fmla="*/ 837404 h 2019676"/>
                  <a:gd name="connsiteX82" fmla="*/ 294674 w 823473"/>
                  <a:gd name="connsiteY82" fmla="*/ 853453 h 2019676"/>
                  <a:gd name="connsiteX83" fmla="*/ 427492 w 823473"/>
                  <a:gd name="connsiteY83" fmla="*/ 885303 h 2019676"/>
                  <a:gd name="connsiteX84" fmla="*/ 497851 w 823473"/>
                  <a:gd name="connsiteY84" fmla="*/ 874686 h 2019676"/>
                  <a:gd name="connsiteX85" fmla="*/ 575740 w 823473"/>
                  <a:gd name="connsiteY85" fmla="*/ 826787 h 2019676"/>
                  <a:gd name="connsiteX86" fmla="*/ 577715 w 823473"/>
                  <a:gd name="connsiteY86" fmla="*/ 830120 h 2019676"/>
                  <a:gd name="connsiteX87" fmla="*/ 612031 w 823473"/>
                  <a:gd name="connsiteY87" fmla="*/ 986657 h 2019676"/>
                  <a:gd name="connsiteX88" fmla="*/ 634002 w 823473"/>
                  <a:gd name="connsiteY88" fmla="*/ 1192575 h 2019676"/>
                  <a:gd name="connsiteX89" fmla="*/ 687204 w 823473"/>
                  <a:gd name="connsiteY89" fmla="*/ 1606262 h 2019676"/>
                  <a:gd name="connsiteX90" fmla="*/ 580924 w 823473"/>
                  <a:gd name="connsiteY90" fmla="*/ 1600707 h 2019676"/>
                  <a:gd name="connsiteX91" fmla="*/ 574999 w 823473"/>
                  <a:gd name="connsiteY91" fmla="*/ 1621694 h 2019676"/>
                  <a:gd name="connsiteX92" fmla="*/ 501554 w 823473"/>
                  <a:gd name="connsiteY92" fmla="*/ 1600707 h 2019676"/>
                  <a:gd name="connsiteX93" fmla="*/ 471189 w 823473"/>
                  <a:gd name="connsiteY93" fmla="*/ 1620706 h 2019676"/>
                  <a:gd name="connsiteX94" fmla="*/ 427245 w 823473"/>
                  <a:gd name="connsiteY94" fmla="*/ 1611324 h 2019676"/>
                  <a:gd name="connsiteX95" fmla="*/ 199257 w 823473"/>
                  <a:gd name="connsiteY95" fmla="*/ 1605892 h 2019676"/>
                  <a:gd name="connsiteX96" fmla="*/ 140871 w 823473"/>
                  <a:gd name="connsiteY96" fmla="*/ 1601448 h 2019676"/>
                  <a:gd name="connsiteX97" fmla="*/ 105322 w 823473"/>
                  <a:gd name="connsiteY97" fmla="*/ 1599102 h 2019676"/>
                  <a:gd name="connsiteX98" fmla="*/ 94583 w 823473"/>
                  <a:gd name="connsiteY98" fmla="*/ 1595769 h 2019676"/>
                  <a:gd name="connsiteX99" fmla="*/ 85942 w 823473"/>
                  <a:gd name="connsiteY99" fmla="*/ 1592930 h 2019676"/>
                  <a:gd name="connsiteX100" fmla="*/ 83720 w 823473"/>
                  <a:gd name="connsiteY100" fmla="*/ 1458614 h 2019676"/>
                  <a:gd name="connsiteX101" fmla="*/ 88658 w 823473"/>
                  <a:gd name="connsiteY101" fmla="*/ 1442318 h 2019676"/>
                  <a:gd name="connsiteX102" fmla="*/ 119147 w 823473"/>
                  <a:gd name="connsiteY102" fmla="*/ 1340347 h 2019676"/>
                  <a:gd name="connsiteX103" fmla="*/ 124207 w 823473"/>
                  <a:gd name="connsiteY103" fmla="*/ 1324298 h 2019676"/>
                  <a:gd name="connsiteX104" fmla="*/ 127417 w 823473"/>
                  <a:gd name="connsiteY104" fmla="*/ 1306151 h 2019676"/>
                  <a:gd name="connsiteX105" fmla="*/ 209873 w 823473"/>
                  <a:gd name="connsiteY105" fmla="*/ 1007027 h 2019676"/>
                  <a:gd name="connsiteX106" fmla="*/ 228759 w 823473"/>
                  <a:gd name="connsiteY106" fmla="*/ 946289 h 2019676"/>
                  <a:gd name="connsiteX107" fmla="*/ 240979 w 823473"/>
                  <a:gd name="connsiteY107" fmla="*/ 894315 h 2019676"/>
                  <a:gd name="connsiteX108" fmla="*/ 249619 w 823473"/>
                  <a:gd name="connsiteY108" fmla="*/ 866539 h 2019676"/>
                  <a:gd name="connsiteX109" fmla="*/ 255791 w 823473"/>
                  <a:gd name="connsiteY109" fmla="*/ 851354 h 2019676"/>
                  <a:gd name="connsiteX110" fmla="*/ 262333 w 823473"/>
                  <a:gd name="connsiteY110" fmla="*/ 837404 h 2019676"/>
                  <a:gd name="connsiteX111" fmla="*/ 368983 w 823473"/>
                  <a:gd name="connsiteY111" fmla="*/ 1653545 h 2019676"/>
                  <a:gd name="connsiteX112" fmla="*/ 340469 w 823473"/>
                  <a:gd name="connsiteY112" fmla="*/ 1853043 h 2019676"/>
                  <a:gd name="connsiteX113" fmla="*/ 186667 w 823473"/>
                  <a:gd name="connsiteY113" fmla="*/ 1910324 h 2019676"/>
                  <a:gd name="connsiteX114" fmla="*/ 178149 w 823473"/>
                  <a:gd name="connsiteY114" fmla="*/ 1881684 h 2019676"/>
                  <a:gd name="connsiteX115" fmla="*/ 184938 w 823473"/>
                  <a:gd name="connsiteY115" fmla="*/ 1734899 h 2019676"/>
                  <a:gd name="connsiteX116" fmla="*/ 204688 w 823473"/>
                  <a:gd name="connsiteY116" fmla="*/ 1643175 h 2019676"/>
                  <a:gd name="connsiteX117" fmla="*/ 251594 w 823473"/>
                  <a:gd name="connsiteY117" fmla="*/ 1643915 h 2019676"/>
                  <a:gd name="connsiteX118" fmla="*/ 286527 w 823473"/>
                  <a:gd name="connsiteY118" fmla="*/ 1649347 h 2019676"/>
                  <a:gd name="connsiteX119" fmla="*/ 368983 w 823473"/>
                  <a:gd name="connsiteY119" fmla="*/ 1653545 h 2019676"/>
                  <a:gd name="connsiteX120" fmla="*/ 575740 w 823473"/>
                  <a:gd name="connsiteY120" fmla="*/ 1659100 h 2019676"/>
                  <a:gd name="connsiteX121" fmla="*/ 570926 w 823473"/>
                  <a:gd name="connsiteY121" fmla="*/ 1807859 h 2019676"/>
                  <a:gd name="connsiteX122" fmla="*/ 565495 w 823473"/>
                  <a:gd name="connsiteY122" fmla="*/ 1887239 h 2019676"/>
                  <a:gd name="connsiteX123" fmla="*/ 453661 w 823473"/>
                  <a:gd name="connsiteY123" fmla="*/ 1961434 h 2019676"/>
                  <a:gd name="connsiteX124" fmla="*/ 440823 w 823473"/>
                  <a:gd name="connsiteY124" fmla="*/ 1952915 h 2019676"/>
                  <a:gd name="connsiteX125" fmla="*/ 433541 w 823473"/>
                  <a:gd name="connsiteY125" fmla="*/ 1944150 h 2019676"/>
                  <a:gd name="connsiteX126" fmla="*/ 421814 w 823473"/>
                  <a:gd name="connsiteY126" fmla="*/ 1648236 h 2019676"/>
                  <a:gd name="connsiteX127" fmla="*/ 506245 w 823473"/>
                  <a:gd name="connsiteY127" fmla="*/ 1657742 h 2019676"/>
                  <a:gd name="connsiteX128" fmla="*/ 575740 w 823473"/>
                  <a:gd name="connsiteY128" fmla="*/ 1659100 h 2019676"/>
                  <a:gd name="connsiteX129" fmla="*/ 379599 w 823473"/>
                  <a:gd name="connsiteY129" fmla="*/ 1929336 h 2019676"/>
                  <a:gd name="connsiteX130" fmla="*/ 381574 w 823473"/>
                  <a:gd name="connsiteY130" fmla="*/ 1932669 h 2019676"/>
                  <a:gd name="connsiteX131" fmla="*/ 417741 w 823473"/>
                  <a:gd name="connsiteY131" fmla="*/ 1976124 h 2019676"/>
                  <a:gd name="connsiteX132" fmla="*/ 530932 w 823473"/>
                  <a:gd name="connsiteY132" fmla="*/ 2006987 h 2019676"/>
                  <a:gd name="connsiteX133" fmla="*/ 565495 w 823473"/>
                  <a:gd name="connsiteY133" fmla="*/ 1998716 h 2019676"/>
                  <a:gd name="connsiteX134" fmla="*/ 620795 w 823473"/>
                  <a:gd name="connsiteY134" fmla="*/ 1863536 h 2019676"/>
                  <a:gd name="connsiteX135" fmla="*/ 628695 w 823473"/>
                  <a:gd name="connsiteY135" fmla="*/ 1653791 h 2019676"/>
                  <a:gd name="connsiteX136" fmla="*/ 701399 w 823473"/>
                  <a:gd name="connsiteY136" fmla="*/ 1652187 h 2019676"/>
                  <a:gd name="connsiteX137" fmla="*/ 726086 w 823473"/>
                  <a:gd name="connsiteY137" fmla="*/ 1639841 h 2019676"/>
                  <a:gd name="connsiteX138" fmla="*/ 729172 w 823473"/>
                  <a:gd name="connsiteY138" fmla="*/ 1500217 h 2019676"/>
                  <a:gd name="connsiteX139" fmla="*/ 702016 w 823473"/>
                  <a:gd name="connsiteY139" fmla="*/ 1363062 h 2019676"/>
                  <a:gd name="connsiteX140" fmla="*/ 697696 w 823473"/>
                  <a:gd name="connsiteY140" fmla="*/ 1303558 h 2019676"/>
                  <a:gd name="connsiteX141" fmla="*/ 788175 w 823473"/>
                  <a:gd name="connsiteY141" fmla="*/ 1288374 h 2019676"/>
                  <a:gd name="connsiteX142" fmla="*/ 823231 w 823473"/>
                  <a:gd name="connsiteY142" fmla="*/ 1212574 h 2019676"/>
                  <a:gd name="connsiteX143" fmla="*/ 811752 w 823473"/>
                  <a:gd name="connsiteY143" fmla="*/ 1126281 h 2019676"/>
                  <a:gd name="connsiteX144" fmla="*/ 735468 w 823473"/>
                  <a:gd name="connsiteY144" fmla="*/ 868267 h 2019676"/>
                  <a:gd name="connsiteX145" fmla="*/ 671280 w 823473"/>
                  <a:gd name="connsiteY145" fmla="*/ 752469 h 2019676"/>
                  <a:gd name="connsiteX146" fmla="*/ 655110 w 823473"/>
                  <a:gd name="connsiteY146" fmla="*/ 726050 h 2019676"/>
                  <a:gd name="connsiteX147" fmla="*/ 717076 w 823473"/>
                  <a:gd name="connsiteY147" fmla="*/ 607907 h 2019676"/>
                  <a:gd name="connsiteX148" fmla="*/ 732875 w 823473"/>
                  <a:gd name="connsiteY148" fmla="*/ 495566 h 2019676"/>
                  <a:gd name="connsiteX149" fmla="*/ 716705 w 823473"/>
                  <a:gd name="connsiteY149" fmla="*/ 372978 h 2019676"/>
                  <a:gd name="connsiteX150" fmla="*/ 719791 w 823473"/>
                  <a:gd name="connsiteY150" fmla="*/ 287055 h 2019676"/>
                  <a:gd name="connsiteX151" fmla="*/ 750404 w 823473"/>
                  <a:gd name="connsiteY151" fmla="*/ 254094 h 2019676"/>
                  <a:gd name="connsiteX152" fmla="*/ 771635 w 823473"/>
                  <a:gd name="connsiteY152" fmla="*/ 217305 h 2019676"/>
                  <a:gd name="connsiteX153" fmla="*/ 775214 w 823473"/>
                  <a:gd name="connsiteY153" fmla="*/ 102124 h 2019676"/>
                  <a:gd name="connsiteX154" fmla="*/ 772128 w 823473"/>
                  <a:gd name="connsiteY154" fmla="*/ 89409 h 2019676"/>
                  <a:gd name="connsiteX155" fmla="*/ 749539 w 823473"/>
                  <a:gd name="connsiteY155" fmla="*/ 43361 h 2019676"/>
                  <a:gd name="connsiteX156" fmla="*/ 661282 w 823473"/>
                  <a:gd name="connsiteY156" fmla="*/ 153 h 2019676"/>
                  <a:gd name="connsiteX157" fmla="*/ 613018 w 823473"/>
                  <a:gd name="connsiteY157" fmla="*/ 15955 h 2019676"/>
                  <a:gd name="connsiteX158" fmla="*/ 528957 w 823473"/>
                  <a:gd name="connsiteY158" fmla="*/ 64595 h 2019676"/>
                  <a:gd name="connsiteX159" fmla="*/ 512047 w 823473"/>
                  <a:gd name="connsiteY159" fmla="*/ 105828 h 2019676"/>
                  <a:gd name="connsiteX160" fmla="*/ 509578 w 823473"/>
                  <a:gd name="connsiteY160" fmla="*/ 103112 h 2019676"/>
                  <a:gd name="connsiteX161" fmla="*/ 443045 w 823473"/>
                  <a:gd name="connsiteY161" fmla="*/ 70397 h 2019676"/>
                  <a:gd name="connsiteX162" fmla="*/ 407989 w 823473"/>
                  <a:gd name="connsiteY162" fmla="*/ 56571 h 2019676"/>
                  <a:gd name="connsiteX163" fmla="*/ 335038 w 823473"/>
                  <a:gd name="connsiteY163" fmla="*/ 22868 h 2019676"/>
                  <a:gd name="connsiteX164" fmla="*/ 207774 w 823473"/>
                  <a:gd name="connsiteY164" fmla="*/ 34843 h 2019676"/>
                  <a:gd name="connsiteX165" fmla="*/ 166176 w 823473"/>
                  <a:gd name="connsiteY165" fmla="*/ 99162 h 2019676"/>
                  <a:gd name="connsiteX166" fmla="*/ 172595 w 823473"/>
                  <a:gd name="connsiteY166" fmla="*/ 185578 h 2019676"/>
                  <a:gd name="connsiteX167" fmla="*/ 225302 w 823473"/>
                  <a:gd name="connsiteY167" fmla="*/ 238909 h 2019676"/>
                  <a:gd name="connsiteX168" fmla="*/ 294797 w 823473"/>
                  <a:gd name="connsiteY168" fmla="*/ 280759 h 2019676"/>
                  <a:gd name="connsiteX169" fmla="*/ 207157 w 823473"/>
                  <a:gd name="connsiteY169" fmla="*/ 378780 h 2019676"/>
                  <a:gd name="connsiteX170" fmla="*/ 173459 w 823473"/>
                  <a:gd name="connsiteY170" fmla="*/ 456431 h 2019676"/>
                  <a:gd name="connsiteX171" fmla="*/ 170867 w 823473"/>
                  <a:gd name="connsiteY171" fmla="*/ 690126 h 2019676"/>
                  <a:gd name="connsiteX172" fmla="*/ 178520 w 823473"/>
                  <a:gd name="connsiteY172" fmla="*/ 710249 h 2019676"/>
                  <a:gd name="connsiteX173" fmla="*/ 175434 w 823473"/>
                  <a:gd name="connsiteY173" fmla="*/ 712594 h 2019676"/>
                  <a:gd name="connsiteX174" fmla="*/ 169632 w 823473"/>
                  <a:gd name="connsiteY174" fmla="*/ 717532 h 2019676"/>
                  <a:gd name="connsiteX175" fmla="*/ 129639 w 823473"/>
                  <a:gd name="connsiteY175" fmla="*/ 767777 h 2019676"/>
                  <a:gd name="connsiteX176" fmla="*/ 57181 w 823473"/>
                  <a:gd name="connsiteY176" fmla="*/ 917771 h 2019676"/>
                  <a:gd name="connsiteX177" fmla="*/ 3980 w 823473"/>
                  <a:gd name="connsiteY177" fmla="*/ 1087271 h 2019676"/>
                  <a:gd name="connsiteX178" fmla="*/ 46689 w 823473"/>
                  <a:gd name="connsiteY178" fmla="*/ 1234055 h 2019676"/>
                  <a:gd name="connsiteX179" fmla="*/ 82733 w 823473"/>
                  <a:gd name="connsiteY179" fmla="*/ 1250598 h 2019676"/>
                  <a:gd name="connsiteX180" fmla="*/ 31877 w 823473"/>
                  <a:gd name="connsiteY180" fmla="*/ 1465157 h 2019676"/>
                  <a:gd name="connsiteX181" fmla="*/ 27556 w 823473"/>
                  <a:gd name="connsiteY181" fmla="*/ 1503057 h 2019676"/>
                  <a:gd name="connsiteX182" fmla="*/ 19163 w 823473"/>
                  <a:gd name="connsiteY182" fmla="*/ 1568980 h 2019676"/>
                  <a:gd name="connsiteX183" fmla="*/ 71994 w 823473"/>
                  <a:gd name="connsiteY183" fmla="*/ 1622188 h 2019676"/>
                  <a:gd name="connsiteX184" fmla="*/ 114209 w 823473"/>
                  <a:gd name="connsiteY184" fmla="*/ 1632805 h 2019676"/>
                  <a:gd name="connsiteX185" fmla="*/ 141735 w 823473"/>
                  <a:gd name="connsiteY185" fmla="*/ 1642557 h 2019676"/>
                  <a:gd name="connsiteX186" fmla="*/ 151857 w 823473"/>
                  <a:gd name="connsiteY186" fmla="*/ 1648483 h 2019676"/>
                  <a:gd name="connsiteX187" fmla="*/ 134946 w 823473"/>
                  <a:gd name="connsiteY187" fmla="*/ 1806008 h 2019676"/>
                  <a:gd name="connsiteX188" fmla="*/ 312943 w 823473"/>
                  <a:gd name="connsiteY188" fmla="*/ 2006000 h 2019676"/>
                  <a:gd name="connsiteX189" fmla="*/ 357380 w 823473"/>
                  <a:gd name="connsiteY189" fmla="*/ 1955014 h 2019676"/>
                  <a:gd name="connsiteX190" fmla="*/ 379599 w 823473"/>
                  <a:gd name="connsiteY190" fmla="*/ 1929336 h 2019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</a:cxnLst>
                <a:rect l="l" t="t" r="r" b="b"/>
                <a:pathLst>
                  <a:path w="823473" h="2019676">
                    <a:moveTo>
                      <a:pt x="543893" y="121753"/>
                    </a:moveTo>
                    <a:lnTo>
                      <a:pt x="556607" y="113112"/>
                    </a:lnTo>
                    <a:cubicBezTo>
                      <a:pt x="574876" y="98791"/>
                      <a:pt x="588331" y="77804"/>
                      <a:pt x="611784" y="67805"/>
                    </a:cubicBezTo>
                    <a:cubicBezTo>
                      <a:pt x="628201" y="60768"/>
                      <a:pt x="688191" y="40892"/>
                      <a:pt x="708188" y="52867"/>
                    </a:cubicBezTo>
                    <a:cubicBezTo>
                      <a:pt x="733122" y="67805"/>
                      <a:pt x="751885" y="183603"/>
                      <a:pt x="690783" y="242366"/>
                    </a:cubicBezTo>
                    <a:lnTo>
                      <a:pt x="639310" y="275574"/>
                    </a:lnTo>
                    <a:cubicBezTo>
                      <a:pt x="613018" y="258291"/>
                      <a:pt x="620795" y="271254"/>
                      <a:pt x="585739" y="244218"/>
                    </a:cubicBezTo>
                    <a:lnTo>
                      <a:pt x="527970" y="217182"/>
                    </a:lnTo>
                    <a:cubicBezTo>
                      <a:pt x="545621" y="199775"/>
                      <a:pt x="542165" y="150764"/>
                      <a:pt x="530809" y="129531"/>
                    </a:cubicBezTo>
                    <a:lnTo>
                      <a:pt x="517354" y="105828"/>
                    </a:lnTo>
                    <a:cubicBezTo>
                      <a:pt x="537722" y="113112"/>
                      <a:pt x="517231" y="105211"/>
                      <a:pt x="530932" y="113605"/>
                    </a:cubicBezTo>
                    <a:cubicBezTo>
                      <a:pt x="540561" y="119531"/>
                      <a:pt x="535993" y="117803"/>
                      <a:pt x="543893" y="121753"/>
                    </a:cubicBezTo>
                    <a:close/>
                    <a:moveTo>
                      <a:pt x="496123" y="211997"/>
                    </a:moveTo>
                    <a:cubicBezTo>
                      <a:pt x="483533" y="211997"/>
                      <a:pt x="472423" y="212120"/>
                      <a:pt x="460080" y="210886"/>
                    </a:cubicBezTo>
                    <a:cubicBezTo>
                      <a:pt x="448230" y="209651"/>
                      <a:pt x="459709" y="211256"/>
                      <a:pt x="448600" y="209281"/>
                    </a:cubicBezTo>
                    <a:cubicBezTo>
                      <a:pt x="409717" y="202367"/>
                      <a:pt x="441811" y="135580"/>
                      <a:pt x="448723" y="127185"/>
                    </a:cubicBezTo>
                    <a:cubicBezTo>
                      <a:pt x="460326" y="113235"/>
                      <a:pt x="456006" y="116198"/>
                      <a:pt x="480323" y="116445"/>
                    </a:cubicBezTo>
                    <a:cubicBezTo>
                      <a:pt x="486989" y="130025"/>
                      <a:pt x="492173" y="142370"/>
                      <a:pt x="490692" y="163850"/>
                    </a:cubicBezTo>
                    <a:cubicBezTo>
                      <a:pt x="488223" y="198293"/>
                      <a:pt x="477978" y="181257"/>
                      <a:pt x="496123" y="211997"/>
                    </a:cubicBezTo>
                    <a:close/>
                    <a:moveTo>
                      <a:pt x="401200" y="222490"/>
                    </a:moveTo>
                    <a:cubicBezTo>
                      <a:pt x="382314" y="238168"/>
                      <a:pt x="342321" y="262859"/>
                      <a:pt x="319361" y="251625"/>
                    </a:cubicBezTo>
                    <a:lnTo>
                      <a:pt x="263938" y="221502"/>
                    </a:lnTo>
                    <a:cubicBezTo>
                      <a:pt x="262951" y="220885"/>
                      <a:pt x="261716" y="220021"/>
                      <a:pt x="260729" y="219404"/>
                    </a:cubicBezTo>
                    <a:cubicBezTo>
                      <a:pt x="259741" y="218786"/>
                      <a:pt x="258383" y="218046"/>
                      <a:pt x="257396" y="217429"/>
                    </a:cubicBezTo>
                    <a:cubicBezTo>
                      <a:pt x="256532" y="216811"/>
                      <a:pt x="255174" y="216071"/>
                      <a:pt x="254187" y="215453"/>
                    </a:cubicBezTo>
                    <a:cubicBezTo>
                      <a:pt x="242337" y="208170"/>
                      <a:pt x="220365" y="192491"/>
                      <a:pt x="214316" y="181010"/>
                    </a:cubicBezTo>
                    <a:cubicBezTo>
                      <a:pt x="207898" y="169159"/>
                      <a:pt x="207527" y="140395"/>
                      <a:pt x="212465" y="124222"/>
                    </a:cubicBezTo>
                    <a:cubicBezTo>
                      <a:pt x="214563" y="117432"/>
                      <a:pt x="231104" y="88174"/>
                      <a:pt x="235301" y="83483"/>
                    </a:cubicBezTo>
                    <a:cubicBezTo>
                      <a:pt x="259618" y="56077"/>
                      <a:pt x="303932" y="63484"/>
                      <a:pt x="347752" y="63484"/>
                    </a:cubicBezTo>
                    <a:cubicBezTo>
                      <a:pt x="364663" y="63484"/>
                      <a:pt x="392930" y="82866"/>
                      <a:pt x="406014" y="90026"/>
                    </a:cubicBezTo>
                    <a:lnTo>
                      <a:pt x="386635" y="155703"/>
                    </a:lnTo>
                    <a:cubicBezTo>
                      <a:pt x="381450" y="187677"/>
                      <a:pt x="391449" y="198911"/>
                      <a:pt x="401200" y="222490"/>
                    </a:cubicBezTo>
                    <a:close/>
                    <a:moveTo>
                      <a:pt x="496123" y="259649"/>
                    </a:moveTo>
                    <a:lnTo>
                      <a:pt x="559817" y="264834"/>
                    </a:lnTo>
                    <a:cubicBezTo>
                      <a:pt x="577221" y="268044"/>
                      <a:pt x="560310" y="277550"/>
                      <a:pt x="586232" y="291129"/>
                    </a:cubicBezTo>
                    <a:cubicBezTo>
                      <a:pt x="603637" y="300141"/>
                      <a:pt x="613882" y="295327"/>
                      <a:pt x="631410" y="309894"/>
                    </a:cubicBezTo>
                    <a:lnTo>
                      <a:pt x="641532" y="321005"/>
                    </a:lnTo>
                    <a:cubicBezTo>
                      <a:pt x="642149" y="321869"/>
                      <a:pt x="643013" y="323227"/>
                      <a:pt x="643630" y="324214"/>
                    </a:cubicBezTo>
                    <a:cubicBezTo>
                      <a:pt x="657826" y="346065"/>
                      <a:pt x="670787" y="372484"/>
                      <a:pt x="675107" y="398779"/>
                    </a:cubicBezTo>
                    <a:cubicBezTo>
                      <a:pt x="685352" y="462481"/>
                      <a:pt x="681773" y="540873"/>
                      <a:pt x="659924" y="598278"/>
                    </a:cubicBezTo>
                    <a:cubicBezTo>
                      <a:pt x="636348" y="660374"/>
                      <a:pt x="608698" y="689015"/>
                      <a:pt x="579567" y="735433"/>
                    </a:cubicBezTo>
                    <a:lnTo>
                      <a:pt x="556731" y="765555"/>
                    </a:lnTo>
                    <a:cubicBezTo>
                      <a:pt x="555496" y="766790"/>
                      <a:pt x="501308" y="819380"/>
                      <a:pt x="459462" y="832589"/>
                    </a:cubicBezTo>
                    <a:cubicBezTo>
                      <a:pt x="421444" y="844564"/>
                      <a:pt x="386388" y="840737"/>
                      <a:pt x="361947" y="838762"/>
                    </a:cubicBezTo>
                    <a:cubicBezTo>
                      <a:pt x="322694" y="835676"/>
                      <a:pt x="339111" y="842342"/>
                      <a:pt x="313190" y="824442"/>
                    </a:cubicBezTo>
                    <a:cubicBezTo>
                      <a:pt x="251841" y="782221"/>
                      <a:pt x="288996" y="817652"/>
                      <a:pt x="245299" y="759629"/>
                    </a:cubicBezTo>
                    <a:cubicBezTo>
                      <a:pt x="230980" y="740618"/>
                      <a:pt x="232338" y="736420"/>
                      <a:pt x="224315" y="711730"/>
                    </a:cubicBezTo>
                    <a:cubicBezTo>
                      <a:pt x="190123" y="606796"/>
                      <a:pt x="199504" y="640498"/>
                      <a:pt x="206910" y="554205"/>
                    </a:cubicBezTo>
                    <a:cubicBezTo>
                      <a:pt x="208391" y="536181"/>
                      <a:pt x="210860" y="519268"/>
                      <a:pt x="216415" y="499393"/>
                    </a:cubicBezTo>
                    <a:cubicBezTo>
                      <a:pt x="226043" y="465567"/>
                      <a:pt x="230240" y="436185"/>
                      <a:pt x="252088" y="402606"/>
                    </a:cubicBezTo>
                    <a:cubicBezTo>
                      <a:pt x="295291" y="336066"/>
                      <a:pt x="326397" y="316807"/>
                      <a:pt x="398485" y="283846"/>
                    </a:cubicBezTo>
                    <a:cubicBezTo>
                      <a:pt x="409841" y="278661"/>
                      <a:pt x="409470" y="278167"/>
                      <a:pt x="419345" y="272858"/>
                    </a:cubicBezTo>
                    <a:cubicBezTo>
                      <a:pt x="452180" y="255328"/>
                      <a:pt x="469090" y="259649"/>
                      <a:pt x="496123" y="259649"/>
                    </a:cubicBezTo>
                    <a:close/>
                    <a:moveTo>
                      <a:pt x="199381" y="757901"/>
                    </a:moveTo>
                    <a:lnTo>
                      <a:pt x="225920" y="800368"/>
                    </a:lnTo>
                    <a:cubicBezTo>
                      <a:pt x="203701" y="825800"/>
                      <a:pt x="180371" y="925549"/>
                      <a:pt x="169262" y="966288"/>
                    </a:cubicBezTo>
                    <a:cubicBezTo>
                      <a:pt x="149759" y="1037396"/>
                      <a:pt x="146673" y="1060482"/>
                      <a:pt x="119887" y="1139614"/>
                    </a:cubicBezTo>
                    <a:lnTo>
                      <a:pt x="100878" y="1210105"/>
                    </a:lnTo>
                    <a:cubicBezTo>
                      <a:pt x="89028" y="1233438"/>
                      <a:pt x="95693" y="1213932"/>
                      <a:pt x="92978" y="1213685"/>
                    </a:cubicBezTo>
                    <a:cubicBezTo>
                      <a:pt x="92361" y="1213562"/>
                      <a:pt x="90756" y="1212821"/>
                      <a:pt x="90015" y="1212698"/>
                    </a:cubicBezTo>
                    <a:lnTo>
                      <a:pt x="82239" y="1210352"/>
                    </a:lnTo>
                    <a:cubicBezTo>
                      <a:pt x="80634" y="1209982"/>
                      <a:pt x="79276" y="1209612"/>
                      <a:pt x="77672" y="1209365"/>
                    </a:cubicBezTo>
                    <a:cubicBezTo>
                      <a:pt x="70019" y="1208254"/>
                      <a:pt x="63970" y="1208624"/>
                      <a:pt x="56317" y="1208624"/>
                    </a:cubicBezTo>
                    <a:cubicBezTo>
                      <a:pt x="48047" y="1176897"/>
                      <a:pt x="32741" y="1180353"/>
                      <a:pt x="43480" y="1118627"/>
                    </a:cubicBezTo>
                    <a:cubicBezTo>
                      <a:pt x="59403" y="1026532"/>
                      <a:pt x="112357" y="913574"/>
                      <a:pt x="148278" y="828762"/>
                    </a:cubicBezTo>
                    <a:lnTo>
                      <a:pt x="199381" y="757901"/>
                    </a:lnTo>
                    <a:close/>
                    <a:moveTo>
                      <a:pt x="686463" y="1267264"/>
                    </a:moveTo>
                    <a:lnTo>
                      <a:pt x="672268" y="1074802"/>
                    </a:lnTo>
                    <a:cubicBezTo>
                      <a:pt x="667084" y="1053321"/>
                      <a:pt x="667207" y="1037396"/>
                      <a:pt x="662640" y="1015545"/>
                    </a:cubicBezTo>
                    <a:cubicBezTo>
                      <a:pt x="651037" y="960609"/>
                      <a:pt x="650666" y="936166"/>
                      <a:pt x="634496" y="874069"/>
                    </a:cubicBezTo>
                    <a:lnTo>
                      <a:pt x="622276" y="817158"/>
                    </a:lnTo>
                    <a:cubicBezTo>
                      <a:pt x="615734" y="792961"/>
                      <a:pt x="624374" y="818763"/>
                      <a:pt x="607587" y="794813"/>
                    </a:cubicBezTo>
                    <a:cubicBezTo>
                      <a:pt x="610426" y="791727"/>
                      <a:pt x="609562" y="793825"/>
                      <a:pt x="615117" y="786665"/>
                    </a:cubicBezTo>
                    <a:lnTo>
                      <a:pt x="619437" y="780493"/>
                    </a:lnTo>
                    <a:cubicBezTo>
                      <a:pt x="634126" y="760370"/>
                      <a:pt x="620301" y="765308"/>
                      <a:pt x="644618" y="763209"/>
                    </a:cubicBezTo>
                    <a:cubicBezTo>
                      <a:pt x="646099" y="780246"/>
                      <a:pt x="663380" y="805060"/>
                      <a:pt x="672515" y="820121"/>
                    </a:cubicBezTo>
                    <a:cubicBezTo>
                      <a:pt x="698437" y="862465"/>
                      <a:pt x="702633" y="921104"/>
                      <a:pt x="727938" y="987398"/>
                    </a:cubicBezTo>
                    <a:cubicBezTo>
                      <a:pt x="733863" y="1003076"/>
                      <a:pt x="735838" y="1008755"/>
                      <a:pt x="739664" y="1023446"/>
                    </a:cubicBezTo>
                    <a:cubicBezTo>
                      <a:pt x="751391" y="1069123"/>
                      <a:pt x="771264" y="1114554"/>
                      <a:pt x="772005" y="1171218"/>
                    </a:cubicBezTo>
                    <a:cubicBezTo>
                      <a:pt x="772375" y="1200229"/>
                      <a:pt x="775708" y="1234302"/>
                      <a:pt x="758180" y="1247882"/>
                    </a:cubicBezTo>
                    <a:cubicBezTo>
                      <a:pt x="751761" y="1252943"/>
                      <a:pt x="698930" y="1264177"/>
                      <a:pt x="686463" y="1267264"/>
                    </a:cubicBezTo>
                    <a:close/>
                    <a:moveTo>
                      <a:pt x="262333" y="837404"/>
                    </a:moveTo>
                    <a:lnTo>
                      <a:pt x="294674" y="853453"/>
                    </a:lnTo>
                    <a:cubicBezTo>
                      <a:pt x="341950" y="884933"/>
                      <a:pt x="356146" y="886291"/>
                      <a:pt x="427492" y="885303"/>
                    </a:cubicBezTo>
                    <a:lnTo>
                      <a:pt x="497851" y="874686"/>
                    </a:lnTo>
                    <a:cubicBezTo>
                      <a:pt x="539696" y="858638"/>
                      <a:pt x="542782" y="849008"/>
                      <a:pt x="575740" y="826787"/>
                    </a:cubicBezTo>
                    <a:cubicBezTo>
                      <a:pt x="576481" y="827898"/>
                      <a:pt x="577345" y="830984"/>
                      <a:pt x="577715" y="830120"/>
                    </a:cubicBezTo>
                    <a:cubicBezTo>
                      <a:pt x="581912" y="818516"/>
                      <a:pt x="609809" y="967522"/>
                      <a:pt x="612031" y="986657"/>
                    </a:cubicBezTo>
                    <a:cubicBezTo>
                      <a:pt x="620177" y="1055914"/>
                      <a:pt x="634002" y="1118874"/>
                      <a:pt x="634002" y="1192575"/>
                    </a:cubicBezTo>
                    <a:lnTo>
                      <a:pt x="687204" y="1606262"/>
                    </a:lnTo>
                    <a:cubicBezTo>
                      <a:pt x="630423" y="1632187"/>
                      <a:pt x="602032" y="1602929"/>
                      <a:pt x="580924" y="1600707"/>
                    </a:cubicBezTo>
                    <a:lnTo>
                      <a:pt x="574999" y="1621694"/>
                    </a:lnTo>
                    <a:cubicBezTo>
                      <a:pt x="542042" y="1622188"/>
                      <a:pt x="514762" y="1621694"/>
                      <a:pt x="501554" y="1600707"/>
                    </a:cubicBezTo>
                    <a:cubicBezTo>
                      <a:pt x="474522" y="1628854"/>
                      <a:pt x="492667" y="1622311"/>
                      <a:pt x="471189" y="1620706"/>
                    </a:cubicBezTo>
                    <a:cubicBezTo>
                      <a:pt x="455389" y="1619472"/>
                      <a:pt x="459586" y="1611324"/>
                      <a:pt x="427245" y="1611324"/>
                    </a:cubicBezTo>
                    <a:lnTo>
                      <a:pt x="199257" y="1605892"/>
                    </a:lnTo>
                    <a:cubicBezTo>
                      <a:pt x="171484" y="1604658"/>
                      <a:pt x="165559" y="1602435"/>
                      <a:pt x="140871" y="1601448"/>
                    </a:cubicBezTo>
                    <a:cubicBezTo>
                      <a:pt x="128528" y="1600954"/>
                      <a:pt x="117172" y="1601448"/>
                      <a:pt x="105322" y="1599102"/>
                    </a:cubicBezTo>
                    <a:cubicBezTo>
                      <a:pt x="91126" y="1596139"/>
                      <a:pt x="107173" y="1599720"/>
                      <a:pt x="94583" y="1595769"/>
                    </a:cubicBezTo>
                    <a:lnTo>
                      <a:pt x="85942" y="1592930"/>
                    </a:lnTo>
                    <a:cubicBezTo>
                      <a:pt x="49034" y="1580214"/>
                      <a:pt x="66933" y="1550462"/>
                      <a:pt x="83720" y="1458614"/>
                    </a:cubicBezTo>
                    <a:cubicBezTo>
                      <a:pt x="88164" y="1434541"/>
                      <a:pt x="82979" y="1459972"/>
                      <a:pt x="88658" y="1442318"/>
                    </a:cubicBezTo>
                    <a:lnTo>
                      <a:pt x="119147" y="1340347"/>
                    </a:lnTo>
                    <a:cubicBezTo>
                      <a:pt x="124084" y="1325533"/>
                      <a:pt x="119270" y="1345779"/>
                      <a:pt x="124207" y="1324298"/>
                    </a:cubicBezTo>
                    <a:cubicBezTo>
                      <a:pt x="125565" y="1318866"/>
                      <a:pt x="126306" y="1311953"/>
                      <a:pt x="127417" y="1306151"/>
                    </a:cubicBezTo>
                    <a:cubicBezTo>
                      <a:pt x="144698" y="1216278"/>
                      <a:pt x="189876" y="1109986"/>
                      <a:pt x="209873" y="1007027"/>
                    </a:cubicBezTo>
                    <a:cubicBezTo>
                      <a:pt x="214934" y="980979"/>
                      <a:pt x="222340" y="972460"/>
                      <a:pt x="228759" y="946289"/>
                    </a:cubicBezTo>
                    <a:lnTo>
                      <a:pt x="240979" y="894315"/>
                    </a:lnTo>
                    <a:cubicBezTo>
                      <a:pt x="244435" y="878267"/>
                      <a:pt x="244188" y="881106"/>
                      <a:pt x="249619" y="866539"/>
                    </a:cubicBezTo>
                    <a:cubicBezTo>
                      <a:pt x="251965" y="860366"/>
                      <a:pt x="253446" y="856662"/>
                      <a:pt x="255791" y="851354"/>
                    </a:cubicBezTo>
                    <a:cubicBezTo>
                      <a:pt x="261963" y="837404"/>
                      <a:pt x="255421" y="859502"/>
                      <a:pt x="262333" y="837404"/>
                    </a:cubicBezTo>
                    <a:close/>
                    <a:moveTo>
                      <a:pt x="368983" y="1653545"/>
                    </a:moveTo>
                    <a:cubicBezTo>
                      <a:pt x="368983" y="1729467"/>
                      <a:pt x="354047" y="1778108"/>
                      <a:pt x="340469" y="1853043"/>
                    </a:cubicBezTo>
                    <a:cubicBezTo>
                      <a:pt x="321460" y="1957236"/>
                      <a:pt x="233449" y="2055380"/>
                      <a:pt x="186667" y="1910324"/>
                    </a:cubicBezTo>
                    <a:cubicBezTo>
                      <a:pt x="179384" y="1887856"/>
                      <a:pt x="180865" y="1906744"/>
                      <a:pt x="178149" y="1881684"/>
                    </a:cubicBezTo>
                    <a:lnTo>
                      <a:pt x="184938" y="1734899"/>
                    </a:lnTo>
                    <a:cubicBezTo>
                      <a:pt x="199134" y="1626138"/>
                      <a:pt x="190370" y="1699222"/>
                      <a:pt x="204688" y="1643175"/>
                    </a:cubicBezTo>
                    <a:lnTo>
                      <a:pt x="251594" y="1643915"/>
                    </a:lnTo>
                    <a:cubicBezTo>
                      <a:pt x="270233" y="1644286"/>
                      <a:pt x="267271" y="1646014"/>
                      <a:pt x="286527" y="1649347"/>
                    </a:cubicBezTo>
                    <a:lnTo>
                      <a:pt x="368983" y="1653545"/>
                    </a:lnTo>
                    <a:close/>
                    <a:moveTo>
                      <a:pt x="575740" y="1659100"/>
                    </a:moveTo>
                    <a:cubicBezTo>
                      <a:pt x="582282" y="1724653"/>
                      <a:pt x="575987" y="1745640"/>
                      <a:pt x="570926" y="1807859"/>
                    </a:cubicBezTo>
                    <a:cubicBezTo>
                      <a:pt x="568210" y="1841191"/>
                      <a:pt x="574012" y="1860203"/>
                      <a:pt x="565495" y="1887239"/>
                    </a:cubicBezTo>
                    <a:cubicBezTo>
                      <a:pt x="549201" y="1939336"/>
                      <a:pt x="522786" y="2002667"/>
                      <a:pt x="453661" y="1961434"/>
                    </a:cubicBezTo>
                    <a:cubicBezTo>
                      <a:pt x="447983" y="1957977"/>
                      <a:pt x="446502" y="1958100"/>
                      <a:pt x="440823" y="1952915"/>
                    </a:cubicBezTo>
                    <a:cubicBezTo>
                      <a:pt x="433170" y="1945879"/>
                      <a:pt x="438478" y="1952175"/>
                      <a:pt x="433541" y="1944150"/>
                    </a:cubicBezTo>
                    <a:cubicBezTo>
                      <a:pt x="399842" y="1889338"/>
                      <a:pt x="422678" y="1712678"/>
                      <a:pt x="421814" y="1648236"/>
                    </a:cubicBezTo>
                    <a:cubicBezTo>
                      <a:pt x="435886" y="1655149"/>
                      <a:pt x="496370" y="1656507"/>
                      <a:pt x="506245" y="1657742"/>
                    </a:cubicBezTo>
                    <a:cubicBezTo>
                      <a:pt x="543276" y="1662063"/>
                      <a:pt x="520687" y="1657865"/>
                      <a:pt x="575740" y="1659100"/>
                    </a:cubicBezTo>
                    <a:close/>
                    <a:moveTo>
                      <a:pt x="379599" y="1929336"/>
                    </a:moveTo>
                    <a:cubicBezTo>
                      <a:pt x="380339" y="1930324"/>
                      <a:pt x="381203" y="1933533"/>
                      <a:pt x="381574" y="1932669"/>
                    </a:cubicBezTo>
                    <a:lnTo>
                      <a:pt x="417741" y="1976124"/>
                    </a:lnTo>
                    <a:cubicBezTo>
                      <a:pt x="453044" y="2003037"/>
                      <a:pt x="486372" y="2016123"/>
                      <a:pt x="530932" y="2006987"/>
                    </a:cubicBezTo>
                    <a:cubicBezTo>
                      <a:pt x="544140" y="2004271"/>
                      <a:pt x="556484" y="2002790"/>
                      <a:pt x="565495" y="1998716"/>
                    </a:cubicBezTo>
                    <a:cubicBezTo>
                      <a:pt x="597465" y="1984643"/>
                      <a:pt x="621535" y="1900078"/>
                      <a:pt x="620795" y="1863536"/>
                    </a:cubicBezTo>
                    <a:lnTo>
                      <a:pt x="628695" y="1653791"/>
                    </a:lnTo>
                    <a:cubicBezTo>
                      <a:pt x="652024" y="1653791"/>
                      <a:pt x="678563" y="1657372"/>
                      <a:pt x="701399" y="1652187"/>
                    </a:cubicBezTo>
                    <a:lnTo>
                      <a:pt x="726086" y="1639841"/>
                    </a:lnTo>
                    <a:cubicBezTo>
                      <a:pt x="744602" y="1621200"/>
                      <a:pt x="731518" y="1524661"/>
                      <a:pt x="729172" y="1500217"/>
                    </a:cubicBezTo>
                    <a:lnTo>
                      <a:pt x="702016" y="1363062"/>
                    </a:lnTo>
                    <a:cubicBezTo>
                      <a:pt x="695968" y="1341582"/>
                      <a:pt x="697572" y="1330965"/>
                      <a:pt x="697696" y="1303558"/>
                    </a:cubicBezTo>
                    <a:lnTo>
                      <a:pt x="788175" y="1288374"/>
                    </a:lnTo>
                    <a:cubicBezTo>
                      <a:pt x="815331" y="1276769"/>
                      <a:pt x="820886" y="1237388"/>
                      <a:pt x="823231" y="1212574"/>
                    </a:cubicBezTo>
                    <a:cubicBezTo>
                      <a:pt x="824836" y="1195661"/>
                      <a:pt x="818170" y="1154429"/>
                      <a:pt x="811752" y="1126281"/>
                    </a:cubicBezTo>
                    <a:lnTo>
                      <a:pt x="735468" y="868267"/>
                    </a:lnTo>
                    <a:cubicBezTo>
                      <a:pt x="720779" y="825553"/>
                      <a:pt x="695474" y="789258"/>
                      <a:pt x="671280" y="752469"/>
                    </a:cubicBezTo>
                    <a:lnTo>
                      <a:pt x="655110" y="726050"/>
                    </a:lnTo>
                    <a:cubicBezTo>
                      <a:pt x="676588" y="694570"/>
                      <a:pt x="708435" y="646177"/>
                      <a:pt x="717076" y="607907"/>
                    </a:cubicBezTo>
                    <a:cubicBezTo>
                      <a:pt x="725222" y="572600"/>
                      <a:pt x="733122" y="532848"/>
                      <a:pt x="732875" y="495566"/>
                    </a:cubicBezTo>
                    <a:cubicBezTo>
                      <a:pt x="732629" y="461369"/>
                      <a:pt x="728432" y="402483"/>
                      <a:pt x="716705" y="372978"/>
                    </a:cubicBezTo>
                    <a:cubicBezTo>
                      <a:pt x="694733" y="317918"/>
                      <a:pt x="664244" y="316313"/>
                      <a:pt x="719791" y="287055"/>
                    </a:cubicBezTo>
                    <a:cubicBezTo>
                      <a:pt x="741516" y="275574"/>
                      <a:pt x="737443" y="273599"/>
                      <a:pt x="750404" y="254094"/>
                    </a:cubicBezTo>
                    <a:lnTo>
                      <a:pt x="771635" y="217305"/>
                    </a:lnTo>
                    <a:cubicBezTo>
                      <a:pt x="784719" y="179652"/>
                      <a:pt x="785706" y="140271"/>
                      <a:pt x="775214" y="102124"/>
                    </a:cubicBezTo>
                    <a:cubicBezTo>
                      <a:pt x="773857" y="97063"/>
                      <a:pt x="773610" y="95088"/>
                      <a:pt x="772128" y="89409"/>
                    </a:cubicBezTo>
                    <a:cubicBezTo>
                      <a:pt x="767191" y="70274"/>
                      <a:pt x="762994" y="57558"/>
                      <a:pt x="749539" y="43361"/>
                    </a:cubicBezTo>
                    <a:cubicBezTo>
                      <a:pt x="729913" y="22868"/>
                      <a:pt x="690907" y="-2192"/>
                      <a:pt x="661282" y="153"/>
                    </a:cubicBezTo>
                    <a:cubicBezTo>
                      <a:pt x="652024" y="894"/>
                      <a:pt x="624374" y="12375"/>
                      <a:pt x="613018" y="15955"/>
                    </a:cubicBezTo>
                    <a:cubicBezTo>
                      <a:pt x="579937" y="26448"/>
                      <a:pt x="553892" y="37806"/>
                      <a:pt x="528957" y="64595"/>
                    </a:cubicBezTo>
                    <a:lnTo>
                      <a:pt x="512047" y="105828"/>
                    </a:lnTo>
                    <a:cubicBezTo>
                      <a:pt x="511183" y="104964"/>
                      <a:pt x="509948" y="104717"/>
                      <a:pt x="509578" y="103112"/>
                    </a:cubicBezTo>
                    <a:cubicBezTo>
                      <a:pt x="505134" y="84224"/>
                      <a:pt x="457981" y="71508"/>
                      <a:pt x="443045" y="70397"/>
                    </a:cubicBezTo>
                    <a:cubicBezTo>
                      <a:pt x="418481" y="68546"/>
                      <a:pt x="433541" y="74718"/>
                      <a:pt x="407989" y="56571"/>
                    </a:cubicBezTo>
                    <a:lnTo>
                      <a:pt x="335038" y="22868"/>
                    </a:lnTo>
                    <a:cubicBezTo>
                      <a:pt x="289860" y="11017"/>
                      <a:pt x="242830" y="16449"/>
                      <a:pt x="207774" y="34843"/>
                    </a:cubicBezTo>
                    <a:cubicBezTo>
                      <a:pt x="182099" y="48299"/>
                      <a:pt x="175557" y="71138"/>
                      <a:pt x="166176" y="99162"/>
                    </a:cubicBezTo>
                    <a:cubicBezTo>
                      <a:pt x="153462" y="136814"/>
                      <a:pt x="153215" y="150147"/>
                      <a:pt x="172595" y="185578"/>
                    </a:cubicBezTo>
                    <a:cubicBezTo>
                      <a:pt x="183951" y="206441"/>
                      <a:pt x="206046" y="226070"/>
                      <a:pt x="225302" y="238909"/>
                    </a:cubicBezTo>
                    <a:cubicBezTo>
                      <a:pt x="247644" y="253600"/>
                      <a:pt x="275047" y="262982"/>
                      <a:pt x="294797" y="280759"/>
                    </a:cubicBezTo>
                    <a:cubicBezTo>
                      <a:pt x="257273" y="305697"/>
                      <a:pt x="228759" y="340387"/>
                      <a:pt x="207157" y="378780"/>
                    </a:cubicBezTo>
                    <a:lnTo>
                      <a:pt x="173459" y="456431"/>
                    </a:lnTo>
                    <a:cubicBezTo>
                      <a:pt x="147167" y="529638"/>
                      <a:pt x="148648" y="615561"/>
                      <a:pt x="170867" y="690126"/>
                    </a:cubicBezTo>
                    <a:lnTo>
                      <a:pt x="178520" y="710249"/>
                    </a:lnTo>
                    <a:cubicBezTo>
                      <a:pt x="177532" y="710989"/>
                      <a:pt x="175928" y="713582"/>
                      <a:pt x="175434" y="712594"/>
                    </a:cubicBezTo>
                    <a:cubicBezTo>
                      <a:pt x="174940" y="711360"/>
                      <a:pt x="171978" y="715557"/>
                      <a:pt x="169632" y="717532"/>
                    </a:cubicBezTo>
                    <a:lnTo>
                      <a:pt x="129639" y="767777"/>
                    </a:lnTo>
                    <a:cubicBezTo>
                      <a:pt x="97915" y="812961"/>
                      <a:pt x="79400" y="867403"/>
                      <a:pt x="57181" y="917771"/>
                    </a:cubicBezTo>
                    <a:lnTo>
                      <a:pt x="3980" y="1087271"/>
                    </a:lnTo>
                    <a:cubicBezTo>
                      <a:pt x="-5401" y="1143688"/>
                      <a:pt x="-834" y="1198871"/>
                      <a:pt x="46689" y="1234055"/>
                    </a:cubicBezTo>
                    <a:cubicBezTo>
                      <a:pt x="58292" y="1242573"/>
                      <a:pt x="67550" y="1247017"/>
                      <a:pt x="82733" y="1250598"/>
                    </a:cubicBezTo>
                    <a:cubicBezTo>
                      <a:pt x="83473" y="1319731"/>
                      <a:pt x="44837" y="1393802"/>
                      <a:pt x="31877" y="1465157"/>
                    </a:cubicBezTo>
                    <a:cubicBezTo>
                      <a:pt x="29284" y="1479601"/>
                      <a:pt x="30519" y="1488983"/>
                      <a:pt x="27556" y="1503057"/>
                    </a:cubicBezTo>
                    <a:lnTo>
                      <a:pt x="19163" y="1568980"/>
                    </a:lnTo>
                    <a:cubicBezTo>
                      <a:pt x="19163" y="1594905"/>
                      <a:pt x="49405" y="1615398"/>
                      <a:pt x="71994" y="1622188"/>
                    </a:cubicBezTo>
                    <a:cubicBezTo>
                      <a:pt x="87423" y="1626879"/>
                      <a:pt x="96804" y="1628731"/>
                      <a:pt x="114209" y="1632805"/>
                    </a:cubicBezTo>
                    <a:lnTo>
                      <a:pt x="141735" y="1642557"/>
                    </a:lnTo>
                    <a:cubicBezTo>
                      <a:pt x="150993" y="1647372"/>
                      <a:pt x="146303" y="1644656"/>
                      <a:pt x="151857" y="1648483"/>
                    </a:cubicBezTo>
                    <a:cubicBezTo>
                      <a:pt x="128898" y="1695395"/>
                      <a:pt x="139390" y="1758232"/>
                      <a:pt x="134946" y="1806008"/>
                    </a:cubicBezTo>
                    <a:cubicBezTo>
                      <a:pt x="118159" y="1981433"/>
                      <a:pt x="244312" y="2051924"/>
                      <a:pt x="312943" y="2006000"/>
                    </a:cubicBezTo>
                    <a:lnTo>
                      <a:pt x="357380" y="1955014"/>
                    </a:lnTo>
                    <a:cubicBezTo>
                      <a:pt x="366514" y="1940817"/>
                      <a:pt x="365897" y="1938225"/>
                      <a:pt x="379599" y="1929336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87FE749-4067-C28E-9373-C498B4085EB8}"/>
                  </a:ext>
                </a:extLst>
              </p:cNvPr>
              <p:cNvSpPr/>
              <p:nvPr/>
            </p:nvSpPr>
            <p:spPr>
              <a:xfrm>
                <a:off x="5005699" y="4800481"/>
                <a:ext cx="811301" cy="1901305"/>
              </a:xfrm>
              <a:custGeom>
                <a:avLst/>
                <a:gdLst>
                  <a:gd name="connsiteX0" fmla="*/ 484039 w 811301"/>
                  <a:gd name="connsiteY0" fmla="*/ 39574 h 1901305"/>
                  <a:gd name="connsiteX1" fmla="*/ 580444 w 811301"/>
                  <a:gd name="connsiteY1" fmla="*/ 84264 h 1901305"/>
                  <a:gd name="connsiteX2" fmla="*/ 718323 w 811301"/>
                  <a:gd name="connsiteY2" fmla="*/ 173396 h 1901305"/>
                  <a:gd name="connsiteX3" fmla="*/ 738443 w 811301"/>
                  <a:gd name="connsiteY3" fmla="*/ 232406 h 1901305"/>
                  <a:gd name="connsiteX4" fmla="*/ 747824 w 811301"/>
                  <a:gd name="connsiteY4" fmla="*/ 364746 h 1901305"/>
                  <a:gd name="connsiteX5" fmla="*/ 697462 w 811301"/>
                  <a:gd name="connsiteY5" fmla="*/ 536098 h 1901305"/>
                  <a:gd name="connsiteX6" fmla="*/ 676108 w 811301"/>
                  <a:gd name="connsiteY6" fmla="*/ 571405 h 1901305"/>
                  <a:gd name="connsiteX7" fmla="*/ 664628 w 811301"/>
                  <a:gd name="connsiteY7" fmla="*/ 582392 h 1901305"/>
                  <a:gd name="connsiteX8" fmla="*/ 586122 w 811301"/>
                  <a:gd name="connsiteY8" fmla="*/ 656957 h 1901305"/>
                  <a:gd name="connsiteX9" fmla="*/ 379488 w 811301"/>
                  <a:gd name="connsiteY9" fmla="*/ 676462 h 1901305"/>
                  <a:gd name="connsiteX10" fmla="*/ 214823 w 811301"/>
                  <a:gd name="connsiteY10" fmla="*/ 586219 h 1901305"/>
                  <a:gd name="connsiteX11" fmla="*/ 204825 w 811301"/>
                  <a:gd name="connsiteY11" fmla="*/ 573627 h 1901305"/>
                  <a:gd name="connsiteX12" fmla="*/ 188161 w 811301"/>
                  <a:gd name="connsiteY12" fmla="*/ 298576 h 1901305"/>
                  <a:gd name="connsiteX13" fmla="*/ 198406 w 811301"/>
                  <a:gd name="connsiteY13" fmla="*/ 269195 h 1901305"/>
                  <a:gd name="connsiteX14" fmla="*/ 290367 w 811301"/>
                  <a:gd name="connsiteY14" fmla="*/ 123274 h 1901305"/>
                  <a:gd name="connsiteX15" fmla="*/ 484039 w 811301"/>
                  <a:gd name="connsiteY15" fmla="*/ 39574 h 1901305"/>
                  <a:gd name="connsiteX16" fmla="*/ 234944 w 811301"/>
                  <a:gd name="connsiteY16" fmla="*/ 911638 h 1901305"/>
                  <a:gd name="connsiteX17" fmla="*/ 230376 w 811301"/>
                  <a:gd name="connsiteY17" fmla="*/ 923860 h 1901305"/>
                  <a:gd name="connsiteX18" fmla="*/ 226426 w 811301"/>
                  <a:gd name="connsiteY18" fmla="*/ 936822 h 1901305"/>
                  <a:gd name="connsiteX19" fmla="*/ 218773 w 811301"/>
                  <a:gd name="connsiteY19" fmla="*/ 962994 h 1901305"/>
                  <a:gd name="connsiteX20" fmla="*/ 200258 w 811301"/>
                  <a:gd name="connsiteY20" fmla="*/ 1018424 h 1901305"/>
                  <a:gd name="connsiteX21" fmla="*/ 132367 w 811301"/>
                  <a:gd name="connsiteY21" fmla="*/ 1284463 h 1901305"/>
                  <a:gd name="connsiteX22" fmla="*/ 87683 w 811301"/>
                  <a:gd name="connsiteY22" fmla="*/ 1331004 h 1901305"/>
                  <a:gd name="connsiteX23" fmla="*/ 52750 w 811301"/>
                  <a:gd name="connsiteY23" fmla="*/ 1280266 h 1901305"/>
                  <a:gd name="connsiteX24" fmla="*/ 99410 w 811301"/>
                  <a:gd name="connsiteY24" fmla="*/ 906330 h 1901305"/>
                  <a:gd name="connsiteX25" fmla="*/ 170139 w 811301"/>
                  <a:gd name="connsiteY25" fmla="*/ 756212 h 1901305"/>
                  <a:gd name="connsiteX26" fmla="*/ 180384 w 811301"/>
                  <a:gd name="connsiteY26" fmla="*/ 743867 h 1901305"/>
                  <a:gd name="connsiteX27" fmla="*/ 242720 w 811301"/>
                  <a:gd name="connsiteY27" fmla="*/ 692882 h 1901305"/>
                  <a:gd name="connsiteX28" fmla="*/ 305796 w 811301"/>
                  <a:gd name="connsiteY28" fmla="*/ 693128 h 1901305"/>
                  <a:gd name="connsiteX29" fmla="*/ 599947 w 811301"/>
                  <a:gd name="connsiteY29" fmla="*/ 710288 h 1901305"/>
                  <a:gd name="connsiteX30" fmla="*/ 653889 w 811301"/>
                  <a:gd name="connsiteY30" fmla="*/ 673746 h 1901305"/>
                  <a:gd name="connsiteX31" fmla="*/ 685242 w 811301"/>
                  <a:gd name="connsiteY31" fmla="*/ 693252 h 1901305"/>
                  <a:gd name="connsiteX32" fmla="*/ 721532 w 811301"/>
                  <a:gd name="connsiteY32" fmla="*/ 770286 h 1901305"/>
                  <a:gd name="connsiteX33" fmla="*/ 739554 w 811301"/>
                  <a:gd name="connsiteY33" fmla="*/ 910774 h 1901305"/>
                  <a:gd name="connsiteX34" fmla="*/ 749799 w 811301"/>
                  <a:gd name="connsiteY34" fmla="*/ 957069 h 1901305"/>
                  <a:gd name="connsiteX35" fmla="*/ 754737 w 811301"/>
                  <a:gd name="connsiteY35" fmla="*/ 1009289 h 1901305"/>
                  <a:gd name="connsiteX36" fmla="*/ 757206 w 811301"/>
                  <a:gd name="connsiteY36" fmla="*/ 1201627 h 1901305"/>
                  <a:gd name="connsiteX37" fmla="*/ 724865 w 811301"/>
                  <a:gd name="connsiteY37" fmla="*/ 1282488 h 1901305"/>
                  <a:gd name="connsiteX38" fmla="*/ 710176 w 811301"/>
                  <a:gd name="connsiteY38" fmla="*/ 1296191 h 1901305"/>
                  <a:gd name="connsiteX39" fmla="*/ 648211 w 811301"/>
                  <a:gd name="connsiteY39" fmla="*/ 1319400 h 1901305"/>
                  <a:gd name="connsiteX40" fmla="*/ 588220 w 811301"/>
                  <a:gd name="connsiteY40" fmla="*/ 1158295 h 1901305"/>
                  <a:gd name="connsiteX41" fmla="*/ 580320 w 811301"/>
                  <a:gd name="connsiteY41" fmla="*/ 956698 h 1901305"/>
                  <a:gd name="connsiteX42" fmla="*/ 523663 w 811301"/>
                  <a:gd name="connsiteY42" fmla="*/ 1007807 h 1901305"/>
                  <a:gd name="connsiteX43" fmla="*/ 526749 w 811301"/>
                  <a:gd name="connsiteY43" fmla="*/ 1078298 h 1901305"/>
                  <a:gd name="connsiteX44" fmla="*/ 545511 w 811301"/>
                  <a:gd name="connsiteY44" fmla="*/ 1172739 h 1901305"/>
                  <a:gd name="connsiteX45" fmla="*/ 547116 w 811301"/>
                  <a:gd name="connsiteY45" fmla="*/ 1210886 h 1901305"/>
                  <a:gd name="connsiteX46" fmla="*/ 574642 w 811301"/>
                  <a:gd name="connsiteY46" fmla="*/ 1409767 h 1901305"/>
                  <a:gd name="connsiteX47" fmla="*/ 551560 w 811301"/>
                  <a:gd name="connsiteY47" fmla="*/ 1731976 h 1901305"/>
                  <a:gd name="connsiteX48" fmla="*/ 501568 w 811301"/>
                  <a:gd name="connsiteY48" fmla="*/ 1840614 h 1901305"/>
                  <a:gd name="connsiteX49" fmla="*/ 444416 w 811301"/>
                  <a:gd name="connsiteY49" fmla="*/ 1862712 h 1901305"/>
                  <a:gd name="connsiteX50" fmla="*/ 420716 w 811301"/>
                  <a:gd name="connsiteY50" fmla="*/ 1812837 h 1901305"/>
                  <a:gd name="connsiteX51" fmla="*/ 399485 w 811301"/>
                  <a:gd name="connsiteY51" fmla="*/ 1687287 h 1901305"/>
                  <a:gd name="connsiteX52" fmla="*/ 414421 w 811301"/>
                  <a:gd name="connsiteY52" fmla="*/ 1563464 h 1901305"/>
                  <a:gd name="connsiteX53" fmla="*/ 417877 w 811301"/>
                  <a:gd name="connsiteY53" fmla="*/ 1434210 h 1901305"/>
                  <a:gd name="connsiteX54" fmla="*/ 421210 w 811301"/>
                  <a:gd name="connsiteY54" fmla="*/ 1359398 h 1901305"/>
                  <a:gd name="connsiteX55" fmla="*/ 370848 w 811301"/>
                  <a:gd name="connsiteY55" fmla="*/ 1341868 h 1901305"/>
                  <a:gd name="connsiteX56" fmla="*/ 365170 w 811301"/>
                  <a:gd name="connsiteY56" fmla="*/ 1477665 h 1901305"/>
                  <a:gd name="connsiteX57" fmla="*/ 344185 w 811301"/>
                  <a:gd name="connsiteY57" fmla="*/ 1683336 h 1901305"/>
                  <a:gd name="connsiteX58" fmla="*/ 251484 w 811301"/>
                  <a:gd name="connsiteY58" fmla="*/ 1828763 h 1901305"/>
                  <a:gd name="connsiteX59" fmla="*/ 217909 w 811301"/>
                  <a:gd name="connsiteY59" fmla="*/ 1607907 h 1901305"/>
                  <a:gd name="connsiteX60" fmla="*/ 223834 w 811301"/>
                  <a:gd name="connsiteY60" fmla="*/ 1471987 h 1901305"/>
                  <a:gd name="connsiteX61" fmla="*/ 220501 w 811301"/>
                  <a:gd name="connsiteY61" fmla="*/ 1415446 h 1901305"/>
                  <a:gd name="connsiteX62" fmla="*/ 229142 w 811301"/>
                  <a:gd name="connsiteY62" fmla="*/ 1302240 h 1901305"/>
                  <a:gd name="connsiteX63" fmla="*/ 240375 w 811301"/>
                  <a:gd name="connsiteY63" fmla="*/ 1239773 h 1901305"/>
                  <a:gd name="connsiteX64" fmla="*/ 252718 w 811301"/>
                  <a:gd name="connsiteY64" fmla="*/ 1110519 h 1901305"/>
                  <a:gd name="connsiteX65" fmla="*/ 234944 w 811301"/>
                  <a:gd name="connsiteY65" fmla="*/ 911638 h 1901305"/>
                  <a:gd name="connsiteX66" fmla="*/ 625498 w 811301"/>
                  <a:gd name="connsiteY66" fmla="*/ 1573958 h 1901305"/>
                  <a:gd name="connsiteX67" fmla="*/ 625622 w 811301"/>
                  <a:gd name="connsiteY67" fmla="*/ 1347177 h 1901305"/>
                  <a:gd name="connsiteX68" fmla="*/ 733999 w 811301"/>
                  <a:gd name="connsiteY68" fmla="*/ 1342485 h 1901305"/>
                  <a:gd name="connsiteX69" fmla="*/ 806704 w 811301"/>
                  <a:gd name="connsiteY69" fmla="*/ 1024720 h 1901305"/>
                  <a:gd name="connsiteX70" fmla="*/ 783991 w 811301"/>
                  <a:gd name="connsiteY70" fmla="*/ 871887 h 1901305"/>
                  <a:gd name="connsiteX71" fmla="*/ 774981 w 811301"/>
                  <a:gd name="connsiteY71" fmla="*/ 813000 h 1901305"/>
                  <a:gd name="connsiteX72" fmla="*/ 754984 w 811301"/>
                  <a:gd name="connsiteY72" fmla="*/ 742509 h 1901305"/>
                  <a:gd name="connsiteX73" fmla="*/ 688328 w 811301"/>
                  <a:gd name="connsiteY73" fmla="*/ 656340 h 1901305"/>
                  <a:gd name="connsiteX74" fmla="*/ 685242 w 811301"/>
                  <a:gd name="connsiteY74" fmla="*/ 653747 h 1901305"/>
                  <a:gd name="connsiteX75" fmla="*/ 682156 w 811301"/>
                  <a:gd name="connsiteY75" fmla="*/ 651031 h 1901305"/>
                  <a:gd name="connsiteX76" fmla="*/ 738814 w 811301"/>
                  <a:gd name="connsiteY76" fmla="*/ 572022 h 1901305"/>
                  <a:gd name="connsiteX77" fmla="*/ 748565 w 811301"/>
                  <a:gd name="connsiteY77" fmla="*/ 553381 h 1901305"/>
                  <a:gd name="connsiteX78" fmla="*/ 797570 w 811301"/>
                  <a:gd name="connsiteY78" fmla="*/ 384746 h 1901305"/>
                  <a:gd name="connsiteX79" fmla="*/ 790657 w 811301"/>
                  <a:gd name="connsiteY79" fmla="*/ 225616 h 1901305"/>
                  <a:gd name="connsiteX80" fmla="*/ 747084 w 811301"/>
                  <a:gd name="connsiteY80" fmla="*/ 133274 h 1901305"/>
                  <a:gd name="connsiteX81" fmla="*/ 741653 w 811301"/>
                  <a:gd name="connsiteY81" fmla="*/ 127472 h 1901305"/>
                  <a:gd name="connsiteX82" fmla="*/ 631176 w 811301"/>
                  <a:gd name="connsiteY82" fmla="*/ 56734 h 1901305"/>
                  <a:gd name="connsiteX83" fmla="*/ 569828 w 811301"/>
                  <a:gd name="connsiteY83" fmla="*/ 38833 h 1901305"/>
                  <a:gd name="connsiteX84" fmla="*/ 527613 w 811301"/>
                  <a:gd name="connsiteY84" fmla="*/ 13032 h 1901305"/>
                  <a:gd name="connsiteX85" fmla="*/ 419112 w 811301"/>
                  <a:gd name="connsiteY85" fmla="*/ 3032 h 1901305"/>
                  <a:gd name="connsiteX86" fmla="*/ 260001 w 811301"/>
                  <a:gd name="connsiteY86" fmla="*/ 81671 h 1901305"/>
                  <a:gd name="connsiteX87" fmla="*/ 145081 w 811301"/>
                  <a:gd name="connsiteY87" fmla="*/ 255491 h 1901305"/>
                  <a:gd name="connsiteX88" fmla="*/ 193962 w 811301"/>
                  <a:gd name="connsiteY88" fmla="*/ 618440 h 1901305"/>
                  <a:gd name="connsiteX89" fmla="*/ 223587 w 811301"/>
                  <a:gd name="connsiteY89" fmla="*/ 645970 h 1901305"/>
                  <a:gd name="connsiteX90" fmla="*/ 101138 w 811301"/>
                  <a:gd name="connsiteY90" fmla="*/ 772014 h 1901305"/>
                  <a:gd name="connsiteX91" fmla="*/ 98916 w 811301"/>
                  <a:gd name="connsiteY91" fmla="*/ 775347 h 1901305"/>
                  <a:gd name="connsiteX92" fmla="*/ 35469 w 811301"/>
                  <a:gd name="connsiteY92" fmla="*/ 966698 h 1901305"/>
                  <a:gd name="connsiteX93" fmla="*/ 25965 w 811301"/>
                  <a:gd name="connsiteY93" fmla="*/ 1008054 h 1901305"/>
                  <a:gd name="connsiteX94" fmla="*/ 63736 w 811301"/>
                  <a:gd name="connsiteY94" fmla="*/ 1354460 h 1901305"/>
                  <a:gd name="connsiteX95" fmla="*/ 173472 w 811301"/>
                  <a:gd name="connsiteY95" fmla="*/ 1336313 h 1901305"/>
                  <a:gd name="connsiteX96" fmla="*/ 164584 w 811301"/>
                  <a:gd name="connsiteY96" fmla="*/ 1616919 h 1901305"/>
                  <a:gd name="connsiteX97" fmla="*/ 238153 w 811301"/>
                  <a:gd name="connsiteY97" fmla="*/ 1853700 h 1901305"/>
                  <a:gd name="connsiteX98" fmla="*/ 360726 w 811301"/>
                  <a:gd name="connsiteY98" fmla="*/ 1818763 h 1901305"/>
                  <a:gd name="connsiteX99" fmla="*/ 370848 w 811301"/>
                  <a:gd name="connsiteY99" fmla="*/ 1806047 h 1901305"/>
                  <a:gd name="connsiteX100" fmla="*/ 450218 w 811301"/>
                  <a:gd name="connsiteY100" fmla="*/ 1896414 h 1901305"/>
                  <a:gd name="connsiteX101" fmla="*/ 518232 w 811301"/>
                  <a:gd name="connsiteY101" fmla="*/ 1891353 h 1901305"/>
                  <a:gd name="connsiteX102" fmla="*/ 528600 w 811301"/>
                  <a:gd name="connsiteY102" fmla="*/ 1884810 h 1901305"/>
                  <a:gd name="connsiteX103" fmla="*/ 540574 w 811301"/>
                  <a:gd name="connsiteY103" fmla="*/ 1874069 h 1901305"/>
                  <a:gd name="connsiteX104" fmla="*/ 560941 w 811301"/>
                  <a:gd name="connsiteY104" fmla="*/ 1849009 h 1901305"/>
                  <a:gd name="connsiteX105" fmla="*/ 589455 w 811301"/>
                  <a:gd name="connsiteY105" fmla="*/ 1792838 h 1901305"/>
                  <a:gd name="connsiteX106" fmla="*/ 616487 w 811301"/>
                  <a:gd name="connsiteY106" fmla="*/ 1649881 h 1901305"/>
                  <a:gd name="connsiteX107" fmla="*/ 625498 w 811301"/>
                  <a:gd name="connsiteY107" fmla="*/ 1573958 h 1901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811301" h="1901305">
                    <a:moveTo>
                      <a:pt x="484039" y="39574"/>
                    </a:moveTo>
                    <a:cubicBezTo>
                      <a:pt x="518478" y="77721"/>
                      <a:pt x="498975" y="74017"/>
                      <a:pt x="580444" y="84264"/>
                    </a:cubicBezTo>
                    <a:cubicBezTo>
                      <a:pt x="638089" y="91547"/>
                      <a:pt x="691661" y="120312"/>
                      <a:pt x="718323" y="173396"/>
                    </a:cubicBezTo>
                    <a:cubicBezTo>
                      <a:pt x="725112" y="186976"/>
                      <a:pt x="734987" y="217962"/>
                      <a:pt x="738443" y="232406"/>
                    </a:cubicBezTo>
                    <a:cubicBezTo>
                      <a:pt x="752021" y="287836"/>
                      <a:pt x="745726" y="313390"/>
                      <a:pt x="747824" y="364746"/>
                    </a:cubicBezTo>
                    <a:cubicBezTo>
                      <a:pt x="750417" y="425979"/>
                      <a:pt x="721285" y="484495"/>
                      <a:pt x="697462" y="536098"/>
                    </a:cubicBezTo>
                    <a:lnTo>
                      <a:pt x="676108" y="571405"/>
                    </a:lnTo>
                    <a:cubicBezTo>
                      <a:pt x="673392" y="574368"/>
                      <a:pt x="668578" y="578442"/>
                      <a:pt x="664628" y="582392"/>
                    </a:cubicBezTo>
                    <a:lnTo>
                      <a:pt x="586122" y="656957"/>
                    </a:lnTo>
                    <a:cubicBezTo>
                      <a:pt x="518108" y="694857"/>
                      <a:pt x="454415" y="688067"/>
                      <a:pt x="379488" y="676462"/>
                    </a:cubicBezTo>
                    <a:cubicBezTo>
                      <a:pt x="310734" y="665722"/>
                      <a:pt x="259261" y="635476"/>
                      <a:pt x="214823" y="586219"/>
                    </a:cubicBezTo>
                    <a:cubicBezTo>
                      <a:pt x="205072" y="575479"/>
                      <a:pt x="213712" y="587207"/>
                      <a:pt x="204825" y="573627"/>
                    </a:cubicBezTo>
                    <a:cubicBezTo>
                      <a:pt x="152734" y="493877"/>
                      <a:pt x="162733" y="381042"/>
                      <a:pt x="188161" y="298576"/>
                    </a:cubicBezTo>
                    <a:cubicBezTo>
                      <a:pt x="190506" y="290552"/>
                      <a:pt x="194827" y="278577"/>
                      <a:pt x="198406" y="269195"/>
                    </a:cubicBezTo>
                    <a:cubicBezTo>
                      <a:pt x="218033" y="217839"/>
                      <a:pt x="245312" y="155989"/>
                      <a:pt x="290367" y="123274"/>
                    </a:cubicBezTo>
                    <a:cubicBezTo>
                      <a:pt x="352456" y="78214"/>
                      <a:pt x="395412" y="39574"/>
                      <a:pt x="484039" y="39574"/>
                    </a:cubicBezTo>
                    <a:close/>
                    <a:moveTo>
                      <a:pt x="234944" y="911638"/>
                    </a:moveTo>
                    <a:cubicBezTo>
                      <a:pt x="231117" y="917811"/>
                      <a:pt x="233709" y="913737"/>
                      <a:pt x="230376" y="923860"/>
                    </a:cubicBezTo>
                    <a:cubicBezTo>
                      <a:pt x="229019" y="927811"/>
                      <a:pt x="227537" y="933242"/>
                      <a:pt x="226426" y="936822"/>
                    </a:cubicBezTo>
                    <a:cubicBezTo>
                      <a:pt x="221983" y="951266"/>
                      <a:pt x="222353" y="949291"/>
                      <a:pt x="218773" y="962994"/>
                    </a:cubicBezTo>
                    <a:cubicBezTo>
                      <a:pt x="212355" y="987314"/>
                      <a:pt x="206800" y="995339"/>
                      <a:pt x="200258" y="1018424"/>
                    </a:cubicBezTo>
                    <a:lnTo>
                      <a:pt x="132367" y="1284463"/>
                    </a:lnTo>
                    <a:cubicBezTo>
                      <a:pt x="115703" y="1319400"/>
                      <a:pt x="115086" y="1311746"/>
                      <a:pt x="87683" y="1331004"/>
                    </a:cubicBezTo>
                    <a:cubicBezTo>
                      <a:pt x="54108" y="1311993"/>
                      <a:pt x="62132" y="1326931"/>
                      <a:pt x="52750" y="1280266"/>
                    </a:cubicBezTo>
                    <a:cubicBezTo>
                      <a:pt x="43122" y="1231626"/>
                      <a:pt x="84227" y="955340"/>
                      <a:pt x="99410" y="906330"/>
                    </a:cubicBezTo>
                    <a:cubicBezTo>
                      <a:pt x="115950" y="853739"/>
                      <a:pt x="137181" y="802260"/>
                      <a:pt x="170139" y="756212"/>
                    </a:cubicBezTo>
                    <a:cubicBezTo>
                      <a:pt x="177669" y="745719"/>
                      <a:pt x="172608" y="752262"/>
                      <a:pt x="180384" y="743867"/>
                    </a:cubicBezTo>
                    <a:lnTo>
                      <a:pt x="242720" y="692882"/>
                    </a:lnTo>
                    <a:cubicBezTo>
                      <a:pt x="273579" y="674364"/>
                      <a:pt x="281973" y="680289"/>
                      <a:pt x="305796" y="693128"/>
                    </a:cubicBezTo>
                    <a:cubicBezTo>
                      <a:pt x="380599" y="733621"/>
                      <a:pt x="531439" y="738929"/>
                      <a:pt x="599947" y="710288"/>
                    </a:cubicBezTo>
                    <a:cubicBezTo>
                      <a:pt x="618462" y="702634"/>
                      <a:pt x="644508" y="686462"/>
                      <a:pt x="653889" y="673746"/>
                    </a:cubicBezTo>
                    <a:lnTo>
                      <a:pt x="685242" y="693252"/>
                    </a:lnTo>
                    <a:cubicBezTo>
                      <a:pt x="703757" y="709794"/>
                      <a:pt x="714743" y="746830"/>
                      <a:pt x="721532" y="770286"/>
                    </a:cubicBezTo>
                    <a:cubicBezTo>
                      <a:pt x="732889" y="810161"/>
                      <a:pt x="734123" y="867443"/>
                      <a:pt x="739554" y="910774"/>
                    </a:cubicBezTo>
                    <a:cubicBezTo>
                      <a:pt x="742023" y="930526"/>
                      <a:pt x="748071" y="934353"/>
                      <a:pt x="749799" y="957069"/>
                    </a:cubicBezTo>
                    <a:cubicBezTo>
                      <a:pt x="751898" y="982623"/>
                      <a:pt x="750170" y="988919"/>
                      <a:pt x="754737" y="1009289"/>
                    </a:cubicBezTo>
                    <a:cubicBezTo>
                      <a:pt x="761526" y="1040152"/>
                      <a:pt x="764488" y="1170640"/>
                      <a:pt x="757206" y="1201627"/>
                    </a:cubicBezTo>
                    <a:cubicBezTo>
                      <a:pt x="750293" y="1231255"/>
                      <a:pt x="741776" y="1262736"/>
                      <a:pt x="724865" y="1282488"/>
                    </a:cubicBezTo>
                    <a:cubicBezTo>
                      <a:pt x="723260" y="1284340"/>
                      <a:pt x="711040" y="1295697"/>
                      <a:pt x="710176" y="1296191"/>
                    </a:cubicBezTo>
                    <a:lnTo>
                      <a:pt x="648211" y="1319400"/>
                    </a:lnTo>
                    <a:cubicBezTo>
                      <a:pt x="598836" y="1286191"/>
                      <a:pt x="597848" y="1211503"/>
                      <a:pt x="588220" y="1158295"/>
                    </a:cubicBezTo>
                    <a:cubicBezTo>
                      <a:pt x="577605" y="1100273"/>
                      <a:pt x="565384" y="1018918"/>
                      <a:pt x="580320" y="956698"/>
                    </a:cubicBezTo>
                    <a:cubicBezTo>
                      <a:pt x="534155" y="926206"/>
                      <a:pt x="523539" y="903614"/>
                      <a:pt x="523663" y="1007807"/>
                    </a:cubicBezTo>
                    <a:cubicBezTo>
                      <a:pt x="523663" y="1033362"/>
                      <a:pt x="522182" y="1054719"/>
                      <a:pt x="526749" y="1078298"/>
                    </a:cubicBezTo>
                    <a:lnTo>
                      <a:pt x="545511" y="1172739"/>
                    </a:lnTo>
                    <a:cubicBezTo>
                      <a:pt x="547363" y="1185331"/>
                      <a:pt x="545635" y="1197800"/>
                      <a:pt x="547116" y="1210886"/>
                    </a:cubicBezTo>
                    <a:cubicBezTo>
                      <a:pt x="555263" y="1282735"/>
                      <a:pt x="574642" y="1205577"/>
                      <a:pt x="574642" y="1409767"/>
                    </a:cubicBezTo>
                    <a:cubicBezTo>
                      <a:pt x="574642" y="1489764"/>
                      <a:pt x="567853" y="1672472"/>
                      <a:pt x="551560" y="1731976"/>
                    </a:cubicBezTo>
                    <a:cubicBezTo>
                      <a:pt x="541685" y="1768395"/>
                      <a:pt x="531069" y="1810368"/>
                      <a:pt x="501568" y="1840614"/>
                    </a:cubicBezTo>
                    <a:cubicBezTo>
                      <a:pt x="484039" y="1858514"/>
                      <a:pt x="478361" y="1862588"/>
                      <a:pt x="444416" y="1862712"/>
                    </a:cubicBezTo>
                    <a:cubicBezTo>
                      <a:pt x="432813" y="1845429"/>
                      <a:pt x="429357" y="1834194"/>
                      <a:pt x="420716" y="1812837"/>
                    </a:cubicBezTo>
                    <a:lnTo>
                      <a:pt x="399485" y="1687287"/>
                    </a:lnTo>
                    <a:lnTo>
                      <a:pt x="414421" y="1563464"/>
                    </a:lnTo>
                    <a:cubicBezTo>
                      <a:pt x="420346" y="1500751"/>
                      <a:pt x="400966" y="1543589"/>
                      <a:pt x="417877" y="1434210"/>
                    </a:cubicBezTo>
                    <a:cubicBezTo>
                      <a:pt x="421333" y="1411125"/>
                      <a:pt x="421951" y="1390755"/>
                      <a:pt x="421210" y="1359398"/>
                    </a:cubicBezTo>
                    <a:cubicBezTo>
                      <a:pt x="400102" y="1343103"/>
                      <a:pt x="409237" y="1341868"/>
                      <a:pt x="370848" y="1341868"/>
                    </a:cubicBezTo>
                    <a:cubicBezTo>
                      <a:pt x="372946" y="1403471"/>
                      <a:pt x="365046" y="1394212"/>
                      <a:pt x="365170" y="1477665"/>
                    </a:cubicBezTo>
                    <a:cubicBezTo>
                      <a:pt x="365170" y="1537910"/>
                      <a:pt x="359368" y="1630128"/>
                      <a:pt x="344185" y="1683336"/>
                    </a:cubicBezTo>
                    <a:cubicBezTo>
                      <a:pt x="321596" y="1762839"/>
                      <a:pt x="321843" y="1827775"/>
                      <a:pt x="251484" y="1828763"/>
                    </a:cubicBezTo>
                    <a:cubicBezTo>
                      <a:pt x="201739" y="1752963"/>
                      <a:pt x="218033" y="1715557"/>
                      <a:pt x="217909" y="1607907"/>
                    </a:cubicBezTo>
                    <a:lnTo>
                      <a:pt x="223834" y="1471987"/>
                    </a:lnTo>
                    <a:cubicBezTo>
                      <a:pt x="223587" y="1445197"/>
                      <a:pt x="220501" y="1429149"/>
                      <a:pt x="220501" y="1415446"/>
                    </a:cubicBezTo>
                    <a:lnTo>
                      <a:pt x="229142" y="1302240"/>
                    </a:lnTo>
                    <a:cubicBezTo>
                      <a:pt x="230253" y="1273970"/>
                      <a:pt x="238276" y="1265081"/>
                      <a:pt x="240375" y="1239773"/>
                    </a:cubicBezTo>
                    <a:cubicBezTo>
                      <a:pt x="246917" y="1159159"/>
                      <a:pt x="234203" y="1223354"/>
                      <a:pt x="252718" y="1110519"/>
                    </a:cubicBezTo>
                    <a:cubicBezTo>
                      <a:pt x="272098" y="992252"/>
                      <a:pt x="315918" y="911515"/>
                      <a:pt x="234944" y="911638"/>
                    </a:cubicBezTo>
                    <a:close/>
                    <a:moveTo>
                      <a:pt x="625498" y="1573958"/>
                    </a:moveTo>
                    <a:lnTo>
                      <a:pt x="625622" y="1347177"/>
                    </a:lnTo>
                    <a:cubicBezTo>
                      <a:pt x="670800" y="1358905"/>
                      <a:pt x="672775" y="1366065"/>
                      <a:pt x="733999" y="1342485"/>
                    </a:cubicBezTo>
                    <a:cubicBezTo>
                      <a:pt x="838674" y="1302240"/>
                      <a:pt x="806704" y="1109902"/>
                      <a:pt x="806704" y="1024720"/>
                    </a:cubicBezTo>
                    <a:cubicBezTo>
                      <a:pt x="806704" y="991759"/>
                      <a:pt x="785226" y="912749"/>
                      <a:pt x="783991" y="871887"/>
                    </a:cubicBezTo>
                    <a:cubicBezTo>
                      <a:pt x="783251" y="844110"/>
                      <a:pt x="779301" y="838802"/>
                      <a:pt x="774981" y="813000"/>
                    </a:cubicBezTo>
                    <a:lnTo>
                      <a:pt x="754984" y="742509"/>
                    </a:lnTo>
                    <a:cubicBezTo>
                      <a:pt x="738814" y="704733"/>
                      <a:pt x="719064" y="682388"/>
                      <a:pt x="688328" y="656340"/>
                    </a:cubicBezTo>
                    <a:cubicBezTo>
                      <a:pt x="687464" y="655723"/>
                      <a:pt x="685859" y="654241"/>
                      <a:pt x="685242" y="653747"/>
                    </a:cubicBezTo>
                    <a:cubicBezTo>
                      <a:pt x="684625" y="653130"/>
                      <a:pt x="683143" y="652019"/>
                      <a:pt x="682156" y="651031"/>
                    </a:cubicBezTo>
                    <a:cubicBezTo>
                      <a:pt x="699931" y="624119"/>
                      <a:pt x="724865" y="601651"/>
                      <a:pt x="738814" y="572022"/>
                    </a:cubicBezTo>
                    <a:lnTo>
                      <a:pt x="748565" y="553381"/>
                    </a:lnTo>
                    <a:cubicBezTo>
                      <a:pt x="775104" y="505358"/>
                      <a:pt x="798310" y="437460"/>
                      <a:pt x="797570" y="384746"/>
                    </a:cubicBezTo>
                    <a:cubicBezTo>
                      <a:pt x="797076" y="337834"/>
                      <a:pt x="805840" y="277960"/>
                      <a:pt x="790657" y="225616"/>
                    </a:cubicBezTo>
                    <a:cubicBezTo>
                      <a:pt x="781770" y="195494"/>
                      <a:pt x="767821" y="157347"/>
                      <a:pt x="747084" y="133274"/>
                    </a:cubicBezTo>
                    <a:lnTo>
                      <a:pt x="741653" y="127472"/>
                    </a:lnTo>
                    <a:cubicBezTo>
                      <a:pt x="705362" y="89449"/>
                      <a:pt x="684872" y="75745"/>
                      <a:pt x="631176" y="56734"/>
                    </a:cubicBezTo>
                    <a:lnTo>
                      <a:pt x="569828" y="38833"/>
                    </a:lnTo>
                    <a:cubicBezTo>
                      <a:pt x="552547" y="33772"/>
                      <a:pt x="544647" y="21920"/>
                      <a:pt x="527613" y="13032"/>
                    </a:cubicBezTo>
                    <a:cubicBezTo>
                      <a:pt x="497618" y="-2647"/>
                      <a:pt x="450958" y="-1659"/>
                      <a:pt x="419112" y="3032"/>
                    </a:cubicBezTo>
                    <a:cubicBezTo>
                      <a:pt x="356899" y="12044"/>
                      <a:pt x="310117" y="43895"/>
                      <a:pt x="260001" y="81671"/>
                    </a:cubicBezTo>
                    <a:cubicBezTo>
                      <a:pt x="203467" y="124262"/>
                      <a:pt x="170633" y="189938"/>
                      <a:pt x="145081" y="255491"/>
                    </a:cubicBezTo>
                    <a:cubicBezTo>
                      <a:pt x="100027" y="371907"/>
                      <a:pt x="99286" y="526345"/>
                      <a:pt x="193962" y="618440"/>
                    </a:cubicBezTo>
                    <a:lnTo>
                      <a:pt x="223587" y="645970"/>
                    </a:lnTo>
                    <a:cubicBezTo>
                      <a:pt x="157672" y="680289"/>
                      <a:pt x="138910" y="714362"/>
                      <a:pt x="101138" y="772014"/>
                    </a:cubicBezTo>
                    <a:cubicBezTo>
                      <a:pt x="100521" y="773002"/>
                      <a:pt x="99533" y="774360"/>
                      <a:pt x="98916" y="775347"/>
                    </a:cubicBezTo>
                    <a:cubicBezTo>
                      <a:pt x="61391" y="831641"/>
                      <a:pt x="47690" y="899663"/>
                      <a:pt x="35469" y="966698"/>
                    </a:cubicBezTo>
                    <a:cubicBezTo>
                      <a:pt x="32754" y="981636"/>
                      <a:pt x="27569" y="987932"/>
                      <a:pt x="25965" y="1008054"/>
                    </a:cubicBezTo>
                    <a:cubicBezTo>
                      <a:pt x="18312" y="1106939"/>
                      <a:pt x="-46740" y="1298660"/>
                      <a:pt x="63736" y="1354460"/>
                    </a:cubicBezTo>
                    <a:cubicBezTo>
                      <a:pt x="121875" y="1383718"/>
                      <a:pt x="125825" y="1362608"/>
                      <a:pt x="173472" y="1336313"/>
                    </a:cubicBezTo>
                    <a:cubicBezTo>
                      <a:pt x="169398" y="1411372"/>
                      <a:pt x="175694" y="1543589"/>
                      <a:pt x="164584" y="1616919"/>
                    </a:cubicBezTo>
                    <a:cubicBezTo>
                      <a:pt x="151994" y="1700496"/>
                      <a:pt x="159647" y="1803331"/>
                      <a:pt x="238153" y="1853700"/>
                    </a:cubicBezTo>
                    <a:cubicBezTo>
                      <a:pt x="286170" y="1884439"/>
                      <a:pt x="331348" y="1859379"/>
                      <a:pt x="360726" y="1818763"/>
                    </a:cubicBezTo>
                    <a:lnTo>
                      <a:pt x="370848" y="1806047"/>
                    </a:lnTo>
                    <a:cubicBezTo>
                      <a:pt x="381340" y="1851725"/>
                      <a:pt x="405657" y="1885550"/>
                      <a:pt x="450218" y="1896414"/>
                    </a:cubicBezTo>
                    <a:cubicBezTo>
                      <a:pt x="478855" y="1903451"/>
                      <a:pt x="496136" y="1903821"/>
                      <a:pt x="518232" y="1891353"/>
                    </a:cubicBezTo>
                    <a:cubicBezTo>
                      <a:pt x="518972" y="1890982"/>
                      <a:pt x="528230" y="1885057"/>
                      <a:pt x="528600" y="1884810"/>
                    </a:cubicBezTo>
                    <a:lnTo>
                      <a:pt x="540574" y="1874069"/>
                    </a:lnTo>
                    <a:cubicBezTo>
                      <a:pt x="548720" y="1865428"/>
                      <a:pt x="553535" y="1859008"/>
                      <a:pt x="560941" y="1849009"/>
                    </a:cubicBezTo>
                    <a:cubicBezTo>
                      <a:pt x="573531" y="1831972"/>
                      <a:pt x="583777" y="1810492"/>
                      <a:pt x="589455" y="1792838"/>
                    </a:cubicBezTo>
                    <a:cubicBezTo>
                      <a:pt x="610069" y="1729754"/>
                      <a:pt x="607600" y="1713335"/>
                      <a:pt x="616487" y="1649881"/>
                    </a:cubicBezTo>
                    <a:cubicBezTo>
                      <a:pt x="619697" y="1626425"/>
                      <a:pt x="625498" y="1595932"/>
                      <a:pt x="625498" y="1573958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7D81991E-130C-6C52-BED0-1B1470CF8400}"/>
                  </a:ext>
                </a:extLst>
              </p:cNvPr>
              <p:cNvSpPr/>
              <p:nvPr/>
            </p:nvSpPr>
            <p:spPr>
              <a:xfrm>
                <a:off x="5913987" y="5681750"/>
                <a:ext cx="576085" cy="450722"/>
              </a:xfrm>
              <a:custGeom>
                <a:avLst/>
                <a:gdLst>
                  <a:gd name="connsiteX0" fmla="*/ 67155 w 576085"/>
                  <a:gd name="connsiteY0" fmla="*/ 206782 h 450722"/>
                  <a:gd name="connsiteX1" fmla="*/ 65673 w 576085"/>
                  <a:gd name="connsiteY1" fmla="*/ 205177 h 450722"/>
                  <a:gd name="connsiteX2" fmla="*/ 67155 w 576085"/>
                  <a:gd name="connsiteY2" fmla="*/ 206782 h 450722"/>
                  <a:gd name="connsiteX3" fmla="*/ 576086 w 576085"/>
                  <a:gd name="connsiteY3" fmla="*/ 307519 h 450722"/>
                  <a:gd name="connsiteX4" fmla="*/ 512269 w 576085"/>
                  <a:gd name="connsiteY4" fmla="*/ 175178 h 450722"/>
                  <a:gd name="connsiteX5" fmla="*/ 420308 w 576085"/>
                  <a:gd name="connsiteY5" fmla="*/ 33826 h 450722"/>
                  <a:gd name="connsiteX6" fmla="*/ 353775 w 576085"/>
                  <a:gd name="connsiteY6" fmla="*/ 370 h 450722"/>
                  <a:gd name="connsiteX7" fmla="*/ 409322 w 576085"/>
                  <a:gd name="connsiteY7" fmla="*/ 71479 h 450722"/>
                  <a:gd name="connsiteX8" fmla="*/ 455858 w 576085"/>
                  <a:gd name="connsiteY8" fmla="*/ 152216 h 450722"/>
                  <a:gd name="connsiteX9" fmla="*/ 462894 w 576085"/>
                  <a:gd name="connsiteY9" fmla="*/ 166290 h 450722"/>
                  <a:gd name="connsiteX10" fmla="*/ 485977 w 576085"/>
                  <a:gd name="connsiteY10" fmla="*/ 212090 h 450722"/>
                  <a:gd name="connsiteX11" fmla="*/ 427467 w 576085"/>
                  <a:gd name="connsiteY11" fmla="*/ 211967 h 450722"/>
                  <a:gd name="connsiteX12" fmla="*/ 279590 w 576085"/>
                  <a:gd name="connsiteY12" fmla="*/ 217275 h 450722"/>
                  <a:gd name="connsiteX13" fmla="*/ 227006 w 576085"/>
                  <a:gd name="connsiteY13" fmla="*/ 213078 h 450722"/>
                  <a:gd name="connsiteX14" fmla="*/ 173434 w 576085"/>
                  <a:gd name="connsiteY14" fmla="*/ 212090 h 450722"/>
                  <a:gd name="connsiteX15" fmla="*/ 80980 w 576085"/>
                  <a:gd name="connsiteY15" fmla="*/ 202461 h 450722"/>
                  <a:gd name="connsiteX16" fmla="*/ 70981 w 576085"/>
                  <a:gd name="connsiteY16" fmla="*/ 192708 h 450722"/>
                  <a:gd name="connsiteX17" fmla="*/ 136033 w 576085"/>
                  <a:gd name="connsiteY17" fmla="*/ 105922 h 450722"/>
                  <a:gd name="connsiteX18" fmla="*/ 138501 w 576085"/>
                  <a:gd name="connsiteY18" fmla="*/ 103082 h 450722"/>
                  <a:gd name="connsiteX19" fmla="*/ 174175 w 576085"/>
                  <a:gd name="connsiteY19" fmla="*/ 59257 h 450722"/>
                  <a:gd name="connsiteX20" fmla="*/ 194418 w 576085"/>
                  <a:gd name="connsiteY20" fmla="*/ 42467 h 450722"/>
                  <a:gd name="connsiteX21" fmla="*/ 173187 w 576085"/>
                  <a:gd name="connsiteY21" fmla="*/ 0 h 450722"/>
                  <a:gd name="connsiteX22" fmla="*/ 147512 w 576085"/>
                  <a:gd name="connsiteY22" fmla="*/ 16913 h 450722"/>
                  <a:gd name="connsiteX23" fmla="*/ 69253 w 576085"/>
                  <a:gd name="connsiteY23" fmla="*/ 108144 h 450722"/>
                  <a:gd name="connsiteX24" fmla="*/ 64316 w 576085"/>
                  <a:gd name="connsiteY24" fmla="*/ 113699 h 450722"/>
                  <a:gd name="connsiteX25" fmla="*/ 61847 w 576085"/>
                  <a:gd name="connsiteY25" fmla="*/ 116539 h 450722"/>
                  <a:gd name="connsiteX26" fmla="*/ 1733 w 576085"/>
                  <a:gd name="connsiteY26" fmla="*/ 234559 h 450722"/>
                  <a:gd name="connsiteX27" fmla="*/ 71352 w 576085"/>
                  <a:gd name="connsiteY27" fmla="*/ 308630 h 450722"/>
                  <a:gd name="connsiteX28" fmla="*/ 173187 w 576085"/>
                  <a:gd name="connsiteY28" fmla="*/ 392330 h 450722"/>
                  <a:gd name="connsiteX29" fmla="*/ 121344 w 576085"/>
                  <a:gd name="connsiteY29" fmla="*/ 316901 h 450722"/>
                  <a:gd name="connsiteX30" fmla="*/ 56663 w 576085"/>
                  <a:gd name="connsiteY30" fmla="*/ 249249 h 450722"/>
                  <a:gd name="connsiteX31" fmla="*/ 105173 w 576085"/>
                  <a:gd name="connsiteY31" fmla="*/ 245793 h 450722"/>
                  <a:gd name="connsiteX32" fmla="*/ 152203 w 576085"/>
                  <a:gd name="connsiteY32" fmla="*/ 254311 h 450722"/>
                  <a:gd name="connsiteX33" fmla="*/ 257988 w 576085"/>
                  <a:gd name="connsiteY33" fmla="*/ 254558 h 450722"/>
                  <a:gd name="connsiteX34" fmla="*/ 283540 w 576085"/>
                  <a:gd name="connsiteY34" fmla="*/ 260730 h 450722"/>
                  <a:gd name="connsiteX35" fmla="*/ 415741 w 576085"/>
                  <a:gd name="connsiteY35" fmla="*/ 263817 h 450722"/>
                  <a:gd name="connsiteX36" fmla="*/ 444995 w 576085"/>
                  <a:gd name="connsiteY36" fmla="*/ 255545 h 450722"/>
                  <a:gd name="connsiteX37" fmla="*/ 507084 w 576085"/>
                  <a:gd name="connsiteY37" fmla="*/ 254558 h 450722"/>
                  <a:gd name="connsiteX38" fmla="*/ 523131 w 576085"/>
                  <a:gd name="connsiteY38" fmla="*/ 280977 h 450722"/>
                  <a:gd name="connsiteX39" fmla="*/ 397966 w 576085"/>
                  <a:gd name="connsiteY39" fmla="*/ 405786 h 450722"/>
                  <a:gd name="connsiteX40" fmla="*/ 422283 w 576085"/>
                  <a:gd name="connsiteY40" fmla="*/ 450723 h 450722"/>
                  <a:gd name="connsiteX41" fmla="*/ 500542 w 576085"/>
                  <a:gd name="connsiteY41" fmla="*/ 380355 h 450722"/>
                  <a:gd name="connsiteX42" fmla="*/ 576086 w 576085"/>
                  <a:gd name="connsiteY42" fmla="*/ 307519 h 45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576085" h="450722">
                    <a:moveTo>
                      <a:pt x="67155" y="206782"/>
                    </a:moveTo>
                    <a:lnTo>
                      <a:pt x="65673" y="205177"/>
                    </a:lnTo>
                    <a:cubicBezTo>
                      <a:pt x="65673" y="205301"/>
                      <a:pt x="67772" y="206288"/>
                      <a:pt x="67155" y="206782"/>
                    </a:cubicBezTo>
                    <a:close/>
                    <a:moveTo>
                      <a:pt x="576086" y="307519"/>
                    </a:moveTo>
                    <a:lnTo>
                      <a:pt x="512269" y="175178"/>
                    </a:lnTo>
                    <a:cubicBezTo>
                      <a:pt x="491655" y="136661"/>
                      <a:pt x="444378" y="56294"/>
                      <a:pt x="420308" y="33826"/>
                    </a:cubicBezTo>
                    <a:cubicBezTo>
                      <a:pt x="399200" y="14197"/>
                      <a:pt x="385128" y="-123"/>
                      <a:pt x="353775" y="370"/>
                    </a:cubicBezTo>
                    <a:cubicBezTo>
                      <a:pt x="361799" y="36665"/>
                      <a:pt x="374883" y="32962"/>
                      <a:pt x="409322" y="71479"/>
                    </a:cubicBezTo>
                    <a:cubicBezTo>
                      <a:pt x="424135" y="88021"/>
                      <a:pt x="445613" y="131600"/>
                      <a:pt x="455858" y="152216"/>
                    </a:cubicBezTo>
                    <a:cubicBezTo>
                      <a:pt x="457709" y="156043"/>
                      <a:pt x="460548" y="162092"/>
                      <a:pt x="462894" y="166290"/>
                    </a:cubicBezTo>
                    <a:lnTo>
                      <a:pt x="485977" y="212090"/>
                    </a:lnTo>
                    <a:cubicBezTo>
                      <a:pt x="467338" y="212090"/>
                      <a:pt x="445613" y="210979"/>
                      <a:pt x="427467" y="211967"/>
                    </a:cubicBezTo>
                    <a:cubicBezTo>
                      <a:pt x="357725" y="215917"/>
                      <a:pt x="427467" y="227522"/>
                      <a:pt x="279590" y="217275"/>
                    </a:cubicBezTo>
                    <a:cubicBezTo>
                      <a:pt x="258359" y="215794"/>
                      <a:pt x="250459" y="211103"/>
                      <a:pt x="227006" y="213078"/>
                    </a:cubicBezTo>
                    <a:cubicBezTo>
                      <a:pt x="198245" y="215424"/>
                      <a:pt x="205528" y="213078"/>
                      <a:pt x="173434" y="212090"/>
                    </a:cubicBezTo>
                    <a:cubicBezTo>
                      <a:pt x="96162" y="209745"/>
                      <a:pt x="125664" y="206535"/>
                      <a:pt x="80980" y="202461"/>
                    </a:cubicBezTo>
                    <a:cubicBezTo>
                      <a:pt x="68389" y="201227"/>
                      <a:pt x="68759" y="204189"/>
                      <a:pt x="70981" y="192708"/>
                    </a:cubicBezTo>
                    <a:lnTo>
                      <a:pt x="136033" y="105922"/>
                    </a:lnTo>
                    <a:cubicBezTo>
                      <a:pt x="136773" y="105058"/>
                      <a:pt x="137761" y="103947"/>
                      <a:pt x="138501" y="103082"/>
                    </a:cubicBezTo>
                    <a:lnTo>
                      <a:pt x="174175" y="59257"/>
                    </a:lnTo>
                    <a:cubicBezTo>
                      <a:pt x="189728" y="42591"/>
                      <a:pt x="177507" y="48517"/>
                      <a:pt x="194418" y="42467"/>
                    </a:cubicBezTo>
                    <a:cubicBezTo>
                      <a:pt x="192196" y="14938"/>
                      <a:pt x="192567" y="36418"/>
                      <a:pt x="173187" y="0"/>
                    </a:cubicBezTo>
                    <a:lnTo>
                      <a:pt x="147512" y="16913"/>
                    </a:lnTo>
                    <a:cubicBezTo>
                      <a:pt x="123072" y="35307"/>
                      <a:pt x="93323" y="81108"/>
                      <a:pt x="69253" y="108144"/>
                    </a:cubicBezTo>
                    <a:lnTo>
                      <a:pt x="64316" y="113699"/>
                    </a:lnTo>
                    <a:cubicBezTo>
                      <a:pt x="63575" y="114563"/>
                      <a:pt x="62464" y="115674"/>
                      <a:pt x="61847" y="116539"/>
                    </a:cubicBezTo>
                    <a:cubicBezTo>
                      <a:pt x="43084" y="138760"/>
                      <a:pt x="-10240" y="207029"/>
                      <a:pt x="1733" y="234559"/>
                    </a:cubicBezTo>
                    <a:cubicBezTo>
                      <a:pt x="9756" y="252953"/>
                      <a:pt x="56045" y="293075"/>
                      <a:pt x="71352" y="308630"/>
                    </a:cubicBezTo>
                    <a:cubicBezTo>
                      <a:pt x="114308" y="352332"/>
                      <a:pt x="132083" y="390972"/>
                      <a:pt x="173187" y="392330"/>
                    </a:cubicBezTo>
                    <a:cubicBezTo>
                      <a:pt x="172817" y="352579"/>
                      <a:pt x="162942" y="361344"/>
                      <a:pt x="121344" y="316901"/>
                    </a:cubicBezTo>
                    <a:lnTo>
                      <a:pt x="56663" y="249249"/>
                    </a:lnTo>
                    <a:cubicBezTo>
                      <a:pt x="75548" y="249249"/>
                      <a:pt x="96409" y="246040"/>
                      <a:pt x="105173" y="245793"/>
                    </a:cubicBezTo>
                    <a:cubicBezTo>
                      <a:pt x="119862" y="245546"/>
                      <a:pt x="133317" y="252830"/>
                      <a:pt x="152203" y="254311"/>
                    </a:cubicBezTo>
                    <a:lnTo>
                      <a:pt x="257988" y="254558"/>
                    </a:lnTo>
                    <a:cubicBezTo>
                      <a:pt x="266259" y="254558"/>
                      <a:pt x="270085" y="258138"/>
                      <a:pt x="283540" y="260730"/>
                    </a:cubicBezTo>
                    <a:lnTo>
                      <a:pt x="415741" y="263817"/>
                    </a:lnTo>
                    <a:cubicBezTo>
                      <a:pt x="424505" y="262212"/>
                      <a:pt x="436231" y="256780"/>
                      <a:pt x="444995" y="255545"/>
                    </a:cubicBezTo>
                    <a:lnTo>
                      <a:pt x="507084" y="254558"/>
                    </a:lnTo>
                    <a:lnTo>
                      <a:pt x="523131" y="280977"/>
                    </a:lnTo>
                    <a:lnTo>
                      <a:pt x="397966" y="405786"/>
                    </a:lnTo>
                    <a:cubicBezTo>
                      <a:pt x="381302" y="428995"/>
                      <a:pt x="399694" y="445168"/>
                      <a:pt x="422283" y="450723"/>
                    </a:cubicBezTo>
                    <a:lnTo>
                      <a:pt x="500542" y="380355"/>
                    </a:lnTo>
                    <a:cubicBezTo>
                      <a:pt x="519675" y="361097"/>
                      <a:pt x="556089" y="319864"/>
                      <a:pt x="576086" y="307519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16D0E93-9670-0536-F829-47960A221E6D}"/>
                  </a:ext>
                </a:extLst>
              </p:cNvPr>
              <p:cNvSpPr/>
              <p:nvPr/>
            </p:nvSpPr>
            <p:spPr>
              <a:xfrm>
                <a:off x="5255656" y="4970264"/>
                <a:ext cx="164002" cy="207795"/>
              </a:xfrm>
              <a:custGeom>
                <a:avLst/>
                <a:gdLst>
                  <a:gd name="connsiteX0" fmla="*/ 160144 w 164002"/>
                  <a:gd name="connsiteY0" fmla="*/ 7687 h 207795"/>
                  <a:gd name="connsiteX1" fmla="*/ 87439 w 164002"/>
                  <a:gd name="connsiteY1" fmla="*/ 19538 h 207795"/>
                  <a:gd name="connsiteX2" fmla="*/ 40904 w 164002"/>
                  <a:gd name="connsiteY2" fmla="*/ 68302 h 207795"/>
                  <a:gd name="connsiteX3" fmla="*/ 17821 w 164002"/>
                  <a:gd name="connsiteY3" fmla="*/ 114226 h 207795"/>
                  <a:gd name="connsiteX4" fmla="*/ 416 w 164002"/>
                  <a:gd name="connsiteY4" fmla="*/ 172001 h 207795"/>
                  <a:gd name="connsiteX5" fmla="*/ 13624 w 164002"/>
                  <a:gd name="connsiteY5" fmla="*/ 206938 h 207795"/>
                  <a:gd name="connsiteX6" fmla="*/ 26708 w 164002"/>
                  <a:gd name="connsiteY6" fmla="*/ 203852 h 207795"/>
                  <a:gd name="connsiteX7" fmla="*/ 29671 w 164002"/>
                  <a:gd name="connsiteY7" fmla="*/ 198420 h 207795"/>
                  <a:gd name="connsiteX8" fmla="*/ 29177 w 164002"/>
                  <a:gd name="connsiteY8" fmla="*/ 152496 h 207795"/>
                  <a:gd name="connsiteX9" fmla="*/ 104474 w 164002"/>
                  <a:gd name="connsiteY9" fmla="*/ 36451 h 207795"/>
                  <a:gd name="connsiteX10" fmla="*/ 143973 w 164002"/>
                  <a:gd name="connsiteY10" fmla="*/ 27686 h 207795"/>
                  <a:gd name="connsiteX11" fmla="*/ 160144 w 164002"/>
                  <a:gd name="connsiteY11" fmla="*/ 7687 h 207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002" h="207795">
                    <a:moveTo>
                      <a:pt x="160144" y="7687"/>
                    </a:moveTo>
                    <a:cubicBezTo>
                      <a:pt x="141628" y="-4535"/>
                      <a:pt x="111509" y="-3301"/>
                      <a:pt x="87439" y="19538"/>
                    </a:cubicBezTo>
                    <a:cubicBezTo>
                      <a:pt x="76824" y="29538"/>
                      <a:pt x="47693" y="56697"/>
                      <a:pt x="40904" y="68302"/>
                    </a:cubicBezTo>
                    <a:lnTo>
                      <a:pt x="17821" y="114226"/>
                    </a:lnTo>
                    <a:cubicBezTo>
                      <a:pt x="1774" y="141632"/>
                      <a:pt x="169" y="133114"/>
                      <a:pt x="416" y="172001"/>
                    </a:cubicBezTo>
                    <a:cubicBezTo>
                      <a:pt x="540" y="194223"/>
                      <a:pt x="-3904" y="202494"/>
                      <a:pt x="13624" y="206938"/>
                    </a:cubicBezTo>
                    <a:cubicBezTo>
                      <a:pt x="21524" y="208913"/>
                      <a:pt x="23129" y="207308"/>
                      <a:pt x="26708" y="203852"/>
                    </a:cubicBezTo>
                    <a:cubicBezTo>
                      <a:pt x="46335" y="184840"/>
                      <a:pt x="23252" y="222987"/>
                      <a:pt x="29671" y="198420"/>
                    </a:cubicBezTo>
                    <a:cubicBezTo>
                      <a:pt x="33621" y="183112"/>
                      <a:pt x="19549" y="191630"/>
                      <a:pt x="29177" y="152496"/>
                    </a:cubicBezTo>
                    <a:cubicBezTo>
                      <a:pt x="39422" y="110522"/>
                      <a:pt x="65838" y="57561"/>
                      <a:pt x="104474" y="36451"/>
                    </a:cubicBezTo>
                    <a:cubicBezTo>
                      <a:pt x="130519" y="22254"/>
                      <a:pt x="117805" y="33365"/>
                      <a:pt x="143973" y="27686"/>
                    </a:cubicBezTo>
                    <a:cubicBezTo>
                      <a:pt x="175697" y="20773"/>
                      <a:pt x="160267" y="7934"/>
                      <a:pt x="160144" y="7687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6969FACA-3E72-F4FB-D404-226AECDBF7C8}"/>
                  </a:ext>
                </a:extLst>
              </p:cNvPr>
              <p:cNvSpPr/>
              <p:nvPr/>
            </p:nvSpPr>
            <p:spPr>
              <a:xfrm>
                <a:off x="6823225" y="5038400"/>
                <a:ext cx="161089" cy="241514"/>
              </a:xfrm>
              <a:custGeom>
                <a:avLst/>
                <a:gdLst>
                  <a:gd name="connsiteX0" fmla="*/ 161090 w 161089"/>
                  <a:gd name="connsiteY0" fmla="*/ 3129 h 241514"/>
                  <a:gd name="connsiteX1" fmla="*/ 92582 w 161089"/>
                  <a:gd name="connsiteY1" fmla="*/ 29300 h 241514"/>
                  <a:gd name="connsiteX2" fmla="*/ 3584 w 161089"/>
                  <a:gd name="connsiteY2" fmla="*/ 206084 h 241514"/>
                  <a:gd name="connsiteX3" fmla="*/ 4 w 161089"/>
                  <a:gd name="connsiteY3" fmla="*/ 226700 h 241514"/>
                  <a:gd name="connsiteX4" fmla="*/ 13089 w 161089"/>
                  <a:gd name="connsiteY4" fmla="*/ 241514 h 241514"/>
                  <a:gd name="connsiteX5" fmla="*/ 78016 w 161089"/>
                  <a:gd name="connsiteY5" fmla="*/ 88928 h 241514"/>
                  <a:gd name="connsiteX6" fmla="*/ 79991 w 161089"/>
                  <a:gd name="connsiteY6" fmla="*/ 85718 h 241514"/>
                  <a:gd name="connsiteX7" fmla="*/ 104679 w 161089"/>
                  <a:gd name="connsiteY7" fmla="*/ 46831 h 241514"/>
                  <a:gd name="connsiteX8" fmla="*/ 153930 w 161089"/>
                  <a:gd name="connsiteY8" fmla="*/ 21646 h 241514"/>
                  <a:gd name="connsiteX9" fmla="*/ 161090 w 161089"/>
                  <a:gd name="connsiteY9" fmla="*/ 3129 h 241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1089" h="241514">
                    <a:moveTo>
                      <a:pt x="161090" y="3129"/>
                    </a:moveTo>
                    <a:cubicBezTo>
                      <a:pt x="138994" y="-8352"/>
                      <a:pt x="106530" y="14363"/>
                      <a:pt x="92582" y="29300"/>
                    </a:cubicBezTo>
                    <a:lnTo>
                      <a:pt x="3584" y="206084"/>
                    </a:lnTo>
                    <a:cubicBezTo>
                      <a:pt x="2473" y="210034"/>
                      <a:pt x="-119" y="225219"/>
                      <a:pt x="4" y="226700"/>
                    </a:cubicBezTo>
                    <a:cubicBezTo>
                      <a:pt x="1732" y="242502"/>
                      <a:pt x="-613" y="236453"/>
                      <a:pt x="13089" y="241514"/>
                    </a:cubicBezTo>
                    <a:lnTo>
                      <a:pt x="78016" y="88928"/>
                    </a:lnTo>
                    <a:cubicBezTo>
                      <a:pt x="78634" y="87940"/>
                      <a:pt x="79374" y="86706"/>
                      <a:pt x="79991" y="85718"/>
                    </a:cubicBezTo>
                    <a:lnTo>
                      <a:pt x="104679" y="46831"/>
                    </a:lnTo>
                    <a:cubicBezTo>
                      <a:pt x="131218" y="19671"/>
                      <a:pt x="135908" y="40041"/>
                      <a:pt x="153930" y="21646"/>
                    </a:cubicBezTo>
                    <a:cubicBezTo>
                      <a:pt x="164546" y="10783"/>
                      <a:pt x="159361" y="24239"/>
                      <a:pt x="161090" y="3129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2EA35752-6A1A-FE47-A015-49B787FBED03}"/>
                  </a:ext>
                </a:extLst>
              </p:cNvPr>
              <p:cNvSpPr/>
              <p:nvPr/>
            </p:nvSpPr>
            <p:spPr>
              <a:xfrm>
                <a:off x="6750622" y="5831408"/>
                <a:ext cx="58293" cy="174649"/>
              </a:xfrm>
              <a:custGeom>
                <a:avLst/>
                <a:gdLst>
                  <a:gd name="connsiteX0" fmla="*/ 6074 w 58293"/>
                  <a:gd name="connsiteY0" fmla="*/ 174649 h 174649"/>
                  <a:gd name="connsiteX1" fmla="*/ 43599 w 58293"/>
                  <a:gd name="connsiteY1" fmla="*/ 95393 h 174649"/>
                  <a:gd name="connsiteX2" fmla="*/ 53844 w 58293"/>
                  <a:gd name="connsiteY2" fmla="*/ 47494 h 174649"/>
                  <a:gd name="connsiteX3" fmla="*/ 47673 w 58293"/>
                  <a:gd name="connsiteY3" fmla="*/ 459 h 174649"/>
                  <a:gd name="connsiteX4" fmla="*/ 9037 w 58293"/>
                  <a:gd name="connsiteY4" fmla="*/ 124405 h 174649"/>
                  <a:gd name="connsiteX5" fmla="*/ 6074 w 58293"/>
                  <a:gd name="connsiteY5" fmla="*/ 174649 h 174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293" h="174649">
                    <a:moveTo>
                      <a:pt x="6074" y="174649"/>
                    </a:moveTo>
                    <a:cubicBezTo>
                      <a:pt x="39773" y="164773"/>
                      <a:pt x="31873" y="143663"/>
                      <a:pt x="43599" y="95393"/>
                    </a:cubicBezTo>
                    <a:cubicBezTo>
                      <a:pt x="49030" y="73172"/>
                      <a:pt x="51993" y="76629"/>
                      <a:pt x="53844" y="47494"/>
                    </a:cubicBezTo>
                    <a:cubicBezTo>
                      <a:pt x="55449" y="22063"/>
                      <a:pt x="65941" y="4409"/>
                      <a:pt x="47673" y="459"/>
                    </a:cubicBezTo>
                    <a:cubicBezTo>
                      <a:pt x="18541" y="-5837"/>
                      <a:pt x="29157" y="53543"/>
                      <a:pt x="9037" y="124405"/>
                    </a:cubicBezTo>
                    <a:cubicBezTo>
                      <a:pt x="2618" y="147120"/>
                      <a:pt x="-6023" y="147367"/>
                      <a:pt x="6074" y="174649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98E649D5-52FF-DE74-1656-B0A172CB99F9}"/>
                  </a:ext>
                </a:extLst>
              </p:cNvPr>
              <p:cNvSpPr/>
              <p:nvPr/>
            </p:nvSpPr>
            <p:spPr>
              <a:xfrm>
                <a:off x="7161258" y="5131648"/>
                <a:ext cx="44996" cy="148142"/>
              </a:xfrm>
              <a:custGeom>
                <a:avLst/>
                <a:gdLst>
                  <a:gd name="connsiteX0" fmla="*/ 30183 w 44996"/>
                  <a:gd name="connsiteY0" fmla="*/ 0 h 148142"/>
                  <a:gd name="connsiteX1" fmla="*/ 9816 w 44996"/>
                  <a:gd name="connsiteY1" fmla="*/ 69380 h 148142"/>
                  <a:gd name="connsiteX2" fmla="*/ 3644 w 44996"/>
                  <a:gd name="connsiteY2" fmla="*/ 148142 h 148142"/>
                  <a:gd name="connsiteX3" fmla="*/ 44995 w 44996"/>
                  <a:gd name="connsiteY3" fmla="*/ 30493 h 148142"/>
                  <a:gd name="connsiteX4" fmla="*/ 30183 w 44996"/>
                  <a:gd name="connsiteY4" fmla="*/ 0 h 148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96" h="148142">
                    <a:moveTo>
                      <a:pt x="30183" y="0"/>
                    </a:moveTo>
                    <a:cubicBezTo>
                      <a:pt x="2163" y="19012"/>
                      <a:pt x="19814" y="33826"/>
                      <a:pt x="9816" y="69380"/>
                    </a:cubicBezTo>
                    <a:cubicBezTo>
                      <a:pt x="3644" y="91231"/>
                      <a:pt x="-4997" y="128760"/>
                      <a:pt x="3644" y="148142"/>
                    </a:cubicBezTo>
                    <a:cubicBezTo>
                      <a:pt x="32158" y="128760"/>
                      <a:pt x="45119" y="69380"/>
                      <a:pt x="44995" y="30493"/>
                    </a:cubicBezTo>
                    <a:cubicBezTo>
                      <a:pt x="44872" y="1728"/>
                      <a:pt x="41169" y="6913"/>
                      <a:pt x="30183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D7BDD0B2-A66B-8CD2-516D-5944318584F4}"/>
                  </a:ext>
                </a:extLst>
              </p:cNvPr>
              <p:cNvSpPr/>
              <p:nvPr/>
            </p:nvSpPr>
            <p:spPr>
              <a:xfrm>
                <a:off x="5309262" y="5040857"/>
                <a:ext cx="85182" cy="132888"/>
              </a:xfrm>
              <a:custGeom>
                <a:avLst/>
                <a:gdLst>
                  <a:gd name="connsiteX0" fmla="*/ 85183 w 85182"/>
                  <a:gd name="connsiteY0" fmla="*/ 5733 h 132888"/>
                  <a:gd name="connsiteX1" fmla="*/ 65556 w 85182"/>
                  <a:gd name="connsiteY1" fmla="*/ 1289 h 132888"/>
                  <a:gd name="connsiteX2" fmla="*/ 49263 w 85182"/>
                  <a:gd name="connsiteY2" fmla="*/ 11905 h 132888"/>
                  <a:gd name="connsiteX3" fmla="*/ 24329 w 85182"/>
                  <a:gd name="connsiteY3" fmla="*/ 45361 h 132888"/>
                  <a:gd name="connsiteX4" fmla="*/ 15564 w 85182"/>
                  <a:gd name="connsiteY4" fmla="*/ 63015 h 132888"/>
                  <a:gd name="connsiteX5" fmla="*/ 5813 w 85182"/>
                  <a:gd name="connsiteY5" fmla="*/ 132888 h 132888"/>
                  <a:gd name="connsiteX6" fmla="*/ 25686 w 85182"/>
                  <a:gd name="connsiteY6" fmla="*/ 108815 h 132888"/>
                  <a:gd name="connsiteX7" fmla="*/ 51361 w 85182"/>
                  <a:gd name="connsiteY7" fmla="*/ 45855 h 132888"/>
                  <a:gd name="connsiteX8" fmla="*/ 64199 w 85182"/>
                  <a:gd name="connsiteY8" fmla="*/ 32028 h 132888"/>
                  <a:gd name="connsiteX9" fmla="*/ 85183 w 85182"/>
                  <a:gd name="connsiteY9" fmla="*/ 5733 h 1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182" h="132888">
                    <a:moveTo>
                      <a:pt x="85183" y="5733"/>
                    </a:moveTo>
                    <a:cubicBezTo>
                      <a:pt x="83085" y="4375"/>
                      <a:pt x="86788" y="-2909"/>
                      <a:pt x="65556" y="1289"/>
                    </a:cubicBezTo>
                    <a:cubicBezTo>
                      <a:pt x="56175" y="3140"/>
                      <a:pt x="56669" y="4745"/>
                      <a:pt x="49263" y="11905"/>
                    </a:cubicBezTo>
                    <a:cubicBezTo>
                      <a:pt x="39264" y="21411"/>
                      <a:pt x="31488" y="32028"/>
                      <a:pt x="24329" y="45361"/>
                    </a:cubicBezTo>
                    <a:cubicBezTo>
                      <a:pt x="21366" y="50916"/>
                      <a:pt x="17539" y="58817"/>
                      <a:pt x="15564" y="63015"/>
                    </a:cubicBezTo>
                    <a:cubicBezTo>
                      <a:pt x="3221" y="88569"/>
                      <a:pt x="-6778" y="106593"/>
                      <a:pt x="5813" y="132888"/>
                    </a:cubicBezTo>
                    <a:cubicBezTo>
                      <a:pt x="31118" y="130049"/>
                      <a:pt x="21860" y="128321"/>
                      <a:pt x="25686" y="108815"/>
                    </a:cubicBezTo>
                    <a:cubicBezTo>
                      <a:pt x="31241" y="79927"/>
                      <a:pt x="30130" y="73138"/>
                      <a:pt x="51361" y="45855"/>
                    </a:cubicBezTo>
                    <a:lnTo>
                      <a:pt x="64199" y="32028"/>
                    </a:lnTo>
                    <a:cubicBezTo>
                      <a:pt x="86664" y="12029"/>
                      <a:pt x="80369" y="24004"/>
                      <a:pt x="85183" y="5733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456E471-22FD-52B0-9417-7A251C324EEA}"/>
                  </a:ext>
                </a:extLst>
              </p:cNvPr>
              <p:cNvSpPr/>
              <p:nvPr/>
            </p:nvSpPr>
            <p:spPr>
              <a:xfrm>
                <a:off x="6893197" y="5117878"/>
                <a:ext cx="96918" cy="151295"/>
              </a:xfrm>
              <a:custGeom>
                <a:avLst/>
                <a:gdLst>
                  <a:gd name="connsiteX0" fmla="*/ 96918 w 96918"/>
                  <a:gd name="connsiteY0" fmla="*/ 2783 h 151295"/>
                  <a:gd name="connsiteX1" fmla="*/ 29645 w 96918"/>
                  <a:gd name="connsiteY1" fmla="*/ 57719 h 151295"/>
                  <a:gd name="connsiteX2" fmla="*/ 6686 w 96918"/>
                  <a:gd name="connsiteY2" fmla="*/ 151296 h 151295"/>
                  <a:gd name="connsiteX3" fmla="*/ 43470 w 96918"/>
                  <a:gd name="connsiteY3" fmla="*/ 71546 h 151295"/>
                  <a:gd name="connsiteX4" fmla="*/ 65565 w 96918"/>
                  <a:gd name="connsiteY4" fmla="*/ 35375 h 151295"/>
                  <a:gd name="connsiteX5" fmla="*/ 96918 w 96918"/>
                  <a:gd name="connsiteY5" fmla="*/ 2783 h 151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918" h="151295">
                    <a:moveTo>
                      <a:pt x="96918" y="2783"/>
                    </a:moveTo>
                    <a:cubicBezTo>
                      <a:pt x="63714" y="-11414"/>
                      <a:pt x="42359" y="32041"/>
                      <a:pt x="29645" y="57719"/>
                    </a:cubicBezTo>
                    <a:cubicBezTo>
                      <a:pt x="8044" y="101174"/>
                      <a:pt x="-10348" y="125494"/>
                      <a:pt x="6686" y="151296"/>
                    </a:cubicBezTo>
                    <a:cubicBezTo>
                      <a:pt x="24831" y="138087"/>
                      <a:pt x="26806" y="109446"/>
                      <a:pt x="43470" y="71546"/>
                    </a:cubicBezTo>
                    <a:cubicBezTo>
                      <a:pt x="49765" y="57226"/>
                      <a:pt x="55814" y="46856"/>
                      <a:pt x="65565" y="35375"/>
                    </a:cubicBezTo>
                    <a:cubicBezTo>
                      <a:pt x="85315" y="12289"/>
                      <a:pt x="81983" y="29819"/>
                      <a:pt x="96918" y="2783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CDAE939-B3BE-6855-BD90-955028C127C6}"/>
                  </a:ext>
                </a:extLst>
              </p:cNvPr>
              <p:cNvSpPr/>
              <p:nvPr/>
            </p:nvSpPr>
            <p:spPr>
              <a:xfrm>
                <a:off x="7027147" y="6075191"/>
                <a:ext cx="89862" cy="132340"/>
              </a:xfrm>
              <a:custGeom>
                <a:avLst/>
                <a:gdLst>
                  <a:gd name="connsiteX0" fmla="*/ 89862 w 89862"/>
                  <a:gd name="connsiteY0" fmla="*/ 0 h 132340"/>
                  <a:gd name="connsiteX1" fmla="*/ 17158 w 89862"/>
                  <a:gd name="connsiteY1" fmla="*/ 91231 h 132340"/>
                  <a:gd name="connsiteX2" fmla="*/ 0 w 89862"/>
                  <a:gd name="connsiteY2" fmla="*/ 132340 h 132340"/>
                  <a:gd name="connsiteX3" fmla="*/ 58262 w 89862"/>
                  <a:gd name="connsiteY3" fmla="*/ 63207 h 132340"/>
                  <a:gd name="connsiteX4" fmla="*/ 75420 w 89862"/>
                  <a:gd name="connsiteY4" fmla="*/ 38270 h 132340"/>
                  <a:gd name="connsiteX5" fmla="*/ 89862 w 89862"/>
                  <a:gd name="connsiteY5" fmla="*/ 0 h 13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862" h="132340">
                    <a:moveTo>
                      <a:pt x="89862" y="0"/>
                    </a:moveTo>
                    <a:cubicBezTo>
                      <a:pt x="57151" y="2222"/>
                      <a:pt x="33328" y="65183"/>
                      <a:pt x="17158" y="91231"/>
                    </a:cubicBezTo>
                    <a:cubicBezTo>
                      <a:pt x="8270" y="105551"/>
                      <a:pt x="1728" y="111107"/>
                      <a:pt x="0" y="132340"/>
                    </a:cubicBezTo>
                    <a:cubicBezTo>
                      <a:pt x="38636" y="128390"/>
                      <a:pt x="32341" y="95305"/>
                      <a:pt x="58262" y="63207"/>
                    </a:cubicBezTo>
                    <a:lnTo>
                      <a:pt x="75420" y="38270"/>
                    </a:lnTo>
                    <a:cubicBezTo>
                      <a:pt x="87887" y="19012"/>
                      <a:pt x="89492" y="28888"/>
                      <a:pt x="89862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48756B4-F99F-A5AC-E6E8-B4C650B03C0B}"/>
                  </a:ext>
                </a:extLst>
              </p:cNvPr>
              <p:cNvSpPr/>
              <p:nvPr/>
            </p:nvSpPr>
            <p:spPr>
              <a:xfrm>
                <a:off x="7032578" y="5375219"/>
                <a:ext cx="103153" cy="116415"/>
              </a:xfrm>
              <a:custGeom>
                <a:avLst/>
                <a:gdLst>
                  <a:gd name="connsiteX0" fmla="*/ 100601 w 103153"/>
                  <a:gd name="connsiteY0" fmla="*/ 0 h 116415"/>
                  <a:gd name="connsiteX1" fmla="*/ 62583 w 103153"/>
                  <a:gd name="connsiteY1" fmla="*/ 41480 h 116415"/>
                  <a:gd name="connsiteX2" fmla="*/ 34315 w 103153"/>
                  <a:gd name="connsiteY2" fmla="*/ 71602 h 116415"/>
                  <a:gd name="connsiteX3" fmla="*/ 31723 w 103153"/>
                  <a:gd name="connsiteY3" fmla="*/ 74318 h 116415"/>
                  <a:gd name="connsiteX4" fmla="*/ 0 w 103153"/>
                  <a:gd name="connsiteY4" fmla="*/ 116415 h 116415"/>
                  <a:gd name="connsiteX5" fmla="*/ 34809 w 103153"/>
                  <a:gd name="connsiteY5" fmla="*/ 98515 h 116415"/>
                  <a:gd name="connsiteX6" fmla="*/ 64804 w 103153"/>
                  <a:gd name="connsiteY6" fmla="*/ 70244 h 116415"/>
                  <a:gd name="connsiteX7" fmla="*/ 100601 w 103153"/>
                  <a:gd name="connsiteY7" fmla="*/ 0 h 116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3153" h="116415">
                    <a:moveTo>
                      <a:pt x="100601" y="0"/>
                    </a:moveTo>
                    <a:cubicBezTo>
                      <a:pt x="83567" y="11604"/>
                      <a:pt x="80234" y="21110"/>
                      <a:pt x="62583" y="41480"/>
                    </a:cubicBezTo>
                    <a:lnTo>
                      <a:pt x="34315" y="71602"/>
                    </a:lnTo>
                    <a:cubicBezTo>
                      <a:pt x="33575" y="72343"/>
                      <a:pt x="32587" y="73577"/>
                      <a:pt x="31723" y="74318"/>
                    </a:cubicBezTo>
                    <a:cubicBezTo>
                      <a:pt x="9258" y="96046"/>
                      <a:pt x="1852" y="90861"/>
                      <a:pt x="0" y="116415"/>
                    </a:cubicBezTo>
                    <a:cubicBezTo>
                      <a:pt x="19873" y="115057"/>
                      <a:pt x="19133" y="110860"/>
                      <a:pt x="34809" y="98515"/>
                    </a:cubicBezTo>
                    <a:cubicBezTo>
                      <a:pt x="46289" y="89379"/>
                      <a:pt x="54436" y="80738"/>
                      <a:pt x="64804" y="70244"/>
                    </a:cubicBezTo>
                    <a:cubicBezTo>
                      <a:pt x="87887" y="47159"/>
                      <a:pt x="110970" y="22098"/>
                      <a:pt x="100601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D8CF6452-02CF-5609-41CE-CA3244F8E16E}"/>
                  </a:ext>
                </a:extLst>
              </p:cNvPr>
              <p:cNvSpPr/>
              <p:nvPr/>
            </p:nvSpPr>
            <p:spPr>
              <a:xfrm>
                <a:off x="5330528" y="5746315"/>
                <a:ext cx="42932" cy="127155"/>
              </a:xfrm>
              <a:custGeom>
                <a:avLst/>
                <a:gdLst>
                  <a:gd name="connsiteX0" fmla="*/ 42933 w 42932"/>
                  <a:gd name="connsiteY0" fmla="*/ 0 h 127155"/>
                  <a:gd name="connsiteX1" fmla="*/ 5902 w 42932"/>
                  <a:gd name="connsiteY1" fmla="*/ 58393 h 127155"/>
                  <a:gd name="connsiteX2" fmla="*/ 470 w 42932"/>
                  <a:gd name="connsiteY2" fmla="*/ 111354 h 127155"/>
                  <a:gd name="connsiteX3" fmla="*/ 21702 w 42932"/>
                  <a:gd name="connsiteY3" fmla="*/ 127155 h 127155"/>
                  <a:gd name="connsiteX4" fmla="*/ 42933 w 42932"/>
                  <a:gd name="connsiteY4" fmla="*/ 0 h 12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32" h="127155">
                    <a:moveTo>
                      <a:pt x="42933" y="0"/>
                    </a:moveTo>
                    <a:cubicBezTo>
                      <a:pt x="6025" y="741"/>
                      <a:pt x="22072" y="9135"/>
                      <a:pt x="5902" y="58393"/>
                    </a:cubicBezTo>
                    <a:cubicBezTo>
                      <a:pt x="-2369" y="83453"/>
                      <a:pt x="470" y="74565"/>
                      <a:pt x="470" y="111354"/>
                    </a:cubicBezTo>
                    <a:cubicBezTo>
                      <a:pt x="470" y="127155"/>
                      <a:pt x="6889" y="125921"/>
                      <a:pt x="21702" y="127155"/>
                    </a:cubicBezTo>
                    <a:cubicBezTo>
                      <a:pt x="21702" y="45060"/>
                      <a:pt x="41698" y="37529"/>
                      <a:pt x="42933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3BAE8CA5-7FD9-9F57-E10C-6FA7615536A9}"/>
                  </a:ext>
                </a:extLst>
              </p:cNvPr>
              <p:cNvSpPr/>
              <p:nvPr/>
            </p:nvSpPr>
            <p:spPr>
              <a:xfrm>
                <a:off x="5369523" y="5088934"/>
                <a:ext cx="46438" cy="84811"/>
              </a:xfrm>
              <a:custGeom>
                <a:avLst/>
                <a:gdLst>
                  <a:gd name="connsiteX0" fmla="*/ 46277 w 46438"/>
                  <a:gd name="connsiteY0" fmla="*/ 15925 h 84811"/>
                  <a:gd name="connsiteX1" fmla="*/ 40969 w 46438"/>
                  <a:gd name="connsiteY1" fmla="*/ 0 h 84811"/>
                  <a:gd name="connsiteX2" fmla="*/ 14307 w 46438"/>
                  <a:gd name="connsiteY2" fmla="*/ 37036 h 84811"/>
                  <a:gd name="connsiteX3" fmla="*/ 3938 w 46438"/>
                  <a:gd name="connsiteY3" fmla="*/ 84811 h 84811"/>
                  <a:gd name="connsiteX4" fmla="*/ 27391 w 46438"/>
                  <a:gd name="connsiteY4" fmla="*/ 55430 h 84811"/>
                  <a:gd name="connsiteX5" fmla="*/ 46277 w 46438"/>
                  <a:gd name="connsiteY5" fmla="*/ 15925 h 8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438" h="84811">
                    <a:moveTo>
                      <a:pt x="46277" y="15925"/>
                    </a:moveTo>
                    <a:cubicBezTo>
                      <a:pt x="46277" y="-4321"/>
                      <a:pt x="47882" y="13950"/>
                      <a:pt x="40969" y="0"/>
                    </a:cubicBezTo>
                    <a:cubicBezTo>
                      <a:pt x="21343" y="13086"/>
                      <a:pt x="25663" y="17036"/>
                      <a:pt x="14307" y="37036"/>
                    </a:cubicBezTo>
                    <a:cubicBezTo>
                      <a:pt x="5049" y="53331"/>
                      <a:pt x="-6060" y="63948"/>
                      <a:pt x="3938" y="84811"/>
                    </a:cubicBezTo>
                    <a:cubicBezTo>
                      <a:pt x="27638" y="77775"/>
                      <a:pt x="19985" y="78145"/>
                      <a:pt x="27391" y="55430"/>
                    </a:cubicBezTo>
                    <a:cubicBezTo>
                      <a:pt x="29860" y="47899"/>
                      <a:pt x="46277" y="16543"/>
                      <a:pt x="46277" y="15925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B1EF907F-B6FE-AF3D-3F28-8A23CE365EFC}"/>
                  </a:ext>
                </a:extLst>
              </p:cNvPr>
              <p:cNvSpPr/>
              <p:nvPr/>
            </p:nvSpPr>
            <p:spPr>
              <a:xfrm>
                <a:off x="5375814" y="5799276"/>
                <a:ext cx="28110" cy="84564"/>
              </a:xfrm>
              <a:custGeom>
                <a:avLst/>
                <a:gdLst>
                  <a:gd name="connsiteX0" fmla="*/ 18755 w 28110"/>
                  <a:gd name="connsiteY0" fmla="*/ 0 h 84564"/>
                  <a:gd name="connsiteX1" fmla="*/ 980 w 28110"/>
                  <a:gd name="connsiteY1" fmla="*/ 41480 h 84564"/>
                  <a:gd name="connsiteX2" fmla="*/ 13447 w 28110"/>
                  <a:gd name="connsiteY2" fmla="*/ 84565 h 84564"/>
                  <a:gd name="connsiteX3" fmla="*/ 21964 w 28110"/>
                  <a:gd name="connsiteY3" fmla="*/ 54319 h 84564"/>
                  <a:gd name="connsiteX4" fmla="*/ 18755 w 28110"/>
                  <a:gd name="connsiteY4" fmla="*/ 0 h 8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110" h="84564">
                    <a:moveTo>
                      <a:pt x="18755" y="0"/>
                    </a:moveTo>
                    <a:cubicBezTo>
                      <a:pt x="9003" y="7284"/>
                      <a:pt x="980" y="14074"/>
                      <a:pt x="980" y="41480"/>
                    </a:cubicBezTo>
                    <a:cubicBezTo>
                      <a:pt x="980" y="74812"/>
                      <a:pt x="-5192" y="72343"/>
                      <a:pt x="13447" y="84565"/>
                    </a:cubicBezTo>
                    <a:cubicBezTo>
                      <a:pt x="39739" y="69874"/>
                      <a:pt x="22828" y="73577"/>
                      <a:pt x="21964" y="54319"/>
                    </a:cubicBezTo>
                    <a:cubicBezTo>
                      <a:pt x="20853" y="29875"/>
                      <a:pt x="29987" y="23579"/>
                      <a:pt x="18755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A90776B9-A88C-A191-3F47-62712C1BEE0A}"/>
                  </a:ext>
                </a:extLst>
              </p:cNvPr>
              <p:cNvSpPr/>
              <p:nvPr/>
            </p:nvSpPr>
            <p:spPr>
              <a:xfrm>
                <a:off x="7067488" y="6175681"/>
                <a:ext cx="49767" cy="74194"/>
              </a:xfrm>
              <a:custGeom>
                <a:avLst/>
                <a:gdLst>
                  <a:gd name="connsiteX0" fmla="*/ 49768 w 49767"/>
                  <a:gd name="connsiteY0" fmla="*/ 0 h 74194"/>
                  <a:gd name="connsiteX1" fmla="*/ 1998 w 49767"/>
                  <a:gd name="connsiteY1" fmla="*/ 74195 h 74194"/>
                  <a:gd name="connsiteX2" fmla="*/ 31005 w 49767"/>
                  <a:gd name="connsiteY2" fmla="*/ 44813 h 74194"/>
                  <a:gd name="connsiteX3" fmla="*/ 49768 w 49767"/>
                  <a:gd name="connsiteY3" fmla="*/ 0 h 74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67" h="74194">
                    <a:moveTo>
                      <a:pt x="49768" y="0"/>
                    </a:moveTo>
                    <a:cubicBezTo>
                      <a:pt x="27919" y="11604"/>
                      <a:pt x="-8988" y="50121"/>
                      <a:pt x="1998" y="74195"/>
                    </a:cubicBezTo>
                    <a:lnTo>
                      <a:pt x="31005" y="44813"/>
                    </a:lnTo>
                    <a:cubicBezTo>
                      <a:pt x="43349" y="29999"/>
                      <a:pt x="47669" y="22345"/>
                      <a:pt x="49768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C2DCE7B2-EC1E-BCD6-1710-6A80BAA730A3}"/>
                  </a:ext>
                </a:extLst>
              </p:cNvPr>
              <p:cNvSpPr/>
              <p:nvPr/>
            </p:nvSpPr>
            <p:spPr>
              <a:xfrm>
                <a:off x="6719336" y="6074944"/>
                <a:ext cx="26867" cy="63577"/>
              </a:xfrm>
              <a:custGeom>
                <a:avLst/>
                <a:gdLst>
                  <a:gd name="connsiteX0" fmla="*/ 26868 w 26867"/>
                  <a:gd name="connsiteY0" fmla="*/ 0 h 63577"/>
                  <a:gd name="connsiteX1" fmla="*/ 946 w 26867"/>
                  <a:gd name="connsiteY1" fmla="*/ 16419 h 63577"/>
                  <a:gd name="connsiteX2" fmla="*/ 329 w 26867"/>
                  <a:gd name="connsiteY2" fmla="*/ 63578 h 63577"/>
                  <a:gd name="connsiteX3" fmla="*/ 20573 w 26867"/>
                  <a:gd name="connsiteY3" fmla="*/ 41480 h 63577"/>
                  <a:gd name="connsiteX4" fmla="*/ 26868 w 26867"/>
                  <a:gd name="connsiteY4" fmla="*/ 0 h 63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67" h="63577">
                    <a:moveTo>
                      <a:pt x="26868" y="0"/>
                    </a:moveTo>
                    <a:cubicBezTo>
                      <a:pt x="6501" y="494"/>
                      <a:pt x="4279" y="-247"/>
                      <a:pt x="946" y="16419"/>
                    </a:cubicBezTo>
                    <a:cubicBezTo>
                      <a:pt x="-906" y="25308"/>
                      <a:pt x="576" y="52591"/>
                      <a:pt x="329" y="63578"/>
                    </a:cubicBezTo>
                    <a:cubicBezTo>
                      <a:pt x="18104" y="58763"/>
                      <a:pt x="16129" y="60245"/>
                      <a:pt x="20573" y="41480"/>
                    </a:cubicBezTo>
                    <a:cubicBezTo>
                      <a:pt x="23782" y="28394"/>
                      <a:pt x="26498" y="13209"/>
                      <a:pt x="26868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A8E8E88D-24BA-EE8C-FC67-2B898E13D8AA}"/>
                  </a:ext>
                </a:extLst>
              </p:cNvPr>
              <p:cNvSpPr/>
              <p:nvPr/>
            </p:nvSpPr>
            <p:spPr>
              <a:xfrm>
                <a:off x="6825504" y="5689586"/>
                <a:ext cx="32039" cy="32711"/>
              </a:xfrm>
              <a:custGeom>
                <a:avLst/>
                <a:gdLst>
                  <a:gd name="connsiteX0" fmla="*/ 32040 w 32039"/>
                  <a:gd name="connsiteY0" fmla="*/ 3644 h 32711"/>
                  <a:gd name="connsiteX1" fmla="*/ 10068 w 32039"/>
                  <a:gd name="connsiteY1" fmla="*/ 3151 h 32711"/>
                  <a:gd name="connsiteX2" fmla="*/ 2045 w 32039"/>
                  <a:gd name="connsiteY2" fmla="*/ 22903 h 32711"/>
                  <a:gd name="connsiteX3" fmla="*/ 32040 w 32039"/>
                  <a:gd name="connsiteY3" fmla="*/ 3644 h 32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39" h="32711">
                    <a:moveTo>
                      <a:pt x="32040" y="3644"/>
                    </a:moveTo>
                    <a:cubicBezTo>
                      <a:pt x="18585" y="805"/>
                      <a:pt x="20190" y="-2652"/>
                      <a:pt x="10068" y="3151"/>
                    </a:cubicBezTo>
                    <a:cubicBezTo>
                      <a:pt x="3649" y="6854"/>
                      <a:pt x="-3633" y="11545"/>
                      <a:pt x="2045" y="22903"/>
                    </a:cubicBezTo>
                    <a:cubicBezTo>
                      <a:pt x="15252" y="49198"/>
                      <a:pt x="29201" y="15619"/>
                      <a:pt x="32040" y="3644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43135A4-A777-8E77-6EA1-5B75687F81CC}"/>
                  </a:ext>
                </a:extLst>
              </p:cNvPr>
              <p:cNvSpPr/>
              <p:nvPr/>
            </p:nvSpPr>
            <p:spPr>
              <a:xfrm>
                <a:off x="6856625" y="5629653"/>
                <a:ext cx="21584" cy="31603"/>
              </a:xfrm>
              <a:custGeom>
                <a:avLst/>
                <a:gdLst>
                  <a:gd name="connsiteX0" fmla="*/ 16843 w 21584"/>
                  <a:gd name="connsiteY0" fmla="*/ 0 h 31603"/>
                  <a:gd name="connsiteX1" fmla="*/ 1166 w 21584"/>
                  <a:gd name="connsiteY1" fmla="*/ 31604 h 31603"/>
                  <a:gd name="connsiteX2" fmla="*/ 21533 w 21584"/>
                  <a:gd name="connsiteY2" fmla="*/ 10864 h 31603"/>
                  <a:gd name="connsiteX3" fmla="*/ 16843 w 21584"/>
                  <a:gd name="connsiteY3" fmla="*/ 0 h 3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84" h="31603">
                    <a:moveTo>
                      <a:pt x="16843" y="0"/>
                    </a:moveTo>
                    <a:cubicBezTo>
                      <a:pt x="-6363" y="3210"/>
                      <a:pt x="1166" y="741"/>
                      <a:pt x="1166" y="31604"/>
                    </a:cubicBezTo>
                    <a:cubicBezTo>
                      <a:pt x="12276" y="28764"/>
                      <a:pt x="22397" y="28270"/>
                      <a:pt x="21533" y="10864"/>
                    </a:cubicBezTo>
                    <a:cubicBezTo>
                      <a:pt x="21040" y="-494"/>
                      <a:pt x="20299" y="5555"/>
                      <a:pt x="16843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6FF771D6-D48F-3043-C625-C82CC77C2D6E}"/>
                  </a:ext>
                </a:extLst>
              </p:cNvPr>
              <p:cNvSpPr/>
              <p:nvPr/>
            </p:nvSpPr>
            <p:spPr>
              <a:xfrm>
                <a:off x="7143795" y="5300901"/>
                <a:ext cx="26415" cy="26665"/>
              </a:xfrm>
              <a:custGeom>
                <a:avLst/>
                <a:gdLst>
                  <a:gd name="connsiteX0" fmla="*/ 26416 w 26415"/>
                  <a:gd name="connsiteY0" fmla="*/ 0 h 26665"/>
                  <a:gd name="connsiteX1" fmla="*/ 0 w 26415"/>
                  <a:gd name="connsiteY1" fmla="*/ 26666 h 26665"/>
                  <a:gd name="connsiteX2" fmla="*/ 26416 w 26415"/>
                  <a:gd name="connsiteY2" fmla="*/ 0 h 26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15" h="26665">
                    <a:moveTo>
                      <a:pt x="26416" y="0"/>
                    </a:moveTo>
                    <a:cubicBezTo>
                      <a:pt x="1481" y="864"/>
                      <a:pt x="1852" y="3333"/>
                      <a:pt x="0" y="26666"/>
                    </a:cubicBezTo>
                    <a:cubicBezTo>
                      <a:pt x="22219" y="16049"/>
                      <a:pt x="23700" y="29628"/>
                      <a:pt x="26416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6A656E87-3A27-9135-5093-F8DE8128FA5F}"/>
                  </a:ext>
                </a:extLst>
              </p:cNvPr>
              <p:cNvSpPr/>
              <p:nvPr/>
            </p:nvSpPr>
            <p:spPr>
              <a:xfrm>
                <a:off x="6815082" y="5762487"/>
                <a:ext cx="21231" cy="26171"/>
              </a:xfrm>
              <a:custGeom>
                <a:avLst/>
                <a:gdLst>
                  <a:gd name="connsiteX0" fmla="*/ 21231 w 21231"/>
                  <a:gd name="connsiteY0" fmla="*/ 5062 h 26171"/>
                  <a:gd name="connsiteX1" fmla="*/ 5308 w 21231"/>
                  <a:gd name="connsiteY1" fmla="*/ 0 h 26171"/>
                  <a:gd name="connsiteX2" fmla="*/ 494 w 21231"/>
                  <a:gd name="connsiteY2" fmla="*/ 10740 h 26171"/>
                  <a:gd name="connsiteX3" fmla="*/ 0 w 21231"/>
                  <a:gd name="connsiteY3" fmla="*/ 26172 h 26171"/>
                  <a:gd name="connsiteX4" fmla="*/ 21231 w 21231"/>
                  <a:gd name="connsiteY4" fmla="*/ 5062 h 26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31" h="26171">
                    <a:moveTo>
                      <a:pt x="21231" y="5062"/>
                    </a:moveTo>
                    <a:cubicBezTo>
                      <a:pt x="13948" y="864"/>
                      <a:pt x="15553" y="2222"/>
                      <a:pt x="5308" y="0"/>
                    </a:cubicBezTo>
                    <a:cubicBezTo>
                      <a:pt x="1852" y="5555"/>
                      <a:pt x="2222" y="370"/>
                      <a:pt x="494" y="10740"/>
                    </a:cubicBezTo>
                    <a:cubicBezTo>
                      <a:pt x="-247" y="15678"/>
                      <a:pt x="123" y="21234"/>
                      <a:pt x="0" y="26172"/>
                    </a:cubicBezTo>
                    <a:cubicBezTo>
                      <a:pt x="17405" y="21604"/>
                      <a:pt x="16664" y="23332"/>
                      <a:pt x="21231" y="5062"/>
                    </a:cubicBezTo>
                    <a:close/>
                  </a:path>
                </a:pathLst>
              </a:custGeom>
              <a:solidFill>
                <a:srgbClr val="171717"/>
              </a:solidFill>
              <a:ln w="1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图形 2">
            <a:extLst>
              <a:ext uri="{FF2B5EF4-FFF2-40B4-BE49-F238E27FC236}">
                <a16:creationId xmlns:a16="http://schemas.microsoft.com/office/drawing/2014/main" id="{A27DDA91-619A-C7D6-9079-E988A45CFDF4}"/>
              </a:ext>
            </a:extLst>
          </p:cNvPr>
          <p:cNvGrpSpPr/>
          <p:nvPr/>
        </p:nvGrpSpPr>
        <p:grpSpPr>
          <a:xfrm>
            <a:off x="7082829" y="844094"/>
            <a:ext cx="3548823" cy="5169812"/>
            <a:chOff x="7078917" y="277874"/>
            <a:chExt cx="4378537" cy="6378514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EC21097-930D-380C-40F0-A0ADC79AA17C}"/>
                </a:ext>
              </a:extLst>
            </p:cNvPr>
            <p:cNvSpPr/>
            <p:nvPr/>
          </p:nvSpPr>
          <p:spPr>
            <a:xfrm>
              <a:off x="7626624" y="1169530"/>
              <a:ext cx="3324901" cy="2556397"/>
            </a:xfrm>
            <a:custGeom>
              <a:avLst/>
              <a:gdLst>
                <a:gd name="connsiteX0" fmla="*/ 3317525 w 3324901"/>
                <a:gd name="connsiteY0" fmla="*/ 1621789 h 2556397"/>
                <a:gd name="connsiteX1" fmla="*/ 2050664 w 3324901"/>
                <a:gd name="connsiteY1" fmla="*/ 2541182 h 2556397"/>
                <a:gd name="connsiteX2" fmla="*/ 300776 w 3324901"/>
                <a:gd name="connsiteY2" fmla="*/ 2184967 h 2556397"/>
                <a:gd name="connsiteX3" fmla="*/ 488432 w 3324901"/>
                <a:gd name="connsiteY3" fmla="*/ 413042 h 2556397"/>
                <a:gd name="connsiteX4" fmla="*/ 2550432 w 3324901"/>
                <a:gd name="connsiteY4" fmla="*/ 196692 h 2556397"/>
                <a:gd name="connsiteX5" fmla="*/ 3317525 w 3324901"/>
                <a:gd name="connsiteY5" fmla="*/ 1621789 h 2556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4901" h="2556397">
                  <a:moveTo>
                    <a:pt x="3317525" y="1621789"/>
                  </a:moveTo>
                  <a:cubicBezTo>
                    <a:pt x="3257328" y="2225031"/>
                    <a:pt x="2602641" y="2552738"/>
                    <a:pt x="2050664" y="2541182"/>
                  </a:cubicBezTo>
                  <a:cubicBezTo>
                    <a:pt x="1457322" y="2571971"/>
                    <a:pt x="779248" y="2596562"/>
                    <a:pt x="300776" y="2184967"/>
                  </a:cubicBezTo>
                  <a:cubicBezTo>
                    <a:pt x="-217054" y="1698267"/>
                    <a:pt x="-8326" y="833256"/>
                    <a:pt x="488432" y="413042"/>
                  </a:cubicBezTo>
                  <a:cubicBezTo>
                    <a:pt x="1038116" y="-107110"/>
                    <a:pt x="1892792" y="-84276"/>
                    <a:pt x="2550432" y="196692"/>
                  </a:cubicBezTo>
                  <a:cubicBezTo>
                    <a:pt x="3112591" y="429218"/>
                    <a:pt x="3373272" y="1038468"/>
                    <a:pt x="3317525" y="1621789"/>
                  </a:cubicBezTo>
                  <a:close/>
                </a:path>
              </a:pathLst>
            </a:custGeom>
            <a:noFill/>
            <a:ln w="5074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335A493-A595-E612-9D0A-D98C36EAD1B2}"/>
                </a:ext>
              </a:extLst>
            </p:cNvPr>
            <p:cNvSpPr/>
            <p:nvPr/>
          </p:nvSpPr>
          <p:spPr>
            <a:xfrm>
              <a:off x="8834975" y="828826"/>
              <a:ext cx="986192" cy="541124"/>
            </a:xfrm>
            <a:custGeom>
              <a:avLst/>
              <a:gdLst>
                <a:gd name="connsiteX0" fmla="*/ 986193 w 986192"/>
                <a:gd name="connsiteY0" fmla="*/ 270562 h 541124"/>
                <a:gd name="connsiteX1" fmla="*/ 493096 w 986192"/>
                <a:gd name="connsiteY1" fmla="*/ 541124 h 541124"/>
                <a:gd name="connsiteX2" fmla="*/ 0 w 986192"/>
                <a:gd name="connsiteY2" fmla="*/ 270562 h 541124"/>
                <a:gd name="connsiteX3" fmla="*/ 493096 w 986192"/>
                <a:gd name="connsiteY3" fmla="*/ 0 h 541124"/>
                <a:gd name="connsiteX4" fmla="*/ 986193 w 986192"/>
                <a:gd name="connsiteY4" fmla="*/ 270562 h 54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6192" h="541124">
                  <a:moveTo>
                    <a:pt x="986193" y="270562"/>
                  </a:moveTo>
                  <a:cubicBezTo>
                    <a:pt x="986193" y="419990"/>
                    <a:pt x="765426" y="541124"/>
                    <a:pt x="493096" y="541124"/>
                  </a:cubicBezTo>
                  <a:cubicBezTo>
                    <a:pt x="220767" y="541124"/>
                    <a:pt x="0" y="419990"/>
                    <a:pt x="0" y="270562"/>
                  </a:cubicBezTo>
                  <a:cubicBezTo>
                    <a:pt x="0" y="121135"/>
                    <a:pt x="220767" y="0"/>
                    <a:pt x="493096" y="0"/>
                  </a:cubicBezTo>
                  <a:cubicBezTo>
                    <a:pt x="765426" y="0"/>
                    <a:pt x="986193" y="121135"/>
                    <a:pt x="986193" y="270562"/>
                  </a:cubicBezTo>
                  <a:close/>
                </a:path>
              </a:pathLst>
            </a:custGeom>
            <a:solidFill>
              <a:srgbClr val="FFFFFF"/>
            </a:solidFill>
            <a:ln w="46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562881F-1985-2154-64A2-CF6DB407882B}"/>
                </a:ext>
              </a:extLst>
            </p:cNvPr>
            <p:cNvSpPr/>
            <p:nvPr/>
          </p:nvSpPr>
          <p:spPr>
            <a:xfrm>
              <a:off x="7078917" y="296233"/>
              <a:ext cx="4375909" cy="3686424"/>
            </a:xfrm>
            <a:custGeom>
              <a:avLst/>
              <a:gdLst>
                <a:gd name="connsiteX0" fmla="*/ 4330633 w 4375909"/>
                <a:gd name="connsiteY0" fmla="*/ 2430022 h 3686424"/>
                <a:gd name="connsiteX1" fmla="*/ 2105153 w 4375909"/>
                <a:gd name="connsiteY1" fmla="*/ 3431975 h 3686424"/>
                <a:gd name="connsiteX2" fmla="*/ 19311 w 4375909"/>
                <a:gd name="connsiteY2" fmla="*/ 2430022 h 3686424"/>
                <a:gd name="connsiteX3" fmla="*/ 2244791 w 4375909"/>
                <a:gd name="connsiteY3" fmla="*/ 3431975 h 3686424"/>
                <a:gd name="connsiteX4" fmla="*/ 19311 w 4375909"/>
                <a:gd name="connsiteY4" fmla="*/ 2430022 h 3686424"/>
                <a:gd name="connsiteX5" fmla="*/ 3164799 w 4375909"/>
                <a:gd name="connsiteY5" fmla="*/ 193385 h 3686424"/>
                <a:gd name="connsiteX6" fmla="*/ 4330633 w 4375909"/>
                <a:gd name="connsiteY6" fmla="*/ 2430022 h 368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909" h="3686424">
                  <a:moveTo>
                    <a:pt x="4330633" y="2430022"/>
                  </a:moveTo>
                  <a:cubicBezTo>
                    <a:pt x="4127447" y="3359625"/>
                    <a:pt x="2932036" y="4093874"/>
                    <a:pt x="2105153" y="3431975"/>
                  </a:cubicBezTo>
                  <a:moveTo>
                    <a:pt x="19311" y="2430022"/>
                  </a:moveTo>
                  <a:cubicBezTo>
                    <a:pt x="222497" y="3359625"/>
                    <a:pt x="1417908" y="4093874"/>
                    <a:pt x="2244791" y="3431975"/>
                  </a:cubicBezTo>
                  <a:moveTo>
                    <a:pt x="19311" y="2430022"/>
                  </a:moveTo>
                  <a:cubicBezTo>
                    <a:pt x="-214586" y="822504"/>
                    <a:pt x="1725588" y="-512271"/>
                    <a:pt x="3164799" y="193385"/>
                  </a:cubicBezTo>
                  <a:cubicBezTo>
                    <a:pt x="4031158" y="554053"/>
                    <a:pt x="4534843" y="1512162"/>
                    <a:pt x="4330633" y="2430022"/>
                  </a:cubicBezTo>
                </a:path>
              </a:pathLst>
            </a:custGeom>
            <a:noFill/>
            <a:ln w="69260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82EA12B-4CAC-05D8-3DCA-8946B18D5002}"/>
                </a:ext>
              </a:extLst>
            </p:cNvPr>
            <p:cNvSpPr/>
            <p:nvPr/>
          </p:nvSpPr>
          <p:spPr>
            <a:xfrm>
              <a:off x="10376228" y="277874"/>
              <a:ext cx="1081226" cy="1034472"/>
            </a:xfrm>
            <a:custGeom>
              <a:avLst/>
              <a:gdLst>
                <a:gd name="connsiteX0" fmla="*/ 0 w 1081226"/>
                <a:gd name="connsiteY0" fmla="*/ 257697 h 1034472"/>
                <a:gd name="connsiteX1" fmla="*/ 762829 w 1081226"/>
                <a:gd name="connsiteY1" fmla="*/ 50153 h 1034472"/>
                <a:gd name="connsiteX2" fmla="*/ 811645 w 1081226"/>
                <a:gd name="connsiteY2" fmla="*/ 1034473 h 1034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1226" h="1034472">
                  <a:moveTo>
                    <a:pt x="0" y="257697"/>
                  </a:moveTo>
                  <a:cubicBezTo>
                    <a:pt x="213143" y="100693"/>
                    <a:pt x="493188" y="-93236"/>
                    <a:pt x="762829" y="50153"/>
                  </a:cubicBezTo>
                  <a:cubicBezTo>
                    <a:pt x="1132451" y="222218"/>
                    <a:pt x="1220061" y="851749"/>
                    <a:pt x="811645" y="1034473"/>
                  </a:cubicBezTo>
                </a:path>
              </a:pathLst>
            </a:custGeom>
            <a:noFill/>
            <a:ln w="46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5B9C356-8B29-ED08-BDA4-C26350788258}"/>
                </a:ext>
              </a:extLst>
            </p:cNvPr>
            <p:cNvSpPr/>
            <p:nvPr/>
          </p:nvSpPr>
          <p:spPr>
            <a:xfrm>
              <a:off x="7674236" y="2085631"/>
              <a:ext cx="235638" cy="1422633"/>
            </a:xfrm>
            <a:custGeom>
              <a:avLst/>
              <a:gdLst>
                <a:gd name="connsiteX0" fmla="*/ 235638 w 235638"/>
                <a:gd name="connsiteY0" fmla="*/ 0 h 1422633"/>
                <a:gd name="connsiteX1" fmla="*/ 69305 w 235638"/>
                <a:gd name="connsiteY1" fmla="*/ 598194 h 1422633"/>
                <a:gd name="connsiteX2" fmla="*/ 0 w 235638"/>
                <a:gd name="connsiteY2" fmla="*/ 1422633 h 1422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638" h="1422633">
                  <a:moveTo>
                    <a:pt x="235638" y="0"/>
                  </a:moveTo>
                  <a:cubicBezTo>
                    <a:pt x="165469" y="194812"/>
                    <a:pt x="113166" y="395999"/>
                    <a:pt x="69305" y="598194"/>
                  </a:cubicBezTo>
                  <a:cubicBezTo>
                    <a:pt x="17802" y="869831"/>
                    <a:pt x="9019" y="1147033"/>
                    <a:pt x="0" y="1422633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AC3CCFF-0C81-57A2-E0CD-588269725834}"/>
                </a:ext>
              </a:extLst>
            </p:cNvPr>
            <p:cNvSpPr/>
            <p:nvPr/>
          </p:nvSpPr>
          <p:spPr>
            <a:xfrm>
              <a:off x="7555683" y="3395063"/>
              <a:ext cx="113175" cy="118284"/>
            </a:xfrm>
            <a:custGeom>
              <a:avLst/>
              <a:gdLst>
                <a:gd name="connsiteX0" fmla="*/ 0 w 113175"/>
                <a:gd name="connsiteY0" fmla="*/ 0 h 118284"/>
                <a:gd name="connsiteX1" fmla="*/ 113175 w 113175"/>
                <a:gd name="connsiteY1" fmla="*/ 118285 h 118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3175" h="118284">
                  <a:moveTo>
                    <a:pt x="0" y="0"/>
                  </a:moveTo>
                  <a:lnTo>
                    <a:pt x="113175" y="118285"/>
                  </a:lnTo>
                </a:path>
              </a:pathLst>
            </a:custGeom>
            <a:noFill/>
            <a:ln w="34630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F6BDAB5-CABB-EAF1-DA4A-D52F3993BD01}"/>
                </a:ext>
              </a:extLst>
            </p:cNvPr>
            <p:cNvSpPr/>
            <p:nvPr/>
          </p:nvSpPr>
          <p:spPr>
            <a:xfrm>
              <a:off x="10408914" y="1938402"/>
              <a:ext cx="240289" cy="1130586"/>
            </a:xfrm>
            <a:custGeom>
              <a:avLst/>
              <a:gdLst>
                <a:gd name="connsiteX0" fmla="*/ 0 w 240289"/>
                <a:gd name="connsiteY0" fmla="*/ 0 h 1130586"/>
                <a:gd name="connsiteX1" fmla="*/ 169616 w 240289"/>
                <a:gd name="connsiteY1" fmla="*/ 475393 h 1130586"/>
                <a:gd name="connsiteX2" fmla="*/ 240289 w 240289"/>
                <a:gd name="connsiteY2" fmla="*/ 1130586 h 113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289" h="1130586">
                  <a:moveTo>
                    <a:pt x="0" y="0"/>
                  </a:moveTo>
                  <a:cubicBezTo>
                    <a:pt x="71555" y="154820"/>
                    <a:pt x="124889" y="314706"/>
                    <a:pt x="169616" y="475393"/>
                  </a:cubicBezTo>
                  <a:cubicBezTo>
                    <a:pt x="222135" y="691266"/>
                    <a:pt x="231093" y="911563"/>
                    <a:pt x="240289" y="1130586"/>
                  </a:cubicBezTo>
                </a:path>
              </a:pathLst>
            </a:custGeom>
            <a:noFill/>
            <a:ln w="41566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2B8B5E2-76EC-062E-B30B-3992504E1133}"/>
                </a:ext>
              </a:extLst>
            </p:cNvPr>
            <p:cNvSpPr/>
            <p:nvPr/>
          </p:nvSpPr>
          <p:spPr>
            <a:xfrm>
              <a:off x="10660404" y="2926502"/>
              <a:ext cx="125883" cy="143334"/>
            </a:xfrm>
            <a:custGeom>
              <a:avLst/>
              <a:gdLst>
                <a:gd name="connsiteX0" fmla="*/ 125884 w 125883"/>
                <a:gd name="connsiteY0" fmla="*/ 0 h 143334"/>
                <a:gd name="connsiteX1" fmla="*/ 0 w 125883"/>
                <a:gd name="connsiteY1" fmla="*/ 143334 h 14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883" h="143334">
                  <a:moveTo>
                    <a:pt x="125884" y="0"/>
                  </a:moveTo>
                  <a:lnTo>
                    <a:pt x="0" y="143334"/>
                  </a:lnTo>
                </a:path>
              </a:pathLst>
            </a:custGeom>
            <a:noFill/>
            <a:ln w="33879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4A606B1-273A-E50C-4D67-13E8CDFA7CCE}"/>
                </a:ext>
              </a:extLst>
            </p:cNvPr>
            <p:cNvSpPr/>
            <p:nvPr/>
          </p:nvSpPr>
          <p:spPr>
            <a:xfrm>
              <a:off x="9823919" y="2303995"/>
              <a:ext cx="699669" cy="991419"/>
            </a:xfrm>
            <a:custGeom>
              <a:avLst/>
              <a:gdLst>
                <a:gd name="connsiteX0" fmla="*/ 696947 w 699669"/>
                <a:gd name="connsiteY0" fmla="*/ 512318 h 991419"/>
                <a:gd name="connsiteX1" fmla="*/ 412900 w 699669"/>
                <a:gd name="connsiteY1" fmla="*/ 990496 h 991419"/>
                <a:gd name="connsiteX2" fmla="*/ 2723 w 699669"/>
                <a:gd name="connsiteY2" fmla="*/ 557373 h 991419"/>
                <a:gd name="connsiteX3" fmla="*/ 286770 w 699669"/>
                <a:gd name="connsiteY3" fmla="*/ 646 h 991419"/>
                <a:gd name="connsiteX4" fmla="*/ 696947 w 699669"/>
                <a:gd name="connsiteY4" fmla="*/ 512318 h 991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9669" h="991419">
                  <a:moveTo>
                    <a:pt x="696947" y="512318"/>
                  </a:moveTo>
                  <a:cubicBezTo>
                    <a:pt x="719727" y="795298"/>
                    <a:pt x="597374" y="975644"/>
                    <a:pt x="412900" y="990496"/>
                  </a:cubicBezTo>
                  <a:cubicBezTo>
                    <a:pt x="228425" y="1005347"/>
                    <a:pt x="25503" y="840353"/>
                    <a:pt x="2723" y="557373"/>
                  </a:cubicBezTo>
                  <a:cubicBezTo>
                    <a:pt x="-20056" y="274393"/>
                    <a:pt x="102296" y="15497"/>
                    <a:pt x="286770" y="646"/>
                  </a:cubicBezTo>
                  <a:cubicBezTo>
                    <a:pt x="471245" y="-14206"/>
                    <a:pt x="674167" y="229339"/>
                    <a:pt x="696947" y="512318"/>
                  </a:cubicBezTo>
                  <a:close/>
                </a:path>
              </a:pathLst>
            </a:custGeom>
            <a:solidFill>
              <a:srgbClr val="000000"/>
            </a:solidFill>
            <a:ln w="47978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1485AC0-9506-AA32-CDB4-787B3871C591}"/>
                </a:ext>
              </a:extLst>
            </p:cNvPr>
            <p:cNvSpPr/>
            <p:nvPr/>
          </p:nvSpPr>
          <p:spPr>
            <a:xfrm>
              <a:off x="7938088" y="2526985"/>
              <a:ext cx="675085" cy="209318"/>
            </a:xfrm>
            <a:custGeom>
              <a:avLst/>
              <a:gdLst>
                <a:gd name="connsiteX0" fmla="*/ 0 w 675085"/>
                <a:gd name="connsiteY0" fmla="*/ 5917 h 209318"/>
                <a:gd name="connsiteX1" fmla="*/ 675086 w 675085"/>
                <a:gd name="connsiteY1" fmla="*/ 209318 h 20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5085" h="209318">
                  <a:moveTo>
                    <a:pt x="0" y="5917"/>
                  </a:moveTo>
                  <a:cubicBezTo>
                    <a:pt x="249811" y="-26832"/>
                    <a:pt x="481306" y="81265"/>
                    <a:pt x="675086" y="209318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E9255AF-409A-F19D-B516-05661EDA11A3}"/>
                </a:ext>
              </a:extLst>
            </p:cNvPr>
            <p:cNvSpPr/>
            <p:nvPr/>
          </p:nvSpPr>
          <p:spPr>
            <a:xfrm>
              <a:off x="7905254" y="2734464"/>
              <a:ext cx="686713" cy="163624"/>
            </a:xfrm>
            <a:custGeom>
              <a:avLst/>
              <a:gdLst>
                <a:gd name="connsiteX0" fmla="*/ 0 w 686713"/>
                <a:gd name="connsiteY0" fmla="*/ 163625 h 163624"/>
                <a:gd name="connsiteX1" fmla="*/ 686714 w 686713"/>
                <a:gd name="connsiteY1" fmla="*/ 3825 h 16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6713" h="163624">
                  <a:moveTo>
                    <a:pt x="0" y="163625"/>
                  </a:moveTo>
                  <a:cubicBezTo>
                    <a:pt x="200328" y="10821"/>
                    <a:pt x="454905" y="-10720"/>
                    <a:pt x="686714" y="3825"/>
                  </a:cubicBezTo>
                </a:path>
              </a:pathLst>
            </a:custGeom>
            <a:noFill/>
            <a:ln w="23087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B1B4A28-FD39-0FCB-8087-90261B2A7BDB}"/>
                </a:ext>
              </a:extLst>
            </p:cNvPr>
            <p:cNvSpPr/>
            <p:nvPr/>
          </p:nvSpPr>
          <p:spPr>
            <a:xfrm>
              <a:off x="8831150" y="3249826"/>
              <a:ext cx="724362" cy="173639"/>
            </a:xfrm>
            <a:custGeom>
              <a:avLst/>
              <a:gdLst>
                <a:gd name="connsiteX0" fmla="*/ 0 w 724362"/>
                <a:gd name="connsiteY0" fmla="*/ 17826 h 173639"/>
                <a:gd name="connsiteX1" fmla="*/ 578136 w 724362"/>
                <a:gd name="connsiteY1" fmla="*/ 134378 h 173639"/>
                <a:gd name="connsiteX2" fmla="*/ 724363 w 724362"/>
                <a:gd name="connsiteY2" fmla="*/ 0 h 17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62" h="173639">
                  <a:moveTo>
                    <a:pt x="0" y="17826"/>
                  </a:moveTo>
                  <a:cubicBezTo>
                    <a:pt x="152653" y="161570"/>
                    <a:pt x="382241" y="218627"/>
                    <a:pt x="578136" y="134378"/>
                  </a:cubicBezTo>
                  <a:cubicBezTo>
                    <a:pt x="640923" y="109591"/>
                    <a:pt x="699196" y="64427"/>
                    <a:pt x="724363" y="0"/>
                  </a:cubicBezTo>
                </a:path>
              </a:pathLst>
            </a:custGeom>
            <a:noFill/>
            <a:ln w="23087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517EE38-A102-A62C-1E2D-B8E7C1DB9D38}"/>
                </a:ext>
              </a:extLst>
            </p:cNvPr>
            <p:cNvSpPr/>
            <p:nvPr/>
          </p:nvSpPr>
          <p:spPr>
            <a:xfrm>
              <a:off x="8773893" y="3176610"/>
              <a:ext cx="76771" cy="129165"/>
            </a:xfrm>
            <a:custGeom>
              <a:avLst/>
              <a:gdLst>
                <a:gd name="connsiteX0" fmla="*/ 76772 w 76771"/>
                <a:gd name="connsiteY0" fmla="*/ 0 h 129165"/>
                <a:gd name="connsiteX1" fmla="*/ 0 w 76771"/>
                <a:gd name="connsiteY1" fmla="*/ 129166 h 129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771" h="129165">
                  <a:moveTo>
                    <a:pt x="76772" y="0"/>
                  </a:moveTo>
                  <a:cubicBezTo>
                    <a:pt x="55830" y="47769"/>
                    <a:pt x="25518" y="86083"/>
                    <a:pt x="0" y="129166"/>
                  </a:cubicBezTo>
                </a:path>
              </a:pathLst>
            </a:custGeom>
            <a:noFill/>
            <a:ln w="39268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B17E7D7-5F6F-8A61-A03B-AF4E6438B4AA}"/>
                </a:ext>
              </a:extLst>
            </p:cNvPr>
            <p:cNvSpPr/>
            <p:nvPr/>
          </p:nvSpPr>
          <p:spPr>
            <a:xfrm>
              <a:off x="9534890" y="3192308"/>
              <a:ext cx="71536" cy="115223"/>
            </a:xfrm>
            <a:custGeom>
              <a:avLst/>
              <a:gdLst>
                <a:gd name="connsiteX0" fmla="*/ 0 w 71536"/>
                <a:gd name="connsiteY0" fmla="*/ 0 h 115223"/>
                <a:gd name="connsiteX1" fmla="*/ 71537 w 71536"/>
                <a:gd name="connsiteY1" fmla="*/ 115223 h 11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536" h="115223">
                  <a:moveTo>
                    <a:pt x="0" y="0"/>
                  </a:moveTo>
                  <a:cubicBezTo>
                    <a:pt x="19513" y="42613"/>
                    <a:pt x="47758" y="76791"/>
                    <a:pt x="71537" y="115223"/>
                  </a:cubicBezTo>
                </a:path>
              </a:pathLst>
            </a:custGeom>
            <a:noFill/>
            <a:ln w="35801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32FB8DF-5BF0-54BE-8E38-54BA63F4C105}"/>
                </a:ext>
              </a:extLst>
            </p:cNvPr>
            <p:cNvSpPr/>
            <p:nvPr/>
          </p:nvSpPr>
          <p:spPr>
            <a:xfrm>
              <a:off x="8168096" y="723984"/>
              <a:ext cx="485458" cy="468027"/>
            </a:xfrm>
            <a:custGeom>
              <a:avLst/>
              <a:gdLst>
                <a:gd name="connsiteX0" fmla="*/ 485459 w 485458"/>
                <a:gd name="connsiteY0" fmla="*/ 234014 h 468027"/>
                <a:gd name="connsiteX1" fmla="*/ 242729 w 485458"/>
                <a:gd name="connsiteY1" fmla="*/ 468028 h 468027"/>
                <a:gd name="connsiteX2" fmla="*/ 0 w 485458"/>
                <a:gd name="connsiteY2" fmla="*/ 234014 h 468027"/>
                <a:gd name="connsiteX3" fmla="*/ 242729 w 485458"/>
                <a:gd name="connsiteY3" fmla="*/ 0 h 468027"/>
                <a:gd name="connsiteX4" fmla="*/ 485459 w 485458"/>
                <a:gd name="connsiteY4" fmla="*/ 234014 h 46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458" h="468027">
                  <a:moveTo>
                    <a:pt x="485459" y="234014"/>
                  </a:moveTo>
                  <a:cubicBezTo>
                    <a:pt x="485459" y="363256"/>
                    <a:pt x="376785" y="468028"/>
                    <a:pt x="242729" y="468028"/>
                  </a:cubicBezTo>
                  <a:cubicBezTo>
                    <a:pt x="108674" y="468028"/>
                    <a:pt x="0" y="363256"/>
                    <a:pt x="0" y="234014"/>
                  </a:cubicBezTo>
                  <a:cubicBezTo>
                    <a:pt x="0" y="104772"/>
                    <a:pt x="108674" y="0"/>
                    <a:pt x="242729" y="0"/>
                  </a:cubicBezTo>
                  <a:cubicBezTo>
                    <a:pt x="376785" y="0"/>
                    <a:pt x="485459" y="104772"/>
                    <a:pt x="485459" y="234014"/>
                  </a:cubicBezTo>
                  <a:close/>
                </a:path>
              </a:pathLst>
            </a:custGeom>
            <a:solidFill>
              <a:srgbClr val="FFFFFF"/>
            </a:solidFill>
            <a:ln w="49447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7024E95-8992-9ADB-885E-F71A9FD90D75}"/>
                </a:ext>
              </a:extLst>
            </p:cNvPr>
            <p:cNvSpPr/>
            <p:nvPr/>
          </p:nvSpPr>
          <p:spPr>
            <a:xfrm>
              <a:off x="9941365" y="691825"/>
              <a:ext cx="517140" cy="498572"/>
            </a:xfrm>
            <a:custGeom>
              <a:avLst/>
              <a:gdLst>
                <a:gd name="connsiteX0" fmla="*/ 517141 w 517140"/>
                <a:gd name="connsiteY0" fmla="*/ 249286 h 498572"/>
                <a:gd name="connsiteX1" fmla="*/ 258570 w 517140"/>
                <a:gd name="connsiteY1" fmla="*/ 498572 h 498572"/>
                <a:gd name="connsiteX2" fmla="*/ 0 w 517140"/>
                <a:gd name="connsiteY2" fmla="*/ 249286 h 498572"/>
                <a:gd name="connsiteX3" fmla="*/ 258570 w 517140"/>
                <a:gd name="connsiteY3" fmla="*/ 0 h 498572"/>
                <a:gd name="connsiteX4" fmla="*/ 517141 w 517140"/>
                <a:gd name="connsiteY4" fmla="*/ 249286 h 49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140" h="498572">
                  <a:moveTo>
                    <a:pt x="517141" y="249286"/>
                  </a:moveTo>
                  <a:cubicBezTo>
                    <a:pt x="517141" y="386963"/>
                    <a:pt x="401375" y="498572"/>
                    <a:pt x="258570" y="498572"/>
                  </a:cubicBezTo>
                  <a:cubicBezTo>
                    <a:pt x="115766" y="498572"/>
                    <a:pt x="0" y="386963"/>
                    <a:pt x="0" y="249286"/>
                  </a:cubicBezTo>
                  <a:cubicBezTo>
                    <a:pt x="0" y="111609"/>
                    <a:pt x="115766" y="0"/>
                    <a:pt x="258570" y="0"/>
                  </a:cubicBezTo>
                  <a:cubicBezTo>
                    <a:pt x="401375" y="0"/>
                    <a:pt x="517141" y="111609"/>
                    <a:pt x="517141" y="249286"/>
                  </a:cubicBezTo>
                  <a:close/>
                </a:path>
              </a:pathLst>
            </a:custGeom>
            <a:solidFill>
              <a:srgbClr val="FFFFFF"/>
            </a:solidFill>
            <a:ln w="526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90C19CF-0CB4-E183-F6C3-89712A72FA7A}"/>
                </a:ext>
              </a:extLst>
            </p:cNvPr>
            <p:cNvSpPr/>
            <p:nvPr/>
          </p:nvSpPr>
          <p:spPr>
            <a:xfrm rot="1551885">
              <a:off x="9917549" y="2534620"/>
              <a:ext cx="199970" cy="252347"/>
            </a:xfrm>
            <a:custGeom>
              <a:avLst/>
              <a:gdLst>
                <a:gd name="connsiteX0" fmla="*/ 199934 w 199970"/>
                <a:gd name="connsiteY0" fmla="*/ 126244 h 252347"/>
                <a:gd name="connsiteX1" fmla="*/ 99949 w 199970"/>
                <a:gd name="connsiteY1" fmla="*/ 252418 h 252347"/>
                <a:gd name="connsiteX2" fmla="*/ -37 w 199970"/>
                <a:gd name="connsiteY2" fmla="*/ 126244 h 252347"/>
                <a:gd name="connsiteX3" fmla="*/ 99949 w 199970"/>
                <a:gd name="connsiteY3" fmla="*/ 70 h 252347"/>
                <a:gd name="connsiteX4" fmla="*/ 199934 w 199970"/>
                <a:gd name="connsiteY4" fmla="*/ 126244 h 25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970" h="252347">
                  <a:moveTo>
                    <a:pt x="199934" y="126244"/>
                  </a:moveTo>
                  <a:cubicBezTo>
                    <a:pt x="199934" y="195928"/>
                    <a:pt x="155169" y="252418"/>
                    <a:pt x="99949" y="252418"/>
                  </a:cubicBezTo>
                  <a:cubicBezTo>
                    <a:pt x="44728" y="252418"/>
                    <a:pt x="-37" y="195928"/>
                    <a:pt x="-37" y="126244"/>
                  </a:cubicBezTo>
                  <a:cubicBezTo>
                    <a:pt x="-37" y="56560"/>
                    <a:pt x="44728" y="70"/>
                    <a:pt x="99949" y="70"/>
                  </a:cubicBezTo>
                  <a:cubicBezTo>
                    <a:pt x="155169" y="70"/>
                    <a:pt x="199934" y="56560"/>
                    <a:pt x="199934" y="126244"/>
                  </a:cubicBezTo>
                  <a:close/>
                </a:path>
              </a:pathLst>
            </a:custGeom>
            <a:solidFill>
              <a:srgbClr val="FFFFFF"/>
            </a:solidFill>
            <a:ln w="11543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FE71A3F-C8F2-CD06-05FA-3151DA0D8AA8}"/>
                </a:ext>
              </a:extLst>
            </p:cNvPr>
            <p:cNvSpPr/>
            <p:nvPr/>
          </p:nvSpPr>
          <p:spPr>
            <a:xfrm>
              <a:off x="10056640" y="2700111"/>
              <a:ext cx="134897" cy="139561"/>
            </a:xfrm>
            <a:custGeom>
              <a:avLst/>
              <a:gdLst>
                <a:gd name="connsiteX0" fmla="*/ 109297 w 134897"/>
                <a:gd name="connsiteY0" fmla="*/ 89149 h 139561"/>
                <a:gd name="connsiteX1" fmla="*/ 41848 w 134897"/>
                <a:gd name="connsiteY1" fmla="*/ 120193 h 139561"/>
                <a:gd name="connsiteX2" fmla="*/ 25601 w 134897"/>
                <a:gd name="connsiteY2" fmla="*/ 50412 h 139561"/>
                <a:gd name="connsiteX3" fmla="*/ 93050 w 134897"/>
                <a:gd name="connsiteY3" fmla="*/ 19369 h 139561"/>
                <a:gd name="connsiteX4" fmla="*/ 109297 w 134897"/>
                <a:gd name="connsiteY4" fmla="*/ 89149 h 139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897" h="139561">
                  <a:moveTo>
                    <a:pt x="109297" y="89149"/>
                  </a:moveTo>
                  <a:cubicBezTo>
                    <a:pt x="95158" y="116991"/>
                    <a:pt x="64960" y="130890"/>
                    <a:pt x="41848" y="120193"/>
                  </a:cubicBezTo>
                  <a:cubicBezTo>
                    <a:pt x="18736" y="109496"/>
                    <a:pt x="11462" y="78254"/>
                    <a:pt x="25601" y="50412"/>
                  </a:cubicBezTo>
                  <a:cubicBezTo>
                    <a:pt x="39740" y="22570"/>
                    <a:pt x="69939" y="8672"/>
                    <a:pt x="93050" y="19369"/>
                  </a:cubicBezTo>
                  <a:cubicBezTo>
                    <a:pt x="116162" y="30066"/>
                    <a:pt x="123436" y="61307"/>
                    <a:pt x="109297" y="89149"/>
                  </a:cubicBezTo>
                  <a:close/>
                </a:path>
              </a:pathLst>
            </a:custGeom>
            <a:solidFill>
              <a:srgbClr val="FFFFFF"/>
            </a:solidFill>
            <a:ln w="10839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323211-E759-0812-508B-B71F06A927BC}"/>
                </a:ext>
              </a:extLst>
            </p:cNvPr>
            <p:cNvSpPr/>
            <p:nvPr/>
          </p:nvSpPr>
          <p:spPr>
            <a:xfrm>
              <a:off x="9172193" y="3018074"/>
              <a:ext cx="123410" cy="100617"/>
            </a:xfrm>
            <a:custGeom>
              <a:avLst/>
              <a:gdLst>
                <a:gd name="connsiteX0" fmla="*/ 67053 w 123410"/>
                <a:gd name="connsiteY0" fmla="*/ 96112 h 100617"/>
                <a:gd name="connsiteX1" fmla="*/ 5347 w 123410"/>
                <a:gd name="connsiteY1" fmla="*/ 54813 h 100617"/>
                <a:gd name="connsiteX2" fmla="*/ 56358 w 123410"/>
                <a:gd name="connsiteY2" fmla="*/ 4505 h 100617"/>
                <a:gd name="connsiteX3" fmla="*/ 118064 w 123410"/>
                <a:gd name="connsiteY3" fmla="*/ 45804 h 100617"/>
                <a:gd name="connsiteX4" fmla="*/ 67053 w 123410"/>
                <a:gd name="connsiteY4" fmla="*/ 96112 h 100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410" h="100617">
                  <a:moveTo>
                    <a:pt x="67053" y="96112"/>
                  </a:moveTo>
                  <a:cubicBezTo>
                    <a:pt x="35927" y="98600"/>
                    <a:pt x="8300" y="80110"/>
                    <a:pt x="5347" y="54813"/>
                  </a:cubicBezTo>
                  <a:cubicBezTo>
                    <a:pt x="2394" y="29517"/>
                    <a:pt x="25232" y="6993"/>
                    <a:pt x="56358" y="4505"/>
                  </a:cubicBezTo>
                  <a:cubicBezTo>
                    <a:pt x="87484" y="2017"/>
                    <a:pt x="115110" y="20507"/>
                    <a:pt x="118064" y="45804"/>
                  </a:cubicBezTo>
                  <a:cubicBezTo>
                    <a:pt x="121017" y="71100"/>
                    <a:pt x="98178" y="93624"/>
                    <a:pt x="67053" y="96112"/>
                  </a:cubicBezTo>
                  <a:close/>
                </a:path>
              </a:pathLst>
            </a:custGeom>
            <a:solidFill>
              <a:srgbClr val="FFFFFF"/>
            </a:solidFill>
            <a:ln w="10840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D0BEA91-F343-FA5E-5D48-8A64E26037A6}"/>
                </a:ext>
              </a:extLst>
            </p:cNvPr>
            <p:cNvSpPr/>
            <p:nvPr/>
          </p:nvSpPr>
          <p:spPr>
            <a:xfrm>
              <a:off x="8040785" y="1713826"/>
              <a:ext cx="165820" cy="541124"/>
            </a:xfrm>
            <a:custGeom>
              <a:avLst/>
              <a:gdLst>
                <a:gd name="connsiteX0" fmla="*/ 0 w 165820"/>
                <a:gd name="connsiteY0" fmla="*/ 541124 h 541124"/>
                <a:gd name="connsiteX1" fmla="*/ 127386 w 165820"/>
                <a:gd name="connsiteY1" fmla="*/ 69535 h 541124"/>
                <a:gd name="connsiteX2" fmla="*/ 165820 w 165820"/>
                <a:gd name="connsiteY2" fmla="*/ 0 h 54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820" h="541124">
                  <a:moveTo>
                    <a:pt x="0" y="541124"/>
                  </a:moveTo>
                  <a:cubicBezTo>
                    <a:pt x="21123" y="379141"/>
                    <a:pt x="65647" y="220625"/>
                    <a:pt x="127386" y="69535"/>
                  </a:cubicBezTo>
                  <a:cubicBezTo>
                    <a:pt x="140729" y="46666"/>
                    <a:pt x="155315" y="24391"/>
                    <a:pt x="165820" y="0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20A0A63-0360-6F87-88AE-7EEFE233CCB5}"/>
                </a:ext>
              </a:extLst>
            </p:cNvPr>
            <p:cNvSpPr/>
            <p:nvPr/>
          </p:nvSpPr>
          <p:spPr>
            <a:xfrm>
              <a:off x="8329715" y="1915345"/>
              <a:ext cx="61037" cy="279487"/>
            </a:xfrm>
            <a:custGeom>
              <a:avLst/>
              <a:gdLst>
                <a:gd name="connsiteX0" fmla="*/ 0 w 61037"/>
                <a:gd name="connsiteY0" fmla="*/ 279487 h 279487"/>
                <a:gd name="connsiteX1" fmla="*/ 46890 w 61037"/>
                <a:gd name="connsiteY1" fmla="*/ 35915 h 279487"/>
                <a:gd name="connsiteX2" fmla="*/ 61037 w 61037"/>
                <a:gd name="connsiteY2" fmla="*/ 0 h 27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037" h="279487">
                  <a:moveTo>
                    <a:pt x="0" y="279487"/>
                  </a:moveTo>
                  <a:cubicBezTo>
                    <a:pt x="7775" y="195824"/>
                    <a:pt x="24164" y="113951"/>
                    <a:pt x="46890" y="35915"/>
                  </a:cubicBezTo>
                  <a:cubicBezTo>
                    <a:pt x="51802" y="24102"/>
                    <a:pt x="57171" y="12598"/>
                    <a:pt x="61037" y="0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C330391-FA0F-DFAD-0AEF-73CB4C6B9B9E}"/>
                </a:ext>
              </a:extLst>
            </p:cNvPr>
            <p:cNvSpPr/>
            <p:nvPr/>
          </p:nvSpPr>
          <p:spPr>
            <a:xfrm>
              <a:off x="8769836" y="1683492"/>
              <a:ext cx="53540" cy="428984"/>
            </a:xfrm>
            <a:custGeom>
              <a:avLst/>
              <a:gdLst>
                <a:gd name="connsiteX0" fmla="*/ 0 w 53540"/>
                <a:gd name="connsiteY0" fmla="*/ 428985 h 428984"/>
                <a:gd name="connsiteX1" fmla="*/ 41131 w 53540"/>
                <a:gd name="connsiteY1" fmla="*/ 55125 h 428984"/>
                <a:gd name="connsiteX2" fmla="*/ 53540 w 53540"/>
                <a:gd name="connsiteY2" fmla="*/ 0 h 42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540" h="428984">
                  <a:moveTo>
                    <a:pt x="0" y="428985"/>
                  </a:moveTo>
                  <a:cubicBezTo>
                    <a:pt x="6820" y="300570"/>
                    <a:pt x="21196" y="174904"/>
                    <a:pt x="41131" y="55125"/>
                  </a:cubicBezTo>
                  <a:cubicBezTo>
                    <a:pt x="45439" y="36995"/>
                    <a:pt x="50149" y="19336"/>
                    <a:pt x="53540" y="0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507B462-9A17-CF19-037B-957BBB0D075E}"/>
                </a:ext>
              </a:extLst>
            </p:cNvPr>
            <p:cNvSpPr/>
            <p:nvPr/>
          </p:nvSpPr>
          <p:spPr>
            <a:xfrm>
              <a:off x="9757992" y="1467320"/>
              <a:ext cx="240020" cy="615196"/>
            </a:xfrm>
            <a:custGeom>
              <a:avLst/>
              <a:gdLst>
                <a:gd name="connsiteX0" fmla="*/ 240021 w 240020"/>
                <a:gd name="connsiteY0" fmla="*/ 615197 h 615196"/>
                <a:gd name="connsiteX1" fmla="*/ 55632 w 240020"/>
                <a:gd name="connsiteY1" fmla="*/ 79054 h 615196"/>
                <a:gd name="connsiteX2" fmla="*/ 0 w 240020"/>
                <a:gd name="connsiteY2" fmla="*/ 0 h 6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020" h="615196">
                  <a:moveTo>
                    <a:pt x="240021" y="615197"/>
                  </a:moveTo>
                  <a:cubicBezTo>
                    <a:pt x="209446" y="431041"/>
                    <a:pt x="144998" y="250825"/>
                    <a:pt x="55632" y="79054"/>
                  </a:cubicBezTo>
                  <a:cubicBezTo>
                    <a:pt x="36318" y="53053"/>
                    <a:pt x="15206" y="27729"/>
                    <a:pt x="0" y="0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CE741D1-CDC7-9B2F-E61B-868C819C2FAE}"/>
                </a:ext>
              </a:extLst>
            </p:cNvPr>
            <p:cNvSpPr/>
            <p:nvPr/>
          </p:nvSpPr>
          <p:spPr>
            <a:xfrm>
              <a:off x="10057220" y="1607686"/>
              <a:ext cx="156444" cy="505537"/>
            </a:xfrm>
            <a:custGeom>
              <a:avLst/>
              <a:gdLst>
                <a:gd name="connsiteX0" fmla="*/ 156444 w 156444"/>
                <a:gd name="connsiteY0" fmla="*/ 505537 h 505537"/>
                <a:gd name="connsiteX1" fmla="*/ 36261 w 156444"/>
                <a:gd name="connsiteY1" fmla="*/ 64962 h 505537"/>
                <a:gd name="connsiteX2" fmla="*/ 0 w 156444"/>
                <a:gd name="connsiteY2" fmla="*/ 0 h 50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444" h="505537">
                  <a:moveTo>
                    <a:pt x="156444" y="505537"/>
                  </a:moveTo>
                  <a:cubicBezTo>
                    <a:pt x="136516" y="354207"/>
                    <a:pt x="94509" y="206115"/>
                    <a:pt x="36261" y="64962"/>
                  </a:cubicBezTo>
                  <a:cubicBezTo>
                    <a:pt x="23672" y="43596"/>
                    <a:pt x="9911" y="22787"/>
                    <a:pt x="0" y="0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EF5FE37-E0BF-A35C-583A-30D912CB381E}"/>
                </a:ext>
              </a:extLst>
            </p:cNvPr>
            <p:cNvSpPr/>
            <p:nvPr/>
          </p:nvSpPr>
          <p:spPr>
            <a:xfrm>
              <a:off x="7554026" y="2105045"/>
              <a:ext cx="175667" cy="1276687"/>
            </a:xfrm>
            <a:custGeom>
              <a:avLst/>
              <a:gdLst>
                <a:gd name="connsiteX0" fmla="*/ 175668 w 175667"/>
                <a:gd name="connsiteY0" fmla="*/ 0 h 1276687"/>
                <a:gd name="connsiteX1" fmla="*/ 38524 w 175667"/>
                <a:gd name="connsiteY1" fmla="*/ 539139 h 1276687"/>
                <a:gd name="connsiteX2" fmla="*/ 116 w 175667"/>
                <a:gd name="connsiteY2" fmla="*/ 1276687 h 127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667" h="1276687">
                  <a:moveTo>
                    <a:pt x="175668" y="0"/>
                  </a:moveTo>
                  <a:cubicBezTo>
                    <a:pt x="115938" y="176131"/>
                    <a:pt x="73240" y="357331"/>
                    <a:pt x="38524" y="539139"/>
                  </a:cubicBezTo>
                  <a:cubicBezTo>
                    <a:pt x="-1126" y="783133"/>
                    <a:pt x="-368" y="1030621"/>
                    <a:pt x="116" y="1276687"/>
                  </a:cubicBezTo>
                </a:path>
              </a:pathLst>
            </a:custGeom>
            <a:noFill/>
            <a:ln w="42341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BDE7F69-1AC3-C490-2A18-A2384B5ECB28}"/>
                </a:ext>
              </a:extLst>
            </p:cNvPr>
            <p:cNvSpPr/>
            <p:nvPr/>
          </p:nvSpPr>
          <p:spPr>
            <a:xfrm>
              <a:off x="10566007" y="2147869"/>
              <a:ext cx="240289" cy="1130586"/>
            </a:xfrm>
            <a:custGeom>
              <a:avLst/>
              <a:gdLst>
                <a:gd name="connsiteX0" fmla="*/ 0 w 240289"/>
                <a:gd name="connsiteY0" fmla="*/ 0 h 1130586"/>
                <a:gd name="connsiteX1" fmla="*/ 169616 w 240289"/>
                <a:gd name="connsiteY1" fmla="*/ 475393 h 1130586"/>
                <a:gd name="connsiteX2" fmla="*/ 240289 w 240289"/>
                <a:gd name="connsiteY2" fmla="*/ 1130586 h 113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289" h="1130586">
                  <a:moveTo>
                    <a:pt x="0" y="0"/>
                  </a:moveTo>
                  <a:cubicBezTo>
                    <a:pt x="71554" y="154820"/>
                    <a:pt x="124889" y="314706"/>
                    <a:pt x="169616" y="475393"/>
                  </a:cubicBezTo>
                  <a:cubicBezTo>
                    <a:pt x="222135" y="691267"/>
                    <a:pt x="231093" y="911563"/>
                    <a:pt x="240289" y="1130586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2B36FFD-DDBD-0631-3BE8-898A37124E43}"/>
                </a:ext>
              </a:extLst>
            </p:cNvPr>
            <p:cNvSpPr/>
            <p:nvPr/>
          </p:nvSpPr>
          <p:spPr>
            <a:xfrm>
              <a:off x="10533361" y="1670172"/>
              <a:ext cx="392933" cy="1501206"/>
            </a:xfrm>
            <a:custGeom>
              <a:avLst/>
              <a:gdLst>
                <a:gd name="connsiteX0" fmla="*/ 0 w 392933"/>
                <a:gd name="connsiteY0" fmla="*/ 0 h 1501206"/>
                <a:gd name="connsiteX1" fmla="*/ 277365 w 392933"/>
                <a:gd name="connsiteY1" fmla="*/ 631233 h 1501206"/>
                <a:gd name="connsiteX2" fmla="*/ 392933 w 392933"/>
                <a:gd name="connsiteY2" fmla="*/ 1501207 h 150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933" h="1501206">
                  <a:moveTo>
                    <a:pt x="0" y="0"/>
                  </a:moveTo>
                  <a:cubicBezTo>
                    <a:pt x="117009" y="205572"/>
                    <a:pt x="204225" y="417871"/>
                    <a:pt x="277365" y="631233"/>
                  </a:cubicBezTo>
                  <a:cubicBezTo>
                    <a:pt x="363248" y="917872"/>
                    <a:pt x="377895" y="1210385"/>
                    <a:pt x="392933" y="1501207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395D177-8F93-DD54-7C4E-C6327772EE18}"/>
                </a:ext>
              </a:extLst>
            </p:cNvPr>
            <p:cNvSpPr/>
            <p:nvPr/>
          </p:nvSpPr>
          <p:spPr>
            <a:xfrm>
              <a:off x="8006984" y="3939418"/>
              <a:ext cx="234530" cy="2190680"/>
            </a:xfrm>
            <a:custGeom>
              <a:avLst/>
              <a:gdLst>
                <a:gd name="connsiteX0" fmla="*/ 234530 w 234530"/>
                <a:gd name="connsiteY0" fmla="*/ 0 h 2190680"/>
                <a:gd name="connsiteX1" fmla="*/ 33801 w 234530"/>
                <a:gd name="connsiteY1" fmla="*/ 2190681 h 219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530" h="2190680">
                  <a:moveTo>
                    <a:pt x="234530" y="0"/>
                  </a:moveTo>
                  <a:cubicBezTo>
                    <a:pt x="215367" y="734829"/>
                    <a:pt x="-102316" y="1450927"/>
                    <a:pt x="33801" y="2190681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532B1085-D33A-1F85-F3A0-3E4F1D07B267}"/>
                </a:ext>
              </a:extLst>
            </p:cNvPr>
            <p:cNvSpPr/>
            <p:nvPr/>
          </p:nvSpPr>
          <p:spPr>
            <a:xfrm>
              <a:off x="10319524" y="3939418"/>
              <a:ext cx="234530" cy="2190680"/>
            </a:xfrm>
            <a:custGeom>
              <a:avLst/>
              <a:gdLst>
                <a:gd name="connsiteX0" fmla="*/ 0 w 234530"/>
                <a:gd name="connsiteY0" fmla="*/ 0 h 2190680"/>
                <a:gd name="connsiteX1" fmla="*/ 200729 w 234530"/>
                <a:gd name="connsiteY1" fmla="*/ 2190681 h 219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530" h="2190680">
                  <a:moveTo>
                    <a:pt x="0" y="0"/>
                  </a:moveTo>
                  <a:cubicBezTo>
                    <a:pt x="19164" y="734829"/>
                    <a:pt x="336846" y="1450927"/>
                    <a:pt x="200729" y="2190681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C9072BD-C016-1147-3E78-61074D4614AD}"/>
                </a:ext>
              </a:extLst>
            </p:cNvPr>
            <p:cNvSpPr/>
            <p:nvPr/>
          </p:nvSpPr>
          <p:spPr>
            <a:xfrm>
              <a:off x="8328908" y="3948146"/>
              <a:ext cx="1946186" cy="2282302"/>
            </a:xfrm>
            <a:custGeom>
              <a:avLst/>
              <a:gdLst>
                <a:gd name="connsiteX0" fmla="*/ 130790 w 1946186"/>
                <a:gd name="connsiteY0" fmla="*/ 43639 h 2282302"/>
                <a:gd name="connsiteX1" fmla="*/ 105356 w 1946186"/>
                <a:gd name="connsiteY1" fmla="*/ 1735158 h 2282302"/>
                <a:gd name="connsiteX2" fmla="*/ 1760920 w 1946186"/>
                <a:gd name="connsiteY2" fmla="*/ 1988155 h 2282302"/>
                <a:gd name="connsiteX3" fmla="*/ 1908903 w 1946186"/>
                <a:gd name="connsiteY3" fmla="*/ 462751 h 2282302"/>
                <a:gd name="connsiteX4" fmla="*/ 1867537 w 1946186"/>
                <a:gd name="connsiteY4" fmla="*/ 0 h 2282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6186" h="2282302">
                  <a:moveTo>
                    <a:pt x="130790" y="43639"/>
                  </a:moveTo>
                  <a:cubicBezTo>
                    <a:pt x="220317" y="608680"/>
                    <a:pt x="-182395" y="1192150"/>
                    <a:pt x="105356" y="1735158"/>
                  </a:cubicBezTo>
                  <a:cubicBezTo>
                    <a:pt x="414131" y="2298071"/>
                    <a:pt x="1317135" y="2499901"/>
                    <a:pt x="1760920" y="1988155"/>
                  </a:cubicBezTo>
                  <a:cubicBezTo>
                    <a:pt x="2071042" y="1537423"/>
                    <a:pt x="1894866" y="968695"/>
                    <a:pt x="1908903" y="462751"/>
                  </a:cubicBezTo>
                  <a:cubicBezTo>
                    <a:pt x="1904933" y="307907"/>
                    <a:pt x="1898515" y="152205"/>
                    <a:pt x="1867537" y="0"/>
                  </a:cubicBezTo>
                </a:path>
              </a:pathLst>
            </a:custGeom>
            <a:noFill/>
            <a:ln w="46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A188BFE-9330-6CE6-FDE9-A3D787DCE4C4}"/>
                </a:ext>
              </a:extLst>
            </p:cNvPr>
            <p:cNvSpPr/>
            <p:nvPr/>
          </p:nvSpPr>
          <p:spPr>
            <a:xfrm>
              <a:off x="9245162" y="3791045"/>
              <a:ext cx="50753" cy="2181953"/>
            </a:xfrm>
            <a:custGeom>
              <a:avLst/>
              <a:gdLst>
                <a:gd name="connsiteX0" fmla="*/ 0 w 50753"/>
                <a:gd name="connsiteY0" fmla="*/ 0 h 2181953"/>
                <a:gd name="connsiteX1" fmla="*/ 43642 w 50753"/>
                <a:gd name="connsiteY1" fmla="*/ 2181954 h 2181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753" h="2181953">
                  <a:moveTo>
                    <a:pt x="0" y="0"/>
                  </a:moveTo>
                  <a:cubicBezTo>
                    <a:pt x="88037" y="724234"/>
                    <a:pt x="32312" y="1454926"/>
                    <a:pt x="43642" y="2181954"/>
                  </a:cubicBezTo>
                </a:path>
              </a:pathLst>
            </a:custGeom>
            <a:noFill/>
            <a:ln w="23087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8C584C4-B9D5-8340-FE50-7CBA789002C8}"/>
                </a:ext>
              </a:extLst>
            </p:cNvPr>
            <p:cNvSpPr/>
            <p:nvPr/>
          </p:nvSpPr>
          <p:spPr>
            <a:xfrm>
              <a:off x="8843702" y="6295928"/>
              <a:ext cx="1029818" cy="123118"/>
            </a:xfrm>
            <a:custGeom>
              <a:avLst/>
              <a:gdLst>
                <a:gd name="connsiteX0" fmla="*/ 0 w 1029818"/>
                <a:gd name="connsiteY0" fmla="*/ 0 h 123118"/>
                <a:gd name="connsiteX1" fmla="*/ 984654 w 1029818"/>
                <a:gd name="connsiteY1" fmla="*/ 30199 h 123118"/>
                <a:gd name="connsiteX2" fmla="*/ 1029819 w 1029818"/>
                <a:gd name="connsiteY2" fmla="*/ 5 h 123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9818" h="123118">
                  <a:moveTo>
                    <a:pt x="0" y="0"/>
                  </a:moveTo>
                  <a:cubicBezTo>
                    <a:pt x="302782" y="143241"/>
                    <a:pt x="677453" y="171982"/>
                    <a:pt x="984654" y="30199"/>
                  </a:cubicBezTo>
                  <a:lnTo>
                    <a:pt x="1029819" y="5"/>
                  </a:ln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3375736-1F9F-1102-07E0-5C516369DAF4}"/>
                </a:ext>
              </a:extLst>
            </p:cNvPr>
            <p:cNvSpPr/>
            <p:nvPr/>
          </p:nvSpPr>
          <p:spPr>
            <a:xfrm>
              <a:off x="10067287" y="816798"/>
              <a:ext cx="247843" cy="238944"/>
            </a:xfrm>
            <a:custGeom>
              <a:avLst/>
              <a:gdLst>
                <a:gd name="connsiteX0" fmla="*/ 247843 w 247843"/>
                <a:gd name="connsiteY0" fmla="*/ 119472 h 238944"/>
                <a:gd name="connsiteX1" fmla="*/ 123922 w 247843"/>
                <a:gd name="connsiteY1" fmla="*/ 238944 h 238944"/>
                <a:gd name="connsiteX2" fmla="*/ 0 w 247843"/>
                <a:gd name="connsiteY2" fmla="*/ 119472 h 238944"/>
                <a:gd name="connsiteX3" fmla="*/ 123922 w 247843"/>
                <a:gd name="connsiteY3" fmla="*/ 0 h 238944"/>
                <a:gd name="connsiteX4" fmla="*/ 247843 w 247843"/>
                <a:gd name="connsiteY4" fmla="*/ 119472 h 23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843" h="238944">
                  <a:moveTo>
                    <a:pt x="247843" y="119472"/>
                  </a:moveTo>
                  <a:cubicBezTo>
                    <a:pt x="247843" y="185455"/>
                    <a:pt x="192362" y="238944"/>
                    <a:pt x="123922" y="238944"/>
                  </a:cubicBezTo>
                  <a:cubicBezTo>
                    <a:pt x="55481" y="238944"/>
                    <a:pt x="0" y="185455"/>
                    <a:pt x="0" y="119472"/>
                  </a:cubicBezTo>
                  <a:cubicBezTo>
                    <a:pt x="0" y="53489"/>
                    <a:pt x="55482" y="0"/>
                    <a:pt x="123922" y="0"/>
                  </a:cubicBezTo>
                  <a:cubicBezTo>
                    <a:pt x="192362" y="0"/>
                    <a:pt x="247843" y="53489"/>
                    <a:pt x="247843" y="119472"/>
                  </a:cubicBezTo>
                  <a:close/>
                </a:path>
              </a:pathLst>
            </a:custGeom>
            <a:solidFill>
              <a:srgbClr val="FFFFFF"/>
            </a:solidFill>
            <a:ln w="11543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48CA220-7C60-4C24-EAC1-9249BE1AEBE7}"/>
                </a:ext>
              </a:extLst>
            </p:cNvPr>
            <p:cNvSpPr/>
            <p:nvPr/>
          </p:nvSpPr>
          <p:spPr>
            <a:xfrm>
              <a:off x="9455031" y="1546591"/>
              <a:ext cx="156444" cy="505536"/>
            </a:xfrm>
            <a:custGeom>
              <a:avLst/>
              <a:gdLst>
                <a:gd name="connsiteX0" fmla="*/ 156444 w 156444"/>
                <a:gd name="connsiteY0" fmla="*/ 505537 h 505536"/>
                <a:gd name="connsiteX1" fmla="*/ 36261 w 156444"/>
                <a:gd name="connsiteY1" fmla="*/ 64962 h 505536"/>
                <a:gd name="connsiteX2" fmla="*/ 0 w 156444"/>
                <a:gd name="connsiteY2" fmla="*/ 0 h 50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444" h="505536">
                  <a:moveTo>
                    <a:pt x="156444" y="505537"/>
                  </a:moveTo>
                  <a:cubicBezTo>
                    <a:pt x="136516" y="354207"/>
                    <a:pt x="94509" y="206115"/>
                    <a:pt x="36261" y="64962"/>
                  </a:cubicBezTo>
                  <a:cubicBezTo>
                    <a:pt x="23672" y="43597"/>
                    <a:pt x="9911" y="22787"/>
                    <a:pt x="0" y="0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F75AE84-6E67-F89A-F63E-B71C2B309521}"/>
                </a:ext>
              </a:extLst>
            </p:cNvPr>
            <p:cNvSpPr/>
            <p:nvPr/>
          </p:nvSpPr>
          <p:spPr>
            <a:xfrm>
              <a:off x="9418866" y="1547446"/>
              <a:ext cx="25062" cy="529188"/>
            </a:xfrm>
            <a:custGeom>
              <a:avLst/>
              <a:gdLst>
                <a:gd name="connsiteX0" fmla="*/ 22894 w 25062"/>
                <a:gd name="connsiteY0" fmla="*/ 529188 h 529188"/>
                <a:gd name="connsiteX1" fmla="*/ 25062 w 25062"/>
                <a:gd name="connsiteY1" fmla="*/ 0 h 529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062" h="529188">
                  <a:moveTo>
                    <a:pt x="22894" y="529188"/>
                  </a:moveTo>
                  <a:cubicBezTo>
                    <a:pt x="-3620" y="354278"/>
                    <a:pt x="-12205" y="174066"/>
                    <a:pt x="25062" y="0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8625591-7FE1-61A7-C09D-A15E47D5BD1A}"/>
                </a:ext>
              </a:extLst>
            </p:cNvPr>
            <p:cNvSpPr/>
            <p:nvPr/>
          </p:nvSpPr>
          <p:spPr>
            <a:xfrm>
              <a:off x="7209318" y="289455"/>
              <a:ext cx="1094879" cy="1023427"/>
            </a:xfrm>
            <a:custGeom>
              <a:avLst/>
              <a:gdLst>
                <a:gd name="connsiteX0" fmla="*/ 1094880 w 1094879"/>
                <a:gd name="connsiteY0" fmla="*/ 281668 h 1023427"/>
                <a:gd name="connsiteX1" fmla="*/ 341508 w 1094879"/>
                <a:gd name="connsiteY1" fmla="*/ 42052 h 1023427"/>
                <a:gd name="connsiteX2" fmla="*/ 251117 w 1094879"/>
                <a:gd name="connsiteY2" fmla="*/ 1023427 h 102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4879" h="1023427">
                  <a:moveTo>
                    <a:pt x="1094880" y="281668"/>
                  </a:moveTo>
                  <a:cubicBezTo>
                    <a:pt x="888566" y="115791"/>
                    <a:pt x="616971" y="-89807"/>
                    <a:pt x="341508" y="42052"/>
                  </a:cubicBezTo>
                  <a:cubicBezTo>
                    <a:pt x="-35058" y="198333"/>
                    <a:pt x="-149207" y="823596"/>
                    <a:pt x="251117" y="1023427"/>
                  </a:cubicBezTo>
                </a:path>
              </a:pathLst>
            </a:custGeom>
            <a:noFill/>
            <a:ln w="46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E855E12-7181-CDC8-AB11-7AAE8FD2715D}"/>
                </a:ext>
              </a:extLst>
            </p:cNvPr>
            <p:cNvSpPr/>
            <p:nvPr/>
          </p:nvSpPr>
          <p:spPr>
            <a:xfrm>
              <a:off x="9777439" y="2459484"/>
              <a:ext cx="736474" cy="258443"/>
            </a:xfrm>
            <a:custGeom>
              <a:avLst/>
              <a:gdLst>
                <a:gd name="connsiteX0" fmla="*/ 0 w 736474"/>
                <a:gd name="connsiteY0" fmla="*/ 258443 h 258443"/>
                <a:gd name="connsiteX1" fmla="*/ 249799 w 736474"/>
                <a:gd name="connsiteY1" fmla="*/ 34288 h 258443"/>
                <a:gd name="connsiteX2" fmla="*/ 719079 w 736474"/>
                <a:gd name="connsiteY2" fmla="*/ 55741 h 258443"/>
                <a:gd name="connsiteX3" fmla="*/ 736475 w 736474"/>
                <a:gd name="connsiteY3" fmla="*/ 63915 h 258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474" h="258443">
                  <a:moveTo>
                    <a:pt x="0" y="258443"/>
                  </a:moveTo>
                  <a:cubicBezTo>
                    <a:pt x="46225" y="152172"/>
                    <a:pt x="141387" y="72139"/>
                    <a:pt x="249799" y="34288"/>
                  </a:cubicBezTo>
                  <a:cubicBezTo>
                    <a:pt x="401198" y="-19110"/>
                    <a:pt x="572715" y="-8763"/>
                    <a:pt x="719079" y="55741"/>
                  </a:cubicBezTo>
                  <a:cubicBezTo>
                    <a:pt x="724923" y="58368"/>
                    <a:pt x="730723" y="61092"/>
                    <a:pt x="736475" y="63915"/>
                  </a:cubicBezTo>
                </a:path>
              </a:pathLst>
            </a:custGeom>
            <a:noFill/>
            <a:ln w="115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EC88716-4EBE-798E-94F2-04AEA1B25FCD}"/>
                </a:ext>
              </a:extLst>
            </p:cNvPr>
            <p:cNvSpPr/>
            <p:nvPr/>
          </p:nvSpPr>
          <p:spPr>
            <a:xfrm>
              <a:off x="9777439" y="2398389"/>
              <a:ext cx="736474" cy="258443"/>
            </a:xfrm>
            <a:custGeom>
              <a:avLst/>
              <a:gdLst>
                <a:gd name="connsiteX0" fmla="*/ 0 w 736474"/>
                <a:gd name="connsiteY0" fmla="*/ 258443 h 258443"/>
                <a:gd name="connsiteX1" fmla="*/ 249799 w 736474"/>
                <a:gd name="connsiteY1" fmla="*/ 34288 h 258443"/>
                <a:gd name="connsiteX2" fmla="*/ 719079 w 736474"/>
                <a:gd name="connsiteY2" fmla="*/ 55741 h 258443"/>
                <a:gd name="connsiteX3" fmla="*/ 736475 w 736474"/>
                <a:gd name="connsiteY3" fmla="*/ 63916 h 258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474" h="258443">
                  <a:moveTo>
                    <a:pt x="0" y="258443"/>
                  </a:moveTo>
                  <a:cubicBezTo>
                    <a:pt x="46225" y="152172"/>
                    <a:pt x="141387" y="72139"/>
                    <a:pt x="249799" y="34288"/>
                  </a:cubicBezTo>
                  <a:cubicBezTo>
                    <a:pt x="401198" y="-19110"/>
                    <a:pt x="572715" y="-8763"/>
                    <a:pt x="719079" y="55741"/>
                  </a:cubicBezTo>
                  <a:cubicBezTo>
                    <a:pt x="724923" y="58368"/>
                    <a:pt x="730723" y="61092"/>
                    <a:pt x="736475" y="63916"/>
                  </a:cubicBezTo>
                </a:path>
              </a:pathLst>
            </a:custGeom>
            <a:noFill/>
            <a:ln w="115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004784C-B472-929E-C0B6-7E198F173251}"/>
                </a:ext>
              </a:extLst>
            </p:cNvPr>
            <p:cNvSpPr/>
            <p:nvPr/>
          </p:nvSpPr>
          <p:spPr>
            <a:xfrm>
              <a:off x="9952792" y="2919999"/>
              <a:ext cx="484832" cy="230476"/>
            </a:xfrm>
            <a:custGeom>
              <a:avLst/>
              <a:gdLst>
                <a:gd name="connsiteX0" fmla="*/ 0 w 484832"/>
                <a:gd name="connsiteY0" fmla="*/ 7085 h 230476"/>
                <a:gd name="connsiteX1" fmla="*/ 378027 w 484832"/>
                <a:gd name="connsiteY1" fmla="*/ 192384 h 230476"/>
                <a:gd name="connsiteX2" fmla="*/ 483114 w 484832"/>
                <a:gd name="connsiteY2" fmla="*/ 0 h 23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4832" h="230476">
                  <a:moveTo>
                    <a:pt x="0" y="7085"/>
                  </a:moveTo>
                  <a:cubicBezTo>
                    <a:pt x="268" y="185965"/>
                    <a:pt x="235741" y="291423"/>
                    <a:pt x="378027" y="192384"/>
                  </a:cubicBezTo>
                  <a:cubicBezTo>
                    <a:pt x="443098" y="152996"/>
                    <a:pt x="495059" y="79003"/>
                    <a:pt x="483114" y="0"/>
                  </a:cubicBezTo>
                </a:path>
              </a:pathLst>
            </a:custGeom>
            <a:noFill/>
            <a:ln w="11543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88A0331-3A49-1C6F-93EC-77FFD39270DE}"/>
                </a:ext>
              </a:extLst>
            </p:cNvPr>
            <p:cNvSpPr/>
            <p:nvPr/>
          </p:nvSpPr>
          <p:spPr>
            <a:xfrm>
              <a:off x="10344756" y="3092852"/>
              <a:ext cx="86672" cy="82850"/>
            </a:xfrm>
            <a:custGeom>
              <a:avLst/>
              <a:gdLst>
                <a:gd name="connsiteX0" fmla="*/ 70224 w 86672"/>
                <a:gd name="connsiteY0" fmla="*/ 52924 h 82850"/>
                <a:gd name="connsiteX1" fmla="*/ 26887 w 86672"/>
                <a:gd name="connsiteY1" fmla="*/ 71353 h 82850"/>
                <a:gd name="connsiteX2" fmla="*/ 16449 w 86672"/>
                <a:gd name="connsiteY2" fmla="*/ 29927 h 82850"/>
                <a:gd name="connsiteX3" fmla="*/ 59785 w 86672"/>
                <a:gd name="connsiteY3" fmla="*/ 11498 h 82850"/>
                <a:gd name="connsiteX4" fmla="*/ 70224 w 86672"/>
                <a:gd name="connsiteY4" fmla="*/ 52924 h 8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72" h="82850">
                  <a:moveTo>
                    <a:pt x="70224" y="52924"/>
                  </a:moveTo>
                  <a:cubicBezTo>
                    <a:pt x="61139" y="69452"/>
                    <a:pt x="41737" y="77703"/>
                    <a:pt x="26887" y="71353"/>
                  </a:cubicBezTo>
                  <a:cubicBezTo>
                    <a:pt x="12038" y="65002"/>
                    <a:pt x="7364" y="46456"/>
                    <a:pt x="16449" y="29927"/>
                  </a:cubicBezTo>
                  <a:cubicBezTo>
                    <a:pt x="25533" y="13399"/>
                    <a:pt x="44935" y="5148"/>
                    <a:pt x="59785" y="11498"/>
                  </a:cubicBezTo>
                  <a:cubicBezTo>
                    <a:pt x="74635" y="17849"/>
                    <a:pt x="79308" y="36395"/>
                    <a:pt x="70224" y="52924"/>
                  </a:cubicBezTo>
                  <a:close/>
                </a:path>
              </a:pathLst>
            </a:custGeom>
            <a:solidFill>
              <a:srgbClr val="FFFFFF"/>
            </a:solidFill>
            <a:ln w="670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4040358-2FBC-FAA4-B250-BE44966FB971}"/>
                </a:ext>
              </a:extLst>
            </p:cNvPr>
            <p:cNvSpPr/>
            <p:nvPr/>
          </p:nvSpPr>
          <p:spPr>
            <a:xfrm>
              <a:off x="7767015" y="3895779"/>
              <a:ext cx="361043" cy="1396450"/>
            </a:xfrm>
            <a:custGeom>
              <a:avLst/>
              <a:gdLst>
                <a:gd name="connsiteX0" fmla="*/ 361043 w 361043"/>
                <a:gd name="connsiteY0" fmla="*/ 0 h 1396450"/>
                <a:gd name="connsiteX1" fmla="*/ 1223 w 361043"/>
                <a:gd name="connsiteY1" fmla="*/ 1089812 h 1396450"/>
                <a:gd name="connsiteX2" fmla="*/ 265042 w 361043"/>
                <a:gd name="connsiteY2" fmla="*/ 1396450 h 139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1043" h="1396450">
                  <a:moveTo>
                    <a:pt x="361043" y="0"/>
                  </a:moveTo>
                  <a:cubicBezTo>
                    <a:pt x="336858" y="391324"/>
                    <a:pt x="44783" y="704193"/>
                    <a:pt x="1223" y="1089812"/>
                  </a:cubicBezTo>
                  <a:cubicBezTo>
                    <a:pt x="-14370" y="1271898"/>
                    <a:pt x="121715" y="1341213"/>
                    <a:pt x="265042" y="1396450"/>
                  </a:cubicBezTo>
                </a:path>
              </a:pathLst>
            </a:custGeom>
            <a:noFill/>
            <a:ln w="46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42F1388-62A0-92A4-DC8C-AB477B63D088}"/>
                </a:ext>
              </a:extLst>
            </p:cNvPr>
            <p:cNvSpPr/>
            <p:nvPr/>
          </p:nvSpPr>
          <p:spPr>
            <a:xfrm>
              <a:off x="10428873" y="3871341"/>
              <a:ext cx="361043" cy="1396449"/>
            </a:xfrm>
            <a:custGeom>
              <a:avLst/>
              <a:gdLst>
                <a:gd name="connsiteX0" fmla="*/ 0 w 361043"/>
                <a:gd name="connsiteY0" fmla="*/ 0 h 1396449"/>
                <a:gd name="connsiteX1" fmla="*/ 359821 w 361043"/>
                <a:gd name="connsiteY1" fmla="*/ 1089812 h 1396449"/>
                <a:gd name="connsiteX2" fmla="*/ 96001 w 361043"/>
                <a:gd name="connsiteY2" fmla="*/ 1396450 h 139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1043" h="1396449">
                  <a:moveTo>
                    <a:pt x="0" y="0"/>
                  </a:moveTo>
                  <a:cubicBezTo>
                    <a:pt x="24185" y="391324"/>
                    <a:pt x="316260" y="704193"/>
                    <a:pt x="359821" y="1089812"/>
                  </a:cubicBezTo>
                  <a:cubicBezTo>
                    <a:pt x="375414" y="1271898"/>
                    <a:pt x="239328" y="1341213"/>
                    <a:pt x="96001" y="1396450"/>
                  </a:cubicBezTo>
                </a:path>
              </a:pathLst>
            </a:custGeom>
            <a:noFill/>
            <a:ln w="4617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D049972-AFEB-7905-1515-6D941BE75FBB}"/>
                </a:ext>
              </a:extLst>
            </p:cNvPr>
            <p:cNvSpPr/>
            <p:nvPr/>
          </p:nvSpPr>
          <p:spPr>
            <a:xfrm>
              <a:off x="8826245" y="6290691"/>
              <a:ext cx="17627" cy="322929"/>
            </a:xfrm>
            <a:custGeom>
              <a:avLst/>
              <a:gdLst>
                <a:gd name="connsiteX0" fmla="*/ 8730 w 17627"/>
                <a:gd name="connsiteY0" fmla="*/ 0 h 322929"/>
                <a:gd name="connsiteX1" fmla="*/ 4973 w 17627"/>
                <a:gd name="connsiteY1" fmla="*/ 314585 h 322929"/>
                <a:gd name="connsiteX2" fmla="*/ 0 w 17627"/>
                <a:gd name="connsiteY2" fmla="*/ 322930 h 322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27" h="322929">
                  <a:moveTo>
                    <a:pt x="8730" y="0"/>
                  </a:moveTo>
                  <a:cubicBezTo>
                    <a:pt x="-2920" y="104587"/>
                    <a:pt x="36821" y="212189"/>
                    <a:pt x="4973" y="314585"/>
                  </a:cubicBezTo>
                  <a:lnTo>
                    <a:pt x="0" y="322930"/>
                  </a:ln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FB58C62-0060-1F9B-2742-F0CA1ED86658}"/>
                </a:ext>
              </a:extLst>
            </p:cNvPr>
            <p:cNvSpPr/>
            <p:nvPr/>
          </p:nvSpPr>
          <p:spPr>
            <a:xfrm>
              <a:off x="9873998" y="6302910"/>
              <a:ext cx="17627" cy="322929"/>
            </a:xfrm>
            <a:custGeom>
              <a:avLst/>
              <a:gdLst>
                <a:gd name="connsiteX0" fmla="*/ 8897 w 17627"/>
                <a:gd name="connsiteY0" fmla="*/ 0 h 322929"/>
                <a:gd name="connsiteX1" fmla="*/ 12655 w 17627"/>
                <a:gd name="connsiteY1" fmla="*/ 314585 h 322929"/>
                <a:gd name="connsiteX2" fmla="*/ 17628 w 17627"/>
                <a:gd name="connsiteY2" fmla="*/ 322930 h 322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27" h="322929">
                  <a:moveTo>
                    <a:pt x="8897" y="0"/>
                  </a:moveTo>
                  <a:cubicBezTo>
                    <a:pt x="20548" y="104587"/>
                    <a:pt x="-19194" y="212189"/>
                    <a:pt x="12655" y="314585"/>
                  </a:cubicBezTo>
                  <a:lnTo>
                    <a:pt x="17628" y="322930"/>
                  </a:ln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77DE992B-6B5B-7029-7444-60AA32EBCB51}"/>
                </a:ext>
              </a:extLst>
            </p:cNvPr>
            <p:cNvSpPr/>
            <p:nvPr/>
          </p:nvSpPr>
          <p:spPr>
            <a:xfrm>
              <a:off x="7656945" y="6127498"/>
              <a:ext cx="1159651" cy="528890"/>
            </a:xfrm>
            <a:custGeom>
              <a:avLst/>
              <a:gdLst>
                <a:gd name="connsiteX0" fmla="*/ 615662 w 1159651"/>
                <a:gd name="connsiteY0" fmla="*/ 113869 h 528890"/>
                <a:gd name="connsiteX1" fmla="*/ 146087 w 1159651"/>
                <a:gd name="connsiteY1" fmla="*/ 481694 h 528890"/>
                <a:gd name="connsiteX2" fmla="*/ 1159652 w 1159651"/>
                <a:gd name="connsiteY2" fmla="*/ 500209 h 52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9651" h="528890">
                  <a:moveTo>
                    <a:pt x="615662" y="113869"/>
                  </a:moveTo>
                  <a:cubicBezTo>
                    <a:pt x="373358" y="-208931"/>
                    <a:pt x="-292540" y="231670"/>
                    <a:pt x="146087" y="481694"/>
                  </a:cubicBezTo>
                  <a:cubicBezTo>
                    <a:pt x="467198" y="583928"/>
                    <a:pt x="826379" y="486079"/>
                    <a:pt x="1159652" y="500209"/>
                  </a:cubicBezTo>
                </a:path>
              </a:pathLst>
            </a:custGeom>
            <a:noFill/>
            <a:ln w="41711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095DBDF-6A47-9B78-B626-EA1D6FADE74A}"/>
                </a:ext>
              </a:extLst>
            </p:cNvPr>
            <p:cNvSpPr/>
            <p:nvPr/>
          </p:nvSpPr>
          <p:spPr>
            <a:xfrm>
              <a:off x="9912405" y="6127498"/>
              <a:ext cx="1159651" cy="528890"/>
            </a:xfrm>
            <a:custGeom>
              <a:avLst/>
              <a:gdLst>
                <a:gd name="connsiteX0" fmla="*/ 543991 w 1159651"/>
                <a:gd name="connsiteY0" fmla="*/ 113869 h 528890"/>
                <a:gd name="connsiteX1" fmla="*/ 1013565 w 1159651"/>
                <a:gd name="connsiteY1" fmla="*/ 481694 h 528890"/>
                <a:gd name="connsiteX2" fmla="*/ 0 w 1159651"/>
                <a:gd name="connsiteY2" fmla="*/ 500209 h 52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9651" h="528890">
                  <a:moveTo>
                    <a:pt x="543991" y="113869"/>
                  </a:moveTo>
                  <a:cubicBezTo>
                    <a:pt x="786294" y="-208931"/>
                    <a:pt x="1452192" y="231670"/>
                    <a:pt x="1013565" y="481694"/>
                  </a:cubicBezTo>
                  <a:cubicBezTo>
                    <a:pt x="692454" y="583928"/>
                    <a:pt x="333273" y="486079"/>
                    <a:pt x="0" y="500209"/>
                  </a:cubicBezTo>
                </a:path>
              </a:pathLst>
            </a:custGeom>
            <a:noFill/>
            <a:ln w="41711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732BA12D-E0CE-174F-DDB1-35E5FC1B6A89}"/>
                </a:ext>
              </a:extLst>
            </p:cNvPr>
            <p:cNvSpPr/>
            <p:nvPr/>
          </p:nvSpPr>
          <p:spPr>
            <a:xfrm>
              <a:off x="7682651" y="3955061"/>
              <a:ext cx="3359074" cy="2676849"/>
            </a:xfrm>
            <a:custGeom>
              <a:avLst/>
              <a:gdLst>
                <a:gd name="connsiteX0" fmla="*/ 366254 w 3359074"/>
                <a:gd name="connsiteY0" fmla="*/ 2672367 h 2676849"/>
                <a:gd name="connsiteX1" fmla="*/ 158025 w 3359074"/>
                <a:gd name="connsiteY1" fmla="*/ 2638430 h 2676849"/>
                <a:gd name="connsiteX2" fmla="*/ -296 w 3359074"/>
                <a:gd name="connsiteY2" fmla="*/ 2454329 h 2676849"/>
                <a:gd name="connsiteX3" fmla="*/ 349397 w 3359074"/>
                <a:gd name="connsiteY3" fmla="*/ 2198223 h 2676849"/>
                <a:gd name="connsiteX4" fmla="*/ 535988 w 3359074"/>
                <a:gd name="connsiteY4" fmla="*/ 2269050 h 2676849"/>
                <a:gd name="connsiteX5" fmla="*/ 610620 w 3359074"/>
                <a:gd name="connsiteY5" fmla="*/ 2289728 h 2676849"/>
                <a:gd name="connsiteX6" fmla="*/ 440904 w 3359074"/>
                <a:gd name="connsiteY6" fmla="*/ 2159162 h 2676849"/>
                <a:gd name="connsiteX7" fmla="*/ 382745 w 3359074"/>
                <a:gd name="connsiteY7" fmla="*/ 2139237 h 2676849"/>
                <a:gd name="connsiteX8" fmla="*/ 367321 w 3359074"/>
                <a:gd name="connsiteY8" fmla="*/ 2054110 h 2676849"/>
                <a:gd name="connsiteX9" fmla="*/ 466247 w 3359074"/>
                <a:gd name="connsiteY9" fmla="*/ 869380 h 2676849"/>
                <a:gd name="connsiteX10" fmla="*/ 576737 w 3359074"/>
                <a:gd name="connsiteY10" fmla="*/ 139801 h 2676849"/>
                <a:gd name="connsiteX11" fmla="*/ 587179 w 3359074"/>
                <a:gd name="connsiteY11" fmla="*/ 10510 h 2676849"/>
                <a:gd name="connsiteX12" fmla="*/ 666347 w 3359074"/>
                <a:gd name="connsiteY12" fmla="*/ 26968 h 2676849"/>
                <a:gd name="connsiteX13" fmla="*/ 750069 w 3359074"/>
                <a:gd name="connsiteY13" fmla="*/ 47962 h 2676849"/>
                <a:gd name="connsiteX14" fmla="*/ 757538 w 3359074"/>
                <a:gd name="connsiteY14" fmla="*/ 189636 h 2676849"/>
                <a:gd name="connsiteX15" fmla="*/ 688878 w 3359074"/>
                <a:gd name="connsiteY15" fmla="*/ 754286 h 2676849"/>
                <a:gd name="connsiteX16" fmla="*/ 689821 w 3359074"/>
                <a:gd name="connsiteY16" fmla="*/ 1657327 h 2676849"/>
                <a:gd name="connsiteX17" fmla="*/ 1186011 w 3359074"/>
                <a:gd name="connsiteY17" fmla="*/ 2171517 h 2676849"/>
                <a:gd name="connsiteX18" fmla="*/ 1840267 w 3359074"/>
                <a:gd name="connsiteY18" fmla="*/ 2294655 h 2676849"/>
                <a:gd name="connsiteX19" fmla="*/ 2484443 w 3359074"/>
                <a:gd name="connsiteY19" fmla="*/ 1904995 h 2676849"/>
                <a:gd name="connsiteX20" fmla="*/ 2601923 w 3359074"/>
                <a:gd name="connsiteY20" fmla="*/ 902039 h 2676849"/>
                <a:gd name="connsiteX21" fmla="*/ 2579182 w 3359074"/>
                <a:gd name="connsiteY21" fmla="*/ 435101 h 2676849"/>
                <a:gd name="connsiteX22" fmla="*/ 2552067 w 3359074"/>
                <a:gd name="connsiteY22" fmla="*/ 54173 h 2676849"/>
                <a:gd name="connsiteX23" fmla="*/ 2546090 w 3359074"/>
                <a:gd name="connsiteY23" fmla="*/ 9265 h 2676849"/>
                <a:gd name="connsiteX24" fmla="*/ 2573899 w 3359074"/>
                <a:gd name="connsiteY24" fmla="*/ 3157 h 2676849"/>
                <a:gd name="connsiteX25" fmla="*/ 2604539 w 3359074"/>
                <a:gd name="connsiteY25" fmla="*/ 61 h 2676849"/>
                <a:gd name="connsiteX26" fmla="*/ 2617543 w 3359074"/>
                <a:gd name="connsiteY26" fmla="*/ 129627 h 2676849"/>
                <a:gd name="connsiteX27" fmla="*/ 2736612 w 3359074"/>
                <a:gd name="connsiteY27" fmla="*/ 910766 h 2676849"/>
                <a:gd name="connsiteX28" fmla="*/ 2839672 w 3359074"/>
                <a:gd name="connsiteY28" fmla="*/ 1783548 h 2676849"/>
                <a:gd name="connsiteX29" fmla="*/ 2824343 w 3359074"/>
                <a:gd name="connsiteY29" fmla="*/ 2083735 h 2676849"/>
                <a:gd name="connsiteX30" fmla="*/ 2817157 w 3359074"/>
                <a:gd name="connsiteY30" fmla="*/ 2191394 h 2676849"/>
                <a:gd name="connsiteX31" fmla="*/ 2787097 w 3359074"/>
                <a:gd name="connsiteY31" fmla="*/ 2234886 h 2676849"/>
                <a:gd name="connsiteX32" fmla="*/ 2762053 w 3359074"/>
                <a:gd name="connsiteY32" fmla="*/ 2308477 h 2676849"/>
                <a:gd name="connsiteX33" fmla="*/ 2813549 w 3359074"/>
                <a:gd name="connsiteY33" fmla="*/ 2278276 h 2676849"/>
                <a:gd name="connsiteX34" fmla="*/ 3015011 w 3359074"/>
                <a:gd name="connsiteY34" fmla="*/ 2203052 h 2676849"/>
                <a:gd name="connsiteX35" fmla="*/ 3249333 w 3359074"/>
                <a:gd name="connsiteY35" fmla="*/ 2277224 h 2676849"/>
                <a:gd name="connsiteX36" fmla="*/ 3357920 w 3359074"/>
                <a:gd name="connsiteY36" fmla="*/ 2446841 h 2676849"/>
                <a:gd name="connsiteX37" fmla="*/ 3335427 w 3359074"/>
                <a:gd name="connsiteY37" fmla="*/ 2539048 h 2676849"/>
                <a:gd name="connsiteX38" fmla="*/ 2682536 w 3359074"/>
                <a:gd name="connsiteY38" fmla="*/ 2666045 h 2676849"/>
                <a:gd name="connsiteX39" fmla="*/ 2350313 w 3359074"/>
                <a:gd name="connsiteY39" fmla="*/ 2646187 h 2676849"/>
                <a:gd name="connsiteX40" fmla="*/ 2226713 w 3359074"/>
                <a:gd name="connsiteY40" fmla="*/ 2640592 h 2676849"/>
                <a:gd name="connsiteX41" fmla="*/ 2222096 w 3359074"/>
                <a:gd name="connsiteY41" fmla="*/ 2617913 h 2676849"/>
                <a:gd name="connsiteX42" fmla="*/ 2222656 w 3359074"/>
                <a:gd name="connsiteY42" fmla="*/ 2463152 h 2676849"/>
                <a:gd name="connsiteX43" fmla="*/ 2209956 w 3359074"/>
                <a:gd name="connsiteY43" fmla="*/ 2321500 h 2676849"/>
                <a:gd name="connsiteX44" fmla="*/ 2134624 w 3359074"/>
                <a:gd name="connsiteY44" fmla="*/ 2341883 h 2676849"/>
                <a:gd name="connsiteX45" fmla="*/ 1702580 w 3359074"/>
                <a:gd name="connsiteY45" fmla="*/ 2433598 h 2676849"/>
                <a:gd name="connsiteX46" fmla="*/ 1241497 w 3359074"/>
                <a:gd name="connsiteY46" fmla="*/ 2344429 h 2676849"/>
                <a:gd name="connsiteX47" fmla="*/ 1137641 w 3359074"/>
                <a:gd name="connsiteY47" fmla="*/ 2315115 h 2676849"/>
                <a:gd name="connsiteX48" fmla="*/ 1128827 w 3359074"/>
                <a:gd name="connsiteY48" fmla="*/ 2453636 h 2676849"/>
                <a:gd name="connsiteX49" fmla="*/ 1129368 w 3359074"/>
                <a:gd name="connsiteY49" fmla="*/ 2613256 h 2676849"/>
                <a:gd name="connsiteX50" fmla="*/ 1124000 w 3359074"/>
                <a:gd name="connsiteY50" fmla="*/ 2640005 h 2676849"/>
                <a:gd name="connsiteX51" fmla="*/ 934948 w 3359074"/>
                <a:gd name="connsiteY51" fmla="*/ 2650757 h 2676849"/>
                <a:gd name="connsiteX52" fmla="*/ 632439 w 3359074"/>
                <a:gd name="connsiteY52" fmla="*/ 2669504 h 2676849"/>
                <a:gd name="connsiteX53" fmla="*/ 366254 w 3359074"/>
                <a:gd name="connsiteY53" fmla="*/ 2672367 h 2676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59074" h="2676849">
                  <a:moveTo>
                    <a:pt x="366254" y="2672367"/>
                  </a:moveTo>
                  <a:cubicBezTo>
                    <a:pt x="287247" y="2664640"/>
                    <a:pt x="196445" y="2649839"/>
                    <a:pt x="158025" y="2638430"/>
                  </a:cubicBezTo>
                  <a:cubicBezTo>
                    <a:pt x="77083" y="2614392"/>
                    <a:pt x="-296" y="2524413"/>
                    <a:pt x="-296" y="2454329"/>
                  </a:cubicBezTo>
                  <a:cubicBezTo>
                    <a:pt x="-296" y="2331860"/>
                    <a:pt x="181688" y="2198580"/>
                    <a:pt x="349397" y="2198223"/>
                  </a:cubicBezTo>
                  <a:cubicBezTo>
                    <a:pt x="426552" y="2198058"/>
                    <a:pt x="480879" y="2218680"/>
                    <a:pt x="535988" y="2269050"/>
                  </a:cubicBezTo>
                  <a:cubicBezTo>
                    <a:pt x="583560" y="2312530"/>
                    <a:pt x="610620" y="2320027"/>
                    <a:pt x="610620" y="2289728"/>
                  </a:cubicBezTo>
                  <a:cubicBezTo>
                    <a:pt x="610620" y="2248066"/>
                    <a:pt x="522256" y="2180086"/>
                    <a:pt x="440904" y="2159162"/>
                  </a:cubicBezTo>
                  <a:cubicBezTo>
                    <a:pt x="412361" y="2151821"/>
                    <a:pt x="386189" y="2142855"/>
                    <a:pt x="382745" y="2139237"/>
                  </a:cubicBezTo>
                  <a:cubicBezTo>
                    <a:pt x="379300" y="2135620"/>
                    <a:pt x="372359" y="2097313"/>
                    <a:pt x="367321" y="2054110"/>
                  </a:cubicBezTo>
                  <a:cubicBezTo>
                    <a:pt x="330687" y="1740009"/>
                    <a:pt x="351386" y="1492128"/>
                    <a:pt x="466247" y="869380"/>
                  </a:cubicBezTo>
                  <a:cubicBezTo>
                    <a:pt x="534923" y="497035"/>
                    <a:pt x="562700" y="313620"/>
                    <a:pt x="576737" y="139801"/>
                  </a:cubicBezTo>
                  <a:lnTo>
                    <a:pt x="587179" y="10510"/>
                  </a:lnTo>
                  <a:lnTo>
                    <a:pt x="666347" y="26968"/>
                  </a:lnTo>
                  <a:cubicBezTo>
                    <a:pt x="709890" y="36019"/>
                    <a:pt x="747565" y="45467"/>
                    <a:pt x="750069" y="47962"/>
                  </a:cubicBezTo>
                  <a:cubicBezTo>
                    <a:pt x="752573" y="50457"/>
                    <a:pt x="755934" y="114210"/>
                    <a:pt x="757538" y="189636"/>
                  </a:cubicBezTo>
                  <a:cubicBezTo>
                    <a:pt x="760985" y="351728"/>
                    <a:pt x="750451" y="438356"/>
                    <a:pt x="688878" y="754286"/>
                  </a:cubicBezTo>
                  <a:cubicBezTo>
                    <a:pt x="595700" y="1232371"/>
                    <a:pt x="595889" y="1413743"/>
                    <a:pt x="689821" y="1657327"/>
                  </a:cubicBezTo>
                  <a:cubicBezTo>
                    <a:pt x="764843" y="1851878"/>
                    <a:pt x="967139" y="2061511"/>
                    <a:pt x="1186011" y="2171517"/>
                  </a:cubicBezTo>
                  <a:cubicBezTo>
                    <a:pt x="1385352" y="2271706"/>
                    <a:pt x="1634433" y="2318586"/>
                    <a:pt x="1840267" y="2294655"/>
                  </a:cubicBezTo>
                  <a:cubicBezTo>
                    <a:pt x="2128379" y="2261158"/>
                    <a:pt x="2375682" y="2111566"/>
                    <a:pt x="2484443" y="1904995"/>
                  </a:cubicBezTo>
                  <a:cubicBezTo>
                    <a:pt x="2608675" y="1669040"/>
                    <a:pt x="2636913" y="1427967"/>
                    <a:pt x="2601923" y="902039"/>
                  </a:cubicBezTo>
                  <a:cubicBezTo>
                    <a:pt x="2592023" y="753229"/>
                    <a:pt x="2581790" y="543108"/>
                    <a:pt x="2579182" y="435101"/>
                  </a:cubicBezTo>
                  <a:cubicBezTo>
                    <a:pt x="2574878" y="256752"/>
                    <a:pt x="2570102" y="189663"/>
                    <a:pt x="2552067" y="54173"/>
                  </a:cubicBezTo>
                  <a:lnTo>
                    <a:pt x="2546090" y="9265"/>
                  </a:lnTo>
                  <a:lnTo>
                    <a:pt x="2573899" y="3157"/>
                  </a:lnTo>
                  <a:cubicBezTo>
                    <a:pt x="2589195" y="-202"/>
                    <a:pt x="2602982" y="-1596"/>
                    <a:pt x="2604539" y="61"/>
                  </a:cubicBezTo>
                  <a:cubicBezTo>
                    <a:pt x="2606095" y="1718"/>
                    <a:pt x="2611947" y="60023"/>
                    <a:pt x="2617543" y="129627"/>
                  </a:cubicBezTo>
                  <a:cubicBezTo>
                    <a:pt x="2633897" y="333047"/>
                    <a:pt x="2655931" y="477597"/>
                    <a:pt x="2736612" y="910766"/>
                  </a:cubicBezTo>
                  <a:cubicBezTo>
                    <a:pt x="2821628" y="1367206"/>
                    <a:pt x="2839581" y="1519249"/>
                    <a:pt x="2839672" y="1783548"/>
                  </a:cubicBezTo>
                  <a:cubicBezTo>
                    <a:pt x="2839727" y="1932243"/>
                    <a:pt x="2835749" y="2010070"/>
                    <a:pt x="2824343" y="2083735"/>
                  </a:cubicBezTo>
                  <a:cubicBezTo>
                    <a:pt x="2814723" y="2145869"/>
                    <a:pt x="2812026" y="2186264"/>
                    <a:pt x="2817157" y="2191394"/>
                  </a:cubicBezTo>
                  <a:cubicBezTo>
                    <a:pt x="2822287" y="2196526"/>
                    <a:pt x="2811009" y="2212843"/>
                    <a:pt x="2787097" y="2234886"/>
                  </a:cubicBezTo>
                  <a:cubicBezTo>
                    <a:pt x="2748053" y="2270877"/>
                    <a:pt x="2738352" y="2299382"/>
                    <a:pt x="2762053" y="2308477"/>
                  </a:cubicBezTo>
                  <a:cubicBezTo>
                    <a:pt x="2770175" y="2311594"/>
                    <a:pt x="2790050" y="2299938"/>
                    <a:pt x="2813549" y="2278276"/>
                  </a:cubicBezTo>
                  <a:cubicBezTo>
                    <a:pt x="2882460" y="2214753"/>
                    <a:pt x="2915533" y="2202404"/>
                    <a:pt x="3015011" y="2203052"/>
                  </a:cubicBezTo>
                  <a:cubicBezTo>
                    <a:pt x="3116669" y="2203715"/>
                    <a:pt x="3170459" y="2220742"/>
                    <a:pt x="3249333" y="2277224"/>
                  </a:cubicBezTo>
                  <a:cubicBezTo>
                    <a:pt x="3319943" y="2327789"/>
                    <a:pt x="3354034" y="2381041"/>
                    <a:pt x="3357920" y="2446841"/>
                  </a:cubicBezTo>
                  <a:cubicBezTo>
                    <a:pt x="3360636" y="2492806"/>
                    <a:pt x="3357878" y="2504111"/>
                    <a:pt x="3335427" y="2539048"/>
                  </a:cubicBezTo>
                  <a:cubicBezTo>
                    <a:pt x="3260120" y="2656238"/>
                    <a:pt x="3072591" y="2692715"/>
                    <a:pt x="2682536" y="2666045"/>
                  </a:cubicBezTo>
                  <a:cubicBezTo>
                    <a:pt x="2567793" y="2658199"/>
                    <a:pt x="2418294" y="2649263"/>
                    <a:pt x="2350313" y="2646187"/>
                  </a:cubicBezTo>
                  <a:lnTo>
                    <a:pt x="2226713" y="2640592"/>
                  </a:lnTo>
                  <a:lnTo>
                    <a:pt x="2222096" y="2617913"/>
                  </a:lnTo>
                  <a:cubicBezTo>
                    <a:pt x="2219556" y="2605440"/>
                    <a:pt x="2219808" y="2535797"/>
                    <a:pt x="2222656" y="2463152"/>
                  </a:cubicBezTo>
                  <a:cubicBezTo>
                    <a:pt x="2227630" y="2336245"/>
                    <a:pt x="2227132" y="2330694"/>
                    <a:pt x="2209956" y="2321500"/>
                  </a:cubicBezTo>
                  <a:cubicBezTo>
                    <a:pt x="2195296" y="2313654"/>
                    <a:pt x="2181744" y="2317321"/>
                    <a:pt x="2134624" y="2341883"/>
                  </a:cubicBezTo>
                  <a:cubicBezTo>
                    <a:pt x="2022731" y="2400208"/>
                    <a:pt x="1864146" y="2433872"/>
                    <a:pt x="1702580" y="2433598"/>
                  </a:cubicBezTo>
                  <a:cubicBezTo>
                    <a:pt x="1536277" y="2433311"/>
                    <a:pt x="1401779" y="2407303"/>
                    <a:pt x="1241497" y="2344429"/>
                  </a:cubicBezTo>
                  <a:cubicBezTo>
                    <a:pt x="1190469" y="2324412"/>
                    <a:pt x="1146071" y="2311880"/>
                    <a:pt x="1137641" y="2315115"/>
                  </a:cubicBezTo>
                  <a:cubicBezTo>
                    <a:pt x="1124353" y="2320215"/>
                    <a:pt x="1123494" y="2333720"/>
                    <a:pt x="1128827" y="2453636"/>
                  </a:cubicBezTo>
                  <a:cubicBezTo>
                    <a:pt x="1132077" y="2526715"/>
                    <a:pt x="1132321" y="2598544"/>
                    <a:pt x="1129368" y="2613256"/>
                  </a:cubicBezTo>
                  <a:lnTo>
                    <a:pt x="1124000" y="2640005"/>
                  </a:lnTo>
                  <a:lnTo>
                    <a:pt x="934948" y="2650757"/>
                  </a:lnTo>
                  <a:cubicBezTo>
                    <a:pt x="830968" y="2656670"/>
                    <a:pt x="694839" y="2665106"/>
                    <a:pt x="632439" y="2669504"/>
                  </a:cubicBezTo>
                  <a:cubicBezTo>
                    <a:pt x="521399" y="2677330"/>
                    <a:pt x="427330" y="2678342"/>
                    <a:pt x="366254" y="2672367"/>
                  </a:cubicBezTo>
                  <a:close/>
                </a:path>
              </a:pathLst>
            </a:custGeom>
            <a:solidFill>
              <a:srgbClr val="666666"/>
            </a:solidFill>
            <a:ln w="65962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79289CA-364F-CF45-8405-41907FBA6D72}"/>
                </a:ext>
              </a:extLst>
            </p:cNvPr>
            <p:cNvSpPr/>
            <p:nvPr/>
          </p:nvSpPr>
          <p:spPr>
            <a:xfrm>
              <a:off x="7238348" y="318121"/>
              <a:ext cx="1023424" cy="946307"/>
            </a:xfrm>
            <a:custGeom>
              <a:avLst/>
              <a:gdLst>
                <a:gd name="connsiteX0" fmla="*/ 160664 w 1023424"/>
                <a:gd name="connsiteY0" fmla="*/ 922961 h 946307"/>
                <a:gd name="connsiteX1" fmla="*/ 104172 w 1023424"/>
                <a:gd name="connsiteY1" fmla="*/ 225104 h 946307"/>
                <a:gd name="connsiteX2" fmla="*/ 659655 w 1023424"/>
                <a:gd name="connsiteY2" fmla="*/ 30521 h 946307"/>
                <a:gd name="connsiteX3" fmla="*/ 1023425 w 1023424"/>
                <a:gd name="connsiteY3" fmla="*/ 252039 h 946307"/>
                <a:gd name="connsiteX4" fmla="*/ 277425 w 1023424"/>
                <a:gd name="connsiteY4" fmla="*/ 880604 h 946307"/>
                <a:gd name="connsiteX5" fmla="*/ 160664 w 1023424"/>
                <a:gd name="connsiteY5" fmla="*/ 922961 h 94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3424" h="946307">
                  <a:moveTo>
                    <a:pt x="160664" y="922961"/>
                  </a:moveTo>
                  <a:cubicBezTo>
                    <a:pt x="-47766" y="756828"/>
                    <a:pt x="-38891" y="430689"/>
                    <a:pt x="104172" y="225104"/>
                  </a:cubicBezTo>
                  <a:cubicBezTo>
                    <a:pt x="219799" y="47786"/>
                    <a:pt x="457176" y="-54760"/>
                    <a:pt x="659655" y="30521"/>
                  </a:cubicBezTo>
                  <a:cubicBezTo>
                    <a:pt x="794908" y="78418"/>
                    <a:pt x="909111" y="168011"/>
                    <a:pt x="1023425" y="252039"/>
                  </a:cubicBezTo>
                  <a:cubicBezTo>
                    <a:pt x="740210" y="414627"/>
                    <a:pt x="481205" y="625210"/>
                    <a:pt x="277425" y="880604"/>
                  </a:cubicBezTo>
                  <a:cubicBezTo>
                    <a:pt x="251697" y="918516"/>
                    <a:pt x="203259" y="980363"/>
                    <a:pt x="160664" y="922961"/>
                  </a:cubicBezTo>
                  <a:close/>
                </a:path>
              </a:pathLst>
            </a:custGeom>
            <a:solidFill>
              <a:srgbClr val="666666"/>
            </a:solidFill>
            <a:ln w="65962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3AB5B23-B8FF-8685-0976-DD65362A40FE}"/>
                </a:ext>
              </a:extLst>
            </p:cNvPr>
            <p:cNvSpPr/>
            <p:nvPr/>
          </p:nvSpPr>
          <p:spPr>
            <a:xfrm>
              <a:off x="10423045" y="307180"/>
              <a:ext cx="1003316" cy="967789"/>
            </a:xfrm>
            <a:custGeom>
              <a:avLst/>
              <a:gdLst>
                <a:gd name="connsiteX0" fmla="*/ 716421 w 1003316"/>
                <a:gd name="connsiteY0" fmla="*/ 891019 h 967789"/>
                <a:gd name="connsiteX1" fmla="*/ 352975 w 1003316"/>
                <a:gd name="connsiteY1" fmla="*/ 480783 h 967789"/>
                <a:gd name="connsiteX2" fmla="*/ 32030 w 1003316"/>
                <a:gd name="connsiteY2" fmla="*/ 255558 h 967789"/>
                <a:gd name="connsiteX3" fmla="*/ -484 w 1003316"/>
                <a:gd name="connsiteY3" fmla="*/ 232795 h 967789"/>
                <a:gd name="connsiteX4" fmla="*/ 239519 w 1003316"/>
                <a:gd name="connsiteY4" fmla="*/ 75276 h 967789"/>
                <a:gd name="connsiteX5" fmla="*/ 624506 w 1003316"/>
                <a:gd name="connsiteY5" fmla="*/ 14868 h 967789"/>
                <a:gd name="connsiteX6" fmla="*/ 973964 w 1003316"/>
                <a:gd name="connsiteY6" fmla="*/ 367137 h 967789"/>
                <a:gd name="connsiteX7" fmla="*/ 995176 w 1003316"/>
                <a:gd name="connsiteY7" fmla="*/ 671747 h 967789"/>
                <a:gd name="connsiteX8" fmla="*/ 901361 w 1003316"/>
                <a:gd name="connsiteY8" fmla="*/ 869650 h 967789"/>
                <a:gd name="connsiteX9" fmla="*/ 774412 w 1003316"/>
                <a:gd name="connsiteY9" fmla="*/ 967694 h 967789"/>
                <a:gd name="connsiteX10" fmla="*/ 716421 w 1003316"/>
                <a:gd name="connsiteY10" fmla="*/ 891019 h 967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316" h="967789">
                  <a:moveTo>
                    <a:pt x="716421" y="891019"/>
                  </a:moveTo>
                  <a:cubicBezTo>
                    <a:pt x="606169" y="727042"/>
                    <a:pt x="499174" y="606273"/>
                    <a:pt x="352975" y="480783"/>
                  </a:cubicBezTo>
                  <a:cubicBezTo>
                    <a:pt x="259324" y="400399"/>
                    <a:pt x="97244" y="286658"/>
                    <a:pt x="32030" y="255558"/>
                  </a:cubicBezTo>
                  <a:cubicBezTo>
                    <a:pt x="14147" y="247030"/>
                    <a:pt x="-484" y="236786"/>
                    <a:pt x="-484" y="232795"/>
                  </a:cubicBezTo>
                  <a:cubicBezTo>
                    <a:pt x="-484" y="222985"/>
                    <a:pt x="174283" y="108282"/>
                    <a:pt x="239519" y="75276"/>
                  </a:cubicBezTo>
                  <a:cubicBezTo>
                    <a:pt x="381415" y="3483"/>
                    <a:pt x="517501" y="-17870"/>
                    <a:pt x="624506" y="14868"/>
                  </a:cubicBezTo>
                  <a:cubicBezTo>
                    <a:pt x="787221" y="64650"/>
                    <a:pt x="911540" y="189969"/>
                    <a:pt x="973964" y="367137"/>
                  </a:cubicBezTo>
                  <a:cubicBezTo>
                    <a:pt x="1000839" y="443413"/>
                    <a:pt x="1011323" y="593964"/>
                    <a:pt x="995176" y="671747"/>
                  </a:cubicBezTo>
                  <a:cubicBezTo>
                    <a:pt x="982274" y="733899"/>
                    <a:pt x="940656" y="821693"/>
                    <a:pt x="901361" y="869650"/>
                  </a:cubicBezTo>
                  <a:cubicBezTo>
                    <a:pt x="873537" y="903606"/>
                    <a:pt x="790555" y="967694"/>
                    <a:pt x="774412" y="967694"/>
                  </a:cubicBezTo>
                  <a:cubicBezTo>
                    <a:pt x="770871" y="967694"/>
                    <a:pt x="744776" y="933190"/>
                    <a:pt x="716421" y="891019"/>
                  </a:cubicBezTo>
                  <a:close/>
                </a:path>
              </a:pathLst>
            </a:custGeom>
            <a:solidFill>
              <a:srgbClr val="666666"/>
            </a:solidFill>
            <a:ln w="65962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534DC11-DE00-83B9-3641-85FB49D2FBC7}"/>
                </a:ext>
              </a:extLst>
            </p:cNvPr>
            <p:cNvSpPr/>
            <p:nvPr/>
          </p:nvSpPr>
          <p:spPr>
            <a:xfrm>
              <a:off x="8862195" y="859353"/>
              <a:ext cx="930380" cy="483059"/>
            </a:xfrm>
            <a:custGeom>
              <a:avLst/>
              <a:gdLst>
                <a:gd name="connsiteX0" fmla="*/ 356181 w 930380"/>
                <a:gd name="connsiteY0" fmla="*/ 476387 h 483059"/>
                <a:gd name="connsiteX1" fmla="*/ 1789 w 930380"/>
                <a:gd name="connsiteY1" fmla="*/ 260260 h 483059"/>
                <a:gd name="connsiteX2" fmla="*/ 266297 w 930380"/>
                <a:gd name="connsiteY2" fmla="*/ 20950 h 483059"/>
                <a:gd name="connsiteX3" fmla="*/ 664973 w 930380"/>
                <a:gd name="connsiteY3" fmla="*/ 21149 h 483059"/>
                <a:gd name="connsiteX4" fmla="*/ 871580 w 930380"/>
                <a:gd name="connsiteY4" fmla="*/ 126556 h 483059"/>
                <a:gd name="connsiteX5" fmla="*/ 874431 w 930380"/>
                <a:gd name="connsiteY5" fmla="*/ 351514 h 483059"/>
                <a:gd name="connsiteX6" fmla="*/ 356181 w 930380"/>
                <a:gd name="connsiteY6" fmla="*/ 476387 h 48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0380" h="483059">
                  <a:moveTo>
                    <a:pt x="356181" y="476387"/>
                  </a:moveTo>
                  <a:cubicBezTo>
                    <a:pt x="169958" y="450454"/>
                    <a:pt x="21750" y="360069"/>
                    <a:pt x="1789" y="260260"/>
                  </a:cubicBezTo>
                  <a:cubicBezTo>
                    <a:pt x="-16729" y="167664"/>
                    <a:pt x="89761" y="71318"/>
                    <a:pt x="266297" y="20950"/>
                  </a:cubicBezTo>
                  <a:cubicBezTo>
                    <a:pt x="365110" y="-7243"/>
                    <a:pt x="565774" y="-7143"/>
                    <a:pt x="664973" y="21149"/>
                  </a:cubicBezTo>
                  <a:cubicBezTo>
                    <a:pt x="762563" y="48981"/>
                    <a:pt x="823839" y="80243"/>
                    <a:pt x="871580" y="126556"/>
                  </a:cubicBezTo>
                  <a:cubicBezTo>
                    <a:pt x="948630" y="201303"/>
                    <a:pt x="949581" y="276360"/>
                    <a:pt x="874431" y="351514"/>
                  </a:cubicBezTo>
                  <a:cubicBezTo>
                    <a:pt x="779308" y="446642"/>
                    <a:pt x="546097" y="502835"/>
                    <a:pt x="356181" y="476387"/>
                  </a:cubicBezTo>
                  <a:close/>
                </a:path>
              </a:pathLst>
            </a:custGeom>
            <a:solidFill>
              <a:srgbClr val="666666"/>
            </a:solidFill>
            <a:ln w="65962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B20CC83-38E0-C7CA-E118-16EF3104B137}"/>
                </a:ext>
              </a:extLst>
            </p:cNvPr>
            <p:cNvSpPr/>
            <p:nvPr/>
          </p:nvSpPr>
          <p:spPr>
            <a:xfrm>
              <a:off x="9853690" y="2879451"/>
              <a:ext cx="97852" cy="56515"/>
            </a:xfrm>
            <a:custGeom>
              <a:avLst/>
              <a:gdLst>
                <a:gd name="connsiteX0" fmla="*/ 97853 w 97852"/>
                <a:gd name="connsiteY0" fmla="*/ 41772 h 56515"/>
                <a:gd name="connsiteX1" fmla="*/ 1127 w 97852"/>
                <a:gd name="connsiteY1" fmla="*/ 41211 h 56515"/>
                <a:gd name="connsiteX2" fmla="*/ 462 w 97852"/>
                <a:gd name="connsiteY2" fmla="*/ 48860 h 56515"/>
                <a:gd name="connsiteX3" fmla="*/ 0 w 97852"/>
                <a:gd name="connsiteY3" fmla="*/ 56515 h 5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852" h="56515">
                  <a:moveTo>
                    <a:pt x="97853" y="41772"/>
                  </a:moveTo>
                  <a:cubicBezTo>
                    <a:pt x="94990" y="-11126"/>
                    <a:pt x="-303" y="-16457"/>
                    <a:pt x="1127" y="41211"/>
                  </a:cubicBezTo>
                  <a:lnTo>
                    <a:pt x="462" y="48860"/>
                  </a:lnTo>
                  <a:lnTo>
                    <a:pt x="0" y="56515"/>
                  </a:lnTo>
                </a:path>
              </a:pathLst>
            </a:custGeom>
            <a:noFill/>
            <a:ln w="11543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1570B1B-1A8A-AB66-AEBD-11DFF13B606C}"/>
                </a:ext>
              </a:extLst>
            </p:cNvPr>
            <p:cNvSpPr/>
            <p:nvPr/>
          </p:nvSpPr>
          <p:spPr>
            <a:xfrm>
              <a:off x="10435751" y="2862585"/>
              <a:ext cx="96697" cy="60931"/>
            </a:xfrm>
            <a:custGeom>
              <a:avLst/>
              <a:gdLst>
                <a:gd name="connsiteX0" fmla="*/ 96697 w 96697"/>
                <a:gd name="connsiteY0" fmla="*/ 36915 h 60931"/>
                <a:gd name="connsiteX1" fmla="*/ 360 w 96697"/>
                <a:gd name="connsiteY1" fmla="*/ 45590 h 60931"/>
                <a:gd name="connsiteX2" fmla="*/ 429 w 96697"/>
                <a:gd name="connsiteY2" fmla="*/ 53267 h 60931"/>
                <a:gd name="connsiteX3" fmla="*/ 699 w 96697"/>
                <a:gd name="connsiteY3" fmla="*/ 60932 h 6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697" h="60931">
                  <a:moveTo>
                    <a:pt x="96697" y="36915"/>
                  </a:moveTo>
                  <a:cubicBezTo>
                    <a:pt x="88798" y="-15469"/>
                    <a:pt x="-6568" y="-11679"/>
                    <a:pt x="360" y="45590"/>
                  </a:cubicBezTo>
                  <a:lnTo>
                    <a:pt x="429" y="53267"/>
                  </a:lnTo>
                  <a:lnTo>
                    <a:pt x="699" y="60932"/>
                  </a:lnTo>
                </a:path>
              </a:pathLst>
            </a:custGeom>
            <a:noFill/>
            <a:ln w="11543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86BF4F9-1C3B-BEF4-9814-35E375BB33A4}"/>
                </a:ext>
              </a:extLst>
            </p:cNvPr>
            <p:cNvSpPr/>
            <p:nvPr/>
          </p:nvSpPr>
          <p:spPr>
            <a:xfrm>
              <a:off x="9863837" y="2871025"/>
              <a:ext cx="635214" cy="396443"/>
            </a:xfrm>
            <a:custGeom>
              <a:avLst/>
              <a:gdLst>
                <a:gd name="connsiteX0" fmla="*/ 283556 w 635214"/>
                <a:gd name="connsiteY0" fmla="*/ 389996 h 396443"/>
                <a:gd name="connsiteX1" fmla="*/ 11637 w 635214"/>
                <a:gd name="connsiteY1" fmla="*/ 108728 h 396443"/>
                <a:gd name="connsiteX2" fmla="*/ 9236 w 635214"/>
                <a:gd name="connsiteY2" fmla="*/ 25134 h 396443"/>
                <a:gd name="connsiteX3" fmla="*/ 73994 w 635214"/>
                <a:gd name="connsiteY3" fmla="*/ 36115 h 396443"/>
                <a:gd name="connsiteX4" fmla="*/ 83206 w 635214"/>
                <a:gd name="connsiteY4" fmla="*/ 80363 h 396443"/>
                <a:gd name="connsiteX5" fmla="*/ 136047 w 635214"/>
                <a:gd name="connsiteY5" fmla="*/ 196890 h 396443"/>
                <a:gd name="connsiteX6" fmla="*/ 253951 w 635214"/>
                <a:gd name="connsiteY6" fmla="*/ 272177 h 396443"/>
                <a:gd name="connsiteX7" fmla="*/ 414599 w 635214"/>
                <a:gd name="connsiteY7" fmla="*/ 275213 h 396443"/>
                <a:gd name="connsiteX8" fmla="*/ 520695 w 635214"/>
                <a:gd name="connsiteY8" fmla="*/ 205896 h 396443"/>
                <a:gd name="connsiteX9" fmla="*/ 581123 w 635214"/>
                <a:gd name="connsiteY9" fmla="*/ 53579 h 396443"/>
                <a:gd name="connsiteX10" fmla="*/ 592621 w 635214"/>
                <a:gd name="connsiteY10" fmla="*/ 8675 h 396443"/>
                <a:gd name="connsiteX11" fmla="*/ 619470 w 635214"/>
                <a:gd name="connsiteY11" fmla="*/ -369 h 396443"/>
                <a:gd name="connsiteX12" fmla="*/ 634821 w 635214"/>
                <a:gd name="connsiteY12" fmla="*/ -369 h 396443"/>
                <a:gd name="connsiteX13" fmla="*/ 632122 w 635214"/>
                <a:gd name="connsiteY13" fmla="*/ 46542 h 396443"/>
                <a:gd name="connsiteX14" fmla="*/ 410489 w 635214"/>
                <a:gd name="connsiteY14" fmla="*/ 390037 h 396443"/>
                <a:gd name="connsiteX15" fmla="*/ 283556 w 635214"/>
                <a:gd name="connsiteY15" fmla="*/ 389994 h 396443"/>
                <a:gd name="connsiteX16" fmla="*/ 537573 w 635214"/>
                <a:gd name="connsiteY16" fmla="*/ 294149 h 396443"/>
                <a:gd name="connsiteX17" fmla="*/ 559305 w 635214"/>
                <a:gd name="connsiteY17" fmla="*/ 256641 h 396443"/>
                <a:gd name="connsiteX18" fmla="*/ 501773 w 635214"/>
                <a:gd name="connsiteY18" fmla="*/ 239092 h 396443"/>
                <a:gd name="connsiteX19" fmla="*/ 497824 w 635214"/>
                <a:gd name="connsiteY19" fmla="*/ 292575 h 396443"/>
                <a:gd name="connsiteX20" fmla="*/ 537573 w 635214"/>
                <a:gd name="connsiteY20" fmla="*/ 294149 h 39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35214" h="396443">
                  <a:moveTo>
                    <a:pt x="283556" y="389996"/>
                  </a:moveTo>
                  <a:cubicBezTo>
                    <a:pt x="162488" y="360635"/>
                    <a:pt x="57705" y="252249"/>
                    <a:pt x="11637" y="108728"/>
                  </a:cubicBezTo>
                  <a:cubicBezTo>
                    <a:pt x="-3601" y="61255"/>
                    <a:pt x="-4323" y="36114"/>
                    <a:pt x="9236" y="25134"/>
                  </a:cubicBezTo>
                  <a:cubicBezTo>
                    <a:pt x="27230" y="10562"/>
                    <a:pt x="65010" y="16969"/>
                    <a:pt x="73994" y="36115"/>
                  </a:cubicBezTo>
                  <a:cubicBezTo>
                    <a:pt x="76404" y="41250"/>
                    <a:pt x="80549" y="61162"/>
                    <a:pt x="83206" y="80363"/>
                  </a:cubicBezTo>
                  <a:cubicBezTo>
                    <a:pt x="88867" y="121276"/>
                    <a:pt x="108966" y="165598"/>
                    <a:pt x="136047" y="196890"/>
                  </a:cubicBezTo>
                  <a:cubicBezTo>
                    <a:pt x="161243" y="226003"/>
                    <a:pt x="210541" y="257482"/>
                    <a:pt x="253951" y="272177"/>
                  </a:cubicBezTo>
                  <a:cubicBezTo>
                    <a:pt x="303608" y="288985"/>
                    <a:pt x="371814" y="290274"/>
                    <a:pt x="414599" y="275213"/>
                  </a:cubicBezTo>
                  <a:cubicBezTo>
                    <a:pt x="452387" y="261910"/>
                    <a:pt x="492051" y="235996"/>
                    <a:pt x="520695" y="205896"/>
                  </a:cubicBezTo>
                  <a:cubicBezTo>
                    <a:pt x="564787" y="159565"/>
                    <a:pt x="581123" y="118387"/>
                    <a:pt x="581123" y="53579"/>
                  </a:cubicBezTo>
                  <a:cubicBezTo>
                    <a:pt x="581123" y="20037"/>
                    <a:pt x="581866" y="17135"/>
                    <a:pt x="592621" y="8675"/>
                  </a:cubicBezTo>
                  <a:cubicBezTo>
                    <a:pt x="599304" y="3418"/>
                    <a:pt x="610547" y="-369"/>
                    <a:pt x="619470" y="-369"/>
                  </a:cubicBezTo>
                  <a:lnTo>
                    <a:pt x="634821" y="-369"/>
                  </a:lnTo>
                  <a:lnTo>
                    <a:pt x="632122" y="46542"/>
                  </a:lnTo>
                  <a:cubicBezTo>
                    <a:pt x="621467" y="231790"/>
                    <a:pt x="538892" y="359768"/>
                    <a:pt x="410489" y="390037"/>
                  </a:cubicBezTo>
                  <a:cubicBezTo>
                    <a:pt x="376272" y="398103"/>
                    <a:pt x="316907" y="398084"/>
                    <a:pt x="283556" y="389994"/>
                  </a:cubicBezTo>
                  <a:close/>
                  <a:moveTo>
                    <a:pt x="537573" y="294149"/>
                  </a:moveTo>
                  <a:cubicBezTo>
                    <a:pt x="553053" y="286144"/>
                    <a:pt x="559305" y="275353"/>
                    <a:pt x="559305" y="256641"/>
                  </a:cubicBezTo>
                  <a:cubicBezTo>
                    <a:pt x="559305" y="225700"/>
                    <a:pt x="527587" y="216026"/>
                    <a:pt x="501773" y="239092"/>
                  </a:cubicBezTo>
                  <a:cubicBezTo>
                    <a:pt x="483872" y="255088"/>
                    <a:pt x="482047" y="279799"/>
                    <a:pt x="497824" y="292575"/>
                  </a:cubicBezTo>
                  <a:cubicBezTo>
                    <a:pt x="510033" y="302462"/>
                    <a:pt x="520684" y="302883"/>
                    <a:pt x="537573" y="294149"/>
                  </a:cubicBezTo>
                  <a:close/>
                </a:path>
              </a:pathLst>
            </a:custGeom>
            <a:solidFill>
              <a:srgbClr val="B3B3B3"/>
            </a:solidFill>
            <a:ln w="8245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2D0D3BF-324A-FD2A-A83E-6A5FA1FC5967}"/>
                </a:ext>
              </a:extLst>
            </p:cNvPr>
            <p:cNvSpPr/>
            <p:nvPr/>
          </p:nvSpPr>
          <p:spPr>
            <a:xfrm>
              <a:off x="9972157" y="724274"/>
              <a:ext cx="453385" cy="435037"/>
            </a:xfrm>
            <a:custGeom>
              <a:avLst/>
              <a:gdLst>
                <a:gd name="connsiteX0" fmla="*/ 169677 w 453385"/>
                <a:gd name="connsiteY0" fmla="*/ 427047 h 435037"/>
                <a:gd name="connsiteX1" fmla="*/ 4880 w 453385"/>
                <a:gd name="connsiteY1" fmla="*/ 261449 h 435037"/>
                <a:gd name="connsiteX2" fmla="*/ 121825 w 453385"/>
                <a:gd name="connsiteY2" fmla="*/ 24743 h 435037"/>
                <a:gd name="connsiteX3" fmla="*/ 452979 w 453385"/>
                <a:gd name="connsiteY3" fmla="*/ 221444 h 435037"/>
                <a:gd name="connsiteX4" fmla="*/ 169677 w 453385"/>
                <a:gd name="connsiteY4" fmla="*/ 427047 h 435037"/>
                <a:gd name="connsiteX5" fmla="*/ 258068 w 453385"/>
                <a:gd name="connsiteY5" fmla="*/ 334367 h 435037"/>
                <a:gd name="connsiteX6" fmla="*/ 306733 w 453385"/>
                <a:gd name="connsiteY6" fmla="*/ 117227 h 435037"/>
                <a:gd name="connsiteX7" fmla="*/ 132006 w 453385"/>
                <a:gd name="connsiteY7" fmla="*/ 117270 h 435037"/>
                <a:gd name="connsiteX8" fmla="*/ 116763 w 453385"/>
                <a:gd name="connsiteY8" fmla="*/ 291454 h 435037"/>
                <a:gd name="connsiteX9" fmla="*/ 258068 w 453385"/>
                <a:gd name="connsiteY9" fmla="*/ 334365 h 43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3385" h="435037">
                  <a:moveTo>
                    <a:pt x="169677" y="427047"/>
                  </a:moveTo>
                  <a:cubicBezTo>
                    <a:pt x="85122" y="403599"/>
                    <a:pt x="25236" y="343421"/>
                    <a:pt x="4880" y="261449"/>
                  </a:cubicBezTo>
                  <a:cubicBezTo>
                    <a:pt x="-17546" y="171137"/>
                    <a:pt x="33407" y="68004"/>
                    <a:pt x="121825" y="24743"/>
                  </a:cubicBezTo>
                  <a:cubicBezTo>
                    <a:pt x="276357" y="-50867"/>
                    <a:pt x="454526" y="54963"/>
                    <a:pt x="452979" y="221444"/>
                  </a:cubicBezTo>
                  <a:cubicBezTo>
                    <a:pt x="451690" y="360091"/>
                    <a:pt x="306970" y="465120"/>
                    <a:pt x="169677" y="427047"/>
                  </a:cubicBezTo>
                  <a:close/>
                  <a:moveTo>
                    <a:pt x="258068" y="334367"/>
                  </a:moveTo>
                  <a:cubicBezTo>
                    <a:pt x="354762" y="306634"/>
                    <a:pt x="382334" y="183609"/>
                    <a:pt x="306733" y="117227"/>
                  </a:cubicBezTo>
                  <a:cubicBezTo>
                    <a:pt x="253673" y="70637"/>
                    <a:pt x="185097" y="70655"/>
                    <a:pt x="132006" y="117270"/>
                  </a:cubicBezTo>
                  <a:cubicBezTo>
                    <a:pt x="77655" y="164992"/>
                    <a:pt x="71316" y="237441"/>
                    <a:pt x="116763" y="291454"/>
                  </a:cubicBezTo>
                  <a:cubicBezTo>
                    <a:pt x="155262" y="337210"/>
                    <a:pt x="200380" y="350911"/>
                    <a:pt x="258068" y="334365"/>
                  </a:cubicBezTo>
                  <a:close/>
                </a:path>
              </a:pathLst>
            </a:custGeom>
            <a:solidFill>
              <a:srgbClr val="666666"/>
            </a:solidFill>
            <a:ln w="16491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A6630E0-8256-3F9B-EFC0-7F2C5227E275}"/>
                </a:ext>
              </a:extLst>
            </p:cNvPr>
            <p:cNvSpPr/>
            <p:nvPr/>
          </p:nvSpPr>
          <p:spPr>
            <a:xfrm>
              <a:off x="8197208" y="754050"/>
              <a:ext cx="427448" cy="407985"/>
            </a:xfrm>
            <a:custGeom>
              <a:avLst/>
              <a:gdLst>
                <a:gd name="connsiteX0" fmla="*/ 126901 w 427448"/>
                <a:gd name="connsiteY0" fmla="*/ 388871 h 407985"/>
                <a:gd name="connsiteX1" fmla="*/ 16748 w 427448"/>
                <a:gd name="connsiteY1" fmla="*/ 125158 h 407985"/>
                <a:gd name="connsiteX2" fmla="*/ 147034 w 427448"/>
                <a:gd name="connsiteY2" fmla="*/ 9207 h 407985"/>
                <a:gd name="connsiteX3" fmla="*/ 376897 w 427448"/>
                <a:gd name="connsiteY3" fmla="*/ 76239 h 407985"/>
                <a:gd name="connsiteX4" fmla="*/ 377656 w 427448"/>
                <a:gd name="connsiteY4" fmla="*/ 330967 h 407985"/>
                <a:gd name="connsiteX5" fmla="*/ 126901 w 427448"/>
                <a:gd name="connsiteY5" fmla="*/ 388871 h 407985"/>
                <a:gd name="connsiteX6" fmla="*/ 252849 w 427448"/>
                <a:gd name="connsiteY6" fmla="*/ 322044 h 407985"/>
                <a:gd name="connsiteX7" fmla="*/ 301514 w 427448"/>
                <a:gd name="connsiteY7" fmla="*/ 104904 h 407985"/>
                <a:gd name="connsiteX8" fmla="*/ 126786 w 427448"/>
                <a:gd name="connsiteY8" fmla="*/ 104947 h 407985"/>
                <a:gd name="connsiteX9" fmla="*/ 111543 w 427448"/>
                <a:gd name="connsiteY9" fmla="*/ 279131 h 407985"/>
                <a:gd name="connsiteX10" fmla="*/ 252849 w 427448"/>
                <a:gd name="connsiteY10" fmla="*/ 322042 h 40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7448" h="407985">
                  <a:moveTo>
                    <a:pt x="126901" y="388871"/>
                  </a:moveTo>
                  <a:cubicBezTo>
                    <a:pt x="18797" y="336295"/>
                    <a:pt x="-28127" y="223955"/>
                    <a:pt x="16748" y="125158"/>
                  </a:cubicBezTo>
                  <a:cubicBezTo>
                    <a:pt x="36918" y="80753"/>
                    <a:pt x="102223" y="22633"/>
                    <a:pt x="147034" y="9207"/>
                  </a:cubicBezTo>
                  <a:cubicBezTo>
                    <a:pt x="230488" y="-15798"/>
                    <a:pt x="320617" y="10485"/>
                    <a:pt x="376897" y="76239"/>
                  </a:cubicBezTo>
                  <a:cubicBezTo>
                    <a:pt x="443783" y="154384"/>
                    <a:pt x="444078" y="253363"/>
                    <a:pt x="377656" y="330967"/>
                  </a:cubicBezTo>
                  <a:cubicBezTo>
                    <a:pt x="314960" y="404217"/>
                    <a:pt x="208840" y="428722"/>
                    <a:pt x="126901" y="388871"/>
                  </a:cubicBezTo>
                  <a:close/>
                  <a:moveTo>
                    <a:pt x="252849" y="322044"/>
                  </a:moveTo>
                  <a:cubicBezTo>
                    <a:pt x="349542" y="294311"/>
                    <a:pt x="377114" y="171286"/>
                    <a:pt x="301514" y="104904"/>
                  </a:cubicBezTo>
                  <a:cubicBezTo>
                    <a:pt x="248453" y="58314"/>
                    <a:pt x="179877" y="58331"/>
                    <a:pt x="126786" y="104947"/>
                  </a:cubicBezTo>
                  <a:cubicBezTo>
                    <a:pt x="72436" y="152669"/>
                    <a:pt x="66096" y="225117"/>
                    <a:pt x="111543" y="279131"/>
                  </a:cubicBezTo>
                  <a:cubicBezTo>
                    <a:pt x="150042" y="324886"/>
                    <a:pt x="195160" y="338588"/>
                    <a:pt x="252849" y="322042"/>
                  </a:cubicBezTo>
                  <a:close/>
                </a:path>
              </a:pathLst>
            </a:custGeom>
            <a:solidFill>
              <a:srgbClr val="666666"/>
            </a:solidFill>
            <a:ln w="16491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94353EE-5CAE-21AF-3A62-3B3F03B9A440}"/>
                </a:ext>
              </a:extLst>
            </p:cNvPr>
            <p:cNvSpPr/>
            <p:nvPr/>
          </p:nvSpPr>
          <p:spPr>
            <a:xfrm>
              <a:off x="7797099" y="3931273"/>
              <a:ext cx="418099" cy="1325080"/>
            </a:xfrm>
            <a:custGeom>
              <a:avLst/>
              <a:gdLst>
                <a:gd name="connsiteX0" fmla="*/ 157767 w 418099"/>
                <a:gd name="connsiteY0" fmla="*/ 1296141 h 1325080"/>
                <a:gd name="connsiteX1" fmla="*/ 16085 w 418099"/>
                <a:gd name="connsiteY1" fmla="*/ 957147 h 1325080"/>
                <a:gd name="connsiteX2" fmla="*/ 184680 w 418099"/>
                <a:gd name="connsiteY2" fmla="*/ 517511 h 1325080"/>
                <a:gd name="connsiteX3" fmla="*/ 339945 w 418099"/>
                <a:gd name="connsiteY3" fmla="*/ 91640 h 1325080"/>
                <a:gd name="connsiteX4" fmla="*/ 360404 w 418099"/>
                <a:gd name="connsiteY4" fmla="*/ 496 h 1325080"/>
                <a:gd name="connsiteX5" fmla="*/ 417968 w 418099"/>
                <a:gd name="connsiteY5" fmla="*/ 28340 h 1325080"/>
                <a:gd name="connsiteX6" fmla="*/ 409107 w 418099"/>
                <a:gd name="connsiteY6" fmla="*/ 151857 h 1325080"/>
                <a:gd name="connsiteX7" fmla="*/ 303748 w 418099"/>
                <a:gd name="connsiteY7" fmla="*/ 853272 h 1325080"/>
                <a:gd name="connsiteX8" fmla="*/ 233429 w 418099"/>
                <a:gd name="connsiteY8" fmla="*/ 1252570 h 1325080"/>
                <a:gd name="connsiteX9" fmla="*/ 218097 w 418099"/>
                <a:gd name="connsiteY9" fmla="*/ 1324526 h 1325080"/>
                <a:gd name="connsiteX10" fmla="*/ 157767 w 418099"/>
                <a:gd name="connsiteY10" fmla="*/ 1296141 h 1325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8099" h="1325080">
                  <a:moveTo>
                    <a:pt x="157767" y="1296141"/>
                  </a:moveTo>
                  <a:cubicBezTo>
                    <a:pt x="7730" y="1219696"/>
                    <a:pt x="-24777" y="1141919"/>
                    <a:pt x="16085" y="957147"/>
                  </a:cubicBezTo>
                  <a:cubicBezTo>
                    <a:pt x="37762" y="859122"/>
                    <a:pt x="82353" y="742847"/>
                    <a:pt x="184680" y="517511"/>
                  </a:cubicBezTo>
                  <a:cubicBezTo>
                    <a:pt x="282813" y="301410"/>
                    <a:pt x="315429" y="211950"/>
                    <a:pt x="339945" y="91640"/>
                  </a:cubicBezTo>
                  <a:cubicBezTo>
                    <a:pt x="349895" y="42814"/>
                    <a:pt x="359102" y="1799"/>
                    <a:pt x="360404" y="496"/>
                  </a:cubicBezTo>
                  <a:cubicBezTo>
                    <a:pt x="366822" y="-5922"/>
                    <a:pt x="417968" y="18817"/>
                    <a:pt x="417968" y="28340"/>
                  </a:cubicBezTo>
                  <a:cubicBezTo>
                    <a:pt x="417968" y="34374"/>
                    <a:pt x="413980" y="89956"/>
                    <a:pt x="409107" y="151857"/>
                  </a:cubicBezTo>
                  <a:cubicBezTo>
                    <a:pt x="395683" y="322369"/>
                    <a:pt x="369945" y="493718"/>
                    <a:pt x="303748" y="853272"/>
                  </a:cubicBezTo>
                  <a:cubicBezTo>
                    <a:pt x="270632" y="1033140"/>
                    <a:pt x="238989" y="1212824"/>
                    <a:pt x="233429" y="1252570"/>
                  </a:cubicBezTo>
                  <a:cubicBezTo>
                    <a:pt x="227869" y="1292315"/>
                    <a:pt x="220970" y="1324696"/>
                    <a:pt x="218097" y="1324526"/>
                  </a:cubicBezTo>
                  <a:cubicBezTo>
                    <a:pt x="215225" y="1324357"/>
                    <a:pt x="188076" y="1311584"/>
                    <a:pt x="157767" y="1296141"/>
                  </a:cubicBezTo>
                  <a:close/>
                </a:path>
              </a:pathLst>
            </a:custGeom>
            <a:solidFill>
              <a:srgbClr val="666666"/>
            </a:solidFill>
            <a:ln w="16491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6B33E39-DD60-EFED-24B4-DC0AC1BC658F}"/>
                </a:ext>
              </a:extLst>
            </p:cNvPr>
            <p:cNvSpPr/>
            <p:nvPr/>
          </p:nvSpPr>
          <p:spPr>
            <a:xfrm>
              <a:off x="10344698" y="3913738"/>
              <a:ext cx="413857" cy="1315784"/>
            </a:xfrm>
            <a:custGeom>
              <a:avLst/>
              <a:gdLst>
                <a:gd name="connsiteX0" fmla="*/ 191542 w 413857"/>
                <a:gd name="connsiteY0" fmla="*/ 1308592 h 1315784"/>
                <a:gd name="connsiteX1" fmla="*/ 108856 w 413857"/>
                <a:gd name="connsiteY1" fmla="*/ 840523 h 1315784"/>
                <a:gd name="connsiteX2" fmla="*/ 8311 w 413857"/>
                <a:gd name="connsiteY2" fmla="*/ 155390 h 1315784"/>
                <a:gd name="connsiteX3" fmla="*/ -439 w 413857"/>
                <a:gd name="connsiteY3" fmla="*/ 27508 h 1315784"/>
                <a:gd name="connsiteX4" fmla="*/ 56623 w 413857"/>
                <a:gd name="connsiteY4" fmla="*/ 432 h 1315784"/>
                <a:gd name="connsiteX5" fmla="*/ 73207 w 413857"/>
                <a:gd name="connsiteY5" fmla="*/ 76839 h 1315784"/>
                <a:gd name="connsiteX6" fmla="*/ 231289 w 413857"/>
                <a:gd name="connsiteY6" fmla="*/ 514165 h 1315784"/>
                <a:gd name="connsiteX7" fmla="*/ 413336 w 413857"/>
                <a:gd name="connsiteY7" fmla="*/ 1067446 h 1315784"/>
                <a:gd name="connsiteX8" fmla="*/ 390522 w 413857"/>
                <a:gd name="connsiteY8" fmla="*/ 1177360 h 1315784"/>
                <a:gd name="connsiteX9" fmla="*/ 253122 w 413857"/>
                <a:gd name="connsiteY9" fmla="*/ 1290450 h 1315784"/>
                <a:gd name="connsiteX10" fmla="*/ 191542 w 413857"/>
                <a:gd name="connsiteY10" fmla="*/ 1308592 h 131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857" h="1315784">
                  <a:moveTo>
                    <a:pt x="191542" y="1308592"/>
                  </a:moveTo>
                  <a:cubicBezTo>
                    <a:pt x="191542" y="1295107"/>
                    <a:pt x="157070" y="1099970"/>
                    <a:pt x="108856" y="840523"/>
                  </a:cubicBezTo>
                  <a:cubicBezTo>
                    <a:pt x="53049" y="540222"/>
                    <a:pt x="20277" y="316902"/>
                    <a:pt x="8311" y="155390"/>
                  </a:cubicBezTo>
                  <a:cubicBezTo>
                    <a:pt x="3510" y="90586"/>
                    <a:pt x="-427" y="33039"/>
                    <a:pt x="-439" y="27508"/>
                  </a:cubicBezTo>
                  <a:cubicBezTo>
                    <a:pt x="-457" y="18856"/>
                    <a:pt x="51376" y="-5739"/>
                    <a:pt x="56623" y="432"/>
                  </a:cubicBezTo>
                  <a:cubicBezTo>
                    <a:pt x="57662" y="1653"/>
                    <a:pt x="65125" y="36037"/>
                    <a:pt x="73207" y="76839"/>
                  </a:cubicBezTo>
                  <a:cubicBezTo>
                    <a:pt x="95937" y="191588"/>
                    <a:pt x="139016" y="310765"/>
                    <a:pt x="231289" y="514165"/>
                  </a:cubicBezTo>
                  <a:cubicBezTo>
                    <a:pt x="374113" y="828997"/>
                    <a:pt x="412006" y="944162"/>
                    <a:pt x="413336" y="1067446"/>
                  </a:cubicBezTo>
                  <a:cubicBezTo>
                    <a:pt x="413994" y="1128366"/>
                    <a:pt x="411085" y="1142380"/>
                    <a:pt x="390522" y="1177360"/>
                  </a:cubicBezTo>
                  <a:cubicBezTo>
                    <a:pt x="363311" y="1223650"/>
                    <a:pt x="326211" y="1254185"/>
                    <a:pt x="253122" y="1290450"/>
                  </a:cubicBezTo>
                  <a:cubicBezTo>
                    <a:pt x="196696" y="1318448"/>
                    <a:pt x="191542" y="1319966"/>
                    <a:pt x="191542" y="1308592"/>
                  </a:cubicBezTo>
                  <a:close/>
                </a:path>
              </a:pathLst>
            </a:custGeom>
            <a:solidFill>
              <a:srgbClr val="666666"/>
            </a:solidFill>
            <a:ln w="16491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5A0D15D-D9DD-44CD-C820-09BCBCE55DB0}"/>
                </a:ext>
              </a:extLst>
            </p:cNvPr>
            <p:cNvSpPr/>
            <p:nvPr/>
          </p:nvSpPr>
          <p:spPr>
            <a:xfrm>
              <a:off x="7831328" y="5182259"/>
              <a:ext cx="174546" cy="253114"/>
            </a:xfrm>
            <a:custGeom>
              <a:avLst/>
              <a:gdLst>
                <a:gd name="connsiteX0" fmla="*/ 0 w 174546"/>
                <a:gd name="connsiteY0" fmla="*/ 0 h 253114"/>
                <a:gd name="connsiteX1" fmla="*/ 158997 w 174546"/>
                <a:gd name="connsiteY1" fmla="*/ 249493 h 253114"/>
                <a:gd name="connsiteX2" fmla="*/ 174546 w 174546"/>
                <a:gd name="connsiteY2" fmla="*/ 253115 h 25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546" h="253114">
                  <a:moveTo>
                    <a:pt x="0" y="0"/>
                  </a:moveTo>
                  <a:cubicBezTo>
                    <a:pt x="58" y="102402"/>
                    <a:pt x="37000" y="239539"/>
                    <a:pt x="158997" y="249493"/>
                  </a:cubicBezTo>
                  <a:lnTo>
                    <a:pt x="174546" y="253115"/>
                  </a:lnTo>
                </a:path>
              </a:pathLst>
            </a:custGeom>
            <a:noFill/>
            <a:ln w="2308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2085F2C-A876-B10A-0687-6AEB2BB982C5}"/>
                </a:ext>
              </a:extLst>
            </p:cNvPr>
            <p:cNvSpPr/>
            <p:nvPr/>
          </p:nvSpPr>
          <p:spPr>
            <a:xfrm>
              <a:off x="10540104" y="5182259"/>
              <a:ext cx="174545" cy="253114"/>
            </a:xfrm>
            <a:custGeom>
              <a:avLst/>
              <a:gdLst>
                <a:gd name="connsiteX0" fmla="*/ 174546 w 174545"/>
                <a:gd name="connsiteY0" fmla="*/ 0 h 253114"/>
                <a:gd name="connsiteX1" fmla="*/ 15549 w 174545"/>
                <a:gd name="connsiteY1" fmla="*/ 249493 h 253114"/>
                <a:gd name="connsiteX2" fmla="*/ 0 w 174545"/>
                <a:gd name="connsiteY2" fmla="*/ 253115 h 25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545" h="253114">
                  <a:moveTo>
                    <a:pt x="174546" y="0"/>
                  </a:moveTo>
                  <a:cubicBezTo>
                    <a:pt x="174500" y="102402"/>
                    <a:pt x="137546" y="239539"/>
                    <a:pt x="15549" y="249493"/>
                  </a:cubicBezTo>
                  <a:lnTo>
                    <a:pt x="0" y="253115"/>
                  </a:lnTo>
                </a:path>
              </a:pathLst>
            </a:custGeom>
            <a:noFill/>
            <a:ln w="2308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9429297-7636-EBA4-67DF-ABAA318DCDE8}"/>
                </a:ext>
              </a:extLst>
            </p:cNvPr>
            <p:cNvSpPr/>
            <p:nvPr/>
          </p:nvSpPr>
          <p:spPr>
            <a:xfrm>
              <a:off x="7494912" y="545132"/>
              <a:ext cx="380052" cy="360498"/>
            </a:xfrm>
            <a:custGeom>
              <a:avLst/>
              <a:gdLst>
                <a:gd name="connsiteX0" fmla="*/ 48412 w 380052"/>
                <a:gd name="connsiteY0" fmla="*/ 360499 h 360498"/>
                <a:gd name="connsiteX1" fmla="*/ 251497 w 380052"/>
                <a:gd name="connsiteY1" fmla="*/ 4692 h 360498"/>
                <a:gd name="connsiteX2" fmla="*/ 380052 w 380052"/>
                <a:gd name="connsiteY2" fmla="*/ 116121 h 36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052" h="360498">
                  <a:moveTo>
                    <a:pt x="48412" y="360499"/>
                  </a:moveTo>
                  <a:cubicBezTo>
                    <a:pt x="-80058" y="224110"/>
                    <a:pt x="67707" y="-38248"/>
                    <a:pt x="251497" y="4692"/>
                  </a:cubicBezTo>
                  <a:cubicBezTo>
                    <a:pt x="309258" y="16648"/>
                    <a:pt x="363803" y="57697"/>
                    <a:pt x="380052" y="116121"/>
                  </a:cubicBezTo>
                </a:path>
              </a:pathLst>
            </a:custGeom>
            <a:noFill/>
            <a:ln w="23087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E3CEB109-204C-5D55-2C9A-0767E03D80D6}"/>
                </a:ext>
              </a:extLst>
            </p:cNvPr>
            <p:cNvSpPr/>
            <p:nvPr/>
          </p:nvSpPr>
          <p:spPr>
            <a:xfrm>
              <a:off x="10845743" y="547009"/>
              <a:ext cx="380505" cy="358621"/>
            </a:xfrm>
            <a:custGeom>
              <a:avLst/>
              <a:gdLst>
                <a:gd name="connsiteX0" fmla="*/ 331640 w 380505"/>
                <a:gd name="connsiteY0" fmla="*/ 358622 h 358621"/>
                <a:gd name="connsiteX1" fmla="*/ 127733 w 380505"/>
                <a:gd name="connsiteY1" fmla="*/ 6436 h 358621"/>
                <a:gd name="connsiteX2" fmla="*/ 0 w 380505"/>
                <a:gd name="connsiteY2" fmla="*/ 114244 h 35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0505" h="358621">
                  <a:moveTo>
                    <a:pt x="331640" y="358622"/>
                  </a:moveTo>
                  <a:cubicBezTo>
                    <a:pt x="460992" y="223220"/>
                    <a:pt x="312936" y="-44861"/>
                    <a:pt x="127733" y="6436"/>
                  </a:cubicBezTo>
                  <a:cubicBezTo>
                    <a:pt x="71486" y="18442"/>
                    <a:pt x="14423" y="55386"/>
                    <a:pt x="0" y="114244"/>
                  </a:cubicBezTo>
                </a:path>
              </a:pathLst>
            </a:custGeom>
            <a:noFill/>
            <a:ln w="23087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3B5EE14-7BCA-6F47-2183-E8A751C55221}"/>
                </a:ext>
              </a:extLst>
            </p:cNvPr>
            <p:cNvSpPr/>
            <p:nvPr/>
          </p:nvSpPr>
          <p:spPr>
            <a:xfrm>
              <a:off x="9216963" y="967928"/>
              <a:ext cx="147678" cy="52124"/>
            </a:xfrm>
            <a:custGeom>
              <a:avLst/>
              <a:gdLst>
                <a:gd name="connsiteX0" fmla="*/ 147679 w 147678"/>
                <a:gd name="connsiteY0" fmla="*/ 26062 h 52124"/>
                <a:gd name="connsiteX1" fmla="*/ 73839 w 147678"/>
                <a:gd name="connsiteY1" fmla="*/ 52125 h 52124"/>
                <a:gd name="connsiteX2" fmla="*/ 0 w 147678"/>
                <a:gd name="connsiteY2" fmla="*/ 26062 h 52124"/>
                <a:gd name="connsiteX3" fmla="*/ 73839 w 147678"/>
                <a:gd name="connsiteY3" fmla="*/ 0 h 52124"/>
                <a:gd name="connsiteX4" fmla="*/ 147679 w 147678"/>
                <a:gd name="connsiteY4" fmla="*/ 26062 h 5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678" h="52124">
                  <a:moveTo>
                    <a:pt x="147679" y="26062"/>
                  </a:moveTo>
                  <a:cubicBezTo>
                    <a:pt x="147679" y="40456"/>
                    <a:pt x="114620" y="52125"/>
                    <a:pt x="73839" y="52125"/>
                  </a:cubicBezTo>
                  <a:cubicBezTo>
                    <a:pt x="33059" y="52125"/>
                    <a:pt x="0" y="40456"/>
                    <a:pt x="0" y="26062"/>
                  </a:cubicBezTo>
                  <a:cubicBezTo>
                    <a:pt x="0" y="11669"/>
                    <a:pt x="33059" y="0"/>
                    <a:pt x="73839" y="0"/>
                  </a:cubicBezTo>
                  <a:cubicBezTo>
                    <a:pt x="114620" y="0"/>
                    <a:pt x="147679" y="11669"/>
                    <a:pt x="147679" y="26062"/>
                  </a:cubicBezTo>
                  <a:close/>
                </a:path>
              </a:pathLst>
            </a:custGeom>
            <a:solidFill>
              <a:srgbClr val="FFE6D5"/>
            </a:solidFill>
            <a:ln w="6926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924D3CA-381E-4FBC-7515-69157561C202}"/>
                </a:ext>
              </a:extLst>
            </p:cNvPr>
            <p:cNvSpPr/>
            <p:nvPr/>
          </p:nvSpPr>
          <p:spPr>
            <a:xfrm>
              <a:off x="9170502" y="3388563"/>
              <a:ext cx="244273" cy="134023"/>
            </a:xfrm>
            <a:custGeom>
              <a:avLst/>
              <a:gdLst>
                <a:gd name="connsiteX0" fmla="*/ 0 w 244273"/>
                <a:gd name="connsiteY0" fmla="*/ 35465 h 134023"/>
                <a:gd name="connsiteX1" fmla="*/ 156857 w 244273"/>
                <a:gd name="connsiteY1" fmla="*/ 132825 h 134023"/>
                <a:gd name="connsiteX2" fmla="*/ 238455 w 244273"/>
                <a:gd name="connsiteY2" fmla="*/ 0 h 13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73" h="134023">
                  <a:moveTo>
                    <a:pt x="0" y="35465"/>
                  </a:moveTo>
                  <a:cubicBezTo>
                    <a:pt x="44390" y="77240"/>
                    <a:pt x="86524" y="143772"/>
                    <a:pt x="156857" y="132825"/>
                  </a:cubicBezTo>
                  <a:cubicBezTo>
                    <a:pt x="224664" y="125812"/>
                    <a:pt x="258740" y="62026"/>
                    <a:pt x="238455" y="0"/>
                  </a:cubicBezTo>
                </a:path>
              </a:pathLst>
            </a:custGeom>
            <a:noFill/>
            <a:ln w="24219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B08E01E-5094-79BF-F2A3-C0948C497EE8}"/>
                </a:ext>
              </a:extLst>
            </p:cNvPr>
            <p:cNvSpPr/>
            <p:nvPr/>
          </p:nvSpPr>
          <p:spPr>
            <a:xfrm>
              <a:off x="9301849" y="3424099"/>
              <a:ext cx="27648" cy="52214"/>
            </a:xfrm>
            <a:custGeom>
              <a:avLst/>
              <a:gdLst>
                <a:gd name="connsiteX0" fmla="*/ 0 w 27648"/>
                <a:gd name="connsiteY0" fmla="*/ 0 h 52214"/>
                <a:gd name="connsiteX1" fmla="*/ 27649 w 27648"/>
                <a:gd name="connsiteY1" fmla="*/ 52215 h 5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48" h="52214">
                  <a:moveTo>
                    <a:pt x="0" y="0"/>
                  </a:moveTo>
                  <a:cubicBezTo>
                    <a:pt x="10345" y="16791"/>
                    <a:pt x="9818" y="40395"/>
                    <a:pt x="27649" y="52215"/>
                  </a:cubicBezTo>
                </a:path>
              </a:pathLst>
            </a:custGeom>
            <a:noFill/>
            <a:ln w="11543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1BFFF0C-92C7-5EA8-7BC6-61CDE84333E6}"/>
                </a:ext>
              </a:extLst>
            </p:cNvPr>
            <p:cNvSpPr/>
            <p:nvPr/>
          </p:nvSpPr>
          <p:spPr>
            <a:xfrm>
              <a:off x="9614877" y="2067565"/>
              <a:ext cx="1093779" cy="102495"/>
            </a:xfrm>
            <a:custGeom>
              <a:avLst/>
              <a:gdLst>
                <a:gd name="connsiteX0" fmla="*/ 0 w 1093779"/>
                <a:gd name="connsiteY0" fmla="*/ 2123 h 102495"/>
                <a:gd name="connsiteX1" fmla="*/ 1019481 w 1093779"/>
                <a:gd name="connsiteY1" fmla="*/ 88950 h 102495"/>
                <a:gd name="connsiteX2" fmla="*/ 1093780 w 1093779"/>
                <a:gd name="connsiteY2" fmla="*/ 102495 h 102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3779" h="102495">
                  <a:moveTo>
                    <a:pt x="0" y="2123"/>
                  </a:moveTo>
                  <a:cubicBezTo>
                    <a:pt x="341453" y="-7945"/>
                    <a:pt x="683148" y="17277"/>
                    <a:pt x="1019481" y="88950"/>
                  </a:cubicBezTo>
                  <a:cubicBezTo>
                    <a:pt x="1043996" y="94741"/>
                    <a:pt x="1069007" y="98031"/>
                    <a:pt x="1093780" y="102495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0AA595E-DCED-9310-7A07-757EE40B7E6A}"/>
                </a:ext>
              </a:extLst>
            </p:cNvPr>
            <p:cNvSpPr/>
            <p:nvPr/>
          </p:nvSpPr>
          <p:spPr>
            <a:xfrm>
              <a:off x="7904715" y="2080220"/>
              <a:ext cx="1520736" cy="247165"/>
            </a:xfrm>
            <a:custGeom>
              <a:avLst/>
              <a:gdLst>
                <a:gd name="connsiteX0" fmla="*/ 0 w 1520736"/>
                <a:gd name="connsiteY0" fmla="*/ 247165 h 247165"/>
                <a:gd name="connsiteX1" fmla="*/ 1520736 w 1520736"/>
                <a:gd name="connsiteY1" fmla="*/ 0 h 24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20736" h="247165">
                  <a:moveTo>
                    <a:pt x="0" y="247165"/>
                  </a:moveTo>
                  <a:cubicBezTo>
                    <a:pt x="493634" y="110215"/>
                    <a:pt x="1006910" y="15150"/>
                    <a:pt x="1520736" y="0"/>
                  </a:cubicBezTo>
                </a:path>
              </a:pathLst>
            </a:custGeom>
            <a:noFill/>
            <a:ln w="4617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B25B9F7-A32E-F356-0D72-0A0ECFADE577}"/>
                </a:ext>
              </a:extLst>
            </p:cNvPr>
            <p:cNvSpPr/>
            <p:nvPr/>
          </p:nvSpPr>
          <p:spPr>
            <a:xfrm>
              <a:off x="10338660" y="1183092"/>
              <a:ext cx="135961" cy="116920"/>
            </a:xfrm>
            <a:custGeom>
              <a:avLst/>
              <a:gdLst>
                <a:gd name="connsiteX0" fmla="*/ 81261 w 135961"/>
                <a:gd name="connsiteY0" fmla="*/ 102621 h 116920"/>
                <a:gd name="connsiteX1" fmla="*/ 13281 w 135961"/>
                <a:gd name="connsiteY1" fmla="*/ 72760 h 116920"/>
                <a:gd name="connsiteX2" fmla="*/ 54700 w 135961"/>
                <a:gd name="connsiteY2" fmla="*/ 14299 h 116920"/>
                <a:gd name="connsiteX3" fmla="*/ 122680 w 135961"/>
                <a:gd name="connsiteY3" fmla="*/ 44161 h 116920"/>
                <a:gd name="connsiteX4" fmla="*/ 81261 w 135961"/>
                <a:gd name="connsiteY4" fmla="*/ 102621 h 11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61" h="116920">
                  <a:moveTo>
                    <a:pt x="81261" y="102621"/>
                  </a:moveTo>
                  <a:cubicBezTo>
                    <a:pt x="51052" y="110518"/>
                    <a:pt x="20615" y="97149"/>
                    <a:pt x="13281" y="72760"/>
                  </a:cubicBezTo>
                  <a:cubicBezTo>
                    <a:pt x="5946" y="48370"/>
                    <a:pt x="24490" y="22197"/>
                    <a:pt x="54700" y="14299"/>
                  </a:cubicBezTo>
                  <a:cubicBezTo>
                    <a:pt x="84910" y="6402"/>
                    <a:pt x="115346" y="19771"/>
                    <a:pt x="122680" y="44161"/>
                  </a:cubicBezTo>
                  <a:cubicBezTo>
                    <a:pt x="130015" y="68550"/>
                    <a:pt x="111471" y="94724"/>
                    <a:pt x="81261" y="102621"/>
                  </a:cubicBezTo>
                  <a:close/>
                </a:path>
              </a:pathLst>
            </a:custGeom>
            <a:solidFill>
              <a:srgbClr val="FFFFFF"/>
            </a:solidFill>
            <a:ln w="10840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22C5C1D-65AC-2FEF-33B3-BBF5C9034378}"/>
                </a:ext>
              </a:extLst>
            </p:cNvPr>
            <p:cNvSpPr/>
            <p:nvPr/>
          </p:nvSpPr>
          <p:spPr>
            <a:xfrm>
              <a:off x="8123480" y="1183092"/>
              <a:ext cx="135961" cy="116920"/>
            </a:xfrm>
            <a:custGeom>
              <a:avLst/>
              <a:gdLst>
                <a:gd name="connsiteX0" fmla="*/ 54700 w 135961"/>
                <a:gd name="connsiteY0" fmla="*/ 102621 h 116920"/>
                <a:gd name="connsiteX1" fmla="*/ 122680 w 135961"/>
                <a:gd name="connsiteY1" fmla="*/ 72760 h 116920"/>
                <a:gd name="connsiteX2" fmla="*/ 81261 w 135961"/>
                <a:gd name="connsiteY2" fmla="*/ 14299 h 116920"/>
                <a:gd name="connsiteX3" fmla="*/ 13281 w 135961"/>
                <a:gd name="connsiteY3" fmla="*/ 44161 h 116920"/>
                <a:gd name="connsiteX4" fmla="*/ 54700 w 135961"/>
                <a:gd name="connsiteY4" fmla="*/ 102621 h 11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961" h="116920">
                  <a:moveTo>
                    <a:pt x="54700" y="102621"/>
                  </a:moveTo>
                  <a:cubicBezTo>
                    <a:pt x="84910" y="110518"/>
                    <a:pt x="115346" y="97149"/>
                    <a:pt x="122680" y="72760"/>
                  </a:cubicBezTo>
                  <a:cubicBezTo>
                    <a:pt x="130015" y="48370"/>
                    <a:pt x="111471" y="22197"/>
                    <a:pt x="81261" y="14299"/>
                  </a:cubicBezTo>
                  <a:cubicBezTo>
                    <a:pt x="51051" y="6402"/>
                    <a:pt x="20615" y="19771"/>
                    <a:pt x="13281" y="44161"/>
                  </a:cubicBezTo>
                  <a:cubicBezTo>
                    <a:pt x="5946" y="68550"/>
                    <a:pt x="24490" y="94724"/>
                    <a:pt x="54700" y="102621"/>
                  </a:cubicBezTo>
                  <a:close/>
                </a:path>
              </a:pathLst>
            </a:custGeom>
            <a:solidFill>
              <a:srgbClr val="FFFFFF"/>
            </a:solidFill>
            <a:ln w="10840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1F5E2CC-8492-8598-ADFC-E40BFAFFD8A0}"/>
                </a:ext>
              </a:extLst>
            </p:cNvPr>
            <p:cNvSpPr/>
            <p:nvPr/>
          </p:nvSpPr>
          <p:spPr>
            <a:xfrm>
              <a:off x="7905229" y="3009472"/>
              <a:ext cx="78182" cy="147686"/>
            </a:xfrm>
            <a:custGeom>
              <a:avLst/>
              <a:gdLst>
                <a:gd name="connsiteX0" fmla="*/ 0 w 78182"/>
                <a:gd name="connsiteY0" fmla="*/ 0 h 147686"/>
                <a:gd name="connsiteX1" fmla="*/ 78183 w 78182"/>
                <a:gd name="connsiteY1" fmla="*/ 147686 h 14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82" h="147686">
                  <a:moveTo>
                    <a:pt x="0" y="0"/>
                  </a:moveTo>
                  <a:cubicBezTo>
                    <a:pt x="36331" y="43729"/>
                    <a:pt x="33876" y="109271"/>
                    <a:pt x="78183" y="147686"/>
                  </a:cubicBezTo>
                </a:path>
              </a:pathLst>
            </a:custGeom>
            <a:noFill/>
            <a:ln w="115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7D43408-5BEB-301E-9132-F04C736D1C9E}"/>
                </a:ext>
              </a:extLst>
            </p:cNvPr>
            <p:cNvSpPr/>
            <p:nvPr/>
          </p:nvSpPr>
          <p:spPr>
            <a:xfrm>
              <a:off x="7954370" y="3009472"/>
              <a:ext cx="78182" cy="147686"/>
            </a:xfrm>
            <a:custGeom>
              <a:avLst/>
              <a:gdLst>
                <a:gd name="connsiteX0" fmla="*/ 0 w 78182"/>
                <a:gd name="connsiteY0" fmla="*/ 0 h 147686"/>
                <a:gd name="connsiteX1" fmla="*/ 78183 w 78182"/>
                <a:gd name="connsiteY1" fmla="*/ 147686 h 14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82" h="147686">
                  <a:moveTo>
                    <a:pt x="0" y="0"/>
                  </a:moveTo>
                  <a:cubicBezTo>
                    <a:pt x="36331" y="43729"/>
                    <a:pt x="33876" y="109271"/>
                    <a:pt x="78183" y="147686"/>
                  </a:cubicBezTo>
                </a:path>
              </a:pathLst>
            </a:custGeom>
            <a:noFill/>
            <a:ln w="115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E77D786-8CDB-20C7-3E92-E999DE8CBDA3}"/>
                </a:ext>
              </a:extLst>
            </p:cNvPr>
            <p:cNvSpPr/>
            <p:nvPr/>
          </p:nvSpPr>
          <p:spPr>
            <a:xfrm>
              <a:off x="8009654" y="3009472"/>
              <a:ext cx="78182" cy="147686"/>
            </a:xfrm>
            <a:custGeom>
              <a:avLst/>
              <a:gdLst>
                <a:gd name="connsiteX0" fmla="*/ 0 w 78182"/>
                <a:gd name="connsiteY0" fmla="*/ 0 h 147686"/>
                <a:gd name="connsiteX1" fmla="*/ 78183 w 78182"/>
                <a:gd name="connsiteY1" fmla="*/ 147686 h 14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82" h="147686">
                  <a:moveTo>
                    <a:pt x="0" y="0"/>
                  </a:moveTo>
                  <a:cubicBezTo>
                    <a:pt x="36331" y="43729"/>
                    <a:pt x="33876" y="109271"/>
                    <a:pt x="78183" y="147686"/>
                  </a:cubicBezTo>
                </a:path>
              </a:pathLst>
            </a:custGeom>
            <a:noFill/>
            <a:ln w="11543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7C15159-BC85-C668-8E97-1DB689D1EFDC}"/>
                </a:ext>
              </a:extLst>
            </p:cNvPr>
            <p:cNvSpPr/>
            <p:nvPr/>
          </p:nvSpPr>
          <p:spPr>
            <a:xfrm>
              <a:off x="8360345" y="3845111"/>
              <a:ext cx="1883530" cy="2358082"/>
            </a:xfrm>
            <a:custGeom>
              <a:avLst/>
              <a:gdLst>
                <a:gd name="connsiteX0" fmla="*/ 917544 w 1883530"/>
                <a:gd name="connsiteY0" fmla="*/ 2349954 h 2358082"/>
                <a:gd name="connsiteX1" fmla="*/ 61176 w 1883530"/>
                <a:gd name="connsiteY1" fmla="*/ 1743067 h 2358082"/>
                <a:gd name="connsiteX2" fmla="*/ -278 w 1883530"/>
                <a:gd name="connsiteY2" fmla="*/ 1377861 h 2358082"/>
                <a:gd name="connsiteX3" fmla="*/ 65164 w 1883530"/>
                <a:gd name="connsiteY3" fmla="*/ 874009 h 2358082"/>
                <a:gd name="connsiteX4" fmla="*/ 136393 w 1883530"/>
                <a:gd name="connsiteY4" fmla="*/ 313230 h 2358082"/>
                <a:gd name="connsiteX5" fmla="*/ 136363 w 1883530"/>
                <a:gd name="connsiteY5" fmla="*/ 173810 h 2358082"/>
                <a:gd name="connsiteX6" fmla="*/ 250257 w 1883530"/>
                <a:gd name="connsiteY6" fmla="*/ 173201 h 2358082"/>
                <a:gd name="connsiteX7" fmla="*/ 791984 w 1883530"/>
                <a:gd name="connsiteY7" fmla="*/ 40175 h 2358082"/>
                <a:gd name="connsiteX8" fmla="*/ 889232 w 1883530"/>
                <a:gd name="connsiteY8" fmla="*/ 139904 h 2358082"/>
                <a:gd name="connsiteX9" fmla="*/ 915306 w 1883530"/>
                <a:gd name="connsiteY9" fmla="*/ 1286643 h 2358082"/>
                <a:gd name="connsiteX10" fmla="*/ 927752 w 1883530"/>
                <a:gd name="connsiteY10" fmla="*/ 2142354 h 2358082"/>
                <a:gd name="connsiteX11" fmla="*/ 946183 w 1883530"/>
                <a:gd name="connsiteY11" fmla="*/ 1445189 h 2358082"/>
                <a:gd name="connsiteX12" fmla="*/ 919649 w 1883530"/>
                <a:gd name="connsiteY12" fmla="*/ 142017 h 2358082"/>
                <a:gd name="connsiteX13" fmla="*/ 909935 w 1883530"/>
                <a:gd name="connsiteY13" fmla="*/ -496 h 2358082"/>
                <a:gd name="connsiteX14" fmla="*/ 996133 w 1883530"/>
                <a:gd name="connsiteY14" fmla="*/ 40184 h 2358082"/>
                <a:gd name="connsiteX15" fmla="*/ 1442811 w 1883530"/>
                <a:gd name="connsiteY15" fmla="*/ 170125 h 2358082"/>
                <a:gd name="connsiteX16" fmla="*/ 1802992 w 1883530"/>
                <a:gd name="connsiteY16" fmla="*/ 147524 h 2358082"/>
                <a:gd name="connsiteX17" fmla="*/ 1822639 w 1883530"/>
                <a:gd name="connsiteY17" fmla="*/ 180909 h 2358082"/>
                <a:gd name="connsiteX18" fmla="*/ 1849372 w 1883530"/>
                <a:gd name="connsiteY18" fmla="*/ 595993 h 2358082"/>
                <a:gd name="connsiteX19" fmla="*/ 1868912 w 1883530"/>
                <a:gd name="connsiteY19" fmla="*/ 991271 h 2358082"/>
                <a:gd name="connsiteX20" fmla="*/ 1867475 w 1883530"/>
                <a:gd name="connsiteY20" fmla="*/ 1660202 h 2358082"/>
                <a:gd name="connsiteX21" fmla="*/ 1520541 w 1883530"/>
                <a:gd name="connsiteY21" fmla="*/ 2229691 h 2358082"/>
                <a:gd name="connsiteX22" fmla="*/ 917543 w 1883530"/>
                <a:gd name="connsiteY22" fmla="*/ 2349954 h 2358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83530" h="2358082">
                  <a:moveTo>
                    <a:pt x="917544" y="2349954"/>
                  </a:moveTo>
                  <a:cubicBezTo>
                    <a:pt x="526872" y="2297204"/>
                    <a:pt x="186382" y="2055907"/>
                    <a:pt x="61176" y="1743067"/>
                  </a:cubicBezTo>
                  <a:cubicBezTo>
                    <a:pt x="12520" y="1621494"/>
                    <a:pt x="-707" y="1542886"/>
                    <a:pt x="-278" y="1377861"/>
                  </a:cubicBezTo>
                  <a:cubicBezTo>
                    <a:pt x="133" y="1219653"/>
                    <a:pt x="3478" y="1193896"/>
                    <a:pt x="65164" y="874009"/>
                  </a:cubicBezTo>
                  <a:cubicBezTo>
                    <a:pt x="125350" y="561901"/>
                    <a:pt x="136427" y="474687"/>
                    <a:pt x="136393" y="313230"/>
                  </a:cubicBezTo>
                  <a:lnTo>
                    <a:pt x="136363" y="173810"/>
                  </a:lnTo>
                  <a:lnTo>
                    <a:pt x="250257" y="173201"/>
                  </a:lnTo>
                  <a:cubicBezTo>
                    <a:pt x="444251" y="172165"/>
                    <a:pt x="626053" y="127522"/>
                    <a:pt x="791984" y="40175"/>
                  </a:cubicBezTo>
                  <a:cubicBezTo>
                    <a:pt x="885951" y="-9290"/>
                    <a:pt x="875559" y="-19946"/>
                    <a:pt x="889232" y="139904"/>
                  </a:cubicBezTo>
                  <a:cubicBezTo>
                    <a:pt x="912744" y="414794"/>
                    <a:pt x="916951" y="599800"/>
                    <a:pt x="915306" y="1286643"/>
                  </a:cubicBezTo>
                  <a:cubicBezTo>
                    <a:pt x="913174" y="2177299"/>
                    <a:pt x="912666" y="2142354"/>
                    <a:pt x="927752" y="2142354"/>
                  </a:cubicBezTo>
                  <a:cubicBezTo>
                    <a:pt x="937778" y="2142354"/>
                    <a:pt x="940781" y="2028759"/>
                    <a:pt x="946183" y="1445189"/>
                  </a:cubicBezTo>
                  <a:cubicBezTo>
                    <a:pt x="952824" y="727657"/>
                    <a:pt x="946960" y="439676"/>
                    <a:pt x="919649" y="142017"/>
                  </a:cubicBezTo>
                  <a:cubicBezTo>
                    <a:pt x="912612" y="65329"/>
                    <a:pt x="908241" y="1198"/>
                    <a:pt x="909935" y="-496"/>
                  </a:cubicBezTo>
                  <a:cubicBezTo>
                    <a:pt x="911629" y="-2190"/>
                    <a:pt x="950418" y="16116"/>
                    <a:pt x="996133" y="40184"/>
                  </a:cubicBezTo>
                  <a:cubicBezTo>
                    <a:pt x="1137836" y="114787"/>
                    <a:pt x="1273786" y="154336"/>
                    <a:pt x="1442811" y="170125"/>
                  </a:cubicBezTo>
                  <a:cubicBezTo>
                    <a:pt x="1555029" y="180608"/>
                    <a:pt x="1717515" y="170412"/>
                    <a:pt x="1802992" y="147524"/>
                  </a:cubicBezTo>
                  <a:cubicBezTo>
                    <a:pt x="1813947" y="144590"/>
                    <a:pt x="1818412" y="152177"/>
                    <a:pt x="1822639" y="180909"/>
                  </a:cubicBezTo>
                  <a:cubicBezTo>
                    <a:pt x="1836042" y="272005"/>
                    <a:pt x="1844720" y="406742"/>
                    <a:pt x="1849372" y="595993"/>
                  </a:cubicBezTo>
                  <a:cubicBezTo>
                    <a:pt x="1852132" y="708278"/>
                    <a:pt x="1860925" y="886153"/>
                    <a:pt x="1868912" y="991271"/>
                  </a:cubicBezTo>
                  <a:cubicBezTo>
                    <a:pt x="1888563" y="1249913"/>
                    <a:pt x="1887928" y="1545242"/>
                    <a:pt x="1867475" y="1660202"/>
                  </a:cubicBezTo>
                  <a:cubicBezTo>
                    <a:pt x="1816985" y="1943986"/>
                    <a:pt x="1716405" y="2109086"/>
                    <a:pt x="1520541" y="2229691"/>
                  </a:cubicBezTo>
                  <a:cubicBezTo>
                    <a:pt x="1358863" y="2329245"/>
                    <a:pt x="1118786" y="2377127"/>
                    <a:pt x="917543" y="2349954"/>
                  </a:cubicBezTo>
                  <a:close/>
                </a:path>
              </a:pathLst>
            </a:custGeom>
            <a:solidFill>
              <a:srgbClr val="FFFFFF"/>
            </a:solidFill>
            <a:ln w="1641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27C1D4E-3AB5-0596-4F77-1AAA905FC3FA}"/>
                </a:ext>
              </a:extLst>
            </p:cNvPr>
            <p:cNvSpPr/>
            <p:nvPr/>
          </p:nvSpPr>
          <p:spPr>
            <a:xfrm>
              <a:off x="7126643" y="336199"/>
              <a:ext cx="4282077" cy="3608768"/>
            </a:xfrm>
            <a:custGeom>
              <a:avLst/>
              <a:gdLst>
                <a:gd name="connsiteX0" fmla="*/ 1354623 w 4282077"/>
                <a:gd name="connsiteY0" fmla="*/ 3600617 h 3608768"/>
                <a:gd name="connsiteX1" fmla="*/ 68546 w 4282077"/>
                <a:gd name="connsiteY1" fmla="*/ 2576383 h 3608768"/>
                <a:gd name="connsiteX2" fmla="*/ -275 w 4282077"/>
                <a:gd name="connsiteY2" fmla="*/ 2128865 h 3608768"/>
                <a:gd name="connsiteX3" fmla="*/ 15104 w 4282077"/>
                <a:gd name="connsiteY3" fmla="*/ 1824805 h 3608768"/>
                <a:gd name="connsiteX4" fmla="*/ 419660 w 4282077"/>
                <a:gd name="connsiteY4" fmla="*/ 930001 h 3608768"/>
                <a:gd name="connsiteX5" fmla="*/ 811687 w 4282077"/>
                <a:gd name="connsiteY5" fmla="*/ 531230 h 3608768"/>
                <a:gd name="connsiteX6" fmla="*/ 1524019 w 4282077"/>
                <a:gd name="connsiteY6" fmla="*/ 132072 h 3608768"/>
                <a:gd name="connsiteX7" fmla="*/ 2979088 w 4282077"/>
                <a:gd name="connsiteY7" fmla="*/ 134557 h 3608768"/>
                <a:gd name="connsiteX8" fmla="*/ 3417780 w 4282077"/>
                <a:gd name="connsiteY8" fmla="*/ 359181 h 3608768"/>
                <a:gd name="connsiteX9" fmla="*/ 4233271 w 4282077"/>
                <a:gd name="connsiteY9" fmla="*/ 1526499 h 3608768"/>
                <a:gd name="connsiteX10" fmla="*/ 4281787 w 4282077"/>
                <a:gd name="connsiteY10" fmla="*/ 1981179 h 3608768"/>
                <a:gd name="connsiteX11" fmla="*/ 4216695 w 4282077"/>
                <a:gd name="connsiteY11" fmla="*/ 2482224 h 3608768"/>
                <a:gd name="connsiteX12" fmla="*/ 3343941 w 4282077"/>
                <a:gd name="connsiteY12" fmla="*/ 3471868 h 3608768"/>
                <a:gd name="connsiteX13" fmla="*/ 2268538 w 4282077"/>
                <a:gd name="connsiteY13" fmla="*/ 3482151 h 3608768"/>
                <a:gd name="connsiteX14" fmla="*/ 2498696 w 4282077"/>
                <a:gd name="connsiteY14" fmla="*/ 3405751 h 3608768"/>
                <a:gd name="connsiteX15" fmla="*/ 2984317 w 4282077"/>
                <a:gd name="connsiteY15" fmla="*/ 3346275 h 3608768"/>
                <a:gd name="connsiteX16" fmla="*/ 3567275 w 4282077"/>
                <a:gd name="connsiteY16" fmla="*/ 3019838 h 3608768"/>
                <a:gd name="connsiteX17" fmla="*/ 3655683 w 4282077"/>
                <a:gd name="connsiteY17" fmla="*/ 2952685 h 3608768"/>
                <a:gd name="connsiteX18" fmla="*/ 3679928 w 4282077"/>
                <a:gd name="connsiteY18" fmla="*/ 2965717 h 3608768"/>
                <a:gd name="connsiteX19" fmla="*/ 3704628 w 4282077"/>
                <a:gd name="connsiteY19" fmla="*/ 2906389 h 3608768"/>
                <a:gd name="connsiteX20" fmla="*/ 3736029 w 4282077"/>
                <a:gd name="connsiteY20" fmla="*/ 2803866 h 3608768"/>
                <a:gd name="connsiteX21" fmla="*/ 3762909 w 4282077"/>
                <a:gd name="connsiteY21" fmla="*/ 2757811 h 3608768"/>
                <a:gd name="connsiteX22" fmla="*/ 3768428 w 4282077"/>
                <a:gd name="connsiteY22" fmla="*/ 2785405 h 3608768"/>
                <a:gd name="connsiteX23" fmla="*/ 3773946 w 4282077"/>
                <a:gd name="connsiteY23" fmla="*/ 2833119 h 3608768"/>
                <a:gd name="connsiteX24" fmla="*/ 3809344 w 4282077"/>
                <a:gd name="connsiteY24" fmla="*/ 2858402 h 3608768"/>
                <a:gd name="connsiteX25" fmla="*/ 3821530 w 4282077"/>
                <a:gd name="connsiteY25" fmla="*/ 2734046 h 3608768"/>
                <a:gd name="connsiteX26" fmla="*/ 3830049 w 4282077"/>
                <a:gd name="connsiteY26" fmla="*/ 2558892 h 3608768"/>
                <a:gd name="connsiteX27" fmla="*/ 3844034 w 4282077"/>
                <a:gd name="connsiteY27" fmla="*/ 2124521 h 3608768"/>
                <a:gd name="connsiteX28" fmla="*/ 3165500 w 4282077"/>
                <a:gd name="connsiteY28" fmla="*/ 1052573 h 3608768"/>
                <a:gd name="connsiteX29" fmla="*/ 2787566 w 4282077"/>
                <a:gd name="connsiteY29" fmla="*/ 905671 h 3608768"/>
                <a:gd name="connsiteX30" fmla="*/ 2693637 w 4282077"/>
                <a:gd name="connsiteY30" fmla="*/ 864845 h 3608768"/>
                <a:gd name="connsiteX31" fmla="*/ 2719439 w 4282077"/>
                <a:gd name="connsiteY31" fmla="*/ 745365 h 3608768"/>
                <a:gd name="connsiteX32" fmla="*/ 2410091 w 4282077"/>
                <a:gd name="connsiteY32" fmla="*/ 489931 h 3608768"/>
                <a:gd name="connsiteX33" fmla="*/ 1989276 w 4282077"/>
                <a:gd name="connsiteY33" fmla="*/ 490056 h 3608768"/>
                <a:gd name="connsiteX34" fmla="*/ 1686659 w 4282077"/>
                <a:gd name="connsiteY34" fmla="*/ 798728 h 3608768"/>
                <a:gd name="connsiteX35" fmla="*/ 1693591 w 4282077"/>
                <a:gd name="connsiteY35" fmla="*/ 845625 h 3608768"/>
                <a:gd name="connsiteX36" fmla="*/ 1612358 w 4282077"/>
                <a:gd name="connsiteY36" fmla="*/ 869254 h 3608768"/>
                <a:gd name="connsiteX37" fmla="*/ 714051 w 4282077"/>
                <a:gd name="connsiteY37" fmla="*/ 1512976 h 3608768"/>
                <a:gd name="connsiteX38" fmla="*/ 476599 w 4282077"/>
                <a:gd name="connsiteY38" fmla="*/ 2133360 h 3608768"/>
                <a:gd name="connsiteX39" fmla="*/ 405873 w 4282077"/>
                <a:gd name="connsiteY39" fmla="*/ 2799862 h 3608768"/>
                <a:gd name="connsiteX40" fmla="*/ 400926 w 4282077"/>
                <a:gd name="connsiteY40" fmla="*/ 3062550 h 3608768"/>
                <a:gd name="connsiteX41" fmla="*/ 471384 w 4282077"/>
                <a:gd name="connsiteY41" fmla="*/ 3134328 h 3608768"/>
                <a:gd name="connsiteX42" fmla="*/ 578876 w 4282077"/>
                <a:gd name="connsiteY42" fmla="*/ 3040123 h 3608768"/>
                <a:gd name="connsiteX43" fmla="*/ 587564 w 4282077"/>
                <a:gd name="connsiteY43" fmla="*/ 2845577 h 3608768"/>
                <a:gd name="connsiteX44" fmla="*/ 590169 w 4282077"/>
                <a:gd name="connsiteY44" fmla="*/ 2797796 h 3608768"/>
                <a:gd name="connsiteX45" fmla="*/ 639327 w 4282077"/>
                <a:gd name="connsiteY45" fmla="*/ 2871640 h 3608768"/>
                <a:gd name="connsiteX46" fmla="*/ 915930 w 4282077"/>
                <a:gd name="connsiteY46" fmla="*/ 3140612 h 3608768"/>
                <a:gd name="connsiteX47" fmla="*/ 1917010 w 4282077"/>
                <a:gd name="connsiteY47" fmla="*/ 3415337 h 3608768"/>
                <a:gd name="connsiteX48" fmla="*/ 2008941 w 4282077"/>
                <a:gd name="connsiteY48" fmla="*/ 3470501 h 3608768"/>
                <a:gd name="connsiteX49" fmla="*/ 1591685 w 4282077"/>
                <a:gd name="connsiteY49" fmla="*/ 3600953 h 3608768"/>
                <a:gd name="connsiteX50" fmla="*/ 1354623 w 4282077"/>
                <a:gd name="connsiteY50" fmla="*/ 3600617 h 3608768"/>
                <a:gd name="connsiteX51" fmla="*/ 1116925 w 4282077"/>
                <a:gd name="connsiteY51" fmla="*/ 934345 h 3608768"/>
                <a:gd name="connsiteX52" fmla="*/ 1097684 w 4282077"/>
                <a:gd name="connsiteY52" fmla="*/ 860153 h 3608768"/>
                <a:gd name="connsiteX53" fmla="*/ 1022107 w 4282077"/>
                <a:gd name="connsiteY53" fmla="*/ 860994 h 3608768"/>
                <a:gd name="connsiteX54" fmla="*/ 1020669 w 4282077"/>
                <a:gd name="connsiteY54" fmla="*/ 943527 h 3608768"/>
                <a:gd name="connsiteX55" fmla="*/ 1116925 w 4282077"/>
                <a:gd name="connsiteY55" fmla="*/ 934345 h 3608768"/>
                <a:gd name="connsiteX56" fmla="*/ 3326962 w 4282077"/>
                <a:gd name="connsiteY56" fmla="*/ 939083 h 3608768"/>
                <a:gd name="connsiteX57" fmla="*/ 3348284 w 4282077"/>
                <a:gd name="connsiteY57" fmla="*/ 903938 h 3608768"/>
                <a:gd name="connsiteX58" fmla="*/ 3284699 w 4282077"/>
                <a:gd name="connsiteY58" fmla="*/ 847470 h 3608768"/>
                <a:gd name="connsiteX59" fmla="*/ 3217980 w 4282077"/>
                <a:gd name="connsiteY59" fmla="*/ 908420 h 3608768"/>
                <a:gd name="connsiteX60" fmla="*/ 3326962 w 4282077"/>
                <a:gd name="connsiteY60" fmla="*/ 939083 h 3608768"/>
                <a:gd name="connsiteX61" fmla="*/ 1406745 w 4282077"/>
                <a:gd name="connsiteY61" fmla="*/ 853987 h 3608768"/>
                <a:gd name="connsiteX62" fmla="*/ 1467325 w 4282077"/>
                <a:gd name="connsiteY62" fmla="*/ 431777 h 3608768"/>
                <a:gd name="connsiteX63" fmla="*/ 1014267 w 4282077"/>
                <a:gd name="connsiteY63" fmla="*/ 595061 h 3608768"/>
                <a:gd name="connsiteX64" fmla="*/ 1197356 w 4282077"/>
                <a:gd name="connsiteY64" fmla="*/ 870414 h 3608768"/>
                <a:gd name="connsiteX65" fmla="*/ 1406745 w 4282077"/>
                <a:gd name="connsiteY65" fmla="*/ 853987 h 3608768"/>
                <a:gd name="connsiteX66" fmla="*/ 3203306 w 4282077"/>
                <a:gd name="connsiteY66" fmla="*/ 852998 h 3608768"/>
                <a:gd name="connsiteX67" fmla="*/ 3290795 w 4282077"/>
                <a:gd name="connsiteY67" fmla="*/ 785962 h 3608768"/>
                <a:gd name="connsiteX68" fmla="*/ 3193445 w 4282077"/>
                <a:gd name="connsiteY68" fmla="*/ 349510 h 3608768"/>
                <a:gd name="connsiteX69" fmla="*/ 2961739 w 4282077"/>
                <a:gd name="connsiteY69" fmla="*/ 347310 h 3608768"/>
                <a:gd name="connsiteX70" fmla="*/ 2808573 w 4282077"/>
                <a:gd name="connsiteY70" fmla="*/ 493877 h 3608768"/>
                <a:gd name="connsiteX71" fmla="*/ 2809122 w 4282077"/>
                <a:gd name="connsiteY71" fmla="*/ 716892 h 3608768"/>
                <a:gd name="connsiteX72" fmla="*/ 2971482 w 4282077"/>
                <a:gd name="connsiteY72" fmla="*/ 865383 h 3608768"/>
                <a:gd name="connsiteX73" fmla="*/ 3203306 w 4282077"/>
                <a:gd name="connsiteY73" fmla="*/ 852998 h 3608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4282077" h="3608768">
                  <a:moveTo>
                    <a:pt x="1354623" y="3600617"/>
                  </a:moveTo>
                  <a:cubicBezTo>
                    <a:pt x="815796" y="3545244"/>
                    <a:pt x="276839" y="3116018"/>
                    <a:pt x="68546" y="2576383"/>
                  </a:cubicBezTo>
                  <a:cubicBezTo>
                    <a:pt x="5108" y="2412033"/>
                    <a:pt x="-7" y="2378768"/>
                    <a:pt x="-275" y="2128865"/>
                  </a:cubicBezTo>
                  <a:cubicBezTo>
                    <a:pt x="-471" y="1945499"/>
                    <a:pt x="2423" y="1888278"/>
                    <a:pt x="15104" y="1824805"/>
                  </a:cubicBezTo>
                  <a:cubicBezTo>
                    <a:pt x="84850" y="1475706"/>
                    <a:pt x="202097" y="1216378"/>
                    <a:pt x="419660" y="930001"/>
                  </a:cubicBezTo>
                  <a:cubicBezTo>
                    <a:pt x="497143" y="828010"/>
                    <a:pt x="706419" y="615134"/>
                    <a:pt x="811687" y="531230"/>
                  </a:cubicBezTo>
                  <a:cubicBezTo>
                    <a:pt x="1009731" y="373377"/>
                    <a:pt x="1293851" y="214170"/>
                    <a:pt x="1524019" y="132072"/>
                  </a:cubicBezTo>
                  <a:cubicBezTo>
                    <a:pt x="2021059" y="-45214"/>
                    <a:pt x="2532257" y="-44341"/>
                    <a:pt x="2979088" y="134557"/>
                  </a:cubicBezTo>
                  <a:cubicBezTo>
                    <a:pt x="3106884" y="185723"/>
                    <a:pt x="3325613" y="297719"/>
                    <a:pt x="3417780" y="359181"/>
                  </a:cubicBezTo>
                  <a:cubicBezTo>
                    <a:pt x="3825308" y="630943"/>
                    <a:pt x="4117471" y="1049153"/>
                    <a:pt x="4233271" y="1526499"/>
                  </a:cubicBezTo>
                  <a:cubicBezTo>
                    <a:pt x="4276432" y="1704418"/>
                    <a:pt x="4282016" y="1756747"/>
                    <a:pt x="4281787" y="1981179"/>
                  </a:cubicBezTo>
                  <a:cubicBezTo>
                    <a:pt x="4281552" y="2212307"/>
                    <a:pt x="4268239" y="2314780"/>
                    <a:pt x="4216695" y="2482224"/>
                  </a:cubicBezTo>
                  <a:cubicBezTo>
                    <a:pt x="4087318" y="2902508"/>
                    <a:pt x="3758771" y="3275059"/>
                    <a:pt x="3343941" y="3471868"/>
                  </a:cubicBezTo>
                  <a:cubicBezTo>
                    <a:pt x="2971818" y="3648417"/>
                    <a:pt x="2598677" y="3651984"/>
                    <a:pt x="2268538" y="3482151"/>
                  </a:cubicBezTo>
                  <a:cubicBezTo>
                    <a:pt x="2155977" y="3424246"/>
                    <a:pt x="2164171" y="3421526"/>
                    <a:pt x="2498696" y="3405751"/>
                  </a:cubicBezTo>
                  <a:cubicBezTo>
                    <a:pt x="2780062" y="3392483"/>
                    <a:pt x="2843102" y="3384763"/>
                    <a:pt x="2984317" y="3346275"/>
                  </a:cubicBezTo>
                  <a:cubicBezTo>
                    <a:pt x="3215094" y="3283378"/>
                    <a:pt x="3411066" y="3173640"/>
                    <a:pt x="3567275" y="3019838"/>
                  </a:cubicBezTo>
                  <a:cubicBezTo>
                    <a:pt x="3634443" y="2953704"/>
                    <a:pt x="3652445" y="2940031"/>
                    <a:pt x="3655683" y="2952685"/>
                  </a:cubicBezTo>
                  <a:cubicBezTo>
                    <a:pt x="3658462" y="2963548"/>
                    <a:pt x="3666133" y="2967671"/>
                    <a:pt x="3679928" y="2965717"/>
                  </a:cubicBezTo>
                  <a:cubicBezTo>
                    <a:pt x="3698117" y="2963140"/>
                    <a:pt x="3700553" y="2957288"/>
                    <a:pt x="3704628" y="2906389"/>
                  </a:cubicBezTo>
                  <a:cubicBezTo>
                    <a:pt x="3707978" y="2864539"/>
                    <a:pt x="3716107" y="2837999"/>
                    <a:pt x="3736029" y="2803866"/>
                  </a:cubicBezTo>
                  <a:lnTo>
                    <a:pt x="3762909" y="2757811"/>
                  </a:lnTo>
                  <a:lnTo>
                    <a:pt x="3768428" y="2785405"/>
                  </a:lnTo>
                  <a:cubicBezTo>
                    <a:pt x="3771463" y="2800582"/>
                    <a:pt x="3773946" y="2822053"/>
                    <a:pt x="3773946" y="2833119"/>
                  </a:cubicBezTo>
                  <a:cubicBezTo>
                    <a:pt x="3773946" y="2857619"/>
                    <a:pt x="3785596" y="2865940"/>
                    <a:pt x="3809344" y="2858402"/>
                  </a:cubicBezTo>
                  <a:cubicBezTo>
                    <a:pt x="3826605" y="2852923"/>
                    <a:pt x="3827019" y="2848699"/>
                    <a:pt x="3821530" y="2734046"/>
                  </a:cubicBezTo>
                  <a:cubicBezTo>
                    <a:pt x="3816967" y="2638729"/>
                    <a:pt x="3818645" y="2604242"/>
                    <a:pt x="3830049" y="2558892"/>
                  </a:cubicBezTo>
                  <a:cubicBezTo>
                    <a:pt x="3849693" y="2480771"/>
                    <a:pt x="3857411" y="2241074"/>
                    <a:pt x="3844034" y="2124521"/>
                  </a:cubicBezTo>
                  <a:cubicBezTo>
                    <a:pt x="3788740" y="1642736"/>
                    <a:pt x="3541640" y="1252368"/>
                    <a:pt x="3165500" y="1052573"/>
                  </a:cubicBezTo>
                  <a:cubicBezTo>
                    <a:pt x="3069975" y="1001833"/>
                    <a:pt x="2912376" y="940575"/>
                    <a:pt x="2787566" y="905671"/>
                  </a:cubicBezTo>
                  <a:cubicBezTo>
                    <a:pt x="2708646" y="883602"/>
                    <a:pt x="2689298" y="875192"/>
                    <a:pt x="2693637" y="864845"/>
                  </a:cubicBezTo>
                  <a:cubicBezTo>
                    <a:pt x="2717503" y="807930"/>
                    <a:pt x="2723887" y="778369"/>
                    <a:pt x="2719439" y="745365"/>
                  </a:cubicBezTo>
                  <a:cubicBezTo>
                    <a:pt x="2704084" y="631422"/>
                    <a:pt x="2592360" y="539170"/>
                    <a:pt x="2410091" y="489931"/>
                  </a:cubicBezTo>
                  <a:cubicBezTo>
                    <a:pt x="2306373" y="461912"/>
                    <a:pt x="2092617" y="461975"/>
                    <a:pt x="1989276" y="490056"/>
                  </a:cubicBezTo>
                  <a:cubicBezTo>
                    <a:pt x="1779761" y="546987"/>
                    <a:pt x="1659818" y="669330"/>
                    <a:pt x="1686659" y="798728"/>
                  </a:cubicBezTo>
                  <a:cubicBezTo>
                    <a:pt x="1691724" y="823147"/>
                    <a:pt x="1694844" y="844251"/>
                    <a:pt x="1693591" y="845625"/>
                  </a:cubicBezTo>
                  <a:cubicBezTo>
                    <a:pt x="1692339" y="846999"/>
                    <a:pt x="1655784" y="857632"/>
                    <a:pt x="1612358" y="869254"/>
                  </a:cubicBezTo>
                  <a:cubicBezTo>
                    <a:pt x="1255448" y="964775"/>
                    <a:pt x="917352" y="1207052"/>
                    <a:pt x="714051" y="1512976"/>
                  </a:cubicBezTo>
                  <a:cubicBezTo>
                    <a:pt x="598090" y="1687470"/>
                    <a:pt x="536901" y="1847337"/>
                    <a:pt x="476599" y="2133360"/>
                  </a:cubicBezTo>
                  <a:cubicBezTo>
                    <a:pt x="422849" y="2388306"/>
                    <a:pt x="411634" y="2493997"/>
                    <a:pt x="405873" y="2799862"/>
                  </a:cubicBezTo>
                  <a:lnTo>
                    <a:pt x="400926" y="3062550"/>
                  </a:lnTo>
                  <a:lnTo>
                    <a:pt x="471384" y="3134328"/>
                  </a:lnTo>
                  <a:cubicBezTo>
                    <a:pt x="569156" y="3233931"/>
                    <a:pt x="570909" y="3232395"/>
                    <a:pt x="578876" y="3040123"/>
                  </a:cubicBezTo>
                  <a:cubicBezTo>
                    <a:pt x="582222" y="2959402"/>
                    <a:pt x="586131" y="2871857"/>
                    <a:pt x="587564" y="2845577"/>
                  </a:cubicBezTo>
                  <a:lnTo>
                    <a:pt x="590169" y="2797796"/>
                  </a:lnTo>
                  <a:lnTo>
                    <a:pt x="639327" y="2871640"/>
                  </a:lnTo>
                  <a:cubicBezTo>
                    <a:pt x="702083" y="2965908"/>
                    <a:pt x="810756" y="3071583"/>
                    <a:pt x="915930" y="3140612"/>
                  </a:cubicBezTo>
                  <a:cubicBezTo>
                    <a:pt x="1172419" y="3308955"/>
                    <a:pt x="1480916" y="3393616"/>
                    <a:pt x="1917010" y="3415337"/>
                  </a:cubicBezTo>
                  <a:cubicBezTo>
                    <a:pt x="2062464" y="3422582"/>
                    <a:pt x="2077088" y="3431357"/>
                    <a:pt x="2008941" y="3470501"/>
                  </a:cubicBezTo>
                  <a:cubicBezTo>
                    <a:pt x="1895107" y="3535887"/>
                    <a:pt x="1737349" y="3585209"/>
                    <a:pt x="1591685" y="3600953"/>
                  </a:cubicBezTo>
                  <a:cubicBezTo>
                    <a:pt x="1497665" y="3611115"/>
                    <a:pt x="1456202" y="3611056"/>
                    <a:pt x="1354623" y="3600617"/>
                  </a:cubicBezTo>
                  <a:close/>
                  <a:moveTo>
                    <a:pt x="1116925" y="934345"/>
                  </a:moveTo>
                  <a:cubicBezTo>
                    <a:pt x="1137494" y="906336"/>
                    <a:pt x="1129828" y="876776"/>
                    <a:pt x="1097684" y="860153"/>
                  </a:cubicBezTo>
                  <a:cubicBezTo>
                    <a:pt x="1066254" y="843899"/>
                    <a:pt x="1046194" y="844122"/>
                    <a:pt x="1022107" y="860994"/>
                  </a:cubicBezTo>
                  <a:cubicBezTo>
                    <a:pt x="997307" y="878366"/>
                    <a:pt x="996591" y="919448"/>
                    <a:pt x="1020669" y="943527"/>
                  </a:cubicBezTo>
                  <a:cubicBezTo>
                    <a:pt x="1045598" y="968457"/>
                    <a:pt x="1095359" y="963710"/>
                    <a:pt x="1116925" y="934345"/>
                  </a:cubicBezTo>
                  <a:close/>
                  <a:moveTo>
                    <a:pt x="3326962" y="939083"/>
                  </a:moveTo>
                  <a:cubicBezTo>
                    <a:pt x="3338689" y="927355"/>
                    <a:pt x="3348284" y="911540"/>
                    <a:pt x="3348284" y="903938"/>
                  </a:cubicBezTo>
                  <a:cubicBezTo>
                    <a:pt x="3348284" y="882951"/>
                    <a:pt x="3308331" y="847470"/>
                    <a:pt x="3284699" y="847470"/>
                  </a:cubicBezTo>
                  <a:cubicBezTo>
                    <a:pt x="3252610" y="847470"/>
                    <a:pt x="3217980" y="879106"/>
                    <a:pt x="3217980" y="908420"/>
                  </a:cubicBezTo>
                  <a:cubicBezTo>
                    <a:pt x="3217980" y="958559"/>
                    <a:pt x="3287834" y="978213"/>
                    <a:pt x="3326962" y="939083"/>
                  </a:cubicBezTo>
                  <a:close/>
                  <a:moveTo>
                    <a:pt x="1406745" y="853987"/>
                  </a:moveTo>
                  <a:cubicBezTo>
                    <a:pt x="1574270" y="767629"/>
                    <a:pt x="1604473" y="557129"/>
                    <a:pt x="1467325" y="431777"/>
                  </a:cubicBezTo>
                  <a:cubicBezTo>
                    <a:pt x="1305246" y="283638"/>
                    <a:pt x="1039820" y="379299"/>
                    <a:pt x="1014267" y="595061"/>
                  </a:cubicBezTo>
                  <a:cubicBezTo>
                    <a:pt x="1000449" y="711745"/>
                    <a:pt x="1080513" y="832156"/>
                    <a:pt x="1197356" y="870414"/>
                  </a:cubicBezTo>
                  <a:cubicBezTo>
                    <a:pt x="1253778" y="888887"/>
                    <a:pt x="1354346" y="880998"/>
                    <a:pt x="1406745" y="853987"/>
                  </a:cubicBezTo>
                  <a:close/>
                  <a:moveTo>
                    <a:pt x="3203306" y="852998"/>
                  </a:moveTo>
                  <a:cubicBezTo>
                    <a:pt x="3231169" y="839366"/>
                    <a:pt x="3268499" y="810763"/>
                    <a:pt x="3290795" y="785962"/>
                  </a:cubicBezTo>
                  <a:cubicBezTo>
                    <a:pt x="3413662" y="649298"/>
                    <a:pt x="3364243" y="427739"/>
                    <a:pt x="3193445" y="349510"/>
                  </a:cubicBezTo>
                  <a:cubicBezTo>
                    <a:pt x="3138467" y="324330"/>
                    <a:pt x="3024142" y="323244"/>
                    <a:pt x="2961739" y="347310"/>
                  </a:cubicBezTo>
                  <a:cubicBezTo>
                    <a:pt x="2904702" y="369307"/>
                    <a:pt x="2834183" y="436787"/>
                    <a:pt x="2808573" y="493877"/>
                  </a:cubicBezTo>
                  <a:cubicBezTo>
                    <a:pt x="2779982" y="557611"/>
                    <a:pt x="2780238" y="661484"/>
                    <a:pt x="2809122" y="716892"/>
                  </a:cubicBezTo>
                  <a:cubicBezTo>
                    <a:pt x="2850828" y="796894"/>
                    <a:pt x="2889684" y="832431"/>
                    <a:pt x="2971482" y="865383"/>
                  </a:cubicBezTo>
                  <a:cubicBezTo>
                    <a:pt x="3034120" y="890617"/>
                    <a:pt x="3137734" y="885082"/>
                    <a:pt x="3203306" y="852998"/>
                  </a:cubicBezTo>
                  <a:close/>
                </a:path>
              </a:pathLst>
            </a:custGeom>
            <a:solidFill>
              <a:srgbClr val="FFFFFF"/>
            </a:solidFill>
            <a:ln w="1641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8592385-0835-C51D-8448-19F75A3633AE}"/>
                </a:ext>
              </a:extLst>
            </p:cNvPr>
            <p:cNvSpPr/>
            <p:nvPr/>
          </p:nvSpPr>
          <p:spPr>
            <a:xfrm>
              <a:off x="7659540" y="1235359"/>
              <a:ext cx="3111028" cy="2457469"/>
            </a:xfrm>
            <a:custGeom>
              <a:avLst/>
              <a:gdLst>
                <a:gd name="connsiteX0" fmla="*/ 1243050 w 3111028"/>
                <a:gd name="connsiteY0" fmla="*/ 2449097 h 2457469"/>
                <a:gd name="connsiteX1" fmla="*/ 261076 w 3111028"/>
                <a:gd name="connsiteY1" fmla="*/ 2068325 h 2457469"/>
                <a:gd name="connsiteX2" fmla="*/ 87475 w 3111028"/>
                <a:gd name="connsiteY2" fmla="*/ 1820318 h 2457469"/>
                <a:gd name="connsiteX3" fmla="*/ 74499 w 3111028"/>
                <a:gd name="connsiteY3" fmla="*/ 1707474 h 2457469"/>
                <a:gd name="connsiteX4" fmla="*/ 239588 w 3111028"/>
                <a:gd name="connsiteY4" fmla="*/ 966684 h 2457469"/>
                <a:gd name="connsiteX5" fmla="*/ 274336 w 3111028"/>
                <a:gd name="connsiteY5" fmla="*/ 834201 h 2457469"/>
                <a:gd name="connsiteX6" fmla="*/ 228716 w 3111028"/>
                <a:gd name="connsiteY6" fmla="*/ 836560 h 2457469"/>
                <a:gd name="connsiteX7" fmla="*/ 40216 w 3111028"/>
                <a:gd name="connsiteY7" fmla="*/ 1545808 h 2457469"/>
                <a:gd name="connsiteX8" fmla="*/ 23810 w 3111028"/>
                <a:gd name="connsiteY8" fmla="*/ 1630902 h 2457469"/>
                <a:gd name="connsiteX9" fmla="*/ -269 w 3111028"/>
                <a:gd name="connsiteY9" fmla="*/ 1381767 h 2457469"/>
                <a:gd name="connsiteX10" fmla="*/ 40562 w 3111028"/>
                <a:gd name="connsiteY10" fmla="*/ 1066600 h 2457469"/>
                <a:gd name="connsiteX11" fmla="*/ 377225 w 3111028"/>
                <a:gd name="connsiteY11" fmla="*/ 462335 h 2457469"/>
                <a:gd name="connsiteX12" fmla="*/ 1132575 w 3111028"/>
                <a:gd name="connsiteY12" fmla="*/ 17143 h 2457469"/>
                <a:gd name="connsiteX13" fmla="*/ 1200877 w 3111028"/>
                <a:gd name="connsiteY13" fmla="*/ -297 h 2457469"/>
                <a:gd name="connsiteX14" fmla="*/ 1230305 w 3111028"/>
                <a:gd name="connsiteY14" fmla="*/ 25543 h 2457469"/>
                <a:gd name="connsiteX15" fmla="*/ 1661047 w 3111028"/>
                <a:gd name="connsiteY15" fmla="*/ 157717 h 2457469"/>
                <a:gd name="connsiteX16" fmla="*/ 2059585 w 3111028"/>
                <a:gd name="connsiteY16" fmla="*/ 60552 h 2457469"/>
                <a:gd name="connsiteX17" fmla="*/ 2112670 w 3111028"/>
                <a:gd name="connsiteY17" fmla="*/ 26240 h 2457469"/>
                <a:gd name="connsiteX18" fmla="*/ 2162159 w 3111028"/>
                <a:gd name="connsiteY18" fmla="*/ 40060 h 2457469"/>
                <a:gd name="connsiteX19" fmla="*/ 2583973 w 3111028"/>
                <a:gd name="connsiteY19" fmla="*/ 192920 h 2457469"/>
                <a:gd name="connsiteX20" fmla="*/ 2818475 w 3111028"/>
                <a:gd name="connsiteY20" fmla="*/ 352027 h 2457469"/>
                <a:gd name="connsiteX21" fmla="*/ 2864082 w 3111028"/>
                <a:gd name="connsiteY21" fmla="*/ 410453 h 2457469"/>
                <a:gd name="connsiteX22" fmla="*/ 2850141 w 3111028"/>
                <a:gd name="connsiteY22" fmla="*/ 431913 h 2457469"/>
                <a:gd name="connsiteX23" fmla="*/ 2918263 w 3111028"/>
                <a:gd name="connsiteY23" fmla="*/ 581339 h 2457469"/>
                <a:gd name="connsiteX24" fmla="*/ 3055467 w 3111028"/>
                <a:gd name="connsiteY24" fmla="*/ 901257 h 2457469"/>
                <a:gd name="connsiteX25" fmla="*/ 2947647 w 3111028"/>
                <a:gd name="connsiteY25" fmla="*/ 887407 h 2457469"/>
                <a:gd name="connsiteX26" fmla="*/ 2845797 w 3111028"/>
                <a:gd name="connsiteY26" fmla="*/ 867586 h 2457469"/>
                <a:gd name="connsiteX27" fmla="*/ 2806706 w 3111028"/>
                <a:gd name="connsiteY27" fmla="*/ 774972 h 2457469"/>
                <a:gd name="connsiteX28" fmla="*/ 2750241 w 3111028"/>
                <a:gd name="connsiteY28" fmla="*/ 682358 h 2457469"/>
                <a:gd name="connsiteX29" fmla="*/ 2758043 w 3111028"/>
                <a:gd name="connsiteY29" fmla="*/ 786450 h 2457469"/>
                <a:gd name="connsiteX30" fmla="*/ 2786593 w 3111028"/>
                <a:gd name="connsiteY30" fmla="*/ 857154 h 2457469"/>
                <a:gd name="connsiteX31" fmla="*/ 2706806 w 3111028"/>
                <a:gd name="connsiteY31" fmla="*/ 846639 h 2457469"/>
                <a:gd name="connsiteX32" fmla="*/ 2602562 w 3111028"/>
                <a:gd name="connsiteY32" fmla="*/ 834549 h 2457469"/>
                <a:gd name="connsiteX33" fmla="*/ 2576501 w 3111028"/>
                <a:gd name="connsiteY33" fmla="*/ 834334 h 2457469"/>
                <a:gd name="connsiteX34" fmla="*/ 2556415 w 3111028"/>
                <a:gd name="connsiteY34" fmla="*/ 740971 h 2457469"/>
                <a:gd name="connsiteX35" fmla="*/ 2397508 w 3111028"/>
                <a:gd name="connsiteY35" fmla="*/ 347893 h 2457469"/>
                <a:gd name="connsiteX36" fmla="*/ 2400794 w 3111028"/>
                <a:gd name="connsiteY36" fmla="*/ 437630 h 2457469"/>
                <a:gd name="connsiteX37" fmla="*/ 2502976 w 3111028"/>
                <a:gd name="connsiteY37" fmla="*/ 747236 h 2457469"/>
                <a:gd name="connsiteX38" fmla="*/ 2517418 w 3111028"/>
                <a:gd name="connsiteY38" fmla="*/ 822224 h 2457469"/>
                <a:gd name="connsiteX39" fmla="*/ 2438834 w 3111028"/>
                <a:gd name="connsiteY39" fmla="*/ 818158 h 2457469"/>
                <a:gd name="connsiteX40" fmla="*/ 2361975 w 3111028"/>
                <a:gd name="connsiteY40" fmla="*/ 812669 h 2457469"/>
                <a:gd name="connsiteX41" fmla="*/ 2337612 w 3111028"/>
                <a:gd name="connsiteY41" fmla="*/ 717108 h 2457469"/>
                <a:gd name="connsiteX42" fmla="*/ 2097475 w 3111028"/>
                <a:gd name="connsiteY42" fmla="*/ 209100 h 2457469"/>
                <a:gd name="connsiteX43" fmla="*/ 2106764 w 3111028"/>
                <a:gd name="connsiteY43" fmla="*/ 295171 h 2457469"/>
                <a:gd name="connsiteX44" fmla="*/ 2237998 w 3111028"/>
                <a:gd name="connsiteY44" fmla="*/ 575797 h 2457469"/>
                <a:gd name="connsiteX45" fmla="*/ 2302861 w 3111028"/>
                <a:gd name="connsiteY45" fmla="*/ 803449 h 2457469"/>
                <a:gd name="connsiteX46" fmla="*/ 2140985 w 3111028"/>
                <a:gd name="connsiteY46" fmla="*/ 806346 h 2457469"/>
                <a:gd name="connsiteX47" fmla="*/ 1979109 w 3111028"/>
                <a:gd name="connsiteY47" fmla="*/ 803982 h 2457469"/>
                <a:gd name="connsiteX48" fmla="*/ 1958556 w 3111028"/>
                <a:gd name="connsiteY48" fmla="*/ 702002 h 2457469"/>
                <a:gd name="connsiteX49" fmla="*/ 1849914 w 3111028"/>
                <a:gd name="connsiteY49" fmla="*/ 358238 h 2457469"/>
                <a:gd name="connsiteX50" fmla="*/ 1787968 w 3111028"/>
                <a:gd name="connsiteY50" fmla="*/ 288739 h 2457469"/>
                <a:gd name="connsiteX51" fmla="*/ 1737516 w 3111028"/>
                <a:gd name="connsiteY51" fmla="*/ 458901 h 2457469"/>
                <a:gd name="connsiteX52" fmla="*/ 1737692 w 3111028"/>
                <a:gd name="connsiteY52" fmla="*/ 687786 h 2457469"/>
                <a:gd name="connsiteX53" fmla="*/ 1745223 w 3111028"/>
                <a:gd name="connsiteY53" fmla="*/ 812894 h 2457469"/>
                <a:gd name="connsiteX54" fmla="*/ 1599108 w 3111028"/>
                <a:gd name="connsiteY54" fmla="*/ 825411 h 2457469"/>
                <a:gd name="connsiteX55" fmla="*/ 1187618 w 3111028"/>
                <a:gd name="connsiteY55" fmla="*/ 865783 h 2457469"/>
                <a:gd name="connsiteX56" fmla="*/ 1136530 w 3111028"/>
                <a:gd name="connsiteY56" fmla="*/ 871797 h 2457469"/>
                <a:gd name="connsiteX57" fmla="*/ 1142666 w 3111028"/>
                <a:gd name="connsiteY57" fmla="*/ 794453 h 2457469"/>
                <a:gd name="connsiteX58" fmla="*/ 1183458 w 3111028"/>
                <a:gd name="connsiteY58" fmla="*/ 483917 h 2457469"/>
                <a:gd name="connsiteX59" fmla="*/ 1180499 w 3111028"/>
                <a:gd name="connsiteY59" fmla="*/ 429301 h 2457469"/>
                <a:gd name="connsiteX60" fmla="*/ 1131266 w 3111028"/>
                <a:gd name="connsiteY60" fmla="*/ 468056 h 2457469"/>
                <a:gd name="connsiteX61" fmla="*/ 1088841 w 3111028"/>
                <a:gd name="connsiteY61" fmla="*/ 794628 h 2457469"/>
                <a:gd name="connsiteX62" fmla="*/ 1082341 w 3111028"/>
                <a:gd name="connsiteY62" fmla="*/ 880836 h 2457469"/>
                <a:gd name="connsiteX63" fmla="*/ 921632 w 3111028"/>
                <a:gd name="connsiteY63" fmla="*/ 909582 h 2457469"/>
                <a:gd name="connsiteX64" fmla="*/ 729712 w 3111028"/>
                <a:gd name="connsiteY64" fmla="*/ 943718 h 2457469"/>
                <a:gd name="connsiteX65" fmla="*/ 698500 w 3111028"/>
                <a:gd name="connsiteY65" fmla="*/ 949109 h 2457469"/>
                <a:gd name="connsiteX66" fmla="*/ 706130 w 3111028"/>
                <a:gd name="connsiteY66" fmla="*/ 892163 h 2457469"/>
                <a:gd name="connsiteX67" fmla="*/ 731765 w 3111028"/>
                <a:gd name="connsiteY67" fmla="*/ 771819 h 2457469"/>
                <a:gd name="connsiteX68" fmla="*/ 732704 w 3111028"/>
                <a:gd name="connsiteY68" fmla="*/ 653522 h 2457469"/>
                <a:gd name="connsiteX69" fmla="*/ 703439 w 3111028"/>
                <a:gd name="connsiteY69" fmla="*/ 675240 h 2457469"/>
                <a:gd name="connsiteX70" fmla="*/ 651952 w 3111028"/>
                <a:gd name="connsiteY70" fmla="*/ 890079 h 2457469"/>
                <a:gd name="connsiteX71" fmla="*/ 640991 w 3111028"/>
                <a:gd name="connsiteY71" fmla="*/ 963764 h 2457469"/>
                <a:gd name="connsiteX72" fmla="*/ 528595 w 3111028"/>
                <a:gd name="connsiteY72" fmla="*/ 990948 h 2457469"/>
                <a:gd name="connsiteX73" fmla="*/ 411664 w 3111028"/>
                <a:gd name="connsiteY73" fmla="*/ 1013596 h 2457469"/>
                <a:gd name="connsiteX74" fmla="*/ 474666 w 3111028"/>
                <a:gd name="connsiteY74" fmla="*/ 724235 h 2457469"/>
                <a:gd name="connsiteX75" fmla="*/ 540994 w 3111028"/>
                <a:gd name="connsiteY75" fmla="*/ 550433 h 2457469"/>
                <a:gd name="connsiteX76" fmla="*/ 548789 w 3111028"/>
                <a:gd name="connsiteY76" fmla="*/ 452141 h 2457469"/>
                <a:gd name="connsiteX77" fmla="*/ 436525 w 3111028"/>
                <a:gd name="connsiteY77" fmla="*/ 664983 h 2457469"/>
                <a:gd name="connsiteX78" fmla="*/ 356978 w 3111028"/>
                <a:gd name="connsiteY78" fmla="*/ 1007940 h 2457469"/>
                <a:gd name="connsiteX79" fmla="*/ 320058 w 3111028"/>
                <a:gd name="connsiteY79" fmla="*/ 1043040 h 2457469"/>
                <a:gd name="connsiteX80" fmla="*/ 227657 w 3111028"/>
                <a:gd name="connsiteY80" fmla="*/ 1108276 h 2457469"/>
                <a:gd name="connsiteX81" fmla="*/ 409100 w 3111028"/>
                <a:gd name="connsiteY81" fmla="*/ 1077021 h 2457469"/>
                <a:gd name="connsiteX82" fmla="*/ 1638200 w 3111028"/>
                <a:gd name="connsiteY82" fmla="*/ 877682 h 2457469"/>
                <a:gd name="connsiteX83" fmla="*/ 1802127 w 3111028"/>
                <a:gd name="connsiteY83" fmla="*/ 860814 h 2457469"/>
                <a:gd name="connsiteX84" fmla="*/ 1800063 w 3111028"/>
                <a:gd name="connsiteY84" fmla="*/ 770615 h 2457469"/>
                <a:gd name="connsiteX85" fmla="*/ 1798186 w 3111028"/>
                <a:gd name="connsiteY85" fmla="*/ 400017 h 2457469"/>
                <a:gd name="connsiteX86" fmla="*/ 1911207 w 3111028"/>
                <a:gd name="connsiteY86" fmla="*/ 743170 h 2457469"/>
                <a:gd name="connsiteX87" fmla="*/ 1933992 w 3111028"/>
                <a:gd name="connsiteY87" fmla="*/ 856107 h 2457469"/>
                <a:gd name="connsiteX88" fmla="*/ 2164033 w 3111028"/>
                <a:gd name="connsiteY88" fmla="*/ 861323 h 2457469"/>
                <a:gd name="connsiteX89" fmla="*/ 2532236 w 3111028"/>
                <a:gd name="connsiteY89" fmla="*/ 891825 h 2457469"/>
                <a:gd name="connsiteX90" fmla="*/ 2578908 w 3111028"/>
                <a:gd name="connsiteY90" fmla="*/ 894393 h 2457469"/>
                <a:gd name="connsiteX91" fmla="*/ 2702132 w 3111028"/>
                <a:gd name="connsiteY91" fmla="*/ 900909 h 2457469"/>
                <a:gd name="connsiteX92" fmla="*/ 2810154 w 3111028"/>
                <a:gd name="connsiteY92" fmla="*/ 916918 h 2457469"/>
                <a:gd name="connsiteX93" fmla="*/ 2848460 w 3111028"/>
                <a:gd name="connsiteY93" fmla="*/ 1034199 h 2457469"/>
                <a:gd name="connsiteX94" fmla="*/ 2959271 w 3111028"/>
                <a:gd name="connsiteY94" fmla="*/ 1718187 h 2457469"/>
                <a:gd name="connsiteX95" fmla="*/ 3010221 w 3111028"/>
                <a:gd name="connsiteY95" fmla="*/ 1847684 h 2457469"/>
                <a:gd name="connsiteX96" fmla="*/ 3064558 w 3111028"/>
                <a:gd name="connsiteY96" fmla="*/ 1794121 h 2457469"/>
                <a:gd name="connsiteX97" fmla="*/ 3103369 w 3111028"/>
                <a:gd name="connsiteY97" fmla="*/ 1774391 h 2457469"/>
                <a:gd name="connsiteX98" fmla="*/ 3109885 w 3111028"/>
                <a:gd name="connsiteY98" fmla="*/ 1869583 h 2457469"/>
                <a:gd name="connsiteX99" fmla="*/ 3110751 w 3111028"/>
                <a:gd name="connsiteY99" fmla="*/ 1944817 h 2457469"/>
                <a:gd name="connsiteX100" fmla="*/ 3074277 w 3111028"/>
                <a:gd name="connsiteY100" fmla="*/ 1991207 h 2457469"/>
                <a:gd name="connsiteX101" fmla="*/ 2502662 w 3111028"/>
                <a:gd name="connsiteY101" fmla="*/ 2370688 h 2457469"/>
                <a:gd name="connsiteX102" fmla="*/ 2007504 w 3111028"/>
                <a:gd name="connsiteY102" fmla="*/ 2445901 h 2457469"/>
                <a:gd name="connsiteX103" fmla="*/ 1243050 w 3111028"/>
                <a:gd name="connsiteY103" fmla="*/ 2449097 h 2457469"/>
                <a:gd name="connsiteX104" fmla="*/ 1706307 w 3111028"/>
                <a:gd name="connsiteY104" fmla="*/ 2290716 h 2457469"/>
                <a:gd name="connsiteX105" fmla="*/ 1767612 w 3111028"/>
                <a:gd name="connsiteY105" fmla="*/ 2192540 h 2457469"/>
                <a:gd name="connsiteX106" fmla="*/ 1773638 w 3111028"/>
                <a:gd name="connsiteY106" fmla="*/ 2154929 h 2457469"/>
                <a:gd name="connsiteX107" fmla="*/ 1881085 w 3111028"/>
                <a:gd name="connsiteY107" fmla="*/ 2070542 h 2457469"/>
                <a:gd name="connsiteX108" fmla="*/ 1901460 w 3111028"/>
                <a:gd name="connsiteY108" fmla="*/ 2040555 h 2457469"/>
                <a:gd name="connsiteX109" fmla="*/ 1917410 w 3111028"/>
                <a:gd name="connsiteY109" fmla="*/ 2067558 h 2457469"/>
                <a:gd name="connsiteX110" fmla="*/ 1959725 w 3111028"/>
                <a:gd name="connsiteY110" fmla="*/ 2072226 h 2457469"/>
                <a:gd name="connsiteX111" fmla="*/ 1875540 w 3111028"/>
                <a:gd name="connsiteY111" fmla="*/ 1937857 h 2457469"/>
                <a:gd name="connsiteX112" fmla="*/ 1865433 w 3111028"/>
                <a:gd name="connsiteY112" fmla="*/ 1984454 h 2457469"/>
                <a:gd name="connsiteX113" fmla="*/ 1860079 w 3111028"/>
                <a:gd name="connsiteY113" fmla="*/ 2043690 h 2457469"/>
                <a:gd name="connsiteX114" fmla="*/ 1642027 w 3111028"/>
                <a:gd name="connsiteY114" fmla="*/ 2163682 h 2457469"/>
                <a:gd name="connsiteX115" fmla="*/ 1212780 w 3111028"/>
                <a:gd name="connsiteY115" fmla="*/ 2047510 h 2457469"/>
                <a:gd name="connsiteX116" fmla="*/ 1178167 w 3111028"/>
                <a:gd name="connsiteY116" fmla="*/ 2017868 h 2457469"/>
                <a:gd name="connsiteX117" fmla="*/ 1198144 w 3111028"/>
                <a:gd name="connsiteY117" fmla="*/ 1977866 h 2457469"/>
                <a:gd name="connsiteX118" fmla="*/ 1191540 w 3111028"/>
                <a:gd name="connsiteY118" fmla="*/ 1920315 h 2457469"/>
                <a:gd name="connsiteX119" fmla="*/ 1097067 w 3111028"/>
                <a:gd name="connsiteY119" fmla="*/ 2083076 h 2457469"/>
                <a:gd name="connsiteX120" fmla="*/ 1143811 w 3111028"/>
                <a:gd name="connsiteY120" fmla="*/ 2069222 h 2457469"/>
                <a:gd name="connsiteX121" fmla="*/ 1158484 w 3111028"/>
                <a:gd name="connsiteY121" fmla="*/ 2044380 h 2457469"/>
                <a:gd name="connsiteX122" fmla="*/ 1211626 w 3111028"/>
                <a:gd name="connsiteY122" fmla="*/ 2084509 h 2457469"/>
                <a:gd name="connsiteX123" fmla="*/ 1486347 w 3111028"/>
                <a:gd name="connsiteY123" fmla="*/ 2198313 h 2457469"/>
                <a:gd name="connsiteX124" fmla="*/ 1534472 w 3111028"/>
                <a:gd name="connsiteY124" fmla="*/ 2234099 h 2457469"/>
                <a:gd name="connsiteX125" fmla="*/ 1706307 w 3111028"/>
                <a:gd name="connsiteY125" fmla="*/ 2290716 h 2457469"/>
                <a:gd name="connsiteX126" fmla="*/ 2687111 w 3111028"/>
                <a:gd name="connsiteY126" fmla="*/ 2056487 h 2457469"/>
                <a:gd name="connsiteX127" fmla="*/ 2835740 w 3111028"/>
                <a:gd name="connsiteY127" fmla="*/ 1905646 h 2457469"/>
                <a:gd name="connsiteX128" fmla="*/ 2819308 w 3111028"/>
                <a:gd name="connsiteY128" fmla="*/ 1325562 h 2457469"/>
                <a:gd name="connsiteX129" fmla="*/ 2801629 w 3111028"/>
                <a:gd name="connsiteY129" fmla="*/ 1279628 h 2457469"/>
                <a:gd name="connsiteX130" fmla="*/ 2827338 w 3111028"/>
                <a:gd name="connsiteY130" fmla="*/ 1287220 h 2457469"/>
                <a:gd name="connsiteX131" fmla="*/ 2855790 w 3111028"/>
                <a:gd name="connsiteY131" fmla="*/ 1279559 h 2457469"/>
                <a:gd name="connsiteX132" fmla="*/ 2815203 w 3111028"/>
                <a:gd name="connsiteY132" fmla="*/ 1260009 h 2457469"/>
                <a:gd name="connsiteX133" fmla="*/ 2753329 w 3111028"/>
                <a:gd name="connsiteY133" fmla="*/ 1201126 h 2457469"/>
                <a:gd name="connsiteX134" fmla="*/ 2806338 w 3111028"/>
                <a:gd name="connsiteY134" fmla="*/ 1217305 h 2457469"/>
                <a:gd name="connsiteX135" fmla="*/ 2855768 w 3111028"/>
                <a:gd name="connsiteY135" fmla="*/ 1218711 h 2457469"/>
                <a:gd name="connsiteX136" fmla="*/ 2787574 w 3111028"/>
                <a:gd name="connsiteY136" fmla="*/ 1189930 h 2457469"/>
                <a:gd name="connsiteX137" fmla="*/ 2676401 w 3111028"/>
                <a:gd name="connsiteY137" fmla="*/ 1130684 h 2457469"/>
                <a:gd name="connsiteX138" fmla="*/ 2202272 w 3111028"/>
                <a:gd name="connsiteY138" fmla="*/ 1247040 h 2457469"/>
                <a:gd name="connsiteX139" fmla="*/ 2137909 w 3111028"/>
                <a:gd name="connsiteY139" fmla="*/ 1364321 h 2457469"/>
                <a:gd name="connsiteX140" fmla="*/ 2124778 w 3111028"/>
                <a:gd name="connsiteY140" fmla="*/ 1421991 h 2457469"/>
                <a:gd name="connsiteX141" fmla="*/ 2124502 w 3111028"/>
                <a:gd name="connsiteY141" fmla="*/ 1446340 h 2457469"/>
                <a:gd name="connsiteX142" fmla="*/ 2123560 w 3111028"/>
                <a:gd name="connsiteY142" fmla="*/ 1483270 h 2457469"/>
                <a:gd name="connsiteX143" fmla="*/ 2140277 w 3111028"/>
                <a:gd name="connsiteY143" fmla="*/ 1588762 h 2457469"/>
                <a:gd name="connsiteX144" fmla="*/ 2205200 w 3111028"/>
                <a:gd name="connsiteY144" fmla="*/ 1853607 h 2457469"/>
                <a:gd name="connsiteX145" fmla="*/ 2448472 w 3111028"/>
                <a:gd name="connsiteY145" fmla="*/ 2069016 h 2457469"/>
                <a:gd name="connsiteX146" fmla="*/ 2687111 w 3111028"/>
                <a:gd name="connsiteY146" fmla="*/ 2056487 h 2457469"/>
                <a:gd name="connsiteX147" fmla="*/ 330917 w 3111028"/>
                <a:gd name="connsiteY147" fmla="*/ 1925156 h 2457469"/>
                <a:gd name="connsiteX148" fmla="*/ 313861 w 3111028"/>
                <a:gd name="connsiteY148" fmla="*/ 1892399 h 2457469"/>
                <a:gd name="connsiteX149" fmla="*/ 283340 w 3111028"/>
                <a:gd name="connsiteY149" fmla="*/ 1825325 h 2457469"/>
                <a:gd name="connsiteX150" fmla="*/ 243631 w 3111028"/>
                <a:gd name="connsiteY150" fmla="*/ 1768543 h 2457469"/>
                <a:gd name="connsiteX151" fmla="*/ 306677 w 3111028"/>
                <a:gd name="connsiteY151" fmla="*/ 1918144 h 2457469"/>
                <a:gd name="connsiteX152" fmla="*/ 330917 w 3111028"/>
                <a:gd name="connsiteY152" fmla="*/ 1925156 h 2457469"/>
                <a:gd name="connsiteX153" fmla="*/ 370110 w 3111028"/>
                <a:gd name="connsiteY153" fmla="*/ 1903053 h 2457469"/>
                <a:gd name="connsiteX154" fmla="*/ 338633 w 3111028"/>
                <a:gd name="connsiteY154" fmla="*/ 1841677 h 2457469"/>
                <a:gd name="connsiteX155" fmla="*/ 291985 w 3111028"/>
                <a:gd name="connsiteY155" fmla="*/ 1772372 h 2457469"/>
                <a:gd name="connsiteX156" fmla="*/ 294200 w 3111028"/>
                <a:gd name="connsiteY156" fmla="*/ 1792557 h 2457469"/>
                <a:gd name="connsiteX157" fmla="*/ 318090 w 3111028"/>
                <a:gd name="connsiteY157" fmla="*/ 1844940 h 2457469"/>
                <a:gd name="connsiteX158" fmla="*/ 375613 w 3111028"/>
                <a:gd name="connsiteY158" fmla="*/ 1923880 h 2457469"/>
                <a:gd name="connsiteX159" fmla="*/ 370110 w 3111028"/>
                <a:gd name="connsiteY159" fmla="*/ 1903053 h 2457469"/>
                <a:gd name="connsiteX160" fmla="*/ 435161 w 3111028"/>
                <a:gd name="connsiteY160" fmla="*/ 1925156 h 2457469"/>
                <a:gd name="connsiteX161" fmla="*/ 418105 w 3111028"/>
                <a:gd name="connsiteY161" fmla="*/ 1892399 h 2457469"/>
                <a:gd name="connsiteX162" fmla="*/ 387584 w 3111028"/>
                <a:gd name="connsiteY162" fmla="*/ 1825325 h 2457469"/>
                <a:gd name="connsiteX163" fmla="*/ 347875 w 3111028"/>
                <a:gd name="connsiteY163" fmla="*/ 1768543 h 2457469"/>
                <a:gd name="connsiteX164" fmla="*/ 410921 w 3111028"/>
                <a:gd name="connsiteY164" fmla="*/ 1918144 h 2457469"/>
                <a:gd name="connsiteX165" fmla="*/ 435161 w 3111028"/>
                <a:gd name="connsiteY165" fmla="*/ 1925156 h 2457469"/>
                <a:gd name="connsiteX166" fmla="*/ 1624799 w 3111028"/>
                <a:gd name="connsiteY166" fmla="*/ 1862482 h 2457469"/>
                <a:gd name="connsiteX167" fmla="*/ 1574350 w 3111028"/>
                <a:gd name="connsiteY167" fmla="*/ 1781317 h 2457469"/>
                <a:gd name="connsiteX168" fmla="*/ 1512346 w 3111028"/>
                <a:gd name="connsiteY168" fmla="*/ 1831932 h 2457469"/>
                <a:gd name="connsiteX169" fmla="*/ 1624799 w 3111028"/>
                <a:gd name="connsiteY169" fmla="*/ 1862482 h 2457469"/>
                <a:gd name="connsiteX170" fmla="*/ 291154 w 3111028"/>
                <a:gd name="connsiteY170" fmla="*/ 1650549 h 2457469"/>
                <a:gd name="connsiteX171" fmla="*/ 532300 w 3111028"/>
                <a:gd name="connsiteY171" fmla="*/ 1546601 h 2457469"/>
                <a:gd name="connsiteX172" fmla="*/ 897109 w 3111028"/>
                <a:gd name="connsiteY172" fmla="*/ 1518572 h 2457469"/>
                <a:gd name="connsiteX173" fmla="*/ 982440 w 3111028"/>
                <a:gd name="connsiteY173" fmla="*/ 1498179 h 2457469"/>
                <a:gd name="connsiteX174" fmla="*/ 802073 w 3111028"/>
                <a:gd name="connsiteY174" fmla="*/ 1381023 h 2457469"/>
                <a:gd name="connsiteX175" fmla="*/ 511008 w 3111028"/>
                <a:gd name="connsiteY175" fmla="*/ 1277350 h 2457469"/>
                <a:gd name="connsiteX176" fmla="*/ 259255 w 3111028"/>
                <a:gd name="connsiteY176" fmla="*/ 1276137 h 2457469"/>
                <a:gd name="connsiteX177" fmla="*/ 254186 w 3111028"/>
                <a:gd name="connsiteY177" fmla="*/ 1300414 h 2457469"/>
                <a:gd name="connsiteX178" fmla="*/ 378790 w 3111028"/>
                <a:gd name="connsiteY178" fmla="*/ 1322015 h 2457469"/>
                <a:gd name="connsiteX179" fmla="*/ 821731 w 3111028"/>
                <a:gd name="connsiteY179" fmla="*/ 1452881 h 2457469"/>
                <a:gd name="connsiteX180" fmla="*/ 873853 w 3111028"/>
                <a:gd name="connsiteY180" fmla="*/ 1481601 h 2457469"/>
                <a:gd name="connsiteX181" fmla="*/ 756579 w 3111028"/>
                <a:gd name="connsiteY181" fmla="*/ 1486811 h 2457469"/>
                <a:gd name="connsiteX182" fmla="*/ 471299 w 3111028"/>
                <a:gd name="connsiteY182" fmla="*/ 1530914 h 2457469"/>
                <a:gd name="connsiteX183" fmla="*/ 231506 w 3111028"/>
                <a:gd name="connsiteY183" fmla="*/ 1669172 h 2457469"/>
                <a:gd name="connsiteX184" fmla="*/ 291154 w 3111028"/>
                <a:gd name="connsiteY184" fmla="*/ 1650549 h 245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3111028" h="2457469">
                  <a:moveTo>
                    <a:pt x="1243050" y="2449097"/>
                  </a:moveTo>
                  <a:cubicBezTo>
                    <a:pt x="827487" y="2415287"/>
                    <a:pt x="466149" y="2275174"/>
                    <a:pt x="261076" y="2068325"/>
                  </a:cubicBezTo>
                  <a:cubicBezTo>
                    <a:pt x="198982" y="2005694"/>
                    <a:pt x="116986" y="1888554"/>
                    <a:pt x="87475" y="1820318"/>
                  </a:cubicBezTo>
                  <a:cubicBezTo>
                    <a:pt x="71275" y="1782863"/>
                    <a:pt x="69512" y="1767530"/>
                    <a:pt x="74499" y="1707474"/>
                  </a:cubicBezTo>
                  <a:cubicBezTo>
                    <a:pt x="89469" y="1527169"/>
                    <a:pt x="158067" y="1219354"/>
                    <a:pt x="239588" y="966684"/>
                  </a:cubicBezTo>
                  <a:cubicBezTo>
                    <a:pt x="261589" y="898494"/>
                    <a:pt x="277225" y="838876"/>
                    <a:pt x="274336" y="834201"/>
                  </a:cubicBezTo>
                  <a:cubicBezTo>
                    <a:pt x="266921" y="822202"/>
                    <a:pt x="239154" y="823638"/>
                    <a:pt x="228716" y="836560"/>
                  </a:cubicBezTo>
                  <a:cubicBezTo>
                    <a:pt x="196631" y="876284"/>
                    <a:pt x="71805" y="1345952"/>
                    <a:pt x="40216" y="1545808"/>
                  </a:cubicBezTo>
                  <a:cubicBezTo>
                    <a:pt x="33124" y="1590679"/>
                    <a:pt x="25741" y="1628971"/>
                    <a:pt x="23810" y="1630902"/>
                  </a:cubicBezTo>
                  <a:cubicBezTo>
                    <a:pt x="14826" y="1639887"/>
                    <a:pt x="-703" y="1479216"/>
                    <a:pt x="-269" y="1381767"/>
                  </a:cubicBezTo>
                  <a:cubicBezTo>
                    <a:pt x="201" y="1276222"/>
                    <a:pt x="14053" y="1169301"/>
                    <a:pt x="40562" y="1066600"/>
                  </a:cubicBezTo>
                  <a:cubicBezTo>
                    <a:pt x="93215" y="862608"/>
                    <a:pt x="233987" y="609941"/>
                    <a:pt x="377225" y="462335"/>
                  </a:cubicBezTo>
                  <a:cubicBezTo>
                    <a:pt x="600250" y="232507"/>
                    <a:pt x="838067" y="92342"/>
                    <a:pt x="1132575" y="17143"/>
                  </a:cubicBezTo>
                  <a:lnTo>
                    <a:pt x="1200877" y="-297"/>
                  </a:lnTo>
                  <a:lnTo>
                    <a:pt x="1230305" y="25543"/>
                  </a:lnTo>
                  <a:cubicBezTo>
                    <a:pt x="1326222" y="109764"/>
                    <a:pt x="1481137" y="157299"/>
                    <a:pt x="1661047" y="157717"/>
                  </a:cubicBezTo>
                  <a:cubicBezTo>
                    <a:pt x="1824261" y="158095"/>
                    <a:pt x="1959799" y="125051"/>
                    <a:pt x="2059585" y="60552"/>
                  </a:cubicBezTo>
                  <a:lnTo>
                    <a:pt x="2112670" y="26240"/>
                  </a:lnTo>
                  <a:lnTo>
                    <a:pt x="2162159" y="40060"/>
                  </a:lnTo>
                  <a:cubicBezTo>
                    <a:pt x="2308471" y="80917"/>
                    <a:pt x="2498533" y="149793"/>
                    <a:pt x="2583973" y="192920"/>
                  </a:cubicBezTo>
                  <a:cubicBezTo>
                    <a:pt x="2645448" y="223949"/>
                    <a:pt x="2756249" y="299127"/>
                    <a:pt x="2818475" y="352027"/>
                  </a:cubicBezTo>
                  <a:cubicBezTo>
                    <a:pt x="2867218" y="393464"/>
                    <a:pt x="2875494" y="404066"/>
                    <a:pt x="2864082" y="410453"/>
                  </a:cubicBezTo>
                  <a:cubicBezTo>
                    <a:pt x="2856415" y="414744"/>
                    <a:pt x="2850141" y="424401"/>
                    <a:pt x="2850141" y="431913"/>
                  </a:cubicBezTo>
                  <a:cubicBezTo>
                    <a:pt x="2850141" y="439425"/>
                    <a:pt x="2880796" y="506667"/>
                    <a:pt x="2918263" y="581339"/>
                  </a:cubicBezTo>
                  <a:cubicBezTo>
                    <a:pt x="2999616" y="743478"/>
                    <a:pt x="3063737" y="892987"/>
                    <a:pt x="3055467" y="901257"/>
                  </a:cubicBezTo>
                  <a:cubicBezTo>
                    <a:pt x="3052184" y="904541"/>
                    <a:pt x="3003665" y="898308"/>
                    <a:pt x="2947647" y="887407"/>
                  </a:cubicBezTo>
                  <a:lnTo>
                    <a:pt x="2845797" y="867586"/>
                  </a:lnTo>
                  <a:lnTo>
                    <a:pt x="2806706" y="774972"/>
                  </a:lnTo>
                  <a:cubicBezTo>
                    <a:pt x="2775560" y="701181"/>
                    <a:pt x="2764084" y="682358"/>
                    <a:pt x="2750241" y="682358"/>
                  </a:cubicBezTo>
                  <a:cubicBezTo>
                    <a:pt x="2722937" y="682358"/>
                    <a:pt x="2725053" y="710585"/>
                    <a:pt x="2758043" y="786450"/>
                  </a:cubicBezTo>
                  <a:cubicBezTo>
                    <a:pt x="2774629" y="824589"/>
                    <a:pt x="2787476" y="856405"/>
                    <a:pt x="2786593" y="857154"/>
                  </a:cubicBezTo>
                  <a:cubicBezTo>
                    <a:pt x="2785711" y="857903"/>
                    <a:pt x="2749806" y="853171"/>
                    <a:pt x="2706806" y="846639"/>
                  </a:cubicBezTo>
                  <a:cubicBezTo>
                    <a:pt x="2663805" y="840107"/>
                    <a:pt x="2616896" y="834667"/>
                    <a:pt x="2602562" y="834549"/>
                  </a:cubicBezTo>
                  <a:lnTo>
                    <a:pt x="2576501" y="834334"/>
                  </a:lnTo>
                  <a:lnTo>
                    <a:pt x="2556415" y="740971"/>
                  </a:lnTo>
                  <a:cubicBezTo>
                    <a:pt x="2513940" y="543545"/>
                    <a:pt x="2434845" y="347893"/>
                    <a:pt x="2397508" y="347893"/>
                  </a:cubicBezTo>
                  <a:cubicBezTo>
                    <a:pt x="2368046" y="347893"/>
                    <a:pt x="2368977" y="373336"/>
                    <a:pt x="2400794" y="437630"/>
                  </a:cubicBezTo>
                  <a:cubicBezTo>
                    <a:pt x="2436168" y="509113"/>
                    <a:pt x="2479491" y="640377"/>
                    <a:pt x="2502976" y="747236"/>
                  </a:cubicBezTo>
                  <a:cubicBezTo>
                    <a:pt x="2511869" y="787696"/>
                    <a:pt x="2518368" y="821441"/>
                    <a:pt x="2517418" y="822224"/>
                  </a:cubicBezTo>
                  <a:cubicBezTo>
                    <a:pt x="2516469" y="823007"/>
                    <a:pt x="2481106" y="821177"/>
                    <a:pt x="2438834" y="818158"/>
                  </a:cubicBezTo>
                  <a:lnTo>
                    <a:pt x="2361975" y="812669"/>
                  </a:lnTo>
                  <a:lnTo>
                    <a:pt x="2337612" y="717108"/>
                  </a:lnTo>
                  <a:cubicBezTo>
                    <a:pt x="2276161" y="476078"/>
                    <a:pt x="2150236" y="209686"/>
                    <a:pt x="2097475" y="209100"/>
                  </a:cubicBezTo>
                  <a:cubicBezTo>
                    <a:pt x="2062831" y="208715"/>
                    <a:pt x="2065696" y="235256"/>
                    <a:pt x="2106764" y="295171"/>
                  </a:cubicBezTo>
                  <a:cubicBezTo>
                    <a:pt x="2152547" y="361965"/>
                    <a:pt x="2195657" y="454149"/>
                    <a:pt x="2237998" y="575797"/>
                  </a:cubicBezTo>
                  <a:cubicBezTo>
                    <a:pt x="2264012" y="650537"/>
                    <a:pt x="2302861" y="786887"/>
                    <a:pt x="2302861" y="803449"/>
                  </a:cubicBezTo>
                  <a:cubicBezTo>
                    <a:pt x="2302861" y="806342"/>
                    <a:pt x="2230017" y="807645"/>
                    <a:pt x="2140985" y="806346"/>
                  </a:cubicBezTo>
                  <a:lnTo>
                    <a:pt x="1979109" y="803982"/>
                  </a:lnTo>
                  <a:lnTo>
                    <a:pt x="1958556" y="702002"/>
                  </a:lnTo>
                  <a:cubicBezTo>
                    <a:pt x="1932374" y="572090"/>
                    <a:pt x="1893784" y="449984"/>
                    <a:pt x="1849914" y="358238"/>
                  </a:cubicBezTo>
                  <a:cubicBezTo>
                    <a:pt x="1816569" y="288505"/>
                    <a:pt x="1814466" y="286145"/>
                    <a:pt x="1787968" y="288739"/>
                  </a:cubicBezTo>
                  <a:cubicBezTo>
                    <a:pt x="1755143" y="291952"/>
                    <a:pt x="1752782" y="299916"/>
                    <a:pt x="1737516" y="458901"/>
                  </a:cubicBezTo>
                  <a:cubicBezTo>
                    <a:pt x="1729609" y="541243"/>
                    <a:pt x="1729649" y="593436"/>
                    <a:pt x="1737692" y="687786"/>
                  </a:cubicBezTo>
                  <a:cubicBezTo>
                    <a:pt x="1743423" y="755007"/>
                    <a:pt x="1746811" y="811305"/>
                    <a:pt x="1745223" y="812894"/>
                  </a:cubicBezTo>
                  <a:cubicBezTo>
                    <a:pt x="1743634" y="814482"/>
                    <a:pt x="1677883" y="820115"/>
                    <a:pt x="1599108" y="825411"/>
                  </a:cubicBezTo>
                  <a:cubicBezTo>
                    <a:pt x="1473267" y="833871"/>
                    <a:pt x="1385906" y="842442"/>
                    <a:pt x="1187618" y="865783"/>
                  </a:cubicBezTo>
                  <a:lnTo>
                    <a:pt x="1136530" y="871797"/>
                  </a:lnTo>
                  <a:lnTo>
                    <a:pt x="1142666" y="794453"/>
                  </a:lnTo>
                  <a:cubicBezTo>
                    <a:pt x="1150582" y="694684"/>
                    <a:pt x="1171208" y="537658"/>
                    <a:pt x="1183458" y="483917"/>
                  </a:cubicBezTo>
                  <a:cubicBezTo>
                    <a:pt x="1191310" y="449468"/>
                    <a:pt x="1190774" y="439576"/>
                    <a:pt x="1180499" y="429301"/>
                  </a:cubicBezTo>
                  <a:cubicBezTo>
                    <a:pt x="1160118" y="408918"/>
                    <a:pt x="1140636" y="424254"/>
                    <a:pt x="1131266" y="468056"/>
                  </a:cubicBezTo>
                  <a:cubicBezTo>
                    <a:pt x="1117947" y="530326"/>
                    <a:pt x="1096074" y="698692"/>
                    <a:pt x="1088841" y="794628"/>
                  </a:cubicBezTo>
                  <a:lnTo>
                    <a:pt x="1082341" y="880836"/>
                  </a:lnTo>
                  <a:lnTo>
                    <a:pt x="921632" y="909582"/>
                  </a:lnTo>
                  <a:cubicBezTo>
                    <a:pt x="833242" y="925392"/>
                    <a:pt x="746878" y="940754"/>
                    <a:pt x="729712" y="943718"/>
                  </a:cubicBezTo>
                  <a:lnTo>
                    <a:pt x="698500" y="949109"/>
                  </a:lnTo>
                  <a:lnTo>
                    <a:pt x="706130" y="892163"/>
                  </a:lnTo>
                  <a:cubicBezTo>
                    <a:pt x="710326" y="860842"/>
                    <a:pt x="721861" y="806687"/>
                    <a:pt x="731765" y="771819"/>
                  </a:cubicBezTo>
                  <a:cubicBezTo>
                    <a:pt x="757067" y="682731"/>
                    <a:pt x="757271" y="657011"/>
                    <a:pt x="732704" y="653522"/>
                  </a:cubicBezTo>
                  <a:cubicBezTo>
                    <a:pt x="718073" y="651443"/>
                    <a:pt x="710730" y="656893"/>
                    <a:pt x="703439" y="675240"/>
                  </a:cubicBezTo>
                  <a:cubicBezTo>
                    <a:pt x="686143" y="718764"/>
                    <a:pt x="663190" y="814542"/>
                    <a:pt x="651952" y="890079"/>
                  </a:cubicBezTo>
                  <a:lnTo>
                    <a:pt x="640991" y="963764"/>
                  </a:lnTo>
                  <a:lnTo>
                    <a:pt x="528595" y="990948"/>
                  </a:lnTo>
                  <a:cubicBezTo>
                    <a:pt x="466778" y="1005899"/>
                    <a:pt x="414159" y="1016091"/>
                    <a:pt x="411664" y="1013596"/>
                  </a:cubicBezTo>
                  <a:cubicBezTo>
                    <a:pt x="404178" y="1006109"/>
                    <a:pt x="441640" y="834050"/>
                    <a:pt x="474666" y="724235"/>
                  </a:cubicBezTo>
                  <a:cubicBezTo>
                    <a:pt x="491652" y="667756"/>
                    <a:pt x="521500" y="589545"/>
                    <a:pt x="540994" y="550433"/>
                  </a:cubicBezTo>
                  <a:cubicBezTo>
                    <a:pt x="577265" y="477666"/>
                    <a:pt x="579289" y="452141"/>
                    <a:pt x="548789" y="452141"/>
                  </a:cubicBezTo>
                  <a:cubicBezTo>
                    <a:pt x="524102" y="452141"/>
                    <a:pt x="478595" y="538418"/>
                    <a:pt x="436525" y="664983"/>
                  </a:cubicBezTo>
                  <a:cubicBezTo>
                    <a:pt x="401152" y="771400"/>
                    <a:pt x="356978" y="961851"/>
                    <a:pt x="356978" y="1007940"/>
                  </a:cubicBezTo>
                  <a:cubicBezTo>
                    <a:pt x="356978" y="1030761"/>
                    <a:pt x="352985" y="1034558"/>
                    <a:pt x="320058" y="1043040"/>
                  </a:cubicBezTo>
                  <a:cubicBezTo>
                    <a:pt x="222608" y="1068144"/>
                    <a:pt x="201883" y="1082776"/>
                    <a:pt x="227657" y="1108276"/>
                  </a:cubicBezTo>
                  <a:cubicBezTo>
                    <a:pt x="237875" y="1118385"/>
                    <a:pt x="265425" y="1113639"/>
                    <a:pt x="409100" y="1077021"/>
                  </a:cubicBezTo>
                  <a:cubicBezTo>
                    <a:pt x="852234" y="964080"/>
                    <a:pt x="1240660" y="901084"/>
                    <a:pt x="1638200" y="877682"/>
                  </a:cubicBezTo>
                  <a:cubicBezTo>
                    <a:pt x="1724143" y="872623"/>
                    <a:pt x="1797910" y="865032"/>
                    <a:pt x="1802127" y="860814"/>
                  </a:cubicBezTo>
                  <a:cubicBezTo>
                    <a:pt x="1806560" y="856381"/>
                    <a:pt x="1805689" y="818327"/>
                    <a:pt x="1800063" y="770615"/>
                  </a:cubicBezTo>
                  <a:cubicBezTo>
                    <a:pt x="1789511" y="681141"/>
                    <a:pt x="1788265" y="435197"/>
                    <a:pt x="1798186" y="400017"/>
                  </a:cubicBezTo>
                  <a:cubicBezTo>
                    <a:pt x="1809344" y="360446"/>
                    <a:pt x="1872963" y="553604"/>
                    <a:pt x="1911207" y="743170"/>
                  </a:cubicBezTo>
                  <a:lnTo>
                    <a:pt x="1933992" y="856107"/>
                  </a:lnTo>
                  <a:lnTo>
                    <a:pt x="2164033" y="861323"/>
                  </a:lnTo>
                  <a:cubicBezTo>
                    <a:pt x="2436928" y="867512"/>
                    <a:pt x="2525729" y="874868"/>
                    <a:pt x="2532236" y="891825"/>
                  </a:cubicBezTo>
                  <a:cubicBezTo>
                    <a:pt x="2537790" y="906299"/>
                    <a:pt x="2558058" y="907415"/>
                    <a:pt x="2578908" y="894393"/>
                  </a:cubicBezTo>
                  <a:cubicBezTo>
                    <a:pt x="2590175" y="887356"/>
                    <a:pt x="2622067" y="889043"/>
                    <a:pt x="2702132" y="900909"/>
                  </a:cubicBezTo>
                  <a:lnTo>
                    <a:pt x="2810154" y="916918"/>
                  </a:lnTo>
                  <a:lnTo>
                    <a:pt x="2848460" y="1034199"/>
                  </a:lnTo>
                  <a:cubicBezTo>
                    <a:pt x="2915392" y="1239120"/>
                    <a:pt x="2944805" y="1420669"/>
                    <a:pt x="2959271" y="1718187"/>
                  </a:cubicBezTo>
                  <a:cubicBezTo>
                    <a:pt x="2965936" y="1855259"/>
                    <a:pt x="2972644" y="1872307"/>
                    <a:pt x="3010221" y="1847684"/>
                  </a:cubicBezTo>
                  <a:cubicBezTo>
                    <a:pt x="3021867" y="1840052"/>
                    <a:pt x="3046319" y="1815949"/>
                    <a:pt x="3064558" y="1794121"/>
                  </a:cubicBezTo>
                  <a:cubicBezTo>
                    <a:pt x="3096084" y="1756391"/>
                    <a:pt x="3097999" y="1755418"/>
                    <a:pt x="3103369" y="1774391"/>
                  </a:cubicBezTo>
                  <a:cubicBezTo>
                    <a:pt x="3106477" y="1785367"/>
                    <a:pt x="3109408" y="1828204"/>
                    <a:pt x="3109885" y="1869583"/>
                  </a:cubicBezTo>
                  <a:lnTo>
                    <a:pt x="3110751" y="1944817"/>
                  </a:lnTo>
                  <a:lnTo>
                    <a:pt x="3074277" y="1991207"/>
                  </a:lnTo>
                  <a:cubicBezTo>
                    <a:pt x="2945463" y="2155036"/>
                    <a:pt x="2738014" y="2292757"/>
                    <a:pt x="2502662" y="2370688"/>
                  </a:cubicBezTo>
                  <a:cubicBezTo>
                    <a:pt x="2357980" y="2418596"/>
                    <a:pt x="2264820" y="2432747"/>
                    <a:pt x="2007504" y="2445901"/>
                  </a:cubicBezTo>
                  <a:cubicBezTo>
                    <a:pt x="1740339" y="2459559"/>
                    <a:pt x="1389658" y="2461025"/>
                    <a:pt x="1243050" y="2449097"/>
                  </a:cubicBezTo>
                  <a:close/>
                  <a:moveTo>
                    <a:pt x="1706307" y="2290716"/>
                  </a:moveTo>
                  <a:cubicBezTo>
                    <a:pt x="1743719" y="2275084"/>
                    <a:pt x="1766380" y="2238793"/>
                    <a:pt x="1767612" y="2192540"/>
                  </a:cubicBezTo>
                  <a:cubicBezTo>
                    <a:pt x="1768162" y="2171883"/>
                    <a:pt x="1770874" y="2154958"/>
                    <a:pt x="1773638" y="2154929"/>
                  </a:cubicBezTo>
                  <a:cubicBezTo>
                    <a:pt x="1789049" y="2154766"/>
                    <a:pt x="1863687" y="2096147"/>
                    <a:pt x="1881085" y="2070542"/>
                  </a:cubicBezTo>
                  <a:lnTo>
                    <a:pt x="1901460" y="2040555"/>
                  </a:lnTo>
                  <a:lnTo>
                    <a:pt x="1917410" y="2067558"/>
                  </a:lnTo>
                  <a:cubicBezTo>
                    <a:pt x="1934809" y="2097013"/>
                    <a:pt x="1959725" y="2099762"/>
                    <a:pt x="1959725" y="2072226"/>
                  </a:cubicBezTo>
                  <a:cubicBezTo>
                    <a:pt x="1959725" y="2045448"/>
                    <a:pt x="1892437" y="1938048"/>
                    <a:pt x="1875540" y="1937857"/>
                  </a:cubicBezTo>
                  <a:cubicBezTo>
                    <a:pt x="1852580" y="1937597"/>
                    <a:pt x="1849613" y="1951276"/>
                    <a:pt x="1865433" y="1984454"/>
                  </a:cubicBezTo>
                  <a:cubicBezTo>
                    <a:pt x="1879568" y="2014096"/>
                    <a:pt x="1879404" y="2015915"/>
                    <a:pt x="1860079" y="2043690"/>
                  </a:cubicBezTo>
                  <a:cubicBezTo>
                    <a:pt x="1819918" y="2101412"/>
                    <a:pt x="1740803" y="2144948"/>
                    <a:pt x="1642027" y="2163682"/>
                  </a:cubicBezTo>
                  <a:cubicBezTo>
                    <a:pt x="1504575" y="2189750"/>
                    <a:pt x="1320797" y="2140012"/>
                    <a:pt x="1212780" y="2047510"/>
                  </a:cubicBezTo>
                  <a:lnTo>
                    <a:pt x="1178167" y="2017868"/>
                  </a:lnTo>
                  <a:lnTo>
                    <a:pt x="1198144" y="1977866"/>
                  </a:lnTo>
                  <a:cubicBezTo>
                    <a:pt x="1219216" y="1935671"/>
                    <a:pt x="1217454" y="1920315"/>
                    <a:pt x="1191540" y="1920315"/>
                  </a:cubicBezTo>
                  <a:cubicBezTo>
                    <a:pt x="1169556" y="1920315"/>
                    <a:pt x="1084130" y="2067488"/>
                    <a:pt x="1097067" y="2083076"/>
                  </a:cubicBezTo>
                  <a:cubicBezTo>
                    <a:pt x="1111714" y="2100725"/>
                    <a:pt x="1128064" y="2095880"/>
                    <a:pt x="1143811" y="2069222"/>
                  </a:cubicBezTo>
                  <a:lnTo>
                    <a:pt x="1158484" y="2044380"/>
                  </a:lnTo>
                  <a:lnTo>
                    <a:pt x="1211626" y="2084509"/>
                  </a:lnTo>
                  <a:cubicBezTo>
                    <a:pt x="1286208" y="2140828"/>
                    <a:pt x="1424975" y="2198313"/>
                    <a:pt x="1486347" y="2198313"/>
                  </a:cubicBezTo>
                  <a:cubicBezTo>
                    <a:pt x="1493930" y="2198313"/>
                    <a:pt x="1515586" y="2214417"/>
                    <a:pt x="1534472" y="2234099"/>
                  </a:cubicBezTo>
                  <a:cubicBezTo>
                    <a:pt x="1599337" y="2301696"/>
                    <a:pt x="1644454" y="2316561"/>
                    <a:pt x="1706307" y="2290716"/>
                  </a:cubicBezTo>
                  <a:close/>
                  <a:moveTo>
                    <a:pt x="2687111" y="2056487"/>
                  </a:moveTo>
                  <a:cubicBezTo>
                    <a:pt x="2743235" y="2029026"/>
                    <a:pt x="2804967" y="1966376"/>
                    <a:pt x="2835740" y="1905646"/>
                  </a:cubicBezTo>
                  <a:cubicBezTo>
                    <a:pt x="2915172" y="1748886"/>
                    <a:pt x="2908489" y="1512962"/>
                    <a:pt x="2819308" y="1325562"/>
                  </a:cubicBezTo>
                  <a:cubicBezTo>
                    <a:pt x="2808027" y="1301856"/>
                    <a:pt x="2800071" y="1281186"/>
                    <a:pt x="2801629" y="1279628"/>
                  </a:cubicBezTo>
                  <a:cubicBezTo>
                    <a:pt x="2803187" y="1278070"/>
                    <a:pt x="2814755" y="1281487"/>
                    <a:pt x="2827338" y="1287220"/>
                  </a:cubicBezTo>
                  <a:cubicBezTo>
                    <a:pt x="2850380" y="1297719"/>
                    <a:pt x="2864640" y="1293880"/>
                    <a:pt x="2855790" y="1279559"/>
                  </a:cubicBezTo>
                  <a:cubicBezTo>
                    <a:pt x="2853162" y="1275306"/>
                    <a:pt x="2834898" y="1266509"/>
                    <a:pt x="2815203" y="1260009"/>
                  </a:cubicBezTo>
                  <a:cubicBezTo>
                    <a:pt x="2780019" y="1248397"/>
                    <a:pt x="2736309" y="1206800"/>
                    <a:pt x="2753329" y="1201126"/>
                  </a:cubicBezTo>
                  <a:cubicBezTo>
                    <a:pt x="2758102" y="1199535"/>
                    <a:pt x="2781956" y="1206815"/>
                    <a:pt x="2806338" y="1217305"/>
                  </a:cubicBezTo>
                  <a:cubicBezTo>
                    <a:pt x="2848387" y="1235394"/>
                    <a:pt x="2866395" y="1235907"/>
                    <a:pt x="2855768" y="1218711"/>
                  </a:cubicBezTo>
                  <a:cubicBezTo>
                    <a:pt x="2853128" y="1214439"/>
                    <a:pt x="2822441" y="1201488"/>
                    <a:pt x="2787574" y="1189930"/>
                  </a:cubicBezTo>
                  <a:cubicBezTo>
                    <a:pt x="2747122" y="1176521"/>
                    <a:pt x="2706889" y="1155080"/>
                    <a:pt x="2676401" y="1130684"/>
                  </a:cubicBezTo>
                  <a:cubicBezTo>
                    <a:pt x="2488300" y="980167"/>
                    <a:pt x="2311706" y="1023505"/>
                    <a:pt x="2202272" y="1247040"/>
                  </a:cubicBezTo>
                  <a:cubicBezTo>
                    <a:pt x="2181220" y="1290043"/>
                    <a:pt x="2152256" y="1342819"/>
                    <a:pt x="2137909" y="1364321"/>
                  </a:cubicBezTo>
                  <a:cubicBezTo>
                    <a:pt x="2109358" y="1407106"/>
                    <a:pt x="2104169" y="1429900"/>
                    <a:pt x="2124778" y="1421991"/>
                  </a:cubicBezTo>
                  <a:cubicBezTo>
                    <a:pt x="2141104" y="1415726"/>
                    <a:pt x="2141004" y="1424521"/>
                    <a:pt x="2124502" y="1446340"/>
                  </a:cubicBezTo>
                  <a:cubicBezTo>
                    <a:pt x="2108470" y="1467537"/>
                    <a:pt x="2107915" y="1489274"/>
                    <a:pt x="2123560" y="1483270"/>
                  </a:cubicBezTo>
                  <a:cubicBezTo>
                    <a:pt x="2132985" y="1479654"/>
                    <a:pt x="2136363" y="1500972"/>
                    <a:pt x="2140277" y="1588762"/>
                  </a:cubicBezTo>
                  <a:cubicBezTo>
                    <a:pt x="2145751" y="1711560"/>
                    <a:pt x="2158813" y="1764846"/>
                    <a:pt x="2205200" y="1853607"/>
                  </a:cubicBezTo>
                  <a:cubicBezTo>
                    <a:pt x="2261446" y="1961235"/>
                    <a:pt x="2344390" y="2034679"/>
                    <a:pt x="2448472" y="2069016"/>
                  </a:cubicBezTo>
                  <a:cubicBezTo>
                    <a:pt x="2521525" y="2093115"/>
                    <a:pt x="2623154" y="2087780"/>
                    <a:pt x="2687111" y="2056487"/>
                  </a:cubicBezTo>
                  <a:close/>
                  <a:moveTo>
                    <a:pt x="330917" y="1925156"/>
                  </a:moveTo>
                  <a:cubicBezTo>
                    <a:pt x="330917" y="1923040"/>
                    <a:pt x="323242" y="1908299"/>
                    <a:pt x="313861" y="1892399"/>
                  </a:cubicBezTo>
                  <a:cubicBezTo>
                    <a:pt x="304480" y="1876499"/>
                    <a:pt x="290746" y="1846316"/>
                    <a:pt x="283340" y="1825325"/>
                  </a:cubicBezTo>
                  <a:cubicBezTo>
                    <a:pt x="268085" y="1782085"/>
                    <a:pt x="254093" y="1762077"/>
                    <a:pt x="243631" y="1768543"/>
                  </a:cubicBezTo>
                  <a:cubicBezTo>
                    <a:pt x="236668" y="1772847"/>
                    <a:pt x="288807" y="1896567"/>
                    <a:pt x="306677" y="1918144"/>
                  </a:cubicBezTo>
                  <a:cubicBezTo>
                    <a:pt x="315332" y="1928594"/>
                    <a:pt x="330917" y="1933103"/>
                    <a:pt x="330917" y="1925156"/>
                  </a:cubicBezTo>
                  <a:close/>
                  <a:moveTo>
                    <a:pt x="370110" y="1903053"/>
                  </a:moveTo>
                  <a:cubicBezTo>
                    <a:pt x="362377" y="1894508"/>
                    <a:pt x="348212" y="1866888"/>
                    <a:pt x="338633" y="1841677"/>
                  </a:cubicBezTo>
                  <a:cubicBezTo>
                    <a:pt x="316724" y="1784014"/>
                    <a:pt x="300076" y="1759280"/>
                    <a:pt x="291985" y="1772372"/>
                  </a:cubicBezTo>
                  <a:cubicBezTo>
                    <a:pt x="288686" y="1777710"/>
                    <a:pt x="289683" y="1786794"/>
                    <a:pt x="294200" y="1792557"/>
                  </a:cubicBezTo>
                  <a:cubicBezTo>
                    <a:pt x="298718" y="1798320"/>
                    <a:pt x="309468" y="1821892"/>
                    <a:pt x="318090" y="1844940"/>
                  </a:cubicBezTo>
                  <a:cubicBezTo>
                    <a:pt x="336550" y="1894289"/>
                    <a:pt x="363547" y="1931337"/>
                    <a:pt x="375613" y="1923880"/>
                  </a:cubicBezTo>
                  <a:cubicBezTo>
                    <a:pt x="380729" y="1920717"/>
                    <a:pt x="378516" y="1912342"/>
                    <a:pt x="370110" y="1903053"/>
                  </a:cubicBezTo>
                  <a:close/>
                  <a:moveTo>
                    <a:pt x="435161" y="1925156"/>
                  </a:moveTo>
                  <a:cubicBezTo>
                    <a:pt x="435161" y="1923040"/>
                    <a:pt x="427485" y="1908299"/>
                    <a:pt x="418105" y="1892399"/>
                  </a:cubicBezTo>
                  <a:cubicBezTo>
                    <a:pt x="408724" y="1876499"/>
                    <a:pt x="394989" y="1846316"/>
                    <a:pt x="387584" y="1825325"/>
                  </a:cubicBezTo>
                  <a:cubicBezTo>
                    <a:pt x="372329" y="1782085"/>
                    <a:pt x="358336" y="1762077"/>
                    <a:pt x="347875" y="1768543"/>
                  </a:cubicBezTo>
                  <a:cubicBezTo>
                    <a:pt x="340912" y="1772847"/>
                    <a:pt x="393051" y="1896567"/>
                    <a:pt x="410921" y="1918144"/>
                  </a:cubicBezTo>
                  <a:cubicBezTo>
                    <a:pt x="419576" y="1928594"/>
                    <a:pt x="435161" y="1933103"/>
                    <a:pt x="435161" y="1925156"/>
                  </a:cubicBezTo>
                  <a:close/>
                  <a:moveTo>
                    <a:pt x="1624799" y="1862482"/>
                  </a:moveTo>
                  <a:cubicBezTo>
                    <a:pt x="1656042" y="1822760"/>
                    <a:pt x="1630283" y="1781317"/>
                    <a:pt x="1574350" y="1781317"/>
                  </a:cubicBezTo>
                  <a:cubicBezTo>
                    <a:pt x="1537915" y="1781317"/>
                    <a:pt x="1512346" y="1802189"/>
                    <a:pt x="1512346" y="1831932"/>
                  </a:cubicBezTo>
                  <a:cubicBezTo>
                    <a:pt x="1512346" y="1886432"/>
                    <a:pt x="1589478" y="1907387"/>
                    <a:pt x="1624799" y="1862482"/>
                  </a:cubicBezTo>
                  <a:close/>
                  <a:moveTo>
                    <a:pt x="291154" y="1650549"/>
                  </a:moveTo>
                  <a:cubicBezTo>
                    <a:pt x="352312" y="1609272"/>
                    <a:pt x="453049" y="1565848"/>
                    <a:pt x="532300" y="1546601"/>
                  </a:cubicBezTo>
                  <a:cubicBezTo>
                    <a:pt x="640544" y="1520313"/>
                    <a:pt x="819519" y="1506561"/>
                    <a:pt x="897109" y="1518572"/>
                  </a:cubicBezTo>
                  <a:cubicBezTo>
                    <a:pt x="961863" y="1528595"/>
                    <a:pt x="982440" y="1523678"/>
                    <a:pt x="982440" y="1498179"/>
                  </a:cubicBezTo>
                  <a:cubicBezTo>
                    <a:pt x="982440" y="1483773"/>
                    <a:pt x="908819" y="1435953"/>
                    <a:pt x="802073" y="1381023"/>
                  </a:cubicBezTo>
                  <a:cubicBezTo>
                    <a:pt x="717495" y="1337501"/>
                    <a:pt x="595364" y="1294000"/>
                    <a:pt x="511008" y="1277350"/>
                  </a:cubicBezTo>
                  <a:cubicBezTo>
                    <a:pt x="450946" y="1265496"/>
                    <a:pt x="270765" y="1264628"/>
                    <a:pt x="259255" y="1276137"/>
                  </a:cubicBezTo>
                  <a:cubicBezTo>
                    <a:pt x="254773" y="1280620"/>
                    <a:pt x="252491" y="1291545"/>
                    <a:pt x="254186" y="1300414"/>
                  </a:cubicBezTo>
                  <a:cubicBezTo>
                    <a:pt x="256951" y="1314887"/>
                    <a:pt x="269725" y="1317101"/>
                    <a:pt x="378790" y="1322015"/>
                  </a:cubicBezTo>
                  <a:cubicBezTo>
                    <a:pt x="545901" y="1329544"/>
                    <a:pt x="657996" y="1362662"/>
                    <a:pt x="821731" y="1452881"/>
                  </a:cubicBezTo>
                  <a:lnTo>
                    <a:pt x="873853" y="1481601"/>
                  </a:lnTo>
                  <a:lnTo>
                    <a:pt x="756579" y="1486811"/>
                  </a:lnTo>
                  <a:cubicBezTo>
                    <a:pt x="629951" y="1492438"/>
                    <a:pt x="561828" y="1502969"/>
                    <a:pt x="471299" y="1530914"/>
                  </a:cubicBezTo>
                  <a:cubicBezTo>
                    <a:pt x="363822" y="1564090"/>
                    <a:pt x="218387" y="1647944"/>
                    <a:pt x="231506" y="1669172"/>
                  </a:cubicBezTo>
                  <a:cubicBezTo>
                    <a:pt x="239338" y="1681845"/>
                    <a:pt x="249474" y="1678680"/>
                    <a:pt x="291154" y="1650549"/>
                  </a:cubicBezTo>
                  <a:close/>
                </a:path>
              </a:pathLst>
            </a:custGeom>
            <a:solidFill>
              <a:srgbClr val="FFFFFF"/>
            </a:solidFill>
            <a:ln w="16414" cap="rnd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DCDB350-7B53-1AE1-651D-B043EF7CABFF}"/>
                </a:ext>
              </a:extLst>
            </p:cNvPr>
            <p:cNvSpPr/>
            <p:nvPr/>
          </p:nvSpPr>
          <p:spPr>
            <a:xfrm>
              <a:off x="7849504" y="5230633"/>
              <a:ext cx="158204" cy="183449"/>
            </a:xfrm>
            <a:custGeom>
              <a:avLst/>
              <a:gdLst>
                <a:gd name="connsiteX0" fmla="*/ 102017 w 158204"/>
                <a:gd name="connsiteY0" fmla="*/ 175051 h 183449"/>
                <a:gd name="connsiteX1" fmla="*/ 6066 w 158204"/>
                <a:gd name="connsiteY1" fmla="*/ 32349 h 183449"/>
                <a:gd name="connsiteX2" fmla="*/ -123 w 158204"/>
                <a:gd name="connsiteY2" fmla="*/ -641 h 183449"/>
                <a:gd name="connsiteX3" fmla="*/ 33573 w 158204"/>
                <a:gd name="connsiteY3" fmla="*/ 19969 h 183449"/>
                <a:gd name="connsiteX4" fmla="*/ 112876 w 158204"/>
                <a:gd name="connsiteY4" fmla="*/ 61364 h 183449"/>
                <a:gd name="connsiteX5" fmla="*/ 152907 w 158204"/>
                <a:gd name="connsiteY5" fmla="*/ 150849 h 183449"/>
                <a:gd name="connsiteX6" fmla="*/ 102017 w 158204"/>
                <a:gd name="connsiteY6" fmla="*/ 175051 h 183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204" h="183449">
                  <a:moveTo>
                    <a:pt x="102017" y="175051"/>
                  </a:moveTo>
                  <a:cubicBezTo>
                    <a:pt x="59604" y="157290"/>
                    <a:pt x="17856" y="95203"/>
                    <a:pt x="6066" y="32349"/>
                  </a:cubicBezTo>
                  <a:lnTo>
                    <a:pt x="-123" y="-641"/>
                  </a:lnTo>
                  <a:lnTo>
                    <a:pt x="33573" y="19969"/>
                  </a:lnTo>
                  <a:cubicBezTo>
                    <a:pt x="52106" y="31305"/>
                    <a:pt x="87792" y="49932"/>
                    <a:pt x="112876" y="61364"/>
                  </a:cubicBezTo>
                  <a:cubicBezTo>
                    <a:pt x="161590" y="83564"/>
                    <a:pt x="163370" y="87543"/>
                    <a:pt x="152907" y="150849"/>
                  </a:cubicBezTo>
                  <a:cubicBezTo>
                    <a:pt x="147308" y="184723"/>
                    <a:pt x="136918" y="189665"/>
                    <a:pt x="102017" y="175051"/>
                  </a:cubicBezTo>
                  <a:close/>
                </a:path>
              </a:pathLst>
            </a:custGeom>
            <a:solidFill>
              <a:srgbClr val="FFFFFF"/>
            </a:solidFill>
            <a:ln w="8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D8E98DD-7BC7-0861-90B1-3E0E2A91D47A}"/>
                </a:ext>
              </a:extLst>
            </p:cNvPr>
            <p:cNvSpPr/>
            <p:nvPr/>
          </p:nvSpPr>
          <p:spPr>
            <a:xfrm>
              <a:off x="10544214" y="5206936"/>
              <a:ext cx="157934" cy="209931"/>
            </a:xfrm>
            <a:custGeom>
              <a:avLst/>
              <a:gdLst>
                <a:gd name="connsiteX0" fmla="*/ 9667 w 157934"/>
                <a:gd name="connsiteY0" fmla="*/ 159023 h 209931"/>
                <a:gd name="connsiteX1" fmla="*/ 1853 w 157934"/>
                <a:gd name="connsiteY1" fmla="*/ 94577 h 209931"/>
                <a:gd name="connsiteX2" fmla="*/ -447 w 157934"/>
                <a:gd name="connsiteY2" fmla="*/ 80401 h 209931"/>
                <a:gd name="connsiteX3" fmla="*/ 38011 w 157934"/>
                <a:gd name="connsiteY3" fmla="*/ 64047 h 209931"/>
                <a:gd name="connsiteX4" fmla="*/ 145211 w 157934"/>
                <a:gd name="connsiteY4" fmla="*/ 7422 h 209931"/>
                <a:gd name="connsiteX5" fmla="*/ 157487 w 157934"/>
                <a:gd name="connsiteY5" fmla="*/ -639 h 209931"/>
                <a:gd name="connsiteX6" fmla="*/ 154735 w 157934"/>
                <a:gd name="connsiteY6" fmla="*/ 16366 h 209931"/>
                <a:gd name="connsiteX7" fmla="*/ 87123 w 157934"/>
                <a:gd name="connsiteY7" fmla="*/ 176074 h 209931"/>
                <a:gd name="connsiteX8" fmla="*/ 20077 w 157934"/>
                <a:gd name="connsiteY8" fmla="*/ 209292 h 209931"/>
                <a:gd name="connsiteX9" fmla="*/ 9667 w 157934"/>
                <a:gd name="connsiteY9" fmla="*/ 159023 h 209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934" h="209931">
                  <a:moveTo>
                    <a:pt x="9667" y="159023"/>
                  </a:moveTo>
                  <a:cubicBezTo>
                    <a:pt x="6635" y="131375"/>
                    <a:pt x="3118" y="102374"/>
                    <a:pt x="1853" y="94577"/>
                  </a:cubicBezTo>
                  <a:lnTo>
                    <a:pt x="-447" y="80401"/>
                  </a:lnTo>
                  <a:lnTo>
                    <a:pt x="38011" y="64047"/>
                  </a:lnTo>
                  <a:cubicBezTo>
                    <a:pt x="73882" y="48794"/>
                    <a:pt x="116459" y="26304"/>
                    <a:pt x="145211" y="7422"/>
                  </a:cubicBezTo>
                  <a:lnTo>
                    <a:pt x="157487" y="-639"/>
                  </a:lnTo>
                  <a:lnTo>
                    <a:pt x="154735" y="16366"/>
                  </a:lnTo>
                  <a:cubicBezTo>
                    <a:pt x="141469" y="98327"/>
                    <a:pt x="121727" y="144961"/>
                    <a:pt x="87123" y="176074"/>
                  </a:cubicBezTo>
                  <a:cubicBezTo>
                    <a:pt x="68383" y="192924"/>
                    <a:pt x="35346" y="209292"/>
                    <a:pt x="20077" y="209292"/>
                  </a:cubicBezTo>
                  <a:cubicBezTo>
                    <a:pt x="17044" y="209292"/>
                    <a:pt x="13082" y="190158"/>
                    <a:pt x="9667" y="159023"/>
                  </a:cubicBezTo>
                  <a:close/>
                </a:path>
              </a:pathLst>
            </a:custGeom>
            <a:solidFill>
              <a:srgbClr val="FFFFFF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C05C227-3DB4-870A-E52F-A7B1038A938C}"/>
                </a:ext>
              </a:extLst>
            </p:cNvPr>
            <p:cNvSpPr/>
            <p:nvPr/>
          </p:nvSpPr>
          <p:spPr>
            <a:xfrm>
              <a:off x="10606385" y="2171443"/>
              <a:ext cx="282078" cy="923710"/>
            </a:xfrm>
            <a:custGeom>
              <a:avLst/>
              <a:gdLst>
                <a:gd name="connsiteX0" fmla="*/ 214802 w 282078"/>
                <a:gd name="connsiteY0" fmla="*/ 895160 h 923710"/>
                <a:gd name="connsiteX1" fmla="*/ 207577 w 282078"/>
                <a:gd name="connsiteY1" fmla="*/ 808286 h 923710"/>
                <a:gd name="connsiteX2" fmla="*/ 174602 w 282078"/>
                <a:gd name="connsiteY2" fmla="*/ 547663 h 923710"/>
                <a:gd name="connsiteX3" fmla="*/ 14898 w 282078"/>
                <a:gd name="connsiteY3" fmla="*/ 40121 h 923710"/>
                <a:gd name="connsiteX4" fmla="*/ -462 w 282078"/>
                <a:gd name="connsiteY4" fmla="*/ 3872 h 923710"/>
                <a:gd name="connsiteX5" fmla="*/ 10007 w 282078"/>
                <a:gd name="connsiteY5" fmla="*/ 6500 h 923710"/>
                <a:gd name="connsiteX6" fmla="*/ 101708 w 282078"/>
                <a:gd name="connsiteY6" fmla="*/ 22073 h 923710"/>
                <a:gd name="connsiteX7" fmla="*/ 125713 w 282078"/>
                <a:gd name="connsiteY7" fmla="*/ 548 h 923710"/>
                <a:gd name="connsiteX8" fmla="*/ 194198 w 282078"/>
                <a:gd name="connsiteY8" fmla="*/ 187982 h 923710"/>
                <a:gd name="connsiteX9" fmla="*/ 277050 w 282078"/>
                <a:gd name="connsiteY9" fmla="*/ 712724 h 923710"/>
                <a:gd name="connsiteX10" fmla="*/ 281616 w 282078"/>
                <a:gd name="connsiteY10" fmla="*/ 767020 h 923710"/>
                <a:gd name="connsiteX11" fmla="*/ 267834 w 282078"/>
                <a:gd name="connsiteY11" fmla="*/ 807022 h 923710"/>
                <a:gd name="connsiteX12" fmla="*/ 235774 w 282078"/>
                <a:gd name="connsiteY12" fmla="*/ 885209 h 923710"/>
                <a:gd name="connsiteX13" fmla="*/ 217495 w 282078"/>
                <a:gd name="connsiteY13" fmla="*/ 923394 h 92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2078" h="923710">
                  <a:moveTo>
                    <a:pt x="214802" y="895160"/>
                  </a:moveTo>
                  <a:cubicBezTo>
                    <a:pt x="213320" y="879631"/>
                    <a:pt x="210069" y="840538"/>
                    <a:pt x="207577" y="808286"/>
                  </a:cubicBezTo>
                  <a:cubicBezTo>
                    <a:pt x="201454" y="729023"/>
                    <a:pt x="187509" y="618809"/>
                    <a:pt x="174602" y="547663"/>
                  </a:cubicBezTo>
                  <a:cubicBezTo>
                    <a:pt x="151433" y="419944"/>
                    <a:pt x="81002" y="196112"/>
                    <a:pt x="14898" y="40121"/>
                  </a:cubicBezTo>
                  <a:lnTo>
                    <a:pt x="-462" y="3872"/>
                  </a:lnTo>
                  <a:lnTo>
                    <a:pt x="10007" y="6500"/>
                  </a:lnTo>
                  <a:cubicBezTo>
                    <a:pt x="35848" y="12986"/>
                    <a:pt x="89354" y="22073"/>
                    <a:pt x="101708" y="22073"/>
                  </a:cubicBezTo>
                  <a:cubicBezTo>
                    <a:pt x="116968" y="22074"/>
                    <a:pt x="123507" y="16211"/>
                    <a:pt x="125713" y="548"/>
                  </a:cubicBezTo>
                  <a:cubicBezTo>
                    <a:pt x="127491" y="-12081"/>
                    <a:pt x="174505" y="116590"/>
                    <a:pt x="194198" y="187982"/>
                  </a:cubicBezTo>
                  <a:cubicBezTo>
                    <a:pt x="231521" y="323292"/>
                    <a:pt x="258868" y="496492"/>
                    <a:pt x="277050" y="712724"/>
                  </a:cubicBezTo>
                  <a:lnTo>
                    <a:pt x="281616" y="767020"/>
                  </a:lnTo>
                  <a:lnTo>
                    <a:pt x="267834" y="807022"/>
                  </a:lnTo>
                  <a:cubicBezTo>
                    <a:pt x="260254" y="829023"/>
                    <a:pt x="245827" y="864207"/>
                    <a:pt x="235774" y="885209"/>
                  </a:cubicBezTo>
                  <a:lnTo>
                    <a:pt x="217495" y="923394"/>
                  </a:lnTo>
                  <a:close/>
                </a:path>
              </a:pathLst>
            </a:custGeom>
            <a:solidFill>
              <a:srgbClr val="FFFFFF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D119A8E-6E76-0694-8C9B-9B8AF48E72D1}"/>
                </a:ext>
              </a:extLst>
            </p:cNvPr>
            <p:cNvSpPr/>
            <p:nvPr/>
          </p:nvSpPr>
          <p:spPr>
            <a:xfrm>
              <a:off x="10523403" y="2160605"/>
              <a:ext cx="234473" cy="867611"/>
            </a:xfrm>
            <a:custGeom>
              <a:avLst/>
              <a:gdLst>
                <a:gd name="connsiteX0" fmla="*/ 145647 w 234473"/>
                <a:gd name="connsiteY0" fmla="*/ 839956 h 867611"/>
                <a:gd name="connsiteX1" fmla="*/ 138560 w 234473"/>
                <a:gd name="connsiteY1" fmla="*/ 721395 h 867611"/>
                <a:gd name="connsiteX2" fmla="*/ 86287 w 234473"/>
                <a:gd name="connsiteY2" fmla="*/ 288330 h 867611"/>
                <a:gd name="connsiteX3" fmla="*/ 19227 w 234473"/>
                <a:gd name="connsiteY3" fmla="*/ 59160 h 867611"/>
                <a:gd name="connsiteX4" fmla="*/ -450 w 234473"/>
                <a:gd name="connsiteY4" fmla="*/ -190 h 867611"/>
                <a:gd name="connsiteX5" fmla="*/ 11495 w 234473"/>
                <a:gd name="connsiteY5" fmla="*/ 2104 h 867611"/>
                <a:gd name="connsiteX6" fmla="*/ 50501 w 234473"/>
                <a:gd name="connsiteY6" fmla="*/ 69028 h 867611"/>
                <a:gd name="connsiteX7" fmla="*/ 203429 w 234473"/>
                <a:gd name="connsiteY7" fmla="*/ 543303 h 867611"/>
                <a:gd name="connsiteX8" fmla="*/ 234023 w 234473"/>
                <a:gd name="connsiteY8" fmla="*/ 755564 h 867611"/>
                <a:gd name="connsiteX9" fmla="*/ 207304 w 234473"/>
                <a:gd name="connsiteY9" fmla="*/ 799582 h 867611"/>
                <a:gd name="connsiteX10" fmla="*/ 164311 w 234473"/>
                <a:gd name="connsiteY10" fmla="*/ 848643 h 867611"/>
                <a:gd name="connsiteX11" fmla="*/ 147962 w 234473"/>
                <a:gd name="connsiteY11" fmla="*/ 867299 h 867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473" h="867611">
                  <a:moveTo>
                    <a:pt x="145647" y="839956"/>
                  </a:moveTo>
                  <a:cubicBezTo>
                    <a:pt x="144374" y="824917"/>
                    <a:pt x="141185" y="771565"/>
                    <a:pt x="138560" y="721395"/>
                  </a:cubicBezTo>
                  <a:cubicBezTo>
                    <a:pt x="130107" y="559780"/>
                    <a:pt x="110609" y="398250"/>
                    <a:pt x="86287" y="288330"/>
                  </a:cubicBezTo>
                  <a:cubicBezTo>
                    <a:pt x="75463" y="239411"/>
                    <a:pt x="45943" y="138529"/>
                    <a:pt x="19227" y="59160"/>
                  </a:cubicBezTo>
                  <a:cubicBezTo>
                    <a:pt x="8405" y="27007"/>
                    <a:pt x="-450" y="300"/>
                    <a:pt x="-450" y="-190"/>
                  </a:cubicBezTo>
                  <a:cubicBezTo>
                    <a:pt x="-450" y="-680"/>
                    <a:pt x="4925" y="352"/>
                    <a:pt x="11495" y="2104"/>
                  </a:cubicBezTo>
                  <a:cubicBezTo>
                    <a:pt x="21994" y="4905"/>
                    <a:pt x="26715" y="13004"/>
                    <a:pt x="50501" y="69028"/>
                  </a:cubicBezTo>
                  <a:cubicBezTo>
                    <a:pt x="111963" y="213790"/>
                    <a:pt x="179509" y="423271"/>
                    <a:pt x="203429" y="543303"/>
                  </a:cubicBezTo>
                  <a:cubicBezTo>
                    <a:pt x="216688" y="609833"/>
                    <a:pt x="234159" y="731051"/>
                    <a:pt x="234023" y="755564"/>
                  </a:cubicBezTo>
                  <a:cubicBezTo>
                    <a:pt x="233969" y="765976"/>
                    <a:pt x="227685" y="776323"/>
                    <a:pt x="207304" y="799582"/>
                  </a:cubicBezTo>
                  <a:cubicBezTo>
                    <a:pt x="192649" y="816305"/>
                    <a:pt x="173302" y="838383"/>
                    <a:pt x="164311" y="848643"/>
                  </a:cubicBezTo>
                  <a:lnTo>
                    <a:pt x="147962" y="867299"/>
                  </a:lnTo>
                  <a:close/>
                </a:path>
              </a:pathLst>
            </a:custGeom>
            <a:solidFill>
              <a:srgbClr val="FFFFFF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F73FB32-FF30-DD37-C325-206653E54189}"/>
                </a:ext>
              </a:extLst>
            </p:cNvPr>
            <p:cNvSpPr/>
            <p:nvPr/>
          </p:nvSpPr>
          <p:spPr>
            <a:xfrm>
              <a:off x="10568663" y="1673505"/>
              <a:ext cx="354702" cy="1060647"/>
            </a:xfrm>
            <a:custGeom>
              <a:avLst/>
              <a:gdLst>
                <a:gd name="connsiteX0" fmla="*/ 350022 w 354702"/>
                <a:gd name="connsiteY0" fmla="*/ 1052168 h 1060647"/>
                <a:gd name="connsiteX1" fmla="*/ 286498 w 354702"/>
                <a:gd name="connsiteY1" fmla="*/ 696667 h 1060647"/>
                <a:gd name="connsiteX2" fmla="*/ 47423 w 354702"/>
                <a:gd name="connsiteY2" fmla="*/ 99051 h 1060647"/>
                <a:gd name="connsiteX3" fmla="*/ -430 w 354702"/>
                <a:gd name="connsiteY3" fmla="*/ -143 h 1060647"/>
                <a:gd name="connsiteX4" fmla="*/ 119977 w 354702"/>
                <a:gd name="connsiteY4" fmla="*/ 152968 h 1060647"/>
                <a:gd name="connsiteX5" fmla="*/ 343173 w 354702"/>
                <a:gd name="connsiteY5" fmla="*/ 767655 h 1060647"/>
                <a:gd name="connsiteX6" fmla="*/ 352756 w 354702"/>
                <a:gd name="connsiteY6" fmla="*/ 1056511 h 1060647"/>
                <a:gd name="connsiteX7" fmla="*/ 350022 w 354702"/>
                <a:gd name="connsiteY7" fmla="*/ 1052168 h 106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702" h="1060647">
                  <a:moveTo>
                    <a:pt x="350022" y="1052168"/>
                  </a:moveTo>
                  <a:cubicBezTo>
                    <a:pt x="347850" y="997895"/>
                    <a:pt x="310864" y="790910"/>
                    <a:pt x="286498" y="696667"/>
                  </a:cubicBezTo>
                  <a:cubicBezTo>
                    <a:pt x="247129" y="544394"/>
                    <a:pt x="147630" y="295677"/>
                    <a:pt x="47423" y="99051"/>
                  </a:cubicBezTo>
                  <a:cubicBezTo>
                    <a:pt x="20120" y="45478"/>
                    <a:pt x="-1413" y="840"/>
                    <a:pt x="-430" y="-143"/>
                  </a:cubicBezTo>
                  <a:cubicBezTo>
                    <a:pt x="3589" y="-4162"/>
                    <a:pt x="79342" y="92167"/>
                    <a:pt x="119977" y="152968"/>
                  </a:cubicBezTo>
                  <a:cubicBezTo>
                    <a:pt x="235951" y="326495"/>
                    <a:pt x="312556" y="537465"/>
                    <a:pt x="343173" y="767655"/>
                  </a:cubicBezTo>
                  <a:cubicBezTo>
                    <a:pt x="350205" y="820524"/>
                    <a:pt x="357426" y="1038175"/>
                    <a:pt x="352756" y="1056511"/>
                  </a:cubicBezTo>
                  <a:cubicBezTo>
                    <a:pt x="351165" y="1062758"/>
                    <a:pt x="350397" y="1061537"/>
                    <a:pt x="350022" y="1052168"/>
                  </a:cubicBezTo>
                  <a:close/>
                </a:path>
              </a:pathLst>
            </a:custGeom>
            <a:solidFill>
              <a:srgbClr val="FFFFFF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37CA097-11F0-15A0-5214-B39767C4166A}"/>
                </a:ext>
              </a:extLst>
            </p:cNvPr>
            <p:cNvSpPr/>
            <p:nvPr/>
          </p:nvSpPr>
          <p:spPr>
            <a:xfrm>
              <a:off x="7577351" y="2747950"/>
              <a:ext cx="94193" cy="718799"/>
            </a:xfrm>
            <a:custGeom>
              <a:avLst/>
              <a:gdLst>
                <a:gd name="connsiteX0" fmla="*/ 36331 w 94193"/>
                <a:gd name="connsiteY0" fmla="*/ 678914 h 718799"/>
                <a:gd name="connsiteX1" fmla="*/ -86 w 94193"/>
                <a:gd name="connsiteY1" fmla="*/ 639403 h 718799"/>
                <a:gd name="connsiteX2" fmla="*/ 2518 w 94193"/>
                <a:gd name="connsiteY2" fmla="*/ 423617 h 718799"/>
                <a:gd name="connsiteX3" fmla="*/ 19166 w 94193"/>
                <a:gd name="connsiteY3" fmla="*/ 44942 h 718799"/>
                <a:gd name="connsiteX4" fmla="*/ 28316 w 94193"/>
                <a:gd name="connsiteY4" fmla="*/ 14536 h 718799"/>
                <a:gd name="connsiteX5" fmla="*/ 76481 w 94193"/>
                <a:gd name="connsiteY5" fmla="*/ 227446 h 718799"/>
                <a:gd name="connsiteX6" fmla="*/ 92250 w 94193"/>
                <a:gd name="connsiteY6" fmla="*/ 325111 h 718799"/>
                <a:gd name="connsiteX7" fmla="*/ 75660 w 94193"/>
                <a:gd name="connsiteY7" fmla="*/ 641221 h 718799"/>
                <a:gd name="connsiteX8" fmla="*/ 72747 w 94193"/>
                <a:gd name="connsiteY8" fmla="*/ 718425 h 71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193" h="718799">
                  <a:moveTo>
                    <a:pt x="36331" y="678914"/>
                  </a:moveTo>
                  <a:lnTo>
                    <a:pt x="-86" y="639403"/>
                  </a:lnTo>
                  <a:lnTo>
                    <a:pt x="2518" y="423617"/>
                  </a:lnTo>
                  <a:cubicBezTo>
                    <a:pt x="5030" y="215406"/>
                    <a:pt x="7389" y="161757"/>
                    <a:pt x="19166" y="44942"/>
                  </a:cubicBezTo>
                  <a:cubicBezTo>
                    <a:pt x="24567" y="-8629"/>
                    <a:pt x="24689" y="-9035"/>
                    <a:pt x="28316" y="14536"/>
                  </a:cubicBezTo>
                  <a:cubicBezTo>
                    <a:pt x="39842" y="89433"/>
                    <a:pt x="59442" y="176074"/>
                    <a:pt x="76481" y="227446"/>
                  </a:cubicBezTo>
                  <a:cubicBezTo>
                    <a:pt x="95829" y="285782"/>
                    <a:pt x="95892" y="286175"/>
                    <a:pt x="92250" y="325111"/>
                  </a:cubicBezTo>
                  <a:cubicBezTo>
                    <a:pt x="88217" y="368221"/>
                    <a:pt x="80183" y="521305"/>
                    <a:pt x="75660" y="641221"/>
                  </a:cubicBezTo>
                  <a:lnTo>
                    <a:pt x="72747" y="718425"/>
                  </a:lnTo>
                  <a:close/>
                </a:path>
              </a:pathLst>
            </a:custGeom>
            <a:solidFill>
              <a:srgbClr val="FFCC00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00761B7-048A-8251-AD52-2CD08D4E28AF}"/>
                </a:ext>
              </a:extLst>
            </p:cNvPr>
            <p:cNvSpPr/>
            <p:nvPr/>
          </p:nvSpPr>
          <p:spPr>
            <a:xfrm>
              <a:off x="7670681" y="1246480"/>
              <a:ext cx="3034740" cy="1558483"/>
            </a:xfrm>
            <a:custGeom>
              <a:avLst/>
              <a:gdLst>
                <a:gd name="connsiteX0" fmla="*/ 10558 w 3034740"/>
                <a:gd name="connsiteY0" fmla="*/ 1557402 h 1558483"/>
                <a:gd name="connsiteX1" fmla="*/ 307 w 3034740"/>
                <a:gd name="connsiteY1" fmla="*/ 1329357 h 1558483"/>
                <a:gd name="connsiteX2" fmla="*/ 150911 w 3034740"/>
                <a:gd name="connsiteY2" fmla="*/ 778844 h 1558483"/>
                <a:gd name="connsiteX3" fmla="*/ 609234 w 3034740"/>
                <a:gd name="connsiteY3" fmla="*/ 254235 h 1558483"/>
                <a:gd name="connsiteX4" fmla="*/ 1118652 w 3034740"/>
                <a:gd name="connsiteY4" fmla="*/ 17743 h 1558483"/>
                <a:gd name="connsiteX5" fmla="*/ 1185233 w 3034740"/>
                <a:gd name="connsiteY5" fmla="*/ -244 h 1558483"/>
                <a:gd name="connsiteX6" fmla="*/ 1214209 w 3034740"/>
                <a:gd name="connsiteY6" fmla="*/ 23453 h 1558483"/>
                <a:gd name="connsiteX7" fmla="*/ 1508164 w 3034740"/>
                <a:gd name="connsiteY7" fmla="*/ 146442 h 1558483"/>
                <a:gd name="connsiteX8" fmla="*/ 1816525 w 3034740"/>
                <a:gd name="connsiteY8" fmla="*/ 144057 h 1558483"/>
                <a:gd name="connsiteX9" fmla="*/ 2071130 w 3034740"/>
                <a:gd name="connsiteY9" fmla="*/ 47343 h 1558483"/>
                <a:gd name="connsiteX10" fmla="*/ 2104218 w 3034740"/>
                <a:gd name="connsiteY10" fmla="*/ 26144 h 1558483"/>
                <a:gd name="connsiteX11" fmla="*/ 2184061 w 3034740"/>
                <a:gd name="connsiteY11" fmla="*/ 49797 h 1558483"/>
                <a:gd name="connsiteX12" fmla="*/ 2531029 w 3034740"/>
                <a:gd name="connsiteY12" fmla="*/ 174034 h 1558483"/>
                <a:gd name="connsiteX13" fmla="*/ 2795371 w 3034740"/>
                <a:gd name="connsiteY13" fmla="*/ 345289 h 1558483"/>
                <a:gd name="connsiteX14" fmla="*/ 2837260 w 3034740"/>
                <a:gd name="connsiteY14" fmla="*/ 399787 h 1558483"/>
                <a:gd name="connsiteX15" fmla="*/ 2831845 w 3034740"/>
                <a:gd name="connsiteY15" fmla="*/ 425334 h 1558483"/>
                <a:gd name="connsiteX16" fmla="*/ 2891613 w 3034740"/>
                <a:gd name="connsiteY16" fmla="*/ 561172 h 1558483"/>
                <a:gd name="connsiteX17" fmla="*/ 3023383 w 3034740"/>
                <a:gd name="connsiteY17" fmla="*/ 850614 h 1558483"/>
                <a:gd name="connsiteX18" fmla="*/ 3034466 w 3034740"/>
                <a:gd name="connsiteY18" fmla="*/ 881342 h 1558483"/>
                <a:gd name="connsiteX19" fmla="*/ 3018382 w 3034740"/>
                <a:gd name="connsiteY19" fmla="*/ 879157 h 1558483"/>
                <a:gd name="connsiteX20" fmla="*/ 2863306 w 3034740"/>
                <a:gd name="connsiteY20" fmla="*/ 851573 h 1558483"/>
                <a:gd name="connsiteX21" fmla="*/ 2841588 w 3034740"/>
                <a:gd name="connsiteY21" fmla="*/ 846872 h 1558483"/>
                <a:gd name="connsiteX22" fmla="*/ 2811211 w 3034740"/>
                <a:gd name="connsiteY22" fmla="*/ 775068 h 1558483"/>
                <a:gd name="connsiteX23" fmla="*/ 2724400 w 3034740"/>
                <a:gd name="connsiteY23" fmla="*/ 663940 h 1558483"/>
                <a:gd name="connsiteX24" fmla="*/ 2742082 w 3034740"/>
                <a:gd name="connsiteY24" fmla="*/ 790077 h 1558483"/>
                <a:gd name="connsiteX25" fmla="*/ 2761234 w 3034740"/>
                <a:gd name="connsiteY25" fmla="*/ 836365 h 1558483"/>
                <a:gd name="connsiteX26" fmla="*/ 2747118 w 3034740"/>
                <a:gd name="connsiteY26" fmla="*/ 833589 h 1558483"/>
                <a:gd name="connsiteX27" fmla="*/ 2653127 w 3034740"/>
                <a:gd name="connsiteY27" fmla="*/ 819644 h 1558483"/>
                <a:gd name="connsiteX28" fmla="*/ 2573252 w 3034740"/>
                <a:gd name="connsiteY28" fmla="*/ 809816 h 1558483"/>
                <a:gd name="connsiteX29" fmla="*/ 2554713 w 3034740"/>
                <a:gd name="connsiteY29" fmla="*/ 727519 h 1558483"/>
                <a:gd name="connsiteX30" fmla="*/ 2385794 w 3034740"/>
                <a:gd name="connsiteY30" fmla="*/ 325960 h 1558483"/>
                <a:gd name="connsiteX31" fmla="*/ 2365515 w 3034740"/>
                <a:gd name="connsiteY31" fmla="*/ 334147 h 1558483"/>
                <a:gd name="connsiteX32" fmla="*/ 2385112 w 3034740"/>
                <a:gd name="connsiteY32" fmla="*/ 441983 h 1558483"/>
                <a:gd name="connsiteX33" fmla="*/ 2489979 w 3034740"/>
                <a:gd name="connsiteY33" fmla="*/ 779384 h 1558483"/>
                <a:gd name="connsiteX34" fmla="*/ 2493102 w 3034740"/>
                <a:gd name="connsiteY34" fmla="*/ 800610 h 1558483"/>
                <a:gd name="connsiteX35" fmla="*/ 2439312 w 3034740"/>
                <a:gd name="connsiteY35" fmla="*/ 797615 h 1558483"/>
                <a:gd name="connsiteX36" fmla="*/ 2350534 w 3034740"/>
                <a:gd name="connsiteY36" fmla="*/ 758830 h 1558483"/>
                <a:gd name="connsiteX37" fmla="*/ 2198348 w 3034740"/>
                <a:gd name="connsiteY37" fmla="*/ 330303 h 1558483"/>
                <a:gd name="connsiteX38" fmla="*/ 2115838 w 3034740"/>
                <a:gd name="connsiteY38" fmla="*/ 204442 h 1558483"/>
                <a:gd name="connsiteX39" fmla="*/ 2080649 w 3034740"/>
                <a:gd name="connsiteY39" fmla="*/ 188426 h 1558483"/>
                <a:gd name="connsiteX40" fmla="*/ 2053245 w 3034740"/>
                <a:gd name="connsiteY40" fmla="*/ 215900 h 1558483"/>
                <a:gd name="connsiteX41" fmla="*/ 2091880 w 3034740"/>
                <a:gd name="connsiteY41" fmla="*/ 297449 h 1558483"/>
                <a:gd name="connsiteX42" fmla="*/ 2256054 w 3034740"/>
                <a:gd name="connsiteY42" fmla="*/ 694203 h 1558483"/>
                <a:gd name="connsiteX43" fmla="*/ 2274230 w 3034740"/>
                <a:gd name="connsiteY43" fmla="*/ 782471 h 1558483"/>
                <a:gd name="connsiteX44" fmla="*/ 2050464 w 3034740"/>
                <a:gd name="connsiteY44" fmla="*/ 783542 h 1558483"/>
                <a:gd name="connsiteX45" fmla="*/ 1976015 w 3034740"/>
                <a:gd name="connsiteY45" fmla="*/ 780718 h 1558483"/>
                <a:gd name="connsiteX46" fmla="*/ 1966611 w 3034740"/>
                <a:gd name="connsiteY46" fmla="*/ 732517 h 1558483"/>
                <a:gd name="connsiteX47" fmla="*/ 1856258 w 3034740"/>
                <a:gd name="connsiteY47" fmla="*/ 361305 h 1558483"/>
                <a:gd name="connsiteX48" fmla="*/ 1774178 w 3034740"/>
                <a:gd name="connsiteY48" fmla="*/ 267957 h 1558483"/>
                <a:gd name="connsiteX49" fmla="*/ 1723038 w 3034740"/>
                <a:gd name="connsiteY49" fmla="*/ 384600 h 1558483"/>
                <a:gd name="connsiteX50" fmla="*/ 1716672 w 3034740"/>
                <a:gd name="connsiteY50" fmla="*/ 681594 h 1558483"/>
                <a:gd name="connsiteX51" fmla="*/ 1722742 w 3034740"/>
                <a:gd name="connsiteY51" fmla="*/ 792445 h 1558483"/>
                <a:gd name="connsiteX52" fmla="*/ 1571118 w 3034740"/>
                <a:gd name="connsiteY52" fmla="*/ 805552 h 1558483"/>
                <a:gd name="connsiteX53" fmla="*/ 1281005 w 3034740"/>
                <a:gd name="connsiteY53" fmla="*/ 832654 h 1558483"/>
                <a:gd name="connsiteX54" fmla="*/ 1138481 w 3034740"/>
                <a:gd name="connsiteY54" fmla="*/ 846022 h 1558483"/>
                <a:gd name="connsiteX55" fmla="*/ 1180666 w 3034740"/>
                <a:gd name="connsiteY55" fmla="*/ 483769 h 1558483"/>
                <a:gd name="connsiteX56" fmla="*/ 1166872 w 3034740"/>
                <a:gd name="connsiteY56" fmla="*/ 404722 h 1558483"/>
                <a:gd name="connsiteX57" fmla="*/ 1110626 w 3034740"/>
                <a:gd name="connsiteY57" fmla="*/ 453874 h 1558483"/>
                <a:gd name="connsiteX58" fmla="*/ 1064869 w 3034740"/>
                <a:gd name="connsiteY58" fmla="*/ 817933 h 1558483"/>
                <a:gd name="connsiteX59" fmla="*/ 1052637 w 3034740"/>
                <a:gd name="connsiteY59" fmla="*/ 862485 h 1558483"/>
                <a:gd name="connsiteX60" fmla="*/ 700328 w 3034740"/>
                <a:gd name="connsiteY60" fmla="*/ 925392 h 1558483"/>
                <a:gd name="connsiteX61" fmla="*/ 735453 w 3034740"/>
                <a:gd name="connsiteY61" fmla="*/ 743855 h 1558483"/>
                <a:gd name="connsiteX62" fmla="*/ 742448 w 3034740"/>
                <a:gd name="connsiteY62" fmla="*/ 643128 h 1558483"/>
                <a:gd name="connsiteX63" fmla="*/ 693513 w 3034740"/>
                <a:gd name="connsiteY63" fmla="*/ 642243 h 1558483"/>
                <a:gd name="connsiteX64" fmla="*/ 630909 w 3034740"/>
                <a:gd name="connsiteY64" fmla="*/ 878374 h 1558483"/>
                <a:gd name="connsiteX65" fmla="*/ 619037 w 3034740"/>
                <a:gd name="connsiteY65" fmla="*/ 944622 h 1558483"/>
                <a:gd name="connsiteX66" fmla="*/ 438253 w 3034740"/>
                <a:gd name="connsiteY66" fmla="*/ 986678 h 1558483"/>
                <a:gd name="connsiteX67" fmla="*/ 412493 w 3034740"/>
                <a:gd name="connsiteY67" fmla="*/ 988739 h 1558483"/>
                <a:gd name="connsiteX68" fmla="*/ 487830 w 3034740"/>
                <a:gd name="connsiteY68" fmla="*/ 673205 h 1558483"/>
                <a:gd name="connsiteX69" fmla="*/ 552191 w 3034740"/>
                <a:gd name="connsiteY69" fmla="*/ 514911 h 1558483"/>
                <a:gd name="connsiteX70" fmla="*/ 537900 w 3034740"/>
                <a:gd name="connsiteY70" fmla="*/ 430209 h 1558483"/>
                <a:gd name="connsiteX71" fmla="*/ 394194 w 3034740"/>
                <a:gd name="connsiteY71" fmla="*/ 722186 h 1558483"/>
                <a:gd name="connsiteX72" fmla="*/ 341601 w 3034740"/>
                <a:gd name="connsiteY72" fmla="*/ 955798 h 1558483"/>
                <a:gd name="connsiteX73" fmla="*/ 284911 w 3034740"/>
                <a:gd name="connsiteY73" fmla="*/ 1027859 h 1558483"/>
                <a:gd name="connsiteX74" fmla="*/ 224604 w 3034740"/>
                <a:gd name="connsiteY74" fmla="*/ 1048553 h 1558483"/>
                <a:gd name="connsiteX75" fmla="*/ 209244 w 3034740"/>
                <a:gd name="connsiteY75" fmla="*/ 1055703 h 1558483"/>
                <a:gd name="connsiteX76" fmla="*/ 225417 w 3034740"/>
                <a:gd name="connsiteY76" fmla="*/ 1000321 h 1558483"/>
                <a:gd name="connsiteX77" fmla="*/ 272415 w 3034740"/>
                <a:gd name="connsiteY77" fmla="*/ 829583 h 1558483"/>
                <a:gd name="connsiteX78" fmla="*/ 212288 w 3034740"/>
                <a:gd name="connsiteY78" fmla="*/ 818244 h 1558483"/>
                <a:gd name="connsiteX79" fmla="*/ 191971 w 3034740"/>
                <a:gd name="connsiteY79" fmla="*/ 856120 h 1558483"/>
                <a:gd name="connsiteX80" fmla="*/ 23392 w 3034740"/>
                <a:gd name="connsiteY80" fmla="*/ 1508213 h 1558483"/>
                <a:gd name="connsiteX81" fmla="*/ 10558 w 3034740"/>
                <a:gd name="connsiteY81" fmla="*/ 1557402 h 155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3034740" h="1558483">
                  <a:moveTo>
                    <a:pt x="10558" y="1557402"/>
                  </a:moveTo>
                  <a:cubicBezTo>
                    <a:pt x="4066" y="1536704"/>
                    <a:pt x="-2250" y="1396201"/>
                    <a:pt x="307" y="1329357"/>
                  </a:cubicBezTo>
                  <a:cubicBezTo>
                    <a:pt x="7739" y="1135065"/>
                    <a:pt x="54926" y="962578"/>
                    <a:pt x="150911" y="778844"/>
                  </a:cubicBezTo>
                  <a:cubicBezTo>
                    <a:pt x="264404" y="561595"/>
                    <a:pt x="398597" y="407994"/>
                    <a:pt x="609234" y="254235"/>
                  </a:cubicBezTo>
                  <a:cubicBezTo>
                    <a:pt x="755486" y="147475"/>
                    <a:pt x="918412" y="71838"/>
                    <a:pt x="1118652" y="17743"/>
                  </a:cubicBezTo>
                  <a:lnTo>
                    <a:pt x="1185233" y="-244"/>
                  </a:lnTo>
                  <a:lnTo>
                    <a:pt x="1214209" y="23453"/>
                  </a:lnTo>
                  <a:cubicBezTo>
                    <a:pt x="1292300" y="87315"/>
                    <a:pt x="1379756" y="123906"/>
                    <a:pt x="1508164" y="146442"/>
                  </a:cubicBezTo>
                  <a:cubicBezTo>
                    <a:pt x="1577076" y="158537"/>
                    <a:pt x="1741762" y="157263"/>
                    <a:pt x="1816525" y="144057"/>
                  </a:cubicBezTo>
                  <a:cubicBezTo>
                    <a:pt x="1915380" y="126596"/>
                    <a:pt x="1994102" y="96693"/>
                    <a:pt x="2071130" y="47343"/>
                  </a:cubicBezTo>
                  <a:lnTo>
                    <a:pt x="2104218" y="26144"/>
                  </a:lnTo>
                  <a:lnTo>
                    <a:pt x="2184061" y="49797"/>
                  </a:lnTo>
                  <a:cubicBezTo>
                    <a:pt x="2312529" y="87855"/>
                    <a:pt x="2443676" y="134814"/>
                    <a:pt x="2531029" y="174034"/>
                  </a:cubicBezTo>
                  <a:cubicBezTo>
                    <a:pt x="2605102" y="207292"/>
                    <a:pt x="2716178" y="279253"/>
                    <a:pt x="2795371" y="345289"/>
                  </a:cubicBezTo>
                  <a:cubicBezTo>
                    <a:pt x="2845420" y="387023"/>
                    <a:pt x="2846977" y="389048"/>
                    <a:pt x="2837260" y="399787"/>
                  </a:cubicBezTo>
                  <a:cubicBezTo>
                    <a:pt x="2831576" y="406067"/>
                    <a:pt x="2830158" y="412757"/>
                    <a:pt x="2831845" y="425334"/>
                  </a:cubicBezTo>
                  <a:cubicBezTo>
                    <a:pt x="2833102" y="434705"/>
                    <a:pt x="2859998" y="495833"/>
                    <a:pt x="2891613" y="561172"/>
                  </a:cubicBezTo>
                  <a:cubicBezTo>
                    <a:pt x="2959622" y="701727"/>
                    <a:pt x="3008044" y="808090"/>
                    <a:pt x="3023383" y="850614"/>
                  </a:cubicBezTo>
                  <a:lnTo>
                    <a:pt x="3034466" y="881342"/>
                  </a:lnTo>
                  <a:lnTo>
                    <a:pt x="3018382" y="879157"/>
                  </a:lnTo>
                  <a:cubicBezTo>
                    <a:pt x="2995045" y="875986"/>
                    <a:pt x="2888728" y="857075"/>
                    <a:pt x="2863306" y="851573"/>
                  </a:cubicBezTo>
                  <a:lnTo>
                    <a:pt x="2841588" y="846872"/>
                  </a:lnTo>
                  <a:lnTo>
                    <a:pt x="2811211" y="775068"/>
                  </a:lnTo>
                  <a:cubicBezTo>
                    <a:pt x="2766043" y="668303"/>
                    <a:pt x="2752597" y="651092"/>
                    <a:pt x="2724400" y="663940"/>
                  </a:cubicBezTo>
                  <a:cubicBezTo>
                    <a:pt x="2702062" y="674118"/>
                    <a:pt x="2706665" y="706955"/>
                    <a:pt x="2742082" y="790077"/>
                  </a:cubicBezTo>
                  <a:cubicBezTo>
                    <a:pt x="2752616" y="814799"/>
                    <a:pt x="2761234" y="835629"/>
                    <a:pt x="2761234" y="836365"/>
                  </a:cubicBezTo>
                  <a:cubicBezTo>
                    <a:pt x="2761234" y="837102"/>
                    <a:pt x="2754882" y="835852"/>
                    <a:pt x="2747118" y="833589"/>
                  </a:cubicBezTo>
                  <a:cubicBezTo>
                    <a:pt x="2739354" y="831325"/>
                    <a:pt x="2697058" y="825050"/>
                    <a:pt x="2653127" y="819644"/>
                  </a:cubicBezTo>
                  <a:lnTo>
                    <a:pt x="2573252" y="809816"/>
                  </a:lnTo>
                  <a:lnTo>
                    <a:pt x="2554713" y="727519"/>
                  </a:lnTo>
                  <a:cubicBezTo>
                    <a:pt x="2503832" y="501649"/>
                    <a:pt x="2429927" y="325960"/>
                    <a:pt x="2385794" y="325960"/>
                  </a:cubicBezTo>
                  <a:cubicBezTo>
                    <a:pt x="2380202" y="325960"/>
                    <a:pt x="2371076" y="329644"/>
                    <a:pt x="2365515" y="334147"/>
                  </a:cubicBezTo>
                  <a:cubicBezTo>
                    <a:pt x="2349128" y="347417"/>
                    <a:pt x="2353072" y="369121"/>
                    <a:pt x="2385112" y="441983"/>
                  </a:cubicBezTo>
                  <a:cubicBezTo>
                    <a:pt x="2428304" y="540207"/>
                    <a:pt x="2478592" y="702005"/>
                    <a:pt x="2489979" y="779384"/>
                  </a:cubicBezTo>
                  <a:lnTo>
                    <a:pt x="2493102" y="800610"/>
                  </a:lnTo>
                  <a:lnTo>
                    <a:pt x="2439312" y="797615"/>
                  </a:lnTo>
                  <a:cubicBezTo>
                    <a:pt x="2353914" y="792861"/>
                    <a:pt x="2359301" y="795214"/>
                    <a:pt x="2350534" y="758830"/>
                  </a:cubicBezTo>
                  <a:cubicBezTo>
                    <a:pt x="2313927" y="606896"/>
                    <a:pt x="2256109" y="444093"/>
                    <a:pt x="2198348" y="330303"/>
                  </a:cubicBezTo>
                  <a:cubicBezTo>
                    <a:pt x="2163712" y="262069"/>
                    <a:pt x="2141351" y="227960"/>
                    <a:pt x="2115838" y="204442"/>
                  </a:cubicBezTo>
                  <a:cubicBezTo>
                    <a:pt x="2098146" y="188133"/>
                    <a:pt x="2094021" y="186256"/>
                    <a:pt x="2080649" y="188426"/>
                  </a:cubicBezTo>
                  <a:cubicBezTo>
                    <a:pt x="2059897" y="191794"/>
                    <a:pt x="2053245" y="198463"/>
                    <a:pt x="2053245" y="215900"/>
                  </a:cubicBezTo>
                  <a:cubicBezTo>
                    <a:pt x="2053245" y="233018"/>
                    <a:pt x="2062308" y="252146"/>
                    <a:pt x="2091880" y="297449"/>
                  </a:cubicBezTo>
                  <a:cubicBezTo>
                    <a:pt x="2150897" y="387859"/>
                    <a:pt x="2207712" y="525162"/>
                    <a:pt x="2256054" y="694203"/>
                  </a:cubicBezTo>
                  <a:cubicBezTo>
                    <a:pt x="2275790" y="763218"/>
                    <a:pt x="2279117" y="779375"/>
                    <a:pt x="2274230" y="782471"/>
                  </a:cubicBezTo>
                  <a:cubicBezTo>
                    <a:pt x="2267135" y="786965"/>
                    <a:pt x="2154864" y="787503"/>
                    <a:pt x="2050464" y="783542"/>
                  </a:cubicBezTo>
                  <a:lnTo>
                    <a:pt x="1976015" y="780718"/>
                  </a:lnTo>
                  <a:lnTo>
                    <a:pt x="1966611" y="732517"/>
                  </a:lnTo>
                  <a:cubicBezTo>
                    <a:pt x="1939181" y="591935"/>
                    <a:pt x="1899062" y="456980"/>
                    <a:pt x="1856258" y="361305"/>
                  </a:cubicBezTo>
                  <a:cubicBezTo>
                    <a:pt x="1818219" y="276281"/>
                    <a:pt x="1805794" y="262150"/>
                    <a:pt x="1774178" y="267957"/>
                  </a:cubicBezTo>
                  <a:cubicBezTo>
                    <a:pt x="1738947" y="274427"/>
                    <a:pt x="1735180" y="283019"/>
                    <a:pt x="1723038" y="384600"/>
                  </a:cubicBezTo>
                  <a:cubicBezTo>
                    <a:pt x="1709247" y="499964"/>
                    <a:pt x="1707956" y="560234"/>
                    <a:pt x="1716672" y="681594"/>
                  </a:cubicBezTo>
                  <a:cubicBezTo>
                    <a:pt x="1720986" y="741662"/>
                    <a:pt x="1723717" y="791545"/>
                    <a:pt x="1722742" y="792445"/>
                  </a:cubicBezTo>
                  <a:cubicBezTo>
                    <a:pt x="1721766" y="793344"/>
                    <a:pt x="1653536" y="799243"/>
                    <a:pt x="1571118" y="805552"/>
                  </a:cubicBezTo>
                  <a:cubicBezTo>
                    <a:pt x="1488700" y="811862"/>
                    <a:pt x="1358150" y="824058"/>
                    <a:pt x="1281005" y="832654"/>
                  </a:cubicBezTo>
                  <a:cubicBezTo>
                    <a:pt x="1203861" y="841250"/>
                    <a:pt x="1139726" y="847266"/>
                    <a:pt x="1138481" y="846022"/>
                  </a:cubicBezTo>
                  <a:cubicBezTo>
                    <a:pt x="1132516" y="840055"/>
                    <a:pt x="1162886" y="579251"/>
                    <a:pt x="1180666" y="483769"/>
                  </a:cubicBezTo>
                  <a:cubicBezTo>
                    <a:pt x="1190753" y="429600"/>
                    <a:pt x="1188530" y="416862"/>
                    <a:pt x="1166872" y="404722"/>
                  </a:cubicBezTo>
                  <a:cubicBezTo>
                    <a:pt x="1142193" y="390888"/>
                    <a:pt x="1120141" y="410159"/>
                    <a:pt x="1110626" y="453874"/>
                  </a:cubicBezTo>
                  <a:cubicBezTo>
                    <a:pt x="1097167" y="515705"/>
                    <a:pt x="1072082" y="715292"/>
                    <a:pt x="1064869" y="817933"/>
                  </a:cubicBezTo>
                  <a:cubicBezTo>
                    <a:pt x="1062166" y="856398"/>
                    <a:pt x="1061031" y="860531"/>
                    <a:pt x="1052637" y="862485"/>
                  </a:cubicBezTo>
                  <a:cubicBezTo>
                    <a:pt x="1044820" y="864304"/>
                    <a:pt x="702700" y="925392"/>
                    <a:pt x="700328" y="925392"/>
                  </a:cubicBezTo>
                  <a:cubicBezTo>
                    <a:pt x="695635" y="925392"/>
                    <a:pt x="716089" y="819678"/>
                    <a:pt x="735453" y="743855"/>
                  </a:cubicBezTo>
                  <a:cubicBezTo>
                    <a:pt x="752158" y="678440"/>
                    <a:pt x="753650" y="656963"/>
                    <a:pt x="742448" y="643128"/>
                  </a:cubicBezTo>
                  <a:cubicBezTo>
                    <a:pt x="731493" y="629599"/>
                    <a:pt x="704152" y="629104"/>
                    <a:pt x="693513" y="642243"/>
                  </a:cubicBezTo>
                  <a:cubicBezTo>
                    <a:pt x="676382" y="663400"/>
                    <a:pt x="648861" y="767204"/>
                    <a:pt x="630909" y="878374"/>
                  </a:cubicBezTo>
                  <a:cubicBezTo>
                    <a:pt x="625103" y="914335"/>
                    <a:pt x="619760" y="944146"/>
                    <a:pt x="619037" y="944622"/>
                  </a:cubicBezTo>
                  <a:cubicBezTo>
                    <a:pt x="617177" y="945846"/>
                    <a:pt x="466103" y="980991"/>
                    <a:pt x="438253" y="986678"/>
                  </a:cubicBezTo>
                  <a:cubicBezTo>
                    <a:pt x="425547" y="989273"/>
                    <a:pt x="413955" y="990200"/>
                    <a:pt x="412493" y="988739"/>
                  </a:cubicBezTo>
                  <a:cubicBezTo>
                    <a:pt x="404837" y="981082"/>
                    <a:pt x="457591" y="760130"/>
                    <a:pt x="487830" y="673205"/>
                  </a:cubicBezTo>
                  <a:cubicBezTo>
                    <a:pt x="506724" y="618893"/>
                    <a:pt x="515508" y="597287"/>
                    <a:pt x="552191" y="514911"/>
                  </a:cubicBezTo>
                  <a:cubicBezTo>
                    <a:pt x="576530" y="460256"/>
                    <a:pt x="571460" y="430209"/>
                    <a:pt x="537900" y="430209"/>
                  </a:cubicBezTo>
                  <a:cubicBezTo>
                    <a:pt x="502897" y="430209"/>
                    <a:pt x="441445" y="555066"/>
                    <a:pt x="394194" y="722186"/>
                  </a:cubicBezTo>
                  <a:cubicBezTo>
                    <a:pt x="371209" y="803480"/>
                    <a:pt x="347624" y="908242"/>
                    <a:pt x="341601" y="955798"/>
                  </a:cubicBezTo>
                  <a:cubicBezTo>
                    <a:pt x="333884" y="1016734"/>
                    <a:pt x="337264" y="1012437"/>
                    <a:pt x="284911" y="1027859"/>
                  </a:cubicBezTo>
                  <a:cubicBezTo>
                    <a:pt x="259625" y="1035308"/>
                    <a:pt x="232487" y="1044620"/>
                    <a:pt x="224604" y="1048553"/>
                  </a:cubicBezTo>
                  <a:cubicBezTo>
                    <a:pt x="216721" y="1052485"/>
                    <a:pt x="209809" y="1055703"/>
                    <a:pt x="209244" y="1055703"/>
                  </a:cubicBezTo>
                  <a:cubicBezTo>
                    <a:pt x="208679" y="1055703"/>
                    <a:pt x="215957" y="1030781"/>
                    <a:pt x="225417" y="1000321"/>
                  </a:cubicBezTo>
                  <a:cubicBezTo>
                    <a:pt x="256412" y="900514"/>
                    <a:pt x="272415" y="842378"/>
                    <a:pt x="272415" y="829583"/>
                  </a:cubicBezTo>
                  <a:cubicBezTo>
                    <a:pt x="272415" y="803154"/>
                    <a:pt x="233380" y="795792"/>
                    <a:pt x="212288" y="818244"/>
                  </a:cubicBezTo>
                  <a:cubicBezTo>
                    <a:pt x="207122" y="823744"/>
                    <a:pt x="197979" y="840788"/>
                    <a:pt x="191971" y="856120"/>
                  </a:cubicBezTo>
                  <a:cubicBezTo>
                    <a:pt x="148751" y="966410"/>
                    <a:pt x="54030" y="1332807"/>
                    <a:pt x="23392" y="1508213"/>
                  </a:cubicBezTo>
                  <a:cubicBezTo>
                    <a:pt x="17308" y="1543046"/>
                    <a:pt x="12198" y="1562630"/>
                    <a:pt x="10558" y="1557402"/>
                  </a:cubicBezTo>
                  <a:close/>
                </a:path>
              </a:pathLst>
            </a:custGeom>
            <a:solidFill>
              <a:srgbClr val="FFCC00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0D9F3CA-918F-4E26-8332-A5D8364CB0A5}"/>
                </a:ext>
              </a:extLst>
            </p:cNvPr>
            <p:cNvSpPr/>
            <p:nvPr/>
          </p:nvSpPr>
          <p:spPr>
            <a:xfrm>
              <a:off x="7578228" y="2756344"/>
              <a:ext cx="92526" cy="703140"/>
            </a:xfrm>
            <a:custGeom>
              <a:avLst/>
              <a:gdLst>
                <a:gd name="connsiteX0" fmla="*/ 33720 w 92526"/>
                <a:gd name="connsiteY0" fmla="*/ 666115 h 703140"/>
                <a:gd name="connsiteX1" fmla="*/ -86 w 92526"/>
                <a:gd name="connsiteY1" fmla="*/ 629464 h 703140"/>
                <a:gd name="connsiteX2" fmla="*/ 2496 w 92526"/>
                <a:gd name="connsiteY2" fmla="*/ 457887 h 703140"/>
                <a:gd name="connsiteX3" fmla="*/ 18253 w 92526"/>
                <a:gd name="connsiteY3" fmla="*/ 56094 h 703140"/>
                <a:gd name="connsiteX4" fmla="*/ 23604 w 92526"/>
                <a:gd name="connsiteY4" fmla="*/ -374 h 703140"/>
                <a:gd name="connsiteX5" fmla="*/ 29401 w 92526"/>
                <a:gd name="connsiteY5" fmla="*/ 30032 h 703140"/>
                <a:gd name="connsiteX6" fmla="*/ 75044 w 92526"/>
                <a:gd name="connsiteY6" fmla="*/ 222823 h 703140"/>
                <a:gd name="connsiteX7" fmla="*/ 92440 w 92526"/>
                <a:gd name="connsiteY7" fmla="*/ 280959 h 703140"/>
                <a:gd name="connsiteX8" fmla="*/ 87668 w 92526"/>
                <a:gd name="connsiteY8" fmla="*/ 346619 h 703140"/>
                <a:gd name="connsiteX9" fmla="*/ 78091 w 92526"/>
                <a:gd name="connsiteY9" fmla="*/ 527387 h 703140"/>
                <a:gd name="connsiteX10" fmla="*/ 70406 w 92526"/>
                <a:gd name="connsiteY10" fmla="*/ 672631 h 703140"/>
                <a:gd name="connsiteX11" fmla="*/ 67527 w 92526"/>
                <a:gd name="connsiteY11" fmla="*/ 702766 h 703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2526" h="703140">
                  <a:moveTo>
                    <a:pt x="33720" y="666115"/>
                  </a:moveTo>
                  <a:lnTo>
                    <a:pt x="-86" y="629464"/>
                  </a:lnTo>
                  <a:lnTo>
                    <a:pt x="2496" y="457887"/>
                  </a:lnTo>
                  <a:cubicBezTo>
                    <a:pt x="5392" y="265512"/>
                    <a:pt x="10323" y="139773"/>
                    <a:pt x="18253" y="56094"/>
                  </a:cubicBezTo>
                  <a:lnTo>
                    <a:pt x="23604" y="-374"/>
                  </a:lnTo>
                  <a:lnTo>
                    <a:pt x="29401" y="30032"/>
                  </a:lnTo>
                  <a:cubicBezTo>
                    <a:pt x="43360" y="103256"/>
                    <a:pt x="58871" y="168776"/>
                    <a:pt x="75044" y="222823"/>
                  </a:cubicBezTo>
                  <a:lnTo>
                    <a:pt x="92440" y="280959"/>
                  </a:lnTo>
                  <a:lnTo>
                    <a:pt x="87668" y="346619"/>
                  </a:lnTo>
                  <a:cubicBezTo>
                    <a:pt x="85044" y="382731"/>
                    <a:pt x="80734" y="464077"/>
                    <a:pt x="78091" y="527387"/>
                  </a:cubicBezTo>
                  <a:cubicBezTo>
                    <a:pt x="75447" y="590696"/>
                    <a:pt x="71989" y="656056"/>
                    <a:pt x="70406" y="672631"/>
                  </a:cubicBezTo>
                  <a:lnTo>
                    <a:pt x="67527" y="702766"/>
                  </a:lnTo>
                  <a:close/>
                </a:path>
              </a:pathLst>
            </a:custGeom>
            <a:solidFill>
              <a:srgbClr val="FFCC00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8F926A75-5F55-1E54-3C56-11E63C38823E}"/>
                </a:ext>
              </a:extLst>
            </p:cNvPr>
            <p:cNvSpPr/>
            <p:nvPr/>
          </p:nvSpPr>
          <p:spPr>
            <a:xfrm>
              <a:off x="10610581" y="2172606"/>
              <a:ext cx="277852" cy="922547"/>
            </a:xfrm>
            <a:custGeom>
              <a:avLst/>
              <a:gdLst>
                <a:gd name="connsiteX0" fmla="*/ 210683 w 277852"/>
                <a:gd name="connsiteY0" fmla="*/ 896168 h 922547"/>
                <a:gd name="connsiteX1" fmla="*/ 205448 w 277852"/>
                <a:gd name="connsiteY1" fmla="*/ 833184 h 922547"/>
                <a:gd name="connsiteX2" fmla="*/ 151060 w 277852"/>
                <a:gd name="connsiteY2" fmla="*/ 456898 h 922547"/>
                <a:gd name="connsiteX3" fmla="*/ 18240 w 277852"/>
                <a:gd name="connsiteY3" fmla="*/ 58452 h 922547"/>
                <a:gd name="connsiteX4" fmla="*/ 4608 w 277852"/>
                <a:gd name="connsiteY4" fmla="*/ 5065 h 922547"/>
                <a:gd name="connsiteX5" fmla="*/ 56478 w 277852"/>
                <a:gd name="connsiteY5" fmla="*/ 14957 h 922547"/>
                <a:gd name="connsiteX6" fmla="*/ 121622 w 277852"/>
                <a:gd name="connsiteY6" fmla="*/ 658 h 922547"/>
                <a:gd name="connsiteX7" fmla="*/ 187649 w 277852"/>
                <a:gd name="connsiteY7" fmla="*/ 177284 h 922547"/>
                <a:gd name="connsiteX8" fmla="*/ 270747 w 277852"/>
                <a:gd name="connsiteY8" fmla="*/ 685498 h 922547"/>
                <a:gd name="connsiteX9" fmla="*/ 277390 w 277852"/>
                <a:gd name="connsiteY9" fmla="*/ 765857 h 922547"/>
                <a:gd name="connsiteX10" fmla="*/ 263623 w 277852"/>
                <a:gd name="connsiteY10" fmla="*/ 805858 h 922547"/>
                <a:gd name="connsiteX11" fmla="*/ 231628 w 277852"/>
                <a:gd name="connsiteY11" fmla="*/ 884045 h 922547"/>
                <a:gd name="connsiteX12" fmla="*/ 213398 w 277852"/>
                <a:gd name="connsiteY12" fmla="*/ 922230 h 92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852" h="922547">
                  <a:moveTo>
                    <a:pt x="210683" y="896168"/>
                  </a:moveTo>
                  <a:cubicBezTo>
                    <a:pt x="209189" y="881834"/>
                    <a:pt x="206834" y="853491"/>
                    <a:pt x="205448" y="833184"/>
                  </a:cubicBezTo>
                  <a:cubicBezTo>
                    <a:pt x="196893" y="707779"/>
                    <a:pt x="174410" y="552236"/>
                    <a:pt x="151060" y="456898"/>
                  </a:cubicBezTo>
                  <a:cubicBezTo>
                    <a:pt x="125359" y="351972"/>
                    <a:pt x="66577" y="175630"/>
                    <a:pt x="18240" y="58452"/>
                  </a:cubicBezTo>
                  <a:cubicBezTo>
                    <a:pt x="-2936" y="7117"/>
                    <a:pt x="-4038" y="2804"/>
                    <a:pt x="4608" y="5065"/>
                  </a:cubicBezTo>
                  <a:cubicBezTo>
                    <a:pt x="9781" y="6418"/>
                    <a:pt x="33122" y="10869"/>
                    <a:pt x="56478" y="14957"/>
                  </a:cubicBezTo>
                  <a:cubicBezTo>
                    <a:pt x="105726" y="23577"/>
                    <a:pt x="119307" y="20596"/>
                    <a:pt x="121622" y="658"/>
                  </a:cubicBezTo>
                  <a:cubicBezTo>
                    <a:pt x="123127" y="-12306"/>
                    <a:pt x="167742" y="107043"/>
                    <a:pt x="187649" y="177284"/>
                  </a:cubicBezTo>
                  <a:cubicBezTo>
                    <a:pt x="223933" y="305312"/>
                    <a:pt x="255050" y="495621"/>
                    <a:pt x="270747" y="685498"/>
                  </a:cubicBezTo>
                  <a:lnTo>
                    <a:pt x="277390" y="765857"/>
                  </a:lnTo>
                  <a:lnTo>
                    <a:pt x="263623" y="805858"/>
                  </a:lnTo>
                  <a:cubicBezTo>
                    <a:pt x="256052" y="827859"/>
                    <a:pt x="241654" y="863043"/>
                    <a:pt x="231628" y="884045"/>
                  </a:cubicBezTo>
                  <a:lnTo>
                    <a:pt x="213398" y="922230"/>
                  </a:lnTo>
                  <a:close/>
                </a:path>
              </a:pathLst>
            </a:custGeom>
            <a:solidFill>
              <a:srgbClr val="FFCC00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DFF9E27-E726-37F2-0D4C-F9B4F75F1D8D}"/>
                </a:ext>
              </a:extLst>
            </p:cNvPr>
            <p:cNvSpPr/>
            <p:nvPr/>
          </p:nvSpPr>
          <p:spPr>
            <a:xfrm>
              <a:off x="10523403" y="2160870"/>
              <a:ext cx="233735" cy="867346"/>
            </a:xfrm>
            <a:custGeom>
              <a:avLst/>
              <a:gdLst>
                <a:gd name="connsiteX0" fmla="*/ 145689 w 233735"/>
                <a:gd name="connsiteY0" fmla="*/ 839691 h 867346"/>
                <a:gd name="connsiteX1" fmla="*/ 136509 w 233735"/>
                <a:gd name="connsiteY1" fmla="*/ 697239 h 867346"/>
                <a:gd name="connsiteX2" fmla="*/ 17132 w 233735"/>
                <a:gd name="connsiteY2" fmla="*/ 52402 h 867346"/>
                <a:gd name="connsiteX3" fmla="*/ -450 w 233735"/>
                <a:gd name="connsiteY3" fmla="*/ -206 h 867346"/>
                <a:gd name="connsiteX4" fmla="*/ 10856 w 233735"/>
                <a:gd name="connsiteY4" fmla="*/ 1268 h 867346"/>
                <a:gd name="connsiteX5" fmla="*/ 75797 w 233735"/>
                <a:gd name="connsiteY5" fmla="*/ 130880 h 867346"/>
                <a:gd name="connsiteX6" fmla="*/ 225256 w 233735"/>
                <a:gd name="connsiteY6" fmla="*/ 674940 h 867346"/>
                <a:gd name="connsiteX7" fmla="*/ 207304 w 233735"/>
                <a:gd name="connsiteY7" fmla="*/ 799317 h 867346"/>
                <a:gd name="connsiteX8" fmla="*/ 164311 w 233735"/>
                <a:gd name="connsiteY8" fmla="*/ 848378 h 867346"/>
                <a:gd name="connsiteX9" fmla="*/ 147962 w 233735"/>
                <a:gd name="connsiteY9" fmla="*/ 867034 h 86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3735" h="867346">
                  <a:moveTo>
                    <a:pt x="145689" y="839691"/>
                  </a:moveTo>
                  <a:cubicBezTo>
                    <a:pt x="144439" y="824652"/>
                    <a:pt x="140308" y="760549"/>
                    <a:pt x="136509" y="697239"/>
                  </a:cubicBezTo>
                  <a:cubicBezTo>
                    <a:pt x="120171" y="424982"/>
                    <a:pt x="92279" y="274319"/>
                    <a:pt x="17132" y="52402"/>
                  </a:cubicBezTo>
                  <a:cubicBezTo>
                    <a:pt x="7462" y="23845"/>
                    <a:pt x="-450" y="171"/>
                    <a:pt x="-450" y="-206"/>
                  </a:cubicBezTo>
                  <a:cubicBezTo>
                    <a:pt x="-450" y="-584"/>
                    <a:pt x="4638" y="79"/>
                    <a:pt x="10856" y="1268"/>
                  </a:cubicBezTo>
                  <a:cubicBezTo>
                    <a:pt x="23859" y="3754"/>
                    <a:pt x="30805" y="17617"/>
                    <a:pt x="75797" y="130880"/>
                  </a:cubicBezTo>
                  <a:cubicBezTo>
                    <a:pt x="153038" y="325327"/>
                    <a:pt x="203066" y="507439"/>
                    <a:pt x="225256" y="674940"/>
                  </a:cubicBezTo>
                  <a:cubicBezTo>
                    <a:pt x="237707" y="768921"/>
                    <a:pt x="238450" y="763773"/>
                    <a:pt x="207304" y="799317"/>
                  </a:cubicBezTo>
                  <a:cubicBezTo>
                    <a:pt x="192649" y="816040"/>
                    <a:pt x="173302" y="838118"/>
                    <a:pt x="164311" y="848378"/>
                  </a:cubicBezTo>
                  <a:lnTo>
                    <a:pt x="147962" y="867034"/>
                  </a:lnTo>
                  <a:close/>
                </a:path>
              </a:pathLst>
            </a:custGeom>
            <a:solidFill>
              <a:srgbClr val="FFCC00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439F990C-2356-236B-C01D-EA460956A101}"/>
                </a:ext>
              </a:extLst>
            </p:cNvPr>
            <p:cNvSpPr/>
            <p:nvPr/>
          </p:nvSpPr>
          <p:spPr>
            <a:xfrm>
              <a:off x="10566708" y="1672424"/>
              <a:ext cx="356798" cy="1058641"/>
            </a:xfrm>
            <a:custGeom>
              <a:avLst/>
              <a:gdLst>
                <a:gd name="connsiteX0" fmla="*/ 347860 w 356798"/>
                <a:gd name="connsiteY0" fmla="*/ 1018500 h 1058641"/>
                <a:gd name="connsiteX1" fmla="*/ 270346 w 356798"/>
                <a:gd name="connsiteY1" fmla="*/ 634082 h 1058641"/>
                <a:gd name="connsiteX2" fmla="*/ 59165 w 356798"/>
                <a:gd name="connsiteY2" fmla="*/ 121527 h 1058641"/>
                <a:gd name="connsiteX3" fmla="*/ 48 w 356798"/>
                <a:gd name="connsiteY3" fmla="*/ 2075 h 1058641"/>
                <a:gd name="connsiteX4" fmla="*/ 102362 w 356798"/>
                <a:gd name="connsiteY4" fmla="*/ 123696 h 1058641"/>
                <a:gd name="connsiteX5" fmla="*/ 260188 w 356798"/>
                <a:gd name="connsiteY5" fmla="*/ 422910 h 1058641"/>
                <a:gd name="connsiteX6" fmla="*/ 345241 w 356798"/>
                <a:gd name="connsiteY6" fmla="*/ 768737 h 1058641"/>
                <a:gd name="connsiteX7" fmla="*/ 355174 w 356798"/>
                <a:gd name="connsiteY7" fmla="*/ 1057593 h 1058641"/>
                <a:gd name="connsiteX8" fmla="*/ 347860 w 356798"/>
                <a:gd name="connsiteY8" fmla="*/ 1018500 h 1058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6798" h="1058641">
                  <a:moveTo>
                    <a:pt x="347860" y="1018500"/>
                  </a:moveTo>
                  <a:cubicBezTo>
                    <a:pt x="334117" y="900487"/>
                    <a:pt x="300614" y="734337"/>
                    <a:pt x="270346" y="634082"/>
                  </a:cubicBezTo>
                  <a:cubicBezTo>
                    <a:pt x="229556" y="498980"/>
                    <a:pt x="145296" y="294474"/>
                    <a:pt x="59165" y="121527"/>
                  </a:cubicBezTo>
                  <a:cubicBezTo>
                    <a:pt x="27637" y="58219"/>
                    <a:pt x="1034" y="4465"/>
                    <a:pt x="48" y="2075"/>
                  </a:cubicBezTo>
                  <a:cubicBezTo>
                    <a:pt x="-7077" y="-15206"/>
                    <a:pt x="62112" y="67039"/>
                    <a:pt x="102362" y="123696"/>
                  </a:cubicBezTo>
                  <a:cubicBezTo>
                    <a:pt x="159001" y="203421"/>
                    <a:pt x="223264" y="325253"/>
                    <a:pt x="260188" y="422910"/>
                  </a:cubicBezTo>
                  <a:cubicBezTo>
                    <a:pt x="298335" y="523799"/>
                    <a:pt x="330388" y="654126"/>
                    <a:pt x="345241" y="768737"/>
                  </a:cubicBezTo>
                  <a:cubicBezTo>
                    <a:pt x="351756" y="819008"/>
                    <a:pt x="359262" y="1037296"/>
                    <a:pt x="355174" y="1057593"/>
                  </a:cubicBezTo>
                  <a:cubicBezTo>
                    <a:pt x="354212" y="1062372"/>
                    <a:pt x="350920" y="1044779"/>
                    <a:pt x="347860" y="1018500"/>
                  </a:cubicBezTo>
                  <a:close/>
                </a:path>
              </a:pathLst>
            </a:custGeom>
            <a:solidFill>
              <a:srgbClr val="FFCC00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B4FD540-D2EB-361D-D18D-A0F9E6CCCE9A}"/>
                </a:ext>
              </a:extLst>
            </p:cNvPr>
            <p:cNvSpPr/>
            <p:nvPr/>
          </p:nvSpPr>
          <p:spPr>
            <a:xfrm>
              <a:off x="7745742" y="1660935"/>
              <a:ext cx="3013727" cy="2020553"/>
            </a:xfrm>
            <a:custGeom>
              <a:avLst/>
              <a:gdLst>
                <a:gd name="connsiteX0" fmla="*/ 1257158 w 3013727"/>
                <a:gd name="connsiteY0" fmla="*/ 2018325 h 2020553"/>
                <a:gd name="connsiteX1" fmla="*/ 145139 w 3013727"/>
                <a:gd name="connsiteY1" fmla="*/ 1593588 h 2020553"/>
                <a:gd name="connsiteX2" fmla="*/ 16413 w 3013727"/>
                <a:gd name="connsiteY2" fmla="*/ 1402847 h 2020553"/>
                <a:gd name="connsiteX3" fmla="*/ -282 w 3013727"/>
                <a:gd name="connsiteY3" fmla="*/ 1368741 h 2020553"/>
                <a:gd name="connsiteX4" fmla="*/ 22 w 3013727"/>
                <a:gd name="connsiteY4" fmla="*/ 1307929 h 2020553"/>
                <a:gd name="connsiteX5" fmla="*/ 99979 w 3013727"/>
                <a:gd name="connsiteY5" fmla="*/ 761894 h 2020553"/>
                <a:gd name="connsiteX6" fmla="*/ 121769 w 3013727"/>
                <a:gd name="connsiteY6" fmla="*/ 683905 h 2020553"/>
                <a:gd name="connsiteX7" fmla="*/ 136474 w 3013727"/>
                <a:gd name="connsiteY7" fmla="*/ 689590 h 2020553"/>
                <a:gd name="connsiteX8" fmla="*/ 345025 w 3013727"/>
                <a:gd name="connsiteY8" fmla="*/ 656366 h 2020553"/>
                <a:gd name="connsiteX9" fmla="*/ 1511252 w 3013727"/>
                <a:gd name="connsiteY9" fmla="*/ 465225 h 2020553"/>
                <a:gd name="connsiteX10" fmla="*/ 1715871 w 3013727"/>
                <a:gd name="connsiteY10" fmla="*/ 445476 h 2020553"/>
                <a:gd name="connsiteX11" fmla="*/ 1723918 w 3013727"/>
                <a:gd name="connsiteY11" fmla="*/ 343108 h 2020553"/>
                <a:gd name="connsiteX12" fmla="*/ 1717799 w 3013727"/>
                <a:gd name="connsiteY12" fmla="*/ 128612 h 2020553"/>
                <a:gd name="connsiteX13" fmla="*/ 1747840 w 3013727"/>
                <a:gd name="connsiteY13" fmla="*/ 63060 h 2020553"/>
                <a:gd name="connsiteX14" fmla="*/ 1821614 w 3013727"/>
                <a:gd name="connsiteY14" fmla="*/ 352099 h 2020553"/>
                <a:gd name="connsiteX15" fmla="*/ 1840419 w 3013727"/>
                <a:gd name="connsiteY15" fmla="*/ 439553 h 2020553"/>
                <a:gd name="connsiteX16" fmla="*/ 2045501 w 3013727"/>
                <a:gd name="connsiteY16" fmla="*/ 445325 h 2020553"/>
                <a:gd name="connsiteX17" fmla="*/ 2409811 w 3013727"/>
                <a:gd name="connsiteY17" fmla="*/ 463225 h 2020553"/>
                <a:gd name="connsiteX18" fmla="*/ 2444215 w 3013727"/>
                <a:gd name="connsiteY18" fmla="*/ 478695 h 2020553"/>
                <a:gd name="connsiteX19" fmla="*/ 2472991 w 3013727"/>
                <a:gd name="connsiteY19" fmla="*/ 486974 h 2020553"/>
                <a:gd name="connsiteX20" fmla="*/ 2492663 w 3013727"/>
                <a:gd name="connsiteY20" fmla="*/ 480114 h 2020553"/>
                <a:gd name="connsiteX21" fmla="*/ 2522633 w 3013727"/>
                <a:gd name="connsiteY21" fmla="*/ 476109 h 2020553"/>
                <a:gd name="connsiteX22" fmla="*/ 2711520 w 3013727"/>
                <a:gd name="connsiteY22" fmla="*/ 501234 h 2020553"/>
                <a:gd name="connsiteX23" fmla="*/ 2794805 w 3013727"/>
                <a:gd name="connsiteY23" fmla="*/ 760622 h 2020553"/>
                <a:gd name="connsiteX24" fmla="*/ 2862190 w 3013727"/>
                <a:gd name="connsiteY24" fmla="*/ 1277240 h 2020553"/>
                <a:gd name="connsiteX25" fmla="*/ 2884714 w 3013727"/>
                <a:gd name="connsiteY25" fmla="*/ 1432741 h 2020553"/>
                <a:gd name="connsiteX26" fmla="*/ 2974382 w 3013727"/>
                <a:gd name="connsiteY26" fmla="*/ 1387834 h 2020553"/>
                <a:gd name="connsiteX27" fmla="*/ 3006555 w 3013727"/>
                <a:gd name="connsiteY27" fmla="*/ 1353202 h 2020553"/>
                <a:gd name="connsiteX28" fmla="*/ 3009070 w 3013727"/>
                <a:gd name="connsiteY28" fmla="*/ 1367487 h 2020553"/>
                <a:gd name="connsiteX29" fmla="*/ 3012515 w 3013727"/>
                <a:gd name="connsiteY29" fmla="*/ 1449513 h 2020553"/>
                <a:gd name="connsiteX30" fmla="*/ 3013445 w 3013727"/>
                <a:gd name="connsiteY30" fmla="*/ 1517253 h 2020553"/>
                <a:gd name="connsiteX31" fmla="*/ 2978576 w 3013727"/>
                <a:gd name="connsiteY31" fmla="*/ 1560277 h 2020553"/>
                <a:gd name="connsiteX32" fmla="*/ 2398064 w 3013727"/>
                <a:gd name="connsiteY32" fmla="*/ 1939648 h 2020553"/>
                <a:gd name="connsiteX33" fmla="*/ 1837014 w 3013727"/>
                <a:gd name="connsiteY33" fmla="*/ 2013652 h 2020553"/>
                <a:gd name="connsiteX34" fmla="*/ 1257158 w 3013727"/>
                <a:gd name="connsiteY34" fmla="*/ 2018325 h 2020553"/>
                <a:gd name="connsiteX35" fmla="*/ 1621054 w 3013727"/>
                <a:gd name="connsiteY35" fmla="*/ 1874781 h 2020553"/>
                <a:gd name="connsiteX36" fmla="*/ 1691507 w 3013727"/>
                <a:gd name="connsiteY36" fmla="*/ 1761676 h 2020553"/>
                <a:gd name="connsiteX37" fmla="*/ 1718653 w 3013727"/>
                <a:gd name="connsiteY37" fmla="*/ 1724672 h 2020553"/>
                <a:gd name="connsiteX38" fmla="*/ 1781634 w 3013727"/>
                <a:gd name="connsiteY38" fmla="*/ 1672240 h 2020553"/>
                <a:gd name="connsiteX39" fmla="*/ 1817468 w 3013727"/>
                <a:gd name="connsiteY39" fmla="*/ 1640224 h 2020553"/>
                <a:gd name="connsiteX40" fmla="*/ 1832097 w 3013727"/>
                <a:gd name="connsiteY40" fmla="*/ 1659461 h 2020553"/>
                <a:gd name="connsiteX41" fmla="*/ 1882620 w 3013727"/>
                <a:gd name="connsiteY41" fmla="*/ 1645356 h 2020553"/>
                <a:gd name="connsiteX42" fmla="*/ 1826333 w 3013727"/>
                <a:gd name="connsiteY42" fmla="*/ 1534997 h 2020553"/>
                <a:gd name="connsiteX43" fmla="*/ 1771421 w 3013727"/>
                <a:gd name="connsiteY43" fmla="*/ 1507629 h 2020553"/>
                <a:gd name="connsiteX44" fmla="*/ 1762232 w 3013727"/>
                <a:gd name="connsiteY44" fmla="*/ 1533084 h 2020553"/>
                <a:gd name="connsiteX45" fmla="*/ 1772164 w 3013727"/>
                <a:gd name="connsiteY45" fmla="*/ 1571211 h 2020553"/>
                <a:gd name="connsiteX46" fmla="*/ 1780049 w 3013727"/>
                <a:gd name="connsiteY46" fmla="*/ 1591245 h 2020553"/>
                <a:gd name="connsiteX47" fmla="*/ 1764822 w 3013727"/>
                <a:gd name="connsiteY47" fmla="*/ 1612476 h 2020553"/>
                <a:gd name="connsiteX48" fmla="*/ 1448473 w 3013727"/>
                <a:gd name="connsiteY48" fmla="*/ 1733832 h 2020553"/>
                <a:gd name="connsiteX49" fmla="*/ 1121173 w 3013727"/>
                <a:gd name="connsiteY49" fmla="*/ 1604218 h 2020553"/>
                <a:gd name="connsiteX50" fmla="*/ 1104635 w 3013727"/>
                <a:gd name="connsiteY50" fmla="*/ 1589851 h 2020553"/>
                <a:gd name="connsiteX51" fmla="*/ 1120088 w 3013727"/>
                <a:gd name="connsiteY51" fmla="*/ 1557605 h 2020553"/>
                <a:gd name="connsiteX52" fmla="*/ 1125887 w 3013727"/>
                <a:gd name="connsiteY52" fmla="*/ 1490612 h 2020553"/>
                <a:gd name="connsiteX53" fmla="*/ 1082555 w 3013727"/>
                <a:gd name="connsiteY53" fmla="*/ 1500139 h 2020553"/>
                <a:gd name="connsiteX54" fmla="*/ 1000892 w 3013727"/>
                <a:gd name="connsiteY54" fmla="*/ 1650847 h 2020553"/>
                <a:gd name="connsiteX55" fmla="*/ 1014368 w 3013727"/>
                <a:gd name="connsiteY55" fmla="*/ 1673032 h 2020553"/>
                <a:gd name="connsiteX56" fmla="*/ 1063722 w 3013727"/>
                <a:gd name="connsiteY56" fmla="*/ 1652703 h 2020553"/>
                <a:gd name="connsiteX57" fmla="*/ 1080325 w 3013727"/>
                <a:gd name="connsiteY57" fmla="*/ 1638775 h 2020553"/>
                <a:gd name="connsiteX58" fmla="*/ 1120232 w 3013727"/>
                <a:gd name="connsiteY58" fmla="*/ 1667612 h 2020553"/>
                <a:gd name="connsiteX59" fmla="*/ 1311233 w 3013727"/>
                <a:gd name="connsiteY59" fmla="*/ 1763999 h 2020553"/>
                <a:gd name="connsiteX60" fmla="*/ 1376244 w 3013727"/>
                <a:gd name="connsiteY60" fmla="*/ 1780117 h 2020553"/>
                <a:gd name="connsiteX61" fmla="*/ 1440379 w 3013727"/>
                <a:gd name="connsiteY61" fmla="*/ 1816624 h 2020553"/>
                <a:gd name="connsiteX62" fmla="*/ 1574461 w 3013727"/>
                <a:gd name="connsiteY62" fmla="*/ 1886189 h 2020553"/>
                <a:gd name="connsiteX63" fmla="*/ 1621054 w 3013727"/>
                <a:gd name="connsiteY63" fmla="*/ 1874781 h 2020553"/>
                <a:gd name="connsiteX64" fmla="*/ 2545190 w 3013727"/>
                <a:gd name="connsiteY64" fmla="*/ 1659399 h 2020553"/>
                <a:gd name="connsiteX65" fmla="*/ 2787275 w 3013727"/>
                <a:gd name="connsiteY65" fmla="*/ 1412178 h 2020553"/>
                <a:gd name="connsiteX66" fmla="*/ 2785714 w 3013727"/>
                <a:gd name="connsiteY66" fmla="*/ 1012775 h 2020553"/>
                <a:gd name="connsiteX67" fmla="*/ 2746894 w 3013727"/>
                <a:gd name="connsiteY67" fmla="*/ 906136 h 2020553"/>
                <a:gd name="connsiteX68" fmla="*/ 2756740 w 3013727"/>
                <a:gd name="connsiteY68" fmla="*/ 873372 h 2020553"/>
                <a:gd name="connsiteX69" fmla="*/ 2779551 w 3013727"/>
                <a:gd name="connsiteY69" fmla="*/ 860527 h 2020553"/>
                <a:gd name="connsiteX70" fmla="*/ 2739620 w 3013727"/>
                <a:gd name="connsiteY70" fmla="*/ 827759 h 2020553"/>
                <a:gd name="connsiteX71" fmla="*/ 2683417 w 3013727"/>
                <a:gd name="connsiteY71" fmla="*/ 790157 h 2020553"/>
                <a:gd name="connsiteX72" fmla="*/ 2718870 w 3013727"/>
                <a:gd name="connsiteY72" fmla="*/ 801938 h 2020553"/>
                <a:gd name="connsiteX73" fmla="*/ 2780899 w 3013727"/>
                <a:gd name="connsiteY73" fmla="*/ 801073 h 2020553"/>
                <a:gd name="connsiteX74" fmla="*/ 2713303 w 3013727"/>
                <a:gd name="connsiteY74" fmla="*/ 757695 h 2020553"/>
                <a:gd name="connsiteX75" fmla="*/ 2585794 w 3013727"/>
                <a:gd name="connsiteY75" fmla="*/ 688862 h 2020553"/>
                <a:gd name="connsiteX76" fmla="*/ 2275706 w 3013727"/>
                <a:gd name="connsiteY76" fmla="*/ 630382 h 2020553"/>
                <a:gd name="connsiteX77" fmla="*/ 2102291 w 3013727"/>
                <a:gd name="connsiteY77" fmla="*/ 826630 h 2020553"/>
                <a:gd name="connsiteX78" fmla="*/ 2049441 w 3013727"/>
                <a:gd name="connsiteY78" fmla="*/ 922160 h 2020553"/>
                <a:gd name="connsiteX79" fmla="*/ 2025991 w 3013727"/>
                <a:gd name="connsiteY79" fmla="*/ 1004792 h 2020553"/>
                <a:gd name="connsiteX80" fmla="*/ 2034713 w 3013727"/>
                <a:gd name="connsiteY80" fmla="*/ 1007073 h 2020553"/>
                <a:gd name="connsiteX81" fmla="*/ 2025991 w 3013727"/>
                <a:gd name="connsiteY81" fmla="*/ 1021187 h 2020553"/>
                <a:gd name="connsiteX82" fmla="*/ 2025655 w 3013727"/>
                <a:gd name="connsiteY82" fmla="*/ 1065516 h 2020553"/>
                <a:gd name="connsiteX83" fmla="*/ 2036383 w 3013727"/>
                <a:gd name="connsiteY83" fmla="*/ 1073812 h 2020553"/>
                <a:gd name="connsiteX84" fmla="*/ 2043339 w 3013727"/>
                <a:gd name="connsiteY84" fmla="*/ 1157001 h 2020553"/>
                <a:gd name="connsiteX85" fmla="*/ 2097759 w 3013727"/>
                <a:gd name="connsiteY85" fmla="*/ 1407835 h 2020553"/>
                <a:gd name="connsiteX86" fmla="*/ 2197019 w 3013727"/>
                <a:gd name="connsiteY86" fmla="*/ 1551489 h 2020553"/>
                <a:gd name="connsiteX87" fmla="*/ 2302376 w 3013727"/>
                <a:gd name="connsiteY87" fmla="*/ 1628853 h 2020553"/>
                <a:gd name="connsiteX88" fmla="*/ 2545190 w 3013727"/>
                <a:gd name="connsiteY88" fmla="*/ 1659399 h 2020553"/>
                <a:gd name="connsiteX89" fmla="*/ 246941 w 3013727"/>
                <a:gd name="connsiteY89" fmla="*/ 1511619 h 2020553"/>
                <a:gd name="connsiteX90" fmla="*/ 253812 w 3013727"/>
                <a:gd name="connsiteY90" fmla="*/ 1498202 h 2020553"/>
                <a:gd name="connsiteX91" fmla="*/ 253812 w 3013727"/>
                <a:gd name="connsiteY91" fmla="*/ 1487421 h 2020553"/>
                <a:gd name="connsiteX92" fmla="*/ 267175 w 3013727"/>
                <a:gd name="connsiteY92" fmla="*/ 1498666 h 2020553"/>
                <a:gd name="connsiteX93" fmla="*/ 296378 w 3013727"/>
                <a:gd name="connsiteY93" fmla="*/ 1504699 h 2020553"/>
                <a:gd name="connsiteX94" fmla="*/ 288413 w 3013727"/>
                <a:gd name="connsiteY94" fmla="*/ 1465565 h 2020553"/>
                <a:gd name="connsiteX95" fmla="*/ 259736 w 3013727"/>
                <a:gd name="connsiteY95" fmla="*/ 1406445 h 2020553"/>
                <a:gd name="connsiteX96" fmla="*/ 218990 w 3013727"/>
                <a:gd name="connsiteY96" fmla="*/ 1336124 h 2020553"/>
                <a:gd name="connsiteX97" fmla="*/ 194710 w 3013727"/>
                <a:gd name="connsiteY97" fmla="*/ 1347327 h 2020553"/>
                <a:gd name="connsiteX98" fmla="*/ 192149 w 3013727"/>
                <a:gd name="connsiteY98" fmla="*/ 1357533 h 2020553"/>
                <a:gd name="connsiteX99" fmla="*/ 181331 w 3013727"/>
                <a:gd name="connsiteY99" fmla="*/ 1344677 h 2020553"/>
                <a:gd name="connsiteX100" fmla="*/ 149546 w 3013727"/>
                <a:gd name="connsiteY100" fmla="*/ 1338362 h 2020553"/>
                <a:gd name="connsiteX101" fmla="*/ 155940 w 3013727"/>
                <a:gd name="connsiteY101" fmla="*/ 1378541 h 2020553"/>
                <a:gd name="connsiteX102" fmla="*/ 222285 w 3013727"/>
                <a:gd name="connsiteY102" fmla="*/ 1507408 h 2020553"/>
                <a:gd name="connsiteX103" fmla="*/ 246941 w 3013727"/>
                <a:gd name="connsiteY103" fmla="*/ 1511619 h 2020553"/>
                <a:gd name="connsiteX104" fmla="*/ 351185 w 3013727"/>
                <a:gd name="connsiteY104" fmla="*/ 1511619 h 2020553"/>
                <a:gd name="connsiteX105" fmla="*/ 339022 w 3013727"/>
                <a:gd name="connsiteY105" fmla="*/ 1456660 h 2020553"/>
                <a:gd name="connsiteX106" fmla="*/ 308155 w 3013727"/>
                <a:gd name="connsiteY106" fmla="*/ 1389158 h 2020553"/>
                <a:gd name="connsiteX107" fmla="*/ 253790 w 3013727"/>
                <a:gd name="connsiteY107" fmla="*/ 1338362 h 2020553"/>
                <a:gd name="connsiteX108" fmla="*/ 260184 w 3013727"/>
                <a:gd name="connsiteY108" fmla="*/ 1378541 h 2020553"/>
                <a:gd name="connsiteX109" fmla="*/ 326529 w 3013727"/>
                <a:gd name="connsiteY109" fmla="*/ 1507408 h 2020553"/>
                <a:gd name="connsiteX110" fmla="*/ 351185 w 3013727"/>
                <a:gd name="connsiteY110" fmla="*/ 1511619 h 2020553"/>
                <a:gd name="connsiteX111" fmla="*/ 1520613 w 3013727"/>
                <a:gd name="connsiteY111" fmla="*/ 1463691 h 2020553"/>
                <a:gd name="connsiteX112" fmla="*/ 1560228 w 3013727"/>
                <a:gd name="connsiteY112" fmla="*/ 1405588 h 2020553"/>
                <a:gd name="connsiteX113" fmla="*/ 1547424 w 3013727"/>
                <a:gd name="connsiteY113" fmla="*/ 1369297 h 2020553"/>
                <a:gd name="connsiteX114" fmla="*/ 1430689 w 3013727"/>
                <a:gd name="connsiteY114" fmla="*/ 1369642 h 2020553"/>
                <a:gd name="connsiteX115" fmla="*/ 1452701 w 3013727"/>
                <a:gd name="connsiteY115" fmla="*/ 1463210 h 2020553"/>
                <a:gd name="connsiteX116" fmla="*/ 1520613 w 3013727"/>
                <a:gd name="connsiteY116" fmla="*/ 1463691 h 2020553"/>
                <a:gd name="connsiteX117" fmla="*/ 207704 w 3013727"/>
                <a:gd name="connsiteY117" fmla="*/ 1235249 h 2020553"/>
                <a:gd name="connsiteX118" fmla="*/ 392803 w 3013727"/>
                <a:gd name="connsiteY118" fmla="*/ 1147589 h 2020553"/>
                <a:gd name="connsiteX119" fmla="*/ 825450 w 3013727"/>
                <a:gd name="connsiteY119" fmla="*/ 1103305 h 2020553"/>
                <a:gd name="connsiteX120" fmla="*/ 896032 w 3013727"/>
                <a:gd name="connsiteY120" fmla="*/ 1097876 h 2020553"/>
                <a:gd name="connsiteX121" fmla="*/ 764172 w 3013727"/>
                <a:gd name="connsiteY121" fmla="*/ 969657 h 2020553"/>
                <a:gd name="connsiteX122" fmla="*/ 439233 w 3013727"/>
                <a:gd name="connsiteY122" fmla="*/ 844596 h 2020553"/>
                <a:gd name="connsiteX123" fmla="*/ 288384 w 3013727"/>
                <a:gd name="connsiteY123" fmla="*/ 834794 h 2020553"/>
                <a:gd name="connsiteX124" fmla="*/ 170024 w 3013727"/>
                <a:gd name="connsiteY124" fmla="*/ 842166 h 2020553"/>
                <a:gd name="connsiteX125" fmla="*/ 158255 w 3013727"/>
                <a:gd name="connsiteY125" fmla="*/ 867043 h 2020553"/>
                <a:gd name="connsiteX126" fmla="*/ 336338 w 3013727"/>
                <a:gd name="connsiteY126" fmla="*/ 910396 h 2020553"/>
                <a:gd name="connsiteX127" fmla="*/ 709878 w 3013727"/>
                <a:gd name="connsiteY127" fmla="*/ 1025680 h 2020553"/>
                <a:gd name="connsiteX128" fmla="*/ 751141 w 3013727"/>
                <a:gd name="connsiteY128" fmla="*/ 1047084 h 2020553"/>
                <a:gd name="connsiteX129" fmla="*/ 683817 w 3013727"/>
                <a:gd name="connsiteY129" fmla="*/ 1050227 h 2020553"/>
                <a:gd name="connsiteX130" fmla="*/ 475576 w 3013727"/>
                <a:gd name="connsiteY130" fmla="*/ 1071768 h 2020553"/>
                <a:gd name="connsiteX131" fmla="*/ 136537 w 3013727"/>
                <a:gd name="connsiteY131" fmla="*/ 1241623 h 2020553"/>
                <a:gd name="connsiteX132" fmla="*/ 146310 w 3013727"/>
                <a:gd name="connsiteY132" fmla="*/ 1257801 h 2020553"/>
                <a:gd name="connsiteX133" fmla="*/ 207704 w 3013727"/>
                <a:gd name="connsiteY133" fmla="*/ 1235249 h 2020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3013727" h="2020553">
                  <a:moveTo>
                    <a:pt x="1257158" y="2018325"/>
                  </a:moveTo>
                  <a:cubicBezTo>
                    <a:pt x="775904" y="1999921"/>
                    <a:pt x="348772" y="1836777"/>
                    <a:pt x="145139" y="1593588"/>
                  </a:cubicBezTo>
                  <a:cubicBezTo>
                    <a:pt x="101462" y="1541427"/>
                    <a:pt x="38797" y="1448572"/>
                    <a:pt x="16413" y="1402847"/>
                  </a:cubicBezTo>
                  <a:lnTo>
                    <a:pt x="-282" y="1368741"/>
                  </a:lnTo>
                  <a:lnTo>
                    <a:pt x="22" y="1307929"/>
                  </a:lnTo>
                  <a:cubicBezTo>
                    <a:pt x="553" y="1201764"/>
                    <a:pt x="37891" y="997799"/>
                    <a:pt x="99979" y="761894"/>
                  </a:cubicBezTo>
                  <a:cubicBezTo>
                    <a:pt x="110753" y="720959"/>
                    <a:pt x="120558" y="685864"/>
                    <a:pt x="121769" y="683905"/>
                  </a:cubicBezTo>
                  <a:cubicBezTo>
                    <a:pt x="122979" y="681947"/>
                    <a:pt x="129596" y="684505"/>
                    <a:pt x="136474" y="689590"/>
                  </a:cubicBezTo>
                  <a:cubicBezTo>
                    <a:pt x="153587" y="702243"/>
                    <a:pt x="164590" y="700490"/>
                    <a:pt x="345025" y="656366"/>
                  </a:cubicBezTo>
                  <a:cubicBezTo>
                    <a:pt x="807224" y="543339"/>
                    <a:pt x="1121504" y="491829"/>
                    <a:pt x="1511252" y="465225"/>
                  </a:cubicBezTo>
                  <a:cubicBezTo>
                    <a:pt x="1629613" y="457146"/>
                    <a:pt x="1703868" y="449979"/>
                    <a:pt x="1715871" y="445476"/>
                  </a:cubicBezTo>
                  <a:cubicBezTo>
                    <a:pt x="1729544" y="440346"/>
                    <a:pt x="1730813" y="424193"/>
                    <a:pt x="1723918" y="343108"/>
                  </a:cubicBezTo>
                  <a:cubicBezTo>
                    <a:pt x="1720086" y="298042"/>
                    <a:pt x="1717727" y="215375"/>
                    <a:pt x="1717799" y="128612"/>
                  </a:cubicBezTo>
                  <a:cubicBezTo>
                    <a:pt x="1717931" y="-31409"/>
                    <a:pt x="1716966" y="-29303"/>
                    <a:pt x="1747840" y="63060"/>
                  </a:cubicBezTo>
                  <a:cubicBezTo>
                    <a:pt x="1770690" y="131420"/>
                    <a:pt x="1798913" y="241992"/>
                    <a:pt x="1821614" y="352099"/>
                  </a:cubicBezTo>
                  <a:cubicBezTo>
                    <a:pt x="1831440" y="399761"/>
                    <a:pt x="1839903" y="439116"/>
                    <a:pt x="1840419" y="439553"/>
                  </a:cubicBezTo>
                  <a:cubicBezTo>
                    <a:pt x="1840935" y="439989"/>
                    <a:pt x="1933222" y="442587"/>
                    <a:pt x="2045501" y="445325"/>
                  </a:cubicBezTo>
                  <a:cubicBezTo>
                    <a:pt x="2262490" y="450617"/>
                    <a:pt x="2375320" y="456160"/>
                    <a:pt x="2409811" y="463225"/>
                  </a:cubicBezTo>
                  <a:cubicBezTo>
                    <a:pt x="2421457" y="465611"/>
                    <a:pt x="2436939" y="472572"/>
                    <a:pt x="2444215" y="478695"/>
                  </a:cubicBezTo>
                  <a:cubicBezTo>
                    <a:pt x="2455122" y="487873"/>
                    <a:pt x="2460176" y="489327"/>
                    <a:pt x="2472991" y="486974"/>
                  </a:cubicBezTo>
                  <a:cubicBezTo>
                    <a:pt x="2481542" y="485404"/>
                    <a:pt x="2490394" y="482318"/>
                    <a:pt x="2492663" y="480114"/>
                  </a:cubicBezTo>
                  <a:cubicBezTo>
                    <a:pt x="2494933" y="477911"/>
                    <a:pt x="2508419" y="476109"/>
                    <a:pt x="2522633" y="476109"/>
                  </a:cubicBezTo>
                  <a:cubicBezTo>
                    <a:pt x="2551165" y="476109"/>
                    <a:pt x="2702299" y="496212"/>
                    <a:pt x="2711520" y="501234"/>
                  </a:cubicBezTo>
                  <a:cubicBezTo>
                    <a:pt x="2719341" y="505494"/>
                    <a:pt x="2773522" y="674239"/>
                    <a:pt x="2794805" y="760622"/>
                  </a:cubicBezTo>
                  <a:cubicBezTo>
                    <a:pt x="2831009" y="907562"/>
                    <a:pt x="2846708" y="1027921"/>
                    <a:pt x="2862190" y="1277240"/>
                  </a:cubicBezTo>
                  <a:cubicBezTo>
                    <a:pt x="2869294" y="1391651"/>
                    <a:pt x="2873442" y="1420285"/>
                    <a:pt x="2884714" y="1432741"/>
                  </a:cubicBezTo>
                  <a:cubicBezTo>
                    <a:pt x="2901534" y="1451328"/>
                    <a:pt x="2927461" y="1438343"/>
                    <a:pt x="2974382" y="1387834"/>
                  </a:cubicBezTo>
                  <a:lnTo>
                    <a:pt x="3006555" y="1353202"/>
                  </a:lnTo>
                  <a:lnTo>
                    <a:pt x="3009070" y="1367487"/>
                  </a:lnTo>
                  <a:cubicBezTo>
                    <a:pt x="3010454" y="1375344"/>
                    <a:pt x="3012004" y="1412255"/>
                    <a:pt x="3012515" y="1449513"/>
                  </a:cubicBezTo>
                  <a:lnTo>
                    <a:pt x="3013445" y="1517253"/>
                  </a:lnTo>
                  <a:lnTo>
                    <a:pt x="2978576" y="1560277"/>
                  </a:lnTo>
                  <a:cubicBezTo>
                    <a:pt x="2842446" y="1728244"/>
                    <a:pt x="2637254" y="1862339"/>
                    <a:pt x="2398064" y="1939648"/>
                  </a:cubicBezTo>
                  <a:cubicBezTo>
                    <a:pt x="2253952" y="1986227"/>
                    <a:pt x="2144440" y="2000672"/>
                    <a:pt x="1837014" y="2013652"/>
                  </a:cubicBezTo>
                  <a:cubicBezTo>
                    <a:pt x="1694764" y="2019657"/>
                    <a:pt x="1362112" y="2022338"/>
                    <a:pt x="1257158" y="2018325"/>
                  </a:cubicBezTo>
                  <a:close/>
                  <a:moveTo>
                    <a:pt x="1621054" y="1874781"/>
                  </a:moveTo>
                  <a:cubicBezTo>
                    <a:pt x="1664297" y="1856177"/>
                    <a:pt x="1691507" y="1812496"/>
                    <a:pt x="1691507" y="1761676"/>
                  </a:cubicBezTo>
                  <a:cubicBezTo>
                    <a:pt x="1691507" y="1741435"/>
                    <a:pt x="1691603" y="1741304"/>
                    <a:pt x="1718653" y="1724672"/>
                  </a:cubicBezTo>
                  <a:cubicBezTo>
                    <a:pt x="1733584" y="1715492"/>
                    <a:pt x="1761925" y="1691898"/>
                    <a:pt x="1781634" y="1672240"/>
                  </a:cubicBezTo>
                  <a:cubicBezTo>
                    <a:pt x="1801343" y="1652583"/>
                    <a:pt x="1817468" y="1638176"/>
                    <a:pt x="1817468" y="1640224"/>
                  </a:cubicBezTo>
                  <a:cubicBezTo>
                    <a:pt x="1817468" y="1642272"/>
                    <a:pt x="1824051" y="1650929"/>
                    <a:pt x="1832097" y="1659461"/>
                  </a:cubicBezTo>
                  <a:cubicBezTo>
                    <a:pt x="1857099" y="1685972"/>
                    <a:pt x="1882620" y="1678847"/>
                    <a:pt x="1882620" y="1645356"/>
                  </a:cubicBezTo>
                  <a:cubicBezTo>
                    <a:pt x="1882620" y="1628574"/>
                    <a:pt x="1853665" y="1571802"/>
                    <a:pt x="1826333" y="1534997"/>
                  </a:cubicBezTo>
                  <a:cubicBezTo>
                    <a:pt x="1802055" y="1502303"/>
                    <a:pt x="1789272" y="1495932"/>
                    <a:pt x="1771421" y="1507629"/>
                  </a:cubicBezTo>
                  <a:cubicBezTo>
                    <a:pt x="1761603" y="1514062"/>
                    <a:pt x="1760444" y="1517273"/>
                    <a:pt x="1762232" y="1533084"/>
                  </a:cubicBezTo>
                  <a:cubicBezTo>
                    <a:pt x="1763358" y="1543035"/>
                    <a:pt x="1767827" y="1560192"/>
                    <a:pt x="1772164" y="1571211"/>
                  </a:cubicBezTo>
                  <a:lnTo>
                    <a:pt x="1780049" y="1591245"/>
                  </a:lnTo>
                  <a:lnTo>
                    <a:pt x="1764822" y="1612476"/>
                  </a:lnTo>
                  <a:cubicBezTo>
                    <a:pt x="1709567" y="1689521"/>
                    <a:pt x="1568699" y="1743560"/>
                    <a:pt x="1448473" y="1733832"/>
                  </a:cubicBezTo>
                  <a:cubicBezTo>
                    <a:pt x="1322219" y="1723617"/>
                    <a:pt x="1205342" y="1677333"/>
                    <a:pt x="1121173" y="1604218"/>
                  </a:cubicBezTo>
                  <a:lnTo>
                    <a:pt x="1104635" y="1589851"/>
                  </a:lnTo>
                  <a:lnTo>
                    <a:pt x="1120088" y="1557605"/>
                  </a:lnTo>
                  <a:cubicBezTo>
                    <a:pt x="1138215" y="1519778"/>
                    <a:pt x="1139891" y="1500421"/>
                    <a:pt x="1125887" y="1490612"/>
                  </a:cubicBezTo>
                  <a:cubicBezTo>
                    <a:pt x="1110786" y="1480034"/>
                    <a:pt x="1099492" y="1482518"/>
                    <a:pt x="1082555" y="1500139"/>
                  </a:cubicBezTo>
                  <a:cubicBezTo>
                    <a:pt x="1048671" y="1535391"/>
                    <a:pt x="1000892" y="1623567"/>
                    <a:pt x="1000892" y="1650847"/>
                  </a:cubicBezTo>
                  <a:cubicBezTo>
                    <a:pt x="1000892" y="1663471"/>
                    <a:pt x="1003187" y="1667249"/>
                    <a:pt x="1014368" y="1673032"/>
                  </a:cubicBezTo>
                  <a:cubicBezTo>
                    <a:pt x="1032352" y="1682332"/>
                    <a:pt x="1048523" y="1675671"/>
                    <a:pt x="1063722" y="1652703"/>
                  </a:cubicBezTo>
                  <a:cubicBezTo>
                    <a:pt x="1070918" y="1641828"/>
                    <a:pt x="1076983" y="1636740"/>
                    <a:pt x="1080325" y="1638775"/>
                  </a:cubicBezTo>
                  <a:cubicBezTo>
                    <a:pt x="1083220" y="1640537"/>
                    <a:pt x="1101179" y="1653514"/>
                    <a:pt x="1120232" y="1667612"/>
                  </a:cubicBezTo>
                  <a:cubicBezTo>
                    <a:pt x="1159921" y="1696977"/>
                    <a:pt x="1260392" y="1747679"/>
                    <a:pt x="1311233" y="1763999"/>
                  </a:cubicBezTo>
                  <a:cubicBezTo>
                    <a:pt x="1330223" y="1770095"/>
                    <a:pt x="1359479" y="1777348"/>
                    <a:pt x="1376244" y="1780117"/>
                  </a:cubicBezTo>
                  <a:cubicBezTo>
                    <a:pt x="1405642" y="1784972"/>
                    <a:pt x="1407924" y="1786271"/>
                    <a:pt x="1440379" y="1816624"/>
                  </a:cubicBezTo>
                  <a:cubicBezTo>
                    <a:pt x="1500406" y="1872763"/>
                    <a:pt x="1532162" y="1889239"/>
                    <a:pt x="1574461" y="1886189"/>
                  </a:cubicBezTo>
                  <a:cubicBezTo>
                    <a:pt x="1587725" y="1885233"/>
                    <a:pt x="1608692" y="1880099"/>
                    <a:pt x="1621054" y="1874781"/>
                  </a:cubicBezTo>
                  <a:close/>
                  <a:moveTo>
                    <a:pt x="2545190" y="1659399"/>
                  </a:moveTo>
                  <a:cubicBezTo>
                    <a:pt x="2653132" y="1637037"/>
                    <a:pt x="2746678" y="1541506"/>
                    <a:pt x="2787275" y="1412178"/>
                  </a:cubicBezTo>
                  <a:cubicBezTo>
                    <a:pt x="2823038" y="1298249"/>
                    <a:pt x="2822416" y="1139209"/>
                    <a:pt x="2785714" y="1012775"/>
                  </a:cubicBezTo>
                  <a:cubicBezTo>
                    <a:pt x="2775078" y="976134"/>
                    <a:pt x="2757237" y="927125"/>
                    <a:pt x="2746894" y="906136"/>
                  </a:cubicBezTo>
                  <a:cubicBezTo>
                    <a:pt x="2731060" y="874004"/>
                    <a:pt x="2731312" y="873165"/>
                    <a:pt x="2756740" y="873372"/>
                  </a:cubicBezTo>
                  <a:cubicBezTo>
                    <a:pt x="2779231" y="873556"/>
                    <a:pt x="2779551" y="873375"/>
                    <a:pt x="2779551" y="860527"/>
                  </a:cubicBezTo>
                  <a:cubicBezTo>
                    <a:pt x="2779551" y="848424"/>
                    <a:pt x="2776706" y="846090"/>
                    <a:pt x="2739620" y="827759"/>
                  </a:cubicBezTo>
                  <a:cubicBezTo>
                    <a:pt x="2702474" y="809400"/>
                    <a:pt x="2679527" y="794047"/>
                    <a:pt x="2683417" y="790157"/>
                  </a:cubicBezTo>
                  <a:cubicBezTo>
                    <a:pt x="2684324" y="789250"/>
                    <a:pt x="2700277" y="794552"/>
                    <a:pt x="2718870" y="801938"/>
                  </a:cubicBezTo>
                  <a:cubicBezTo>
                    <a:pt x="2760231" y="818369"/>
                    <a:pt x="2778932" y="818108"/>
                    <a:pt x="2780899" y="801073"/>
                  </a:cubicBezTo>
                  <a:cubicBezTo>
                    <a:pt x="2782659" y="785837"/>
                    <a:pt x="2772805" y="779513"/>
                    <a:pt x="2713303" y="757695"/>
                  </a:cubicBezTo>
                  <a:cubicBezTo>
                    <a:pt x="2658229" y="737500"/>
                    <a:pt x="2633079" y="723923"/>
                    <a:pt x="2585794" y="688862"/>
                  </a:cubicBezTo>
                  <a:cubicBezTo>
                    <a:pt x="2472603" y="604931"/>
                    <a:pt x="2368688" y="585334"/>
                    <a:pt x="2275706" y="630382"/>
                  </a:cubicBezTo>
                  <a:cubicBezTo>
                    <a:pt x="2206092" y="664108"/>
                    <a:pt x="2161240" y="714866"/>
                    <a:pt x="2102291" y="826630"/>
                  </a:cubicBezTo>
                  <a:cubicBezTo>
                    <a:pt x="2081118" y="866775"/>
                    <a:pt x="2057335" y="909763"/>
                    <a:pt x="2049441" y="922160"/>
                  </a:cubicBezTo>
                  <a:cubicBezTo>
                    <a:pt x="2016232" y="974314"/>
                    <a:pt x="2008854" y="1000311"/>
                    <a:pt x="2025991" y="1004792"/>
                  </a:cubicBezTo>
                  <a:lnTo>
                    <a:pt x="2034713" y="1007073"/>
                  </a:lnTo>
                  <a:lnTo>
                    <a:pt x="2025991" y="1021187"/>
                  </a:lnTo>
                  <a:cubicBezTo>
                    <a:pt x="2014492" y="1039794"/>
                    <a:pt x="2014319" y="1062552"/>
                    <a:pt x="2025655" y="1065516"/>
                  </a:cubicBezTo>
                  <a:cubicBezTo>
                    <a:pt x="2030267" y="1066722"/>
                    <a:pt x="2035095" y="1070456"/>
                    <a:pt x="2036383" y="1073812"/>
                  </a:cubicBezTo>
                  <a:cubicBezTo>
                    <a:pt x="2037671" y="1077169"/>
                    <a:pt x="2040802" y="1114604"/>
                    <a:pt x="2043339" y="1157001"/>
                  </a:cubicBezTo>
                  <a:cubicBezTo>
                    <a:pt x="2050836" y="1282228"/>
                    <a:pt x="2061614" y="1331907"/>
                    <a:pt x="2097759" y="1407835"/>
                  </a:cubicBezTo>
                  <a:cubicBezTo>
                    <a:pt x="2125232" y="1465547"/>
                    <a:pt x="2157360" y="1512043"/>
                    <a:pt x="2197019" y="1551489"/>
                  </a:cubicBezTo>
                  <a:cubicBezTo>
                    <a:pt x="2236307" y="1590565"/>
                    <a:pt x="2258522" y="1606877"/>
                    <a:pt x="2302376" y="1628853"/>
                  </a:cubicBezTo>
                  <a:cubicBezTo>
                    <a:pt x="2380949" y="1668227"/>
                    <a:pt x="2456625" y="1677747"/>
                    <a:pt x="2545190" y="1659399"/>
                  </a:cubicBezTo>
                  <a:close/>
                  <a:moveTo>
                    <a:pt x="246941" y="1511619"/>
                  </a:moveTo>
                  <a:cubicBezTo>
                    <a:pt x="250720" y="1510169"/>
                    <a:pt x="253812" y="1504131"/>
                    <a:pt x="253812" y="1498202"/>
                  </a:cubicBezTo>
                  <a:lnTo>
                    <a:pt x="253812" y="1487421"/>
                  </a:lnTo>
                  <a:lnTo>
                    <a:pt x="267175" y="1498666"/>
                  </a:lnTo>
                  <a:cubicBezTo>
                    <a:pt x="281967" y="1511114"/>
                    <a:pt x="288595" y="1512483"/>
                    <a:pt x="296378" y="1504699"/>
                  </a:cubicBezTo>
                  <a:cubicBezTo>
                    <a:pt x="304356" y="1496721"/>
                    <a:pt x="302760" y="1488884"/>
                    <a:pt x="288413" y="1465565"/>
                  </a:cubicBezTo>
                  <a:cubicBezTo>
                    <a:pt x="281165" y="1453786"/>
                    <a:pt x="268261" y="1427182"/>
                    <a:pt x="259736" y="1406445"/>
                  </a:cubicBezTo>
                  <a:cubicBezTo>
                    <a:pt x="241382" y="1361795"/>
                    <a:pt x="229886" y="1341956"/>
                    <a:pt x="218990" y="1336124"/>
                  </a:cubicBezTo>
                  <a:cubicBezTo>
                    <a:pt x="208093" y="1330292"/>
                    <a:pt x="197793" y="1335044"/>
                    <a:pt x="194710" y="1347327"/>
                  </a:cubicBezTo>
                  <a:lnTo>
                    <a:pt x="192149" y="1357533"/>
                  </a:lnTo>
                  <a:lnTo>
                    <a:pt x="181331" y="1344677"/>
                  </a:lnTo>
                  <a:cubicBezTo>
                    <a:pt x="169450" y="1330556"/>
                    <a:pt x="157924" y="1328266"/>
                    <a:pt x="149546" y="1338362"/>
                  </a:cubicBezTo>
                  <a:cubicBezTo>
                    <a:pt x="145123" y="1343691"/>
                    <a:pt x="146309" y="1351141"/>
                    <a:pt x="155940" y="1378541"/>
                  </a:cubicBezTo>
                  <a:cubicBezTo>
                    <a:pt x="176628" y="1437395"/>
                    <a:pt x="208948" y="1500173"/>
                    <a:pt x="222285" y="1507408"/>
                  </a:cubicBezTo>
                  <a:cubicBezTo>
                    <a:pt x="236112" y="1514909"/>
                    <a:pt x="237673" y="1515176"/>
                    <a:pt x="246941" y="1511619"/>
                  </a:cubicBezTo>
                  <a:close/>
                  <a:moveTo>
                    <a:pt x="351185" y="1511619"/>
                  </a:moveTo>
                  <a:cubicBezTo>
                    <a:pt x="362133" y="1507418"/>
                    <a:pt x="359367" y="1494922"/>
                    <a:pt x="339022" y="1456660"/>
                  </a:cubicBezTo>
                  <a:cubicBezTo>
                    <a:pt x="328553" y="1436973"/>
                    <a:pt x="314663" y="1406597"/>
                    <a:pt x="308155" y="1389158"/>
                  </a:cubicBezTo>
                  <a:cubicBezTo>
                    <a:pt x="289970" y="1340428"/>
                    <a:pt x="268625" y="1320485"/>
                    <a:pt x="253790" y="1338362"/>
                  </a:cubicBezTo>
                  <a:cubicBezTo>
                    <a:pt x="249367" y="1343691"/>
                    <a:pt x="250553" y="1351141"/>
                    <a:pt x="260184" y="1378541"/>
                  </a:cubicBezTo>
                  <a:cubicBezTo>
                    <a:pt x="280872" y="1437395"/>
                    <a:pt x="313192" y="1500173"/>
                    <a:pt x="326529" y="1507408"/>
                  </a:cubicBezTo>
                  <a:cubicBezTo>
                    <a:pt x="340356" y="1514909"/>
                    <a:pt x="341916" y="1515176"/>
                    <a:pt x="351185" y="1511619"/>
                  </a:cubicBezTo>
                  <a:close/>
                  <a:moveTo>
                    <a:pt x="1520613" y="1463691"/>
                  </a:moveTo>
                  <a:cubicBezTo>
                    <a:pt x="1542652" y="1453233"/>
                    <a:pt x="1557782" y="1431041"/>
                    <a:pt x="1560228" y="1405588"/>
                  </a:cubicBezTo>
                  <a:cubicBezTo>
                    <a:pt x="1562134" y="1385744"/>
                    <a:pt x="1561188" y="1383061"/>
                    <a:pt x="1547424" y="1369297"/>
                  </a:cubicBezTo>
                  <a:cubicBezTo>
                    <a:pt x="1515451" y="1337322"/>
                    <a:pt x="1458918" y="1337489"/>
                    <a:pt x="1430689" y="1369642"/>
                  </a:cubicBezTo>
                  <a:cubicBezTo>
                    <a:pt x="1405963" y="1397805"/>
                    <a:pt x="1417147" y="1445346"/>
                    <a:pt x="1452701" y="1463210"/>
                  </a:cubicBezTo>
                  <a:cubicBezTo>
                    <a:pt x="1471701" y="1472756"/>
                    <a:pt x="1501073" y="1472964"/>
                    <a:pt x="1520613" y="1463691"/>
                  </a:cubicBezTo>
                  <a:close/>
                  <a:moveTo>
                    <a:pt x="207704" y="1235249"/>
                  </a:moveTo>
                  <a:cubicBezTo>
                    <a:pt x="255065" y="1205145"/>
                    <a:pt x="338361" y="1165698"/>
                    <a:pt x="392803" y="1147589"/>
                  </a:cubicBezTo>
                  <a:cubicBezTo>
                    <a:pt x="504331" y="1110493"/>
                    <a:pt x="670356" y="1093500"/>
                    <a:pt x="825450" y="1103305"/>
                  </a:cubicBezTo>
                  <a:cubicBezTo>
                    <a:pt x="884903" y="1107064"/>
                    <a:pt x="887005" y="1106903"/>
                    <a:pt x="896032" y="1097876"/>
                  </a:cubicBezTo>
                  <a:cubicBezTo>
                    <a:pt x="924214" y="1069692"/>
                    <a:pt x="894507" y="1040807"/>
                    <a:pt x="764172" y="969657"/>
                  </a:cubicBezTo>
                  <a:cubicBezTo>
                    <a:pt x="661983" y="913873"/>
                    <a:pt x="535542" y="865209"/>
                    <a:pt x="439233" y="844596"/>
                  </a:cubicBezTo>
                  <a:cubicBezTo>
                    <a:pt x="400913" y="836395"/>
                    <a:pt x="380674" y="835080"/>
                    <a:pt x="288384" y="834794"/>
                  </a:cubicBezTo>
                  <a:cubicBezTo>
                    <a:pt x="193315" y="834500"/>
                    <a:pt x="180520" y="835297"/>
                    <a:pt x="170024" y="842166"/>
                  </a:cubicBezTo>
                  <a:cubicBezTo>
                    <a:pt x="160510" y="848392"/>
                    <a:pt x="158255" y="853160"/>
                    <a:pt x="158255" y="867043"/>
                  </a:cubicBezTo>
                  <a:cubicBezTo>
                    <a:pt x="158255" y="897590"/>
                    <a:pt x="155179" y="896841"/>
                    <a:pt x="336338" y="910396"/>
                  </a:cubicBezTo>
                  <a:cubicBezTo>
                    <a:pt x="468669" y="920296"/>
                    <a:pt x="562625" y="949294"/>
                    <a:pt x="709878" y="1025680"/>
                  </a:cubicBezTo>
                  <a:lnTo>
                    <a:pt x="751141" y="1047084"/>
                  </a:lnTo>
                  <a:lnTo>
                    <a:pt x="683817" y="1050227"/>
                  </a:lnTo>
                  <a:cubicBezTo>
                    <a:pt x="595695" y="1054341"/>
                    <a:pt x="531433" y="1060988"/>
                    <a:pt x="475576" y="1071768"/>
                  </a:cubicBezTo>
                  <a:cubicBezTo>
                    <a:pt x="330140" y="1099836"/>
                    <a:pt x="136537" y="1196829"/>
                    <a:pt x="136537" y="1241623"/>
                  </a:cubicBezTo>
                  <a:cubicBezTo>
                    <a:pt x="136537" y="1250320"/>
                    <a:pt x="139394" y="1255049"/>
                    <a:pt x="146310" y="1257801"/>
                  </a:cubicBezTo>
                  <a:cubicBezTo>
                    <a:pt x="159997" y="1263246"/>
                    <a:pt x="168667" y="1260061"/>
                    <a:pt x="207704" y="1235249"/>
                  </a:cubicBezTo>
                  <a:close/>
                </a:path>
              </a:pathLst>
            </a:custGeom>
            <a:solidFill>
              <a:srgbClr val="F4E3D7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3EE9F3A-424B-E0C1-92BB-F24FE3273CB7}"/>
                </a:ext>
              </a:extLst>
            </p:cNvPr>
            <p:cNvSpPr/>
            <p:nvPr/>
          </p:nvSpPr>
          <p:spPr>
            <a:xfrm>
              <a:off x="9869299" y="2895036"/>
              <a:ext cx="535820" cy="363810"/>
            </a:xfrm>
            <a:custGeom>
              <a:avLst/>
              <a:gdLst>
                <a:gd name="connsiteX0" fmla="*/ 269531 w 535820"/>
                <a:gd name="connsiteY0" fmla="*/ 357247 h 363810"/>
                <a:gd name="connsiteX1" fmla="*/ 111963 w 535820"/>
                <a:gd name="connsiteY1" fmla="*/ 256700 h 363810"/>
                <a:gd name="connsiteX2" fmla="*/ 7635 w 535820"/>
                <a:gd name="connsiteY2" fmla="*/ 66137 h 363810"/>
                <a:gd name="connsiteX3" fmla="*/ 8201 w 535820"/>
                <a:gd name="connsiteY3" fmla="*/ 7235 h 363810"/>
                <a:gd name="connsiteX4" fmla="*/ 34860 w 535820"/>
                <a:gd name="connsiteY4" fmla="*/ 387 h 363810"/>
                <a:gd name="connsiteX5" fmla="*/ 57987 w 535820"/>
                <a:gd name="connsiteY5" fmla="*/ 8492 h 363810"/>
                <a:gd name="connsiteX6" fmla="*/ 72422 w 535820"/>
                <a:gd name="connsiteY6" fmla="*/ 57473 h 363810"/>
                <a:gd name="connsiteX7" fmla="*/ 94614 w 535820"/>
                <a:gd name="connsiteY7" fmla="*/ 127945 h 363810"/>
                <a:gd name="connsiteX8" fmla="*/ 248761 w 535820"/>
                <a:gd name="connsiteY8" fmla="*/ 253668 h 363810"/>
                <a:gd name="connsiteX9" fmla="*/ 335631 w 535820"/>
                <a:gd name="connsiteY9" fmla="*/ 265554 h 363810"/>
                <a:gd name="connsiteX10" fmla="*/ 459760 w 535820"/>
                <a:gd name="connsiteY10" fmla="*/ 233412 h 363810"/>
                <a:gd name="connsiteX11" fmla="*/ 479967 w 535820"/>
                <a:gd name="connsiteY11" fmla="*/ 221497 h 363810"/>
                <a:gd name="connsiteX12" fmla="*/ 477853 w 535820"/>
                <a:gd name="connsiteY12" fmla="*/ 240256 h 363810"/>
                <a:gd name="connsiteX13" fmla="*/ 487455 w 535820"/>
                <a:gd name="connsiteY13" fmla="*/ 270732 h 363810"/>
                <a:gd name="connsiteX14" fmla="*/ 517302 w 535820"/>
                <a:gd name="connsiteY14" fmla="*/ 280116 h 363810"/>
                <a:gd name="connsiteX15" fmla="*/ 535431 w 535820"/>
                <a:gd name="connsiteY15" fmla="*/ 277784 h 363810"/>
                <a:gd name="connsiteX16" fmla="*/ 508799 w 535820"/>
                <a:gd name="connsiteY16" fmla="*/ 302393 h 363810"/>
                <a:gd name="connsiteX17" fmla="*/ 410296 w 535820"/>
                <a:gd name="connsiteY17" fmla="*/ 357818 h 363810"/>
                <a:gd name="connsiteX18" fmla="*/ 269531 w 535820"/>
                <a:gd name="connsiteY18" fmla="*/ 357248 h 363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5820" h="363810">
                  <a:moveTo>
                    <a:pt x="269531" y="357247"/>
                  </a:moveTo>
                  <a:cubicBezTo>
                    <a:pt x="218270" y="343439"/>
                    <a:pt x="153407" y="302049"/>
                    <a:pt x="111963" y="256700"/>
                  </a:cubicBezTo>
                  <a:cubicBezTo>
                    <a:pt x="65599" y="205968"/>
                    <a:pt x="23932" y="129860"/>
                    <a:pt x="7635" y="66137"/>
                  </a:cubicBezTo>
                  <a:cubicBezTo>
                    <a:pt x="-3181" y="23844"/>
                    <a:pt x="-3131" y="18568"/>
                    <a:pt x="8201" y="7235"/>
                  </a:cubicBezTo>
                  <a:cubicBezTo>
                    <a:pt x="15559" y="-122"/>
                    <a:pt x="20878" y="-1489"/>
                    <a:pt x="34860" y="387"/>
                  </a:cubicBezTo>
                  <a:cubicBezTo>
                    <a:pt x="44467" y="1675"/>
                    <a:pt x="54874" y="5323"/>
                    <a:pt x="57987" y="8492"/>
                  </a:cubicBezTo>
                  <a:cubicBezTo>
                    <a:pt x="61100" y="11662"/>
                    <a:pt x="67596" y="33703"/>
                    <a:pt x="72422" y="57473"/>
                  </a:cubicBezTo>
                  <a:cubicBezTo>
                    <a:pt x="77249" y="81243"/>
                    <a:pt x="87235" y="112955"/>
                    <a:pt x="94614" y="127945"/>
                  </a:cubicBezTo>
                  <a:cubicBezTo>
                    <a:pt x="121840" y="183252"/>
                    <a:pt x="178624" y="229566"/>
                    <a:pt x="248761" y="253668"/>
                  </a:cubicBezTo>
                  <a:cubicBezTo>
                    <a:pt x="279175" y="264120"/>
                    <a:pt x="290010" y="265603"/>
                    <a:pt x="335631" y="265554"/>
                  </a:cubicBezTo>
                  <a:cubicBezTo>
                    <a:pt x="392028" y="265493"/>
                    <a:pt x="415784" y="259342"/>
                    <a:pt x="459760" y="233412"/>
                  </a:cubicBezTo>
                  <a:lnTo>
                    <a:pt x="479967" y="221497"/>
                  </a:lnTo>
                  <a:lnTo>
                    <a:pt x="477853" y="240256"/>
                  </a:lnTo>
                  <a:cubicBezTo>
                    <a:pt x="476037" y="256366"/>
                    <a:pt x="477393" y="260669"/>
                    <a:pt x="487455" y="270732"/>
                  </a:cubicBezTo>
                  <a:cubicBezTo>
                    <a:pt x="497526" y="280802"/>
                    <a:pt x="501719" y="282121"/>
                    <a:pt x="517302" y="280116"/>
                  </a:cubicBezTo>
                  <a:lnTo>
                    <a:pt x="535431" y="277784"/>
                  </a:lnTo>
                  <a:lnTo>
                    <a:pt x="508799" y="302393"/>
                  </a:lnTo>
                  <a:cubicBezTo>
                    <a:pt x="479833" y="329160"/>
                    <a:pt x="445611" y="348416"/>
                    <a:pt x="410296" y="357818"/>
                  </a:cubicBezTo>
                  <a:cubicBezTo>
                    <a:pt x="381188" y="365569"/>
                    <a:pt x="299189" y="365236"/>
                    <a:pt x="269531" y="357248"/>
                  </a:cubicBezTo>
                  <a:close/>
                </a:path>
              </a:pathLst>
            </a:custGeom>
            <a:solidFill>
              <a:srgbClr val="D4FF2A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936B0E6-3C5F-73F1-DB84-542D7EC572FA}"/>
                </a:ext>
              </a:extLst>
            </p:cNvPr>
            <p:cNvSpPr/>
            <p:nvPr/>
          </p:nvSpPr>
          <p:spPr>
            <a:xfrm>
              <a:off x="10379853" y="2877084"/>
              <a:ext cx="112289" cy="251246"/>
            </a:xfrm>
            <a:custGeom>
              <a:avLst/>
              <a:gdLst>
                <a:gd name="connsiteX0" fmla="*/ 48935 w 112289"/>
                <a:gd name="connsiteY0" fmla="*/ 248030 h 251246"/>
                <a:gd name="connsiteX1" fmla="*/ 4505 w 112289"/>
                <a:gd name="connsiteY1" fmla="*/ 215684 h 251246"/>
                <a:gd name="connsiteX2" fmla="*/ 14286 w 112289"/>
                <a:gd name="connsiteY2" fmla="*/ 196830 h 251246"/>
                <a:gd name="connsiteX3" fmla="*/ 70447 w 112289"/>
                <a:gd name="connsiteY3" fmla="*/ 51166 h 251246"/>
                <a:gd name="connsiteX4" fmla="*/ 81892 w 112289"/>
                <a:gd name="connsiteY4" fmla="*/ 8641 h 251246"/>
                <a:gd name="connsiteX5" fmla="*/ 103109 w 112289"/>
                <a:gd name="connsiteY5" fmla="*/ -361 h 251246"/>
                <a:gd name="connsiteX6" fmla="*/ 111013 w 112289"/>
                <a:gd name="connsiteY6" fmla="*/ 28959 h 251246"/>
                <a:gd name="connsiteX7" fmla="*/ 85084 w 112289"/>
                <a:gd name="connsiteY7" fmla="*/ 177731 h 251246"/>
                <a:gd name="connsiteX8" fmla="*/ 48935 w 112289"/>
                <a:gd name="connsiteY8" fmla="*/ 248030 h 25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289" h="251246">
                  <a:moveTo>
                    <a:pt x="48935" y="248030"/>
                  </a:moveTo>
                  <a:cubicBezTo>
                    <a:pt x="48480" y="225698"/>
                    <a:pt x="26937" y="210014"/>
                    <a:pt x="4505" y="215684"/>
                  </a:cubicBezTo>
                  <a:cubicBezTo>
                    <a:pt x="-3859" y="217798"/>
                    <a:pt x="-2202" y="214605"/>
                    <a:pt x="14286" y="196830"/>
                  </a:cubicBezTo>
                  <a:cubicBezTo>
                    <a:pt x="53920" y="154103"/>
                    <a:pt x="70447" y="111237"/>
                    <a:pt x="70447" y="51166"/>
                  </a:cubicBezTo>
                  <a:cubicBezTo>
                    <a:pt x="70447" y="20125"/>
                    <a:pt x="71294" y="16978"/>
                    <a:pt x="81892" y="8641"/>
                  </a:cubicBezTo>
                  <a:cubicBezTo>
                    <a:pt x="88186" y="3690"/>
                    <a:pt x="97734" y="-361"/>
                    <a:pt x="103109" y="-361"/>
                  </a:cubicBezTo>
                  <a:cubicBezTo>
                    <a:pt x="112463" y="-361"/>
                    <a:pt x="112802" y="895"/>
                    <a:pt x="111013" y="28959"/>
                  </a:cubicBezTo>
                  <a:cubicBezTo>
                    <a:pt x="107989" y="76402"/>
                    <a:pt x="96429" y="142730"/>
                    <a:pt x="85084" y="177731"/>
                  </a:cubicBezTo>
                  <a:cubicBezTo>
                    <a:pt x="71801" y="218707"/>
                    <a:pt x="49232" y="262599"/>
                    <a:pt x="48935" y="248030"/>
                  </a:cubicBezTo>
                  <a:close/>
                </a:path>
              </a:pathLst>
            </a:custGeom>
            <a:solidFill>
              <a:srgbClr val="CCFF00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E88605C-74C1-7241-1393-124B6FF1D7AE}"/>
                </a:ext>
              </a:extLst>
            </p:cNvPr>
            <p:cNvSpPr/>
            <p:nvPr/>
          </p:nvSpPr>
          <p:spPr>
            <a:xfrm>
              <a:off x="9201973" y="3403242"/>
              <a:ext cx="197628" cy="103234"/>
            </a:xfrm>
            <a:custGeom>
              <a:avLst/>
              <a:gdLst>
                <a:gd name="connsiteX0" fmla="*/ 73117 w 197628"/>
                <a:gd name="connsiteY0" fmla="*/ 94985 h 103234"/>
                <a:gd name="connsiteX1" fmla="*/ 27511 w 197628"/>
                <a:gd name="connsiteY1" fmla="*/ 60482 h 103234"/>
                <a:gd name="connsiteX2" fmla="*/ -288 w 197628"/>
                <a:gd name="connsiteY2" fmla="*/ 34067 h 103234"/>
                <a:gd name="connsiteX3" fmla="*/ 19258 w 197628"/>
                <a:gd name="connsiteY3" fmla="*/ 33885 h 103234"/>
                <a:gd name="connsiteX4" fmla="*/ 67246 w 197628"/>
                <a:gd name="connsiteY4" fmla="*/ 31015 h 103234"/>
                <a:gd name="connsiteX5" fmla="*/ 95689 w 197628"/>
                <a:gd name="connsiteY5" fmla="*/ 28328 h 103234"/>
                <a:gd name="connsiteX6" fmla="*/ 101554 w 197628"/>
                <a:gd name="connsiteY6" fmla="*/ 46098 h 103234"/>
                <a:gd name="connsiteX7" fmla="*/ 133057 w 197628"/>
                <a:gd name="connsiteY7" fmla="*/ 78070 h 103234"/>
                <a:gd name="connsiteX8" fmla="*/ 129258 w 197628"/>
                <a:gd name="connsiteY8" fmla="*/ 63142 h 103234"/>
                <a:gd name="connsiteX9" fmla="*/ 115676 w 197628"/>
                <a:gd name="connsiteY9" fmla="*/ 39291 h 103234"/>
                <a:gd name="connsiteX10" fmla="*/ 129191 w 197628"/>
                <a:gd name="connsiteY10" fmla="*/ 20612 h 103234"/>
                <a:gd name="connsiteX11" fmla="*/ 172366 w 197628"/>
                <a:gd name="connsiteY11" fmla="*/ 7768 h 103234"/>
                <a:gd name="connsiteX12" fmla="*/ 197341 w 197628"/>
                <a:gd name="connsiteY12" fmla="*/ -416 h 103234"/>
                <a:gd name="connsiteX13" fmla="*/ 197245 w 197628"/>
                <a:gd name="connsiteY13" fmla="*/ 19932 h 103234"/>
                <a:gd name="connsiteX14" fmla="*/ 172820 w 197628"/>
                <a:gd name="connsiteY14" fmla="*/ 82465 h 103234"/>
                <a:gd name="connsiteX15" fmla="*/ 73117 w 197628"/>
                <a:gd name="connsiteY15" fmla="*/ 94985 h 103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7628" h="103234">
                  <a:moveTo>
                    <a:pt x="73117" y="94985"/>
                  </a:moveTo>
                  <a:cubicBezTo>
                    <a:pt x="63323" y="90537"/>
                    <a:pt x="42800" y="75011"/>
                    <a:pt x="27511" y="60482"/>
                  </a:cubicBezTo>
                  <a:lnTo>
                    <a:pt x="-288" y="34067"/>
                  </a:lnTo>
                  <a:lnTo>
                    <a:pt x="19258" y="33885"/>
                  </a:lnTo>
                  <a:cubicBezTo>
                    <a:pt x="30008" y="33784"/>
                    <a:pt x="51603" y="32493"/>
                    <a:pt x="67246" y="31015"/>
                  </a:cubicBezTo>
                  <a:lnTo>
                    <a:pt x="95689" y="28328"/>
                  </a:lnTo>
                  <a:lnTo>
                    <a:pt x="101554" y="46098"/>
                  </a:lnTo>
                  <a:cubicBezTo>
                    <a:pt x="108910" y="68390"/>
                    <a:pt x="125699" y="85428"/>
                    <a:pt x="133057" y="78070"/>
                  </a:cubicBezTo>
                  <a:cubicBezTo>
                    <a:pt x="136958" y="74169"/>
                    <a:pt x="136066" y="70665"/>
                    <a:pt x="129258" y="63142"/>
                  </a:cubicBezTo>
                  <a:cubicBezTo>
                    <a:pt x="124365" y="57735"/>
                    <a:pt x="118253" y="47002"/>
                    <a:pt x="115676" y="39291"/>
                  </a:cubicBezTo>
                  <a:cubicBezTo>
                    <a:pt x="111006" y="25317"/>
                    <a:pt x="111050" y="25257"/>
                    <a:pt x="129191" y="20612"/>
                  </a:cubicBezTo>
                  <a:cubicBezTo>
                    <a:pt x="139201" y="18049"/>
                    <a:pt x="158629" y="12270"/>
                    <a:pt x="172366" y="7768"/>
                  </a:cubicBezTo>
                  <a:lnTo>
                    <a:pt x="197341" y="-416"/>
                  </a:lnTo>
                  <a:lnTo>
                    <a:pt x="197245" y="19932"/>
                  </a:lnTo>
                  <a:cubicBezTo>
                    <a:pt x="197141" y="42187"/>
                    <a:pt x="185969" y="70789"/>
                    <a:pt x="172820" y="82465"/>
                  </a:cubicBezTo>
                  <a:cubicBezTo>
                    <a:pt x="149071" y="103555"/>
                    <a:pt x="104351" y="109171"/>
                    <a:pt x="73117" y="94985"/>
                  </a:cubicBezTo>
                  <a:close/>
                </a:path>
              </a:pathLst>
            </a:custGeom>
            <a:solidFill>
              <a:srgbClr val="FF6600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7BD15C40-1A7A-E7A2-3DB5-172D595BCF5B}"/>
                </a:ext>
              </a:extLst>
            </p:cNvPr>
            <p:cNvSpPr/>
            <p:nvPr/>
          </p:nvSpPr>
          <p:spPr>
            <a:xfrm>
              <a:off x="9185088" y="3032228"/>
              <a:ext cx="97147" cy="72519"/>
            </a:xfrm>
            <a:custGeom>
              <a:avLst/>
              <a:gdLst>
                <a:gd name="connsiteX0" fmla="*/ 20123 w 97147"/>
                <a:gd name="connsiteY0" fmla="*/ 66858 h 72519"/>
                <a:gd name="connsiteX1" fmla="*/ 12078 w 97147"/>
                <a:gd name="connsiteY1" fmla="*/ 12234 h 72519"/>
                <a:gd name="connsiteX2" fmla="*/ 47912 w 97147"/>
                <a:gd name="connsiteY2" fmla="*/ -367 h 72519"/>
                <a:gd name="connsiteX3" fmla="*/ 82451 w 97147"/>
                <a:gd name="connsiteY3" fmla="*/ 62068 h 72519"/>
                <a:gd name="connsiteX4" fmla="*/ 20123 w 97147"/>
                <a:gd name="connsiteY4" fmla="*/ 66858 h 7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47" h="72519">
                  <a:moveTo>
                    <a:pt x="20123" y="66858"/>
                  </a:moveTo>
                  <a:cubicBezTo>
                    <a:pt x="-3743" y="53403"/>
                    <a:pt x="-6996" y="31309"/>
                    <a:pt x="12078" y="12234"/>
                  </a:cubicBezTo>
                  <a:cubicBezTo>
                    <a:pt x="22970" y="1341"/>
                    <a:pt x="28062" y="-450"/>
                    <a:pt x="47912" y="-367"/>
                  </a:cubicBezTo>
                  <a:cubicBezTo>
                    <a:pt x="93012" y="-179"/>
                    <a:pt x="112481" y="35015"/>
                    <a:pt x="82451" y="62068"/>
                  </a:cubicBezTo>
                  <a:cubicBezTo>
                    <a:pt x="70268" y="73042"/>
                    <a:pt x="35792" y="75692"/>
                    <a:pt x="20123" y="66858"/>
                  </a:cubicBezTo>
                  <a:close/>
                </a:path>
              </a:pathLst>
            </a:custGeom>
            <a:solidFill>
              <a:srgbClr val="D38D5F"/>
            </a:solidFill>
            <a:ln w="43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8105EB49-F3E8-267F-EFA5-7690E0AD8177}"/>
                </a:ext>
              </a:extLst>
            </p:cNvPr>
            <p:cNvSpPr/>
            <p:nvPr/>
          </p:nvSpPr>
          <p:spPr>
            <a:xfrm>
              <a:off x="8144641" y="1204042"/>
              <a:ext cx="93151" cy="74394"/>
            </a:xfrm>
            <a:custGeom>
              <a:avLst/>
              <a:gdLst>
                <a:gd name="connsiteX0" fmla="*/ 29273 w 93151"/>
                <a:gd name="connsiteY0" fmla="*/ 69062 h 74394"/>
                <a:gd name="connsiteX1" fmla="*/ 5395 w 93151"/>
                <a:gd name="connsiteY1" fmla="*/ 19395 h 74394"/>
                <a:gd name="connsiteX2" fmla="*/ 67667 w 93151"/>
                <a:gd name="connsiteY2" fmla="*/ 6419 h 74394"/>
                <a:gd name="connsiteX3" fmla="*/ 29273 w 93151"/>
                <a:gd name="connsiteY3" fmla="*/ 69062 h 74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51" h="74394">
                  <a:moveTo>
                    <a:pt x="29273" y="69062"/>
                  </a:moveTo>
                  <a:cubicBezTo>
                    <a:pt x="1852" y="57205"/>
                    <a:pt x="-7132" y="38516"/>
                    <a:pt x="5395" y="19395"/>
                  </a:cubicBezTo>
                  <a:cubicBezTo>
                    <a:pt x="18639" y="-817"/>
                    <a:pt x="42199" y="-5727"/>
                    <a:pt x="67667" y="6419"/>
                  </a:cubicBezTo>
                  <a:cubicBezTo>
                    <a:pt x="120204" y="31473"/>
                    <a:pt x="82942" y="92270"/>
                    <a:pt x="29273" y="69062"/>
                  </a:cubicBezTo>
                  <a:close/>
                </a:path>
              </a:pathLst>
            </a:custGeom>
            <a:solidFill>
              <a:srgbClr val="DEAA87"/>
            </a:solidFill>
            <a:ln w="6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9AC1FBB-C6C5-7F90-4D12-79660660696B}"/>
                </a:ext>
              </a:extLst>
            </p:cNvPr>
            <p:cNvSpPr/>
            <p:nvPr/>
          </p:nvSpPr>
          <p:spPr>
            <a:xfrm>
              <a:off x="10360194" y="1204042"/>
              <a:ext cx="93634" cy="77836"/>
            </a:xfrm>
            <a:custGeom>
              <a:avLst/>
              <a:gdLst>
                <a:gd name="connsiteX0" fmla="*/ 25635 w 93634"/>
                <a:gd name="connsiteY0" fmla="*/ 72222 h 77836"/>
                <a:gd name="connsiteX1" fmla="*/ 25362 w 93634"/>
                <a:gd name="connsiteY1" fmla="*/ 6419 h 77836"/>
                <a:gd name="connsiteX2" fmla="*/ 87634 w 93634"/>
                <a:gd name="connsiteY2" fmla="*/ 19395 h 77836"/>
                <a:gd name="connsiteX3" fmla="*/ 62407 w 93634"/>
                <a:gd name="connsiteY3" fmla="*/ 69373 h 77836"/>
                <a:gd name="connsiteX4" fmla="*/ 39867 w 93634"/>
                <a:gd name="connsiteY4" fmla="*/ 77678 h 77836"/>
                <a:gd name="connsiteX5" fmla="*/ 25635 w 93634"/>
                <a:gd name="connsiteY5" fmla="*/ 72222 h 77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634" h="77836">
                  <a:moveTo>
                    <a:pt x="25635" y="72222"/>
                  </a:moveTo>
                  <a:cubicBezTo>
                    <a:pt x="-8988" y="58188"/>
                    <a:pt x="-9134" y="22870"/>
                    <a:pt x="25362" y="6419"/>
                  </a:cubicBezTo>
                  <a:cubicBezTo>
                    <a:pt x="50830" y="-5727"/>
                    <a:pt x="74391" y="-817"/>
                    <a:pt x="87634" y="19395"/>
                  </a:cubicBezTo>
                  <a:cubicBezTo>
                    <a:pt x="100380" y="38850"/>
                    <a:pt x="91005" y="57424"/>
                    <a:pt x="62407" y="69373"/>
                  </a:cubicBezTo>
                  <a:cubicBezTo>
                    <a:pt x="50963" y="74155"/>
                    <a:pt x="40820" y="77892"/>
                    <a:pt x="39867" y="77678"/>
                  </a:cubicBezTo>
                  <a:cubicBezTo>
                    <a:pt x="38914" y="77464"/>
                    <a:pt x="32510" y="75009"/>
                    <a:pt x="25635" y="72222"/>
                  </a:cubicBezTo>
                  <a:close/>
                </a:path>
              </a:pathLst>
            </a:custGeom>
            <a:solidFill>
              <a:srgbClr val="FF9955"/>
            </a:solidFill>
            <a:ln w="6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049ACC0-4CAC-C645-A63D-7AC8C1B17DDA}"/>
                </a:ext>
              </a:extLst>
            </p:cNvPr>
            <p:cNvSpPr/>
            <p:nvPr/>
          </p:nvSpPr>
          <p:spPr>
            <a:xfrm>
              <a:off x="8148068" y="1208794"/>
              <a:ext cx="85407" cy="66350"/>
            </a:xfrm>
            <a:custGeom>
              <a:avLst/>
              <a:gdLst>
                <a:gd name="connsiteX0" fmla="*/ 15441 w 85407"/>
                <a:gd name="connsiteY0" fmla="*/ 54442 h 66350"/>
                <a:gd name="connsiteX1" fmla="*/ 10489 w 85407"/>
                <a:gd name="connsiteY1" fmla="*/ 9767 h 66350"/>
                <a:gd name="connsiteX2" fmla="*/ 85253 w 85407"/>
                <a:gd name="connsiteY2" fmla="*/ 32783 h 66350"/>
                <a:gd name="connsiteX3" fmla="*/ 15441 w 85407"/>
                <a:gd name="connsiteY3" fmla="*/ 54442 h 66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407" h="66350">
                  <a:moveTo>
                    <a:pt x="15441" y="54442"/>
                  </a:moveTo>
                  <a:cubicBezTo>
                    <a:pt x="-3506" y="39537"/>
                    <a:pt x="-5229" y="23993"/>
                    <a:pt x="10489" y="9767"/>
                  </a:cubicBezTo>
                  <a:cubicBezTo>
                    <a:pt x="34117" y="-11616"/>
                    <a:pt x="85253" y="4126"/>
                    <a:pt x="85253" y="32783"/>
                  </a:cubicBezTo>
                  <a:cubicBezTo>
                    <a:pt x="85253" y="64849"/>
                    <a:pt x="44675" y="77438"/>
                    <a:pt x="15441" y="54442"/>
                  </a:cubicBezTo>
                  <a:close/>
                </a:path>
              </a:pathLst>
            </a:custGeom>
            <a:solidFill>
              <a:srgbClr val="FF9955"/>
            </a:solidFill>
            <a:ln w="6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E092181-A400-6463-65EC-13460DFF1934}"/>
                </a:ext>
              </a:extLst>
            </p:cNvPr>
            <p:cNvSpPr/>
            <p:nvPr/>
          </p:nvSpPr>
          <p:spPr>
            <a:xfrm>
              <a:off x="9186444" y="3033925"/>
              <a:ext cx="91277" cy="67039"/>
            </a:xfrm>
            <a:custGeom>
              <a:avLst/>
              <a:gdLst>
                <a:gd name="connsiteX0" fmla="*/ 11143 w 91277"/>
                <a:gd name="connsiteY0" fmla="*/ 53988 h 67039"/>
                <a:gd name="connsiteX1" fmla="*/ 14666 w 91277"/>
                <a:gd name="connsiteY1" fmla="*/ 13049 h 67039"/>
                <a:gd name="connsiteX2" fmla="*/ 52070 w 91277"/>
                <a:gd name="connsiteY2" fmla="*/ 745 h 67039"/>
                <a:gd name="connsiteX3" fmla="*/ 90997 w 91277"/>
                <a:gd name="connsiteY3" fmla="*/ 32287 h 67039"/>
                <a:gd name="connsiteX4" fmla="*/ 11143 w 91277"/>
                <a:gd name="connsiteY4" fmla="*/ 53988 h 6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277" h="67039">
                  <a:moveTo>
                    <a:pt x="11143" y="53988"/>
                  </a:moveTo>
                  <a:cubicBezTo>
                    <a:pt x="-4870" y="37973"/>
                    <a:pt x="-4363" y="32079"/>
                    <a:pt x="14666" y="13049"/>
                  </a:cubicBezTo>
                  <a:cubicBezTo>
                    <a:pt x="27633" y="81"/>
                    <a:pt x="34354" y="-2130"/>
                    <a:pt x="52070" y="745"/>
                  </a:cubicBezTo>
                  <a:cubicBezTo>
                    <a:pt x="79122" y="5135"/>
                    <a:pt x="90997" y="14758"/>
                    <a:pt x="90997" y="32287"/>
                  </a:cubicBezTo>
                  <a:cubicBezTo>
                    <a:pt x="90997" y="64269"/>
                    <a:pt x="36290" y="79136"/>
                    <a:pt x="11143" y="53988"/>
                  </a:cubicBezTo>
                  <a:close/>
                </a:path>
              </a:pathLst>
            </a:custGeom>
            <a:solidFill>
              <a:srgbClr val="FF9955"/>
            </a:solidFill>
            <a:ln w="61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8" name="图形 148">
            <a:extLst>
              <a:ext uri="{FF2B5EF4-FFF2-40B4-BE49-F238E27FC236}">
                <a16:creationId xmlns:a16="http://schemas.microsoft.com/office/drawing/2014/main" id="{B0A4341F-51C8-E80A-A8FB-3319BFB151A0}"/>
              </a:ext>
            </a:extLst>
          </p:cNvPr>
          <p:cNvGrpSpPr/>
          <p:nvPr/>
        </p:nvGrpSpPr>
        <p:grpSpPr>
          <a:xfrm>
            <a:off x="1167715" y="589029"/>
            <a:ext cx="5056627" cy="3869230"/>
            <a:chOff x="3709909" y="2356434"/>
            <a:chExt cx="4397292" cy="3364720"/>
          </a:xfrm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B1DE7EA-F021-45C1-0E49-D7D45A27E743}"/>
                </a:ext>
              </a:extLst>
            </p:cNvPr>
            <p:cNvSpPr/>
            <p:nvPr/>
          </p:nvSpPr>
          <p:spPr>
            <a:xfrm rot="-119051">
              <a:off x="6877737" y="3372748"/>
              <a:ext cx="368314" cy="404659"/>
            </a:xfrm>
            <a:custGeom>
              <a:avLst/>
              <a:gdLst>
                <a:gd name="connsiteX0" fmla="*/ 163 w 368314"/>
                <a:gd name="connsiteY0" fmla="*/ 230940 h 404659"/>
                <a:gd name="connsiteX1" fmla="*/ 367387 w 368314"/>
                <a:gd name="connsiteY1" fmla="*/ 1598 h 404659"/>
                <a:gd name="connsiteX2" fmla="*/ 162311 w 368314"/>
                <a:gd name="connsiteY2" fmla="*/ 404716 h 404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314" h="404659">
                  <a:moveTo>
                    <a:pt x="163" y="230940"/>
                  </a:moveTo>
                  <a:cubicBezTo>
                    <a:pt x="163" y="230940"/>
                    <a:pt x="348863" y="-21898"/>
                    <a:pt x="367387" y="1598"/>
                  </a:cubicBezTo>
                  <a:cubicBezTo>
                    <a:pt x="385910" y="25095"/>
                    <a:pt x="162311" y="404716"/>
                    <a:pt x="162311" y="404716"/>
                  </a:cubicBezTo>
                  <a:close/>
                </a:path>
              </a:pathLst>
            </a:custGeom>
            <a:solidFill>
              <a:srgbClr val="AF0F40"/>
            </a:solidFill>
            <a:ln w="325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53A13F24-D470-4FFD-BF1D-E406FD226135}"/>
                </a:ext>
              </a:extLst>
            </p:cNvPr>
            <p:cNvSpPr/>
            <p:nvPr/>
          </p:nvSpPr>
          <p:spPr>
            <a:xfrm rot="-119051">
              <a:off x="6875195" y="3372787"/>
              <a:ext cx="368303" cy="258276"/>
            </a:xfrm>
            <a:custGeom>
              <a:avLst/>
              <a:gdLst>
                <a:gd name="connsiteX0" fmla="*/ 364712 w 368303"/>
                <a:gd name="connsiteY0" fmla="*/ 188 h 258276"/>
                <a:gd name="connsiteX1" fmla="*/ 163 w 368303"/>
                <a:gd name="connsiteY1" fmla="*/ 230939 h 258276"/>
                <a:gd name="connsiteX2" fmla="*/ 17566 w 368303"/>
                <a:gd name="connsiteY2" fmla="*/ 249596 h 258276"/>
                <a:gd name="connsiteX3" fmla="*/ 49613 w 368303"/>
                <a:gd name="connsiteY3" fmla="*/ 258332 h 258276"/>
                <a:gd name="connsiteX4" fmla="*/ 363147 w 368303"/>
                <a:gd name="connsiteY4" fmla="*/ 27669 h 258276"/>
                <a:gd name="connsiteX5" fmla="*/ 367396 w 368303"/>
                <a:gd name="connsiteY5" fmla="*/ 1603 h 258276"/>
                <a:gd name="connsiteX6" fmla="*/ 364712 w 368303"/>
                <a:gd name="connsiteY6" fmla="*/ 188 h 25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8303" h="258276">
                  <a:moveTo>
                    <a:pt x="364712" y="188"/>
                  </a:moveTo>
                  <a:cubicBezTo>
                    <a:pt x="327419" y="-6344"/>
                    <a:pt x="163" y="230939"/>
                    <a:pt x="163" y="230939"/>
                  </a:cubicBezTo>
                  <a:lnTo>
                    <a:pt x="17566" y="249596"/>
                  </a:lnTo>
                  <a:lnTo>
                    <a:pt x="49613" y="258332"/>
                  </a:lnTo>
                  <a:lnTo>
                    <a:pt x="363147" y="27669"/>
                  </a:lnTo>
                  <a:cubicBezTo>
                    <a:pt x="367995" y="14000"/>
                    <a:pt x="369825" y="4685"/>
                    <a:pt x="367396" y="1603"/>
                  </a:cubicBezTo>
                  <a:cubicBezTo>
                    <a:pt x="366817" y="870"/>
                    <a:pt x="365916" y="397"/>
                    <a:pt x="364712" y="188"/>
                  </a:cubicBezTo>
                  <a:close/>
                </a:path>
              </a:pathLst>
            </a:custGeom>
            <a:solidFill>
              <a:srgbClr val="F58ABC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B3E44E4-61B0-23C9-17B7-D1E92AB78CBD}"/>
                </a:ext>
              </a:extLst>
            </p:cNvPr>
            <p:cNvSpPr/>
            <p:nvPr/>
          </p:nvSpPr>
          <p:spPr>
            <a:xfrm rot="-495782">
              <a:off x="6623496" y="4583333"/>
              <a:ext cx="128028" cy="697886"/>
            </a:xfrm>
            <a:custGeom>
              <a:avLst/>
              <a:gdLst>
                <a:gd name="connsiteX0" fmla="*/ 79704 w 128028"/>
                <a:gd name="connsiteY0" fmla="*/ 68 h 697886"/>
                <a:gd name="connsiteX1" fmla="*/ 128207 w 128028"/>
                <a:gd name="connsiteY1" fmla="*/ 48500 h 697886"/>
                <a:gd name="connsiteX2" fmla="*/ 128207 w 128028"/>
                <a:gd name="connsiteY2" fmla="*/ 649523 h 697886"/>
                <a:gd name="connsiteX3" fmla="*/ 79704 w 128028"/>
                <a:gd name="connsiteY3" fmla="*/ 697955 h 697886"/>
                <a:gd name="connsiteX4" fmla="*/ 48681 w 128028"/>
                <a:gd name="connsiteY4" fmla="*/ 697955 h 697886"/>
                <a:gd name="connsiteX5" fmla="*/ 178 w 128028"/>
                <a:gd name="connsiteY5" fmla="*/ 649523 h 697886"/>
                <a:gd name="connsiteX6" fmla="*/ 178 w 128028"/>
                <a:gd name="connsiteY6" fmla="*/ 48500 h 697886"/>
                <a:gd name="connsiteX7" fmla="*/ 48681 w 128028"/>
                <a:gd name="connsiteY7" fmla="*/ 68 h 69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028" h="697886">
                  <a:moveTo>
                    <a:pt x="79704" y="68"/>
                  </a:moveTo>
                  <a:cubicBezTo>
                    <a:pt x="106491" y="68"/>
                    <a:pt x="128207" y="21752"/>
                    <a:pt x="128207" y="48500"/>
                  </a:cubicBezTo>
                  <a:lnTo>
                    <a:pt x="128207" y="649523"/>
                  </a:lnTo>
                  <a:cubicBezTo>
                    <a:pt x="128207" y="676271"/>
                    <a:pt x="106492" y="697955"/>
                    <a:pt x="79704" y="697955"/>
                  </a:cubicBezTo>
                  <a:lnTo>
                    <a:pt x="48681" y="697955"/>
                  </a:lnTo>
                  <a:cubicBezTo>
                    <a:pt x="21893" y="697955"/>
                    <a:pt x="178" y="676272"/>
                    <a:pt x="178" y="649523"/>
                  </a:cubicBezTo>
                  <a:lnTo>
                    <a:pt x="178" y="48500"/>
                  </a:lnTo>
                  <a:cubicBezTo>
                    <a:pt x="178" y="21752"/>
                    <a:pt x="21893" y="68"/>
                    <a:pt x="48681" y="68"/>
                  </a:cubicBezTo>
                  <a:close/>
                </a:path>
              </a:pathLst>
            </a:custGeom>
            <a:solidFill>
              <a:srgbClr val="FFAAAA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9BC3FD7-986B-227D-5E25-37E2B2C6A7BB}"/>
                </a:ext>
              </a:extLst>
            </p:cNvPr>
            <p:cNvSpPr/>
            <p:nvPr/>
          </p:nvSpPr>
          <p:spPr>
            <a:xfrm rot="-119051">
              <a:off x="4221298" y="2478788"/>
              <a:ext cx="490389" cy="882551"/>
            </a:xfrm>
            <a:custGeom>
              <a:avLst/>
              <a:gdLst>
                <a:gd name="connsiteX0" fmla="*/ 438711 w 490389"/>
                <a:gd name="connsiteY0" fmla="*/ 8437 h 882551"/>
                <a:gd name="connsiteX1" fmla="*/ 476578 w 490389"/>
                <a:gd name="connsiteY1" fmla="*/ 147587 h 882551"/>
                <a:gd name="connsiteX2" fmla="*/ 105021 w 490389"/>
                <a:gd name="connsiteY2" fmla="*/ 803186 h 882551"/>
                <a:gd name="connsiteX3" fmla="*/ 23098 w 490389"/>
                <a:gd name="connsiteY3" fmla="*/ 876486 h 882551"/>
                <a:gd name="connsiteX4" fmla="*/ 34488 w 490389"/>
                <a:gd name="connsiteY4" fmla="*/ 757490 h 882551"/>
                <a:gd name="connsiteX5" fmla="*/ 306545 w 490389"/>
                <a:gd name="connsiteY5" fmla="*/ 66240 h 882551"/>
                <a:gd name="connsiteX6" fmla="*/ 438711 w 490389"/>
                <a:gd name="connsiteY6" fmla="*/ 8437 h 88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389" h="882551">
                  <a:moveTo>
                    <a:pt x="438711" y="8437"/>
                  </a:moveTo>
                  <a:cubicBezTo>
                    <a:pt x="485810" y="30971"/>
                    <a:pt x="506402" y="94963"/>
                    <a:pt x="476578" y="147587"/>
                  </a:cubicBezTo>
                  <a:lnTo>
                    <a:pt x="105021" y="803186"/>
                  </a:lnTo>
                  <a:cubicBezTo>
                    <a:pt x="75197" y="855810"/>
                    <a:pt x="70197" y="899019"/>
                    <a:pt x="23098" y="876486"/>
                  </a:cubicBezTo>
                  <a:cubicBezTo>
                    <a:pt x="-24001" y="853953"/>
                    <a:pt x="12337" y="813773"/>
                    <a:pt x="34488" y="757490"/>
                  </a:cubicBezTo>
                  <a:lnTo>
                    <a:pt x="306545" y="66240"/>
                  </a:lnTo>
                  <a:cubicBezTo>
                    <a:pt x="328696" y="9957"/>
                    <a:pt x="391611" y="-14096"/>
                    <a:pt x="438711" y="8437"/>
                  </a:cubicBezTo>
                  <a:close/>
                </a:path>
              </a:pathLst>
            </a:custGeom>
            <a:solidFill>
              <a:srgbClr val="778BA2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2790D79-740B-D45A-58A3-1E744E865839}"/>
                </a:ext>
              </a:extLst>
            </p:cNvPr>
            <p:cNvSpPr/>
            <p:nvPr/>
          </p:nvSpPr>
          <p:spPr>
            <a:xfrm rot="-119051">
              <a:off x="4221199" y="2478786"/>
              <a:ext cx="490293" cy="871221"/>
            </a:xfrm>
            <a:custGeom>
              <a:avLst/>
              <a:gdLst>
                <a:gd name="connsiteX0" fmla="*/ 420321 w 490293"/>
                <a:gd name="connsiteY0" fmla="*/ 2143 h 871221"/>
                <a:gd name="connsiteX1" fmla="*/ 306446 w 490293"/>
                <a:gd name="connsiteY1" fmla="*/ 66248 h 871221"/>
                <a:gd name="connsiteX2" fmla="*/ 34396 w 490293"/>
                <a:gd name="connsiteY2" fmla="*/ 757492 h 871221"/>
                <a:gd name="connsiteX3" fmla="*/ 14144 w 490293"/>
                <a:gd name="connsiteY3" fmla="*/ 871269 h 871221"/>
                <a:gd name="connsiteX4" fmla="*/ 283845 w 490293"/>
                <a:gd name="connsiteY4" fmla="*/ 186039 h 871221"/>
                <a:gd name="connsiteX5" fmla="*/ 416013 w 490293"/>
                <a:gd name="connsiteY5" fmla="*/ 128242 h 871221"/>
                <a:gd name="connsiteX6" fmla="*/ 460206 w 490293"/>
                <a:gd name="connsiteY6" fmla="*/ 176310 h 871221"/>
                <a:gd name="connsiteX7" fmla="*/ 476482 w 490293"/>
                <a:gd name="connsiteY7" fmla="*/ 147596 h 871221"/>
                <a:gd name="connsiteX8" fmla="*/ 438618 w 490293"/>
                <a:gd name="connsiteY8" fmla="*/ 8438 h 871221"/>
                <a:gd name="connsiteX9" fmla="*/ 420321 w 490293"/>
                <a:gd name="connsiteY9" fmla="*/ 2143 h 87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0293" h="871221">
                  <a:moveTo>
                    <a:pt x="420321" y="2143"/>
                  </a:moveTo>
                  <a:cubicBezTo>
                    <a:pt x="376424" y="-7580"/>
                    <a:pt x="325829" y="17000"/>
                    <a:pt x="306446" y="66248"/>
                  </a:cubicBezTo>
                  <a:lnTo>
                    <a:pt x="34396" y="757492"/>
                  </a:lnTo>
                  <a:cubicBezTo>
                    <a:pt x="13854" y="809686"/>
                    <a:pt x="-18770" y="848003"/>
                    <a:pt x="14144" y="871269"/>
                  </a:cubicBezTo>
                  <a:lnTo>
                    <a:pt x="283845" y="186039"/>
                  </a:lnTo>
                  <a:cubicBezTo>
                    <a:pt x="305996" y="129756"/>
                    <a:pt x="368914" y="105709"/>
                    <a:pt x="416013" y="128242"/>
                  </a:cubicBezTo>
                  <a:cubicBezTo>
                    <a:pt x="436326" y="137960"/>
                    <a:pt x="451672" y="155407"/>
                    <a:pt x="460206" y="176310"/>
                  </a:cubicBezTo>
                  <a:lnTo>
                    <a:pt x="476482" y="147596"/>
                  </a:lnTo>
                  <a:cubicBezTo>
                    <a:pt x="506306" y="94972"/>
                    <a:pt x="485717" y="30971"/>
                    <a:pt x="438618" y="8438"/>
                  </a:cubicBezTo>
                  <a:cubicBezTo>
                    <a:pt x="432730" y="5621"/>
                    <a:pt x="426593" y="3532"/>
                    <a:pt x="420321" y="2143"/>
                  </a:cubicBezTo>
                  <a:close/>
                </a:path>
              </a:pathLst>
            </a:custGeom>
            <a:solidFill>
              <a:srgbClr val="DDE6E8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8EB25E8E-2FE2-843E-E1C9-17626CA0D425}"/>
                </a:ext>
              </a:extLst>
            </p:cNvPr>
            <p:cNvSpPr/>
            <p:nvPr/>
          </p:nvSpPr>
          <p:spPr>
            <a:xfrm rot="-119051">
              <a:off x="4292680" y="2923136"/>
              <a:ext cx="220057" cy="247905"/>
            </a:xfrm>
            <a:custGeom>
              <a:avLst/>
              <a:gdLst>
                <a:gd name="connsiteX0" fmla="*/ 114 w 220057"/>
                <a:gd name="connsiteY0" fmla="*/ 247956 h 247905"/>
                <a:gd name="connsiteX1" fmla="*/ 220171 w 220057"/>
                <a:gd name="connsiteY1" fmla="*/ 50 h 247905"/>
                <a:gd name="connsiteX2" fmla="*/ 94424 w 220057"/>
                <a:gd name="connsiteY2" fmla="*/ 230498 h 24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0057" h="247905">
                  <a:moveTo>
                    <a:pt x="114" y="247956"/>
                  </a:moveTo>
                  <a:lnTo>
                    <a:pt x="220171" y="50"/>
                  </a:lnTo>
                  <a:lnTo>
                    <a:pt x="94424" y="230498"/>
                  </a:lnTo>
                  <a:close/>
                </a:path>
              </a:pathLst>
            </a:custGeom>
            <a:solidFill>
              <a:srgbClr val="293B3D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A5F42D3-3E5B-ECB8-C68C-D34A459CC1DF}"/>
                </a:ext>
              </a:extLst>
            </p:cNvPr>
            <p:cNvSpPr/>
            <p:nvPr/>
          </p:nvSpPr>
          <p:spPr>
            <a:xfrm>
              <a:off x="3987870" y="3032645"/>
              <a:ext cx="1077952" cy="1010342"/>
            </a:xfrm>
            <a:custGeom>
              <a:avLst/>
              <a:gdLst>
                <a:gd name="connsiteX0" fmla="*/ 932276 w 1077952"/>
                <a:gd name="connsiteY0" fmla="*/ 676879 h 1010342"/>
                <a:gd name="connsiteX1" fmla="*/ 393300 w 1077952"/>
                <a:gd name="connsiteY1" fmla="*/ 838634 h 1010342"/>
                <a:gd name="connsiteX2" fmla="*/ 145676 w 1077952"/>
                <a:gd name="connsiteY2" fmla="*/ 333463 h 1010342"/>
                <a:gd name="connsiteX3" fmla="*/ 684653 w 1077952"/>
                <a:gd name="connsiteY3" fmla="*/ 171708 h 1010342"/>
                <a:gd name="connsiteX4" fmla="*/ 932276 w 1077952"/>
                <a:gd name="connsiteY4" fmla="*/ 676879 h 101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7952" h="1010342">
                  <a:moveTo>
                    <a:pt x="932276" y="676879"/>
                  </a:moveTo>
                  <a:cubicBezTo>
                    <a:pt x="851821" y="861045"/>
                    <a:pt x="610513" y="933466"/>
                    <a:pt x="393300" y="838634"/>
                  </a:cubicBezTo>
                  <a:cubicBezTo>
                    <a:pt x="176086" y="743803"/>
                    <a:pt x="65221" y="517630"/>
                    <a:pt x="145676" y="333463"/>
                  </a:cubicBezTo>
                  <a:cubicBezTo>
                    <a:pt x="226131" y="149297"/>
                    <a:pt x="467439" y="76876"/>
                    <a:pt x="684653" y="171708"/>
                  </a:cubicBezTo>
                  <a:cubicBezTo>
                    <a:pt x="901866" y="266539"/>
                    <a:pt x="1012731" y="492712"/>
                    <a:pt x="932276" y="676879"/>
                  </a:cubicBezTo>
                  <a:close/>
                </a:path>
              </a:pathLst>
            </a:custGeom>
            <a:solidFill>
              <a:srgbClr val="202B2F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DC08226-72C2-FF3F-7D66-C30890AE4FC3}"/>
                </a:ext>
              </a:extLst>
            </p:cNvPr>
            <p:cNvSpPr/>
            <p:nvPr/>
          </p:nvSpPr>
          <p:spPr>
            <a:xfrm rot="-119051">
              <a:off x="4221298" y="2478788"/>
              <a:ext cx="490389" cy="882551"/>
            </a:xfrm>
            <a:custGeom>
              <a:avLst/>
              <a:gdLst>
                <a:gd name="connsiteX0" fmla="*/ 438711 w 490389"/>
                <a:gd name="connsiteY0" fmla="*/ 8437 h 882551"/>
                <a:gd name="connsiteX1" fmla="*/ 476578 w 490389"/>
                <a:gd name="connsiteY1" fmla="*/ 147587 h 882551"/>
                <a:gd name="connsiteX2" fmla="*/ 105021 w 490389"/>
                <a:gd name="connsiteY2" fmla="*/ 803186 h 882551"/>
                <a:gd name="connsiteX3" fmla="*/ 23098 w 490389"/>
                <a:gd name="connsiteY3" fmla="*/ 876486 h 882551"/>
                <a:gd name="connsiteX4" fmla="*/ 34488 w 490389"/>
                <a:gd name="connsiteY4" fmla="*/ 757490 h 882551"/>
                <a:gd name="connsiteX5" fmla="*/ 306545 w 490389"/>
                <a:gd name="connsiteY5" fmla="*/ 66240 h 882551"/>
                <a:gd name="connsiteX6" fmla="*/ 438711 w 490389"/>
                <a:gd name="connsiteY6" fmla="*/ 8437 h 882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0389" h="882551">
                  <a:moveTo>
                    <a:pt x="438711" y="8437"/>
                  </a:moveTo>
                  <a:cubicBezTo>
                    <a:pt x="485810" y="30971"/>
                    <a:pt x="506402" y="94963"/>
                    <a:pt x="476578" y="147587"/>
                  </a:cubicBezTo>
                  <a:lnTo>
                    <a:pt x="105021" y="803186"/>
                  </a:lnTo>
                  <a:cubicBezTo>
                    <a:pt x="75197" y="855810"/>
                    <a:pt x="70197" y="899019"/>
                    <a:pt x="23098" y="876486"/>
                  </a:cubicBezTo>
                  <a:cubicBezTo>
                    <a:pt x="-24001" y="853953"/>
                    <a:pt x="12337" y="813773"/>
                    <a:pt x="34488" y="757490"/>
                  </a:cubicBezTo>
                  <a:lnTo>
                    <a:pt x="306545" y="66240"/>
                  </a:lnTo>
                  <a:cubicBezTo>
                    <a:pt x="328696" y="9957"/>
                    <a:pt x="391611" y="-14096"/>
                    <a:pt x="438711" y="8437"/>
                  </a:cubicBezTo>
                  <a:close/>
                </a:path>
              </a:pathLst>
            </a:custGeom>
            <a:noFill/>
            <a:ln w="32588" cap="flat">
              <a:solidFill>
                <a:srgbClr val="191A1D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EF7BE00E-DFE3-3D73-4E1C-9895E92D21B8}"/>
                </a:ext>
              </a:extLst>
            </p:cNvPr>
            <p:cNvSpPr/>
            <p:nvPr/>
          </p:nvSpPr>
          <p:spPr>
            <a:xfrm rot="-119051">
              <a:off x="4137269" y="3164789"/>
              <a:ext cx="576322" cy="525180"/>
            </a:xfrm>
            <a:custGeom>
              <a:avLst/>
              <a:gdLst>
                <a:gd name="connsiteX0" fmla="*/ 363752 w 576322"/>
                <a:gd name="connsiteY0" fmla="*/ 1130 h 525180"/>
                <a:gd name="connsiteX1" fmla="*/ 115 w 576322"/>
                <a:gd name="connsiteY1" fmla="*/ 188743 h 525180"/>
                <a:gd name="connsiteX2" fmla="*/ 77071 w 576322"/>
                <a:gd name="connsiteY2" fmla="*/ 357509 h 525180"/>
                <a:gd name="connsiteX3" fmla="*/ 296134 w 576322"/>
                <a:gd name="connsiteY3" fmla="*/ 525237 h 525180"/>
                <a:gd name="connsiteX4" fmla="*/ 573336 w 576322"/>
                <a:gd name="connsiteY4" fmla="*/ 67094 h 525180"/>
                <a:gd name="connsiteX5" fmla="*/ 363752 w 576322"/>
                <a:gd name="connsiteY5" fmla="*/ 1130 h 52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6322" h="525180">
                  <a:moveTo>
                    <a:pt x="363752" y="1130"/>
                  </a:moveTo>
                  <a:cubicBezTo>
                    <a:pt x="203294" y="-9780"/>
                    <a:pt x="61911" y="63164"/>
                    <a:pt x="115" y="188743"/>
                  </a:cubicBezTo>
                  <a:cubicBezTo>
                    <a:pt x="18103" y="250333"/>
                    <a:pt x="43578" y="317151"/>
                    <a:pt x="77071" y="357509"/>
                  </a:cubicBezTo>
                  <a:cubicBezTo>
                    <a:pt x="151959" y="447748"/>
                    <a:pt x="296134" y="525237"/>
                    <a:pt x="296134" y="525237"/>
                  </a:cubicBezTo>
                  <a:cubicBezTo>
                    <a:pt x="296134" y="525237"/>
                    <a:pt x="610823" y="75028"/>
                    <a:pt x="573336" y="67094"/>
                  </a:cubicBezTo>
                  <a:cubicBezTo>
                    <a:pt x="558821" y="64022"/>
                    <a:pt x="466064" y="34296"/>
                    <a:pt x="363752" y="1130"/>
                  </a:cubicBezTo>
                  <a:close/>
                </a:path>
              </a:pathLst>
            </a:custGeom>
            <a:solidFill>
              <a:srgbClr val="778BA2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6ACF0695-418F-D21C-9E65-4335B4F10BE4}"/>
                </a:ext>
              </a:extLst>
            </p:cNvPr>
            <p:cNvSpPr/>
            <p:nvPr/>
          </p:nvSpPr>
          <p:spPr>
            <a:xfrm rot="-119051">
              <a:off x="4146173" y="3378384"/>
              <a:ext cx="272569" cy="266243"/>
            </a:xfrm>
            <a:custGeom>
              <a:avLst/>
              <a:gdLst>
                <a:gd name="connsiteX0" fmla="*/ -17 w 272569"/>
                <a:gd name="connsiteY0" fmla="*/ -295 h 266243"/>
                <a:gd name="connsiteX1" fmla="*/ 70870 w 272569"/>
                <a:gd name="connsiteY1" fmla="*/ 148550 h 266243"/>
                <a:gd name="connsiteX2" fmla="*/ 208037 w 272569"/>
                <a:gd name="connsiteY2" fmla="*/ 265949 h 266243"/>
                <a:gd name="connsiteX3" fmla="*/ 272552 w 272569"/>
                <a:gd name="connsiteY3" fmla="*/ 172145 h 26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569" h="266243">
                  <a:moveTo>
                    <a:pt x="-17" y="-295"/>
                  </a:moveTo>
                  <a:cubicBezTo>
                    <a:pt x="17483" y="55382"/>
                    <a:pt x="40960" y="112508"/>
                    <a:pt x="70870" y="148550"/>
                  </a:cubicBezTo>
                  <a:cubicBezTo>
                    <a:pt x="108194" y="193525"/>
                    <a:pt x="162718" y="235323"/>
                    <a:pt x="208037" y="265949"/>
                  </a:cubicBezTo>
                  <a:lnTo>
                    <a:pt x="272552" y="172145"/>
                  </a:lnTo>
                  <a:close/>
                </a:path>
              </a:pathLst>
            </a:custGeom>
            <a:solidFill>
              <a:srgbClr val="5B688D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E687031-BF06-9080-430A-A5D29E09D145}"/>
                </a:ext>
              </a:extLst>
            </p:cNvPr>
            <p:cNvSpPr/>
            <p:nvPr/>
          </p:nvSpPr>
          <p:spPr>
            <a:xfrm>
              <a:off x="4303228" y="4257335"/>
              <a:ext cx="664681" cy="782566"/>
            </a:xfrm>
            <a:custGeom>
              <a:avLst/>
              <a:gdLst>
                <a:gd name="connsiteX0" fmla="*/ 617184 w 664681"/>
                <a:gd name="connsiteY0" fmla="*/ 61422 h 782566"/>
                <a:gd name="connsiteX1" fmla="*/ 627243 w 664681"/>
                <a:gd name="connsiteY1" fmla="*/ 146326 h 782566"/>
                <a:gd name="connsiteX2" fmla="*/ 162871 w 664681"/>
                <a:gd name="connsiteY2" fmla="*/ 735097 h 782566"/>
                <a:gd name="connsiteX3" fmla="*/ 77934 w 664681"/>
                <a:gd name="connsiteY3" fmla="*/ 745131 h 782566"/>
                <a:gd name="connsiteX4" fmla="*/ 47498 w 664681"/>
                <a:gd name="connsiteY4" fmla="*/ 721144 h 782566"/>
                <a:gd name="connsiteX5" fmla="*/ 37439 w 664681"/>
                <a:gd name="connsiteY5" fmla="*/ 636240 h 782566"/>
                <a:gd name="connsiteX6" fmla="*/ 501810 w 664681"/>
                <a:gd name="connsiteY6" fmla="*/ 47469 h 782566"/>
                <a:gd name="connsiteX7" fmla="*/ 586748 w 664681"/>
                <a:gd name="connsiteY7" fmla="*/ 37435 h 78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4681" h="782566">
                  <a:moveTo>
                    <a:pt x="617184" y="61422"/>
                  </a:moveTo>
                  <a:cubicBezTo>
                    <a:pt x="643416" y="82097"/>
                    <a:pt x="647920" y="120110"/>
                    <a:pt x="627243" y="146326"/>
                  </a:cubicBezTo>
                  <a:lnTo>
                    <a:pt x="162871" y="735097"/>
                  </a:lnTo>
                  <a:cubicBezTo>
                    <a:pt x="142194" y="761314"/>
                    <a:pt x="104166" y="765806"/>
                    <a:pt x="77934" y="745131"/>
                  </a:cubicBezTo>
                  <a:lnTo>
                    <a:pt x="47498" y="721144"/>
                  </a:lnTo>
                  <a:cubicBezTo>
                    <a:pt x="21266" y="700469"/>
                    <a:pt x="16762" y="662456"/>
                    <a:pt x="37439" y="636240"/>
                  </a:cubicBezTo>
                  <a:lnTo>
                    <a:pt x="501810" y="47469"/>
                  </a:lnTo>
                  <a:cubicBezTo>
                    <a:pt x="522487" y="21252"/>
                    <a:pt x="560515" y="16760"/>
                    <a:pt x="586748" y="37435"/>
                  </a:cubicBezTo>
                  <a:close/>
                </a:path>
              </a:pathLst>
            </a:custGeom>
            <a:solidFill>
              <a:srgbClr val="FFAAAA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0B41CC4A-E5C8-5615-C116-C40106DF9C83}"/>
                </a:ext>
              </a:extLst>
            </p:cNvPr>
            <p:cNvSpPr/>
            <p:nvPr/>
          </p:nvSpPr>
          <p:spPr>
            <a:xfrm rot="-119051">
              <a:off x="4700513" y="4343193"/>
              <a:ext cx="244346" cy="164812"/>
            </a:xfrm>
            <a:custGeom>
              <a:avLst/>
              <a:gdLst>
                <a:gd name="connsiteX0" fmla="*/ 123 w 244346"/>
                <a:gd name="connsiteY0" fmla="*/ 104286 h 164812"/>
                <a:gd name="connsiteX1" fmla="*/ 161583 w 244346"/>
                <a:gd name="connsiteY1" fmla="*/ 164887 h 164812"/>
                <a:gd name="connsiteX2" fmla="*/ 244470 w 244346"/>
                <a:gd name="connsiteY2" fmla="*/ 78676 h 164812"/>
                <a:gd name="connsiteX3" fmla="*/ 63296 w 244346"/>
                <a:gd name="connsiteY3" fmla="*/ 199 h 164812"/>
                <a:gd name="connsiteX4" fmla="*/ 123 w 244346"/>
                <a:gd name="connsiteY4" fmla="*/ 104286 h 16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346" h="164812">
                  <a:moveTo>
                    <a:pt x="123" y="104286"/>
                  </a:moveTo>
                  <a:lnTo>
                    <a:pt x="161583" y="164887"/>
                  </a:lnTo>
                  <a:lnTo>
                    <a:pt x="244470" y="78676"/>
                  </a:lnTo>
                  <a:cubicBezTo>
                    <a:pt x="244470" y="78676"/>
                    <a:pt x="64090" y="-3548"/>
                    <a:pt x="63296" y="199"/>
                  </a:cubicBezTo>
                  <a:cubicBezTo>
                    <a:pt x="62503" y="3946"/>
                    <a:pt x="123" y="104286"/>
                    <a:pt x="123" y="104286"/>
                  </a:cubicBezTo>
                  <a:close/>
                </a:path>
              </a:pathLst>
            </a:custGeom>
            <a:solidFill>
              <a:srgbClr val="D94E4E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A087822-8540-F367-9BF2-83023A2BCF82}"/>
                </a:ext>
              </a:extLst>
            </p:cNvPr>
            <p:cNvSpPr/>
            <p:nvPr/>
          </p:nvSpPr>
          <p:spPr>
            <a:xfrm>
              <a:off x="4303228" y="4257335"/>
              <a:ext cx="664681" cy="782566"/>
            </a:xfrm>
            <a:custGeom>
              <a:avLst/>
              <a:gdLst>
                <a:gd name="connsiteX0" fmla="*/ 617184 w 664681"/>
                <a:gd name="connsiteY0" fmla="*/ 61422 h 782566"/>
                <a:gd name="connsiteX1" fmla="*/ 627243 w 664681"/>
                <a:gd name="connsiteY1" fmla="*/ 146326 h 782566"/>
                <a:gd name="connsiteX2" fmla="*/ 162871 w 664681"/>
                <a:gd name="connsiteY2" fmla="*/ 735097 h 782566"/>
                <a:gd name="connsiteX3" fmla="*/ 77934 w 664681"/>
                <a:gd name="connsiteY3" fmla="*/ 745131 h 782566"/>
                <a:gd name="connsiteX4" fmla="*/ 47498 w 664681"/>
                <a:gd name="connsiteY4" fmla="*/ 721144 h 782566"/>
                <a:gd name="connsiteX5" fmla="*/ 37439 w 664681"/>
                <a:gd name="connsiteY5" fmla="*/ 636240 h 782566"/>
                <a:gd name="connsiteX6" fmla="*/ 501810 w 664681"/>
                <a:gd name="connsiteY6" fmla="*/ 47469 h 782566"/>
                <a:gd name="connsiteX7" fmla="*/ 586748 w 664681"/>
                <a:gd name="connsiteY7" fmla="*/ 37435 h 78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4681" h="782566">
                  <a:moveTo>
                    <a:pt x="617184" y="61422"/>
                  </a:moveTo>
                  <a:cubicBezTo>
                    <a:pt x="643416" y="82097"/>
                    <a:pt x="647920" y="120110"/>
                    <a:pt x="627243" y="146326"/>
                  </a:cubicBezTo>
                  <a:lnTo>
                    <a:pt x="162871" y="735097"/>
                  </a:lnTo>
                  <a:cubicBezTo>
                    <a:pt x="142194" y="761314"/>
                    <a:pt x="104166" y="765806"/>
                    <a:pt x="77934" y="745131"/>
                  </a:cubicBezTo>
                  <a:lnTo>
                    <a:pt x="47498" y="721144"/>
                  </a:lnTo>
                  <a:cubicBezTo>
                    <a:pt x="21266" y="700469"/>
                    <a:pt x="16762" y="662456"/>
                    <a:pt x="37439" y="636240"/>
                  </a:cubicBezTo>
                  <a:lnTo>
                    <a:pt x="501810" y="47469"/>
                  </a:lnTo>
                  <a:cubicBezTo>
                    <a:pt x="522487" y="21252"/>
                    <a:pt x="560515" y="16760"/>
                    <a:pt x="586748" y="37435"/>
                  </a:cubicBezTo>
                  <a:close/>
                </a:path>
              </a:pathLst>
            </a:custGeom>
            <a:noFill/>
            <a:ln w="32588" cap="flat">
              <a:solidFill>
                <a:srgbClr val="420527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0D9F418-C59B-C6FE-919A-D003A2BB2685}"/>
                </a:ext>
              </a:extLst>
            </p:cNvPr>
            <p:cNvSpPr/>
            <p:nvPr/>
          </p:nvSpPr>
          <p:spPr>
            <a:xfrm rot="-119051">
              <a:off x="4160457" y="3164691"/>
              <a:ext cx="512211" cy="170981"/>
            </a:xfrm>
            <a:custGeom>
              <a:avLst/>
              <a:gdLst>
                <a:gd name="connsiteX0" fmla="*/ 404341 w 512211"/>
                <a:gd name="connsiteY0" fmla="*/ 11017 h 170981"/>
                <a:gd name="connsiteX1" fmla="*/ 115 w 512211"/>
                <a:gd name="connsiteY1" fmla="*/ 141485 h 170981"/>
                <a:gd name="connsiteX2" fmla="*/ 441755 w 512211"/>
                <a:gd name="connsiteY2" fmla="*/ 171035 h 170981"/>
                <a:gd name="connsiteX3" fmla="*/ 512326 w 512211"/>
                <a:gd name="connsiteY3" fmla="*/ 48013 h 170981"/>
                <a:gd name="connsiteX4" fmla="*/ 404341 w 512211"/>
                <a:gd name="connsiteY4" fmla="*/ 11017 h 17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211" h="170981">
                  <a:moveTo>
                    <a:pt x="404341" y="11017"/>
                  </a:moveTo>
                  <a:cubicBezTo>
                    <a:pt x="242548" y="-24132"/>
                    <a:pt x="84777" y="26789"/>
                    <a:pt x="115" y="141485"/>
                  </a:cubicBezTo>
                  <a:cubicBezTo>
                    <a:pt x="155940" y="88247"/>
                    <a:pt x="310450" y="44630"/>
                    <a:pt x="441755" y="171035"/>
                  </a:cubicBezTo>
                  <a:cubicBezTo>
                    <a:pt x="441755" y="171035"/>
                    <a:pt x="480291" y="110382"/>
                    <a:pt x="512326" y="48013"/>
                  </a:cubicBezTo>
                  <a:cubicBezTo>
                    <a:pt x="477718" y="31564"/>
                    <a:pt x="441400" y="19122"/>
                    <a:pt x="404341" y="11017"/>
                  </a:cubicBezTo>
                  <a:close/>
                </a:path>
              </a:pathLst>
            </a:custGeom>
            <a:solidFill>
              <a:srgbClr val="D3DDE1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C833729-B76E-C501-4259-C021EBC44CA0}"/>
                </a:ext>
              </a:extLst>
            </p:cNvPr>
            <p:cNvSpPr/>
            <p:nvPr/>
          </p:nvSpPr>
          <p:spPr>
            <a:xfrm>
              <a:off x="3987870" y="3032645"/>
              <a:ext cx="1077952" cy="1010342"/>
            </a:xfrm>
            <a:custGeom>
              <a:avLst/>
              <a:gdLst>
                <a:gd name="connsiteX0" fmla="*/ 932276 w 1077952"/>
                <a:gd name="connsiteY0" fmla="*/ 676879 h 1010342"/>
                <a:gd name="connsiteX1" fmla="*/ 393300 w 1077952"/>
                <a:gd name="connsiteY1" fmla="*/ 838634 h 1010342"/>
                <a:gd name="connsiteX2" fmla="*/ 145676 w 1077952"/>
                <a:gd name="connsiteY2" fmla="*/ 333463 h 1010342"/>
                <a:gd name="connsiteX3" fmla="*/ 684653 w 1077952"/>
                <a:gd name="connsiteY3" fmla="*/ 171708 h 1010342"/>
                <a:gd name="connsiteX4" fmla="*/ 932276 w 1077952"/>
                <a:gd name="connsiteY4" fmla="*/ 676879 h 101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7952" h="1010342">
                  <a:moveTo>
                    <a:pt x="932276" y="676879"/>
                  </a:moveTo>
                  <a:cubicBezTo>
                    <a:pt x="851821" y="861045"/>
                    <a:pt x="610513" y="933466"/>
                    <a:pt x="393300" y="838634"/>
                  </a:cubicBezTo>
                  <a:cubicBezTo>
                    <a:pt x="176086" y="743803"/>
                    <a:pt x="65221" y="517630"/>
                    <a:pt x="145676" y="333463"/>
                  </a:cubicBezTo>
                  <a:cubicBezTo>
                    <a:pt x="226131" y="149297"/>
                    <a:pt x="467439" y="76876"/>
                    <a:pt x="684653" y="171708"/>
                  </a:cubicBezTo>
                  <a:cubicBezTo>
                    <a:pt x="901866" y="266539"/>
                    <a:pt x="1012731" y="492712"/>
                    <a:pt x="932276" y="676879"/>
                  </a:cubicBezTo>
                  <a:close/>
                </a:path>
              </a:pathLst>
            </a:custGeom>
            <a:noFill/>
            <a:ln w="32588" cap="flat">
              <a:solidFill>
                <a:srgbClr val="191A1D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565D204-FC19-369D-FCFF-EBC26DDAB414}"/>
                </a:ext>
              </a:extLst>
            </p:cNvPr>
            <p:cNvSpPr/>
            <p:nvPr/>
          </p:nvSpPr>
          <p:spPr>
            <a:xfrm rot="-119051">
              <a:off x="4271879" y="3020120"/>
              <a:ext cx="1748449" cy="1564167"/>
            </a:xfrm>
            <a:custGeom>
              <a:avLst/>
              <a:gdLst>
                <a:gd name="connsiteX0" fmla="*/ 695215 w 1748449"/>
                <a:gd name="connsiteY0" fmla="*/ 23077 h 1564167"/>
                <a:gd name="connsiteX1" fmla="*/ 1581868 w 1748449"/>
                <a:gd name="connsiteY1" fmla="*/ 353851 h 1564167"/>
                <a:gd name="connsiteX2" fmla="*/ 1718829 w 1748449"/>
                <a:gd name="connsiteY2" fmla="*/ 742106 h 1564167"/>
                <a:gd name="connsiteX3" fmla="*/ 1404526 w 1748449"/>
                <a:gd name="connsiteY3" fmla="*/ 1398559 h 1564167"/>
                <a:gd name="connsiteX4" fmla="*/ 1016123 w 1748449"/>
                <a:gd name="connsiteY4" fmla="*/ 1535468 h 1564167"/>
                <a:gd name="connsiteX5" fmla="*/ 165862 w 1748449"/>
                <a:gd name="connsiteY5" fmla="*/ 1128684 h 1564167"/>
                <a:gd name="connsiteX6" fmla="*/ 28902 w 1748449"/>
                <a:gd name="connsiteY6" fmla="*/ 740429 h 1564167"/>
                <a:gd name="connsiteX7" fmla="*/ 306812 w 1748449"/>
                <a:gd name="connsiteY7" fmla="*/ 159986 h 1564167"/>
                <a:gd name="connsiteX8" fmla="*/ 695215 w 1748449"/>
                <a:gd name="connsiteY8" fmla="*/ 23077 h 156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8449" h="1564167">
                  <a:moveTo>
                    <a:pt x="695215" y="23077"/>
                  </a:moveTo>
                  <a:lnTo>
                    <a:pt x="1581868" y="353851"/>
                  </a:lnTo>
                  <a:cubicBezTo>
                    <a:pt x="1733020" y="410239"/>
                    <a:pt x="1788478" y="596636"/>
                    <a:pt x="1718829" y="742106"/>
                  </a:cubicBezTo>
                  <a:lnTo>
                    <a:pt x="1404526" y="1398559"/>
                  </a:lnTo>
                  <a:cubicBezTo>
                    <a:pt x="1334877" y="1544029"/>
                    <a:pt x="1161649" y="1605091"/>
                    <a:pt x="1016123" y="1535468"/>
                  </a:cubicBezTo>
                  <a:lnTo>
                    <a:pt x="165862" y="1128684"/>
                  </a:lnTo>
                  <a:cubicBezTo>
                    <a:pt x="20337" y="1059061"/>
                    <a:pt x="-40748" y="885899"/>
                    <a:pt x="28902" y="740429"/>
                  </a:cubicBezTo>
                  <a:lnTo>
                    <a:pt x="306812" y="159986"/>
                  </a:lnTo>
                  <a:cubicBezTo>
                    <a:pt x="376461" y="14516"/>
                    <a:pt x="544063" y="-33311"/>
                    <a:pt x="695215" y="23077"/>
                  </a:cubicBezTo>
                  <a:close/>
                </a:path>
              </a:pathLst>
            </a:custGeom>
            <a:solidFill>
              <a:srgbClr val="EA7A18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6C9A9AA3-172A-18FB-73C1-4C35898173D9}"/>
                </a:ext>
              </a:extLst>
            </p:cNvPr>
            <p:cNvSpPr/>
            <p:nvPr/>
          </p:nvSpPr>
          <p:spPr>
            <a:xfrm rot="-119051">
              <a:off x="4340477" y="3025644"/>
              <a:ext cx="1291270" cy="1112317"/>
            </a:xfrm>
            <a:custGeom>
              <a:avLst/>
              <a:gdLst>
                <a:gd name="connsiteX0" fmla="*/ 486570 w 1291270"/>
                <a:gd name="connsiteY0" fmla="*/ 59 h 1112317"/>
                <a:gd name="connsiteX1" fmla="*/ 230469 w 1291270"/>
                <a:gd name="connsiteY1" fmla="*/ 159863 h 1112317"/>
                <a:gd name="connsiteX2" fmla="*/ 125 w 1291270"/>
                <a:gd name="connsiteY2" fmla="*/ 640975 h 1112317"/>
                <a:gd name="connsiteX3" fmla="*/ 5258 w 1291270"/>
                <a:gd name="connsiteY3" fmla="*/ 660578 h 1112317"/>
                <a:gd name="connsiteX4" fmla="*/ 900508 w 1291270"/>
                <a:gd name="connsiteY4" fmla="*/ 1112377 h 1112317"/>
                <a:gd name="connsiteX5" fmla="*/ 1291395 w 1291270"/>
                <a:gd name="connsiteY5" fmla="*/ 302423 h 111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1270" h="1112317">
                  <a:moveTo>
                    <a:pt x="486570" y="59"/>
                  </a:moveTo>
                  <a:cubicBezTo>
                    <a:pt x="379099" y="2375"/>
                    <a:pt x="280004" y="56405"/>
                    <a:pt x="230469" y="159863"/>
                  </a:cubicBezTo>
                  <a:lnTo>
                    <a:pt x="125" y="640975"/>
                  </a:lnTo>
                  <a:cubicBezTo>
                    <a:pt x="1418" y="647426"/>
                    <a:pt x="3101" y="653962"/>
                    <a:pt x="5258" y="660578"/>
                  </a:cubicBezTo>
                  <a:cubicBezTo>
                    <a:pt x="38831" y="763589"/>
                    <a:pt x="900508" y="1112377"/>
                    <a:pt x="900508" y="1112377"/>
                  </a:cubicBezTo>
                  <a:lnTo>
                    <a:pt x="1291395" y="302423"/>
                  </a:lnTo>
                  <a:close/>
                </a:path>
              </a:pathLst>
            </a:custGeom>
            <a:solidFill>
              <a:srgbClr val="FDD466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8F9F30E-D0F8-7CFC-A960-D892F51EDAC7}"/>
                </a:ext>
              </a:extLst>
            </p:cNvPr>
            <p:cNvSpPr/>
            <p:nvPr/>
          </p:nvSpPr>
          <p:spPr>
            <a:xfrm rot="-119051">
              <a:off x="4523573" y="3059584"/>
              <a:ext cx="1455547" cy="760460"/>
            </a:xfrm>
            <a:custGeom>
              <a:avLst/>
              <a:gdLst>
                <a:gd name="connsiteX0" fmla="*/ 339310 w 1455547"/>
                <a:gd name="connsiteY0" fmla="*/ 7086 h 760460"/>
                <a:gd name="connsiteX1" fmla="*/ 2329 w 1455547"/>
                <a:gd name="connsiteY1" fmla="*/ 159037 h 760460"/>
                <a:gd name="connsiteX2" fmla="*/ 130 w 1455547"/>
                <a:gd name="connsiteY2" fmla="*/ 163583 h 760460"/>
                <a:gd name="connsiteX3" fmla="*/ 372916 w 1455547"/>
                <a:gd name="connsiteY3" fmla="*/ 84159 h 760460"/>
                <a:gd name="connsiteX4" fmla="*/ 1047678 w 1455547"/>
                <a:gd name="connsiteY4" fmla="*/ 347899 h 760460"/>
                <a:gd name="connsiteX5" fmla="*/ 1098583 w 1455547"/>
                <a:gd name="connsiteY5" fmla="*/ 282745 h 760460"/>
                <a:gd name="connsiteX6" fmla="*/ 397720 w 1455547"/>
                <a:gd name="connsiteY6" fmla="*/ 23596 h 760460"/>
                <a:gd name="connsiteX7" fmla="*/ 339310 w 1455547"/>
                <a:gd name="connsiteY7" fmla="*/ 7086 h 760460"/>
                <a:gd name="connsiteX8" fmla="*/ 1441811 w 1455547"/>
                <a:gd name="connsiteY8" fmla="*/ 713729 h 760460"/>
                <a:gd name="connsiteX9" fmla="*/ 1437896 w 1455547"/>
                <a:gd name="connsiteY9" fmla="*/ 760516 h 760460"/>
                <a:gd name="connsiteX10" fmla="*/ 1444214 w 1455547"/>
                <a:gd name="connsiteY10" fmla="*/ 747470 h 760460"/>
                <a:gd name="connsiteX11" fmla="*/ 1455677 w 1455547"/>
                <a:gd name="connsiteY11" fmla="*/ 720418 h 76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5547" h="760460">
                  <a:moveTo>
                    <a:pt x="339310" y="7086"/>
                  </a:moveTo>
                  <a:cubicBezTo>
                    <a:pt x="202296" y="-20123"/>
                    <a:pt x="63933" y="31891"/>
                    <a:pt x="2329" y="159037"/>
                  </a:cubicBezTo>
                  <a:lnTo>
                    <a:pt x="130" y="163583"/>
                  </a:lnTo>
                  <a:cubicBezTo>
                    <a:pt x="102703" y="95856"/>
                    <a:pt x="263941" y="37782"/>
                    <a:pt x="372916" y="84159"/>
                  </a:cubicBezTo>
                  <a:cubicBezTo>
                    <a:pt x="467110" y="104883"/>
                    <a:pt x="1047678" y="347899"/>
                    <a:pt x="1047678" y="347899"/>
                  </a:cubicBezTo>
                  <a:cubicBezTo>
                    <a:pt x="1047678" y="347899"/>
                    <a:pt x="1076232" y="303809"/>
                    <a:pt x="1098583" y="282745"/>
                  </a:cubicBezTo>
                  <a:lnTo>
                    <a:pt x="397720" y="23596"/>
                  </a:lnTo>
                  <a:cubicBezTo>
                    <a:pt x="378430" y="16464"/>
                    <a:pt x="358883" y="10972"/>
                    <a:pt x="339310" y="7086"/>
                  </a:cubicBezTo>
                  <a:close/>
                  <a:moveTo>
                    <a:pt x="1441811" y="713729"/>
                  </a:moveTo>
                  <a:cubicBezTo>
                    <a:pt x="1441725" y="729316"/>
                    <a:pt x="1440429" y="744967"/>
                    <a:pt x="1437896" y="760516"/>
                  </a:cubicBezTo>
                  <a:lnTo>
                    <a:pt x="1444214" y="747470"/>
                  </a:lnTo>
                  <a:cubicBezTo>
                    <a:pt x="1448511" y="738597"/>
                    <a:pt x="1452324" y="729561"/>
                    <a:pt x="1455677" y="720418"/>
                  </a:cubicBezTo>
                  <a:close/>
                </a:path>
              </a:pathLst>
            </a:custGeom>
            <a:solidFill>
              <a:srgbClr val="FF941A"/>
            </a:solidFill>
            <a:ln w="32917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693D22E-2C72-C774-6BD0-F2EE54709013}"/>
                </a:ext>
              </a:extLst>
            </p:cNvPr>
            <p:cNvSpPr/>
            <p:nvPr/>
          </p:nvSpPr>
          <p:spPr>
            <a:xfrm rot="598976">
              <a:off x="4880276" y="3373145"/>
              <a:ext cx="217465" cy="217362"/>
            </a:xfrm>
            <a:custGeom>
              <a:avLst/>
              <a:gdLst>
                <a:gd name="connsiteX0" fmla="*/ 217566 w 217465"/>
                <a:gd name="connsiteY0" fmla="*/ 108756 h 217362"/>
                <a:gd name="connsiteX1" fmla="*/ 108833 w 217465"/>
                <a:gd name="connsiteY1" fmla="*/ 217437 h 217362"/>
                <a:gd name="connsiteX2" fmla="*/ 101 w 217465"/>
                <a:gd name="connsiteY2" fmla="*/ 108756 h 217362"/>
                <a:gd name="connsiteX3" fmla="*/ 108833 w 217465"/>
                <a:gd name="connsiteY3" fmla="*/ 75 h 217362"/>
                <a:gd name="connsiteX4" fmla="*/ 217566 w 217465"/>
                <a:gd name="connsiteY4" fmla="*/ 108756 h 21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465" h="217362">
                  <a:moveTo>
                    <a:pt x="217566" y="108756"/>
                  </a:moveTo>
                  <a:cubicBezTo>
                    <a:pt x="217566" y="168779"/>
                    <a:pt x="168884" y="217437"/>
                    <a:pt x="108833" y="217437"/>
                  </a:cubicBezTo>
                  <a:cubicBezTo>
                    <a:pt x="48782" y="217437"/>
                    <a:pt x="101" y="168779"/>
                    <a:pt x="101" y="108756"/>
                  </a:cubicBezTo>
                  <a:cubicBezTo>
                    <a:pt x="101" y="48733"/>
                    <a:pt x="48782" y="75"/>
                    <a:pt x="108833" y="75"/>
                  </a:cubicBezTo>
                  <a:cubicBezTo>
                    <a:pt x="168884" y="75"/>
                    <a:pt x="217566" y="48733"/>
                    <a:pt x="217566" y="108756"/>
                  </a:cubicBezTo>
                  <a:close/>
                </a:path>
              </a:pathLst>
            </a:custGeom>
            <a:solidFill>
              <a:srgbClr val="F1B100"/>
            </a:solidFill>
            <a:ln w="11209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ADEA45A-84CB-BD5E-23BF-EF03AD6E57A8}"/>
                </a:ext>
              </a:extLst>
            </p:cNvPr>
            <p:cNvSpPr/>
            <p:nvPr/>
          </p:nvSpPr>
          <p:spPr>
            <a:xfrm rot="-119051">
              <a:off x="4562271" y="3015422"/>
              <a:ext cx="1425557" cy="755096"/>
            </a:xfrm>
            <a:custGeom>
              <a:avLst/>
              <a:gdLst>
                <a:gd name="connsiteX0" fmla="*/ 333477 w 1425557"/>
                <a:gd name="connsiteY0" fmla="*/ 6797 h 755096"/>
                <a:gd name="connsiteX1" fmla="*/ 2306 w 1425557"/>
                <a:gd name="connsiteY1" fmla="*/ 159978 h 755096"/>
                <a:gd name="connsiteX2" fmla="*/ 130 w 1425557"/>
                <a:gd name="connsiteY2" fmla="*/ 164529 h 755096"/>
                <a:gd name="connsiteX3" fmla="*/ 366132 w 1425557"/>
                <a:gd name="connsiteY3" fmla="*/ 83669 h 755096"/>
                <a:gd name="connsiteX4" fmla="*/ 1026968 w 1425557"/>
                <a:gd name="connsiteY4" fmla="*/ 344462 h 755096"/>
                <a:gd name="connsiteX5" fmla="*/ 1077166 w 1425557"/>
                <a:gd name="connsiteY5" fmla="*/ 279158 h 755096"/>
                <a:gd name="connsiteX6" fmla="*/ 390708 w 1425557"/>
                <a:gd name="connsiteY6" fmla="*/ 23058 h 755096"/>
                <a:gd name="connsiteX7" fmla="*/ 333477 w 1425557"/>
                <a:gd name="connsiteY7" fmla="*/ 6797 h 755096"/>
                <a:gd name="connsiteX8" fmla="*/ 1412112 w 1425557"/>
                <a:gd name="connsiteY8" fmla="*/ 708389 h 755096"/>
                <a:gd name="connsiteX9" fmla="*/ 1408084 w 1425557"/>
                <a:gd name="connsiteY9" fmla="*/ 755152 h 755096"/>
                <a:gd name="connsiteX10" fmla="*/ 1414334 w 1425557"/>
                <a:gd name="connsiteY10" fmla="*/ 742092 h 755096"/>
                <a:gd name="connsiteX11" fmla="*/ 1425688 w 1425557"/>
                <a:gd name="connsiteY11" fmla="*/ 715016 h 75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25557" h="755096">
                  <a:moveTo>
                    <a:pt x="333477" y="6797"/>
                  </a:moveTo>
                  <a:cubicBezTo>
                    <a:pt x="199185" y="-19836"/>
                    <a:pt x="63249" y="32692"/>
                    <a:pt x="2306" y="159978"/>
                  </a:cubicBezTo>
                  <a:lnTo>
                    <a:pt x="130" y="164529"/>
                  </a:lnTo>
                  <a:cubicBezTo>
                    <a:pt x="101021" y="96446"/>
                    <a:pt x="259421" y="37770"/>
                    <a:pt x="366132" y="83669"/>
                  </a:cubicBezTo>
                  <a:cubicBezTo>
                    <a:pt x="458446" y="103997"/>
                    <a:pt x="1026968" y="344462"/>
                    <a:pt x="1026968" y="344462"/>
                  </a:cubicBezTo>
                  <a:cubicBezTo>
                    <a:pt x="1026968" y="344462"/>
                    <a:pt x="1055156" y="300294"/>
                    <a:pt x="1077166" y="279158"/>
                  </a:cubicBezTo>
                  <a:lnTo>
                    <a:pt x="390708" y="23058"/>
                  </a:lnTo>
                  <a:cubicBezTo>
                    <a:pt x="371814" y="16009"/>
                    <a:pt x="352662" y="10601"/>
                    <a:pt x="333477" y="6797"/>
                  </a:cubicBezTo>
                  <a:close/>
                  <a:moveTo>
                    <a:pt x="1412112" y="708389"/>
                  </a:moveTo>
                  <a:cubicBezTo>
                    <a:pt x="1411969" y="723963"/>
                    <a:pt x="1410630" y="739607"/>
                    <a:pt x="1408084" y="755152"/>
                  </a:cubicBezTo>
                  <a:lnTo>
                    <a:pt x="1414334" y="742092"/>
                  </a:lnTo>
                  <a:cubicBezTo>
                    <a:pt x="1418587" y="733209"/>
                    <a:pt x="1422361" y="724166"/>
                    <a:pt x="1425688" y="715016"/>
                  </a:cubicBezTo>
                  <a:close/>
                </a:path>
              </a:pathLst>
            </a:custGeom>
            <a:solidFill>
              <a:srgbClr val="FFFEEE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772C244-DC24-79CB-3EEB-78F933F39EDA}"/>
                </a:ext>
              </a:extLst>
            </p:cNvPr>
            <p:cNvSpPr/>
            <p:nvPr/>
          </p:nvSpPr>
          <p:spPr>
            <a:xfrm rot="-119051">
              <a:off x="4299796" y="3987699"/>
              <a:ext cx="881363" cy="479118"/>
            </a:xfrm>
            <a:custGeom>
              <a:avLst/>
              <a:gdLst>
                <a:gd name="connsiteX0" fmla="*/ 122 w 881363"/>
                <a:gd name="connsiteY0" fmla="*/ 71 h 479118"/>
                <a:gd name="connsiteX1" fmla="*/ 152435 w 881363"/>
                <a:gd name="connsiteY1" fmla="*/ 175384 h 479118"/>
                <a:gd name="connsiteX2" fmla="*/ 787456 w 881363"/>
                <a:gd name="connsiteY2" fmla="*/ 479190 h 479118"/>
                <a:gd name="connsiteX3" fmla="*/ 881485 w 881363"/>
                <a:gd name="connsiteY3" fmla="*/ 361118 h 479118"/>
                <a:gd name="connsiteX4" fmla="*/ 122 w 881363"/>
                <a:gd name="connsiteY4" fmla="*/ 71 h 47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1363" h="479118">
                  <a:moveTo>
                    <a:pt x="122" y="71"/>
                  </a:moveTo>
                  <a:cubicBezTo>
                    <a:pt x="23436" y="74298"/>
                    <a:pt x="76370" y="138992"/>
                    <a:pt x="152435" y="175384"/>
                  </a:cubicBezTo>
                  <a:lnTo>
                    <a:pt x="787456" y="479190"/>
                  </a:lnTo>
                  <a:lnTo>
                    <a:pt x="881485" y="361118"/>
                  </a:lnTo>
                  <a:cubicBezTo>
                    <a:pt x="562202" y="297395"/>
                    <a:pt x="155043" y="161883"/>
                    <a:pt x="122" y="71"/>
                  </a:cubicBezTo>
                  <a:close/>
                </a:path>
              </a:pathLst>
            </a:custGeom>
            <a:solidFill>
              <a:srgbClr val="FFA100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07897C41-E80E-C2DC-6513-0CE1CFB08D9D}"/>
                </a:ext>
              </a:extLst>
            </p:cNvPr>
            <p:cNvSpPr/>
            <p:nvPr/>
          </p:nvSpPr>
          <p:spPr>
            <a:xfrm rot="-119051">
              <a:off x="4349030" y="3518864"/>
              <a:ext cx="992291" cy="624119"/>
            </a:xfrm>
            <a:custGeom>
              <a:avLst/>
              <a:gdLst>
                <a:gd name="connsiteX0" fmla="*/ 73244 w 992291"/>
                <a:gd name="connsiteY0" fmla="*/ 64 h 624119"/>
                <a:gd name="connsiteX1" fmla="*/ 123 w 992291"/>
                <a:gd name="connsiteY1" fmla="*/ 152781 h 624119"/>
                <a:gd name="connsiteX2" fmla="*/ 5255 w 992291"/>
                <a:gd name="connsiteY2" fmla="*/ 172384 h 624119"/>
                <a:gd name="connsiteX3" fmla="*/ 900506 w 992291"/>
                <a:gd name="connsiteY3" fmla="*/ 624183 h 624119"/>
                <a:gd name="connsiteX4" fmla="*/ 992415 w 992291"/>
                <a:gd name="connsiteY4" fmla="*/ 433746 h 624119"/>
                <a:gd name="connsiteX5" fmla="*/ 76295 w 992291"/>
                <a:gd name="connsiteY5" fmla="*/ 3389 h 624119"/>
                <a:gd name="connsiteX6" fmla="*/ 73244 w 992291"/>
                <a:gd name="connsiteY6" fmla="*/ 64 h 624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2291" h="624119">
                  <a:moveTo>
                    <a:pt x="73244" y="64"/>
                  </a:moveTo>
                  <a:lnTo>
                    <a:pt x="123" y="152781"/>
                  </a:lnTo>
                  <a:cubicBezTo>
                    <a:pt x="1415" y="159231"/>
                    <a:pt x="3099" y="165768"/>
                    <a:pt x="5255" y="172384"/>
                  </a:cubicBezTo>
                  <a:cubicBezTo>
                    <a:pt x="38829" y="275395"/>
                    <a:pt x="900506" y="624183"/>
                    <a:pt x="900506" y="624183"/>
                  </a:cubicBezTo>
                  <a:lnTo>
                    <a:pt x="992415" y="433746"/>
                  </a:lnTo>
                  <a:cubicBezTo>
                    <a:pt x="961312" y="419966"/>
                    <a:pt x="120804" y="47402"/>
                    <a:pt x="76295" y="3389"/>
                  </a:cubicBezTo>
                  <a:cubicBezTo>
                    <a:pt x="75157" y="2263"/>
                    <a:pt x="74283" y="1177"/>
                    <a:pt x="73244" y="64"/>
                  </a:cubicBezTo>
                  <a:close/>
                </a:path>
              </a:pathLst>
            </a:custGeom>
            <a:solidFill>
              <a:srgbClr val="F1B100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34744C9E-8CF5-35CC-1B63-FD5A632A8BB9}"/>
                </a:ext>
              </a:extLst>
            </p:cNvPr>
            <p:cNvSpPr/>
            <p:nvPr/>
          </p:nvSpPr>
          <p:spPr>
            <a:xfrm>
              <a:off x="4617398" y="3710972"/>
              <a:ext cx="189180" cy="186537"/>
            </a:xfrm>
            <a:custGeom>
              <a:avLst/>
              <a:gdLst>
                <a:gd name="connsiteX0" fmla="*/ 175009 w 189180"/>
                <a:gd name="connsiteY0" fmla="*/ 107185 h 186537"/>
                <a:gd name="connsiteX1" fmla="*/ 80419 w 189180"/>
                <a:gd name="connsiteY1" fmla="*/ 172622 h 186537"/>
                <a:gd name="connsiteX2" fmla="*/ 14172 w 189180"/>
                <a:gd name="connsiteY2" fmla="*/ 79353 h 186537"/>
                <a:gd name="connsiteX3" fmla="*/ 108762 w 189180"/>
                <a:gd name="connsiteY3" fmla="*/ 13916 h 186537"/>
                <a:gd name="connsiteX4" fmla="*/ 175009 w 189180"/>
                <a:gd name="connsiteY4" fmla="*/ 107185 h 18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80" h="186537">
                  <a:moveTo>
                    <a:pt x="175009" y="107185"/>
                  </a:moveTo>
                  <a:cubicBezTo>
                    <a:pt x="167182" y="151010"/>
                    <a:pt x="124832" y="180307"/>
                    <a:pt x="80419" y="172622"/>
                  </a:cubicBezTo>
                  <a:cubicBezTo>
                    <a:pt x="36005" y="164937"/>
                    <a:pt x="6345" y="123179"/>
                    <a:pt x="14172" y="79353"/>
                  </a:cubicBezTo>
                  <a:cubicBezTo>
                    <a:pt x="21998" y="35528"/>
                    <a:pt x="64348" y="6230"/>
                    <a:pt x="108762" y="13916"/>
                  </a:cubicBezTo>
                  <a:cubicBezTo>
                    <a:pt x="153176" y="21601"/>
                    <a:pt x="182835" y="63359"/>
                    <a:pt x="175009" y="107185"/>
                  </a:cubicBezTo>
                  <a:close/>
                </a:path>
              </a:pathLst>
            </a:custGeom>
            <a:solidFill>
              <a:srgbClr val="EA7A18"/>
            </a:solidFill>
            <a:ln w="21724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1E589DB-9959-1C56-D365-73CEA9478FC0}"/>
                </a:ext>
              </a:extLst>
            </p:cNvPr>
            <p:cNvSpPr/>
            <p:nvPr/>
          </p:nvSpPr>
          <p:spPr>
            <a:xfrm rot="-119051">
              <a:off x="4271879" y="3020120"/>
              <a:ext cx="1748449" cy="1564167"/>
            </a:xfrm>
            <a:custGeom>
              <a:avLst/>
              <a:gdLst>
                <a:gd name="connsiteX0" fmla="*/ 695215 w 1748449"/>
                <a:gd name="connsiteY0" fmla="*/ 23077 h 1564167"/>
                <a:gd name="connsiteX1" fmla="*/ 1581868 w 1748449"/>
                <a:gd name="connsiteY1" fmla="*/ 353851 h 1564167"/>
                <a:gd name="connsiteX2" fmla="*/ 1718829 w 1748449"/>
                <a:gd name="connsiteY2" fmla="*/ 742106 h 1564167"/>
                <a:gd name="connsiteX3" fmla="*/ 1404526 w 1748449"/>
                <a:gd name="connsiteY3" fmla="*/ 1398559 h 1564167"/>
                <a:gd name="connsiteX4" fmla="*/ 1016123 w 1748449"/>
                <a:gd name="connsiteY4" fmla="*/ 1535468 h 1564167"/>
                <a:gd name="connsiteX5" fmla="*/ 165862 w 1748449"/>
                <a:gd name="connsiteY5" fmla="*/ 1128684 h 1564167"/>
                <a:gd name="connsiteX6" fmla="*/ 28902 w 1748449"/>
                <a:gd name="connsiteY6" fmla="*/ 740429 h 1564167"/>
                <a:gd name="connsiteX7" fmla="*/ 306812 w 1748449"/>
                <a:gd name="connsiteY7" fmla="*/ 159986 h 1564167"/>
                <a:gd name="connsiteX8" fmla="*/ 695215 w 1748449"/>
                <a:gd name="connsiteY8" fmla="*/ 23077 h 156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8449" h="1564167">
                  <a:moveTo>
                    <a:pt x="695215" y="23077"/>
                  </a:moveTo>
                  <a:lnTo>
                    <a:pt x="1581868" y="353851"/>
                  </a:lnTo>
                  <a:cubicBezTo>
                    <a:pt x="1733020" y="410239"/>
                    <a:pt x="1788478" y="596636"/>
                    <a:pt x="1718829" y="742106"/>
                  </a:cubicBezTo>
                  <a:lnTo>
                    <a:pt x="1404526" y="1398559"/>
                  </a:lnTo>
                  <a:cubicBezTo>
                    <a:pt x="1334877" y="1544029"/>
                    <a:pt x="1161649" y="1605091"/>
                    <a:pt x="1016123" y="1535468"/>
                  </a:cubicBezTo>
                  <a:lnTo>
                    <a:pt x="165862" y="1128684"/>
                  </a:lnTo>
                  <a:cubicBezTo>
                    <a:pt x="20337" y="1059061"/>
                    <a:pt x="-40748" y="885899"/>
                    <a:pt x="28902" y="740429"/>
                  </a:cubicBezTo>
                  <a:lnTo>
                    <a:pt x="306812" y="159986"/>
                  </a:lnTo>
                  <a:cubicBezTo>
                    <a:pt x="376461" y="14516"/>
                    <a:pt x="544063" y="-33311"/>
                    <a:pt x="695215" y="23077"/>
                  </a:cubicBezTo>
                  <a:close/>
                </a:path>
              </a:pathLst>
            </a:custGeom>
            <a:noFill/>
            <a:ln w="32588" cap="flat">
              <a:solidFill>
                <a:srgbClr val="420527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74A6DA96-9652-FEBD-029D-613C21A6D742}"/>
                </a:ext>
              </a:extLst>
            </p:cNvPr>
            <p:cNvSpPr/>
            <p:nvPr/>
          </p:nvSpPr>
          <p:spPr>
            <a:xfrm rot="-119051">
              <a:off x="6877737" y="3372748"/>
              <a:ext cx="368314" cy="404659"/>
            </a:xfrm>
            <a:custGeom>
              <a:avLst/>
              <a:gdLst>
                <a:gd name="connsiteX0" fmla="*/ 163 w 368314"/>
                <a:gd name="connsiteY0" fmla="*/ 230940 h 404659"/>
                <a:gd name="connsiteX1" fmla="*/ 367387 w 368314"/>
                <a:gd name="connsiteY1" fmla="*/ 1598 h 404659"/>
                <a:gd name="connsiteX2" fmla="*/ 162311 w 368314"/>
                <a:gd name="connsiteY2" fmla="*/ 404716 h 404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314" h="404659">
                  <a:moveTo>
                    <a:pt x="163" y="230940"/>
                  </a:moveTo>
                  <a:cubicBezTo>
                    <a:pt x="163" y="230940"/>
                    <a:pt x="348863" y="-21898"/>
                    <a:pt x="367387" y="1598"/>
                  </a:cubicBezTo>
                  <a:cubicBezTo>
                    <a:pt x="385910" y="25095"/>
                    <a:pt x="162311" y="404716"/>
                    <a:pt x="162311" y="404716"/>
                  </a:cubicBezTo>
                  <a:close/>
                </a:path>
              </a:pathLst>
            </a:custGeom>
            <a:noFill/>
            <a:ln w="32588" cap="flat">
              <a:solidFill>
                <a:srgbClr val="42052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3799803-625F-E0EA-DD08-DF570E74995C}"/>
                </a:ext>
              </a:extLst>
            </p:cNvPr>
            <p:cNvSpPr/>
            <p:nvPr/>
          </p:nvSpPr>
          <p:spPr>
            <a:xfrm rot="-119051">
              <a:off x="6588638" y="4666253"/>
              <a:ext cx="154329" cy="235226"/>
            </a:xfrm>
            <a:custGeom>
              <a:avLst/>
              <a:gdLst>
                <a:gd name="connsiteX0" fmla="*/ 131317 w 154329"/>
                <a:gd name="connsiteY0" fmla="*/ 21555 h 235226"/>
                <a:gd name="connsiteX1" fmla="*/ 157 w 154329"/>
                <a:gd name="connsiteY1" fmla="*/ 79 h 235226"/>
                <a:gd name="connsiteX2" fmla="*/ 26018 w 154329"/>
                <a:gd name="connsiteY2" fmla="*/ 235305 h 235226"/>
                <a:gd name="connsiteX3" fmla="*/ 154486 w 154329"/>
                <a:gd name="connsiteY3" fmla="*/ 232306 h 23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329" h="235226">
                  <a:moveTo>
                    <a:pt x="131317" y="21555"/>
                  </a:moveTo>
                  <a:lnTo>
                    <a:pt x="157" y="79"/>
                  </a:lnTo>
                  <a:lnTo>
                    <a:pt x="26018" y="235305"/>
                  </a:lnTo>
                  <a:lnTo>
                    <a:pt x="154486" y="232306"/>
                  </a:lnTo>
                  <a:close/>
                </a:path>
              </a:pathLst>
            </a:custGeom>
            <a:solidFill>
              <a:srgbClr val="D94E4E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55D3FA2A-6E5F-119D-FAC8-FA73B08B3742}"/>
                </a:ext>
              </a:extLst>
            </p:cNvPr>
            <p:cNvSpPr/>
            <p:nvPr/>
          </p:nvSpPr>
          <p:spPr>
            <a:xfrm rot="-495782">
              <a:off x="6623496" y="4583333"/>
              <a:ext cx="128028" cy="697886"/>
            </a:xfrm>
            <a:custGeom>
              <a:avLst/>
              <a:gdLst>
                <a:gd name="connsiteX0" fmla="*/ 79704 w 128028"/>
                <a:gd name="connsiteY0" fmla="*/ 68 h 697886"/>
                <a:gd name="connsiteX1" fmla="*/ 128207 w 128028"/>
                <a:gd name="connsiteY1" fmla="*/ 48500 h 697886"/>
                <a:gd name="connsiteX2" fmla="*/ 128207 w 128028"/>
                <a:gd name="connsiteY2" fmla="*/ 649523 h 697886"/>
                <a:gd name="connsiteX3" fmla="*/ 79704 w 128028"/>
                <a:gd name="connsiteY3" fmla="*/ 697955 h 697886"/>
                <a:gd name="connsiteX4" fmla="*/ 48681 w 128028"/>
                <a:gd name="connsiteY4" fmla="*/ 697955 h 697886"/>
                <a:gd name="connsiteX5" fmla="*/ 178 w 128028"/>
                <a:gd name="connsiteY5" fmla="*/ 649523 h 697886"/>
                <a:gd name="connsiteX6" fmla="*/ 178 w 128028"/>
                <a:gd name="connsiteY6" fmla="*/ 48500 h 697886"/>
                <a:gd name="connsiteX7" fmla="*/ 48681 w 128028"/>
                <a:gd name="connsiteY7" fmla="*/ 68 h 69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8028" h="697886">
                  <a:moveTo>
                    <a:pt x="79704" y="68"/>
                  </a:moveTo>
                  <a:cubicBezTo>
                    <a:pt x="106491" y="68"/>
                    <a:pt x="128207" y="21752"/>
                    <a:pt x="128207" y="48500"/>
                  </a:cubicBezTo>
                  <a:lnTo>
                    <a:pt x="128207" y="649523"/>
                  </a:lnTo>
                  <a:cubicBezTo>
                    <a:pt x="128207" y="676271"/>
                    <a:pt x="106492" y="697955"/>
                    <a:pt x="79704" y="697955"/>
                  </a:cubicBezTo>
                  <a:lnTo>
                    <a:pt x="48681" y="697955"/>
                  </a:lnTo>
                  <a:cubicBezTo>
                    <a:pt x="21893" y="697955"/>
                    <a:pt x="178" y="676272"/>
                    <a:pt x="178" y="649523"/>
                  </a:cubicBezTo>
                  <a:lnTo>
                    <a:pt x="178" y="48500"/>
                  </a:lnTo>
                  <a:cubicBezTo>
                    <a:pt x="178" y="21752"/>
                    <a:pt x="21893" y="68"/>
                    <a:pt x="48681" y="68"/>
                  </a:cubicBezTo>
                  <a:close/>
                </a:path>
              </a:pathLst>
            </a:custGeom>
            <a:noFill/>
            <a:ln w="32588" cap="flat">
              <a:solidFill>
                <a:srgbClr val="420527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9D99449B-0246-6D1F-ECAF-7A244DCDE56A}"/>
                </a:ext>
              </a:extLst>
            </p:cNvPr>
            <p:cNvSpPr/>
            <p:nvPr/>
          </p:nvSpPr>
          <p:spPr>
            <a:xfrm rot="-119051">
              <a:off x="5175325" y="3090789"/>
              <a:ext cx="2854467" cy="1791204"/>
            </a:xfrm>
            <a:custGeom>
              <a:avLst/>
              <a:gdLst>
                <a:gd name="connsiteX0" fmla="*/ 928245 w 2854467"/>
                <a:gd name="connsiteY0" fmla="*/ 5224 h 1791204"/>
                <a:gd name="connsiteX1" fmla="*/ 435314 w 2854467"/>
                <a:gd name="connsiteY1" fmla="*/ 223549 h 1791204"/>
                <a:gd name="connsiteX2" fmla="*/ 31384 w 2854467"/>
                <a:gd name="connsiteY2" fmla="*/ 1049457 h 1791204"/>
                <a:gd name="connsiteX3" fmla="*/ 168357 w 2854467"/>
                <a:gd name="connsiteY3" fmla="*/ 1437710 h 1791204"/>
                <a:gd name="connsiteX4" fmla="*/ 2262812 w 2854467"/>
                <a:gd name="connsiteY4" fmla="*/ 1791187 h 1791204"/>
                <a:gd name="connsiteX5" fmla="*/ 2712741 w 2854467"/>
                <a:gd name="connsiteY5" fmla="*/ 1518097 h 1791204"/>
                <a:gd name="connsiteX6" fmla="*/ 2840282 w 2854467"/>
                <a:gd name="connsiteY6" fmla="*/ 997755 h 1791204"/>
                <a:gd name="connsiteX7" fmla="*/ 2720061 w 2854467"/>
                <a:gd name="connsiteY7" fmla="*/ 645690 h 1791204"/>
                <a:gd name="connsiteX8" fmla="*/ 2608761 w 2854467"/>
                <a:gd name="connsiteY8" fmla="*/ 592443 h 1791204"/>
                <a:gd name="connsiteX9" fmla="*/ 2259062 w 2854467"/>
                <a:gd name="connsiteY9" fmla="*/ 719689 h 1791204"/>
                <a:gd name="connsiteX10" fmla="*/ 2141779 w 2854467"/>
                <a:gd name="connsiteY10" fmla="*/ 825194 h 1791204"/>
                <a:gd name="connsiteX11" fmla="*/ 2093829 w 2854467"/>
                <a:gd name="connsiteY11" fmla="*/ 787717 h 1791204"/>
                <a:gd name="connsiteX12" fmla="*/ 987263 w 2854467"/>
                <a:gd name="connsiteY12" fmla="*/ 28994 h 1791204"/>
                <a:gd name="connsiteX13" fmla="*/ 928245 w 2854467"/>
                <a:gd name="connsiteY13" fmla="*/ 5224 h 179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54467" h="1791204">
                  <a:moveTo>
                    <a:pt x="928245" y="5224"/>
                  </a:moveTo>
                  <a:cubicBezTo>
                    <a:pt x="771530" y="-26940"/>
                    <a:pt x="497316" y="96776"/>
                    <a:pt x="435314" y="223549"/>
                  </a:cubicBezTo>
                  <a:lnTo>
                    <a:pt x="31384" y="1049457"/>
                  </a:lnTo>
                  <a:cubicBezTo>
                    <a:pt x="-39475" y="1194342"/>
                    <a:pt x="11952" y="1398146"/>
                    <a:pt x="168357" y="1437710"/>
                  </a:cubicBezTo>
                  <a:cubicBezTo>
                    <a:pt x="890285" y="1717260"/>
                    <a:pt x="2016666" y="1783547"/>
                    <a:pt x="2262812" y="1791187"/>
                  </a:cubicBezTo>
                  <a:cubicBezTo>
                    <a:pt x="2407599" y="1793561"/>
                    <a:pt x="2590893" y="1744977"/>
                    <a:pt x="2712741" y="1518097"/>
                  </a:cubicBezTo>
                  <a:cubicBezTo>
                    <a:pt x="2797309" y="1360631"/>
                    <a:pt x="2840282" y="997755"/>
                    <a:pt x="2840282" y="997755"/>
                  </a:cubicBezTo>
                  <a:cubicBezTo>
                    <a:pt x="2875295" y="854913"/>
                    <a:pt x="2850229" y="707965"/>
                    <a:pt x="2720061" y="645690"/>
                  </a:cubicBezTo>
                  <a:lnTo>
                    <a:pt x="2608761" y="592443"/>
                  </a:lnTo>
                  <a:cubicBezTo>
                    <a:pt x="2478593" y="530168"/>
                    <a:pt x="2368193" y="621524"/>
                    <a:pt x="2259062" y="719689"/>
                  </a:cubicBezTo>
                  <a:lnTo>
                    <a:pt x="2141779" y="825194"/>
                  </a:lnTo>
                  <a:cubicBezTo>
                    <a:pt x="2126386" y="811586"/>
                    <a:pt x="2110287" y="799002"/>
                    <a:pt x="2093829" y="787717"/>
                  </a:cubicBezTo>
                  <a:lnTo>
                    <a:pt x="987263" y="28994"/>
                  </a:lnTo>
                  <a:cubicBezTo>
                    <a:pt x="970632" y="17591"/>
                    <a:pt x="950633" y="9818"/>
                    <a:pt x="928245" y="5224"/>
                  </a:cubicBezTo>
                  <a:close/>
                </a:path>
              </a:pathLst>
            </a:custGeom>
            <a:solidFill>
              <a:srgbClr val="EA4073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C2BA3E91-7630-1543-D181-DC038A33F472}"/>
                </a:ext>
              </a:extLst>
            </p:cNvPr>
            <p:cNvSpPr/>
            <p:nvPr/>
          </p:nvSpPr>
          <p:spPr>
            <a:xfrm rot="-119051">
              <a:off x="5208483" y="3501367"/>
              <a:ext cx="332043" cy="718414"/>
            </a:xfrm>
            <a:custGeom>
              <a:avLst/>
              <a:gdLst>
                <a:gd name="connsiteX0" fmla="*/ 331213 w 332043"/>
                <a:gd name="connsiteY0" fmla="*/ -323 h 718414"/>
                <a:gd name="connsiteX1" fmla="*/ -172 w 332043"/>
                <a:gd name="connsiteY1" fmla="*/ 718092 h 718414"/>
                <a:gd name="connsiteX2" fmla="*/ 331872 w 332043"/>
                <a:gd name="connsiteY2" fmla="*/ 16433 h 71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043" h="718414">
                  <a:moveTo>
                    <a:pt x="331213" y="-323"/>
                  </a:moveTo>
                  <a:lnTo>
                    <a:pt x="-172" y="718092"/>
                  </a:lnTo>
                  <a:lnTo>
                    <a:pt x="331872" y="16433"/>
                  </a:lnTo>
                  <a:close/>
                </a:path>
              </a:pathLst>
            </a:custGeom>
            <a:noFill/>
            <a:ln w="25309" cap="flat">
              <a:solidFill>
                <a:srgbClr val="E26DA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FD6F05C8-6098-6FBA-40FD-94FC75D1E8CF}"/>
                </a:ext>
              </a:extLst>
            </p:cNvPr>
            <p:cNvSpPr/>
            <p:nvPr/>
          </p:nvSpPr>
          <p:spPr>
            <a:xfrm rot="-119051">
              <a:off x="5189177" y="3889547"/>
              <a:ext cx="2713102" cy="994650"/>
            </a:xfrm>
            <a:custGeom>
              <a:avLst/>
              <a:gdLst>
                <a:gd name="connsiteX0" fmla="*/ 149098 w 2713102"/>
                <a:gd name="connsiteY0" fmla="*/ 12219 h 994650"/>
                <a:gd name="connsiteX1" fmla="*/ 31384 w 2713102"/>
                <a:gd name="connsiteY1" fmla="*/ 252911 h 994650"/>
                <a:gd name="connsiteX2" fmla="*/ 168356 w 2713102"/>
                <a:gd name="connsiteY2" fmla="*/ 641164 h 994650"/>
                <a:gd name="connsiteX3" fmla="*/ 2262811 w 2713102"/>
                <a:gd name="connsiteY3" fmla="*/ 994641 h 994650"/>
                <a:gd name="connsiteX4" fmla="*/ 2712741 w 2713102"/>
                <a:gd name="connsiteY4" fmla="*/ 721551 h 994650"/>
                <a:gd name="connsiteX5" fmla="*/ 2713257 w 2713102"/>
                <a:gd name="connsiteY5" fmla="*/ 720539 h 994650"/>
                <a:gd name="connsiteX6" fmla="*/ 2232945 w 2713102"/>
                <a:gd name="connsiteY6" fmla="*/ 685786 h 994650"/>
                <a:gd name="connsiteX7" fmla="*/ 153776 w 2713102"/>
                <a:gd name="connsiteY7" fmla="*/ 72 h 99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13102" h="994650">
                  <a:moveTo>
                    <a:pt x="149098" y="12219"/>
                  </a:moveTo>
                  <a:lnTo>
                    <a:pt x="31384" y="252911"/>
                  </a:lnTo>
                  <a:cubicBezTo>
                    <a:pt x="-39476" y="397795"/>
                    <a:pt x="11952" y="601600"/>
                    <a:pt x="168356" y="641164"/>
                  </a:cubicBezTo>
                  <a:cubicBezTo>
                    <a:pt x="890284" y="920713"/>
                    <a:pt x="2016665" y="987001"/>
                    <a:pt x="2262811" y="994641"/>
                  </a:cubicBezTo>
                  <a:cubicBezTo>
                    <a:pt x="2407599" y="997014"/>
                    <a:pt x="2590893" y="948431"/>
                    <a:pt x="2712741" y="721551"/>
                  </a:cubicBezTo>
                  <a:cubicBezTo>
                    <a:pt x="2712913" y="721227"/>
                    <a:pt x="2713085" y="720866"/>
                    <a:pt x="2713257" y="720539"/>
                  </a:cubicBezTo>
                  <a:cubicBezTo>
                    <a:pt x="2636471" y="724773"/>
                    <a:pt x="2494324" y="720883"/>
                    <a:pt x="2232945" y="685786"/>
                  </a:cubicBezTo>
                  <a:cubicBezTo>
                    <a:pt x="1732229" y="618556"/>
                    <a:pt x="154899" y="502"/>
                    <a:pt x="153776" y="72"/>
                  </a:cubicBezTo>
                  <a:close/>
                </a:path>
              </a:pathLst>
            </a:custGeom>
            <a:solidFill>
              <a:srgbClr val="E61E4D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D98A07A-7968-3EF2-A7D0-C64E706A9497}"/>
                </a:ext>
              </a:extLst>
            </p:cNvPr>
            <p:cNvSpPr/>
            <p:nvPr/>
          </p:nvSpPr>
          <p:spPr>
            <a:xfrm rot="-119051">
              <a:off x="6816947" y="3553256"/>
              <a:ext cx="892262" cy="393933"/>
            </a:xfrm>
            <a:custGeom>
              <a:avLst/>
              <a:gdLst>
                <a:gd name="connsiteX0" fmla="*/ 892429 w 892262"/>
                <a:gd name="connsiteY0" fmla="*/ 87680 h 393933"/>
                <a:gd name="connsiteX1" fmla="*/ 609659 w 892262"/>
                <a:gd name="connsiteY1" fmla="*/ 234239 h 393933"/>
                <a:gd name="connsiteX2" fmla="*/ 492376 w 892262"/>
                <a:gd name="connsiteY2" fmla="*/ 339744 h 393933"/>
                <a:gd name="connsiteX3" fmla="*/ 444425 w 892262"/>
                <a:gd name="connsiteY3" fmla="*/ 302267 h 393933"/>
                <a:gd name="connsiteX4" fmla="*/ 3663 w 892262"/>
                <a:gd name="connsiteY4" fmla="*/ 59 h 393933"/>
                <a:gd name="connsiteX5" fmla="*/ 166 w 892262"/>
                <a:gd name="connsiteY5" fmla="*/ 89934 h 393933"/>
                <a:gd name="connsiteX6" fmla="*/ 473113 w 892262"/>
                <a:gd name="connsiteY6" fmla="*/ 392520 h 393933"/>
                <a:gd name="connsiteX7" fmla="*/ 532126 w 892262"/>
                <a:gd name="connsiteY7" fmla="*/ 374183 h 393933"/>
                <a:gd name="connsiteX8" fmla="*/ 892429 w 892262"/>
                <a:gd name="connsiteY8" fmla="*/ 87680 h 393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2262" h="393933">
                  <a:moveTo>
                    <a:pt x="892429" y="87680"/>
                  </a:moveTo>
                  <a:cubicBezTo>
                    <a:pt x="790413" y="77150"/>
                    <a:pt x="699596" y="153338"/>
                    <a:pt x="609659" y="234239"/>
                  </a:cubicBezTo>
                  <a:lnTo>
                    <a:pt x="492376" y="339744"/>
                  </a:lnTo>
                  <a:cubicBezTo>
                    <a:pt x="476983" y="326136"/>
                    <a:pt x="460883" y="313552"/>
                    <a:pt x="444425" y="302267"/>
                  </a:cubicBezTo>
                  <a:lnTo>
                    <a:pt x="3663" y="59"/>
                  </a:lnTo>
                  <a:lnTo>
                    <a:pt x="166" y="89934"/>
                  </a:lnTo>
                  <a:cubicBezTo>
                    <a:pt x="166" y="89934"/>
                    <a:pt x="377815" y="340269"/>
                    <a:pt x="473113" y="392520"/>
                  </a:cubicBezTo>
                  <a:cubicBezTo>
                    <a:pt x="508118" y="398144"/>
                    <a:pt x="515900" y="386723"/>
                    <a:pt x="532126" y="374183"/>
                  </a:cubicBezTo>
                  <a:cubicBezTo>
                    <a:pt x="609976" y="313933"/>
                    <a:pt x="785705" y="170305"/>
                    <a:pt x="892429" y="87680"/>
                  </a:cubicBezTo>
                  <a:close/>
                </a:path>
              </a:pathLst>
            </a:custGeom>
            <a:solidFill>
              <a:srgbClr val="FCE3F0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4798417-EABA-3381-8E48-1A22D1180518}"/>
                </a:ext>
              </a:extLst>
            </p:cNvPr>
            <p:cNvSpPr/>
            <p:nvPr/>
          </p:nvSpPr>
          <p:spPr>
            <a:xfrm rot="-119051">
              <a:off x="5598965" y="3662556"/>
              <a:ext cx="344085" cy="762138"/>
            </a:xfrm>
            <a:custGeom>
              <a:avLst/>
              <a:gdLst>
                <a:gd name="connsiteX0" fmla="*/ 324288 w 344085"/>
                <a:gd name="connsiteY0" fmla="*/ 66 h 762138"/>
                <a:gd name="connsiteX1" fmla="*/ 140 w 344085"/>
                <a:gd name="connsiteY1" fmla="*/ 753640 h 762138"/>
                <a:gd name="connsiteX2" fmla="*/ 20077 w 344085"/>
                <a:gd name="connsiteY2" fmla="*/ 762205 h 762138"/>
                <a:gd name="connsiteX3" fmla="*/ 344225 w 344085"/>
                <a:gd name="connsiteY3" fmla="*/ 8632 h 76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085" h="762138">
                  <a:moveTo>
                    <a:pt x="324288" y="66"/>
                  </a:moveTo>
                  <a:lnTo>
                    <a:pt x="140" y="753640"/>
                  </a:lnTo>
                  <a:lnTo>
                    <a:pt x="20077" y="762205"/>
                  </a:lnTo>
                  <a:lnTo>
                    <a:pt x="344225" y="8632"/>
                  </a:lnTo>
                  <a:close/>
                </a:path>
              </a:pathLst>
            </a:custGeom>
            <a:solidFill>
              <a:srgbClr val="E26DA7"/>
            </a:solidFill>
            <a:ln w="21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923EA129-CE8C-E6E5-6263-295E89631475}"/>
                </a:ext>
              </a:extLst>
            </p:cNvPr>
            <p:cNvSpPr/>
            <p:nvPr/>
          </p:nvSpPr>
          <p:spPr>
            <a:xfrm rot="-119051">
              <a:off x="5204585" y="3934178"/>
              <a:ext cx="157445" cy="294295"/>
            </a:xfrm>
            <a:custGeom>
              <a:avLst/>
              <a:gdLst>
                <a:gd name="connsiteX0" fmla="*/ 130980 w 157445"/>
                <a:gd name="connsiteY0" fmla="*/ 68 h 294295"/>
                <a:gd name="connsiteX1" fmla="*/ 125984 w 157445"/>
                <a:gd name="connsiteY1" fmla="*/ 10886 h 294295"/>
                <a:gd name="connsiteX2" fmla="*/ 189 w 157445"/>
                <a:gd name="connsiteY2" fmla="*/ 283554 h 294295"/>
                <a:gd name="connsiteX3" fmla="*/ 131 w 157445"/>
                <a:gd name="connsiteY3" fmla="*/ 283669 h 294295"/>
                <a:gd name="connsiteX4" fmla="*/ 23068 w 157445"/>
                <a:gd name="connsiteY4" fmla="*/ 294364 h 294295"/>
                <a:gd name="connsiteX5" fmla="*/ 23125 w 157445"/>
                <a:gd name="connsiteY5" fmla="*/ 294249 h 294295"/>
                <a:gd name="connsiteX6" fmla="*/ 23249 w 157445"/>
                <a:gd name="connsiteY6" fmla="*/ 293991 h 294295"/>
                <a:gd name="connsiteX7" fmla="*/ 157577 w 157445"/>
                <a:gd name="connsiteY7" fmla="*/ 10449 h 294295"/>
                <a:gd name="connsiteX8" fmla="*/ 144946 w 157445"/>
                <a:gd name="connsiteY8" fmla="*/ 5516 h 294295"/>
                <a:gd name="connsiteX9" fmla="*/ 142095 w 157445"/>
                <a:gd name="connsiteY9" fmla="*/ 4407 h 29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45" h="294295">
                  <a:moveTo>
                    <a:pt x="130980" y="68"/>
                  </a:moveTo>
                  <a:lnTo>
                    <a:pt x="125984" y="10886"/>
                  </a:lnTo>
                  <a:lnTo>
                    <a:pt x="189" y="283554"/>
                  </a:lnTo>
                  <a:lnTo>
                    <a:pt x="131" y="283669"/>
                  </a:lnTo>
                  <a:lnTo>
                    <a:pt x="23068" y="294364"/>
                  </a:lnTo>
                  <a:lnTo>
                    <a:pt x="23125" y="294249"/>
                  </a:lnTo>
                  <a:lnTo>
                    <a:pt x="23249" y="293991"/>
                  </a:lnTo>
                  <a:lnTo>
                    <a:pt x="157577" y="10449"/>
                  </a:lnTo>
                  <a:lnTo>
                    <a:pt x="144946" y="5516"/>
                  </a:lnTo>
                  <a:cubicBezTo>
                    <a:pt x="144311" y="5258"/>
                    <a:pt x="142431" y="4539"/>
                    <a:pt x="142095" y="4407"/>
                  </a:cubicBezTo>
                  <a:close/>
                </a:path>
              </a:pathLst>
            </a:custGeom>
            <a:solidFill>
              <a:srgbClr val="F24886"/>
            </a:solidFill>
            <a:ln w="25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4D8FDCAC-4A4B-98B0-3F7D-31B812AF0737}"/>
                </a:ext>
              </a:extLst>
            </p:cNvPr>
            <p:cNvSpPr/>
            <p:nvPr/>
          </p:nvSpPr>
          <p:spPr>
            <a:xfrm rot="-119051">
              <a:off x="5192578" y="4085641"/>
              <a:ext cx="2648023" cy="799623"/>
            </a:xfrm>
            <a:custGeom>
              <a:avLst/>
              <a:gdLst>
                <a:gd name="connsiteX0" fmla="*/ 74430 w 2648023"/>
                <a:gd name="connsiteY0" fmla="*/ 74 h 799623"/>
                <a:gd name="connsiteX1" fmla="*/ 48133 w 2648023"/>
                <a:gd name="connsiteY1" fmla="*/ 23641 h 799623"/>
                <a:gd name="connsiteX2" fmla="*/ 31383 w 2648023"/>
                <a:gd name="connsiteY2" fmla="*/ 57886 h 799623"/>
                <a:gd name="connsiteX3" fmla="*/ 168356 w 2648023"/>
                <a:gd name="connsiteY3" fmla="*/ 446139 h 799623"/>
                <a:gd name="connsiteX4" fmla="*/ 2262811 w 2648023"/>
                <a:gd name="connsiteY4" fmla="*/ 799616 h 799623"/>
                <a:gd name="connsiteX5" fmla="*/ 2648178 w 2648023"/>
                <a:gd name="connsiteY5" fmla="*/ 624324 h 799623"/>
                <a:gd name="connsiteX6" fmla="*/ 74430 w 2648023"/>
                <a:gd name="connsiteY6" fmla="*/ 74 h 799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48023" h="799623">
                  <a:moveTo>
                    <a:pt x="74430" y="74"/>
                  </a:moveTo>
                  <a:lnTo>
                    <a:pt x="48133" y="23641"/>
                  </a:lnTo>
                  <a:lnTo>
                    <a:pt x="31383" y="57886"/>
                  </a:lnTo>
                  <a:cubicBezTo>
                    <a:pt x="-39476" y="202770"/>
                    <a:pt x="11951" y="406575"/>
                    <a:pt x="168356" y="446139"/>
                  </a:cubicBezTo>
                  <a:cubicBezTo>
                    <a:pt x="890284" y="725688"/>
                    <a:pt x="2016665" y="791976"/>
                    <a:pt x="2262811" y="799616"/>
                  </a:cubicBezTo>
                  <a:cubicBezTo>
                    <a:pt x="2383830" y="801600"/>
                    <a:pt x="2531722" y="767898"/>
                    <a:pt x="2648178" y="624324"/>
                  </a:cubicBezTo>
                  <a:cubicBezTo>
                    <a:pt x="2210068" y="731504"/>
                    <a:pt x="1177974" y="384965"/>
                    <a:pt x="74430" y="74"/>
                  </a:cubicBezTo>
                  <a:close/>
                </a:path>
              </a:pathLst>
            </a:custGeom>
            <a:solidFill>
              <a:srgbClr val="AF0F40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0D7F192C-FFDF-8532-B7D2-D8E2116DEC0F}"/>
                </a:ext>
              </a:extLst>
            </p:cNvPr>
            <p:cNvSpPr/>
            <p:nvPr/>
          </p:nvSpPr>
          <p:spPr>
            <a:xfrm rot="-119051">
              <a:off x="5909138" y="4649697"/>
              <a:ext cx="1758679" cy="226333"/>
            </a:xfrm>
            <a:custGeom>
              <a:avLst/>
              <a:gdLst>
                <a:gd name="connsiteX0" fmla="*/ 1758839 w 1758679"/>
                <a:gd name="connsiteY0" fmla="*/ 189813 h 226333"/>
                <a:gd name="connsiteX1" fmla="*/ 121994 w 1758679"/>
                <a:gd name="connsiteY1" fmla="*/ 78 h 226333"/>
                <a:gd name="connsiteX2" fmla="*/ 159 w 1758679"/>
                <a:gd name="connsiteY2" fmla="*/ 31825 h 226333"/>
                <a:gd name="connsiteX3" fmla="*/ 1556037 w 1758679"/>
                <a:gd name="connsiteY3" fmla="*/ 226331 h 226333"/>
                <a:gd name="connsiteX4" fmla="*/ 1758839 w 1758679"/>
                <a:gd name="connsiteY4" fmla="*/ 189813 h 226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8679" h="226333">
                  <a:moveTo>
                    <a:pt x="1758839" y="189813"/>
                  </a:moveTo>
                  <a:cubicBezTo>
                    <a:pt x="1339616" y="170831"/>
                    <a:pt x="918477" y="151176"/>
                    <a:pt x="121994" y="78"/>
                  </a:cubicBezTo>
                  <a:lnTo>
                    <a:pt x="159" y="31825"/>
                  </a:lnTo>
                  <a:cubicBezTo>
                    <a:pt x="649139" y="179346"/>
                    <a:pt x="1365707" y="220423"/>
                    <a:pt x="1556037" y="226331"/>
                  </a:cubicBezTo>
                  <a:cubicBezTo>
                    <a:pt x="1619094" y="227366"/>
                    <a:pt x="1689438" y="218651"/>
                    <a:pt x="1758839" y="189813"/>
                  </a:cubicBezTo>
                  <a:close/>
                </a:path>
              </a:pathLst>
            </a:custGeom>
            <a:solidFill>
              <a:srgbClr val="D41843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C54A407-A339-1D5E-FC23-50E969139C35}"/>
                </a:ext>
              </a:extLst>
            </p:cNvPr>
            <p:cNvSpPr/>
            <p:nvPr/>
          </p:nvSpPr>
          <p:spPr>
            <a:xfrm rot="-119051">
              <a:off x="7277933" y="3937172"/>
              <a:ext cx="659185" cy="449797"/>
            </a:xfrm>
            <a:custGeom>
              <a:avLst/>
              <a:gdLst>
                <a:gd name="connsiteX0" fmla="*/ 275924 w 659185"/>
                <a:gd name="connsiteY0" fmla="*/ 370 h 449797"/>
                <a:gd name="connsiteX1" fmla="*/ 181992 w 659185"/>
                <a:gd name="connsiteY1" fmla="*/ 66 h 449797"/>
                <a:gd name="connsiteX2" fmla="*/ 276107 w 659185"/>
                <a:gd name="connsiteY2" fmla="*/ 184424 h 449797"/>
                <a:gd name="connsiteX3" fmla="*/ 173 w 659185"/>
                <a:gd name="connsiteY3" fmla="*/ 396171 h 449797"/>
                <a:gd name="connsiteX4" fmla="*/ 31891 w 659185"/>
                <a:gd name="connsiteY4" fmla="*/ 449864 h 449797"/>
                <a:gd name="connsiteX5" fmla="*/ 659359 w 659185"/>
                <a:gd name="connsiteY5" fmla="*/ 187233 h 44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9185" h="449797">
                  <a:moveTo>
                    <a:pt x="275924" y="370"/>
                  </a:moveTo>
                  <a:lnTo>
                    <a:pt x="181992" y="66"/>
                  </a:lnTo>
                  <a:cubicBezTo>
                    <a:pt x="181992" y="66"/>
                    <a:pt x="256216" y="148892"/>
                    <a:pt x="276107" y="184424"/>
                  </a:cubicBezTo>
                  <a:cubicBezTo>
                    <a:pt x="295998" y="219957"/>
                    <a:pt x="173" y="396171"/>
                    <a:pt x="173" y="396171"/>
                  </a:cubicBezTo>
                  <a:lnTo>
                    <a:pt x="31891" y="449864"/>
                  </a:lnTo>
                  <a:lnTo>
                    <a:pt x="659359" y="187233"/>
                  </a:lnTo>
                  <a:close/>
                </a:path>
              </a:pathLst>
            </a:custGeom>
            <a:solidFill>
              <a:srgbClr val="C4163F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3E87B83C-AA40-2D97-1D54-2CF50431EA91}"/>
                </a:ext>
              </a:extLst>
            </p:cNvPr>
            <p:cNvSpPr/>
            <p:nvPr/>
          </p:nvSpPr>
          <p:spPr>
            <a:xfrm rot="-119051">
              <a:off x="7243630" y="3644771"/>
              <a:ext cx="795769" cy="1201457"/>
            </a:xfrm>
            <a:custGeom>
              <a:avLst/>
              <a:gdLst>
                <a:gd name="connsiteX0" fmla="*/ 544158 w 795769"/>
                <a:gd name="connsiteY0" fmla="*/ 68 h 1201457"/>
                <a:gd name="connsiteX1" fmla="*/ 530006 w 795769"/>
                <a:gd name="connsiteY1" fmla="*/ 321877 h 1201457"/>
                <a:gd name="connsiteX2" fmla="*/ 174 w 795769"/>
                <a:gd name="connsiteY2" fmla="*/ 1191085 h 1201457"/>
                <a:gd name="connsiteX3" fmla="*/ 204133 w 795769"/>
                <a:gd name="connsiteY3" fmla="*/ 1201444 h 1201457"/>
                <a:gd name="connsiteX4" fmla="*/ 654062 w 795769"/>
                <a:gd name="connsiteY4" fmla="*/ 928354 h 1201457"/>
                <a:gd name="connsiteX5" fmla="*/ 781604 w 795769"/>
                <a:gd name="connsiteY5" fmla="*/ 408012 h 1201457"/>
                <a:gd name="connsiteX6" fmla="*/ 661382 w 795769"/>
                <a:gd name="connsiteY6" fmla="*/ 55946 h 1201457"/>
                <a:gd name="connsiteX7" fmla="*/ 550082 w 795769"/>
                <a:gd name="connsiteY7" fmla="*/ 2700 h 1201457"/>
                <a:gd name="connsiteX8" fmla="*/ 544158 w 795769"/>
                <a:gd name="connsiteY8" fmla="*/ 69 h 120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769" h="1201457">
                  <a:moveTo>
                    <a:pt x="544158" y="68"/>
                  </a:moveTo>
                  <a:cubicBezTo>
                    <a:pt x="544330" y="114991"/>
                    <a:pt x="542105" y="264756"/>
                    <a:pt x="530006" y="321877"/>
                  </a:cubicBezTo>
                  <a:cubicBezTo>
                    <a:pt x="513815" y="398318"/>
                    <a:pt x="157061" y="950612"/>
                    <a:pt x="174" y="1191085"/>
                  </a:cubicBezTo>
                  <a:cubicBezTo>
                    <a:pt x="90017" y="1196821"/>
                    <a:pt x="161144" y="1200110"/>
                    <a:pt x="204133" y="1201444"/>
                  </a:cubicBezTo>
                  <a:cubicBezTo>
                    <a:pt x="348920" y="1203817"/>
                    <a:pt x="532215" y="1155234"/>
                    <a:pt x="654062" y="928354"/>
                  </a:cubicBezTo>
                  <a:cubicBezTo>
                    <a:pt x="738631" y="770887"/>
                    <a:pt x="781604" y="408012"/>
                    <a:pt x="781604" y="408012"/>
                  </a:cubicBezTo>
                  <a:cubicBezTo>
                    <a:pt x="816616" y="265169"/>
                    <a:pt x="791550" y="118221"/>
                    <a:pt x="661382" y="55946"/>
                  </a:cubicBezTo>
                  <a:lnTo>
                    <a:pt x="550082" y="2700"/>
                  </a:lnTo>
                  <a:cubicBezTo>
                    <a:pt x="548098" y="1751"/>
                    <a:pt x="546134" y="946"/>
                    <a:pt x="544158" y="69"/>
                  </a:cubicBezTo>
                  <a:close/>
                </a:path>
              </a:pathLst>
            </a:custGeom>
            <a:solidFill>
              <a:srgbClr val="FDD466"/>
            </a:solidFill>
            <a:ln w="21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0E06056-6997-0768-4C05-B906E160D0B0}"/>
                </a:ext>
              </a:extLst>
            </p:cNvPr>
            <p:cNvSpPr/>
            <p:nvPr/>
          </p:nvSpPr>
          <p:spPr>
            <a:xfrm rot="-119051">
              <a:off x="7259184" y="4541652"/>
              <a:ext cx="654405" cy="306751"/>
            </a:xfrm>
            <a:custGeom>
              <a:avLst/>
              <a:gdLst>
                <a:gd name="connsiteX0" fmla="*/ 654579 w 654405"/>
                <a:gd name="connsiteY0" fmla="*/ 32645 h 306751"/>
                <a:gd name="connsiteX1" fmla="*/ 191450 w 654405"/>
                <a:gd name="connsiteY1" fmla="*/ 76 h 306751"/>
                <a:gd name="connsiteX2" fmla="*/ 173 w 654405"/>
                <a:gd name="connsiteY2" fmla="*/ 296388 h 306751"/>
                <a:gd name="connsiteX3" fmla="*/ 103298 w 654405"/>
                <a:gd name="connsiteY3" fmla="*/ 302347 h 306751"/>
                <a:gd name="connsiteX4" fmla="*/ 132703 w 654405"/>
                <a:gd name="connsiteY4" fmla="*/ 303817 h 306751"/>
                <a:gd name="connsiteX5" fmla="*/ 157004 w 654405"/>
                <a:gd name="connsiteY5" fmla="*/ 304933 h 306751"/>
                <a:gd name="connsiteX6" fmla="*/ 204133 w 654405"/>
                <a:gd name="connsiteY6" fmla="*/ 306747 h 306751"/>
                <a:gd name="connsiteX7" fmla="*/ 654062 w 654405"/>
                <a:gd name="connsiteY7" fmla="*/ 33656 h 306751"/>
                <a:gd name="connsiteX8" fmla="*/ 654578 w 654405"/>
                <a:gd name="connsiteY8" fmla="*/ 32644 h 306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405" h="306751">
                  <a:moveTo>
                    <a:pt x="654579" y="32645"/>
                  </a:moveTo>
                  <a:cubicBezTo>
                    <a:pt x="579576" y="36781"/>
                    <a:pt x="441384" y="32955"/>
                    <a:pt x="191450" y="76"/>
                  </a:cubicBezTo>
                  <a:cubicBezTo>
                    <a:pt x="119236" y="113123"/>
                    <a:pt x="49608" y="220617"/>
                    <a:pt x="173" y="296388"/>
                  </a:cubicBezTo>
                  <a:cubicBezTo>
                    <a:pt x="38485" y="298833"/>
                    <a:pt x="72523" y="300753"/>
                    <a:pt x="103298" y="302347"/>
                  </a:cubicBezTo>
                  <a:cubicBezTo>
                    <a:pt x="113333" y="302860"/>
                    <a:pt x="123592" y="303390"/>
                    <a:pt x="132703" y="303817"/>
                  </a:cubicBezTo>
                  <a:cubicBezTo>
                    <a:pt x="141164" y="304219"/>
                    <a:pt x="149367" y="304603"/>
                    <a:pt x="157004" y="304933"/>
                  </a:cubicBezTo>
                  <a:cubicBezTo>
                    <a:pt x="174572" y="305677"/>
                    <a:pt x="191222" y="306345"/>
                    <a:pt x="204133" y="306747"/>
                  </a:cubicBezTo>
                  <a:cubicBezTo>
                    <a:pt x="348920" y="309120"/>
                    <a:pt x="532214" y="260537"/>
                    <a:pt x="654062" y="33656"/>
                  </a:cubicBezTo>
                  <a:cubicBezTo>
                    <a:pt x="654234" y="33332"/>
                    <a:pt x="654406" y="32971"/>
                    <a:pt x="654578" y="32644"/>
                  </a:cubicBezTo>
                  <a:close/>
                </a:path>
              </a:pathLst>
            </a:custGeom>
            <a:solidFill>
              <a:srgbClr val="FCA728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0E4693EC-2682-EA58-DAD7-9B5C31B6CDDA}"/>
                </a:ext>
              </a:extLst>
            </p:cNvPr>
            <p:cNvSpPr/>
            <p:nvPr/>
          </p:nvSpPr>
          <p:spPr>
            <a:xfrm rot="-119051">
              <a:off x="7261427" y="4671022"/>
              <a:ext cx="589338" cy="178456"/>
            </a:xfrm>
            <a:custGeom>
              <a:avLst/>
              <a:gdLst>
                <a:gd name="connsiteX0" fmla="*/ 589499 w 589338"/>
                <a:gd name="connsiteY0" fmla="*/ 3172 h 178456"/>
                <a:gd name="connsiteX1" fmla="*/ 109115 w 589338"/>
                <a:gd name="connsiteY1" fmla="*/ 77 h 178456"/>
                <a:gd name="connsiteX2" fmla="*/ 173 w 589338"/>
                <a:gd name="connsiteY2" fmla="*/ 168105 h 178456"/>
                <a:gd name="connsiteX3" fmla="*/ 103297 w 589338"/>
                <a:gd name="connsiteY3" fmla="*/ 174064 h 178456"/>
                <a:gd name="connsiteX4" fmla="*/ 132703 w 589338"/>
                <a:gd name="connsiteY4" fmla="*/ 175534 h 178456"/>
                <a:gd name="connsiteX5" fmla="*/ 157003 w 589338"/>
                <a:gd name="connsiteY5" fmla="*/ 176650 h 178456"/>
                <a:gd name="connsiteX6" fmla="*/ 204132 w 589338"/>
                <a:gd name="connsiteY6" fmla="*/ 178464 h 178456"/>
                <a:gd name="connsiteX7" fmla="*/ 229601 w 589338"/>
                <a:gd name="connsiteY7" fmla="*/ 178292 h 178456"/>
                <a:gd name="connsiteX8" fmla="*/ 237669 w 589338"/>
                <a:gd name="connsiteY8" fmla="*/ 177957 h 178456"/>
                <a:gd name="connsiteX9" fmla="*/ 255876 w 589338"/>
                <a:gd name="connsiteY9" fmla="*/ 176951 h 178456"/>
                <a:gd name="connsiteX10" fmla="*/ 274650 w 589338"/>
                <a:gd name="connsiteY10" fmla="*/ 175337 h 178456"/>
                <a:gd name="connsiteX11" fmla="*/ 297713 w 589338"/>
                <a:gd name="connsiteY11" fmla="*/ 172284 h 178456"/>
                <a:gd name="connsiteX12" fmla="*/ 299826 w 589338"/>
                <a:gd name="connsiteY12" fmla="*/ 171961 h 178456"/>
                <a:gd name="connsiteX13" fmla="*/ 322512 w 589338"/>
                <a:gd name="connsiteY13" fmla="*/ 167829 h 178456"/>
                <a:gd name="connsiteX14" fmla="*/ 325207 w 589338"/>
                <a:gd name="connsiteY14" fmla="*/ 167264 h 178456"/>
                <a:gd name="connsiteX15" fmla="*/ 373353 w 589338"/>
                <a:gd name="connsiteY15" fmla="*/ 154411 h 178456"/>
                <a:gd name="connsiteX16" fmla="*/ 373525 w 589338"/>
                <a:gd name="connsiteY16" fmla="*/ 154382 h 178456"/>
                <a:gd name="connsiteX17" fmla="*/ 373668 w 589338"/>
                <a:gd name="connsiteY17" fmla="*/ 154325 h 178456"/>
                <a:gd name="connsiteX18" fmla="*/ 384623 w 589338"/>
                <a:gd name="connsiteY18" fmla="*/ 150587 h 178456"/>
                <a:gd name="connsiteX19" fmla="*/ 387275 w 589338"/>
                <a:gd name="connsiteY19" fmla="*/ 149650 h 178456"/>
                <a:gd name="connsiteX20" fmla="*/ 397327 w 589338"/>
                <a:gd name="connsiteY20" fmla="*/ 145888 h 178456"/>
                <a:gd name="connsiteX21" fmla="*/ 400587 w 589338"/>
                <a:gd name="connsiteY21" fmla="*/ 144581 h 178456"/>
                <a:gd name="connsiteX22" fmla="*/ 411019 w 589338"/>
                <a:gd name="connsiteY22" fmla="*/ 140309 h 178456"/>
                <a:gd name="connsiteX23" fmla="*/ 447731 w 589338"/>
                <a:gd name="connsiteY23" fmla="*/ 122583 h 178456"/>
                <a:gd name="connsiteX24" fmla="*/ 448311 w 589338"/>
                <a:gd name="connsiteY24" fmla="*/ 122282 h 178456"/>
                <a:gd name="connsiteX25" fmla="*/ 448483 w 589338"/>
                <a:gd name="connsiteY25" fmla="*/ 122196 h 178456"/>
                <a:gd name="connsiteX26" fmla="*/ 459992 w 589338"/>
                <a:gd name="connsiteY26" fmla="*/ 115699 h 178456"/>
                <a:gd name="connsiteX27" fmla="*/ 460628 w 589338"/>
                <a:gd name="connsiteY27" fmla="*/ 115335 h 178456"/>
                <a:gd name="connsiteX28" fmla="*/ 461081 w 589338"/>
                <a:gd name="connsiteY28" fmla="*/ 115049 h 178456"/>
                <a:gd name="connsiteX29" fmla="*/ 472288 w 589338"/>
                <a:gd name="connsiteY29" fmla="*/ 108260 h 178456"/>
                <a:gd name="connsiteX30" fmla="*/ 473897 w 589338"/>
                <a:gd name="connsiteY30" fmla="*/ 107237 h 178456"/>
                <a:gd name="connsiteX31" fmla="*/ 520815 w 589338"/>
                <a:gd name="connsiteY31" fmla="*/ 73079 h 178456"/>
                <a:gd name="connsiteX32" fmla="*/ 521073 w 589338"/>
                <a:gd name="connsiteY32" fmla="*/ 72878 h 178456"/>
                <a:gd name="connsiteX33" fmla="*/ 521159 w 589338"/>
                <a:gd name="connsiteY33" fmla="*/ 72821 h 178456"/>
                <a:gd name="connsiteX34" fmla="*/ 532167 w 589338"/>
                <a:gd name="connsiteY34" fmla="*/ 63326 h 178456"/>
                <a:gd name="connsiteX35" fmla="*/ 533319 w 589338"/>
                <a:gd name="connsiteY35" fmla="*/ 62314 h 178456"/>
                <a:gd name="connsiteX36" fmla="*/ 543908 w 589338"/>
                <a:gd name="connsiteY36" fmla="*/ 52580 h 178456"/>
                <a:gd name="connsiteX37" fmla="*/ 545368 w 589338"/>
                <a:gd name="connsiteY37" fmla="*/ 51192 h 178456"/>
                <a:gd name="connsiteX38" fmla="*/ 555982 w 589338"/>
                <a:gd name="connsiteY38" fmla="*/ 40767 h 178456"/>
                <a:gd name="connsiteX39" fmla="*/ 589397 w 589338"/>
                <a:gd name="connsiteY39" fmla="*/ 3357 h 178456"/>
                <a:gd name="connsiteX40" fmla="*/ 589511 w 589338"/>
                <a:gd name="connsiteY40" fmla="*/ 3213 h 178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89338" h="178456">
                  <a:moveTo>
                    <a:pt x="589499" y="3172"/>
                  </a:moveTo>
                  <a:cubicBezTo>
                    <a:pt x="470229" y="32350"/>
                    <a:pt x="306457" y="28631"/>
                    <a:pt x="109115" y="77"/>
                  </a:cubicBezTo>
                  <a:cubicBezTo>
                    <a:pt x="68413" y="63144"/>
                    <a:pt x="30088" y="122251"/>
                    <a:pt x="173" y="168105"/>
                  </a:cubicBezTo>
                  <a:cubicBezTo>
                    <a:pt x="38485" y="170550"/>
                    <a:pt x="72523" y="172470"/>
                    <a:pt x="103297" y="174064"/>
                  </a:cubicBezTo>
                  <a:cubicBezTo>
                    <a:pt x="113333" y="174577"/>
                    <a:pt x="123592" y="175108"/>
                    <a:pt x="132703" y="175534"/>
                  </a:cubicBezTo>
                  <a:cubicBezTo>
                    <a:pt x="141164" y="175936"/>
                    <a:pt x="149366" y="176320"/>
                    <a:pt x="157003" y="176650"/>
                  </a:cubicBezTo>
                  <a:cubicBezTo>
                    <a:pt x="174572" y="177395"/>
                    <a:pt x="191221" y="178062"/>
                    <a:pt x="204132" y="178464"/>
                  </a:cubicBezTo>
                  <a:cubicBezTo>
                    <a:pt x="212490" y="178607"/>
                    <a:pt x="221005" y="178521"/>
                    <a:pt x="229601" y="178292"/>
                  </a:cubicBezTo>
                  <a:cubicBezTo>
                    <a:pt x="232267" y="178235"/>
                    <a:pt x="234982" y="178062"/>
                    <a:pt x="237669" y="177957"/>
                  </a:cubicBezTo>
                  <a:cubicBezTo>
                    <a:pt x="243695" y="177727"/>
                    <a:pt x="249757" y="177398"/>
                    <a:pt x="255876" y="176951"/>
                  </a:cubicBezTo>
                  <a:cubicBezTo>
                    <a:pt x="262104" y="176495"/>
                    <a:pt x="268338" y="176022"/>
                    <a:pt x="274650" y="175337"/>
                  </a:cubicBezTo>
                  <a:cubicBezTo>
                    <a:pt x="282282" y="174508"/>
                    <a:pt x="289982" y="173474"/>
                    <a:pt x="297713" y="172284"/>
                  </a:cubicBezTo>
                  <a:cubicBezTo>
                    <a:pt x="298418" y="172170"/>
                    <a:pt x="299121" y="172084"/>
                    <a:pt x="299826" y="171961"/>
                  </a:cubicBezTo>
                  <a:cubicBezTo>
                    <a:pt x="307352" y="170768"/>
                    <a:pt x="314916" y="169395"/>
                    <a:pt x="322512" y="167829"/>
                  </a:cubicBezTo>
                  <a:cubicBezTo>
                    <a:pt x="323409" y="167657"/>
                    <a:pt x="324309" y="167454"/>
                    <a:pt x="325207" y="167264"/>
                  </a:cubicBezTo>
                  <a:cubicBezTo>
                    <a:pt x="341170" y="163881"/>
                    <a:pt x="357247" y="159650"/>
                    <a:pt x="373353" y="154411"/>
                  </a:cubicBezTo>
                  <a:cubicBezTo>
                    <a:pt x="373410" y="154394"/>
                    <a:pt x="373467" y="154386"/>
                    <a:pt x="373525" y="154382"/>
                  </a:cubicBezTo>
                  <a:cubicBezTo>
                    <a:pt x="373582" y="154366"/>
                    <a:pt x="373610" y="154354"/>
                    <a:pt x="373668" y="154325"/>
                  </a:cubicBezTo>
                  <a:cubicBezTo>
                    <a:pt x="377318" y="153136"/>
                    <a:pt x="380972" y="151880"/>
                    <a:pt x="384623" y="150587"/>
                  </a:cubicBezTo>
                  <a:cubicBezTo>
                    <a:pt x="385506" y="150275"/>
                    <a:pt x="386392" y="149969"/>
                    <a:pt x="387275" y="149650"/>
                  </a:cubicBezTo>
                  <a:cubicBezTo>
                    <a:pt x="390626" y="148438"/>
                    <a:pt x="393977" y="147188"/>
                    <a:pt x="397327" y="145888"/>
                  </a:cubicBezTo>
                  <a:cubicBezTo>
                    <a:pt x="398416" y="145467"/>
                    <a:pt x="399497" y="145011"/>
                    <a:pt x="400587" y="144581"/>
                  </a:cubicBezTo>
                  <a:cubicBezTo>
                    <a:pt x="404065" y="143200"/>
                    <a:pt x="407545" y="141792"/>
                    <a:pt x="411019" y="140309"/>
                  </a:cubicBezTo>
                  <a:cubicBezTo>
                    <a:pt x="423304" y="135060"/>
                    <a:pt x="435562" y="129169"/>
                    <a:pt x="447731" y="122583"/>
                  </a:cubicBezTo>
                  <a:cubicBezTo>
                    <a:pt x="447932" y="122468"/>
                    <a:pt x="448119" y="122382"/>
                    <a:pt x="448311" y="122282"/>
                  </a:cubicBezTo>
                  <a:cubicBezTo>
                    <a:pt x="448368" y="122253"/>
                    <a:pt x="448425" y="122225"/>
                    <a:pt x="448483" y="122196"/>
                  </a:cubicBezTo>
                  <a:cubicBezTo>
                    <a:pt x="452330" y="120104"/>
                    <a:pt x="456162" y="117932"/>
                    <a:pt x="459992" y="115699"/>
                  </a:cubicBezTo>
                  <a:cubicBezTo>
                    <a:pt x="460193" y="115584"/>
                    <a:pt x="460419" y="115470"/>
                    <a:pt x="460628" y="115335"/>
                  </a:cubicBezTo>
                  <a:cubicBezTo>
                    <a:pt x="460772" y="115249"/>
                    <a:pt x="460929" y="115134"/>
                    <a:pt x="461081" y="115049"/>
                  </a:cubicBezTo>
                  <a:cubicBezTo>
                    <a:pt x="464823" y="112850"/>
                    <a:pt x="468566" y="110597"/>
                    <a:pt x="472288" y="108260"/>
                  </a:cubicBezTo>
                  <a:cubicBezTo>
                    <a:pt x="472824" y="107922"/>
                    <a:pt x="473360" y="107578"/>
                    <a:pt x="473897" y="107237"/>
                  </a:cubicBezTo>
                  <a:cubicBezTo>
                    <a:pt x="489768" y="97180"/>
                    <a:pt x="505445" y="85846"/>
                    <a:pt x="520815" y="73079"/>
                  </a:cubicBezTo>
                  <a:cubicBezTo>
                    <a:pt x="520901" y="73021"/>
                    <a:pt x="520987" y="72936"/>
                    <a:pt x="521073" y="72878"/>
                  </a:cubicBezTo>
                  <a:cubicBezTo>
                    <a:pt x="521097" y="72858"/>
                    <a:pt x="521130" y="72849"/>
                    <a:pt x="521159" y="72821"/>
                  </a:cubicBezTo>
                  <a:cubicBezTo>
                    <a:pt x="524850" y="69749"/>
                    <a:pt x="528512" y="66564"/>
                    <a:pt x="532167" y="63326"/>
                  </a:cubicBezTo>
                  <a:cubicBezTo>
                    <a:pt x="532551" y="62988"/>
                    <a:pt x="532938" y="62656"/>
                    <a:pt x="533319" y="62314"/>
                  </a:cubicBezTo>
                  <a:cubicBezTo>
                    <a:pt x="536868" y="59150"/>
                    <a:pt x="540397" y="55906"/>
                    <a:pt x="543908" y="52580"/>
                  </a:cubicBezTo>
                  <a:cubicBezTo>
                    <a:pt x="544393" y="52121"/>
                    <a:pt x="544883" y="51657"/>
                    <a:pt x="545368" y="51192"/>
                  </a:cubicBezTo>
                  <a:cubicBezTo>
                    <a:pt x="548927" y="47794"/>
                    <a:pt x="552465" y="44335"/>
                    <a:pt x="555982" y="40767"/>
                  </a:cubicBezTo>
                  <a:cubicBezTo>
                    <a:pt x="567363" y="29219"/>
                    <a:pt x="578517" y="16761"/>
                    <a:pt x="589397" y="3357"/>
                  </a:cubicBezTo>
                  <a:cubicBezTo>
                    <a:pt x="589426" y="3299"/>
                    <a:pt x="589483" y="3271"/>
                    <a:pt x="589511" y="3213"/>
                  </a:cubicBezTo>
                  <a:close/>
                </a:path>
              </a:pathLst>
            </a:custGeom>
            <a:solidFill>
              <a:srgbClr val="DD7214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0553831-6283-A74E-9450-214C00AB47D7}"/>
                </a:ext>
              </a:extLst>
            </p:cNvPr>
            <p:cNvSpPr/>
            <p:nvPr/>
          </p:nvSpPr>
          <p:spPr>
            <a:xfrm rot="-119051">
              <a:off x="7263592" y="4795864"/>
              <a:ext cx="406954" cy="56742"/>
            </a:xfrm>
            <a:custGeom>
              <a:avLst/>
              <a:gdLst>
                <a:gd name="connsiteX0" fmla="*/ 407126 w 406954"/>
                <a:gd name="connsiteY0" fmla="*/ 20232 h 56742"/>
                <a:gd name="connsiteX1" fmla="*/ 30275 w 406954"/>
                <a:gd name="connsiteY1" fmla="*/ 79 h 56742"/>
                <a:gd name="connsiteX2" fmla="*/ 171 w 406954"/>
                <a:gd name="connsiteY2" fmla="*/ 46380 h 56742"/>
                <a:gd name="connsiteX3" fmla="*/ 204131 w 406954"/>
                <a:gd name="connsiteY3" fmla="*/ 56739 h 56742"/>
                <a:gd name="connsiteX4" fmla="*/ 407126 w 406954"/>
                <a:gd name="connsiteY4" fmla="*/ 20232 h 5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954" h="56742">
                  <a:moveTo>
                    <a:pt x="407126" y="20232"/>
                  </a:moveTo>
                  <a:cubicBezTo>
                    <a:pt x="284879" y="14697"/>
                    <a:pt x="162090" y="8964"/>
                    <a:pt x="30275" y="79"/>
                  </a:cubicBezTo>
                  <a:cubicBezTo>
                    <a:pt x="20321" y="15376"/>
                    <a:pt x="8964" y="32903"/>
                    <a:pt x="171" y="46380"/>
                  </a:cubicBezTo>
                  <a:cubicBezTo>
                    <a:pt x="90014" y="52116"/>
                    <a:pt x="161141" y="55405"/>
                    <a:pt x="204131" y="56739"/>
                  </a:cubicBezTo>
                  <a:cubicBezTo>
                    <a:pt x="267240" y="57774"/>
                    <a:pt x="337662" y="49105"/>
                    <a:pt x="407126" y="20232"/>
                  </a:cubicBezTo>
                  <a:close/>
                </a:path>
              </a:pathLst>
            </a:custGeom>
            <a:solidFill>
              <a:srgbClr val="FC9228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FE920426-56F2-1317-E909-8212BDB5EA7A}"/>
                </a:ext>
              </a:extLst>
            </p:cNvPr>
            <p:cNvSpPr/>
            <p:nvPr/>
          </p:nvSpPr>
          <p:spPr>
            <a:xfrm rot="-119051">
              <a:off x="7606106" y="4024006"/>
              <a:ext cx="330361" cy="232931"/>
            </a:xfrm>
            <a:custGeom>
              <a:avLst/>
              <a:gdLst>
                <a:gd name="connsiteX0" fmla="*/ 136316 w 330361"/>
                <a:gd name="connsiteY0" fmla="*/ 66 h 232931"/>
                <a:gd name="connsiteX1" fmla="*/ 176 w 330361"/>
                <a:gd name="connsiteY1" fmla="*/ 232997 h 232931"/>
                <a:gd name="connsiteX2" fmla="*/ 330538 w 330361"/>
                <a:gd name="connsiteY2" fmla="*/ 94724 h 23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361" h="232931">
                  <a:moveTo>
                    <a:pt x="136316" y="66"/>
                  </a:moveTo>
                  <a:cubicBezTo>
                    <a:pt x="107319" y="55428"/>
                    <a:pt x="58300" y="138386"/>
                    <a:pt x="176" y="232997"/>
                  </a:cubicBezTo>
                  <a:lnTo>
                    <a:pt x="330538" y="94724"/>
                  </a:lnTo>
                  <a:close/>
                </a:path>
              </a:pathLst>
            </a:custGeom>
            <a:solidFill>
              <a:srgbClr val="EE8F03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C73AB18A-8CE1-070A-88A2-599BFC012C10}"/>
                </a:ext>
              </a:extLst>
            </p:cNvPr>
            <p:cNvSpPr/>
            <p:nvPr/>
          </p:nvSpPr>
          <p:spPr>
            <a:xfrm rot="-119051">
              <a:off x="7225648" y="3867229"/>
              <a:ext cx="79777" cy="54492"/>
            </a:xfrm>
            <a:custGeom>
              <a:avLst/>
              <a:gdLst>
                <a:gd name="connsiteX0" fmla="*/ 56634 w 79777"/>
                <a:gd name="connsiteY0" fmla="*/ -339 h 54492"/>
                <a:gd name="connsiteX1" fmla="*/ 16182 w 79777"/>
                <a:gd name="connsiteY1" fmla="*/ 27893 h 54492"/>
                <a:gd name="connsiteX2" fmla="*/ -251 w 79777"/>
                <a:gd name="connsiteY2" fmla="*/ 36884 h 54492"/>
                <a:gd name="connsiteX3" fmla="*/ 27977 w 79777"/>
                <a:gd name="connsiteY3" fmla="*/ 54154 h 54492"/>
                <a:gd name="connsiteX4" fmla="*/ 30866 w 79777"/>
                <a:gd name="connsiteY4" fmla="*/ 52525 h 54492"/>
                <a:gd name="connsiteX5" fmla="*/ 79527 w 79777"/>
                <a:gd name="connsiteY5" fmla="*/ 17880 h 54492"/>
                <a:gd name="connsiteX6" fmla="*/ 56634 w 79777"/>
                <a:gd name="connsiteY6" fmla="*/ -339 h 5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777" h="54492">
                  <a:moveTo>
                    <a:pt x="56634" y="-339"/>
                  </a:moveTo>
                  <a:cubicBezTo>
                    <a:pt x="46621" y="7722"/>
                    <a:pt x="32714" y="18041"/>
                    <a:pt x="16182" y="27893"/>
                  </a:cubicBezTo>
                  <a:cubicBezTo>
                    <a:pt x="10937" y="31019"/>
                    <a:pt x="5407" y="33998"/>
                    <a:pt x="-251" y="36884"/>
                  </a:cubicBezTo>
                  <a:cubicBezTo>
                    <a:pt x="9905" y="43169"/>
                    <a:pt x="19154" y="48818"/>
                    <a:pt x="27977" y="54154"/>
                  </a:cubicBezTo>
                  <a:cubicBezTo>
                    <a:pt x="28917" y="53605"/>
                    <a:pt x="29942" y="53076"/>
                    <a:pt x="30866" y="52525"/>
                  </a:cubicBezTo>
                  <a:cubicBezTo>
                    <a:pt x="51942" y="39965"/>
                    <a:pt x="68503" y="27103"/>
                    <a:pt x="79527" y="17880"/>
                  </a:cubicBezTo>
                  <a:cubicBezTo>
                    <a:pt x="72029" y="11546"/>
                    <a:pt x="64389" y="5470"/>
                    <a:pt x="56634" y="-339"/>
                  </a:cubicBezTo>
                  <a:close/>
                </a:path>
              </a:pathLst>
            </a:custGeom>
            <a:solidFill>
              <a:srgbClr val="F5A0C2"/>
            </a:solidFill>
            <a:ln w="21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FA260C3-0AFD-03BF-8A95-DAD4896D7CD9}"/>
                </a:ext>
              </a:extLst>
            </p:cNvPr>
            <p:cNvSpPr/>
            <p:nvPr/>
          </p:nvSpPr>
          <p:spPr>
            <a:xfrm rot="-119051">
              <a:off x="5525039" y="3471166"/>
              <a:ext cx="1797278" cy="550254"/>
            </a:xfrm>
            <a:custGeom>
              <a:avLst/>
              <a:gdLst>
                <a:gd name="connsiteX0" fmla="*/ 151 w 1797278"/>
                <a:gd name="connsiteY0" fmla="*/ 60 h 550254"/>
                <a:gd name="connsiteX1" fmla="*/ 2267 w 1797278"/>
                <a:gd name="connsiteY1" fmla="*/ 22878 h 550254"/>
                <a:gd name="connsiteX2" fmla="*/ 508730 w 1797278"/>
                <a:gd name="connsiteY2" fmla="*/ 279685 h 550254"/>
                <a:gd name="connsiteX3" fmla="*/ 622930 w 1797278"/>
                <a:gd name="connsiteY3" fmla="*/ 327675 h 550254"/>
                <a:gd name="connsiteX4" fmla="*/ 875425 w 1797278"/>
                <a:gd name="connsiteY4" fmla="*/ 398431 h 550254"/>
                <a:gd name="connsiteX5" fmla="*/ 1597162 w 1797278"/>
                <a:gd name="connsiteY5" fmla="*/ 547512 h 550254"/>
                <a:gd name="connsiteX6" fmla="*/ 1734874 w 1797278"/>
                <a:gd name="connsiteY6" fmla="*/ 515043 h 550254"/>
                <a:gd name="connsiteX7" fmla="*/ 1797430 w 1797278"/>
                <a:gd name="connsiteY7" fmla="*/ 468242 h 550254"/>
                <a:gd name="connsiteX8" fmla="*/ 1777493 w 1797278"/>
                <a:gd name="connsiteY8" fmla="*/ 447640 h 550254"/>
                <a:gd name="connsiteX9" fmla="*/ 1720201 w 1797278"/>
                <a:gd name="connsiteY9" fmla="*/ 490410 h 550254"/>
                <a:gd name="connsiteX10" fmla="*/ 1602986 w 1797278"/>
                <a:gd name="connsiteY10" fmla="*/ 519465 h 550254"/>
                <a:gd name="connsiteX11" fmla="*/ 901132 w 1797278"/>
                <a:gd name="connsiteY11" fmla="*/ 376805 h 550254"/>
                <a:gd name="connsiteX12" fmla="*/ 639304 w 1797278"/>
                <a:gd name="connsiteY12" fmla="*/ 302693 h 550254"/>
                <a:gd name="connsiteX13" fmla="*/ 515734 w 1797278"/>
                <a:gd name="connsiteY13" fmla="*/ 251023 h 550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97278" h="550254">
                  <a:moveTo>
                    <a:pt x="151" y="60"/>
                  </a:moveTo>
                  <a:lnTo>
                    <a:pt x="2267" y="22878"/>
                  </a:lnTo>
                  <a:lnTo>
                    <a:pt x="508730" y="279685"/>
                  </a:lnTo>
                  <a:lnTo>
                    <a:pt x="622930" y="327675"/>
                  </a:lnTo>
                  <a:cubicBezTo>
                    <a:pt x="710339" y="370720"/>
                    <a:pt x="792466" y="382076"/>
                    <a:pt x="875425" y="398431"/>
                  </a:cubicBezTo>
                  <a:lnTo>
                    <a:pt x="1597162" y="547512"/>
                  </a:lnTo>
                  <a:cubicBezTo>
                    <a:pt x="1647885" y="558020"/>
                    <a:pt x="1697746" y="537168"/>
                    <a:pt x="1734874" y="515043"/>
                  </a:cubicBezTo>
                  <a:cubicBezTo>
                    <a:pt x="1772002" y="492917"/>
                    <a:pt x="1797430" y="468242"/>
                    <a:pt x="1797430" y="468242"/>
                  </a:cubicBezTo>
                  <a:lnTo>
                    <a:pt x="1777493" y="447640"/>
                  </a:lnTo>
                  <a:cubicBezTo>
                    <a:pt x="1777493" y="447640"/>
                    <a:pt x="1754251" y="470120"/>
                    <a:pt x="1720201" y="490410"/>
                  </a:cubicBezTo>
                  <a:cubicBezTo>
                    <a:pt x="1686151" y="510701"/>
                    <a:pt x="1642313" y="527612"/>
                    <a:pt x="1602986" y="519465"/>
                  </a:cubicBezTo>
                  <a:lnTo>
                    <a:pt x="901132" y="376805"/>
                  </a:lnTo>
                  <a:lnTo>
                    <a:pt x="639304" y="302693"/>
                  </a:lnTo>
                  <a:lnTo>
                    <a:pt x="515734" y="251023"/>
                  </a:lnTo>
                  <a:close/>
                </a:path>
              </a:pathLst>
            </a:custGeom>
            <a:solidFill>
              <a:srgbClr val="F372AE"/>
            </a:solidFill>
            <a:ln w="21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D4AA04E9-EA46-36BF-3A62-6DE6244AB0ED}"/>
                </a:ext>
              </a:extLst>
            </p:cNvPr>
            <p:cNvSpPr/>
            <p:nvPr/>
          </p:nvSpPr>
          <p:spPr>
            <a:xfrm rot="-119051">
              <a:off x="5193762" y="4224493"/>
              <a:ext cx="1397026" cy="607939"/>
            </a:xfrm>
            <a:custGeom>
              <a:avLst/>
              <a:gdLst>
                <a:gd name="connsiteX0" fmla="*/ 130251 w 1397026"/>
                <a:gd name="connsiteY0" fmla="*/ -382 h 607939"/>
                <a:gd name="connsiteX1" fmla="*/ 360 w 1397026"/>
                <a:gd name="connsiteY1" fmla="*/ 60391 h 607939"/>
                <a:gd name="connsiteX2" fmla="*/ 167992 w 1397026"/>
                <a:gd name="connsiteY2" fmla="*/ 328442 h 607939"/>
                <a:gd name="connsiteX3" fmla="*/ 1396887 w 1397026"/>
                <a:gd name="connsiteY3" fmla="*/ 607557 h 607939"/>
                <a:gd name="connsiteX4" fmla="*/ 130251 w 1397026"/>
                <a:gd name="connsiteY4" fmla="*/ -382 h 60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026" h="607939">
                  <a:moveTo>
                    <a:pt x="130251" y="-382"/>
                  </a:moveTo>
                  <a:lnTo>
                    <a:pt x="360" y="60391"/>
                  </a:lnTo>
                  <a:cubicBezTo>
                    <a:pt x="-6202" y="179389"/>
                    <a:pt x="51982" y="299096"/>
                    <a:pt x="167992" y="328442"/>
                  </a:cubicBezTo>
                  <a:cubicBezTo>
                    <a:pt x="529935" y="468596"/>
                    <a:pt x="993515" y="555129"/>
                    <a:pt x="1396887" y="607557"/>
                  </a:cubicBezTo>
                  <a:cubicBezTo>
                    <a:pt x="996949" y="361191"/>
                    <a:pt x="560659" y="185022"/>
                    <a:pt x="130251" y="-382"/>
                  </a:cubicBezTo>
                  <a:close/>
                </a:path>
              </a:pathLst>
            </a:custGeom>
            <a:solidFill>
              <a:srgbClr val="84122D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2EB3C853-253A-4B25-590A-E00ADDC00941}"/>
                </a:ext>
              </a:extLst>
            </p:cNvPr>
            <p:cNvSpPr/>
            <p:nvPr/>
          </p:nvSpPr>
          <p:spPr>
            <a:xfrm rot="-119051">
              <a:off x="5908160" y="4668187"/>
              <a:ext cx="690083" cy="151747"/>
            </a:xfrm>
            <a:custGeom>
              <a:avLst/>
              <a:gdLst>
                <a:gd name="connsiteX0" fmla="*/ 121678 w 690083"/>
                <a:gd name="connsiteY0" fmla="*/ -401 h 151747"/>
                <a:gd name="connsiteX1" fmla="*/ -167 w 690083"/>
                <a:gd name="connsiteY1" fmla="*/ 31356 h 151747"/>
                <a:gd name="connsiteX2" fmla="*/ 180860 w 690083"/>
                <a:gd name="connsiteY2" fmla="*/ 69526 h 151747"/>
                <a:gd name="connsiteX3" fmla="*/ 185927 w 690083"/>
                <a:gd name="connsiteY3" fmla="*/ 70519 h 151747"/>
                <a:gd name="connsiteX4" fmla="*/ 245212 w 690083"/>
                <a:gd name="connsiteY4" fmla="*/ 81820 h 151747"/>
                <a:gd name="connsiteX5" fmla="*/ 428594 w 690083"/>
                <a:gd name="connsiteY5" fmla="*/ 113518 h 151747"/>
                <a:gd name="connsiteX6" fmla="*/ 429543 w 690083"/>
                <a:gd name="connsiteY6" fmla="*/ 113665 h 151747"/>
                <a:gd name="connsiteX7" fmla="*/ 488324 w 690083"/>
                <a:gd name="connsiteY7" fmla="*/ 122894 h 151747"/>
                <a:gd name="connsiteX8" fmla="*/ 492829 w 690083"/>
                <a:gd name="connsiteY8" fmla="*/ 123574 h 151747"/>
                <a:gd name="connsiteX9" fmla="*/ 689917 w 690083"/>
                <a:gd name="connsiteY9" fmla="*/ 151347 h 151747"/>
                <a:gd name="connsiteX10" fmla="*/ 563257 w 690083"/>
                <a:gd name="connsiteY10" fmla="*/ 76310 h 151747"/>
                <a:gd name="connsiteX11" fmla="*/ 121678 w 690083"/>
                <a:gd name="connsiteY11" fmla="*/ -401 h 15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0083" h="151747">
                  <a:moveTo>
                    <a:pt x="121678" y="-401"/>
                  </a:moveTo>
                  <a:lnTo>
                    <a:pt x="-167" y="31356"/>
                  </a:lnTo>
                  <a:cubicBezTo>
                    <a:pt x="59751" y="44976"/>
                    <a:pt x="120257" y="57665"/>
                    <a:pt x="180860" y="69526"/>
                  </a:cubicBezTo>
                  <a:cubicBezTo>
                    <a:pt x="182549" y="69857"/>
                    <a:pt x="184237" y="70189"/>
                    <a:pt x="185927" y="70519"/>
                  </a:cubicBezTo>
                  <a:cubicBezTo>
                    <a:pt x="205686" y="74370"/>
                    <a:pt x="225449" y="78147"/>
                    <a:pt x="245212" y="81820"/>
                  </a:cubicBezTo>
                  <a:cubicBezTo>
                    <a:pt x="306559" y="93221"/>
                    <a:pt x="367848" y="103762"/>
                    <a:pt x="428594" y="113518"/>
                  </a:cubicBezTo>
                  <a:cubicBezTo>
                    <a:pt x="428910" y="113571"/>
                    <a:pt x="429227" y="113615"/>
                    <a:pt x="429543" y="113665"/>
                  </a:cubicBezTo>
                  <a:cubicBezTo>
                    <a:pt x="449200" y="116820"/>
                    <a:pt x="468797" y="119903"/>
                    <a:pt x="488324" y="122894"/>
                  </a:cubicBezTo>
                  <a:cubicBezTo>
                    <a:pt x="489828" y="123124"/>
                    <a:pt x="491326" y="123345"/>
                    <a:pt x="492829" y="123574"/>
                  </a:cubicBezTo>
                  <a:cubicBezTo>
                    <a:pt x="559650" y="133772"/>
                    <a:pt x="625507" y="142968"/>
                    <a:pt x="689917" y="151347"/>
                  </a:cubicBezTo>
                  <a:cubicBezTo>
                    <a:pt x="648087" y="125583"/>
                    <a:pt x="605834" y="100629"/>
                    <a:pt x="563257" y="76310"/>
                  </a:cubicBezTo>
                  <a:cubicBezTo>
                    <a:pt x="429257" y="55362"/>
                    <a:pt x="283548" y="30307"/>
                    <a:pt x="121678" y="-401"/>
                  </a:cubicBezTo>
                  <a:close/>
                </a:path>
              </a:pathLst>
            </a:custGeom>
            <a:solidFill>
              <a:srgbClr val="B51733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CFA5C39-4993-A28F-68C9-2455FA22912C}"/>
                </a:ext>
              </a:extLst>
            </p:cNvPr>
            <p:cNvSpPr/>
            <p:nvPr/>
          </p:nvSpPr>
          <p:spPr>
            <a:xfrm rot="-119051">
              <a:off x="5207972" y="4129534"/>
              <a:ext cx="67274" cy="100437"/>
            </a:xfrm>
            <a:custGeom>
              <a:avLst/>
              <a:gdLst>
                <a:gd name="connsiteX0" fmla="*/ 47361 w 67274"/>
                <a:gd name="connsiteY0" fmla="*/ -361 h 100437"/>
                <a:gd name="connsiteX1" fmla="*/ 36953 w 67274"/>
                <a:gd name="connsiteY1" fmla="*/ 8966 h 100437"/>
                <a:gd name="connsiteX2" fmla="*/ -96 w 67274"/>
                <a:gd name="connsiteY2" fmla="*/ 89269 h 100437"/>
                <a:gd name="connsiteX3" fmla="*/ -154 w 67274"/>
                <a:gd name="connsiteY3" fmla="*/ 89381 h 100437"/>
                <a:gd name="connsiteX4" fmla="*/ 22783 w 67274"/>
                <a:gd name="connsiteY4" fmla="*/ 100076 h 100437"/>
                <a:gd name="connsiteX5" fmla="*/ 22841 w 67274"/>
                <a:gd name="connsiteY5" fmla="*/ 99964 h 100437"/>
                <a:gd name="connsiteX6" fmla="*/ 22964 w 67274"/>
                <a:gd name="connsiteY6" fmla="*/ 99707 h 100437"/>
                <a:gd name="connsiteX7" fmla="*/ 67121 w 67274"/>
                <a:gd name="connsiteY7" fmla="*/ 6511 h 100437"/>
                <a:gd name="connsiteX8" fmla="*/ 47361 w 67274"/>
                <a:gd name="connsiteY8" fmla="*/ -361 h 10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274" h="100437">
                  <a:moveTo>
                    <a:pt x="47361" y="-361"/>
                  </a:moveTo>
                  <a:lnTo>
                    <a:pt x="36953" y="8966"/>
                  </a:lnTo>
                  <a:lnTo>
                    <a:pt x="-96" y="89269"/>
                  </a:lnTo>
                  <a:lnTo>
                    <a:pt x="-154" y="89381"/>
                  </a:lnTo>
                  <a:lnTo>
                    <a:pt x="22783" y="100076"/>
                  </a:lnTo>
                  <a:lnTo>
                    <a:pt x="22841" y="99964"/>
                  </a:lnTo>
                  <a:lnTo>
                    <a:pt x="22964" y="99707"/>
                  </a:lnTo>
                  <a:lnTo>
                    <a:pt x="67121" y="6511"/>
                  </a:lnTo>
                  <a:cubicBezTo>
                    <a:pt x="60508" y="4206"/>
                    <a:pt x="53978" y="1947"/>
                    <a:pt x="47361" y="-361"/>
                  </a:cubicBezTo>
                  <a:close/>
                </a:path>
              </a:pathLst>
            </a:custGeom>
            <a:solidFill>
              <a:srgbClr val="C61166"/>
            </a:solidFill>
            <a:ln w="253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A8BC4B1-C46D-9B7B-3949-1831C355AAF8}"/>
                </a:ext>
              </a:extLst>
            </p:cNvPr>
            <p:cNvSpPr/>
            <p:nvPr/>
          </p:nvSpPr>
          <p:spPr>
            <a:xfrm rot="-119051">
              <a:off x="5175325" y="3090789"/>
              <a:ext cx="2854467" cy="1791204"/>
            </a:xfrm>
            <a:custGeom>
              <a:avLst/>
              <a:gdLst>
                <a:gd name="connsiteX0" fmla="*/ 928245 w 2854467"/>
                <a:gd name="connsiteY0" fmla="*/ 5224 h 1791204"/>
                <a:gd name="connsiteX1" fmla="*/ 435314 w 2854467"/>
                <a:gd name="connsiteY1" fmla="*/ 223549 h 1791204"/>
                <a:gd name="connsiteX2" fmla="*/ 31384 w 2854467"/>
                <a:gd name="connsiteY2" fmla="*/ 1049457 h 1791204"/>
                <a:gd name="connsiteX3" fmla="*/ 168357 w 2854467"/>
                <a:gd name="connsiteY3" fmla="*/ 1437710 h 1791204"/>
                <a:gd name="connsiteX4" fmla="*/ 2262812 w 2854467"/>
                <a:gd name="connsiteY4" fmla="*/ 1791187 h 1791204"/>
                <a:gd name="connsiteX5" fmla="*/ 2712741 w 2854467"/>
                <a:gd name="connsiteY5" fmla="*/ 1518097 h 1791204"/>
                <a:gd name="connsiteX6" fmla="*/ 2840282 w 2854467"/>
                <a:gd name="connsiteY6" fmla="*/ 997755 h 1791204"/>
                <a:gd name="connsiteX7" fmla="*/ 2720061 w 2854467"/>
                <a:gd name="connsiteY7" fmla="*/ 645690 h 1791204"/>
                <a:gd name="connsiteX8" fmla="*/ 2608761 w 2854467"/>
                <a:gd name="connsiteY8" fmla="*/ 592443 h 1791204"/>
                <a:gd name="connsiteX9" fmla="*/ 2259062 w 2854467"/>
                <a:gd name="connsiteY9" fmla="*/ 719689 h 1791204"/>
                <a:gd name="connsiteX10" fmla="*/ 2140033 w 2854467"/>
                <a:gd name="connsiteY10" fmla="*/ 826940 h 1791204"/>
                <a:gd name="connsiteX11" fmla="*/ 2093829 w 2854467"/>
                <a:gd name="connsiteY11" fmla="*/ 787717 h 1791204"/>
                <a:gd name="connsiteX12" fmla="*/ 987263 w 2854467"/>
                <a:gd name="connsiteY12" fmla="*/ 28994 h 1791204"/>
                <a:gd name="connsiteX13" fmla="*/ 928245 w 2854467"/>
                <a:gd name="connsiteY13" fmla="*/ 5224 h 179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54467" h="1791204">
                  <a:moveTo>
                    <a:pt x="928245" y="5224"/>
                  </a:moveTo>
                  <a:cubicBezTo>
                    <a:pt x="771530" y="-26940"/>
                    <a:pt x="497316" y="96776"/>
                    <a:pt x="435314" y="223549"/>
                  </a:cubicBezTo>
                  <a:lnTo>
                    <a:pt x="31384" y="1049457"/>
                  </a:lnTo>
                  <a:cubicBezTo>
                    <a:pt x="-39475" y="1194342"/>
                    <a:pt x="11952" y="1398146"/>
                    <a:pt x="168357" y="1437710"/>
                  </a:cubicBezTo>
                  <a:cubicBezTo>
                    <a:pt x="890285" y="1717260"/>
                    <a:pt x="2016666" y="1783547"/>
                    <a:pt x="2262812" y="1791187"/>
                  </a:cubicBezTo>
                  <a:cubicBezTo>
                    <a:pt x="2407599" y="1793561"/>
                    <a:pt x="2590893" y="1744977"/>
                    <a:pt x="2712741" y="1518097"/>
                  </a:cubicBezTo>
                  <a:cubicBezTo>
                    <a:pt x="2797309" y="1360631"/>
                    <a:pt x="2840282" y="997755"/>
                    <a:pt x="2840282" y="997755"/>
                  </a:cubicBezTo>
                  <a:cubicBezTo>
                    <a:pt x="2875295" y="854913"/>
                    <a:pt x="2850229" y="707965"/>
                    <a:pt x="2720061" y="645690"/>
                  </a:cubicBezTo>
                  <a:lnTo>
                    <a:pt x="2608761" y="592443"/>
                  </a:lnTo>
                  <a:cubicBezTo>
                    <a:pt x="2478593" y="530168"/>
                    <a:pt x="2368193" y="621524"/>
                    <a:pt x="2259062" y="719689"/>
                  </a:cubicBezTo>
                  <a:lnTo>
                    <a:pt x="2140033" y="826940"/>
                  </a:lnTo>
                  <a:cubicBezTo>
                    <a:pt x="2124640" y="813332"/>
                    <a:pt x="2110287" y="799002"/>
                    <a:pt x="2093829" y="787717"/>
                  </a:cubicBezTo>
                  <a:lnTo>
                    <a:pt x="987263" y="28994"/>
                  </a:lnTo>
                  <a:cubicBezTo>
                    <a:pt x="970632" y="17591"/>
                    <a:pt x="950633" y="9818"/>
                    <a:pt x="928245" y="5224"/>
                  </a:cubicBezTo>
                  <a:close/>
                </a:path>
              </a:pathLst>
            </a:custGeom>
            <a:noFill/>
            <a:ln w="32588" cap="flat">
              <a:solidFill>
                <a:srgbClr val="420527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C06B5E7C-494A-3021-920F-02C32DF042C2}"/>
                </a:ext>
              </a:extLst>
            </p:cNvPr>
            <p:cNvSpPr/>
            <p:nvPr/>
          </p:nvSpPr>
          <p:spPr>
            <a:xfrm rot="-119051">
              <a:off x="7243630" y="3644771"/>
              <a:ext cx="795769" cy="1201457"/>
            </a:xfrm>
            <a:custGeom>
              <a:avLst/>
              <a:gdLst>
                <a:gd name="connsiteX0" fmla="*/ 544158 w 795769"/>
                <a:gd name="connsiteY0" fmla="*/ 68 h 1201457"/>
                <a:gd name="connsiteX1" fmla="*/ 530006 w 795769"/>
                <a:gd name="connsiteY1" fmla="*/ 321877 h 1201457"/>
                <a:gd name="connsiteX2" fmla="*/ 174 w 795769"/>
                <a:gd name="connsiteY2" fmla="*/ 1191085 h 1201457"/>
                <a:gd name="connsiteX3" fmla="*/ 204133 w 795769"/>
                <a:gd name="connsiteY3" fmla="*/ 1201444 h 1201457"/>
                <a:gd name="connsiteX4" fmla="*/ 654062 w 795769"/>
                <a:gd name="connsiteY4" fmla="*/ 928354 h 1201457"/>
                <a:gd name="connsiteX5" fmla="*/ 781604 w 795769"/>
                <a:gd name="connsiteY5" fmla="*/ 408012 h 1201457"/>
                <a:gd name="connsiteX6" fmla="*/ 661382 w 795769"/>
                <a:gd name="connsiteY6" fmla="*/ 55946 h 1201457"/>
                <a:gd name="connsiteX7" fmla="*/ 550082 w 795769"/>
                <a:gd name="connsiteY7" fmla="*/ 2700 h 1201457"/>
                <a:gd name="connsiteX8" fmla="*/ 544158 w 795769"/>
                <a:gd name="connsiteY8" fmla="*/ 69 h 120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5769" h="1201457">
                  <a:moveTo>
                    <a:pt x="544158" y="68"/>
                  </a:moveTo>
                  <a:cubicBezTo>
                    <a:pt x="544330" y="114991"/>
                    <a:pt x="542105" y="264756"/>
                    <a:pt x="530006" y="321877"/>
                  </a:cubicBezTo>
                  <a:cubicBezTo>
                    <a:pt x="513815" y="398318"/>
                    <a:pt x="157061" y="950612"/>
                    <a:pt x="174" y="1191085"/>
                  </a:cubicBezTo>
                  <a:cubicBezTo>
                    <a:pt x="90017" y="1196821"/>
                    <a:pt x="161144" y="1200110"/>
                    <a:pt x="204133" y="1201444"/>
                  </a:cubicBezTo>
                  <a:cubicBezTo>
                    <a:pt x="348920" y="1203817"/>
                    <a:pt x="532215" y="1155234"/>
                    <a:pt x="654062" y="928354"/>
                  </a:cubicBezTo>
                  <a:cubicBezTo>
                    <a:pt x="738631" y="770887"/>
                    <a:pt x="781604" y="408012"/>
                    <a:pt x="781604" y="408012"/>
                  </a:cubicBezTo>
                  <a:cubicBezTo>
                    <a:pt x="816616" y="265169"/>
                    <a:pt x="791550" y="118221"/>
                    <a:pt x="661382" y="55946"/>
                  </a:cubicBezTo>
                  <a:lnTo>
                    <a:pt x="550082" y="2700"/>
                  </a:lnTo>
                  <a:cubicBezTo>
                    <a:pt x="548098" y="1751"/>
                    <a:pt x="546134" y="946"/>
                    <a:pt x="544158" y="69"/>
                  </a:cubicBezTo>
                  <a:close/>
                </a:path>
              </a:pathLst>
            </a:custGeom>
            <a:noFill/>
            <a:ln w="21725" cap="flat">
              <a:solidFill>
                <a:srgbClr val="42052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A888D34F-D4D8-872A-B22F-5D69329F1359}"/>
                </a:ext>
              </a:extLst>
            </p:cNvPr>
            <p:cNvSpPr/>
            <p:nvPr/>
          </p:nvSpPr>
          <p:spPr>
            <a:xfrm rot="-119051">
              <a:off x="4538859" y="4064457"/>
              <a:ext cx="1560235" cy="725351"/>
            </a:xfrm>
            <a:custGeom>
              <a:avLst/>
              <a:gdLst>
                <a:gd name="connsiteX0" fmla="*/ 450987 w 1560235"/>
                <a:gd name="connsiteY0" fmla="*/ 18206 h 725351"/>
                <a:gd name="connsiteX1" fmla="*/ 74609 w 1560235"/>
                <a:gd name="connsiteY1" fmla="*/ 71184 h 725351"/>
                <a:gd name="connsiteX2" fmla="*/ 132 w 1560235"/>
                <a:gd name="connsiteY2" fmla="*/ 160116 h 725351"/>
                <a:gd name="connsiteX3" fmla="*/ 618019 w 1560235"/>
                <a:gd name="connsiteY3" fmla="*/ 439005 h 725351"/>
                <a:gd name="connsiteX4" fmla="*/ 1554751 w 1560235"/>
                <a:gd name="connsiteY4" fmla="*/ 725426 h 725351"/>
                <a:gd name="connsiteX5" fmla="*/ 1468301 w 1560235"/>
                <a:gd name="connsiteY5" fmla="*/ 589231 h 725351"/>
                <a:gd name="connsiteX6" fmla="*/ 484144 w 1560235"/>
                <a:gd name="connsiteY6" fmla="*/ 33343 h 725351"/>
                <a:gd name="connsiteX7" fmla="*/ 450988 w 1560235"/>
                <a:gd name="connsiteY7" fmla="*/ 18204 h 72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0235" h="725351">
                  <a:moveTo>
                    <a:pt x="450987" y="18206"/>
                  </a:moveTo>
                  <a:cubicBezTo>
                    <a:pt x="338264" y="-22752"/>
                    <a:pt x="172662" y="10302"/>
                    <a:pt x="74609" y="71184"/>
                  </a:cubicBezTo>
                  <a:cubicBezTo>
                    <a:pt x="30772" y="98403"/>
                    <a:pt x="6101" y="129583"/>
                    <a:pt x="132" y="160116"/>
                  </a:cubicBezTo>
                  <a:cubicBezTo>
                    <a:pt x="197791" y="261999"/>
                    <a:pt x="405338" y="355677"/>
                    <a:pt x="618019" y="439005"/>
                  </a:cubicBezTo>
                  <a:cubicBezTo>
                    <a:pt x="929111" y="559971"/>
                    <a:pt x="1246483" y="657013"/>
                    <a:pt x="1554751" y="725426"/>
                  </a:cubicBezTo>
                  <a:cubicBezTo>
                    <a:pt x="1574225" y="678531"/>
                    <a:pt x="1542497" y="631140"/>
                    <a:pt x="1468301" y="589231"/>
                  </a:cubicBezTo>
                  <a:lnTo>
                    <a:pt x="484144" y="33343"/>
                  </a:lnTo>
                  <a:cubicBezTo>
                    <a:pt x="473748" y="27470"/>
                    <a:pt x="462648" y="22442"/>
                    <a:pt x="450988" y="18204"/>
                  </a:cubicBezTo>
                  <a:close/>
                </a:path>
              </a:pathLst>
            </a:custGeom>
            <a:solidFill>
              <a:srgbClr val="E82E66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14849D55-9628-AA79-37E6-FDD31ADCA14F}"/>
                </a:ext>
              </a:extLst>
            </p:cNvPr>
            <p:cNvSpPr/>
            <p:nvPr/>
          </p:nvSpPr>
          <p:spPr>
            <a:xfrm rot="-119051">
              <a:off x="5522452" y="3104461"/>
              <a:ext cx="1350801" cy="712508"/>
            </a:xfrm>
            <a:custGeom>
              <a:avLst/>
              <a:gdLst>
                <a:gd name="connsiteX0" fmla="*/ 601575 w 1350801"/>
                <a:gd name="connsiteY0" fmla="*/ 17665 h 712508"/>
                <a:gd name="connsiteX1" fmla="*/ 69713 w 1350801"/>
                <a:gd name="connsiteY1" fmla="*/ 223555 h 712508"/>
                <a:gd name="connsiteX2" fmla="*/ 147 w 1350801"/>
                <a:gd name="connsiteY2" fmla="*/ 365797 h 712508"/>
                <a:gd name="connsiteX3" fmla="*/ 590695 w 1350801"/>
                <a:gd name="connsiteY3" fmla="*/ 653725 h 712508"/>
                <a:gd name="connsiteX4" fmla="*/ 773676 w 1350801"/>
                <a:gd name="connsiteY4" fmla="*/ 712245 h 712508"/>
                <a:gd name="connsiteX5" fmla="*/ 921225 w 1350801"/>
                <a:gd name="connsiteY5" fmla="*/ 687708 h 712508"/>
                <a:gd name="connsiteX6" fmla="*/ 1350948 w 1350801"/>
                <a:gd name="connsiteY6" fmla="*/ 529029 h 712508"/>
                <a:gd name="connsiteX7" fmla="*/ 621660 w 1350801"/>
                <a:gd name="connsiteY7" fmla="*/ 28999 h 712508"/>
                <a:gd name="connsiteX8" fmla="*/ 601575 w 1350801"/>
                <a:gd name="connsiteY8" fmla="*/ 17665 h 71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801" h="712508">
                  <a:moveTo>
                    <a:pt x="601575" y="17665"/>
                  </a:moveTo>
                  <a:cubicBezTo>
                    <a:pt x="456586" y="-49018"/>
                    <a:pt x="137251" y="85462"/>
                    <a:pt x="69713" y="223555"/>
                  </a:cubicBezTo>
                  <a:lnTo>
                    <a:pt x="147" y="365797"/>
                  </a:lnTo>
                  <a:lnTo>
                    <a:pt x="590695" y="653725"/>
                  </a:lnTo>
                  <a:cubicBezTo>
                    <a:pt x="590695" y="653725"/>
                    <a:pt x="709805" y="707614"/>
                    <a:pt x="773676" y="712245"/>
                  </a:cubicBezTo>
                  <a:cubicBezTo>
                    <a:pt x="823404" y="715850"/>
                    <a:pt x="921225" y="687708"/>
                    <a:pt x="921225" y="687708"/>
                  </a:cubicBezTo>
                  <a:lnTo>
                    <a:pt x="1350948" y="529029"/>
                  </a:lnTo>
                  <a:lnTo>
                    <a:pt x="621660" y="28999"/>
                  </a:lnTo>
                  <a:cubicBezTo>
                    <a:pt x="615424" y="24723"/>
                    <a:pt x="608706" y="20945"/>
                    <a:pt x="601575" y="17665"/>
                  </a:cubicBezTo>
                  <a:close/>
                </a:path>
              </a:pathLst>
            </a:custGeom>
            <a:solidFill>
              <a:srgbClr val="778BA2"/>
            </a:solidFill>
            <a:ln w="325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2D7973CE-A610-F79A-FD7A-F6125B33921D}"/>
                </a:ext>
              </a:extLst>
            </p:cNvPr>
            <p:cNvSpPr/>
            <p:nvPr/>
          </p:nvSpPr>
          <p:spPr>
            <a:xfrm rot="-119051">
              <a:off x="3758207" y="3452831"/>
              <a:ext cx="497124" cy="879324"/>
            </a:xfrm>
            <a:custGeom>
              <a:avLst/>
              <a:gdLst>
                <a:gd name="connsiteX0" fmla="*/ 51123 w 497124"/>
                <a:gd name="connsiteY0" fmla="*/ 870659 h 879324"/>
                <a:gd name="connsiteX1" fmla="*/ 14509 w 497124"/>
                <a:gd name="connsiteY1" fmla="*/ 731174 h 879324"/>
                <a:gd name="connsiteX2" fmla="*/ 391947 w 497124"/>
                <a:gd name="connsiteY2" fmla="*/ 78942 h 879324"/>
                <a:gd name="connsiteX3" fmla="*/ 474526 w 497124"/>
                <a:gd name="connsiteY3" fmla="*/ 6381 h 879324"/>
                <a:gd name="connsiteX4" fmla="*/ 462066 w 497124"/>
                <a:gd name="connsiteY4" fmla="*/ 125270 h 879324"/>
                <a:gd name="connsiteX5" fmla="*/ 183803 w 497124"/>
                <a:gd name="connsiteY5" fmla="*/ 814046 h 879324"/>
                <a:gd name="connsiteX6" fmla="*/ 51123 w 497124"/>
                <a:gd name="connsiteY6" fmla="*/ 870659 h 87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7124" h="879324">
                  <a:moveTo>
                    <a:pt x="51123" y="870659"/>
                  </a:moveTo>
                  <a:cubicBezTo>
                    <a:pt x="4228" y="847703"/>
                    <a:pt x="-15788" y="783528"/>
                    <a:pt x="14509" y="731174"/>
                  </a:cubicBezTo>
                  <a:lnTo>
                    <a:pt x="391947" y="78942"/>
                  </a:lnTo>
                  <a:cubicBezTo>
                    <a:pt x="422244" y="26588"/>
                    <a:pt x="427632" y="-16575"/>
                    <a:pt x="474526" y="6381"/>
                  </a:cubicBezTo>
                  <a:cubicBezTo>
                    <a:pt x="521421" y="29336"/>
                    <a:pt x="484723" y="69188"/>
                    <a:pt x="462066" y="125270"/>
                  </a:cubicBezTo>
                  <a:lnTo>
                    <a:pt x="183803" y="814046"/>
                  </a:lnTo>
                  <a:cubicBezTo>
                    <a:pt x="161146" y="870128"/>
                    <a:pt x="98017" y="893614"/>
                    <a:pt x="51123" y="870659"/>
                  </a:cubicBezTo>
                  <a:close/>
                </a:path>
              </a:pathLst>
            </a:custGeom>
            <a:solidFill>
              <a:srgbClr val="778BA2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FA6CC245-BE23-BCC8-0E1F-E14FB6AE6E98}"/>
                </a:ext>
              </a:extLst>
            </p:cNvPr>
            <p:cNvSpPr/>
            <p:nvPr/>
          </p:nvSpPr>
          <p:spPr>
            <a:xfrm rot="-119051">
              <a:off x="3757461" y="3453538"/>
              <a:ext cx="456663" cy="832888"/>
            </a:xfrm>
            <a:custGeom>
              <a:avLst/>
              <a:gdLst>
                <a:gd name="connsiteX0" fmla="*/ 451944 w 456663"/>
                <a:gd name="connsiteY0" fmla="*/ -322 h 832888"/>
                <a:gd name="connsiteX1" fmla="*/ 391800 w 456663"/>
                <a:gd name="connsiteY1" fmla="*/ 78552 h 832888"/>
                <a:gd name="connsiteX2" fmla="*/ 14367 w 456663"/>
                <a:gd name="connsiteY2" fmla="*/ 730794 h 832888"/>
                <a:gd name="connsiteX3" fmla="*/ 12337 w 456663"/>
                <a:gd name="connsiteY3" fmla="*/ 832567 h 832888"/>
                <a:gd name="connsiteX4" fmla="*/ 14367 w 456663"/>
                <a:gd name="connsiteY4" fmla="*/ 828301 h 832888"/>
                <a:gd name="connsiteX5" fmla="*/ 435156 w 456663"/>
                <a:gd name="connsiteY5" fmla="*/ 43344 h 832888"/>
                <a:gd name="connsiteX6" fmla="*/ 456671 w 456663"/>
                <a:gd name="connsiteY6" fmla="*/ 167 h 832888"/>
                <a:gd name="connsiteX7" fmla="*/ 451944 w 456663"/>
                <a:gd name="connsiteY7" fmla="*/ -322 h 8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6663" h="832888">
                  <a:moveTo>
                    <a:pt x="451944" y="-322"/>
                  </a:moveTo>
                  <a:cubicBezTo>
                    <a:pt x="424592" y="-453"/>
                    <a:pt x="416416" y="36014"/>
                    <a:pt x="391800" y="78552"/>
                  </a:cubicBezTo>
                  <a:lnTo>
                    <a:pt x="14367" y="730794"/>
                  </a:lnTo>
                  <a:cubicBezTo>
                    <a:pt x="-5176" y="764566"/>
                    <a:pt x="-3701" y="803194"/>
                    <a:pt x="12337" y="832567"/>
                  </a:cubicBezTo>
                  <a:cubicBezTo>
                    <a:pt x="13026" y="831146"/>
                    <a:pt x="13612" y="829709"/>
                    <a:pt x="14367" y="828301"/>
                  </a:cubicBezTo>
                  <a:lnTo>
                    <a:pt x="435156" y="43344"/>
                  </a:lnTo>
                  <a:cubicBezTo>
                    <a:pt x="443721" y="27367"/>
                    <a:pt x="450314" y="12694"/>
                    <a:pt x="456671" y="167"/>
                  </a:cubicBezTo>
                  <a:cubicBezTo>
                    <a:pt x="455060" y="-63"/>
                    <a:pt x="453436" y="-314"/>
                    <a:pt x="451944" y="-322"/>
                  </a:cubicBezTo>
                  <a:close/>
                </a:path>
              </a:pathLst>
            </a:custGeom>
            <a:solidFill>
              <a:srgbClr val="D3DDE1"/>
            </a:solidFill>
            <a:ln w="32587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05274F28-69D1-545D-F2B1-B93DAD01BEE9}"/>
                </a:ext>
              </a:extLst>
            </p:cNvPr>
            <p:cNvSpPr/>
            <p:nvPr/>
          </p:nvSpPr>
          <p:spPr>
            <a:xfrm>
              <a:off x="4588369" y="3693448"/>
              <a:ext cx="189180" cy="186537"/>
            </a:xfrm>
            <a:custGeom>
              <a:avLst/>
              <a:gdLst>
                <a:gd name="connsiteX0" fmla="*/ 175009 w 189180"/>
                <a:gd name="connsiteY0" fmla="*/ 107184 h 186537"/>
                <a:gd name="connsiteX1" fmla="*/ 80419 w 189180"/>
                <a:gd name="connsiteY1" fmla="*/ 172622 h 186537"/>
                <a:gd name="connsiteX2" fmla="*/ 14172 w 189180"/>
                <a:gd name="connsiteY2" fmla="*/ 79353 h 186537"/>
                <a:gd name="connsiteX3" fmla="*/ 108762 w 189180"/>
                <a:gd name="connsiteY3" fmla="*/ 13916 h 186537"/>
                <a:gd name="connsiteX4" fmla="*/ 175009 w 189180"/>
                <a:gd name="connsiteY4" fmla="*/ 107184 h 18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80" h="186537">
                  <a:moveTo>
                    <a:pt x="175009" y="107184"/>
                  </a:moveTo>
                  <a:cubicBezTo>
                    <a:pt x="167182" y="151010"/>
                    <a:pt x="124832" y="180307"/>
                    <a:pt x="80419" y="172622"/>
                  </a:cubicBezTo>
                  <a:cubicBezTo>
                    <a:pt x="36005" y="164937"/>
                    <a:pt x="6345" y="123179"/>
                    <a:pt x="14172" y="79353"/>
                  </a:cubicBezTo>
                  <a:cubicBezTo>
                    <a:pt x="21998" y="35528"/>
                    <a:pt x="64348" y="6230"/>
                    <a:pt x="108762" y="13916"/>
                  </a:cubicBezTo>
                  <a:cubicBezTo>
                    <a:pt x="153176" y="21601"/>
                    <a:pt x="182835" y="63359"/>
                    <a:pt x="175009" y="107184"/>
                  </a:cubicBezTo>
                  <a:close/>
                </a:path>
              </a:pathLst>
            </a:custGeom>
            <a:solidFill>
              <a:srgbClr val="EBD82D"/>
            </a:solidFill>
            <a:ln w="21724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760D8077-928F-E80D-954A-CD2E742F6710}"/>
                </a:ext>
              </a:extLst>
            </p:cNvPr>
            <p:cNvSpPr/>
            <p:nvPr/>
          </p:nvSpPr>
          <p:spPr>
            <a:xfrm>
              <a:off x="4628581" y="3722062"/>
              <a:ext cx="144148" cy="142061"/>
            </a:xfrm>
            <a:custGeom>
              <a:avLst/>
              <a:gdLst>
                <a:gd name="connsiteX0" fmla="*/ 133349 w 144148"/>
                <a:gd name="connsiteY0" fmla="*/ 81627 h 142061"/>
                <a:gd name="connsiteX1" fmla="*/ 61275 w 144148"/>
                <a:gd name="connsiteY1" fmla="*/ 131465 h 142061"/>
                <a:gd name="connsiteX2" fmla="*/ 10799 w 144148"/>
                <a:gd name="connsiteY2" fmla="*/ 60434 h 142061"/>
                <a:gd name="connsiteX3" fmla="*/ 82873 w 144148"/>
                <a:gd name="connsiteY3" fmla="*/ 10597 h 142061"/>
                <a:gd name="connsiteX4" fmla="*/ 133349 w 144148"/>
                <a:gd name="connsiteY4" fmla="*/ 81627 h 14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48" h="142061">
                  <a:moveTo>
                    <a:pt x="133349" y="81627"/>
                  </a:moveTo>
                  <a:cubicBezTo>
                    <a:pt x="127385" y="115004"/>
                    <a:pt x="95116" y="137317"/>
                    <a:pt x="61275" y="131465"/>
                  </a:cubicBezTo>
                  <a:cubicBezTo>
                    <a:pt x="27434" y="125612"/>
                    <a:pt x="4835" y="93811"/>
                    <a:pt x="10799" y="60434"/>
                  </a:cubicBezTo>
                  <a:cubicBezTo>
                    <a:pt x="16764" y="27057"/>
                    <a:pt x="49032" y="4744"/>
                    <a:pt x="82873" y="10597"/>
                  </a:cubicBezTo>
                  <a:cubicBezTo>
                    <a:pt x="116715" y="16449"/>
                    <a:pt x="139313" y="48251"/>
                    <a:pt x="133349" y="81627"/>
                  </a:cubicBezTo>
                  <a:close/>
                </a:path>
              </a:pathLst>
            </a:custGeom>
            <a:solidFill>
              <a:srgbClr val="7D2A0B"/>
            </a:solidFill>
            <a:ln w="21724" cap="flat">
              <a:solidFill>
                <a:srgbClr val="191A1D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97FDDD68-00A8-3869-C5F8-BE915336B161}"/>
                </a:ext>
              </a:extLst>
            </p:cNvPr>
            <p:cNvSpPr/>
            <p:nvPr/>
          </p:nvSpPr>
          <p:spPr>
            <a:xfrm rot="-119051">
              <a:off x="7457382" y="3880931"/>
              <a:ext cx="595277" cy="250112"/>
            </a:xfrm>
            <a:custGeom>
              <a:avLst/>
              <a:gdLst>
                <a:gd name="connsiteX0" fmla="*/ 48900 w 595277"/>
                <a:gd name="connsiteY0" fmla="*/ 63 h 250112"/>
                <a:gd name="connsiteX1" fmla="*/ 333401 w 595277"/>
                <a:gd name="connsiteY1" fmla="*/ 29824 h 250112"/>
                <a:gd name="connsiteX2" fmla="*/ 595454 w 595277"/>
                <a:gd name="connsiteY2" fmla="*/ 250152 h 250112"/>
                <a:gd name="connsiteX3" fmla="*/ 534104 w 595277"/>
                <a:gd name="connsiteY3" fmla="*/ 249410 h 250112"/>
                <a:gd name="connsiteX4" fmla="*/ 331225 w 595277"/>
                <a:gd name="connsiteY4" fmla="*/ 223159 h 250112"/>
                <a:gd name="connsiteX5" fmla="*/ 1377 w 595277"/>
                <a:gd name="connsiteY5" fmla="*/ 67524 h 250112"/>
                <a:gd name="connsiteX6" fmla="*/ 48900 w 595277"/>
                <a:gd name="connsiteY6" fmla="*/ 64 h 25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277" h="250112">
                  <a:moveTo>
                    <a:pt x="48900" y="63"/>
                  </a:moveTo>
                  <a:cubicBezTo>
                    <a:pt x="48900" y="63"/>
                    <a:pt x="283754" y="2706"/>
                    <a:pt x="333401" y="29824"/>
                  </a:cubicBezTo>
                  <a:cubicBezTo>
                    <a:pt x="383048" y="56943"/>
                    <a:pt x="595454" y="250152"/>
                    <a:pt x="595454" y="250152"/>
                  </a:cubicBezTo>
                  <a:cubicBezTo>
                    <a:pt x="595454" y="250152"/>
                    <a:pt x="569825" y="250382"/>
                    <a:pt x="534104" y="249410"/>
                  </a:cubicBezTo>
                  <a:cubicBezTo>
                    <a:pt x="468396" y="247630"/>
                    <a:pt x="368538" y="241818"/>
                    <a:pt x="331225" y="223159"/>
                  </a:cubicBezTo>
                  <a:cubicBezTo>
                    <a:pt x="273625" y="194358"/>
                    <a:pt x="7084" y="79806"/>
                    <a:pt x="1377" y="67524"/>
                  </a:cubicBezTo>
                  <a:cubicBezTo>
                    <a:pt x="-4330" y="55242"/>
                    <a:pt x="10106" y="159"/>
                    <a:pt x="48900" y="64"/>
                  </a:cubicBezTo>
                  <a:close/>
                </a:path>
              </a:pathLst>
            </a:custGeom>
            <a:solidFill>
              <a:srgbClr val="BF082C"/>
            </a:solidFill>
            <a:ln w="325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9D6BCF3-9E75-0378-5280-5EDE1928C88C}"/>
                </a:ext>
              </a:extLst>
            </p:cNvPr>
            <p:cNvSpPr/>
            <p:nvPr/>
          </p:nvSpPr>
          <p:spPr>
            <a:xfrm rot="-119051">
              <a:off x="7459697" y="3926403"/>
              <a:ext cx="538163" cy="194707"/>
            </a:xfrm>
            <a:custGeom>
              <a:avLst/>
              <a:gdLst>
                <a:gd name="connsiteX0" fmla="*/ 385253 w 538163"/>
                <a:gd name="connsiteY0" fmla="*/ 183482 h 194707"/>
                <a:gd name="connsiteX1" fmla="*/ 126990 w 538163"/>
                <a:gd name="connsiteY1" fmla="*/ 50254 h 194707"/>
                <a:gd name="connsiteX2" fmla="*/ 311157 w 538163"/>
                <a:gd name="connsiteY2" fmla="*/ 32925 h 194707"/>
                <a:gd name="connsiteX3" fmla="*/ 538339 w 538163"/>
                <a:gd name="connsiteY3" fmla="*/ 194771 h 194707"/>
                <a:gd name="connsiteX4" fmla="*/ 277316 w 538163"/>
                <a:gd name="connsiteY4" fmla="*/ 64 h 194707"/>
                <a:gd name="connsiteX5" fmla="*/ 175 w 538163"/>
                <a:gd name="connsiteY5" fmla="*/ 930 h 194707"/>
                <a:gd name="connsiteX6" fmla="*/ 28867 w 538163"/>
                <a:gd name="connsiteY6" fmla="*/ 48530 h 194707"/>
                <a:gd name="connsiteX7" fmla="*/ 342405 w 538163"/>
                <a:gd name="connsiteY7" fmla="*/ 189639 h 194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8163" h="194707">
                  <a:moveTo>
                    <a:pt x="385253" y="183482"/>
                  </a:moveTo>
                  <a:cubicBezTo>
                    <a:pt x="381073" y="177060"/>
                    <a:pt x="136393" y="64702"/>
                    <a:pt x="126990" y="50254"/>
                  </a:cubicBezTo>
                  <a:cubicBezTo>
                    <a:pt x="117587" y="35806"/>
                    <a:pt x="305092" y="28873"/>
                    <a:pt x="311157" y="32925"/>
                  </a:cubicBezTo>
                  <a:cubicBezTo>
                    <a:pt x="317223" y="36977"/>
                    <a:pt x="538339" y="194771"/>
                    <a:pt x="538339" y="194771"/>
                  </a:cubicBezTo>
                  <a:cubicBezTo>
                    <a:pt x="474327" y="146152"/>
                    <a:pt x="402677" y="40032"/>
                    <a:pt x="277316" y="64"/>
                  </a:cubicBezTo>
                  <a:lnTo>
                    <a:pt x="175" y="930"/>
                  </a:lnTo>
                  <a:lnTo>
                    <a:pt x="28867" y="48530"/>
                  </a:lnTo>
                  <a:lnTo>
                    <a:pt x="342405" y="189639"/>
                  </a:lnTo>
                  <a:close/>
                </a:path>
              </a:pathLst>
            </a:custGeom>
            <a:solidFill>
              <a:srgbClr val="960314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5DF07F3-8277-93E6-9F84-AA38EF895EC0}"/>
                </a:ext>
              </a:extLst>
            </p:cNvPr>
            <p:cNvSpPr/>
            <p:nvPr/>
          </p:nvSpPr>
          <p:spPr>
            <a:xfrm rot="-119051">
              <a:off x="7457432" y="3880931"/>
              <a:ext cx="595226" cy="250091"/>
            </a:xfrm>
            <a:custGeom>
              <a:avLst/>
              <a:gdLst>
                <a:gd name="connsiteX0" fmla="*/ 306870 w 595226"/>
                <a:gd name="connsiteY0" fmla="*/ 20759 h 250091"/>
                <a:gd name="connsiteX1" fmla="*/ 48848 w 595226"/>
                <a:gd name="connsiteY1" fmla="*/ 63 h 250091"/>
                <a:gd name="connsiteX2" fmla="*/ 224 w 595226"/>
                <a:gd name="connsiteY2" fmla="*/ 61870 h 250091"/>
                <a:gd name="connsiteX3" fmla="*/ 311746 w 595226"/>
                <a:gd name="connsiteY3" fmla="*/ 67025 h 250091"/>
                <a:gd name="connsiteX4" fmla="*/ 554715 w 595226"/>
                <a:gd name="connsiteY4" fmla="*/ 249751 h 250091"/>
                <a:gd name="connsiteX5" fmla="*/ 595402 w 595226"/>
                <a:gd name="connsiteY5" fmla="*/ 250155 h 250091"/>
                <a:gd name="connsiteX6" fmla="*/ 333347 w 595226"/>
                <a:gd name="connsiteY6" fmla="*/ 29829 h 250091"/>
                <a:gd name="connsiteX7" fmla="*/ 306870 w 595226"/>
                <a:gd name="connsiteY7" fmla="*/ 20758 h 25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5226" h="250091">
                  <a:moveTo>
                    <a:pt x="306870" y="20759"/>
                  </a:moveTo>
                  <a:cubicBezTo>
                    <a:pt x="228658" y="2086"/>
                    <a:pt x="48848" y="63"/>
                    <a:pt x="48848" y="63"/>
                  </a:cubicBezTo>
                  <a:cubicBezTo>
                    <a:pt x="14389" y="149"/>
                    <a:pt x="-800" y="43549"/>
                    <a:pt x="224" y="61870"/>
                  </a:cubicBezTo>
                  <a:cubicBezTo>
                    <a:pt x="53482" y="92264"/>
                    <a:pt x="292996" y="60170"/>
                    <a:pt x="311746" y="67025"/>
                  </a:cubicBezTo>
                  <a:cubicBezTo>
                    <a:pt x="334284" y="75263"/>
                    <a:pt x="508756" y="216450"/>
                    <a:pt x="554715" y="249751"/>
                  </a:cubicBezTo>
                  <a:cubicBezTo>
                    <a:pt x="577786" y="250124"/>
                    <a:pt x="595402" y="250155"/>
                    <a:pt x="595402" y="250155"/>
                  </a:cubicBezTo>
                  <a:cubicBezTo>
                    <a:pt x="595402" y="250155"/>
                    <a:pt x="382994" y="56948"/>
                    <a:pt x="333347" y="29829"/>
                  </a:cubicBezTo>
                  <a:cubicBezTo>
                    <a:pt x="327141" y="26439"/>
                    <a:pt x="318043" y="23426"/>
                    <a:pt x="306870" y="20758"/>
                  </a:cubicBezTo>
                  <a:close/>
                </a:path>
              </a:pathLst>
            </a:custGeom>
            <a:solidFill>
              <a:srgbClr val="FDCBDD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96E8935C-5147-AC1E-21C3-63D3BA1588B5}"/>
                </a:ext>
              </a:extLst>
            </p:cNvPr>
            <p:cNvSpPr/>
            <p:nvPr/>
          </p:nvSpPr>
          <p:spPr>
            <a:xfrm rot="-119051">
              <a:off x="7765452" y="3903936"/>
              <a:ext cx="285887" cy="223550"/>
            </a:xfrm>
            <a:custGeom>
              <a:avLst/>
              <a:gdLst>
                <a:gd name="connsiteX0" fmla="*/ 16860 w 285887"/>
                <a:gd name="connsiteY0" fmla="*/ 63 h 223550"/>
                <a:gd name="connsiteX1" fmla="*/ 14147 w 285887"/>
                <a:gd name="connsiteY1" fmla="*/ 264 h 223550"/>
                <a:gd name="connsiteX2" fmla="*/ 397 w 285887"/>
                <a:gd name="connsiteY2" fmla="*/ 40034 h 223550"/>
                <a:gd name="connsiteX3" fmla="*/ 2413 w 285887"/>
                <a:gd name="connsiteY3" fmla="*/ 40478 h 223550"/>
                <a:gd name="connsiteX4" fmla="*/ 245376 w 285887"/>
                <a:gd name="connsiteY4" fmla="*/ 223198 h 223550"/>
                <a:gd name="connsiteX5" fmla="*/ 286066 w 285887"/>
                <a:gd name="connsiteY5" fmla="*/ 223613 h 223550"/>
                <a:gd name="connsiteX6" fmla="*/ 24016 w 285887"/>
                <a:gd name="connsiteY6" fmla="*/ 3286 h 223550"/>
                <a:gd name="connsiteX7" fmla="*/ 16860 w 285887"/>
                <a:gd name="connsiteY7" fmla="*/ 72 h 22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887" h="223550">
                  <a:moveTo>
                    <a:pt x="16860" y="63"/>
                  </a:moveTo>
                  <a:cubicBezTo>
                    <a:pt x="15943" y="92"/>
                    <a:pt x="15074" y="264"/>
                    <a:pt x="14147" y="264"/>
                  </a:cubicBezTo>
                  <a:cubicBezTo>
                    <a:pt x="3669" y="264"/>
                    <a:pt x="-913" y="22848"/>
                    <a:pt x="397" y="40034"/>
                  </a:cubicBezTo>
                  <a:cubicBezTo>
                    <a:pt x="1185" y="40149"/>
                    <a:pt x="1919" y="40292"/>
                    <a:pt x="2413" y="40478"/>
                  </a:cubicBezTo>
                  <a:cubicBezTo>
                    <a:pt x="24950" y="48716"/>
                    <a:pt x="199417" y="189897"/>
                    <a:pt x="245376" y="223198"/>
                  </a:cubicBezTo>
                  <a:cubicBezTo>
                    <a:pt x="268447" y="223570"/>
                    <a:pt x="286066" y="223613"/>
                    <a:pt x="286066" y="223613"/>
                  </a:cubicBezTo>
                  <a:cubicBezTo>
                    <a:pt x="286066" y="223613"/>
                    <a:pt x="73664" y="30405"/>
                    <a:pt x="24016" y="3286"/>
                  </a:cubicBezTo>
                  <a:cubicBezTo>
                    <a:pt x="21972" y="2168"/>
                    <a:pt x="19503" y="1108"/>
                    <a:pt x="16860" y="72"/>
                  </a:cubicBezTo>
                  <a:close/>
                </a:path>
              </a:pathLst>
            </a:custGeom>
            <a:solidFill>
              <a:srgbClr val="6A0516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865D083B-C2E9-81CF-30A3-F2F896ED98A2}"/>
                </a:ext>
              </a:extLst>
            </p:cNvPr>
            <p:cNvSpPr/>
            <p:nvPr/>
          </p:nvSpPr>
          <p:spPr>
            <a:xfrm rot="-119051">
              <a:off x="7457382" y="3880931"/>
              <a:ext cx="595277" cy="250112"/>
            </a:xfrm>
            <a:custGeom>
              <a:avLst/>
              <a:gdLst>
                <a:gd name="connsiteX0" fmla="*/ 48900 w 595277"/>
                <a:gd name="connsiteY0" fmla="*/ 63 h 250112"/>
                <a:gd name="connsiteX1" fmla="*/ 333401 w 595277"/>
                <a:gd name="connsiteY1" fmla="*/ 29824 h 250112"/>
                <a:gd name="connsiteX2" fmla="*/ 595454 w 595277"/>
                <a:gd name="connsiteY2" fmla="*/ 250152 h 250112"/>
                <a:gd name="connsiteX3" fmla="*/ 534104 w 595277"/>
                <a:gd name="connsiteY3" fmla="*/ 249410 h 250112"/>
                <a:gd name="connsiteX4" fmla="*/ 331225 w 595277"/>
                <a:gd name="connsiteY4" fmla="*/ 223159 h 250112"/>
                <a:gd name="connsiteX5" fmla="*/ 1377 w 595277"/>
                <a:gd name="connsiteY5" fmla="*/ 67524 h 250112"/>
                <a:gd name="connsiteX6" fmla="*/ 48900 w 595277"/>
                <a:gd name="connsiteY6" fmla="*/ 64 h 25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5277" h="250112">
                  <a:moveTo>
                    <a:pt x="48900" y="63"/>
                  </a:moveTo>
                  <a:cubicBezTo>
                    <a:pt x="48900" y="63"/>
                    <a:pt x="283754" y="2706"/>
                    <a:pt x="333401" y="29824"/>
                  </a:cubicBezTo>
                  <a:cubicBezTo>
                    <a:pt x="383048" y="56943"/>
                    <a:pt x="595454" y="250152"/>
                    <a:pt x="595454" y="250152"/>
                  </a:cubicBezTo>
                  <a:cubicBezTo>
                    <a:pt x="595454" y="250152"/>
                    <a:pt x="569825" y="250382"/>
                    <a:pt x="534104" y="249410"/>
                  </a:cubicBezTo>
                  <a:cubicBezTo>
                    <a:pt x="468396" y="247630"/>
                    <a:pt x="368538" y="241818"/>
                    <a:pt x="331225" y="223159"/>
                  </a:cubicBezTo>
                  <a:cubicBezTo>
                    <a:pt x="273625" y="194358"/>
                    <a:pt x="7084" y="79806"/>
                    <a:pt x="1377" y="67524"/>
                  </a:cubicBezTo>
                  <a:cubicBezTo>
                    <a:pt x="-4330" y="55242"/>
                    <a:pt x="10106" y="159"/>
                    <a:pt x="48900" y="64"/>
                  </a:cubicBezTo>
                  <a:close/>
                </a:path>
              </a:pathLst>
            </a:custGeom>
            <a:noFill/>
            <a:ln w="23897" cap="flat">
              <a:solidFill>
                <a:srgbClr val="42052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8D60F74-C860-DF1E-206B-29E355EF99F7}"/>
                </a:ext>
              </a:extLst>
            </p:cNvPr>
            <p:cNvSpPr/>
            <p:nvPr/>
          </p:nvSpPr>
          <p:spPr>
            <a:xfrm rot="-119051">
              <a:off x="7230372" y="4009648"/>
              <a:ext cx="533468" cy="369171"/>
            </a:xfrm>
            <a:custGeom>
              <a:avLst/>
              <a:gdLst>
                <a:gd name="connsiteX0" fmla="*/ 442471 w 533468"/>
                <a:gd name="connsiteY0" fmla="*/ 3672 h 369171"/>
                <a:gd name="connsiteX1" fmla="*/ 22407 w 533468"/>
                <a:gd name="connsiteY1" fmla="*/ 267139 h 369171"/>
                <a:gd name="connsiteX2" fmla="*/ 64442 w 533468"/>
                <a:gd name="connsiteY2" fmla="*/ 368371 h 369171"/>
                <a:gd name="connsiteX3" fmla="*/ 532418 w 533468"/>
                <a:gd name="connsiteY3" fmla="*/ 59290 h 369171"/>
                <a:gd name="connsiteX4" fmla="*/ 442471 w 533468"/>
                <a:gd name="connsiteY4" fmla="*/ 3672 h 36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68" h="369171">
                  <a:moveTo>
                    <a:pt x="442471" y="3672"/>
                  </a:moveTo>
                  <a:cubicBezTo>
                    <a:pt x="442471" y="3672"/>
                    <a:pt x="41371" y="251576"/>
                    <a:pt x="22407" y="267139"/>
                  </a:cubicBezTo>
                  <a:cubicBezTo>
                    <a:pt x="-34076" y="294240"/>
                    <a:pt x="30907" y="378684"/>
                    <a:pt x="64442" y="368371"/>
                  </a:cubicBezTo>
                  <a:lnTo>
                    <a:pt x="532418" y="59290"/>
                  </a:lnTo>
                  <a:cubicBezTo>
                    <a:pt x="543639" y="49009"/>
                    <a:pt x="474747" y="-15727"/>
                    <a:pt x="442471" y="3672"/>
                  </a:cubicBezTo>
                  <a:close/>
                </a:path>
              </a:pathLst>
            </a:custGeom>
            <a:solidFill>
              <a:srgbClr val="BF082C"/>
            </a:solidFill>
            <a:ln w="325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D28B6CF3-3E3C-34C7-3913-DC7E6B4799BC}"/>
                </a:ext>
              </a:extLst>
            </p:cNvPr>
            <p:cNvSpPr/>
            <p:nvPr/>
          </p:nvSpPr>
          <p:spPr>
            <a:xfrm rot="-119051">
              <a:off x="5577085" y="3103517"/>
              <a:ext cx="1293479" cy="558640"/>
            </a:xfrm>
            <a:custGeom>
              <a:avLst/>
              <a:gdLst>
                <a:gd name="connsiteX0" fmla="*/ 499239 w 1293479"/>
                <a:gd name="connsiteY0" fmla="*/ 4051 h 558640"/>
                <a:gd name="connsiteX1" fmla="*/ 12388 w 1293479"/>
                <a:gd name="connsiteY1" fmla="*/ 223557 h 558640"/>
                <a:gd name="connsiteX2" fmla="*/ 147 w 1293479"/>
                <a:gd name="connsiteY2" fmla="*/ 248598 h 558640"/>
                <a:gd name="connsiteX3" fmla="*/ 540673 w 1293479"/>
                <a:gd name="connsiteY3" fmla="*/ 99968 h 558640"/>
                <a:gd name="connsiteX4" fmla="*/ 560767 w 1293479"/>
                <a:gd name="connsiteY4" fmla="*/ 111291 h 558640"/>
                <a:gd name="connsiteX5" fmla="*/ 1213278 w 1293479"/>
                <a:gd name="connsiteY5" fmla="*/ 558695 h 558640"/>
                <a:gd name="connsiteX6" fmla="*/ 1293627 w 1293479"/>
                <a:gd name="connsiteY6" fmla="*/ 529023 h 558640"/>
                <a:gd name="connsiteX7" fmla="*/ 564338 w 1293479"/>
                <a:gd name="connsiteY7" fmla="*/ 29002 h 558640"/>
                <a:gd name="connsiteX8" fmla="*/ 544262 w 1293479"/>
                <a:gd name="connsiteY8" fmla="*/ 17668 h 558640"/>
                <a:gd name="connsiteX9" fmla="*/ 499239 w 1293479"/>
                <a:gd name="connsiteY9" fmla="*/ 4051 h 55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3479" h="558640">
                  <a:moveTo>
                    <a:pt x="499239" y="4051"/>
                  </a:moveTo>
                  <a:cubicBezTo>
                    <a:pt x="341612" y="-23773"/>
                    <a:pt x="73595" y="98411"/>
                    <a:pt x="12388" y="223557"/>
                  </a:cubicBezTo>
                  <a:lnTo>
                    <a:pt x="147" y="248598"/>
                  </a:lnTo>
                  <a:cubicBezTo>
                    <a:pt x="172463" y="143494"/>
                    <a:pt x="422938" y="54588"/>
                    <a:pt x="540673" y="99968"/>
                  </a:cubicBezTo>
                  <a:cubicBezTo>
                    <a:pt x="547804" y="103247"/>
                    <a:pt x="554530" y="107015"/>
                    <a:pt x="560767" y="111291"/>
                  </a:cubicBezTo>
                  <a:lnTo>
                    <a:pt x="1213278" y="558695"/>
                  </a:lnTo>
                  <a:lnTo>
                    <a:pt x="1293627" y="529023"/>
                  </a:lnTo>
                  <a:lnTo>
                    <a:pt x="564338" y="29002"/>
                  </a:lnTo>
                  <a:cubicBezTo>
                    <a:pt x="558101" y="24727"/>
                    <a:pt x="551392" y="20947"/>
                    <a:pt x="544262" y="17668"/>
                  </a:cubicBezTo>
                  <a:cubicBezTo>
                    <a:pt x="530669" y="11416"/>
                    <a:pt x="515545" y="6929"/>
                    <a:pt x="499239" y="4051"/>
                  </a:cubicBezTo>
                  <a:close/>
                </a:path>
              </a:pathLst>
            </a:custGeom>
            <a:solidFill>
              <a:srgbClr val="E7EDEF"/>
            </a:solidFill>
            <a:ln w="325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6F93FA1F-894D-E625-A586-1F7F5D96E1BE}"/>
                </a:ext>
              </a:extLst>
            </p:cNvPr>
            <p:cNvSpPr/>
            <p:nvPr/>
          </p:nvSpPr>
          <p:spPr>
            <a:xfrm rot="-61987">
              <a:off x="5745300" y="3189596"/>
              <a:ext cx="406424" cy="262720"/>
            </a:xfrm>
            <a:custGeom>
              <a:avLst/>
              <a:gdLst>
                <a:gd name="connsiteX0" fmla="*/ 406565 w 406424"/>
                <a:gd name="connsiteY0" fmla="*/ 131415 h 262720"/>
                <a:gd name="connsiteX1" fmla="*/ 203353 w 406424"/>
                <a:gd name="connsiteY1" fmla="*/ 262776 h 262720"/>
                <a:gd name="connsiteX2" fmla="*/ 140 w 406424"/>
                <a:gd name="connsiteY2" fmla="*/ 131415 h 262720"/>
                <a:gd name="connsiteX3" fmla="*/ 203353 w 406424"/>
                <a:gd name="connsiteY3" fmla="*/ 55 h 262720"/>
                <a:gd name="connsiteX4" fmla="*/ 406565 w 406424"/>
                <a:gd name="connsiteY4" fmla="*/ 131415 h 26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24" h="262720">
                  <a:moveTo>
                    <a:pt x="406565" y="131415"/>
                  </a:moveTo>
                  <a:cubicBezTo>
                    <a:pt x="406565" y="203963"/>
                    <a:pt x="315584" y="262776"/>
                    <a:pt x="203353" y="262776"/>
                  </a:cubicBezTo>
                  <a:cubicBezTo>
                    <a:pt x="91122" y="262776"/>
                    <a:pt x="140" y="203963"/>
                    <a:pt x="140" y="131415"/>
                  </a:cubicBezTo>
                  <a:cubicBezTo>
                    <a:pt x="140" y="58867"/>
                    <a:pt x="91122" y="55"/>
                    <a:pt x="203353" y="55"/>
                  </a:cubicBezTo>
                  <a:cubicBezTo>
                    <a:pt x="315584" y="55"/>
                    <a:pt x="406565" y="58867"/>
                    <a:pt x="406565" y="131415"/>
                  </a:cubicBezTo>
                  <a:close/>
                </a:path>
              </a:pathLst>
            </a:custGeom>
            <a:solidFill>
              <a:srgbClr val="E7EDEF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346907B6-1E39-89F1-85A5-ED2B8A47EA89}"/>
                </a:ext>
              </a:extLst>
            </p:cNvPr>
            <p:cNvSpPr/>
            <p:nvPr/>
          </p:nvSpPr>
          <p:spPr>
            <a:xfrm rot="-119051">
              <a:off x="5526865" y="3358579"/>
              <a:ext cx="1121642" cy="462273"/>
            </a:xfrm>
            <a:custGeom>
              <a:avLst/>
              <a:gdLst>
                <a:gd name="connsiteX0" fmla="*/ 56630 w 1121642"/>
                <a:gd name="connsiteY0" fmla="*/ 58 h 462273"/>
                <a:gd name="connsiteX1" fmla="*/ 145 w 1121642"/>
                <a:gd name="connsiteY1" fmla="*/ 115569 h 462273"/>
                <a:gd name="connsiteX2" fmla="*/ 590682 w 1121642"/>
                <a:gd name="connsiteY2" fmla="*/ 403495 h 462273"/>
                <a:gd name="connsiteX3" fmla="*/ 773672 w 1121642"/>
                <a:gd name="connsiteY3" fmla="*/ 462013 h 462273"/>
                <a:gd name="connsiteX4" fmla="*/ 921211 w 1121642"/>
                <a:gd name="connsiteY4" fmla="*/ 437478 h 462273"/>
                <a:gd name="connsiteX5" fmla="*/ 1121788 w 1121642"/>
                <a:gd name="connsiteY5" fmla="*/ 363410 h 462273"/>
                <a:gd name="connsiteX6" fmla="*/ 760297 w 1121642"/>
                <a:gd name="connsiteY6" fmla="*/ 156180 h 462273"/>
                <a:gd name="connsiteX7" fmla="*/ 428177 w 1121642"/>
                <a:gd name="connsiteY7" fmla="*/ 155094 h 462273"/>
                <a:gd name="connsiteX8" fmla="*/ 56630 w 1121642"/>
                <a:gd name="connsiteY8" fmla="*/ 58 h 46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1642" h="462273">
                  <a:moveTo>
                    <a:pt x="56630" y="58"/>
                  </a:moveTo>
                  <a:lnTo>
                    <a:pt x="145" y="115569"/>
                  </a:lnTo>
                  <a:lnTo>
                    <a:pt x="590682" y="403495"/>
                  </a:lnTo>
                  <a:cubicBezTo>
                    <a:pt x="590682" y="403495"/>
                    <a:pt x="709800" y="457382"/>
                    <a:pt x="773672" y="462013"/>
                  </a:cubicBezTo>
                  <a:cubicBezTo>
                    <a:pt x="823400" y="465618"/>
                    <a:pt x="921211" y="437478"/>
                    <a:pt x="921211" y="437478"/>
                  </a:cubicBezTo>
                  <a:lnTo>
                    <a:pt x="1121788" y="363410"/>
                  </a:lnTo>
                  <a:cubicBezTo>
                    <a:pt x="999376" y="285453"/>
                    <a:pt x="814937" y="171359"/>
                    <a:pt x="760297" y="156180"/>
                  </a:cubicBezTo>
                  <a:cubicBezTo>
                    <a:pt x="676596" y="132927"/>
                    <a:pt x="502553" y="156991"/>
                    <a:pt x="428177" y="155094"/>
                  </a:cubicBezTo>
                  <a:cubicBezTo>
                    <a:pt x="371478" y="153646"/>
                    <a:pt x="161405" y="52387"/>
                    <a:pt x="56630" y="58"/>
                  </a:cubicBezTo>
                  <a:close/>
                </a:path>
              </a:pathLst>
            </a:custGeom>
            <a:solidFill>
              <a:srgbClr val="282D32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6AE52107-575F-04D1-7191-B0D36C3BE209}"/>
                </a:ext>
              </a:extLst>
            </p:cNvPr>
            <p:cNvSpPr/>
            <p:nvPr/>
          </p:nvSpPr>
          <p:spPr>
            <a:xfrm rot="-119051">
              <a:off x="5606316" y="4086307"/>
              <a:ext cx="163590" cy="341380"/>
            </a:xfrm>
            <a:custGeom>
              <a:avLst/>
              <a:gdLst>
                <a:gd name="connsiteX0" fmla="*/ 142961 w 163590"/>
                <a:gd name="connsiteY0" fmla="*/ -373 h 341380"/>
                <a:gd name="connsiteX1" fmla="*/ -207 w 163590"/>
                <a:gd name="connsiteY1" fmla="*/ 332442 h 341380"/>
                <a:gd name="connsiteX2" fmla="*/ 19732 w 163590"/>
                <a:gd name="connsiteY2" fmla="*/ 341007 h 341380"/>
                <a:gd name="connsiteX3" fmla="*/ 163383 w 163590"/>
                <a:gd name="connsiteY3" fmla="*/ 7048 h 341380"/>
                <a:gd name="connsiteX4" fmla="*/ 142961 w 163590"/>
                <a:gd name="connsiteY4" fmla="*/ -373 h 34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590" h="341380">
                  <a:moveTo>
                    <a:pt x="142961" y="-373"/>
                  </a:moveTo>
                  <a:lnTo>
                    <a:pt x="-207" y="332442"/>
                  </a:lnTo>
                  <a:lnTo>
                    <a:pt x="19732" y="341007"/>
                  </a:lnTo>
                  <a:lnTo>
                    <a:pt x="163383" y="7048"/>
                  </a:lnTo>
                  <a:cubicBezTo>
                    <a:pt x="156665" y="4599"/>
                    <a:pt x="149571" y="2041"/>
                    <a:pt x="142961" y="-373"/>
                  </a:cubicBezTo>
                  <a:close/>
                </a:path>
              </a:pathLst>
            </a:custGeom>
            <a:solidFill>
              <a:srgbClr val="F24886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E0B27A97-3971-5E08-B7DA-5C3E42EA4992}"/>
                </a:ext>
              </a:extLst>
            </p:cNvPr>
            <p:cNvSpPr/>
            <p:nvPr/>
          </p:nvSpPr>
          <p:spPr>
            <a:xfrm rot="-119051">
              <a:off x="5609503" y="4270039"/>
              <a:ext cx="85303" cy="158946"/>
            </a:xfrm>
            <a:custGeom>
              <a:avLst/>
              <a:gdLst>
                <a:gd name="connsiteX0" fmla="*/ 64477 w 85303"/>
                <a:gd name="connsiteY0" fmla="*/ -384 h 158946"/>
                <a:gd name="connsiteX1" fmla="*/ -202 w 85303"/>
                <a:gd name="connsiteY1" fmla="*/ 149998 h 158946"/>
                <a:gd name="connsiteX2" fmla="*/ 19737 w 85303"/>
                <a:gd name="connsiteY2" fmla="*/ 158563 h 158946"/>
                <a:gd name="connsiteX3" fmla="*/ 85101 w 85303"/>
                <a:gd name="connsiteY3" fmla="*/ 6600 h 158946"/>
                <a:gd name="connsiteX4" fmla="*/ 64477 w 85303"/>
                <a:gd name="connsiteY4" fmla="*/ -384 h 158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03" h="158946">
                  <a:moveTo>
                    <a:pt x="64477" y="-384"/>
                  </a:moveTo>
                  <a:lnTo>
                    <a:pt x="-202" y="149998"/>
                  </a:lnTo>
                  <a:lnTo>
                    <a:pt x="19737" y="158563"/>
                  </a:lnTo>
                  <a:lnTo>
                    <a:pt x="85101" y="6600"/>
                  </a:lnTo>
                  <a:cubicBezTo>
                    <a:pt x="78213" y="4266"/>
                    <a:pt x="71376" y="1958"/>
                    <a:pt x="64477" y="-384"/>
                  </a:cubicBezTo>
                  <a:close/>
                </a:path>
              </a:pathLst>
            </a:custGeom>
            <a:solidFill>
              <a:srgbClr val="C61166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8D0CA41D-1D4E-1A93-55F4-EFDBD368F2AD}"/>
                </a:ext>
              </a:extLst>
            </p:cNvPr>
            <p:cNvSpPr/>
            <p:nvPr/>
          </p:nvSpPr>
          <p:spPr>
            <a:xfrm rot="-119051">
              <a:off x="5522452" y="3104461"/>
              <a:ext cx="1350801" cy="712508"/>
            </a:xfrm>
            <a:custGeom>
              <a:avLst/>
              <a:gdLst>
                <a:gd name="connsiteX0" fmla="*/ 601575 w 1350801"/>
                <a:gd name="connsiteY0" fmla="*/ 17665 h 712508"/>
                <a:gd name="connsiteX1" fmla="*/ 69713 w 1350801"/>
                <a:gd name="connsiteY1" fmla="*/ 223555 h 712508"/>
                <a:gd name="connsiteX2" fmla="*/ 147 w 1350801"/>
                <a:gd name="connsiteY2" fmla="*/ 365797 h 712508"/>
                <a:gd name="connsiteX3" fmla="*/ 590695 w 1350801"/>
                <a:gd name="connsiteY3" fmla="*/ 653725 h 712508"/>
                <a:gd name="connsiteX4" fmla="*/ 773676 w 1350801"/>
                <a:gd name="connsiteY4" fmla="*/ 712245 h 712508"/>
                <a:gd name="connsiteX5" fmla="*/ 921225 w 1350801"/>
                <a:gd name="connsiteY5" fmla="*/ 687708 h 712508"/>
                <a:gd name="connsiteX6" fmla="*/ 1350948 w 1350801"/>
                <a:gd name="connsiteY6" fmla="*/ 529029 h 712508"/>
                <a:gd name="connsiteX7" fmla="*/ 621660 w 1350801"/>
                <a:gd name="connsiteY7" fmla="*/ 28999 h 712508"/>
                <a:gd name="connsiteX8" fmla="*/ 601575 w 1350801"/>
                <a:gd name="connsiteY8" fmla="*/ 17665 h 71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0801" h="712508">
                  <a:moveTo>
                    <a:pt x="601575" y="17665"/>
                  </a:moveTo>
                  <a:cubicBezTo>
                    <a:pt x="456586" y="-49018"/>
                    <a:pt x="137251" y="85462"/>
                    <a:pt x="69713" y="223555"/>
                  </a:cubicBezTo>
                  <a:lnTo>
                    <a:pt x="147" y="365797"/>
                  </a:lnTo>
                  <a:lnTo>
                    <a:pt x="590695" y="653725"/>
                  </a:lnTo>
                  <a:cubicBezTo>
                    <a:pt x="590695" y="653725"/>
                    <a:pt x="709805" y="707614"/>
                    <a:pt x="773676" y="712245"/>
                  </a:cubicBezTo>
                  <a:cubicBezTo>
                    <a:pt x="823404" y="715850"/>
                    <a:pt x="921225" y="687708"/>
                    <a:pt x="921225" y="687708"/>
                  </a:cubicBezTo>
                  <a:lnTo>
                    <a:pt x="1350948" y="529029"/>
                  </a:lnTo>
                  <a:lnTo>
                    <a:pt x="621660" y="28999"/>
                  </a:lnTo>
                  <a:cubicBezTo>
                    <a:pt x="615424" y="24723"/>
                    <a:pt x="608706" y="20945"/>
                    <a:pt x="601575" y="17665"/>
                  </a:cubicBezTo>
                  <a:close/>
                </a:path>
              </a:pathLst>
            </a:custGeom>
            <a:noFill/>
            <a:ln w="32588" cap="flat">
              <a:solidFill>
                <a:srgbClr val="42052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27802836-5EB5-81EA-894D-ED9E7A5C78CC}"/>
                </a:ext>
              </a:extLst>
            </p:cNvPr>
            <p:cNvSpPr/>
            <p:nvPr/>
          </p:nvSpPr>
          <p:spPr>
            <a:xfrm rot="-119051">
              <a:off x="4538861" y="4064451"/>
              <a:ext cx="1560229" cy="725354"/>
            </a:xfrm>
            <a:custGeom>
              <a:avLst/>
              <a:gdLst>
                <a:gd name="connsiteX0" fmla="*/ 417996 w 1560229"/>
                <a:gd name="connsiteY0" fmla="*/ 8600 h 725354"/>
                <a:gd name="connsiteX1" fmla="*/ 74601 w 1560229"/>
                <a:gd name="connsiteY1" fmla="*/ 71184 h 725354"/>
                <a:gd name="connsiteX2" fmla="*/ 132 w 1560229"/>
                <a:gd name="connsiteY2" fmla="*/ 160118 h 725354"/>
                <a:gd name="connsiteX3" fmla="*/ 19306 w 1560229"/>
                <a:gd name="connsiteY3" fmla="*/ 169490 h 725354"/>
                <a:gd name="connsiteX4" fmla="*/ 60568 w 1560229"/>
                <a:gd name="connsiteY4" fmla="*/ 137435 h 725354"/>
                <a:gd name="connsiteX5" fmla="*/ 436962 w 1560229"/>
                <a:gd name="connsiteY5" fmla="*/ 84455 h 725354"/>
                <a:gd name="connsiteX6" fmla="*/ 470108 w 1560229"/>
                <a:gd name="connsiteY6" fmla="*/ 99585 h 725354"/>
                <a:gd name="connsiteX7" fmla="*/ 1454268 w 1560229"/>
                <a:gd name="connsiteY7" fmla="*/ 655487 h 725354"/>
                <a:gd name="connsiteX8" fmla="*/ 1531334 w 1560229"/>
                <a:gd name="connsiteY8" fmla="*/ 719899 h 725354"/>
                <a:gd name="connsiteX9" fmla="*/ 1554745 w 1560229"/>
                <a:gd name="connsiteY9" fmla="*/ 725429 h 725354"/>
                <a:gd name="connsiteX10" fmla="*/ 1468301 w 1560229"/>
                <a:gd name="connsiteY10" fmla="*/ 589236 h 725354"/>
                <a:gd name="connsiteX11" fmla="*/ 484137 w 1560229"/>
                <a:gd name="connsiteY11" fmla="*/ 33348 h 725354"/>
                <a:gd name="connsiteX12" fmla="*/ 450991 w 1560229"/>
                <a:gd name="connsiteY12" fmla="*/ 18218 h 725354"/>
                <a:gd name="connsiteX13" fmla="*/ 417996 w 1560229"/>
                <a:gd name="connsiteY13" fmla="*/ 8600 h 72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60229" h="725354">
                  <a:moveTo>
                    <a:pt x="417996" y="8600"/>
                  </a:moveTo>
                  <a:cubicBezTo>
                    <a:pt x="307814" y="-16310"/>
                    <a:pt x="163461" y="16010"/>
                    <a:pt x="74601" y="71184"/>
                  </a:cubicBezTo>
                  <a:cubicBezTo>
                    <a:pt x="30764" y="98402"/>
                    <a:pt x="6101" y="129585"/>
                    <a:pt x="132" y="160118"/>
                  </a:cubicBezTo>
                  <a:cubicBezTo>
                    <a:pt x="6514" y="163250"/>
                    <a:pt x="12905" y="166374"/>
                    <a:pt x="19306" y="169490"/>
                  </a:cubicBezTo>
                  <a:cubicBezTo>
                    <a:pt x="30382" y="158407"/>
                    <a:pt x="44122" y="147647"/>
                    <a:pt x="60568" y="137435"/>
                  </a:cubicBezTo>
                  <a:cubicBezTo>
                    <a:pt x="158621" y="76554"/>
                    <a:pt x="324239" y="43497"/>
                    <a:pt x="436962" y="84455"/>
                  </a:cubicBezTo>
                  <a:cubicBezTo>
                    <a:pt x="448622" y="88692"/>
                    <a:pt x="459712" y="93712"/>
                    <a:pt x="470108" y="99585"/>
                  </a:cubicBezTo>
                  <a:lnTo>
                    <a:pt x="1454268" y="655487"/>
                  </a:lnTo>
                  <a:cubicBezTo>
                    <a:pt x="1490390" y="675890"/>
                    <a:pt x="1516352" y="697586"/>
                    <a:pt x="1531334" y="719899"/>
                  </a:cubicBezTo>
                  <a:cubicBezTo>
                    <a:pt x="1539144" y="721760"/>
                    <a:pt x="1546948" y="723603"/>
                    <a:pt x="1554745" y="725429"/>
                  </a:cubicBezTo>
                  <a:cubicBezTo>
                    <a:pt x="1574219" y="678534"/>
                    <a:pt x="1542496" y="631144"/>
                    <a:pt x="1468301" y="589236"/>
                  </a:cubicBezTo>
                  <a:lnTo>
                    <a:pt x="484137" y="33348"/>
                  </a:lnTo>
                  <a:cubicBezTo>
                    <a:pt x="473741" y="27475"/>
                    <a:pt x="462652" y="22456"/>
                    <a:pt x="450991" y="18218"/>
                  </a:cubicBezTo>
                  <a:cubicBezTo>
                    <a:pt x="440424" y="14378"/>
                    <a:pt x="429394" y="11177"/>
                    <a:pt x="417996" y="8600"/>
                  </a:cubicBezTo>
                  <a:close/>
                </a:path>
              </a:pathLst>
            </a:custGeom>
            <a:solidFill>
              <a:srgbClr val="F1B0BB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EAEC6529-1D3C-9C39-4388-CD2A4CBE504A}"/>
                </a:ext>
              </a:extLst>
            </p:cNvPr>
            <p:cNvSpPr/>
            <p:nvPr/>
          </p:nvSpPr>
          <p:spPr>
            <a:xfrm rot="-119051">
              <a:off x="4541021" y="4189028"/>
              <a:ext cx="1556011" cy="600813"/>
            </a:xfrm>
            <a:custGeom>
              <a:avLst/>
              <a:gdLst>
                <a:gd name="connsiteX0" fmla="*/ 350533 w 1556011"/>
                <a:gd name="connsiteY0" fmla="*/ 49966 h 600813"/>
                <a:gd name="connsiteX1" fmla="*/ 28207 w 1556011"/>
                <a:gd name="connsiteY1" fmla="*/ 4502 h 600813"/>
                <a:gd name="connsiteX2" fmla="*/ 15589 w 1556011"/>
                <a:gd name="connsiteY2" fmla="*/ 75 h 600813"/>
                <a:gd name="connsiteX3" fmla="*/ 132 w 1556011"/>
                <a:gd name="connsiteY3" fmla="*/ 35578 h 600813"/>
                <a:gd name="connsiteX4" fmla="*/ 618014 w 1556011"/>
                <a:gd name="connsiteY4" fmla="*/ 314469 h 600813"/>
                <a:gd name="connsiteX5" fmla="*/ 1554745 w 1556011"/>
                <a:gd name="connsiteY5" fmla="*/ 600889 h 600813"/>
                <a:gd name="connsiteX6" fmla="*/ 1556144 w 1556011"/>
                <a:gd name="connsiteY6" fmla="*/ 596855 h 600813"/>
                <a:gd name="connsiteX7" fmla="*/ 384563 w 1556011"/>
                <a:gd name="connsiteY7" fmla="*/ 60348 h 600813"/>
                <a:gd name="connsiteX8" fmla="*/ 350533 w 1556011"/>
                <a:gd name="connsiteY8" fmla="*/ 49966 h 60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6011" h="600813">
                  <a:moveTo>
                    <a:pt x="350533" y="49966"/>
                  </a:moveTo>
                  <a:cubicBezTo>
                    <a:pt x="264818" y="30165"/>
                    <a:pt x="137647" y="37942"/>
                    <a:pt x="28207" y="4502"/>
                  </a:cubicBezTo>
                  <a:cubicBezTo>
                    <a:pt x="23669" y="3115"/>
                    <a:pt x="19532" y="1615"/>
                    <a:pt x="15589" y="75"/>
                  </a:cubicBezTo>
                  <a:cubicBezTo>
                    <a:pt x="7636" y="11830"/>
                    <a:pt x="2445" y="23749"/>
                    <a:pt x="132" y="35578"/>
                  </a:cubicBezTo>
                  <a:cubicBezTo>
                    <a:pt x="197789" y="137461"/>
                    <a:pt x="405334" y="231140"/>
                    <a:pt x="618014" y="314469"/>
                  </a:cubicBezTo>
                  <a:cubicBezTo>
                    <a:pt x="929105" y="435435"/>
                    <a:pt x="1246477" y="532476"/>
                    <a:pt x="1554745" y="600889"/>
                  </a:cubicBezTo>
                  <a:cubicBezTo>
                    <a:pt x="1555304" y="599545"/>
                    <a:pt x="1555671" y="598198"/>
                    <a:pt x="1556144" y="596855"/>
                  </a:cubicBezTo>
                  <a:cubicBezTo>
                    <a:pt x="1379401" y="515184"/>
                    <a:pt x="459927" y="90511"/>
                    <a:pt x="384563" y="60348"/>
                  </a:cubicBezTo>
                  <a:cubicBezTo>
                    <a:pt x="374183" y="56193"/>
                    <a:pt x="362778" y="52795"/>
                    <a:pt x="350533" y="49966"/>
                  </a:cubicBezTo>
                  <a:close/>
                </a:path>
              </a:pathLst>
            </a:custGeom>
            <a:solidFill>
              <a:srgbClr val="AF0F40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BD30369-AA6B-87A6-965A-53439F7DABFE}"/>
                </a:ext>
              </a:extLst>
            </p:cNvPr>
            <p:cNvSpPr/>
            <p:nvPr/>
          </p:nvSpPr>
          <p:spPr>
            <a:xfrm rot="-119051">
              <a:off x="5611205" y="4368191"/>
              <a:ext cx="42696" cy="61502"/>
            </a:xfrm>
            <a:custGeom>
              <a:avLst/>
              <a:gdLst>
                <a:gd name="connsiteX0" fmla="*/ 22569 w 42696"/>
                <a:gd name="connsiteY0" fmla="*/ -390 h 61502"/>
                <a:gd name="connsiteX1" fmla="*/ -200 w 42696"/>
                <a:gd name="connsiteY1" fmla="*/ 52547 h 61502"/>
                <a:gd name="connsiteX2" fmla="*/ 19740 w 42696"/>
                <a:gd name="connsiteY2" fmla="*/ 61112 h 61502"/>
                <a:gd name="connsiteX3" fmla="*/ 42497 w 42696"/>
                <a:gd name="connsiteY3" fmla="*/ 8209 h 61502"/>
                <a:gd name="connsiteX4" fmla="*/ 22569 w 42696"/>
                <a:gd name="connsiteY4" fmla="*/ -390 h 6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96" h="61502">
                  <a:moveTo>
                    <a:pt x="22569" y="-390"/>
                  </a:moveTo>
                  <a:lnTo>
                    <a:pt x="-200" y="52547"/>
                  </a:lnTo>
                  <a:lnTo>
                    <a:pt x="19740" y="61112"/>
                  </a:lnTo>
                  <a:lnTo>
                    <a:pt x="42497" y="8209"/>
                  </a:lnTo>
                  <a:cubicBezTo>
                    <a:pt x="35854" y="5340"/>
                    <a:pt x="29214" y="2473"/>
                    <a:pt x="22569" y="-390"/>
                  </a:cubicBezTo>
                  <a:close/>
                </a:path>
              </a:pathLst>
            </a:custGeom>
            <a:solidFill>
              <a:srgbClr val="A51629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B1B58DE-409E-4A92-9FE0-B4F9684723BA}"/>
                </a:ext>
              </a:extLst>
            </p:cNvPr>
            <p:cNvSpPr/>
            <p:nvPr/>
          </p:nvSpPr>
          <p:spPr>
            <a:xfrm rot="-119051">
              <a:off x="4540986" y="4186971"/>
              <a:ext cx="1557866" cy="602838"/>
            </a:xfrm>
            <a:custGeom>
              <a:avLst/>
              <a:gdLst>
                <a:gd name="connsiteX0" fmla="*/ 17108 w 1557866"/>
                <a:gd name="connsiteY0" fmla="*/ 75 h 602838"/>
                <a:gd name="connsiteX1" fmla="*/ 132 w 1557866"/>
                <a:gd name="connsiteY1" fmla="*/ 37603 h 602838"/>
                <a:gd name="connsiteX2" fmla="*/ 618014 w 1557866"/>
                <a:gd name="connsiteY2" fmla="*/ 316494 h 602838"/>
                <a:gd name="connsiteX3" fmla="*/ 1554745 w 1557866"/>
                <a:gd name="connsiteY3" fmla="*/ 602914 h 602838"/>
                <a:gd name="connsiteX4" fmla="*/ 1557999 w 1557866"/>
                <a:gd name="connsiteY4" fmla="*/ 593201 h 602838"/>
                <a:gd name="connsiteX5" fmla="*/ 17108 w 1557866"/>
                <a:gd name="connsiteY5" fmla="*/ 75 h 602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7866" h="602838">
                  <a:moveTo>
                    <a:pt x="17108" y="75"/>
                  </a:moveTo>
                  <a:cubicBezTo>
                    <a:pt x="8348" y="12488"/>
                    <a:pt x="2579" y="25090"/>
                    <a:pt x="132" y="37603"/>
                  </a:cubicBezTo>
                  <a:cubicBezTo>
                    <a:pt x="197789" y="139486"/>
                    <a:pt x="405334" y="233165"/>
                    <a:pt x="618014" y="316494"/>
                  </a:cubicBezTo>
                  <a:cubicBezTo>
                    <a:pt x="929105" y="437460"/>
                    <a:pt x="1246477" y="534501"/>
                    <a:pt x="1554745" y="602914"/>
                  </a:cubicBezTo>
                  <a:cubicBezTo>
                    <a:pt x="1556090" y="599679"/>
                    <a:pt x="1557139" y="596439"/>
                    <a:pt x="1557999" y="593201"/>
                  </a:cubicBezTo>
                  <a:cubicBezTo>
                    <a:pt x="1063752" y="425280"/>
                    <a:pt x="592155" y="292153"/>
                    <a:pt x="17108" y="75"/>
                  </a:cubicBezTo>
                  <a:close/>
                </a:path>
              </a:pathLst>
            </a:custGeom>
            <a:solidFill>
              <a:srgbClr val="E72358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B80EC4F6-AC80-B551-6DFA-4EACB174CC20}"/>
                </a:ext>
              </a:extLst>
            </p:cNvPr>
            <p:cNvSpPr/>
            <p:nvPr/>
          </p:nvSpPr>
          <p:spPr>
            <a:xfrm rot="-119051">
              <a:off x="4538859" y="4064457"/>
              <a:ext cx="1560235" cy="725351"/>
            </a:xfrm>
            <a:custGeom>
              <a:avLst/>
              <a:gdLst>
                <a:gd name="connsiteX0" fmla="*/ 450987 w 1560235"/>
                <a:gd name="connsiteY0" fmla="*/ 18206 h 725351"/>
                <a:gd name="connsiteX1" fmla="*/ 74609 w 1560235"/>
                <a:gd name="connsiteY1" fmla="*/ 71184 h 725351"/>
                <a:gd name="connsiteX2" fmla="*/ 132 w 1560235"/>
                <a:gd name="connsiteY2" fmla="*/ 160116 h 725351"/>
                <a:gd name="connsiteX3" fmla="*/ 618019 w 1560235"/>
                <a:gd name="connsiteY3" fmla="*/ 439005 h 725351"/>
                <a:gd name="connsiteX4" fmla="*/ 1554751 w 1560235"/>
                <a:gd name="connsiteY4" fmla="*/ 725426 h 725351"/>
                <a:gd name="connsiteX5" fmla="*/ 1468301 w 1560235"/>
                <a:gd name="connsiteY5" fmla="*/ 589231 h 725351"/>
                <a:gd name="connsiteX6" fmla="*/ 484144 w 1560235"/>
                <a:gd name="connsiteY6" fmla="*/ 33343 h 725351"/>
                <a:gd name="connsiteX7" fmla="*/ 450988 w 1560235"/>
                <a:gd name="connsiteY7" fmla="*/ 18204 h 72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0235" h="725351">
                  <a:moveTo>
                    <a:pt x="450987" y="18206"/>
                  </a:moveTo>
                  <a:cubicBezTo>
                    <a:pt x="338264" y="-22752"/>
                    <a:pt x="172662" y="10302"/>
                    <a:pt x="74609" y="71184"/>
                  </a:cubicBezTo>
                  <a:cubicBezTo>
                    <a:pt x="30772" y="98403"/>
                    <a:pt x="6101" y="129583"/>
                    <a:pt x="132" y="160116"/>
                  </a:cubicBezTo>
                  <a:cubicBezTo>
                    <a:pt x="197791" y="261999"/>
                    <a:pt x="405338" y="355677"/>
                    <a:pt x="618019" y="439005"/>
                  </a:cubicBezTo>
                  <a:cubicBezTo>
                    <a:pt x="929111" y="559971"/>
                    <a:pt x="1246483" y="657013"/>
                    <a:pt x="1554751" y="725426"/>
                  </a:cubicBezTo>
                  <a:cubicBezTo>
                    <a:pt x="1574225" y="678531"/>
                    <a:pt x="1542497" y="631140"/>
                    <a:pt x="1468301" y="589231"/>
                  </a:cubicBezTo>
                  <a:lnTo>
                    <a:pt x="484144" y="33343"/>
                  </a:lnTo>
                  <a:cubicBezTo>
                    <a:pt x="473748" y="27470"/>
                    <a:pt x="462648" y="22442"/>
                    <a:pt x="450988" y="18204"/>
                  </a:cubicBezTo>
                  <a:close/>
                </a:path>
              </a:pathLst>
            </a:custGeom>
            <a:noFill/>
            <a:ln w="32588" cap="flat">
              <a:solidFill>
                <a:srgbClr val="420527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AD7FA5A-6B65-F4C9-F120-251E97F439FC}"/>
                </a:ext>
              </a:extLst>
            </p:cNvPr>
            <p:cNvSpPr/>
            <p:nvPr/>
          </p:nvSpPr>
          <p:spPr>
            <a:xfrm rot="-119051">
              <a:off x="6253728" y="3777005"/>
              <a:ext cx="1074481" cy="212007"/>
            </a:xfrm>
            <a:custGeom>
              <a:avLst/>
              <a:gdLst>
                <a:gd name="connsiteX0" fmla="*/ 5983 w 1074481"/>
                <a:gd name="connsiteY0" fmla="*/ 62 h 212007"/>
                <a:gd name="connsiteX1" fmla="*/ 158 w 1074481"/>
                <a:gd name="connsiteY1" fmla="*/ 28109 h 212007"/>
                <a:gd name="connsiteX2" fmla="*/ 874372 w 1074481"/>
                <a:gd name="connsiteY2" fmla="*/ 209267 h 212007"/>
                <a:gd name="connsiteX3" fmla="*/ 1012084 w 1074481"/>
                <a:gd name="connsiteY3" fmla="*/ 176797 h 212007"/>
                <a:gd name="connsiteX4" fmla="*/ 1074640 w 1074481"/>
                <a:gd name="connsiteY4" fmla="*/ 129997 h 212007"/>
                <a:gd name="connsiteX5" fmla="*/ 1054703 w 1074481"/>
                <a:gd name="connsiteY5" fmla="*/ 109395 h 212007"/>
                <a:gd name="connsiteX6" fmla="*/ 997411 w 1074481"/>
                <a:gd name="connsiteY6" fmla="*/ 152165 h 212007"/>
                <a:gd name="connsiteX7" fmla="*/ 880196 w 1074481"/>
                <a:gd name="connsiteY7" fmla="*/ 181164 h 21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4481" h="212007">
                  <a:moveTo>
                    <a:pt x="5983" y="62"/>
                  </a:moveTo>
                  <a:lnTo>
                    <a:pt x="158" y="28109"/>
                  </a:lnTo>
                  <a:lnTo>
                    <a:pt x="874372" y="209267"/>
                  </a:lnTo>
                  <a:cubicBezTo>
                    <a:pt x="925095" y="219775"/>
                    <a:pt x="974956" y="198923"/>
                    <a:pt x="1012084" y="176797"/>
                  </a:cubicBezTo>
                  <a:cubicBezTo>
                    <a:pt x="1049212" y="154672"/>
                    <a:pt x="1074640" y="129997"/>
                    <a:pt x="1074640" y="129997"/>
                  </a:cubicBezTo>
                  <a:lnTo>
                    <a:pt x="1054703" y="109395"/>
                  </a:lnTo>
                  <a:cubicBezTo>
                    <a:pt x="1054703" y="109395"/>
                    <a:pt x="1031461" y="131874"/>
                    <a:pt x="997411" y="152165"/>
                  </a:cubicBezTo>
                  <a:cubicBezTo>
                    <a:pt x="963361" y="172457"/>
                    <a:pt x="919523" y="189311"/>
                    <a:pt x="880196" y="181164"/>
                  </a:cubicBezTo>
                  <a:close/>
                </a:path>
              </a:pathLst>
            </a:custGeom>
            <a:solidFill>
              <a:srgbClr val="420527"/>
            </a:solidFill>
            <a:ln w="217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37E38C93-5CF4-5B68-4E88-F16AE6CEEDE7}"/>
                </a:ext>
              </a:extLst>
            </p:cNvPr>
            <p:cNvSpPr/>
            <p:nvPr/>
          </p:nvSpPr>
          <p:spPr>
            <a:xfrm>
              <a:off x="4865752" y="3817256"/>
              <a:ext cx="189180" cy="186537"/>
            </a:xfrm>
            <a:custGeom>
              <a:avLst/>
              <a:gdLst>
                <a:gd name="connsiteX0" fmla="*/ 175009 w 189180"/>
                <a:gd name="connsiteY0" fmla="*/ 107184 h 186537"/>
                <a:gd name="connsiteX1" fmla="*/ 80419 w 189180"/>
                <a:gd name="connsiteY1" fmla="*/ 172622 h 186537"/>
                <a:gd name="connsiteX2" fmla="*/ 14172 w 189180"/>
                <a:gd name="connsiteY2" fmla="*/ 79353 h 186537"/>
                <a:gd name="connsiteX3" fmla="*/ 108762 w 189180"/>
                <a:gd name="connsiteY3" fmla="*/ 13916 h 186537"/>
                <a:gd name="connsiteX4" fmla="*/ 175009 w 189180"/>
                <a:gd name="connsiteY4" fmla="*/ 107184 h 18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80" h="186537">
                  <a:moveTo>
                    <a:pt x="175009" y="107184"/>
                  </a:moveTo>
                  <a:cubicBezTo>
                    <a:pt x="167182" y="151010"/>
                    <a:pt x="124832" y="180307"/>
                    <a:pt x="80419" y="172622"/>
                  </a:cubicBezTo>
                  <a:cubicBezTo>
                    <a:pt x="36005" y="164937"/>
                    <a:pt x="6345" y="123179"/>
                    <a:pt x="14172" y="79353"/>
                  </a:cubicBezTo>
                  <a:cubicBezTo>
                    <a:pt x="21998" y="35528"/>
                    <a:pt x="64348" y="6230"/>
                    <a:pt x="108762" y="13916"/>
                  </a:cubicBezTo>
                  <a:cubicBezTo>
                    <a:pt x="153176" y="21601"/>
                    <a:pt x="182835" y="63359"/>
                    <a:pt x="175009" y="107184"/>
                  </a:cubicBezTo>
                  <a:close/>
                </a:path>
              </a:pathLst>
            </a:custGeom>
            <a:solidFill>
              <a:srgbClr val="EA7A18"/>
            </a:solidFill>
            <a:ln w="21724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151F9B2C-4C63-BB0A-B811-EBF0EA978E4A}"/>
                </a:ext>
              </a:extLst>
            </p:cNvPr>
            <p:cNvSpPr/>
            <p:nvPr/>
          </p:nvSpPr>
          <p:spPr>
            <a:xfrm>
              <a:off x="4838989" y="3794958"/>
              <a:ext cx="197379" cy="194622"/>
            </a:xfrm>
            <a:custGeom>
              <a:avLst/>
              <a:gdLst>
                <a:gd name="connsiteX0" fmla="*/ 182594 w 197379"/>
                <a:gd name="connsiteY0" fmla="*/ 111830 h 194622"/>
                <a:gd name="connsiteX1" fmla="*/ 83904 w 197379"/>
                <a:gd name="connsiteY1" fmla="*/ 180104 h 194622"/>
                <a:gd name="connsiteX2" fmla="*/ 14786 w 197379"/>
                <a:gd name="connsiteY2" fmla="*/ 82792 h 194622"/>
                <a:gd name="connsiteX3" fmla="*/ 113476 w 197379"/>
                <a:gd name="connsiteY3" fmla="*/ 14519 h 194622"/>
                <a:gd name="connsiteX4" fmla="*/ 182594 w 197379"/>
                <a:gd name="connsiteY4" fmla="*/ 111830 h 19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379" h="194622">
                  <a:moveTo>
                    <a:pt x="182594" y="111830"/>
                  </a:moveTo>
                  <a:cubicBezTo>
                    <a:pt x="174428" y="157555"/>
                    <a:pt x="130243" y="188122"/>
                    <a:pt x="83904" y="180104"/>
                  </a:cubicBezTo>
                  <a:cubicBezTo>
                    <a:pt x="37565" y="172085"/>
                    <a:pt x="6620" y="128517"/>
                    <a:pt x="14786" y="82792"/>
                  </a:cubicBezTo>
                  <a:cubicBezTo>
                    <a:pt x="22952" y="37067"/>
                    <a:pt x="67137" y="6500"/>
                    <a:pt x="113476" y="14519"/>
                  </a:cubicBezTo>
                  <a:cubicBezTo>
                    <a:pt x="159814" y="22537"/>
                    <a:pt x="190760" y="66105"/>
                    <a:pt x="182594" y="111830"/>
                  </a:cubicBezTo>
                  <a:close/>
                </a:path>
              </a:pathLst>
            </a:custGeom>
            <a:solidFill>
              <a:srgbClr val="EBD82D"/>
            </a:solidFill>
            <a:ln w="21724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DC3D22F-2DEF-8A33-9194-B7A0177E33D8}"/>
                </a:ext>
              </a:extLst>
            </p:cNvPr>
            <p:cNvSpPr/>
            <p:nvPr/>
          </p:nvSpPr>
          <p:spPr>
            <a:xfrm>
              <a:off x="4884240" y="3828282"/>
              <a:ext cx="144148" cy="142061"/>
            </a:xfrm>
            <a:custGeom>
              <a:avLst/>
              <a:gdLst>
                <a:gd name="connsiteX0" fmla="*/ 133349 w 144148"/>
                <a:gd name="connsiteY0" fmla="*/ 81627 h 142061"/>
                <a:gd name="connsiteX1" fmla="*/ 61275 w 144148"/>
                <a:gd name="connsiteY1" fmla="*/ 131464 h 142061"/>
                <a:gd name="connsiteX2" fmla="*/ 10799 w 144148"/>
                <a:gd name="connsiteY2" fmla="*/ 60434 h 142061"/>
                <a:gd name="connsiteX3" fmla="*/ 82873 w 144148"/>
                <a:gd name="connsiteY3" fmla="*/ 10597 h 142061"/>
                <a:gd name="connsiteX4" fmla="*/ 133349 w 144148"/>
                <a:gd name="connsiteY4" fmla="*/ 81627 h 14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48" h="142061">
                  <a:moveTo>
                    <a:pt x="133349" y="81627"/>
                  </a:moveTo>
                  <a:cubicBezTo>
                    <a:pt x="127385" y="115004"/>
                    <a:pt x="95116" y="137317"/>
                    <a:pt x="61275" y="131464"/>
                  </a:cubicBezTo>
                  <a:cubicBezTo>
                    <a:pt x="27434" y="125612"/>
                    <a:pt x="4835" y="93810"/>
                    <a:pt x="10799" y="60434"/>
                  </a:cubicBezTo>
                  <a:cubicBezTo>
                    <a:pt x="16764" y="27057"/>
                    <a:pt x="49032" y="4744"/>
                    <a:pt x="82873" y="10597"/>
                  </a:cubicBezTo>
                  <a:cubicBezTo>
                    <a:pt x="116715" y="16449"/>
                    <a:pt x="139313" y="48251"/>
                    <a:pt x="133349" y="81627"/>
                  </a:cubicBezTo>
                  <a:close/>
                </a:path>
              </a:pathLst>
            </a:custGeom>
            <a:solidFill>
              <a:srgbClr val="7D2A0B"/>
            </a:solidFill>
            <a:ln w="21724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320884A-93E3-3DB6-384B-B2D378B916B8}"/>
                </a:ext>
              </a:extLst>
            </p:cNvPr>
            <p:cNvSpPr/>
            <p:nvPr/>
          </p:nvSpPr>
          <p:spPr>
            <a:xfrm rot="-119051">
              <a:off x="4906937" y="3839911"/>
              <a:ext cx="106645" cy="117543"/>
            </a:xfrm>
            <a:custGeom>
              <a:avLst/>
              <a:gdLst>
                <a:gd name="connsiteX0" fmla="*/ 69516 w 106645"/>
                <a:gd name="connsiteY0" fmla="*/ 65 h 117543"/>
                <a:gd name="connsiteX1" fmla="*/ 85963 w 106645"/>
                <a:gd name="connsiteY1" fmla="*/ 55683 h 117543"/>
                <a:gd name="connsiteX2" fmla="*/ 12201 w 106645"/>
                <a:gd name="connsiteY2" fmla="*/ 102993 h 117543"/>
                <a:gd name="connsiteX3" fmla="*/ 125 w 106645"/>
                <a:gd name="connsiteY3" fmla="*/ 99156 h 117543"/>
                <a:gd name="connsiteX4" fmla="*/ 31657 w 106645"/>
                <a:gd name="connsiteY4" fmla="*/ 116264 h 117543"/>
                <a:gd name="connsiteX5" fmla="*/ 105419 w 106645"/>
                <a:gd name="connsiteY5" fmla="*/ 68955 h 117543"/>
                <a:gd name="connsiteX6" fmla="*/ 69516 w 106645"/>
                <a:gd name="connsiteY6" fmla="*/ 65 h 11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645" h="117543">
                  <a:moveTo>
                    <a:pt x="69516" y="65"/>
                  </a:moveTo>
                  <a:cubicBezTo>
                    <a:pt x="84089" y="14724"/>
                    <a:pt x="90262" y="35598"/>
                    <a:pt x="85963" y="55683"/>
                  </a:cubicBezTo>
                  <a:cubicBezTo>
                    <a:pt x="78842" y="88833"/>
                    <a:pt x="45819" y="110013"/>
                    <a:pt x="12201" y="102993"/>
                  </a:cubicBezTo>
                  <a:cubicBezTo>
                    <a:pt x="8054" y="102123"/>
                    <a:pt x="4007" y="100838"/>
                    <a:pt x="125" y="99156"/>
                  </a:cubicBezTo>
                  <a:cubicBezTo>
                    <a:pt x="8697" y="107797"/>
                    <a:pt x="19667" y="113749"/>
                    <a:pt x="31657" y="116264"/>
                  </a:cubicBezTo>
                  <a:cubicBezTo>
                    <a:pt x="65274" y="123285"/>
                    <a:pt x="98298" y="102104"/>
                    <a:pt x="105419" y="68955"/>
                  </a:cubicBezTo>
                  <a:cubicBezTo>
                    <a:pt x="111520" y="40503"/>
                    <a:pt x="96528" y="11736"/>
                    <a:pt x="69516" y="65"/>
                  </a:cubicBezTo>
                  <a:close/>
                </a:path>
              </a:pathLst>
            </a:custGeom>
            <a:solidFill>
              <a:srgbClr val="9C5A0E"/>
            </a:solidFill>
            <a:ln w="21725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4A27CD50-2698-3E03-170A-96E70EC20FFC}"/>
                </a:ext>
              </a:extLst>
            </p:cNvPr>
            <p:cNvSpPr/>
            <p:nvPr/>
          </p:nvSpPr>
          <p:spPr>
            <a:xfrm rot="-119051">
              <a:off x="5591971" y="3663842"/>
              <a:ext cx="324125" cy="753603"/>
            </a:xfrm>
            <a:custGeom>
              <a:avLst/>
              <a:gdLst>
                <a:gd name="connsiteX0" fmla="*/ 324265 w 324125"/>
                <a:gd name="connsiteY0" fmla="*/ 66 h 753603"/>
                <a:gd name="connsiteX1" fmla="*/ 140 w 324125"/>
                <a:gd name="connsiteY1" fmla="*/ 753670 h 75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4125" h="753603">
                  <a:moveTo>
                    <a:pt x="324265" y="66"/>
                  </a:moveTo>
                  <a:lnTo>
                    <a:pt x="140" y="753670"/>
                  </a:lnTo>
                </a:path>
              </a:pathLst>
            </a:custGeom>
            <a:noFill/>
            <a:ln w="21725" cap="flat">
              <a:solidFill>
                <a:srgbClr val="42052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B3AC3641-2A4F-F3C9-980D-A7ADAEB3480B}"/>
                </a:ext>
              </a:extLst>
            </p:cNvPr>
            <p:cNvSpPr/>
            <p:nvPr/>
          </p:nvSpPr>
          <p:spPr>
            <a:xfrm rot="-291753">
              <a:off x="4279038" y="3230214"/>
              <a:ext cx="179137" cy="114909"/>
            </a:xfrm>
            <a:custGeom>
              <a:avLst/>
              <a:gdLst>
                <a:gd name="connsiteX0" fmla="*/ 179257 w 179137"/>
                <a:gd name="connsiteY0" fmla="*/ 57507 h 114909"/>
                <a:gd name="connsiteX1" fmla="*/ 89689 w 179137"/>
                <a:gd name="connsiteY1" fmla="*/ 114962 h 114909"/>
                <a:gd name="connsiteX2" fmla="*/ 120 w 179137"/>
                <a:gd name="connsiteY2" fmla="*/ 57507 h 114909"/>
                <a:gd name="connsiteX3" fmla="*/ 89689 w 179137"/>
                <a:gd name="connsiteY3" fmla="*/ 52 h 114909"/>
                <a:gd name="connsiteX4" fmla="*/ 179257 w 179137"/>
                <a:gd name="connsiteY4" fmla="*/ 57507 h 11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137" h="114909">
                  <a:moveTo>
                    <a:pt x="179257" y="57507"/>
                  </a:moveTo>
                  <a:cubicBezTo>
                    <a:pt x="179257" y="89239"/>
                    <a:pt x="139156" y="114962"/>
                    <a:pt x="89689" y="114962"/>
                  </a:cubicBezTo>
                  <a:cubicBezTo>
                    <a:pt x="40221" y="114962"/>
                    <a:pt x="120" y="89239"/>
                    <a:pt x="120" y="57507"/>
                  </a:cubicBezTo>
                  <a:cubicBezTo>
                    <a:pt x="120" y="25776"/>
                    <a:pt x="40221" y="52"/>
                    <a:pt x="89689" y="52"/>
                  </a:cubicBezTo>
                  <a:cubicBezTo>
                    <a:pt x="139156" y="52"/>
                    <a:pt x="179257" y="25776"/>
                    <a:pt x="179257" y="57507"/>
                  </a:cubicBezTo>
                  <a:close/>
                </a:path>
              </a:pathLst>
            </a:custGeom>
            <a:solidFill>
              <a:srgbClr val="D3DDE1"/>
            </a:solidFill>
            <a:ln w="25309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81A678D2-206C-1253-E782-3BA67CF420C9}"/>
                </a:ext>
              </a:extLst>
            </p:cNvPr>
            <p:cNvSpPr/>
            <p:nvPr/>
          </p:nvSpPr>
          <p:spPr>
            <a:xfrm rot="598976">
              <a:off x="4717833" y="3080931"/>
              <a:ext cx="354960" cy="208820"/>
            </a:xfrm>
            <a:custGeom>
              <a:avLst/>
              <a:gdLst>
                <a:gd name="connsiteX0" fmla="*/ 355061 w 354960"/>
                <a:gd name="connsiteY0" fmla="*/ 104479 h 208820"/>
                <a:gd name="connsiteX1" fmla="*/ 177581 w 354960"/>
                <a:gd name="connsiteY1" fmla="*/ 208889 h 208820"/>
                <a:gd name="connsiteX2" fmla="*/ 101 w 354960"/>
                <a:gd name="connsiteY2" fmla="*/ 104479 h 208820"/>
                <a:gd name="connsiteX3" fmla="*/ 177581 w 354960"/>
                <a:gd name="connsiteY3" fmla="*/ 69 h 208820"/>
                <a:gd name="connsiteX4" fmla="*/ 355061 w 354960"/>
                <a:gd name="connsiteY4" fmla="*/ 104479 h 20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960" h="208820">
                  <a:moveTo>
                    <a:pt x="355061" y="104479"/>
                  </a:moveTo>
                  <a:cubicBezTo>
                    <a:pt x="355061" y="162143"/>
                    <a:pt x="275601" y="208889"/>
                    <a:pt x="177581" y="208889"/>
                  </a:cubicBezTo>
                  <a:cubicBezTo>
                    <a:pt x="79561" y="208889"/>
                    <a:pt x="101" y="162143"/>
                    <a:pt x="101" y="104479"/>
                  </a:cubicBezTo>
                  <a:cubicBezTo>
                    <a:pt x="101" y="46815"/>
                    <a:pt x="79561" y="69"/>
                    <a:pt x="177581" y="69"/>
                  </a:cubicBezTo>
                  <a:cubicBezTo>
                    <a:pt x="275601" y="69"/>
                    <a:pt x="355061" y="46815"/>
                    <a:pt x="355061" y="104479"/>
                  </a:cubicBezTo>
                  <a:close/>
                </a:path>
              </a:pathLst>
            </a:custGeom>
            <a:solidFill>
              <a:srgbClr val="FFFEEE"/>
            </a:solidFill>
            <a:ln w="18947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E6EA324D-10FF-1B1D-E3D9-DE67C5F50BFC}"/>
                </a:ext>
              </a:extLst>
            </p:cNvPr>
            <p:cNvSpPr/>
            <p:nvPr/>
          </p:nvSpPr>
          <p:spPr>
            <a:xfrm rot="598976">
              <a:off x="4870256" y="3372649"/>
              <a:ext cx="210759" cy="210659"/>
            </a:xfrm>
            <a:custGeom>
              <a:avLst/>
              <a:gdLst>
                <a:gd name="connsiteX0" fmla="*/ 210860 w 210759"/>
                <a:gd name="connsiteY0" fmla="*/ 105404 h 210659"/>
                <a:gd name="connsiteX1" fmla="*/ 105480 w 210759"/>
                <a:gd name="connsiteY1" fmla="*/ 210734 h 210659"/>
                <a:gd name="connsiteX2" fmla="*/ 100 w 210759"/>
                <a:gd name="connsiteY2" fmla="*/ 105404 h 210659"/>
                <a:gd name="connsiteX3" fmla="*/ 105480 w 210759"/>
                <a:gd name="connsiteY3" fmla="*/ 75 h 210659"/>
                <a:gd name="connsiteX4" fmla="*/ 210860 w 210759"/>
                <a:gd name="connsiteY4" fmla="*/ 105404 h 210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759" h="210659">
                  <a:moveTo>
                    <a:pt x="210860" y="105404"/>
                  </a:moveTo>
                  <a:cubicBezTo>
                    <a:pt x="210860" y="163576"/>
                    <a:pt x="163679" y="210734"/>
                    <a:pt x="105480" y="210734"/>
                  </a:cubicBezTo>
                  <a:cubicBezTo>
                    <a:pt x="47280" y="210734"/>
                    <a:pt x="100" y="163576"/>
                    <a:pt x="100" y="105404"/>
                  </a:cubicBezTo>
                  <a:cubicBezTo>
                    <a:pt x="100" y="47232"/>
                    <a:pt x="47280" y="75"/>
                    <a:pt x="105480" y="75"/>
                  </a:cubicBezTo>
                  <a:cubicBezTo>
                    <a:pt x="163679" y="75"/>
                    <a:pt x="210860" y="47232"/>
                    <a:pt x="210860" y="105404"/>
                  </a:cubicBezTo>
                  <a:close/>
                </a:path>
              </a:pathLst>
            </a:custGeom>
            <a:solidFill>
              <a:srgbClr val="FFE97A"/>
            </a:solidFill>
            <a:ln w="10863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D2AAADA9-16D3-2419-BD35-4DD5A98D4702}"/>
                </a:ext>
              </a:extLst>
            </p:cNvPr>
            <p:cNvSpPr/>
            <p:nvPr/>
          </p:nvSpPr>
          <p:spPr>
            <a:xfrm rot="598976">
              <a:off x="4855293" y="3365363"/>
              <a:ext cx="217465" cy="217362"/>
            </a:xfrm>
            <a:custGeom>
              <a:avLst/>
              <a:gdLst>
                <a:gd name="connsiteX0" fmla="*/ 217565 w 217465"/>
                <a:gd name="connsiteY0" fmla="*/ 108756 h 217362"/>
                <a:gd name="connsiteX1" fmla="*/ 108833 w 217465"/>
                <a:gd name="connsiteY1" fmla="*/ 217437 h 217362"/>
                <a:gd name="connsiteX2" fmla="*/ 100 w 217465"/>
                <a:gd name="connsiteY2" fmla="*/ 108756 h 217362"/>
                <a:gd name="connsiteX3" fmla="*/ 108833 w 217465"/>
                <a:gd name="connsiteY3" fmla="*/ 75 h 217362"/>
                <a:gd name="connsiteX4" fmla="*/ 217565 w 217465"/>
                <a:gd name="connsiteY4" fmla="*/ 108756 h 217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465" h="217362">
                  <a:moveTo>
                    <a:pt x="217565" y="108756"/>
                  </a:moveTo>
                  <a:cubicBezTo>
                    <a:pt x="217565" y="168778"/>
                    <a:pt x="168884" y="217437"/>
                    <a:pt x="108833" y="217437"/>
                  </a:cubicBezTo>
                  <a:cubicBezTo>
                    <a:pt x="48781" y="217437"/>
                    <a:pt x="100" y="168778"/>
                    <a:pt x="100" y="108756"/>
                  </a:cubicBezTo>
                  <a:cubicBezTo>
                    <a:pt x="100" y="48733"/>
                    <a:pt x="48781" y="75"/>
                    <a:pt x="108833" y="75"/>
                  </a:cubicBezTo>
                  <a:cubicBezTo>
                    <a:pt x="168884" y="75"/>
                    <a:pt x="217565" y="48733"/>
                    <a:pt x="217565" y="108756"/>
                  </a:cubicBezTo>
                  <a:close/>
                </a:path>
              </a:pathLst>
            </a:custGeom>
            <a:solidFill>
              <a:srgbClr val="FFE97A"/>
            </a:solidFill>
            <a:ln w="11209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F85D3F5B-A860-7040-4B38-8E77BF746087}"/>
                </a:ext>
              </a:extLst>
            </p:cNvPr>
            <p:cNvSpPr/>
            <p:nvPr/>
          </p:nvSpPr>
          <p:spPr>
            <a:xfrm rot="933869">
              <a:off x="4989017" y="3444705"/>
              <a:ext cx="67487" cy="103066"/>
            </a:xfrm>
            <a:custGeom>
              <a:avLst/>
              <a:gdLst>
                <a:gd name="connsiteX0" fmla="*/ 67579 w 67487"/>
                <a:gd name="connsiteY0" fmla="*/ 51619 h 103066"/>
                <a:gd name="connsiteX1" fmla="*/ 33835 w 67487"/>
                <a:gd name="connsiteY1" fmla="*/ 103152 h 103066"/>
                <a:gd name="connsiteX2" fmla="*/ 91 w 67487"/>
                <a:gd name="connsiteY2" fmla="*/ 51619 h 103066"/>
                <a:gd name="connsiteX3" fmla="*/ 33835 w 67487"/>
                <a:gd name="connsiteY3" fmla="*/ 85 h 103066"/>
                <a:gd name="connsiteX4" fmla="*/ 67579 w 67487"/>
                <a:gd name="connsiteY4" fmla="*/ 51619 h 10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87" h="103066">
                  <a:moveTo>
                    <a:pt x="67579" y="51619"/>
                  </a:moveTo>
                  <a:cubicBezTo>
                    <a:pt x="67579" y="80080"/>
                    <a:pt x="52471" y="103152"/>
                    <a:pt x="33835" y="103152"/>
                  </a:cubicBezTo>
                  <a:cubicBezTo>
                    <a:pt x="15198" y="103152"/>
                    <a:pt x="91" y="80080"/>
                    <a:pt x="91" y="51619"/>
                  </a:cubicBezTo>
                  <a:cubicBezTo>
                    <a:pt x="91" y="23157"/>
                    <a:pt x="15198" y="85"/>
                    <a:pt x="33835" y="85"/>
                  </a:cubicBezTo>
                  <a:cubicBezTo>
                    <a:pt x="52471" y="85"/>
                    <a:pt x="67579" y="23158"/>
                    <a:pt x="67579" y="51619"/>
                  </a:cubicBezTo>
                  <a:close/>
                </a:path>
              </a:pathLst>
            </a:custGeom>
            <a:solidFill>
              <a:srgbClr val="FFFEEE"/>
            </a:solidFill>
            <a:ln w="25309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8E673CCA-B067-511A-A2F0-6422500B7A60}"/>
                </a:ext>
              </a:extLst>
            </p:cNvPr>
            <p:cNvSpPr/>
            <p:nvPr/>
          </p:nvSpPr>
          <p:spPr>
            <a:xfrm rot="-119051">
              <a:off x="4909182" y="3372425"/>
              <a:ext cx="144151" cy="109753"/>
            </a:xfrm>
            <a:custGeom>
              <a:avLst/>
              <a:gdLst>
                <a:gd name="connsiteX0" fmla="*/ 86647 w 144151"/>
                <a:gd name="connsiteY0" fmla="*/ 2339 h 109753"/>
                <a:gd name="connsiteX1" fmla="*/ 125 w 144151"/>
                <a:gd name="connsiteY1" fmla="*/ 22256 h 109753"/>
                <a:gd name="connsiteX2" fmla="*/ 17467 w 144151"/>
                <a:gd name="connsiteY2" fmla="*/ 65518 h 109753"/>
                <a:gd name="connsiteX3" fmla="*/ 38377 w 144151"/>
                <a:gd name="connsiteY3" fmla="*/ 107310 h 109753"/>
                <a:gd name="connsiteX4" fmla="*/ 52062 w 144151"/>
                <a:gd name="connsiteY4" fmla="*/ 108133 h 109753"/>
                <a:gd name="connsiteX5" fmla="*/ 142675 w 144151"/>
                <a:gd name="connsiteY5" fmla="*/ 36651 h 109753"/>
                <a:gd name="connsiteX6" fmla="*/ 144277 w 144151"/>
                <a:gd name="connsiteY6" fmla="*/ 36393 h 109753"/>
                <a:gd name="connsiteX7" fmla="*/ 86647 w 144151"/>
                <a:gd name="connsiteY7" fmla="*/ 2349 h 10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151" h="109753">
                  <a:moveTo>
                    <a:pt x="86647" y="2339"/>
                  </a:moveTo>
                  <a:cubicBezTo>
                    <a:pt x="56280" y="-4084"/>
                    <a:pt x="24623" y="3203"/>
                    <a:pt x="125" y="22256"/>
                  </a:cubicBezTo>
                  <a:cubicBezTo>
                    <a:pt x="6462" y="38561"/>
                    <a:pt x="14076" y="57015"/>
                    <a:pt x="17467" y="65518"/>
                  </a:cubicBezTo>
                  <a:cubicBezTo>
                    <a:pt x="23798" y="81393"/>
                    <a:pt x="33918" y="102214"/>
                    <a:pt x="38377" y="107310"/>
                  </a:cubicBezTo>
                  <a:cubicBezTo>
                    <a:pt x="42837" y="112407"/>
                    <a:pt x="52062" y="108133"/>
                    <a:pt x="52062" y="108133"/>
                  </a:cubicBezTo>
                  <a:cubicBezTo>
                    <a:pt x="54369" y="103776"/>
                    <a:pt x="112979" y="42824"/>
                    <a:pt x="142675" y="36651"/>
                  </a:cubicBezTo>
                  <a:cubicBezTo>
                    <a:pt x="143275" y="36536"/>
                    <a:pt x="143699" y="36508"/>
                    <a:pt x="144277" y="36393"/>
                  </a:cubicBezTo>
                  <a:cubicBezTo>
                    <a:pt x="129279" y="19085"/>
                    <a:pt x="109048" y="7134"/>
                    <a:pt x="86647" y="2349"/>
                  </a:cubicBezTo>
                  <a:close/>
                </a:path>
              </a:pathLst>
            </a:custGeom>
            <a:solidFill>
              <a:srgbClr val="FF941A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BA341D65-150A-5D8E-0137-7F80716B183F}"/>
                </a:ext>
              </a:extLst>
            </p:cNvPr>
            <p:cNvSpPr/>
            <p:nvPr/>
          </p:nvSpPr>
          <p:spPr>
            <a:xfrm rot="-119051">
              <a:off x="4869531" y="3381710"/>
              <a:ext cx="99929" cy="149944"/>
            </a:xfrm>
            <a:custGeom>
              <a:avLst/>
              <a:gdLst>
                <a:gd name="connsiteX0" fmla="*/ 67424 w 99929"/>
                <a:gd name="connsiteY0" fmla="*/ 57 h 149944"/>
                <a:gd name="connsiteX1" fmla="*/ 2370 w 99929"/>
                <a:gd name="connsiteY1" fmla="*/ 76433 h 149944"/>
                <a:gd name="connsiteX2" fmla="*/ 13823 w 99929"/>
                <a:gd name="connsiteY2" fmla="*/ 150001 h 149944"/>
                <a:gd name="connsiteX3" fmla="*/ 32146 w 99929"/>
                <a:gd name="connsiteY3" fmla="*/ 144947 h 149944"/>
                <a:gd name="connsiteX4" fmla="*/ 100054 w 99929"/>
                <a:gd name="connsiteY4" fmla="*/ 95640 h 149944"/>
                <a:gd name="connsiteX5" fmla="*/ 70026 w 99929"/>
                <a:gd name="connsiteY5" fmla="*/ 2076 h 149944"/>
                <a:gd name="connsiteX6" fmla="*/ 67424 w 99929"/>
                <a:gd name="connsiteY6" fmla="*/ 58 h 149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929" h="149944">
                  <a:moveTo>
                    <a:pt x="67424" y="57"/>
                  </a:moveTo>
                  <a:cubicBezTo>
                    <a:pt x="34226" y="12898"/>
                    <a:pt x="9758" y="41625"/>
                    <a:pt x="2370" y="76433"/>
                  </a:cubicBezTo>
                  <a:cubicBezTo>
                    <a:pt x="-2898" y="101532"/>
                    <a:pt x="1174" y="127690"/>
                    <a:pt x="13823" y="150001"/>
                  </a:cubicBezTo>
                  <a:cubicBezTo>
                    <a:pt x="22259" y="148807"/>
                    <a:pt x="29251" y="146830"/>
                    <a:pt x="32146" y="144947"/>
                  </a:cubicBezTo>
                  <a:cubicBezTo>
                    <a:pt x="39373" y="140247"/>
                    <a:pt x="93397" y="120531"/>
                    <a:pt x="100054" y="95640"/>
                  </a:cubicBezTo>
                  <a:cubicBezTo>
                    <a:pt x="100054" y="95640"/>
                    <a:pt x="90031" y="18769"/>
                    <a:pt x="70026" y="2076"/>
                  </a:cubicBezTo>
                  <a:cubicBezTo>
                    <a:pt x="69259" y="1437"/>
                    <a:pt x="68255" y="721"/>
                    <a:pt x="67424" y="58"/>
                  </a:cubicBezTo>
                  <a:close/>
                </a:path>
              </a:pathLst>
            </a:custGeom>
            <a:solidFill>
              <a:srgbClr val="D86F14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8F9D9BC2-F403-10CF-035D-A9ECEAC2117E}"/>
                </a:ext>
              </a:extLst>
            </p:cNvPr>
            <p:cNvSpPr/>
            <p:nvPr/>
          </p:nvSpPr>
          <p:spPr>
            <a:xfrm rot="-119051">
              <a:off x="4873002" y="3480762"/>
              <a:ext cx="99627" cy="104260"/>
            </a:xfrm>
            <a:custGeom>
              <a:avLst/>
              <a:gdLst>
                <a:gd name="connsiteX0" fmla="*/ 95131 w 99627"/>
                <a:gd name="connsiteY0" fmla="*/ 58 h 104260"/>
                <a:gd name="connsiteX1" fmla="*/ 6511 w 99627"/>
                <a:gd name="connsiteY1" fmla="*/ 11643 h 104260"/>
                <a:gd name="connsiteX2" fmla="*/ 124 w 99627"/>
                <a:gd name="connsiteY2" fmla="*/ 11557 h 104260"/>
                <a:gd name="connsiteX3" fmla="*/ 82798 w 99627"/>
                <a:gd name="connsiteY3" fmla="*/ 102198 h 104260"/>
                <a:gd name="connsiteX4" fmla="*/ 99752 w 99627"/>
                <a:gd name="connsiteY4" fmla="*/ 104319 h 104260"/>
                <a:gd name="connsiteX5" fmla="*/ 85358 w 99627"/>
                <a:gd name="connsiteY5" fmla="*/ 41559 h 104260"/>
                <a:gd name="connsiteX6" fmla="*/ 95131 w 99627"/>
                <a:gd name="connsiteY6" fmla="*/ 69 h 104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627" h="104260">
                  <a:moveTo>
                    <a:pt x="95131" y="58"/>
                  </a:moveTo>
                  <a:cubicBezTo>
                    <a:pt x="95131" y="58"/>
                    <a:pt x="24146" y="13908"/>
                    <a:pt x="6511" y="11643"/>
                  </a:cubicBezTo>
                  <a:cubicBezTo>
                    <a:pt x="3859" y="11302"/>
                    <a:pt x="1854" y="11339"/>
                    <a:pt x="124" y="11557"/>
                  </a:cubicBezTo>
                  <a:cubicBezTo>
                    <a:pt x="5427" y="56348"/>
                    <a:pt x="38669" y="92794"/>
                    <a:pt x="82798" y="102198"/>
                  </a:cubicBezTo>
                  <a:cubicBezTo>
                    <a:pt x="88382" y="103362"/>
                    <a:pt x="94052" y="104072"/>
                    <a:pt x="99752" y="104319"/>
                  </a:cubicBezTo>
                  <a:cubicBezTo>
                    <a:pt x="94445" y="89448"/>
                    <a:pt x="86643" y="62767"/>
                    <a:pt x="85358" y="41559"/>
                  </a:cubicBezTo>
                  <a:cubicBezTo>
                    <a:pt x="83615" y="12804"/>
                    <a:pt x="95131" y="69"/>
                    <a:pt x="95131" y="69"/>
                  </a:cubicBezTo>
                  <a:close/>
                </a:path>
              </a:pathLst>
            </a:custGeom>
            <a:solidFill>
              <a:srgbClr val="F1B100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D55A34F4-E4E2-46FB-659C-7B674DCB7C58}"/>
                </a:ext>
              </a:extLst>
            </p:cNvPr>
            <p:cNvSpPr/>
            <p:nvPr/>
          </p:nvSpPr>
          <p:spPr>
            <a:xfrm rot="598976">
              <a:off x="4942885" y="3446704"/>
              <a:ext cx="58844" cy="60521"/>
            </a:xfrm>
            <a:custGeom>
              <a:avLst/>
              <a:gdLst>
                <a:gd name="connsiteX0" fmla="*/ 58944 w 58844"/>
                <a:gd name="connsiteY0" fmla="*/ 30335 h 60521"/>
                <a:gd name="connsiteX1" fmla="*/ 29522 w 58844"/>
                <a:gd name="connsiteY1" fmla="*/ 60596 h 60521"/>
                <a:gd name="connsiteX2" fmla="*/ 100 w 58844"/>
                <a:gd name="connsiteY2" fmla="*/ 30335 h 60521"/>
                <a:gd name="connsiteX3" fmla="*/ 29522 w 58844"/>
                <a:gd name="connsiteY3" fmla="*/ 74 h 60521"/>
                <a:gd name="connsiteX4" fmla="*/ 58944 w 58844"/>
                <a:gd name="connsiteY4" fmla="*/ 30335 h 60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44" h="60521">
                  <a:moveTo>
                    <a:pt x="58944" y="30335"/>
                  </a:moveTo>
                  <a:cubicBezTo>
                    <a:pt x="58944" y="47048"/>
                    <a:pt x="45772" y="60596"/>
                    <a:pt x="29522" y="60596"/>
                  </a:cubicBezTo>
                  <a:cubicBezTo>
                    <a:pt x="13273" y="60596"/>
                    <a:pt x="100" y="47048"/>
                    <a:pt x="100" y="30335"/>
                  </a:cubicBezTo>
                  <a:cubicBezTo>
                    <a:pt x="100" y="13623"/>
                    <a:pt x="13273" y="74"/>
                    <a:pt x="29522" y="74"/>
                  </a:cubicBezTo>
                  <a:cubicBezTo>
                    <a:pt x="45772" y="74"/>
                    <a:pt x="58944" y="13623"/>
                    <a:pt x="58944" y="30335"/>
                  </a:cubicBezTo>
                  <a:close/>
                </a:path>
              </a:pathLst>
            </a:custGeom>
            <a:solidFill>
              <a:srgbClr val="EA7A18"/>
            </a:solidFill>
            <a:ln w="13676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1C5D9694-E311-CC00-EEA1-B2285D891F01}"/>
                </a:ext>
              </a:extLst>
            </p:cNvPr>
            <p:cNvSpPr/>
            <p:nvPr/>
          </p:nvSpPr>
          <p:spPr>
            <a:xfrm rot="-119051">
              <a:off x="7565146" y="4003862"/>
              <a:ext cx="194117" cy="111018"/>
            </a:xfrm>
            <a:custGeom>
              <a:avLst/>
              <a:gdLst>
                <a:gd name="connsiteX0" fmla="*/ 116259 w 194117"/>
                <a:gd name="connsiteY0" fmla="*/ -350 h 111018"/>
                <a:gd name="connsiteX1" fmla="*/ 102671 w 194117"/>
                <a:gd name="connsiteY1" fmla="*/ 3249 h 111018"/>
                <a:gd name="connsiteX2" fmla="*/ -281 w 194117"/>
                <a:gd name="connsiteY2" fmla="*/ 67118 h 111018"/>
                <a:gd name="connsiteX3" fmla="*/ 114185 w 194117"/>
                <a:gd name="connsiteY3" fmla="*/ 110665 h 111018"/>
                <a:gd name="connsiteX4" fmla="*/ 192614 w 194117"/>
                <a:gd name="connsiteY4" fmla="*/ 58868 h 111018"/>
                <a:gd name="connsiteX5" fmla="*/ 116259 w 194117"/>
                <a:gd name="connsiteY5" fmla="*/ -350 h 111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117" h="111018">
                  <a:moveTo>
                    <a:pt x="116259" y="-350"/>
                  </a:moveTo>
                  <a:cubicBezTo>
                    <a:pt x="111308" y="-282"/>
                    <a:pt x="106706" y="824"/>
                    <a:pt x="102671" y="3249"/>
                  </a:cubicBezTo>
                  <a:cubicBezTo>
                    <a:pt x="102671" y="3249"/>
                    <a:pt x="38553" y="43054"/>
                    <a:pt x="-281" y="67118"/>
                  </a:cubicBezTo>
                  <a:lnTo>
                    <a:pt x="114185" y="110665"/>
                  </a:lnTo>
                  <a:lnTo>
                    <a:pt x="192614" y="58868"/>
                  </a:lnTo>
                  <a:cubicBezTo>
                    <a:pt x="202432" y="49872"/>
                    <a:pt x="150915" y="-814"/>
                    <a:pt x="116259" y="-350"/>
                  </a:cubicBezTo>
                  <a:close/>
                </a:path>
              </a:pathLst>
            </a:custGeom>
            <a:solidFill>
              <a:srgbClr val="840C20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A6B12C4F-AAF3-9502-4891-1FA823F675B4}"/>
                </a:ext>
              </a:extLst>
            </p:cNvPr>
            <p:cNvSpPr/>
            <p:nvPr/>
          </p:nvSpPr>
          <p:spPr>
            <a:xfrm rot="-119051">
              <a:off x="7235855" y="4028466"/>
              <a:ext cx="475311" cy="295752"/>
            </a:xfrm>
            <a:custGeom>
              <a:avLst/>
              <a:gdLst>
                <a:gd name="connsiteX0" fmla="*/ 15406 w 475311"/>
                <a:gd name="connsiteY0" fmla="*/ 295820 h 295752"/>
                <a:gd name="connsiteX1" fmla="*/ 475483 w 475311"/>
                <a:gd name="connsiteY1" fmla="*/ 67 h 295752"/>
                <a:gd name="connsiteX2" fmla="*/ 404802 w 475311"/>
                <a:gd name="connsiteY2" fmla="*/ 325 h 295752"/>
                <a:gd name="connsiteX3" fmla="*/ 171 w 475311"/>
                <a:gd name="connsiteY3" fmla="*/ 256596 h 295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311" h="295752">
                  <a:moveTo>
                    <a:pt x="15406" y="295820"/>
                  </a:moveTo>
                  <a:lnTo>
                    <a:pt x="475483" y="67"/>
                  </a:lnTo>
                  <a:lnTo>
                    <a:pt x="404802" y="325"/>
                  </a:lnTo>
                  <a:lnTo>
                    <a:pt x="171" y="256596"/>
                  </a:lnTo>
                  <a:close/>
                </a:path>
              </a:pathLst>
            </a:custGeom>
            <a:solidFill>
              <a:srgbClr val="FCA5C4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EB338EED-B39D-0A7B-7863-9616342C3343}"/>
                </a:ext>
              </a:extLst>
            </p:cNvPr>
            <p:cNvSpPr/>
            <p:nvPr/>
          </p:nvSpPr>
          <p:spPr>
            <a:xfrm rot="-119051">
              <a:off x="7564832" y="4013707"/>
              <a:ext cx="142070" cy="74099"/>
            </a:xfrm>
            <a:custGeom>
              <a:avLst/>
              <a:gdLst>
                <a:gd name="connsiteX0" fmla="*/ 128678 w 142070"/>
                <a:gd name="connsiteY0" fmla="*/ -254 h 74099"/>
                <a:gd name="connsiteX1" fmla="*/ 83411 w 142070"/>
                <a:gd name="connsiteY1" fmla="*/ 6263 h 74099"/>
                <a:gd name="connsiteX2" fmla="*/ -279 w 142070"/>
                <a:gd name="connsiteY2" fmla="*/ 58179 h 74099"/>
                <a:gd name="connsiteX3" fmla="*/ 40647 w 142070"/>
                <a:gd name="connsiteY3" fmla="*/ 73746 h 74099"/>
                <a:gd name="connsiteX4" fmla="*/ 141792 w 142070"/>
                <a:gd name="connsiteY4" fmla="*/ 8722 h 74099"/>
                <a:gd name="connsiteX5" fmla="*/ 128678 w 142070"/>
                <a:gd name="connsiteY5" fmla="*/ -254 h 7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070" h="74099">
                  <a:moveTo>
                    <a:pt x="128678" y="-254"/>
                  </a:moveTo>
                  <a:cubicBezTo>
                    <a:pt x="117849" y="-968"/>
                    <a:pt x="101174" y="2283"/>
                    <a:pt x="83411" y="6263"/>
                  </a:cubicBezTo>
                  <a:cubicBezTo>
                    <a:pt x="66450" y="16791"/>
                    <a:pt x="31288" y="38618"/>
                    <a:pt x="-279" y="58179"/>
                  </a:cubicBezTo>
                  <a:lnTo>
                    <a:pt x="40647" y="73746"/>
                  </a:lnTo>
                  <a:lnTo>
                    <a:pt x="141792" y="8722"/>
                  </a:lnTo>
                  <a:cubicBezTo>
                    <a:pt x="141629" y="2883"/>
                    <a:pt x="136686" y="274"/>
                    <a:pt x="128678" y="-254"/>
                  </a:cubicBezTo>
                  <a:close/>
                </a:path>
              </a:pathLst>
            </a:custGeom>
            <a:solidFill>
              <a:srgbClr val="DD1C5C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67D98CDD-4A7A-61EE-A0FA-840DD60F98A4}"/>
                </a:ext>
              </a:extLst>
            </p:cNvPr>
            <p:cNvSpPr/>
            <p:nvPr/>
          </p:nvSpPr>
          <p:spPr>
            <a:xfrm rot="-119051">
              <a:off x="7230372" y="4009648"/>
              <a:ext cx="533468" cy="369171"/>
            </a:xfrm>
            <a:custGeom>
              <a:avLst/>
              <a:gdLst>
                <a:gd name="connsiteX0" fmla="*/ 442471 w 533468"/>
                <a:gd name="connsiteY0" fmla="*/ 3672 h 369171"/>
                <a:gd name="connsiteX1" fmla="*/ 22407 w 533468"/>
                <a:gd name="connsiteY1" fmla="*/ 267139 h 369171"/>
                <a:gd name="connsiteX2" fmla="*/ 64442 w 533468"/>
                <a:gd name="connsiteY2" fmla="*/ 368371 h 369171"/>
                <a:gd name="connsiteX3" fmla="*/ 532418 w 533468"/>
                <a:gd name="connsiteY3" fmla="*/ 59290 h 369171"/>
                <a:gd name="connsiteX4" fmla="*/ 442471 w 533468"/>
                <a:gd name="connsiteY4" fmla="*/ 3672 h 36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3468" h="369171">
                  <a:moveTo>
                    <a:pt x="442471" y="3672"/>
                  </a:moveTo>
                  <a:cubicBezTo>
                    <a:pt x="442471" y="3672"/>
                    <a:pt x="41371" y="251576"/>
                    <a:pt x="22407" y="267139"/>
                  </a:cubicBezTo>
                  <a:cubicBezTo>
                    <a:pt x="-34076" y="294240"/>
                    <a:pt x="30907" y="378684"/>
                    <a:pt x="64442" y="368371"/>
                  </a:cubicBezTo>
                  <a:lnTo>
                    <a:pt x="532418" y="59290"/>
                  </a:lnTo>
                  <a:cubicBezTo>
                    <a:pt x="543639" y="49009"/>
                    <a:pt x="474747" y="-15727"/>
                    <a:pt x="442471" y="3672"/>
                  </a:cubicBezTo>
                  <a:close/>
                </a:path>
              </a:pathLst>
            </a:custGeom>
            <a:noFill/>
            <a:ln w="23897" cap="flat">
              <a:solidFill>
                <a:srgbClr val="42052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099DF94-63EA-E1F3-F872-664D32170B49}"/>
                </a:ext>
              </a:extLst>
            </p:cNvPr>
            <p:cNvSpPr/>
            <p:nvPr/>
          </p:nvSpPr>
          <p:spPr>
            <a:xfrm rot="-119051">
              <a:off x="5175325" y="3090789"/>
              <a:ext cx="2854467" cy="1791204"/>
            </a:xfrm>
            <a:custGeom>
              <a:avLst/>
              <a:gdLst>
                <a:gd name="connsiteX0" fmla="*/ 928245 w 2854467"/>
                <a:gd name="connsiteY0" fmla="*/ 5224 h 1791204"/>
                <a:gd name="connsiteX1" fmla="*/ 435314 w 2854467"/>
                <a:gd name="connsiteY1" fmla="*/ 223549 h 1791204"/>
                <a:gd name="connsiteX2" fmla="*/ 31384 w 2854467"/>
                <a:gd name="connsiteY2" fmla="*/ 1049457 h 1791204"/>
                <a:gd name="connsiteX3" fmla="*/ 168357 w 2854467"/>
                <a:gd name="connsiteY3" fmla="*/ 1437710 h 1791204"/>
                <a:gd name="connsiteX4" fmla="*/ 2262812 w 2854467"/>
                <a:gd name="connsiteY4" fmla="*/ 1791187 h 1791204"/>
                <a:gd name="connsiteX5" fmla="*/ 2712741 w 2854467"/>
                <a:gd name="connsiteY5" fmla="*/ 1518097 h 1791204"/>
                <a:gd name="connsiteX6" fmla="*/ 2840282 w 2854467"/>
                <a:gd name="connsiteY6" fmla="*/ 997755 h 1791204"/>
                <a:gd name="connsiteX7" fmla="*/ 2720061 w 2854467"/>
                <a:gd name="connsiteY7" fmla="*/ 645690 h 1791204"/>
                <a:gd name="connsiteX8" fmla="*/ 2608761 w 2854467"/>
                <a:gd name="connsiteY8" fmla="*/ 592443 h 1791204"/>
                <a:gd name="connsiteX9" fmla="*/ 2259062 w 2854467"/>
                <a:gd name="connsiteY9" fmla="*/ 719689 h 1791204"/>
                <a:gd name="connsiteX10" fmla="*/ 2141779 w 2854467"/>
                <a:gd name="connsiteY10" fmla="*/ 825194 h 1791204"/>
                <a:gd name="connsiteX11" fmla="*/ 2093829 w 2854467"/>
                <a:gd name="connsiteY11" fmla="*/ 787717 h 1791204"/>
                <a:gd name="connsiteX12" fmla="*/ 987263 w 2854467"/>
                <a:gd name="connsiteY12" fmla="*/ 28994 h 1791204"/>
                <a:gd name="connsiteX13" fmla="*/ 928245 w 2854467"/>
                <a:gd name="connsiteY13" fmla="*/ 5224 h 179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54467" h="1791204">
                  <a:moveTo>
                    <a:pt x="928245" y="5224"/>
                  </a:moveTo>
                  <a:cubicBezTo>
                    <a:pt x="771530" y="-26940"/>
                    <a:pt x="497316" y="96776"/>
                    <a:pt x="435314" y="223549"/>
                  </a:cubicBezTo>
                  <a:lnTo>
                    <a:pt x="31384" y="1049457"/>
                  </a:lnTo>
                  <a:cubicBezTo>
                    <a:pt x="-39475" y="1194342"/>
                    <a:pt x="11952" y="1398146"/>
                    <a:pt x="168357" y="1437710"/>
                  </a:cubicBezTo>
                  <a:cubicBezTo>
                    <a:pt x="890285" y="1717260"/>
                    <a:pt x="2016666" y="1783547"/>
                    <a:pt x="2262812" y="1791187"/>
                  </a:cubicBezTo>
                  <a:cubicBezTo>
                    <a:pt x="2407599" y="1793561"/>
                    <a:pt x="2590893" y="1744977"/>
                    <a:pt x="2712741" y="1518097"/>
                  </a:cubicBezTo>
                  <a:cubicBezTo>
                    <a:pt x="2797309" y="1360631"/>
                    <a:pt x="2840282" y="997755"/>
                    <a:pt x="2840282" y="997755"/>
                  </a:cubicBezTo>
                  <a:cubicBezTo>
                    <a:pt x="2875295" y="854913"/>
                    <a:pt x="2850229" y="707965"/>
                    <a:pt x="2720061" y="645690"/>
                  </a:cubicBezTo>
                  <a:lnTo>
                    <a:pt x="2608761" y="592443"/>
                  </a:lnTo>
                  <a:cubicBezTo>
                    <a:pt x="2478593" y="530168"/>
                    <a:pt x="2368193" y="621524"/>
                    <a:pt x="2259062" y="719689"/>
                  </a:cubicBezTo>
                  <a:lnTo>
                    <a:pt x="2141779" y="825194"/>
                  </a:lnTo>
                  <a:cubicBezTo>
                    <a:pt x="2126386" y="811586"/>
                    <a:pt x="2110287" y="799002"/>
                    <a:pt x="2093829" y="787717"/>
                  </a:cubicBezTo>
                  <a:lnTo>
                    <a:pt x="987263" y="28994"/>
                  </a:lnTo>
                  <a:cubicBezTo>
                    <a:pt x="970632" y="17591"/>
                    <a:pt x="950633" y="9818"/>
                    <a:pt x="928245" y="5224"/>
                  </a:cubicBezTo>
                  <a:close/>
                </a:path>
              </a:pathLst>
            </a:custGeom>
            <a:noFill/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77A76331-2213-9B88-E6CD-7283439590FB}"/>
                </a:ext>
              </a:extLst>
            </p:cNvPr>
            <p:cNvSpPr/>
            <p:nvPr/>
          </p:nvSpPr>
          <p:spPr>
            <a:xfrm rot="-119051">
              <a:off x="3917925" y="3450065"/>
              <a:ext cx="336838" cy="849403"/>
            </a:xfrm>
            <a:custGeom>
              <a:avLst/>
              <a:gdLst>
                <a:gd name="connsiteX0" fmla="*/ 291699 w 336838"/>
                <a:gd name="connsiteY0" fmla="*/ -322 h 849403"/>
                <a:gd name="connsiteX1" fmla="*/ 231554 w 336838"/>
                <a:gd name="connsiteY1" fmla="*/ 78551 h 849403"/>
                <a:gd name="connsiteX2" fmla="*/ 212677 w 336838"/>
                <a:gd name="connsiteY2" fmla="*/ 111182 h 849403"/>
                <a:gd name="connsiteX3" fmla="*/ 87098 w 336838"/>
                <a:gd name="connsiteY3" fmla="*/ 644632 h 849403"/>
                <a:gd name="connsiteX4" fmla="*/ 0 w 336838"/>
                <a:gd name="connsiteY4" fmla="*/ 849081 h 849403"/>
                <a:gd name="connsiteX5" fmla="*/ 12906 w 336838"/>
                <a:gd name="connsiteY5" fmla="*/ 833440 h 849403"/>
                <a:gd name="connsiteX6" fmla="*/ 13469 w 336838"/>
                <a:gd name="connsiteY6" fmla="*/ 832580 h 849403"/>
                <a:gd name="connsiteX7" fmla="*/ 23412 w 336838"/>
                <a:gd name="connsiteY7" fmla="*/ 813666 h 849403"/>
                <a:gd name="connsiteX8" fmla="*/ 301671 w 336838"/>
                <a:gd name="connsiteY8" fmla="*/ 124883 h 849403"/>
                <a:gd name="connsiteX9" fmla="*/ 314133 w 336838"/>
                <a:gd name="connsiteY9" fmla="*/ 6002 h 849403"/>
                <a:gd name="connsiteX10" fmla="*/ 291699 w 336838"/>
                <a:gd name="connsiteY10" fmla="*/ -322 h 849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6838" h="849403">
                  <a:moveTo>
                    <a:pt x="291699" y="-322"/>
                  </a:moveTo>
                  <a:cubicBezTo>
                    <a:pt x="264347" y="-454"/>
                    <a:pt x="256170" y="36014"/>
                    <a:pt x="231554" y="78551"/>
                  </a:cubicBezTo>
                  <a:lnTo>
                    <a:pt x="212677" y="111182"/>
                  </a:lnTo>
                  <a:cubicBezTo>
                    <a:pt x="200473" y="204356"/>
                    <a:pt x="161656" y="464519"/>
                    <a:pt x="87098" y="644632"/>
                  </a:cubicBezTo>
                  <a:cubicBezTo>
                    <a:pt x="31602" y="778696"/>
                    <a:pt x="9833" y="828000"/>
                    <a:pt x="0" y="849081"/>
                  </a:cubicBezTo>
                  <a:cubicBezTo>
                    <a:pt x="4719" y="844377"/>
                    <a:pt x="9052" y="839163"/>
                    <a:pt x="12906" y="833440"/>
                  </a:cubicBezTo>
                  <a:lnTo>
                    <a:pt x="13469" y="832580"/>
                  </a:lnTo>
                  <a:cubicBezTo>
                    <a:pt x="17304" y="826765"/>
                    <a:pt x="20665" y="820464"/>
                    <a:pt x="23412" y="813666"/>
                  </a:cubicBezTo>
                  <a:lnTo>
                    <a:pt x="301671" y="124883"/>
                  </a:lnTo>
                  <a:cubicBezTo>
                    <a:pt x="324328" y="68801"/>
                    <a:pt x="361027" y="28958"/>
                    <a:pt x="314133" y="6002"/>
                  </a:cubicBezTo>
                  <a:cubicBezTo>
                    <a:pt x="305340" y="1698"/>
                    <a:pt x="298011" y="-292"/>
                    <a:pt x="291699" y="-322"/>
                  </a:cubicBezTo>
                  <a:close/>
                </a:path>
              </a:pathLst>
            </a:custGeom>
            <a:solidFill>
              <a:srgbClr val="293B3D"/>
            </a:solidFill>
            <a:ln w="57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96B084C-E107-7DAE-852F-4A326923D97F}"/>
                </a:ext>
              </a:extLst>
            </p:cNvPr>
            <p:cNvSpPr/>
            <p:nvPr/>
          </p:nvSpPr>
          <p:spPr>
            <a:xfrm rot="-119051">
              <a:off x="3758207" y="3452831"/>
              <a:ext cx="497124" cy="879324"/>
            </a:xfrm>
            <a:custGeom>
              <a:avLst/>
              <a:gdLst>
                <a:gd name="connsiteX0" fmla="*/ 51123 w 497124"/>
                <a:gd name="connsiteY0" fmla="*/ 870659 h 879324"/>
                <a:gd name="connsiteX1" fmla="*/ 14509 w 497124"/>
                <a:gd name="connsiteY1" fmla="*/ 731174 h 879324"/>
                <a:gd name="connsiteX2" fmla="*/ 391947 w 497124"/>
                <a:gd name="connsiteY2" fmla="*/ 78942 h 879324"/>
                <a:gd name="connsiteX3" fmla="*/ 474526 w 497124"/>
                <a:gd name="connsiteY3" fmla="*/ 6381 h 879324"/>
                <a:gd name="connsiteX4" fmla="*/ 462066 w 497124"/>
                <a:gd name="connsiteY4" fmla="*/ 125270 h 879324"/>
                <a:gd name="connsiteX5" fmla="*/ 183803 w 497124"/>
                <a:gd name="connsiteY5" fmla="*/ 814046 h 879324"/>
                <a:gd name="connsiteX6" fmla="*/ 51123 w 497124"/>
                <a:gd name="connsiteY6" fmla="*/ 870659 h 87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7124" h="879324">
                  <a:moveTo>
                    <a:pt x="51123" y="870659"/>
                  </a:moveTo>
                  <a:cubicBezTo>
                    <a:pt x="4228" y="847703"/>
                    <a:pt x="-15788" y="783528"/>
                    <a:pt x="14509" y="731174"/>
                  </a:cubicBezTo>
                  <a:lnTo>
                    <a:pt x="391947" y="78942"/>
                  </a:lnTo>
                  <a:cubicBezTo>
                    <a:pt x="422244" y="26588"/>
                    <a:pt x="427632" y="-16575"/>
                    <a:pt x="474526" y="6381"/>
                  </a:cubicBezTo>
                  <a:cubicBezTo>
                    <a:pt x="521421" y="29336"/>
                    <a:pt x="484723" y="69188"/>
                    <a:pt x="462066" y="125270"/>
                  </a:cubicBezTo>
                  <a:lnTo>
                    <a:pt x="183803" y="814046"/>
                  </a:lnTo>
                  <a:cubicBezTo>
                    <a:pt x="161146" y="870128"/>
                    <a:pt x="98017" y="893614"/>
                    <a:pt x="51123" y="870659"/>
                  </a:cubicBezTo>
                  <a:close/>
                </a:path>
              </a:pathLst>
            </a:custGeom>
            <a:noFill/>
            <a:ln w="32588" cap="flat">
              <a:solidFill>
                <a:srgbClr val="191A1D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14FE5488-0990-00CC-3ACF-14BAC38E6881}"/>
                </a:ext>
              </a:extLst>
            </p:cNvPr>
            <p:cNvSpPr/>
            <p:nvPr/>
          </p:nvSpPr>
          <p:spPr>
            <a:xfrm>
              <a:off x="6430793" y="4990456"/>
              <a:ext cx="625591" cy="625368"/>
            </a:xfrm>
            <a:custGeom>
              <a:avLst/>
              <a:gdLst>
                <a:gd name="connsiteX0" fmla="*/ 530518 w 625591"/>
                <a:gd name="connsiteY0" fmla="*/ 407738 h 625368"/>
                <a:gd name="connsiteX1" fmla="*/ 217722 w 625591"/>
                <a:gd name="connsiteY1" fmla="*/ 530316 h 625368"/>
                <a:gd name="connsiteX2" fmla="*/ 95074 w 625591"/>
                <a:gd name="connsiteY2" fmla="*/ 217631 h 625368"/>
                <a:gd name="connsiteX3" fmla="*/ 407870 w 625591"/>
                <a:gd name="connsiteY3" fmla="*/ 95053 h 625368"/>
                <a:gd name="connsiteX4" fmla="*/ 530518 w 625591"/>
                <a:gd name="connsiteY4" fmla="*/ 407738 h 62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591" h="625368">
                  <a:moveTo>
                    <a:pt x="530518" y="407738"/>
                  </a:moveTo>
                  <a:cubicBezTo>
                    <a:pt x="478010" y="527932"/>
                    <a:pt x="337966" y="582812"/>
                    <a:pt x="217722" y="530316"/>
                  </a:cubicBezTo>
                  <a:cubicBezTo>
                    <a:pt x="97477" y="477819"/>
                    <a:pt x="42566" y="337825"/>
                    <a:pt x="95074" y="217631"/>
                  </a:cubicBezTo>
                  <a:cubicBezTo>
                    <a:pt x="147582" y="97437"/>
                    <a:pt x="287625" y="42557"/>
                    <a:pt x="407870" y="95053"/>
                  </a:cubicBezTo>
                  <a:cubicBezTo>
                    <a:pt x="528114" y="147550"/>
                    <a:pt x="583026" y="287544"/>
                    <a:pt x="530518" y="407738"/>
                  </a:cubicBezTo>
                  <a:close/>
                </a:path>
              </a:pathLst>
            </a:custGeom>
            <a:solidFill>
              <a:srgbClr val="202B2F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5B75D49E-8BA3-9695-9749-EDCD92BF541C}"/>
                </a:ext>
              </a:extLst>
            </p:cNvPr>
            <p:cNvSpPr/>
            <p:nvPr/>
          </p:nvSpPr>
          <p:spPr>
            <a:xfrm>
              <a:off x="6580757" y="5141978"/>
              <a:ext cx="375355" cy="375221"/>
            </a:xfrm>
            <a:custGeom>
              <a:avLst/>
              <a:gdLst>
                <a:gd name="connsiteX0" fmla="*/ 318311 w 375355"/>
                <a:gd name="connsiteY0" fmla="*/ 244643 h 375221"/>
                <a:gd name="connsiteX1" fmla="*/ 130633 w 375355"/>
                <a:gd name="connsiteY1" fmla="*/ 318189 h 375221"/>
                <a:gd name="connsiteX2" fmla="*/ 57044 w 375355"/>
                <a:gd name="connsiteY2" fmla="*/ 130579 h 375221"/>
                <a:gd name="connsiteX3" fmla="*/ 244722 w 375355"/>
                <a:gd name="connsiteY3" fmla="*/ 57032 h 375221"/>
                <a:gd name="connsiteX4" fmla="*/ 318311 w 375355"/>
                <a:gd name="connsiteY4" fmla="*/ 244643 h 375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355" h="375221">
                  <a:moveTo>
                    <a:pt x="318311" y="244643"/>
                  </a:moveTo>
                  <a:cubicBezTo>
                    <a:pt x="286806" y="316759"/>
                    <a:pt x="202780" y="349687"/>
                    <a:pt x="130633" y="318189"/>
                  </a:cubicBezTo>
                  <a:cubicBezTo>
                    <a:pt x="58486" y="286691"/>
                    <a:pt x="25540" y="202695"/>
                    <a:pt x="57044" y="130579"/>
                  </a:cubicBezTo>
                  <a:cubicBezTo>
                    <a:pt x="88549" y="58462"/>
                    <a:pt x="172575" y="25534"/>
                    <a:pt x="244722" y="57032"/>
                  </a:cubicBezTo>
                  <a:cubicBezTo>
                    <a:pt x="316869" y="88530"/>
                    <a:pt x="349816" y="172526"/>
                    <a:pt x="318311" y="244643"/>
                  </a:cubicBezTo>
                  <a:close/>
                </a:path>
              </a:pathLst>
            </a:custGeom>
            <a:solidFill>
              <a:srgbClr val="354E4E"/>
            </a:solidFill>
            <a:ln w="34915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4CD17AF-0581-077B-20D8-E6FBE3299A88}"/>
                </a:ext>
              </a:extLst>
            </p:cNvPr>
            <p:cNvSpPr/>
            <p:nvPr/>
          </p:nvSpPr>
          <p:spPr>
            <a:xfrm>
              <a:off x="6568423" y="5128037"/>
              <a:ext cx="350331" cy="350206"/>
            </a:xfrm>
            <a:custGeom>
              <a:avLst/>
              <a:gdLst>
                <a:gd name="connsiteX0" fmla="*/ 297090 w 350331"/>
                <a:gd name="connsiteY0" fmla="*/ 228333 h 350206"/>
                <a:gd name="connsiteX1" fmla="*/ 121924 w 350331"/>
                <a:gd name="connsiteY1" fmla="*/ 296977 h 350206"/>
                <a:gd name="connsiteX2" fmla="*/ 53241 w 350331"/>
                <a:gd name="connsiteY2" fmla="*/ 121873 h 350206"/>
                <a:gd name="connsiteX3" fmla="*/ 228407 w 350331"/>
                <a:gd name="connsiteY3" fmla="*/ 53230 h 350206"/>
                <a:gd name="connsiteX4" fmla="*/ 297090 w 350331"/>
                <a:gd name="connsiteY4" fmla="*/ 228333 h 35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331" h="350206">
                  <a:moveTo>
                    <a:pt x="297090" y="228333"/>
                  </a:moveTo>
                  <a:cubicBezTo>
                    <a:pt x="267685" y="295642"/>
                    <a:pt x="189261" y="326375"/>
                    <a:pt x="121924" y="296977"/>
                  </a:cubicBezTo>
                  <a:cubicBezTo>
                    <a:pt x="54587" y="267579"/>
                    <a:pt x="23837" y="189182"/>
                    <a:pt x="53241" y="121873"/>
                  </a:cubicBezTo>
                  <a:cubicBezTo>
                    <a:pt x="82646" y="54565"/>
                    <a:pt x="161070" y="23832"/>
                    <a:pt x="228407" y="53230"/>
                  </a:cubicBezTo>
                  <a:cubicBezTo>
                    <a:pt x="295744" y="82628"/>
                    <a:pt x="326494" y="161025"/>
                    <a:pt x="297090" y="228333"/>
                  </a:cubicBezTo>
                  <a:close/>
                </a:path>
              </a:pathLst>
            </a:custGeom>
            <a:solidFill>
              <a:srgbClr val="54667B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6EEE1FCB-C26E-6807-09C5-55B3F89B23BE}"/>
                </a:ext>
              </a:extLst>
            </p:cNvPr>
            <p:cNvSpPr/>
            <p:nvPr/>
          </p:nvSpPr>
          <p:spPr>
            <a:xfrm rot="-119051">
              <a:off x="6610145" y="5170669"/>
              <a:ext cx="236176" cy="240453"/>
            </a:xfrm>
            <a:custGeom>
              <a:avLst/>
              <a:gdLst>
                <a:gd name="connsiteX0" fmla="*/ 129922 w 236176"/>
                <a:gd name="connsiteY0" fmla="*/ 127 h 240453"/>
                <a:gd name="connsiteX1" fmla="*/ 13165 w 236176"/>
                <a:gd name="connsiteY1" fmla="*/ 75670 h 240453"/>
                <a:gd name="connsiteX2" fmla="*/ 54947 w 236176"/>
                <a:gd name="connsiteY2" fmla="*/ 240541 h 240453"/>
                <a:gd name="connsiteX3" fmla="*/ 38108 w 236176"/>
                <a:gd name="connsiteY3" fmla="*/ 99418 h 240453"/>
                <a:gd name="connsiteX4" fmla="*/ 215545 w 236176"/>
                <a:gd name="connsiteY4" fmla="*/ 36870 h 240453"/>
                <a:gd name="connsiteX5" fmla="*/ 236336 w 236176"/>
                <a:gd name="connsiteY5" fmla="*/ 49378 h 240453"/>
                <a:gd name="connsiteX6" fmla="*/ 190603 w 236176"/>
                <a:gd name="connsiteY6" fmla="*/ 13122 h 240453"/>
                <a:gd name="connsiteX7" fmla="*/ 129922 w 236176"/>
                <a:gd name="connsiteY7" fmla="*/ 127 h 24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176" h="240453">
                  <a:moveTo>
                    <a:pt x="129922" y="127"/>
                  </a:moveTo>
                  <a:cubicBezTo>
                    <a:pt x="79886" y="1349"/>
                    <a:pt x="34770" y="30540"/>
                    <a:pt x="13165" y="75670"/>
                  </a:cubicBezTo>
                  <a:cubicBezTo>
                    <a:pt x="-14477" y="133511"/>
                    <a:pt x="3091" y="202832"/>
                    <a:pt x="54947" y="240541"/>
                  </a:cubicBezTo>
                  <a:cubicBezTo>
                    <a:pt x="22551" y="200694"/>
                    <a:pt x="15997" y="145764"/>
                    <a:pt x="38108" y="99418"/>
                  </a:cubicBezTo>
                  <a:cubicBezTo>
                    <a:pt x="69828" y="33168"/>
                    <a:pt x="149268" y="5164"/>
                    <a:pt x="215545" y="36870"/>
                  </a:cubicBezTo>
                  <a:cubicBezTo>
                    <a:pt x="222842" y="40398"/>
                    <a:pt x="229801" y="44584"/>
                    <a:pt x="236336" y="49378"/>
                  </a:cubicBezTo>
                  <a:cubicBezTo>
                    <a:pt x="223964" y="34057"/>
                    <a:pt x="208344" y="21674"/>
                    <a:pt x="190603" y="13122"/>
                  </a:cubicBezTo>
                  <a:cubicBezTo>
                    <a:pt x="171684" y="4069"/>
                    <a:pt x="150891" y="-384"/>
                    <a:pt x="129922" y="127"/>
                  </a:cubicBezTo>
                  <a:close/>
                </a:path>
              </a:pathLst>
            </a:custGeom>
            <a:solidFill>
              <a:srgbClr val="465267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EC546303-0506-7258-6590-D441C71A175E}"/>
                </a:ext>
              </a:extLst>
            </p:cNvPr>
            <p:cNvSpPr/>
            <p:nvPr/>
          </p:nvSpPr>
          <p:spPr>
            <a:xfrm rot="-119051">
              <a:off x="6512774" y="5072558"/>
              <a:ext cx="451714" cy="378675"/>
            </a:xfrm>
            <a:custGeom>
              <a:avLst/>
              <a:gdLst>
                <a:gd name="connsiteX0" fmla="*/ 279168 w 451714"/>
                <a:gd name="connsiteY0" fmla="*/ 3753 h 378675"/>
                <a:gd name="connsiteX1" fmla="*/ 23377 w 451714"/>
                <a:gd name="connsiteY1" fmla="*/ 135067 h 378675"/>
                <a:gd name="connsiteX2" fmla="*/ 46791 w 451714"/>
                <a:gd name="connsiteY2" fmla="*/ 378763 h 378675"/>
                <a:gd name="connsiteX3" fmla="*/ 41945 w 451714"/>
                <a:gd name="connsiteY3" fmla="*/ 152610 h 378675"/>
                <a:gd name="connsiteX4" fmla="*/ 363557 w 451714"/>
                <a:gd name="connsiteY4" fmla="*/ 62298 h 378675"/>
                <a:gd name="connsiteX5" fmla="*/ 451873 w 451714"/>
                <a:gd name="connsiteY5" fmla="*/ 135332 h 378675"/>
                <a:gd name="connsiteX6" fmla="*/ 340231 w 451714"/>
                <a:gd name="connsiteY6" fmla="*/ 23370 h 378675"/>
                <a:gd name="connsiteX7" fmla="*/ 279168 w 451714"/>
                <a:gd name="connsiteY7" fmla="*/ 3753 h 37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1714" h="378675">
                  <a:moveTo>
                    <a:pt x="279168" y="3753"/>
                  </a:moveTo>
                  <a:cubicBezTo>
                    <a:pt x="174076" y="-14881"/>
                    <a:pt x="69453" y="38829"/>
                    <a:pt x="23377" y="135067"/>
                  </a:cubicBezTo>
                  <a:cubicBezTo>
                    <a:pt x="-14534" y="214371"/>
                    <a:pt x="-5526" y="308121"/>
                    <a:pt x="46791" y="378763"/>
                  </a:cubicBezTo>
                  <a:cubicBezTo>
                    <a:pt x="15807" y="314024"/>
                    <a:pt x="11021" y="217377"/>
                    <a:pt x="41945" y="152610"/>
                  </a:cubicBezTo>
                  <a:cubicBezTo>
                    <a:pt x="98591" y="34303"/>
                    <a:pt x="259460" y="-8575"/>
                    <a:pt x="363557" y="62298"/>
                  </a:cubicBezTo>
                  <a:cubicBezTo>
                    <a:pt x="398517" y="79072"/>
                    <a:pt x="428839" y="104147"/>
                    <a:pt x="451873" y="135332"/>
                  </a:cubicBezTo>
                  <a:cubicBezTo>
                    <a:pt x="428542" y="86362"/>
                    <a:pt x="389143" y="46851"/>
                    <a:pt x="340231" y="23370"/>
                  </a:cubicBezTo>
                  <a:cubicBezTo>
                    <a:pt x="320857" y="14102"/>
                    <a:pt x="300316" y="7503"/>
                    <a:pt x="279168" y="3753"/>
                  </a:cubicBezTo>
                  <a:close/>
                </a:path>
              </a:pathLst>
            </a:custGeom>
            <a:solidFill>
              <a:srgbClr val="778BA2"/>
            </a:solidFill>
            <a:ln w="32588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D23F367B-8E68-70B0-1829-33F81CC97D31}"/>
                </a:ext>
              </a:extLst>
            </p:cNvPr>
            <p:cNvSpPr/>
            <p:nvPr/>
          </p:nvSpPr>
          <p:spPr>
            <a:xfrm>
              <a:off x="6568423" y="5128037"/>
              <a:ext cx="350331" cy="350206"/>
            </a:xfrm>
            <a:custGeom>
              <a:avLst/>
              <a:gdLst>
                <a:gd name="connsiteX0" fmla="*/ 297090 w 350331"/>
                <a:gd name="connsiteY0" fmla="*/ 228333 h 350206"/>
                <a:gd name="connsiteX1" fmla="*/ 121924 w 350331"/>
                <a:gd name="connsiteY1" fmla="*/ 296977 h 350206"/>
                <a:gd name="connsiteX2" fmla="*/ 53241 w 350331"/>
                <a:gd name="connsiteY2" fmla="*/ 121873 h 350206"/>
                <a:gd name="connsiteX3" fmla="*/ 228407 w 350331"/>
                <a:gd name="connsiteY3" fmla="*/ 53230 h 350206"/>
                <a:gd name="connsiteX4" fmla="*/ 297090 w 350331"/>
                <a:gd name="connsiteY4" fmla="*/ 228333 h 35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331" h="350206">
                  <a:moveTo>
                    <a:pt x="297090" y="228333"/>
                  </a:moveTo>
                  <a:cubicBezTo>
                    <a:pt x="267685" y="295642"/>
                    <a:pt x="189261" y="326375"/>
                    <a:pt x="121924" y="296977"/>
                  </a:cubicBezTo>
                  <a:cubicBezTo>
                    <a:pt x="54587" y="267579"/>
                    <a:pt x="23837" y="189182"/>
                    <a:pt x="53241" y="121873"/>
                  </a:cubicBezTo>
                  <a:cubicBezTo>
                    <a:pt x="82646" y="54565"/>
                    <a:pt x="161070" y="23832"/>
                    <a:pt x="228407" y="53230"/>
                  </a:cubicBezTo>
                  <a:cubicBezTo>
                    <a:pt x="295744" y="82628"/>
                    <a:pt x="326494" y="161025"/>
                    <a:pt x="297090" y="228333"/>
                  </a:cubicBezTo>
                  <a:close/>
                </a:path>
              </a:pathLst>
            </a:custGeom>
            <a:noFill/>
            <a:ln w="32588" cap="flat">
              <a:solidFill>
                <a:srgbClr val="191A1D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8273128E-4AF6-5C51-E4D6-D97FB9FDB5A4}"/>
                </a:ext>
              </a:extLst>
            </p:cNvPr>
            <p:cNvSpPr/>
            <p:nvPr/>
          </p:nvSpPr>
          <p:spPr>
            <a:xfrm>
              <a:off x="6430793" y="4990456"/>
              <a:ext cx="625591" cy="625368"/>
            </a:xfrm>
            <a:custGeom>
              <a:avLst/>
              <a:gdLst>
                <a:gd name="connsiteX0" fmla="*/ 530518 w 625591"/>
                <a:gd name="connsiteY0" fmla="*/ 407738 h 625368"/>
                <a:gd name="connsiteX1" fmla="*/ 217722 w 625591"/>
                <a:gd name="connsiteY1" fmla="*/ 530316 h 625368"/>
                <a:gd name="connsiteX2" fmla="*/ 95074 w 625591"/>
                <a:gd name="connsiteY2" fmla="*/ 217631 h 625368"/>
                <a:gd name="connsiteX3" fmla="*/ 407870 w 625591"/>
                <a:gd name="connsiteY3" fmla="*/ 95053 h 625368"/>
                <a:gd name="connsiteX4" fmla="*/ 530518 w 625591"/>
                <a:gd name="connsiteY4" fmla="*/ 407738 h 62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591" h="625368">
                  <a:moveTo>
                    <a:pt x="530518" y="407738"/>
                  </a:moveTo>
                  <a:cubicBezTo>
                    <a:pt x="478010" y="527932"/>
                    <a:pt x="337966" y="582812"/>
                    <a:pt x="217722" y="530316"/>
                  </a:cubicBezTo>
                  <a:cubicBezTo>
                    <a:pt x="97477" y="477819"/>
                    <a:pt x="42566" y="337825"/>
                    <a:pt x="95074" y="217631"/>
                  </a:cubicBezTo>
                  <a:cubicBezTo>
                    <a:pt x="147582" y="97437"/>
                    <a:pt x="287625" y="42557"/>
                    <a:pt x="407870" y="95053"/>
                  </a:cubicBezTo>
                  <a:cubicBezTo>
                    <a:pt x="528114" y="147550"/>
                    <a:pt x="583026" y="287544"/>
                    <a:pt x="530518" y="407738"/>
                  </a:cubicBezTo>
                  <a:close/>
                </a:path>
              </a:pathLst>
            </a:custGeom>
            <a:noFill/>
            <a:ln w="32588" cap="flat">
              <a:solidFill>
                <a:srgbClr val="191A1D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6A18C852-8037-DDFC-571B-B5D9BC1349BD}"/>
                </a:ext>
              </a:extLst>
            </p:cNvPr>
            <p:cNvSpPr/>
            <p:nvPr/>
          </p:nvSpPr>
          <p:spPr>
            <a:xfrm rot="-119051">
              <a:off x="4955706" y="3456995"/>
              <a:ext cx="46225" cy="49981"/>
            </a:xfrm>
            <a:custGeom>
              <a:avLst/>
              <a:gdLst>
                <a:gd name="connsiteX0" fmla="*/ 30657 w 46225"/>
                <a:gd name="connsiteY0" fmla="*/ -280 h 49981"/>
                <a:gd name="connsiteX1" fmla="*/ 592 w 46225"/>
                <a:gd name="connsiteY1" fmla="*/ 23834 h 49981"/>
                <a:gd name="connsiteX2" fmla="*/ 5171 w 46225"/>
                <a:gd name="connsiteY2" fmla="*/ 47370 h 49981"/>
                <a:gd name="connsiteX3" fmla="*/ 10431 w 46225"/>
                <a:gd name="connsiteY3" fmla="*/ 49058 h 49981"/>
                <a:gd name="connsiteX4" fmla="*/ 45487 w 46225"/>
                <a:gd name="connsiteY4" fmla="*/ 25549 h 49981"/>
                <a:gd name="connsiteX5" fmla="*/ 45489 w 46225"/>
                <a:gd name="connsiteY5" fmla="*/ 25537 h 49981"/>
                <a:gd name="connsiteX6" fmla="*/ 40911 w 46225"/>
                <a:gd name="connsiteY6" fmla="*/ 2001 h 49981"/>
                <a:gd name="connsiteX7" fmla="*/ 35635 w 46225"/>
                <a:gd name="connsiteY7" fmla="*/ 327 h 49981"/>
                <a:gd name="connsiteX8" fmla="*/ 30657 w 46225"/>
                <a:gd name="connsiteY8" fmla="*/ -280 h 4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25" h="49981">
                  <a:moveTo>
                    <a:pt x="30657" y="-280"/>
                  </a:moveTo>
                  <a:cubicBezTo>
                    <a:pt x="16337" y="-751"/>
                    <a:pt x="3646" y="9428"/>
                    <a:pt x="592" y="23834"/>
                  </a:cubicBezTo>
                  <a:cubicBezTo>
                    <a:pt x="-1129" y="32029"/>
                    <a:pt x="529" y="40550"/>
                    <a:pt x="5171" y="47370"/>
                  </a:cubicBezTo>
                  <a:cubicBezTo>
                    <a:pt x="6866" y="48101"/>
                    <a:pt x="8628" y="48666"/>
                    <a:pt x="10431" y="49058"/>
                  </a:cubicBezTo>
                  <a:cubicBezTo>
                    <a:pt x="26327" y="52425"/>
                    <a:pt x="42022" y="41899"/>
                    <a:pt x="45487" y="25549"/>
                  </a:cubicBezTo>
                  <a:cubicBezTo>
                    <a:pt x="45488" y="25545"/>
                    <a:pt x="45488" y="25541"/>
                    <a:pt x="45489" y="25537"/>
                  </a:cubicBezTo>
                  <a:cubicBezTo>
                    <a:pt x="47210" y="17342"/>
                    <a:pt x="45552" y="8821"/>
                    <a:pt x="40911" y="2001"/>
                  </a:cubicBezTo>
                  <a:cubicBezTo>
                    <a:pt x="39209" y="1273"/>
                    <a:pt x="37443" y="713"/>
                    <a:pt x="35635" y="327"/>
                  </a:cubicBezTo>
                  <a:cubicBezTo>
                    <a:pt x="33997" y="-20"/>
                    <a:pt x="32332" y="-224"/>
                    <a:pt x="30657" y="-280"/>
                  </a:cubicBezTo>
                  <a:close/>
                </a:path>
              </a:pathLst>
            </a:custGeom>
            <a:solidFill>
              <a:srgbClr val="FF941A"/>
            </a:solidFill>
            <a:ln w="13675" cap="flat">
              <a:noFill/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0" name="图形 148">
              <a:extLst>
                <a:ext uri="{FF2B5EF4-FFF2-40B4-BE49-F238E27FC236}">
                  <a16:creationId xmlns:a16="http://schemas.microsoft.com/office/drawing/2014/main" id="{C44ED5C4-CC32-EB14-6AF2-A04C025A5116}"/>
                </a:ext>
              </a:extLst>
            </p:cNvPr>
            <p:cNvGrpSpPr/>
            <p:nvPr/>
          </p:nvGrpSpPr>
          <p:grpSpPr>
            <a:xfrm>
              <a:off x="6366600" y="3874461"/>
              <a:ext cx="94603" cy="89726"/>
              <a:chOff x="6366600" y="3874461"/>
              <a:chExt cx="94603" cy="89726"/>
            </a:xfrm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D5F2496C-BE02-DFE3-FD52-A3A67880B961}"/>
                  </a:ext>
                </a:extLst>
              </p:cNvPr>
              <p:cNvSpPr/>
              <p:nvPr/>
            </p:nvSpPr>
            <p:spPr>
              <a:xfrm rot="-119051">
                <a:off x="6371082" y="3875968"/>
                <a:ext cx="88647" cy="86609"/>
              </a:xfrm>
              <a:custGeom>
                <a:avLst/>
                <a:gdLst>
                  <a:gd name="connsiteX0" fmla="*/ 88794 w 88647"/>
                  <a:gd name="connsiteY0" fmla="*/ 43365 h 86609"/>
                  <a:gd name="connsiteX1" fmla="*/ 44471 w 88647"/>
                  <a:gd name="connsiteY1" fmla="*/ 86670 h 86609"/>
                  <a:gd name="connsiteX2" fmla="*/ 147 w 88647"/>
                  <a:gd name="connsiteY2" fmla="*/ 43365 h 86609"/>
                  <a:gd name="connsiteX3" fmla="*/ 44471 w 88647"/>
                  <a:gd name="connsiteY3" fmla="*/ 60 h 86609"/>
                  <a:gd name="connsiteX4" fmla="*/ 88794 w 88647"/>
                  <a:gd name="connsiteY4" fmla="*/ 43365 h 8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647" h="86609">
                    <a:moveTo>
                      <a:pt x="88794" y="43365"/>
                    </a:moveTo>
                    <a:cubicBezTo>
                      <a:pt x="88794" y="67282"/>
                      <a:pt x="68950" y="86670"/>
                      <a:pt x="44471" y="86670"/>
                    </a:cubicBezTo>
                    <a:cubicBezTo>
                      <a:pt x="19992" y="86670"/>
                      <a:pt x="147" y="67282"/>
                      <a:pt x="147" y="43365"/>
                    </a:cubicBezTo>
                    <a:cubicBezTo>
                      <a:pt x="147" y="19449"/>
                      <a:pt x="19992" y="60"/>
                      <a:pt x="44471" y="60"/>
                    </a:cubicBezTo>
                    <a:cubicBezTo>
                      <a:pt x="68950" y="60"/>
                      <a:pt x="88794" y="19449"/>
                      <a:pt x="88794" y="43365"/>
                    </a:cubicBezTo>
                    <a:close/>
                  </a:path>
                </a:pathLst>
              </a:custGeom>
              <a:solidFill>
                <a:srgbClr val="D61851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75773CAD-26AF-CA64-1268-7F496DC0C268}"/>
                  </a:ext>
                </a:extLst>
              </p:cNvPr>
              <p:cNvSpPr/>
              <p:nvPr/>
            </p:nvSpPr>
            <p:spPr>
              <a:xfrm rot="-119051">
                <a:off x="6367961" y="3878592"/>
                <a:ext cx="80448" cy="75138"/>
              </a:xfrm>
              <a:custGeom>
                <a:avLst/>
                <a:gdLst>
                  <a:gd name="connsiteX0" fmla="*/ 80596 w 80448"/>
                  <a:gd name="connsiteY0" fmla="*/ 37629 h 75138"/>
                  <a:gd name="connsiteX1" fmla="*/ 40371 w 80448"/>
                  <a:gd name="connsiteY1" fmla="*/ 75199 h 75138"/>
                  <a:gd name="connsiteX2" fmla="*/ 147 w 80448"/>
                  <a:gd name="connsiteY2" fmla="*/ 37629 h 75138"/>
                  <a:gd name="connsiteX3" fmla="*/ 40371 w 80448"/>
                  <a:gd name="connsiteY3" fmla="*/ 60 h 75138"/>
                  <a:gd name="connsiteX4" fmla="*/ 80596 w 80448"/>
                  <a:gd name="connsiteY4" fmla="*/ 37629 h 75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48" h="75138">
                    <a:moveTo>
                      <a:pt x="80596" y="37629"/>
                    </a:moveTo>
                    <a:cubicBezTo>
                      <a:pt x="80596" y="58378"/>
                      <a:pt x="62587" y="75199"/>
                      <a:pt x="40371" y="75199"/>
                    </a:cubicBezTo>
                    <a:cubicBezTo>
                      <a:pt x="18156" y="75199"/>
                      <a:pt x="147" y="58378"/>
                      <a:pt x="147" y="37629"/>
                    </a:cubicBezTo>
                    <a:cubicBezTo>
                      <a:pt x="147" y="16881"/>
                      <a:pt x="18156" y="60"/>
                      <a:pt x="40371" y="60"/>
                    </a:cubicBezTo>
                    <a:cubicBezTo>
                      <a:pt x="62587" y="60"/>
                      <a:pt x="80596" y="16881"/>
                      <a:pt x="80596" y="37629"/>
                    </a:cubicBezTo>
                    <a:close/>
                  </a:path>
                </a:pathLst>
              </a:custGeom>
              <a:solidFill>
                <a:srgbClr val="F372AE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F4E316E1-82BA-09D4-53BC-CCFFE33E2CAC}"/>
                  </a:ext>
                </a:extLst>
              </p:cNvPr>
              <p:cNvSpPr/>
              <p:nvPr/>
            </p:nvSpPr>
            <p:spPr>
              <a:xfrm rot="-119051">
                <a:off x="6373246" y="3881225"/>
                <a:ext cx="62343" cy="67580"/>
              </a:xfrm>
              <a:custGeom>
                <a:avLst/>
                <a:gdLst>
                  <a:gd name="connsiteX0" fmla="*/ 62491 w 62343"/>
                  <a:gd name="connsiteY0" fmla="*/ 33851 h 67580"/>
                  <a:gd name="connsiteX1" fmla="*/ 31319 w 62343"/>
                  <a:gd name="connsiteY1" fmla="*/ 67641 h 67580"/>
                  <a:gd name="connsiteX2" fmla="*/ 147 w 62343"/>
                  <a:gd name="connsiteY2" fmla="*/ 33851 h 67580"/>
                  <a:gd name="connsiteX3" fmla="*/ 31319 w 62343"/>
                  <a:gd name="connsiteY3" fmla="*/ 61 h 67580"/>
                  <a:gd name="connsiteX4" fmla="*/ 62491 w 62343"/>
                  <a:gd name="connsiteY4" fmla="*/ 33851 h 6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43" h="67580">
                    <a:moveTo>
                      <a:pt x="62491" y="33851"/>
                    </a:moveTo>
                    <a:cubicBezTo>
                      <a:pt x="62491" y="52513"/>
                      <a:pt x="48535" y="67641"/>
                      <a:pt x="31319" y="67641"/>
                    </a:cubicBezTo>
                    <a:cubicBezTo>
                      <a:pt x="14103" y="67641"/>
                      <a:pt x="147" y="52513"/>
                      <a:pt x="147" y="33851"/>
                    </a:cubicBezTo>
                    <a:cubicBezTo>
                      <a:pt x="147" y="15189"/>
                      <a:pt x="14103" y="61"/>
                      <a:pt x="31319" y="61"/>
                    </a:cubicBezTo>
                    <a:cubicBezTo>
                      <a:pt x="48535" y="61"/>
                      <a:pt x="62491" y="15189"/>
                      <a:pt x="62491" y="33851"/>
                    </a:cubicBezTo>
                    <a:close/>
                  </a:path>
                </a:pathLst>
              </a:custGeom>
              <a:solidFill>
                <a:srgbClr val="74143E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BA95D8B6-7748-2443-3B88-21FC5C19C558}"/>
                  </a:ext>
                </a:extLst>
              </p:cNvPr>
              <p:cNvSpPr/>
              <p:nvPr/>
            </p:nvSpPr>
            <p:spPr>
              <a:xfrm rot="-119051">
                <a:off x="6372101" y="3883173"/>
                <a:ext cx="59926" cy="62354"/>
              </a:xfrm>
              <a:custGeom>
                <a:avLst/>
                <a:gdLst>
                  <a:gd name="connsiteX0" fmla="*/ 60073 w 59926"/>
                  <a:gd name="connsiteY0" fmla="*/ 31237 h 62354"/>
                  <a:gd name="connsiteX1" fmla="*/ 30110 w 59926"/>
                  <a:gd name="connsiteY1" fmla="*/ 62415 h 62354"/>
                  <a:gd name="connsiteX2" fmla="*/ 147 w 59926"/>
                  <a:gd name="connsiteY2" fmla="*/ 31237 h 62354"/>
                  <a:gd name="connsiteX3" fmla="*/ 30110 w 59926"/>
                  <a:gd name="connsiteY3" fmla="*/ 60 h 62354"/>
                  <a:gd name="connsiteX4" fmla="*/ 60073 w 59926"/>
                  <a:gd name="connsiteY4" fmla="*/ 31237 h 62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926" h="62354">
                    <a:moveTo>
                      <a:pt x="60073" y="31237"/>
                    </a:moveTo>
                    <a:cubicBezTo>
                      <a:pt x="60073" y="48456"/>
                      <a:pt x="46658" y="62415"/>
                      <a:pt x="30110" y="62415"/>
                    </a:cubicBezTo>
                    <a:cubicBezTo>
                      <a:pt x="13562" y="62415"/>
                      <a:pt x="147" y="48456"/>
                      <a:pt x="147" y="31237"/>
                    </a:cubicBezTo>
                    <a:cubicBezTo>
                      <a:pt x="147" y="14019"/>
                      <a:pt x="13562" y="60"/>
                      <a:pt x="30110" y="60"/>
                    </a:cubicBezTo>
                    <a:cubicBezTo>
                      <a:pt x="46658" y="60"/>
                      <a:pt x="60073" y="14019"/>
                      <a:pt x="60073" y="31237"/>
                    </a:cubicBezTo>
                    <a:close/>
                  </a:path>
                </a:pathLst>
              </a:custGeom>
              <a:solidFill>
                <a:srgbClr val="280317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1" name="图形 148">
              <a:extLst>
                <a:ext uri="{FF2B5EF4-FFF2-40B4-BE49-F238E27FC236}">
                  <a16:creationId xmlns:a16="http://schemas.microsoft.com/office/drawing/2014/main" id="{2C4BB30E-4DFF-B2C0-D063-150F4B4489FF}"/>
                </a:ext>
              </a:extLst>
            </p:cNvPr>
            <p:cNvGrpSpPr/>
            <p:nvPr/>
          </p:nvGrpSpPr>
          <p:grpSpPr>
            <a:xfrm>
              <a:off x="6714748" y="3936531"/>
              <a:ext cx="94603" cy="89726"/>
              <a:chOff x="6714748" y="3936531"/>
              <a:chExt cx="94603" cy="89726"/>
            </a:xfrm>
          </p:grpSpPr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FB924EE9-DEE1-BC83-2E55-87704DB4769B}"/>
                  </a:ext>
                </a:extLst>
              </p:cNvPr>
              <p:cNvSpPr/>
              <p:nvPr/>
            </p:nvSpPr>
            <p:spPr>
              <a:xfrm rot="-119051">
                <a:off x="6719229" y="3938037"/>
                <a:ext cx="88647" cy="86609"/>
              </a:xfrm>
              <a:custGeom>
                <a:avLst/>
                <a:gdLst>
                  <a:gd name="connsiteX0" fmla="*/ 88813 w 88647"/>
                  <a:gd name="connsiteY0" fmla="*/ 43369 h 86609"/>
                  <a:gd name="connsiteX1" fmla="*/ 44489 w 88647"/>
                  <a:gd name="connsiteY1" fmla="*/ 86674 h 86609"/>
                  <a:gd name="connsiteX2" fmla="*/ 166 w 88647"/>
                  <a:gd name="connsiteY2" fmla="*/ 43369 h 86609"/>
                  <a:gd name="connsiteX3" fmla="*/ 44489 w 88647"/>
                  <a:gd name="connsiteY3" fmla="*/ 64 h 86609"/>
                  <a:gd name="connsiteX4" fmla="*/ 88813 w 88647"/>
                  <a:gd name="connsiteY4" fmla="*/ 43369 h 8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647" h="86609">
                    <a:moveTo>
                      <a:pt x="88813" y="43369"/>
                    </a:moveTo>
                    <a:cubicBezTo>
                      <a:pt x="88813" y="67285"/>
                      <a:pt x="68968" y="86674"/>
                      <a:pt x="44489" y="86674"/>
                    </a:cubicBezTo>
                    <a:cubicBezTo>
                      <a:pt x="20010" y="86674"/>
                      <a:pt x="166" y="67285"/>
                      <a:pt x="166" y="43369"/>
                    </a:cubicBezTo>
                    <a:cubicBezTo>
                      <a:pt x="166" y="19452"/>
                      <a:pt x="20010" y="64"/>
                      <a:pt x="44489" y="64"/>
                    </a:cubicBezTo>
                    <a:cubicBezTo>
                      <a:pt x="68968" y="64"/>
                      <a:pt x="88813" y="19452"/>
                      <a:pt x="88813" y="43369"/>
                    </a:cubicBezTo>
                    <a:close/>
                  </a:path>
                </a:pathLst>
              </a:custGeom>
              <a:solidFill>
                <a:srgbClr val="D61851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B71CE425-AC12-6457-710E-7B55A5FE56B4}"/>
                  </a:ext>
                </a:extLst>
              </p:cNvPr>
              <p:cNvSpPr/>
              <p:nvPr/>
            </p:nvSpPr>
            <p:spPr>
              <a:xfrm rot="-119051">
                <a:off x="6716109" y="3940661"/>
                <a:ext cx="80448" cy="75138"/>
              </a:xfrm>
              <a:custGeom>
                <a:avLst/>
                <a:gdLst>
                  <a:gd name="connsiteX0" fmla="*/ 80614 w 80448"/>
                  <a:gd name="connsiteY0" fmla="*/ 37633 h 75138"/>
                  <a:gd name="connsiteX1" fmla="*/ 40390 w 80448"/>
                  <a:gd name="connsiteY1" fmla="*/ 75202 h 75138"/>
                  <a:gd name="connsiteX2" fmla="*/ 166 w 80448"/>
                  <a:gd name="connsiteY2" fmla="*/ 37633 h 75138"/>
                  <a:gd name="connsiteX3" fmla="*/ 40390 w 80448"/>
                  <a:gd name="connsiteY3" fmla="*/ 64 h 75138"/>
                  <a:gd name="connsiteX4" fmla="*/ 80614 w 80448"/>
                  <a:gd name="connsiteY4" fmla="*/ 37633 h 75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48" h="75138">
                    <a:moveTo>
                      <a:pt x="80614" y="37633"/>
                    </a:moveTo>
                    <a:cubicBezTo>
                      <a:pt x="80614" y="58382"/>
                      <a:pt x="62605" y="75202"/>
                      <a:pt x="40390" y="75202"/>
                    </a:cubicBezTo>
                    <a:cubicBezTo>
                      <a:pt x="18175" y="75202"/>
                      <a:pt x="166" y="58382"/>
                      <a:pt x="166" y="37633"/>
                    </a:cubicBezTo>
                    <a:cubicBezTo>
                      <a:pt x="166" y="16884"/>
                      <a:pt x="18175" y="64"/>
                      <a:pt x="40390" y="64"/>
                    </a:cubicBezTo>
                    <a:cubicBezTo>
                      <a:pt x="62605" y="64"/>
                      <a:pt x="80614" y="16884"/>
                      <a:pt x="80614" y="37633"/>
                    </a:cubicBezTo>
                    <a:close/>
                  </a:path>
                </a:pathLst>
              </a:custGeom>
              <a:solidFill>
                <a:srgbClr val="F372AE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6F272945-0A4D-3959-EA5B-35C2839C8E1A}"/>
                  </a:ext>
                </a:extLst>
              </p:cNvPr>
              <p:cNvSpPr/>
              <p:nvPr/>
            </p:nvSpPr>
            <p:spPr>
              <a:xfrm rot="-119051">
                <a:off x="6721394" y="3943294"/>
                <a:ext cx="62343" cy="67580"/>
              </a:xfrm>
              <a:custGeom>
                <a:avLst/>
                <a:gdLst>
                  <a:gd name="connsiteX0" fmla="*/ 62509 w 62343"/>
                  <a:gd name="connsiteY0" fmla="*/ 33854 h 67580"/>
                  <a:gd name="connsiteX1" fmla="*/ 31337 w 62343"/>
                  <a:gd name="connsiteY1" fmla="*/ 67644 h 67580"/>
                  <a:gd name="connsiteX2" fmla="*/ 165 w 62343"/>
                  <a:gd name="connsiteY2" fmla="*/ 33854 h 67580"/>
                  <a:gd name="connsiteX3" fmla="*/ 31337 w 62343"/>
                  <a:gd name="connsiteY3" fmla="*/ 64 h 67580"/>
                  <a:gd name="connsiteX4" fmla="*/ 62509 w 62343"/>
                  <a:gd name="connsiteY4" fmla="*/ 33854 h 6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43" h="67580">
                    <a:moveTo>
                      <a:pt x="62509" y="33854"/>
                    </a:moveTo>
                    <a:cubicBezTo>
                      <a:pt x="62509" y="52516"/>
                      <a:pt x="48553" y="67644"/>
                      <a:pt x="31337" y="67644"/>
                    </a:cubicBezTo>
                    <a:cubicBezTo>
                      <a:pt x="14122" y="67644"/>
                      <a:pt x="165" y="52516"/>
                      <a:pt x="165" y="33854"/>
                    </a:cubicBezTo>
                    <a:cubicBezTo>
                      <a:pt x="165" y="15192"/>
                      <a:pt x="14122" y="64"/>
                      <a:pt x="31337" y="64"/>
                    </a:cubicBezTo>
                    <a:cubicBezTo>
                      <a:pt x="48553" y="64"/>
                      <a:pt x="62509" y="15193"/>
                      <a:pt x="62509" y="33854"/>
                    </a:cubicBezTo>
                    <a:close/>
                  </a:path>
                </a:pathLst>
              </a:custGeom>
              <a:solidFill>
                <a:srgbClr val="74143E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6F9DC216-1FC8-ED05-86FA-F69A8DFF99E3}"/>
                  </a:ext>
                </a:extLst>
              </p:cNvPr>
              <p:cNvSpPr/>
              <p:nvPr/>
            </p:nvSpPr>
            <p:spPr>
              <a:xfrm rot="-119051">
                <a:off x="6720248" y="3945242"/>
                <a:ext cx="59926" cy="62354"/>
              </a:xfrm>
              <a:custGeom>
                <a:avLst/>
                <a:gdLst>
                  <a:gd name="connsiteX0" fmla="*/ 60092 w 59926"/>
                  <a:gd name="connsiteY0" fmla="*/ 31241 h 62354"/>
                  <a:gd name="connsiteX1" fmla="*/ 30129 w 59926"/>
                  <a:gd name="connsiteY1" fmla="*/ 62418 h 62354"/>
                  <a:gd name="connsiteX2" fmla="*/ 166 w 59926"/>
                  <a:gd name="connsiteY2" fmla="*/ 31241 h 62354"/>
                  <a:gd name="connsiteX3" fmla="*/ 30129 w 59926"/>
                  <a:gd name="connsiteY3" fmla="*/ 64 h 62354"/>
                  <a:gd name="connsiteX4" fmla="*/ 60092 w 59926"/>
                  <a:gd name="connsiteY4" fmla="*/ 31241 h 62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926" h="62354">
                    <a:moveTo>
                      <a:pt x="60092" y="31241"/>
                    </a:moveTo>
                    <a:cubicBezTo>
                      <a:pt x="60092" y="48459"/>
                      <a:pt x="46677" y="62418"/>
                      <a:pt x="30129" y="62418"/>
                    </a:cubicBezTo>
                    <a:cubicBezTo>
                      <a:pt x="13580" y="62418"/>
                      <a:pt x="166" y="48459"/>
                      <a:pt x="166" y="31241"/>
                    </a:cubicBezTo>
                    <a:cubicBezTo>
                      <a:pt x="166" y="14022"/>
                      <a:pt x="13580" y="64"/>
                      <a:pt x="30129" y="64"/>
                    </a:cubicBezTo>
                    <a:cubicBezTo>
                      <a:pt x="46677" y="64"/>
                      <a:pt x="60092" y="14022"/>
                      <a:pt x="60092" y="31241"/>
                    </a:cubicBezTo>
                    <a:close/>
                  </a:path>
                </a:pathLst>
              </a:custGeom>
              <a:solidFill>
                <a:srgbClr val="280317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2" name="图形 148">
              <a:extLst>
                <a:ext uri="{FF2B5EF4-FFF2-40B4-BE49-F238E27FC236}">
                  <a16:creationId xmlns:a16="http://schemas.microsoft.com/office/drawing/2014/main" id="{88FA945B-1338-E291-AAA9-625F07788B5E}"/>
                </a:ext>
              </a:extLst>
            </p:cNvPr>
            <p:cNvGrpSpPr/>
            <p:nvPr/>
          </p:nvGrpSpPr>
          <p:grpSpPr>
            <a:xfrm>
              <a:off x="7074980" y="3990771"/>
              <a:ext cx="94603" cy="89726"/>
              <a:chOff x="7074980" y="3990771"/>
              <a:chExt cx="94603" cy="89726"/>
            </a:xfrm>
          </p:grpSpPr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7D0CE82-1EE0-8FAC-258F-0038E35C8594}"/>
                  </a:ext>
                </a:extLst>
              </p:cNvPr>
              <p:cNvSpPr/>
              <p:nvPr/>
            </p:nvSpPr>
            <p:spPr>
              <a:xfrm rot="-119051">
                <a:off x="7079462" y="3992277"/>
                <a:ext cx="88647" cy="86609"/>
              </a:xfrm>
              <a:custGeom>
                <a:avLst/>
                <a:gdLst>
                  <a:gd name="connsiteX0" fmla="*/ 88832 w 88647"/>
                  <a:gd name="connsiteY0" fmla="*/ 43372 h 86609"/>
                  <a:gd name="connsiteX1" fmla="*/ 44508 w 88647"/>
                  <a:gd name="connsiteY1" fmla="*/ 86677 h 86609"/>
                  <a:gd name="connsiteX2" fmla="*/ 185 w 88647"/>
                  <a:gd name="connsiteY2" fmla="*/ 43372 h 86609"/>
                  <a:gd name="connsiteX3" fmla="*/ 44508 w 88647"/>
                  <a:gd name="connsiteY3" fmla="*/ 67 h 86609"/>
                  <a:gd name="connsiteX4" fmla="*/ 88832 w 88647"/>
                  <a:gd name="connsiteY4" fmla="*/ 43372 h 86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647" h="86609">
                    <a:moveTo>
                      <a:pt x="88832" y="43372"/>
                    </a:moveTo>
                    <a:cubicBezTo>
                      <a:pt x="88832" y="67288"/>
                      <a:pt x="68987" y="86677"/>
                      <a:pt x="44508" y="86677"/>
                    </a:cubicBezTo>
                    <a:cubicBezTo>
                      <a:pt x="20029" y="86677"/>
                      <a:pt x="185" y="67288"/>
                      <a:pt x="185" y="43372"/>
                    </a:cubicBezTo>
                    <a:cubicBezTo>
                      <a:pt x="185" y="19455"/>
                      <a:pt x="20029" y="67"/>
                      <a:pt x="44508" y="67"/>
                    </a:cubicBezTo>
                    <a:cubicBezTo>
                      <a:pt x="68987" y="67"/>
                      <a:pt x="88832" y="19455"/>
                      <a:pt x="88832" y="43372"/>
                    </a:cubicBezTo>
                    <a:close/>
                  </a:path>
                </a:pathLst>
              </a:custGeom>
              <a:solidFill>
                <a:srgbClr val="D61851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E9355543-6D94-8ACA-9268-850CF17A534F}"/>
                  </a:ext>
                </a:extLst>
              </p:cNvPr>
              <p:cNvSpPr/>
              <p:nvPr/>
            </p:nvSpPr>
            <p:spPr>
              <a:xfrm rot="-119051">
                <a:off x="7076341" y="3994901"/>
                <a:ext cx="80448" cy="75138"/>
              </a:xfrm>
              <a:custGeom>
                <a:avLst/>
                <a:gdLst>
                  <a:gd name="connsiteX0" fmla="*/ 80633 w 80448"/>
                  <a:gd name="connsiteY0" fmla="*/ 37636 h 75138"/>
                  <a:gd name="connsiteX1" fmla="*/ 40409 w 80448"/>
                  <a:gd name="connsiteY1" fmla="*/ 75205 h 75138"/>
                  <a:gd name="connsiteX2" fmla="*/ 185 w 80448"/>
                  <a:gd name="connsiteY2" fmla="*/ 37636 h 75138"/>
                  <a:gd name="connsiteX3" fmla="*/ 40409 w 80448"/>
                  <a:gd name="connsiteY3" fmla="*/ 67 h 75138"/>
                  <a:gd name="connsiteX4" fmla="*/ 80633 w 80448"/>
                  <a:gd name="connsiteY4" fmla="*/ 37636 h 75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48" h="75138">
                    <a:moveTo>
                      <a:pt x="80633" y="37636"/>
                    </a:moveTo>
                    <a:cubicBezTo>
                      <a:pt x="80633" y="58384"/>
                      <a:pt x="62624" y="75205"/>
                      <a:pt x="40409" y="75205"/>
                    </a:cubicBezTo>
                    <a:cubicBezTo>
                      <a:pt x="18194" y="75205"/>
                      <a:pt x="185" y="58384"/>
                      <a:pt x="185" y="37636"/>
                    </a:cubicBezTo>
                    <a:cubicBezTo>
                      <a:pt x="185" y="16887"/>
                      <a:pt x="18194" y="67"/>
                      <a:pt x="40409" y="67"/>
                    </a:cubicBezTo>
                    <a:cubicBezTo>
                      <a:pt x="62624" y="67"/>
                      <a:pt x="80633" y="16887"/>
                      <a:pt x="80633" y="37636"/>
                    </a:cubicBezTo>
                    <a:close/>
                  </a:path>
                </a:pathLst>
              </a:custGeom>
              <a:solidFill>
                <a:srgbClr val="F372AE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3F3844B4-5DAD-78DC-5016-D7CD1E9665F0}"/>
                  </a:ext>
                </a:extLst>
              </p:cNvPr>
              <p:cNvSpPr/>
              <p:nvPr/>
            </p:nvSpPr>
            <p:spPr>
              <a:xfrm rot="-119051">
                <a:off x="7081626" y="3997534"/>
                <a:ext cx="62343" cy="67580"/>
              </a:xfrm>
              <a:custGeom>
                <a:avLst/>
                <a:gdLst>
                  <a:gd name="connsiteX0" fmla="*/ 62528 w 62343"/>
                  <a:gd name="connsiteY0" fmla="*/ 33857 h 67580"/>
                  <a:gd name="connsiteX1" fmla="*/ 31356 w 62343"/>
                  <a:gd name="connsiteY1" fmla="*/ 67647 h 67580"/>
                  <a:gd name="connsiteX2" fmla="*/ 184 w 62343"/>
                  <a:gd name="connsiteY2" fmla="*/ 33857 h 67580"/>
                  <a:gd name="connsiteX3" fmla="*/ 31356 w 62343"/>
                  <a:gd name="connsiteY3" fmla="*/ 67 h 67580"/>
                  <a:gd name="connsiteX4" fmla="*/ 62528 w 62343"/>
                  <a:gd name="connsiteY4" fmla="*/ 33857 h 6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43" h="67580">
                    <a:moveTo>
                      <a:pt x="62528" y="33857"/>
                    </a:moveTo>
                    <a:cubicBezTo>
                      <a:pt x="62528" y="52519"/>
                      <a:pt x="48572" y="67647"/>
                      <a:pt x="31356" y="67647"/>
                    </a:cubicBezTo>
                    <a:cubicBezTo>
                      <a:pt x="14141" y="67647"/>
                      <a:pt x="184" y="52519"/>
                      <a:pt x="184" y="33857"/>
                    </a:cubicBezTo>
                    <a:cubicBezTo>
                      <a:pt x="184" y="15195"/>
                      <a:pt x="14141" y="67"/>
                      <a:pt x="31356" y="67"/>
                    </a:cubicBezTo>
                    <a:cubicBezTo>
                      <a:pt x="48572" y="67"/>
                      <a:pt x="62528" y="15195"/>
                      <a:pt x="62528" y="33857"/>
                    </a:cubicBezTo>
                    <a:close/>
                  </a:path>
                </a:pathLst>
              </a:custGeom>
              <a:solidFill>
                <a:srgbClr val="74143E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65D0E9BD-D396-DF01-743A-791056F5702A}"/>
                  </a:ext>
                </a:extLst>
              </p:cNvPr>
              <p:cNvSpPr/>
              <p:nvPr/>
            </p:nvSpPr>
            <p:spPr>
              <a:xfrm rot="-119051">
                <a:off x="7080481" y="3999482"/>
                <a:ext cx="59926" cy="62354"/>
              </a:xfrm>
              <a:custGeom>
                <a:avLst/>
                <a:gdLst>
                  <a:gd name="connsiteX0" fmla="*/ 60111 w 59926"/>
                  <a:gd name="connsiteY0" fmla="*/ 31244 h 62354"/>
                  <a:gd name="connsiteX1" fmla="*/ 30148 w 59926"/>
                  <a:gd name="connsiteY1" fmla="*/ 62421 h 62354"/>
                  <a:gd name="connsiteX2" fmla="*/ 185 w 59926"/>
                  <a:gd name="connsiteY2" fmla="*/ 31244 h 62354"/>
                  <a:gd name="connsiteX3" fmla="*/ 30148 w 59926"/>
                  <a:gd name="connsiteY3" fmla="*/ 66 h 62354"/>
                  <a:gd name="connsiteX4" fmla="*/ 60111 w 59926"/>
                  <a:gd name="connsiteY4" fmla="*/ 31244 h 62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926" h="62354">
                    <a:moveTo>
                      <a:pt x="60111" y="31244"/>
                    </a:moveTo>
                    <a:cubicBezTo>
                      <a:pt x="60111" y="48462"/>
                      <a:pt x="46696" y="62421"/>
                      <a:pt x="30148" y="62421"/>
                    </a:cubicBezTo>
                    <a:cubicBezTo>
                      <a:pt x="13599" y="62421"/>
                      <a:pt x="185" y="48462"/>
                      <a:pt x="185" y="31244"/>
                    </a:cubicBezTo>
                    <a:cubicBezTo>
                      <a:pt x="185" y="14025"/>
                      <a:pt x="13599" y="66"/>
                      <a:pt x="30148" y="66"/>
                    </a:cubicBezTo>
                    <a:cubicBezTo>
                      <a:pt x="46696" y="66"/>
                      <a:pt x="60111" y="14025"/>
                      <a:pt x="60111" y="31244"/>
                    </a:cubicBezTo>
                    <a:close/>
                  </a:path>
                </a:pathLst>
              </a:custGeom>
              <a:solidFill>
                <a:srgbClr val="280317"/>
              </a:solidFill>
              <a:ln w="2172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0BB0369-4AEF-E384-32DB-D7E38F3397AD}"/>
                </a:ext>
              </a:extLst>
            </p:cNvPr>
            <p:cNvSpPr/>
            <p:nvPr/>
          </p:nvSpPr>
          <p:spPr>
            <a:xfrm>
              <a:off x="4884240" y="3828282"/>
              <a:ext cx="144148" cy="142061"/>
            </a:xfrm>
            <a:custGeom>
              <a:avLst/>
              <a:gdLst>
                <a:gd name="connsiteX0" fmla="*/ 133349 w 144148"/>
                <a:gd name="connsiteY0" fmla="*/ 81627 h 142061"/>
                <a:gd name="connsiteX1" fmla="*/ 61275 w 144148"/>
                <a:gd name="connsiteY1" fmla="*/ 131464 h 142061"/>
                <a:gd name="connsiteX2" fmla="*/ 10799 w 144148"/>
                <a:gd name="connsiteY2" fmla="*/ 60434 h 142061"/>
                <a:gd name="connsiteX3" fmla="*/ 82873 w 144148"/>
                <a:gd name="connsiteY3" fmla="*/ 10597 h 142061"/>
                <a:gd name="connsiteX4" fmla="*/ 133349 w 144148"/>
                <a:gd name="connsiteY4" fmla="*/ 81627 h 14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48" h="142061">
                  <a:moveTo>
                    <a:pt x="133349" y="81627"/>
                  </a:moveTo>
                  <a:cubicBezTo>
                    <a:pt x="127385" y="115004"/>
                    <a:pt x="95116" y="137317"/>
                    <a:pt x="61275" y="131464"/>
                  </a:cubicBezTo>
                  <a:cubicBezTo>
                    <a:pt x="27434" y="125612"/>
                    <a:pt x="4835" y="93810"/>
                    <a:pt x="10799" y="60434"/>
                  </a:cubicBezTo>
                  <a:cubicBezTo>
                    <a:pt x="16764" y="27057"/>
                    <a:pt x="49032" y="4744"/>
                    <a:pt x="82873" y="10597"/>
                  </a:cubicBezTo>
                  <a:cubicBezTo>
                    <a:pt x="116715" y="16449"/>
                    <a:pt x="139313" y="48251"/>
                    <a:pt x="133349" y="81627"/>
                  </a:cubicBezTo>
                  <a:close/>
                </a:path>
              </a:pathLst>
            </a:custGeom>
            <a:noFill/>
            <a:ln w="21724" cap="flat">
              <a:solidFill>
                <a:srgbClr val="191A1D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4" name="图形 148">
              <a:extLst>
                <a:ext uri="{FF2B5EF4-FFF2-40B4-BE49-F238E27FC236}">
                  <a16:creationId xmlns:a16="http://schemas.microsoft.com/office/drawing/2014/main" id="{E5C84DD2-DA53-5101-CA4C-67BC70A7E90D}"/>
                </a:ext>
              </a:extLst>
            </p:cNvPr>
            <p:cNvGrpSpPr/>
            <p:nvPr/>
          </p:nvGrpSpPr>
          <p:grpSpPr>
            <a:xfrm>
              <a:off x="3952100" y="4345607"/>
              <a:ext cx="1067830" cy="1067317"/>
              <a:chOff x="3952100" y="4345607"/>
              <a:chExt cx="1067830" cy="1067317"/>
            </a:xfrm>
          </p:grpSpPr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D8678074-5811-9A27-EE75-8F14AAA52089}"/>
                  </a:ext>
                </a:extLst>
              </p:cNvPr>
              <p:cNvSpPr/>
              <p:nvPr/>
            </p:nvSpPr>
            <p:spPr>
              <a:xfrm>
                <a:off x="3976306" y="4369753"/>
                <a:ext cx="1019417" cy="1019025"/>
              </a:xfrm>
              <a:custGeom>
                <a:avLst/>
                <a:gdLst>
                  <a:gd name="connsiteX0" fmla="*/ 864492 w 1019417"/>
                  <a:gd name="connsiteY0" fmla="*/ 664401 h 1019025"/>
                  <a:gd name="connsiteX1" fmla="*/ 354784 w 1019417"/>
                  <a:gd name="connsiteY1" fmla="*/ 864138 h 1019025"/>
                  <a:gd name="connsiteX2" fmla="*/ 154926 w 1019417"/>
                  <a:gd name="connsiteY2" fmla="*/ 354625 h 1019025"/>
                  <a:gd name="connsiteX3" fmla="*/ 664634 w 1019417"/>
                  <a:gd name="connsiteY3" fmla="*/ 154888 h 1019025"/>
                  <a:gd name="connsiteX4" fmla="*/ 864492 w 1019417"/>
                  <a:gd name="connsiteY4" fmla="*/ 664401 h 1019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417" h="1019025">
                    <a:moveTo>
                      <a:pt x="864492" y="664401"/>
                    </a:moveTo>
                    <a:cubicBezTo>
                      <a:pt x="778929" y="860255"/>
                      <a:pt x="550725" y="949680"/>
                      <a:pt x="354784" y="864138"/>
                    </a:cubicBezTo>
                    <a:cubicBezTo>
                      <a:pt x="158842" y="778596"/>
                      <a:pt x="69363" y="550479"/>
                      <a:pt x="154926" y="354625"/>
                    </a:cubicBezTo>
                    <a:cubicBezTo>
                      <a:pt x="240489" y="158771"/>
                      <a:pt x="468693" y="69346"/>
                      <a:pt x="664634" y="154888"/>
                    </a:cubicBezTo>
                    <a:cubicBezTo>
                      <a:pt x="860576" y="240430"/>
                      <a:pt x="950055" y="468547"/>
                      <a:pt x="864492" y="664401"/>
                    </a:cubicBezTo>
                    <a:close/>
                  </a:path>
                </a:pathLst>
              </a:custGeom>
              <a:solidFill>
                <a:srgbClr val="202B2F"/>
              </a:solidFill>
              <a:ln w="32588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61526151-A76C-8575-BB3D-EFE1B5297445}"/>
                  </a:ext>
                </a:extLst>
              </p:cNvPr>
              <p:cNvSpPr/>
              <p:nvPr/>
            </p:nvSpPr>
            <p:spPr>
              <a:xfrm>
                <a:off x="4220678" y="4616655"/>
                <a:ext cx="611650" cy="611415"/>
              </a:xfrm>
              <a:custGeom>
                <a:avLst/>
                <a:gdLst>
                  <a:gd name="connsiteX0" fmla="*/ 518695 w 611650"/>
                  <a:gd name="connsiteY0" fmla="*/ 398640 h 611415"/>
                  <a:gd name="connsiteX1" fmla="*/ 212870 w 611650"/>
                  <a:gd name="connsiteY1" fmla="*/ 518483 h 611415"/>
                  <a:gd name="connsiteX2" fmla="*/ 92956 w 611650"/>
                  <a:gd name="connsiteY2" fmla="*/ 212775 h 611415"/>
                  <a:gd name="connsiteX3" fmla="*/ 398781 w 611650"/>
                  <a:gd name="connsiteY3" fmla="*/ 92932 h 611415"/>
                  <a:gd name="connsiteX4" fmla="*/ 518695 w 611650"/>
                  <a:gd name="connsiteY4" fmla="*/ 398640 h 611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1650" h="611415">
                    <a:moveTo>
                      <a:pt x="518695" y="398640"/>
                    </a:moveTo>
                    <a:cubicBezTo>
                      <a:pt x="467357" y="516153"/>
                      <a:pt x="330435" y="569808"/>
                      <a:pt x="212870" y="518483"/>
                    </a:cubicBezTo>
                    <a:cubicBezTo>
                      <a:pt x="95305" y="467158"/>
                      <a:pt x="41618" y="330288"/>
                      <a:pt x="92956" y="212775"/>
                    </a:cubicBezTo>
                    <a:cubicBezTo>
                      <a:pt x="144293" y="95263"/>
                      <a:pt x="281216" y="41607"/>
                      <a:pt x="398781" y="92932"/>
                    </a:cubicBezTo>
                    <a:cubicBezTo>
                      <a:pt x="516346" y="144258"/>
                      <a:pt x="570033" y="281128"/>
                      <a:pt x="518695" y="398640"/>
                    </a:cubicBezTo>
                    <a:close/>
                  </a:path>
                </a:pathLst>
              </a:custGeom>
              <a:solidFill>
                <a:srgbClr val="354E4E"/>
              </a:solidFill>
              <a:ln w="34915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F7892D6A-0513-08F0-02AF-CEB1B1B60303}"/>
                  </a:ext>
                </a:extLst>
              </p:cNvPr>
              <p:cNvSpPr/>
              <p:nvPr/>
            </p:nvSpPr>
            <p:spPr>
              <a:xfrm>
                <a:off x="4200578" y="4593939"/>
                <a:ext cx="570873" cy="570654"/>
              </a:xfrm>
              <a:custGeom>
                <a:avLst/>
                <a:gdLst>
                  <a:gd name="connsiteX0" fmla="*/ 484116 w 570873"/>
                  <a:gd name="connsiteY0" fmla="*/ 372064 h 570654"/>
                  <a:gd name="connsiteX1" fmla="*/ 198679 w 570873"/>
                  <a:gd name="connsiteY1" fmla="*/ 483917 h 570654"/>
                  <a:gd name="connsiteX2" fmla="*/ 86758 w 570873"/>
                  <a:gd name="connsiteY2" fmla="*/ 198590 h 570654"/>
                  <a:gd name="connsiteX3" fmla="*/ 372195 w 570873"/>
                  <a:gd name="connsiteY3" fmla="*/ 86737 h 570654"/>
                  <a:gd name="connsiteX4" fmla="*/ 484116 w 570873"/>
                  <a:gd name="connsiteY4" fmla="*/ 372064 h 570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0873" h="570654">
                    <a:moveTo>
                      <a:pt x="484116" y="372064"/>
                    </a:moveTo>
                    <a:cubicBezTo>
                      <a:pt x="436200" y="481742"/>
                      <a:pt x="308406" y="531821"/>
                      <a:pt x="198679" y="483917"/>
                    </a:cubicBezTo>
                    <a:cubicBezTo>
                      <a:pt x="88951" y="436014"/>
                      <a:pt x="38843" y="308269"/>
                      <a:pt x="86758" y="198590"/>
                    </a:cubicBezTo>
                    <a:cubicBezTo>
                      <a:pt x="134674" y="88912"/>
                      <a:pt x="262468" y="38833"/>
                      <a:pt x="372195" y="86737"/>
                    </a:cubicBezTo>
                    <a:cubicBezTo>
                      <a:pt x="481922" y="134640"/>
                      <a:pt x="532031" y="262386"/>
                      <a:pt x="484116" y="372064"/>
                    </a:cubicBezTo>
                    <a:close/>
                  </a:path>
                </a:pathLst>
              </a:custGeom>
              <a:solidFill>
                <a:srgbClr val="54667B"/>
              </a:solidFill>
              <a:ln w="32588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557D740A-B133-C0BD-E1D4-CF5BC0A527DD}"/>
                  </a:ext>
                </a:extLst>
              </p:cNvPr>
              <p:cNvSpPr/>
              <p:nvPr/>
            </p:nvSpPr>
            <p:spPr>
              <a:xfrm rot="-119051">
                <a:off x="4268565" y="4663406"/>
                <a:ext cx="384855" cy="391813"/>
              </a:xfrm>
              <a:custGeom>
                <a:avLst/>
                <a:gdLst>
                  <a:gd name="connsiteX0" fmla="*/ 211571 w 384855"/>
                  <a:gd name="connsiteY0" fmla="*/ 146 h 391813"/>
                  <a:gd name="connsiteX1" fmla="*/ 21312 w 384855"/>
                  <a:gd name="connsiteY1" fmla="*/ 123242 h 391813"/>
                  <a:gd name="connsiteX2" fmla="*/ 89398 w 384855"/>
                  <a:gd name="connsiteY2" fmla="*/ 391896 h 391813"/>
                  <a:gd name="connsiteX3" fmla="*/ 61957 w 384855"/>
                  <a:gd name="connsiteY3" fmla="*/ 161940 h 391813"/>
                  <a:gd name="connsiteX4" fmla="*/ 351095 w 384855"/>
                  <a:gd name="connsiteY4" fmla="*/ 60019 h 391813"/>
                  <a:gd name="connsiteX5" fmla="*/ 384973 w 384855"/>
                  <a:gd name="connsiteY5" fmla="*/ 80400 h 391813"/>
                  <a:gd name="connsiteX6" fmla="*/ 310450 w 384855"/>
                  <a:gd name="connsiteY6" fmla="*/ 21321 h 391813"/>
                  <a:gd name="connsiteX7" fmla="*/ 211571 w 384855"/>
                  <a:gd name="connsiteY7" fmla="*/ 147 h 39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855" h="391813">
                    <a:moveTo>
                      <a:pt x="211571" y="146"/>
                    </a:moveTo>
                    <a:cubicBezTo>
                      <a:pt x="130036" y="2138"/>
                      <a:pt x="56518" y="49703"/>
                      <a:pt x="21312" y="123242"/>
                    </a:cubicBezTo>
                    <a:cubicBezTo>
                      <a:pt x="-23731" y="217493"/>
                      <a:pt x="4896" y="330450"/>
                      <a:pt x="89398" y="391896"/>
                    </a:cubicBezTo>
                    <a:cubicBezTo>
                      <a:pt x="36607" y="326967"/>
                      <a:pt x="25926" y="237460"/>
                      <a:pt x="61957" y="161940"/>
                    </a:cubicBezTo>
                    <a:cubicBezTo>
                      <a:pt x="113645" y="53985"/>
                      <a:pt x="243095" y="8354"/>
                      <a:pt x="351095" y="60019"/>
                    </a:cubicBezTo>
                    <a:cubicBezTo>
                      <a:pt x="362985" y="65767"/>
                      <a:pt x="374325" y="72589"/>
                      <a:pt x="384973" y="80400"/>
                    </a:cubicBezTo>
                    <a:cubicBezTo>
                      <a:pt x="364814" y="55436"/>
                      <a:pt x="339360" y="35257"/>
                      <a:pt x="310450" y="21321"/>
                    </a:cubicBezTo>
                    <a:cubicBezTo>
                      <a:pt x="279621" y="6570"/>
                      <a:pt x="245740" y="-685"/>
                      <a:pt x="211571" y="147"/>
                    </a:cubicBezTo>
                    <a:close/>
                  </a:path>
                </a:pathLst>
              </a:custGeom>
              <a:solidFill>
                <a:srgbClr val="465267"/>
              </a:solidFill>
              <a:ln w="32588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41F49214-8C39-417B-7EBC-8644448B7C7B}"/>
                  </a:ext>
                </a:extLst>
              </p:cNvPr>
              <p:cNvSpPr/>
              <p:nvPr/>
            </p:nvSpPr>
            <p:spPr>
              <a:xfrm rot="-119051">
                <a:off x="4109898" y="4503536"/>
                <a:ext cx="736079" cy="617044"/>
              </a:xfrm>
              <a:custGeom>
                <a:avLst/>
                <a:gdLst>
                  <a:gd name="connsiteX0" fmla="*/ 454769 w 736079"/>
                  <a:gd name="connsiteY0" fmla="*/ 6056 h 617044"/>
                  <a:gd name="connsiteX1" fmla="*/ 37952 w 736079"/>
                  <a:gd name="connsiteY1" fmla="*/ 220027 h 617044"/>
                  <a:gd name="connsiteX2" fmla="*/ 76106 w 736079"/>
                  <a:gd name="connsiteY2" fmla="*/ 617126 h 617044"/>
                  <a:gd name="connsiteX3" fmla="*/ 68209 w 736079"/>
                  <a:gd name="connsiteY3" fmla="*/ 248613 h 617044"/>
                  <a:gd name="connsiteX4" fmla="*/ 592284 w 736079"/>
                  <a:gd name="connsiteY4" fmla="*/ 101453 h 617044"/>
                  <a:gd name="connsiteX5" fmla="*/ 736198 w 736079"/>
                  <a:gd name="connsiteY5" fmla="*/ 220460 h 617044"/>
                  <a:gd name="connsiteX6" fmla="*/ 554274 w 736079"/>
                  <a:gd name="connsiteY6" fmla="*/ 38021 h 617044"/>
                  <a:gd name="connsiteX7" fmla="*/ 454770 w 736079"/>
                  <a:gd name="connsiteY7" fmla="*/ 6056 h 61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6079" h="617044">
                    <a:moveTo>
                      <a:pt x="454769" y="6056"/>
                    </a:moveTo>
                    <a:cubicBezTo>
                      <a:pt x="283520" y="-24308"/>
                      <a:pt x="113033" y="63210"/>
                      <a:pt x="37952" y="220027"/>
                    </a:cubicBezTo>
                    <a:cubicBezTo>
                      <a:pt x="-23824" y="349252"/>
                      <a:pt x="-9146" y="502016"/>
                      <a:pt x="76106" y="617126"/>
                    </a:cubicBezTo>
                    <a:cubicBezTo>
                      <a:pt x="25618" y="511634"/>
                      <a:pt x="17818" y="354151"/>
                      <a:pt x="68209" y="248613"/>
                    </a:cubicBezTo>
                    <a:cubicBezTo>
                      <a:pt x="160515" y="55836"/>
                      <a:pt x="422656" y="-14034"/>
                      <a:pt x="592284" y="101453"/>
                    </a:cubicBezTo>
                    <a:cubicBezTo>
                      <a:pt x="649253" y="128787"/>
                      <a:pt x="698662" y="169644"/>
                      <a:pt x="736198" y="220460"/>
                    </a:cubicBezTo>
                    <a:cubicBezTo>
                      <a:pt x="698179" y="140664"/>
                      <a:pt x="633978" y="76283"/>
                      <a:pt x="554274" y="38021"/>
                    </a:cubicBezTo>
                    <a:cubicBezTo>
                      <a:pt x="522704" y="22919"/>
                      <a:pt x="489231" y="12166"/>
                      <a:pt x="454770" y="6056"/>
                    </a:cubicBezTo>
                    <a:close/>
                  </a:path>
                </a:pathLst>
              </a:custGeom>
              <a:solidFill>
                <a:srgbClr val="778BA2"/>
              </a:solidFill>
              <a:ln w="32588" cap="flat">
                <a:noFill/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3A38F07A-0372-51C9-5114-CED2161EE7CE}"/>
                  </a:ext>
                </a:extLst>
              </p:cNvPr>
              <p:cNvSpPr/>
              <p:nvPr/>
            </p:nvSpPr>
            <p:spPr>
              <a:xfrm>
                <a:off x="4200578" y="4593939"/>
                <a:ext cx="570873" cy="570654"/>
              </a:xfrm>
              <a:custGeom>
                <a:avLst/>
                <a:gdLst>
                  <a:gd name="connsiteX0" fmla="*/ 484116 w 570873"/>
                  <a:gd name="connsiteY0" fmla="*/ 372064 h 570654"/>
                  <a:gd name="connsiteX1" fmla="*/ 198679 w 570873"/>
                  <a:gd name="connsiteY1" fmla="*/ 483917 h 570654"/>
                  <a:gd name="connsiteX2" fmla="*/ 86758 w 570873"/>
                  <a:gd name="connsiteY2" fmla="*/ 198590 h 570654"/>
                  <a:gd name="connsiteX3" fmla="*/ 372195 w 570873"/>
                  <a:gd name="connsiteY3" fmla="*/ 86737 h 570654"/>
                  <a:gd name="connsiteX4" fmla="*/ 484116 w 570873"/>
                  <a:gd name="connsiteY4" fmla="*/ 372064 h 570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0873" h="570654">
                    <a:moveTo>
                      <a:pt x="484116" y="372064"/>
                    </a:moveTo>
                    <a:cubicBezTo>
                      <a:pt x="436200" y="481742"/>
                      <a:pt x="308406" y="531821"/>
                      <a:pt x="198679" y="483917"/>
                    </a:cubicBezTo>
                    <a:cubicBezTo>
                      <a:pt x="88951" y="436014"/>
                      <a:pt x="38843" y="308269"/>
                      <a:pt x="86758" y="198590"/>
                    </a:cubicBezTo>
                    <a:cubicBezTo>
                      <a:pt x="134674" y="88912"/>
                      <a:pt x="262468" y="38833"/>
                      <a:pt x="372195" y="86737"/>
                    </a:cubicBezTo>
                    <a:cubicBezTo>
                      <a:pt x="481922" y="134640"/>
                      <a:pt x="532031" y="262386"/>
                      <a:pt x="484116" y="372064"/>
                    </a:cubicBezTo>
                    <a:close/>
                  </a:path>
                </a:pathLst>
              </a:custGeom>
              <a:noFill/>
              <a:ln w="32588" cap="flat">
                <a:solidFill>
                  <a:srgbClr val="191A1D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9CB166A2-DC68-ADCB-97A4-CEAF47FFA813}"/>
                  </a:ext>
                </a:extLst>
              </p:cNvPr>
              <p:cNvSpPr/>
              <p:nvPr/>
            </p:nvSpPr>
            <p:spPr>
              <a:xfrm>
                <a:off x="3976306" y="4369753"/>
                <a:ext cx="1019417" cy="1019025"/>
              </a:xfrm>
              <a:custGeom>
                <a:avLst/>
                <a:gdLst>
                  <a:gd name="connsiteX0" fmla="*/ 864492 w 1019417"/>
                  <a:gd name="connsiteY0" fmla="*/ 664401 h 1019025"/>
                  <a:gd name="connsiteX1" fmla="*/ 354784 w 1019417"/>
                  <a:gd name="connsiteY1" fmla="*/ 864138 h 1019025"/>
                  <a:gd name="connsiteX2" fmla="*/ 154926 w 1019417"/>
                  <a:gd name="connsiteY2" fmla="*/ 354625 h 1019025"/>
                  <a:gd name="connsiteX3" fmla="*/ 664634 w 1019417"/>
                  <a:gd name="connsiteY3" fmla="*/ 154888 h 1019025"/>
                  <a:gd name="connsiteX4" fmla="*/ 864492 w 1019417"/>
                  <a:gd name="connsiteY4" fmla="*/ 664401 h 1019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9417" h="1019025">
                    <a:moveTo>
                      <a:pt x="864492" y="664401"/>
                    </a:moveTo>
                    <a:cubicBezTo>
                      <a:pt x="778929" y="860255"/>
                      <a:pt x="550725" y="949680"/>
                      <a:pt x="354784" y="864138"/>
                    </a:cubicBezTo>
                    <a:cubicBezTo>
                      <a:pt x="158842" y="778596"/>
                      <a:pt x="69363" y="550479"/>
                      <a:pt x="154926" y="354625"/>
                    </a:cubicBezTo>
                    <a:cubicBezTo>
                      <a:pt x="240489" y="158771"/>
                      <a:pt x="468693" y="69346"/>
                      <a:pt x="664634" y="154888"/>
                    </a:cubicBezTo>
                    <a:cubicBezTo>
                      <a:pt x="860576" y="240430"/>
                      <a:pt x="950055" y="468547"/>
                      <a:pt x="864492" y="664401"/>
                    </a:cubicBezTo>
                    <a:close/>
                  </a:path>
                </a:pathLst>
              </a:custGeom>
              <a:noFill/>
              <a:ln w="32588" cap="flat">
                <a:solidFill>
                  <a:srgbClr val="191A1D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3260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7316E0-0A16-BE3D-CFFA-8AEA563C836F}"/>
              </a:ext>
            </a:extLst>
          </p:cNvPr>
          <p:cNvGrpSpPr/>
          <p:nvPr/>
        </p:nvGrpSpPr>
        <p:grpSpPr>
          <a:xfrm>
            <a:off x="5732490" y="1348917"/>
            <a:ext cx="5314506" cy="3925844"/>
            <a:chOff x="2826746" y="1090124"/>
            <a:chExt cx="6491608" cy="4795373"/>
          </a:xfrm>
        </p:grpSpPr>
        <p:grpSp>
          <p:nvGrpSpPr>
            <p:cNvPr id="5" name="图形 2">
              <a:extLst>
                <a:ext uri="{FF2B5EF4-FFF2-40B4-BE49-F238E27FC236}">
                  <a16:creationId xmlns:a16="http://schemas.microsoft.com/office/drawing/2014/main" id="{7A93003D-C11C-743F-EB0A-1D219004A352}"/>
                </a:ext>
              </a:extLst>
            </p:cNvPr>
            <p:cNvGrpSpPr/>
            <p:nvPr/>
          </p:nvGrpSpPr>
          <p:grpSpPr>
            <a:xfrm>
              <a:off x="8340089" y="4094791"/>
              <a:ext cx="978265" cy="1761178"/>
              <a:chOff x="8340089" y="4094791"/>
              <a:chExt cx="978265" cy="1761178"/>
            </a:xfrm>
            <a:noFill/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45D433D-A7C0-2996-39D9-4A5C1F3F6AAC}"/>
                  </a:ext>
                </a:extLst>
              </p:cNvPr>
              <p:cNvSpPr/>
              <p:nvPr/>
            </p:nvSpPr>
            <p:spPr>
              <a:xfrm>
                <a:off x="8383795" y="4094791"/>
                <a:ext cx="934559" cy="1127137"/>
              </a:xfrm>
              <a:custGeom>
                <a:avLst/>
                <a:gdLst>
                  <a:gd name="connsiteX0" fmla="*/ 271572 w 934559"/>
                  <a:gd name="connsiteY0" fmla="*/ 1109669 h 1127137"/>
                  <a:gd name="connsiteX1" fmla="*/ 337295 w 934559"/>
                  <a:gd name="connsiteY1" fmla="*/ 1118241 h 1127137"/>
                  <a:gd name="connsiteX2" fmla="*/ 565895 w 934559"/>
                  <a:gd name="connsiteY2" fmla="*/ 1043946 h 1127137"/>
                  <a:gd name="connsiteX3" fmla="*/ 586850 w 934559"/>
                  <a:gd name="connsiteY3" fmla="*/ 1027753 h 1127137"/>
                  <a:gd name="connsiteX4" fmla="*/ 733535 w 934559"/>
                  <a:gd name="connsiteY4" fmla="*/ 881069 h 1127137"/>
                  <a:gd name="connsiteX5" fmla="*/ 762110 w 934559"/>
                  <a:gd name="connsiteY5" fmla="*/ 835349 h 1127137"/>
                  <a:gd name="connsiteX6" fmla="*/ 790685 w 934559"/>
                  <a:gd name="connsiteY6" fmla="*/ 653421 h 1127137"/>
                  <a:gd name="connsiteX7" fmla="*/ 863075 w 934559"/>
                  <a:gd name="connsiteY7" fmla="*/ 604844 h 1127137"/>
                  <a:gd name="connsiteX8" fmla="*/ 930703 w 934559"/>
                  <a:gd name="connsiteY8" fmla="*/ 441966 h 1127137"/>
                  <a:gd name="connsiteX9" fmla="*/ 844978 w 934559"/>
                  <a:gd name="connsiteY9" fmla="*/ 326714 h 1127137"/>
                  <a:gd name="connsiteX10" fmla="*/ 904985 w 934559"/>
                  <a:gd name="connsiteY10" fmla="*/ 250514 h 1127137"/>
                  <a:gd name="connsiteX11" fmla="*/ 920225 w 934559"/>
                  <a:gd name="connsiteY11" fmla="*/ 219081 h 1127137"/>
                  <a:gd name="connsiteX12" fmla="*/ 823070 w 934559"/>
                  <a:gd name="connsiteY12" fmla="*/ 90493 h 1127137"/>
                  <a:gd name="connsiteX13" fmla="*/ 752585 w 934559"/>
                  <a:gd name="connsiteY13" fmla="*/ 95256 h 1127137"/>
                  <a:gd name="connsiteX14" fmla="*/ 719247 w 934559"/>
                  <a:gd name="connsiteY14" fmla="*/ 72396 h 1127137"/>
                  <a:gd name="connsiteX15" fmla="*/ 610662 w 934559"/>
                  <a:gd name="connsiteY15" fmla="*/ 959 h 1127137"/>
                  <a:gd name="connsiteX16" fmla="*/ 329675 w 934559"/>
                  <a:gd name="connsiteY16" fmla="*/ 142881 h 1127137"/>
                  <a:gd name="connsiteX17" fmla="*/ 316340 w 934559"/>
                  <a:gd name="connsiteY17" fmla="*/ 160978 h 1127137"/>
                  <a:gd name="connsiteX18" fmla="*/ 229662 w 934559"/>
                  <a:gd name="connsiteY18" fmla="*/ 243846 h 1127137"/>
                  <a:gd name="connsiteX19" fmla="*/ 150605 w 934559"/>
                  <a:gd name="connsiteY19" fmla="*/ 379101 h 1127137"/>
                  <a:gd name="connsiteX20" fmla="*/ 171560 w 934559"/>
                  <a:gd name="connsiteY20" fmla="*/ 548646 h 1127137"/>
                  <a:gd name="connsiteX21" fmla="*/ 50592 w 934559"/>
                  <a:gd name="connsiteY21" fmla="*/ 636276 h 1127137"/>
                  <a:gd name="connsiteX22" fmla="*/ 110 w 934559"/>
                  <a:gd name="connsiteY22" fmla="*/ 775341 h 1127137"/>
                  <a:gd name="connsiteX23" fmla="*/ 33447 w 934559"/>
                  <a:gd name="connsiteY23" fmla="*/ 936314 h 1127137"/>
                  <a:gd name="connsiteX24" fmla="*/ 79167 w 934559"/>
                  <a:gd name="connsiteY24" fmla="*/ 981081 h 1127137"/>
                  <a:gd name="connsiteX25" fmla="*/ 110600 w 934559"/>
                  <a:gd name="connsiteY25" fmla="*/ 1022039 h 1127137"/>
                  <a:gd name="connsiteX26" fmla="*/ 170607 w 934559"/>
                  <a:gd name="connsiteY26" fmla="*/ 1082999 h 1127137"/>
                  <a:gd name="connsiteX27" fmla="*/ 194420 w 934559"/>
                  <a:gd name="connsiteY27" fmla="*/ 1082046 h 1127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34559" h="1127137">
                    <a:moveTo>
                      <a:pt x="271572" y="1109669"/>
                    </a:moveTo>
                    <a:cubicBezTo>
                      <a:pt x="294432" y="1104906"/>
                      <a:pt x="316340" y="1111574"/>
                      <a:pt x="337295" y="1118241"/>
                    </a:cubicBezTo>
                    <a:cubicBezTo>
                      <a:pt x="424925" y="1143006"/>
                      <a:pt x="512555" y="1115384"/>
                      <a:pt x="565895" y="1043946"/>
                    </a:cubicBezTo>
                    <a:cubicBezTo>
                      <a:pt x="571610" y="1036326"/>
                      <a:pt x="575420" y="1027753"/>
                      <a:pt x="586850" y="1027753"/>
                    </a:cubicBezTo>
                    <a:cubicBezTo>
                      <a:pt x="674480" y="1031564"/>
                      <a:pt x="724010" y="955364"/>
                      <a:pt x="733535" y="881069"/>
                    </a:cubicBezTo>
                    <a:cubicBezTo>
                      <a:pt x="736392" y="860114"/>
                      <a:pt x="742107" y="847731"/>
                      <a:pt x="762110" y="835349"/>
                    </a:cubicBezTo>
                    <a:cubicBezTo>
                      <a:pt x="813545" y="804869"/>
                      <a:pt x="830690" y="723906"/>
                      <a:pt x="790685" y="653421"/>
                    </a:cubicBezTo>
                    <a:cubicBezTo>
                      <a:pt x="814497" y="638181"/>
                      <a:pt x="840215" y="623894"/>
                      <a:pt x="863075" y="604844"/>
                    </a:cubicBezTo>
                    <a:cubicBezTo>
                      <a:pt x="914510" y="561981"/>
                      <a:pt x="945942" y="510546"/>
                      <a:pt x="930703" y="441966"/>
                    </a:cubicBezTo>
                    <a:cubicBezTo>
                      <a:pt x="919272" y="392436"/>
                      <a:pt x="893555" y="351478"/>
                      <a:pt x="844978" y="326714"/>
                    </a:cubicBezTo>
                    <a:cubicBezTo>
                      <a:pt x="865932" y="300996"/>
                      <a:pt x="890697" y="279089"/>
                      <a:pt x="904985" y="250514"/>
                    </a:cubicBezTo>
                    <a:cubicBezTo>
                      <a:pt x="910700" y="240036"/>
                      <a:pt x="916415" y="229559"/>
                      <a:pt x="920225" y="219081"/>
                    </a:cubicBezTo>
                    <a:cubicBezTo>
                      <a:pt x="948800" y="141928"/>
                      <a:pt x="897365" y="93351"/>
                      <a:pt x="823070" y="90493"/>
                    </a:cubicBezTo>
                    <a:cubicBezTo>
                      <a:pt x="799257" y="89541"/>
                      <a:pt x="775445" y="93351"/>
                      <a:pt x="752585" y="95256"/>
                    </a:cubicBezTo>
                    <a:cubicBezTo>
                      <a:pt x="735440" y="96209"/>
                      <a:pt x="724962" y="96209"/>
                      <a:pt x="719247" y="72396"/>
                    </a:cubicBezTo>
                    <a:cubicBezTo>
                      <a:pt x="707817" y="22866"/>
                      <a:pt x="666860" y="-5709"/>
                      <a:pt x="610662" y="959"/>
                    </a:cubicBezTo>
                    <a:cubicBezTo>
                      <a:pt x="499220" y="13341"/>
                      <a:pt x="407780" y="63824"/>
                      <a:pt x="329675" y="142881"/>
                    </a:cubicBezTo>
                    <a:cubicBezTo>
                      <a:pt x="324912" y="148596"/>
                      <a:pt x="319197" y="154311"/>
                      <a:pt x="316340" y="160978"/>
                    </a:cubicBezTo>
                    <a:cubicBezTo>
                      <a:pt x="300147" y="201936"/>
                      <a:pt x="268715" y="224796"/>
                      <a:pt x="229662" y="243846"/>
                    </a:cubicBezTo>
                    <a:cubicBezTo>
                      <a:pt x="175370" y="269564"/>
                      <a:pt x="157272" y="323856"/>
                      <a:pt x="150605" y="379101"/>
                    </a:cubicBezTo>
                    <a:cubicBezTo>
                      <a:pt x="142985" y="439109"/>
                      <a:pt x="153462" y="493401"/>
                      <a:pt x="171560" y="548646"/>
                    </a:cubicBezTo>
                    <a:cubicBezTo>
                      <a:pt x="124887" y="568649"/>
                      <a:pt x="81072" y="594366"/>
                      <a:pt x="50592" y="636276"/>
                    </a:cubicBezTo>
                    <a:cubicBezTo>
                      <a:pt x="20112" y="677234"/>
                      <a:pt x="1062" y="722953"/>
                      <a:pt x="110" y="775341"/>
                    </a:cubicBezTo>
                    <a:cubicBezTo>
                      <a:pt x="-843" y="831539"/>
                      <a:pt x="3920" y="885831"/>
                      <a:pt x="33447" y="936314"/>
                    </a:cubicBezTo>
                    <a:cubicBezTo>
                      <a:pt x="45830" y="956316"/>
                      <a:pt x="60117" y="976319"/>
                      <a:pt x="79167" y="981081"/>
                    </a:cubicBezTo>
                    <a:cubicBezTo>
                      <a:pt x="103932" y="987749"/>
                      <a:pt x="104885" y="1003941"/>
                      <a:pt x="110600" y="1022039"/>
                    </a:cubicBezTo>
                    <a:cubicBezTo>
                      <a:pt x="119172" y="1053471"/>
                      <a:pt x="136317" y="1075378"/>
                      <a:pt x="170607" y="1082999"/>
                    </a:cubicBezTo>
                    <a:cubicBezTo>
                      <a:pt x="180132" y="1084903"/>
                      <a:pt x="186800" y="1080141"/>
                      <a:pt x="194420" y="1082046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C157B305-F8DF-A269-6A30-2D1BCAAC2B7C}"/>
                  </a:ext>
                </a:extLst>
              </p:cNvPr>
              <p:cNvSpPr/>
              <p:nvPr/>
            </p:nvSpPr>
            <p:spPr>
              <a:xfrm>
                <a:off x="8606697" y="4720590"/>
                <a:ext cx="174399" cy="924877"/>
              </a:xfrm>
              <a:custGeom>
                <a:avLst/>
                <a:gdLst>
                  <a:gd name="connsiteX0" fmla="*/ 174400 w 174399"/>
                  <a:gd name="connsiteY0" fmla="*/ 0 h 924877"/>
                  <a:gd name="connsiteX1" fmla="*/ 111535 w 174399"/>
                  <a:gd name="connsiteY1" fmla="*/ 165735 h 924877"/>
                  <a:gd name="connsiteX2" fmla="*/ 37240 w 174399"/>
                  <a:gd name="connsiteY2" fmla="*/ 415290 h 924877"/>
                  <a:gd name="connsiteX3" fmla="*/ 13427 w 174399"/>
                  <a:gd name="connsiteY3" fmla="*/ 551497 h 924877"/>
                  <a:gd name="connsiteX4" fmla="*/ 92 w 174399"/>
                  <a:gd name="connsiteY4" fmla="*/ 743903 h 924877"/>
                  <a:gd name="connsiteX5" fmla="*/ 9617 w 174399"/>
                  <a:gd name="connsiteY5" fmla="*/ 924878 h 924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399" h="924877">
                    <a:moveTo>
                      <a:pt x="174400" y="0"/>
                    </a:moveTo>
                    <a:cubicBezTo>
                      <a:pt x="152492" y="55245"/>
                      <a:pt x="127727" y="108585"/>
                      <a:pt x="111535" y="165735"/>
                    </a:cubicBezTo>
                    <a:cubicBezTo>
                      <a:pt x="87722" y="249555"/>
                      <a:pt x="58195" y="331470"/>
                      <a:pt x="37240" y="415290"/>
                    </a:cubicBezTo>
                    <a:cubicBezTo>
                      <a:pt x="26762" y="459105"/>
                      <a:pt x="19142" y="505778"/>
                      <a:pt x="13427" y="551497"/>
                    </a:cubicBezTo>
                    <a:cubicBezTo>
                      <a:pt x="5807" y="615315"/>
                      <a:pt x="1045" y="679133"/>
                      <a:pt x="92" y="743903"/>
                    </a:cubicBezTo>
                    <a:cubicBezTo>
                      <a:pt x="-860" y="803910"/>
                      <a:pt x="5807" y="864870"/>
                      <a:pt x="9617" y="92487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9179ECC-9BFB-2119-625E-59990132B4FF}"/>
                  </a:ext>
                </a:extLst>
              </p:cNvPr>
              <p:cNvSpPr/>
              <p:nvPr/>
            </p:nvSpPr>
            <p:spPr>
              <a:xfrm>
                <a:off x="8537492" y="4568190"/>
                <a:ext cx="306470" cy="1255395"/>
              </a:xfrm>
              <a:custGeom>
                <a:avLst/>
                <a:gdLst>
                  <a:gd name="connsiteX0" fmla="*/ 306470 w 306470"/>
                  <a:gd name="connsiteY0" fmla="*/ 0 h 1255395"/>
                  <a:gd name="connsiteX1" fmla="*/ 89300 w 306470"/>
                  <a:gd name="connsiteY1" fmla="*/ 475297 h 1255395"/>
                  <a:gd name="connsiteX2" fmla="*/ 20720 w 306470"/>
                  <a:gd name="connsiteY2" fmla="*/ 719138 h 1255395"/>
                  <a:gd name="connsiteX3" fmla="*/ 4527 w 306470"/>
                  <a:gd name="connsiteY3" fmla="*/ 853440 h 1255395"/>
                  <a:gd name="connsiteX4" fmla="*/ 4527 w 306470"/>
                  <a:gd name="connsiteY4" fmla="*/ 1021080 h 1255395"/>
                  <a:gd name="connsiteX5" fmla="*/ 11195 w 306470"/>
                  <a:gd name="connsiteY5" fmla="*/ 1176337 h 1255395"/>
                  <a:gd name="connsiteX6" fmla="*/ 1670 w 306470"/>
                  <a:gd name="connsiteY6" fmla="*/ 1255395 h 1255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6470" h="1255395">
                    <a:moveTo>
                      <a:pt x="306470" y="0"/>
                    </a:moveTo>
                    <a:cubicBezTo>
                      <a:pt x="204552" y="144780"/>
                      <a:pt x="147402" y="310515"/>
                      <a:pt x="89300" y="475297"/>
                    </a:cubicBezTo>
                    <a:cubicBezTo>
                      <a:pt x="60725" y="555307"/>
                      <a:pt x="37865" y="636270"/>
                      <a:pt x="20720" y="719138"/>
                    </a:cubicBezTo>
                    <a:cubicBezTo>
                      <a:pt x="12147" y="762953"/>
                      <a:pt x="7385" y="808672"/>
                      <a:pt x="4527" y="853440"/>
                    </a:cubicBezTo>
                    <a:cubicBezTo>
                      <a:pt x="1670" y="909637"/>
                      <a:pt x="-4045" y="965835"/>
                      <a:pt x="4527" y="1021080"/>
                    </a:cubicBezTo>
                    <a:cubicBezTo>
                      <a:pt x="12147" y="1072515"/>
                      <a:pt x="3575" y="1124903"/>
                      <a:pt x="11195" y="1176337"/>
                    </a:cubicBezTo>
                    <a:cubicBezTo>
                      <a:pt x="15005" y="1202055"/>
                      <a:pt x="5480" y="1228725"/>
                      <a:pt x="1670" y="125539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2871EBE-BB6E-9770-C86E-6EA10E797E6B}"/>
                  </a:ext>
                </a:extLst>
              </p:cNvPr>
              <p:cNvSpPr/>
              <p:nvPr/>
            </p:nvSpPr>
            <p:spPr>
              <a:xfrm>
                <a:off x="8570594" y="5627369"/>
                <a:ext cx="98355" cy="212407"/>
              </a:xfrm>
              <a:custGeom>
                <a:avLst/>
                <a:gdLst>
                  <a:gd name="connsiteX0" fmla="*/ 53340 w 98355"/>
                  <a:gd name="connsiteY0" fmla="*/ 212407 h 212407"/>
                  <a:gd name="connsiteX1" fmla="*/ 89535 w 98355"/>
                  <a:gd name="connsiteY1" fmla="*/ 85725 h 212407"/>
                  <a:gd name="connsiteX2" fmla="*/ 94298 w 98355"/>
                  <a:gd name="connsiteY2" fmla="*/ 0 h 212407"/>
                  <a:gd name="connsiteX3" fmla="*/ 19050 w 98355"/>
                  <a:gd name="connsiteY3" fmla="*/ 96203 h 212407"/>
                  <a:gd name="connsiteX4" fmla="*/ 0 w 98355"/>
                  <a:gd name="connsiteY4" fmla="*/ 206693 h 21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355" h="212407">
                    <a:moveTo>
                      <a:pt x="53340" y="212407"/>
                    </a:moveTo>
                    <a:cubicBezTo>
                      <a:pt x="65723" y="170498"/>
                      <a:pt x="79057" y="128588"/>
                      <a:pt x="89535" y="85725"/>
                    </a:cubicBezTo>
                    <a:cubicBezTo>
                      <a:pt x="96203" y="58103"/>
                      <a:pt x="102870" y="30480"/>
                      <a:pt x="94298" y="0"/>
                    </a:cubicBezTo>
                    <a:cubicBezTo>
                      <a:pt x="52388" y="19050"/>
                      <a:pt x="31432" y="54293"/>
                      <a:pt x="19050" y="96203"/>
                    </a:cubicBezTo>
                    <a:cubicBezTo>
                      <a:pt x="8573" y="132398"/>
                      <a:pt x="3810" y="169545"/>
                      <a:pt x="0" y="20669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33828FAE-0BD7-02E0-87D0-06DFE22E6473}"/>
                  </a:ext>
                </a:extLst>
              </p:cNvPr>
              <p:cNvSpPr/>
              <p:nvPr/>
            </p:nvSpPr>
            <p:spPr>
              <a:xfrm>
                <a:off x="8415337" y="5546377"/>
                <a:ext cx="121919" cy="309592"/>
              </a:xfrm>
              <a:custGeom>
                <a:avLst/>
                <a:gdLst>
                  <a:gd name="connsiteX0" fmla="*/ 121920 w 121919"/>
                  <a:gd name="connsiteY0" fmla="*/ 109567 h 309592"/>
                  <a:gd name="connsiteX1" fmla="*/ 84773 w 121919"/>
                  <a:gd name="connsiteY1" fmla="*/ 43845 h 309592"/>
                  <a:gd name="connsiteX2" fmla="*/ 0 w 121919"/>
                  <a:gd name="connsiteY2" fmla="*/ 30 h 309592"/>
                  <a:gd name="connsiteX3" fmla="*/ 95250 w 121919"/>
                  <a:gd name="connsiteY3" fmla="*/ 309592 h 309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19" h="309592">
                    <a:moveTo>
                      <a:pt x="121920" y="109567"/>
                    </a:moveTo>
                    <a:cubicBezTo>
                      <a:pt x="109538" y="87660"/>
                      <a:pt x="103823" y="62895"/>
                      <a:pt x="84773" y="43845"/>
                    </a:cubicBezTo>
                    <a:cubicBezTo>
                      <a:pt x="61913" y="20985"/>
                      <a:pt x="38100" y="-922"/>
                      <a:pt x="0" y="30"/>
                    </a:cubicBezTo>
                    <a:cubicBezTo>
                      <a:pt x="17145" y="107662"/>
                      <a:pt x="66675" y="205770"/>
                      <a:pt x="95250" y="30959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6227176-6ACC-05A0-D30D-A8D5C25C8ABC}"/>
                  </a:ext>
                </a:extLst>
              </p:cNvPr>
              <p:cNvSpPr/>
              <p:nvPr/>
            </p:nvSpPr>
            <p:spPr>
              <a:xfrm>
                <a:off x="8701453" y="5475445"/>
                <a:ext cx="164416" cy="188289"/>
              </a:xfrm>
              <a:custGeom>
                <a:avLst/>
                <a:gdLst>
                  <a:gd name="connsiteX0" fmla="*/ 164416 w 164416"/>
                  <a:gd name="connsiteY0" fmla="*/ 65247 h 188289"/>
                  <a:gd name="connsiteX1" fmla="*/ 153939 w 164416"/>
                  <a:gd name="connsiteY1" fmla="*/ 18574 h 188289"/>
                  <a:gd name="connsiteX2" fmla="*/ 114886 w 164416"/>
                  <a:gd name="connsiteY2" fmla="*/ 477 h 188289"/>
                  <a:gd name="connsiteX3" fmla="*/ 83454 w 164416"/>
                  <a:gd name="connsiteY3" fmla="*/ 44292 h 188289"/>
                  <a:gd name="connsiteX4" fmla="*/ 86311 w 164416"/>
                  <a:gd name="connsiteY4" fmla="*/ 86202 h 188289"/>
                  <a:gd name="connsiteX5" fmla="*/ 32971 w 164416"/>
                  <a:gd name="connsiteY5" fmla="*/ 93822 h 188289"/>
                  <a:gd name="connsiteX6" fmla="*/ 6301 w 164416"/>
                  <a:gd name="connsiteY6" fmla="*/ 162402 h 188289"/>
                  <a:gd name="connsiteX7" fmla="*/ 79644 w 164416"/>
                  <a:gd name="connsiteY7" fmla="*/ 178594 h 188289"/>
                  <a:gd name="connsiteX8" fmla="*/ 85359 w 164416"/>
                  <a:gd name="connsiteY8" fmla="*/ 175737 h 188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4416" h="188289">
                    <a:moveTo>
                      <a:pt x="164416" y="65247"/>
                    </a:moveTo>
                    <a:cubicBezTo>
                      <a:pt x="159654" y="50007"/>
                      <a:pt x="167274" y="30957"/>
                      <a:pt x="153939" y="18574"/>
                    </a:cubicBezTo>
                    <a:cubicBezTo>
                      <a:pt x="143461" y="8097"/>
                      <a:pt x="129174" y="-2381"/>
                      <a:pt x="114886" y="477"/>
                    </a:cubicBezTo>
                    <a:cubicBezTo>
                      <a:pt x="94884" y="5240"/>
                      <a:pt x="85359" y="24290"/>
                      <a:pt x="83454" y="44292"/>
                    </a:cubicBezTo>
                    <a:cubicBezTo>
                      <a:pt x="81549" y="58580"/>
                      <a:pt x="82501" y="72867"/>
                      <a:pt x="86311" y="86202"/>
                    </a:cubicBezTo>
                    <a:cubicBezTo>
                      <a:pt x="68214" y="92869"/>
                      <a:pt x="50116" y="85249"/>
                      <a:pt x="32971" y="93822"/>
                    </a:cubicBezTo>
                    <a:cubicBezTo>
                      <a:pt x="2491" y="110015"/>
                      <a:pt x="-7986" y="136685"/>
                      <a:pt x="6301" y="162402"/>
                    </a:cubicBezTo>
                    <a:cubicBezTo>
                      <a:pt x="22494" y="190024"/>
                      <a:pt x="50116" y="195740"/>
                      <a:pt x="79644" y="178594"/>
                    </a:cubicBezTo>
                    <a:cubicBezTo>
                      <a:pt x="81549" y="177642"/>
                      <a:pt x="83454" y="176690"/>
                      <a:pt x="85359" y="17573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32F8655-BB21-C0C9-789A-408F9929ED4A}"/>
                  </a:ext>
                </a:extLst>
              </p:cNvPr>
              <p:cNvSpPr/>
              <p:nvPr/>
            </p:nvSpPr>
            <p:spPr>
              <a:xfrm>
                <a:off x="8658300" y="5326085"/>
                <a:ext cx="247157" cy="111307"/>
              </a:xfrm>
              <a:custGeom>
                <a:avLst/>
                <a:gdLst>
                  <a:gd name="connsiteX0" fmla="*/ 170422 w 247157"/>
                  <a:gd name="connsiteY0" fmla="*/ 14582 h 111307"/>
                  <a:gd name="connsiteX1" fmla="*/ 212332 w 247157"/>
                  <a:gd name="connsiteY1" fmla="*/ 4105 h 111307"/>
                  <a:gd name="connsiteX2" fmla="*/ 246622 w 247157"/>
                  <a:gd name="connsiteY2" fmla="*/ 35537 h 111307"/>
                  <a:gd name="connsiteX3" fmla="*/ 220905 w 247157"/>
                  <a:gd name="connsiteY3" fmla="*/ 64112 h 111307"/>
                  <a:gd name="connsiteX4" fmla="*/ 169469 w 247157"/>
                  <a:gd name="connsiteY4" fmla="*/ 56492 h 111307"/>
                  <a:gd name="connsiteX5" fmla="*/ 98032 w 247157"/>
                  <a:gd name="connsiteY5" fmla="*/ 110785 h 111307"/>
                  <a:gd name="connsiteX6" fmla="*/ 60885 w 247157"/>
                  <a:gd name="connsiteY6" fmla="*/ 71733 h 111307"/>
                  <a:gd name="connsiteX7" fmla="*/ 10402 w 247157"/>
                  <a:gd name="connsiteY7" fmla="*/ 53635 h 111307"/>
                  <a:gd name="connsiteX8" fmla="*/ 21832 w 247157"/>
                  <a:gd name="connsiteY8" fmla="*/ 9820 h 111307"/>
                  <a:gd name="connsiteX9" fmla="*/ 81839 w 247157"/>
                  <a:gd name="connsiteY9" fmla="*/ 8867 h 11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7157" h="111307">
                    <a:moveTo>
                      <a:pt x="170422" y="14582"/>
                    </a:moveTo>
                    <a:cubicBezTo>
                      <a:pt x="179947" y="-6373"/>
                      <a:pt x="197092" y="295"/>
                      <a:pt x="212332" y="4105"/>
                    </a:cubicBezTo>
                    <a:cubicBezTo>
                      <a:pt x="229477" y="7915"/>
                      <a:pt x="243764" y="16487"/>
                      <a:pt x="246622" y="35537"/>
                    </a:cubicBezTo>
                    <a:cubicBezTo>
                      <a:pt x="249480" y="53635"/>
                      <a:pt x="240907" y="63160"/>
                      <a:pt x="220905" y="64112"/>
                    </a:cubicBezTo>
                    <a:cubicBezTo>
                      <a:pt x="202807" y="65065"/>
                      <a:pt x="185662" y="66017"/>
                      <a:pt x="169469" y="56492"/>
                    </a:cubicBezTo>
                    <a:cubicBezTo>
                      <a:pt x="152324" y="106022"/>
                      <a:pt x="141847" y="113642"/>
                      <a:pt x="98032" y="110785"/>
                    </a:cubicBezTo>
                    <a:cubicBezTo>
                      <a:pt x="73267" y="108880"/>
                      <a:pt x="67552" y="103165"/>
                      <a:pt x="60885" y="71733"/>
                    </a:cubicBezTo>
                    <a:cubicBezTo>
                      <a:pt x="41835" y="71733"/>
                      <a:pt x="24689" y="69827"/>
                      <a:pt x="10402" y="53635"/>
                    </a:cubicBezTo>
                    <a:cubicBezTo>
                      <a:pt x="-5790" y="33632"/>
                      <a:pt x="-3886" y="16487"/>
                      <a:pt x="21832" y="9820"/>
                    </a:cubicBezTo>
                    <a:cubicBezTo>
                      <a:pt x="40882" y="4105"/>
                      <a:pt x="61837" y="-1610"/>
                      <a:pt x="81839" y="886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B8B8A-0683-4E64-4B4F-43DAACD8DB60}"/>
                  </a:ext>
                </a:extLst>
              </p:cNvPr>
              <p:cNvSpPr/>
              <p:nvPr/>
            </p:nvSpPr>
            <p:spPr>
              <a:xfrm>
                <a:off x="8857297" y="5498761"/>
                <a:ext cx="168563" cy="131465"/>
              </a:xfrm>
              <a:custGeom>
                <a:avLst/>
                <a:gdLst>
                  <a:gd name="connsiteX0" fmla="*/ 113347 w 168563"/>
                  <a:gd name="connsiteY0" fmla="*/ 131466 h 131465"/>
                  <a:gd name="connsiteX1" fmla="*/ 156210 w 168563"/>
                  <a:gd name="connsiteY1" fmla="*/ 92413 h 131465"/>
                  <a:gd name="connsiteX2" fmla="*/ 129540 w 168563"/>
                  <a:gd name="connsiteY2" fmla="*/ 3831 h 131465"/>
                  <a:gd name="connsiteX3" fmla="*/ 0 w 168563"/>
                  <a:gd name="connsiteY3" fmla="*/ 62886 h 131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63" h="131465">
                    <a:moveTo>
                      <a:pt x="113347" y="131466"/>
                    </a:moveTo>
                    <a:cubicBezTo>
                      <a:pt x="121920" y="112416"/>
                      <a:pt x="143827" y="108606"/>
                      <a:pt x="156210" y="92413"/>
                    </a:cubicBezTo>
                    <a:cubicBezTo>
                      <a:pt x="180975" y="60981"/>
                      <a:pt x="166688" y="17166"/>
                      <a:pt x="129540" y="3831"/>
                    </a:cubicBezTo>
                    <a:cubicBezTo>
                      <a:pt x="83820" y="-11409"/>
                      <a:pt x="16192" y="20976"/>
                      <a:pt x="0" y="62886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7652338-EB0A-D27C-B75C-D477BC2F421B}"/>
                  </a:ext>
                </a:extLst>
              </p:cNvPr>
              <p:cNvSpPr/>
              <p:nvPr/>
            </p:nvSpPr>
            <p:spPr>
              <a:xfrm>
                <a:off x="8855245" y="5626523"/>
                <a:ext cx="139820" cy="138721"/>
              </a:xfrm>
              <a:custGeom>
                <a:avLst/>
                <a:gdLst>
                  <a:gd name="connsiteX0" fmla="*/ 94444 w 139820"/>
                  <a:gd name="connsiteY0" fmla="*/ 847 h 138721"/>
                  <a:gd name="connsiteX1" fmla="*/ 107779 w 139820"/>
                  <a:gd name="connsiteY1" fmla="*/ 847 h 138721"/>
                  <a:gd name="connsiteX2" fmla="*/ 139212 w 139820"/>
                  <a:gd name="connsiteY2" fmla="*/ 81809 h 138721"/>
                  <a:gd name="connsiteX3" fmla="*/ 100159 w 139820"/>
                  <a:gd name="connsiteY3" fmla="*/ 132292 h 138721"/>
                  <a:gd name="connsiteX4" fmla="*/ 26817 w 139820"/>
                  <a:gd name="connsiteY4" fmla="*/ 120862 h 138721"/>
                  <a:gd name="connsiteX5" fmla="*/ 5862 w 139820"/>
                  <a:gd name="connsiteY5" fmla="*/ 55139 h 13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820" h="138721">
                    <a:moveTo>
                      <a:pt x="94444" y="847"/>
                    </a:moveTo>
                    <a:cubicBezTo>
                      <a:pt x="99207" y="847"/>
                      <a:pt x="104922" y="-1058"/>
                      <a:pt x="107779" y="847"/>
                    </a:cubicBezTo>
                    <a:cubicBezTo>
                      <a:pt x="135402" y="20850"/>
                      <a:pt x="142069" y="49425"/>
                      <a:pt x="139212" y="81809"/>
                    </a:cubicBezTo>
                    <a:cubicBezTo>
                      <a:pt x="137307" y="107527"/>
                      <a:pt x="123019" y="122767"/>
                      <a:pt x="100159" y="132292"/>
                    </a:cubicBezTo>
                    <a:cubicBezTo>
                      <a:pt x="73489" y="143722"/>
                      <a:pt x="47772" y="139912"/>
                      <a:pt x="26817" y="120862"/>
                    </a:cubicBezTo>
                    <a:cubicBezTo>
                      <a:pt x="7767" y="103717"/>
                      <a:pt x="-9378" y="84667"/>
                      <a:pt x="5862" y="5513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1B35A58-D771-3013-2F0C-44ACC3BABA1F}"/>
                  </a:ext>
                </a:extLst>
              </p:cNvPr>
              <p:cNvSpPr/>
              <p:nvPr/>
            </p:nvSpPr>
            <p:spPr>
              <a:xfrm>
                <a:off x="8340089" y="5743794"/>
                <a:ext cx="152400" cy="90267"/>
              </a:xfrm>
              <a:custGeom>
                <a:avLst/>
                <a:gdLst>
                  <a:gd name="connsiteX0" fmla="*/ 152400 w 152400"/>
                  <a:gd name="connsiteY0" fmla="*/ 70266 h 90267"/>
                  <a:gd name="connsiteX1" fmla="*/ 123825 w 152400"/>
                  <a:gd name="connsiteY1" fmla="*/ 41691 h 90267"/>
                  <a:gd name="connsiteX2" fmla="*/ 81915 w 152400"/>
                  <a:gd name="connsiteY2" fmla="*/ 5495 h 90267"/>
                  <a:gd name="connsiteX3" fmla="*/ 33338 w 152400"/>
                  <a:gd name="connsiteY3" fmla="*/ 14068 h 90267"/>
                  <a:gd name="connsiteX4" fmla="*/ 96203 w 152400"/>
                  <a:gd name="connsiteY4" fmla="*/ 90268 h 90267"/>
                  <a:gd name="connsiteX5" fmla="*/ 0 w 152400"/>
                  <a:gd name="connsiteY5" fmla="*/ 76933 h 90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400" h="90267">
                    <a:moveTo>
                      <a:pt x="152400" y="70266"/>
                    </a:moveTo>
                    <a:cubicBezTo>
                      <a:pt x="135255" y="68360"/>
                      <a:pt x="133350" y="50263"/>
                      <a:pt x="123825" y="41691"/>
                    </a:cubicBezTo>
                    <a:cubicBezTo>
                      <a:pt x="110490" y="29308"/>
                      <a:pt x="98108" y="14068"/>
                      <a:pt x="81915" y="5495"/>
                    </a:cubicBezTo>
                    <a:cubicBezTo>
                      <a:pt x="65723" y="-4030"/>
                      <a:pt x="52388" y="-1172"/>
                      <a:pt x="33338" y="14068"/>
                    </a:cubicBezTo>
                    <a:cubicBezTo>
                      <a:pt x="43815" y="45500"/>
                      <a:pt x="84773" y="52168"/>
                      <a:pt x="96203" y="90268"/>
                    </a:cubicBezTo>
                    <a:cubicBezTo>
                      <a:pt x="62865" y="83600"/>
                      <a:pt x="32385" y="65503"/>
                      <a:pt x="0" y="7693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75F01E93-4D50-6CF5-C029-43732BF50850}"/>
                  </a:ext>
                </a:extLst>
              </p:cNvPr>
              <p:cNvSpPr/>
              <p:nvPr/>
            </p:nvSpPr>
            <p:spPr>
              <a:xfrm>
                <a:off x="8739187" y="4899659"/>
                <a:ext cx="170497" cy="61402"/>
              </a:xfrm>
              <a:custGeom>
                <a:avLst/>
                <a:gdLst>
                  <a:gd name="connsiteX0" fmla="*/ 170498 w 170497"/>
                  <a:gd name="connsiteY0" fmla="*/ 0 h 61402"/>
                  <a:gd name="connsiteX1" fmla="*/ 0 w 170497"/>
                  <a:gd name="connsiteY1" fmla="*/ 37147 h 61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497" h="61402">
                    <a:moveTo>
                      <a:pt x="170498" y="0"/>
                    </a:moveTo>
                    <a:cubicBezTo>
                      <a:pt x="153352" y="53340"/>
                      <a:pt x="43815" y="86678"/>
                      <a:pt x="0" y="3714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8BAA450-A580-7BF5-94F6-5560EE2CF4D0}"/>
                  </a:ext>
                </a:extLst>
              </p:cNvPr>
              <p:cNvSpPr/>
              <p:nvPr/>
            </p:nvSpPr>
            <p:spPr>
              <a:xfrm>
                <a:off x="8723413" y="5278761"/>
                <a:ext cx="120007" cy="49523"/>
              </a:xfrm>
              <a:custGeom>
                <a:avLst/>
                <a:gdLst>
                  <a:gd name="connsiteX0" fmla="*/ 118644 w 120007"/>
                  <a:gd name="connsiteY0" fmla="*/ 49524 h 49523"/>
                  <a:gd name="connsiteX1" fmla="*/ 92926 w 120007"/>
                  <a:gd name="connsiteY1" fmla="*/ 7614 h 49523"/>
                  <a:gd name="connsiteX2" fmla="*/ 27204 w 120007"/>
                  <a:gd name="connsiteY2" fmla="*/ 2851 h 49523"/>
                  <a:gd name="connsiteX3" fmla="*/ 534 w 120007"/>
                  <a:gd name="connsiteY3" fmla="*/ 49524 h 4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7" h="49523">
                    <a:moveTo>
                      <a:pt x="118644" y="49524"/>
                    </a:moveTo>
                    <a:cubicBezTo>
                      <a:pt x="122454" y="21901"/>
                      <a:pt x="119597" y="18091"/>
                      <a:pt x="92926" y="7614"/>
                    </a:cubicBezTo>
                    <a:cubicBezTo>
                      <a:pt x="71019" y="-959"/>
                      <a:pt x="49111" y="-1911"/>
                      <a:pt x="27204" y="2851"/>
                    </a:cubicBezTo>
                    <a:cubicBezTo>
                      <a:pt x="6249" y="7614"/>
                      <a:pt x="-2324" y="22854"/>
                      <a:pt x="534" y="4952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B421D38C-7DEF-B0D6-96AE-E7D1249E9C63}"/>
                  </a:ext>
                </a:extLst>
              </p:cNvPr>
              <p:cNvSpPr/>
              <p:nvPr/>
            </p:nvSpPr>
            <p:spPr>
              <a:xfrm>
                <a:off x="9012555" y="5534977"/>
                <a:ext cx="141922" cy="141922"/>
              </a:xfrm>
              <a:custGeom>
                <a:avLst/>
                <a:gdLst>
                  <a:gd name="connsiteX0" fmla="*/ 141922 w 141922"/>
                  <a:gd name="connsiteY0" fmla="*/ 0 h 141922"/>
                  <a:gd name="connsiteX1" fmla="*/ 34290 w 141922"/>
                  <a:gd name="connsiteY1" fmla="*/ 94298 h 141922"/>
                  <a:gd name="connsiteX2" fmla="*/ 0 w 141922"/>
                  <a:gd name="connsiteY2" fmla="*/ 141923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1922" h="141922">
                    <a:moveTo>
                      <a:pt x="141922" y="0"/>
                    </a:moveTo>
                    <a:cubicBezTo>
                      <a:pt x="95250" y="19050"/>
                      <a:pt x="62865" y="55245"/>
                      <a:pt x="34290" y="94298"/>
                    </a:cubicBezTo>
                    <a:cubicBezTo>
                      <a:pt x="22860" y="109538"/>
                      <a:pt x="11430" y="125730"/>
                      <a:pt x="0" y="14192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FC64066A-8DEF-8142-553A-0DFE0C37A1AD}"/>
                  </a:ext>
                </a:extLst>
              </p:cNvPr>
              <p:cNvSpPr/>
              <p:nvPr/>
            </p:nvSpPr>
            <p:spPr>
              <a:xfrm>
                <a:off x="8667424" y="4563427"/>
                <a:ext cx="61285" cy="158115"/>
              </a:xfrm>
              <a:custGeom>
                <a:avLst/>
                <a:gdLst>
                  <a:gd name="connsiteX0" fmla="*/ 19375 w 61285"/>
                  <a:gd name="connsiteY0" fmla="*/ 0 h 158115"/>
                  <a:gd name="connsiteX1" fmla="*/ 17470 w 61285"/>
                  <a:gd name="connsiteY1" fmla="*/ 97155 h 158115"/>
                  <a:gd name="connsiteX2" fmla="*/ 61285 w 61285"/>
                  <a:gd name="connsiteY2" fmla="*/ 158115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285" h="158115">
                    <a:moveTo>
                      <a:pt x="19375" y="0"/>
                    </a:moveTo>
                    <a:cubicBezTo>
                      <a:pt x="-12057" y="29528"/>
                      <a:pt x="325" y="67628"/>
                      <a:pt x="17470" y="97155"/>
                    </a:cubicBezTo>
                    <a:cubicBezTo>
                      <a:pt x="29852" y="119063"/>
                      <a:pt x="46998" y="138113"/>
                      <a:pt x="61285" y="1581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1997872A-E91B-6CD6-53BD-9493F47B5E59}"/>
                  </a:ext>
                </a:extLst>
              </p:cNvPr>
              <p:cNvSpPr/>
              <p:nvPr/>
            </p:nvSpPr>
            <p:spPr>
              <a:xfrm>
                <a:off x="8956603" y="5295628"/>
                <a:ext cx="183780" cy="126636"/>
              </a:xfrm>
              <a:custGeom>
                <a:avLst/>
                <a:gdLst>
                  <a:gd name="connsiteX0" fmla="*/ 21661 w 183780"/>
                  <a:gd name="connsiteY0" fmla="*/ 37419 h 126636"/>
                  <a:gd name="connsiteX1" fmla="*/ 6421 w 183780"/>
                  <a:gd name="connsiteY1" fmla="*/ 47897 h 126636"/>
                  <a:gd name="connsiteX2" fmla="*/ 21661 w 183780"/>
                  <a:gd name="connsiteY2" fmla="*/ 88854 h 126636"/>
                  <a:gd name="connsiteX3" fmla="*/ 66429 w 183780"/>
                  <a:gd name="connsiteY3" fmla="*/ 113619 h 126636"/>
                  <a:gd name="connsiteX4" fmla="*/ 105481 w 183780"/>
                  <a:gd name="connsiteY4" fmla="*/ 126002 h 126636"/>
                  <a:gd name="connsiteX5" fmla="*/ 130246 w 183780"/>
                  <a:gd name="connsiteY5" fmla="*/ 92664 h 126636"/>
                  <a:gd name="connsiteX6" fmla="*/ 183586 w 183780"/>
                  <a:gd name="connsiteY6" fmla="*/ 60279 h 126636"/>
                  <a:gd name="connsiteX7" fmla="*/ 160726 w 183780"/>
                  <a:gd name="connsiteY7" fmla="*/ 25989 h 126636"/>
                  <a:gd name="connsiteX8" fmla="*/ 108339 w 183780"/>
                  <a:gd name="connsiteY8" fmla="*/ 31704 h 126636"/>
                  <a:gd name="connsiteX9" fmla="*/ 42616 w 183780"/>
                  <a:gd name="connsiteY9" fmla="*/ 272 h 126636"/>
                  <a:gd name="connsiteX10" fmla="*/ 14041 w 183780"/>
                  <a:gd name="connsiteY10" fmla="*/ 11702 h 126636"/>
                  <a:gd name="connsiteX11" fmla="*/ 34996 w 183780"/>
                  <a:gd name="connsiteY11" fmla="*/ 45039 h 12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780" h="126636">
                    <a:moveTo>
                      <a:pt x="21661" y="37419"/>
                    </a:moveTo>
                    <a:cubicBezTo>
                      <a:pt x="15946" y="41229"/>
                      <a:pt x="10231" y="43134"/>
                      <a:pt x="6421" y="47897"/>
                    </a:cubicBezTo>
                    <a:cubicBezTo>
                      <a:pt x="-6914" y="63137"/>
                      <a:pt x="1659" y="87902"/>
                      <a:pt x="21661" y="88854"/>
                    </a:cubicBezTo>
                    <a:cubicBezTo>
                      <a:pt x="42616" y="89807"/>
                      <a:pt x="54998" y="97427"/>
                      <a:pt x="66429" y="113619"/>
                    </a:cubicBezTo>
                    <a:cubicBezTo>
                      <a:pt x="75954" y="126002"/>
                      <a:pt x="92146" y="127907"/>
                      <a:pt x="105481" y="126002"/>
                    </a:cubicBezTo>
                    <a:cubicBezTo>
                      <a:pt x="122626" y="124097"/>
                      <a:pt x="137866" y="115524"/>
                      <a:pt x="130246" y="92664"/>
                    </a:cubicBezTo>
                    <a:cubicBezTo>
                      <a:pt x="152154" y="86949"/>
                      <a:pt x="178823" y="89807"/>
                      <a:pt x="183586" y="60279"/>
                    </a:cubicBezTo>
                    <a:cubicBezTo>
                      <a:pt x="185491" y="45039"/>
                      <a:pt x="173109" y="34562"/>
                      <a:pt x="160726" y="25989"/>
                    </a:cubicBezTo>
                    <a:cubicBezTo>
                      <a:pt x="141676" y="12654"/>
                      <a:pt x="124531" y="10749"/>
                      <a:pt x="108339" y="31704"/>
                    </a:cubicBezTo>
                    <a:cubicBezTo>
                      <a:pt x="90241" y="10749"/>
                      <a:pt x="67381" y="3129"/>
                      <a:pt x="42616" y="272"/>
                    </a:cubicBezTo>
                    <a:cubicBezTo>
                      <a:pt x="31186" y="-1633"/>
                      <a:pt x="22614" y="6939"/>
                      <a:pt x="14041" y="11702"/>
                    </a:cubicBezTo>
                    <a:cubicBezTo>
                      <a:pt x="12136" y="29799"/>
                      <a:pt x="28329" y="34562"/>
                      <a:pt x="34996" y="4503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FE4524C4-F981-B76D-AC24-3E056B5DF56E}"/>
                  </a:ext>
                </a:extLst>
              </p:cNvPr>
              <p:cNvSpPr/>
              <p:nvPr/>
            </p:nvSpPr>
            <p:spPr>
              <a:xfrm>
                <a:off x="8824311" y="4418647"/>
                <a:ext cx="35843" cy="129540"/>
              </a:xfrm>
              <a:custGeom>
                <a:avLst/>
                <a:gdLst>
                  <a:gd name="connsiteX0" fmla="*/ 35843 w 35843"/>
                  <a:gd name="connsiteY0" fmla="*/ 0 h 129540"/>
                  <a:gd name="connsiteX1" fmla="*/ 2506 w 35843"/>
                  <a:gd name="connsiteY1" fmla="*/ 50483 h 129540"/>
                  <a:gd name="connsiteX2" fmla="*/ 14888 w 35843"/>
                  <a:gd name="connsiteY2" fmla="*/ 129540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843" h="129540">
                    <a:moveTo>
                      <a:pt x="35843" y="0"/>
                    </a:moveTo>
                    <a:cubicBezTo>
                      <a:pt x="9173" y="5715"/>
                      <a:pt x="6315" y="30480"/>
                      <a:pt x="2506" y="50483"/>
                    </a:cubicBezTo>
                    <a:cubicBezTo>
                      <a:pt x="-2257" y="77153"/>
                      <a:pt x="-1305" y="104775"/>
                      <a:pt x="14888" y="12954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4F140CB-6CD7-502A-D0C1-0A65654C7D95}"/>
                  </a:ext>
                </a:extLst>
              </p:cNvPr>
              <p:cNvSpPr/>
              <p:nvPr/>
            </p:nvSpPr>
            <p:spPr>
              <a:xfrm>
                <a:off x="8687329" y="5716905"/>
                <a:ext cx="91863" cy="122872"/>
              </a:xfrm>
              <a:custGeom>
                <a:avLst/>
                <a:gdLst>
                  <a:gd name="connsiteX0" fmla="*/ 91864 w 91863"/>
                  <a:gd name="connsiteY0" fmla="*/ 0 h 122872"/>
                  <a:gd name="connsiteX1" fmla="*/ 423 w 91863"/>
                  <a:gd name="connsiteY1" fmla="*/ 115252 h 122872"/>
                  <a:gd name="connsiteX2" fmla="*/ 423 w 91863"/>
                  <a:gd name="connsiteY2" fmla="*/ 122872 h 122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863" h="122872">
                    <a:moveTo>
                      <a:pt x="91864" y="0"/>
                    </a:moveTo>
                    <a:cubicBezTo>
                      <a:pt x="46144" y="26670"/>
                      <a:pt x="16616" y="66675"/>
                      <a:pt x="423" y="115252"/>
                    </a:cubicBezTo>
                    <a:cubicBezTo>
                      <a:pt x="-529" y="117157"/>
                      <a:pt x="423" y="120015"/>
                      <a:pt x="423" y="12287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2859636-1AF3-8E36-A2CB-E0BC2873C16A}"/>
                  </a:ext>
                </a:extLst>
              </p:cNvPr>
              <p:cNvSpPr/>
              <p:nvPr/>
            </p:nvSpPr>
            <p:spPr>
              <a:xfrm>
                <a:off x="8501869" y="4768215"/>
                <a:ext cx="105872" cy="225742"/>
              </a:xfrm>
              <a:custGeom>
                <a:avLst/>
                <a:gdLst>
                  <a:gd name="connsiteX0" fmla="*/ 5860 w 105872"/>
                  <a:gd name="connsiteY0" fmla="*/ 0 h 225742"/>
                  <a:gd name="connsiteX1" fmla="*/ 62057 w 105872"/>
                  <a:gd name="connsiteY1" fmla="*/ 180975 h 225742"/>
                  <a:gd name="connsiteX2" fmla="*/ 105873 w 105872"/>
                  <a:gd name="connsiteY2" fmla="*/ 225742 h 225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872" h="225742">
                    <a:moveTo>
                      <a:pt x="5860" y="0"/>
                    </a:moveTo>
                    <a:cubicBezTo>
                      <a:pt x="-14143" y="72390"/>
                      <a:pt x="20148" y="127635"/>
                      <a:pt x="62057" y="180975"/>
                    </a:cubicBezTo>
                    <a:cubicBezTo>
                      <a:pt x="74440" y="197167"/>
                      <a:pt x="87775" y="215265"/>
                      <a:pt x="105873" y="22574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1AF2789B-B872-EBA3-1708-471820D1B4D6}"/>
                  </a:ext>
                </a:extLst>
              </p:cNvPr>
              <p:cNvSpPr/>
              <p:nvPr/>
            </p:nvSpPr>
            <p:spPr>
              <a:xfrm>
                <a:off x="8676322" y="5451157"/>
                <a:ext cx="47625" cy="125730"/>
              </a:xfrm>
              <a:custGeom>
                <a:avLst/>
                <a:gdLst>
                  <a:gd name="connsiteX0" fmla="*/ 47625 w 47625"/>
                  <a:gd name="connsiteY0" fmla="*/ 0 h 125730"/>
                  <a:gd name="connsiteX1" fmla="*/ 0 w 47625"/>
                  <a:gd name="connsiteY1" fmla="*/ 125730 h 12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5" h="125730">
                    <a:moveTo>
                      <a:pt x="47625" y="0"/>
                    </a:moveTo>
                    <a:cubicBezTo>
                      <a:pt x="31432" y="41910"/>
                      <a:pt x="16192" y="83820"/>
                      <a:pt x="0" y="1257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B512B486-5301-02EF-E29C-8C377B9B51AB}"/>
                  </a:ext>
                </a:extLst>
              </p:cNvPr>
              <p:cNvSpPr/>
              <p:nvPr/>
            </p:nvSpPr>
            <p:spPr>
              <a:xfrm>
                <a:off x="8813482" y="4657725"/>
                <a:ext cx="115252" cy="49961"/>
              </a:xfrm>
              <a:custGeom>
                <a:avLst/>
                <a:gdLst>
                  <a:gd name="connsiteX0" fmla="*/ 115253 w 115252"/>
                  <a:gd name="connsiteY0" fmla="*/ 0 h 49961"/>
                  <a:gd name="connsiteX1" fmla="*/ 0 w 115252"/>
                  <a:gd name="connsiteY1" fmla="*/ 41910 h 4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5252" h="49961">
                    <a:moveTo>
                      <a:pt x="115253" y="0"/>
                    </a:moveTo>
                    <a:cubicBezTo>
                      <a:pt x="80010" y="50482"/>
                      <a:pt x="57150" y="59055"/>
                      <a:pt x="0" y="419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81D29AA-3DC0-66F8-04CA-515F4959830A}"/>
                  </a:ext>
                </a:extLst>
              </p:cNvPr>
              <p:cNvSpPr/>
              <p:nvPr/>
            </p:nvSpPr>
            <p:spPr>
              <a:xfrm>
                <a:off x="9064942" y="5630227"/>
                <a:ext cx="100012" cy="84772"/>
              </a:xfrm>
              <a:custGeom>
                <a:avLst/>
                <a:gdLst>
                  <a:gd name="connsiteX0" fmla="*/ 100013 w 100012"/>
                  <a:gd name="connsiteY0" fmla="*/ 0 h 84772"/>
                  <a:gd name="connsiteX1" fmla="*/ 16193 w 100012"/>
                  <a:gd name="connsiteY1" fmla="*/ 58103 h 84772"/>
                  <a:gd name="connsiteX2" fmla="*/ 0 w 100012"/>
                  <a:gd name="connsiteY2" fmla="*/ 84773 h 84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2" h="84772">
                    <a:moveTo>
                      <a:pt x="100013" y="0"/>
                    </a:moveTo>
                    <a:cubicBezTo>
                      <a:pt x="70485" y="17145"/>
                      <a:pt x="38100" y="30480"/>
                      <a:pt x="16193" y="58103"/>
                    </a:cubicBezTo>
                    <a:cubicBezTo>
                      <a:pt x="9525" y="65723"/>
                      <a:pt x="0" y="72390"/>
                      <a:pt x="0" y="8477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C2E13412-9619-702C-4896-22B06476AC6D}"/>
                  </a:ext>
                </a:extLst>
              </p:cNvPr>
              <p:cNvSpPr/>
              <p:nvPr/>
            </p:nvSpPr>
            <p:spPr>
              <a:xfrm>
                <a:off x="8576310" y="4805362"/>
                <a:ext cx="13665" cy="110490"/>
              </a:xfrm>
              <a:custGeom>
                <a:avLst/>
                <a:gdLst>
                  <a:gd name="connsiteX0" fmla="*/ 2857 w 13665"/>
                  <a:gd name="connsiteY0" fmla="*/ 0 h 110490"/>
                  <a:gd name="connsiteX1" fmla="*/ 0 w 13665"/>
                  <a:gd name="connsiteY1" fmla="*/ 110490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65" h="110490">
                    <a:moveTo>
                      <a:pt x="2857" y="0"/>
                    </a:moveTo>
                    <a:cubicBezTo>
                      <a:pt x="13335" y="37147"/>
                      <a:pt x="21907" y="74295"/>
                      <a:pt x="0" y="11049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5324220A-6799-8328-329D-BAC4B17439E3}"/>
                  </a:ext>
                </a:extLst>
              </p:cNvPr>
              <p:cNvSpPr/>
              <p:nvPr/>
            </p:nvSpPr>
            <p:spPr>
              <a:xfrm>
                <a:off x="9112567" y="5735002"/>
                <a:ext cx="73342" cy="63817"/>
              </a:xfrm>
              <a:custGeom>
                <a:avLst/>
                <a:gdLst>
                  <a:gd name="connsiteX0" fmla="*/ 73343 w 73342"/>
                  <a:gd name="connsiteY0" fmla="*/ 0 h 63817"/>
                  <a:gd name="connsiteX1" fmla="*/ 55245 w 73342"/>
                  <a:gd name="connsiteY1" fmla="*/ 13335 h 63817"/>
                  <a:gd name="connsiteX2" fmla="*/ 0 w 73342"/>
                  <a:gd name="connsiteY2" fmla="*/ 63818 h 6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42" h="63817">
                    <a:moveTo>
                      <a:pt x="73343" y="0"/>
                    </a:moveTo>
                    <a:cubicBezTo>
                      <a:pt x="71438" y="9525"/>
                      <a:pt x="60960" y="9525"/>
                      <a:pt x="55245" y="13335"/>
                    </a:cubicBezTo>
                    <a:cubicBezTo>
                      <a:pt x="32385" y="25718"/>
                      <a:pt x="13335" y="40958"/>
                      <a:pt x="0" y="6381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BE6F886-6D06-FD7A-0A19-8B95409A83F9}"/>
                  </a:ext>
                </a:extLst>
              </p:cNvPr>
              <p:cNvSpPr/>
              <p:nvPr/>
            </p:nvSpPr>
            <p:spPr>
              <a:xfrm>
                <a:off x="8744902" y="5769292"/>
                <a:ext cx="70485" cy="76200"/>
              </a:xfrm>
              <a:custGeom>
                <a:avLst/>
                <a:gdLst>
                  <a:gd name="connsiteX0" fmla="*/ 70485 w 70485"/>
                  <a:gd name="connsiteY0" fmla="*/ 0 h 76200"/>
                  <a:gd name="connsiteX1" fmla="*/ 0 w 70485"/>
                  <a:gd name="connsiteY1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485" h="76200">
                    <a:moveTo>
                      <a:pt x="70485" y="0"/>
                    </a:moveTo>
                    <a:cubicBezTo>
                      <a:pt x="41910" y="20955"/>
                      <a:pt x="16193" y="44768"/>
                      <a:pt x="0" y="7620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7F640E5-BBDC-32ED-46C6-94DB7A78F887}"/>
                  </a:ext>
                </a:extLst>
              </p:cNvPr>
              <p:cNvSpPr/>
              <p:nvPr/>
            </p:nvSpPr>
            <p:spPr>
              <a:xfrm>
                <a:off x="8934450" y="5412105"/>
                <a:ext cx="60007" cy="70484"/>
              </a:xfrm>
              <a:custGeom>
                <a:avLst/>
                <a:gdLst>
                  <a:gd name="connsiteX0" fmla="*/ 60007 w 60007"/>
                  <a:gd name="connsiteY0" fmla="*/ 0 h 70484"/>
                  <a:gd name="connsiteX1" fmla="*/ 0 w 60007"/>
                  <a:gd name="connsiteY1" fmla="*/ 70485 h 7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007" h="70484">
                    <a:moveTo>
                      <a:pt x="60007" y="0"/>
                    </a:moveTo>
                    <a:cubicBezTo>
                      <a:pt x="33338" y="18097"/>
                      <a:pt x="9525" y="39052"/>
                      <a:pt x="0" y="7048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240D1A5-E19A-D8A6-7E84-F4DF782037DF}"/>
                  </a:ext>
                </a:extLst>
              </p:cNvPr>
              <p:cNvSpPr/>
              <p:nvPr/>
            </p:nvSpPr>
            <p:spPr>
              <a:xfrm>
                <a:off x="8943975" y="5787389"/>
                <a:ext cx="68580" cy="62865"/>
              </a:xfrm>
              <a:custGeom>
                <a:avLst/>
                <a:gdLst>
                  <a:gd name="connsiteX0" fmla="*/ 68580 w 68580"/>
                  <a:gd name="connsiteY0" fmla="*/ 0 h 62865"/>
                  <a:gd name="connsiteX1" fmla="*/ 0 w 68580"/>
                  <a:gd name="connsiteY1" fmla="*/ 62865 h 6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80" h="62865">
                    <a:moveTo>
                      <a:pt x="68580" y="0"/>
                    </a:moveTo>
                    <a:cubicBezTo>
                      <a:pt x="40957" y="15240"/>
                      <a:pt x="17145" y="36195"/>
                      <a:pt x="0" y="628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1918397-1353-3FC6-334C-43485DE37496}"/>
                  </a:ext>
                </a:extLst>
              </p:cNvPr>
              <p:cNvSpPr/>
              <p:nvPr/>
            </p:nvSpPr>
            <p:spPr>
              <a:xfrm>
                <a:off x="8823007" y="5787389"/>
                <a:ext cx="58102" cy="58102"/>
              </a:xfrm>
              <a:custGeom>
                <a:avLst/>
                <a:gdLst>
                  <a:gd name="connsiteX0" fmla="*/ 58103 w 58102"/>
                  <a:gd name="connsiteY0" fmla="*/ 0 h 58102"/>
                  <a:gd name="connsiteX1" fmla="*/ 0 w 58102"/>
                  <a:gd name="connsiteY1" fmla="*/ 58103 h 5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102" h="58102">
                    <a:moveTo>
                      <a:pt x="58103" y="0"/>
                    </a:moveTo>
                    <a:cubicBezTo>
                      <a:pt x="35243" y="16193"/>
                      <a:pt x="8573" y="27623"/>
                      <a:pt x="0" y="5810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B966B0C-CB6A-93CB-693C-40E94309FC51}"/>
                  </a:ext>
                </a:extLst>
              </p:cNvPr>
              <p:cNvSpPr/>
              <p:nvPr/>
            </p:nvSpPr>
            <p:spPr>
              <a:xfrm>
                <a:off x="8771533" y="5664517"/>
                <a:ext cx="81001" cy="59317"/>
              </a:xfrm>
              <a:custGeom>
                <a:avLst/>
                <a:gdLst>
                  <a:gd name="connsiteX0" fmla="*/ 81001 w 81001"/>
                  <a:gd name="connsiteY0" fmla="*/ 44768 h 59317"/>
                  <a:gd name="connsiteX1" fmla="*/ 20993 w 81001"/>
                  <a:gd name="connsiteY1" fmla="*/ 54293 h 59317"/>
                  <a:gd name="connsiteX2" fmla="*/ 39 w 81001"/>
                  <a:gd name="connsiteY2" fmla="*/ 0 h 5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001" h="59317">
                    <a:moveTo>
                      <a:pt x="81001" y="44768"/>
                    </a:moveTo>
                    <a:cubicBezTo>
                      <a:pt x="62904" y="60960"/>
                      <a:pt x="40996" y="62865"/>
                      <a:pt x="20993" y="54293"/>
                    </a:cubicBezTo>
                    <a:cubicBezTo>
                      <a:pt x="-1866" y="44768"/>
                      <a:pt x="39" y="20955"/>
                      <a:pt x="39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3AC8A85-6D2E-9FBA-D970-5A88C9A0C438}"/>
                  </a:ext>
                </a:extLst>
              </p:cNvPr>
              <p:cNvSpPr/>
              <p:nvPr/>
            </p:nvSpPr>
            <p:spPr>
              <a:xfrm>
                <a:off x="8842057" y="4986337"/>
                <a:ext cx="65722" cy="16464"/>
              </a:xfrm>
              <a:custGeom>
                <a:avLst/>
                <a:gdLst>
                  <a:gd name="connsiteX0" fmla="*/ 0 w 65722"/>
                  <a:gd name="connsiteY0" fmla="*/ 0 h 16464"/>
                  <a:gd name="connsiteX1" fmla="*/ 65723 w 65722"/>
                  <a:gd name="connsiteY1" fmla="*/ 2857 h 1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722" h="16464">
                    <a:moveTo>
                      <a:pt x="0" y="0"/>
                    </a:moveTo>
                    <a:cubicBezTo>
                      <a:pt x="31432" y="20955"/>
                      <a:pt x="44768" y="21907"/>
                      <a:pt x="65723" y="285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8DE9503-C046-6FD9-0276-E910BB22B2AD}"/>
                  </a:ext>
                </a:extLst>
              </p:cNvPr>
              <p:cNvSpPr/>
              <p:nvPr/>
            </p:nvSpPr>
            <p:spPr>
              <a:xfrm>
                <a:off x="8621077" y="4676607"/>
                <a:ext cx="55245" cy="5693"/>
              </a:xfrm>
              <a:custGeom>
                <a:avLst/>
                <a:gdLst>
                  <a:gd name="connsiteX0" fmla="*/ 0 w 55245"/>
                  <a:gd name="connsiteY0" fmla="*/ 168 h 5693"/>
                  <a:gd name="connsiteX1" fmla="*/ 55245 w 55245"/>
                  <a:gd name="connsiteY1" fmla="*/ 168 h 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245" h="5693">
                    <a:moveTo>
                      <a:pt x="0" y="168"/>
                    </a:moveTo>
                    <a:cubicBezTo>
                      <a:pt x="18098" y="13503"/>
                      <a:pt x="37148" y="-1737"/>
                      <a:pt x="55245" y="16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B3B62F0-C110-A41B-7F6E-603142102F8E}"/>
                  </a:ext>
                </a:extLst>
              </p:cNvPr>
              <p:cNvSpPr/>
              <p:nvPr/>
            </p:nvSpPr>
            <p:spPr>
              <a:xfrm>
                <a:off x="8482012" y="4857750"/>
                <a:ext cx="41910" cy="39052"/>
              </a:xfrm>
              <a:custGeom>
                <a:avLst/>
                <a:gdLst>
                  <a:gd name="connsiteX0" fmla="*/ 0 w 41910"/>
                  <a:gd name="connsiteY0" fmla="*/ 0 h 39052"/>
                  <a:gd name="connsiteX1" fmla="*/ 41910 w 41910"/>
                  <a:gd name="connsiteY1" fmla="*/ 39053 h 3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910" h="39052">
                    <a:moveTo>
                      <a:pt x="0" y="0"/>
                    </a:moveTo>
                    <a:cubicBezTo>
                      <a:pt x="952" y="26670"/>
                      <a:pt x="14288" y="39053"/>
                      <a:pt x="41910" y="390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FB28E1E-A1EA-3308-16C0-F2CC0213E423}"/>
                  </a:ext>
                </a:extLst>
              </p:cNvPr>
              <p:cNvSpPr/>
              <p:nvPr/>
            </p:nvSpPr>
            <p:spPr>
              <a:xfrm>
                <a:off x="9017317" y="5787389"/>
                <a:ext cx="47625" cy="37147"/>
              </a:xfrm>
              <a:custGeom>
                <a:avLst/>
                <a:gdLst>
                  <a:gd name="connsiteX0" fmla="*/ 47625 w 47625"/>
                  <a:gd name="connsiteY0" fmla="*/ 0 h 37147"/>
                  <a:gd name="connsiteX1" fmla="*/ 0 w 47625"/>
                  <a:gd name="connsiteY1" fmla="*/ 37148 h 3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5" h="37147">
                    <a:moveTo>
                      <a:pt x="47625" y="0"/>
                    </a:moveTo>
                    <a:cubicBezTo>
                      <a:pt x="27622" y="6668"/>
                      <a:pt x="12382" y="19050"/>
                      <a:pt x="0" y="3714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9675FF3-7028-39E5-B541-EFC069A73EE5}"/>
                </a:ext>
              </a:extLst>
            </p:cNvPr>
            <p:cNvSpPr/>
            <p:nvPr/>
          </p:nvSpPr>
          <p:spPr>
            <a:xfrm>
              <a:off x="8250555" y="5806288"/>
              <a:ext cx="83819" cy="43966"/>
            </a:xfrm>
            <a:custGeom>
              <a:avLst/>
              <a:gdLst>
                <a:gd name="connsiteX0" fmla="*/ 83820 w 83819"/>
                <a:gd name="connsiteY0" fmla="*/ 43966 h 43966"/>
                <a:gd name="connsiteX1" fmla="*/ 0 w 83819"/>
                <a:gd name="connsiteY1" fmla="*/ 2056 h 4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819" h="43966">
                  <a:moveTo>
                    <a:pt x="83820" y="43966"/>
                  </a:moveTo>
                  <a:cubicBezTo>
                    <a:pt x="64770" y="12534"/>
                    <a:pt x="39052" y="-6516"/>
                    <a:pt x="0" y="2056"/>
                  </a:cubicBezTo>
                </a:path>
              </a:pathLst>
            </a:custGeom>
            <a:noFill/>
            <a:ln w="25400" cap="rnd">
              <a:solidFill>
                <a:srgbClr val="000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9" name="图形 2">
              <a:extLst>
                <a:ext uri="{FF2B5EF4-FFF2-40B4-BE49-F238E27FC236}">
                  <a16:creationId xmlns:a16="http://schemas.microsoft.com/office/drawing/2014/main" id="{156FDC37-2254-D824-730C-6C7101936CE5}"/>
                </a:ext>
              </a:extLst>
            </p:cNvPr>
            <p:cNvGrpSpPr/>
            <p:nvPr/>
          </p:nvGrpSpPr>
          <p:grpSpPr>
            <a:xfrm>
              <a:off x="7578089" y="2827793"/>
              <a:ext cx="1363623" cy="3057704"/>
              <a:chOff x="7578089" y="2827793"/>
              <a:chExt cx="1363623" cy="3057704"/>
            </a:xfrm>
            <a:noFill/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CA13BBC-0DD6-C908-EFF0-60C6F0726F81}"/>
                  </a:ext>
                </a:extLst>
              </p:cNvPr>
              <p:cNvSpPr/>
              <p:nvPr/>
            </p:nvSpPr>
            <p:spPr>
              <a:xfrm>
                <a:off x="7650585" y="2827793"/>
                <a:ext cx="1025797" cy="778371"/>
              </a:xfrm>
              <a:custGeom>
                <a:avLst/>
                <a:gdLst>
                  <a:gd name="connsiteX0" fmla="*/ 1001925 w 1025797"/>
                  <a:gd name="connsiteY0" fmla="*/ 277356 h 778371"/>
                  <a:gd name="connsiteX1" fmla="*/ 1024784 w 1025797"/>
                  <a:gd name="connsiteY1" fmla="*/ 227826 h 778371"/>
                  <a:gd name="connsiteX2" fmla="*/ 960014 w 1025797"/>
                  <a:gd name="connsiteY2" fmla="*/ 33516 h 778371"/>
                  <a:gd name="connsiteX3" fmla="*/ 787612 w 1025797"/>
                  <a:gd name="connsiteY3" fmla="*/ 17324 h 778371"/>
                  <a:gd name="connsiteX4" fmla="*/ 747607 w 1025797"/>
                  <a:gd name="connsiteY4" fmla="*/ 63996 h 778371"/>
                  <a:gd name="connsiteX5" fmla="*/ 578062 w 1025797"/>
                  <a:gd name="connsiteY5" fmla="*/ 102096 h 778371"/>
                  <a:gd name="connsiteX6" fmla="*/ 445664 w 1025797"/>
                  <a:gd name="connsiteY6" fmla="*/ 53519 h 778371"/>
                  <a:gd name="connsiteX7" fmla="*/ 342794 w 1025797"/>
                  <a:gd name="connsiteY7" fmla="*/ 150674 h 778371"/>
                  <a:gd name="connsiteX8" fmla="*/ 321839 w 1025797"/>
                  <a:gd name="connsiteY8" fmla="*/ 150674 h 778371"/>
                  <a:gd name="connsiteX9" fmla="*/ 178012 w 1025797"/>
                  <a:gd name="connsiteY9" fmla="*/ 234494 h 778371"/>
                  <a:gd name="connsiteX10" fmla="*/ 155152 w 1025797"/>
                  <a:gd name="connsiteY10" fmla="*/ 410706 h 778371"/>
                  <a:gd name="connsiteX11" fmla="*/ 169439 w 1025797"/>
                  <a:gd name="connsiteY11" fmla="*/ 517386 h 778371"/>
                  <a:gd name="connsiteX12" fmla="*/ 35137 w 1025797"/>
                  <a:gd name="connsiteY12" fmla="*/ 594539 h 778371"/>
                  <a:gd name="connsiteX13" fmla="*/ 847 w 1025797"/>
                  <a:gd name="connsiteY13" fmla="*/ 707886 h 778371"/>
                  <a:gd name="connsiteX14" fmla="*/ 847 w 1025797"/>
                  <a:gd name="connsiteY14" fmla="*/ 778371 h 778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25797" h="778371">
                    <a:moveTo>
                      <a:pt x="1001925" y="277356"/>
                    </a:moveTo>
                    <a:cubicBezTo>
                      <a:pt x="1022879" y="266879"/>
                      <a:pt x="1023832" y="244019"/>
                      <a:pt x="1024784" y="227826"/>
                    </a:cubicBezTo>
                    <a:cubicBezTo>
                      <a:pt x="1029547" y="155436"/>
                      <a:pt x="1019069" y="84951"/>
                      <a:pt x="960014" y="33516"/>
                    </a:cubicBezTo>
                    <a:cubicBezTo>
                      <a:pt x="912389" y="-7441"/>
                      <a:pt x="834284" y="-8394"/>
                      <a:pt x="787612" y="17324"/>
                    </a:cubicBezTo>
                    <a:cubicBezTo>
                      <a:pt x="768562" y="27801"/>
                      <a:pt x="757132" y="44946"/>
                      <a:pt x="747607" y="63996"/>
                    </a:cubicBezTo>
                    <a:cubicBezTo>
                      <a:pt x="678075" y="49709"/>
                      <a:pt x="633307" y="48756"/>
                      <a:pt x="578062" y="102096"/>
                    </a:cubicBezTo>
                    <a:cubicBezTo>
                      <a:pt x="542819" y="63044"/>
                      <a:pt x="497100" y="48756"/>
                      <a:pt x="445664" y="53519"/>
                    </a:cubicBezTo>
                    <a:cubicBezTo>
                      <a:pt x="403754" y="58281"/>
                      <a:pt x="350414" y="86856"/>
                      <a:pt x="342794" y="150674"/>
                    </a:cubicBezTo>
                    <a:cubicBezTo>
                      <a:pt x="336127" y="155436"/>
                      <a:pt x="329459" y="151626"/>
                      <a:pt x="321839" y="150674"/>
                    </a:cubicBezTo>
                    <a:cubicBezTo>
                      <a:pt x="241829" y="138291"/>
                      <a:pt x="206587" y="165914"/>
                      <a:pt x="178012" y="234494"/>
                    </a:cubicBezTo>
                    <a:cubicBezTo>
                      <a:pt x="155152" y="290691"/>
                      <a:pt x="152294" y="349746"/>
                      <a:pt x="155152" y="410706"/>
                    </a:cubicBezTo>
                    <a:cubicBezTo>
                      <a:pt x="157057" y="445949"/>
                      <a:pt x="163725" y="481191"/>
                      <a:pt x="169439" y="517386"/>
                    </a:cubicBezTo>
                    <a:cubicBezTo>
                      <a:pt x="109432" y="517386"/>
                      <a:pt x="64664" y="544056"/>
                      <a:pt x="35137" y="594539"/>
                    </a:cubicBezTo>
                    <a:cubicBezTo>
                      <a:pt x="14182" y="629781"/>
                      <a:pt x="3704" y="667881"/>
                      <a:pt x="847" y="707886"/>
                    </a:cubicBezTo>
                    <a:cubicBezTo>
                      <a:pt x="-1058" y="731699"/>
                      <a:pt x="847" y="755511"/>
                      <a:pt x="847" y="778371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0287285-A1D5-DB68-0FCE-DD3AB5D2FA94}"/>
                  </a:ext>
                </a:extLst>
              </p:cNvPr>
              <p:cNvSpPr/>
              <p:nvPr/>
            </p:nvSpPr>
            <p:spPr>
              <a:xfrm>
                <a:off x="8113394" y="3870007"/>
                <a:ext cx="68580" cy="1123950"/>
              </a:xfrm>
              <a:custGeom>
                <a:avLst/>
                <a:gdLst>
                  <a:gd name="connsiteX0" fmla="*/ 68580 w 68580"/>
                  <a:gd name="connsiteY0" fmla="*/ 0 h 1123950"/>
                  <a:gd name="connsiteX1" fmla="*/ 40005 w 68580"/>
                  <a:gd name="connsiteY1" fmla="*/ 123825 h 1123950"/>
                  <a:gd name="connsiteX2" fmla="*/ 12382 w 68580"/>
                  <a:gd name="connsiteY2" fmla="*/ 312420 h 1123950"/>
                  <a:gd name="connsiteX3" fmla="*/ 3810 w 68580"/>
                  <a:gd name="connsiteY3" fmla="*/ 575310 h 1123950"/>
                  <a:gd name="connsiteX4" fmla="*/ 31432 w 68580"/>
                  <a:gd name="connsiteY4" fmla="*/ 824865 h 1123950"/>
                  <a:gd name="connsiteX5" fmla="*/ 29528 w 68580"/>
                  <a:gd name="connsiteY5" fmla="*/ 977265 h 1123950"/>
                  <a:gd name="connsiteX6" fmla="*/ 0 w 68580"/>
                  <a:gd name="connsiteY6" fmla="*/ 1123950 h 112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80" h="1123950">
                    <a:moveTo>
                      <a:pt x="68580" y="0"/>
                    </a:moveTo>
                    <a:cubicBezTo>
                      <a:pt x="59055" y="40958"/>
                      <a:pt x="47625" y="81915"/>
                      <a:pt x="40005" y="123825"/>
                    </a:cubicBezTo>
                    <a:cubicBezTo>
                      <a:pt x="28575" y="186690"/>
                      <a:pt x="20003" y="249555"/>
                      <a:pt x="12382" y="312420"/>
                    </a:cubicBezTo>
                    <a:cubicBezTo>
                      <a:pt x="1905" y="400050"/>
                      <a:pt x="953" y="487680"/>
                      <a:pt x="3810" y="575310"/>
                    </a:cubicBezTo>
                    <a:cubicBezTo>
                      <a:pt x="6668" y="659130"/>
                      <a:pt x="20003" y="741998"/>
                      <a:pt x="31432" y="824865"/>
                    </a:cubicBezTo>
                    <a:cubicBezTo>
                      <a:pt x="38100" y="875348"/>
                      <a:pt x="35243" y="926783"/>
                      <a:pt x="29528" y="977265"/>
                    </a:cubicBezTo>
                    <a:cubicBezTo>
                      <a:pt x="23813" y="1027748"/>
                      <a:pt x="7620" y="1075373"/>
                      <a:pt x="0" y="112395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73E9692E-2470-2E88-749A-B53B388FA1F9}"/>
                  </a:ext>
                </a:extLst>
              </p:cNvPr>
              <p:cNvSpPr/>
              <p:nvPr/>
            </p:nvSpPr>
            <p:spPr>
              <a:xfrm>
                <a:off x="8045344" y="3454717"/>
                <a:ext cx="200448" cy="1471612"/>
              </a:xfrm>
              <a:custGeom>
                <a:avLst/>
                <a:gdLst>
                  <a:gd name="connsiteX0" fmla="*/ 200448 w 200448"/>
                  <a:gd name="connsiteY0" fmla="*/ 0 h 1471612"/>
                  <a:gd name="connsiteX1" fmla="*/ 122343 w 200448"/>
                  <a:gd name="connsiteY1" fmla="*/ 386715 h 1471612"/>
                  <a:gd name="connsiteX2" fmla="*/ 39476 w 200448"/>
                  <a:gd name="connsiteY2" fmla="*/ 659130 h 1471612"/>
                  <a:gd name="connsiteX3" fmla="*/ 14711 w 200448"/>
                  <a:gd name="connsiteY3" fmla="*/ 984885 h 1471612"/>
                  <a:gd name="connsiteX4" fmla="*/ 19473 w 200448"/>
                  <a:gd name="connsiteY4" fmla="*/ 1144905 h 1471612"/>
                  <a:gd name="connsiteX5" fmla="*/ 23283 w 200448"/>
                  <a:gd name="connsiteY5" fmla="*/ 1313498 h 1471612"/>
                  <a:gd name="connsiteX6" fmla="*/ 423 w 200448"/>
                  <a:gd name="connsiteY6" fmla="*/ 1458277 h 1471612"/>
                  <a:gd name="connsiteX7" fmla="*/ 423 w 200448"/>
                  <a:gd name="connsiteY7" fmla="*/ 1471613 h 147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0448" h="1471612">
                    <a:moveTo>
                      <a:pt x="200448" y="0"/>
                    </a:moveTo>
                    <a:cubicBezTo>
                      <a:pt x="195686" y="133350"/>
                      <a:pt x="173779" y="261938"/>
                      <a:pt x="122343" y="386715"/>
                    </a:cubicBezTo>
                    <a:cubicBezTo>
                      <a:pt x="86148" y="474345"/>
                      <a:pt x="60431" y="566738"/>
                      <a:pt x="39476" y="659130"/>
                    </a:cubicBezTo>
                    <a:cubicBezTo>
                      <a:pt x="15663" y="766763"/>
                      <a:pt x="10901" y="875347"/>
                      <a:pt x="14711" y="984885"/>
                    </a:cubicBezTo>
                    <a:cubicBezTo>
                      <a:pt x="16616" y="1038225"/>
                      <a:pt x="13758" y="1092517"/>
                      <a:pt x="19473" y="1144905"/>
                    </a:cubicBezTo>
                    <a:cubicBezTo>
                      <a:pt x="26141" y="1201102"/>
                      <a:pt x="23283" y="1257300"/>
                      <a:pt x="23283" y="1313498"/>
                    </a:cubicBezTo>
                    <a:cubicBezTo>
                      <a:pt x="23283" y="1363027"/>
                      <a:pt x="15663" y="1410652"/>
                      <a:pt x="423" y="1458277"/>
                    </a:cubicBezTo>
                    <a:cubicBezTo>
                      <a:pt x="-529" y="1462088"/>
                      <a:pt x="423" y="1466850"/>
                      <a:pt x="423" y="14716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0F03EFD7-E475-7BE8-AB4F-9E49AF7DED34}"/>
                  </a:ext>
                </a:extLst>
              </p:cNvPr>
              <p:cNvSpPr/>
              <p:nvPr/>
            </p:nvSpPr>
            <p:spPr>
              <a:xfrm>
                <a:off x="8674417" y="3064132"/>
                <a:ext cx="267296" cy="505837"/>
              </a:xfrm>
              <a:custGeom>
                <a:avLst/>
                <a:gdLst>
                  <a:gd name="connsiteX0" fmla="*/ 91440 w 267296"/>
                  <a:gd name="connsiteY0" fmla="*/ 505838 h 505837"/>
                  <a:gd name="connsiteX1" fmla="*/ 254318 w 267296"/>
                  <a:gd name="connsiteY1" fmla="*/ 322005 h 505837"/>
                  <a:gd name="connsiteX2" fmla="*/ 247650 w 267296"/>
                  <a:gd name="connsiteY2" fmla="*/ 103883 h 505837"/>
                  <a:gd name="connsiteX3" fmla="*/ 104775 w 267296"/>
                  <a:gd name="connsiteY3" fmla="*/ 60 h 505837"/>
                  <a:gd name="connsiteX4" fmla="*/ 0 w 267296"/>
                  <a:gd name="connsiteY4" fmla="*/ 19110 h 50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296" h="505837">
                    <a:moveTo>
                      <a:pt x="91440" y="505838"/>
                    </a:moveTo>
                    <a:cubicBezTo>
                      <a:pt x="174307" y="470595"/>
                      <a:pt x="230505" y="410588"/>
                      <a:pt x="254318" y="322005"/>
                    </a:cubicBezTo>
                    <a:cubicBezTo>
                      <a:pt x="274320" y="248663"/>
                      <a:pt x="270510" y="175320"/>
                      <a:pt x="247650" y="103883"/>
                    </a:cubicBezTo>
                    <a:cubicBezTo>
                      <a:pt x="227647" y="39113"/>
                      <a:pt x="177165" y="2918"/>
                      <a:pt x="104775" y="60"/>
                    </a:cubicBezTo>
                    <a:cubicBezTo>
                      <a:pt x="67627" y="-892"/>
                      <a:pt x="34290" y="9585"/>
                      <a:pt x="0" y="191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DE6D5B9-6814-4FDB-5E31-259E89B9E811}"/>
                  </a:ext>
                </a:extLst>
              </p:cNvPr>
              <p:cNvSpPr/>
              <p:nvPr/>
            </p:nvSpPr>
            <p:spPr>
              <a:xfrm>
                <a:off x="8151494" y="4016692"/>
                <a:ext cx="505251" cy="381761"/>
              </a:xfrm>
              <a:custGeom>
                <a:avLst/>
                <a:gdLst>
                  <a:gd name="connsiteX0" fmla="*/ 472440 w 505251"/>
                  <a:gd name="connsiteY0" fmla="*/ 0 h 381761"/>
                  <a:gd name="connsiteX1" fmla="*/ 502920 w 505251"/>
                  <a:gd name="connsiteY1" fmla="*/ 52388 h 381761"/>
                  <a:gd name="connsiteX2" fmla="*/ 444818 w 505251"/>
                  <a:gd name="connsiteY2" fmla="*/ 211455 h 381761"/>
                  <a:gd name="connsiteX3" fmla="*/ 312420 w 505251"/>
                  <a:gd name="connsiteY3" fmla="*/ 310515 h 381761"/>
                  <a:gd name="connsiteX4" fmla="*/ 254318 w 505251"/>
                  <a:gd name="connsiteY4" fmla="*/ 316230 h 381761"/>
                  <a:gd name="connsiteX5" fmla="*/ 180975 w 505251"/>
                  <a:gd name="connsiteY5" fmla="*/ 345757 h 381761"/>
                  <a:gd name="connsiteX6" fmla="*/ 7620 w 505251"/>
                  <a:gd name="connsiteY6" fmla="*/ 369570 h 381761"/>
                  <a:gd name="connsiteX7" fmla="*/ 0 w 505251"/>
                  <a:gd name="connsiteY7" fmla="*/ 361950 h 38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5251" h="381761">
                    <a:moveTo>
                      <a:pt x="472440" y="0"/>
                    </a:moveTo>
                    <a:cubicBezTo>
                      <a:pt x="500063" y="6667"/>
                      <a:pt x="500063" y="32385"/>
                      <a:pt x="502920" y="52388"/>
                    </a:cubicBezTo>
                    <a:cubicBezTo>
                      <a:pt x="514350" y="116205"/>
                      <a:pt x="481965" y="166688"/>
                      <a:pt x="444818" y="211455"/>
                    </a:cubicBezTo>
                    <a:cubicBezTo>
                      <a:pt x="409575" y="254317"/>
                      <a:pt x="368618" y="292417"/>
                      <a:pt x="312420" y="310515"/>
                    </a:cubicBezTo>
                    <a:cubicBezTo>
                      <a:pt x="292418" y="317182"/>
                      <a:pt x="273368" y="314325"/>
                      <a:pt x="254318" y="316230"/>
                    </a:cubicBezTo>
                    <a:cubicBezTo>
                      <a:pt x="225743" y="319088"/>
                      <a:pt x="202882" y="327660"/>
                      <a:pt x="180975" y="345757"/>
                    </a:cubicBezTo>
                    <a:cubicBezTo>
                      <a:pt x="128588" y="388620"/>
                      <a:pt x="69532" y="388620"/>
                      <a:pt x="7620" y="369570"/>
                    </a:cubicBezTo>
                    <a:cubicBezTo>
                      <a:pt x="2857" y="368617"/>
                      <a:pt x="0" y="366713"/>
                      <a:pt x="0" y="36195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B384E19-D960-1504-F5A1-967ECFD67D88}"/>
                  </a:ext>
                </a:extLst>
              </p:cNvPr>
              <p:cNvSpPr/>
              <p:nvPr/>
            </p:nvSpPr>
            <p:spPr>
              <a:xfrm>
                <a:off x="7668772" y="4418544"/>
                <a:ext cx="333160" cy="501981"/>
              </a:xfrm>
              <a:custGeom>
                <a:avLst/>
                <a:gdLst>
                  <a:gd name="connsiteX0" fmla="*/ 287459 w 333160"/>
                  <a:gd name="connsiteY0" fmla="*/ 381103 h 501981"/>
                  <a:gd name="connsiteX1" fmla="*/ 324607 w 333160"/>
                  <a:gd name="connsiteY1" fmla="*/ 252515 h 501981"/>
                  <a:gd name="connsiteX2" fmla="*/ 309367 w 333160"/>
                  <a:gd name="connsiteY2" fmla="*/ 81065 h 501981"/>
                  <a:gd name="connsiteX3" fmla="*/ 256027 w 333160"/>
                  <a:gd name="connsiteY3" fmla="*/ 34393 h 501981"/>
                  <a:gd name="connsiteX4" fmla="*/ 145537 w 333160"/>
                  <a:gd name="connsiteY4" fmla="*/ 103 h 501981"/>
                  <a:gd name="connsiteX5" fmla="*/ 100770 w 333160"/>
                  <a:gd name="connsiteY5" fmla="*/ 57253 h 501981"/>
                  <a:gd name="connsiteX6" fmla="*/ 106484 w 333160"/>
                  <a:gd name="connsiteY6" fmla="*/ 74398 h 501981"/>
                  <a:gd name="connsiteX7" fmla="*/ 79815 w 333160"/>
                  <a:gd name="connsiteY7" fmla="*/ 91543 h 501981"/>
                  <a:gd name="connsiteX8" fmla="*/ 757 w 333160"/>
                  <a:gd name="connsiteY8" fmla="*/ 257278 h 501981"/>
                  <a:gd name="connsiteX9" fmla="*/ 114104 w 333160"/>
                  <a:gd name="connsiteY9" fmla="*/ 466828 h 501981"/>
                  <a:gd name="connsiteX10" fmla="*/ 292222 w 333160"/>
                  <a:gd name="connsiteY10" fmla="*/ 475400 h 50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3160" h="501981">
                    <a:moveTo>
                      <a:pt x="287459" y="381103"/>
                    </a:moveTo>
                    <a:cubicBezTo>
                      <a:pt x="297937" y="337288"/>
                      <a:pt x="316987" y="296330"/>
                      <a:pt x="324607" y="252515"/>
                    </a:cubicBezTo>
                    <a:cubicBezTo>
                      <a:pt x="334132" y="194413"/>
                      <a:pt x="342704" y="136311"/>
                      <a:pt x="309367" y="81065"/>
                    </a:cubicBezTo>
                    <a:cubicBezTo>
                      <a:pt x="296032" y="59158"/>
                      <a:pt x="276982" y="45823"/>
                      <a:pt x="256027" y="34393"/>
                    </a:cubicBezTo>
                    <a:cubicBezTo>
                      <a:pt x="221737" y="15343"/>
                      <a:pt x="184590" y="2961"/>
                      <a:pt x="145537" y="103"/>
                    </a:cubicBezTo>
                    <a:cubicBezTo>
                      <a:pt x="108390" y="-1802"/>
                      <a:pt x="85529" y="22963"/>
                      <a:pt x="100770" y="57253"/>
                    </a:cubicBezTo>
                    <a:cubicBezTo>
                      <a:pt x="102675" y="62015"/>
                      <a:pt x="104579" y="67730"/>
                      <a:pt x="106484" y="74398"/>
                    </a:cubicBezTo>
                    <a:cubicBezTo>
                      <a:pt x="99817" y="82970"/>
                      <a:pt x="88387" y="85828"/>
                      <a:pt x="79815" y="91543"/>
                    </a:cubicBezTo>
                    <a:cubicBezTo>
                      <a:pt x="21712" y="131548"/>
                      <a:pt x="-4958" y="186793"/>
                      <a:pt x="757" y="257278"/>
                    </a:cubicBezTo>
                    <a:cubicBezTo>
                      <a:pt x="7425" y="343003"/>
                      <a:pt x="45525" y="414440"/>
                      <a:pt x="114104" y="466828"/>
                    </a:cubicBezTo>
                    <a:cubicBezTo>
                      <a:pt x="170302" y="510643"/>
                      <a:pt x="231262" y="513500"/>
                      <a:pt x="292222" y="47540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465D539-3436-FAB7-58F0-9233FC869B46}"/>
                  </a:ext>
                </a:extLst>
              </p:cNvPr>
              <p:cNvSpPr/>
              <p:nvPr/>
            </p:nvSpPr>
            <p:spPr>
              <a:xfrm>
                <a:off x="7672066" y="3927157"/>
                <a:ext cx="350840" cy="448123"/>
              </a:xfrm>
              <a:custGeom>
                <a:avLst/>
                <a:gdLst>
                  <a:gd name="connsiteX0" fmla="*/ 321 w 350840"/>
                  <a:gd name="connsiteY0" fmla="*/ 0 h 448123"/>
                  <a:gd name="connsiteX1" fmla="*/ 49851 w 350840"/>
                  <a:gd name="connsiteY1" fmla="*/ 155258 h 448123"/>
                  <a:gd name="connsiteX2" fmla="*/ 91761 w 350840"/>
                  <a:gd name="connsiteY2" fmla="*/ 210503 h 448123"/>
                  <a:gd name="connsiteX3" fmla="*/ 186059 w 350840"/>
                  <a:gd name="connsiteY3" fmla="*/ 362903 h 448123"/>
                  <a:gd name="connsiteX4" fmla="*/ 301311 w 350840"/>
                  <a:gd name="connsiteY4" fmla="*/ 446723 h 448123"/>
                  <a:gd name="connsiteX5" fmla="*/ 350841 w 350840"/>
                  <a:gd name="connsiteY5" fmla="*/ 441960 h 448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0840" h="448123">
                    <a:moveTo>
                      <a:pt x="321" y="0"/>
                    </a:moveTo>
                    <a:cubicBezTo>
                      <a:pt x="-2536" y="58103"/>
                      <a:pt x="13656" y="109538"/>
                      <a:pt x="49851" y="155258"/>
                    </a:cubicBezTo>
                    <a:cubicBezTo>
                      <a:pt x="64139" y="173355"/>
                      <a:pt x="77473" y="192405"/>
                      <a:pt x="91761" y="210503"/>
                    </a:cubicBezTo>
                    <a:cubicBezTo>
                      <a:pt x="131766" y="256223"/>
                      <a:pt x="158436" y="310515"/>
                      <a:pt x="186059" y="362903"/>
                    </a:cubicBezTo>
                    <a:cubicBezTo>
                      <a:pt x="210823" y="409575"/>
                      <a:pt x="251781" y="434340"/>
                      <a:pt x="301311" y="446723"/>
                    </a:cubicBezTo>
                    <a:cubicBezTo>
                      <a:pt x="318456" y="450533"/>
                      <a:pt x="334648" y="445770"/>
                      <a:pt x="350841" y="44196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78A74F89-D24B-5D4E-1DB4-C9B0C6A5BD01}"/>
                  </a:ext>
                </a:extLst>
              </p:cNvPr>
              <p:cNvSpPr/>
              <p:nvPr/>
            </p:nvSpPr>
            <p:spPr>
              <a:xfrm>
                <a:off x="8640127" y="3572827"/>
                <a:ext cx="199072" cy="446722"/>
              </a:xfrm>
              <a:custGeom>
                <a:avLst/>
                <a:gdLst>
                  <a:gd name="connsiteX0" fmla="*/ 133350 w 199072"/>
                  <a:gd name="connsiteY0" fmla="*/ 0 h 446722"/>
                  <a:gd name="connsiteX1" fmla="*/ 199073 w 199072"/>
                  <a:gd name="connsiteY1" fmla="*/ 144780 h 446722"/>
                  <a:gd name="connsiteX2" fmla="*/ 152400 w 199072"/>
                  <a:gd name="connsiteY2" fmla="*/ 328613 h 446722"/>
                  <a:gd name="connsiteX3" fmla="*/ 20955 w 199072"/>
                  <a:gd name="connsiteY3" fmla="*/ 433388 h 446722"/>
                  <a:gd name="connsiteX4" fmla="*/ 0 w 199072"/>
                  <a:gd name="connsiteY4" fmla="*/ 446722 h 44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072" h="446722">
                    <a:moveTo>
                      <a:pt x="133350" y="0"/>
                    </a:moveTo>
                    <a:cubicBezTo>
                      <a:pt x="180975" y="36195"/>
                      <a:pt x="199073" y="86678"/>
                      <a:pt x="199073" y="144780"/>
                    </a:cubicBezTo>
                    <a:cubicBezTo>
                      <a:pt x="199073" y="209550"/>
                      <a:pt x="187643" y="272415"/>
                      <a:pt x="152400" y="328613"/>
                    </a:cubicBezTo>
                    <a:cubicBezTo>
                      <a:pt x="120968" y="379095"/>
                      <a:pt x="74295" y="411480"/>
                      <a:pt x="20955" y="433388"/>
                    </a:cubicBezTo>
                    <a:cubicBezTo>
                      <a:pt x="12383" y="437197"/>
                      <a:pt x="5715" y="441007"/>
                      <a:pt x="0" y="44672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15127B08-E1F6-0F41-7D18-D22B5A2457E9}"/>
                  </a:ext>
                </a:extLst>
              </p:cNvPr>
              <p:cNvSpPr/>
              <p:nvPr/>
            </p:nvSpPr>
            <p:spPr>
              <a:xfrm>
                <a:off x="8194474" y="4463764"/>
                <a:ext cx="269765" cy="276893"/>
              </a:xfrm>
              <a:custGeom>
                <a:avLst/>
                <a:gdLst>
                  <a:gd name="connsiteX0" fmla="*/ 18933 w 269765"/>
                  <a:gd name="connsiteY0" fmla="*/ 173006 h 276893"/>
                  <a:gd name="connsiteX1" fmla="*/ 18933 w 269765"/>
                  <a:gd name="connsiteY1" fmla="*/ 81566 h 276893"/>
                  <a:gd name="connsiteX2" fmla="*/ 157998 w 269765"/>
                  <a:gd name="connsiteY2" fmla="*/ 2508 h 276893"/>
                  <a:gd name="connsiteX3" fmla="*/ 186573 w 269765"/>
                  <a:gd name="connsiteY3" fmla="*/ 5366 h 276893"/>
                  <a:gd name="connsiteX4" fmla="*/ 234198 w 269765"/>
                  <a:gd name="connsiteY4" fmla="*/ 23463 h 276893"/>
                  <a:gd name="connsiteX5" fmla="*/ 267535 w 269765"/>
                  <a:gd name="connsiteY5" fmla="*/ 65373 h 276893"/>
                  <a:gd name="connsiteX6" fmla="*/ 247533 w 269765"/>
                  <a:gd name="connsiteY6" fmla="*/ 201581 h 276893"/>
                  <a:gd name="connsiteX7" fmla="*/ 48460 w 269765"/>
                  <a:gd name="connsiteY7" fmla="*/ 264446 h 276893"/>
                  <a:gd name="connsiteX8" fmla="*/ 19885 w 269765"/>
                  <a:gd name="connsiteY8" fmla="*/ 253968 h 276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765" h="276893">
                    <a:moveTo>
                      <a:pt x="18933" y="173006"/>
                    </a:moveTo>
                    <a:cubicBezTo>
                      <a:pt x="-5832" y="141573"/>
                      <a:pt x="-6785" y="112998"/>
                      <a:pt x="18933" y="81566"/>
                    </a:cubicBezTo>
                    <a:cubicBezTo>
                      <a:pt x="55127" y="37751"/>
                      <a:pt x="103705" y="14891"/>
                      <a:pt x="157998" y="2508"/>
                    </a:cubicBezTo>
                    <a:cubicBezTo>
                      <a:pt x="166570" y="603"/>
                      <a:pt x="180858" y="-3207"/>
                      <a:pt x="186573" y="5366"/>
                    </a:cubicBezTo>
                    <a:cubicBezTo>
                      <a:pt x="198955" y="24416"/>
                      <a:pt x="216100" y="22511"/>
                      <a:pt x="234198" y="23463"/>
                    </a:cubicBezTo>
                    <a:cubicBezTo>
                      <a:pt x="258010" y="25368"/>
                      <a:pt x="265630" y="48228"/>
                      <a:pt x="267535" y="65373"/>
                    </a:cubicBezTo>
                    <a:cubicBezTo>
                      <a:pt x="271345" y="112046"/>
                      <a:pt x="273250" y="159671"/>
                      <a:pt x="247533" y="201581"/>
                    </a:cubicBezTo>
                    <a:cubicBezTo>
                      <a:pt x="205623" y="270161"/>
                      <a:pt x="131327" y="293973"/>
                      <a:pt x="48460" y="264446"/>
                    </a:cubicBezTo>
                    <a:cubicBezTo>
                      <a:pt x="38935" y="260636"/>
                      <a:pt x="29410" y="257778"/>
                      <a:pt x="19885" y="25396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1E667EE-58EF-8A22-4E70-E149DF0C9830}"/>
                  </a:ext>
                </a:extLst>
              </p:cNvPr>
              <p:cNvSpPr/>
              <p:nvPr/>
            </p:nvSpPr>
            <p:spPr>
              <a:xfrm>
                <a:off x="7675244" y="5349240"/>
                <a:ext cx="549592" cy="168170"/>
              </a:xfrm>
              <a:custGeom>
                <a:avLst/>
                <a:gdLst>
                  <a:gd name="connsiteX0" fmla="*/ 549593 w 549592"/>
                  <a:gd name="connsiteY0" fmla="*/ 15240 h 168170"/>
                  <a:gd name="connsiteX1" fmla="*/ 493395 w 549592"/>
                  <a:gd name="connsiteY1" fmla="*/ 0 h 168170"/>
                  <a:gd name="connsiteX2" fmla="*/ 273368 w 549592"/>
                  <a:gd name="connsiteY2" fmla="*/ 165735 h 168170"/>
                  <a:gd name="connsiteX3" fmla="*/ 105728 w 549592"/>
                  <a:gd name="connsiteY3" fmla="*/ 140970 h 168170"/>
                  <a:gd name="connsiteX4" fmla="*/ 0 w 549592"/>
                  <a:gd name="connsiteY4" fmla="*/ 15240 h 16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592" h="168170">
                    <a:moveTo>
                      <a:pt x="549593" y="15240"/>
                    </a:moveTo>
                    <a:cubicBezTo>
                      <a:pt x="531495" y="10478"/>
                      <a:pt x="512445" y="5715"/>
                      <a:pt x="493395" y="0"/>
                    </a:cubicBezTo>
                    <a:cubicBezTo>
                      <a:pt x="460057" y="106680"/>
                      <a:pt x="381953" y="155258"/>
                      <a:pt x="273368" y="165735"/>
                    </a:cubicBezTo>
                    <a:cubicBezTo>
                      <a:pt x="215265" y="171450"/>
                      <a:pt x="157163" y="168592"/>
                      <a:pt x="105728" y="140970"/>
                    </a:cubicBezTo>
                    <a:cubicBezTo>
                      <a:pt x="55245" y="114300"/>
                      <a:pt x="16193" y="73342"/>
                      <a:pt x="0" y="1524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9B57CA88-8C22-A70F-B389-4D7645218718}"/>
                  </a:ext>
                </a:extLst>
              </p:cNvPr>
              <p:cNvSpPr/>
              <p:nvPr/>
            </p:nvSpPr>
            <p:spPr>
              <a:xfrm>
                <a:off x="7968247" y="3635692"/>
                <a:ext cx="125145" cy="333375"/>
              </a:xfrm>
              <a:custGeom>
                <a:avLst/>
                <a:gdLst>
                  <a:gd name="connsiteX0" fmla="*/ 11798 w 125145"/>
                  <a:gd name="connsiteY0" fmla="*/ 0 h 333375"/>
                  <a:gd name="connsiteX1" fmla="*/ 20370 w 125145"/>
                  <a:gd name="connsiteY1" fmla="*/ 167640 h 333375"/>
                  <a:gd name="connsiteX2" fmla="*/ 125145 w 125145"/>
                  <a:gd name="connsiteY2" fmla="*/ 333375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145" h="333375">
                    <a:moveTo>
                      <a:pt x="11798" y="0"/>
                    </a:moveTo>
                    <a:cubicBezTo>
                      <a:pt x="-9158" y="57150"/>
                      <a:pt x="367" y="113347"/>
                      <a:pt x="20370" y="167640"/>
                    </a:cubicBezTo>
                    <a:cubicBezTo>
                      <a:pt x="43230" y="229552"/>
                      <a:pt x="81330" y="282892"/>
                      <a:pt x="125145" y="3333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4129DE5-CAB8-9AF1-1373-FF2B5FC9205F}"/>
                  </a:ext>
                </a:extLst>
              </p:cNvPr>
              <p:cNvSpPr/>
              <p:nvPr/>
            </p:nvSpPr>
            <p:spPr>
              <a:xfrm>
                <a:off x="8229600" y="3888105"/>
                <a:ext cx="291464" cy="184749"/>
              </a:xfrm>
              <a:custGeom>
                <a:avLst/>
                <a:gdLst>
                  <a:gd name="connsiteX0" fmla="*/ 291465 w 291464"/>
                  <a:gd name="connsiteY0" fmla="*/ 0 h 184749"/>
                  <a:gd name="connsiteX1" fmla="*/ 165735 w 291464"/>
                  <a:gd name="connsiteY1" fmla="*/ 149542 h 184749"/>
                  <a:gd name="connsiteX2" fmla="*/ 0 w 291464"/>
                  <a:gd name="connsiteY2" fmla="*/ 176213 h 184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1464" h="184749">
                    <a:moveTo>
                      <a:pt x="291465" y="0"/>
                    </a:moveTo>
                    <a:cubicBezTo>
                      <a:pt x="263843" y="62865"/>
                      <a:pt x="220980" y="111442"/>
                      <a:pt x="165735" y="149542"/>
                    </a:cubicBezTo>
                    <a:cubicBezTo>
                      <a:pt x="115252" y="184785"/>
                      <a:pt x="60007" y="193357"/>
                      <a:pt x="0" y="1762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CBFE0F9-6312-1F45-DB45-94B01C636BAE}"/>
                  </a:ext>
                </a:extLst>
              </p:cNvPr>
              <p:cNvSpPr/>
              <p:nvPr/>
            </p:nvSpPr>
            <p:spPr>
              <a:xfrm>
                <a:off x="8271510" y="3465194"/>
                <a:ext cx="158796" cy="194310"/>
              </a:xfrm>
              <a:custGeom>
                <a:avLst/>
                <a:gdLst>
                  <a:gd name="connsiteX0" fmla="*/ 158115 w 158796"/>
                  <a:gd name="connsiteY0" fmla="*/ 0 h 194310"/>
                  <a:gd name="connsiteX1" fmla="*/ 158115 w 158796"/>
                  <a:gd name="connsiteY1" fmla="*/ 20955 h 194310"/>
                  <a:gd name="connsiteX2" fmla="*/ 0 w 158796"/>
                  <a:gd name="connsiteY2" fmla="*/ 194310 h 19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796" h="194310">
                    <a:moveTo>
                      <a:pt x="158115" y="0"/>
                    </a:moveTo>
                    <a:cubicBezTo>
                      <a:pt x="151447" y="6668"/>
                      <a:pt x="158115" y="14288"/>
                      <a:pt x="158115" y="20955"/>
                    </a:cubicBezTo>
                    <a:cubicBezTo>
                      <a:pt x="166688" y="119063"/>
                      <a:pt x="93345" y="192405"/>
                      <a:pt x="0" y="1943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15E237A-7AEB-8CD4-D524-EC0C72ED2399}"/>
                  </a:ext>
                </a:extLst>
              </p:cNvPr>
              <p:cNvSpPr/>
              <p:nvPr/>
            </p:nvSpPr>
            <p:spPr>
              <a:xfrm>
                <a:off x="7911464" y="4663440"/>
                <a:ext cx="102870" cy="236219"/>
              </a:xfrm>
              <a:custGeom>
                <a:avLst/>
                <a:gdLst>
                  <a:gd name="connsiteX0" fmla="*/ 0 w 102870"/>
                  <a:gd name="connsiteY0" fmla="*/ 0 h 236219"/>
                  <a:gd name="connsiteX1" fmla="*/ 62865 w 102870"/>
                  <a:gd name="connsiteY1" fmla="*/ 204788 h 236219"/>
                  <a:gd name="connsiteX2" fmla="*/ 102870 w 102870"/>
                  <a:gd name="connsiteY2" fmla="*/ 236220 h 23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870" h="236219">
                    <a:moveTo>
                      <a:pt x="0" y="0"/>
                    </a:moveTo>
                    <a:cubicBezTo>
                      <a:pt x="8573" y="72390"/>
                      <a:pt x="15240" y="144780"/>
                      <a:pt x="62865" y="204788"/>
                    </a:cubicBezTo>
                    <a:cubicBezTo>
                      <a:pt x="73343" y="218122"/>
                      <a:pt x="84773" y="231457"/>
                      <a:pt x="102870" y="2362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E08D35E4-16F3-EDBE-7B23-98BA89DBB785}"/>
                  </a:ext>
                </a:extLst>
              </p:cNvPr>
              <p:cNvSpPr/>
              <p:nvPr/>
            </p:nvSpPr>
            <p:spPr>
              <a:xfrm>
                <a:off x="7982902" y="5087764"/>
                <a:ext cx="205740" cy="100503"/>
              </a:xfrm>
              <a:custGeom>
                <a:avLst/>
                <a:gdLst>
                  <a:gd name="connsiteX0" fmla="*/ 0 w 205740"/>
                  <a:gd name="connsiteY0" fmla="*/ 48116 h 100503"/>
                  <a:gd name="connsiteX1" fmla="*/ 31433 w 205740"/>
                  <a:gd name="connsiteY1" fmla="*/ 8111 h 100503"/>
                  <a:gd name="connsiteX2" fmla="*/ 80963 w 205740"/>
                  <a:gd name="connsiteY2" fmla="*/ 9064 h 100503"/>
                  <a:gd name="connsiteX3" fmla="*/ 158115 w 205740"/>
                  <a:gd name="connsiteY3" fmla="*/ 16683 h 100503"/>
                  <a:gd name="connsiteX4" fmla="*/ 205740 w 205740"/>
                  <a:gd name="connsiteY4" fmla="*/ 6206 h 100503"/>
                  <a:gd name="connsiteX5" fmla="*/ 162878 w 205740"/>
                  <a:gd name="connsiteY5" fmla="*/ 100504 h 10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5740" h="100503">
                    <a:moveTo>
                      <a:pt x="0" y="48116"/>
                    </a:moveTo>
                    <a:cubicBezTo>
                      <a:pt x="12383" y="35733"/>
                      <a:pt x="15240" y="17636"/>
                      <a:pt x="31433" y="8111"/>
                    </a:cubicBezTo>
                    <a:cubicBezTo>
                      <a:pt x="48578" y="-1414"/>
                      <a:pt x="66675" y="-4271"/>
                      <a:pt x="80963" y="9064"/>
                    </a:cubicBezTo>
                    <a:cubicBezTo>
                      <a:pt x="105728" y="32876"/>
                      <a:pt x="129540" y="32876"/>
                      <a:pt x="158115" y="16683"/>
                    </a:cubicBezTo>
                    <a:cubicBezTo>
                      <a:pt x="172403" y="9064"/>
                      <a:pt x="188595" y="5254"/>
                      <a:pt x="205740" y="6206"/>
                    </a:cubicBezTo>
                    <a:cubicBezTo>
                      <a:pt x="198120" y="40496"/>
                      <a:pt x="181928" y="70976"/>
                      <a:pt x="162878" y="10050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5446EAFE-BBC8-28AD-5487-A7DC33033ED8}"/>
                  </a:ext>
                </a:extLst>
              </p:cNvPr>
              <p:cNvSpPr/>
              <p:nvPr/>
            </p:nvSpPr>
            <p:spPr>
              <a:xfrm>
                <a:off x="7751444" y="5506402"/>
                <a:ext cx="49530" cy="239077"/>
              </a:xfrm>
              <a:custGeom>
                <a:avLst/>
                <a:gdLst>
                  <a:gd name="connsiteX0" fmla="*/ 49530 w 49530"/>
                  <a:gd name="connsiteY0" fmla="*/ 0 h 239077"/>
                  <a:gd name="connsiteX1" fmla="*/ 20955 w 49530"/>
                  <a:gd name="connsiteY1" fmla="*/ 191453 h 239077"/>
                  <a:gd name="connsiteX2" fmla="*/ 0 w 49530"/>
                  <a:gd name="connsiteY2" fmla="*/ 239078 h 23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30" h="239077">
                    <a:moveTo>
                      <a:pt x="49530" y="0"/>
                    </a:moveTo>
                    <a:cubicBezTo>
                      <a:pt x="47625" y="64770"/>
                      <a:pt x="37148" y="128588"/>
                      <a:pt x="20955" y="191453"/>
                    </a:cubicBezTo>
                    <a:cubicBezTo>
                      <a:pt x="16193" y="208598"/>
                      <a:pt x="8573" y="223838"/>
                      <a:pt x="0" y="23907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F7EAA28-EBDC-3041-D2AE-C0E20FF533FC}"/>
                  </a:ext>
                </a:extLst>
              </p:cNvPr>
              <p:cNvSpPr/>
              <p:nvPr/>
            </p:nvSpPr>
            <p:spPr>
              <a:xfrm>
                <a:off x="8061923" y="5745480"/>
                <a:ext cx="147674" cy="140017"/>
              </a:xfrm>
              <a:custGeom>
                <a:avLst/>
                <a:gdLst>
                  <a:gd name="connsiteX0" fmla="*/ 118147 w 147674"/>
                  <a:gd name="connsiteY0" fmla="*/ 0 h 140017"/>
                  <a:gd name="connsiteX1" fmla="*/ 147675 w 147674"/>
                  <a:gd name="connsiteY1" fmla="*/ 21907 h 140017"/>
                  <a:gd name="connsiteX2" fmla="*/ 23849 w 147674"/>
                  <a:gd name="connsiteY2" fmla="*/ 140018 h 140017"/>
                  <a:gd name="connsiteX3" fmla="*/ 7657 w 147674"/>
                  <a:gd name="connsiteY3" fmla="*/ 97155 h 14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674" h="140017">
                    <a:moveTo>
                      <a:pt x="118147" y="0"/>
                    </a:moveTo>
                    <a:cubicBezTo>
                      <a:pt x="130529" y="952"/>
                      <a:pt x="139102" y="6668"/>
                      <a:pt x="147675" y="21907"/>
                    </a:cubicBezTo>
                    <a:cubicBezTo>
                      <a:pt x="99097" y="54293"/>
                      <a:pt x="61949" y="97155"/>
                      <a:pt x="23849" y="140018"/>
                    </a:cubicBezTo>
                    <a:cubicBezTo>
                      <a:pt x="2894" y="127635"/>
                      <a:pt x="-8536" y="117157"/>
                      <a:pt x="7657" y="971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F0FF310A-2142-9848-D68F-ABC33A443684}"/>
                  </a:ext>
                </a:extLst>
              </p:cNvPr>
              <p:cNvSpPr/>
              <p:nvPr/>
            </p:nvSpPr>
            <p:spPr>
              <a:xfrm>
                <a:off x="7712490" y="5047297"/>
                <a:ext cx="76102" cy="94297"/>
              </a:xfrm>
              <a:custGeom>
                <a:avLst/>
                <a:gdLst>
                  <a:gd name="connsiteX0" fmla="*/ 76102 w 76102"/>
                  <a:gd name="connsiteY0" fmla="*/ 52388 h 94297"/>
                  <a:gd name="connsiteX1" fmla="*/ 8475 w 76102"/>
                  <a:gd name="connsiteY1" fmla="*/ 0 h 94297"/>
                  <a:gd name="connsiteX2" fmla="*/ 18000 w 76102"/>
                  <a:gd name="connsiteY2" fmla="*/ 94297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102" h="94297">
                    <a:moveTo>
                      <a:pt x="76102" y="52388"/>
                    </a:moveTo>
                    <a:cubicBezTo>
                      <a:pt x="61815" y="26670"/>
                      <a:pt x="31335" y="20003"/>
                      <a:pt x="8475" y="0"/>
                    </a:cubicBezTo>
                    <a:cubicBezTo>
                      <a:pt x="1808" y="34290"/>
                      <a:pt x="-10575" y="65722"/>
                      <a:pt x="18000" y="9429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FCE650CB-5EBF-B8AE-6461-0DE6D551F5A6}"/>
                  </a:ext>
                </a:extLst>
              </p:cNvPr>
              <p:cNvSpPr/>
              <p:nvPr/>
            </p:nvSpPr>
            <p:spPr>
              <a:xfrm>
                <a:off x="7774305" y="5664517"/>
                <a:ext cx="53339" cy="152754"/>
              </a:xfrm>
              <a:custGeom>
                <a:avLst/>
                <a:gdLst>
                  <a:gd name="connsiteX0" fmla="*/ 53340 w 53339"/>
                  <a:gd name="connsiteY0" fmla="*/ 0 h 152754"/>
                  <a:gd name="connsiteX1" fmla="*/ 27622 w 53339"/>
                  <a:gd name="connsiteY1" fmla="*/ 97155 h 152754"/>
                  <a:gd name="connsiteX2" fmla="*/ 32385 w 53339"/>
                  <a:gd name="connsiteY2" fmla="*/ 112395 h 152754"/>
                  <a:gd name="connsiteX3" fmla="*/ 34290 w 53339"/>
                  <a:gd name="connsiteY3" fmla="*/ 146685 h 152754"/>
                  <a:gd name="connsiteX4" fmla="*/ 0 w 53339"/>
                  <a:gd name="connsiteY4" fmla="*/ 139065 h 152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339" h="152754">
                    <a:moveTo>
                      <a:pt x="53340" y="0"/>
                    </a:moveTo>
                    <a:cubicBezTo>
                      <a:pt x="40005" y="31432"/>
                      <a:pt x="46672" y="67627"/>
                      <a:pt x="27622" y="97155"/>
                    </a:cubicBezTo>
                    <a:cubicBezTo>
                      <a:pt x="25718" y="100013"/>
                      <a:pt x="28575" y="109538"/>
                      <a:pt x="32385" y="112395"/>
                    </a:cubicBezTo>
                    <a:cubicBezTo>
                      <a:pt x="45720" y="123825"/>
                      <a:pt x="45720" y="135255"/>
                      <a:pt x="34290" y="146685"/>
                    </a:cubicBezTo>
                    <a:cubicBezTo>
                      <a:pt x="20955" y="160020"/>
                      <a:pt x="10477" y="148590"/>
                      <a:pt x="0" y="1390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30CB37C-E79B-C07E-C00F-5618EF643B7A}"/>
                  </a:ext>
                </a:extLst>
              </p:cNvPr>
              <p:cNvSpPr/>
              <p:nvPr/>
            </p:nvSpPr>
            <p:spPr>
              <a:xfrm>
                <a:off x="7920989" y="5630227"/>
                <a:ext cx="52062" cy="226279"/>
              </a:xfrm>
              <a:custGeom>
                <a:avLst/>
                <a:gdLst>
                  <a:gd name="connsiteX0" fmla="*/ 51435 w 52062"/>
                  <a:gd name="connsiteY0" fmla="*/ 0 h 226279"/>
                  <a:gd name="connsiteX1" fmla="*/ 42863 w 52062"/>
                  <a:gd name="connsiteY1" fmla="*/ 41910 h 226279"/>
                  <a:gd name="connsiteX2" fmla="*/ 31433 w 52062"/>
                  <a:gd name="connsiteY2" fmla="*/ 141923 h 226279"/>
                  <a:gd name="connsiteX3" fmla="*/ 25718 w 52062"/>
                  <a:gd name="connsiteY3" fmla="*/ 167640 h 226279"/>
                  <a:gd name="connsiteX4" fmla="*/ 46673 w 52062"/>
                  <a:gd name="connsiteY4" fmla="*/ 188595 h 226279"/>
                  <a:gd name="connsiteX5" fmla="*/ 45720 w 52062"/>
                  <a:gd name="connsiteY5" fmla="*/ 217170 h 226279"/>
                  <a:gd name="connsiteX6" fmla="*/ 18098 w 52062"/>
                  <a:gd name="connsiteY6" fmla="*/ 222885 h 226279"/>
                  <a:gd name="connsiteX7" fmla="*/ 0 w 52062"/>
                  <a:gd name="connsiteY7" fmla="*/ 209550 h 22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062" h="226279">
                    <a:moveTo>
                      <a:pt x="51435" y="0"/>
                    </a:moveTo>
                    <a:cubicBezTo>
                      <a:pt x="54293" y="15240"/>
                      <a:pt x="46673" y="28575"/>
                      <a:pt x="42863" y="41910"/>
                    </a:cubicBezTo>
                    <a:cubicBezTo>
                      <a:pt x="33338" y="75248"/>
                      <a:pt x="26670" y="107633"/>
                      <a:pt x="31433" y="141923"/>
                    </a:cubicBezTo>
                    <a:cubicBezTo>
                      <a:pt x="32385" y="152400"/>
                      <a:pt x="19050" y="158115"/>
                      <a:pt x="25718" y="167640"/>
                    </a:cubicBezTo>
                    <a:cubicBezTo>
                      <a:pt x="31433" y="175260"/>
                      <a:pt x="40958" y="180023"/>
                      <a:pt x="46673" y="188595"/>
                    </a:cubicBezTo>
                    <a:cubicBezTo>
                      <a:pt x="56198" y="200025"/>
                      <a:pt x="50483" y="210503"/>
                      <a:pt x="45720" y="217170"/>
                    </a:cubicBezTo>
                    <a:cubicBezTo>
                      <a:pt x="40005" y="223838"/>
                      <a:pt x="28575" y="230505"/>
                      <a:pt x="18098" y="222885"/>
                    </a:cubicBezTo>
                    <a:cubicBezTo>
                      <a:pt x="11430" y="219075"/>
                      <a:pt x="5715" y="214313"/>
                      <a:pt x="0" y="20955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2D5FED9-2180-946B-9775-ECBEBAFC25E0}"/>
                  </a:ext>
                </a:extLst>
              </p:cNvPr>
              <p:cNvSpPr/>
              <p:nvPr/>
            </p:nvSpPr>
            <p:spPr>
              <a:xfrm>
                <a:off x="8229600" y="5253958"/>
                <a:ext cx="181559" cy="393837"/>
              </a:xfrm>
              <a:custGeom>
                <a:avLst/>
                <a:gdLst>
                  <a:gd name="connsiteX0" fmla="*/ 0 w 181559"/>
                  <a:gd name="connsiteY0" fmla="*/ 355314 h 393837"/>
                  <a:gd name="connsiteX1" fmla="*/ 33338 w 181559"/>
                  <a:gd name="connsiteY1" fmla="*/ 265779 h 393837"/>
                  <a:gd name="connsiteX2" fmla="*/ 26670 w 181559"/>
                  <a:gd name="connsiteY2" fmla="*/ 202914 h 393837"/>
                  <a:gd name="connsiteX3" fmla="*/ 62865 w 181559"/>
                  <a:gd name="connsiteY3" fmla="*/ 44799 h 393837"/>
                  <a:gd name="connsiteX4" fmla="*/ 139065 w 181559"/>
                  <a:gd name="connsiteY4" fmla="*/ 31 h 393837"/>
                  <a:gd name="connsiteX5" fmla="*/ 179070 w 181559"/>
                  <a:gd name="connsiteY5" fmla="*/ 28606 h 393837"/>
                  <a:gd name="connsiteX6" fmla="*/ 165735 w 181559"/>
                  <a:gd name="connsiteY6" fmla="*/ 65754 h 393837"/>
                  <a:gd name="connsiteX7" fmla="*/ 109538 w 181559"/>
                  <a:gd name="connsiteY7" fmla="*/ 122904 h 393837"/>
                  <a:gd name="connsiteX8" fmla="*/ 78105 w 181559"/>
                  <a:gd name="connsiteY8" fmla="*/ 264826 h 393837"/>
                  <a:gd name="connsiteX9" fmla="*/ 12382 w 181559"/>
                  <a:gd name="connsiteY9" fmla="*/ 393414 h 393837"/>
                  <a:gd name="connsiteX10" fmla="*/ 4763 w 181559"/>
                  <a:gd name="connsiteY10" fmla="*/ 393414 h 39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1559" h="393837">
                    <a:moveTo>
                      <a:pt x="0" y="355314"/>
                    </a:moveTo>
                    <a:cubicBezTo>
                      <a:pt x="24765" y="330549"/>
                      <a:pt x="31432" y="298164"/>
                      <a:pt x="33338" y="265779"/>
                    </a:cubicBezTo>
                    <a:cubicBezTo>
                      <a:pt x="34290" y="244824"/>
                      <a:pt x="27623" y="223868"/>
                      <a:pt x="26670" y="202914"/>
                    </a:cubicBezTo>
                    <a:cubicBezTo>
                      <a:pt x="22860" y="146716"/>
                      <a:pt x="25718" y="91471"/>
                      <a:pt x="62865" y="44799"/>
                    </a:cubicBezTo>
                    <a:cubicBezTo>
                      <a:pt x="82868" y="20034"/>
                      <a:pt x="103823" y="-921"/>
                      <a:pt x="139065" y="31"/>
                    </a:cubicBezTo>
                    <a:cubicBezTo>
                      <a:pt x="159068" y="984"/>
                      <a:pt x="170498" y="11461"/>
                      <a:pt x="179070" y="28606"/>
                    </a:cubicBezTo>
                    <a:cubicBezTo>
                      <a:pt x="186690" y="45751"/>
                      <a:pt x="175260" y="55276"/>
                      <a:pt x="165735" y="65754"/>
                    </a:cubicBezTo>
                    <a:cubicBezTo>
                      <a:pt x="147638" y="84804"/>
                      <a:pt x="122873" y="97186"/>
                      <a:pt x="109538" y="122904"/>
                    </a:cubicBezTo>
                    <a:cubicBezTo>
                      <a:pt x="86677" y="167671"/>
                      <a:pt x="81915" y="216249"/>
                      <a:pt x="78105" y="264826"/>
                    </a:cubicBezTo>
                    <a:cubicBezTo>
                      <a:pt x="73343" y="315309"/>
                      <a:pt x="62865" y="364839"/>
                      <a:pt x="12382" y="393414"/>
                    </a:cubicBezTo>
                    <a:cubicBezTo>
                      <a:pt x="10477" y="394366"/>
                      <a:pt x="7620" y="393414"/>
                      <a:pt x="4763" y="39341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243621FE-F1D6-81AD-5236-A9D3B9697272}"/>
                  </a:ext>
                </a:extLst>
              </p:cNvPr>
              <p:cNvSpPr/>
              <p:nvPr/>
            </p:nvSpPr>
            <p:spPr>
              <a:xfrm>
                <a:off x="7877175" y="3885247"/>
                <a:ext cx="131444" cy="47871"/>
              </a:xfrm>
              <a:custGeom>
                <a:avLst/>
                <a:gdLst>
                  <a:gd name="connsiteX0" fmla="*/ 0 w 131444"/>
                  <a:gd name="connsiteY0" fmla="*/ 0 h 47871"/>
                  <a:gd name="connsiteX1" fmla="*/ 131445 w 131444"/>
                  <a:gd name="connsiteY1" fmla="*/ 37147 h 47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444" h="47871">
                    <a:moveTo>
                      <a:pt x="0" y="0"/>
                    </a:moveTo>
                    <a:cubicBezTo>
                      <a:pt x="29527" y="45720"/>
                      <a:pt x="81915" y="60008"/>
                      <a:pt x="131445" y="3714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0317261B-47A5-EB02-65DA-7807C8EFE42D}"/>
                  </a:ext>
                </a:extLst>
              </p:cNvPr>
              <p:cNvSpPr/>
              <p:nvPr/>
            </p:nvSpPr>
            <p:spPr>
              <a:xfrm>
                <a:off x="7798117" y="5064936"/>
                <a:ext cx="234314" cy="21413"/>
              </a:xfrm>
              <a:custGeom>
                <a:avLst/>
                <a:gdLst>
                  <a:gd name="connsiteX0" fmla="*/ 234315 w 234314"/>
                  <a:gd name="connsiteY0" fmla="*/ 21414 h 21413"/>
                  <a:gd name="connsiteX1" fmla="*/ 213360 w 234314"/>
                  <a:gd name="connsiteY1" fmla="*/ 9031 h 21413"/>
                  <a:gd name="connsiteX2" fmla="*/ 100013 w 234314"/>
                  <a:gd name="connsiteY2" fmla="*/ 459 h 21413"/>
                  <a:gd name="connsiteX3" fmla="*/ 0 w 234314"/>
                  <a:gd name="connsiteY3" fmla="*/ 18556 h 2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314" h="21413">
                    <a:moveTo>
                      <a:pt x="234315" y="21414"/>
                    </a:moveTo>
                    <a:cubicBezTo>
                      <a:pt x="231457" y="9984"/>
                      <a:pt x="219075" y="9031"/>
                      <a:pt x="213360" y="9031"/>
                    </a:cubicBezTo>
                    <a:cubicBezTo>
                      <a:pt x="175260" y="9031"/>
                      <a:pt x="139065" y="-2399"/>
                      <a:pt x="100013" y="459"/>
                    </a:cubicBezTo>
                    <a:cubicBezTo>
                      <a:pt x="65722" y="2364"/>
                      <a:pt x="33338" y="9984"/>
                      <a:pt x="0" y="18556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B1C60C1A-499E-BFF5-9AB9-BFFDE18C5B96}"/>
                  </a:ext>
                </a:extLst>
              </p:cNvPr>
              <p:cNvSpPr/>
              <p:nvPr/>
            </p:nvSpPr>
            <p:spPr>
              <a:xfrm>
                <a:off x="8124825" y="5443537"/>
                <a:ext cx="85785" cy="323850"/>
              </a:xfrm>
              <a:custGeom>
                <a:avLst/>
                <a:gdLst>
                  <a:gd name="connsiteX0" fmla="*/ 0 w 85785"/>
                  <a:gd name="connsiteY0" fmla="*/ 0 h 323850"/>
                  <a:gd name="connsiteX1" fmla="*/ 80963 w 85785"/>
                  <a:gd name="connsiteY1" fmla="*/ 144780 h 323850"/>
                  <a:gd name="connsiteX2" fmla="*/ 20955 w 85785"/>
                  <a:gd name="connsiteY2" fmla="*/ 32385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785" h="323850">
                    <a:moveTo>
                      <a:pt x="0" y="0"/>
                    </a:moveTo>
                    <a:cubicBezTo>
                      <a:pt x="41910" y="40005"/>
                      <a:pt x="70485" y="87630"/>
                      <a:pt x="80963" y="144780"/>
                    </a:cubicBezTo>
                    <a:cubicBezTo>
                      <a:pt x="93345" y="209550"/>
                      <a:pt x="84773" y="279082"/>
                      <a:pt x="20955" y="32385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D1AF698D-C7DC-330B-9675-336A7436E255}"/>
                  </a:ext>
                </a:extLst>
              </p:cNvPr>
              <p:cNvSpPr/>
              <p:nvPr/>
            </p:nvSpPr>
            <p:spPr>
              <a:xfrm>
                <a:off x="7821569" y="5269608"/>
                <a:ext cx="113707" cy="44823"/>
              </a:xfrm>
              <a:custGeom>
                <a:avLst/>
                <a:gdLst>
                  <a:gd name="connsiteX0" fmla="*/ 79418 w 113707"/>
                  <a:gd name="connsiteY0" fmla="*/ 15814 h 44823"/>
                  <a:gd name="connsiteX1" fmla="*/ 6075 w 113707"/>
                  <a:gd name="connsiteY1" fmla="*/ 5336 h 44823"/>
                  <a:gd name="connsiteX2" fmla="*/ 1313 w 113707"/>
                  <a:gd name="connsiteY2" fmla="*/ 20577 h 44823"/>
                  <a:gd name="connsiteX3" fmla="*/ 66083 w 113707"/>
                  <a:gd name="connsiteY3" fmla="*/ 35817 h 44823"/>
                  <a:gd name="connsiteX4" fmla="*/ 113708 w 113707"/>
                  <a:gd name="connsiteY4" fmla="*/ 20577 h 44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07" h="44823">
                    <a:moveTo>
                      <a:pt x="79418" y="15814"/>
                    </a:moveTo>
                    <a:cubicBezTo>
                      <a:pt x="63225" y="574"/>
                      <a:pt x="20363" y="-5141"/>
                      <a:pt x="6075" y="5336"/>
                    </a:cubicBezTo>
                    <a:cubicBezTo>
                      <a:pt x="360" y="9147"/>
                      <a:pt x="-1545" y="15814"/>
                      <a:pt x="1313" y="20577"/>
                    </a:cubicBezTo>
                    <a:cubicBezTo>
                      <a:pt x="12743" y="44389"/>
                      <a:pt x="45128" y="52961"/>
                      <a:pt x="66083" y="35817"/>
                    </a:cubicBezTo>
                    <a:cubicBezTo>
                      <a:pt x="80370" y="24386"/>
                      <a:pt x="95610" y="17719"/>
                      <a:pt x="113708" y="2057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4A09869-9A80-B0F2-92E3-3B6F41442517}"/>
                  </a:ext>
                </a:extLst>
              </p:cNvPr>
              <p:cNvSpPr/>
              <p:nvPr/>
            </p:nvSpPr>
            <p:spPr>
              <a:xfrm>
                <a:off x="7746682" y="5340667"/>
                <a:ext cx="246697" cy="53272"/>
              </a:xfrm>
              <a:custGeom>
                <a:avLst/>
                <a:gdLst>
                  <a:gd name="connsiteX0" fmla="*/ 246698 w 246697"/>
                  <a:gd name="connsiteY0" fmla="*/ 10477 h 53272"/>
                  <a:gd name="connsiteX1" fmla="*/ 141923 w 246697"/>
                  <a:gd name="connsiteY1" fmla="*/ 41910 h 53272"/>
                  <a:gd name="connsiteX2" fmla="*/ 73343 w 246697"/>
                  <a:gd name="connsiteY2" fmla="*/ 39052 h 53272"/>
                  <a:gd name="connsiteX3" fmla="*/ 0 w 246697"/>
                  <a:gd name="connsiteY3" fmla="*/ 0 h 53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697" h="53272">
                    <a:moveTo>
                      <a:pt x="246698" y="10477"/>
                    </a:moveTo>
                    <a:cubicBezTo>
                      <a:pt x="218123" y="56197"/>
                      <a:pt x="194310" y="62865"/>
                      <a:pt x="141923" y="41910"/>
                    </a:cubicBezTo>
                    <a:cubicBezTo>
                      <a:pt x="120015" y="33338"/>
                      <a:pt x="97155" y="34290"/>
                      <a:pt x="73343" y="39052"/>
                    </a:cubicBezTo>
                    <a:cubicBezTo>
                      <a:pt x="39053" y="45720"/>
                      <a:pt x="16193" y="33338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51A99AC-DE1E-BA03-1499-0EC58CA1E922}"/>
                  </a:ext>
                </a:extLst>
              </p:cNvPr>
              <p:cNvSpPr/>
              <p:nvPr/>
            </p:nvSpPr>
            <p:spPr>
              <a:xfrm>
                <a:off x="7664767" y="5162550"/>
                <a:ext cx="44767" cy="123825"/>
              </a:xfrm>
              <a:custGeom>
                <a:avLst/>
                <a:gdLst>
                  <a:gd name="connsiteX0" fmla="*/ 44768 w 44767"/>
                  <a:gd name="connsiteY0" fmla="*/ 0 h 123825"/>
                  <a:gd name="connsiteX1" fmla="*/ 4763 w 44767"/>
                  <a:gd name="connsiteY1" fmla="*/ 110490 h 123825"/>
                  <a:gd name="connsiteX2" fmla="*/ 0 w 44767"/>
                  <a:gd name="connsiteY2" fmla="*/ 123825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767" h="123825">
                    <a:moveTo>
                      <a:pt x="44768" y="0"/>
                    </a:moveTo>
                    <a:cubicBezTo>
                      <a:pt x="23813" y="34290"/>
                      <a:pt x="2857" y="67628"/>
                      <a:pt x="4763" y="110490"/>
                    </a:cubicBezTo>
                    <a:cubicBezTo>
                      <a:pt x="4763" y="115253"/>
                      <a:pt x="1905" y="119063"/>
                      <a:pt x="0" y="12382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43B82A2-DFE9-A5E5-B6C4-0E4017706991}"/>
                  </a:ext>
                </a:extLst>
              </p:cNvPr>
              <p:cNvSpPr/>
              <p:nvPr/>
            </p:nvSpPr>
            <p:spPr>
              <a:xfrm>
                <a:off x="8150542" y="5198744"/>
                <a:ext cx="28575" cy="102870"/>
              </a:xfrm>
              <a:custGeom>
                <a:avLst/>
                <a:gdLst>
                  <a:gd name="connsiteX0" fmla="*/ 0 w 28575"/>
                  <a:gd name="connsiteY0" fmla="*/ 0 h 102870"/>
                  <a:gd name="connsiteX1" fmla="*/ 28575 w 28575"/>
                  <a:gd name="connsiteY1" fmla="*/ 102870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102870">
                    <a:moveTo>
                      <a:pt x="0" y="0"/>
                    </a:moveTo>
                    <a:cubicBezTo>
                      <a:pt x="21907" y="30480"/>
                      <a:pt x="23813" y="66675"/>
                      <a:pt x="28575" y="1028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1E50FB3-CD29-5CBF-A33F-671288A3E4CC}"/>
                  </a:ext>
                </a:extLst>
              </p:cNvPr>
              <p:cNvSpPr/>
              <p:nvPr/>
            </p:nvSpPr>
            <p:spPr>
              <a:xfrm>
                <a:off x="8000340" y="5758814"/>
                <a:ext cx="100672" cy="91440"/>
              </a:xfrm>
              <a:custGeom>
                <a:avLst/>
                <a:gdLst>
                  <a:gd name="connsiteX0" fmla="*/ 100672 w 100672"/>
                  <a:gd name="connsiteY0" fmla="*/ 0 h 91440"/>
                  <a:gd name="connsiteX1" fmla="*/ 9233 w 100672"/>
                  <a:gd name="connsiteY1" fmla="*/ 55245 h 91440"/>
                  <a:gd name="connsiteX2" fmla="*/ 21615 w 100672"/>
                  <a:gd name="connsiteY2" fmla="*/ 9144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672" h="91440">
                    <a:moveTo>
                      <a:pt x="100672" y="0"/>
                    </a:moveTo>
                    <a:cubicBezTo>
                      <a:pt x="63525" y="6668"/>
                      <a:pt x="33997" y="28575"/>
                      <a:pt x="9233" y="55245"/>
                    </a:cubicBezTo>
                    <a:cubicBezTo>
                      <a:pt x="-6960" y="72390"/>
                      <a:pt x="-1245" y="84773"/>
                      <a:pt x="21615" y="9144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AF1E215-2E45-3F15-FEAF-4C03DB34DE7D}"/>
                  </a:ext>
                </a:extLst>
              </p:cNvPr>
              <p:cNvSpPr/>
              <p:nvPr/>
            </p:nvSpPr>
            <p:spPr>
              <a:xfrm>
                <a:off x="8187689" y="4605337"/>
                <a:ext cx="100012" cy="73342"/>
              </a:xfrm>
              <a:custGeom>
                <a:avLst/>
                <a:gdLst>
                  <a:gd name="connsiteX0" fmla="*/ 100013 w 100012"/>
                  <a:gd name="connsiteY0" fmla="*/ 0 h 73342"/>
                  <a:gd name="connsiteX1" fmla="*/ 0 w 100012"/>
                  <a:gd name="connsiteY1" fmla="*/ 73343 h 7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 h="73342">
                    <a:moveTo>
                      <a:pt x="100013" y="0"/>
                    </a:moveTo>
                    <a:cubicBezTo>
                      <a:pt x="70485" y="29528"/>
                      <a:pt x="41910" y="60007"/>
                      <a:pt x="0" y="7334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83D406A-79B6-ABEF-D440-DA3FB8E5653F}"/>
                  </a:ext>
                </a:extLst>
              </p:cNvPr>
              <p:cNvSpPr/>
              <p:nvPr/>
            </p:nvSpPr>
            <p:spPr>
              <a:xfrm>
                <a:off x="7693159" y="5745480"/>
                <a:ext cx="54475" cy="42862"/>
              </a:xfrm>
              <a:custGeom>
                <a:avLst/>
                <a:gdLst>
                  <a:gd name="connsiteX0" fmla="*/ 47808 w 54475"/>
                  <a:gd name="connsiteY0" fmla="*/ 0 h 42862"/>
                  <a:gd name="connsiteX1" fmla="*/ 23995 w 54475"/>
                  <a:gd name="connsiteY1" fmla="*/ 2857 h 42862"/>
                  <a:gd name="connsiteX2" fmla="*/ 183 w 54475"/>
                  <a:gd name="connsiteY2" fmla="*/ 26670 h 42862"/>
                  <a:gd name="connsiteX3" fmla="*/ 25900 w 54475"/>
                  <a:gd name="connsiteY3" fmla="*/ 42863 h 42862"/>
                  <a:gd name="connsiteX4" fmla="*/ 54475 w 54475"/>
                  <a:gd name="connsiteY4" fmla="*/ 29527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" h="42862">
                    <a:moveTo>
                      <a:pt x="47808" y="0"/>
                    </a:moveTo>
                    <a:cubicBezTo>
                      <a:pt x="40188" y="952"/>
                      <a:pt x="31615" y="952"/>
                      <a:pt x="23995" y="2857"/>
                    </a:cubicBezTo>
                    <a:cubicBezTo>
                      <a:pt x="11613" y="5715"/>
                      <a:pt x="-1722" y="10477"/>
                      <a:pt x="183" y="26670"/>
                    </a:cubicBezTo>
                    <a:cubicBezTo>
                      <a:pt x="2088" y="40957"/>
                      <a:pt x="13517" y="42863"/>
                      <a:pt x="25900" y="42863"/>
                    </a:cubicBezTo>
                    <a:cubicBezTo>
                      <a:pt x="38283" y="42863"/>
                      <a:pt x="46855" y="37147"/>
                      <a:pt x="54475" y="2952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B669D4D0-409D-2260-959E-1746AE7E6AFF}"/>
                  </a:ext>
                </a:extLst>
              </p:cNvPr>
              <p:cNvSpPr/>
              <p:nvPr/>
            </p:nvSpPr>
            <p:spPr>
              <a:xfrm>
                <a:off x="8376194" y="3916680"/>
                <a:ext cx="68669" cy="89534"/>
              </a:xfrm>
              <a:custGeom>
                <a:avLst/>
                <a:gdLst>
                  <a:gd name="connsiteX0" fmla="*/ 68670 w 68669"/>
                  <a:gd name="connsiteY0" fmla="*/ 0 h 89534"/>
                  <a:gd name="connsiteX1" fmla="*/ 16282 w 68669"/>
                  <a:gd name="connsiteY1" fmla="*/ 40005 h 89534"/>
                  <a:gd name="connsiteX2" fmla="*/ 90 w 68669"/>
                  <a:gd name="connsiteY2" fmla="*/ 89535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669" h="89534">
                    <a:moveTo>
                      <a:pt x="68670" y="0"/>
                    </a:moveTo>
                    <a:cubicBezTo>
                      <a:pt x="42000" y="952"/>
                      <a:pt x="29618" y="21907"/>
                      <a:pt x="16282" y="40005"/>
                    </a:cubicBezTo>
                    <a:cubicBezTo>
                      <a:pt x="5805" y="54292"/>
                      <a:pt x="-863" y="71438"/>
                      <a:pt x="90" y="895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23B43E3-A763-C370-7FB9-4F5C64638C43}"/>
                  </a:ext>
                </a:extLst>
              </p:cNvPr>
              <p:cNvSpPr/>
              <p:nvPr/>
            </p:nvSpPr>
            <p:spPr>
              <a:xfrm>
                <a:off x="8009572" y="3686175"/>
                <a:ext cx="28686" cy="89534"/>
              </a:xfrm>
              <a:custGeom>
                <a:avLst/>
                <a:gdLst>
                  <a:gd name="connsiteX0" fmla="*/ 28575 w 28686"/>
                  <a:gd name="connsiteY0" fmla="*/ 0 h 89534"/>
                  <a:gd name="connsiteX1" fmla="*/ 0 w 28686"/>
                  <a:gd name="connsiteY1" fmla="*/ 89535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686" h="89534">
                    <a:moveTo>
                      <a:pt x="28575" y="0"/>
                    </a:moveTo>
                    <a:cubicBezTo>
                      <a:pt x="29527" y="33338"/>
                      <a:pt x="24765" y="64770"/>
                      <a:pt x="0" y="895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DAA2A47-49FC-A441-ACDC-71E02F007ED6}"/>
                  </a:ext>
                </a:extLst>
              </p:cNvPr>
              <p:cNvSpPr/>
              <p:nvPr/>
            </p:nvSpPr>
            <p:spPr>
              <a:xfrm>
                <a:off x="8081962" y="5307054"/>
                <a:ext cx="89535" cy="7895"/>
              </a:xfrm>
              <a:custGeom>
                <a:avLst/>
                <a:gdLst>
                  <a:gd name="connsiteX0" fmla="*/ 89535 w 89535"/>
                  <a:gd name="connsiteY0" fmla="*/ 275 h 7895"/>
                  <a:gd name="connsiteX1" fmla="*/ 0 w 89535"/>
                  <a:gd name="connsiteY1" fmla="*/ 7895 h 7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535" h="7895">
                    <a:moveTo>
                      <a:pt x="89535" y="275"/>
                    </a:moveTo>
                    <a:cubicBezTo>
                      <a:pt x="59055" y="-1630"/>
                      <a:pt x="30480" y="6943"/>
                      <a:pt x="0" y="789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DFB8095C-3C3F-B443-BB17-1861476A37B3}"/>
                  </a:ext>
                </a:extLst>
              </p:cNvPr>
              <p:cNvSpPr/>
              <p:nvPr/>
            </p:nvSpPr>
            <p:spPr>
              <a:xfrm>
                <a:off x="7578089" y="5286019"/>
                <a:ext cx="120967" cy="7975"/>
              </a:xfrm>
              <a:custGeom>
                <a:avLst/>
                <a:gdLst>
                  <a:gd name="connsiteX0" fmla="*/ 120968 w 120967"/>
                  <a:gd name="connsiteY0" fmla="*/ 7976 h 7975"/>
                  <a:gd name="connsiteX1" fmla="*/ 0 w 120967"/>
                  <a:gd name="connsiteY1" fmla="*/ 356 h 7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967" h="7975">
                    <a:moveTo>
                      <a:pt x="120968" y="7976"/>
                    </a:moveTo>
                    <a:cubicBezTo>
                      <a:pt x="80963" y="-2501"/>
                      <a:pt x="40958" y="356"/>
                      <a:pt x="0" y="356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EA3202BD-7013-D602-9183-F3BC805F914D}"/>
                  </a:ext>
                </a:extLst>
              </p:cNvPr>
              <p:cNvSpPr/>
              <p:nvPr/>
            </p:nvSpPr>
            <p:spPr>
              <a:xfrm>
                <a:off x="8407717" y="3607117"/>
                <a:ext cx="79057" cy="24798"/>
              </a:xfrm>
              <a:custGeom>
                <a:avLst/>
                <a:gdLst>
                  <a:gd name="connsiteX0" fmla="*/ 79057 w 79057"/>
                  <a:gd name="connsiteY0" fmla="*/ 0 h 24798"/>
                  <a:gd name="connsiteX1" fmla="*/ 0 w 79057"/>
                  <a:gd name="connsiteY1" fmla="*/ 16192 h 2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057" h="24798">
                    <a:moveTo>
                      <a:pt x="79057" y="0"/>
                    </a:moveTo>
                    <a:cubicBezTo>
                      <a:pt x="58102" y="26670"/>
                      <a:pt x="37147" y="31432"/>
                      <a:pt x="0" y="1619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8496D49-DADF-EA11-2933-33C77BBC04AD}"/>
                  </a:ext>
                </a:extLst>
              </p:cNvPr>
              <p:cNvSpPr/>
              <p:nvPr/>
            </p:nvSpPr>
            <p:spPr>
              <a:xfrm>
                <a:off x="8066722" y="5493067"/>
                <a:ext cx="79057" cy="47625"/>
              </a:xfrm>
              <a:custGeom>
                <a:avLst/>
                <a:gdLst>
                  <a:gd name="connsiteX0" fmla="*/ 79057 w 79057"/>
                  <a:gd name="connsiteY0" fmla="*/ 0 h 47625"/>
                  <a:gd name="connsiteX1" fmla="*/ 0 w 79057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057" h="47625">
                    <a:moveTo>
                      <a:pt x="79057" y="0"/>
                    </a:moveTo>
                    <a:cubicBezTo>
                      <a:pt x="57150" y="23813"/>
                      <a:pt x="30480" y="37147"/>
                      <a:pt x="0" y="4762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4D2D6391-AEA6-DE7F-1D21-32C52E0800D4}"/>
                  </a:ext>
                </a:extLst>
              </p:cNvPr>
              <p:cNvSpPr/>
              <p:nvPr/>
            </p:nvSpPr>
            <p:spPr>
              <a:xfrm>
                <a:off x="7585710" y="5322443"/>
                <a:ext cx="113347" cy="16319"/>
              </a:xfrm>
              <a:custGeom>
                <a:avLst/>
                <a:gdLst>
                  <a:gd name="connsiteX0" fmla="*/ 113347 w 113347"/>
                  <a:gd name="connsiteY0" fmla="*/ 2984 h 16319"/>
                  <a:gd name="connsiteX1" fmla="*/ 58102 w 113347"/>
                  <a:gd name="connsiteY1" fmla="*/ 127 h 16319"/>
                  <a:gd name="connsiteX2" fmla="*/ 0 w 113347"/>
                  <a:gd name="connsiteY2" fmla="*/ 16319 h 16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347" h="16319">
                    <a:moveTo>
                      <a:pt x="113347" y="2984"/>
                    </a:moveTo>
                    <a:cubicBezTo>
                      <a:pt x="95250" y="3937"/>
                      <a:pt x="77152" y="-826"/>
                      <a:pt x="58102" y="127"/>
                    </a:cubicBezTo>
                    <a:cubicBezTo>
                      <a:pt x="37147" y="1079"/>
                      <a:pt x="18097" y="4889"/>
                      <a:pt x="0" y="1631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4F834046-F29E-CFB8-1477-C12E10011D72}"/>
                  </a:ext>
                </a:extLst>
              </p:cNvPr>
              <p:cNvSpPr/>
              <p:nvPr/>
            </p:nvSpPr>
            <p:spPr>
              <a:xfrm>
                <a:off x="7824787" y="4705350"/>
                <a:ext cx="73342" cy="34016"/>
              </a:xfrm>
              <a:custGeom>
                <a:avLst/>
                <a:gdLst>
                  <a:gd name="connsiteX0" fmla="*/ 0 w 73342"/>
                  <a:gd name="connsiteY0" fmla="*/ 0 h 34016"/>
                  <a:gd name="connsiteX1" fmla="*/ 73343 w 73342"/>
                  <a:gd name="connsiteY1" fmla="*/ 31432 h 3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342" h="34016">
                    <a:moveTo>
                      <a:pt x="0" y="0"/>
                    </a:moveTo>
                    <a:cubicBezTo>
                      <a:pt x="18098" y="26670"/>
                      <a:pt x="40957" y="40005"/>
                      <a:pt x="73343" y="3143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90BF022A-4F1A-21A0-3FEE-F61A1FA9A9D8}"/>
                  </a:ext>
                </a:extLst>
              </p:cNvPr>
              <p:cNvSpPr/>
              <p:nvPr/>
            </p:nvSpPr>
            <p:spPr>
              <a:xfrm>
                <a:off x="8188234" y="3415665"/>
                <a:ext cx="36602" cy="60007"/>
              </a:xfrm>
              <a:custGeom>
                <a:avLst/>
                <a:gdLst>
                  <a:gd name="connsiteX0" fmla="*/ 2313 w 36602"/>
                  <a:gd name="connsiteY0" fmla="*/ 0 h 60007"/>
                  <a:gd name="connsiteX1" fmla="*/ 36603 w 36602"/>
                  <a:gd name="connsiteY1" fmla="*/ 60007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602" h="60007">
                    <a:moveTo>
                      <a:pt x="2313" y="0"/>
                    </a:moveTo>
                    <a:cubicBezTo>
                      <a:pt x="-4355" y="34290"/>
                      <a:pt x="2313" y="45720"/>
                      <a:pt x="36603" y="6000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BEA5DCF-28B8-BA36-0870-3A1DA1BD225F}"/>
                  </a:ext>
                </a:extLst>
              </p:cNvPr>
              <p:cNvSpPr/>
              <p:nvPr/>
            </p:nvSpPr>
            <p:spPr>
              <a:xfrm>
                <a:off x="7822882" y="5697855"/>
                <a:ext cx="60960" cy="52387"/>
              </a:xfrm>
              <a:custGeom>
                <a:avLst/>
                <a:gdLst>
                  <a:gd name="connsiteX0" fmla="*/ 0 w 60960"/>
                  <a:gd name="connsiteY0" fmla="*/ 0 h 52387"/>
                  <a:gd name="connsiteX1" fmla="*/ 44768 w 60960"/>
                  <a:gd name="connsiteY1" fmla="*/ 47625 h 52387"/>
                  <a:gd name="connsiteX2" fmla="*/ 60960 w 60960"/>
                  <a:gd name="connsiteY2" fmla="*/ 52388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960" h="52387">
                    <a:moveTo>
                      <a:pt x="0" y="0"/>
                    </a:moveTo>
                    <a:cubicBezTo>
                      <a:pt x="18098" y="13335"/>
                      <a:pt x="21907" y="38100"/>
                      <a:pt x="44768" y="47625"/>
                    </a:cubicBezTo>
                    <a:cubicBezTo>
                      <a:pt x="50482" y="49530"/>
                      <a:pt x="55245" y="52388"/>
                      <a:pt x="60960" y="5238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BFE2277-4A1F-AE47-FA73-7B6B24213E9F}"/>
                  </a:ext>
                </a:extLst>
              </p:cNvPr>
              <p:cNvSpPr/>
              <p:nvPr/>
            </p:nvSpPr>
            <p:spPr>
              <a:xfrm>
                <a:off x="7820025" y="5645467"/>
                <a:ext cx="68580" cy="186249"/>
              </a:xfrm>
              <a:custGeom>
                <a:avLst/>
                <a:gdLst>
                  <a:gd name="connsiteX0" fmla="*/ 0 w 68580"/>
                  <a:gd name="connsiteY0" fmla="*/ 0 h 186249"/>
                  <a:gd name="connsiteX1" fmla="*/ 62865 w 68580"/>
                  <a:gd name="connsiteY1" fmla="*/ 33338 h 186249"/>
                  <a:gd name="connsiteX2" fmla="*/ 68580 w 68580"/>
                  <a:gd name="connsiteY2" fmla="*/ 137160 h 186249"/>
                  <a:gd name="connsiteX3" fmla="*/ 32385 w 68580"/>
                  <a:gd name="connsiteY3" fmla="*/ 167640 h 186249"/>
                  <a:gd name="connsiteX4" fmla="*/ 62865 w 68580"/>
                  <a:gd name="connsiteY4" fmla="*/ 185738 h 186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580" h="186249">
                    <a:moveTo>
                      <a:pt x="0" y="0"/>
                    </a:moveTo>
                    <a:cubicBezTo>
                      <a:pt x="12382" y="26670"/>
                      <a:pt x="39052" y="25718"/>
                      <a:pt x="62865" y="33338"/>
                    </a:cubicBezTo>
                    <a:cubicBezTo>
                      <a:pt x="70485" y="65722"/>
                      <a:pt x="67627" y="100965"/>
                      <a:pt x="68580" y="137160"/>
                    </a:cubicBezTo>
                    <a:cubicBezTo>
                      <a:pt x="51435" y="140970"/>
                      <a:pt x="31432" y="145732"/>
                      <a:pt x="32385" y="167640"/>
                    </a:cubicBezTo>
                    <a:cubicBezTo>
                      <a:pt x="33338" y="184785"/>
                      <a:pt x="48577" y="187643"/>
                      <a:pt x="62865" y="18573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6E349DC-EDE7-7796-12A4-78FB74B2DCE4}"/>
                  </a:ext>
                </a:extLst>
              </p:cNvPr>
              <p:cNvSpPr/>
              <p:nvPr/>
            </p:nvSpPr>
            <p:spPr>
              <a:xfrm>
                <a:off x="7993380" y="5730239"/>
                <a:ext cx="68580" cy="39052"/>
              </a:xfrm>
              <a:custGeom>
                <a:avLst/>
                <a:gdLst>
                  <a:gd name="connsiteX0" fmla="*/ 0 w 68580"/>
                  <a:gd name="connsiteY0" fmla="*/ 0 h 39052"/>
                  <a:gd name="connsiteX1" fmla="*/ 68580 w 68580"/>
                  <a:gd name="connsiteY1" fmla="*/ 39053 h 3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80" h="39052">
                    <a:moveTo>
                      <a:pt x="0" y="0"/>
                    </a:moveTo>
                    <a:cubicBezTo>
                      <a:pt x="15240" y="25718"/>
                      <a:pt x="42863" y="30480"/>
                      <a:pt x="68580" y="390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9CAB0FC-45C5-48E1-B64E-F12C8686BEC0}"/>
                  </a:ext>
                </a:extLst>
              </p:cNvPr>
              <p:cNvSpPr/>
              <p:nvPr/>
            </p:nvSpPr>
            <p:spPr>
              <a:xfrm>
                <a:off x="7956232" y="5772150"/>
                <a:ext cx="68580" cy="5765"/>
              </a:xfrm>
              <a:custGeom>
                <a:avLst/>
                <a:gdLst>
                  <a:gd name="connsiteX0" fmla="*/ 68580 w 68580"/>
                  <a:gd name="connsiteY0" fmla="*/ 0 h 5765"/>
                  <a:gd name="connsiteX1" fmla="*/ 0 w 68580"/>
                  <a:gd name="connsiteY1" fmla="*/ 5715 h 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80" h="5765">
                    <a:moveTo>
                      <a:pt x="68580" y="0"/>
                    </a:moveTo>
                    <a:cubicBezTo>
                      <a:pt x="46673" y="8573"/>
                      <a:pt x="22860" y="4763"/>
                      <a:pt x="0" y="57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9C2E07E-7F58-EB9E-5819-DDAD17A6C15F}"/>
                  </a:ext>
                </a:extLst>
              </p:cNvPr>
              <p:cNvSpPr/>
              <p:nvPr/>
            </p:nvSpPr>
            <p:spPr>
              <a:xfrm>
                <a:off x="8289607" y="5309234"/>
                <a:ext cx="60007" cy="39052"/>
              </a:xfrm>
              <a:custGeom>
                <a:avLst/>
                <a:gdLst>
                  <a:gd name="connsiteX0" fmla="*/ 0 w 60007"/>
                  <a:gd name="connsiteY0" fmla="*/ 0 h 39052"/>
                  <a:gd name="connsiteX1" fmla="*/ 60007 w 60007"/>
                  <a:gd name="connsiteY1" fmla="*/ 39053 h 3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007" h="39052">
                    <a:moveTo>
                      <a:pt x="0" y="0"/>
                    </a:moveTo>
                    <a:cubicBezTo>
                      <a:pt x="25718" y="4763"/>
                      <a:pt x="45720" y="17145"/>
                      <a:pt x="60007" y="390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D406868-21F2-06C8-6384-0A2F7221C23C}"/>
                  </a:ext>
                </a:extLst>
              </p:cNvPr>
              <p:cNvSpPr/>
              <p:nvPr/>
            </p:nvSpPr>
            <p:spPr>
              <a:xfrm>
                <a:off x="7914322" y="5075872"/>
                <a:ext cx="44767" cy="60007"/>
              </a:xfrm>
              <a:custGeom>
                <a:avLst/>
                <a:gdLst>
                  <a:gd name="connsiteX0" fmla="*/ 44767 w 44767"/>
                  <a:gd name="connsiteY0" fmla="*/ 0 h 60007"/>
                  <a:gd name="connsiteX1" fmla="*/ 0 w 44767"/>
                  <a:gd name="connsiteY1" fmla="*/ 60008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767" h="60007">
                    <a:moveTo>
                      <a:pt x="44767" y="0"/>
                    </a:moveTo>
                    <a:cubicBezTo>
                      <a:pt x="25717" y="17145"/>
                      <a:pt x="5715" y="33338"/>
                      <a:pt x="0" y="6000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1DE43E7-69AF-0362-4F30-D8C025FA634B}"/>
                  </a:ext>
                </a:extLst>
              </p:cNvPr>
              <p:cNvSpPr/>
              <p:nvPr/>
            </p:nvSpPr>
            <p:spPr>
              <a:xfrm>
                <a:off x="8103869" y="5348386"/>
                <a:ext cx="60007" cy="5615"/>
              </a:xfrm>
              <a:custGeom>
                <a:avLst/>
                <a:gdLst>
                  <a:gd name="connsiteX0" fmla="*/ 60007 w 60007"/>
                  <a:gd name="connsiteY0" fmla="*/ 5616 h 5615"/>
                  <a:gd name="connsiteX1" fmla="*/ 0 w 60007"/>
                  <a:gd name="connsiteY1" fmla="*/ 2758 h 5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007" h="5615">
                    <a:moveTo>
                      <a:pt x="60007" y="5616"/>
                    </a:moveTo>
                    <a:cubicBezTo>
                      <a:pt x="40005" y="-6767"/>
                      <a:pt x="20003" y="5616"/>
                      <a:pt x="0" y="275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68D0F856-8F46-7140-0B91-35FA8CF89270}"/>
                  </a:ext>
                </a:extLst>
              </p:cNvPr>
              <p:cNvSpPr/>
              <p:nvPr/>
            </p:nvSpPr>
            <p:spPr>
              <a:xfrm>
                <a:off x="8266747" y="5364480"/>
                <a:ext cx="60007" cy="23812"/>
              </a:xfrm>
              <a:custGeom>
                <a:avLst/>
                <a:gdLst>
                  <a:gd name="connsiteX0" fmla="*/ 0 w 60007"/>
                  <a:gd name="connsiteY0" fmla="*/ 0 h 23812"/>
                  <a:gd name="connsiteX1" fmla="*/ 60007 w 60007"/>
                  <a:gd name="connsiteY1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007" h="23812">
                    <a:moveTo>
                      <a:pt x="0" y="0"/>
                    </a:moveTo>
                    <a:cubicBezTo>
                      <a:pt x="20955" y="5715"/>
                      <a:pt x="43815" y="5715"/>
                      <a:pt x="60007" y="238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74CD672-3BA2-25B0-8322-C7F9E8E82769}"/>
                  </a:ext>
                </a:extLst>
              </p:cNvPr>
              <p:cNvSpPr/>
              <p:nvPr/>
            </p:nvSpPr>
            <p:spPr>
              <a:xfrm>
                <a:off x="7951469" y="5217310"/>
                <a:ext cx="52387" cy="18582"/>
              </a:xfrm>
              <a:custGeom>
                <a:avLst/>
                <a:gdLst>
                  <a:gd name="connsiteX0" fmla="*/ 52388 w 52387"/>
                  <a:gd name="connsiteY0" fmla="*/ 18582 h 18582"/>
                  <a:gd name="connsiteX1" fmla="*/ 0 w 52387"/>
                  <a:gd name="connsiteY1" fmla="*/ 12867 h 1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18582">
                    <a:moveTo>
                      <a:pt x="52388" y="18582"/>
                    </a:moveTo>
                    <a:cubicBezTo>
                      <a:pt x="40005" y="-7136"/>
                      <a:pt x="40957" y="-3326"/>
                      <a:pt x="0" y="1286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923885D-72FD-FC46-B24F-7868491094E2}"/>
                  </a:ext>
                </a:extLst>
              </p:cNvPr>
              <p:cNvSpPr/>
              <p:nvPr/>
            </p:nvSpPr>
            <p:spPr>
              <a:xfrm>
                <a:off x="7861935" y="5319712"/>
                <a:ext cx="7619" cy="55244"/>
              </a:xfrm>
              <a:custGeom>
                <a:avLst/>
                <a:gdLst>
                  <a:gd name="connsiteX0" fmla="*/ 7620 w 7619"/>
                  <a:gd name="connsiteY0" fmla="*/ 0 h 55244"/>
                  <a:gd name="connsiteX1" fmla="*/ 0 w 7619"/>
                  <a:gd name="connsiteY1" fmla="*/ 55245 h 55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9" h="55244">
                    <a:moveTo>
                      <a:pt x="7620" y="0"/>
                    </a:moveTo>
                    <a:cubicBezTo>
                      <a:pt x="2857" y="18097"/>
                      <a:pt x="7620" y="37147"/>
                      <a:pt x="0" y="5524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AF31F2D7-7856-5FF5-0437-384A2B677C06}"/>
                  </a:ext>
                </a:extLst>
              </p:cNvPr>
              <p:cNvSpPr/>
              <p:nvPr/>
            </p:nvSpPr>
            <p:spPr>
              <a:xfrm>
                <a:off x="7615237" y="5361622"/>
                <a:ext cx="55244" cy="20955"/>
              </a:xfrm>
              <a:custGeom>
                <a:avLst/>
                <a:gdLst>
                  <a:gd name="connsiteX0" fmla="*/ 55245 w 55244"/>
                  <a:gd name="connsiteY0" fmla="*/ 0 h 20955"/>
                  <a:gd name="connsiteX1" fmla="*/ 0 w 55244"/>
                  <a:gd name="connsiteY1" fmla="*/ 2095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244" h="20955">
                    <a:moveTo>
                      <a:pt x="55245" y="0"/>
                    </a:moveTo>
                    <a:cubicBezTo>
                      <a:pt x="36195" y="4763"/>
                      <a:pt x="18098" y="12383"/>
                      <a:pt x="0" y="209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A61E8BE9-4E11-795E-AC05-E7905C73A2BC}"/>
                  </a:ext>
                </a:extLst>
              </p:cNvPr>
              <p:cNvSpPr/>
              <p:nvPr/>
            </p:nvSpPr>
            <p:spPr>
              <a:xfrm>
                <a:off x="8171497" y="5301727"/>
                <a:ext cx="62864" cy="47512"/>
              </a:xfrm>
              <a:custGeom>
                <a:avLst/>
                <a:gdLst>
                  <a:gd name="connsiteX0" fmla="*/ 0 w 62864"/>
                  <a:gd name="connsiteY0" fmla="*/ 47513 h 47512"/>
                  <a:gd name="connsiteX1" fmla="*/ 2857 w 62864"/>
                  <a:gd name="connsiteY1" fmla="*/ 3698 h 47512"/>
                  <a:gd name="connsiteX2" fmla="*/ 62865 w 62864"/>
                  <a:gd name="connsiteY2" fmla="*/ 5603 h 47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864" h="47512">
                    <a:moveTo>
                      <a:pt x="0" y="47513"/>
                    </a:moveTo>
                    <a:cubicBezTo>
                      <a:pt x="952" y="33225"/>
                      <a:pt x="1905" y="19890"/>
                      <a:pt x="2857" y="3698"/>
                    </a:cubicBezTo>
                    <a:cubicBezTo>
                      <a:pt x="22860" y="-112"/>
                      <a:pt x="42863" y="-2970"/>
                      <a:pt x="62865" y="560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F206473-9EEE-24FA-828B-62DC8CE1A1AB}"/>
                  </a:ext>
                </a:extLst>
              </p:cNvPr>
              <p:cNvSpPr/>
              <p:nvPr/>
            </p:nvSpPr>
            <p:spPr>
              <a:xfrm>
                <a:off x="7756207" y="5201353"/>
                <a:ext cx="44767" cy="24061"/>
              </a:xfrm>
              <a:custGeom>
                <a:avLst/>
                <a:gdLst>
                  <a:gd name="connsiteX0" fmla="*/ 44768 w 44767"/>
                  <a:gd name="connsiteY0" fmla="*/ 24061 h 24061"/>
                  <a:gd name="connsiteX1" fmla="*/ 0 w 44767"/>
                  <a:gd name="connsiteY1" fmla="*/ 13584 h 24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767" h="24061">
                    <a:moveTo>
                      <a:pt x="44768" y="24061"/>
                    </a:moveTo>
                    <a:cubicBezTo>
                      <a:pt x="30480" y="-5466"/>
                      <a:pt x="25718" y="-6419"/>
                      <a:pt x="0" y="1358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8236E2A5-C63E-897F-D6DB-937024891162}"/>
                  </a:ext>
                </a:extLst>
              </p:cNvPr>
              <p:cNvSpPr/>
              <p:nvPr/>
            </p:nvSpPr>
            <p:spPr>
              <a:xfrm>
                <a:off x="8387714" y="4069080"/>
                <a:ext cx="94297" cy="27827"/>
              </a:xfrm>
              <a:custGeom>
                <a:avLst/>
                <a:gdLst>
                  <a:gd name="connsiteX0" fmla="*/ 94298 w 94297"/>
                  <a:gd name="connsiteY0" fmla="*/ 0 h 27827"/>
                  <a:gd name="connsiteX1" fmla="*/ 10478 w 94297"/>
                  <a:gd name="connsiteY1" fmla="*/ 22860 h 27827"/>
                  <a:gd name="connsiteX2" fmla="*/ 0 w 94297"/>
                  <a:gd name="connsiteY2" fmla="*/ 20955 h 2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297" h="27827">
                    <a:moveTo>
                      <a:pt x="94298" y="0"/>
                    </a:moveTo>
                    <a:cubicBezTo>
                      <a:pt x="76200" y="25717"/>
                      <a:pt x="43815" y="34290"/>
                      <a:pt x="10478" y="22860"/>
                    </a:cubicBezTo>
                    <a:cubicBezTo>
                      <a:pt x="6668" y="21907"/>
                      <a:pt x="3810" y="20955"/>
                      <a:pt x="0" y="209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03FCD32-5FF5-2B70-6191-2DCC90BB95E5}"/>
                  </a:ext>
                </a:extLst>
              </p:cNvPr>
              <p:cNvSpPr/>
              <p:nvPr/>
            </p:nvSpPr>
            <p:spPr>
              <a:xfrm>
                <a:off x="7733347" y="5781675"/>
                <a:ext cx="44767" cy="27181"/>
              </a:xfrm>
              <a:custGeom>
                <a:avLst/>
                <a:gdLst>
                  <a:gd name="connsiteX0" fmla="*/ 0 w 44767"/>
                  <a:gd name="connsiteY0" fmla="*/ 8573 h 27181"/>
                  <a:gd name="connsiteX1" fmla="*/ 28575 w 44767"/>
                  <a:gd name="connsiteY1" fmla="*/ 26670 h 27181"/>
                  <a:gd name="connsiteX2" fmla="*/ 44767 w 44767"/>
                  <a:gd name="connsiteY2" fmla="*/ 0 h 27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767" h="27181">
                    <a:moveTo>
                      <a:pt x="0" y="8573"/>
                    </a:moveTo>
                    <a:cubicBezTo>
                      <a:pt x="2857" y="25718"/>
                      <a:pt x="14288" y="28575"/>
                      <a:pt x="28575" y="26670"/>
                    </a:cubicBezTo>
                    <a:cubicBezTo>
                      <a:pt x="47625" y="25718"/>
                      <a:pt x="43815" y="12382"/>
                      <a:pt x="44767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D483347-C108-A462-305C-6D0B6609B536}"/>
                  </a:ext>
                </a:extLst>
              </p:cNvPr>
              <p:cNvSpPr/>
              <p:nvPr/>
            </p:nvSpPr>
            <p:spPr>
              <a:xfrm>
                <a:off x="8156257" y="5582602"/>
                <a:ext cx="44767" cy="20955"/>
              </a:xfrm>
              <a:custGeom>
                <a:avLst/>
                <a:gdLst>
                  <a:gd name="connsiteX0" fmla="*/ 44768 w 44767"/>
                  <a:gd name="connsiteY0" fmla="*/ 0 h 20955"/>
                  <a:gd name="connsiteX1" fmla="*/ 0 w 44767"/>
                  <a:gd name="connsiteY1" fmla="*/ 2095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767" h="20955">
                    <a:moveTo>
                      <a:pt x="44768" y="0"/>
                    </a:moveTo>
                    <a:cubicBezTo>
                      <a:pt x="28575" y="4763"/>
                      <a:pt x="18098" y="20003"/>
                      <a:pt x="0" y="209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254F557B-64C0-A097-7270-ED275CBD52C3}"/>
                  </a:ext>
                </a:extLst>
              </p:cNvPr>
              <p:cNvSpPr/>
              <p:nvPr/>
            </p:nvSpPr>
            <p:spPr>
              <a:xfrm>
                <a:off x="7861935" y="5070157"/>
                <a:ext cx="31432" cy="39052"/>
              </a:xfrm>
              <a:custGeom>
                <a:avLst/>
                <a:gdLst>
                  <a:gd name="connsiteX0" fmla="*/ 31432 w 31432"/>
                  <a:gd name="connsiteY0" fmla="*/ 0 h 39052"/>
                  <a:gd name="connsiteX1" fmla="*/ 0 w 31432"/>
                  <a:gd name="connsiteY1" fmla="*/ 39053 h 3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432" h="39052">
                    <a:moveTo>
                      <a:pt x="31432" y="0"/>
                    </a:moveTo>
                    <a:cubicBezTo>
                      <a:pt x="23813" y="15240"/>
                      <a:pt x="5715" y="22860"/>
                      <a:pt x="0" y="390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9DC22480-7729-CD92-E4A7-1AD47FFB24A3}"/>
                  </a:ext>
                </a:extLst>
              </p:cNvPr>
              <p:cNvSpPr/>
              <p:nvPr/>
            </p:nvSpPr>
            <p:spPr>
              <a:xfrm>
                <a:off x="8023438" y="5829300"/>
                <a:ext cx="34711" cy="35004"/>
              </a:xfrm>
              <a:custGeom>
                <a:avLst/>
                <a:gdLst>
                  <a:gd name="connsiteX0" fmla="*/ 16614 w 34711"/>
                  <a:gd name="connsiteY0" fmla="*/ 0 h 35004"/>
                  <a:gd name="connsiteX1" fmla="*/ 1374 w 34711"/>
                  <a:gd name="connsiteY1" fmla="*/ 25718 h 35004"/>
                  <a:gd name="connsiteX2" fmla="*/ 34712 w 34711"/>
                  <a:gd name="connsiteY2" fmla="*/ 31432 h 35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711" h="35004">
                    <a:moveTo>
                      <a:pt x="16614" y="0"/>
                    </a:moveTo>
                    <a:cubicBezTo>
                      <a:pt x="1374" y="2857"/>
                      <a:pt x="-2436" y="16193"/>
                      <a:pt x="1374" y="25718"/>
                    </a:cubicBezTo>
                    <a:cubicBezTo>
                      <a:pt x="8042" y="40005"/>
                      <a:pt x="22329" y="34290"/>
                      <a:pt x="34712" y="3143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43050B7A-6730-7FAE-1DB5-56B3050445A0}"/>
                  </a:ext>
                </a:extLst>
              </p:cNvPr>
              <p:cNvSpPr/>
              <p:nvPr/>
            </p:nvSpPr>
            <p:spPr>
              <a:xfrm>
                <a:off x="7670432" y="5325427"/>
                <a:ext cx="5765" cy="39052"/>
              </a:xfrm>
              <a:custGeom>
                <a:avLst/>
                <a:gdLst>
                  <a:gd name="connsiteX0" fmla="*/ 50 w 5765"/>
                  <a:gd name="connsiteY0" fmla="*/ 0 h 39052"/>
                  <a:gd name="connsiteX1" fmla="*/ 5765 w 5765"/>
                  <a:gd name="connsiteY1" fmla="*/ 39053 h 3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65" h="39052">
                    <a:moveTo>
                      <a:pt x="50" y="0"/>
                    </a:moveTo>
                    <a:cubicBezTo>
                      <a:pt x="1003" y="13335"/>
                      <a:pt x="-2807" y="27622"/>
                      <a:pt x="5765" y="390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6FB3CC31-1796-F53B-3D83-91BE45CA9298}"/>
                  </a:ext>
                </a:extLst>
              </p:cNvPr>
              <p:cNvSpPr/>
              <p:nvPr/>
            </p:nvSpPr>
            <p:spPr>
              <a:xfrm>
                <a:off x="8268652" y="5511164"/>
                <a:ext cx="34290" cy="2857"/>
              </a:xfrm>
              <a:custGeom>
                <a:avLst/>
                <a:gdLst>
                  <a:gd name="connsiteX0" fmla="*/ 34290 w 34290"/>
                  <a:gd name="connsiteY0" fmla="*/ 2858 h 2857"/>
                  <a:gd name="connsiteX1" fmla="*/ 0 w 34290"/>
                  <a:gd name="connsiteY1" fmla="*/ 0 h 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90" h="2857">
                    <a:moveTo>
                      <a:pt x="34290" y="2858"/>
                    </a:moveTo>
                    <a:cubicBezTo>
                      <a:pt x="22860" y="1905"/>
                      <a:pt x="11430" y="953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8AA6004C-2641-D017-63A7-DF7EB08D2947}"/>
                  </a:ext>
                </a:extLst>
              </p:cNvPr>
              <p:cNvSpPr/>
              <p:nvPr/>
            </p:nvSpPr>
            <p:spPr>
              <a:xfrm>
                <a:off x="8108632" y="5383530"/>
                <a:ext cx="31432" cy="7619"/>
              </a:xfrm>
              <a:custGeom>
                <a:avLst/>
                <a:gdLst>
                  <a:gd name="connsiteX0" fmla="*/ 31432 w 31432"/>
                  <a:gd name="connsiteY0" fmla="*/ 7620 h 7619"/>
                  <a:gd name="connsiteX1" fmla="*/ 0 w 31432"/>
                  <a:gd name="connsiteY1" fmla="*/ 0 h 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432" h="7619">
                    <a:moveTo>
                      <a:pt x="31432" y="7620"/>
                    </a:moveTo>
                    <a:cubicBezTo>
                      <a:pt x="21907" y="1905"/>
                      <a:pt x="10478" y="952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BF1AE8ED-2DD3-8977-9ECB-8B1846453268}"/>
                  </a:ext>
                </a:extLst>
              </p:cNvPr>
              <p:cNvSpPr/>
              <p:nvPr/>
            </p:nvSpPr>
            <p:spPr>
              <a:xfrm>
                <a:off x="8159114" y="5394007"/>
                <a:ext cx="28575" cy="16192"/>
              </a:xfrm>
              <a:custGeom>
                <a:avLst/>
                <a:gdLst>
                  <a:gd name="connsiteX0" fmla="*/ 0 w 28575"/>
                  <a:gd name="connsiteY0" fmla="*/ 0 h 16192"/>
                  <a:gd name="connsiteX1" fmla="*/ 28575 w 28575"/>
                  <a:gd name="connsiteY1" fmla="*/ 16193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16192">
                    <a:moveTo>
                      <a:pt x="0" y="0"/>
                    </a:moveTo>
                    <a:cubicBezTo>
                      <a:pt x="10478" y="4763"/>
                      <a:pt x="22860" y="3810"/>
                      <a:pt x="28575" y="1619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9B917EEA-D761-5FCB-B7A6-425584234C0D}"/>
                  </a:ext>
                </a:extLst>
              </p:cNvPr>
              <p:cNvSpPr/>
              <p:nvPr/>
            </p:nvSpPr>
            <p:spPr>
              <a:xfrm>
                <a:off x="8263889" y="5465238"/>
                <a:ext cx="44767" cy="12588"/>
              </a:xfrm>
              <a:custGeom>
                <a:avLst/>
                <a:gdLst>
                  <a:gd name="connsiteX0" fmla="*/ 0 w 44767"/>
                  <a:gd name="connsiteY0" fmla="*/ 2111 h 12588"/>
                  <a:gd name="connsiteX1" fmla="*/ 44768 w 44767"/>
                  <a:gd name="connsiteY1" fmla="*/ 12589 h 12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767" h="12588">
                    <a:moveTo>
                      <a:pt x="0" y="2111"/>
                    </a:moveTo>
                    <a:cubicBezTo>
                      <a:pt x="17145" y="-5509"/>
                      <a:pt x="29528" y="9731"/>
                      <a:pt x="44768" y="1258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19A72A3-F04E-5010-C2FE-25A7E3F79C04}"/>
                  </a:ext>
                </a:extLst>
              </p:cNvPr>
              <p:cNvSpPr/>
              <p:nvPr/>
            </p:nvSpPr>
            <p:spPr>
              <a:xfrm>
                <a:off x="7883789" y="5818822"/>
                <a:ext cx="43868" cy="31359"/>
              </a:xfrm>
              <a:custGeom>
                <a:avLst/>
                <a:gdLst>
                  <a:gd name="connsiteX0" fmla="*/ 6721 w 43868"/>
                  <a:gd name="connsiteY0" fmla="*/ 0 h 31359"/>
                  <a:gd name="connsiteX1" fmla="*/ 6721 w 43868"/>
                  <a:gd name="connsiteY1" fmla="*/ 28575 h 31359"/>
                  <a:gd name="connsiteX2" fmla="*/ 35296 w 43868"/>
                  <a:gd name="connsiteY2" fmla="*/ 18097 h 31359"/>
                  <a:gd name="connsiteX3" fmla="*/ 43868 w 43868"/>
                  <a:gd name="connsiteY3" fmla="*/ 0 h 31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68" h="31359">
                    <a:moveTo>
                      <a:pt x="6721" y="0"/>
                    </a:moveTo>
                    <a:cubicBezTo>
                      <a:pt x="1959" y="9525"/>
                      <a:pt x="-5662" y="20002"/>
                      <a:pt x="6721" y="28575"/>
                    </a:cubicBezTo>
                    <a:cubicBezTo>
                      <a:pt x="19104" y="36195"/>
                      <a:pt x="27676" y="26670"/>
                      <a:pt x="35296" y="18097"/>
                    </a:cubicBezTo>
                    <a:cubicBezTo>
                      <a:pt x="39106" y="13335"/>
                      <a:pt x="41011" y="5715"/>
                      <a:pt x="4386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9F8F5F1-141C-68C6-C654-2A7B9E9FAB99}"/>
                  </a:ext>
                </a:extLst>
              </p:cNvPr>
              <p:cNvSpPr/>
              <p:nvPr/>
            </p:nvSpPr>
            <p:spPr>
              <a:xfrm>
                <a:off x="8184832" y="5633085"/>
                <a:ext cx="20955" cy="10477"/>
              </a:xfrm>
              <a:custGeom>
                <a:avLst/>
                <a:gdLst>
                  <a:gd name="connsiteX0" fmla="*/ 20955 w 20955"/>
                  <a:gd name="connsiteY0" fmla="*/ 0 h 10477"/>
                  <a:gd name="connsiteX1" fmla="*/ 0 w 20955"/>
                  <a:gd name="connsiteY1" fmla="*/ 10477 h 1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955" h="10477">
                    <a:moveTo>
                      <a:pt x="20955" y="0"/>
                    </a:moveTo>
                    <a:cubicBezTo>
                      <a:pt x="14288" y="3810"/>
                      <a:pt x="6668" y="6667"/>
                      <a:pt x="0" y="1047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5" name="图形 2">
              <a:extLst>
                <a:ext uri="{FF2B5EF4-FFF2-40B4-BE49-F238E27FC236}">
                  <a16:creationId xmlns:a16="http://schemas.microsoft.com/office/drawing/2014/main" id="{137784F6-A2F8-E861-DD6B-1C8C86947920}"/>
                </a:ext>
              </a:extLst>
            </p:cNvPr>
            <p:cNvGrpSpPr/>
            <p:nvPr/>
          </p:nvGrpSpPr>
          <p:grpSpPr>
            <a:xfrm>
              <a:off x="7131367" y="1352550"/>
              <a:ext cx="1331168" cy="825182"/>
              <a:chOff x="7131367" y="1352550"/>
              <a:chExt cx="1331168" cy="825182"/>
            </a:xfrm>
            <a:noFill/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AF26DA25-1A7B-7DC2-30D0-4C137F39B477}"/>
                  </a:ext>
                </a:extLst>
              </p:cNvPr>
              <p:cNvSpPr/>
              <p:nvPr/>
            </p:nvSpPr>
            <p:spPr>
              <a:xfrm>
                <a:off x="7908503" y="1955445"/>
                <a:ext cx="554032" cy="222287"/>
              </a:xfrm>
              <a:custGeom>
                <a:avLst/>
                <a:gdLst>
                  <a:gd name="connsiteX0" fmla="*/ 279186 w 554032"/>
                  <a:gd name="connsiteY0" fmla="*/ 38137 h 222287"/>
                  <a:gd name="connsiteX1" fmla="*/ 213464 w 554032"/>
                  <a:gd name="connsiteY1" fmla="*/ 990 h 222287"/>
                  <a:gd name="connsiteX2" fmla="*/ 110594 w 554032"/>
                  <a:gd name="connsiteY2" fmla="*/ 57187 h 222287"/>
                  <a:gd name="connsiteX3" fmla="*/ 104879 w 554032"/>
                  <a:gd name="connsiteY3" fmla="*/ 68617 h 222287"/>
                  <a:gd name="connsiteX4" fmla="*/ 40109 w 554032"/>
                  <a:gd name="connsiteY4" fmla="*/ 60045 h 222287"/>
                  <a:gd name="connsiteX5" fmla="*/ 1057 w 554032"/>
                  <a:gd name="connsiteY5" fmla="*/ 99097 h 222287"/>
                  <a:gd name="connsiteX6" fmla="*/ 35347 w 554032"/>
                  <a:gd name="connsiteY6" fmla="*/ 127672 h 222287"/>
                  <a:gd name="connsiteX7" fmla="*/ 190604 w 554032"/>
                  <a:gd name="connsiteY7" fmla="*/ 156247 h 222287"/>
                  <a:gd name="connsiteX8" fmla="*/ 492547 w 554032"/>
                  <a:gd name="connsiteY8" fmla="*/ 206730 h 222287"/>
                  <a:gd name="connsiteX9" fmla="*/ 521122 w 554032"/>
                  <a:gd name="connsiteY9" fmla="*/ 217207 h 222287"/>
                  <a:gd name="connsiteX10" fmla="*/ 547791 w 554032"/>
                  <a:gd name="connsiteY10" fmla="*/ 214350 h 222287"/>
                  <a:gd name="connsiteX11" fmla="*/ 550649 w 554032"/>
                  <a:gd name="connsiteY11" fmla="*/ 182917 h 222287"/>
                  <a:gd name="connsiteX12" fmla="*/ 503977 w 554032"/>
                  <a:gd name="connsiteY12" fmla="*/ 156247 h 222287"/>
                  <a:gd name="connsiteX13" fmla="*/ 481116 w 554032"/>
                  <a:gd name="connsiteY13" fmla="*/ 147675 h 222287"/>
                  <a:gd name="connsiteX14" fmla="*/ 448732 w 554032"/>
                  <a:gd name="connsiteY14" fmla="*/ 101002 h 222287"/>
                  <a:gd name="connsiteX15" fmla="*/ 380152 w 554032"/>
                  <a:gd name="connsiteY15" fmla="*/ 119100 h 222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4032" h="222287">
                    <a:moveTo>
                      <a:pt x="279186" y="38137"/>
                    </a:moveTo>
                    <a:cubicBezTo>
                      <a:pt x="259184" y="22897"/>
                      <a:pt x="242991" y="2895"/>
                      <a:pt x="213464" y="990"/>
                    </a:cubicBezTo>
                    <a:cubicBezTo>
                      <a:pt x="158219" y="-3773"/>
                      <a:pt x="131549" y="7657"/>
                      <a:pt x="110594" y="57187"/>
                    </a:cubicBezTo>
                    <a:cubicBezTo>
                      <a:pt x="108689" y="60997"/>
                      <a:pt x="106784" y="63855"/>
                      <a:pt x="104879" y="68617"/>
                    </a:cubicBezTo>
                    <a:cubicBezTo>
                      <a:pt x="83924" y="61950"/>
                      <a:pt x="62016" y="58140"/>
                      <a:pt x="40109" y="60045"/>
                    </a:cubicBezTo>
                    <a:cubicBezTo>
                      <a:pt x="13439" y="61950"/>
                      <a:pt x="-4659" y="79095"/>
                      <a:pt x="1057" y="99097"/>
                    </a:cubicBezTo>
                    <a:cubicBezTo>
                      <a:pt x="5819" y="116242"/>
                      <a:pt x="21059" y="121957"/>
                      <a:pt x="35347" y="127672"/>
                    </a:cubicBezTo>
                    <a:cubicBezTo>
                      <a:pt x="84877" y="149580"/>
                      <a:pt x="137264" y="154342"/>
                      <a:pt x="190604" y="156247"/>
                    </a:cubicBezTo>
                    <a:cubicBezTo>
                      <a:pt x="293474" y="160057"/>
                      <a:pt x="394439" y="175297"/>
                      <a:pt x="492547" y="206730"/>
                    </a:cubicBezTo>
                    <a:cubicBezTo>
                      <a:pt x="502072" y="209587"/>
                      <a:pt x="513502" y="211492"/>
                      <a:pt x="521122" y="217207"/>
                    </a:cubicBezTo>
                    <a:cubicBezTo>
                      <a:pt x="532552" y="224827"/>
                      <a:pt x="540172" y="223875"/>
                      <a:pt x="547791" y="214350"/>
                    </a:cubicBezTo>
                    <a:cubicBezTo>
                      <a:pt x="554459" y="204825"/>
                      <a:pt x="556364" y="193395"/>
                      <a:pt x="550649" y="182917"/>
                    </a:cubicBezTo>
                    <a:cubicBezTo>
                      <a:pt x="540172" y="165772"/>
                      <a:pt x="523027" y="159105"/>
                      <a:pt x="503977" y="156247"/>
                    </a:cubicBezTo>
                    <a:cubicBezTo>
                      <a:pt x="497309" y="155295"/>
                      <a:pt x="489689" y="160057"/>
                      <a:pt x="481116" y="147675"/>
                    </a:cubicBezTo>
                    <a:cubicBezTo>
                      <a:pt x="481116" y="129577"/>
                      <a:pt x="473497" y="108622"/>
                      <a:pt x="448732" y="101002"/>
                    </a:cubicBezTo>
                    <a:cubicBezTo>
                      <a:pt x="423014" y="93382"/>
                      <a:pt x="399202" y="96240"/>
                      <a:pt x="380152" y="11910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82155DD-6571-AC6F-9714-6832164D6C5D}"/>
                  </a:ext>
                </a:extLst>
              </p:cNvPr>
              <p:cNvSpPr/>
              <p:nvPr/>
            </p:nvSpPr>
            <p:spPr>
              <a:xfrm>
                <a:off x="7874317" y="1585554"/>
                <a:ext cx="403859" cy="162703"/>
              </a:xfrm>
              <a:custGeom>
                <a:avLst/>
                <a:gdLst>
                  <a:gd name="connsiteX0" fmla="*/ 244793 w 403859"/>
                  <a:gd name="connsiteY0" fmla="*/ 71796 h 162703"/>
                  <a:gd name="connsiteX1" fmla="*/ 223838 w 403859"/>
                  <a:gd name="connsiteY1" fmla="*/ 22266 h 162703"/>
                  <a:gd name="connsiteX2" fmla="*/ 147638 w 403859"/>
                  <a:gd name="connsiteY2" fmla="*/ 32743 h 162703"/>
                  <a:gd name="connsiteX3" fmla="*/ 44768 w 403859"/>
                  <a:gd name="connsiteY3" fmla="*/ 33696 h 162703"/>
                  <a:gd name="connsiteX4" fmla="*/ 0 w 403859"/>
                  <a:gd name="connsiteY4" fmla="*/ 47031 h 162703"/>
                  <a:gd name="connsiteX5" fmla="*/ 42863 w 403859"/>
                  <a:gd name="connsiteY5" fmla="*/ 73701 h 162703"/>
                  <a:gd name="connsiteX6" fmla="*/ 216218 w 403859"/>
                  <a:gd name="connsiteY6" fmla="*/ 107991 h 162703"/>
                  <a:gd name="connsiteX7" fmla="*/ 308610 w 403859"/>
                  <a:gd name="connsiteY7" fmla="*/ 151806 h 162703"/>
                  <a:gd name="connsiteX8" fmla="*/ 371475 w 403859"/>
                  <a:gd name="connsiteY8" fmla="*/ 162283 h 162703"/>
                  <a:gd name="connsiteX9" fmla="*/ 403860 w 403859"/>
                  <a:gd name="connsiteY9" fmla="*/ 145138 h 162703"/>
                  <a:gd name="connsiteX10" fmla="*/ 401002 w 403859"/>
                  <a:gd name="connsiteY10" fmla="*/ 139423 h 162703"/>
                  <a:gd name="connsiteX11" fmla="*/ 370522 w 403859"/>
                  <a:gd name="connsiteY11" fmla="*/ 91798 h 162703"/>
                  <a:gd name="connsiteX12" fmla="*/ 272415 w 403859"/>
                  <a:gd name="connsiteY12" fmla="*/ 42268 h 162703"/>
                  <a:gd name="connsiteX13" fmla="*/ 251460 w 403859"/>
                  <a:gd name="connsiteY13" fmla="*/ 55603 h 162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3859" h="162703">
                    <a:moveTo>
                      <a:pt x="244793" y="71796"/>
                    </a:moveTo>
                    <a:cubicBezTo>
                      <a:pt x="254318" y="47983"/>
                      <a:pt x="239077" y="33696"/>
                      <a:pt x="223838" y="22266"/>
                    </a:cubicBezTo>
                    <a:cubicBezTo>
                      <a:pt x="200025" y="4168"/>
                      <a:pt x="180975" y="7978"/>
                      <a:pt x="147638" y="32743"/>
                    </a:cubicBezTo>
                    <a:cubicBezTo>
                      <a:pt x="93345" y="-11072"/>
                      <a:pt x="80010" y="-11072"/>
                      <a:pt x="44768" y="33696"/>
                    </a:cubicBezTo>
                    <a:cubicBezTo>
                      <a:pt x="27622" y="28933"/>
                      <a:pt x="11430" y="27028"/>
                      <a:pt x="0" y="47031"/>
                    </a:cubicBezTo>
                    <a:cubicBezTo>
                      <a:pt x="9525" y="65128"/>
                      <a:pt x="23813" y="71796"/>
                      <a:pt x="42863" y="73701"/>
                    </a:cubicBezTo>
                    <a:cubicBezTo>
                      <a:pt x="101918" y="78463"/>
                      <a:pt x="160972" y="83226"/>
                      <a:pt x="216218" y="107991"/>
                    </a:cubicBezTo>
                    <a:cubicBezTo>
                      <a:pt x="247650" y="121326"/>
                      <a:pt x="277177" y="139423"/>
                      <a:pt x="308610" y="151806"/>
                    </a:cubicBezTo>
                    <a:cubicBezTo>
                      <a:pt x="328613" y="159426"/>
                      <a:pt x="349568" y="164188"/>
                      <a:pt x="371475" y="162283"/>
                    </a:cubicBezTo>
                    <a:cubicBezTo>
                      <a:pt x="382905" y="161331"/>
                      <a:pt x="399097" y="161331"/>
                      <a:pt x="403860" y="145138"/>
                    </a:cubicBezTo>
                    <a:cubicBezTo>
                      <a:pt x="402907" y="142281"/>
                      <a:pt x="401955" y="139423"/>
                      <a:pt x="401002" y="139423"/>
                    </a:cubicBezTo>
                    <a:cubicBezTo>
                      <a:pt x="377190" y="131803"/>
                      <a:pt x="369570" y="119421"/>
                      <a:pt x="370522" y="91798"/>
                    </a:cubicBezTo>
                    <a:cubicBezTo>
                      <a:pt x="372427" y="41316"/>
                      <a:pt x="327660" y="20361"/>
                      <a:pt x="272415" y="42268"/>
                    </a:cubicBezTo>
                    <a:cubicBezTo>
                      <a:pt x="264795" y="45126"/>
                      <a:pt x="258127" y="50841"/>
                      <a:pt x="251460" y="5560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2C470C3-5B14-30A0-2583-286291303F89}"/>
                  </a:ext>
                </a:extLst>
              </p:cNvPr>
              <p:cNvSpPr/>
              <p:nvPr/>
            </p:nvSpPr>
            <p:spPr>
              <a:xfrm>
                <a:off x="8180069" y="1976644"/>
                <a:ext cx="126280" cy="80755"/>
              </a:xfrm>
              <a:custGeom>
                <a:avLst/>
                <a:gdLst>
                  <a:gd name="connsiteX0" fmla="*/ 125730 w 126280"/>
                  <a:gd name="connsiteY0" fmla="*/ 80755 h 80755"/>
                  <a:gd name="connsiteX1" fmla="*/ 125730 w 126280"/>
                  <a:gd name="connsiteY1" fmla="*/ 56943 h 80755"/>
                  <a:gd name="connsiteX2" fmla="*/ 86678 w 126280"/>
                  <a:gd name="connsiteY2" fmla="*/ 5508 h 80755"/>
                  <a:gd name="connsiteX3" fmla="*/ 7620 w 126280"/>
                  <a:gd name="connsiteY3" fmla="*/ 22653 h 80755"/>
                  <a:gd name="connsiteX4" fmla="*/ 0 w 126280"/>
                  <a:gd name="connsiteY4" fmla="*/ 30273 h 80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280" h="80755">
                    <a:moveTo>
                      <a:pt x="125730" y="80755"/>
                    </a:moveTo>
                    <a:cubicBezTo>
                      <a:pt x="119063" y="73135"/>
                      <a:pt x="128588" y="64563"/>
                      <a:pt x="125730" y="56943"/>
                    </a:cubicBezTo>
                    <a:cubicBezTo>
                      <a:pt x="119063" y="35035"/>
                      <a:pt x="113348" y="15033"/>
                      <a:pt x="86678" y="5508"/>
                    </a:cubicBezTo>
                    <a:cubicBezTo>
                      <a:pt x="54293" y="-5922"/>
                      <a:pt x="30480" y="745"/>
                      <a:pt x="7620" y="22653"/>
                    </a:cubicBezTo>
                    <a:cubicBezTo>
                      <a:pt x="4763" y="25510"/>
                      <a:pt x="1905" y="28368"/>
                      <a:pt x="0" y="3027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8B6AD4E-82C9-5CD2-B136-B78A3DD67A60}"/>
                  </a:ext>
                </a:extLst>
              </p:cNvPr>
              <p:cNvSpPr/>
              <p:nvPr/>
            </p:nvSpPr>
            <p:spPr>
              <a:xfrm>
                <a:off x="7131367" y="1668260"/>
                <a:ext cx="120967" cy="26310"/>
              </a:xfrm>
              <a:custGeom>
                <a:avLst/>
                <a:gdLst>
                  <a:gd name="connsiteX0" fmla="*/ 120968 w 120967"/>
                  <a:gd name="connsiteY0" fmla="*/ 8140 h 26310"/>
                  <a:gd name="connsiteX1" fmla="*/ 18097 w 120967"/>
                  <a:gd name="connsiteY1" fmla="*/ 14807 h 26310"/>
                  <a:gd name="connsiteX2" fmla="*/ 0 w 120967"/>
                  <a:gd name="connsiteY2" fmla="*/ 26237 h 26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967" h="26310">
                    <a:moveTo>
                      <a:pt x="120968" y="8140"/>
                    </a:moveTo>
                    <a:cubicBezTo>
                      <a:pt x="85725" y="1472"/>
                      <a:pt x="51435" y="-9005"/>
                      <a:pt x="18097" y="14807"/>
                    </a:cubicBezTo>
                    <a:cubicBezTo>
                      <a:pt x="13335" y="18617"/>
                      <a:pt x="9525" y="27190"/>
                      <a:pt x="0" y="2623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DFABA776-33D4-510D-4CE5-39740ECCCC2D}"/>
                  </a:ext>
                </a:extLst>
              </p:cNvPr>
              <p:cNvSpPr/>
              <p:nvPr/>
            </p:nvSpPr>
            <p:spPr>
              <a:xfrm>
                <a:off x="7365682" y="1951672"/>
                <a:ext cx="28575" cy="89535"/>
              </a:xfrm>
              <a:custGeom>
                <a:avLst/>
                <a:gdLst>
                  <a:gd name="connsiteX0" fmla="*/ 28575 w 28575"/>
                  <a:gd name="connsiteY0" fmla="*/ 0 h 89535"/>
                  <a:gd name="connsiteX1" fmla="*/ 1905 w 28575"/>
                  <a:gd name="connsiteY1" fmla="*/ 73343 h 89535"/>
                  <a:gd name="connsiteX2" fmla="*/ 0 w 28575"/>
                  <a:gd name="connsiteY2" fmla="*/ 89535 h 8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75" h="89535">
                    <a:moveTo>
                      <a:pt x="28575" y="0"/>
                    </a:moveTo>
                    <a:cubicBezTo>
                      <a:pt x="4763" y="19050"/>
                      <a:pt x="-3810" y="43815"/>
                      <a:pt x="1905" y="73343"/>
                    </a:cubicBezTo>
                    <a:cubicBezTo>
                      <a:pt x="2857" y="78105"/>
                      <a:pt x="0" y="83820"/>
                      <a:pt x="0" y="895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F42F2FDB-1C4E-08C0-E3E9-E7602873DF5A}"/>
                  </a:ext>
                </a:extLst>
              </p:cNvPr>
              <p:cNvSpPr/>
              <p:nvPr/>
            </p:nvSpPr>
            <p:spPr>
              <a:xfrm>
                <a:off x="7246619" y="1405889"/>
                <a:ext cx="79057" cy="62864"/>
              </a:xfrm>
              <a:custGeom>
                <a:avLst/>
                <a:gdLst>
                  <a:gd name="connsiteX0" fmla="*/ 79057 w 79057"/>
                  <a:gd name="connsiteY0" fmla="*/ 62865 h 62864"/>
                  <a:gd name="connsiteX1" fmla="*/ 0 w 79057"/>
                  <a:gd name="connsiteY1" fmla="*/ 0 h 6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057" h="62864">
                    <a:moveTo>
                      <a:pt x="79057" y="62865"/>
                    </a:moveTo>
                    <a:cubicBezTo>
                      <a:pt x="71438" y="17145"/>
                      <a:pt x="49530" y="0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73AF8AED-E2A9-FC99-6C21-FB62DEEB89E5}"/>
                  </a:ext>
                </a:extLst>
              </p:cNvPr>
              <p:cNvSpPr/>
              <p:nvPr/>
            </p:nvSpPr>
            <p:spPr>
              <a:xfrm>
                <a:off x="7685722" y="1352550"/>
                <a:ext cx="42855" cy="81914"/>
              </a:xfrm>
              <a:custGeom>
                <a:avLst/>
                <a:gdLst>
                  <a:gd name="connsiteX0" fmla="*/ 41910 w 42855"/>
                  <a:gd name="connsiteY0" fmla="*/ 0 h 81914"/>
                  <a:gd name="connsiteX1" fmla="*/ 0 w 42855"/>
                  <a:gd name="connsiteY1" fmla="*/ 81915 h 81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55" h="81914">
                    <a:moveTo>
                      <a:pt x="41910" y="0"/>
                    </a:moveTo>
                    <a:cubicBezTo>
                      <a:pt x="47625" y="37148"/>
                      <a:pt x="26670" y="60960"/>
                      <a:pt x="0" y="819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A92C871-E2B7-DDF0-14C6-EE6117218D95}"/>
                  </a:ext>
                </a:extLst>
              </p:cNvPr>
              <p:cNvSpPr/>
              <p:nvPr/>
            </p:nvSpPr>
            <p:spPr>
              <a:xfrm>
                <a:off x="7835264" y="1712595"/>
                <a:ext cx="100012" cy="16611"/>
              </a:xfrm>
              <a:custGeom>
                <a:avLst/>
                <a:gdLst>
                  <a:gd name="connsiteX0" fmla="*/ 100013 w 100012"/>
                  <a:gd name="connsiteY0" fmla="*/ 0 h 16611"/>
                  <a:gd name="connsiteX1" fmla="*/ 0 w 100012"/>
                  <a:gd name="connsiteY1" fmla="*/ 13335 h 1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 h="16611">
                    <a:moveTo>
                      <a:pt x="100013" y="0"/>
                    </a:moveTo>
                    <a:cubicBezTo>
                      <a:pt x="67628" y="9525"/>
                      <a:pt x="35243" y="22860"/>
                      <a:pt x="0" y="133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1C3E756-3F3B-F39E-889B-A00C2412CB14}"/>
                  </a:ext>
                </a:extLst>
              </p:cNvPr>
              <p:cNvSpPr/>
              <p:nvPr/>
            </p:nvSpPr>
            <p:spPr>
              <a:xfrm>
                <a:off x="7688580" y="1967865"/>
                <a:ext cx="68580" cy="60007"/>
              </a:xfrm>
              <a:custGeom>
                <a:avLst/>
                <a:gdLst>
                  <a:gd name="connsiteX0" fmla="*/ 0 w 68580"/>
                  <a:gd name="connsiteY0" fmla="*/ 0 h 60007"/>
                  <a:gd name="connsiteX1" fmla="*/ 68580 w 68580"/>
                  <a:gd name="connsiteY1" fmla="*/ 60007 h 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80" h="60007">
                    <a:moveTo>
                      <a:pt x="0" y="0"/>
                    </a:moveTo>
                    <a:cubicBezTo>
                      <a:pt x="18097" y="24765"/>
                      <a:pt x="37147" y="49530"/>
                      <a:pt x="68580" y="6000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62E9563-9D0B-7BDA-303D-76BBCF4E2929}"/>
                  </a:ext>
                </a:extLst>
              </p:cNvPr>
              <p:cNvSpPr/>
              <p:nvPr/>
            </p:nvSpPr>
            <p:spPr>
              <a:xfrm>
                <a:off x="7336431" y="1465897"/>
                <a:ext cx="450027" cy="418727"/>
              </a:xfrm>
              <a:custGeom>
                <a:avLst/>
                <a:gdLst>
                  <a:gd name="connsiteX0" fmla="*/ 199749 w 450027"/>
                  <a:gd name="connsiteY0" fmla="*/ 0 h 418727"/>
                  <a:gd name="connsiteX1" fmla="*/ 55921 w 450027"/>
                  <a:gd name="connsiteY1" fmla="*/ 71438 h 418727"/>
                  <a:gd name="connsiteX2" fmla="*/ 11154 w 450027"/>
                  <a:gd name="connsiteY2" fmla="*/ 280987 h 418727"/>
                  <a:gd name="connsiteX3" fmla="*/ 168316 w 450027"/>
                  <a:gd name="connsiteY3" fmla="*/ 411480 h 418727"/>
                  <a:gd name="connsiteX4" fmla="*/ 325479 w 450027"/>
                  <a:gd name="connsiteY4" fmla="*/ 401955 h 418727"/>
                  <a:gd name="connsiteX5" fmla="*/ 430254 w 450027"/>
                  <a:gd name="connsiteY5" fmla="*/ 128588 h 418727"/>
                  <a:gd name="connsiteX6" fmla="*/ 201654 w 450027"/>
                  <a:gd name="connsiteY6" fmla="*/ 0 h 418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027" h="418727">
                    <a:moveTo>
                      <a:pt x="199749" y="0"/>
                    </a:moveTo>
                    <a:cubicBezTo>
                      <a:pt x="144504" y="10477"/>
                      <a:pt x="93069" y="27623"/>
                      <a:pt x="55921" y="71438"/>
                    </a:cubicBezTo>
                    <a:cubicBezTo>
                      <a:pt x="3534" y="132398"/>
                      <a:pt x="-13611" y="203835"/>
                      <a:pt x="11154" y="280987"/>
                    </a:cubicBezTo>
                    <a:cubicBezTo>
                      <a:pt x="35919" y="357187"/>
                      <a:pt x="94021" y="396240"/>
                      <a:pt x="168316" y="411480"/>
                    </a:cubicBezTo>
                    <a:cubicBezTo>
                      <a:pt x="220704" y="421957"/>
                      <a:pt x="274996" y="422910"/>
                      <a:pt x="325479" y="401955"/>
                    </a:cubicBezTo>
                    <a:cubicBezTo>
                      <a:pt x="433111" y="357187"/>
                      <a:pt x="479784" y="237173"/>
                      <a:pt x="430254" y="128588"/>
                    </a:cubicBezTo>
                    <a:cubicBezTo>
                      <a:pt x="386439" y="31432"/>
                      <a:pt x="302619" y="0"/>
                      <a:pt x="201654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6" name="图形 2">
              <a:extLst>
                <a:ext uri="{FF2B5EF4-FFF2-40B4-BE49-F238E27FC236}">
                  <a16:creationId xmlns:a16="http://schemas.microsoft.com/office/drawing/2014/main" id="{D50A26AA-A521-2BBA-C750-6FBE399AF9E8}"/>
                </a:ext>
              </a:extLst>
            </p:cNvPr>
            <p:cNvGrpSpPr/>
            <p:nvPr/>
          </p:nvGrpSpPr>
          <p:grpSpPr>
            <a:xfrm>
              <a:off x="5796096" y="1661216"/>
              <a:ext cx="2007736" cy="1425836"/>
              <a:chOff x="5796096" y="1661216"/>
              <a:chExt cx="2007736" cy="1425836"/>
            </a:xfrm>
            <a:noFill/>
          </p:grpSpPr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A7292BB1-D19C-FC96-18AA-6C389D373605}"/>
                  </a:ext>
                </a:extLst>
              </p:cNvPr>
              <p:cNvSpPr/>
              <p:nvPr/>
            </p:nvSpPr>
            <p:spPr>
              <a:xfrm>
                <a:off x="6206490" y="1854517"/>
                <a:ext cx="451484" cy="347373"/>
              </a:xfrm>
              <a:custGeom>
                <a:avLst/>
                <a:gdLst>
                  <a:gd name="connsiteX0" fmla="*/ 0 w 451484"/>
                  <a:gd name="connsiteY0" fmla="*/ 0 h 347373"/>
                  <a:gd name="connsiteX1" fmla="*/ 155257 w 451484"/>
                  <a:gd name="connsiteY1" fmla="*/ 128588 h 347373"/>
                  <a:gd name="connsiteX2" fmla="*/ 425767 w 451484"/>
                  <a:gd name="connsiteY2" fmla="*/ 333375 h 347373"/>
                  <a:gd name="connsiteX3" fmla="*/ 451485 w 451484"/>
                  <a:gd name="connsiteY3" fmla="*/ 344805 h 3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1484" h="347373">
                    <a:moveTo>
                      <a:pt x="0" y="0"/>
                    </a:moveTo>
                    <a:cubicBezTo>
                      <a:pt x="48578" y="46673"/>
                      <a:pt x="101917" y="86678"/>
                      <a:pt x="155257" y="128588"/>
                    </a:cubicBezTo>
                    <a:cubicBezTo>
                      <a:pt x="244792" y="198120"/>
                      <a:pt x="335280" y="265748"/>
                      <a:pt x="425767" y="333375"/>
                    </a:cubicBezTo>
                    <a:cubicBezTo>
                      <a:pt x="432435" y="338138"/>
                      <a:pt x="438150" y="353378"/>
                      <a:pt x="451485" y="34480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03010CB-D91F-BE0C-68A1-CD92EF4AD8BB}"/>
                  </a:ext>
                </a:extLst>
              </p:cNvPr>
              <p:cNvSpPr/>
              <p:nvPr/>
            </p:nvSpPr>
            <p:spPr>
              <a:xfrm>
                <a:off x="6656069" y="2204084"/>
                <a:ext cx="1116330" cy="882967"/>
              </a:xfrm>
              <a:custGeom>
                <a:avLst/>
                <a:gdLst>
                  <a:gd name="connsiteX0" fmla="*/ 1116330 w 1116330"/>
                  <a:gd name="connsiteY0" fmla="*/ 882968 h 882967"/>
                  <a:gd name="connsiteX1" fmla="*/ 976313 w 1116330"/>
                  <a:gd name="connsiteY1" fmla="*/ 779145 h 882967"/>
                  <a:gd name="connsiteX2" fmla="*/ 864870 w 1116330"/>
                  <a:gd name="connsiteY2" fmla="*/ 696278 h 882967"/>
                  <a:gd name="connsiteX3" fmla="*/ 754380 w 1116330"/>
                  <a:gd name="connsiteY3" fmla="*/ 611505 h 882967"/>
                  <a:gd name="connsiteX4" fmla="*/ 487680 w 1116330"/>
                  <a:gd name="connsiteY4" fmla="*/ 407670 h 882967"/>
                  <a:gd name="connsiteX5" fmla="*/ 289560 w 1116330"/>
                  <a:gd name="connsiteY5" fmla="*/ 241935 h 882967"/>
                  <a:gd name="connsiteX6" fmla="*/ 13335 w 1116330"/>
                  <a:gd name="connsiteY6" fmla="*/ 13335 h 882967"/>
                  <a:gd name="connsiteX7" fmla="*/ 0 w 1116330"/>
                  <a:gd name="connsiteY7" fmla="*/ 0 h 8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6330" h="882967">
                    <a:moveTo>
                      <a:pt x="1116330" y="882968"/>
                    </a:moveTo>
                    <a:cubicBezTo>
                      <a:pt x="1070610" y="847725"/>
                      <a:pt x="1022032" y="815340"/>
                      <a:pt x="976313" y="779145"/>
                    </a:cubicBezTo>
                    <a:cubicBezTo>
                      <a:pt x="940118" y="750570"/>
                      <a:pt x="902970" y="722948"/>
                      <a:pt x="864870" y="696278"/>
                    </a:cubicBezTo>
                    <a:cubicBezTo>
                      <a:pt x="826770" y="669608"/>
                      <a:pt x="791528" y="640080"/>
                      <a:pt x="754380" y="611505"/>
                    </a:cubicBezTo>
                    <a:cubicBezTo>
                      <a:pt x="795338" y="472440"/>
                      <a:pt x="669607" y="343853"/>
                      <a:pt x="487680" y="407670"/>
                    </a:cubicBezTo>
                    <a:cubicBezTo>
                      <a:pt x="421958" y="352425"/>
                      <a:pt x="355283" y="298133"/>
                      <a:pt x="289560" y="241935"/>
                    </a:cubicBezTo>
                    <a:cubicBezTo>
                      <a:pt x="199073" y="163830"/>
                      <a:pt x="108585" y="85725"/>
                      <a:pt x="13335" y="13335"/>
                    </a:cubicBezTo>
                    <a:cubicBezTo>
                      <a:pt x="8573" y="9525"/>
                      <a:pt x="4763" y="4763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28B20D5-683F-724E-9E10-74E444EE1CF6}"/>
                  </a:ext>
                </a:extLst>
              </p:cNvPr>
              <p:cNvSpPr/>
              <p:nvPr/>
            </p:nvSpPr>
            <p:spPr>
              <a:xfrm>
                <a:off x="6429375" y="1996862"/>
                <a:ext cx="232371" cy="199602"/>
              </a:xfrm>
              <a:custGeom>
                <a:avLst/>
                <a:gdLst>
                  <a:gd name="connsiteX0" fmla="*/ 231457 w 232371"/>
                  <a:gd name="connsiteY0" fmla="*/ 199603 h 199602"/>
                  <a:gd name="connsiteX1" fmla="*/ 220028 w 232371"/>
                  <a:gd name="connsiteY1" fmla="*/ 89113 h 199602"/>
                  <a:gd name="connsiteX2" fmla="*/ 0 w 232371"/>
                  <a:gd name="connsiteY2" fmla="*/ 26248 h 199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2371" h="199602">
                    <a:moveTo>
                      <a:pt x="231457" y="199603"/>
                    </a:moveTo>
                    <a:cubicBezTo>
                      <a:pt x="231457" y="162455"/>
                      <a:pt x="237172" y="123403"/>
                      <a:pt x="220028" y="89113"/>
                    </a:cubicBezTo>
                    <a:cubicBezTo>
                      <a:pt x="180022" y="6245"/>
                      <a:pt x="85725" y="-28045"/>
                      <a:pt x="0" y="2624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4DD3EFBA-3F4E-1BC1-C5AE-81FE0DE5D1F9}"/>
                  </a:ext>
                </a:extLst>
              </p:cNvPr>
              <p:cNvSpPr/>
              <p:nvPr/>
            </p:nvSpPr>
            <p:spPr>
              <a:xfrm>
                <a:off x="6658927" y="2187364"/>
                <a:ext cx="234572" cy="200553"/>
              </a:xfrm>
              <a:custGeom>
                <a:avLst/>
                <a:gdLst>
                  <a:gd name="connsiteX0" fmla="*/ 222885 w 234572"/>
                  <a:gd name="connsiteY0" fmla="*/ 200553 h 200553"/>
                  <a:gd name="connsiteX1" fmla="*/ 209550 w 234572"/>
                  <a:gd name="connsiteY1" fmla="*/ 69108 h 200553"/>
                  <a:gd name="connsiteX2" fmla="*/ 58103 w 234572"/>
                  <a:gd name="connsiteY2" fmla="*/ 528 h 200553"/>
                  <a:gd name="connsiteX3" fmla="*/ 0 w 234572"/>
                  <a:gd name="connsiteY3" fmla="*/ 11006 h 20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572" h="200553">
                    <a:moveTo>
                      <a:pt x="222885" y="200553"/>
                    </a:moveTo>
                    <a:cubicBezTo>
                      <a:pt x="244792" y="153881"/>
                      <a:pt x="233363" y="110066"/>
                      <a:pt x="209550" y="69108"/>
                    </a:cubicBezTo>
                    <a:cubicBezTo>
                      <a:pt x="175260" y="12911"/>
                      <a:pt x="120015" y="-3282"/>
                      <a:pt x="58103" y="528"/>
                    </a:cubicBezTo>
                    <a:cubicBezTo>
                      <a:pt x="39053" y="1481"/>
                      <a:pt x="20003" y="7196"/>
                      <a:pt x="0" y="11006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F1E44F95-D709-2DB5-BA44-35688C432722}"/>
                  </a:ext>
                </a:extLst>
              </p:cNvPr>
              <p:cNvSpPr/>
              <p:nvPr/>
            </p:nvSpPr>
            <p:spPr>
              <a:xfrm>
                <a:off x="5796096" y="1661216"/>
                <a:ext cx="425721" cy="220521"/>
              </a:xfrm>
              <a:custGeom>
                <a:avLst/>
                <a:gdLst>
                  <a:gd name="connsiteX0" fmla="*/ 420871 w 425721"/>
                  <a:gd name="connsiteY0" fmla="*/ 182824 h 220521"/>
                  <a:gd name="connsiteX1" fmla="*/ 423729 w 425721"/>
                  <a:gd name="connsiteY1" fmla="*/ 151391 h 220521"/>
                  <a:gd name="connsiteX2" fmla="*/ 323716 w 425721"/>
                  <a:gd name="connsiteY2" fmla="*/ 2801 h 220521"/>
                  <a:gd name="connsiteX3" fmla="*/ 223704 w 425721"/>
                  <a:gd name="connsiteY3" fmla="*/ 12326 h 220521"/>
                  <a:gd name="connsiteX4" fmla="*/ 199891 w 425721"/>
                  <a:gd name="connsiteY4" fmla="*/ 14231 h 220521"/>
                  <a:gd name="connsiteX5" fmla="*/ 26536 w 425721"/>
                  <a:gd name="connsiteY5" fmla="*/ 77096 h 220521"/>
                  <a:gd name="connsiteX6" fmla="*/ 5581 w 425721"/>
                  <a:gd name="connsiteY6" fmla="*/ 211399 h 220521"/>
                  <a:gd name="connsiteX7" fmla="*/ 18916 w 425721"/>
                  <a:gd name="connsiteY7" fmla="*/ 219971 h 220521"/>
                  <a:gd name="connsiteX8" fmla="*/ 34156 w 425721"/>
                  <a:gd name="connsiteY8" fmla="*/ 208541 h 220521"/>
                  <a:gd name="connsiteX9" fmla="*/ 204654 w 425721"/>
                  <a:gd name="connsiteY9" fmla="*/ 29471 h 220521"/>
                  <a:gd name="connsiteX10" fmla="*/ 210369 w 425721"/>
                  <a:gd name="connsiteY10" fmla="*/ 18994 h 220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5721" h="220521">
                    <a:moveTo>
                      <a:pt x="420871" y="182824"/>
                    </a:moveTo>
                    <a:cubicBezTo>
                      <a:pt x="414204" y="171394"/>
                      <a:pt x="421824" y="161869"/>
                      <a:pt x="423729" y="151391"/>
                    </a:cubicBezTo>
                    <a:cubicBezTo>
                      <a:pt x="434206" y="90431"/>
                      <a:pt x="403726" y="19946"/>
                      <a:pt x="323716" y="2801"/>
                    </a:cubicBezTo>
                    <a:cubicBezTo>
                      <a:pt x="287521" y="-4819"/>
                      <a:pt x="256089" y="4706"/>
                      <a:pt x="223704" y="12326"/>
                    </a:cubicBezTo>
                    <a:cubicBezTo>
                      <a:pt x="215131" y="14231"/>
                      <a:pt x="208464" y="18041"/>
                      <a:pt x="199891" y="14231"/>
                    </a:cubicBezTo>
                    <a:cubicBezTo>
                      <a:pt x="118929" y="-17201"/>
                      <a:pt x="58921" y="26614"/>
                      <a:pt x="26536" y="77096"/>
                    </a:cubicBezTo>
                    <a:cubicBezTo>
                      <a:pt x="-134" y="118054"/>
                      <a:pt x="-5849" y="163774"/>
                      <a:pt x="5581" y="211399"/>
                    </a:cubicBezTo>
                    <a:cubicBezTo>
                      <a:pt x="8439" y="221876"/>
                      <a:pt x="8439" y="220924"/>
                      <a:pt x="18916" y="219971"/>
                    </a:cubicBezTo>
                    <a:cubicBezTo>
                      <a:pt x="27489" y="219019"/>
                      <a:pt x="30346" y="213304"/>
                      <a:pt x="34156" y="208541"/>
                    </a:cubicBezTo>
                    <a:cubicBezTo>
                      <a:pt x="92259" y="150439"/>
                      <a:pt x="152266" y="93289"/>
                      <a:pt x="204654" y="29471"/>
                    </a:cubicBezTo>
                    <a:cubicBezTo>
                      <a:pt x="207511" y="26614"/>
                      <a:pt x="208464" y="22804"/>
                      <a:pt x="210369" y="1899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0F55E305-FE52-3CB1-1AF9-CFEEF7FAB7A2}"/>
                  </a:ext>
                </a:extLst>
              </p:cNvPr>
              <p:cNvSpPr/>
              <p:nvPr/>
            </p:nvSpPr>
            <p:spPr>
              <a:xfrm>
                <a:off x="6902767" y="2393022"/>
                <a:ext cx="504825" cy="417804"/>
              </a:xfrm>
              <a:custGeom>
                <a:avLst/>
                <a:gdLst>
                  <a:gd name="connsiteX0" fmla="*/ 504825 w 504825"/>
                  <a:gd name="connsiteY0" fmla="*/ 417805 h 417804"/>
                  <a:gd name="connsiteX1" fmla="*/ 425768 w 504825"/>
                  <a:gd name="connsiteY1" fmla="*/ 362560 h 417804"/>
                  <a:gd name="connsiteX2" fmla="*/ 270510 w 504825"/>
                  <a:gd name="connsiteY2" fmla="*/ 242545 h 417804"/>
                  <a:gd name="connsiteX3" fmla="*/ 251460 w 504825"/>
                  <a:gd name="connsiteY3" fmla="*/ 194920 h 417804"/>
                  <a:gd name="connsiteX4" fmla="*/ 79057 w 504825"/>
                  <a:gd name="connsiteY4" fmla="*/ 610 h 417804"/>
                  <a:gd name="connsiteX5" fmla="*/ 0 w 504825"/>
                  <a:gd name="connsiteY5" fmla="*/ 8230 h 41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825" h="417804">
                    <a:moveTo>
                      <a:pt x="504825" y="417805"/>
                    </a:moveTo>
                    <a:cubicBezTo>
                      <a:pt x="475297" y="403517"/>
                      <a:pt x="451485" y="381610"/>
                      <a:pt x="425768" y="362560"/>
                    </a:cubicBezTo>
                    <a:cubicBezTo>
                      <a:pt x="373380" y="323507"/>
                      <a:pt x="322897" y="281597"/>
                      <a:pt x="270510" y="242545"/>
                    </a:cubicBezTo>
                    <a:cubicBezTo>
                      <a:pt x="253365" y="229210"/>
                      <a:pt x="249555" y="215875"/>
                      <a:pt x="251460" y="194920"/>
                    </a:cubicBezTo>
                    <a:cubicBezTo>
                      <a:pt x="263842" y="93955"/>
                      <a:pt x="180975" y="-343"/>
                      <a:pt x="79057" y="610"/>
                    </a:cubicBezTo>
                    <a:cubicBezTo>
                      <a:pt x="52388" y="610"/>
                      <a:pt x="25717" y="-3200"/>
                      <a:pt x="0" y="82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D9C2AD87-8FC9-0BB2-C422-5D420F1E09F8}"/>
                  </a:ext>
                </a:extLst>
              </p:cNvPr>
              <p:cNvSpPr/>
              <p:nvPr/>
            </p:nvSpPr>
            <p:spPr>
              <a:xfrm>
                <a:off x="6020752" y="1680210"/>
                <a:ext cx="406174" cy="337185"/>
              </a:xfrm>
              <a:custGeom>
                <a:avLst/>
                <a:gdLst>
                  <a:gd name="connsiteX0" fmla="*/ 399097 w 406174"/>
                  <a:gd name="connsiteY0" fmla="*/ 337185 h 337185"/>
                  <a:gd name="connsiteX1" fmla="*/ 400050 w 406174"/>
                  <a:gd name="connsiteY1" fmla="*/ 231457 h 337185"/>
                  <a:gd name="connsiteX2" fmla="*/ 288607 w 406174"/>
                  <a:gd name="connsiteY2" fmla="*/ 150495 h 337185"/>
                  <a:gd name="connsiteX3" fmla="*/ 182880 w 406174"/>
                  <a:gd name="connsiteY3" fmla="*/ 172402 h 337185"/>
                  <a:gd name="connsiteX4" fmla="*/ 0 w 406174"/>
                  <a:gd name="connsiteY4" fmla="*/ 0 h 337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174" h="337185">
                    <a:moveTo>
                      <a:pt x="399097" y="337185"/>
                    </a:moveTo>
                    <a:cubicBezTo>
                      <a:pt x="405765" y="301943"/>
                      <a:pt x="410528" y="268605"/>
                      <a:pt x="400050" y="231457"/>
                    </a:cubicBezTo>
                    <a:cubicBezTo>
                      <a:pt x="383857" y="176212"/>
                      <a:pt x="332422" y="154305"/>
                      <a:pt x="288607" y="150495"/>
                    </a:cubicBezTo>
                    <a:cubicBezTo>
                      <a:pt x="251460" y="147637"/>
                      <a:pt x="217170" y="157162"/>
                      <a:pt x="182880" y="172402"/>
                    </a:cubicBezTo>
                    <a:cubicBezTo>
                      <a:pt x="118110" y="119062"/>
                      <a:pt x="55245" y="63818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BAAEEB0B-4EE2-3789-1B5D-2869FC86F707}"/>
                  </a:ext>
                </a:extLst>
              </p:cNvPr>
              <p:cNvSpPr/>
              <p:nvPr/>
            </p:nvSpPr>
            <p:spPr>
              <a:xfrm>
                <a:off x="7419022" y="2788740"/>
                <a:ext cx="224492" cy="191631"/>
              </a:xfrm>
              <a:custGeom>
                <a:avLst/>
                <a:gdLst>
                  <a:gd name="connsiteX0" fmla="*/ 214313 w 224492"/>
                  <a:gd name="connsiteY0" fmla="*/ 191632 h 191631"/>
                  <a:gd name="connsiteX1" fmla="*/ 205740 w 224492"/>
                  <a:gd name="connsiteY1" fmla="*/ 83047 h 191631"/>
                  <a:gd name="connsiteX2" fmla="*/ 15240 w 224492"/>
                  <a:gd name="connsiteY2" fmla="*/ 11609 h 191631"/>
                  <a:gd name="connsiteX3" fmla="*/ 0 w 224492"/>
                  <a:gd name="connsiteY3" fmla="*/ 14467 h 191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492" h="191631">
                    <a:moveTo>
                      <a:pt x="214313" y="191632"/>
                    </a:moveTo>
                    <a:cubicBezTo>
                      <a:pt x="233363" y="153532"/>
                      <a:pt x="222885" y="116384"/>
                      <a:pt x="205740" y="83047"/>
                    </a:cubicBezTo>
                    <a:cubicBezTo>
                      <a:pt x="169545" y="15419"/>
                      <a:pt x="91440" y="-19823"/>
                      <a:pt x="15240" y="11609"/>
                    </a:cubicBezTo>
                    <a:cubicBezTo>
                      <a:pt x="10477" y="13514"/>
                      <a:pt x="4763" y="13514"/>
                      <a:pt x="0" y="1446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0537566A-7A89-8015-81AC-74A66690FDDD}"/>
                  </a:ext>
                </a:extLst>
              </p:cNvPr>
              <p:cNvSpPr/>
              <p:nvPr/>
            </p:nvSpPr>
            <p:spPr>
              <a:xfrm>
                <a:off x="7646669" y="2947963"/>
                <a:ext cx="157162" cy="28599"/>
              </a:xfrm>
              <a:custGeom>
                <a:avLst/>
                <a:gdLst>
                  <a:gd name="connsiteX0" fmla="*/ 157163 w 157162"/>
                  <a:gd name="connsiteY0" fmla="*/ 28599 h 28599"/>
                  <a:gd name="connsiteX1" fmla="*/ 0 w 157162"/>
                  <a:gd name="connsiteY1" fmla="*/ 12407 h 2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162" h="28599">
                    <a:moveTo>
                      <a:pt x="157163" y="28599"/>
                    </a:moveTo>
                    <a:cubicBezTo>
                      <a:pt x="107632" y="-2833"/>
                      <a:pt x="55245" y="-8548"/>
                      <a:pt x="0" y="1240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6" name="图形 2">
              <a:extLst>
                <a:ext uri="{FF2B5EF4-FFF2-40B4-BE49-F238E27FC236}">
                  <a16:creationId xmlns:a16="http://schemas.microsoft.com/office/drawing/2014/main" id="{B8E452F0-B54D-B01A-AB0D-0B6FA2A87FC3}"/>
                </a:ext>
              </a:extLst>
            </p:cNvPr>
            <p:cNvGrpSpPr/>
            <p:nvPr/>
          </p:nvGrpSpPr>
          <p:grpSpPr>
            <a:xfrm>
              <a:off x="3862387" y="1877993"/>
              <a:ext cx="1945005" cy="2059640"/>
              <a:chOff x="3862387" y="1877993"/>
              <a:chExt cx="1945005" cy="2059640"/>
            </a:xfrm>
            <a:noFill/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B6DAEF6-F5CF-714D-8B72-2D451B130CB0}"/>
                  </a:ext>
                </a:extLst>
              </p:cNvPr>
              <p:cNvSpPr/>
              <p:nvPr/>
            </p:nvSpPr>
            <p:spPr>
              <a:xfrm>
                <a:off x="4241482" y="3108007"/>
                <a:ext cx="152400" cy="829627"/>
              </a:xfrm>
              <a:custGeom>
                <a:avLst/>
                <a:gdLst>
                  <a:gd name="connsiteX0" fmla="*/ 0 w 152400"/>
                  <a:gd name="connsiteY0" fmla="*/ 0 h 829627"/>
                  <a:gd name="connsiteX1" fmla="*/ 22860 w 152400"/>
                  <a:gd name="connsiteY1" fmla="*/ 97155 h 829627"/>
                  <a:gd name="connsiteX2" fmla="*/ 60008 w 152400"/>
                  <a:gd name="connsiteY2" fmla="*/ 291465 h 829627"/>
                  <a:gd name="connsiteX3" fmla="*/ 131445 w 152400"/>
                  <a:gd name="connsiteY3" fmla="*/ 693420 h 829627"/>
                  <a:gd name="connsiteX4" fmla="*/ 152400 w 152400"/>
                  <a:gd name="connsiteY4" fmla="*/ 829628 h 829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829627">
                    <a:moveTo>
                      <a:pt x="0" y="0"/>
                    </a:moveTo>
                    <a:cubicBezTo>
                      <a:pt x="13335" y="31433"/>
                      <a:pt x="17145" y="64770"/>
                      <a:pt x="22860" y="97155"/>
                    </a:cubicBezTo>
                    <a:cubicBezTo>
                      <a:pt x="33338" y="161925"/>
                      <a:pt x="50483" y="226695"/>
                      <a:pt x="60008" y="291465"/>
                    </a:cubicBezTo>
                    <a:cubicBezTo>
                      <a:pt x="80010" y="425768"/>
                      <a:pt x="115252" y="558165"/>
                      <a:pt x="131445" y="693420"/>
                    </a:cubicBezTo>
                    <a:cubicBezTo>
                      <a:pt x="137160" y="739140"/>
                      <a:pt x="144780" y="784860"/>
                      <a:pt x="152400" y="82962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43DDE971-667C-24C8-F026-DD9C8C5B40BD}"/>
                  </a:ext>
                </a:extLst>
              </p:cNvPr>
              <p:cNvSpPr/>
              <p:nvPr/>
            </p:nvSpPr>
            <p:spPr>
              <a:xfrm>
                <a:off x="4763360" y="2005965"/>
                <a:ext cx="536876" cy="347801"/>
              </a:xfrm>
              <a:custGeom>
                <a:avLst/>
                <a:gdLst>
                  <a:gd name="connsiteX0" fmla="*/ 22000 w 536876"/>
                  <a:gd name="connsiteY0" fmla="*/ 347663 h 347801"/>
                  <a:gd name="connsiteX1" fmla="*/ 100105 w 536876"/>
                  <a:gd name="connsiteY1" fmla="*/ 320040 h 347801"/>
                  <a:gd name="connsiteX2" fmla="*/ 444910 w 536876"/>
                  <a:gd name="connsiteY2" fmla="*/ 189547 h 347801"/>
                  <a:gd name="connsiteX3" fmla="*/ 521110 w 536876"/>
                  <a:gd name="connsiteY3" fmla="*/ 159067 h 347801"/>
                  <a:gd name="connsiteX4" fmla="*/ 536350 w 536876"/>
                  <a:gd name="connsiteY4" fmla="*/ 132397 h 347801"/>
                  <a:gd name="connsiteX5" fmla="*/ 531587 w 536876"/>
                  <a:gd name="connsiteY5" fmla="*/ 0 h 347801"/>
                  <a:gd name="connsiteX6" fmla="*/ 461102 w 536876"/>
                  <a:gd name="connsiteY6" fmla="*/ 4763 h 347801"/>
                  <a:gd name="connsiteX7" fmla="*/ 314417 w 536876"/>
                  <a:gd name="connsiteY7" fmla="*/ 22860 h 347801"/>
                  <a:gd name="connsiteX8" fmla="*/ 99152 w 536876"/>
                  <a:gd name="connsiteY8" fmla="*/ 51435 h 347801"/>
                  <a:gd name="connsiteX9" fmla="*/ 20095 w 536876"/>
                  <a:gd name="connsiteY9" fmla="*/ 59055 h 347801"/>
                  <a:gd name="connsiteX10" fmla="*/ 1045 w 536876"/>
                  <a:gd name="connsiteY10" fmla="*/ 82867 h 347801"/>
                  <a:gd name="connsiteX11" fmla="*/ 8665 w 536876"/>
                  <a:gd name="connsiteY11" fmla="*/ 248602 h 347801"/>
                  <a:gd name="connsiteX12" fmla="*/ 17237 w 536876"/>
                  <a:gd name="connsiteY12" fmla="*/ 345757 h 347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6876" h="347801">
                    <a:moveTo>
                      <a:pt x="22000" y="347663"/>
                    </a:moveTo>
                    <a:cubicBezTo>
                      <a:pt x="51527" y="349567"/>
                      <a:pt x="75340" y="331470"/>
                      <a:pt x="100105" y="320040"/>
                    </a:cubicBezTo>
                    <a:cubicBezTo>
                      <a:pt x="213452" y="271463"/>
                      <a:pt x="328705" y="229552"/>
                      <a:pt x="444910" y="189547"/>
                    </a:cubicBezTo>
                    <a:cubicBezTo>
                      <a:pt x="470627" y="180975"/>
                      <a:pt x="496345" y="170497"/>
                      <a:pt x="521110" y="159067"/>
                    </a:cubicBezTo>
                    <a:cubicBezTo>
                      <a:pt x="535397" y="152400"/>
                      <a:pt x="538255" y="143827"/>
                      <a:pt x="536350" y="132397"/>
                    </a:cubicBezTo>
                    <a:cubicBezTo>
                      <a:pt x="530635" y="88582"/>
                      <a:pt x="530635" y="44767"/>
                      <a:pt x="531587" y="0"/>
                    </a:cubicBezTo>
                    <a:cubicBezTo>
                      <a:pt x="507775" y="952"/>
                      <a:pt x="483962" y="952"/>
                      <a:pt x="461102" y="4763"/>
                    </a:cubicBezTo>
                    <a:cubicBezTo>
                      <a:pt x="412525" y="12382"/>
                      <a:pt x="362995" y="17145"/>
                      <a:pt x="314417" y="22860"/>
                    </a:cubicBezTo>
                    <a:cubicBezTo>
                      <a:pt x="242980" y="31432"/>
                      <a:pt x="171542" y="45720"/>
                      <a:pt x="99152" y="51435"/>
                    </a:cubicBezTo>
                    <a:cubicBezTo>
                      <a:pt x="72482" y="53340"/>
                      <a:pt x="46765" y="60007"/>
                      <a:pt x="20095" y="59055"/>
                    </a:cubicBezTo>
                    <a:cubicBezTo>
                      <a:pt x="3902" y="59055"/>
                      <a:pt x="-2765" y="62865"/>
                      <a:pt x="1045" y="82867"/>
                    </a:cubicBezTo>
                    <a:cubicBezTo>
                      <a:pt x="11522" y="137160"/>
                      <a:pt x="6760" y="193357"/>
                      <a:pt x="8665" y="248602"/>
                    </a:cubicBezTo>
                    <a:cubicBezTo>
                      <a:pt x="9617" y="280988"/>
                      <a:pt x="18190" y="313372"/>
                      <a:pt x="17237" y="34575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7D193E27-193D-8103-B000-5B78FA59F1CD}"/>
                  </a:ext>
                </a:extLst>
              </p:cNvPr>
              <p:cNvSpPr/>
              <p:nvPr/>
            </p:nvSpPr>
            <p:spPr>
              <a:xfrm>
                <a:off x="5067300" y="2069782"/>
                <a:ext cx="148330" cy="92392"/>
              </a:xfrm>
              <a:custGeom>
                <a:avLst/>
                <a:gdLst>
                  <a:gd name="connsiteX0" fmla="*/ 17145 w 148330"/>
                  <a:gd name="connsiteY0" fmla="*/ 92392 h 92392"/>
                  <a:gd name="connsiteX1" fmla="*/ 135255 w 148330"/>
                  <a:gd name="connsiteY1" fmla="*/ 60960 h 92392"/>
                  <a:gd name="connsiteX2" fmla="*/ 145732 w 148330"/>
                  <a:gd name="connsiteY2" fmla="*/ 40005 h 92392"/>
                  <a:gd name="connsiteX3" fmla="*/ 136207 w 148330"/>
                  <a:gd name="connsiteY3" fmla="*/ 0 h 92392"/>
                  <a:gd name="connsiteX4" fmla="*/ 0 w 148330"/>
                  <a:gd name="connsiteY4" fmla="*/ 25717 h 92392"/>
                  <a:gd name="connsiteX5" fmla="*/ 13335 w 148330"/>
                  <a:gd name="connsiteY5" fmla="*/ 92392 h 92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330" h="92392">
                    <a:moveTo>
                      <a:pt x="17145" y="92392"/>
                    </a:moveTo>
                    <a:cubicBezTo>
                      <a:pt x="58103" y="85725"/>
                      <a:pt x="97155" y="75247"/>
                      <a:pt x="135255" y="60960"/>
                    </a:cubicBezTo>
                    <a:cubicBezTo>
                      <a:pt x="147638" y="56197"/>
                      <a:pt x="151447" y="51435"/>
                      <a:pt x="145732" y="40005"/>
                    </a:cubicBezTo>
                    <a:cubicBezTo>
                      <a:pt x="140018" y="27622"/>
                      <a:pt x="146685" y="12383"/>
                      <a:pt x="136207" y="0"/>
                    </a:cubicBezTo>
                    <a:cubicBezTo>
                      <a:pt x="93345" y="13335"/>
                      <a:pt x="48578" y="20955"/>
                      <a:pt x="0" y="25717"/>
                    </a:cubicBezTo>
                    <a:cubicBezTo>
                      <a:pt x="1905" y="49530"/>
                      <a:pt x="4763" y="71438"/>
                      <a:pt x="13335" y="9239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3E266E8E-5D2F-AD6B-F958-1B3A02F90CBF}"/>
                  </a:ext>
                </a:extLst>
              </p:cNvPr>
              <p:cNvSpPr/>
              <p:nvPr/>
            </p:nvSpPr>
            <p:spPr>
              <a:xfrm>
                <a:off x="5259401" y="1877993"/>
                <a:ext cx="537513" cy="468013"/>
              </a:xfrm>
              <a:custGeom>
                <a:avLst/>
                <a:gdLst>
                  <a:gd name="connsiteX0" fmla="*/ 537513 w 537513"/>
                  <a:gd name="connsiteY0" fmla="*/ 336 h 468013"/>
                  <a:gd name="connsiteX1" fmla="*/ 329868 w 537513"/>
                  <a:gd name="connsiteY1" fmla="*/ 87014 h 468013"/>
                  <a:gd name="connsiteX2" fmla="*/ 290816 w 537513"/>
                  <a:gd name="connsiteY2" fmla="*/ 239414 h 468013"/>
                  <a:gd name="connsiteX3" fmla="*/ 15543 w 537513"/>
                  <a:gd name="connsiteY3" fmla="*/ 391814 h 468013"/>
                  <a:gd name="connsiteX4" fmla="*/ 6971 w 537513"/>
                  <a:gd name="connsiteY4" fmla="*/ 468014 h 468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7513" h="468013">
                    <a:moveTo>
                      <a:pt x="537513" y="336"/>
                    </a:moveTo>
                    <a:cubicBezTo>
                      <a:pt x="454646" y="-3474"/>
                      <a:pt x="385113" y="25101"/>
                      <a:pt x="329868" y="87014"/>
                    </a:cubicBezTo>
                    <a:cubicBezTo>
                      <a:pt x="290816" y="130828"/>
                      <a:pt x="286053" y="184169"/>
                      <a:pt x="290816" y="239414"/>
                    </a:cubicBezTo>
                    <a:cubicBezTo>
                      <a:pt x="173658" y="212744"/>
                      <a:pt x="47928" y="281323"/>
                      <a:pt x="15543" y="391814"/>
                    </a:cubicBezTo>
                    <a:cubicBezTo>
                      <a:pt x="8876" y="415626"/>
                      <a:pt x="-10174" y="440391"/>
                      <a:pt x="6971" y="46801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A3846289-52D6-7467-222B-32D65601EAB5}"/>
                  </a:ext>
                </a:extLst>
              </p:cNvPr>
              <p:cNvSpPr/>
              <p:nvPr/>
            </p:nvSpPr>
            <p:spPr>
              <a:xfrm>
                <a:off x="4521392" y="1885950"/>
                <a:ext cx="1286000" cy="1021079"/>
              </a:xfrm>
              <a:custGeom>
                <a:avLst/>
                <a:gdLst>
                  <a:gd name="connsiteX0" fmla="*/ 1286000 w 1286000"/>
                  <a:gd name="connsiteY0" fmla="*/ 0 h 1021079"/>
                  <a:gd name="connsiteX1" fmla="*/ 1138363 w 1286000"/>
                  <a:gd name="connsiteY1" fmla="*/ 140970 h 1021079"/>
                  <a:gd name="connsiteX2" fmla="*/ 945005 w 1286000"/>
                  <a:gd name="connsiteY2" fmla="*/ 312420 h 1021079"/>
                  <a:gd name="connsiteX3" fmla="*/ 574483 w 1286000"/>
                  <a:gd name="connsiteY3" fmla="*/ 596265 h 1021079"/>
                  <a:gd name="connsiteX4" fmla="*/ 320165 w 1286000"/>
                  <a:gd name="connsiteY4" fmla="*/ 799147 h 1021079"/>
                  <a:gd name="connsiteX5" fmla="*/ 196340 w 1286000"/>
                  <a:gd name="connsiteY5" fmla="*/ 824865 h 1021079"/>
                  <a:gd name="connsiteX6" fmla="*/ 2983 w 1286000"/>
                  <a:gd name="connsiteY6" fmla="*/ 945833 h 1021079"/>
                  <a:gd name="connsiteX7" fmla="*/ 125 w 1286000"/>
                  <a:gd name="connsiteY7" fmla="*/ 1008697 h 1021079"/>
                  <a:gd name="connsiteX8" fmla="*/ 4888 w 1286000"/>
                  <a:gd name="connsiteY8" fmla="*/ 1021080 h 1021079"/>
                  <a:gd name="connsiteX9" fmla="*/ 245870 w 1286000"/>
                  <a:gd name="connsiteY9" fmla="*/ 853440 h 1021079"/>
                  <a:gd name="connsiteX10" fmla="*/ 251585 w 1286000"/>
                  <a:gd name="connsiteY10" fmla="*/ 845820 h 1021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6000" h="1021079">
                    <a:moveTo>
                      <a:pt x="1286000" y="0"/>
                    </a:moveTo>
                    <a:cubicBezTo>
                      <a:pt x="1242185" y="52388"/>
                      <a:pt x="1186940" y="94297"/>
                      <a:pt x="1138363" y="140970"/>
                    </a:cubicBezTo>
                    <a:cubicBezTo>
                      <a:pt x="1076450" y="200978"/>
                      <a:pt x="1013585" y="260033"/>
                      <a:pt x="945005" y="312420"/>
                    </a:cubicBezTo>
                    <a:cubicBezTo>
                      <a:pt x="821180" y="406717"/>
                      <a:pt x="697355" y="501015"/>
                      <a:pt x="574483" y="596265"/>
                    </a:cubicBezTo>
                    <a:cubicBezTo>
                      <a:pt x="488758" y="662940"/>
                      <a:pt x="403033" y="729615"/>
                      <a:pt x="320165" y="799147"/>
                    </a:cubicBezTo>
                    <a:cubicBezTo>
                      <a:pt x="282065" y="831533"/>
                      <a:pt x="245870" y="856297"/>
                      <a:pt x="196340" y="824865"/>
                    </a:cubicBezTo>
                    <a:cubicBezTo>
                      <a:pt x="115378" y="817245"/>
                      <a:pt x="28700" y="856297"/>
                      <a:pt x="2983" y="945833"/>
                    </a:cubicBezTo>
                    <a:cubicBezTo>
                      <a:pt x="-2732" y="964883"/>
                      <a:pt x="3935" y="987743"/>
                      <a:pt x="125" y="1008697"/>
                    </a:cubicBezTo>
                    <a:cubicBezTo>
                      <a:pt x="-827" y="1012508"/>
                      <a:pt x="3935" y="1017270"/>
                      <a:pt x="4888" y="1021080"/>
                    </a:cubicBezTo>
                    <a:cubicBezTo>
                      <a:pt x="91565" y="965835"/>
                      <a:pt x="169670" y="911543"/>
                      <a:pt x="245870" y="853440"/>
                    </a:cubicBezTo>
                    <a:cubicBezTo>
                      <a:pt x="247775" y="851535"/>
                      <a:pt x="249680" y="848678"/>
                      <a:pt x="251585" y="8458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F7C3697A-15E7-6C68-B3DC-0940E57BAD47}"/>
                  </a:ext>
                </a:extLst>
              </p:cNvPr>
              <p:cNvSpPr/>
              <p:nvPr/>
            </p:nvSpPr>
            <p:spPr>
              <a:xfrm>
                <a:off x="3868102" y="3030671"/>
                <a:ext cx="407669" cy="255645"/>
              </a:xfrm>
              <a:custGeom>
                <a:avLst/>
                <a:gdLst>
                  <a:gd name="connsiteX0" fmla="*/ 407670 w 407669"/>
                  <a:gd name="connsiteY0" fmla="*/ 19234 h 255645"/>
                  <a:gd name="connsiteX1" fmla="*/ 318135 w 407669"/>
                  <a:gd name="connsiteY1" fmla="*/ 184 h 255645"/>
                  <a:gd name="connsiteX2" fmla="*/ 153352 w 407669"/>
                  <a:gd name="connsiteY2" fmla="*/ 150679 h 255645"/>
                  <a:gd name="connsiteX3" fmla="*/ 123825 w 407669"/>
                  <a:gd name="connsiteY3" fmla="*/ 195447 h 255645"/>
                  <a:gd name="connsiteX4" fmla="*/ 7620 w 407669"/>
                  <a:gd name="connsiteY4" fmla="*/ 255454 h 255645"/>
                  <a:gd name="connsiteX5" fmla="*/ 0 w 407669"/>
                  <a:gd name="connsiteY5" fmla="*/ 252597 h 255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7669" h="255645">
                    <a:moveTo>
                      <a:pt x="407670" y="19234"/>
                    </a:moveTo>
                    <a:cubicBezTo>
                      <a:pt x="378142" y="11614"/>
                      <a:pt x="350520" y="-1721"/>
                      <a:pt x="318135" y="184"/>
                    </a:cubicBezTo>
                    <a:cubicBezTo>
                      <a:pt x="231457" y="5899"/>
                      <a:pt x="161925" y="61144"/>
                      <a:pt x="153352" y="150679"/>
                    </a:cubicBezTo>
                    <a:cubicBezTo>
                      <a:pt x="151447" y="171634"/>
                      <a:pt x="143827" y="185922"/>
                      <a:pt x="123825" y="195447"/>
                    </a:cubicBezTo>
                    <a:cubicBezTo>
                      <a:pt x="84772" y="214497"/>
                      <a:pt x="46672" y="235451"/>
                      <a:pt x="7620" y="255454"/>
                    </a:cubicBezTo>
                    <a:cubicBezTo>
                      <a:pt x="5715" y="256407"/>
                      <a:pt x="2857" y="253549"/>
                      <a:pt x="0" y="25259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00F4A985-AC37-5760-0856-F6B1CB57143C}"/>
                  </a:ext>
                </a:extLst>
              </p:cNvPr>
              <p:cNvSpPr/>
              <p:nvPr/>
            </p:nvSpPr>
            <p:spPr>
              <a:xfrm>
                <a:off x="4281180" y="2880003"/>
                <a:ext cx="247004" cy="186093"/>
              </a:xfrm>
              <a:custGeom>
                <a:avLst/>
                <a:gdLst>
                  <a:gd name="connsiteX0" fmla="*/ 236527 w 247004"/>
                  <a:gd name="connsiteY0" fmla="*/ 12739 h 186093"/>
                  <a:gd name="connsiteX1" fmla="*/ 49837 w 247004"/>
                  <a:gd name="connsiteY1" fmla="*/ 51791 h 186093"/>
                  <a:gd name="connsiteX2" fmla="*/ 307 w 247004"/>
                  <a:gd name="connsiteY2" fmla="*/ 186094 h 186093"/>
                  <a:gd name="connsiteX3" fmla="*/ 247004 w 247004"/>
                  <a:gd name="connsiteY3" fmla="*/ 26074 h 186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004" h="186093">
                    <a:moveTo>
                      <a:pt x="236527" y="12739"/>
                    </a:moveTo>
                    <a:cubicBezTo>
                      <a:pt x="166042" y="-12026"/>
                      <a:pt x="103177" y="-1549"/>
                      <a:pt x="49837" y="51791"/>
                    </a:cubicBezTo>
                    <a:cubicBezTo>
                      <a:pt x="14594" y="87034"/>
                      <a:pt x="-2551" y="129896"/>
                      <a:pt x="307" y="186094"/>
                    </a:cubicBezTo>
                    <a:cubicBezTo>
                      <a:pt x="85079" y="130849"/>
                      <a:pt x="166042" y="78461"/>
                      <a:pt x="247004" y="2607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4C08AB9E-DB4A-8693-0307-AECFD61B6038}"/>
                  </a:ext>
                </a:extLst>
              </p:cNvPr>
              <p:cNvSpPr/>
              <p:nvPr/>
            </p:nvSpPr>
            <p:spPr>
              <a:xfrm>
                <a:off x="4769167" y="2095457"/>
                <a:ext cx="220740" cy="98150"/>
              </a:xfrm>
              <a:custGeom>
                <a:avLst/>
                <a:gdLst>
                  <a:gd name="connsiteX0" fmla="*/ 0 w 220740"/>
                  <a:gd name="connsiteY0" fmla="*/ 16235 h 98150"/>
                  <a:gd name="connsiteX1" fmla="*/ 208597 w 220740"/>
                  <a:gd name="connsiteY1" fmla="*/ 43 h 98150"/>
                  <a:gd name="connsiteX2" fmla="*/ 217170 w 220740"/>
                  <a:gd name="connsiteY2" fmla="*/ 61955 h 98150"/>
                  <a:gd name="connsiteX3" fmla="*/ 1905 w 220740"/>
                  <a:gd name="connsiteY3" fmla="*/ 98150 h 9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740" h="98150">
                    <a:moveTo>
                      <a:pt x="0" y="16235"/>
                    </a:moveTo>
                    <a:cubicBezTo>
                      <a:pt x="69532" y="14330"/>
                      <a:pt x="138113" y="-910"/>
                      <a:pt x="208597" y="43"/>
                    </a:cubicBezTo>
                    <a:cubicBezTo>
                      <a:pt x="222885" y="22903"/>
                      <a:pt x="222885" y="22903"/>
                      <a:pt x="217170" y="61955"/>
                    </a:cubicBezTo>
                    <a:cubicBezTo>
                      <a:pt x="145732" y="76243"/>
                      <a:pt x="75247" y="96245"/>
                      <a:pt x="1905" y="9815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5D219A84-E2CD-D3F1-6568-DB759BB81747}"/>
                  </a:ext>
                </a:extLst>
              </p:cNvPr>
              <p:cNvSpPr/>
              <p:nvPr/>
            </p:nvSpPr>
            <p:spPr>
              <a:xfrm>
                <a:off x="4772025" y="2535955"/>
                <a:ext cx="220980" cy="191051"/>
              </a:xfrm>
              <a:custGeom>
                <a:avLst/>
                <a:gdLst>
                  <a:gd name="connsiteX0" fmla="*/ 220980 w 220980"/>
                  <a:gd name="connsiteY0" fmla="*/ 25317 h 191051"/>
                  <a:gd name="connsiteX1" fmla="*/ 165735 w 220980"/>
                  <a:gd name="connsiteY1" fmla="*/ 552 h 191051"/>
                  <a:gd name="connsiteX2" fmla="*/ 0 w 220980"/>
                  <a:gd name="connsiteY2" fmla="*/ 151999 h 191051"/>
                  <a:gd name="connsiteX3" fmla="*/ 0 w 220980"/>
                  <a:gd name="connsiteY3" fmla="*/ 191052 h 191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980" h="191051">
                    <a:moveTo>
                      <a:pt x="220980" y="25317"/>
                    </a:moveTo>
                    <a:cubicBezTo>
                      <a:pt x="209550" y="1504"/>
                      <a:pt x="183832" y="1504"/>
                      <a:pt x="165735" y="552"/>
                    </a:cubicBezTo>
                    <a:cubicBezTo>
                      <a:pt x="67628" y="-7068"/>
                      <a:pt x="2857" y="65322"/>
                      <a:pt x="0" y="151999"/>
                    </a:cubicBezTo>
                    <a:cubicBezTo>
                      <a:pt x="0" y="165334"/>
                      <a:pt x="0" y="178669"/>
                      <a:pt x="0" y="19105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CCC3062-3BCA-C031-8978-13563494E57B}"/>
                  </a:ext>
                </a:extLst>
              </p:cNvPr>
              <p:cNvSpPr/>
              <p:nvPr/>
            </p:nvSpPr>
            <p:spPr>
              <a:xfrm>
                <a:off x="3862387" y="3063240"/>
                <a:ext cx="418147" cy="219075"/>
              </a:xfrm>
              <a:custGeom>
                <a:avLst/>
                <a:gdLst>
                  <a:gd name="connsiteX0" fmla="*/ 418147 w 418147"/>
                  <a:gd name="connsiteY0" fmla="*/ 0 h 219075"/>
                  <a:gd name="connsiteX1" fmla="*/ 170497 w 418147"/>
                  <a:gd name="connsiteY1" fmla="*/ 139065 h 219075"/>
                  <a:gd name="connsiteX2" fmla="*/ 110490 w 418147"/>
                  <a:gd name="connsiteY2" fmla="*/ 134303 h 219075"/>
                  <a:gd name="connsiteX3" fmla="*/ 0 w 418147"/>
                  <a:gd name="connsiteY3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8147" h="219075">
                    <a:moveTo>
                      <a:pt x="418147" y="0"/>
                    </a:moveTo>
                    <a:cubicBezTo>
                      <a:pt x="339090" y="52388"/>
                      <a:pt x="257175" y="99060"/>
                      <a:pt x="170497" y="139065"/>
                    </a:cubicBezTo>
                    <a:cubicBezTo>
                      <a:pt x="151447" y="147638"/>
                      <a:pt x="130492" y="135255"/>
                      <a:pt x="110490" y="134303"/>
                    </a:cubicBezTo>
                    <a:cubicBezTo>
                      <a:pt x="59055" y="130492"/>
                      <a:pt x="3810" y="163830"/>
                      <a:pt x="0" y="2190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BBBDAFE8-3077-B5F6-92CC-DB1DD4CB4211}"/>
                  </a:ext>
                </a:extLst>
              </p:cNvPr>
              <p:cNvSpPr/>
              <p:nvPr/>
            </p:nvSpPr>
            <p:spPr>
              <a:xfrm>
                <a:off x="4898707" y="2329815"/>
                <a:ext cx="92016" cy="218122"/>
              </a:xfrm>
              <a:custGeom>
                <a:avLst/>
                <a:gdLst>
                  <a:gd name="connsiteX0" fmla="*/ 0 w 92016"/>
                  <a:gd name="connsiteY0" fmla="*/ 0 h 218122"/>
                  <a:gd name="connsiteX1" fmla="*/ 88583 w 92016"/>
                  <a:gd name="connsiteY1" fmla="*/ 200025 h 218122"/>
                  <a:gd name="connsiteX2" fmla="*/ 88583 w 92016"/>
                  <a:gd name="connsiteY2" fmla="*/ 218122 h 21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016" h="218122">
                    <a:moveTo>
                      <a:pt x="0" y="0"/>
                    </a:moveTo>
                    <a:cubicBezTo>
                      <a:pt x="36195" y="63817"/>
                      <a:pt x="64770" y="131445"/>
                      <a:pt x="88583" y="200025"/>
                    </a:cubicBezTo>
                    <a:cubicBezTo>
                      <a:pt x="90488" y="204788"/>
                      <a:pt x="95250" y="212407"/>
                      <a:pt x="88583" y="21812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6AB4106B-AF4D-C095-9785-D9DD84285990}"/>
                  </a:ext>
                </a:extLst>
              </p:cNvPr>
              <p:cNvSpPr/>
              <p:nvPr/>
            </p:nvSpPr>
            <p:spPr>
              <a:xfrm>
                <a:off x="5213984" y="2198370"/>
                <a:ext cx="44767" cy="112395"/>
              </a:xfrm>
              <a:custGeom>
                <a:avLst/>
                <a:gdLst>
                  <a:gd name="connsiteX0" fmla="*/ 0 w 44767"/>
                  <a:gd name="connsiteY0" fmla="*/ 0 h 112395"/>
                  <a:gd name="connsiteX1" fmla="*/ 34290 w 44767"/>
                  <a:gd name="connsiteY1" fmla="*/ 101917 h 112395"/>
                  <a:gd name="connsiteX2" fmla="*/ 44768 w 44767"/>
                  <a:gd name="connsiteY2" fmla="*/ 112395 h 112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767" h="112395">
                    <a:moveTo>
                      <a:pt x="0" y="0"/>
                    </a:moveTo>
                    <a:cubicBezTo>
                      <a:pt x="12383" y="33338"/>
                      <a:pt x="26670" y="66675"/>
                      <a:pt x="34290" y="101917"/>
                    </a:cubicBezTo>
                    <a:cubicBezTo>
                      <a:pt x="35243" y="105727"/>
                      <a:pt x="37147" y="112395"/>
                      <a:pt x="44768" y="11239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776A1E06-1071-3B36-576D-D08905F3185E}"/>
                  </a:ext>
                </a:extLst>
              </p:cNvPr>
              <p:cNvSpPr/>
              <p:nvPr/>
            </p:nvSpPr>
            <p:spPr>
              <a:xfrm>
                <a:off x="4960619" y="2274570"/>
                <a:ext cx="187285" cy="118006"/>
              </a:xfrm>
              <a:custGeom>
                <a:avLst/>
                <a:gdLst>
                  <a:gd name="connsiteX0" fmla="*/ 163830 w 187285"/>
                  <a:gd name="connsiteY0" fmla="*/ 0 h 118006"/>
                  <a:gd name="connsiteX1" fmla="*/ 0 w 187285"/>
                  <a:gd name="connsiteY1" fmla="*/ 45720 h 118006"/>
                  <a:gd name="connsiteX2" fmla="*/ 19050 w 187285"/>
                  <a:gd name="connsiteY2" fmla="*/ 102870 h 118006"/>
                  <a:gd name="connsiteX3" fmla="*/ 42863 w 187285"/>
                  <a:gd name="connsiteY3" fmla="*/ 116205 h 118006"/>
                  <a:gd name="connsiteX4" fmla="*/ 171450 w 187285"/>
                  <a:gd name="connsiteY4" fmla="*/ 78105 h 118006"/>
                  <a:gd name="connsiteX5" fmla="*/ 182880 w 187285"/>
                  <a:gd name="connsiteY5" fmla="*/ 52388 h 118006"/>
                  <a:gd name="connsiteX6" fmla="*/ 166688 w 187285"/>
                  <a:gd name="connsiteY6" fmla="*/ 0 h 118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285" h="118006">
                    <a:moveTo>
                      <a:pt x="163830" y="0"/>
                    </a:moveTo>
                    <a:cubicBezTo>
                      <a:pt x="110490" y="19050"/>
                      <a:pt x="53340" y="23813"/>
                      <a:pt x="0" y="45720"/>
                    </a:cubicBezTo>
                    <a:cubicBezTo>
                      <a:pt x="6668" y="65722"/>
                      <a:pt x="13335" y="83820"/>
                      <a:pt x="19050" y="102870"/>
                    </a:cubicBezTo>
                    <a:cubicBezTo>
                      <a:pt x="22860" y="116205"/>
                      <a:pt x="28575" y="120967"/>
                      <a:pt x="42863" y="116205"/>
                    </a:cubicBezTo>
                    <a:cubicBezTo>
                      <a:pt x="85725" y="102870"/>
                      <a:pt x="128588" y="92392"/>
                      <a:pt x="171450" y="78105"/>
                    </a:cubicBezTo>
                    <a:cubicBezTo>
                      <a:pt x="180975" y="75247"/>
                      <a:pt x="194310" y="69533"/>
                      <a:pt x="182880" y="52388"/>
                    </a:cubicBezTo>
                    <a:cubicBezTo>
                      <a:pt x="172403" y="37147"/>
                      <a:pt x="182880" y="14288"/>
                      <a:pt x="16668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0" name="图形 2">
              <a:extLst>
                <a:ext uri="{FF2B5EF4-FFF2-40B4-BE49-F238E27FC236}">
                  <a16:creationId xmlns:a16="http://schemas.microsoft.com/office/drawing/2014/main" id="{DD4AB06C-7F73-7763-D624-13662B24DC3C}"/>
                </a:ext>
              </a:extLst>
            </p:cNvPr>
            <p:cNvGrpSpPr/>
            <p:nvPr/>
          </p:nvGrpSpPr>
          <p:grpSpPr>
            <a:xfrm>
              <a:off x="5644513" y="1090124"/>
              <a:ext cx="651511" cy="567225"/>
              <a:chOff x="5644513" y="1090124"/>
              <a:chExt cx="651511" cy="567225"/>
            </a:xfrm>
            <a:noFill/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30791A4A-156F-9654-7439-C840E095581A}"/>
                  </a:ext>
                </a:extLst>
              </p:cNvPr>
              <p:cNvSpPr/>
              <p:nvPr/>
            </p:nvSpPr>
            <p:spPr>
              <a:xfrm>
                <a:off x="5644513" y="1218793"/>
                <a:ext cx="304801" cy="145186"/>
              </a:xfrm>
              <a:custGeom>
                <a:avLst/>
                <a:gdLst>
                  <a:gd name="connsiteX0" fmla="*/ 304801 w 304801"/>
                  <a:gd name="connsiteY0" fmla="*/ 112801 h 145186"/>
                  <a:gd name="connsiteX1" fmla="*/ 141924 w 304801"/>
                  <a:gd name="connsiteY1" fmla="*/ 406 h 145186"/>
                  <a:gd name="connsiteX2" fmla="*/ 34291 w 304801"/>
                  <a:gd name="connsiteY2" fmla="*/ 48031 h 145186"/>
                  <a:gd name="connsiteX3" fmla="*/ 2859 w 304801"/>
                  <a:gd name="connsiteY3" fmla="*/ 145186 h 145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1" h="145186">
                    <a:moveTo>
                      <a:pt x="304801" y="112801"/>
                    </a:moveTo>
                    <a:cubicBezTo>
                      <a:pt x="290514" y="18504"/>
                      <a:pt x="203836" y="-3404"/>
                      <a:pt x="141924" y="406"/>
                    </a:cubicBezTo>
                    <a:cubicBezTo>
                      <a:pt x="100966" y="3264"/>
                      <a:pt x="63819" y="18504"/>
                      <a:pt x="34291" y="48031"/>
                    </a:cubicBezTo>
                    <a:cubicBezTo>
                      <a:pt x="8574" y="74701"/>
                      <a:pt x="-6666" y="106134"/>
                      <a:pt x="2859" y="145186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BDD6E0D-21F9-8B7B-872D-496553F40E00}"/>
                  </a:ext>
                </a:extLst>
              </p:cNvPr>
              <p:cNvSpPr/>
              <p:nvPr/>
            </p:nvSpPr>
            <p:spPr>
              <a:xfrm>
                <a:off x="5717857" y="1284129"/>
                <a:ext cx="204787" cy="95090"/>
              </a:xfrm>
              <a:custGeom>
                <a:avLst/>
                <a:gdLst>
                  <a:gd name="connsiteX0" fmla="*/ 204788 w 204787"/>
                  <a:gd name="connsiteY0" fmla="*/ 47466 h 95090"/>
                  <a:gd name="connsiteX1" fmla="*/ 20955 w 204787"/>
                  <a:gd name="connsiteY1" fmla="*/ 34130 h 95090"/>
                  <a:gd name="connsiteX2" fmla="*/ 0 w 204787"/>
                  <a:gd name="connsiteY2" fmla="*/ 95091 h 95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787" h="95090">
                    <a:moveTo>
                      <a:pt x="204788" y="47466"/>
                    </a:moveTo>
                    <a:cubicBezTo>
                      <a:pt x="158115" y="-15400"/>
                      <a:pt x="62865" y="-11590"/>
                      <a:pt x="20955" y="34130"/>
                    </a:cubicBezTo>
                    <a:cubicBezTo>
                      <a:pt x="4763" y="51275"/>
                      <a:pt x="953" y="72230"/>
                      <a:pt x="0" y="95091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D0270AA2-156C-B7F7-1500-A1584459BD97}"/>
                  </a:ext>
                </a:extLst>
              </p:cNvPr>
              <p:cNvSpPr/>
              <p:nvPr/>
            </p:nvSpPr>
            <p:spPr>
              <a:xfrm>
                <a:off x="5882835" y="1389697"/>
                <a:ext cx="275125" cy="159566"/>
              </a:xfrm>
              <a:custGeom>
                <a:avLst/>
                <a:gdLst>
                  <a:gd name="connsiteX0" fmla="*/ 3615 w 275125"/>
                  <a:gd name="connsiteY0" fmla="*/ 0 h 159566"/>
                  <a:gd name="connsiteX1" fmla="*/ 30285 w 275125"/>
                  <a:gd name="connsiteY1" fmla="*/ 107632 h 159566"/>
                  <a:gd name="connsiteX2" fmla="*/ 140775 w 275125"/>
                  <a:gd name="connsiteY2" fmla="*/ 159067 h 159566"/>
                  <a:gd name="connsiteX3" fmla="*/ 275077 w 275125"/>
                  <a:gd name="connsiteY3" fmla="*/ 13335 h 159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125" h="159566">
                    <a:moveTo>
                      <a:pt x="3615" y="0"/>
                    </a:moveTo>
                    <a:cubicBezTo>
                      <a:pt x="-6863" y="40957"/>
                      <a:pt x="6472" y="75248"/>
                      <a:pt x="30285" y="107632"/>
                    </a:cubicBezTo>
                    <a:cubicBezTo>
                      <a:pt x="57907" y="144780"/>
                      <a:pt x="98865" y="162877"/>
                      <a:pt x="140775" y="159067"/>
                    </a:cubicBezTo>
                    <a:cubicBezTo>
                      <a:pt x="222690" y="151448"/>
                      <a:pt x="276982" y="104775"/>
                      <a:pt x="275077" y="133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2D3795BB-4C89-6268-ABB8-0C0609297148}"/>
                  </a:ext>
                </a:extLst>
              </p:cNvPr>
              <p:cNvSpPr/>
              <p:nvPr/>
            </p:nvSpPr>
            <p:spPr>
              <a:xfrm>
                <a:off x="5967412" y="1126807"/>
                <a:ext cx="114300" cy="274319"/>
              </a:xfrm>
              <a:custGeom>
                <a:avLst/>
                <a:gdLst>
                  <a:gd name="connsiteX0" fmla="*/ 60960 w 114300"/>
                  <a:gd name="connsiteY0" fmla="*/ 0 h 274319"/>
                  <a:gd name="connsiteX1" fmla="*/ 114300 w 114300"/>
                  <a:gd name="connsiteY1" fmla="*/ 59055 h 274319"/>
                  <a:gd name="connsiteX2" fmla="*/ 98107 w 114300"/>
                  <a:gd name="connsiteY2" fmla="*/ 142875 h 274319"/>
                  <a:gd name="connsiteX3" fmla="*/ 0 w 114300"/>
                  <a:gd name="connsiteY3" fmla="*/ 186690 h 274319"/>
                  <a:gd name="connsiteX4" fmla="*/ 81915 w 114300"/>
                  <a:gd name="connsiteY4" fmla="*/ 214313 h 274319"/>
                  <a:gd name="connsiteX5" fmla="*/ 81915 w 114300"/>
                  <a:gd name="connsiteY5" fmla="*/ 274320 h 274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00" h="274319">
                    <a:moveTo>
                      <a:pt x="60960" y="0"/>
                    </a:moveTo>
                    <a:cubicBezTo>
                      <a:pt x="78105" y="19050"/>
                      <a:pt x="100013" y="34290"/>
                      <a:pt x="114300" y="59055"/>
                    </a:cubicBezTo>
                    <a:cubicBezTo>
                      <a:pt x="95250" y="82867"/>
                      <a:pt x="84772" y="110490"/>
                      <a:pt x="98107" y="142875"/>
                    </a:cubicBezTo>
                    <a:cubicBezTo>
                      <a:pt x="73343" y="171450"/>
                      <a:pt x="34290" y="173355"/>
                      <a:pt x="0" y="186690"/>
                    </a:cubicBezTo>
                    <a:cubicBezTo>
                      <a:pt x="22860" y="214313"/>
                      <a:pt x="55245" y="203835"/>
                      <a:pt x="81915" y="214313"/>
                    </a:cubicBezTo>
                    <a:cubicBezTo>
                      <a:pt x="79057" y="234315"/>
                      <a:pt x="75247" y="254317"/>
                      <a:pt x="81915" y="2743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D6543A1B-2211-E791-8E10-CE949E7252EC}"/>
                  </a:ext>
                </a:extLst>
              </p:cNvPr>
              <p:cNvSpPr/>
              <p:nvPr/>
            </p:nvSpPr>
            <p:spPr>
              <a:xfrm>
                <a:off x="5768340" y="1346696"/>
                <a:ext cx="128587" cy="69670"/>
              </a:xfrm>
              <a:custGeom>
                <a:avLst/>
                <a:gdLst>
                  <a:gd name="connsiteX0" fmla="*/ 128588 w 128587"/>
                  <a:gd name="connsiteY0" fmla="*/ 11568 h 69670"/>
                  <a:gd name="connsiteX1" fmla="*/ 10478 w 128587"/>
                  <a:gd name="connsiteY1" fmla="*/ 48716 h 69670"/>
                  <a:gd name="connsiteX2" fmla="*/ 0 w 128587"/>
                  <a:gd name="connsiteY2" fmla="*/ 69671 h 69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87" h="69670">
                    <a:moveTo>
                      <a:pt x="128588" y="11568"/>
                    </a:moveTo>
                    <a:cubicBezTo>
                      <a:pt x="82867" y="-13197"/>
                      <a:pt x="30480" y="2996"/>
                      <a:pt x="10478" y="48716"/>
                    </a:cubicBezTo>
                    <a:cubicBezTo>
                      <a:pt x="7620" y="55383"/>
                      <a:pt x="3810" y="63003"/>
                      <a:pt x="0" y="69671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D6870CF7-90DD-4539-649C-4F06822453E6}"/>
                  </a:ext>
                </a:extLst>
              </p:cNvPr>
              <p:cNvSpPr/>
              <p:nvPr/>
            </p:nvSpPr>
            <p:spPr>
              <a:xfrm>
                <a:off x="6046469" y="1363741"/>
                <a:ext cx="141922" cy="58340"/>
              </a:xfrm>
              <a:custGeom>
                <a:avLst/>
                <a:gdLst>
                  <a:gd name="connsiteX0" fmla="*/ 141923 w 141922"/>
                  <a:gd name="connsiteY0" fmla="*/ 39291 h 58340"/>
                  <a:gd name="connsiteX1" fmla="*/ 100013 w 141922"/>
                  <a:gd name="connsiteY1" fmla="*/ 5001 h 58340"/>
                  <a:gd name="connsiteX2" fmla="*/ 70485 w 141922"/>
                  <a:gd name="connsiteY2" fmla="*/ 5001 h 58340"/>
                  <a:gd name="connsiteX3" fmla="*/ 5715 w 141922"/>
                  <a:gd name="connsiteY3" fmla="*/ 43101 h 58340"/>
                  <a:gd name="connsiteX4" fmla="*/ 0 w 141922"/>
                  <a:gd name="connsiteY4" fmla="*/ 58341 h 58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2" h="58340">
                    <a:moveTo>
                      <a:pt x="141923" y="39291"/>
                    </a:moveTo>
                    <a:cubicBezTo>
                      <a:pt x="126683" y="29766"/>
                      <a:pt x="116205" y="14526"/>
                      <a:pt x="100013" y="5001"/>
                    </a:cubicBezTo>
                    <a:cubicBezTo>
                      <a:pt x="88583" y="-1667"/>
                      <a:pt x="82868" y="-1667"/>
                      <a:pt x="70485" y="5001"/>
                    </a:cubicBezTo>
                    <a:cubicBezTo>
                      <a:pt x="47625" y="16431"/>
                      <a:pt x="31433" y="37386"/>
                      <a:pt x="5715" y="43101"/>
                    </a:cubicBezTo>
                    <a:cubicBezTo>
                      <a:pt x="2858" y="44053"/>
                      <a:pt x="1905" y="52626"/>
                      <a:pt x="0" y="58341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D3489A0F-B559-8DDC-F50B-4E96BD1FE112}"/>
                  </a:ext>
                </a:extLst>
              </p:cNvPr>
              <p:cNvSpPr/>
              <p:nvPr/>
            </p:nvSpPr>
            <p:spPr>
              <a:xfrm>
                <a:off x="6038850" y="1090124"/>
                <a:ext cx="240030" cy="128122"/>
              </a:xfrm>
              <a:custGeom>
                <a:avLst/>
                <a:gdLst>
                  <a:gd name="connsiteX0" fmla="*/ 0 w 240030"/>
                  <a:gd name="connsiteY0" fmla="*/ 39540 h 128122"/>
                  <a:gd name="connsiteX1" fmla="*/ 60960 w 240030"/>
                  <a:gd name="connsiteY1" fmla="*/ 52875 h 128122"/>
                  <a:gd name="connsiteX2" fmla="*/ 65722 w 240030"/>
                  <a:gd name="connsiteY2" fmla="*/ 18585 h 128122"/>
                  <a:gd name="connsiteX3" fmla="*/ 94297 w 240030"/>
                  <a:gd name="connsiteY3" fmla="*/ 8108 h 128122"/>
                  <a:gd name="connsiteX4" fmla="*/ 116205 w 240030"/>
                  <a:gd name="connsiteY4" fmla="*/ 32873 h 128122"/>
                  <a:gd name="connsiteX5" fmla="*/ 162878 w 240030"/>
                  <a:gd name="connsiteY5" fmla="*/ 10013 h 128122"/>
                  <a:gd name="connsiteX6" fmla="*/ 154305 w 240030"/>
                  <a:gd name="connsiteY6" fmla="*/ 54780 h 128122"/>
                  <a:gd name="connsiteX7" fmla="*/ 186690 w 240030"/>
                  <a:gd name="connsiteY7" fmla="*/ 96690 h 128122"/>
                  <a:gd name="connsiteX8" fmla="*/ 201930 w 240030"/>
                  <a:gd name="connsiteY8" fmla="*/ 108120 h 128122"/>
                  <a:gd name="connsiteX9" fmla="*/ 240030 w 240030"/>
                  <a:gd name="connsiteY9" fmla="*/ 128123 h 12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030" h="128122">
                    <a:moveTo>
                      <a:pt x="0" y="39540"/>
                    </a:moveTo>
                    <a:cubicBezTo>
                      <a:pt x="21907" y="35730"/>
                      <a:pt x="39053" y="52875"/>
                      <a:pt x="60960" y="52875"/>
                    </a:cubicBezTo>
                    <a:cubicBezTo>
                      <a:pt x="62865" y="41445"/>
                      <a:pt x="62865" y="29063"/>
                      <a:pt x="65722" y="18585"/>
                    </a:cubicBezTo>
                    <a:cubicBezTo>
                      <a:pt x="70485" y="-2370"/>
                      <a:pt x="80010" y="-5227"/>
                      <a:pt x="94297" y="8108"/>
                    </a:cubicBezTo>
                    <a:cubicBezTo>
                      <a:pt x="101918" y="15728"/>
                      <a:pt x="108585" y="24300"/>
                      <a:pt x="116205" y="32873"/>
                    </a:cubicBezTo>
                    <a:cubicBezTo>
                      <a:pt x="131445" y="25253"/>
                      <a:pt x="145732" y="13823"/>
                      <a:pt x="162878" y="10013"/>
                    </a:cubicBezTo>
                    <a:cubicBezTo>
                      <a:pt x="177165" y="29063"/>
                      <a:pt x="154305" y="38588"/>
                      <a:pt x="154305" y="54780"/>
                    </a:cubicBezTo>
                    <a:cubicBezTo>
                      <a:pt x="166688" y="65258"/>
                      <a:pt x="185738" y="73830"/>
                      <a:pt x="186690" y="96690"/>
                    </a:cubicBezTo>
                    <a:cubicBezTo>
                      <a:pt x="186690" y="103358"/>
                      <a:pt x="196215" y="104310"/>
                      <a:pt x="201930" y="108120"/>
                    </a:cubicBezTo>
                    <a:cubicBezTo>
                      <a:pt x="214313" y="114788"/>
                      <a:pt x="231457" y="114788"/>
                      <a:pt x="240030" y="12812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DA3FC88-5D73-2B41-BD35-5B289678A019}"/>
                  </a:ext>
                </a:extLst>
              </p:cNvPr>
              <p:cNvSpPr/>
              <p:nvPr/>
            </p:nvSpPr>
            <p:spPr>
              <a:xfrm>
                <a:off x="6181725" y="1291589"/>
                <a:ext cx="51434" cy="129539"/>
              </a:xfrm>
              <a:custGeom>
                <a:avLst/>
                <a:gdLst>
                  <a:gd name="connsiteX0" fmla="*/ 51435 w 51434"/>
                  <a:gd name="connsiteY0" fmla="*/ 19050 h 129539"/>
                  <a:gd name="connsiteX1" fmla="*/ 0 w 51434"/>
                  <a:gd name="connsiteY1" fmla="*/ 0 h 129539"/>
                  <a:gd name="connsiteX2" fmla="*/ 9525 w 51434"/>
                  <a:gd name="connsiteY2" fmla="*/ 129540 h 129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434" h="129539">
                    <a:moveTo>
                      <a:pt x="51435" y="19050"/>
                    </a:moveTo>
                    <a:cubicBezTo>
                      <a:pt x="35243" y="15240"/>
                      <a:pt x="21907" y="952"/>
                      <a:pt x="0" y="0"/>
                    </a:cubicBezTo>
                    <a:cubicBezTo>
                      <a:pt x="13335" y="42863"/>
                      <a:pt x="20003" y="85725"/>
                      <a:pt x="9525" y="12954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CCD4182-4F5E-372F-0C82-6F14754FFB11}"/>
                  </a:ext>
                </a:extLst>
              </p:cNvPr>
              <p:cNvSpPr/>
              <p:nvPr/>
            </p:nvSpPr>
            <p:spPr>
              <a:xfrm>
                <a:off x="6019082" y="1552575"/>
                <a:ext cx="3668" cy="104775"/>
              </a:xfrm>
              <a:custGeom>
                <a:avLst/>
                <a:gdLst>
                  <a:gd name="connsiteX0" fmla="*/ 3575 w 3668"/>
                  <a:gd name="connsiteY0" fmla="*/ 0 h 104775"/>
                  <a:gd name="connsiteX1" fmla="*/ 717 w 3668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68" h="104775">
                    <a:moveTo>
                      <a:pt x="3575" y="0"/>
                    </a:moveTo>
                    <a:cubicBezTo>
                      <a:pt x="4527" y="35242"/>
                      <a:pt x="-2140" y="69533"/>
                      <a:pt x="717" y="1047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C9F47ECF-FB62-3BC5-BD21-E70958333393}"/>
                  </a:ext>
                </a:extLst>
              </p:cNvPr>
              <p:cNvSpPr/>
              <p:nvPr/>
            </p:nvSpPr>
            <p:spPr>
              <a:xfrm>
                <a:off x="6222649" y="1216977"/>
                <a:ext cx="73375" cy="99377"/>
              </a:xfrm>
              <a:custGeom>
                <a:avLst/>
                <a:gdLst>
                  <a:gd name="connsiteX0" fmla="*/ 73376 w 73375"/>
                  <a:gd name="connsiteY0" fmla="*/ 2223 h 99377"/>
                  <a:gd name="connsiteX1" fmla="*/ 52420 w 73375"/>
                  <a:gd name="connsiteY1" fmla="*/ 6985 h 99377"/>
                  <a:gd name="connsiteX2" fmla="*/ 33 w 73375"/>
                  <a:gd name="connsiteY2" fmla="*/ 26035 h 99377"/>
                  <a:gd name="connsiteX3" fmla="*/ 16226 w 73375"/>
                  <a:gd name="connsiteY3" fmla="*/ 99378 h 99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75" h="99377">
                    <a:moveTo>
                      <a:pt x="73376" y="2223"/>
                    </a:moveTo>
                    <a:cubicBezTo>
                      <a:pt x="64803" y="-3492"/>
                      <a:pt x="59088" y="3175"/>
                      <a:pt x="52420" y="6985"/>
                    </a:cubicBezTo>
                    <a:cubicBezTo>
                      <a:pt x="37181" y="16510"/>
                      <a:pt x="20036" y="21273"/>
                      <a:pt x="33" y="26035"/>
                    </a:cubicBezTo>
                    <a:cubicBezTo>
                      <a:pt x="-919" y="51753"/>
                      <a:pt x="19083" y="72708"/>
                      <a:pt x="16226" y="9937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1" name="图形 2">
              <a:extLst>
                <a:ext uri="{FF2B5EF4-FFF2-40B4-BE49-F238E27FC236}">
                  <a16:creationId xmlns:a16="http://schemas.microsoft.com/office/drawing/2014/main" id="{FE06B20C-1FC1-E529-BDB7-4AD5C4C39FB9}"/>
                </a:ext>
              </a:extLst>
            </p:cNvPr>
            <p:cNvGrpSpPr/>
            <p:nvPr/>
          </p:nvGrpSpPr>
          <p:grpSpPr>
            <a:xfrm>
              <a:off x="3357502" y="1705218"/>
              <a:ext cx="1322130" cy="429712"/>
              <a:chOff x="3357502" y="1705218"/>
              <a:chExt cx="1322130" cy="429712"/>
            </a:xfrm>
            <a:noFill/>
          </p:grpSpPr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197F6952-C151-71E2-D608-F95971AA003A}"/>
                  </a:ext>
                </a:extLst>
              </p:cNvPr>
              <p:cNvSpPr/>
              <p:nvPr/>
            </p:nvSpPr>
            <p:spPr>
              <a:xfrm>
                <a:off x="3357502" y="1867728"/>
                <a:ext cx="617422" cy="258646"/>
              </a:xfrm>
              <a:custGeom>
                <a:avLst/>
                <a:gdLst>
                  <a:gd name="connsiteX0" fmla="*/ 132458 w 617422"/>
                  <a:gd name="connsiteY0" fmla="*/ 113471 h 258646"/>
                  <a:gd name="connsiteX1" fmla="*/ 58163 w 617422"/>
                  <a:gd name="connsiteY1" fmla="*/ 131569 h 258646"/>
                  <a:gd name="connsiteX2" fmla="*/ 5775 w 617422"/>
                  <a:gd name="connsiteY2" fmla="*/ 184909 h 258646"/>
                  <a:gd name="connsiteX3" fmla="*/ 11490 w 617422"/>
                  <a:gd name="connsiteY3" fmla="*/ 240154 h 258646"/>
                  <a:gd name="connsiteX4" fmla="*/ 71498 w 617422"/>
                  <a:gd name="connsiteY4" fmla="*/ 256346 h 258646"/>
                  <a:gd name="connsiteX5" fmla="*/ 161033 w 617422"/>
                  <a:gd name="connsiteY5" fmla="*/ 216341 h 258646"/>
                  <a:gd name="connsiteX6" fmla="*/ 423923 w 617422"/>
                  <a:gd name="connsiteY6" fmla="*/ 118234 h 258646"/>
                  <a:gd name="connsiteX7" fmla="*/ 582038 w 617422"/>
                  <a:gd name="connsiteY7" fmla="*/ 56321 h 258646"/>
                  <a:gd name="connsiteX8" fmla="*/ 610613 w 617422"/>
                  <a:gd name="connsiteY8" fmla="*/ 32509 h 258646"/>
                  <a:gd name="connsiteX9" fmla="*/ 613470 w 617422"/>
                  <a:gd name="connsiteY9" fmla="*/ 6791 h 258646"/>
                  <a:gd name="connsiteX10" fmla="*/ 587753 w 617422"/>
                  <a:gd name="connsiteY10" fmla="*/ 6791 h 258646"/>
                  <a:gd name="connsiteX11" fmla="*/ 580133 w 617422"/>
                  <a:gd name="connsiteY11" fmla="*/ 9649 h 25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7422" h="258646">
                    <a:moveTo>
                      <a:pt x="132458" y="113471"/>
                    </a:moveTo>
                    <a:cubicBezTo>
                      <a:pt x="107693" y="117281"/>
                      <a:pt x="81975" y="117281"/>
                      <a:pt x="58163" y="131569"/>
                    </a:cubicBezTo>
                    <a:cubicBezTo>
                      <a:pt x="35303" y="144904"/>
                      <a:pt x="15300" y="159191"/>
                      <a:pt x="5775" y="184909"/>
                    </a:cubicBezTo>
                    <a:cubicBezTo>
                      <a:pt x="-1845" y="204911"/>
                      <a:pt x="-3750" y="223961"/>
                      <a:pt x="11490" y="240154"/>
                    </a:cubicBezTo>
                    <a:cubicBezTo>
                      <a:pt x="27683" y="257299"/>
                      <a:pt x="47685" y="262061"/>
                      <a:pt x="71498" y="256346"/>
                    </a:cubicBezTo>
                    <a:cubicBezTo>
                      <a:pt x="103883" y="248726"/>
                      <a:pt x="132458" y="232534"/>
                      <a:pt x="161033" y="216341"/>
                    </a:cubicBezTo>
                    <a:cubicBezTo>
                      <a:pt x="242948" y="169669"/>
                      <a:pt x="331530" y="140141"/>
                      <a:pt x="423923" y="118234"/>
                    </a:cubicBezTo>
                    <a:cubicBezTo>
                      <a:pt x="479168" y="105851"/>
                      <a:pt x="532508" y="83944"/>
                      <a:pt x="582038" y="56321"/>
                    </a:cubicBezTo>
                    <a:cubicBezTo>
                      <a:pt x="593468" y="49654"/>
                      <a:pt x="602993" y="42034"/>
                      <a:pt x="610613" y="32509"/>
                    </a:cubicBezTo>
                    <a:cubicBezTo>
                      <a:pt x="616328" y="25841"/>
                      <a:pt x="621090" y="15364"/>
                      <a:pt x="613470" y="6791"/>
                    </a:cubicBezTo>
                    <a:cubicBezTo>
                      <a:pt x="605850" y="-1781"/>
                      <a:pt x="596325" y="-2734"/>
                      <a:pt x="587753" y="6791"/>
                    </a:cubicBezTo>
                    <a:cubicBezTo>
                      <a:pt x="585848" y="8696"/>
                      <a:pt x="582990" y="8696"/>
                      <a:pt x="580133" y="964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A46BBB4D-DFE6-9357-49F8-B00859965A92}"/>
                  </a:ext>
                </a:extLst>
              </p:cNvPr>
              <p:cNvSpPr/>
              <p:nvPr/>
            </p:nvSpPr>
            <p:spPr>
              <a:xfrm>
                <a:off x="3794759" y="1994445"/>
                <a:ext cx="401539" cy="140485"/>
              </a:xfrm>
              <a:custGeom>
                <a:avLst/>
                <a:gdLst>
                  <a:gd name="connsiteX0" fmla="*/ 81915 w 401539"/>
                  <a:gd name="connsiteY0" fmla="*/ 49620 h 140485"/>
                  <a:gd name="connsiteX1" fmla="*/ 27623 w 401539"/>
                  <a:gd name="connsiteY1" fmla="*/ 99150 h 140485"/>
                  <a:gd name="connsiteX2" fmla="*/ 0 w 401539"/>
                  <a:gd name="connsiteY2" fmla="*/ 132487 h 140485"/>
                  <a:gd name="connsiteX3" fmla="*/ 23813 w 401539"/>
                  <a:gd name="connsiteY3" fmla="*/ 140107 h 140485"/>
                  <a:gd name="connsiteX4" fmla="*/ 107633 w 401539"/>
                  <a:gd name="connsiteY4" fmla="*/ 115342 h 140485"/>
                  <a:gd name="connsiteX5" fmla="*/ 249555 w 401539"/>
                  <a:gd name="connsiteY5" fmla="*/ 85815 h 140485"/>
                  <a:gd name="connsiteX6" fmla="*/ 370523 w 401539"/>
                  <a:gd name="connsiteY6" fmla="*/ 61050 h 140485"/>
                  <a:gd name="connsiteX7" fmla="*/ 401003 w 401539"/>
                  <a:gd name="connsiteY7" fmla="*/ 23902 h 140485"/>
                  <a:gd name="connsiteX8" fmla="*/ 357188 w 401539"/>
                  <a:gd name="connsiteY8" fmla="*/ 90 h 140485"/>
                  <a:gd name="connsiteX9" fmla="*/ 307658 w 401539"/>
                  <a:gd name="connsiteY9" fmla="*/ 18187 h 140485"/>
                  <a:gd name="connsiteX10" fmla="*/ 220980 w 401539"/>
                  <a:gd name="connsiteY10" fmla="*/ 25807 h 14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539" h="140485">
                    <a:moveTo>
                      <a:pt x="81915" y="49620"/>
                    </a:moveTo>
                    <a:cubicBezTo>
                      <a:pt x="39053" y="49620"/>
                      <a:pt x="28575" y="57240"/>
                      <a:pt x="27623" y="99150"/>
                    </a:cubicBezTo>
                    <a:cubicBezTo>
                      <a:pt x="26670" y="119152"/>
                      <a:pt x="3810" y="115342"/>
                      <a:pt x="0" y="132487"/>
                    </a:cubicBezTo>
                    <a:cubicBezTo>
                      <a:pt x="7620" y="136297"/>
                      <a:pt x="11430" y="142012"/>
                      <a:pt x="23813" y="140107"/>
                    </a:cubicBezTo>
                    <a:cubicBezTo>
                      <a:pt x="53340" y="135345"/>
                      <a:pt x="80010" y="124867"/>
                      <a:pt x="107633" y="115342"/>
                    </a:cubicBezTo>
                    <a:cubicBezTo>
                      <a:pt x="153353" y="100102"/>
                      <a:pt x="200978" y="91530"/>
                      <a:pt x="249555" y="85815"/>
                    </a:cubicBezTo>
                    <a:cubicBezTo>
                      <a:pt x="290513" y="81052"/>
                      <a:pt x="332423" y="79147"/>
                      <a:pt x="370523" y="61050"/>
                    </a:cubicBezTo>
                    <a:cubicBezTo>
                      <a:pt x="387668" y="52477"/>
                      <a:pt x="404813" y="45810"/>
                      <a:pt x="401003" y="23902"/>
                    </a:cubicBezTo>
                    <a:cubicBezTo>
                      <a:pt x="397193" y="90"/>
                      <a:pt x="374333" y="1995"/>
                      <a:pt x="357188" y="90"/>
                    </a:cubicBezTo>
                    <a:cubicBezTo>
                      <a:pt x="338138" y="-863"/>
                      <a:pt x="321945" y="5805"/>
                      <a:pt x="307658" y="18187"/>
                    </a:cubicBezTo>
                    <a:cubicBezTo>
                      <a:pt x="271463" y="-6578"/>
                      <a:pt x="260985" y="-5625"/>
                      <a:pt x="220980" y="2580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28B7506F-0B2B-98D9-4F99-E9A2694457F3}"/>
                  </a:ext>
                </a:extLst>
              </p:cNvPr>
              <p:cNvSpPr/>
              <p:nvPr/>
            </p:nvSpPr>
            <p:spPr>
              <a:xfrm>
                <a:off x="4524269" y="1705218"/>
                <a:ext cx="155363" cy="122892"/>
              </a:xfrm>
              <a:custGeom>
                <a:avLst/>
                <a:gdLst>
                  <a:gd name="connsiteX0" fmla="*/ 147743 w 155363"/>
                  <a:gd name="connsiteY0" fmla="*/ 2614 h 122892"/>
                  <a:gd name="connsiteX1" fmla="*/ 42016 w 155363"/>
                  <a:gd name="connsiteY1" fmla="*/ 19759 h 122892"/>
                  <a:gd name="connsiteX2" fmla="*/ 14393 w 155363"/>
                  <a:gd name="connsiteY2" fmla="*/ 44524 h 122892"/>
                  <a:gd name="connsiteX3" fmla="*/ 5821 w 155363"/>
                  <a:gd name="connsiteY3" fmla="*/ 94054 h 122892"/>
                  <a:gd name="connsiteX4" fmla="*/ 65828 w 155363"/>
                  <a:gd name="connsiteY4" fmla="*/ 119772 h 122892"/>
                  <a:gd name="connsiteX5" fmla="*/ 146791 w 155363"/>
                  <a:gd name="connsiteY5" fmla="*/ 28332 h 122892"/>
                  <a:gd name="connsiteX6" fmla="*/ 155363 w 155363"/>
                  <a:gd name="connsiteY6" fmla="*/ 7377 h 122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363" h="122892">
                    <a:moveTo>
                      <a:pt x="147743" y="2614"/>
                    </a:moveTo>
                    <a:cubicBezTo>
                      <a:pt x="111548" y="-243"/>
                      <a:pt x="75353" y="-5958"/>
                      <a:pt x="42016" y="19759"/>
                    </a:cubicBezTo>
                    <a:cubicBezTo>
                      <a:pt x="32491" y="27379"/>
                      <a:pt x="22013" y="34999"/>
                      <a:pt x="14393" y="44524"/>
                    </a:cubicBezTo>
                    <a:cubicBezTo>
                      <a:pt x="2963" y="58812"/>
                      <a:pt x="-6562" y="75004"/>
                      <a:pt x="5821" y="94054"/>
                    </a:cubicBezTo>
                    <a:cubicBezTo>
                      <a:pt x="20108" y="115962"/>
                      <a:pt x="46778" y="129297"/>
                      <a:pt x="65828" y="119772"/>
                    </a:cubicBezTo>
                    <a:cubicBezTo>
                      <a:pt x="105833" y="101674"/>
                      <a:pt x="138218" y="75004"/>
                      <a:pt x="146791" y="28332"/>
                    </a:cubicBezTo>
                    <a:cubicBezTo>
                      <a:pt x="148696" y="20712"/>
                      <a:pt x="152506" y="14044"/>
                      <a:pt x="155363" y="737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B0F30E76-9B01-00F5-7688-D0C9774AC118}"/>
                  </a:ext>
                </a:extLst>
              </p:cNvPr>
              <p:cNvSpPr/>
              <p:nvPr/>
            </p:nvSpPr>
            <p:spPr>
              <a:xfrm>
                <a:off x="3599913" y="1821209"/>
                <a:ext cx="191989" cy="72360"/>
              </a:xfrm>
              <a:custGeom>
                <a:avLst/>
                <a:gdLst>
                  <a:gd name="connsiteX0" fmla="*/ 191989 w 191989"/>
                  <a:gd name="connsiteY0" fmla="*/ 54263 h 72360"/>
                  <a:gd name="connsiteX1" fmla="*/ 55782 w 191989"/>
                  <a:gd name="connsiteY1" fmla="*/ 1875 h 72360"/>
                  <a:gd name="connsiteX2" fmla="*/ 537 w 191989"/>
                  <a:gd name="connsiteY2" fmla="*/ 72360 h 72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1989" h="72360">
                    <a:moveTo>
                      <a:pt x="191989" y="54263"/>
                    </a:moveTo>
                    <a:cubicBezTo>
                      <a:pt x="156747" y="9495"/>
                      <a:pt x="110074" y="-5745"/>
                      <a:pt x="55782" y="1875"/>
                    </a:cubicBezTo>
                    <a:cubicBezTo>
                      <a:pt x="23397" y="6638"/>
                      <a:pt x="-4226" y="25688"/>
                      <a:pt x="537" y="7236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DE359271-0CAC-8945-700A-5C2D869C5048}"/>
                  </a:ext>
                </a:extLst>
              </p:cNvPr>
              <p:cNvSpPr/>
              <p:nvPr/>
            </p:nvSpPr>
            <p:spPr>
              <a:xfrm>
                <a:off x="3795638" y="1810777"/>
                <a:ext cx="148663" cy="93269"/>
              </a:xfrm>
              <a:custGeom>
                <a:avLst/>
                <a:gdLst>
                  <a:gd name="connsiteX0" fmla="*/ 148664 w 148663"/>
                  <a:gd name="connsiteY0" fmla="*/ 51360 h 93269"/>
                  <a:gd name="connsiteX1" fmla="*/ 56271 w 148663"/>
                  <a:gd name="connsiteY1" fmla="*/ 3735 h 93269"/>
                  <a:gd name="connsiteX2" fmla="*/ 1026 w 148663"/>
                  <a:gd name="connsiteY2" fmla="*/ 93270 h 9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663" h="93269">
                    <a:moveTo>
                      <a:pt x="148664" y="51360"/>
                    </a:moveTo>
                    <a:cubicBezTo>
                      <a:pt x="132471" y="10402"/>
                      <a:pt x="96276" y="-8648"/>
                      <a:pt x="56271" y="3735"/>
                    </a:cubicBezTo>
                    <a:cubicBezTo>
                      <a:pt x="21029" y="15165"/>
                      <a:pt x="-5641" y="57075"/>
                      <a:pt x="1026" y="932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03D4ED48-7218-496F-6399-AFBC591F9207}"/>
                  </a:ext>
                </a:extLst>
              </p:cNvPr>
              <p:cNvSpPr/>
              <p:nvPr/>
            </p:nvSpPr>
            <p:spPr>
              <a:xfrm>
                <a:off x="3485061" y="1868457"/>
                <a:ext cx="109673" cy="114647"/>
              </a:xfrm>
              <a:custGeom>
                <a:avLst/>
                <a:gdLst>
                  <a:gd name="connsiteX0" fmla="*/ 109674 w 109673"/>
                  <a:gd name="connsiteY0" fmla="*/ 7014 h 114647"/>
                  <a:gd name="connsiteX1" fmla="*/ 30616 w 109673"/>
                  <a:gd name="connsiteY1" fmla="*/ 14635 h 114647"/>
                  <a:gd name="connsiteX2" fmla="*/ 4899 w 109673"/>
                  <a:gd name="connsiteY2" fmla="*/ 87977 h 114647"/>
                  <a:gd name="connsiteX3" fmla="*/ 14424 w 109673"/>
                  <a:gd name="connsiteY3" fmla="*/ 114647 h 114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73" h="114647">
                    <a:moveTo>
                      <a:pt x="109674" y="7014"/>
                    </a:moveTo>
                    <a:cubicBezTo>
                      <a:pt x="82051" y="-2511"/>
                      <a:pt x="56334" y="-4415"/>
                      <a:pt x="30616" y="14635"/>
                    </a:cubicBezTo>
                    <a:cubicBezTo>
                      <a:pt x="2041" y="35589"/>
                      <a:pt x="-6531" y="54639"/>
                      <a:pt x="4899" y="87977"/>
                    </a:cubicBezTo>
                    <a:cubicBezTo>
                      <a:pt x="7756" y="96550"/>
                      <a:pt x="136" y="109885"/>
                      <a:pt x="14424" y="11464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B362AD55-5813-48C1-1138-76660A1435E2}"/>
                  </a:ext>
                </a:extLst>
              </p:cNvPr>
              <p:cNvSpPr/>
              <p:nvPr/>
            </p:nvSpPr>
            <p:spPr>
              <a:xfrm>
                <a:off x="3876432" y="1997779"/>
                <a:ext cx="139342" cy="59620"/>
              </a:xfrm>
              <a:custGeom>
                <a:avLst/>
                <a:gdLst>
                  <a:gd name="connsiteX0" fmla="*/ 139308 w 139342"/>
                  <a:gd name="connsiteY0" fmla="*/ 37713 h 59620"/>
                  <a:gd name="connsiteX1" fmla="*/ 105018 w 139342"/>
                  <a:gd name="connsiteY1" fmla="*/ 4375 h 59620"/>
                  <a:gd name="connsiteX2" fmla="*/ 21198 w 139342"/>
                  <a:gd name="connsiteY2" fmla="*/ 17710 h 59620"/>
                  <a:gd name="connsiteX3" fmla="*/ 243 w 139342"/>
                  <a:gd name="connsiteY3" fmla="*/ 59620 h 5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342" h="59620">
                    <a:moveTo>
                      <a:pt x="139308" y="37713"/>
                    </a:moveTo>
                    <a:cubicBezTo>
                      <a:pt x="140260" y="13900"/>
                      <a:pt x="121210" y="8185"/>
                      <a:pt x="105018" y="4375"/>
                    </a:cubicBezTo>
                    <a:cubicBezTo>
                      <a:pt x="75490" y="-4197"/>
                      <a:pt x="46915" y="-387"/>
                      <a:pt x="21198" y="17710"/>
                    </a:cubicBezTo>
                    <a:cubicBezTo>
                      <a:pt x="7863" y="27235"/>
                      <a:pt x="-1662" y="40570"/>
                      <a:pt x="243" y="596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59" name="图形 2">
              <a:extLst>
                <a:ext uri="{FF2B5EF4-FFF2-40B4-BE49-F238E27FC236}">
                  <a16:creationId xmlns:a16="http://schemas.microsoft.com/office/drawing/2014/main" id="{992B061A-B8B6-0299-6D1C-6479105337DC}"/>
                </a:ext>
              </a:extLst>
            </p:cNvPr>
            <p:cNvGrpSpPr/>
            <p:nvPr/>
          </p:nvGrpSpPr>
          <p:grpSpPr>
            <a:xfrm>
              <a:off x="5750012" y="2140796"/>
              <a:ext cx="541005" cy="514891"/>
              <a:chOff x="5750012" y="2140796"/>
              <a:chExt cx="541005" cy="514891"/>
            </a:xfrm>
            <a:noFill/>
          </p:grpSpPr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71C31247-B88A-86A6-1065-A4C0898B8DC6}"/>
                  </a:ext>
                </a:extLst>
              </p:cNvPr>
              <p:cNvSpPr/>
              <p:nvPr/>
            </p:nvSpPr>
            <p:spPr>
              <a:xfrm>
                <a:off x="5819038" y="2209800"/>
                <a:ext cx="155994" cy="376237"/>
              </a:xfrm>
              <a:custGeom>
                <a:avLst/>
                <a:gdLst>
                  <a:gd name="connsiteX0" fmla="*/ 145517 w 155994"/>
                  <a:gd name="connsiteY0" fmla="*/ 0 h 376237"/>
                  <a:gd name="connsiteX1" fmla="*/ 64554 w 155994"/>
                  <a:gd name="connsiteY1" fmla="*/ 41910 h 376237"/>
                  <a:gd name="connsiteX2" fmla="*/ 737 w 155994"/>
                  <a:gd name="connsiteY2" fmla="*/ 178117 h 376237"/>
                  <a:gd name="connsiteX3" fmla="*/ 61697 w 155994"/>
                  <a:gd name="connsiteY3" fmla="*/ 340995 h 376237"/>
                  <a:gd name="connsiteX4" fmla="*/ 149327 w 155994"/>
                  <a:gd name="connsiteY4" fmla="*/ 376238 h 376237"/>
                  <a:gd name="connsiteX5" fmla="*/ 155994 w 155994"/>
                  <a:gd name="connsiteY5" fmla="*/ 0 h 37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994" h="376237">
                    <a:moveTo>
                      <a:pt x="145517" y="0"/>
                    </a:moveTo>
                    <a:cubicBezTo>
                      <a:pt x="116942" y="11430"/>
                      <a:pt x="87414" y="21908"/>
                      <a:pt x="64554" y="41910"/>
                    </a:cubicBezTo>
                    <a:cubicBezTo>
                      <a:pt x="23597" y="78105"/>
                      <a:pt x="4547" y="123825"/>
                      <a:pt x="737" y="178117"/>
                    </a:cubicBezTo>
                    <a:cubicBezTo>
                      <a:pt x="-4026" y="242888"/>
                      <a:pt x="14072" y="297180"/>
                      <a:pt x="61697" y="340995"/>
                    </a:cubicBezTo>
                    <a:cubicBezTo>
                      <a:pt x="85509" y="362903"/>
                      <a:pt x="115037" y="374333"/>
                      <a:pt x="149327" y="376238"/>
                    </a:cubicBezTo>
                    <a:cubicBezTo>
                      <a:pt x="157899" y="250508"/>
                      <a:pt x="150279" y="124778"/>
                      <a:pt x="155994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4420C9CA-229F-2967-37F0-A22BF3B09EA3}"/>
                  </a:ext>
                </a:extLst>
              </p:cNvPr>
              <p:cNvSpPr/>
              <p:nvPr/>
            </p:nvSpPr>
            <p:spPr>
              <a:xfrm>
                <a:off x="6043787" y="2209800"/>
                <a:ext cx="169727" cy="370330"/>
              </a:xfrm>
              <a:custGeom>
                <a:avLst/>
                <a:gdLst>
                  <a:gd name="connsiteX0" fmla="*/ 13160 w 169727"/>
                  <a:gd name="connsiteY0" fmla="*/ 0 h 370330"/>
                  <a:gd name="connsiteX1" fmla="*/ 5540 w 169727"/>
                  <a:gd name="connsiteY1" fmla="*/ 13335 h 370330"/>
                  <a:gd name="connsiteX2" fmla="*/ 6493 w 169727"/>
                  <a:gd name="connsiteY2" fmla="*/ 186690 h 370330"/>
                  <a:gd name="connsiteX3" fmla="*/ 778 w 169727"/>
                  <a:gd name="connsiteY3" fmla="*/ 357188 h 370330"/>
                  <a:gd name="connsiteX4" fmla="*/ 3635 w 169727"/>
                  <a:gd name="connsiteY4" fmla="*/ 367665 h 370330"/>
                  <a:gd name="connsiteX5" fmla="*/ 153178 w 169727"/>
                  <a:gd name="connsiteY5" fmla="*/ 276225 h 370330"/>
                  <a:gd name="connsiteX6" fmla="*/ 63643 w 169727"/>
                  <a:gd name="connsiteY6" fmla="*/ 16192 h 370330"/>
                  <a:gd name="connsiteX7" fmla="*/ 16018 w 169727"/>
                  <a:gd name="connsiteY7" fmla="*/ 953 h 37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9727" h="370330">
                    <a:moveTo>
                      <a:pt x="13160" y="0"/>
                    </a:moveTo>
                    <a:cubicBezTo>
                      <a:pt x="5540" y="953"/>
                      <a:pt x="5540" y="6667"/>
                      <a:pt x="5540" y="13335"/>
                    </a:cubicBezTo>
                    <a:cubicBezTo>
                      <a:pt x="7445" y="71438"/>
                      <a:pt x="3635" y="128588"/>
                      <a:pt x="6493" y="186690"/>
                    </a:cubicBezTo>
                    <a:cubicBezTo>
                      <a:pt x="8398" y="242888"/>
                      <a:pt x="9350" y="300990"/>
                      <a:pt x="778" y="357188"/>
                    </a:cubicBezTo>
                    <a:cubicBezTo>
                      <a:pt x="-175" y="360997"/>
                      <a:pt x="-1127" y="364808"/>
                      <a:pt x="3635" y="367665"/>
                    </a:cubicBezTo>
                    <a:cubicBezTo>
                      <a:pt x="64595" y="383858"/>
                      <a:pt x="132223" y="322897"/>
                      <a:pt x="153178" y="276225"/>
                    </a:cubicBezTo>
                    <a:cubicBezTo>
                      <a:pt x="198898" y="178117"/>
                      <a:pt x="143653" y="52388"/>
                      <a:pt x="63643" y="16192"/>
                    </a:cubicBezTo>
                    <a:cubicBezTo>
                      <a:pt x="48403" y="9525"/>
                      <a:pt x="32210" y="6667"/>
                      <a:pt x="16018" y="9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B564F922-E9C4-301F-6FAD-E1295D02342F}"/>
                  </a:ext>
                </a:extLst>
              </p:cNvPr>
              <p:cNvSpPr/>
              <p:nvPr/>
            </p:nvSpPr>
            <p:spPr>
              <a:xfrm>
                <a:off x="5750012" y="2140796"/>
                <a:ext cx="541005" cy="514891"/>
              </a:xfrm>
              <a:custGeom>
                <a:avLst/>
                <a:gdLst>
                  <a:gd name="connsiteX0" fmla="*/ 225019 w 541005"/>
                  <a:gd name="connsiteY0" fmla="*/ 423 h 514891"/>
                  <a:gd name="connsiteX1" fmla="*/ 96432 w 541005"/>
                  <a:gd name="connsiteY1" fmla="*/ 60431 h 514891"/>
                  <a:gd name="connsiteX2" fmla="*/ 1182 w 541005"/>
                  <a:gd name="connsiteY2" fmla="*/ 249978 h 514891"/>
                  <a:gd name="connsiteX3" fmla="*/ 178347 w 541005"/>
                  <a:gd name="connsiteY3" fmla="*/ 503343 h 514891"/>
                  <a:gd name="connsiteX4" fmla="*/ 432665 w 541005"/>
                  <a:gd name="connsiteY4" fmla="*/ 457623 h 514891"/>
                  <a:gd name="connsiteX5" fmla="*/ 533630 w 541005"/>
                  <a:gd name="connsiteY5" fmla="*/ 308081 h 514891"/>
                  <a:gd name="connsiteX6" fmla="*/ 492672 w 541005"/>
                  <a:gd name="connsiteY6" fmla="*/ 100436 h 514891"/>
                  <a:gd name="connsiteX7" fmla="*/ 280265 w 541005"/>
                  <a:gd name="connsiteY7" fmla="*/ 423 h 514891"/>
                  <a:gd name="connsiteX8" fmla="*/ 227877 w 541005"/>
                  <a:gd name="connsiteY8" fmla="*/ 423 h 514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1005" h="514891">
                    <a:moveTo>
                      <a:pt x="225019" y="423"/>
                    </a:moveTo>
                    <a:cubicBezTo>
                      <a:pt x="177394" y="9948"/>
                      <a:pt x="132627" y="26141"/>
                      <a:pt x="96432" y="60431"/>
                    </a:cubicBezTo>
                    <a:cubicBezTo>
                      <a:pt x="42140" y="112818"/>
                      <a:pt x="9755" y="173778"/>
                      <a:pt x="1182" y="249978"/>
                    </a:cubicBezTo>
                    <a:cubicBezTo>
                      <a:pt x="-10248" y="358563"/>
                      <a:pt x="62142" y="470006"/>
                      <a:pt x="178347" y="503343"/>
                    </a:cubicBezTo>
                    <a:cubicBezTo>
                      <a:pt x="266930" y="529061"/>
                      <a:pt x="355512" y="510963"/>
                      <a:pt x="432665" y="457623"/>
                    </a:cubicBezTo>
                    <a:cubicBezTo>
                      <a:pt x="485052" y="421428"/>
                      <a:pt x="519342" y="372851"/>
                      <a:pt x="533630" y="308081"/>
                    </a:cubicBezTo>
                    <a:cubicBezTo>
                      <a:pt x="550775" y="231881"/>
                      <a:pt x="538392" y="162348"/>
                      <a:pt x="492672" y="100436"/>
                    </a:cubicBezTo>
                    <a:cubicBezTo>
                      <a:pt x="440285" y="28998"/>
                      <a:pt x="364085" y="6138"/>
                      <a:pt x="280265" y="423"/>
                    </a:cubicBezTo>
                    <a:cubicBezTo>
                      <a:pt x="263119" y="-529"/>
                      <a:pt x="245022" y="423"/>
                      <a:pt x="227877" y="42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3" name="图形 2">
              <a:extLst>
                <a:ext uri="{FF2B5EF4-FFF2-40B4-BE49-F238E27FC236}">
                  <a16:creationId xmlns:a16="http://schemas.microsoft.com/office/drawing/2014/main" id="{60DDB23B-EF67-9703-BFA2-F33C590D010F}"/>
                </a:ext>
              </a:extLst>
            </p:cNvPr>
            <p:cNvGrpSpPr/>
            <p:nvPr/>
          </p:nvGrpSpPr>
          <p:grpSpPr>
            <a:xfrm>
              <a:off x="6310967" y="2924175"/>
              <a:ext cx="964516" cy="777240"/>
              <a:chOff x="6310967" y="2924175"/>
              <a:chExt cx="964516" cy="777240"/>
            </a:xfrm>
            <a:noFill/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2850CC63-44D7-1617-E3BB-9BC867B7C407}"/>
                  </a:ext>
                </a:extLst>
              </p:cNvPr>
              <p:cNvSpPr/>
              <p:nvPr/>
            </p:nvSpPr>
            <p:spPr>
              <a:xfrm>
                <a:off x="6413182" y="3012757"/>
                <a:ext cx="341043" cy="586991"/>
              </a:xfrm>
              <a:custGeom>
                <a:avLst/>
                <a:gdLst>
                  <a:gd name="connsiteX0" fmla="*/ 14288 w 341043"/>
                  <a:gd name="connsiteY0" fmla="*/ 576263 h 586991"/>
                  <a:gd name="connsiteX1" fmla="*/ 245745 w 341043"/>
                  <a:gd name="connsiteY1" fmla="*/ 586740 h 586991"/>
                  <a:gd name="connsiteX2" fmla="*/ 316230 w 341043"/>
                  <a:gd name="connsiteY2" fmla="*/ 581978 h 586991"/>
                  <a:gd name="connsiteX3" fmla="*/ 328613 w 341043"/>
                  <a:gd name="connsiteY3" fmla="*/ 394335 h 586991"/>
                  <a:gd name="connsiteX4" fmla="*/ 340995 w 341043"/>
                  <a:gd name="connsiteY4" fmla="*/ 31433 h 586991"/>
                  <a:gd name="connsiteX5" fmla="*/ 322898 w 341043"/>
                  <a:gd name="connsiteY5" fmla="*/ 11430 h 586991"/>
                  <a:gd name="connsiteX6" fmla="*/ 52388 w 341043"/>
                  <a:gd name="connsiteY6" fmla="*/ 0 h 586991"/>
                  <a:gd name="connsiteX7" fmla="*/ 15240 w 341043"/>
                  <a:gd name="connsiteY7" fmla="*/ 0 h 586991"/>
                  <a:gd name="connsiteX8" fmla="*/ 15240 w 341043"/>
                  <a:gd name="connsiteY8" fmla="*/ 73343 h 586991"/>
                  <a:gd name="connsiteX9" fmla="*/ 6668 w 341043"/>
                  <a:gd name="connsiteY9" fmla="*/ 322898 h 586991"/>
                  <a:gd name="connsiteX10" fmla="*/ 4763 w 341043"/>
                  <a:gd name="connsiteY10" fmla="*/ 514350 h 586991"/>
                  <a:gd name="connsiteX11" fmla="*/ 0 w 341043"/>
                  <a:gd name="connsiteY11" fmla="*/ 572453 h 58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1043" h="586991">
                    <a:moveTo>
                      <a:pt x="14288" y="576263"/>
                    </a:moveTo>
                    <a:cubicBezTo>
                      <a:pt x="91440" y="581978"/>
                      <a:pt x="168593" y="586740"/>
                      <a:pt x="245745" y="586740"/>
                    </a:cubicBezTo>
                    <a:cubicBezTo>
                      <a:pt x="268605" y="586740"/>
                      <a:pt x="291465" y="588645"/>
                      <a:pt x="316230" y="581978"/>
                    </a:cubicBezTo>
                    <a:cubicBezTo>
                      <a:pt x="320040" y="521018"/>
                      <a:pt x="325755" y="458153"/>
                      <a:pt x="328613" y="394335"/>
                    </a:cubicBezTo>
                    <a:cubicBezTo>
                      <a:pt x="334328" y="273368"/>
                      <a:pt x="337185" y="152400"/>
                      <a:pt x="340995" y="31433"/>
                    </a:cubicBezTo>
                    <a:cubicBezTo>
                      <a:pt x="340995" y="19050"/>
                      <a:pt x="342900" y="12383"/>
                      <a:pt x="322898" y="11430"/>
                    </a:cubicBezTo>
                    <a:cubicBezTo>
                      <a:pt x="232410" y="6668"/>
                      <a:pt x="142875" y="2858"/>
                      <a:pt x="52388" y="0"/>
                    </a:cubicBezTo>
                    <a:cubicBezTo>
                      <a:pt x="40958" y="0"/>
                      <a:pt x="29528" y="0"/>
                      <a:pt x="15240" y="0"/>
                    </a:cubicBezTo>
                    <a:cubicBezTo>
                      <a:pt x="15240" y="26670"/>
                      <a:pt x="15240" y="49530"/>
                      <a:pt x="15240" y="73343"/>
                    </a:cubicBezTo>
                    <a:cubicBezTo>
                      <a:pt x="15240" y="156210"/>
                      <a:pt x="7620" y="240030"/>
                      <a:pt x="6668" y="322898"/>
                    </a:cubicBezTo>
                    <a:cubicBezTo>
                      <a:pt x="5715" y="386715"/>
                      <a:pt x="5715" y="450533"/>
                      <a:pt x="4763" y="514350"/>
                    </a:cubicBezTo>
                    <a:cubicBezTo>
                      <a:pt x="4763" y="533400"/>
                      <a:pt x="1905" y="552450"/>
                      <a:pt x="0" y="5724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94FB30A1-24C2-7B52-10E8-644AC290DE8A}"/>
                  </a:ext>
                </a:extLst>
              </p:cNvPr>
              <p:cNvSpPr/>
              <p:nvPr/>
            </p:nvSpPr>
            <p:spPr>
              <a:xfrm>
                <a:off x="6347459" y="2924175"/>
                <a:ext cx="928024" cy="467677"/>
              </a:xfrm>
              <a:custGeom>
                <a:avLst/>
                <a:gdLst>
                  <a:gd name="connsiteX0" fmla="*/ 912495 w 928024"/>
                  <a:gd name="connsiteY0" fmla="*/ 467678 h 467677"/>
                  <a:gd name="connsiteX1" fmla="*/ 923925 w 928024"/>
                  <a:gd name="connsiteY1" fmla="*/ 318135 h 467677"/>
                  <a:gd name="connsiteX2" fmla="*/ 927735 w 928024"/>
                  <a:gd name="connsiteY2" fmla="*/ 89535 h 467677"/>
                  <a:gd name="connsiteX3" fmla="*/ 893445 w 928024"/>
                  <a:gd name="connsiteY3" fmla="*/ 47625 h 467677"/>
                  <a:gd name="connsiteX4" fmla="*/ 788670 w 928024"/>
                  <a:gd name="connsiteY4" fmla="*/ 40005 h 467677"/>
                  <a:gd name="connsiteX5" fmla="*/ 604838 w 928024"/>
                  <a:gd name="connsiteY5" fmla="*/ 24765 h 467677"/>
                  <a:gd name="connsiteX6" fmla="*/ 525780 w 928024"/>
                  <a:gd name="connsiteY6" fmla="*/ 20003 h 467677"/>
                  <a:gd name="connsiteX7" fmla="*/ 397193 w 928024"/>
                  <a:gd name="connsiteY7" fmla="*/ 12383 h 467677"/>
                  <a:gd name="connsiteX8" fmla="*/ 0 w 928024"/>
                  <a:gd name="connsiteY8" fmla="*/ 0 h 467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8024" h="467677">
                    <a:moveTo>
                      <a:pt x="912495" y="467678"/>
                    </a:moveTo>
                    <a:cubicBezTo>
                      <a:pt x="918210" y="418147"/>
                      <a:pt x="919163" y="367665"/>
                      <a:pt x="923925" y="318135"/>
                    </a:cubicBezTo>
                    <a:cubicBezTo>
                      <a:pt x="931545" y="241935"/>
                      <a:pt x="925830" y="165735"/>
                      <a:pt x="927735" y="89535"/>
                    </a:cubicBezTo>
                    <a:cubicBezTo>
                      <a:pt x="928688" y="55245"/>
                      <a:pt x="924878" y="51435"/>
                      <a:pt x="893445" y="47625"/>
                    </a:cubicBezTo>
                    <a:cubicBezTo>
                      <a:pt x="858203" y="43815"/>
                      <a:pt x="822960" y="41910"/>
                      <a:pt x="788670" y="40005"/>
                    </a:cubicBezTo>
                    <a:cubicBezTo>
                      <a:pt x="727710" y="36195"/>
                      <a:pt x="665797" y="31432"/>
                      <a:pt x="604838" y="24765"/>
                    </a:cubicBezTo>
                    <a:cubicBezTo>
                      <a:pt x="579120" y="21908"/>
                      <a:pt x="552450" y="19050"/>
                      <a:pt x="525780" y="20003"/>
                    </a:cubicBezTo>
                    <a:cubicBezTo>
                      <a:pt x="482918" y="20003"/>
                      <a:pt x="440055" y="16192"/>
                      <a:pt x="397193" y="12383"/>
                    </a:cubicBezTo>
                    <a:cubicBezTo>
                      <a:pt x="264795" y="953"/>
                      <a:pt x="132397" y="4763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8B7705AB-27A4-977A-191B-D2EF84112C07}"/>
                  </a:ext>
                </a:extLst>
              </p:cNvPr>
              <p:cNvSpPr/>
              <p:nvPr/>
            </p:nvSpPr>
            <p:spPr>
              <a:xfrm>
                <a:off x="6310967" y="2924175"/>
                <a:ext cx="567987" cy="777240"/>
              </a:xfrm>
              <a:custGeom>
                <a:avLst/>
                <a:gdLst>
                  <a:gd name="connsiteX0" fmla="*/ 26968 w 567987"/>
                  <a:gd name="connsiteY0" fmla="*/ 0 h 777240"/>
                  <a:gd name="connsiteX1" fmla="*/ 17443 w 567987"/>
                  <a:gd name="connsiteY1" fmla="*/ 406718 h 777240"/>
                  <a:gd name="connsiteX2" fmla="*/ 3155 w 567987"/>
                  <a:gd name="connsiteY2" fmla="*/ 732472 h 777240"/>
                  <a:gd name="connsiteX3" fmla="*/ 5060 w 567987"/>
                  <a:gd name="connsiteY3" fmla="*/ 764857 h 777240"/>
                  <a:gd name="connsiteX4" fmla="*/ 567988 w 567987"/>
                  <a:gd name="connsiteY4" fmla="*/ 777240 h 77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987" h="777240">
                    <a:moveTo>
                      <a:pt x="26968" y="0"/>
                    </a:moveTo>
                    <a:cubicBezTo>
                      <a:pt x="25063" y="136207"/>
                      <a:pt x="22205" y="271463"/>
                      <a:pt x="17443" y="406718"/>
                    </a:cubicBezTo>
                    <a:cubicBezTo>
                      <a:pt x="14585" y="515303"/>
                      <a:pt x="9823" y="623888"/>
                      <a:pt x="3155" y="732472"/>
                    </a:cubicBezTo>
                    <a:cubicBezTo>
                      <a:pt x="2203" y="741997"/>
                      <a:pt x="-4465" y="751522"/>
                      <a:pt x="5060" y="764857"/>
                    </a:cubicBezTo>
                    <a:cubicBezTo>
                      <a:pt x="190798" y="768668"/>
                      <a:pt x="379393" y="772478"/>
                      <a:pt x="567988" y="77724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645C74A8-EBDF-7F72-B532-1487CFDFAA3F}"/>
                  </a:ext>
                </a:extLst>
              </p:cNvPr>
              <p:cNvSpPr/>
              <p:nvPr/>
            </p:nvSpPr>
            <p:spPr>
              <a:xfrm>
                <a:off x="6852284" y="3037522"/>
                <a:ext cx="345757" cy="385762"/>
              </a:xfrm>
              <a:custGeom>
                <a:avLst/>
                <a:gdLst>
                  <a:gd name="connsiteX0" fmla="*/ 334328 w 345757"/>
                  <a:gd name="connsiteY0" fmla="*/ 385763 h 385762"/>
                  <a:gd name="connsiteX1" fmla="*/ 330518 w 345757"/>
                  <a:gd name="connsiteY1" fmla="*/ 367665 h 385762"/>
                  <a:gd name="connsiteX2" fmla="*/ 333375 w 345757"/>
                  <a:gd name="connsiteY2" fmla="*/ 297180 h 385762"/>
                  <a:gd name="connsiteX3" fmla="*/ 345758 w 345757"/>
                  <a:gd name="connsiteY3" fmla="*/ 22860 h 385762"/>
                  <a:gd name="connsiteX4" fmla="*/ 0 w 345757"/>
                  <a:gd name="connsiteY4" fmla="*/ 0 h 385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757" h="385762">
                    <a:moveTo>
                      <a:pt x="334328" y="385763"/>
                    </a:moveTo>
                    <a:cubicBezTo>
                      <a:pt x="332422" y="380047"/>
                      <a:pt x="329565" y="375285"/>
                      <a:pt x="330518" y="367665"/>
                    </a:cubicBezTo>
                    <a:cubicBezTo>
                      <a:pt x="333375" y="344805"/>
                      <a:pt x="334328" y="320040"/>
                      <a:pt x="333375" y="297180"/>
                    </a:cubicBezTo>
                    <a:cubicBezTo>
                      <a:pt x="331470" y="205740"/>
                      <a:pt x="340995" y="115253"/>
                      <a:pt x="345758" y="22860"/>
                    </a:cubicBezTo>
                    <a:cubicBezTo>
                      <a:pt x="229553" y="13335"/>
                      <a:pt x="115253" y="2858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EDCC08AE-D1AE-86D3-9B1E-8DF421E39EBF}"/>
                  </a:ext>
                </a:extLst>
              </p:cNvPr>
              <p:cNvSpPr/>
              <p:nvPr/>
            </p:nvSpPr>
            <p:spPr>
              <a:xfrm>
                <a:off x="6814184" y="3049905"/>
                <a:ext cx="97155" cy="557464"/>
              </a:xfrm>
              <a:custGeom>
                <a:avLst/>
                <a:gdLst>
                  <a:gd name="connsiteX0" fmla="*/ 28575 w 97155"/>
                  <a:gd name="connsiteY0" fmla="*/ 0 h 557464"/>
                  <a:gd name="connsiteX1" fmla="*/ 11430 w 97155"/>
                  <a:gd name="connsiteY1" fmla="*/ 331470 h 557464"/>
                  <a:gd name="connsiteX2" fmla="*/ 0 w 97155"/>
                  <a:gd name="connsiteY2" fmla="*/ 536257 h 557464"/>
                  <a:gd name="connsiteX3" fmla="*/ 0 w 97155"/>
                  <a:gd name="connsiteY3" fmla="*/ 552450 h 557464"/>
                  <a:gd name="connsiteX4" fmla="*/ 97155 w 97155"/>
                  <a:gd name="connsiteY4" fmla="*/ 557213 h 55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155" h="557464">
                    <a:moveTo>
                      <a:pt x="28575" y="0"/>
                    </a:moveTo>
                    <a:cubicBezTo>
                      <a:pt x="20955" y="110490"/>
                      <a:pt x="20003" y="220980"/>
                      <a:pt x="11430" y="331470"/>
                    </a:cubicBezTo>
                    <a:cubicBezTo>
                      <a:pt x="5715" y="399097"/>
                      <a:pt x="4763" y="467677"/>
                      <a:pt x="0" y="536257"/>
                    </a:cubicBezTo>
                    <a:cubicBezTo>
                      <a:pt x="0" y="541972"/>
                      <a:pt x="0" y="546735"/>
                      <a:pt x="0" y="552450"/>
                    </a:cubicBezTo>
                    <a:cubicBezTo>
                      <a:pt x="34290" y="559117"/>
                      <a:pt x="65722" y="557213"/>
                      <a:pt x="97155" y="5572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E9FFF699-91CD-17DE-66F2-573561EDA8C2}"/>
                  </a:ext>
                </a:extLst>
              </p:cNvPr>
              <p:cNvSpPr/>
              <p:nvPr/>
            </p:nvSpPr>
            <p:spPr>
              <a:xfrm>
                <a:off x="6921817" y="3091815"/>
                <a:ext cx="140969" cy="215265"/>
              </a:xfrm>
              <a:custGeom>
                <a:avLst/>
                <a:gdLst>
                  <a:gd name="connsiteX0" fmla="*/ 140970 w 140969"/>
                  <a:gd name="connsiteY0" fmla="*/ 0 h 215265"/>
                  <a:gd name="connsiteX1" fmla="*/ 12382 w 140969"/>
                  <a:gd name="connsiteY1" fmla="*/ 194310 h 215265"/>
                  <a:gd name="connsiteX2" fmla="*/ 0 w 140969"/>
                  <a:gd name="connsiteY2" fmla="*/ 215265 h 215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969" h="215265">
                    <a:moveTo>
                      <a:pt x="140970" y="0"/>
                    </a:moveTo>
                    <a:cubicBezTo>
                      <a:pt x="106680" y="70485"/>
                      <a:pt x="58102" y="131445"/>
                      <a:pt x="12382" y="194310"/>
                    </a:cubicBezTo>
                    <a:cubicBezTo>
                      <a:pt x="7620" y="200978"/>
                      <a:pt x="3810" y="208597"/>
                      <a:pt x="0" y="2152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2CD223F5-BA76-AB61-D7BA-88E09102E078}"/>
                  </a:ext>
                </a:extLst>
              </p:cNvPr>
              <p:cNvSpPr/>
              <p:nvPr/>
            </p:nvSpPr>
            <p:spPr>
              <a:xfrm>
                <a:off x="6500812" y="3170872"/>
                <a:ext cx="100012" cy="173355"/>
              </a:xfrm>
              <a:custGeom>
                <a:avLst/>
                <a:gdLst>
                  <a:gd name="connsiteX0" fmla="*/ 100013 w 100012"/>
                  <a:gd name="connsiteY0" fmla="*/ 0 h 173355"/>
                  <a:gd name="connsiteX1" fmla="*/ 0 w 100012"/>
                  <a:gd name="connsiteY1" fmla="*/ 173355 h 1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 h="173355">
                    <a:moveTo>
                      <a:pt x="100013" y="0"/>
                    </a:moveTo>
                    <a:cubicBezTo>
                      <a:pt x="62865" y="55245"/>
                      <a:pt x="34290" y="116205"/>
                      <a:pt x="0" y="1733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C4710599-CAE5-7D45-2984-81903C6E8282}"/>
                  </a:ext>
                </a:extLst>
              </p:cNvPr>
              <p:cNvSpPr/>
              <p:nvPr/>
            </p:nvSpPr>
            <p:spPr>
              <a:xfrm>
                <a:off x="6998017" y="3223259"/>
                <a:ext cx="60007" cy="92392"/>
              </a:xfrm>
              <a:custGeom>
                <a:avLst/>
                <a:gdLst>
                  <a:gd name="connsiteX0" fmla="*/ 60007 w 60007"/>
                  <a:gd name="connsiteY0" fmla="*/ 0 h 92392"/>
                  <a:gd name="connsiteX1" fmla="*/ 0 w 60007"/>
                  <a:gd name="connsiteY1" fmla="*/ 92393 h 92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007" h="92392">
                    <a:moveTo>
                      <a:pt x="60007" y="0"/>
                    </a:moveTo>
                    <a:cubicBezTo>
                      <a:pt x="37147" y="28575"/>
                      <a:pt x="19050" y="60960"/>
                      <a:pt x="0" y="9239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6ED4B118-A140-2EF0-4646-446F84DAB069}"/>
                  </a:ext>
                </a:extLst>
              </p:cNvPr>
              <p:cNvSpPr/>
              <p:nvPr/>
            </p:nvSpPr>
            <p:spPr>
              <a:xfrm>
                <a:off x="6569392" y="3291840"/>
                <a:ext cx="31432" cy="52387"/>
              </a:xfrm>
              <a:custGeom>
                <a:avLst/>
                <a:gdLst>
                  <a:gd name="connsiteX0" fmla="*/ 31432 w 31432"/>
                  <a:gd name="connsiteY0" fmla="*/ 0 h 52387"/>
                  <a:gd name="connsiteX1" fmla="*/ 0 w 31432"/>
                  <a:gd name="connsiteY1" fmla="*/ 52388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432" h="52387">
                    <a:moveTo>
                      <a:pt x="31432" y="0"/>
                    </a:moveTo>
                    <a:cubicBezTo>
                      <a:pt x="20955" y="17145"/>
                      <a:pt x="10477" y="35242"/>
                      <a:pt x="0" y="5238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3" name="图形 2">
              <a:extLst>
                <a:ext uri="{FF2B5EF4-FFF2-40B4-BE49-F238E27FC236}">
                  <a16:creationId xmlns:a16="http://schemas.microsoft.com/office/drawing/2014/main" id="{0607821C-2A25-022C-2F20-AC13D5242241}"/>
                </a:ext>
              </a:extLst>
            </p:cNvPr>
            <p:cNvGrpSpPr/>
            <p:nvPr/>
          </p:nvGrpSpPr>
          <p:grpSpPr>
            <a:xfrm>
              <a:off x="4698682" y="2925834"/>
              <a:ext cx="993457" cy="804572"/>
              <a:chOff x="4698682" y="2925834"/>
              <a:chExt cx="993457" cy="804572"/>
            </a:xfrm>
            <a:noFill/>
          </p:grpSpPr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0799F4AB-66B9-BEBD-E1CC-7AD935FCAEC2}"/>
                  </a:ext>
                </a:extLst>
              </p:cNvPr>
              <p:cNvSpPr/>
              <p:nvPr/>
            </p:nvSpPr>
            <p:spPr>
              <a:xfrm>
                <a:off x="4710112" y="2925834"/>
                <a:ext cx="982027" cy="754625"/>
              </a:xfrm>
              <a:custGeom>
                <a:avLst/>
                <a:gdLst>
                  <a:gd name="connsiteX0" fmla="*/ 982028 w 982027"/>
                  <a:gd name="connsiteY0" fmla="*/ 754626 h 754625"/>
                  <a:gd name="connsiteX1" fmla="*/ 973455 w 982027"/>
                  <a:gd name="connsiteY1" fmla="*/ 505071 h 754625"/>
                  <a:gd name="connsiteX2" fmla="*/ 953453 w 982027"/>
                  <a:gd name="connsiteY2" fmla="*/ 186936 h 754625"/>
                  <a:gd name="connsiteX3" fmla="*/ 939165 w 982027"/>
                  <a:gd name="connsiteY3" fmla="*/ 3103 h 754625"/>
                  <a:gd name="connsiteX4" fmla="*/ 808672 w 982027"/>
                  <a:gd name="connsiteY4" fmla="*/ 5961 h 754625"/>
                  <a:gd name="connsiteX5" fmla="*/ 693420 w 982027"/>
                  <a:gd name="connsiteY5" fmla="*/ 16438 h 754625"/>
                  <a:gd name="connsiteX6" fmla="*/ 556260 w 982027"/>
                  <a:gd name="connsiteY6" fmla="*/ 30726 h 754625"/>
                  <a:gd name="connsiteX7" fmla="*/ 493395 w 982027"/>
                  <a:gd name="connsiteY7" fmla="*/ 36441 h 754625"/>
                  <a:gd name="connsiteX8" fmla="*/ 162878 w 982027"/>
                  <a:gd name="connsiteY8" fmla="*/ 71683 h 754625"/>
                  <a:gd name="connsiteX9" fmla="*/ 20955 w 982027"/>
                  <a:gd name="connsiteY9" fmla="*/ 92638 h 754625"/>
                  <a:gd name="connsiteX10" fmla="*/ 0 w 982027"/>
                  <a:gd name="connsiteY10" fmla="*/ 97401 h 75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82027" h="754625">
                    <a:moveTo>
                      <a:pt x="982028" y="754626"/>
                    </a:moveTo>
                    <a:cubicBezTo>
                      <a:pt x="978218" y="671759"/>
                      <a:pt x="975360" y="587938"/>
                      <a:pt x="973455" y="505071"/>
                    </a:cubicBezTo>
                    <a:cubicBezTo>
                      <a:pt x="970597" y="399343"/>
                      <a:pt x="960120" y="292663"/>
                      <a:pt x="953453" y="186936"/>
                    </a:cubicBezTo>
                    <a:cubicBezTo>
                      <a:pt x="949643" y="126928"/>
                      <a:pt x="943928" y="65968"/>
                      <a:pt x="939165" y="3103"/>
                    </a:cubicBezTo>
                    <a:cubicBezTo>
                      <a:pt x="896303" y="-4517"/>
                      <a:pt x="852488" y="4056"/>
                      <a:pt x="808672" y="5961"/>
                    </a:cubicBezTo>
                    <a:cubicBezTo>
                      <a:pt x="769620" y="7866"/>
                      <a:pt x="731520" y="10723"/>
                      <a:pt x="693420" y="16438"/>
                    </a:cubicBezTo>
                    <a:cubicBezTo>
                      <a:pt x="647700" y="23106"/>
                      <a:pt x="601980" y="23106"/>
                      <a:pt x="556260" y="30726"/>
                    </a:cubicBezTo>
                    <a:cubicBezTo>
                      <a:pt x="535305" y="34536"/>
                      <a:pt x="514350" y="34536"/>
                      <a:pt x="493395" y="36441"/>
                    </a:cubicBezTo>
                    <a:cubicBezTo>
                      <a:pt x="382905" y="45013"/>
                      <a:pt x="272415" y="59301"/>
                      <a:pt x="162878" y="71683"/>
                    </a:cubicBezTo>
                    <a:cubicBezTo>
                      <a:pt x="115253" y="76446"/>
                      <a:pt x="68580" y="85018"/>
                      <a:pt x="20955" y="92638"/>
                    </a:cubicBezTo>
                    <a:cubicBezTo>
                      <a:pt x="14288" y="93591"/>
                      <a:pt x="6667" y="96448"/>
                      <a:pt x="0" y="97401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1B7D001A-0F12-E48E-9EF1-A5C58376D9BD}"/>
                  </a:ext>
                </a:extLst>
              </p:cNvPr>
              <p:cNvSpPr/>
              <p:nvPr/>
            </p:nvSpPr>
            <p:spPr>
              <a:xfrm>
                <a:off x="5307330" y="3034665"/>
                <a:ext cx="292974" cy="598169"/>
              </a:xfrm>
              <a:custGeom>
                <a:avLst/>
                <a:gdLst>
                  <a:gd name="connsiteX0" fmla="*/ 258127 w 292974"/>
                  <a:gd name="connsiteY0" fmla="*/ 0 h 598169"/>
                  <a:gd name="connsiteX1" fmla="*/ 275272 w 292974"/>
                  <a:gd name="connsiteY1" fmla="*/ 286703 h 598169"/>
                  <a:gd name="connsiteX2" fmla="*/ 280988 w 292974"/>
                  <a:gd name="connsiteY2" fmla="*/ 391478 h 598169"/>
                  <a:gd name="connsiteX3" fmla="*/ 291465 w 292974"/>
                  <a:gd name="connsiteY3" fmla="*/ 527685 h 598169"/>
                  <a:gd name="connsiteX4" fmla="*/ 262890 w 292974"/>
                  <a:gd name="connsiteY4" fmla="*/ 569595 h 598169"/>
                  <a:gd name="connsiteX5" fmla="*/ 0 w 292974"/>
                  <a:gd name="connsiteY5" fmla="*/ 598170 h 598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974" h="598169">
                    <a:moveTo>
                      <a:pt x="258127" y="0"/>
                    </a:moveTo>
                    <a:cubicBezTo>
                      <a:pt x="260985" y="95250"/>
                      <a:pt x="269557" y="191453"/>
                      <a:pt x="275272" y="286703"/>
                    </a:cubicBezTo>
                    <a:cubicBezTo>
                      <a:pt x="278130" y="321945"/>
                      <a:pt x="280035" y="356235"/>
                      <a:pt x="280988" y="391478"/>
                    </a:cubicBezTo>
                    <a:cubicBezTo>
                      <a:pt x="282892" y="437197"/>
                      <a:pt x="284797" y="482917"/>
                      <a:pt x="291465" y="527685"/>
                    </a:cubicBezTo>
                    <a:cubicBezTo>
                      <a:pt x="296227" y="557213"/>
                      <a:pt x="290513" y="563880"/>
                      <a:pt x="262890" y="569595"/>
                    </a:cubicBezTo>
                    <a:cubicBezTo>
                      <a:pt x="176213" y="586740"/>
                      <a:pt x="87630" y="589597"/>
                      <a:pt x="0" y="5981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9C8B415-35AC-F4CA-86D2-AF00F2FCBCBE}"/>
                  </a:ext>
                </a:extLst>
              </p:cNvPr>
              <p:cNvSpPr/>
              <p:nvPr/>
            </p:nvSpPr>
            <p:spPr>
              <a:xfrm>
                <a:off x="4792980" y="3072765"/>
                <a:ext cx="352425" cy="245744"/>
              </a:xfrm>
              <a:custGeom>
                <a:avLst/>
                <a:gdLst>
                  <a:gd name="connsiteX0" fmla="*/ 352425 w 352425"/>
                  <a:gd name="connsiteY0" fmla="*/ 245745 h 245744"/>
                  <a:gd name="connsiteX1" fmla="*/ 340042 w 352425"/>
                  <a:gd name="connsiteY1" fmla="*/ 87630 h 245744"/>
                  <a:gd name="connsiteX2" fmla="*/ 330517 w 352425"/>
                  <a:gd name="connsiteY2" fmla="*/ 0 h 245744"/>
                  <a:gd name="connsiteX3" fmla="*/ 0 w 352425"/>
                  <a:gd name="connsiteY3" fmla="*/ 30480 h 24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425" h="245744">
                    <a:moveTo>
                      <a:pt x="352425" y="245745"/>
                    </a:moveTo>
                    <a:cubicBezTo>
                      <a:pt x="349567" y="193357"/>
                      <a:pt x="347663" y="140017"/>
                      <a:pt x="340042" y="87630"/>
                    </a:cubicBezTo>
                    <a:cubicBezTo>
                      <a:pt x="336232" y="59055"/>
                      <a:pt x="336232" y="29528"/>
                      <a:pt x="330517" y="0"/>
                    </a:cubicBezTo>
                    <a:cubicBezTo>
                      <a:pt x="220027" y="10478"/>
                      <a:pt x="110490" y="20003"/>
                      <a:pt x="0" y="3048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053B2C46-DEFC-B30F-6252-279CAD3DF288}"/>
                  </a:ext>
                </a:extLst>
              </p:cNvPr>
              <p:cNvSpPr/>
              <p:nvPr/>
            </p:nvSpPr>
            <p:spPr>
              <a:xfrm>
                <a:off x="5272087" y="3686175"/>
                <a:ext cx="409575" cy="44231"/>
              </a:xfrm>
              <a:custGeom>
                <a:avLst/>
                <a:gdLst>
                  <a:gd name="connsiteX0" fmla="*/ 409575 w 409575"/>
                  <a:gd name="connsiteY0" fmla="*/ 0 h 44231"/>
                  <a:gd name="connsiteX1" fmla="*/ 285750 w 409575"/>
                  <a:gd name="connsiteY1" fmla="*/ 13335 h 44231"/>
                  <a:gd name="connsiteX2" fmla="*/ 136207 w 409575"/>
                  <a:gd name="connsiteY2" fmla="*/ 33338 h 44231"/>
                  <a:gd name="connsiteX3" fmla="*/ 0 w 409575"/>
                  <a:gd name="connsiteY3" fmla="*/ 41910 h 44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75" h="44231">
                    <a:moveTo>
                      <a:pt x="409575" y="0"/>
                    </a:moveTo>
                    <a:cubicBezTo>
                      <a:pt x="368618" y="4763"/>
                      <a:pt x="326707" y="8572"/>
                      <a:pt x="285750" y="13335"/>
                    </a:cubicBezTo>
                    <a:cubicBezTo>
                      <a:pt x="236220" y="20003"/>
                      <a:pt x="185738" y="30480"/>
                      <a:pt x="136207" y="33338"/>
                    </a:cubicBezTo>
                    <a:cubicBezTo>
                      <a:pt x="90488" y="36195"/>
                      <a:pt x="45720" y="49530"/>
                      <a:pt x="0" y="419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BB0FD1CB-CD89-19FF-43DA-E35ADC8ABA41}"/>
                  </a:ext>
                </a:extLst>
              </p:cNvPr>
              <p:cNvSpPr/>
              <p:nvPr/>
            </p:nvSpPr>
            <p:spPr>
              <a:xfrm>
                <a:off x="5218747" y="3066097"/>
                <a:ext cx="31432" cy="394334"/>
              </a:xfrm>
              <a:custGeom>
                <a:avLst/>
                <a:gdLst>
                  <a:gd name="connsiteX0" fmla="*/ 0 w 31432"/>
                  <a:gd name="connsiteY0" fmla="*/ 0 h 394334"/>
                  <a:gd name="connsiteX1" fmla="*/ 31433 w 31432"/>
                  <a:gd name="connsiteY1" fmla="*/ 394335 h 394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432" h="394334">
                    <a:moveTo>
                      <a:pt x="0" y="0"/>
                    </a:moveTo>
                    <a:cubicBezTo>
                      <a:pt x="8572" y="131445"/>
                      <a:pt x="17145" y="262890"/>
                      <a:pt x="31433" y="3943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EF51BE32-E40B-BF10-AAB9-6DF1FE82D8CA}"/>
                  </a:ext>
                </a:extLst>
              </p:cNvPr>
              <p:cNvSpPr/>
              <p:nvPr/>
            </p:nvSpPr>
            <p:spPr>
              <a:xfrm>
                <a:off x="5245417" y="3024187"/>
                <a:ext cx="299084" cy="31432"/>
              </a:xfrm>
              <a:custGeom>
                <a:avLst/>
                <a:gdLst>
                  <a:gd name="connsiteX0" fmla="*/ 299085 w 299084"/>
                  <a:gd name="connsiteY0" fmla="*/ 0 h 31432"/>
                  <a:gd name="connsiteX1" fmla="*/ 0 w 299084"/>
                  <a:gd name="connsiteY1" fmla="*/ 31432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9084" h="31432">
                    <a:moveTo>
                      <a:pt x="299085" y="0"/>
                    </a:moveTo>
                    <a:cubicBezTo>
                      <a:pt x="199072" y="10478"/>
                      <a:pt x="99060" y="20955"/>
                      <a:pt x="0" y="3143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A0012A72-41CE-8057-CAF0-63E269AE7959}"/>
                  </a:ext>
                </a:extLst>
              </p:cNvPr>
              <p:cNvSpPr/>
              <p:nvPr/>
            </p:nvSpPr>
            <p:spPr>
              <a:xfrm>
                <a:off x="4698682" y="3034665"/>
                <a:ext cx="20954" cy="252412"/>
              </a:xfrm>
              <a:custGeom>
                <a:avLst/>
                <a:gdLst>
                  <a:gd name="connsiteX0" fmla="*/ 0 w 20954"/>
                  <a:gd name="connsiteY0" fmla="*/ 0 h 252412"/>
                  <a:gd name="connsiteX1" fmla="*/ 20955 w 20954"/>
                  <a:gd name="connsiteY1" fmla="*/ 252413 h 25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954" h="252412">
                    <a:moveTo>
                      <a:pt x="0" y="0"/>
                    </a:moveTo>
                    <a:cubicBezTo>
                      <a:pt x="0" y="84772"/>
                      <a:pt x="12383" y="168592"/>
                      <a:pt x="20955" y="2524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75FFFAD4-E394-D55C-F9EE-5572588CDC74}"/>
                  </a:ext>
                </a:extLst>
              </p:cNvPr>
              <p:cNvSpPr/>
              <p:nvPr/>
            </p:nvSpPr>
            <p:spPr>
              <a:xfrm>
                <a:off x="5355907" y="3091815"/>
                <a:ext cx="104775" cy="194309"/>
              </a:xfrm>
              <a:custGeom>
                <a:avLst/>
                <a:gdLst>
                  <a:gd name="connsiteX0" fmla="*/ 104775 w 104775"/>
                  <a:gd name="connsiteY0" fmla="*/ 0 h 194309"/>
                  <a:gd name="connsiteX1" fmla="*/ 0 w 104775"/>
                  <a:gd name="connsiteY1" fmla="*/ 19431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5" h="194309">
                    <a:moveTo>
                      <a:pt x="104775" y="0"/>
                    </a:moveTo>
                    <a:cubicBezTo>
                      <a:pt x="72390" y="65722"/>
                      <a:pt x="40005" y="132397"/>
                      <a:pt x="0" y="1943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8B863C05-F8B9-ED7F-E156-EA4442CB8EE7}"/>
                  </a:ext>
                </a:extLst>
              </p:cNvPr>
              <p:cNvSpPr/>
              <p:nvPr/>
            </p:nvSpPr>
            <p:spPr>
              <a:xfrm>
                <a:off x="4782420" y="3112769"/>
                <a:ext cx="10559" cy="146685"/>
              </a:xfrm>
              <a:custGeom>
                <a:avLst/>
                <a:gdLst>
                  <a:gd name="connsiteX0" fmla="*/ 82 w 10559"/>
                  <a:gd name="connsiteY0" fmla="*/ 0 h 146685"/>
                  <a:gd name="connsiteX1" fmla="*/ 10559 w 10559"/>
                  <a:gd name="connsiteY1" fmla="*/ 146685 h 14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59" h="146685">
                    <a:moveTo>
                      <a:pt x="82" y="0"/>
                    </a:moveTo>
                    <a:cubicBezTo>
                      <a:pt x="-871" y="49530"/>
                      <a:pt x="6749" y="98108"/>
                      <a:pt x="10559" y="14668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8D3EDCC-3DDF-5685-70C9-ABC81EDC814E}"/>
                  </a:ext>
                </a:extLst>
              </p:cNvPr>
              <p:cNvSpPr/>
              <p:nvPr/>
            </p:nvSpPr>
            <p:spPr>
              <a:xfrm>
                <a:off x="4972050" y="3123247"/>
                <a:ext cx="52387" cy="104775"/>
              </a:xfrm>
              <a:custGeom>
                <a:avLst/>
                <a:gdLst>
                  <a:gd name="connsiteX0" fmla="*/ 52388 w 52387"/>
                  <a:gd name="connsiteY0" fmla="*/ 0 h 104775"/>
                  <a:gd name="connsiteX1" fmla="*/ 0 w 52387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104775">
                    <a:moveTo>
                      <a:pt x="52388" y="0"/>
                    </a:moveTo>
                    <a:cubicBezTo>
                      <a:pt x="33338" y="34290"/>
                      <a:pt x="22860" y="73343"/>
                      <a:pt x="0" y="1047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39735508-AEF1-D628-7B0C-5C36117A2A76}"/>
                  </a:ext>
                </a:extLst>
              </p:cNvPr>
              <p:cNvSpPr/>
              <p:nvPr/>
            </p:nvSpPr>
            <p:spPr>
              <a:xfrm>
                <a:off x="5429250" y="3208019"/>
                <a:ext cx="41909" cy="73342"/>
              </a:xfrm>
              <a:custGeom>
                <a:avLst/>
                <a:gdLst>
                  <a:gd name="connsiteX0" fmla="*/ 41910 w 41909"/>
                  <a:gd name="connsiteY0" fmla="*/ 0 h 73342"/>
                  <a:gd name="connsiteX1" fmla="*/ 0 w 41909"/>
                  <a:gd name="connsiteY1" fmla="*/ 73343 h 7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909" h="73342">
                    <a:moveTo>
                      <a:pt x="41910" y="0"/>
                    </a:moveTo>
                    <a:cubicBezTo>
                      <a:pt x="35243" y="28575"/>
                      <a:pt x="20003" y="52388"/>
                      <a:pt x="0" y="7334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5" name="图形 2">
              <a:extLst>
                <a:ext uri="{FF2B5EF4-FFF2-40B4-BE49-F238E27FC236}">
                  <a16:creationId xmlns:a16="http://schemas.microsoft.com/office/drawing/2014/main" id="{97E678B2-F8B5-7E7E-CCCC-4E73E834C5C3}"/>
                </a:ext>
              </a:extLst>
            </p:cNvPr>
            <p:cNvGrpSpPr/>
            <p:nvPr/>
          </p:nvGrpSpPr>
          <p:grpSpPr>
            <a:xfrm>
              <a:off x="2826746" y="3227297"/>
              <a:ext cx="1098951" cy="2639150"/>
              <a:chOff x="2826746" y="3227297"/>
              <a:chExt cx="1098951" cy="2639150"/>
            </a:xfrm>
            <a:noFill/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302706A6-84ED-36F3-298C-F29FE06FB458}"/>
                  </a:ext>
                </a:extLst>
              </p:cNvPr>
              <p:cNvSpPr/>
              <p:nvPr/>
            </p:nvSpPr>
            <p:spPr>
              <a:xfrm>
                <a:off x="3361689" y="3828097"/>
                <a:ext cx="204687" cy="1669732"/>
              </a:xfrm>
              <a:custGeom>
                <a:avLst/>
                <a:gdLst>
                  <a:gd name="connsiteX0" fmla="*/ 96838 w 204687"/>
                  <a:gd name="connsiteY0" fmla="*/ 0 h 1669732"/>
                  <a:gd name="connsiteX1" fmla="*/ 57786 w 204687"/>
                  <a:gd name="connsiteY1" fmla="*/ 268605 h 1669732"/>
                  <a:gd name="connsiteX2" fmla="*/ 11113 w 204687"/>
                  <a:gd name="connsiteY2" fmla="*/ 489585 h 1669732"/>
                  <a:gd name="connsiteX3" fmla="*/ 5398 w 204687"/>
                  <a:gd name="connsiteY3" fmla="*/ 707708 h 1669732"/>
                  <a:gd name="connsiteX4" fmla="*/ 80646 w 204687"/>
                  <a:gd name="connsiteY4" fmla="*/ 1025843 h 1669732"/>
                  <a:gd name="connsiteX5" fmla="*/ 180659 w 204687"/>
                  <a:gd name="connsiteY5" fmla="*/ 1364933 h 1669732"/>
                  <a:gd name="connsiteX6" fmla="*/ 202566 w 204687"/>
                  <a:gd name="connsiteY6" fmla="*/ 1645920 h 1669732"/>
                  <a:gd name="connsiteX7" fmla="*/ 194946 w 204687"/>
                  <a:gd name="connsiteY7" fmla="*/ 1669733 h 166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687" h="1669732">
                    <a:moveTo>
                      <a:pt x="96838" y="0"/>
                    </a:moveTo>
                    <a:cubicBezTo>
                      <a:pt x="97791" y="91440"/>
                      <a:pt x="81599" y="180022"/>
                      <a:pt x="57786" y="268605"/>
                    </a:cubicBezTo>
                    <a:cubicBezTo>
                      <a:pt x="38736" y="340995"/>
                      <a:pt x="22544" y="415290"/>
                      <a:pt x="11113" y="489585"/>
                    </a:cubicBezTo>
                    <a:cubicBezTo>
                      <a:pt x="-316" y="561022"/>
                      <a:pt x="-4127" y="634365"/>
                      <a:pt x="5398" y="707708"/>
                    </a:cubicBezTo>
                    <a:cubicBezTo>
                      <a:pt x="18734" y="816293"/>
                      <a:pt x="47309" y="922020"/>
                      <a:pt x="80646" y="1025843"/>
                    </a:cubicBezTo>
                    <a:cubicBezTo>
                      <a:pt x="116841" y="1138238"/>
                      <a:pt x="155894" y="1249680"/>
                      <a:pt x="180659" y="1364933"/>
                    </a:cubicBezTo>
                    <a:cubicBezTo>
                      <a:pt x="199708" y="1457325"/>
                      <a:pt x="209233" y="1551623"/>
                      <a:pt x="202566" y="1645920"/>
                    </a:cubicBezTo>
                    <a:cubicBezTo>
                      <a:pt x="201614" y="1654492"/>
                      <a:pt x="198756" y="1662113"/>
                      <a:pt x="194946" y="166973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747CEAA4-AFC1-BF49-AFB0-8DA988B96A97}"/>
                  </a:ext>
                </a:extLst>
              </p:cNvPr>
              <p:cNvSpPr/>
              <p:nvPr/>
            </p:nvSpPr>
            <p:spPr>
              <a:xfrm>
                <a:off x="3429022" y="3859530"/>
                <a:ext cx="95227" cy="1022984"/>
              </a:xfrm>
              <a:custGeom>
                <a:avLst/>
                <a:gdLst>
                  <a:gd name="connsiteX0" fmla="*/ 45698 w 95227"/>
                  <a:gd name="connsiteY0" fmla="*/ 0 h 1022984"/>
                  <a:gd name="connsiteX1" fmla="*/ 17122 w 95227"/>
                  <a:gd name="connsiteY1" fmla="*/ 300038 h 1022984"/>
                  <a:gd name="connsiteX2" fmla="*/ 5692 w 95227"/>
                  <a:gd name="connsiteY2" fmla="*/ 418147 h 1022984"/>
                  <a:gd name="connsiteX3" fmla="*/ 930 w 95227"/>
                  <a:gd name="connsiteY3" fmla="*/ 607695 h 1022984"/>
                  <a:gd name="connsiteX4" fmla="*/ 71415 w 95227"/>
                  <a:gd name="connsiteY4" fmla="*/ 954405 h 1022984"/>
                  <a:gd name="connsiteX5" fmla="*/ 95227 w 95227"/>
                  <a:gd name="connsiteY5" fmla="*/ 1022985 h 1022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27" h="1022984">
                    <a:moveTo>
                      <a:pt x="45698" y="0"/>
                    </a:moveTo>
                    <a:cubicBezTo>
                      <a:pt x="50460" y="100965"/>
                      <a:pt x="37125" y="200977"/>
                      <a:pt x="17122" y="300038"/>
                    </a:cubicBezTo>
                    <a:cubicBezTo>
                      <a:pt x="9502" y="338138"/>
                      <a:pt x="10455" y="379095"/>
                      <a:pt x="5692" y="418147"/>
                    </a:cubicBezTo>
                    <a:cubicBezTo>
                      <a:pt x="-1928" y="481013"/>
                      <a:pt x="-23" y="543877"/>
                      <a:pt x="930" y="607695"/>
                    </a:cubicBezTo>
                    <a:cubicBezTo>
                      <a:pt x="3787" y="727710"/>
                      <a:pt x="27600" y="842963"/>
                      <a:pt x="71415" y="954405"/>
                    </a:cubicBezTo>
                    <a:cubicBezTo>
                      <a:pt x="79987" y="977265"/>
                      <a:pt x="87607" y="1000125"/>
                      <a:pt x="95227" y="102298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B64CB455-4A41-EE05-D298-24D9BE1F1077}"/>
                  </a:ext>
                </a:extLst>
              </p:cNvPr>
              <p:cNvSpPr/>
              <p:nvPr/>
            </p:nvSpPr>
            <p:spPr>
              <a:xfrm>
                <a:off x="2826746" y="3730942"/>
                <a:ext cx="370796" cy="785812"/>
              </a:xfrm>
              <a:custGeom>
                <a:avLst/>
                <a:gdLst>
                  <a:gd name="connsiteX0" fmla="*/ 370796 w 370796"/>
                  <a:gd name="connsiteY0" fmla="*/ 0 h 785812"/>
                  <a:gd name="connsiteX1" fmla="*/ 251734 w 370796"/>
                  <a:gd name="connsiteY1" fmla="*/ 20955 h 785812"/>
                  <a:gd name="connsiteX2" fmla="*/ 48852 w 370796"/>
                  <a:gd name="connsiteY2" fmla="*/ 249555 h 785812"/>
                  <a:gd name="connsiteX3" fmla="*/ 103144 w 370796"/>
                  <a:gd name="connsiteY3" fmla="*/ 423863 h 785812"/>
                  <a:gd name="connsiteX4" fmla="*/ 25991 w 370796"/>
                  <a:gd name="connsiteY4" fmla="*/ 509588 h 785812"/>
                  <a:gd name="connsiteX5" fmla="*/ 38374 w 370796"/>
                  <a:gd name="connsiteY5" fmla="*/ 735330 h 785812"/>
                  <a:gd name="connsiteX6" fmla="*/ 122194 w 370796"/>
                  <a:gd name="connsiteY6" fmla="*/ 780097 h 785812"/>
                  <a:gd name="connsiteX7" fmla="*/ 171724 w 370796"/>
                  <a:gd name="connsiteY7" fmla="*/ 785813 h 785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0796" h="785812">
                    <a:moveTo>
                      <a:pt x="370796" y="0"/>
                    </a:moveTo>
                    <a:cubicBezTo>
                      <a:pt x="330792" y="4763"/>
                      <a:pt x="289834" y="7620"/>
                      <a:pt x="251734" y="20955"/>
                    </a:cubicBezTo>
                    <a:cubicBezTo>
                      <a:pt x="143149" y="60007"/>
                      <a:pt x="68854" y="130492"/>
                      <a:pt x="48852" y="249555"/>
                    </a:cubicBezTo>
                    <a:cubicBezTo>
                      <a:pt x="38374" y="316230"/>
                      <a:pt x="63139" y="371475"/>
                      <a:pt x="103144" y="423863"/>
                    </a:cubicBezTo>
                    <a:cubicBezTo>
                      <a:pt x="70759" y="446722"/>
                      <a:pt x="41231" y="473392"/>
                      <a:pt x="25991" y="509588"/>
                    </a:cubicBezTo>
                    <a:cubicBezTo>
                      <a:pt x="-7346" y="586740"/>
                      <a:pt x="-14014" y="662940"/>
                      <a:pt x="38374" y="735330"/>
                    </a:cubicBezTo>
                    <a:cubicBezTo>
                      <a:pt x="59329" y="763905"/>
                      <a:pt x="88856" y="775335"/>
                      <a:pt x="122194" y="780097"/>
                    </a:cubicBezTo>
                    <a:cubicBezTo>
                      <a:pt x="138387" y="782002"/>
                      <a:pt x="155531" y="783907"/>
                      <a:pt x="171724" y="7858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FFE0B9EF-5065-A30A-3004-1E44AD3CB873}"/>
                  </a:ext>
                </a:extLst>
              </p:cNvPr>
              <p:cNvSpPr/>
              <p:nvPr/>
            </p:nvSpPr>
            <p:spPr>
              <a:xfrm>
                <a:off x="3529964" y="4883467"/>
                <a:ext cx="116635" cy="825817"/>
              </a:xfrm>
              <a:custGeom>
                <a:avLst/>
                <a:gdLst>
                  <a:gd name="connsiteX0" fmla="*/ 0 w 116635"/>
                  <a:gd name="connsiteY0" fmla="*/ 0 h 825817"/>
                  <a:gd name="connsiteX1" fmla="*/ 57150 w 116635"/>
                  <a:gd name="connsiteY1" fmla="*/ 176213 h 825817"/>
                  <a:gd name="connsiteX2" fmla="*/ 116205 w 116635"/>
                  <a:gd name="connsiteY2" fmla="*/ 504825 h 825817"/>
                  <a:gd name="connsiteX3" fmla="*/ 83820 w 116635"/>
                  <a:gd name="connsiteY3" fmla="*/ 825818 h 825817"/>
                  <a:gd name="connsiteX4" fmla="*/ 80963 w 116635"/>
                  <a:gd name="connsiteY4" fmla="*/ 825818 h 825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35" h="825817">
                    <a:moveTo>
                      <a:pt x="0" y="0"/>
                    </a:moveTo>
                    <a:cubicBezTo>
                      <a:pt x="19050" y="59055"/>
                      <a:pt x="40005" y="117157"/>
                      <a:pt x="57150" y="176213"/>
                    </a:cubicBezTo>
                    <a:cubicBezTo>
                      <a:pt x="88582" y="282892"/>
                      <a:pt x="113348" y="391477"/>
                      <a:pt x="116205" y="504825"/>
                    </a:cubicBezTo>
                    <a:cubicBezTo>
                      <a:pt x="119063" y="613410"/>
                      <a:pt x="107632" y="720090"/>
                      <a:pt x="83820" y="825818"/>
                    </a:cubicBezTo>
                    <a:cubicBezTo>
                      <a:pt x="83820" y="825818"/>
                      <a:pt x="81915" y="825818"/>
                      <a:pt x="80963" y="82581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74005EEA-A38D-8392-7230-C435075902DE}"/>
                  </a:ext>
                </a:extLst>
              </p:cNvPr>
              <p:cNvSpPr/>
              <p:nvPr/>
            </p:nvSpPr>
            <p:spPr>
              <a:xfrm>
                <a:off x="2952768" y="4521517"/>
                <a:ext cx="479089" cy="452438"/>
              </a:xfrm>
              <a:custGeom>
                <a:avLst/>
                <a:gdLst>
                  <a:gd name="connsiteX0" fmla="*/ 40939 w 479089"/>
                  <a:gd name="connsiteY0" fmla="*/ 0 h 452438"/>
                  <a:gd name="connsiteX1" fmla="*/ 6649 w 479089"/>
                  <a:gd name="connsiteY1" fmla="*/ 76200 h 452438"/>
                  <a:gd name="connsiteX2" fmla="*/ 12364 w 479089"/>
                  <a:gd name="connsiteY2" fmla="*/ 191452 h 452438"/>
                  <a:gd name="connsiteX3" fmla="*/ 226677 w 479089"/>
                  <a:gd name="connsiteY3" fmla="*/ 379095 h 452438"/>
                  <a:gd name="connsiteX4" fmla="*/ 268587 w 479089"/>
                  <a:gd name="connsiteY4" fmla="*/ 378142 h 452438"/>
                  <a:gd name="connsiteX5" fmla="*/ 415272 w 479089"/>
                  <a:gd name="connsiteY5" fmla="*/ 435292 h 452438"/>
                  <a:gd name="connsiteX6" fmla="*/ 479089 w 479089"/>
                  <a:gd name="connsiteY6" fmla="*/ 389572 h 452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9089" h="452438">
                    <a:moveTo>
                      <a:pt x="40939" y="0"/>
                    </a:moveTo>
                    <a:cubicBezTo>
                      <a:pt x="28557" y="24765"/>
                      <a:pt x="14269" y="48577"/>
                      <a:pt x="6649" y="76200"/>
                    </a:cubicBezTo>
                    <a:cubicBezTo>
                      <a:pt x="-3828" y="115252"/>
                      <a:pt x="-1923" y="155257"/>
                      <a:pt x="12364" y="191452"/>
                    </a:cubicBezTo>
                    <a:cubicBezTo>
                      <a:pt x="51417" y="290513"/>
                      <a:pt x="119997" y="357188"/>
                      <a:pt x="226677" y="379095"/>
                    </a:cubicBezTo>
                    <a:cubicBezTo>
                      <a:pt x="241917" y="381952"/>
                      <a:pt x="255252" y="378142"/>
                      <a:pt x="268587" y="378142"/>
                    </a:cubicBezTo>
                    <a:cubicBezTo>
                      <a:pt x="278112" y="455295"/>
                      <a:pt x="349549" y="468630"/>
                      <a:pt x="415272" y="435292"/>
                    </a:cubicBezTo>
                    <a:cubicBezTo>
                      <a:pt x="438132" y="423863"/>
                      <a:pt x="460992" y="408622"/>
                      <a:pt x="479089" y="38957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D00AB7F3-C555-23A0-D947-CAB043C842B6}"/>
                  </a:ext>
                </a:extLst>
              </p:cNvPr>
              <p:cNvSpPr/>
              <p:nvPr/>
            </p:nvSpPr>
            <p:spPr>
              <a:xfrm>
                <a:off x="3115387" y="3227297"/>
                <a:ext cx="810310" cy="852260"/>
              </a:xfrm>
              <a:custGeom>
                <a:avLst/>
                <a:gdLst>
                  <a:gd name="connsiteX0" fmla="*/ 773670 w 810310"/>
                  <a:gd name="connsiteY0" fmla="*/ 852260 h 852260"/>
                  <a:gd name="connsiteX1" fmla="*/ 698422 w 810310"/>
                  <a:gd name="connsiteY1" fmla="*/ 744628 h 852260"/>
                  <a:gd name="connsiteX2" fmla="*/ 782242 w 810310"/>
                  <a:gd name="connsiteY2" fmla="*/ 607468 h 852260"/>
                  <a:gd name="connsiteX3" fmla="*/ 808912 w 810310"/>
                  <a:gd name="connsiteY3" fmla="*/ 444590 h 852260"/>
                  <a:gd name="connsiteX4" fmla="*/ 618412 w 810310"/>
                  <a:gd name="connsiteY4" fmla="*/ 352198 h 852260"/>
                  <a:gd name="connsiteX5" fmla="*/ 603172 w 810310"/>
                  <a:gd name="connsiteY5" fmla="*/ 356008 h 852260"/>
                  <a:gd name="connsiteX6" fmla="*/ 592695 w 810310"/>
                  <a:gd name="connsiteY6" fmla="*/ 275998 h 852260"/>
                  <a:gd name="connsiteX7" fmla="*/ 447915 w 810310"/>
                  <a:gd name="connsiteY7" fmla="*/ 27395 h 852260"/>
                  <a:gd name="connsiteX8" fmla="*/ 326947 w 810310"/>
                  <a:gd name="connsiteY8" fmla="*/ 5488 h 852260"/>
                  <a:gd name="connsiteX9" fmla="*/ 256462 w 810310"/>
                  <a:gd name="connsiteY9" fmla="*/ 90260 h 852260"/>
                  <a:gd name="connsiteX10" fmla="*/ 251700 w 810310"/>
                  <a:gd name="connsiteY10" fmla="*/ 108358 h 852260"/>
                  <a:gd name="connsiteX11" fmla="*/ 243127 w 810310"/>
                  <a:gd name="connsiteY11" fmla="*/ 108358 h 852260"/>
                  <a:gd name="connsiteX12" fmla="*/ 72630 w 810310"/>
                  <a:gd name="connsiteY12" fmla="*/ 111215 h 852260"/>
                  <a:gd name="connsiteX13" fmla="*/ 1192 w 810310"/>
                  <a:gd name="connsiteY13" fmla="*/ 302668 h 852260"/>
                  <a:gd name="connsiteX14" fmla="*/ 88822 w 810310"/>
                  <a:gd name="connsiteY14" fmla="*/ 504598 h 852260"/>
                  <a:gd name="connsiteX15" fmla="*/ 96442 w 810310"/>
                  <a:gd name="connsiteY15" fmla="*/ 507455 h 852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10310" h="852260">
                    <a:moveTo>
                      <a:pt x="773670" y="852260"/>
                    </a:moveTo>
                    <a:cubicBezTo>
                      <a:pt x="775575" y="798920"/>
                      <a:pt x="750810" y="762725"/>
                      <a:pt x="698422" y="744628"/>
                    </a:cubicBezTo>
                    <a:cubicBezTo>
                      <a:pt x="729855" y="700813"/>
                      <a:pt x="762240" y="657950"/>
                      <a:pt x="782242" y="607468"/>
                    </a:cubicBezTo>
                    <a:cubicBezTo>
                      <a:pt x="802245" y="555080"/>
                      <a:pt x="814627" y="501740"/>
                      <a:pt x="808912" y="444590"/>
                    </a:cubicBezTo>
                    <a:cubicBezTo>
                      <a:pt x="800340" y="348388"/>
                      <a:pt x="694612" y="299810"/>
                      <a:pt x="618412" y="352198"/>
                    </a:cubicBezTo>
                    <a:cubicBezTo>
                      <a:pt x="615555" y="354103"/>
                      <a:pt x="611745" y="360770"/>
                      <a:pt x="603172" y="356008"/>
                    </a:cubicBezTo>
                    <a:cubicBezTo>
                      <a:pt x="602220" y="330290"/>
                      <a:pt x="598410" y="302668"/>
                      <a:pt x="592695" y="275998"/>
                    </a:cubicBezTo>
                    <a:cubicBezTo>
                      <a:pt x="570787" y="177890"/>
                      <a:pt x="537450" y="85498"/>
                      <a:pt x="447915" y="27395"/>
                    </a:cubicBezTo>
                    <a:cubicBezTo>
                      <a:pt x="412672" y="4535"/>
                      <a:pt x="372667" y="-7847"/>
                      <a:pt x="326947" y="5488"/>
                    </a:cubicBezTo>
                    <a:cubicBezTo>
                      <a:pt x="283132" y="17870"/>
                      <a:pt x="262177" y="47398"/>
                      <a:pt x="256462" y="90260"/>
                    </a:cubicBezTo>
                    <a:cubicBezTo>
                      <a:pt x="255510" y="96928"/>
                      <a:pt x="253605" y="102643"/>
                      <a:pt x="251700" y="108358"/>
                    </a:cubicBezTo>
                    <a:cubicBezTo>
                      <a:pt x="248842" y="108358"/>
                      <a:pt x="244080" y="109310"/>
                      <a:pt x="243127" y="108358"/>
                    </a:cubicBezTo>
                    <a:cubicBezTo>
                      <a:pt x="201217" y="52160"/>
                      <a:pt x="115492" y="72163"/>
                      <a:pt x="72630" y="111215"/>
                    </a:cubicBezTo>
                    <a:cubicBezTo>
                      <a:pt x="15480" y="162650"/>
                      <a:pt x="-5475" y="226468"/>
                      <a:pt x="1192" y="302668"/>
                    </a:cubicBezTo>
                    <a:cubicBezTo>
                      <a:pt x="6907" y="380773"/>
                      <a:pt x="44055" y="444590"/>
                      <a:pt x="88822" y="504598"/>
                    </a:cubicBezTo>
                    <a:cubicBezTo>
                      <a:pt x="89775" y="506503"/>
                      <a:pt x="93585" y="506503"/>
                      <a:pt x="96442" y="5074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69CC5A12-A102-2A6A-A6AB-B46B1F6F1F1A}"/>
                  </a:ext>
                </a:extLst>
              </p:cNvPr>
              <p:cNvSpPr/>
              <p:nvPr/>
            </p:nvSpPr>
            <p:spPr>
              <a:xfrm>
                <a:off x="3466102" y="5435031"/>
                <a:ext cx="113732" cy="368550"/>
              </a:xfrm>
              <a:custGeom>
                <a:avLst/>
                <a:gdLst>
                  <a:gd name="connsiteX0" fmla="*/ 44813 w 113732"/>
                  <a:gd name="connsiteY0" fmla="*/ 299970 h 368550"/>
                  <a:gd name="connsiteX1" fmla="*/ 52433 w 113732"/>
                  <a:gd name="connsiteY1" fmla="*/ 279016 h 368550"/>
                  <a:gd name="connsiteX2" fmla="*/ 23858 w 113732"/>
                  <a:gd name="connsiteY2" fmla="*/ 168526 h 368550"/>
                  <a:gd name="connsiteX3" fmla="*/ 45 w 113732"/>
                  <a:gd name="connsiteY3" fmla="*/ 39938 h 368550"/>
                  <a:gd name="connsiteX4" fmla="*/ 5760 w 113732"/>
                  <a:gd name="connsiteY4" fmla="*/ 13268 h 368550"/>
                  <a:gd name="connsiteX5" fmla="*/ 31478 w 113732"/>
                  <a:gd name="connsiteY5" fmla="*/ 2791 h 368550"/>
                  <a:gd name="connsiteX6" fmla="*/ 89580 w 113732"/>
                  <a:gd name="connsiteY6" fmla="*/ 78991 h 368550"/>
                  <a:gd name="connsiteX7" fmla="*/ 109583 w 113732"/>
                  <a:gd name="connsiteY7" fmla="*/ 310448 h 368550"/>
                  <a:gd name="connsiteX8" fmla="*/ 107678 w 113732"/>
                  <a:gd name="connsiteY8" fmla="*/ 368551 h 368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732" h="368550">
                    <a:moveTo>
                      <a:pt x="44813" y="299970"/>
                    </a:moveTo>
                    <a:cubicBezTo>
                      <a:pt x="52433" y="294256"/>
                      <a:pt x="55290" y="288541"/>
                      <a:pt x="52433" y="279016"/>
                    </a:cubicBezTo>
                    <a:cubicBezTo>
                      <a:pt x="42908" y="241868"/>
                      <a:pt x="32430" y="205673"/>
                      <a:pt x="23858" y="168526"/>
                    </a:cubicBezTo>
                    <a:cubicBezTo>
                      <a:pt x="13380" y="125663"/>
                      <a:pt x="-907" y="84706"/>
                      <a:pt x="45" y="39938"/>
                    </a:cubicBezTo>
                    <a:cubicBezTo>
                      <a:pt x="45" y="30413"/>
                      <a:pt x="2903" y="21841"/>
                      <a:pt x="5760" y="13268"/>
                    </a:cubicBezTo>
                    <a:cubicBezTo>
                      <a:pt x="10523" y="-67"/>
                      <a:pt x="21000" y="-2924"/>
                      <a:pt x="31478" y="2791"/>
                    </a:cubicBezTo>
                    <a:cubicBezTo>
                      <a:pt x="61958" y="18983"/>
                      <a:pt x="77198" y="47558"/>
                      <a:pt x="89580" y="78991"/>
                    </a:cubicBezTo>
                    <a:cubicBezTo>
                      <a:pt x="118155" y="154238"/>
                      <a:pt x="116250" y="232343"/>
                      <a:pt x="109583" y="310448"/>
                    </a:cubicBezTo>
                    <a:cubicBezTo>
                      <a:pt x="107678" y="329498"/>
                      <a:pt x="109583" y="349501"/>
                      <a:pt x="107678" y="368551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B2846C38-4F81-413B-671E-831F4C2E24EB}"/>
                  </a:ext>
                </a:extLst>
              </p:cNvPr>
              <p:cNvSpPr/>
              <p:nvPr/>
            </p:nvSpPr>
            <p:spPr>
              <a:xfrm>
                <a:off x="3128010" y="4085272"/>
                <a:ext cx="225742" cy="179070"/>
              </a:xfrm>
              <a:custGeom>
                <a:avLst/>
                <a:gdLst>
                  <a:gd name="connsiteX0" fmla="*/ 0 w 225742"/>
                  <a:gd name="connsiteY0" fmla="*/ 0 h 179070"/>
                  <a:gd name="connsiteX1" fmla="*/ 20955 w 225742"/>
                  <a:gd name="connsiteY1" fmla="*/ 83820 h 179070"/>
                  <a:gd name="connsiteX2" fmla="*/ 162877 w 225742"/>
                  <a:gd name="connsiteY2" fmla="*/ 170497 h 179070"/>
                  <a:gd name="connsiteX3" fmla="*/ 225742 w 225742"/>
                  <a:gd name="connsiteY3" fmla="*/ 179070 h 179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742" h="179070">
                    <a:moveTo>
                      <a:pt x="0" y="0"/>
                    </a:moveTo>
                    <a:cubicBezTo>
                      <a:pt x="3810" y="28575"/>
                      <a:pt x="4763" y="58103"/>
                      <a:pt x="20955" y="83820"/>
                    </a:cubicBezTo>
                    <a:cubicBezTo>
                      <a:pt x="54292" y="135255"/>
                      <a:pt x="104775" y="159068"/>
                      <a:pt x="162877" y="170497"/>
                    </a:cubicBezTo>
                    <a:cubicBezTo>
                      <a:pt x="183832" y="174308"/>
                      <a:pt x="204788" y="176213"/>
                      <a:pt x="225742" y="1790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8D26195E-8FD6-772A-AEAB-88A66FB5237E}"/>
                  </a:ext>
                </a:extLst>
              </p:cNvPr>
              <p:cNvSpPr/>
              <p:nvPr/>
            </p:nvSpPr>
            <p:spPr>
              <a:xfrm>
                <a:off x="3553777" y="3890962"/>
                <a:ext cx="186524" cy="216111"/>
              </a:xfrm>
              <a:custGeom>
                <a:avLst/>
                <a:gdLst>
                  <a:gd name="connsiteX0" fmla="*/ 185738 w 186524"/>
                  <a:gd name="connsiteY0" fmla="*/ 0 h 216111"/>
                  <a:gd name="connsiteX1" fmla="*/ 15240 w 186524"/>
                  <a:gd name="connsiteY1" fmla="*/ 215265 h 216111"/>
                  <a:gd name="connsiteX2" fmla="*/ 0 w 186524"/>
                  <a:gd name="connsiteY2" fmla="*/ 215265 h 21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524" h="216111">
                    <a:moveTo>
                      <a:pt x="185738" y="0"/>
                    </a:moveTo>
                    <a:cubicBezTo>
                      <a:pt x="195263" y="120015"/>
                      <a:pt x="117157" y="184785"/>
                      <a:pt x="15240" y="215265"/>
                    </a:cubicBezTo>
                    <a:cubicBezTo>
                      <a:pt x="10477" y="217170"/>
                      <a:pt x="4763" y="215265"/>
                      <a:pt x="0" y="2152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CABA561D-821D-EC0D-63FC-FB25F66C50BF}"/>
                  </a:ext>
                </a:extLst>
              </p:cNvPr>
              <p:cNvSpPr/>
              <p:nvPr/>
            </p:nvSpPr>
            <p:spPr>
              <a:xfrm>
                <a:off x="3228975" y="5767387"/>
                <a:ext cx="224789" cy="78105"/>
              </a:xfrm>
              <a:custGeom>
                <a:avLst/>
                <a:gdLst>
                  <a:gd name="connsiteX0" fmla="*/ 224790 w 224789"/>
                  <a:gd name="connsiteY0" fmla="*/ 78105 h 78105"/>
                  <a:gd name="connsiteX1" fmla="*/ 154305 w 224789"/>
                  <a:gd name="connsiteY1" fmla="*/ 0 h 78105"/>
                  <a:gd name="connsiteX2" fmla="*/ 148590 w 224789"/>
                  <a:gd name="connsiteY2" fmla="*/ 35243 h 78105"/>
                  <a:gd name="connsiteX3" fmla="*/ 130492 w 224789"/>
                  <a:gd name="connsiteY3" fmla="*/ 45720 h 78105"/>
                  <a:gd name="connsiteX4" fmla="*/ 88583 w 224789"/>
                  <a:gd name="connsiteY4" fmla="*/ 46673 h 78105"/>
                  <a:gd name="connsiteX5" fmla="*/ 70485 w 224789"/>
                  <a:gd name="connsiteY5" fmla="*/ 54293 h 78105"/>
                  <a:gd name="connsiteX6" fmla="*/ 0 w 224789"/>
                  <a:gd name="connsiteY6" fmla="*/ 67627 h 78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4789" h="78105">
                    <a:moveTo>
                      <a:pt x="224790" y="78105"/>
                    </a:moveTo>
                    <a:cubicBezTo>
                      <a:pt x="217170" y="38100"/>
                      <a:pt x="188595" y="17145"/>
                      <a:pt x="154305" y="0"/>
                    </a:cubicBezTo>
                    <a:cubicBezTo>
                      <a:pt x="144780" y="11430"/>
                      <a:pt x="149542" y="23813"/>
                      <a:pt x="148590" y="35243"/>
                    </a:cubicBezTo>
                    <a:cubicBezTo>
                      <a:pt x="147638" y="50482"/>
                      <a:pt x="139065" y="53340"/>
                      <a:pt x="130492" y="45720"/>
                    </a:cubicBezTo>
                    <a:cubicBezTo>
                      <a:pt x="115252" y="31432"/>
                      <a:pt x="101917" y="33338"/>
                      <a:pt x="88583" y="46673"/>
                    </a:cubicBezTo>
                    <a:cubicBezTo>
                      <a:pt x="82867" y="51435"/>
                      <a:pt x="77152" y="55245"/>
                      <a:pt x="70485" y="54293"/>
                    </a:cubicBezTo>
                    <a:cubicBezTo>
                      <a:pt x="45720" y="52388"/>
                      <a:pt x="22860" y="60960"/>
                      <a:pt x="0" y="6762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A59513C8-C56D-BC90-3569-0611D20BADDD}"/>
                  </a:ext>
                </a:extLst>
              </p:cNvPr>
              <p:cNvSpPr/>
              <p:nvPr/>
            </p:nvSpPr>
            <p:spPr>
              <a:xfrm>
                <a:off x="3438729" y="5653087"/>
                <a:ext cx="69327" cy="157162"/>
              </a:xfrm>
              <a:custGeom>
                <a:avLst/>
                <a:gdLst>
                  <a:gd name="connsiteX0" fmla="*/ 69328 w 69327"/>
                  <a:gd name="connsiteY0" fmla="*/ 77152 h 157162"/>
                  <a:gd name="connsiteX1" fmla="*/ 42658 w 69327"/>
                  <a:gd name="connsiteY1" fmla="*/ 17145 h 157162"/>
                  <a:gd name="connsiteX2" fmla="*/ 30275 w 69327"/>
                  <a:gd name="connsiteY2" fmla="*/ 0 h 157162"/>
                  <a:gd name="connsiteX3" fmla="*/ 1700 w 69327"/>
                  <a:gd name="connsiteY3" fmla="*/ 40957 h 157162"/>
                  <a:gd name="connsiteX4" fmla="*/ 5510 w 69327"/>
                  <a:gd name="connsiteY4" fmla="*/ 143827 h 157162"/>
                  <a:gd name="connsiteX5" fmla="*/ 748 w 69327"/>
                  <a:gd name="connsiteY5" fmla="*/ 157163 h 157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327" h="157162">
                    <a:moveTo>
                      <a:pt x="69328" y="77152"/>
                    </a:moveTo>
                    <a:cubicBezTo>
                      <a:pt x="60755" y="57150"/>
                      <a:pt x="52183" y="37148"/>
                      <a:pt x="42658" y="17145"/>
                    </a:cubicBezTo>
                    <a:cubicBezTo>
                      <a:pt x="38848" y="9525"/>
                      <a:pt x="33133" y="3810"/>
                      <a:pt x="30275" y="0"/>
                    </a:cubicBezTo>
                    <a:cubicBezTo>
                      <a:pt x="-205" y="4763"/>
                      <a:pt x="1700" y="26670"/>
                      <a:pt x="1700" y="40957"/>
                    </a:cubicBezTo>
                    <a:cubicBezTo>
                      <a:pt x="1700" y="75248"/>
                      <a:pt x="-4015" y="109538"/>
                      <a:pt x="5510" y="143827"/>
                    </a:cubicBezTo>
                    <a:cubicBezTo>
                      <a:pt x="6463" y="147638"/>
                      <a:pt x="2653" y="152400"/>
                      <a:pt x="748" y="15716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07691691-8FB1-626C-BB21-0DF5BD367811}"/>
                  </a:ext>
                </a:extLst>
              </p:cNvPr>
              <p:cNvSpPr/>
              <p:nvPr/>
            </p:nvSpPr>
            <p:spPr>
              <a:xfrm>
                <a:off x="3116766" y="5270182"/>
                <a:ext cx="147450" cy="108935"/>
              </a:xfrm>
              <a:custGeom>
                <a:avLst/>
                <a:gdLst>
                  <a:gd name="connsiteX0" fmla="*/ 147451 w 147450"/>
                  <a:gd name="connsiteY0" fmla="*/ 13335 h 108935"/>
                  <a:gd name="connsiteX1" fmla="*/ 76013 w 147450"/>
                  <a:gd name="connsiteY1" fmla="*/ 104775 h 108935"/>
                  <a:gd name="connsiteX2" fmla="*/ 2671 w 147450"/>
                  <a:gd name="connsiteY2" fmla="*/ 68580 h 108935"/>
                  <a:gd name="connsiteX3" fmla="*/ 47438 w 147450"/>
                  <a:gd name="connsiteY3" fmla="*/ 2858 h 108935"/>
                  <a:gd name="connsiteX4" fmla="*/ 57916 w 147450"/>
                  <a:gd name="connsiteY4" fmla="*/ 0 h 108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50" h="108935">
                    <a:moveTo>
                      <a:pt x="147451" y="13335"/>
                    </a:moveTo>
                    <a:cubicBezTo>
                      <a:pt x="135068" y="52388"/>
                      <a:pt x="118876" y="89535"/>
                      <a:pt x="76013" y="104775"/>
                    </a:cubicBezTo>
                    <a:cubicBezTo>
                      <a:pt x="42676" y="117158"/>
                      <a:pt x="11243" y="100965"/>
                      <a:pt x="2671" y="68580"/>
                    </a:cubicBezTo>
                    <a:cubicBezTo>
                      <a:pt x="-6854" y="34290"/>
                      <a:pt x="9338" y="9525"/>
                      <a:pt x="47438" y="2858"/>
                    </a:cubicBezTo>
                    <a:cubicBezTo>
                      <a:pt x="51248" y="1905"/>
                      <a:pt x="54106" y="953"/>
                      <a:pt x="57916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7AE8608D-98D5-4914-0DE6-404939B3C90F}"/>
                  </a:ext>
                </a:extLst>
              </p:cNvPr>
              <p:cNvSpPr/>
              <p:nvPr/>
            </p:nvSpPr>
            <p:spPr>
              <a:xfrm>
                <a:off x="3542347" y="4747259"/>
                <a:ext cx="165735" cy="121702"/>
              </a:xfrm>
              <a:custGeom>
                <a:avLst/>
                <a:gdLst>
                  <a:gd name="connsiteX0" fmla="*/ 165735 w 165735"/>
                  <a:gd name="connsiteY0" fmla="*/ 0 h 121702"/>
                  <a:gd name="connsiteX1" fmla="*/ 0 w 165735"/>
                  <a:gd name="connsiteY1" fmla="*/ 120968 h 121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35" h="121702">
                    <a:moveTo>
                      <a:pt x="165735" y="0"/>
                    </a:moveTo>
                    <a:cubicBezTo>
                      <a:pt x="152400" y="76200"/>
                      <a:pt x="80962" y="128588"/>
                      <a:pt x="0" y="12096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6BC0F2E6-62F0-B328-EFC6-5A19A6FAA053}"/>
                  </a:ext>
                </a:extLst>
              </p:cNvPr>
              <p:cNvSpPr/>
              <p:nvPr/>
            </p:nvSpPr>
            <p:spPr>
              <a:xfrm>
                <a:off x="3262988" y="5065231"/>
                <a:ext cx="117995" cy="104938"/>
              </a:xfrm>
              <a:custGeom>
                <a:avLst/>
                <a:gdLst>
                  <a:gd name="connsiteX0" fmla="*/ 82192 w 117995"/>
                  <a:gd name="connsiteY0" fmla="*/ 104938 h 104938"/>
                  <a:gd name="connsiteX1" fmla="*/ 115529 w 117995"/>
                  <a:gd name="connsiteY1" fmla="*/ 57313 h 104938"/>
                  <a:gd name="connsiteX2" fmla="*/ 68857 w 117995"/>
                  <a:gd name="connsiteY2" fmla="*/ 163 h 104938"/>
                  <a:gd name="connsiteX3" fmla="*/ 277 w 117995"/>
                  <a:gd name="connsiteY3" fmla="*/ 70649 h 10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995" h="104938">
                    <a:moveTo>
                      <a:pt x="82192" y="104938"/>
                    </a:moveTo>
                    <a:cubicBezTo>
                      <a:pt x="101242" y="95413"/>
                      <a:pt x="107909" y="74459"/>
                      <a:pt x="115529" y="57313"/>
                    </a:cubicBezTo>
                    <a:cubicBezTo>
                      <a:pt x="126959" y="32549"/>
                      <a:pt x="96479" y="-2694"/>
                      <a:pt x="68857" y="163"/>
                    </a:cubicBezTo>
                    <a:cubicBezTo>
                      <a:pt x="32662" y="3021"/>
                      <a:pt x="-3533" y="41121"/>
                      <a:pt x="277" y="7064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96927D90-59C0-045F-ECCE-52050AE37CB8}"/>
                  </a:ext>
                </a:extLst>
              </p:cNvPr>
              <p:cNvSpPr/>
              <p:nvPr/>
            </p:nvSpPr>
            <p:spPr>
              <a:xfrm>
                <a:off x="3078198" y="5170371"/>
                <a:ext cx="99341" cy="117908"/>
              </a:xfrm>
              <a:custGeom>
                <a:avLst/>
                <a:gdLst>
                  <a:gd name="connsiteX0" fmla="*/ 99342 w 99341"/>
                  <a:gd name="connsiteY0" fmla="*/ 5513 h 117908"/>
                  <a:gd name="connsiteX1" fmla="*/ 12664 w 99341"/>
                  <a:gd name="connsiteY1" fmla="*/ 23611 h 117908"/>
                  <a:gd name="connsiteX2" fmla="*/ 6949 w 99341"/>
                  <a:gd name="connsiteY2" fmla="*/ 92191 h 117908"/>
                  <a:gd name="connsiteX3" fmla="*/ 49812 w 99341"/>
                  <a:gd name="connsiteY3" fmla="*/ 117909 h 117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341" h="117908">
                    <a:moveTo>
                      <a:pt x="99342" y="5513"/>
                    </a:moveTo>
                    <a:cubicBezTo>
                      <a:pt x="76482" y="-6869"/>
                      <a:pt x="31714" y="2656"/>
                      <a:pt x="12664" y="23611"/>
                    </a:cubicBezTo>
                    <a:cubicBezTo>
                      <a:pt x="-2576" y="41709"/>
                      <a:pt x="-3528" y="74093"/>
                      <a:pt x="6949" y="92191"/>
                    </a:cubicBezTo>
                    <a:cubicBezTo>
                      <a:pt x="16474" y="110288"/>
                      <a:pt x="38382" y="104573"/>
                      <a:pt x="49812" y="11790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33D93958-14D4-C5E5-7574-781C370C3471}"/>
                  </a:ext>
                </a:extLst>
              </p:cNvPr>
              <p:cNvSpPr/>
              <p:nvPr/>
            </p:nvSpPr>
            <p:spPr>
              <a:xfrm>
                <a:off x="3343275" y="5156048"/>
                <a:ext cx="78069" cy="111276"/>
              </a:xfrm>
              <a:custGeom>
                <a:avLst/>
                <a:gdLst>
                  <a:gd name="connsiteX0" fmla="*/ 0 w 78069"/>
                  <a:gd name="connsiteY0" fmla="*/ 111277 h 111276"/>
                  <a:gd name="connsiteX1" fmla="*/ 76200 w 78069"/>
                  <a:gd name="connsiteY1" fmla="*/ 42697 h 111276"/>
                  <a:gd name="connsiteX2" fmla="*/ 37148 w 78069"/>
                  <a:gd name="connsiteY2" fmla="*/ 1739 h 111276"/>
                  <a:gd name="connsiteX3" fmla="*/ 20955 w 78069"/>
                  <a:gd name="connsiteY3" fmla="*/ 787 h 11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069" h="111276">
                    <a:moveTo>
                      <a:pt x="0" y="111277"/>
                    </a:moveTo>
                    <a:cubicBezTo>
                      <a:pt x="46673" y="104609"/>
                      <a:pt x="63817" y="89369"/>
                      <a:pt x="76200" y="42697"/>
                    </a:cubicBezTo>
                    <a:cubicBezTo>
                      <a:pt x="83820" y="12217"/>
                      <a:pt x="67627" y="-5881"/>
                      <a:pt x="37148" y="1739"/>
                    </a:cubicBezTo>
                    <a:cubicBezTo>
                      <a:pt x="30480" y="3644"/>
                      <a:pt x="26670" y="-1118"/>
                      <a:pt x="20955" y="78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E6235F58-5BF1-3B05-9822-A51787A8FEDD}"/>
                  </a:ext>
                </a:extLst>
              </p:cNvPr>
              <p:cNvSpPr/>
              <p:nvPr/>
            </p:nvSpPr>
            <p:spPr>
              <a:xfrm>
                <a:off x="3639608" y="5684519"/>
                <a:ext cx="54785" cy="176212"/>
              </a:xfrm>
              <a:custGeom>
                <a:avLst/>
                <a:gdLst>
                  <a:gd name="connsiteX0" fmla="*/ 8467 w 54785"/>
                  <a:gd name="connsiteY0" fmla="*/ 160973 h 176212"/>
                  <a:gd name="connsiteX1" fmla="*/ 2752 w 54785"/>
                  <a:gd name="connsiteY1" fmla="*/ 60960 h 176212"/>
                  <a:gd name="connsiteX2" fmla="*/ 42757 w 54785"/>
                  <a:gd name="connsiteY2" fmla="*/ 0 h 176212"/>
                  <a:gd name="connsiteX3" fmla="*/ 50377 w 54785"/>
                  <a:gd name="connsiteY3" fmla="*/ 81915 h 176212"/>
                  <a:gd name="connsiteX4" fmla="*/ 29422 w 54785"/>
                  <a:gd name="connsiteY4" fmla="*/ 176213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785" h="176212">
                    <a:moveTo>
                      <a:pt x="8467" y="160973"/>
                    </a:moveTo>
                    <a:cubicBezTo>
                      <a:pt x="847" y="127635"/>
                      <a:pt x="-2963" y="95250"/>
                      <a:pt x="2752" y="60960"/>
                    </a:cubicBezTo>
                    <a:cubicBezTo>
                      <a:pt x="7514" y="36195"/>
                      <a:pt x="15134" y="13335"/>
                      <a:pt x="42757" y="0"/>
                    </a:cubicBezTo>
                    <a:cubicBezTo>
                      <a:pt x="60854" y="25718"/>
                      <a:pt x="54187" y="55245"/>
                      <a:pt x="50377" y="81915"/>
                    </a:cubicBezTo>
                    <a:cubicBezTo>
                      <a:pt x="45614" y="113348"/>
                      <a:pt x="37042" y="144780"/>
                      <a:pt x="29422" y="1762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D2F69889-702E-D3C6-2FED-FE18A098828C}"/>
                  </a:ext>
                </a:extLst>
              </p:cNvPr>
              <p:cNvSpPr/>
              <p:nvPr/>
            </p:nvSpPr>
            <p:spPr>
              <a:xfrm>
                <a:off x="3188017" y="4654867"/>
                <a:ext cx="165735" cy="49687"/>
              </a:xfrm>
              <a:custGeom>
                <a:avLst/>
                <a:gdLst>
                  <a:gd name="connsiteX0" fmla="*/ 0 w 165735"/>
                  <a:gd name="connsiteY0" fmla="*/ 0 h 49687"/>
                  <a:gd name="connsiteX1" fmla="*/ 165735 w 165735"/>
                  <a:gd name="connsiteY1" fmla="*/ 49530 h 49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35" h="49687">
                    <a:moveTo>
                      <a:pt x="0" y="0"/>
                    </a:moveTo>
                    <a:cubicBezTo>
                      <a:pt x="49530" y="36195"/>
                      <a:pt x="104775" y="51435"/>
                      <a:pt x="165735" y="495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367142A9-812E-9238-22BF-19705DADFC87}"/>
                  </a:ext>
                </a:extLst>
              </p:cNvPr>
              <p:cNvSpPr/>
              <p:nvPr/>
            </p:nvSpPr>
            <p:spPr>
              <a:xfrm>
                <a:off x="3368992" y="5304472"/>
                <a:ext cx="73342" cy="162877"/>
              </a:xfrm>
              <a:custGeom>
                <a:avLst/>
                <a:gdLst>
                  <a:gd name="connsiteX0" fmla="*/ 0 w 73342"/>
                  <a:gd name="connsiteY0" fmla="*/ 0 h 162877"/>
                  <a:gd name="connsiteX1" fmla="*/ 73343 w 73342"/>
                  <a:gd name="connsiteY1" fmla="*/ 162878 h 162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342" h="162877">
                    <a:moveTo>
                      <a:pt x="0" y="0"/>
                    </a:moveTo>
                    <a:cubicBezTo>
                      <a:pt x="31433" y="51435"/>
                      <a:pt x="64770" y="101917"/>
                      <a:pt x="73343" y="16287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28667604-CF36-53EE-593C-91C99CAA2DFC}"/>
                  </a:ext>
                </a:extLst>
              </p:cNvPr>
              <p:cNvSpPr/>
              <p:nvPr/>
            </p:nvSpPr>
            <p:spPr>
              <a:xfrm>
                <a:off x="3219254" y="5401531"/>
                <a:ext cx="183571" cy="124595"/>
              </a:xfrm>
              <a:custGeom>
                <a:avLst/>
                <a:gdLst>
                  <a:gd name="connsiteX0" fmla="*/ 149738 w 183571"/>
                  <a:gd name="connsiteY0" fmla="*/ 76295 h 124595"/>
                  <a:gd name="connsiteX1" fmla="*/ 178313 w 183571"/>
                  <a:gd name="connsiteY1" fmla="*/ 47720 h 124595"/>
                  <a:gd name="connsiteX2" fmla="*/ 165931 w 183571"/>
                  <a:gd name="connsiteY2" fmla="*/ 5811 h 124595"/>
                  <a:gd name="connsiteX3" fmla="*/ 110686 w 183571"/>
                  <a:gd name="connsiteY3" fmla="*/ 16288 h 124595"/>
                  <a:gd name="connsiteX4" fmla="*/ 97351 w 183571"/>
                  <a:gd name="connsiteY4" fmla="*/ 39148 h 124595"/>
                  <a:gd name="connsiteX5" fmla="*/ 86873 w 183571"/>
                  <a:gd name="connsiteY5" fmla="*/ 60103 h 124595"/>
                  <a:gd name="connsiteX6" fmla="*/ 24008 w 183571"/>
                  <a:gd name="connsiteY6" fmla="*/ 57245 h 124595"/>
                  <a:gd name="connsiteX7" fmla="*/ 196 w 183571"/>
                  <a:gd name="connsiteY7" fmla="*/ 83916 h 124595"/>
                  <a:gd name="connsiteX8" fmla="*/ 21151 w 183571"/>
                  <a:gd name="connsiteY8" fmla="*/ 112491 h 124595"/>
                  <a:gd name="connsiteX9" fmla="*/ 70681 w 183571"/>
                  <a:gd name="connsiteY9" fmla="*/ 123920 h 124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3571" h="124595">
                    <a:moveTo>
                      <a:pt x="149738" y="76295"/>
                    </a:moveTo>
                    <a:cubicBezTo>
                      <a:pt x="164978" y="72486"/>
                      <a:pt x="171646" y="59150"/>
                      <a:pt x="178313" y="47720"/>
                    </a:cubicBezTo>
                    <a:cubicBezTo>
                      <a:pt x="188791" y="29623"/>
                      <a:pt x="183076" y="16288"/>
                      <a:pt x="165931" y="5811"/>
                    </a:cubicBezTo>
                    <a:cubicBezTo>
                      <a:pt x="148786" y="-4667"/>
                      <a:pt x="123068" y="-857"/>
                      <a:pt x="110686" y="16288"/>
                    </a:cubicBezTo>
                    <a:cubicBezTo>
                      <a:pt x="105923" y="23908"/>
                      <a:pt x="103066" y="32481"/>
                      <a:pt x="97351" y="39148"/>
                    </a:cubicBezTo>
                    <a:cubicBezTo>
                      <a:pt x="91636" y="45816"/>
                      <a:pt x="100208" y="56293"/>
                      <a:pt x="86873" y="60103"/>
                    </a:cubicBezTo>
                    <a:cubicBezTo>
                      <a:pt x="68776" y="52483"/>
                      <a:pt x="47821" y="43911"/>
                      <a:pt x="24008" y="57245"/>
                    </a:cubicBezTo>
                    <a:cubicBezTo>
                      <a:pt x="11626" y="63913"/>
                      <a:pt x="2101" y="69628"/>
                      <a:pt x="196" y="83916"/>
                    </a:cubicBezTo>
                    <a:cubicBezTo>
                      <a:pt x="-1709" y="100108"/>
                      <a:pt x="10673" y="106775"/>
                      <a:pt x="21151" y="112491"/>
                    </a:cubicBezTo>
                    <a:cubicBezTo>
                      <a:pt x="36391" y="120111"/>
                      <a:pt x="52583" y="126778"/>
                      <a:pt x="70681" y="1239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D280D58F-006B-242B-4101-8605723F8B53}"/>
                  </a:ext>
                </a:extLst>
              </p:cNvPr>
              <p:cNvSpPr/>
              <p:nvPr/>
            </p:nvSpPr>
            <p:spPr>
              <a:xfrm>
                <a:off x="3510914" y="4652962"/>
                <a:ext cx="100012" cy="120967"/>
              </a:xfrm>
              <a:custGeom>
                <a:avLst/>
                <a:gdLst>
                  <a:gd name="connsiteX0" fmla="*/ 100013 w 100012"/>
                  <a:gd name="connsiteY0" fmla="*/ 0 h 120967"/>
                  <a:gd name="connsiteX1" fmla="*/ 0 w 100012"/>
                  <a:gd name="connsiteY1" fmla="*/ 120968 h 12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 h="120967">
                    <a:moveTo>
                      <a:pt x="100013" y="0"/>
                    </a:moveTo>
                    <a:cubicBezTo>
                      <a:pt x="95250" y="63818"/>
                      <a:pt x="58102" y="100965"/>
                      <a:pt x="0" y="12096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E48510CF-BD27-544F-BF50-A71D5CA9D58A}"/>
                  </a:ext>
                </a:extLst>
              </p:cNvPr>
              <p:cNvSpPr/>
              <p:nvPr/>
            </p:nvSpPr>
            <p:spPr>
              <a:xfrm>
                <a:off x="3160007" y="5105579"/>
                <a:ext cx="98494" cy="59827"/>
              </a:xfrm>
              <a:custGeom>
                <a:avLst/>
                <a:gdLst>
                  <a:gd name="connsiteX0" fmla="*/ 98495 w 98494"/>
                  <a:gd name="connsiteY0" fmla="*/ 15060 h 59827"/>
                  <a:gd name="connsiteX1" fmla="*/ 35630 w 98494"/>
                  <a:gd name="connsiteY1" fmla="*/ 1725 h 59827"/>
                  <a:gd name="connsiteX2" fmla="*/ 4197 w 98494"/>
                  <a:gd name="connsiteY2" fmla="*/ 59828 h 59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494" h="59827">
                    <a:moveTo>
                      <a:pt x="98495" y="15060"/>
                    </a:moveTo>
                    <a:cubicBezTo>
                      <a:pt x="78492" y="5535"/>
                      <a:pt x="59442" y="-3990"/>
                      <a:pt x="35630" y="1725"/>
                    </a:cubicBezTo>
                    <a:cubicBezTo>
                      <a:pt x="5150" y="8393"/>
                      <a:pt x="-7233" y="30300"/>
                      <a:pt x="4197" y="5982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D7C63691-196B-476F-8986-67FD8641DF21}"/>
                  </a:ext>
                </a:extLst>
              </p:cNvPr>
              <p:cNvSpPr/>
              <p:nvPr/>
            </p:nvSpPr>
            <p:spPr>
              <a:xfrm>
                <a:off x="3032760" y="4237672"/>
                <a:ext cx="125729" cy="31013"/>
              </a:xfrm>
              <a:custGeom>
                <a:avLst/>
                <a:gdLst>
                  <a:gd name="connsiteX0" fmla="*/ 0 w 125729"/>
                  <a:gd name="connsiteY0" fmla="*/ 0 h 31013"/>
                  <a:gd name="connsiteX1" fmla="*/ 125730 w 125729"/>
                  <a:gd name="connsiteY1" fmla="*/ 20955 h 31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5729" h="31013">
                    <a:moveTo>
                      <a:pt x="0" y="0"/>
                    </a:moveTo>
                    <a:cubicBezTo>
                      <a:pt x="38100" y="31433"/>
                      <a:pt x="80010" y="40005"/>
                      <a:pt x="125730" y="209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6ED4DE93-6A51-F12A-112B-EADD7FDD87A2}"/>
                  </a:ext>
                </a:extLst>
              </p:cNvPr>
              <p:cNvSpPr/>
              <p:nvPr/>
            </p:nvSpPr>
            <p:spPr>
              <a:xfrm>
                <a:off x="3343275" y="5624512"/>
                <a:ext cx="62864" cy="126682"/>
              </a:xfrm>
              <a:custGeom>
                <a:avLst/>
                <a:gdLst>
                  <a:gd name="connsiteX0" fmla="*/ 0 w 62864"/>
                  <a:gd name="connsiteY0" fmla="*/ 0 h 126682"/>
                  <a:gd name="connsiteX1" fmla="*/ 60960 w 62864"/>
                  <a:gd name="connsiteY1" fmla="*/ 110490 h 126682"/>
                  <a:gd name="connsiteX2" fmla="*/ 62865 w 62864"/>
                  <a:gd name="connsiteY2" fmla="*/ 126682 h 126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864" h="126682">
                    <a:moveTo>
                      <a:pt x="0" y="0"/>
                    </a:moveTo>
                    <a:cubicBezTo>
                      <a:pt x="20955" y="36195"/>
                      <a:pt x="54292" y="65723"/>
                      <a:pt x="60960" y="110490"/>
                    </a:cubicBezTo>
                    <a:cubicBezTo>
                      <a:pt x="61913" y="115252"/>
                      <a:pt x="61913" y="120968"/>
                      <a:pt x="62865" y="12668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8D9499A8-98F7-F721-ECF6-BF2682DBE043}"/>
                  </a:ext>
                </a:extLst>
              </p:cNvPr>
              <p:cNvSpPr/>
              <p:nvPr/>
            </p:nvSpPr>
            <p:spPr>
              <a:xfrm>
                <a:off x="3213856" y="5527357"/>
                <a:ext cx="100843" cy="101732"/>
              </a:xfrm>
              <a:custGeom>
                <a:avLst/>
                <a:gdLst>
                  <a:gd name="connsiteX0" fmla="*/ 53218 w 100843"/>
                  <a:gd name="connsiteY0" fmla="*/ 0 h 101732"/>
                  <a:gd name="connsiteX1" fmla="*/ 11308 w 100843"/>
                  <a:gd name="connsiteY1" fmla="*/ 34290 h 101732"/>
                  <a:gd name="connsiteX2" fmla="*/ 1783 w 100843"/>
                  <a:gd name="connsiteY2" fmla="*/ 81915 h 101732"/>
                  <a:gd name="connsiteX3" fmla="*/ 63696 w 100843"/>
                  <a:gd name="connsiteY3" fmla="*/ 89535 h 101732"/>
                  <a:gd name="connsiteX4" fmla="*/ 100843 w 100843"/>
                  <a:gd name="connsiteY4" fmla="*/ 55245 h 101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843" h="101732">
                    <a:moveTo>
                      <a:pt x="53218" y="0"/>
                    </a:moveTo>
                    <a:cubicBezTo>
                      <a:pt x="42741" y="16193"/>
                      <a:pt x="22738" y="19050"/>
                      <a:pt x="11308" y="34290"/>
                    </a:cubicBezTo>
                    <a:cubicBezTo>
                      <a:pt x="-122" y="48578"/>
                      <a:pt x="-2027" y="65723"/>
                      <a:pt x="1783" y="81915"/>
                    </a:cubicBezTo>
                    <a:cubicBezTo>
                      <a:pt x="8451" y="104775"/>
                      <a:pt x="40836" y="108585"/>
                      <a:pt x="63696" y="89535"/>
                    </a:cubicBezTo>
                    <a:cubicBezTo>
                      <a:pt x="77031" y="79057"/>
                      <a:pt x="88461" y="66675"/>
                      <a:pt x="100843" y="5524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C0AA3E39-010A-D3EB-66AE-809A90C3D8B1}"/>
                  </a:ext>
                </a:extLst>
              </p:cNvPr>
              <p:cNvSpPr/>
              <p:nvPr/>
            </p:nvSpPr>
            <p:spPr>
              <a:xfrm>
                <a:off x="3448050" y="4306252"/>
                <a:ext cx="160227" cy="157297"/>
              </a:xfrm>
              <a:custGeom>
                <a:avLst/>
                <a:gdLst>
                  <a:gd name="connsiteX0" fmla="*/ 160020 w 160227"/>
                  <a:gd name="connsiteY0" fmla="*/ 0 h 157297"/>
                  <a:gd name="connsiteX1" fmla="*/ 0 w 160227"/>
                  <a:gd name="connsiteY1" fmla="*/ 157163 h 157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227" h="157297">
                    <a:moveTo>
                      <a:pt x="160020" y="0"/>
                    </a:moveTo>
                    <a:cubicBezTo>
                      <a:pt x="164783" y="83820"/>
                      <a:pt x="86677" y="160972"/>
                      <a:pt x="0" y="15716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AD5923C6-93CC-2D18-9066-DD91FFA5379E}"/>
                  </a:ext>
                </a:extLst>
              </p:cNvPr>
              <p:cNvSpPr/>
              <p:nvPr/>
            </p:nvSpPr>
            <p:spPr>
              <a:xfrm>
                <a:off x="3631882" y="4095750"/>
                <a:ext cx="105727" cy="32606"/>
              </a:xfrm>
              <a:custGeom>
                <a:avLst/>
                <a:gdLst>
                  <a:gd name="connsiteX0" fmla="*/ 0 w 105727"/>
                  <a:gd name="connsiteY0" fmla="*/ 0 h 32606"/>
                  <a:gd name="connsiteX1" fmla="*/ 44767 w 105727"/>
                  <a:gd name="connsiteY1" fmla="*/ 29528 h 32606"/>
                  <a:gd name="connsiteX2" fmla="*/ 105727 w 105727"/>
                  <a:gd name="connsiteY2" fmla="*/ 25718 h 32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727" h="32606">
                    <a:moveTo>
                      <a:pt x="0" y="0"/>
                    </a:moveTo>
                    <a:cubicBezTo>
                      <a:pt x="16192" y="8572"/>
                      <a:pt x="25717" y="23813"/>
                      <a:pt x="44767" y="29528"/>
                    </a:cubicBezTo>
                    <a:cubicBezTo>
                      <a:pt x="66675" y="37147"/>
                      <a:pt x="85725" y="28575"/>
                      <a:pt x="105727" y="2571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03938F7A-0C4F-C370-4652-9D253DE1E5BA}"/>
                  </a:ext>
                </a:extLst>
              </p:cNvPr>
              <p:cNvSpPr/>
              <p:nvPr/>
            </p:nvSpPr>
            <p:spPr>
              <a:xfrm>
                <a:off x="3201352" y="4116705"/>
                <a:ext cx="31573" cy="100012"/>
              </a:xfrm>
              <a:custGeom>
                <a:avLst/>
                <a:gdLst>
                  <a:gd name="connsiteX0" fmla="*/ 0 w 31573"/>
                  <a:gd name="connsiteY0" fmla="*/ 0 h 100012"/>
                  <a:gd name="connsiteX1" fmla="*/ 20955 w 31573"/>
                  <a:gd name="connsiteY1" fmla="*/ 100013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573" h="100012">
                    <a:moveTo>
                      <a:pt x="0" y="0"/>
                    </a:moveTo>
                    <a:cubicBezTo>
                      <a:pt x="35243" y="29527"/>
                      <a:pt x="39052" y="60960"/>
                      <a:pt x="20955" y="1000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73A78613-B0A9-668E-8132-702888CCC601}"/>
                  </a:ext>
                </a:extLst>
              </p:cNvPr>
              <p:cNvSpPr/>
              <p:nvPr/>
            </p:nvSpPr>
            <p:spPr>
              <a:xfrm>
                <a:off x="3518535" y="5740717"/>
                <a:ext cx="13335" cy="100012"/>
              </a:xfrm>
              <a:custGeom>
                <a:avLst/>
                <a:gdLst>
                  <a:gd name="connsiteX0" fmla="*/ 0 w 13335"/>
                  <a:gd name="connsiteY0" fmla="*/ 0 h 100012"/>
                  <a:gd name="connsiteX1" fmla="*/ 13335 w 13335"/>
                  <a:gd name="connsiteY1" fmla="*/ 100013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" h="100012">
                    <a:moveTo>
                      <a:pt x="0" y="0"/>
                    </a:moveTo>
                    <a:cubicBezTo>
                      <a:pt x="4763" y="33338"/>
                      <a:pt x="8573" y="66675"/>
                      <a:pt x="13335" y="1000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4041A0F7-86FC-C855-FB18-EB6CA7482A7D}"/>
                  </a:ext>
                </a:extLst>
              </p:cNvPr>
              <p:cNvSpPr/>
              <p:nvPr/>
            </p:nvSpPr>
            <p:spPr>
              <a:xfrm>
                <a:off x="3574732" y="4390072"/>
                <a:ext cx="94297" cy="25286"/>
              </a:xfrm>
              <a:custGeom>
                <a:avLst/>
                <a:gdLst>
                  <a:gd name="connsiteX0" fmla="*/ 94297 w 94297"/>
                  <a:gd name="connsiteY0" fmla="*/ 0 h 25286"/>
                  <a:gd name="connsiteX1" fmla="*/ 0 w 94297"/>
                  <a:gd name="connsiteY1" fmla="*/ 18097 h 2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297" h="25286">
                    <a:moveTo>
                      <a:pt x="94297" y="0"/>
                    </a:moveTo>
                    <a:cubicBezTo>
                      <a:pt x="66675" y="26670"/>
                      <a:pt x="35242" y="31433"/>
                      <a:pt x="0" y="1809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A425039-785C-B90D-2B99-D05E747DCE54}"/>
                  </a:ext>
                </a:extLst>
              </p:cNvPr>
              <p:cNvSpPr/>
              <p:nvPr/>
            </p:nvSpPr>
            <p:spPr>
              <a:xfrm>
                <a:off x="3355657" y="3780472"/>
                <a:ext cx="70484" cy="73342"/>
              </a:xfrm>
              <a:custGeom>
                <a:avLst/>
                <a:gdLst>
                  <a:gd name="connsiteX0" fmla="*/ 0 w 70484"/>
                  <a:gd name="connsiteY0" fmla="*/ 0 h 73342"/>
                  <a:gd name="connsiteX1" fmla="*/ 70485 w 70484"/>
                  <a:gd name="connsiteY1" fmla="*/ 73343 h 7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484" h="73342">
                    <a:moveTo>
                      <a:pt x="0" y="0"/>
                    </a:moveTo>
                    <a:cubicBezTo>
                      <a:pt x="2857" y="38100"/>
                      <a:pt x="26670" y="61913"/>
                      <a:pt x="70485" y="7334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6CC42F60-2868-0F65-D6AE-9837EEA8C6DF}"/>
                  </a:ext>
                </a:extLst>
              </p:cNvPr>
              <p:cNvSpPr/>
              <p:nvPr/>
            </p:nvSpPr>
            <p:spPr>
              <a:xfrm>
                <a:off x="3318165" y="5467350"/>
                <a:ext cx="102318" cy="142666"/>
              </a:xfrm>
              <a:custGeom>
                <a:avLst/>
                <a:gdLst>
                  <a:gd name="connsiteX0" fmla="*/ 71782 w 102318"/>
                  <a:gd name="connsiteY0" fmla="*/ 0 h 142666"/>
                  <a:gd name="connsiteX1" fmla="*/ 85117 w 102318"/>
                  <a:gd name="connsiteY1" fmla="*/ 7620 h 142666"/>
                  <a:gd name="connsiteX2" fmla="*/ 89880 w 102318"/>
                  <a:gd name="connsiteY2" fmla="*/ 43815 h 142666"/>
                  <a:gd name="connsiteX3" fmla="*/ 68925 w 102318"/>
                  <a:gd name="connsiteY3" fmla="*/ 89535 h 142666"/>
                  <a:gd name="connsiteX4" fmla="*/ 53685 w 102318"/>
                  <a:gd name="connsiteY4" fmla="*/ 128588 h 142666"/>
                  <a:gd name="connsiteX5" fmla="*/ 22252 w 102318"/>
                  <a:gd name="connsiteY5" fmla="*/ 139065 h 142666"/>
                  <a:gd name="connsiteX6" fmla="*/ 1297 w 102318"/>
                  <a:gd name="connsiteY6" fmla="*/ 102870 h 142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2318" h="142666">
                    <a:moveTo>
                      <a:pt x="71782" y="0"/>
                    </a:moveTo>
                    <a:cubicBezTo>
                      <a:pt x="76545" y="2857"/>
                      <a:pt x="80355" y="4763"/>
                      <a:pt x="85117" y="7620"/>
                    </a:cubicBezTo>
                    <a:cubicBezTo>
                      <a:pt x="105120" y="20002"/>
                      <a:pt x="108930" y="32385"/>
                      <a:pt x="89880" y="43815"/>
                    </a:cubicBezTo>
                    <a:cubicBezTo>
                      <a:pt x="69877" y="55245"/>
                      <a:pt x="67972" y="70485"/>
                      <a:pt x="68925" y="89535"/>
                    </a:cubicBezTo>
                    <a:cubicBezTo>
                      <a:pt x="69877" y="104775"/>
                      <a:pt x="65115" y="118110"/>
                      <a:pt x="53685" y="128588"/>
                    </a:cubicBezTo>
                    <a:cubicBezTo>
                      <a:pt x="45112" y="137160"/>
                      <a:pt x="36540" y="148590"/>
                      <a:pt x="22252" y="139065"/>
                    </a:cubicBezTo>
                    <a:cubicBezTo>
                      <a:pt x="9870" y="130493"/>
                      <a:pt x="-4418" y="121920"/>
                      <a:pt x="1297" y="1028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1B8BA496-D1F3-2C93-5CCD-7335317F544F}"/>
                  </a:ext>
                </a:extLst>
              </p:cNvPr>
              <p:cNvSpPr/>
              <p:nvPr/>
            </p:nvSpPr>
            <p:spPr>
              <a:xfrm>
                <a:off x="3279457" y="5672137"/>
                <a:ext cx="44767" cy="89535"/>
              </a:xfrm>
              <a:custGeom>
                <a:avLst/>
                <a:gdLst>
                  <a:gd name="connsiteX0" fmla="*/ 0 w 44767"/>
                  <a:gd name="connsiteY0" fmla="*/ 0 h 89535"/>
                  <a:gd name="connsiteX1" fmla="*/ 44767 w 44767"/>
                  <a:gd name="connsiteY1" fmla="*/ 89535 h 8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767" h="89535">
                    <a:moveTo>
                      <a:pt x="0" y="0"/>
                    </a:moveTo>
                    <a:cubicBezTo>
                      <a:pt x="24765" y="24765"/>
                      <a:pt x="40957" y="54293"/>
                      <a:pt x="44767" y="895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637909F7-3C5D-8687-BE98-4A6E1AC73D0D}"/>
                  </a:ext>
                </a:extLst>
              </p:cNvPr>
              <p:cNvSpPr/>
              <p:nvPr/>
            </p:nvSpPr>
            <p:spPr>
              <a:xfrm>
                <a:off x="3269932" y="5259705"/>
                <a:ext cx="66898" cy="53519"/>
              </a:xfrm>
              <a:custGeom>
                <a:avLst/>
                <a:gdLst>
                  <a:gd name="connsiteX0" fmla="*/ 64770 w 66898"/>
                  <a:gd name="connsiteY0" fmla="*/ 0 h 53519"/>
                  <a:gd name="connsiteX1" fmla="*/ 46672 w 66898"/>
                  <a:gd name="connsiteY1" fmla="*/ 49530 h 53519"/>
                  <a:gd name="connsiteX2" fmla="*/ 0 w 66898"/>
                  <a:gd name="connsiteY2" fmla="*/ 37147 h 5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898" h="53519">
                    <a:moveTo>
                      <a:pt x="64770" y="0"/>
                    </a:moveTo>
                    <a:cubicBezTo>
                      <a:pt x="70485" y="22860"/>
                      <a:pt x="64770" y="40957"/>
                      <a:pt x="46672" y="49530"/>
                    </a:cubicBezTo>
                    <a:cubicBezTo>
                      <a:pt x="28575" y="57150"/>
                      <a:pt x="11430" y="54292"/>
                      <a:pt x="0" y="3714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4F43906A-7F2C-B3B7-4954-B4E13CB532A7}"/>
                  </a:ext>
                </a:extLst>
              </p:cNvPr>
              <p:cNvSpPr/>
              <p:nvPr/>
            </p:nvSpPr>
            <p:spPr>
              <a:xfrm>
                <a:off x="3222307" y="4578667"/>
                <a:ext cx="29069" cy="83819"/>
              </a:xfrm>
              <a:custGeom>
                <a:avLst/>
                <a:gdLst>
                  <a:gd name="connsiteX0" fmla="*/ 0 w 29069"/>
                  <a:gd name="connsiteY0" fmla="*/ 0 h 83819"/>
                  <a:gd name="connsiteX1" fmla="*/ 28575 w 29069"/>
                  <a:gd name="connsiteY1" fmla="*/ 83820 h 8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069" h="83819">
                    <a:moveTo>
                      <a:pt x="0" y="0"/>
                    </a:moveTo>
                    <a:cubicBezTo>
                      <a:pt x="21907" y="23813"/>
                      <a:pt x="31432" y="52388"/>
                      <a:pt x="28575" y="838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2F1DE3EB-430C-0147-D897-3EEEAF4F3B9A}"/>
                  </a:ext>
                </a:extLst>
              </p:cNvPr>
              <p:cNvSpPr/>
              <p:nvPr/>
            </p:nvSpPr>
            <p:spPr>
              <a:xfrm>
                <a:off x="3742208" y="5766435"/>
                <a:ext cx="42073" cy="100012"/>
              </a:xfrm>
              <a:custGeom>
                <a:avLst/>
                <a:gdLst>
                  <a:gd name="connsiteX0" fmla="*/ 42074 w 42073"/>
                  <a:gd name="connsiteY0" fmla="*/ 0 h 100012"/>
                  <a:gd name="connsiteX1" fmla="*/ 164 w 42073"/>
                  <a:gd name="connsiteY1" fmla="*/ 100013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73" h="100012">
                    <a:moveTo>
                      <a:pt x="42074" y="0"/>
                    </a:moveTo>
                    <a:cubicBezTo>
                      <a:pt x="1116" y="21907"/>
                      <a:pt x="-789" y="60007"/>
                      <a:pt x="164" y="1000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78470020-9BF1-EC17-8BA7-83D11C999781}"/>
                  </a:ext>
                </a:extLst>
              </p:cNvPr>
              <p:cNvSpPr/>
              <p:nvPr/>
            </p:nvSpPr>
            <p:spPr>
              <a:xfrm>
                <a:off x="3274695" y="5719762"/>
                <a:ext cx="39052" cy="65722"/>
              </a:xfrm>
              <a:custGeom>
                <a:avLst/>
                <a:gdLst>
                  <a:gd name="connsiteX0" fmla="*/ 0 w 39052"/>
                  <a:gd name="connsiteY0" fmla="*/ 0 h 65722"/>
                  <a:gd name="connsiteX1" fmla="*/ 39052 w 39052"/>
                  <a:gd name="connsiteY1" fmla="*/ 65723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052" h="65722">
                    <a:moveTo>
                      <a:pt x="0" y="0"/>
                    </a:moveTo>
                    <a:cubicBezTo>
                      <a:pt x="24765" y="15240"/>
                      <a:pt x="33338" y="39052"/>
                      <a:pt x="39052" y="6572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3" name="图形 2">
              <a:extLst>
                <a:ext uri="{FF2B5EF4-FFF2-40B4-BE49-F238E27FC236}">
                  <a16:creationId xmlns:a16="http://schemas.microsoft.com/office/drawing/2014/main" id="{A5CAF26C-0D82-5968-69AF-4EF9815F3A75}"/>
                </a:ext>
              </a:extLst>
            </p:cNvPr>
            <p:cNvGrpSpPr/>
            <p:nvPr/>
          </p:nvGrpSpPr>
          <p:grpSpPr>
            <a:xfrm>
              <a:off x="3697214" y="3988560"/>
              <a:ext cx="918754" cy="1872977"/>
              <a:chOff x="3697214" y="3988560"/>
              <a:chExt cx="918754" cy="1872977"/>
            </a:xfrm>
            <a:noFill/>
          </p:grpSpPr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F94A043A-9B3E-67B9-49DA-ABEA0641A54D}"/>
                  </a:ext>
                </a:extLst>
              </p:cNvPr>
              <p:cNvSpPr/>
              <p:nvPr/>
            </p:nvSpPr>
            <p:spPr>
              <a:xfrm>
                <a:off x="3724085" y="3988560"/>
                <a:ext cx="821289" cy="1003491"/>
              </a:xfrm>
              <a:custGeom>
                <a:avLst/>
                <a:gdLst>
                  <a:gd name="connsiteX0" fmla="*/ 732662 w 821289"/>
                  <a:gd name="connsiteY0" fmla="*/ 900621 h 1003491"/>
                  <a:gd name="connsiteX1" fmla="*/ 786954 w 821289"/>
                  <a:gd name="connsiteY1" fmla="*/ 832042 h 1003491"/>
                  <a:gd name="connsiteX2" fmla="*/ 779334 w 821289"/>
                  <a:gd name="connsiteY2" fmla="*/ 790132 h 1003491"/>
                  <a:gd name="connsiteX3" fmla="*/ 782192 w 821289"/>
                  <a:gd name="connsiteY3" fmla="*/ 755842 h 1003491"/>
                  <a:gd name="connsiteX4" fmla="*/ 821244 w 821289"/>
                  <a:gd name="connsiteY4" fmla="*/ 684404 h 1003491"/>
                  <a:gd name="connsiteX5" fmla="*/ 786002 w 821289"/>
                  <a:gd name="connsiteY5" fmla="*/ 595821 h 1003491"/>
                  <a:gd name="connsiteX6" fmla="*/ 762189 w 821289"/>
                  <a:gd name="connsiteY6" fmla="*/ 518669 h 1003491"/>
                  <a:gd name="connsiteX7" fmla="*/ 737424 w 821289"/>
                  <a:gd name="connsiteY7" fmla="*/ 440564 h 1003491"/>
                  <a:gd name="connsiteX8" fmla="*/ 664082 w 821289"/>
                  <a:gd name="connsiteY8" fmla="*/ 371984 h 1003491"/>
                  <a:gd name="connsiteX9" fmla="*/ 634554 w 821289"/>
                  <a:gd name="connsiteY9" fmla="*/ 311024 h 1003491"/>
                  <a:gd name="connsiteX10" fmla="*/ 561212 w 821289"/>
                  <a:gd name="connsiteY10" fmla="*/ 116714 h 1003491"/>
                  <a:gd name="connsiteX11" fmla="*/ 476439 w 821289"/>
                  <a:gd name="connsiteY11" fmla="*/ 90044 h 1003491"/>
                  <a:gd name="connsiteX12" fmla="*/ 464057 w 821289"/>
                  <a:gd name="connsiteY12" fmla="*/ 58611 h 1003491"/>
                  <a:gd name="connsiteX13" fmla="*/ 364044 w 821289"/>
                  <a:gd name="connsiteY13" fmla="*/ 509 h 1003491"/>
                  <a:gd name="connsiteX14" fmla="*/ 199262 w 821289"/>
                  <a:gd name="connsiteY14" fmla="*/ 90044 h 1003491"/>
                  <a:gd name="connsiteX15" fmla="*/ 156399 w 821289"/>
                  <a:gd name="connsiteY15" fmla="*/ 127192 h 1003491"/>
                  <a:gd name="connsiteX16" fmla="*/ 56387 w 821289"/>
                  <a:gd name="connsiteY16" fmla="*/ 312929 h 1003491"/>
                  <a:gd name="connsiteX17" fmla="*/ 74484 w 821289"/>
                  <a:gd name="connsiteY17" fmla="*/ 391986 h 1003491"/>
                  <a:gd name="connsiteX18" fmla="*/ 51624 w 821289"/>
                  <a:gd name="connsiteY18" fmla="*/ 502477 h 1003491"/>
                  <a:gd name="connsiteX19" fmla="*/ 12572 w 821289"/>
                  <a:gd name="connsiteY19" fmla="*/ 596774 h 1003491"/>
                  <a:gd name="connsiteX20" fmla="*/ 108774 w 821289"/>
                  <a:gd name="connsiteY20" fmla="*/ 828232 h 1003491"/>
                  <a:gd name="connsiteX21" fmla="*/ 123062 w 821289"/>
                  <a:gd name="connsiteY21" fmla="*/ 839661 h 1003491"/>
                  <a:gd name="connsiteX22" fmla="*/ 122109 w 821289"/>
                  <a:gd name="connsiteY22" fmla="*/ 1003492 h 100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21289" h="1003491">
                    <a:moveTo>
                      <a:pt x="732662" y="900621"/>
                    </a:moveTo>
                    <a:cubicBezTo>
                      <a:pt x="764094" y="888239"/>
                      <a:pt x="777429" y="860617"/>
                      <a:pt x="786954" y="832042"/>
                    </a:cubicBezTo>
                    <a:cubicBezTo>
                      <a:pt x="791717" y="818707"/>
                      <a:pt x="787907" y="803467"/>
                      <a:pt x="779334" y="790132"/>
                    </a:cubicBezTo>
                    <a:cubicBezTo>
                      <a:pt x="771714" y="777749"/>
                      <a:pt x="770762" y="764414"/>
                      <a:pt x="782192" y="755842"/>
                    </a:cubicBezTo>
                    <a:cubicBezTo>
                      <a:pt x="806957" y="737744"/>
                      <a:pt x="821244" y="715836"/>
                      <a:pt x="821244" y="684404"/>
                    </a:cubicBezTo>
                    <a:cubicBezTo>
                      <a:pt x="822197" y="650114"/>
                      <a:pt x="807909" y="618682"/>
                      <a:pt x="786002" y="595821"/>
                    </a:cubicBezTo>
                    <a:cubicBezTo>
                      <a:pt x="763142" y="572009"/>
                      <a:pt x="754569" y="552007"/>
                      <a:pt x="762189" y="518669"/>
                    </a:cubicBezTo>
                    <a:cubicBezTo>
                      <a:pt x="767904" y="491999"/>
                      <a:pt x="755522" y="462471"/>
                      <a:pt x="737424" y="440564"/>
                    </a:cubicBezTo>
                    <a:cubicBezTo>
                      <a:pt x="716469" y="413894"/>
                      <a:pt x="693609" y="390082"/>
                      <a:pt x="664082" y="371984"/>
                    </a:cubicBezTo>
                    <a:cubicBezTo>
                      <a:pt x="641222" y="357696"/>
                      <a:pt x="634554" y="338646"/>
                      <a:pt x="634554" y="311024"/>
                    </a:cubicBezTo>
                    <a:cubicBezTo>
                      <a:pt x="633602" y="237682"/>
                      <a:pt x="614552" y="170054"/>
                      <a:pt x="561212" y="116714"/>
                    </a:cubicBezTo>
                    <a:cubicBezTo>
                      <a:pt x="538352" y="93854"/>
                      <a:pt x="510729" y="81471"/>
                      <a:pt x="476439" y="90044"/>
                    </a:cubicBezTo>
                    <a:cubicBezTo>
                      <a:pt x="466914" y="81471"/>
                      <a:pt x="470724" y="68136"/>
                      <a:pt x="464057" y="58611"/>
                    </a:cubicBezTo>
                    <a:cubicBezTo>
                      <a:pt x="440244" y="22417"/>
                      <a:pt x="406907" y="3367"/>
                      <a:pt x="364044" y="509"/>
                    </a:cubicBezTo>
                    <a:cubicBezTo>
                      <a:pt x="289749" y="-4254"/>
                      <a:pt x="232599" y="24321"/>
                      <a:pt x="199262" y="90044"/>
                    </a:cubicBezTo>
                    <a:cubicBezTo>
                      <a:pt x="188784" y="110999"/>
                      <a:pt x="178307" y="119571"/>
                      <a:pt x="156399" y="127192"/>
                    </a:cubicBezTo>
                    <a:cubicBezTo>
                      <a:pt x="78294" y="156719"/>
                      <a:pt x="41147" y="231014"/>
                      <a:pt x="56387" y="312929"/>
                    </a:cubicBezTo>
                    <a:cubicBezTo>
                      <a:pt x="61149" y="339599"/>
                      <a:pt x="70674" y="365317"/>
                      <a:pt x="74484" y="391986"/>
                    </a:cubicBezTo>
                    <a:cubicBezTo>
                      <a:pt x="79247" y="431039"/>
                      <a:pt x="66864" y="467234"/>
                      <a:pt x="51624" y="502477"/>
                    </a:cubicBezTo>
                    <a:cubicBezTo>
                      <a:pt x="38289" y="533909"/>
                      <a:pt x="23049" y="564389"/>
                      <a:pt x="12572" y="596774"/>
                    </a:cubicBezTo>
                    <a:cubicBezTo>
                      <a:pt x="-19813" y="699644"/>
                      <a:pt x="9714" y="777749"/>
                      <a:pt x="108774" y="828232"/>
                    </a:cubicBezTo>
                    <a:cubicBezTo>
                      <a:pt x="113537" y="830136"/>
                      <a:pt x="120204" y="829184"/>
                      <a:pt x="123062" y="839661"/>
                    </a:cubicBezTo>
                    <a:cubicBezTo>
                      <a:pt x="76389" y="892049"/>
                      <a:pt x="89724" y="948246"/>
                      <a:pt x="122109" y="100349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A45809F8-5ABE-9740-B352-E24D69F8E269}"/>
                  </a:ext>
                </a:extLst>
              </p:cNvPr>
              <p:cNvSpPr/>
              <p:nvPr/>
            </p:nvSpPr>
            <p:spPr>
              <a:xfrm>
                <a:off x="3716403" y="5016995"/>
                <a:ext cx="209801" cy="355123"/>
              </a:xfrm>
              <a:custGeom>
                <a:avLst/>
                <a:gdLst>
                  <a:gd name="connsiteX0" fmla="*/ 209802 w 209801"/>
                  <a:gd name="connsiteY0" fmla="*/ 8394 h 355123"/>
                  <a:gd name="connsiteX1" fmla="*/ 46924 w 209801"/>
                  <a:gd name="connsiteY1" fmla="*/ 55067 h 355123"/>
                  <a:gd name="connsiteX2" fmla="*/ 252 w 209801"/>
                  <a:gd name="connsiteY2" fmla="*/ 178892 h 355123"/>
                  <a:gd name="connsiteX3" fmla="*/ 5014 w 209801"/>
                  <a:gd name="connsiteY3" fmla="*/ 262712 h 355123"/>
                  <a:gd name="connsiteX4" fmla="*/ 63117 w 209801"/>
                  <a:gd name="connsiteY4" fmla="*/ 344627 h 355123"/>
                  <a:gd name="connsiteX5" fmla="*/ 115504 w 209801"/>
                  <a:gd name="connsiteY5" fmla="*/ 349389 h 355123"/>
                  <a:gd name="connsiteX6" fmla="*/ 142174 w 209801"/>
                  <a:gd name="connsiteY6" fmla="*/ 299859 h 355123"/>
                  <a:gd name="connsiteX7" fmla="*/ 118362 w 209801"/>
                  <a:gd name="connsiteY7" fmla="*/ 199847 h 355123"/>
                  <a:gd name="connsiteX8" fmla="*/ 109789 w 209801"/>
                  <a:gd name="connsiteY8" fmla="*/ 113169 h 355123"/>
                  <a:gd name="connsiteX9" fmla="*/ 194562 w 209801"/>
                  <a:gd name="connsiteY9" fmla="*/ 34112 h 355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9801" h="355123">
                    <a:moveTo>
                      <a:pt x="209802" y="8394"/>
                    </a:moveTo>
                    <a:cubicBezTo>
                      <a:pt x="158367" y="-13513"/>
                      <a:pt x="87882" y="9347"/>
                      <a:pt x="46924" y="55067"/>
                    </a:cubicBezTo>
                    <a:cubicBezTo>
                      <a:pt x="15492" y="90309"/>
                      <a:pt x="-701" y="131267"/>
                      <a:pt x="252" y="178892"/>
                    </a:cubicBezTo>
                    <a:cubicBezTo>
                      <a:pt x="252" y="207467"/>
                      <a:pt x="-1653" y="235089"/>
                      <a:pt x="5014" y="262712"/>
                    </a:cubicBezTo>
                    <a:cubicBezTo>
                      <a:pt x="12634" y="298907"/>
                      <a:pt x="33589" y="324624"/>
                      <a:pt x="63117" y="344627"/>
                    </a:cubicBezTo>
                    <a:cubicBezTo>
                      <a:pt x="80262" y="356057"/>
                      <a:pt x="98359" y="358914"/>
                      <a:pt x="115504" y="349389"/>
                    </a:cubicBezTo>
                    <a:cubicBezTo>
                      <a:pt x="133602" y="338912"/>
                      <a:pt x="142174" y="320814"/>
                      <a:pt x="142174" y="299859"/>
                    </a:cubicBezTo>
                    <a:cubicBezTo>
                      <a:pt x="143127" y="264617"/>
                      <a:pt x="125982" y="233184"/>
                      <a:pt x="118362" y="199847"/>
                    </a:cubicBezTo>
                    <a:cubicBezTo>
                      <a:pt x="112647" y="171272"/>
                      <a:pt x="108837" y="142697"/>
                      <a:pt x="109789" y="113169"/>
                    </a:cubicBezTo>
                    <a:cubicBezTo>
                      <a:pt x="110742" y="71259"/>
                      <a:pt x="142174" y="32207"/>
                      <a:pt x="194562" y="3411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827A5E79-66DA-2D36-8255-7841A68399AC}"/>
                  </a:ext>
                </a:extLst>
              </p:cNvPr>
              <p:cNvSpPr/>
              <p:nvPr/>
            </p:nvSpPr>
            <p:spPr>
              <a:xfrm>
                <a:off x="4258627" y="4877307"/>
                <a:ext cx="357341" cy="268313"/>
              </a:xfrm>
              <a:custGeom>
                <a:avLst/>
                <a:gdLst>
                  <a:gd name="connsiteX0" fmla="*/ 42863 w 357341"/>
                  <a:gd name="connsiteY0" fmla="*/ 82360 h 268313"/>
                  <a:gd name="connsiteX1" fmla="*/ 126682 w 357341"/>
                  <a:gd name="connsiteY1" fmla="*/ 76645 h 268313"/>
                  <a:gd name="connsiteX2" fmla="*/ 213360 w 357341"/>
                  <a:gd name="connsiteY2" fmla="*/ 187135 h 268313"/>
                  <a:gd name="connsiteX3" fmla="*/ 262890 w 357341"/>
                  <a:gd name="connsiteY3" fmla="*/ 250000 h 268313"/>
                  <a:gd name="connsiteX4" fmla="*/ 336232 w 357341"/>
                  <a:gd name="connsiteY4" fmla="*/ 260478 h 268313"/>
                  <a:gd name="connsiteX5" fmla="*/ 352425 w 357341"/>
                  <a:gd name="connsiteY5" fmla="*/ 176658 h 268313"/>
                  <a:gd name="connsiteX6" fmla="*/ 280988 w 357341"/>
                  <a:gd name="connsiteY6" fmla="*/ 89980 h 268313"/>
                  <a:gd name="connsiteX7" fmla="*/ 160020 w 357341"/>
                  <a:gd name="connsiteY7" fmla="*/ 10923 h 268313"/>
                  <a:gd name="connsiteX8" fmla="*/ 7620 w 357341"/>
                  <a:gd name="connsiteY8" fmla="*/ 57595 h 268313"/>
                  <a:gd name="connsiteX9" fmla="*/ 0 w 357341"/>
                  <a:gd name="connsiteY9" fmla="*/ 70930 h 268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7341" h="268313">
                    <a:moveTo>
                      <a:pt x="42863" y="82360"/>
                    </a:moveTo>
                    <a:cubicBezTo>
                      <a:pt x="72390" y="50928"/>
                      <a:pt x="94297" y="49975"/>
                      <a:pt x="126682" y="76645"/>
                    </a:cubicBezTo>
                    <a:cubicBezTo>
                      <a:pt x="163830" y="107125"/>
                      <a:pt x="186690" y="149035"/>
                      <a:pt x="213360" y="187135"/>
                    </a:cubicBezTo>
                    <a:cubicBezTo>
                      <a:pt x="228600" y="209043"/>
                      <a:pt x="240030" y="233808"/>
                      <a:pt x="262890" y="250000"/>
                    </a:cubicBezTo>
                    <a:cubicBezTo>
                      <a:pt x="290513" y="270003"/>
                      <a:pt x="319088" y="273813"/>
                      <a:pt x="336232" y="260478"/>
                    </a:cubicBezTo>
                    <a:cubicBezTo>
                      <a:pt x="356235" y="245238"/>
                      <a:pt x="362902" y="204280"/>
                      <a:pt x="352425" y="176658"/>
                    </a:cubicBezTo>
                    <a:cubicBezTo>
                      <a:pt x="338138" y="139510"/>
                      <a:pt x="309563" y="114745"/>
                      <a:pt x="280988" y="89980"/>
                    </a:cubicBezTo>
                    <a:cubicBezTo>
                      <a:pt x="244792" y="57595"/>
                      <a:pt x="204788" y="29973"/>
                      <a:pt x="160020" y="10923"/>
                    </a:cubicBezTo>
                    <a:cubicBezTo>
                      <a:pt x="99060" y="-13842"/>
                      <a:pt x="42863" y="4255"/>
                      <a:pt x="7620" y="57595"/>
                    </a:cubicBezTo>
                    <a:cubicBezTo>
                      <a:pt x="4763" y="61405"/>
                      <a:pt x="1905" y="66168"/>
                      <a:pt x="0" y="709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834FF92F-919A-D448-BEDC-D27879376D51}"/>
                  </a:ext>
                </a:extLst>
              </p:cNvPr>
              <p:cNvSpPr/>
              <p:nvPr/>
            </p:nvSpPr>
            <p:spPr>
              <a:xfrm>
                <a:off x="4012530" y="4363402"/>
                <a:ext cx="71789" cy="588644"/>
              </a:xfrm>
              <a:custGeom>
                <a:avLst/>
                <a:gdLst>
                  <a:gd name="connsiteX0" fmla="*/ 66075 w 71789"/>
                  <a:gd name="connsiteY0" fmla="*/ 0 h 588644"/>
                  <a:gd name="connsiteX1" fmla="*/ 26070 w 71789"/>
                  <a:gd name="connsiteY1" fmla="*/ 204788 h 588644"/>
                  <a:gd name="connsiteX2" fmla="*/ 29880 w 71789"/>
                  <a:gd name="connsiteY2" fmla="*/ 504825 h 588644"/>
                  <a:gd name="connsiteX3" fmla="*/ 71790 w 71789"/>
                  <a:gd name="connsiteY3" fmla="*/ 588645 h 588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789" h="588644">
                    <a:moveTo>
                      <a:pt x="66075" y="0"/>
                    </a:moveTo>
                    <a:cubicBezTo>
                      <a:pt x="80362" y="73342"/>
                      <a:pt x="50835" y="139065"/>
                      <a:pt x="26070" y="204788"/>
                    </a:cubicBezTo>
                    <a:cubicBezTo>
                      <a:pt x="-12030" y="306705"/>
                      <a:pt x="-6315" y="405765"/>
                      <a:pt x="29880" y="504825"/>
                    </a:cubicBezTo>
                    <a:cubicBezTo>
                      <a:pt x="40357" y="534353"/>
                      <a:pt x="57502" y="561022"/>
                      <a:pt x="71790" y="58864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CA995E52-620B-ED1A-3318-A44E338F3AB8}"/>
                  </a:ext>
                </a:extLst>
              </p:cNvPr>
              <p:cNvSpPr/>
              <p:nvPr/>
            </p:nvSpPr>
            <p:spPr>
              <a:xfrm>
                <a:off x="3882576" y="4938737"/>
                <a:ext cx="565248" cy="483845"/>
              </a:xfrm>
              <a:custGeom>
                <a:avLst/>
                <a:gdLst>
                  <a:gd name="connsiteX0" fmla="*/ 300804 w 565248"/>
                  <a:gd name="connsiteY0" fmla="*/ 483845 h 483845"/>
                  <a:gd name="connsiteX1" fmla="*/ 221746 w 565248"/>
                  <a:gd name="connsiteY1" fmla="*/ 479083 h 483845"/>
                  <a:gd name="connsiteX2" fmla="*/ 43629 w 565248"/>
                  <a:gd name="connsiteY2" fmla="*/ 385738 h 483845"/>
                  <a:gd name="connsiteX3" fmla="*/ 28389 w 565248"/>
                  <a:gd name="connsiteY3" fmla="*/ 160948 h 483845"/>
                  <a:gd name="connsiteX4" fmla="*/ 248416 w 565248"/>
                  <a:gd name="connsiteY4" fmla="*/ 3785 h 483845"/>
                  <a:gd name="connsiteX5" fmla="*/ 536071 w 565248"/>
                  <a:gd name="connsiteY5" fmla="*/ 129515 h 483845"/>
                  <a:gd name="connsiteX6" fmla="*/ 523689 w 565248"/>
                  <a:gd name="connsiteY6" fmla="*/ 357163 h 483845"/>
                  <a:gd name="connsiteX7" fmla="*/ 379861 w 565248"/>
                  <a:gd name="connsiteY7" fmla="*/ 460033 h 483845"/>
                  <a:gd name="connsiteX8" fmla="*/ 361764 w 565248"/>
                  <a:gd name="connsiteY8" fmla="*/ 472415 h 48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5248" h="483845">
                    <a:moveTo>
                      <a:pt x="300804" y="483845"/>
                    </a:moveTo>
                    <a:cubicBezTo>
                      <a:pt x="275086" y="476225"/>
                      <a:pt x="248416" y="482893"/>
                      <a:pt x="221746" y="479083"/>
                    </a:cubicBezTo>
                    <a:cubicBezTo>
                      <a:pt x="151261" y="468605"/>
                      <a:pt x="89349" y="440983"/>
                      <a:pt x="43629" y="385738"/>
                    </a:cubicBezTo>
                    <a:cubicBezTo>
                      <a:pt x="-10664" y="320015"/>
                      <a:pt x="-12569" y="240005"/>
                      <a:pt x="28389" y="160948"/>
                    </a:cubicBezTo>
                    <a:cubicBezTo>
                      <a:pt x="73156" y="72365"/>
                      <a:pt x="151261" y="19025"/>
                      <a:pt x="248416" y="3785"/>
                    </a:cubicBezTo>
                    <a:cubicBezTo>
                      <a:pt x="356049" y="-13360"/>
                      <a:pt x="474159" y="27598"/>
                      <a:pt x="536071" y="129515"/>
                    </a:cubicBezTo>
                    <a:cubicBezTo>
                      <a:pt x="579886" y="202858"/>
                      <a:pt x="573219" y="285725"/>
                      <a:pt x="523689" y="357163"/>
                    </a:cubicBezTo>
                    <a:cubicBezTo>
                      <a:pt x="488446" y="408598"/>
                      <a:pt x="437964" y="440030"/>
                      <a:pt x="379861" y="460033"/>
                    </a:cubicBezTo>
                    <a:cubicBezTo>
                      <a:pt x="372241" y="462890"/>
                      <a:pt x="365574" y="463843"/>
                      <a:pt x="361764" y="4724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7A6AF656-1814-AA2D-F2F8-73141F8BA9E8}"/>
                  </a:ext>
                </a:extLst>
              </p:cNvPr>
              <p:cNvSpPr/>
              <p:nvPr/>
            </p:nvSpPr>
            <p:spPr>
              <a:xfrm>
                <a:off x="4080076" y="4405312"/>
                <a:ext cx="46153" cy="535305"/>
              </a:xfrm>
              <a:custGeom>
                <a:avLst/>
                <a:gdLst>
                  <a:gd name="connsiteX0" fmla="*/ 29961 w 46153"/>
                  <a:gd name="connsiteY0" fmla="*/ 0 h 535305"/>
                  <a:gd name="connsiteX1" fmla="*/ 33771 w 46153"/>
                  <a:gd name="connsiteY1" fmla="*/ 104775 h 535305"/>
                  <a:gd name="connsiteX2" fmla="*/ 9006 w 46153"/>
                  <a:gd name="connsiteY2" fmla="*/ 230505 h 535305"/>
                  <a:gd name="connsiteX3" fmla="*/ 46154 w 46153"/>
                  <a:gd name="connsiteY3" fmla="*/ 535305 h 535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153" h="535305">
                    <a:moveTo>
                      <a:pt x="29961" y="0"/>
                    </a:moveTo>
                    <a:cubicBezTo>
                      <a:pt x="30914" y="35243"/>
                      <a:pt x="36629" y="69532"/>
                      <a:pt x="33771" y="104775"/>
                    </a:cubicBezTo>
                    <a:cubicBezTo>
                      <a:pt x="29961" y="147638"/>
                      <a:pt x="15674" y="188595"/>
                      <a:pt x="9006" y="230505"/>
                    </a:cubicBezTo>
                    <a:cubicBezTo>
                      <a:pt x="-7186" y="335280"/>
                      <a:pt x="-5281" y="438150"/>
                      <a:pt x="46154" y="53530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43C49F78-1F7C-AA17-C2BC-AE9BCF71ABFC}"/>
                  </a:ext>
                </a:extLst>
              </p:cNvPr>
              <p:cNvSpPr/>
              <p:nvPr/>
            </p:nvSpPr>
            <p:spPr>
              <a:xfrm>
                <a:off x="3968320" y="5401627"/>
                <a:ext cx="60754" cy="369570"/>
              </a:xfrm>
              <a:custGeom>
                <a:avLst/>
                <a:gdLst>
                  <a:gd name="connsiteX0" fmla="*/ 60754 w 60754"/>
                  <a:gd name="connsiteY0" fmla="*/ 0 h 369570"/>
                  <a:gd name="connsiteX1" fmla="*/ 6462 w 60754"/>
                  <a:gd name="connsiteY1" fmla="*/ 170498 h 369570"/>
                  <a:gd name="connsiteX2" fmla="*/ 47419 w 60754"/>
                  <a:gd name="connsiteY2" fmla="*/ 369570 h 36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754" h="369570">
                    <a:moveTo>
                      <a:pt x="60754" y="0"/>
                    </a:moveTo>
                    <a:cubicBezTo>
                      <a:pt x="36942" y="55245"/>
                      <a:pt x="18844" y="112395"/>
                      <a:pt x="6462" y="170498"/>
                    </a:cubicBezTo>
                    <a:cubicBezTo>
                      <a:pt x="-7826" y="241935"/>
                      <a:pt x="-206" y="310515"/>
                      <a:pt x="47419" y="3695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29CC49B-29ED-3655-9E9A-0B306DD01699}"/>
                  </a:ext>
                </a:extLst>
              </p:cNvPr>
              <p:cNvSpPr/>
              <p:nvPr/>
            </p:nvSpPr>
            <p:spPr>
              <a:xfrm>
                <a:off x="3699364" y="5497830"/>
                <a:ext cx="253510" cy="172334"/>
              </a:xfrm>
              <a:custGeom>
                <a:avLst/>
                <a:gdLst>
                  <a:gd name="connsiteX0" fmla="*/ 253511 w 253510"/>
                  <a:gd name="connsiteY0" fmla="*/ 168593 h 172334"/>
                  <a:gd name="connsiteX1" fmla="*/ 48723 w 253510"/>
                  <a:gd name="connsiteY1" fmla="*/ 42863 h 172334"/>
                  <a:gd name="connsiteX2" fmla="*/ 17291 w 253510"/>
                  <a:gd name="connsiteY2" fmla="*/ 0 h 172334"/>
                  <a:gd name="connsiteX3" fmla="*/ 4908 w 253510"/>
                  <a:gd name="connsiteY3" fmla="*/ 48577 h 172334"/>
                  <a:gd name="connsiteX4" fmla="*/ 19196 w 253510"/>
                  <a:gd name="connsiteY4" fmla="*/ 85725 h 172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510" h="172334">
                    <a:moveTo>
                      <a:pt x="253511" y="168593"/>
                    </a:moveTo>
                    <a:cubicBezTo>
                      <a:pt x="154451" y="189547"/>
                      <a:pt x="77298" y="119063"/>
                      <a:pt x="48723" y="42863"/>
                    </a:cubicBezTo>
                    <a:cubicBezTo>
                      <a:pt x="42056" y="25718"/>
                      <a:pt x="32531" y="11430"/>
                      <a:pt x="17291" y="0"/>
                    </a:cubicBezTo>
                    <a:cubicBezTo>
                      <a:pt x="-8427" y="11430"/>
                      <a:pt x="1098" y="32385"/>
                      <a:pt x="4908" y="48577"/>
                    </a:cubicBezTo>
                    <a:cubicBezTo>
                      <a:pt x="7766" y="60960"/>
                      <a:pt x="15386" y="73343"/>
                      <a:pt x="19196" y="8572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C3624A00-7DF4-65CF-7470-A1574F8E9CE7}"/>
                  </a:ext>
                </a:extLst>
              </p:cNvPr>
              <p:cNvSpPr/>
              <p:nvPr/>
            </p:nvSpPr>
            <p:spPr>
              <a:xfrm>
                <a:off x="4104322" y="4547234"/>
                <a:ext cx="200025" cy="225742"/>
              </a:xfrm>
              <a:custGeom>
                <a:avLst/>
                <a:gdLst>
                  <a:gd name="connsiteX0" fmla="*/ 200025 w 200025"/>
                  <a:gd name="connsiteY0" fmla="*/ 0 h 225742"/>
                  <a:gd name="connsiteX1" fmla="*/ 165735 w 200025"/>
                  <a:gd name="connsiteY1" fmla="*/ 120968 h 225742"/>
                  <a:gd name="connsiteX2" fmla="*/ 0 w 200025"/>
                  <a:gd name="connsiteY2" fmla="*/ 225743 h 225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0025" h="225742">
                    <a:moveTo>
                      <a:pt x="200025" y="0"/>
                    </a:moveTo>
                    <a:cubicBezTo>
                      <a:pt x="196215" y="42863"/>
                      <a:pt x="188595" y="83820"/>
                      <a:pt x="165735" y="120968"/>
                    </a:cubicBezTo>
                    <a:cubicBezTo>
                      <a:pt x="127635" y="182880"/>
                      <a:pt x="77153" y="224790"/>
                      <a:pt x="0" y="22574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A41029EC-2B4F-63A9-70EC-A847279349D2}"/>
                  </a:ext>
                </a:extLst>
              </p:cNvPr>
              <p:cNvSpPr/>
              <p:nvPr/>
            </p:nvSpPr>
            <p:spPr>
              <a:xfrm>
                <a:off x="4211954" y="5146357"/>
                <a:ext cx="179704" cy="152658"/>
              </a:xfrm>
              <a:custGeom>
                <a:avLst/>
                <a:gdLst>
                  <a:gd name="connsiteX0" fmla="*/ 171450 w 179704"/>
                  <a:gd name="connsiteY0" fmla="*/ 0 h 152658"/>
                  <a:gd name="connsiteX1" fmla="*/ 142875 w 179704"/>
                  <a:gd name="connsiteY1" fmla="*/ 126683 h 152658"/>
                  <a:gd name="connsiteX2" fmla="*/ 16192 w 179704"/>
                  <a:gd name="connsiteY2" fmla="*/ 128588 h 152658"/>
                  <a:gd name="connsiteX3" fmla="*/ 0 w 179704"/>
                  <a:gd name="connsiteY3" fmla="*/ 120968 h 152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704" h="152658">
                    <a:moveTo>
                      <a:pt x="171450" y="0"/>
                    </a:moveTo>
                    <a:cubicBezTo>
                      <a:pt x="187642" y="47625"/>
                      <a:pt x="180975" y="90488"/>
                      <a:pt x="142875" y="126683"/>
                    </a:cubicBezTo>
                    <a:cubicBezTo>
                      <a:pt x="107633" y="160020"/>
                      <a:pt x="55245" y="161925"/>
                      <a:pt x="16192" y="128588"/>
                    </a:cubicBezTo>
                    <a:cubicBezTo>
                      <a:pt x="11430" y="124778"/>
                      <a:pt x="6667" y="120968"/>
                      <a:pt x="0" y="12096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58DCAED-4C34-6F0C-61A8-3969A84B4429}"/>
                  </a:ext>
                </a:extLst>
              </p:cNvPr>
              <p:cNvSpPr/>
              <p:nvPr/>
            </p:nvSpPr>
            <p:spPr>
              <a:xfrm>
                <a:off x="3990022" y="5235892"/>
                <a:ext cx="217855" cy="132891"/>
              </a:xfrm>
              <a:custGeom>
                <a:avLst/>
                <a:gdLst>
                  <a:gd name="connsiteX0" fmla="*/ 209550 w 217855"/>
                  <a:gd name="connsiteY0" fmla="*/ 0 h 132891"/>
                  <a:gd name="connsiteX1" fmla="*/ 181928 w 217855"/>
                  <a:gd name="connsiteY1" fmla="*/ 101917 h 132891"/>
                  <a:gd name="connsiteX2" fmla="*/ 73343 w 217855"/>
                  <a:gd name="connsiteY2" fmla="*/ 125730 h 132891"/>
                  <a:gd name="connsiteX3" fmla="*/ 0 w 217855"/>
                  <a:gd name="connsiteY3" fmla="*/ 58102 h 13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855" h="132891">
                    <a:moveTo>
                      <a:pt x="209550" y="0"/>
                    </a:moveTo>
                    <a:cubicBezTo>
                      <a:pt x="231458" y="41910"/>
                      <a:pt x="205740" y="74295"/>
                      <a:pt x="181928" y="101917"/>
                    </a:cubicBezTo>
                    <a:cubicBezTo>
                      <a:pt x="154305" y="133350"/>
                      <a:pt x="112395" y="140017"/>
                      <a:pt x="73343" y="125730"/>
                    </a:cubicBezTo>
                    <a:cubicBezTo>
                      <a:pt x="40005" y="114300"/>
                      <a:pt x="12383" y="93345"/>
                      <a:pt x="0" y="5810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CC5B2D43-F100-1156-7B26-43EC653D2BD2}"/>
                  </a:ext>
                </a:extLst>
              </p:cNvPr>
              <p:cNvSpPr/>
              <p:nvPr/>
            </p:nvSpPr>
            <p:spPr>
              <a:xfrm>
                <a:off x="4382202" y="5598794"/>
                <a:ext cx="98401" cy="213822"/>
              </a:xfrm>
              <a:custGeom>
                <a:avLst/>
                <a:gdLst>
                  <a:gd name="connsiteX0" fmla="*/ 1203 w 98401"/>
                  <a:gd name="connsiteY0" fmla="*/ 0 h 213822"/>
                  <a:gd name="connsiteX1" fmla="*/ 11680 w 98401"/>
                  <a:gd name="connsiteY1" fmla="*/ 68580 h 213822"/>
                  <a:gd name="connsiteX2" fmla="*/ 52638 w 98401"/>
                  <a:gd name="connsiteY2" fmla="*/ 144780 h 213822"/>
                  <a:gd name="connsiteX3" fmla="*/ 83118 w 98401"/>
                  <a:gd name="connsiteY3" fmla="*/ 167640 h 213822"/>
                  <a:gd name="connsiteX4" fmla="*/ 97405 w 98401"/>
                  <a:gd name="connsiteY4" fmla="*/ 200025 h 213822"/>
                  <a:gd name="connsiteX5" fmla="*/ 65973 w 98401"/>
                  <a:gd name="connsiteY5" fmla="*/ 213360 h 21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401" h="213822">
                    <a:moveTo>
                      <a:pt x="1203" y="0"/>
                    </a:moveTo>
                    <a:cubicBezTo>
                      <a:pt x="-2607" y="23813"/>
                      <a:pt x="3108" y="46673"/>
                      <a:pt x="11680" y="68580"/>
                    </a:cubicBezTo>
                    <a:cubicBezTo>
                      <a:pt x="23110" y="95250"/>
                      <a:pt x="38350" y="120015"/>
                      <a:pt x="52638" y="144780"/>
                    </a:cubicBezTo>
                    <a:cubicBezTo>
                      <a:pt x="60258" y="157163"/>
                      <a:pt x="73593" y="158115"/>
                      <a:pt x="83118" y="167640"/>
                    </a:cubicBezTo>
                    <a:cubicBezTo>
                      <a:pt x="93595" y="177165"/>
                      <a:pt x="101215" y="186690"/>
                      <a:pt x="97405" y="200025"/>
                    </a:cubicBezTo>
                    <a:cubicBezTo>
                      <a:pt x="93595" y="215265"/>
                      <a:pt x="79308" y="214313"/>
                      <a:pt x="65973" y="21336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BCE8FE76-F0AC-FE42-9042-7AB6FBBF9CAF}"/>
                  </a:ext>
                </a:extLst>
              </p:cNvPr>
              <p:cNvSpPr/>
              <p:nvPr/>
            </p:nvSpPr>
            <p:spPr>
              <a:xfrm>
                <a:off x="3719608" y="5651182"/>
                <a:ext cx="211358" cy="81338"/>
              </a:xfrm>
              <a:custGeom>
                <a:avLst/>
                <a:gdLst>
                  <a:gd name="connsiteX0" fmla="*/ 9429 w 211358"/>
                  <a:gd name="connsiteY0" fmla="*/ 0 h 81338"/>
                  <a:gd name="connsiteX1" fmla="*/ 27526 w 211358"/>
                  <a:gd name="connsiteY1" fmla="*/ 52388 h 81338"/>
                  <a:gd name="connsiteX2" fmla="*/ 198024 w 211358"/>
                  <a:gd name="connsiteY2" fmla="*/ 70485 h 81338"/>
                  <a:gd name="connsiteX3" fmla="*/ 211359 w 211358"/>
                  <a:gd name="connsiteY3" fmla="*/ 67628 h 8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358" h="81338">
                    <a:moveTo>
                      <a:pt x="9429" y="0"/>
                    </a:moveTo>
                    <a:cubicBezTo>
                      <a:pt x="-6764" y="23813"/>
                      <a:pt x="-2954" y="36195"/>
                      <a:pt x="27526" y="52388"/>
                    </a:cubicBezTo>
                    <a:cubicBezTo>
                      <a:pt x="81819" y="81915"/>
                      <a:pt x="138969" y="90488"/>
                      <a:pt x="198024" y="70485"/>
                    </a:cubicBezTo>
                    <a:cubicBezTo>
                      <a:pt x="201834" y="69532"/>
                      <a:pt x="206596" y="68580"/>
                      <a:pt x="211359" y="6762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90D244B1-B02A-AA43-B460-9A023C800A1A}"/>
                  </a:ext>
                </a:extLst>
              </p:cNvPr>
              <p:cNvSpPr/>
              <p:nvPr/>
            </p:nvSpPr>
            <p:spPr>
              <a:xfrm>
                <a:off x="4362450" y="5377815"/>
                <a:ext cx="72007" cy="310515"/>
              </a:xfrm>
              <a:custGeom>
                <a:avLst/>
                <a:gdLst>
                  <a:gd name="connsiteX0" fmla="*/ 0 w 72007"/>
                  <a:gd name="connsiteY0" fmla="*/ 0 h 310515"/>
                  <a:gd name="connsiteX1" fmla="*/ 70485 w 72007"/>
                  <a:gd name="connsiteY1" fmla="*/ 210503 h 310515"/>
                  <a:gd name="connsiteX2" fmla="*/ 60008 w 72007"/>
                  <a:gd name="connsiteY2" fmla="*/ 310515 h 310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007" h="310515">
                    <a:moveTo>
                      <a:pt x="0" y="0"/>
                    </a:moveTo>
                    <a:cubicBezTo>
                      <a:pt x="46672" y="61912"/>
                      <a:pt x="64770" y="134303"/>
                      <a:pt x="70485" y="210503"/>
                    </a:cubicBezTo>
                    <a:cubicBezTo>
                      <a:pt x="73342" y="243840"/>
                      <a:pt x="73342" y="278130"/>
                      <a:pt x="60008" y="3105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59A59133-D31F-5148-2B0A-456564A77C05}"/>
                  </a:ext>
                </a:extLst>
              </p:cNvPr>
              <p:cNvSpPr/>
              <p:nvPr/>
            </p:nvSpPr>
            <p:spPr>
              <a:xfrm>
                <a:off x="3868102" y="4500562"/>
                <a:ext cx="125729" cy="158115"/>
              </a:xfrm>
              <a:custGeom>
                <a:avLst/>
                <a:gdLst>
                  <a:gd name="connsiteX0" fmla="*/ 0 w 125729"/>
                  <a:gd name="connsiteY0" fmla="*/ 0 h 158115"/>
                  <a:gd name="connsiteX1" fmla="*/ 8572 w 125729"/>
                  <a:gd name="connsiteY1" fmla="*/ 62865 h 158115"/>
                  <a:gd name="connsiteX2" fmla="*/ 125730 w 125729"/>
                  <a:gd name="connsiteY2" fmla="*/ 158115 h 158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729" h="158115">
                    <a:moveTo>
                      <a:pt x="0" y="0"/>
                    </a:moveTo>
                    <a:cubicBezTo>
                      <a:pt x="2857" y="20955"/>
                      <a:pt x="1905" y="42863"/>
                      <a:pt x="8572" y="62865"/>
                    </a:cubicBezTo>
                    <a:cubicBezTo>
                      <a:pt x="28575" y="119063"/>
                      <a:pt x="53340" y="153353"/>
                      <a:pt x="125730" y="1581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F9A54116-4463-B9F0-9D6E-A32759880ED6}"/>
                  </a:ext>
                </a:extLst>
              </p:cNvPr>
              <p:cNvSpPr/>
              <p:nvPr/>
            </p:nvSpPr>
            <p:spPr>
              <a:xfrm>
                <a:off x="4011682" y="5630227"/>
                <a:ext cx="80456" cy="206953"/>
              </a:xfrm>
              <a:custGeom>
                <a:avLst/>
                <a:gdLst>
                  <a:gd name="connsiteX0" fmla="*/ 72638 w 80456"/>
                  <a:gd name="connsiteY0" fmla="*/ 0 h 206953"/>
                  <a:gd name="connsiteX1" fmla="*/ 76448 w 80456"/>
                  <a:gd name="connsiteY1" fmla="*/ 110490 h 206953"/>
                  <a:gd name="connsiteX2" fmla="*/ 44063 w 80456"/>
                  <a:gd name="connsiteY2" fmla="*/ 154305 h 206953"/>
                  <a:gd name="connsiteX3" fmla="*/ 18345 w 80456"/>
                  <a:gd name="connsiteY3" fmla="*/ 165735 h 206953"/>
                  <a:gd name="connsiteX4" fmla="*/ 1200 w 80456"/>
                  <a:gd name="connsiteY4" fmla="*/ 191453 h 206953"/>
                  <a:gd name="connsiteX5" fmla="*/ 30727 w 80456"/>
                  <a:gd name="connsiteY5" fmla="*/ 206693 h 20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456" h="206953">
                    <a:moveTo>
                      <a:pt x="72638" y="0"/>
                    </a:moveTo>
                    <a:cubicBezTo>
                      <a:pt x="81210" y="36195"/>
                      <a:pt x="83115" y="72390"/>
                      <a:pt x="76448" y="110490"/>
                    </a:cubicBezTo>
                    <a:cubicBezTo>
                      <a:pt x="72638" y="132398"/>
                      <a:pt x="61208" y="144780"/>
                      <a:pt x="44063" y="154305"/>
                    </a:cubicBezTo>
                    <a:cubicBezTo>
                      <a:pt x="35490" y="159068"/>
                      <a:pt x="25013" y="159068"/>
                      <a:pt x="18345" y="165735"/>
                    </a:cubicBezTo>
                    <a:cubicBezTo>
                      <a:pt x="11677" y="172403"/>
                      <a:pt x="-4515" y="174308"/>
                      <a:pt x="1200" y="191453"/>
                    </a:cubicBezTo>
                    <a:cubicBezTo>
                      <a:pt x="6915" y="206693"/>
                      <a:pt x="18345" y="207645"/>
                      <a:pt x="30727" y="20669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9364770A-CE9B-1298-2C07-EE3B882531A4}"/>
                  </a:ext>
                </a:extLst>
              </p:cNvPr>
              <p:cNvSpPr/>
              <p:nvPr/>
            </p:nvSpPr>
            <p:spPr>
              <a:xfrm>
                <a:off x="4123372" y="5151642"/>
                <a:ext cx="123855" cy="80139"/>
              </a:xfrm>
              <a:custGeom>
                <a:avLst/>
                <a:gdLst>
                  <a:gd name="connsiteX0" fmla="*/ 0 w 123855"/>
                  <a:gd name="connsiteY0" fmla="*/ 63295 h 80139"/>
                  <a:gd name="connsiteX1" fmla="*/ 34290 w 123855"/>
                  <a:gd name="connsiteY1" fmla="*/ 76630 h 80139"/>
                  <a:gd name="connsiteX2" fmla="*/ 120968 w 123855"/>
                  <a:gd name="connsiteY2" fmla="*/ 34720 h 80139"/>
                  <a:gd name="connsiteX3" fmla="*/ 100013 w 123855"/>
                  <a:gd name="connsiteY3" fmla="*/ 430 h 80139"/>
                  <a:gd name="connsiteX4" fmla="*/ 13335 w 123855"/>
                  <a:gd name="connsiteY4" fmla="*/ 24243 h 80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55" h="80139">
                    <a:moveTo>
                      <a:pt x="0" y="63295"/>
                    </a:moveTo>
                    <a:cubicBezTo>
                      <a:pt x="11430" y="68058"/>
                      <a:pt x="22860" y="72820"/>
                      <a:pt x="34290" y="76630"/>
                    </a:cubicBezTo>
                    <a:cubicBezTo>
                      <a:pt x="72390" y="88061"/>
                      <a:pt x="106680" y="70915"/>
                      <a:pt x="120968" y="34720"/>
                    </a:cubicBezTo>
                    <a:cubicBezTo>
                      <a:pt x="128588" y="15670"/>
                      <a:pt x="120968" y="2336"/>
                      <a:pt x="100013" y="430"/>
                    </a:cubicBezTo>
                    <a:cubicBezTo>
                      <a:pt x="68580" y="-1474"/>
                      <a:pt x="38100" y="2336"/>
                      <a:pt x="13335" y="2424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2E6A9418-58E3-C4F7-3FD4-3846736A58F6}"/>
                  </a:ext>
                </a:extLst>
              </p:cNvPr>
              <p:cNvSpPr/>
              <p:nvPr/>
            </p:nvSpPr>
            <p:spPr>
              <a:xfrm>
                <a:off x="4310062" y="5666422"/>
                <a:ext cx="84837" cy="175259"/>
              </a:xfrm>
              <a:custGeom>
                <a:avLst/>
                <a:gdLst>
                  <a:gd name="connsiteX0" fmla="*/ 0 w 84837"/>
                  <a:gd name="connsiteY0" fmla="*/ 0 h 175259"/>
                  <a:gd name="connsiteX1" fmla="*/ 23813 w 84837"/>
                  <a:gd name="connsiteY1" fmla="*/ 70485 h 175259"/>
                  <a:gd name="connsiteX2" fmla="*/ 23813 w 84837"/>
                  <a:gd name="connsiteY2" fmla="*/ 118110 h 175259"/>
                  <a:gd name="connsiteX3" fmla="*/ 56197 w 84837"/>
                  <a:gd name="connsiteY3" fmla="*/ 175260 h 175259"/>
                  <a:gd name="connsiteX4" fmla="*/ 84772 w 84837"/>
                  <a:gd name="connsiteY4" fmla="*/ 136207 h 175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837" h="175259">
                    <a:moveTo>
                      <a:pt x="0" y="0"/>
                    </a:moveTo>
                    <a:cubicBezTo>
                      <a:pt x="17145" y="20955"/>
                      <a:pt x="24765" y="43815"/>
                      <a:pt x="23813" y="70485"/>
                    </a:cubicBezTo>
                    <a:cubicBezTo>
                      <a:pt x="22860" y="86677"/>
                      <a:pt x="24765" y="101917"/>
                      <a:pt x="23813" y="118110"/>
                    </a:cubicBezTo>
                    <a:cubicBezTo>
                      <a:pt x="21908" y="143827"/>
                      <a:pt x="27622" y="164782"/>
                      <a:pt x="56197" y="175260"/>
                    </a:cubicBezTo>
                    <a:cubicBezTo>
                      <a:pt x="76200" y="172402"/>
                      <a:pt x="85725" y="158115"/>
                      <a:pt x="84772" y="13620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83764AA2-A45D-2625-2365-D1D91BF064A4}"/>
                  </a:ext>
                </a:extLst>
              </p:cNvPr>
              <p:cNvSpPr/>
              <p:nvPr/>
            </p:nvSpPr>
            <p:spPr>
              <a:xfrm>
                <a:off x="4144327" y="5803582"/>
                <a:ext cx="165734" cy="32512"/>
              </a:xfrm>
              <a:custGeom>
                <a:avLst/>
                <a:gdLst>
                  <a:gd name="connsiteX0" fmla="*/ 165735 w 165734"/>
                  <a:gd name="connsiteY0" fmla="*/ 0 h 32512"/>
                  <a:gd name="connsiteX1" fmla="*/ 0 w 165734"/>
                  <a:gd name="connsiteY1" fmla="*/ 20955 h 32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34" h="32512">
                    <a:moveTo>
                      <a:pt x="165735" y="0"/>
                    </a:moveTo>
                    <a:cubicBezTo>
                      <a:pt x="114300" y="37148"/>
                      <a:pt x="59055" y="40005"/>
                      <a:pt x="0" y="209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583B4FBD-6DE9-0685-7A3E-17977D30B2BA}"/>
                  </a:ext>
                </a:extLst>
              </p:cNvPr>
              <p:cNvSpPr/>
              <p:nvPr/>
            </p:nvSpPr>
            <p:spPr>
              <a:xfrm>
                <a:off x="4041457" y="5467350"/>
                <a:ext cx="154304" cy="34745"/>
              </a:xfrm>
              <a:custGeom>
                <a:avLst/>
                <a:gdLst>
                  <a:gd name="connsiteX0" fmla="*/ 0 w 154304"/>
                  <a:gd name="connsiteY0" fmla="*/ 0 h 34745"/>
                  <a:gd name="connsiteX1" fmla="*/ 136208 w 154304"/>
                  <a:gd name="connsiteY1" fmla="*/ 34290 h 34745"/>
                  <a:gd name="connsiteX2" fmla="*/ 154305 w 154304"/>
                  <a:gd name="connsiteY2" fmla="*/ 29527 h 3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4304" h="34745">
                    <a:moveTo>
                      <a:pt x="0" y="0"/>
                    </a:moveTo>
                    <a:cubicBezTo>
                      <a:pt x="41910" y="26670"/>
                      <a:pt x="87630" y="37148"/>
                      <a:pt x="136208" y="34290"/>
                    </a:cubicBezTo>
                    <a:cubicBezTo>
                      <a:pt x="142875" y="34290"/>
                      <a:pt x="148590" y="31432"/>
                      <a:pt x="154305" y="2952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9351FB0F-4FC4-F72B-F7B7-AB13E2338A02}"/>
                  </a:ext>
                </a:extLst>
              </p:cNvPr>
              <p:cNvSpPr/>
              <p:nvPr/>
            </p:nvSpPr>
            <p:spPr>
              <a:xfrm>
                <a:off x="4088844" y="5672137"/>
                <a:ext cx="84058" cy="189401"/>
              </a:xfrm>
              <a:custGeom>
                <a:avLst/>
                <a:gdLst>
                  <a:gd name="connsiteX0" fmla="*/ 84058 w 84058"/>
                  <a:gd name="connsiteY0" fmla="*/ 0 h 189401"/>
                  <a:gd name="connsiteX1" fmla="*/ 52626 w 84058"/>
                  <a:gd name="connsiteY1" fmla="*/ 146685 h 189401"/>
                  <a:gd name="connsiteX2" fmla="*/ 46911 w 84058"/>
                  <a:gd name="connsiteY2" fmla="*/ 170498 h 189401"/>
                  <a:gd name="connsiteX3" fmla="*/ 10716 w 84058"/>
                  <a:gd name="connsiteY3" fmla="*/ 186690 h 189401"/>
                  <a:gd name="connsiteX4" fmla="*/ 10716 w 84058"/>
                  <a:gd name="connsiteY4" fmla="*/ 147638 h 189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058" h="189401">
                    <a:moveTo>
                      <a:pt x="84058" y="0"/>
                    </a:moveTo>
                    <a:cubicBezTo>
                      <a:pt x="58341" y="45720"/>
                      <a:pt x="54531" y="96202"/>
                      <a:pt x="52626" y="146685"/>
                    </a:cubicBezTo>
                    <a:cubicBezTo>
                      <a:pt x="52626" y="154305"/>
                      <a:pt x="50721" y="162877"/>
                      <a:pt x="46911" y="170498"/>
                    </a:cubicBezTo>
                    <a:cubicBezTo>
                      <a:pt x="38338" y="187643"/>
                      <a:pt x="24051" y="193357"/>
                      <a:pt x="10716" y="186690"/>
                    </a:cubicBezTo>
                    <a:cubicBezTo>
                      <a:pt x="-3572" y="179070"/>
                      <a:pt x="-3572" y="167640"/>
                      <a:pt x="10716" y="14763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78A75D35-77E8-A280-73BD-24A19FDC01CA}"/>
                  </a:ext>
                </a:extLst>
              </p:cNvPr>
              <p:cNvSpPr/>
              <p:nvPr/>
            </p:nvSpPr>
            <p:spPr>
              <a:xfrm>
                <a:off x="3931920" y="4860607"/>
                <a:ext cx="89534" cy="51439"/>
              </a:xfrm>
              <a:custGeom>
                <a:avLst/>
                <a:gdLst>
                  <a:gd name="connsiteX0" fmla="*/ 0 w 89534"/>
                  <a:gd name="connsiteY0" fmla="*/ 0 h 51439"/>
                  <a:gd name="connsiteX1" fmla="*/ 89535 w 89534"/>
                  <a:gd name="connsiteY1" fmla="*/ 49530 h 51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534" h="51439">
                    <a:moveTo>
                      <a:pt x="0" y="0"/>
                    </a:moveTo>
                    <a:cubicBezTo>
                      <a:pt x="14288" y="37148"/>
                      <a:pt x="43815" y="58103"/>
                      <a:pt x="89535" y="495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849F1D31-D0D2-96DE-D3F5-C9BAFA599709}"/>
                  </a:ext>
                </a:extLst>
              </p:cNvPr>
              <p:cNvSpPr/>
              <p:nvPr/>
            </p:nvSpPr>
            <p:spPr>
              <a:xfrm>
                <a:off x="4219226" y="4594859"/>
                <a:ext cx="16540" cy="100012"/>
              </a:xfrm>
              <a:custGeom>
                <a:avLst/>
                <a:gdLst>
                  <a:gd name="connsiteX0" fmla="*/ 16541 w 16540"/>
                  <a:gd name="connsiteY0" fmla="*/ 0 h 100012"/>
                  <a:gd name="connsiteX1" fmla="*/ 6063 w 16540"/>
                  <a:gd name="connsiteY1" fmla="*/ 100013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40" h="100012">
                    <a:moveTo>
                      <a:pt x="16541" y="0"/>
                    </a:moveTo>
                    <a:cubicBezTo>
                      <a:pt x="-1557" y="31433"/>
                      <a:pt x="-4414" y="64770"/>
                      <a:pt x="6063" y="1000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63103CA-89C9-34A5-DD90-A2CCC6919B1E}"/>
                  </a:ext>
                </a:extLst>
              </p:cNvPr>
              <p:cNvSpPr/>
              <p:nvPr/>
            </p:nvSpPr>
            <p:spPr>
              <a:xfrm>
                <a:off x="3989070" y="4369117"/>
                <a:ext cx="68579" cy="68579"/>
              </a:xfrm>
              <a:custGeom>
                <a:avLst/>
                <a:gdLst>
                  <a:gd name="connsiteX0" fmla="*/ 0 w 68579"/>
                  <a:gd name="connsiteY0" fmla="*/ 0 h 68579"/>
                  <a:gd name="connsiteX1" fmla="*/ 68580 w 68579"/>
                  <a:gd name="connsiteY1" fmla="*/ 68580 h 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79" h="68579">
                    <a:moveTo>
                      <a:pt x="0" y="0"/>
                    </a:moveTo>
                    <a:cubicBezTo>
                      <a:pt x="7620" y="43815"/>
                      <a:pt x="28575" y="64770"/>
                      <a:pt x="68580" y="6858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7A97FBD7-4219-39D6-E233-91A767B9D1AD}"/>
                  </a:ext>
                </a:extLst>
              </p:cNvPr>
              <p:cNvSpPr/>
              <p:nvPr/>
            </p:nvSpPr>
            <p:spPr>
              <a:xfrm>
                <a:off x="4256722" y="4699634"/>
                <a:ext cx="89535" cy="44778"/>
              </a:xfrm>
              <a:custGeom>
                <a:avLst/>
                <a:gdLst>
                  <a:gd name="connsiteX0" fmla="*/ 89535 w 89535"/>
                  <a:gd name="connsiteY0" fmla="*/ 0 h 44778"/>
                  <a:gd name="connsiteX1" fmla="*/ 34290 w 89535"/>
                  <a:gd name="connsiteY1" fmla="*/ 39053 h 44778"/>
                  <a:gd name="connsiteX2" fmla="*/ 0 w 89535"/>
                  <a:gd name="connsiteY2" fmla="*/ 41910 h 44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535" h="44778">
                    <a:moveTo>
                      <a:pt x="89535" y="0"/>
                    </a:moveTo>
                    <a:cubicBezTo>
                      <a:pt x="73343" y="17145"/>
                      <a:pt x="54293" y="29528"/>
                      <a:pt x="34290" y="39053"/>
                    </a:cubicBezTo>
                    <a:cubicBezTo>
                      <a:pt x="23813" y="43815"/>
                      <a:pt x="12383" y="47625"/>
                      <a:pt x="0" y="419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CB99AEB1-D4A5-0525-843C-D5A631B492AA}"/>
                  </a:ext>
                </a:extLst>
              </p:cNvPr>
              <p:cNvSpPr/>
              <p:nvPr/>
            </p:nvSpPr>
            <p:spPr>
              <a:xfrm>
                <a:off x="4173025" y="5409794"/>
                <a:ext cx="178946" cy="89026"/>
              </a:xfrm>
              <a:custGeom>
                <a:avLst/>
                <a:gdLst>
                  <a:gd name="connsiteX0" fmla="*/ 178947 w 178946"/>
                  <a:gd name="connsiteY0" fmla="*/ 41363 h 89026"/>
                  <a:gd name="connsiteX1" fmla="*/ 53217 w 178946"/>
                  <a:gd name="connsiteY1" fmla="*/ 88036 h 89026"/>
                  <a:gd name="connsiteX2" fmla="*/ 829 w 178946"/>
                  <a:gd name="connsiteY2" fmla="*/ 53746 h 89026"/>
                  <a:gd name="connsiteX3" fmla="*/ 37977 w 178946"/>
                  <a:gd name="connsiteY3" fmla="*/ 3263 h 89026"/>
                  <a:gd name="connsiteX4" fmla="*/ 85602 w 178946"/>
                  <a:gd name="connsiteY4" fmla="*/ 8978 h 89026"/>
                  <a:gd name="connsiteX5" fmla="*/ 91317 w 178946"/>
                  <a:gd name="connsiteY5" fmla="*/ 71843 h 89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8946" h="89026">
                    <a:moveTo>
                      <a:pt x="178947" y="41363"/>
                    </a:moveTo>
                    <a:cubicBezTo>
                      <a:pt x="139894" y="66128"/>
                      <a:pt x="96079" y="75653"/>
                      <a:pt x="53217" y="88036"/>
                    </a:cubicBezTo>
                    <a:cubicBezTo>
                      <a:pt x="33214" y="93751"/>
                      <a:pt x="4639" y="73748"/>
                      <a:pt x="829" y="53746"/>
                    </a:cubicBezTo>
                    <a:cubicBezTo>
                      <a:pt x="-3933" y="29933"/>
                      <a:pt x="12259" y="8978"/>
                      <a:pt x="37977" y="3263"/>
                    </a:cubicBezTo>
                    <a:cubicBezTo>
                      <a:pt x="55122" y="-547"/>
                      <a:pt x="70362" y="-3404"/>
                      <a:pt x="85602" y="8978"/>
                    </a:cubicBezTo>
                    <a:cubicBezTo>
                      <a:pt x="103699" y="23266"/>
                      <a:pt x="104652" y="38506"/>
                      <a:pt x="91317" y="7184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EE59A08D-1169-3FF8-0501-1FEDD49D3B99}"/>
                  </a:ext>
                </a:extLst>
              </p:cNvPr>
              <p:cNvSpPr/>
              <p:nvPr/>
            </p:nvSpPr>
            <p:spPr>
              <a:xfrm>
                <a:off x="3910965" y="4500562"/>
                <a:ext cx="20954" cy="83819"/>
              </a:xfrm>
              <a:custGeom>
                <a:avLst/>
                <a:gdLst>
                  <a:gd name="connsiteX0" fmla="*/ 20955 w 20954"/>
                  <a:gd name="connsiteY0" fmla="*/ 0 h 83819"/>
                  <a:gd name="connsiteX1" fmla="*/ 0 w 20954"/>
                  <a:gd name="connsiteY1" fmla="*/ 83820 h 8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954" h="83819">
                    <a:moveTo>
                      <a:pt x="20955" y="0"/>
                    </a:moveTo>
                    <a:cubicBezTo>
                      <a:pt x="19050" y="29528"/>
                      <a:pt x="13335" y="58103"/>
                      <a:pt x="0" y="838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79AD4FA6-D429-FD77-813A-52421F8F3BB8}"/>
                  </a:ext>
                </a:extLst>
              </p:cNvPr>
              <p:cNvSpPr/>
              <p:nvPr/>
            </p:nvSpPr>
            <p:spPr>
              <a:xfrm>
                <a:off x="4056015" y="5797867"/>
                <a:ext cx="33066" cy="54449"/>
              </a:xfrm>
              <a:custGeom>
                <a:avLst/>
                <a:gdLst>
                  <a:gd name="connsiteX0" fmla="*/ 12112 w 33066"/>
                  <a:gd name="connsiteY0" fmla="*/ 0 h 54449"/>
                  <a:gd name="connsiteX1" fmla="*/ 2587 w 33066"/>
                  <a:gd name="connsiteY1" fmla="*/ 37147 h 54449"/>
                  <a:gd name="connsiteX2" fmla="*/ 33067 w 33066"/>
                  <a:gd name="connsiteY2" fmla="*/ 52388 h 54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66" h="54449">
                    <a:moveTo>
                      <a:pt x="12112" y="0"/>
                    </a:moveTo>
                    <a:cubicBezTo>
                      <a:pt x="9254" y="12382"/>
                      <a:pt x="-5986" y="19050"/>
                      <a:pt x="2587" y="37147"/>
                    </a:cubicBezTo>
                    <a:cubicBezTo>
                      <a:pt x="10207" y="54293"/>
                      <a:pt x="17827" y="57150"/>
                      <a:pt x="33067" y="5238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F17458C0-7022-F5E7-F6BF-3496E858B005}"/>
                  </a:ext>
                </a:extLst>
              </p:cNvPr>
              <p:cNvSpPr/>
              <p:nvPr/>
            </p:nvSpPr>
            <p:spPr>
              <a:xfrm>
                <a:off x="4014910" y="5095042"/>
                <a:ext cx="82222" cy="72110"/>
              </a:xfrm>
              <a:custGeom>
                <a:avLst/>
                <a:gdLst>
                  <a:gd name="connsiteX0" fmla="*/ 72267 w 82222"/>
                  <a:gd name="connsiteY0" fmla="*/ 13215 h 72110"/>
                  <a:gd name="connsiteX1" fmla="*/ 77982 w 82222"/>
                  <a:gd name="connsiteY1" fmla="*/ 53220 h 72110"/>
                  <a:gd name="connsiteX2" fmla="*/ 30357 w 82222"/>
                  <a:gd name="connsiteY2" fmla="*/ 71318 h 72110"/>
                  <a:gd name="connsiteX3" fmla="*/ 830 w 82222"/>
                  <a:gd name="connsiteY3" fmla="*/ 42743 h 72110"/>
                  <a:gd name="connsiteX4" fmla="*/ 45597 w 82222"/>
                  <a:gd name="connsiteY4" fmla="*/ 833 h 72110"/>
                  <a:gd name="connsiteX5" fmla="*/ 69410 w 82222"/>
                  <a:gd name="connsiteY5" fmla="*/ 11310 h 7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222" h="72110">
                    <a:moveTo>
                      <a:pt x="72267" y="13215"/>
                    </a:moveTo>
                    <a:cubicBezTo>
                      <a:pt x="80840" y="25598"/>
                      <a:pt x="86555" y="37027"/>
                      <a:pt x="77982" y="53220"/>
                    </a:cubicBezTo>
                    <a:cubicBezTo>
                      <a:pt x="66552" y="73223"/>
                      <a:pt x="48455" y="73223"/>
                      <a:pt x="30357" y="71318"/>
                    </a:cubicBezTo>
                    <a:cubicBezTo>
                      <a:pt x="14165" y="69413"/>
                      <a:pt x="5592" y="57983"/>
                      <a:pt x="830" y="42743"/>
                    </a:cubicBezTo>
                    <a:cubicBezTo>
                      <a:pt x="-4885" y="19883"/>
                      <a:pt x="19880" y="-4882"/>
                      <a:pt x="45597" y="833"/>
                    </a:cubicBezTo>
                    <a:cubicBezTo>
                      <a:pt x="54170" y="2738"/>
                      <a:pt x="61790" y="7500"/>
                      <a:pt x="69410" y="113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A22E8A87-1B9B-C3AF-0B23-5775915B2525}"/>
                  </a:ext>
                </a:extLst>
              </p:cNvPr>
              <p:cNvSpPr/>
              <p:nvPr/>
            </p:nvSpPr>
            <p:spPr>
              <a:xfrm>
                <a:off x="4049404" y="5122544"/>
                <a:ext cx="1578" cy="16192"/>
              </a:xfrm>
              <a:custGeom>
                <a:avLst/>
                <a:gdLst>
                  <a:gd name="connsiteX0" fmla="*/ 626 w 1578"/>
                  <a:gd name="connsiteY0" fmla="*/ 16193 h 16192"/>
                  <a:gd name="connsiteX1" fmla="*/ 1578 w 1578"/>
                  <a:gd name="connsiteY1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" h="16192">
                    <a:moveTo>
                      <a:pt x="626" y="16193"/>
                    </a:moveTo>
                    <a:cubicBezTo>
                      <a:pt x="-327" y="10478"/>
                      <a:pt x="-327" y="5715"/>
                      <a:pt x="157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BF4F96C3-2F4E-D7E5-6844-B8859F250508}"/>
                  </a:ext>
                </a:extLst>
              </p:cNvPr>
              <p:cNvSpPr/>
              <p:nvPr/>
            </p:nvSpPr>
            <p:spPr>
              <a:xfrm>
                <a:off x="4220650" y="5062657"/>
                <a:ext cx="82222" cy="72110"/>
              </a:xfrm>
              <a:custGeom>
                <a:avLst/>
                <a:gdLst>
                  <a:gd name="connsiteX0" fmla="*/ 72267 w 82222"/>
                  <a:gd name="connsiteY0" fmla="*/ 13215 h 72110"/>
                  <a:gd name="connsiteX1" fmla="*/ 77982 w 82222"/>
                  <a:gd name="connsiteY1" fmla="*/ 53220 h 72110"/>
                  <a:gd name="connsiteX2" fmla="*/ 30357 w 82222"/>
                  <a:gd name="connsiteY2" fmla="*/ 71318 h 72110"/>
                  <a:gd name="connsiteX3" fmla="*/ 830 w 82222"/>
                  <a:gd name="connsiteY3" fmla="*/ 42743 h 72110"/>
                  <a:gd name="connsiteX4" fmla="*/ 45597 w 82222"/>
                  <a:gd name="connsiteY4" fmla="*/ 833 h 72110"/>
                  <a:gd name="connsiteX5" fmla="*/ 69410 w 82222"/>
                  <a:gd name="connsiteY5" fmla="*/ 11310 h 7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222" h="72110">
                    <a:moveTo>
                      <a:pt x="72267" y="13215"/>
                    </a:moveTo>
                    <a:cubicBezTo>
                      <a:pt x="80840" y="25598"/>
                      <a:pt x="86555" y="37027"/>
                      <a:pt x="77982" y="53220"/>
                    </a:cubicBezTo>
                    <a:cubicBezTo>
                      <a:pt x="66552" y="73223"/>
                      <a:pt x="48455" y="73223"/>
                      <a:pt x="30357" y="71318"/>
                    </a:cubicBezTo>
                    <a:cubicBezTo>
                      <a:pt x="14165" y="69412"/>
                      <a:pt x="5592" y="57983"/>
                      <a:pt x="830" y="42743"/>
                    </a:cubicBezTo>
                    <a:cubicBezTo>
                      <a:pt x="-4885" y="19883"/>
                      <a:pt x="19880" y="-4882"/>
                      <a:pt x="45597" y="833"/>
                    </a:cubicBezTo>
                    <a:cubicBezTo>
                      <a:pt x="54170" y="2737"/>
                      <a:pt x="61790" y="7500"/>
                      <a:pt x="69410" y="113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01E98E88-BB96-DF64-5B44-BE2869A5B3B3}"/>
                  </a:ext>
                </a:extLst>
              </p:cNvPr>
              <p:cNvSpPr/>
              <p:nvPr/>
            </p:nvSpPr>
            <p:spPr>
              <a:xfrm>
                <a:off x="4255144" y="5090159"/>
                <a:ext cx="1578" cy="16192"/>
              </a:xfrm>
              <a:custGeom>
                <a:avLst/>
                <a:gdLst>
                  <a:gd name="connsiteX0" fmla="*/ 626 w 1578"/>
                  <a:gd name="connsiteY0" fmla="*/ 16193 h 16192"/>
                  <a:gd name="connsiteX1" fmla="*/ 1578 w 1578"/>
                  <a:gd name="connsiteY1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" h="16192">
                    <a:moveTo>
                      <a:pt x="626" y="16193"/>
                    </a:moveTo>
                    <a:cubicBezTo>
                      <a:pt x="-327" y="10478"/>
                      <a:pt x="-327" y="5715"/>
                      <a:pt x="157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545D6D61-2381-9772-0940-ACFCAD118543}"/>
                  </a:ext>
                </a:extLst>
              </p:cNvPr>
              <p:cNvSpPr/>
              <p:nvPr/>
            </p:nvSpPr>
            <p:spPr>
              <a:xfrm>
                <a:off x="3697214" y="5584598"/>
                <a:ext cx="54682" cy="65631"/>
              </a:xfrm>
              <a:custGeom>
                <a:avLst/>
                <a:gdLst>
                  <a:gd name="connsiteX0" fmla="*/ 39443 w 54682"/>
                  <a:gd name="connsiteY0" fmla="*/ 5624 h 65631"/>
                  <a:gd name="connsiteX1" fmla="*/ 5153 w 54682"/>
                  <a:gd name="connsiteY1" fmla="*/ 5624 h 65631"/>
                  <a:gd name="connsiteX2" fmla="*/ 1343 w 54682"/>
                  <a:gd name="connsiteY2" fmla="*/ 26578 h 65631"/>
                  <a:gd name="connsiteX3" fmla="*/ 54683 w 54682"/>
                  <a:gd name="connsiteY3" fmla="*/ 65631 h 65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82" h="65631">
                    <a:moveTo>
                      <a:pt x="39443" y="5624"/>
                    </a:moveTo>
                    <a:cubicBezTo>
                      <a:pt x="28013" y="1814"/>
                      <a:pt x="15630" y="-4854"/>
                      <a:pt x="5153" y="5624"/>
                    </a:cubicBezTo>
                    <a:cubicBezTo>
                      <a:pt x="390" y="10386"/>
                      <a:pt x="-1515" y="18006"/>
                      <a:pt x="1343" y="26578"/>
                    </a:cubicBezTo>
                    <a:cubicBezTo>
                      <a:pt x="8010" y="42771"/>
                      <a:pt x="35633" y="64678"/>
                      <a:pt x="54683" y="65631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7" name="图形 2">
              <a:extLst>
                <a:ext uri="{FF2B5EF4-FFF2-40B4-BE49-F238E27FC236}">
                  <a16:creationId xmlns:a16="http://schemas.microsoft.com/office/drawing/2014/main" id="{7460D263-1A2F-8795-7E5C-87FD445E51CD}"/>
                </a:ext>
              </a:extLst>
            </p:cNvPr>
            <p:cNvGrpSpPr/>
            <p:nvPr/>
          </p:nvGrpSpPr>
          <p:grpSpPr>
            <a:xfrm>
              <a:off x="4398645" y="5645467"/>
              <a:ext cx="189547" cy="200977"/>
              <a:chOff x="4398645" y="5645467"/>
              <a:chExt cx="189547" cy="200977"/>
            </a:xfrm>
            <a:noFill/>
          </p:grpSpPr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904EBD30-2350-15B4-12F3-E6710FDDC6DE}"/>
                  </a:ext>
                </a:extLst>
              </p:cNvPr>
              <p:cNvSpPr/>
              <p:nvPr/>
            </p:nvSpPr>
            <p:spPr>
              <a:xfrm>
                <a:off x="4477702" y="5645467"/>
                <a:ext cx="39531" cy="194309"/>
              </a:xfrm>
              <a:custGeom>
                <a:avLst/>
                <a:gdLst>
                  <a:gd name="connsiteX0" fmla="*/ 0 w 39531"/>
                  <a:gd name="connsiteY0" fmla="*/ 0 h 194309"/>
                  <a:gd name="connsiteX1" fmla="*/ 39052 w 39531"/>
                  <a:gd name="connsiteY1" fmla="*/ 194310 h 19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531" h="194309">
                    <a:moveTo>
                      <a:pt x="0" y="0"/>
                    </a:moveTo>
                    <a:cubicBezTo>
                      <a:pt x="32385" y="60960"/>
                      <a:pt x="41910" y="126682"/>
                      <a:pt x="39052" y="1943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4A3B706E-437D-34D5-3A31-DAEBCFEBB18B}"/>
                  </a:ext>
                </a:extLst>
              </p:cNvPr>
              <p:cNvSpPr/>
              <p:nvPr/>
            </p:nvSpPr>
            <p:spPr>
              <a:xfrm>
                <a:off x="4548355" y="5709285"/>
                <a:ext cx="29359" cy="137159"/>
              </a:xfrm>
              <a:custGeom>
                <a:avLst/>
                <a:gdLst>
                  <a:gd name="connsiteX0" fmla="*/ 29359 w 29359"/>
                  <a:gd name="connsiteY0" fmla="*/ 0 h 137159"/>
                  <a:gd name="connsiteX1" fmla="*/ 784 w 29359"/>
                  <a:gd name="connsiteY1" fmla="*/ 113347 h 137159"/>
                  <a:gd name="connsiteX2" fmla="*/ 784 w 29359"/>
                  <a:gd name="connsiteY2" fmla="*/ 137160 h 13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359" h="137159">
                    <a:moveTo>
                      <a:pt x="29359" y="0"/>
                    </a:moveTo>
                    <a:cubicBezTo>
                      <a:pt x="-2073" y="32385"/>
                      <a:pt x="-1121" y="72390"/>
                      <a:pt x="784" y="113347"/>
                    </a:cubicBezTo>
                    <a:cubicBezTo>
                      <a:pt x="784" y="120967"/>
                      <a:pt x="784" y="129540"/>
                      <a:pt x="784" y="13716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5EA43B4-8CCC-BAED-5609-08BBA5A6079B}"/>
                  </a:ext>
                </a:extLst>
              </p:cNvPr>
              <p:cNvSpPr/>
              <p:nvPr/>
            </p:nvSpPr>
            <p:spPr>
              <a:xfrm>
                <a:off x="4569832" y="5772150"/>
                <a:ext cx="18360" cy="58102"/>
              </a:xfrm>
              <a:custGeom>
                <a:avLst/>
                <a:gdLst>
                  <a:gd name="connsiteX0" fmla="*/ 18360 w 18360"/>
                  <a:gd name="connsiteY0" fmla="*/ 0 h 58102"/>
                  <a:gd name="connsiteX1" fmla="*/ 2168 w 18360"/>
                  <a:gd name="connsiteY1" fmla="*/ 58102 h 5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360" h="58102">
                    <a:moveTo>
                      <a:pt x="18360" y="0"/>
                    </a:moveTo>
                    <a:cubicBezTo>
                      <a:pt x="-4500" y="14288"/>
                      <a:pt x="-690" y="36195"/>
                      <a:pt x="2168" y="5810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9482D23A-8CCE-DA76-3D50-344C19699BCD}"/>
                  </a:ext>
                </a:extLst>
              </p:cNvPr>
              <p:cNvSpPr/>
              <p:nvPr/>
            </p:nvSpPr>
            <p:spPr>
              <a:xfrm>
                <a:off x="4398645" y="5787389"/>
                <a:ext cx="47937" cy="48700"/>
              </a:xfrm>
              <a:custGeom>
                <a:avLst/>
                <a:gdLst>
                  <a:gd name="connsiteX0" fmla="*/ 37147 w 47937"/>
                  <a:gd name="connsiteY0" fmla="*/ 0 h 48700"/>
                  <a:gd name="connsiteX1" fmla="*/ 41910 w 47937"/>
                  <a:gd name="connsiteY1" fmla="*/ 39053 h 48700"/>
                  <a:gd name="connsiteX2" fmla="*/ 0 w 47937"/>
                  <a:gd name="connsiteY2" fmla="*/ 39053 h 48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937" h="48700">
                    <a:moveTo>
                      <a:pt x="37147" y="0"/>
                    </a:moveTo>
                    <a:cubicBezTo>
                      <a:pt x="46672" y="12383"/>
                      <a:pt x="53340" y="26670"/>
                      <a:pt x="41910" y="39053"/>
                    </a:cubicBezTo>
                    <a:cubicBezTo>
                      <a:pt x="30480" y="52388"/>
                      <a:pt x="14288" y="51435"/>
                      <a:pt x="0" y="390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2" name="图形 2">
              <a:extLst>
                <a:ext uri="{FF2B5EF4-FFF2-40B4-BE49-F238E27FC236}">
                  <a16:creationId xmlns:a16="http://schemas.microsoft.com/office/drawing/2014/main" id="{9AF8F0EB-56B0-903C-BF8F-614A3776A872}"/>
                </a:ext>
              </a:extLst>
            </p:cNvPr>
            <p:cNvGrpSpPr/>
            <p:nvPr/>
          </p:nvGrpSpPr>
          <p:grpSpPr>
            <a:xfrm>
              <a:off x="5276850" y="5609272"/>
              <a:ext cx="152400" cy="225742"/>
              <a:chOff x="5276850" y="5609272"/>
              <a:chExt cx="152400" cy="225742"/>
            </a:xfrm>
            <a:noFill/>
          </p:grpSpPr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584974D-EDAF-E002-2BCC-BAFB5CB76598}"/>
                  </a:ext>
                </a:extLst>
              </p:cNvPr>
              <p:cNvSpPr/>
              <p:nvPr/>
            </p:nvSpPr>
            <p:spPr>
              <a:xfrm>
                <a:off x="5297412" y="5609272"/>
                <a:ext cx="40919" cy="215264"/>
              </a:xfrm>
              <a:custGeom>
                <a:avLst/>
                <a:gdLst>
                  <a:gd name="connsiteX0" fmla="*/ 392 w 40919"/>
                  <a:gd name="connsiteY0" fmla="*/ 0 h 215264"/>
                  <a:gd name="connsiteX1" fmla="*/ 21347 w 40919"/>
                  <a:gd name="connsiteY1" fmla="*/ 80963 h 215264"/>
                  <a:gd name="connsiteX2" fmla="*/ 36587 w 40919"/>
                  <a:gd name="connsiteY2" fmla="*/ 215265 h 21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919" h="215264">
                    <a:moveTo>
                      <a:pt x="392" y="0"/>
                    </a:moveTo>
                    <a:cubicBezTo>
                      <a:pt x="-2465" y="29527"/>
                      <a:pt x="10870" y="55245"/>
                      <a:pt x="21347" y="80963"/>
                    </a:cubicBezTo>
                    <a:cubicBezTo>
                      <a:pt x="39445" y="124777"/>
                      <a:pt x="46112" y="168592"/>
                      <a:pt x="36587" y="2152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725752BC-5811-7F1F-6B41-5F1E421FF41D}"/>
                  </a:ext>
                </a:extLst>
              </p:cNvPr>
              <p:cNvSpPr/>
              <p:nvPr/>
            </p:nvSpPr>
            <p:spPr>
              <a:xfrm>
                <a:off x="5364338" y="5709285"/>
                <a:ext cx="17286" cy="104775"/>
              </a:xfrm>
              <a:custGeom>
                <a:avLst/>
                <a:gdLst>
                  <a:gd name="connsiteX0" fmla="*/ 17287 w 17286"/>
                  <a:gd name="connsiteY0" fmla="*/ 0 h 104775"/>
                  <a:gd name="connsiteX1" fmla="*/ 6809 w 17286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286" h="104775">
                    <a:moveTo>
                      <a:pt x="17287" y="0"/>
                    </a:moveTo>
                    <a:cubicBezTo>
                      <a:pt x="2999" y="34290"/>
                      <a:pt x="-7478" y="68580"/>
                      <a:pt x="6809" y="1047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17D82335-AFBC-BB0C-616D-DD8C3BE0EE25}"/>
                  </a:ext>
                </a:extLst>
              </p:cNvPr>
              <p:cNvSpPr/>
              <p:nvPr/>
            </p:nvSpPr>
            <p:spPr>
              <a:xfrm>
                <a:off x="5276850" y="5782167"/>
                <a:ext cx="34290" cy="52847"/>
              </a:xfrm>
              <a:custGeom>
                <a:avLst/>
                <a:gdLst>
                  <a:gd name="connsiteX0" fmla="*/ 34290 w 34290"/>
                  <a:gd name="connsiteY0" fmla="*/ 52847 h 52847"/>
                  <a:gd name="connsiteX1" fmla="*/ 23813 w 34290"/>
                  <a:gd name="connsiteY1" fmla="*/ 15700 h 52847"/>
                  <a:gd name="connsiteX2" fmla="*/ 0 w 34290"/>
                  <a:gd name="connsiteY2" fmla="*/ 460 h 52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" h="52847">
                    <a:moveTo>
                      <a:pt x="34290" y="52847"/>
                    </a:moveTo>
                    <a:cubicBezTo>
                      <a:pt x="34290" y="39513"/>
                      <a:pt x="28575" y="28083"/>
                      <a:pt x="23813" y="15700"/>
                    </a:cubicBezTo>
                    <a:cubicBezTo>
                      <a:pt x="19050" y="2365"/>
                      <a:pt x="11430" y="-1445"/>
                      <a:pt x="0" y="46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39893294-1883-AFBA-DC09-0D981680E671}"/>
                  </a:ext>
                </a:extLst>
              </p:cNvPr>
              <p:cNvSpPr/>
              <p:nvPr/>
            </p:nvSpPr>
            <p:spPr>
              <a:xfrm>
                <a:off x="5400675" y="5755957"/>
                <a:ext cx="28575" cy="58102"/>
              </a:xfrm>
              <a:custGeom>
                <a:avLst/>
                <a:gdLst>
                  <a:gd name="connsiteX0" fmla="*/ 28575 w 28575"/>
                  <a:gd name="connsiteY0" fmla="*/ 0 h 58102"/>
                  <a:gd name="connsiteX1" fmla="*/ 0 w 28575"/>
                  <a:gd name="connsiteY1" fmla="*/ 58103 h 5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58102">
                    <a:moveTo>
                      <a:pt x="28575" y="0"/>
                    </a:moveTo>
                    <a:cubicBezTo>
                      <a:pt x="5715" y="12382"/>
                      <a:pt x="6668" y="37148"/>
                      <a:pt x="0" y="5810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7" name="图形 2">
              <a:extLst>
                <a:ext uri="{FF2B5EF4-FFF2-40B4-BE49-F238E27FC236}">
                  <a16:creationId xmlns:a16="http://schemas.microsoft.com/office/drawing/2014/main" id="{72E926B1-DC1D-9F8E-9D2E-9B7941047344}"/>
                </a:ext>
              </a:extLst>
            </p:cNvPr>
            <p:cNvGrpSpPr/>
            <p:nvPr/>
          </p:nvGrpSpPr>
          <p:grpSpPr>
            <a:xfrm>
              <a:off x="5928359" y="5577839"/>
              <a:ext cx="231457" cy="220980"/>
              <a:chOff x="5928359" y="5577839"/>
              <a:chExt cx="231457" cy="220980"/>
            </a:xfrm>
            <a:noFill/>
          </p:grpSpPr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6CC96ACC-FCE0-2832-F155-8B07AD6A2482}"/>
                  </a:ext>
                </a:extLst>
              </p:cNvPr>
              <p:cNvSpPr/>
              <p:nvPr/>
            </p:nvSpPr>
            <p:spPr>
              <a:xfrm>
                <a:off x="5971837" y="5577839"/>
                <a:ext cx="44690" cy="199072"/>
              </a:xfrm>
              <a:custGeom>
                <a:avLst/>
                <a:gdLst>
                  <a:gd name="connsiteX0" fmla="*/ 27007 w 44690"/>
                  <a:gd name="connsiteY0" fmla="*/ 199073 h 199072"/>
                  <a:gd name="connsiteX1" fmla="*/ 40343 w 44690"/>
                  <a:gd name="connsiteY1" fmla="*/ 106680 h 199072"/>
                  <a:gd name="connsiteX2" fmla="*/ 31770 w 44690"/>
                  <a:gd name="connsiteY2" fmla="*/ 0 h 199072"/>
                  <a:gd name="connsiteX3" fmla="*/ 1290 w 44690"/>
                  <a:gd name="connsiteY3" fmla="*/ 67628 h 199072"/>
                  <a:gd name="connsiteX4" fmla="*/ 8910 w 44690"/>
                  <a:gd name="connsiteY4" fmla="*/ 199073 h 19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90" h="199072">
                    <a:moveTo>
                      <a:pt x="27007" y="199073"/>
                    </a:moveTo>
                    <a:cubicBezTo>
                      <a:pt x="31770" y="168593"/>
                      <a:pt x="35580" y="138113"/>
                      <a:pt x="40343" y="106680"/>
                    </a:cubicBezTo>
                    <a:cubicBezTo>
                      <a:pt x="45105" y="71438"/>
                      <a:pt x="49868" y="35243"/>
                      <a:pt x="31770" y="0"/>
                    </a:cubicBezTo>
                    <a:cubicBezTo>
                      <a:pt x="8910" y="17145"/>
                      <a:pt x="4147" y="41910"/>
                      <a:pt x="1290" y="67628"/>
                    </a:cubicBezTo>
                    <a:cubicBezTo>
                      <a:pt x="-4425" y="112395"/>
                      <a:pt x="10815" y="155258"/>
                      <a:pt x="8910" y="19907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85723660-919B-292D-E5D9-9D2357557AC3}"/>
                  </a:ext>
                </a:extLst>
              </p:cNvPr>
              <p:cNvSpPr/>
              <p:nvPr/>
            </p:nvSpPr>
            <p:spPr>
              <a:xfrm>
                <a:off x="6074990" y="5661660"/>
                <a:ext cx="52441" cy="125729"/>
              </a:xfrm>
              <a:custGeom>
                <a:avLst/>
                <a:gdLst>
                  <a:gd name="connsiteX0" fmla="*/ 52441 w 52441"/>
                  <a:gd name="connsiteY0" fmla="*/ 0 h 125729"/>
                  <a:gd name="connsiteX1" fmla="*/ 54 w 52441"/>
                  <a:gd name="connsiteY1" fmla="*/ 125730 h 125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441" h="125729">
                    <a:moveTo>
                      <a:pt x="52441" y="0"/>
                    </a:moveTo>
                    <a:cubicBezTo>
                      <a:pt x="10531" y="31432"/>
                      <a:pt x="-898" y="76200"/>
                      <a:pt x="54" y="1257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C2E14679-0172-5BE9-2EF1-CBED7BCA31B1}"/>
                  </a:ext>
                </a:extLst>
              </p:cNvPr>
              <p:cNvSpPr/>
              <p:nvPr/>
            </p:nvSpPr>
            <p:spPr>
              <a:xfrm>
                <a:off x="6112192" y="5714047"/>
                <a:ext cx="47625" cy="83819"/>
              </a:xfrm>
              <a:custGeom>
                <a:avLst/>
                <a:gdLst>
                  <a:gd name="connsiteX0" fmla="*/ 47625 w 47625"/>
                  <a:gd name="connsiteY0" fmla="*/ 0 h 83819"/>
                  <a:gd name="connsiteX1" fmla="*/ 0 w 47625"/>
                  <a:gd name="connsiteY1" fmla="*/ 83820 h 8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625" h="83819">
                    <a:moveTo>
                      <a:pt x="47625" y="0"/>
                    </a:moveTo>
                    <a:cubicBezTo>
                      <a:pt x="12382" y="17145"/>
                      <a:pt x="1905" y="47625"/>
                      <a:pt x="0" y="838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592F034B-D7E2-3A30-CB7F-EAC11D41F318}"/>
                  </a:ext>
                </a:extLst>
              </p:cNvPr>
              <p:cNvSpPr/>
              <p:nvPr/>
            </p:nvSpPr>
            <p:spPr>
              <a:xfrm>
                <a:off x="6029575" y="5709285"/>
                <a:ext cx="6416" cy="89534"/>
              </a:xfrm>
              <a:custGeom>
                <a:avLst/>
                <a:gdLst>
                  <a:gd name="connsiteX0" fmla="*/ 6417 w 6416"/>
                  <a:gd name="connsiteY0" fmla="*/ 0 h 89534"/>
                  <a:gd name="connsiteX1" fmla="*/ 702 w 6416"/>
                  <a:gd name="connsiteY1" fmla="*/ 89535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16" h="89534">
                    <a:moveTo>
                      <a:pt x="6417" y="0"/>
                    </a:moveTo>
                    <a:cubicBezTo>
                      <a:pt x="4512" y="29527"/>
                      <a:pt x="-2156" y="59055"/>
                      <a:pt x="702" y="895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E808AF5B-9E14-3C7A-615C-F443EB97042E}"/>
                  </a:ext>
                </a:extLst>
              </p:cNvPr>
              <p:cNvSpPr/>
              <p:nvPr/>
            </p:nvSpPr>
            <p:spPr>
              <a:xfrm>
                <a:off x="5928359" y="5703569"/>
                <a:ext cx="20955" cy="83819"/>
              </a:xfrm>
              <a:custGeom>
                <a:avLst/>
                <a:gdLst>
                  <a:gd name="connsiteX0" fmla="*/ 0 w 20955"/>
                  <a:gd name="connsiteY0" fmla="*/ 0 h 83819"/>
                  <a:gd name="connsiteX1" fmla="*/ 20955 w 20955"/>
                  <a:gd name="connsiteY1" fmla="*/ 83820 h 8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955" h="83819">
                    <a:moveTo>
                      <a:pt x="0" y="0"/>
                    </a:moveTo>
                    <a:cubicBezTo>
                      <a:pt x="16193" y="25718"/>
                      <a:pt x="20955" y="54293"/>
                      <a:pt x="20955" y="838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9C2CA890-96D2-673C-3279-75C965C7B990}"/>
                  </a:ext>
                </a:extLst>
              </p:cNvPr>
              <p:cNvSpPr/>
              <p:nvPr/>
            </p:nvSpPr>
            <p:spPr>
              <a:xfrm>
                <a:off x="6012180" y="5661660"/>
                <a:ext cx="44767" cy="58102"/>
              </a:xfrm>
              <a:custGeom>
                <a:avLst/>
                <a:gdLst>
                  <a:gd name="connsiteX0" fmla="*/ 44767 w 44767"/>
                  <a:gd name="connsiteY0" fmla="*/ 0 h 58102"/>
                  <a:gd name="connsiteX1" fmla="*/ 0 w 44767"/>
                  <a:gd name="connsiteY1" fmla="*/ 58102 h 5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767" h="58102">
                    <a:moveTo>
                      <a:pt x="44767" y="0"/>
                    </a:moveTo>
                    <a:cubicBezTo>
                      <a:pt x="32385" y="20955"/>
                      <a:pt x="26670" y="47625"/>
                      <a:pt x="0" y="5810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4" name="图形 2">
              <a:extLst>
                <a:ext uri="{FF2B5EF4-FFF2-40B4-BE49-F238E27FC236}">
                  <a16:creationId xmlns:a16="http://schemas.microsoft.com/office/drawing/2014/main" id="{42775B08-0042-2307-7CA2-BBD56DDB358F}"/>
                </a:ext>
              </a:extLst>
            </p:cNvPr>
            <p:cNvGrpSpPr/>
            <p:nvPr/>
          </p:nvGrpSpPr>
          <p:grpSpPr>
            <a:xfrm>
              <a:off x="6700837" y="5621655"/>
              <a:ext cx="262890" cy="213359"/>
              <a:chOff x="6700837" y="5621655"/>
              <a:chExt cx="262890" cy="213359"/>
            </a:xfrm>
            <a:noFill/>
          </p:grpSpPr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1C5DDCF-301D-E13F-73E1-DF32B5F71E24}"/>
                  </a:ext>
                </a:extLst>
              </p:cNvPr>
              <p:cNvSpPr/>
              <p:nvPr/>
            </p:nvSpPr>
            <p:spPr>
              <a:xfrm>
                <a:off x="6819635" y="5621655"/>
                <a:ext cx="68446" cy="197167"/>
              </a:xfrm>
              <a:custGeom>
                <a:avLst/>
                <a:gdLst>
                  <a:gd name="connsiteX0" fmla="*/ 17409 w 68446"/>
                  <a:gd name="connsiteY0" fmla="*/ 186690 h 197167"/>
                  <a:gd name="connsiteX1" fmla="*/ 66939 w 68446"/>
                  <a:gd name="connsiteY1" fmla="*/ 0 h 197167"/>
                  <a:gd name="connsiteX2" fmla="*/ 29792 w 68446"/>
                  <a:gd name="connsiteY2" fmla="*/ 39052 h 197167"/>
                  <a:gd name="connsiteX3" fmla="*/ 1217 w 68446"/>
                  <a:gd name="connsiteY3" fmla="*/ 180975 h 197167"/>
                  <a:gd name="connsiteX4" fmla="*/ 1217 w 68446"/>
                  <a:gd name="connsiteY4" fmla="*/ 197168 h 197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46" h="197167">
                    <a:moveTo>
                      <a:pt x="17409" y="186690"/>
                    </a:moveTo>
                    <a:cubicBezTo>
                      <a:pt x="45984" y="132397"/>
                      <a:pt x="75511" y="23813"/>
                      <a:pt x="66939" y="0"/>
                    </a:cubicBezTo>
                    <a:cubicBezTo>
                      <a:pt x="48842" y="7620"/>
                      <a:pt x="37411" y="20955"/>
                      <a:pt x="29792" y="39052"/>
                    </a:cubicBezTo>
                    <a:cubicBezTo>
                      <a:pt x="10742" y="84772"/>
                      <a:pt x="-4498" y="130493"/>
                      <a:pt x="1217" y="180975"/>
                    </a:cubicBezTo>
                    <a:cubicBezTo>
                      <a:pt x="2169" y="185738"/>
                      <a:pt x="1217" y="191452"/>
                      <a:pt x="1217" y="19716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56CDEC20-C808-85A6-47AD-2598EE970A1D}"/>
                  </a:ext>
                </a:extLst>
              </p:cNvPr>
              <p:cNvSpPr/>
              <p:nvPr/>
            </p:nvSpPr>
            <p:spPr>
              <a:xfrm>
                <a:off x="6700837" y="5687377"/>
                <a:ext cx="41909" cy="136207"/>
              </a:xfrm>
              <a:custGeom>
                <a:avLst/>
                <a:gdLst>
                  <a:gd name="connsiteX0" fmla="*/ 0 w 41909"/>
                  <a:gd name="connsiteY0" fmla="*/ 0 h 136207"/>
                  <a:gd name="connsiteX1" fmla="*/ 41910 w 41909"/>
                  <a:gd name="connsiteY1" fmla="*/ 136208 h 13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909" h="136207">
                    <a:moveTo>
                      <a:pt x="0" y="0"/>
                    </a:moveTo>
                    <a:cubicBezTo>
                      <a:pt x="26670" y="41910"/>
                      <a:pt x="41910" y="86678"/>
                      <a:pt x="41910" y="13620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41B4821A-1D47-5232-4069-CBD31CEB1B14}"/>
                  </a:ext>
                </a:extLst>
              </p:cNvPr>
              <p:cNvSpPr/>
              <p:nvPr/>
            </p:nvSpPr>
            <p:spPr>
              <a:xfrm>
                <a:off x="6862762" y="5714047"/>
                <a:ext cx="79057" cy="104775"/>
              </a:xfrm>
              <a:custGeom>
                <a:avLst/>
                <a:gdLst>
                  <a:gd name="connsiteX0" fmla="*/ 79057 w 79057"/>
                  <a:gd name="connsiteY0" fmla="*/ 0 h 104775"/>
                  <a:gd name="connsiteX1" fmla="*/ 0 w 79057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057" h="104775">
                    <a:moveTo>
                      <a:pt x="79057" y="0"/>
                    </a:moveTo>
                    <a:cubicBezTo>
                      <a:pt x="41910" y="26670"/>
                      <a:pt x="13335" y="60007"/>
                      <a:pt x="0" y="1047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716B009-117C-4F9F-B9D7-AD236443DD12}"/>
                  </a:ext>
                </a:extLst>
              </p:cNvPr>
              <p:cNvSpPr/>
              <p:nvPr/>
            </p:nvSpPr>
            <p:spPr>
              <a:xfrm>
                <a:off x="6763702" y="5735002"/>
                <a:ext cx="17718" cy="100012"/>
              </a:xfrm>
              <a:custGeom>
                <a:avLst/>
                <a:gdLst>
                  <a:gd name="connsiteX0" fmla="*/ 0 w 17718"/>
                  <a:gd name="connsiteY0" fmla="*/ 0 h 100012"/>
                  <a:gd name="connsiteX1" fmla="*/ 16192 w 17718"/>
                  <a:gd name="connsiteY1" fmla="*/ 100013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718" h="100012">
                    <a:moveTo>
                      <a:pt x="0" y="0"/>
                    </a:moveTo>
                    <a:cubicBezTo>
                      <a:pt x="10478" y="32385"/>
                      <a:pt x="21907" y="64770"/>
                      <a:pt x="16192" y="1000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91F30DB-63F6-B21E-7D71-E0FADC19F9B3}"/>
                  </a:ext>
                </a:extLst>
              </p:cNvPr>
              <p:cNvSpPr/>
              <p:nvPr/>
            </p:nvSpPr>
            <p:spPr>
              <a:xfrm>
                <a:off x="6911340" y="5745480"/>
                <a:ext cx="52387" cy="62864"/>
              </a:xfrm>
              <a:custGeom>
                <a:avLst/>
                <a:gdLst>
                  <a:gd name="connsiteX0" fmla="*/ 52388 w 52387"/>
                  <a:gd name="connsiteY0" fmla="*/ 0 h 62864"/>
                  <a:gd name="connsiteX1" fmla="*/ 0 w 52387"/>
                  <a:gd name="connsiteY1" fmla="*/ 62865 h 6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62864">
                    <a:moveTo>
                      <a:pt x="52388" y="0"/>
                    </a:moveTo>
                    <a:cubicBezTo>
                      <a:pt x="20955" y="9525"/>
                      <a:pt x="11430" y="37147"/>
                      <a:pt x="0" y="628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0" name="图形 2">
              <a:extLst>
                <a:ext uri="{FF2B5EF4-FFF2-40B4-BE49-F238E27FC236}">
                  <a16:creationId xmlns:a16="http://schemas.microsoft.com/office/drawing/2014/main" id="{17FA1E45-6391-6E7C-204E-664684838F30}"/>
                </a:ext>
              </a:extLst>
            </p:cNvPr>
            <p:cNvGrpSpPr/>
            <p:nvPr/>
          </p:nvGrpSpPr>
          <p:grpSpPr>
            <a:xfrm>
              <a:off x="7409497" y="5656008"/>
              <a:ext cx="258127" cy="195199"/>
              <a:chOff x="7409497" y="5656008"/>
              <a:chExt cx="258127" cy="195199"/>
            </a:xfrm>
            <a:noFill/>
          </p:grpSpPr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7385AD95-3BF7-C57D-F379-15078CFB3546}"/>
                  </a:ext>
                </a:extLst>
              </p:cNvPr>
              <p:cNvSpPr/>
              <p:nvPr/>
            </p:nvSpPr>
            <p:spPr>
              <a:xfrm>
                <a:off x="7539371" y="5656008"/>
                <a:ext cx="93964" cy="160909"/>
              </a:xfrm>
              <a:custGeom>
                <a:avLst/>
                <a:gdLst>
                  <a:gd name="connsiteX0" fmla="*/ 91106 w 93964"/>
                  <a:gd name="connsiteY0" fmla="*/ 8509 h 160909"/>
                  <a:gd name="connsiteX1" fmla="*/ 49197 w 93964"/>
                  <a:gd name="connsiteY1" fmla="*/ 8509 h 160909"/>
                  <a:gd name="connsiteX2" fmla="*/ 8239 w 93964"/>
                  <a:gd name="connsiteY2" fmla="*/ 160909 h 160909"/>
                  <a:gd name="connsiteX3" fmla="*/ 80629 w 93964"/>
                  <a:gd name="connsiteY3" fmla="*/ 38989 h 160909"/>
                  <a:gd name="connsiteX4" fmla="*/ 93964 w 93964"/>
                  <a:gd name="connsiteY4" fmla="*/ 10414 h 16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964" h="160909">
                    <a:moveTo>
                      <a:pt x="91106" y="8509"/>
                    </a:moveTo>
                    <a:cubicBezTo>
                      <a:pt x="76819" y="-6731"/>
                      <a:pt x="61579" y="1842"/>
                      <a:pt x="49197" y="8509"/>
                    </a:cubicBezTo>
                    <a:cubicBezTo>
                      <a:pt x="8239" y="33274"/>
                      <a:pt x="-12716" y="111379"/>
                      <a:pt x="8239" y="160909"/>
                    </a:cubicBezTo>
                    <a:cubicBezTo>
                      <a:pt x="26336" y="115189"/>
                      <a:pt x="53959" y="77089"/>
                      <a:pt x="80629" y="38989"/>
                    </a:cubicBezTo>
                    <a:cubicBezTo>
                      <a:pt x="86344" y="30417"/>
                      <a:pt x="89202" y="19939"/>
                      <a:pt x="93964" y="1041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5BC0A069-1173-AFE9-214A-B0959579B36C}"/>
                  </a:ext>
                </a:extLst>
              </p:cNvPr>
              <p:cNvSpPr/>
              <p:nvPr/>
            </p:nvSpPr>
            <p:spPr>
              <a:xfrm>
                <a:off x="7409497" y="5687377"/>
                <a:ext cx="62864" cy="141922"/>
              </a:xfrm>
              <a:custGeom>
                <a:avLst/>
                <a:gdLst>
                  <a:gd name="connsiteX0" fmla="*/ 0 w 62864"/>
                  <a:gd name="connsiteY0" fmla="*/ 0 h 141922"/>
                  <a:gd name="connsiteX1" fmla="*/ 62865 w 62864"/>
                  <a:gd name="connsiteY1" fmla="*/ 141923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4" h="141922">
                    <a:moveTo>
                      <a:pt x="0" y="0"/>
                    </a:moveTo>
                    <a:cubicBezTo>
                      <a:pt x="37147" y="40005"/>
                      <a:pt x="52388" y="90488"/>
                      <a:pt x="62865" y="14192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7ADCA767-1CD3-9716-5000-E8BCA8414D66}"/>
                  </a:ext>
                </a:extLst>
              </p:cNvPr>
              <p:cNvSpPr/>
              <p:nvPr/>
            </p:nvSpPr>
            <p:spPr>
              <a:xfrm>
                <a:off x="7507107" y="5727382"/>
                <a:ext cx="10974" cy="102869"/>
              </a:xfrm>
              <a:custGeom>
                <a:avLst/>
                <a:gdLst>
                  <a:gd name="connsiteX0" fmla="*/ 10975 w 10974"/>
                  <a:gd name="connsiteY0" fmla="*/ 0 h 102869"/>
                  <a:gd name="connsiteX1" fmla="*/ 498 w 10974"/>
                  <a:gd name="connsiteY1" fmla="*/ 102870 h 102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74" h="102869">
                    <a:moveTo>
                      <a:pt x="10975" y="0"/>
                    </a:moveTo>
                    <a:cubicBezTo>
                      <a:pt x="-8075" y="32385"/>
                      <a:pt x="4307" y="68580"/>
                      <a:pt x="498" y="1028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2E29BD25-C045-C025-B8B9-F9A0B14D66F7}"/>
                  </a:ext>
                </a:extLst>
              </p:cNvPr>
              <p:cNvSpPr/>
              <p:nvPr/>
            </p:nvSpPr>
            <p:spPr>
              <a:xfrm>
                <a:off x="7559992" y="5758814"/>
                <a:ext cx="80962" cy="89535"/>
              </a:xfrm>
              <a:custGeom>
                <a:avLst/>
                <a:gdLst>
                  <a:gd name="connsiteX0" fmla="*/ 80963 w 80962"/>
                  <a:gd name="connsiteY0" fmla="*/ 0 h 89535"/>
                  <a:gd name="connsiteX1" fmla="*/ 7620 w 80962"/>
                  <a:gd name="connsiteY1" fmla="*/ 76200 h 89535"/>
                  <a:gd name="connsiteX2" fmla="*/ 0 w 80962"/>
                  <a:gd name="connsiteY2" fmla="*/ 89535 h 8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962" h="89535">
                    <a:moveTo>
                      <a:pt x="80963" y="0"/>
                    </a:moveTo>
                    <a:cubicBezTo>
                      <a:pt x="42863" y="12383"/>
                      <a:pt x="23813" y="42863"/>
                      <a:pt x="7620" y="76200"/>
                    </a:cubicBezTo>
                    <a:cubicBezTo>
                      <a:pt x="5715" y="80963"/>
                      <a:pt x="2857" y="84773"/>
                      <a:pt x="0" y="895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9AAB15B3-8BF1-B571-16E6-255BF241CCD9}"/>
                  </a:ext>
                </a:extLst>
              </p:cNvPr>
              <p:cNvSpPr/>
              <p:nvPr/>
            </p:nvSpPr>
            <p:spPr>
              <a:xfrm>
                <a:off x="7633335" y="5793105"/>
                <a:ext cx="34289" cy="58102"/>
              </a:xfrm>
              <a:custGeom>
                <a:avLst/>
                <a:gdLst>
                  <a:gd name="connsiteX0" fmla="*/ 34290 w 34289"/>
                  <a:gd name="connsiteY0" fmla="*/ 0 h 58102"/>
                  <a:gd name="connsiteX1" fmla="*/ 0 w 34289"/>
                  <a:gd name="connsiteY1" fmla="*/ 58102 h 5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89" h="58102">
                    <a:moveTo>
                      <a:pt x="34290" y="0"/>
                    </a:moveTo>
                    <a:cubicBezTo>
                      <a:pt x="20955" y="18097"/>
                      <a:pt x="0" y="32385"/>
                      <a:pt x="0" y="5810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6" name="图形 2">
              <a:extLst>
                <a:ext uri="{FF2B5EF4-FFF2-40B4-BE49-F238E27FC236}">
                  <a16:creationId xmlns:a16="http://schemas.microsoft.com/office/drawing/2014/main" id="{3B60E43A-8DBF-CD71-83C6-68CFAD023111}"/>
                </a:ext>
              </a:extLst>
            </p:cNvPr>
            <p:cNvGrpSpPr/>
            <p:nvPr/>
          </p:nvGrpSpPr>
          <p:grpSpPr>
            <a:xfrm>
              <a:off x="4119562" y="3274080"/>
              <a:ext cx="1193042" cy="2568134"/>
              <a:chOff x="4119562" y="3274080"/>
              <a:chExt cx="1193042" cy="2568134"/>
            </a:xfrm>
            <a:noFill/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369167B0-3916-5C03-1BAE-042386DCABE7}"/>
                  </a:ext>
                </a:extLst>
              </p:cNvPr>
              <p:cNvSpPr/>
              <p:nvPr/>
            </p:nvSpPr>
            <p:spPr>
              <a:xfrm>
                <a:off x="4645222" y="4384357"/>
                <a:ext cx="33862" cy="1377315"/>
              </a:xfrm>
              <a:custGeom>
                <a:avLst/>
                <a:gdLst>
                  <a:gd name="connsiteX0" fmla="*/ 1072 w 33862"/>
                  <a:gd name="connsiteY0" fmla="*/ 0 h 1377315"/>
                  <a:gd name="connsiteX1" fmla="*/ 8692 w 33862"/>
                  <a:gd name="connsiteY1" fmla="*/ 100013 h 1377315"/>
                  <a:gd name="connsiteX2" fmla="*/ 25837 w 33862"/>
                  <a:gd name="connsiteY2" fmla="*/ 307658 h 1377315"/>
                  <a:gd name="connsiteX3" fmla="*/ 22027 w 33862"/>
                  <a:gd name="connsiteY3" fmla="*/ 383858 h 1377315"/>
                  <a:gd name="connsiteX4" fmla="*/ 30600 w 33862"/>
                  <a:gd name="connsiteY4" fmla="*/ 738188 h 1377315"/>
                  <a:gd name="connsiteX5" fmla="*/ 24885 w 33862"/>
                  <a:gd name="connsiteY5" fmla="*/ 1063943 h 1377315"/>
                  <a:gd name="connsiteX6" fmla="*/ 120 w 33862"/>
                  <a:gd name="connsiteY6" fmla="*/ 1266825 h 1377315"/>
                  <a:gd name="connsiteX7" fmla="*/ 13455 w 33862"/>
                  <a:gd name="connsiteY7" fmla="*/ 1377315 h 1377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62" h="1377315">
                    <a:moveTo>
                      <a:pt x="1072" y="0"/>
                    </a:moveTo>
                    <a:cubicBezTo>
                      <a:pt x="3930" y="33338"/>
                      <a:pt x="7740" y="66675"/>
                      <a:pt x="8692" y="100013"/>
                    </a:cubicBezTo>
                    <a:cubicBezTo>
                      <a:pt x="9645" y="169545"/>
                      <a:pt x="18217" y="238125"/>
                      <a:pt x="25837" y="307658"/>
                    </a:cubicBezTo>
                    <a:cubicBezTo>
                      <a:pt x="28695" y="333375"/>
                      <a:pt x="22980" y="358140"/>
                      <a:pt x="22027" y="383858"/>
                    </a:cubicBezTo>
                    <a:cubicBezTo>
                      <a:pt x="17265" y="501968"/>
                      <a:pt x="25837" y="620078"/>
                      <a:pt x="30600" y="738188"/>
                    </a:cubicBezTo>
                    <a:cubicBezTo>
                      <a:pt x="34410" y="846773"/>
                      <a:pt x="37267" y="955358"/>
                      <a:pt x="24885" y="1063943"/>
                    </a:cubicBezTo>
                    <a:cubicBezTo>
                      <a:pt x="17265" y="1131570"/>
                      <a:pt x="2025" y="1198245"/>
                      <a:pt x="120" y="1266825"/>
                    </a:cubicBezTo>
                    <a:cubicBezTo>
                      <a:pt x="-833" y="1303973"/>
                      <a:pt x="3930" y="1341120"/>
                      <a:pt x="13455" y="13773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8A0E2CA9-3B69-D0E3-8D8B-3FBF4D714431}"/>
                  </a:ext>
                </a:extLst>
              </p:cNvPr>
              <p:cNvSpPr/>
              <p:nvPr/>
            </p:nvSpPr>
            <p:spPr>
              <a:xfrm>
                <a:off x="5145405" y="4390072"/>
                <a:ext cx="37654" cy="1342072"/>
              </a:xfrm>
              <a:custGeom>
                <a:avLst/>
                <a:gdLst>
                  <a:gd name="connsiteX0" fmla="*/ 0 w 37654"/>
                  <a:gd name="connsiteY0" fmla="*/ 0 h 1342072"/>
                  <a:gd name="connsiteX1" fmla="*/ 6667 w 37654"/>
                  <a:gd name="connsiteY1" fmla="*/ 141922 h 1342072"/>
                  <a:gd name="connsiteX2" fmla="*/ 10477 w 37654"/>
                  <a:gd name="connsiteY2" fmla="*/ 210503 h 1342072"/>
                  <a:gd name="connsiteX3" fmla="*/ 18097 w 37654"/>
                  <a:gd name="connsiteY3" fmla="*/ 478155 h 1342072"/>
                  <a:gd name="connsiteX4" fmla="*/ 9525 w 37654"/>
                  <a:gd name="connsiteY4" fmla="*/ 709613 h 1342072"/>
                  <a:gd name="connsiteX5" fmla="*/ 19050 w 37654"/>
                  <a:gd name="connsiteY5" fmla="*/ 896303 h 1342072"/>
                  <a:gd name="connsiteX6" fmla="*/ 31432 w 37654"/>
                  <a:gd name="connsiteY6" fmla="*/ 1056323 h 1342072"/>
                  <a:gd name="connsiteX7" fmla="*/ 37147 w 37654"/>
                  <a:gd name="connsiteY7" fmla="*/ 1271588 h 1342072"/>
                  <a:gd name="connsiteX8" fmla="*/ 34290 w 37654"/>
                  <a:gd name="connsiteY8" fmla="*/ 1342073 h 1342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654" h="1342072">
                    <a:moveTo>
                      <a:pt x="0" y="0"/>
                    </a:moveTo>
                    <a:cubicBezTo>
                      <a:pt x="4763" y="47625"/>
                      <a:pt x="1905" y="94297"/>
                      <a:pt x="6667" y="141922"/>
                    </a:cubicBezTo>
                    <a:cubicBezTo>
                      <a:pt x="8572" y="163830"/>
                      <a:pt x="9525" y="187643"/>
                      <a:pt x="10477" y="210503"/>
                    </a:cubicBezTo>
                    <a:cubicBezTo>
                      <a:pt x="11430" y="300038"/>
                      <a:pt x="19050" y="388620"/>
                      <a:pt x="18097" y="478155"/>
                    </a:cubicBezTo>
                    <a:cubicBezTo>
                      <a:pt x="17145" y="555308"/>
                      <a:pt x="10477" y="632460"/>
                      <a:pt x="9525" y="709613"/>
                    </a:cubicBezTo>
                    <a:cubicBezTo>
                      <a:pt x="8572" y="771525"/>
                      <a:pt x="15240" y="834390"/>
                      <a:pt x="19050" y="896303"/>
                    </a:cubicBezTo>
                    <a:cubicBezTo>
                      <a:pt x="22860" y="949643"/>
                      <a:pt x="28575" y="1002983"/>
                      <a:pt x="31432" y="1056323"/>
                    </a:cubicBezTo>
                    <a:cubicBezTo>
                      <a:pt x="35242" y="1127760"/>
                      <a:pt x="39052" y="1200150"/>
                      <a:pt x="37147" y="1271588"/>
                    </a:cubicBezTo>
                    <a:cubicBezTo>
                      <a:pt x="36195" y="1295400"/>
                      <a:pt x="35242" y="1319213"/>
                      <a:pt x="34290" y="134207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DB3133F5-BECF-D0B2-9861-C11C875F6230}"/>
                  </a:ext>
                </a:extLst>
              </p:cNvPr>
              <p:cNvSpPr/>
              <p:nvPr/>
            </p:nvSpPr>
            <p:spPr>
              <a:xfrm>
                <a:off x="4919662" y="4962525"/>
                <a:ext cx="47625" cy="814387"/>
              </a:xfrm>
              <a:custGeom>
                <a:avLst/>
                <a:gdLst>
                  <a:gd name="connsiteX0" fmla="*/ 0 w 47625"/>
                  <a:gd name="connsiteY0" fmla="*/ 0 h 814387"/>
                  <a:gd name="connsiteX1" fmla="*/ 2857 w 47625"/>
                  <a:gd name="connsiteY1" fmla="*/ 236220 h 814387"/>
                  <a:gd name="connsiteX2" fmla="*/ 953 w 47625"/>
                  <a:gd name="connsiteY2" fmla="*/ 641032 h 814387"/>
                  <a:gd name="connsiteX3" fmla="*/ 5715 w 47625"/>
                  <a:gd name="connsiteY3" fmla="*/ 766763 h 814387"/>
                  <a:gd name="connsiteX4" fmla="*/ 47625 w 47625"/>
                  <a:gd name="connsiteY4" fmla="*/ 814388 h 814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814387">
                    <a:moveTo>
                      <a:pt x="0" y="0"/>
                    </a:moveTo>
                    <a:cubicBezTo>
                      <a:pt x="953" y="79057"/>
                      <a:pt x="2857" y="157163"/>
                      <a:pt x="2857" y="236220"/>
                    </a:cubicBezTo>
                    <a:cubicBezTo>
                      <a:pt x="2857" y="371475"/>
                      <a:pt x="953" y="505777"/>
                      <a:pt x="953" y="641032"/>
                    </a:cubicBezTo>
                    <a:cubicBezTo>
                      <a:pt x="953" y="682943"/>
                      <a:pt x="4763" y="724852"/>
                      <a:pt x="5715" y="766763"/>
                    </a:cubicBezTo>
                    <a:cubicBezTo>
                      <a:pt x="6668" y="795338"/>
                      <a:pt x="26670" y="804863"/>
                      <a:pt x="47625" y="81438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495E94B5-1101-079E-4FD9-A4DB76F9C0D4}"/>
                  </a:ext>
                </a:extLst>
              </p:cNvPr>
              <p:cNvSpPr/>
              <p:nvPr/>
            </p:nvSpPr>
            <p:spPr>
              <a:xfrm>
                <a:off x="5160644" y="4274819"/>
                <a:ext cx="151959" cy="656497"/>
              </a:xfrm>
              <a:custGeom>
                <a:avLst/>
                <a:gdLst>
                  <a:gd name="connsiteX0" fmla="*/ 63818 w 151959"/>
                  <a:gd name="connsiteY0" fmla="*/ 0 h 656497"/>
                  <a:gd name="connsiteX1" fmla="*/ 104775 w 151959"/>
                  <a:gd name="connsiteY1" fmla="*/ 131445 h 656497"/>
                  <a:gd name="connsiteX2" fmla="*/ 123825 w 151959"/>
                  <a:gd name="connsiteY2" fmla="*/ 325755 h 656497"/>
                  <a:gd name="connsiteX3" fmla="*/ 135255 w 151959"/>
                  <a:gd name="connsiteY3" fmla="*/ 448628 h 656497"/>
                  <a:gd name="connsiteX4" fmla="*/ 151448 w 151959"/>
                  <a:gd name="connsiteY4" fmla="*/ 603885 h 656497"/>
                  <a:gd name="connsiteX5" fmla="*/ 133350 w 151959"/>
                  <a:gd name="connsiteY5" fmla="*/ 635318 h 656497"/>
                  <a:gd name="connsiteX6" fmla="*/ 36195 w 151959"/>
                  <a:gd name="connsiteY6" fmla="*/ 656273 h 656497"/>
                  <a:gd name="connsiteX7" fmla="*/ 31433 w 151959"/>
                  <a:gd name="connsiteY7" fmla="*/ 608648 h 656497"/>
                  <a:gd name="connsiteX8" fmla="*/ 12383 w 151959"/>
                  <a:gd name="connsiteY8" fmla="*/ 303848 h 656497"/>
                  <a:gd name="connsiteX9" fmla="*/ 0 w 151959"/>
                  <a:gd name="connsiteY9" fmla="*/ 269558 h 65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1959" h="656497">
                    <a:moveTo>
                      <a:pt x="63818" y="0"/>
                    </a:moveTo>
                    <a:cubicBezTo>
                      <a:pt x="91440" y="39053"/>
                      <a:pt x="100965" y="82868"/>
                      <a:pt x="104775" y="131445"/>
                    </a:cubicBezTo>
                    <a:cubicBezTo>
                      <a:pt x="109538" y="196215"/>
                      <a:pt x="110490" y="261938"/>
                      <a:pt x="123825" y="325755"/>
                    </a:cubicBezTo>
                    <a:cubicBezTo>
                      <a:pt x="132398" y="365760"/>
                      <a:pt x="132398" y="407670"/>
                      <a:pt x="135255" y="448628"/>
                    </a:cubicBezTo>
                    <a:cubicBezTo>
                      <a:pt x="138113" y="501015"/>
                      <a:pt x="140970" y="552450"/>
                      <a:pt x="151448" y="603885"/>
                    </a:cubicBezTo>
                    <a:cubicBezTo>
                      <a:pt x="154305" y="619125"/>
                      <a:pt x="144780" y="627698"/>
                      <a:pt x="133350" y="635318"/>
                    </a:cubicBezTo>
                    <a:cubicBezTo>
                      <a:pt x="115253" y="647700"/>
                      <a:pt x="106680" y="658178"/>
                      <a:pt x="36195" y="656273"/>
                    </a:cubicBezTo>
                    <a:cubicBezTo>
                      <a:pt x="29528" y="641033"/>
                      <a:pt x="31433" y="624840"/>
                      <a:pt x="31433" y="608648"/>
                    </a:cubicBezTo>
                    <a:cubicBezTo>
                      <a:pt x="31433" y="506730"/>
                      <a:pt x="23813" y="404813"/>
                      <a:pt x="12383" y="303848"/>
                    </a:cubicBezTo>
                    <a:cubicBezTo>
                      <a:pt x="11430" y="292418"/>
                      <a:pt x="11430" y="278130"/>
                      <a:pt x="0" y="26955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968A908E-1E8A-D6AA-64C9-F2AA6B244A5E}"/>
                  </a:ext>
                </a:extLst>
              </p:cNvPr>
              <p:cNvSpPr/>
              <p:nvPr/>
            </p:nvSpPr>
            <p:spPr>
              <a:xfrm>
                <a:off x="4631054" y="3459480"/>
                <a:ext cx="493395" cy="130039"/>
              </a:xfrm>
              <a:custGeom>
                <a:avLst/>
                <a:gdLst>
                  <a:gd name="connsiteX0" fmla="*/ 493395 w 493395"/>
                  <a:gd name="connsiteY0" fmla="*/ 0 h 130039"/>
                  <a:gd name="connsiteX1" fmla="*/ 322898 w 493395"/>
                  <a:gd name="connsiteY1" fmla="*/ 76200 h 130039"/>
                  <a:gd name="connsiteX2" fmla="*/ 120967 w 493395"/>
                  <a:gd name="connsiteY2" fmla="*/ 127635 h 130039"/>
                  <a:gd name="connsiteX3" fmla="*/ 0 w 493395"/>
                  <a:gd name="connsiteY3" fmla="*/ 123825 h 130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3395" h="130039">
                    <a:moveTo>
                      <a:pt x="493395" y="0"/>
                    </a:moveTo>
                    <a:cubicBezTo>
                      <a:pt x="436245" y="25717"/>
                      <a:pt x="381952" y="55245"/>
                      <a:pt x="322898" y="76200"/>
                    </a:cubicBezTo>
                    <a:cubicBezTo>
                      <a:pt x="257175" y="99060"/>
                      <a:pt x="190500" y="118110"/>
                      <a:pt x="120967" y="127635"/>
                    </a:cubicBezTo>
                    <a:cubicBezTo>
                      <a:pt x="80010" y="132397"/>
                      <a:pt x="40005" y="129540"/>
                      <a:pt x="0" y="12382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2E544414-25FF-4716-0C6B-B953512C6ED3}"/>
                  </a:ext>
                </a:extLst>
              </p:cNvPr>
              <p:cNvSpPr/>
              <p:nvPr/>
            </p:nvSpPr>
            <p:spPr>
              <a:xfrm>
                <a:off x="4602479" y="3874769"/>
                <a:ext cx="606585" cy="286794"/>
              </a:xfrm>
              <a:custGeom>
                <a:avLst/>
                <a:gdLst>
                  <a:gd name="connsiteX0" fmla="*/ 605790 w 606585"/>
                  <a:gd name="connsiteY0" fmla="*/ 0 h 286794"/>
                  <a:gd name="connsiteX1" fmla="*/ 545783 w 606585"/>
                  <a:gd name="connsiteY1" fmla="*/ 186690 h 286794"/>
                  <a:gd name="connsiteX2" fmla="*/ 288608 w 606585"/>
                  <a:gd name="connsiteY2" fmla="*/ 286703 h 286794"/>
                  <a:gd name="connsiteX3" fmla="*/ 130492 w 606585"/>
                  <a:gd name="connsiteY3" fmla="*/ 247650 h 286794"/>
                  <a:gd name="connsiteX4" fmla="*/ 10478 w 606585"/>
                  <a:gd name="connsiteY4" fmla="*/ 73343 h 286794"/>
                  <a:gd name="connsiteX5" fmla="*/ 0 w 606585"/>
                  <a:gd name="connsiteY5" fmla="*/ 0 h 286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6585" h="286794">
                    <a:moveTo>
                      <a:pt x="605790" y="0"/>
                    </a:moveTo>
                    <a:cubicBezTo>
                      <a:pt x="610552" y="70485"/>
                      <a:pt x="594360" y="133350"/>
                      <a:pt x="545783" y="186690"/>
                    </a:cubicBezTo>
                    <a:cubicBezTo>
                      <a:pt x="476250" y="260985"/>
                      <a:pt x="388620" y="288608"/>
                      <a:pt x="288608" y="286703"/>
                    </a:cubicBezTo>
                    <a:cubicBezTo>
                      <a:pt x="232410" y="285750"/>
                      <a:pt x="180023" y="275273"/>
                      <a:pt x="130492" y="247650"/>
                    </a:cubicBezTo>
                    <a:cubicBezTo>
                      <a:pt x="60960" y="208598"/>
                      <a:pt x="25717" y="148590"/>
                      <a:pt x="10478" y="73343"/>
                    </a:cubicBezTo>
                    <a:cubicBezTo>
                      <a:pt x="5715" y="49530"/>
                      <a:pt x="2858" y="24765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DFEE4983-5F52-4B83-29EF-61E891BF21B4}"/>
                  </a:ext>
                </a:extLst>
              </p:cNvPr>
              <p:cNvSpPr/>
              <p:nvPr/>
            </p:nvSpPr>
            <p:spPr>
              <a:xfrm>
                <a:off x="4537709" y="3274080"/>
                <a:ext cx="581025" cy="212069"/>
              </a:xfrm>
              <a:custGeom>
                <a:avLst/>
                <a:gdLst>
                  <a:gd name="connsiteX0" fmla="*/ 581025 w 581025"/>
                  <a:gd name="connsiteY0" fmla="*/ 91101 h 212069"/>
                  <a:gd name="connsiteX1" fmla="*/ 407670 w 581025"/>
                  <a:gd name="connsiteY1" fmla="*/ 7282 h 212069"/>
                  <a:gd name="connsiteX2" fmla="*/ 110490 w 581025"/>
                  <a:gd name="connsiteY2" fmla="*/ 65384 h 212069"/>
                  <a:gd name="connsiteX3" fmla="*/ 0 w 581025"/>
                  <a:gd name="connsiteY3" fmla="*/ 212069 h 212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025" h="212069">
                    <a:moveTo>
                      <a:pt x="581025" y="91101"/>
                    </a:moveTo>
                    <a:cubicBezTo>
                      <a:pt x="534353" y="40619"/>
                      <a:pt x="473393" y="18712"/>
                      <a:pt x="407670" y="7282"/>
                    </a:cubicBezTo>
                    <a:cubicBezTo>
                      <a:pt x="300990" y="-10816"/>
                      <a:pt x="200978" y="3472"/>
                      <a:pt x="110490" y="65384"/>
                    </a:cubicBezTo>
                    <a:cubicBezTo>
                      <a:pt x="57150" y="101579"/>
                      <a:pt x="20003" y="151109"/>
                      <a:pt x="0" y="21206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7C4123E2-3B25-832F-C0F4-D76A713C1420}"/>
                  </a:ext>
                </a:extLst>
              </p:cNvPr>
              <p:cNvSpPr/>
              <p:nvPr/>
            </p:nvSpPr>
            <p:spPr>
              <a:xfrm>
                <a:off x="4495974" y="3391852"/>
                <a:ext cx="176037" cy="343852"/>
              </a:xfrm>
              <a:custGeom>
                <a:avLst/>
                <a:gdLst>
                  <a:gd name="connsiteX0" fmla="*/ 176038 w 176037"/>
                  <a:gd name="connsiteY0" fmla="*/ 0 h 343852"/>
                  <a:gd name="connsiteX1" fmla="*/ 33163 w 176037"/>
                  <a:gd name="connsiteY1" fmla="*/ 136207 h 343852"/>
                  <a:gd name="connsiteX2" fmla="*/ 31258 w 176037"/>
                  <a:gd name="connsiteY2" fmla="*/ 343853 h 34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037" h="343852">
                    <a:moveTo>
                      <a:pt x="176038" y="0"/>
                    </a:moveTo>
                    <a:cubicBezTo>
                      <a:pt x="116030" y="32385"/>
                      <a:pt x="68405" y="76200"/>
                      <a:pt x="33163" y="136207"/>
                    </a:cubicBezTo>
                    <a:cubicBezTo>
                      <a:pt x="-7795" y="206692"/>
                      <a:pt x="-13510" y="274320"/>
                      <a:pt x="31258" y="3438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381AC78E-B181-35C8-5E08-7851455DD9A6}"/>
                  </a:ext>
                </a:extLst>
              </p:cNvPr>
              <p:cNvSpPr/>
              <p:nvPr/>
            </p:nvSpPr>
            <p:spPr>
              <a:xfrm>
                <a:off x="4618157" y="5745522"/>
                <a:ext cx="295790" cy="96692"/>
              </a:xfrm>
              <a:custGeom>
                <a:avLst/>
                <a:gdLst>
                  <a:gd name="connsiteX0" fmla="*/ 248165 w 295790"/>
                  <a:gd name="connsiteY0" fmla="*/ 31390 h 96692"/>
                  <a:gd name="connsiteX1" fmla="*/ 95765 w 295790"/>
                  <a:gd name="connsiteY1" fmla="*/ 2815 h 96692"/>
                  <a:gd name="connsiteX2" fmla="*/ 16708 w 295790"/>
                  <a:gd name="connsiteY2" fmla="*/ 32342 h 96692"/>
                  <a:gd name="connsiteX3" fmla="*/ 515 w 295790"/>
                  <a:gd name="connsiteY3" fmla="*/ 63775 h 96692"/>
                  <a:gd name="connsiteX4" fmla="*/ 27185 w 295790"/>
                  <a:gd name="connsiteY4" fmla="*/ 89492 h 96692"/>
                  <a:gd name="connsiteX5" fmla="*/ 100528 w 295790"/>
                  <a:gd name="connsiteY5" fmla="*/ 94254 h 96692"/>
                  <a:gd name="connsiteX6" fmla="*/ 227211 w 295790"/>
                  <a:gd name="connsiteY6" fmla="*/ 87587 h 96692"/>
                  <a:gd name="connsiteX7" fmla="*/ 295790 w 295790"/>
                  <a:gd name="connsiteY7" fmla="*/ 38057 h 9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5790" h="96692">
                    <a:moveTo>
                      <a:pt x="248165" y="31390"/>
                    </a:moveTo>
                    <a:cubicBezTo>
                      <a:pt x="200540" y="5672"/>
                      <a:pt x="150058" y="-5758"/>
                      <a:pt x="95765" y="2815"/>
                    </a:cubicBezTo>
                    <a:cubicBezTo>
                      <a:pt x="67190" y="7577"/>
                      <a:pt x="40521" y="15197"/>
                      <a:pt x="16708" y="32342"/>
                    </a:cubicBezTo>
                    <a:cubicBezTo>
                      <a:pt x="7183" y="39962"/>
                      <a:pt x="-2342" y="48534"/>
                      <a:pt x="515" y="63775"/>
                    </a:cubicBezTo>
                    <a:cubicBezTo>
                      <a:pt x="3373" y="79015"/>
                      <a:pt x="14803" y="85682"/>
                      <a:pt x="27185" y="89492"/>
                    </a:cubicBezTo>
                    <a:cubicBezTo>
                      <a:pt x="50998" y="98065"/>
                      <a:pt x="76715" y="98065"/>
                      <a:pt x="100528" y="94254"/>
                    </a:cubicBezTo>
                    <a:cubicBezTo>
                      <a:pt x="142438" y="87587"/>
                      <a:pt x="184348" y="86634"/>
                      <a:pt x="227211" y="87587"/>
                    </a:cubicBezTo>
                    <a:cubicBezTo>
                      <a:pt x="254833" y="87587"/>
                      <a:pt x="285313" y="75204"/>
                      <a:pt x="295790" y="3805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8F1F0B2C-3405-958F-B4F8-261B4D80472D}"/>
                  </a:ext>
                </a:extLst>
              </p:cNvPr>
              <p:cNvSpPr/>
              <p:nvPr/>
            </p:nvSpPr>
            <p:spPr>
              <a:xfrm>
                <a:off x="4767262" y="3940492"/>
                <a:ext cx="291465" cy="125897"/>
              </a:xfrm>
              <a:custGeom>
                <a:avLst/>
                <a:gdLst>
                  <a:gd name="connsiteX0" fmla="*/ 291465 w 291465"/>
                  <a:gd name="connsiteY0" fmla="*/ 0 h 125897"/>
                  <a:gd name="connsiteX1" fmla="*/ 186690 w 291465"/>
                  <a:gd name="connsiteY1" fmla="*/ 118110 h 125897"/>
                  <a:gd name="connsiteX2" fmla="*/ 0 w 291465"/>
                  <a:gd name="connsiteY2" fmla="*/ 28575 h 12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1465" h="125897">
                    <a:moveTo>
                      <a:pt x="291465" y="0"/>
                    </a:moveTo>
                    <a:cubicBezTo>
                      <a:pt x="277178" y="58102"/>
                      <a:pt x="243840" y="98107"/>
                      <a:pt x="186690" y="118110"/>
                    </a:cubicBezTo>
                    <a:cubicBezTo>
                      <a:pt x="112395" y="144780"/>
                      <a:pt x="20003" y="100013"/>
                      <a:pt x="0" y="285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FA29F71D-CFCA-D27C-F1F4-FE7543A897F0}"/>
                  </a:ext>
                </a:extLst>
              </p:cNvPr>
              <p:cNvSpPr/>
              <p:nvPr/>
            </p:nvSpPr>
            <p:spPr>
              <a:xfrm>
                <a:off x="4835416" y="3785234"/>
                <a:ext cx="121255" cy="154805"/>
              </a:xfrm>
              <a:custGeom>
                <a:avLst/>
                <a:gdLst>
                  <a:gd name="connsiteX0" fmla="*/ 20428 w 121255"/>
                  <a:gd name="connsiteY0" fmla="*/ 0 h 154805"/>
                  <a:gd name="connsiteX1" fmla="*/ 2331 w 121255"/>
                  <a:gd name="connsiteY1" fmla="*/ 102870 h 154805"/>
                  <a:gd name="connsiteX2" fmla="*/ 73768 w 121255"/>
                  <a:gd name="connsiteY2" fmla="*/ 153353 h 154805"/>
                  <a:gd name="connsiteX3" fmla="*/ 120441 w 121255"/>
                  <a:gd name="connsiteY3" fmla="*/ 74295 h 154805"/>
                  <a:gd name="connsiteX4" fmla="*/ 105201 w 121255"/>
                  <a:gd name="connsiteY4" fmla="*/ 32385 h 154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255" h="154805">
                    <a:moveTo>
                      <a:pt x="20428" y="0"/>
                    </a:moveTo>
                    <a:cubicBezTo>
                      <a:pt x="7093" y="33338"/>
                      <a:pt x="-5289" y="65722"/>
                      <a:pt x="2331" y="102870"/>
                    </a:cubicBezTo>
                    <a:cubicBezTo>
                      <a:pt x="10903" y="143828"/>
                      <a:pt x="33763" y="160020"/>
                      <a:pt x="73768" y="153353"/>
                    </a:cubicBezTo>
                    <a:cubicBezTo>
                      <a:pt x="109011" y="147638"/>
                      <a:pt x="125203" y="105728"/>
                      <a:pt x="120441" y="74295"/>
                    </a:cubicBezTo>
                    <a:cubicBezTo>
                      <a:pt x="118536" y="60008"/>
                      <a:pt x="109963" y="45720"/>
                      <a:pt x="105201" y="3238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039B772E-E11F-850B-C78B-59290C1E0BE5}"/>
                  </a:ext>
                </a:extLst>
              </p:cNvPr>
              <p:cNvSpPr/>
              <p:nvPr/>
            </p:nvSpPr>
            <p:spPr>
              <a:xfrm>
                <a:off x="5213984" y="3428047"/>
                <a:ext cx="66806" cy="283845"/>
              </a:xfrm>
              <a:custGeom>
                <a:avLst/>
                <a:gdLst>
                  <a:gd name="connsiteX0" fmla="*/ 0 w 66806"/>
                  <a:gd name="connsiteY0" fmla="*/ 0 h 283845"/>
                  <a:gd name="connsiteX1" fmla="*/ 57150 w 66806"/>
                  <a:gd name="connsiteY1" fmla="*/ 118110 h 283845"/>
                  <a:gd name="connsiteX2" fmla="*/ 31433 w 66806"/>
                  <a:gd name="connsiteY2" fmla="*/ 283845 h 28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806" h="283845">
                    <a:moveTo>
                      <a:pt x="0" y="0"/>
                    </a:moveTo>
                    <a:cubicBezTo>
                      <a:pt x="22860" y="38100"/>
                      <a:pt x="43815" y="76200"/>
                      <a:pt x="57150" y="118110"/>
                    </a:cubicBezTo>
                    <a:cubicBezTo>
                      <a:pt x="75247" y="177165"/>
                      <a:pt x="68580" y="232410"/>
                      <a:pt x="31433" y="28384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6D50AD1F-07BC-2F08-6F20-82D1E4ED09A1}"/>
                  </a:ext>
                </a:extLst>
              </p:cNvPr>
              <p:cNvSpPr/>
              <p:nvPr/>
            </p:nvSpPr>
            <p:spPr>
              <a:xfrm>
                <a:off x="4934871" y="3646659"/>
                <a:ext cx="173463" cy="117620"/>
              </a:xfrm>
              <a:custGeom>
                <a:avLst/>
                <a:gdLst>
                  <a:gd name="connsiteX0" fmla="*/ 144811 w 173463"/>
                  <a:gd name="connsiteY0" fmla="*/ 117620 h 117620"/>
                  <a:gd name="connsiteX1" fmla="*/ 173386 w 173463"/>
                  <a:gd name="connsiteY1" fmla="*/ 69995 h 117620"/>
                  <a:gd name="connsiteX2" fmla="*/ 141953 w 173463"/>
                  <a:gd name="connsiteY2" fmla="*/ 12845 h 117620"/>
                  <a:gd name="connsiteX3" fmla="*/ 40036 w 173463"/>
                  <a:gd name="connsiteY3" fmla="*/ 2368 h 117620"/>
                  <a:gd name="connsiteX4" fmla="*/ 2888 w 173463"/>
                  <a:gd name="connsiteY4" fmla="*/ 46183 h 117620"/>
                  <a:gd name="connsiteX5" fmla="*/ 44798 w 173463"/>
                  <a:gd name="connsiteY5" fmla="*/ 107143 h 117620"/>
                  <a:gd name="connsiteX6" fmla="*/ 141953 w 173463"/>
                  <a:gd name="connsiteY6" fmla="*/ 117620 h 11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463" h="117620">
                    <a:moveTo>
                      <a:pt x="144811" y="117620"/>
                    </a:moveTo>
                    <a:cubicBezTo>
                      <a:pt x="166718" y="109048"/>
                      <a:pt x="174338" y="91903"/>
                      <a:pt x="173386" y="69995"/>
                    </a:cubicBezTo>
                    <a:cubicBezTo>
                      <a:pt x="171481" y="47135"/>
                      <a:pt x="165766" y="22370"/>
                      <a:pt x="141953" y="12845"/>
                    </a:cubicBezTo>
                    <a:cubicBezTo>
                      <a:pt x="109568" y="-490"/>
                      <a:pt x="74326" y="-2395"/>
                      <a:pt x="40036" y="2368"/>
                    </a:cubicBezTo>
                    <a:cubicBezTo>
                      <a:pt x="18128" y="5225"/>
                      <a:pt x="7651" y="24275"/>
                      <a:pt x="2888" y="46183"/>
                    </a:cubicBezTo>
                    <a:cubicBezTo>
                      <a:pt x="-5684" y="88093"/>
                      <a:pt x="3841" y="101428"/>
                      <a:pt x="44798" y="107143"/>
                    </a:cubicBezTo>
                    <a:cubicBezTo>
                      <a:pt x="77183" y="111905"/>
                      <a:pt x="110521" y="107143"/>
                      <a:pt x="141953" y="1176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33AE549C-73BB-4E19-DBC2-F8129A792962}"/>
                  </a:ext>
                </a:extLst>
              </p:cNvPr>
              <p:cNvSpPr/>
              <p:nvPr/>
            </p:nvSpPr>
            <p:spPr>
              <a:xfrm>
                <a:off x="4960571" y="5729674"/>
                <a:ext cx="284616" cy="98434"/>
              </a:xfrm>
              <a:custGeom>
                <a:avLst/>
                <a:gdLst>
                  <a:gd name="connsiteX0" fmla="*/ 221028 w 284616"/>
                  <a:gd name="connsiteY0" fmla="*/ 5327 h 98434"/>
                  <a:gd name="connsiteX1" fmla="*/ 268653 w 284616"/>
                  <a:gd name="connsiteY1" fmla="*/ 20568 h 98434"/>
                  <a:gd name="connsiteX2" fmla="*/ 283893 w 284616"/>
                  <a:gd name="connsiteY2" fmla="*/ 54857 h 98434"/>
                  <a:gd name="connsiteX3" fmla="*/ 237221 w 284616"/>
                  <a:gd name="connsiteY3" fmla="*/ 89148 h 98434"/>
                  <a:gd name="connsiteX4" fmla="*/ 126731 w 284616"/>
                  <a:gd name="connsiteY4" fmla="*/ 93910 h 98434"/>
                  <a:gd name="connsiteX5" fmla="*/ 56246 w 284616"/>
                  <a:gd name="connsiteY5" fmla="*/ 97720 h 98434"/>
                  <a:gd name="connsiteX6" fmla="*/ 27671 w 284616"/>
                  <a:gd name="connsiteY6" fmla="*/ 97720 h 98434"/>
                  <a:gd name="connsiteX7" fmla="*/ 48 w 284616"/>
                  <a:gd name="connsiteY7" fmla="*/ 76765 h 98434"/>
                  <a:gd name="connsiteX8" fmla="*/ 25766 w 284616"/>
                  <a:gd name="connsiteY8" fmla="*/ 40570 h 98434"/>
                  <a:gd name="connsiteX9" fmla="*/ 73391 w 284616"/>
                  <a:gd name="connsiteY9" fmla="*/ 21520 h 98434"/>
                  <a:gd name="connsiteX10" fmla="*/ 218171 w 284616"/>
                  <a:gd name="connsiteY10" fmla="*/ 5327 h 98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4616" h="98434">
                    <a:moveTo>
                      <a:pt x="221028" y="5327"/>
                    </a:moveTo>
                    <a:cubicBezTo>
                      <a:pt x="238173" y="7232"/>
                      <a:pt x="254366" y="9138"/>
                      <a:pt x="268653" y="20568"/>
                    </a:cubicBezTo>
                    <a:cubicBezTo>
                      <a:pt x="281036" y="30093"/>
                      <a:pt x="286751" y="41523"/>
                      <a:pt x="283893" y="54857"/>
                    </a:cubicBezTo>
                    <a:cubicBezTo>
                      <a:pt x="280083" y="72002"/>
                      <a:pt x="258176" y="88195"/>
                      <a:pt x="237221" y="89148"/>
                    </a:cubicBezTo>
                    <a:cubicBezTo>
                      <a:pt x="200073" y="91052"/>
                      <a:pt x="163878" y="94863"/>
                      <a:pt x="126731" y="93910"/>
                    </a:cubicBezTo>
                    <a:cubicBezTo>
                      <a:pt x="102918" y="92957"/>
                      <a:pt x="79106" y="96768"/>
                      <a:pt x="56246" y="97720"/>
                    </a:cubicBezTo>
                    <a:cubicBezTo>
                      <a:pt x="46721" y="98673"/>
                      <a:pt x="37196" y="98673"/>
                      <a:pt x="27671" y="97720"/>
                    </a:cubicBezTo>
                    <a:cubicBezTo>
                      <a:pt x="12431" y="96768"/>
                      <a:pt x="-904" y="92005"/>
                      <a:pt x="48" y="76765"/>
                    </a:cubicBezTo>
                    <a:cubicBezTo>
                      <a:pt x="1001" y="61525"/>
                      <a:pt x="4811" y="42475"/>
                      <a:pt x="25766" y="40570"/>
                    </a:cubicBezTo>
                    <a:cubicBezTo>
                      <a:pt x="43863" y="38665"/>
                      <a:pt x="58151" y="29140"/>
                      <a:pt x="73391" y="21520"/>
                    </a:cubicBezTo>
                    <a:cubicBezTo>
                      <a:pt x="120063" y="-387"/>
                      <a:pt x="167688" y="-5150"/>
                      <a:pt x="218171" y="532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D8E5795A-38F7-3504-FFF3-534DC842F666}"/>
                  </a:ext>
                </a:extLst>
              </p:cNvPr>
              <p:cNvSpPr/>
              <p:nvPr/>
            </p:nvSpPr>
            <p:spPr>
              <a:xfrm>
                <a:off x="5126135" y="3465194"/>
                <a:ext cx="45320" cy="241935"/>
              </a:xfrm>
              <a:custGeom>
                <a:avLst/>
                <a:gdLst>
                  <a:gd name="connsiteX0" fmla="*/ 19269 w 45320"/>
                  <a:gd name="connsiteY0" fmla="*/ 0 h 241935"/>
                  <a:gd name="connsiteX1" fmla="*/ 35462 w 45320"/>
                  <a:gd name="connsiteY1" fmla="*/ 215265 h 241935"/>
                  <a:gd name="connsiteX2" fmla="*/ 44987 w 45320"/>
                  <a:gd name="connsiteY2" fmla="*/ 241935 h 241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320" h="241935">
                    <a:moveTo>
                      <a:pt x="19269" y="0"/>
                    </a:moveTo>
                    <a:cubicBezTo>
                      <a:pt x="-13116" y="74295"/>
                      <a:pt x="-2638" y="145733"/>
                      <a:pt x="35462" y="215265"/>
                    </a:cubicBezTo>
                    <a:cubicBezTo>
                      <a:pt x="40224" y="223838"/>
                      <a:pt x="46892" y="231458"/>
                      <a:pt x="44987" y="2419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B320334A-60E8-755B-6AF6-EA9B922C48E5}"/>
                  </a:ext>
                </a:extLst>
              </p:cNvPr>
              <p:cNvSpPr/>
              <p:nvPr/>
            </p:nvSpPr>
            <p:spPr>
              <a:xfrm>
                <a:off x="4425315" y="4169092"/>
                <a:ext cx="210502" cy="205739"/>
              </a:xfrm>
              <a:custGeom>
                <a:avLst/>
                <a:gdLst>
                  <a:gd name="connsiteX0" fmla="*/ 0 w 210502"/>
                  <a:gd name="connsiteY0" fmla="*/ 0 h 205739"/>
                  <a:gd name="connsiteX1" fmla="*/ 65722 w 210502"/>
                  <a:gd name="connsiteY1" fmla="*/ 68580 h 205739"/>
                  <a:gd name="connsiteX2" fmla="*/ 210502 w 210502"/>
                  <a:gd name="connsiteY2" fmla="*/ 205740 h 205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502" h="205739">
                    <a:moveTo>
                      <a:pt x="0" y="0"/>
                    </a:moveTo>
                    <a:cubicBezTo>
                      <a:pt x="14288" y="30480"/>
                      <a:pt x="40957" y="47625"/>
                      <a:pt x="65722" y="68580"/>
                    </a:cubicBezTo>
                    <a:cubicBezTo>
                      <a:pt x="117157" y="110490"/>
                      <a:pt x="165735" y="155257"/>
                      <a:pt x="210502" y="20574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2D6A63C1-0843-E833-3462-B5974192C820}"/>
                  </a:ext>
                </a:extLst>
              </p:cNvPr>
              <p:cNvSpPr/>
              <p:nvPr/>
            </p:nvSpPr>
            <p:spPr>
              <a:xfrm>
                <a:off x="4687906" y="3664069"/>
                <a:ext cx="167938" cy="113452"/>
              </a:xfrm>
              <a:custGeom>
                <a:avLst/>
                <a:gdLst>
                  <a:gd name="connsiteX0" fmla="*/ 167938 w 167938"/>
                  <a:gd name="connsiteY0" fmla="*/ 40203 h 113452"/>
                  <a:gd name="connsiteX1" fmla="*/ 97453 w 167938"/>
                  <a:gd name="connsiteY1" fmla="*/ 4008 h 113452"/>
                  <a:gd name="connsiteX2" fmla="*/ 36493 w 167938"/>
                  <a:gd name="connsiteY2" fmla="*/ 10675 h 113452"/>
                  <a:gd name="connsiteX3" fmla="*/ 298 w 167938"/>
                  <a:gd name="connsiteY3" fmla="*/ 55443 h 113452"/>
                  <a:gd name="connsiteX4" fmla="*/ 70783 w 167938"/>
                  <a:gd name="connsiteY4" fmla="*/ 110687 h 113452"/>
                  <a:gd name="connsiteX5" fmla="*/ 112693 w 167938"/>
                  <a:gd name="connsiteY5" fmla="*/ 103068 h 113452"/>
                  <a:gd name="connsiteX6" fmla="*/ 167938 w 167938"/>
                  <a:gd name="connsiteY6" fmla="*/ 42108 h 11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7938" h="113452">
                    <a:moveTo>
                      <a:pt x="167938" y="40203"/>
                    </a:moveTo>
                    <a:cubicBezTo>
                      <a:pt x="150793" y="198"/>
                      <a:pt x="141268" y="-5517"/>
                      <a:pt x="97453" y="4008"/>
                    </a:cubicBezTo>
                    <a:cubicBezTo>
                      <a:pt x="77451" y="7818"/>
                      <a:pt x="57448" y="5912"/>
                      <a:pt x="36493" y="10675"/>
                    </a:cubicBezTo>
                    <a:cubicBezTo>
                      <a:pt x="5061" y="19248"/>
                      <a:pt x="-1607" y="24962"/>
                      <a:pt x="298" y="55443"/>
                    </a:cubicBezTo>
                    <a:cubicBezTo>
                      <a:pt x="3156" y="105925"/>
                      <a:pt x="21253" y="120212"/>
                      <a:pt x="70783" y="110687"/>
                    </a:cubicBezTo>
                    <a:cubicBezTo>
                      <a:pt x="85071" y="107830"/>
                      <a:pt x="98406" y="104973"/>
                      <a:pt x="112693" y="103068"/>
                    </a:cubicBezTo>
                    <a:cubicBezTo>
                      <a:pt x="160318" y="97353"/>
                      <a:pt x="167938" y="88780"/>
                      <a:pt x="167938" y="4210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DF731CA9-405E-5766-611E-C1EB063F392A}"/>
                  </a:ext>
                </a:extLst>
              </p:cNvPr>
              <p:cNvSpPr/>
              <p:nvPr/>
            </p:nvSpPr>
            <p:spPr>
              <a:xfrm>
                <a:off x="4517707" y="3611880"/>
                <a:ext cx="154304" cy="176212"/>
              </a:xfrm>
              <a:custGeom>
                <a:avLst/>
                <a:gdLst>
                  <a:gd name="connsiteX0" fmla="*/ 154305 w 154304"/>
                  <a:gd name="connsiteY0" fmla="*/ 0 h 176212"/>
                  <a:gd name="connsiteX1" fmla="*/ 67627 w 154304"/>
                  <a:gd name="connsiteY1" fmla="*/ 127635 h 176212"/>
                  <a:gd name="connsiteX2" fmla="*/ 0 w 154304"/>
                  <a:gd name="connsiteY2" fmla="*/ 176213 h 17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4304" h="176212">
                    <a:moveTo>
                      <a:pt x="154305" y="0"/>
                    </a:moveTo>
                    <a:cubicBezTo>
                      <a:pt x="149542" y="59055"/>
                      <a:pt x="121920" y="104775"/>
                      <a:pt x="67627" y="127635"/>
                    </a:cubicBezTo>
                    <a:cubicBezTo>
                      <a:pt x="40005" y="139065"/>
                      <a:pt x="17145" y="152400"/>
                      <a:pt x="0" y="1762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06C7FDE9-1BFF-E550-BC38-221EBC27DC82}"/>
                  </a:ext>
                </a:extLst>
              </p:cNvPr>
              <p:cNvSpPr/>
              <p:nvPr/>
            </p:nvSpPr>
            <p:spPr>
              <a:xfrm>
                <a:off x="4257675" y="3970019"/>
                <a:ext cx="157162" cy="210502"/>
              </a:xfrm>
              <a:custGeom>
                <a:avLst/>
                <a:gdLst>
                  <a:gd name="connsiteX0" fmla="*/ 0 w 157162"/>
                  <a:gd name="connsiteY0" fmla="*/ 0 h 210502"/>
                  <a:gd name="connsiteX1" fmla="*/ 157163 w 157162"/>
                  <a:gd name="connsiteY1" fmla="*/ 210503 h 210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162" h="210502">
                    <a:moveTo>
                      <a:pt x="0" y="0"/>
                    </a:moveTo>
                    <a:cubicBezTo>
                      <a:pt x="52388" y="70485"/>
                      <a:pt x="104775" y="140018"/>
                      <a:pt x="157163" y="21050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73CF1C57-14CD-9FC2-85A6-BDBF08C3E8EB}"/>
                  </a:ext>
                </a:extLst>
              </p:cNvPr>
              <p:cNvSpPr/>
              <p:nvPr/>
            </p:nvSpPr>
            <p:spPr>
              <a:xfrm>
                <a:off x="5200650" y="3761730"/>
                <a:ext cx="88709" cy="97891"/>
              </a:xfrm>
              <a:custGeom>
                <a:avLst/>
                <a:gdLst>
                  <a:gd name="connsiteX0" fmla="*/ 7620 w 88709"/>
                  <a:gd name="connsiteY0" fmla="*/ 92085 h 97891"/>
                  <a:gd name="connsiteX1" fmla="*/ 83820 w 88709"/>
                  <a:gd name="connsiteY1" fmla="*/ 71130 h 97891"/>
                  <a:gd name="connsiteX2" fmla="*/ 85725 w 88709"/>
                  <a:gd name="connsiteY2" fmla="*/ 36840 h 97891"/>
                  <a:gd name="connsiteX3" fmla="*/ 0 w 88709"/>
                  <a:gd name="connsiteY3" fmla="*/ 5407 h 97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709" h="97891">
                    <a:moveTo>
                      <a:pt x="7620" y="92085"/>
                    </a:moveTo>
                    <a:cubicBezTo>
                      <a:pt x="37147" y="104467"/>
                      <a:pt x="65722" y="96848"/>
                      <a:pt x="83820" y="71130"/>
                    </a:cubicBezTo>
                    <a:cubicBezTo>
                      <a:pt x="91440" y="60652"/>
                      <a:pt x="88582" y="47317"/>
                      <a:pt x="85725" y="36840"/>
                    </a:cubicBezTo>
                    <a:cubicBezTo>
                      <a:pt x="76200" y="6360"/>
                      <a:pt x="30480" y="-8880"/>
                      <a:pt x="0" y="540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0E87A84E-3E5E-A24C-B371-FD92B3C7B0ED}"/>
                  </a:ext>
                </a:extLst>
              </p:cNvPr>
              <p:cNvSpPr/>
              <p:nvPr/>
            </p:nvSpPr>
            <p:spPr>
              <a:xfrm>
                <a:off x="4924425" y="4321492"/>
                <a:ext cx="83819" cy="200025"/>
              </a:xfrm>
              <a:custGeom>
                <a:avLst/>
                <a:gdLst>
                  <a:gd name="connsiteX0" fmla="*/ 0 w 83819"/>
                  <a:gd name="connsiteY0" fmla="*/ 0 h 200025"/>
                  <a:gd name="connsiteX1" fmla="*/ 55245 w 83819"/>
                  <a:gd name="connsiteY1" fmla="*/ 123825 h 200025"/>
                  <a:gd name="connsiteX2" fmla="*/ 83820 w 83819"/>
                  <a:gd name="connsiteY2" fmla="*/ 20002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819" h="200025">
                    <a:moveTo>
                      <a:pt x="0" y="0"/>
                    </a:moveTo>
                    <a:cubicBezTo>
                      <a:pt x="12382" y="43815"/>
                      <a:pt x="38100" y="81915"/>
                      <a:pt x="55245" y="123825"/>
                    </a:cubicBezTo>
                    <a:cubicBezTo>
                      <a:pt x="65722" y="148590"/>
                      <a:pt x="78105" y="173355"/>
                      <a:pt x="83820" y="20002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8A340E6-428E-E1F2-5FCB-CAFF90B554E0}"/>
                  </a:ext>
                </a:extLst>
              </p:cNvPr>
              <p:cNvSpPr/>
              <p:nvPr/>
            </p:nvSpPr>
            <p:spPr>
              <a:xfrm>
                <a:off x="4511334" y="3783228"/>
                <a:ext cx="87335" cy="97233"/>
              </a:xfrm>
              <a:custGeom>
                <a:avLst/>
                <a:gdLst>
                  <a:gd name="connsiteX0" fmla="*/ 74001 w 87335"/>
                  <a:gd name="connsiteY0" fmla="*/ 102 h 97233"/>
                  <a:gd name="connsiteX1" fmla="*/ 18756 w 87335"/>
                  <a:gd name="connsiteY1" fmla="*/ 18199 h 97233"/>
                  <a:gd name="connsiteX2" fmla="*/ 2563 w 87335"/>
                  <a:gd name="connsiteY2" fmla="*/ 70587 h 97233"/>
                  <a:gd name="connsiteX3" fmla="*/ 60666 w 87335"/>
                  <a:gd name="connsiteY3" fmla="*/ 96304 h 97233"/>
                  <a:gd name="connsiteX4" fmla="*/ 87336 w 87335"/>
                  <a:gd name="connsiteY4" fmla="*/ 85827 h 97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335" h="97233">
                    <a:moveTo>
                      <a:pt x="74001" y="102"/>
                    </a:moveTo>
                    <a:cubicBezTo>
                      <a:pt x="53046" y="-851"/>
                      <a:pt x="34948" y="4864"/>
                      <a:pt x="18756" y="18199"/>
                    </a:cubicBezTo>
                    <a:cubicBezTo>
                      <a:pt x="2563" y="32487"/>
                      <a:pt x="-4104" y="57252"/>
                      <a:pt x="2563" y="70587"/>
                    </a:cubicBezTo>
                    <a:cubicBezTo>
                      <a:pt x="11136" y="86779"/>
                      <a:pt x="42568" y="101066"/>
                      <a:pt x="60666" y="96304"/>
                    </a:cubicBezTo>
                    <a:cubicBezTo>
                      <a:pt x="70191" y="94399"/>
                      <a:pt x="77811" y="89637"/>
                      <a:pt x="87336" y="8582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9CF8A4DA-7100-0CA1-7F40-034478DD63AC}"/>
                  </a:ext>
                </a:extLst>
              </p:cNvPr>
              <p:cNvSpPr/>
              <p:nvPr/>
            </p:nvSpPr>
            <p:spPr>
              <a:xfrm>
                <a:off x="4680584" y="4702492"/>
                <a:ext cx="475297" cy="45392"/>
              </a:xfrm>
              <a:custGeom>
                <a:avLst/>
                <a:gdLst>
                  <a:gd name="connsiteX0" fmla="*/ 475297 w 475297"/>
                  <a:gd name="connsiteY0" fmla="*/ 0 h 45392"/>
                  <a:gd name="connsiteX1" fmla="*/ 399097 w 475297"/>
                  <a:gd name="connsiteY1" fmla="*/ 18097 h 45392"/>
                  <a:gd name="connsiteX2" fmla="*/ 252413 w 475297"/>
                  <a:gd name="connsiteY2" fmla="*/ 38100 h 45392"/>
                  <a:gd name="connsiteX3" fmla="*/ 79058 w 475297"/>
                  <a:gd name="connsiteY3" fmla="*/ 39052 h 45392"/>
                  <a:gd name="connsiteX4" fmla="*/ 0 w 475297"/>
                  <a:gd name="connsiteY4" fmla="*/ 20955 h 45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297" h="45392">
                    <a:moveTo>
                      <a:pt x="475297" y="0"/>
                    </a:moveTo>
                    <a:cubicBezTo>
                      <a:pt x="448628" y="0"/>
                      <a:pt x="423863" y="11430"/>
                      <a:pt x="399097" y="18097"/>
                    </a:cubicBezTo>
                    <a:cubicBezTo>
                      <a:pt x="350520" y="31432"/>
                      <a:pt x="301943" y="39052"/>
                      <a:pt x="252413" y="38100"/>
                    </a:cubicBezTo>
                    <a:cubicBezTo>
                      <a:pt x="194310" y="37147"/>
                      <a:pt x="137160" y="54292"/>
                      <a:pt x="79058" y="39052"/>
                    </a:cubicBezTo>
                    <a:cubicBezTo>
                      <a:pt x="53340" y="32385"/>
                      <a:pt x="26670" y="26670"/>
                      <a:pt x="0" y="209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DE5C8E86-E89B-0ADD-FD1A-FA35225393B8}"/>
                  </a:ext>
                </a:extLst>
              </p:cNvPr>
              <p:cNvSpPr/>
              <p:nvPr/>
            </p:nvSpPr>
            <p:spPr>
              <a:xfrm>
                <a:off x="4854892" y="4741544"/>
                <a:ext cx="303847" cy="49530"/>
              </a:xfrm>
              <a:custGeom>
                <a:avLst/>
                <a:gdLst>
                  <a:gd name="connsiteX0" fmla="*/ 303847 w 303847"/>
                  <a:gd name="connsiteY0" fmla="*/ 0 h 49530"/>
                  <a:gd name="connsiteX1" fmla="*/ 196215 w 303847"/>
                  <a:gd name="connsiteY1" fmla="*/ 26670 h 49530"/>
                  <a:gd name="connsiteX2" fmla="*/ 60007 w 303847"/>
                  <a:gd name="connsiteY2" fmla="*/ 44768 h 49530"/>
                  <a:gd name="connsiteX3" fmla="*/ 0 w 303847"/>
                  <a:gd name="connsiteY3" fmla="*/ 49530 h 4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3847" h="49530">
                    <a:moveTo>
                      <a:pt x="303847" y="0"/>
                    </a:moveTo>
                    <a:cubicBezTo>
                      <a:pt x="267652" y="8573"/>
                      <a:pt x="232410" y="17145"/>
                      <a:pt x="196215" y="26670"/>
                    </a:cubicBezTo>
                    <a:cubicBezTo>
                      <a:pt x="151447" y="38100"/>
                      <a:pt x="105727" y="45720"/>
                      <a:pt x="60007" y="44768"/>
                    </a:cubicBezTo>
                    <a:cubicBezTo>
                      <a:pt x="40005" y="44768"/>
                      <a:pt x="19050" y="45720"/>
                      <a:pt x="0" y="495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D30D2E5C-BCEB-7E14-F3F6-ACDDF84868D0}"/>
                  </a:ext>
                </a:extLst>
              </p:cNvPr>
              <p:cNvSpPr/>
              <p:nvPr/>
            </p:nvSpPr>
            <p:spPr>
              <a:xfrm>
                <a:off x="4509134" y="4095750"/>
                <a:ext cx="176212" cy="89534"/>
              </a:xfrm>
              <a:custGeom>
                <a:avLst/>
                <a:gdLst>
                  <a:gd name="connsiteX0" fmla="*/ 0 w 176212"/>
                  <a:gd name="connsiteY0" fmla="*/ 0 h 89534"/>
                  <a:gd name="connsiteX1" fmla="*/ 44768 w 176212"/>
                  <a:gd name="connsiteY1" fmla="*/ 23813 h 89534"/>
                  <a:gd name="connsiteX2" fmla="*/ 104775 w 176212"/>
                  <a:gd name="connsiteY2" fmla="*/ 55245 h 89534"/>
                  <a:gd name="connsiteX3" fmla="*/ 176213 w 176212"/>
                  <a:gd name="connsiteY3" fmla="*/ 89535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212" h="89534">
                    <a:moveTo>
                      <a:pt x="0" y="0"/>
                    </a:moveTo>
                    <a:cubicBezTo>
                      <a:pt x="13335" y="11430"/>
                      <a:pt x="27623" y="19050"/>
                      <a:pt x="44768" y="23813"/>
                    </a:cubicBezTo>
                    <a:cubicBezTo>
                      <a:pt x="66675" y="30480"/>
                      <a:pt x="87630" y="40957"/>
                      <a:pt x="104775" y="55245"/>
                    </a:cubicBezTo>
                    <a:cubicBezTo>
                      <a:pt x="125730" y="73343"/>
                      <a:pt x="153353" y="75247"/>
                      <a:pt x="176213" y="895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1E5CED51-1D52-EB74-4282-AB9629BE1EB9}"/>
                  </a:ext>
                </a:extLst>
              </p:cNvPr>
              <p:cNvSpPr/>
              <p:nvPr/>
            </p:nvSpPr>
            <p:spPr>
              <a:xfrm>
                <a:off x="4795837" y="4552950"/>
                <a:ext cx="222884" cy="163830"/>
              </a:xfrm>
              <a:custGeom>
                <a:avLst/>
                <a:gdLst>
                  <a:gd name="connsiteX0" fmla="*/ 222885 w 222884"/>
                  <a:gd name="connsiteY0" fmla="*/ 0 h 163830"/>
                  <a:gd name="connsiteX1" fmla="*/ 105728 w 222884"/>
                  <a:gd name="connsiteY1" fmla="*/ 163830 h 163830"/>
                  <a:gd name="connsiteX2" fmla="*/ 0 w 222884"/>
                  <a:gd name="connsiteY2" fmla="*/ 7620 h 1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2884" h="163830">
                    <a:moveTo>
                      <a:pt x="222885" y="0"/>
                    </a:moveTo>
                    <a:cubicBezTo>
                      <a:pt x="180022" y="51435"/>
                      <a:pt x="154305" y="114300"/>
                      <a:pt x="105728" y="163830"/>
                    </a:cubicBezTo>
                    <a:cubicBezTo>
                      <a:pt x="60007" y="119063"/>
                      <a:pt x="31432" y="61913"/>
                      <a:pt x="0" y="76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DF4F8F50-EB1B-2C4C-8130-489276343393}"/>
                  </a:ext>
                </a:extLst>
              </p:cNvPr>
              <p:cNvSpPr/>
              <p:nvPr/>
            </p:nvSpPr>
            <p:spPr>
              <a:xfrm>
                <a:off x="4682490" y="4763452"/>
                <a:ext cx="165734" cy="26669"/>
              </a:xfrm>
              <a:custGeom>
                <a:avLst/>
                <a:gdLst>
                  <a:gd name="connsiteX0" fmla="*/ 0 w 165734"/>
                  <a:gd name="connsiteY0" fmla="*/ 0 h 26669"/>
                  <a:gd name="connsiteX1" fmla="*/ 144780 w 165734"/>
                  <a:gd name="connsiteY1" fmla="*/ 23813 h 26669"/>
                  <a:gd name="connsiteX2" fmla="*/ 165735 w 165734"/>
                  <a:gd name="connsiteY2" fmla="*/ 2667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5734" h="26669">
                    <a:moveTo>
                      <a:pt x="0" y="0"/>
                    </a:moveTo>
                    <a:cubicBezTo>
                      <a:pt x="46672" y="15240"/>
                      <a:pt x="95250" y="20003"/>
                      <a:pt x="144780" y="23813"/>
                    </a:cubicBezTo>
                    <a:cubicBezTo>
                      <a:pt x="151447" y="24765"/>
                      <a:pt x="159067" y="25717"/>
                      <a:pt x="165735" y="266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97C6AA05-DDAB-CB83-AAB3-AF510F5A0831}"/>
                  </a:ext>
                </a:extLst>
              </p:cNvPr>
              <p:cNvSpPr/>
              <p:nvPr/>
            </p:nvSpPr>
            <p:spPr>
              <a:xfrm>
                <a:off x="4335779" y="3911917"/>
                <a:ext cx="140017" cy="180975"/>
              </a:xfrm>
              <a:custGeom>
                <a:avLst/>
                <a:gdLst>
                  <a:gd name="connsiteX0" fmla="*/ 0 w 140017"/>
                  <a:gd name="connsiteY0" fmla="*/ 0 h 180975"/>
                  <a:gd name="connsiteX1" fmla="*/ 140017 w 140017"/>
                  <a:gd name="connsiteY1" fmla="*/ 162877 h 180975"/>
                  <a:gd name="connsiteX2" fmla="*/ 128588 w 140017"/>
                  <a:gd name="connsiteY2" fmla="*/ 180975 h 18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017" h="180975">
                    <a:moveTo>
                      <a:pt x="0" y="0"/>
                    </a:moveTo>
                    <a:cubicBezTo>
                      <a:pt x="46673" y="54292"/>
                      <a:pt x="93345" y="108585"/>
                      <a:pt x="140017" y="162877"/>
                    </a:cubicBezTo>
                    <a:cubicBezTo>
                      <a:pt x="136208" y="169545"/>
                      <a:pt x="132398" y="175260"/>
                      <a:pt x="128588" y="1809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AFC400AA-A871-C1F5-A195-BA2D76471117}"/>
                  </a:ext>
                </a:extLst>
              </p:cNvPr>
              <p:cNvSpPr/>
              <p:nvPr/>
            </p:nvSpPr>
            <p:spPr>
              <a:xfrm>
                <a:off x="4756784" y="3465194"/>
                <a:ext cx="152400" cy="99060"/>
              </a:xfrm>
              <a:custGeom>
                <a:avLst/>
                <a:gdLst>
                  <a:gd name="connsiteX0" fmla="*/ 152400 w 152400"/>
                  <a:gd name="connsiteY0" fmla="*/ 0 h 99060"/>
                  <a:gd name="connsiteX1" fmla="*/ 41910 w 152400"/>
                  <a:gd name="connsiteY1" fmla="*/ 80963 h 99060"/>
                  <a:gd name="connsiteX2" fmla="*/ 0 w 152400"/>
                  <a:gd name="connsiteY2" fmla="*/ 99060 h 9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99060">
                    <a:moveTo>
                      <a:pt x="152400" y="0"/>
                    </a:moveTo>
                    <a:cubicBezTo>
                      <a:pt x="127635" y="43815"/>
                      <a:pt x="83820" y="60960"/>
                      <a:pt x="41910" y="80963"/>
                    </a:cubicBezTo>
                    <a:cubicBezTo>
                      <a:pt x="28575" y="87630"/>
                      <a:pt x="14288" y="93345"/>
                      <a:pt x="0" y="9906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982D5C7C-8562-AF7F-FD1C-6566C21585D0}"/>
                  </a:ext>
                </a:extLst>
              </p:cNvPr>
              <p:cNvSpPr/>
              <p:nvPr/>
            </p:nvSpPr>
            <p:spPr>
              <a:xfrm>
                <a:off x="4914900" y="4179569"/>
                <a:ext cx="201930" cy="100759"/>
              </a:xfrm>
              <a:custGeom>
                <a:avLst/>
                <a:gdLst>
                  <a:gd name="connsiteX0" fmla="*/ 201930 w 201930"/>
                  <a:gd name="connsiteY0" fmla="*/ 19050 h 100759"/>
                  <a:gd name="connsiteX1" fmla="*/ 94297 w 201930"/>
                  <a:gd name="connsiteY1" fmla="*/ 79058 h 100759"/>
                  <a:gd name="connsiteX2" fmla="*/ 65722 w 201930"/>
                  <a:gd name="connsiteY2" fmla="*/ 95250 h 100759"/>
                  <a:gd name="connsiteX3" fmla="*/ 40005 w 201930"/>
                  <a:gd name="connsiteY3" fmla="*/ 89535 h 100759"/>
                  <a:gd name="connsiteX4" fmla="*/ 2857 w 201930"/>
                  <a:gd name="connsiteY4" fmla="*/ 13335 h 100759"/>
                  <a:gd name="connsiteX5" fmla="*/ 0 w 201930"/>
                  <a:gd name="connsiteY5" fmla="*/ 0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930" h="100759">
                    <a:moveTo>
                      <a:pt x="201930" y="19050"/>
                    </a:moveTo>
                    <a:cubicBezTo>
                      <a:pt x="170497" y="47625"/>
                      <a:pt x="130493" y="60008"/>
                      <a:pt x="94297" y="79058"/>
                    </a:cubicBezTo>
                    <a:cubicBezTo>
                      <a:pt x="84772" y="84773"/>
                      <a:pt x="73343" y="87630"/>
                      <a:pt x="65722" y="95250"/>
                    </a:cubicBezTo>
                    <a:cubicBezTo>
                      <a:pt x="52388" y="106680"/>
                      <a:pt x="41910" y="98108"/>
                      <a:pt x="40005" y="89535"/>
                    </a:cubicBezTo>
                    <a:cubicBezTo>
                      <a:pt x="32385" y="60960"/>
                      <a:pt x="13335" y="39053"/>
                      <a:pt x="2857" y="13335"/>
                    </a:cubicBezTo>
                    <a:cubicBezTo>
                      <a:pt x="953" y="9525"/>
                      <a:pt x="953" y="4763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B65CE331-AF02-6F29-CF45-B7E0116B29F3}"/>
                  </a:ext>
                </a:extLst>
              </p:cNvPr>
              <p:cNvSpPr/>
              <p:nvPr/>
            </p:nvSpPr>
            <p:spPr>
              <a:xfrm>
                <a:off x="4119562" y="3817962"/>
                <a:ext cx="131445" cy="114909"/>
              </a:xfrm>
              <a:custGeom>
                <a:avLst/>
                <a:gdLst>
                  <a:gd name="connsiteX0" fmla="*/ 69533 w 131445"/>
                  <a:gd name="connsiteY0" fmla="*/ 12040 h 114909"/>
                  <a:gd name="connsiteX1" fmla="*/ 24765 w 131445"/>
                  <a:gd name="connsiteY1" fmla="*/ 610 h 114909"/>
                  <a:gd name="connsiteX2" fmla="*/ 0 w 131445"/>
                  <a:gd name="connsiteY2" fmla="*/ 8230 h 114909"/>
                  <a:gd name="connsiteX3" fmla="*/ 67628 w 131445"/>
                  <a:gd name="connsiteY3" fmla="*/ 41567 h 114909"/>
                  <a:gd name="connsiteX4" fmla="*/ 7620 w 131445"/>
                  <a:gd name="connsiteY4" fmla="*/ 71095 h 114909"/>
                  <a:gd name="connsiteX5" fmla="*/ 72390 w 131445"/>
                  <a:gd name="connsiteY5" fmla="*/ 76810 h 114909"/>
                  <a:gd name="connsiteX6" fmla="*/ 131445 w 131445"/>
                  <a:gd name="connsiteY6" fmla="*/ 114910 h 114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445" h="114909">
                    <a:moveTo>
                      <a:pt x="69533" y="12040"/>
                    </a:moveTo>
                    <a:cubicBezTo>
                      <a:pt x="52388" y="17755"/>
                      <a:pt x="40958" y="610"/>
                      <a:pt x="24765" y="610"/>
                    </a:cubicBezTo>
                    <a:cubicBezTo>
                      <a:pt x="15240" y="610"/>
                      <a:pt x="7620" y="-3200"/>
                      <a:pt x="0" y="8230"/>
                    </a:cubicBezTo>
                    <a:cubicBezTo>
                      <a:pt x="13335" y="36805"/>
                      <a:pt x="46672" y="25375"/>
                      <a:pt x="67628" y="41567"/>
                    </a:cubicBezTo>
                    <a:cubicBezTo>
                      <a:pt x="53340" y="63475"/>
                      <a:pt x="18097" y="41567"/>
                      <a:pt x="7620" y="71095"/>
                    </a:cubicBezTo>
                    <a:cubicBezTo>
                      <a:pt x="28575" y="89192"/>
                      <a:pt x="55245" y="60617"/>
                      <a:pt x="72390" y="76810"/>
                    </a:cubicBezTo>
                    <a:cubicBezTo>
                      <a:pt x="90488" y="93955"/>
                      <a:pt x="118110" y="93002"/>
                      <a:pt x="131445" y="1149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50AA7BA5-C8EA-230D-0FD9-BD79449D741A}"/>
                  </a:ext>
                </a:extLst>
              </p:cNvPr>
              <p:cNvSpPr/>
              <p:nvPr/>
            </p:nvSpPr>
            <p:spPr>
              <a:xfrm>
                <a:off x="4788217" y="4334827"/>
                <a:ext cx="70484" cy="207644"/>
              </a:xfrm>
              <a:custGeom>
                <a:avLst/>
                <a:gdLst>
                  <a:gd name="connsiteX0" fmla="*/ 70485 w 70484"/>
                  <a:gd name="connsiteY0" fmla="*/ 0 h 207644"/>
                  <a:gd name="connsiteX1" fmla="*/ 7620 w 70484"/>
                  <a:gd name="connsiteY1" fmla="*/ 183832 h 207644"/>
                  <a:gd name="connsiteX2" fmla="*/ 0 w 70484"/>
                  <a:gd name="connsiteY2" fmla="*/ 207645 h 207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484" h="207644">
                    <a:moveTo>
                      <a:pt x="70485" y="0"/>
                    </a:moveTo>
                    <a:cubicBezTo>
                      <a:pt x="53340" y="62865"/>
                      <a:pt x="30480" y="123825"/>
                      <a:pt x="7620" y="183832"/>
                    </a:cubicBezTo>
                    <a:cubicBezTo>
                      <a:pt x="4763" y="191453"/>
                      <a:pt x="1905" y="200025"/>
                      <a:pt x="0" y="20764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90B86E1D-8E9C-9431-A7A7-80E0E4CD7B54}"/>
                  </a:ext>
                </a:extLst>
              </p:cNvPr>
              <p:cNvSpPr/>
              <p:nvPr/>
            </p:nvSpPr>
            <p:spPr>
              <a:xfrm>
                <a:off x="4850557" y="4744402"/>
                <a:ext cx="131969" cy="64346"/>
              </a:xfrm>
              <a:custGeom>
                <a:avLst/>
                <a:gdLst>
                  <a:gd name="connsiteX0" fmla="*/ 121492 w 131969"/>
                  <a:gd name="connsiteY0" fmla="*/ 0 h 64346"/>
                  <a:gd name="connsiteX1" fmla="*/ 131970 w 131969"/>
                  <a:gd name="connsiteY1" fmla="*/ 53340 h 64346"/>
                  <a:gd name="connsiteX2" fmla="*/ 5287 w 131969"/>
                  <a:gd name="connsiteY2" fmla="*/ 61913 h 64346"/>
                  <a:gd name="connsiteX3" fmla="*/ 525 w 131969"/>
                  <a:gd name="connsiteY3" fmla="*/ 4763 h 64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969" h="64346">
                    <a:moveTo>
                      <a:pt x="121492" y="0"/>
                    </a:moveTo>
                    <a:cubicBezTo>
                      <a:pt x="130065" y="17145"/>
                      <a:pt x="118635" y="36195"/>
                      <a:pt x="131970" y="53340"/>
                    </a:cubicBezTo>
                    <a:cubicBezTo>
                      <a:pt x="88155" y="64770"/>
                      <a:pt x="47198" y="66675"/>
                      <a:pt x="5287" y="61913"/>
                    </a:cubicBezTo>
                    <a:cubicBezTo>
                      <a:pt x="-2333" y="42863"/>
                      <a:pt x="525" y="23813"/>
                      <a:pt x="525" y="476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236E8891-19EF-ABE3-0773-14A81B53AB7F}"/>
                  </a:ext>
                </a:extLst>
              </p:cNvPr>
              <p:cNvSpPr/>
              <p:nvPr/>
            </p:nvSpPr>
            <p:spPr>
              <a:xfrm>
                <a:off x="4856797" y="4476750"/>
                <a:ext cx="128587" cy="118109"/>
              </a:xfrm>
              <a:custGeom>
                <a:avLst/>
                <a:gdLst>
                  <a:gd name="connsiteX0" fmla="*/ 128588 w 128587"/>
                  <a:gd name="connsiteY0" fmla="*/ 0 h 118109"/>
                  <a:gd name="connsiteX1" fmla="*/ 0 w 128587"/>
                  <a:gd name="connsiteY1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587" h="118109">
                    <a:moveTo>
                      <a:pt x="128588" y="0"/>
                    </a:moveTo>
                    <a:cubicBezTo>
                      <a:pt x="80963" y="34290"/>
                      <a:pt x="39053" y="75247"/>
                      <a:pt x="0" y="1181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BB2C20B-373A-209A-8E8E-F7EA541A45A1}"/>
                  </a:ext>
                </a:extLst>
              </p:cNvPr>
              <p:cNvSpPr/>
              <p:nvPr/>
            </p:nvSpPr>
            <p:spPr>
              <a:xfrm>
                <a:off x="4670107" y="4805362"/>
                <a:ext cx="118110" cy="92392"/>
              </a:xfrm>
              <a:custGeom>
                <a:avLst/>
                <a:gdLst>
                  <a:gd name="connsiteX0" fmla="*/ 118110 w 118110"/>
                  <a:gd name="connsiteY0" fmla="*/ 0 h 92392"/>
                  <a:gd name="connsiteX1" fmla="*/ 0 w 118110"/>
                  <a:gd name="connsiteY1" fmla="*/ 92393 h 92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110" h="92392">
                    <a:moveTo>
                      <a:pt x="118110" y="0"/>
                    </a:moveTo>
                    <a:cubicBezTo>
                      <a:pt x="93345" y="49530"/>
                      <a:pt x="52388" y="78105"/>
                      <a:pt x="0" y="9239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0C12D7CD-9651-568C-00A3-8EC108F6F82B}"/>
                  </a:ext>
                </a:extLst>
              </p:cNvPr>
              <p:cNvSpPr/>
              <p:nvPr/>
            </p:nvSpPr>
            <p:spPr>
              <a:xfrm>
                <a:off x="4882515" y="3475672"/>
                <a:ext cx="125729" cy="62865"/>
              </a:xfrm>
              <a:custGeom>
                <a:avLst/>
                <a:gdLst>
                  <a:gd name="connsiteX0" fmla="*/ 125730 w 125729"/>
                  <a:gd name="connsiteY0" fmla="*/ 0 h 62865"/>
                  <a:gd name="connsiteX1" fmla="*/ 0 w 125729"/>
                  <a:gd name="connsiteY1" fmla="*/ 62865 h 6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5729" h="62865">
                    <a:moveTo>
                      <a:pt x="125730" y="0"/>
                    </a:moveTo>
                    <a:cubicBezTo>
                      <a:pt x="85725" y="24765"/>
                      <a:pt x="44767" y="47625"/>
                      <a:pt x="0" y="628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7DB0540C-7A86-6EC8-8C3F-3A981AC939FE}"/>
                  </a:ext>
                </a:extLst>
              </p:cNvPr>
              <p:cNvSpPr/>
              <p:nvPr/>
            </p:nvSpPr>
            <p:spPr>
              <a:xfrm>
                <a:off x="4882515" y="4524375"/>
                <a:ext cx="120967" cy="118109"/>
              </a:xfrm>
              <a:custGeom>
                <a:avLst/>
                <a:gdLst>
                  <a:gd name="connsiteX0" fmla="*/ 120967 w 120967"/>
                  <a:gd name="connsiteY0" fmla="*/ 0 h 118109"/>
                  <a:gd name="connsiteX1" fmla="*/ 0 w 120967"/>
                  <a:gd name="connsiteY1" fmla="*/ 11811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967" h="118109">
                    <a:moveTo>
                      <a:pt x="120967" y="0"/>
                    </a:moveTo>
                    <a:cubicBezTo>
                      <a:pt x="80963" y="40005"/>
                      <a:pt x="38100" y="76200"/>
                      <a:pt x="0" y="1181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EDA8F9C7-EE09-70FE-7105-7B1B36D25F09}"/>
                  </a:ext>
                </a:extLst>
              </p:cNvPr>
              <p:cNvSpPr/>
              <p:nvPr/>
            </p:nvSpPr>
            <p:spPr>
              <a:xfrm>
                <a:off x="4686300" y="4160110"/>
                <a:ext cx="261937" cy="149013"/>
              </a:xfrm>
              <a:custGeom>
                <a:avLst/>
                <a:gdLst>
                  <a:gd name="connsiteX0" fmla="*/ 261938 w 261937"/>
                  <a:gd name="connsiteY0" fmla="*/ 108994 h 149013"/>
                  <a:gd name="connsiteX1" fmla="*/ 222885 w 261937"/>
                  <a:gd name="connsiteY1" fmla="*/ 145189 h 149013"/>
                  <a:gd name="connsiteX2" fmla="*/ 170497 w 261937"/>
                  <a:gd name="connsiteY2" fmla="*/ 140427 h 149013"/>
                  <a:gd name="connsiteX3" fmla="*/ 68580 w 261937"/>
                  <a:gd name="connsiteY3" fmla="*/ 43272 h 149013"/>
                  <a:gd name="connsiteX4" fmla="*/ 36195 w 261937"/>
                  <a:gd name="connsiteY4" fmla="*/ 7077 h 149013"/>
                  <a:gd name="connsiteX5" fmla="*/ 0 w 261937"/>
                  <a:gd name="connsiteY5" fmla="*/ 16602 h 149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937" h="149013">
                    <a:moveTo>
                      <a:pt x="261938" y="108994"/>
                    </a:moveTo>
                    <a:cubicBezTo>
                      <a:pt x="252413" y="124234"/>
                      <a:pt x="240982" y="139474"/>
                      <a:pt x="222885" y="145189"/>
                    </a:cubicBezTo>
                    <a:cubicBezTo>
                      <a:pt x="204788" y="150904"/>
                      <a:pt x="186690" y="150904"/>
                      <a:pt x="170497" y="140427"/>
                    </a:cubicBezTo>
                    <a:cubicBezTo>
                      <a:pt x="131445" y="112804"/>
                      <a:pt x="91440" y="87087"/>
                      <a:pt x="68580" y="43272"/>
                    </a:cubicBezTo>
                    <a:cubicBezTo>
                      <a:pt x="60960" y="28032"/>
                      <a:pt x="46672" y="19459"/>
                      <a:pt x="36195" y="7077"/>
                    </a:cubicBezTo>
                    <a:cubicBezTo>
                      <a:pt x="21908" y="-9116"/>
                      <a:pt x="10478" y="6124"/>
                      <a:pt x="0" y="1660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12F72162-4655-C01F-5535-E7CD3FD3375A}"/>
                  </a:ext>
                </a:extLst>
              </p:cNvPr>
              <p:cNvSpPr/>
              <p:nvPr/>
            </p:nvSpPr>
            <p:spPr>
              <a:xfrm>
                <a:off x="4556759" y="3449002"/>
                <a:ext cx="68580" cy="115252"/>
              </a:xfrm>
              <a:custGeom>
                <a:avLst/>
                <a:gdLst>
                  <a:gd name="connsiteX0" fmla="*/ 68580 w 68580"/>
                  <a:gd name="connsiteY0" fmla="*/ 0 h 115252"/>
                  <a:gd name="connsiteX1" fmla="*/ 0 w 68580"/>
                  <a:gd name="connsiteY1" fmla="*/ 115253 h 115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80" h="115252">
                    <a:moveTo>
                      <a:pt x="68580" y="0"/>
                    </a:moveTo>
                    <a:cubicBezTo>
                      <a:pt x="31433" y="29528"/>
                      <a:pt x="15240" y="72390"/>
                      <a:pt x="0" y="1152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4C46824-51F0-41AA-CF2F-994869994E13}"/>
                  </a:ext>
                </a:extLst>
              </p:cNvPr>
              <p:cNvSpPr/>
              <p:nvPr/>
            </p:nvSpPr>
            <p:spPr>
              <a:xfrm>
                <a:off x="5190567" y="3596640"/>
                <a:ext cx="8177" cy="100012"/>
              </a:xfrm>
              <a:custGeom>
                <a:avLst/>
                <a:gdLst>
                  <a:gd name="connsiteX0" fmla="*/ 2462 w 8177"/>
                  <a:gd name="connsiteY0" fmla="*/ 0 h 100012"/>
                  <a:gd name="connsiteX1" fmla="*/ 8177 w 8177"/>
                  <a:gd name="connsiteY1" fmla="*/ 100013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77" h="100012">
                    <a:moveTo>
                      <a:pt x="2462" y="0"/>
                    </a:moveTo>
                    <a:cubicBezTo>
                      <a:pt x="-4205" y="33338"/>
                      <a:pt x="4367" y="66675"/>
                      <a:pt x="8177" y="1000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D3FBF2AD-B16D-972C-B122-1D1380CE7D48}"/>
                  </a:ext>
                </a:extLst>
              </p:cNvPr>
              <p:cNvSpPr/>
              <p:nvPr/>
            </p:nvSpPr>
            <p:spPr>
              <a:xfrm>
                <a:off x="4835842" y="4390072"/>
                <a:ext cx="94297" cy="83820"/>
              </a:xfrm>
              <a:custGeom>
                <a:avLst/>
                <a:gdLst>
                  <a:gd name="connsiteX0" fmla="*/ 94297 w 94297"/>
                  <a:gd name="connsiteY0" fmla="*/ 0 h 83820"/>
                  <a:gd name="connsiteX1" fmla="*/ 0 w 94297"/>
                  <a:gd name="connsiteY1" fmla="*/ 83820 h 8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297" h="83820">
                    <a:moveTo>
                      <a:pt x="94297" y="0"/>
                    </a:moveTo>
                    <a:cubicBezTo>
                      <a:pt x="57150" y="21908"/>
                      <a:pt x="33338" y="58103"/>
                      <a:pt x="0" y="838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346B7C6F-7B91-21B2-5A0C-6862DCCE62B0}"/>
                  </a:ext>
                </a:extLst>
              </p:cNvPr>
              <p:cNvSpPr/>
              <p:nvPr/>
            </p:nvSpPr>
            <p:spPr>
              <a:xfrm>
                <a:off x="4278629" y="3779519"/>
                <a:ext cx="39352" cy="105727"/>
              </a:xfrm>
              <a:custGeom>
                <a:avLst/>
                <a:gdLst>
                  <a:gd name="connsiteX0" fmla="*/ 0 w 39352"/>
                  <a:gd name="connsiteY0" fmla="*/ 53340 h 105727"/>
                  <a:gd name="connsiteX1" fmla="*/ 28575 w 39352"/>
                  <a:gd name="connsiteY1" fmla="*/ 0 h 105727"/>
                  <a:gd name="connsiteX2" fmla="*/ 34290 w 39352"/>
                  <a:gd name="connsiteY2" fmla="*/ 29528 h 105727"/>
                  <a:gd name="connsiteX3" fmla="*/ 21908 w 39352"/>
                  <a:gd name="connsiteY3" fmla="*/ 105728 h 10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52" h="105727">
                    <a:moveTo>
                      <a:pt x="0" y="53340"/>
                    </a:moveTo>
                    <a:cubicBezTo>
                      <a:pt x="4763" y="33338"/>
                      <a:pt x="9525" y="12383"/>
                      <a:pt x="28575" y="0"/>
                    </a:cubicBezTo>
                    <a:cubicBezTo>
                      <a:pt x="46673" y="7620"/>
                      <a:pt x="37148" y="20003"/>
                      <a:pt x="34290" y="29528"/>
                    </a:cubicBezTo>
                    <a:cubicBezTo>
                      <a:pt x="26670" y="54293"/>
                      <a:pt x="20003" y="79058"/>
                      <a:pt x="21908" y="10572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A598E867-050E-B806-1C4E-5111D9FF57E3}"/>
                  </a:ext>
                </a:extLst>
              </p:cNvPr>
              <p:cNvSpPr/>
              <p:nvPr/>
            </p:nvSpPr>
            <p:spPr>
              <a:xfrm>
                <a:off x="5155086" y="3339465"/>
                <a:ext cx="37943" cy="60959"/>
              </a:xfrm>
              <a:custGeom>
                <a:avLst/>
                <a:gdLst>
                  <a:gd name="connsiteX0" fmla="*/ 795 w 37943"/>
                  <a:gd name="connsiteY0" fmla="*/ 0 h 60959"/>
                  <a:gd name="connsiteX1" fmla="*/ 1748 w 37943"/>
                  <a:gd name="connsiteY1" fmla="*/ 60960 h 60959"/>
                  <a:gd name="connsiteX2" fmla="*/ 37943 w 37943"/>
                  <a:gd name="connsiteY2" fmla="*/ 47625 h 60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943" h="60959">
                    <a:moveTo>
                      <a:pt x="795" y="0"/>
                    </a:moveTo>
                    <a:cubicBezTo>
                      <a:pt x="10320" y="20003"/>
                      <a:pt x="-4919" y="40957"/>
                      <a:pt x="1748" y="60960"/>
                    </a:cubicBezTo>
                    <a:cubicBezTo>
                      <a:pt x="16036" y="59055"/>
                      <a:pt x="24608" y="45720"/>
                      <a:pt x="37943" y="4762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1EB20748-CBB1-3E32-D02C-D6550AA2B88B}"/>
                  </a:ext>
                </a:extLst>
              </p:cNvPr>
              <p:cNvSpPr/>
              <p:nvPr/>
            </p:nvSpPr>
            <p:spPr>
              <a:xfrm>
                <a:off x="4152794" y="3735656"/>
                <a:ext cx="103928" cy="92440"/>
              </a:xfrm>
              <a:custGeom>
                <a:avLst/>
                <a:gdLst>
                  <a:gd name="connsiteX0" fmla="*/ 41063 w 103928"/>
                  <a:gd name="connsiteY0" fmla="*/ 92441 h 92440"/>
                  <a:gd name="connsiteX1" fmla="*/ 6773 w 103928"/>
                  <a:gd name="connsiteY1" fmla="*/ 50531 h 92440"/>
                  <a:gd name="connsiteX2" fmla="*/ 3916 w 103928"/>
                  <a:gd name="connsiteY2" fmla="*/ 29576 h 92440"/>
                  <a:gd name="connsiteX3" fmla="*/ 24871 w 103928"/>
                  <a:gd name="connsiteY3" fmla="*/ 34338 h 92440"/>
                  <a:gd name="connsiteX4" fmla="*/ 55351 w 103928"/>
                  <a:gd name="connsiteY4" fmla="*/ 64818 h 92440"/>
                  <a:gd name="connsiteX5" fmla="*/ 53446 w 103928"/>
                  <a:gd name="connsiteY5" fmla="*/ 31481 h 92440"/>
                  <a:gd name="connsiteX6" fmla="*/ 50588 w 103928"/>
                  <a:gd name="connsiteY6" fmla="*/ 48 h 92440"/>
                  <a:gd name="connsiteX7" fmla="*/ 69638 w 103928"/>
                  <a:gd name="connsiteY7" fmla="*/ 23861 h 92440"/>
                  <a:gd name="connsiteX8" fmla="*/ 103928 w 103928"/>
                  <a:gd name="connsiteY8" fmla="*/ 86726 h 92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928" h="92440">
                    <a:moveTo>
                      <a:pt x="41063" y="92441"/>
                    </a:moveTo>
                    <a:cubicBezTo>
                      <a:pt x="37253" y="72438"/>
                      <a:pt x="16298" y="65771"/>
                      <a:pt x="6773" y="50531"/>
                    </a:cubicBezTo>
                    <a:cubicBezTo>
                      <a:pt x="2963" y="44816"/>
                      <a:pt x="-4657" y="37196"/>
                      <a:pt x="3916" y="29576"/>
                    </a:cubicBezTo>
                    <a:cubicBezTo>
                      <a:pt x="12488" y="21956"/>
                      <a:pt x="19156" y="28623"/>
                      <a:pt x="24871" y="34338"/>
                    </a:cubicBezTo>
                    <a:cubicBezTo>
                      <a:pt x="34396" y="44816"/>
                      <a:pt x="44873" y="54341"/>
                      <a:pt x="55351" y="64818"/>
                    </a:cubicBezTo>
                    <a:cubicBezTo>
                      <a:pt x="69638" y="51483"/>
                      <a:pt x="53446" y="41958"/>
                      <a:pt x="53446" y="31481"/>
                    </a:cubicBezTo>
                    <a:cubicBezTo>
                      <a:pt x="53446" y="21003"/>
                      <a:pt x="38206" y="12431"/>
                      <a:pt x="50588" y="48"/>
                    </a:cubicBezTo>
                    <a:cubicBezTo>
                      <a:pt x="65828" y="-904"/>
                      <a:pt x="66781" y="12431"/>
                      <a:pt x="69638" y="23861"/>
                    </a:cubicBezTo>
                    <a:cubicBezTo>
                      <a:pt x="76306" y="47673"/>
                      <a:pt x="82021" y="71486"/>
                      <a:pt x="103928" y="86726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B6270E44-D8E6-A2F4-B524-0660B5601363}"/>
                  </a:ext>
                </a:extLst>
              </p:cNvPr>
              <p:cNvSpPr/>
              <p:nvPr/>
            </p:nvSpPr>
            <p:spPr>
              <a:xfrm>
                <a:off x="4834890" y="4190047"/>
                <a:ext cx="37147" cy="89534"/>
              </a:xfrm>
              <a:custGeom>
                <a:avLst/>
                <a:gdLst>
                  <a:gd name="connsiteX0" fmla="*/ 37147 w 37147"/>
                  <a:gd name="connsiteY0" fmla="*/ 0 h 89534"/>
                  <a:gd name="connsiteX1" fmla="*/ 0 w 37147"/>
                  <a:gd name="connsiteY1" fmla="*/ 89535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147" h="89534">
                    <a:moveTo>
                      <a:pt x="37147" y="0"/>
                    </a:moveTo>
                    <a:cubicBezTo>
                      <a:pt x="30480" y="32385"/>
                      <a:pt x="9525" y="58103"/>
                      <a:pt x="0" y="895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4A242EAF-D227-C578-7792-69F740E60C6C}"/>
                  </a:ext>
                </a:extLst>
              </p:cNvPr>
              <p:cNvSpPr/>
              <p:nvPr/>
            </p:nvSpPr>
            <p:spPr>
              <a:xfrm>
                <a:off x="4598670" y="3622357"/>
                <a:ext cx="26863" cy="83820"/>
              </a:xfrm>
              <a:custGeom>
                <a:avLst/>
                <a:gdLst>
                  <a:gd name="connsiteX0" fmla="*/ 26670 w 26863"/>
                  <a:gd name="connsiteY0" fmla="*/ 0 h 83820"/>
                  <a:gd name="connsiteX1" fmla="*/ 0 w 26863"/>
                  <a:gd name="connsiteY1" fmla="*/ 83820 h 8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863" h="83820">
                    <a:moveTo>
                      <a:pt x="26670" y="0"/>
                    </a:moveTo>
                    <a:cubicBezTo>
                      <a:pt x="28575" y="31433"/>
                      <a:pt x="16192" y="58103"/>
                      <a:pt x="0" y="838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1A75D4F8-EB7F-0DB7-5945-B74353849FA0}"/>
                  </a:ext>
                </a:extLst>
              </p:cNvPr>
              <p:cNvSpPr/>
              <p:nvPr/>
            </p:nvSpPr>
            <p:spPr>
              <a:xfrm>
                <a:off x="4845367" y="4458652"/>
                <a:ext cx="79057" cy="79057"/>
              </a:xfrm>
              <a:custGeom>
                <a:avLst/>
                <a:gdLst>
                  <a:gd name="connsiteX0" fmla="*/ 79057 w 79057"/>
                  <a:gd name="connsiteY0" fmla="*/ 0 h 79057"/>
                  <a:gd name="connsiteX1" fmla="*/ 0 w 79057"/>
                  <a:gd name="connsiteY1" fmla="*/ 79057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057" h="79057">
                    <a:moveTo>
                      <a:pt x="79057" y="0"/>
                    </a:moveTo>
                    <a:cubicBezTo>
                      <a:pt x="50482" y="23813"/>
                      <a:pt x="24765" y="50482"/>
                      <a:pt x="0" y="7905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7D69DA0E-11AF-D68A-B388-260F1EFBAC3A}"/>
                  </a:ext>
                </a:extLst>
              </p:cNvPr>
              <p:cNvSpPr/>
              <p:nvPr/>
            </p:nvSpPr>
            <p:spPr>
              <a:xfrm>
                <a:off x="5082540" y="4815840"/>
                <a:ext cx="76200" cy="52387"/>
              </a:xfrm>
              <a:custGeom>
                <a:avLst/>
                <a:gdLst>
                  <a:gd name="connsiteX0" fmla="*/ 0 w 76200"/>
                  <a:gd name="connsiteY0" fmla="*/ 0 h 52387"/>
                  <a:gd name="connsiteX1" fmla="*/ 76200 w 76200"/>
                  <a:gd name="connsiteY1" fmla="*/ 52388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" h="52387">
                    <a:moveTo>
                      <a:pt x="0" y="0"/>
                    </a:moveTo>
                    <a:cubicBezTo>
                      <a:pt x="19050" y="26670"/>
                      <a:pt x="42863" y="45720"/>
                      <a:pt x="76200" y="5238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13A7F89C-2E57-013A-7E64-0FDD5FDF619C}"/>
                  </a:ext>
                </a:extLst>
              </p:cNvPr>
              <p:cNvSpPr/>
              <p:nvPr/>
            </p:nvSpPr>
            <p:spPr>
              <a:xfrm>
                <a:off x="5124450" y="3707130"/>
                <a:ext cx="128587" cy="40004"/>
              </a:xfrm>
              <a:custGeom>
                <a:avLst/>
                <a:gdLst>
                  <a:gd name="connsiteX0" fmla="*/ 0 w 128587"/>
                  <a:gd name="connsiteY0" fmla="*/ 0 h 40004"/>
                  <a:gd name="connsiteX1" fmla="*/ 52388 w 128587"/>
                  <a:gd name="connsiteY1" fmla="*/ 2857 h 40004"/>
                  <a:gd name="connsiteX2" fmla="*/ 128588 w 128587"/>
                  <a:gd name="connsiteY2" fmla="*/ 40005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587" h="40004">
                    <a:moveTo>
                      <a:pt x="0" y="0"/>
                    </a:moveTo>
                    <a:cubicBezTo>
                      <a:pt x="17145" y="952"/>
                      <a:pt x="35243" y="1905"/>
                      <a:pt x="52388" y="2857"/>
                    </a:cubicBezTo>
                    <a:cubicBezTo>
                      <a:pt x="83820" y="3810"/>
                      <a:pt x="106680" y="20955"/>
                      <a:pt x="128588" y="4000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C17EBA1A-7650-3AC3-4F2F-DBF86BAADE26}"/>
                  </a:ext>
                </a:extLst>
              </p:cNvPr>
              <p:cNvSpPr/>
              <p:nvPr/>
            </p:nvSpPr>
            <p:spPr>
              <a:xfrm>
                <a:off x="5076825" y="4137659"/>
                <a:ext cx="120967" cy="104775"/>
              </a:xfrm>
              <a:custGeom>
                <a:avLst/>
                <a:gdLst>
                  <a:gd name="connsiteX0" fmla="*/ 0 w 120967"/>
                  <a:gd name="connsiteY0" fmla="*/ 0 h 104775"/>
                  <a:gd name="connsiteX1" fmla="*/ 120968 w 120967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0967" h="104775">
                    <a:moveTo>
                      <a:pt x="0" y="0"/>
                    </a:moveTo>
                    <a:cubicBezTo>
                      <a:pt x="32385" y="43815"/>
                      <a:pt x="65722" y="87630"/>
                      <a:pt x="120968" y="1047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A201A2CB-5E30-1F7D-0620-10A13112FDA9}"/>
                  </a:ext>
                </a:extLst>
              </p:cNvPr>
              <p:cNvSpPr/>
              <p:nvPr/>
            </p:nvSpPr>
            <p:spPr>
              <a:xfrm>
                <a:off x="5084444" y="4868227"/>
                <a:ext cx="73342" cy="31432"/>
              </a:xfrm>
              <a:custGeom>
                <a:avLst/>
                <a:gdLst>
                  <a:gd name="connsiteX0" fmla="*/ 0 w 73342"/>
                  <a:gd name="connsiteY0" fmla="*/ 0 h 31432"/>
                  <a:gd name="connsiteX1" fmla="*/ 73343 w 73342"/>
                  <a:gd name="connsiteY1" fmla="*/ 31432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342" h="31432">
                    <a:moveTo>
                      <a:pt x="0" y="0"/>
                    </a:moveTo>
                    <a:cubicBezTo>
                      <a:pt x="20955" y="18097"/>
                      <a:pt x="46673" y="26670"/>
                      <a:pt x="73343" y="3143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83B4E036-1C0E-E206-B37A-23F180181A30}"/>
                  </a:ext>
                </a:extLst>
              </p:cNvPr>
              <p:cNvSpPr/>
              <p:nvPr/>
            </p:nvSpPr>
            <p:spPr>
              <a:xfrm>
                <a:off x="4858702" y="3695588"/>
                <a:ext cx="73342" cy="8684"/>
              </a:xfrm>
              <a:custGeom>
                <a:avLst/>
                <a:gdLst>
                  <a:gd name="connsiteX0" fmla="*/ 73342 w 73342"/>
                  <a:gd name="connsiteY0" fmla="*/ 5827 h 8684"/>
                  <a:gd name="connsiteX1" fmla="*/ 0 w 73342"/>
                  <a:gd name="connsiteY1" fmla="*/ 8684 h 8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342" h="8684">
                    <a:moveTo>
                      <a:pt x="73342" y="5827"/>
                    </a:moveTo>
                    <a:cubicBezTo>
                      <a:pt x="48578" y="-6556"/>
                      <a:pt x="23813" y="3922"/>
                      <a:pt x="0" y="868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0AE87A44-52F5-CED4-96B3-63EAF6BDB2C2}"/>
                  </a:ext>
                </a:extLst>
              </p:cNvPr>
              <p:cNvSpPr/>
              <p:nvPr/>
            </p:nvSpPr>
            <p:spPr>
              <a:xfrm>
                <a:off x="4672012" y="4815840"/>
                <a:ext cx="68579" cy="49529"/>
              </a:xfrm>
              <a:custGeom>
                <a:avLst/>
                <a:gdLst>
                  <a:gd name="connsiteX0" fmla="*/ 68580 w 68579"/>
                  <a:gd name="connsiteY0" fmla="*/ 0 h 49529"/>
                  <a:gd name="connsiteX1" fmla="*/ 0 w 68579"/>
                  <a:gd name="connsiteY1" fmla="*/ 49530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79" h="49529">
                    <a:moveTo>
                      <a:pt x="68580" y="0"/>
                    </a:moveTo>
                    <a:cubicBezTo>
                      <a:pt x="48578" y="20955"/>
                      <a:pt x="31433" y="44767"/>
                      <a:pt x="0" y="495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3F8EB62D-0B8A-5D06-CE2F-EA604401BC3A}"/>
                  </a:ext>
                </a:extLst>
              </p:cNvPr>
              <p:cNvSpPr/>
              <p:nvPr/>
            </p:nvSpPr>
            <p:spPr>
              <a:xfrm>
                <a:off x="4556759" y="3659505"/>
                <a:ext cx="8466" cy="62864"/>
              </a:xfrm>
              <a:custGeom>
                <a:avLst/>
                <a:gdLst>
                  <a:gd name="connsiteX0" fmla="*/ 5715 w 8466"/>
                  <a:gd name="connsiteY0" fmla="*/ 0 h 62864"/>
                  <a:gd name="connsiteX1" fmla="*/ 0 w 8466"/>
                  <a:gd name="connsiteY1" fmla="*/ 62865 h 6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66" h="62864">
                    <a:moveTo>
                      <a:pt x="5715" y="0"/>
                    </a:moveTo>
                    <a:cubicBezTo>
                      <a:pt x="11430" y="21907"/>
                      <a:pt x="7620" y="42863"/>
                      <a:pt x="0" y="628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CE24C465-A6CB-CE9D-65B9-0156DC609339}"/>
                  </a:ext>
                </a:extLst>
              </p:cNvPr>
              <p:cNvSpPr/>
              <p:nvPr/>
            </p:nvSpPr>
            <p:spPr>
              <a:xfrm>
                <a:off x="4730115" y="3617594"/>
                <a:ext cx="62865" cy="10610"/>
              </a:xfrm>
              <a:custGeom>
                <a:avLst/>
                <a:gdLst>
                  <a:gd name="connsiteX0" fmla="*/ 62865 w 62865"/>
                  <a:gd name="connsiteY0" fmla="*/ 0 h 10610"/>
                  <a:gd name="connsiteX1" fmla="*/ 0 w 62865"/>
                  <a:gd name="connsiteY1" fmla="*/ 7620 h 10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5" h="10610">
                    <a:moveTo>
                      <a:pt x="62865" y="0"/>
                    </a:moveTo>
                    <a:cubicBezTo>
                      <a:pt x="41910" y="953"/>
                      <a:pt x="21907" y="17145"/>
                      <a:pt x="0" y="76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2DA0A701-A873-4D5C-4F87-DDD86AEAB8EC}"/>
                  </a:ext>
                </a:extLst>
              </p:cNvPr>
              <p:cNvSpPr/>
              <p:nvPr/>
            </p:nvSpPr>
            <p:spPr>
              <a:xfrm>
                <a:off x="4786639" y="3712844"/>
                <a:ext cx="1578" cy="16192"/>
              </a:xfrm>
              <a:custGeom>
                <a:avLst/>
                <a:gdLst>
                  <a:gd name="connsiteX0" fmla="*/ 626 w 1578"/>
                  <a:gd name="connsiteY0" fmla="*/ 16193 h 16192"/>
                  <a:gd name="connsiteX1" fmla="*/ 1578 w 1578"/>
                  <a:gd name="connsiteY1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" h="16192">
                    <a:moveTo>
                      <a:pt x="626" y="16193"/>
                    </a:moveTo>
                    <a:cubicBezTo>
                      <a:pt x="-327" y="10478"/>
                      <a:pt x="-327" y="5715"/>
                      <a:pt x="157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E4A1AFD4-79B2-ADA3-E911-8BDF25B84FB2}"/>
                  </a:ext>
                </a:extLst>
              </p:cNvPr>
              <p:cNvSpPr/>
              <p:nvPr/>
            </p:nvSpPr>
            <p:spPr>
              <a:xfrm>
                <a:off x="4986664" y="3693794"/>
                <a:ext cx="1578" cy="16192"/>
              </a:xfrm>
              <a:custGeom>
                <a:avLst/>
                <a:gdLst>
                  <a:gd name="connsiteX0" fmla="*/ 626 w 1578"/>
                  <a:gd name="connsiteY0" fmla="*/ 16193 h 16192"/>
                  <a:gd name="connsiteX1" fmla="*/ 1578 w 1578"/>
                  <a:gd name="connsiteY1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" h="16192">
                    <a:moveTo>
                      <a:pt x="626" y="16193"/>
                    </a:moveTo>
                    <a:cubicBezTo>
                      <a:pt x="-327" y="10478"/>
                      <a:pt x="-327" y="5715"/>
                      <a:pt x="157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A92FA1D5-B886-E170-167F-EC7CA5B77416}"/>
                  </a:ext>
                </a:extLst>
              </p:cNvPr>
              <p:cNvSpPr/>
              <p:nvPr/>
            </p:nvSpPr>
            <p:spPr>
              <a:xfrm>
                <a:off x="4987290" y="3344227"/>
                <a:ext cx="62865" cy="10477"/>
              </a:xfrm>
              <a:custGeom>
                <a:avLst/>
                <a:gdLst>
                  <a:gd name="connsiteX0" fmla="*/ 0 w 62865"/>
                  <a:gd name="connsiteY0" fmla="*/ 0 h 10477"/>
                  <a:gd name="connsiteX1" fmla="*/ 62865 w 62865"/>
                  <a:gd name="connsiteY1" fmla="*/ 10478 h 1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5" h="10477">
                    <a:moveTo>
                      <a:pt x="0" y="0"/>
                    </a:moveTo>
                    <a:cubicBezTo>
                      <a:pt x="20955" y="3810"/>
                      <a:pt x="41910" y="6667"/>
                      <a:pt x="62865" y="1047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6CBAB8C1-B480-55C1-9C33-830072F16164}"/>
                  </a:ext>
                </a:extLst>
              </p:cNvPr>
              <p:cNvSpPr/>
              <p:nvPr/>
            </p:nvSpPr>
            <p:spPr>
              <a:xfrm>
                <a:off x="4235767" y="3890962"/>
                <a:ext cx="79057" cy="52387"/>
              </a:xfrm>
              <a:custGeom>
                <a:avLst/>
                <a:gdLst>
                  <a:gd name="connsiteX0" fmla="*/ 79058 w 79057"/>
                  <a:gd name="connsiteY0" fmla="*/ 0 h 52387"/>
                  <a:gd name="connsiteX1" fmla="*/ 0 w 79057"/>
                  <a:gd name="connsiteY1" fmla="*/ 52388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057" h="52387">
                    <a:moveTo>
                      <a:pt x="79058" y="0"/>
                    </a:moveTo>
                    <a:cubicBezTo>
                      <a:pt x="55245" y="20955"/>
                      <a:pt x="30480" y="40005"/>
                      <a:pt x="0" y="5238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9F00E11E-2B45-5560-DBDE-A62F83C3017E}"/>
                  </a:ext>
                </a:extLst>
              </p:cNvPr>
              <p:cNvSpPr/>
              <p:nvPr/>
            </p:nvSpPr>
            <p:spPr>
              <a:xfrm>
                <a:off x="4625340" y="3722369"/>
                <a:ext cx="60007" cy="13335"/>
              </a:xfrm>
              <a:custGeom>
                <a:avLst/>
                <a:gdLst>
                  <a:gd name="connsiteX0" fmla="*/ 60007 w 60007"/>
                  <a:gd name="connsiteY0" fmla="*/ 0 h 13335"/>
                  <a:gd name="connsiteX1" fmla="*/ 0 w 60007"/>
                  <a:gd name="connsiteY1" fmla="*/ 13335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007" h="13335">
                    <a:moveTo>
                      <a:pt x="60007" y="0"/>
                    </a:moveTo>
                    <a:cubicBezTo>
                      <a:pt x="40005" y="4763"/>
                      <a:pt x="20002" y="8573"/>
                      <a:pt x="0" y="133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89FBCB41-99D0-02EB-408D-875EBBEABD4E}"/>
                  </a:ext>
                </a:extLst>
              </p:cNvPr>
              <p:cNvSpPr/>
              <p:nvPr/>
            </p:nvSpPr>
            <p:spPr>
              <a:xfrm>
                <a:off x="4872037" y="5751194"/>
                <a:ext cx="52387" cy="23812"/>
              </a:xfrm>
              <a:custGeom>
                <a:avLst/>
                <a:gdLst>
                  <a:gd name="connsiteX0" fmla="*/ 52388 w 52387"/>
                  <a:gd name="connsiteY0" fmla="*/ 0 h 23812"/>
                  <a:gd name="connsiteX1" fmla="*/ 0 w 52387"/>
                  <a:gd name="connsiteY1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23812">
                    <a:moveTo>
                      <a:pt x="52388" y="0"/>
                    </a:moveTo>
                    <a:cubicBezTo>
                      <a:pt x="37147" y="12382"/>
                      <a:pt x="19050" y="19050"/>
                      <a:pt x="0" y="238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097D5116-F24E-9D49-6DD5-6AD8A5368BBD}"/>
                  </a:ext>
                </a:extLst>
              </p:cNvPr>
              <p:cNvSpPr/>
              <p:nvPr/>
            </p:nvSpPr>
            <p:spPr>
              <a:xfrm>
                <a:off x="5223509" y="3641407"/>
                <a:ext cx="23812" cy="49530"/>
              </a:xfrm>
              <a:custGeom>
                <a:avLst/>
                <a:gdLst>
                  <a:gd name="connsiteX0" fmla="*/ 23813 w 23812"/>
                  <a:gd name="connsiteY0" fmla="*/ 0 h 49530"/>
                  <a:gd name="connsiteX1" fmla="*/ 0 w 23812"/>
                  <a:gd name="connsiteY1" fmla="*/ 49530 h 4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12" h="49530">
                    <a:moveTo>
                      <a:pt x="23813" y="0"/>
                    </a:moveTo>
                    <a:cubicBezTo>
                      <a:pt x="19050" y="18098"/>
                      <a:pt x="9525" y="34290"/>
                      <a:pt x="0" y="495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7F7DE53E-6EAA-F9B0-175C-936D0C054E6F}"/>
                  </a:ext>
                </a:extLst>
              </p:cNvPr>
              <p:cNvSpPr/>
              <p:nvPr/>
            </p:nvSpPr>
            <p:spPr>
              <a:xfrm>
                <a:off x="4997767" y="3604259"/>
                <a:ext cx="41909" cy="2857"/>
              </a:xfrm>
              <a:custGeom>
                <a:avLst/>
                <a:gdLst>
                  <a:gd name="connsiteX0" fmla="*/ 0 w 41909"/>
                  <a:gd name="connsiteY0" fmla="*/ 0 h 2857"/>
                  <a:gd name="connsiteX1" fmla="*/ 41910 w 41909"/>
                  <a:gd name="connsiteY1" fmla="*/ 2858 h 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909" h="2857">
                    <a:moveTo>
                      <a:pt x="0" y="0"/>
                    </a:moveTo>
                    <a:cubicBezTo>
                      <a:pt x="13335" y="4763"/>
                      <a:pt x="27622" y="1905"/>
                      <a:pt x="41910" y="285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06A88C68-24ED-0A8F-DB35-A095CACD6A4E}"/>
                  </a:ext>
                </a:extLst>
              </p:cNvPr>
              <p:cNvSpPr/>
              <p:nvPr/>
            </p:nvSpPr>
            <p:spPr>
              <a:xfrm>
                <a:off x="4846319" y="4366259"/>
                <a:ext cx="39052" cy="26787"/>
              </a:xfrm>
              <a:custGeom>
                <a:avLst/>
                <a:gdLst>
                  <a:gd name="connsiteX0" fmla="*/ 39053 w 39052"/>
                  <a:gd name="connsiteY0" fmla="*/ 0 h 26787"/>
                  <a:gd name="connsiteX1" fmla="*/ 0 w 39052"/>
                  <a:gd name="connsiteY1" fmla="*/ 26670 h 2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052" h="26787">
                    <a:moveTo>
                      <a:pt x="39053" y="0"/>
                    </a:moveTo>
                    <a:cubicBezTo>
                      <a:pt x="24765" y="6668"/>
                      <a:pt x="20003" y="28575"/>
                      <a:pt x="0" y="266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20ED8A99-131E-3717-1A39-876B828279F7}"/>
                  </a:ext>
                </a:extLst>
              </p:cNvPr>
              <p:cNvSpPr/>
              <p:nvPr/>
            </p:nvSpPr>
            <p:spPr>
              <a:xfrm>
                <a:off x="5224462" y="3793807"/>
                <a:ext cx="11036" cy="28575"/>
              </a:xfrm>
              <a:custGeom>
                <a:avLst/>
                <a:gdLst>
                  <a:gd name="connsiteX0" fmla="*/ 0 w 11036"/>
                  <a:gd name="connsiteY0" fmla="*/ 0 h 28575"/>
                  <a:gd name="connsiteX1" fmla="*/ 2857 w 11036"/>
                  <a:gd name="connsiteY1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36" h="28575">
                    <a:moveTo>
                      <a:pt x="0" y="0"/>
                    </a:moveTo>
                    <a:cubicBezTo>
                      <a:pt x="21907" y="7620"/>
                      <a:pt x="4763" y="19050"/>
                      <a:pt x="2857" y="285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482ECCFE-5155-521D-FBF3-B1AF780F56CA}"/>
                  </a:ext>
                </a:extLst>
              </p:cNvPr>
              <p:cNvSpPr/>
              <p:nvPr/>
            </p:nvSpPr>
            <p:spPr>
              <a:xfrm>
                <a:off x="4588192" y="3753802"/>
                <a:ext cx="5715" cy="41909"/>
              </a:xfrm>
              <a:custGeom>
                <a:avLst/>
                <a:gdLst>
                  <a:gd name="connsiteX0" fmla="*/ 5715 w 5715"/>
                  <a:gd name="connsiteY0" fmla="*/ 0 h 41909"/>
                  <a:gd name="connsiteX1" fmla="*/ 0 w 5715"/>
                  <a:gd name="connsiteY1" fmla="*/ 41910 h 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15" h="41909">
                    <a:moveTo>
                      <a:pt x="5715" y="0"/>
                    </a:moveTo>
                    <a:cubicBezTo>
                      <a:pt x="3810" y="14288"/>
                      <a:pt x="1905" y="27622"/>
                      <a:pt x="0" y="419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E99894BA-A61B-5228-455F-9C63DAC3C9F1}"/>
                  </a:ext>
                </a:extLst>
              </p:cNvPr>
              <p:cNvSpPr/>
              <p:nvPr/>
            </p:nvSpPr>
            <p:spPr>
              <a:xfrm>
                <a:off x="5034915" y="3924300"/>
                <a:ext cx="44767" cy="12021"/>
              </a:xfrm>
              <a:custGeom>
                <a:avLst/>
                <a:gdLst>
                  <a:gd name="connsiteX0" fmla="*/ 0 w 44767"/>
                  <a:gd name="connsiteY0" fmla="*/ 2857 h 12021"/>
                  <a:gd name="connsiteX1" fmla="*/ 44767 w 44767"/>
                  <a:gd name="connsiteY1" fmla="*/ 0 h 1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767" h="12021">
                    <a:moveTo>
                      <a:pt x="0" y="2857"/>
                    </a:moveTo>
                    <a:cubicBezTo>
                      <a:pt x="15240" y="9525"/>
                      <a:pt x="31432" y="20955"/>
                      <a:pt x="44767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4" name="图形 2">
              <a:extLst>
                <a:ext uri="{FF2B5EF4-FFF2-40B4-BE49-F238E27FC236}">
                  <a16:creationId xmlns:a16="http://schemas.microsoft.com/office/drawing/2014/main" id="{E90D4096-8A33-ED89-BD7F-043029F94009}"/>
                </a:ext>
              </a:extLst>
            </p:cNvPr>
            <p:cNvGrpSpPr/>
            <p:nvPr/>
          </p:nvGrpSpPr>
          <p:grpSpPr>
            <a:xfrm>
              <a:off x="5197792" y="4507667"/>
              <a:ext cx="837247" cy="1285437"/>
              <a:chOff x="5197792" y="4507667"/>
              <a:chExt cx="837247" cy="1285437"/>
            </a:xfrm>
            <a:noFill/>
          </p:grpSpPr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677920F5-5700-2823-8C29-5A3D3C8672D8}"/>
                  </a:ext>
                </a:extLst>
              </p:cNvPr>
              <p:cNvSpPr/>
              <p:nvPr/>
            </p:nvSpPr>
            <p:spPr>
              <a:xfrm>
                <a:off x="5408294" y="5398769"/>
                <a:ext cx="509587" cy="236806"/>
              </a:xfrm>
              <a:custGeom>
                <a:avLst/>
                <a:gdLst>
                  <a:gd name="connsiteX0" fmla="*/ 361950 w 509587"/>
                  <a:gd name="connsiteY0" fmla="*/ 0 h 236806"/>
                  <a:gd name="connsiteX1" fmla="*/ 509588 w 509587"/>
                  <a:gd name="connsiteY1" fmla="*/ 111443 h 236806"/>
                  <a:gd name="connsiteX2" fmla="*/ 321945 w 509587"/>
                  <a:gd name="connsiteY2" fmla="*/ 231457 h 236806"/>
                  <a:gd name="connsiteX3" fmla="*/ 0 w 509587"/>
                  <a:gd name="connsiteY3" fmla="*/ 129540 h 236806"/>
                  <a:gd name="connsiteX4" fmla="*/ 135255 w 509587"/>
                  <a:gd name="connsiteY4" fmla="*/ 5715 h 23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587" h="236806">
                    <a:moveTo>
                      <a:pt x="361950" y="0"/>
                    </a:moveTo>
                    <a:cubicBezTo>
                      <a:pt x="389573" y="63818"/>
                      <a:pt x="444818" y="90488"/>
                      <a:pt x="509588" y="111443"/>
                    </a:cubicBezTo>
                    <a:cubicBezTo>
                      <a:pt x="466725" y="184785"/>
                      <a:pt x="401955" y="219075"/>
                      <a:pt x="321945" y="231457"/>
                    </a:cubicBezTo>
                    <a:cubicBezTo>
                      <a:pt x="176213" y="253365"/>
                      <a:pt x="40005" y="205740"/>
                      <a:pt x="0" y="129540"/>
                    </a:cubicBezTo>
                    <a:cubicBezTo>
                      <a:pt x="48578" y="92393"/>
                      <a:pt x="103823" y="61913"/>
                      <a:pt x="135255" y="57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878282FA-6C84-CEA2-6758-BCAC68EEF8CC}"/>
                  </a:ext>
                </a:extLst>
              </p:cNvPr>
              <p:cNvSpPr/>
              <p:nvPr/>
            </p:nvSpPr>
            <p:spPr>
              <a:xfrm>
                <a:off x="5417819" y="4652962"/>
                <a:ext cx="237172" cy="246697"/>
              </a:xfrm>
              <a:custGeom>
                <a:avLst/>
                <a:gdLst>
                  <a:gd name="connsiteX0" fmla="*/ 237173 w 237172"/>
                  <a:gd name="connsiteY0" fmla="*/ 0 h 246697"/>
                  <a:gd name="connsiteX1" fmla="*/ 220980 w 237172"/>
                  <a:gd name="connsiteY1" fmla="*/ 23813 h 246697"/>
                  <a:gd name="connsiteX2" fmla="*/ 162878 w 237172"/>
                  <a:gd name="connsiteY2" fmla="*/ 31432 h 246697"/>
                  <a:gd name="connsiteX3" fmla="*/ 134303 w 237172"/>
                  <a:gd name="connsiteY3" fmla="*/ 18097 h 246697"/>
                  <a:gd name="connsiteX4" fmla="*/ 102870 w 237172"/>
                  <a:gd name="connsiteY4" fmla="*/ 65722 h 246697"/>
                  <a:gd name="connsiteX5" fmla="*/ 68580 w 237172"/>
                  <a:gd name="connsiteY5" fmla="*/ 112395 h 246697"/>
                  <a:gd name="connsiteX6" fmla="*/ 44768 w 237172"/>
                  <a:gd name="connsiteY6" fmla="*/ 141922 h 246697"/>
                  <a:gd name="connsiteX7" fmla="*/ 31433 w 237172"/>
                  <a:gd name="connsiteY7" fmla="*/ 160020 h 246697"/>
                  <a:gd name="connsiteX8" fmla="*/ 10478 w 237172"/>
                  <a:gd name="connsiteY8" fmla="*/ 164782 h 246697"/>
                  <a:gd name="connsiteX9" fmla="*/ 0 w 237172"/>
                  <a:gd name="connsiteY9" fmla="*/ 246697 h 24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7172" h="246697">
                    <a:moveTo>
                      <a:pt x="237173" y="0"/>
                    </a:moveTo>
                    <a:cubicBezTo>
                      <a:pt x="231458" y="7620"/>
                      <a:pt x="227648" y="16193"/>
                      <a:pt x="220980" y="23813"/>
                    </a:cubicBezTo>
                    <a:cubicBezTo>
                      <a:pt x="203835" y="42863"/>
                      <a:pt x="186690" y="44768"/>
                      <a:pt x="162878" y="31432"/>
                    </a:cubicBezTo>
                    <a:cubicBezTo>
                      <a:pt x="153353" y="26670"/>
                      <a:pt x="145733" y="18097"/>
                      <a:pt x="134303" y="18097"/>
                    </a:cubicBezTo>
                    <a:cubicBezTo>
                      <a:pt x="111443" y="17145"/>
                      <a:pt x="96203" y="40005"/>
                      <a:pt x="102870" y="65722"/>
                    </a:cubicBezTo>
                    <a:cubicBezTo>
                      <a:pt x="112395" y="103822"/>
                      <a:pt x="106680" y="113347"/>
                      <a:pt x="68580" y="112395"/>
                    </a:cubicBezTo>
                    <a:cubicBezTo>
                      <a:pt x="46673" y="112395"/>
                      <a:pt x="39053" y="111443"/>
                      <a:pt x="44768" y="141922"/>
                    </a:cubicBezTo>
                    <a:cubicBezTo>
                      <a:pt x="46673" y="151447"/>
                      <a:pt x="44768" y="160020"/>
                      <a:pt x="31433" y="160020"/>
                    </a:cubicBezTo>
                    <a:cubicBezTo>
                      <a:pt x="23813" y="160020"/>
                      <a:pt x="16193" y="158115"/>
                      <a:pt x="10478" y="164782"/>
                    </a:cubicBezTo>
                    <a:cubicBezTo>
                      <a:pt x="35243" y="197168"/>
                      <a:pt x="40005" y="208597"/>
                      <a:pt x="0" y="24669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75DF9E9F-03C8-C3AE-EC46-9A446B947F43}"/>
                  </a:ext>
                </a:extLst>
              </p:cNvPr>
              <p:cNvSpPr/>
              <p:nvPr/>
            </p:nvSpPr>
            <p:spPr>
              <a:xfrm>
                <a:off x="5681895" y="5730239"/>
                <a:ext cx="155024" cy="62865"/>
              </a:xfrm>
              <a:custGeom>
                <a:avLst/>
                <a:gdLst>
                  <a:gd name="connsiteX0" fmla="*/ 75967 w 155024"/>
                  <a:gd name="connsiteY0" fmla="*/ 0 h 62865"/>
                  <a:gd name="connsiteX1" fmla="*/ 155025 w 155024"/>
                  <a:gd name="connsiteY1" fmla="*/ 54293 h 62865"/>
                  <a:gd name="connsiteX2" fmla="*/ 133117 w 155024"/>
                  <a:gd name="connsiteY2" fmla="*/ 60008 h 62865"/>
                  <a:gd name="connsiteX3" fmla="*/ 22627 w 155024"/>
                  <a:gd name="connsiteY3" fmla="*/ 62865 h 62865"/>
                  <a:gd name="connsiteX4" fmla="*/ 6435 w 155024"/>
                  <a:gd name="connsiteY4" fmla="*/ 34290 h 62865"/>
                  <a:gd name="connsiteX5" fmla="*/ 72158 w 155024"/>
                  <a:gd name="connsiteY5" fmla="*/ 0 h 6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4" h="62865">
                    <a:moveTo>
                      <a:pt x="75967" y="0"/>
                    </a:moveTo>
                    <a:cubicBezTo>
                      <a:pt x="111210" y="4763"/>
                      <a:pt x="142642" y="16193"/>
                      <a:pt x="155025" y="54293"/>
                    </a:cubicBezTo>
                    <a:cubicBezTo>
                      <a:pt x="149310" y="63818"/>
                      <a:pt x="140737" y="60008"/>
                      <a:pt x="133117" y="60008"/>
                    </a:cubicBezTo>
                    <a:cubicBezTo>
                      <a:pt x="95970" y="60960"/>
                      <a:pt x="59775" y="62865"/>
                      <a:pt x="22627" y="62865"/>
                    </a:cubicBezTo>
                    <a:cubicBezTo>
                      <a:pt x="-2138" y="62865"/>
                      <a:pt x="-4995" y="55245"/>
                      <a:pt x="6435" y="34290"/>
                    </a:cubicBezTo>
                    <a:cubicBezTo>
                      <a:pt x="20723" y="7620"/>
                      <a:pt x="47392" y="5715"/>
                      <a:pt x="7215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9C054932-FDE1-DF03-97C0-17C2FBCAEB41}"/>
                  </a:ext>
                </a:extLst>
              </p:cNvPr>
              <p:cNvSpPr/>
              <p:nvPr/>
            </p:nvSpPr>
            <p:spPr>
              <a:xfrm>
                <a:off x="5375909" y="4830127"/>
                <a:ext cx="623918" cy="365108"/>
              </a:xfrm>
              <a:custGeom>
                <a:avLst/>
                <a:gdLst>
                  <a:gd name="connsiteX0" fmla="*/ 58103 w 623918"/>
                  <a:gd name="connsiteY0" fmla="*/ 80010 h 365108"/>
                  <a:gd name="connsiteX1" fmla="*/ 0 w 623918"/>
                  <a:gd name="connsiteY1" fmla="*/ 132397 h 365108"/>
                  <a:gd name="connsiteX2" fmla="*/ 44768 w 623918"/>
                  <a:gd name="connsiteY2" fmla="*/ 180975 h 365108"/>
                  <a:gd name="connsiteX3" fmla="*/ 65722 w 623918"/>
                  <a:gd name="connsiteY3" fmla="*/ 192405 h 365108"/>
                  <a:gd name="connsiteX4" fmla="*/ 213360 w 623918"/>
                  <a:gd name="connsiteY4" fmla="*/ 349567 h 365108"/>
                  <a:gd name="connsiteX5" fmla="*/ 497205 w 623918"/>
                  <a:gd name="connsiteY5" fmla="*/ 286703 h 365108"/>
                  <a:gd name="connsiteX6" fmla="*/ 534353 w 623918"/>
                  <a:gd name="connsiteY6" fmla="*/ 210503 h 365108"/>
                  <a:gd name="connsiteX7" fmla="*/ 558165 w 623918"/>
                  <a:gd name="connsiteY7" fmla="*/ 197167 h 365108"/>
                  <a:gd name="connsiteX8" fmla="*/ 621030 w 623918"/>
                  <a:gd name="connsiteY8" fmla="*/ 165735 h 365108"/>
                  <a:gd name="connsiteX9" fmla="*/ 600075 w 623918"/>
                  <a:gd name="connsiteY9" fmla="*/ 115253 h 365108"/>
                  <a:gd name="connsiteX10" fmla="*/ 565785 w 623918"/>
                  <a:gd name="connsiteY10" fmla="*/ 86678 h 365108"/>
                  <a:gd name="connsiteX11" fmla="*/ 563880 w 623918"/>
                  <a:gd name="connsiteY11" fmla="*/ 48578 h 365108"/>
                  <a:gd name="connsiteX12" fmla="*/ 500063 w 623918"/>
                  <a:gd name="connsiteY12" fmla="*/ 0 h 36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23918" h="365108">
                    <a:moveTo>
                      <a:pt x="58103" y="80010"/>
                    </a:moveTo>
                    <a:cubicBezTo>
                      <a:pt x="16193" y="87630"/>
                      <a:pt x="0" y="101917"/>
                      <a:pt x="0" y="132397"/>
                    </a:cubicBezTo>
                    <a:cubicBezTo>
                      <a:pt x="0" y="159067"/>
                      <a:pt x="19050" y="183832"/>
                      <a:pt x="44768" y="180975"/>
                    </a:cubicBezTo>
                    <a:cubicBezTo>
                      <a:pt x="58103" y="180022"/>
                      <a:pt x="63818" y="182880"/>
                      <a:pt x="65722" y="192405"/>
                    </a:cubicBezTo>
                    <a:cubicBezTo>
                      <a:pt x="78105" y="280035"/>
                      <a:pt x="139065" y="322897"/>
                      <a:pt x="213360" y="349567"/>
                    </a:cubicBezTo>
                    <a:cubicBezTo>
                      <a:pt x="306705" y="382905"/>
                      <a:pt x="427672" y="362903"/>
                      <a:pt x="497205" y="286703"/>
                    </a:cubicBezTo>
                    <a:cubicBezTo>
                      <a:pt x="517208" y="264795"/>
                      <a:pt x="531495" y="240030"/>
                      <a:pt x="534353" y="210503"/>
                    </a:cubicBezTo>
                    <a:cubicBezTo>
                      <a:pt x="536258" y="193357"/>
                      <a:pt x="544830" y="193357"/>
                      <a:pt x="558165" y="197167"/>
                    </a:cubicBezTo>
                    <a:cubicBezTo>
                      <a:pt x="582930" y="204788"/>
                      <a:pt x="612458" y="189547"/>
                      <a:pt x="621030" y="165735"/>
                    </a:cubicBezTo>
                    <a:cubicBezTo>
                      <a:pt x="628650" y="145732"/>
                      <a:pt x="621030" y="130492"/>
                      <a:pt x="600075" y="115253"/>
                    </a:cubicBezTo>
                    <a:cubicBezTo>
                      <a:pt x="587693" y="106680"/>
                      <a:pt x="574358" y="100013"/>
                      <a:pt x="565785" y="86678"/>
                    </a:cubicBezTo>
                    <a:cubicBezTo>
                      <a:pt x="557213" y="74295"/>
                      <a:pt x="548640" y="63817"/>
                      <a:pt x="563880" y="48578"/>
                    </a:cubicBezTo>
                    <a:cubicBezTo>
                      <a:pt x="534353" y="40005"/>
                      <a:pt x="511493" y="27622"/>
                      <a:pt x="500063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16D9752-9C23-4F1C-27AB-B2647E9C679B}"/>
                  </a:ext>
                </a:extLst>
              </p:cNvPr>
              <p:cNvSpPr/>
              <p:nvPr/>
            </p:nvSpPr>
            <p:spPr>
              <a:xfrm>
                <a:off x="5791200" y="5314950"/>
                <a:ext cx="223837" cy="56357"/>
              </a:xfrm>
              <a:custGeom>
                <a:avLst/>
                <a:gdLst>
                  <a:gd name="connsiteX0" fmla="*/ 223838 w 223837"/>
                  <a:gd name="connsiteY0" fmla="*/ 0 h 56357"/>
                  <a:gd name="connsiteX1" fmla="*/ 220980 w 223837"/>
                  <a:gd name="connsiteY1" fmla="*/ 2857 h 56357"/>
                  <a:gd name="connsiteX2" fmla="*/ 141922 w 223837"/>
                  <a:gd name="connsiteY2" fmla="*/ 46672 h 56357"/>
                  <a:gd name="connsiteX3" fmla="*/ 0 w 223837"/>
                  <a:gd name="connsiteY3" fmla="*/ 0 h 56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3837" h="56357">
                    <a:moveTo>
                      <a:pt x="223838" y="0"/>
                    </a:moveTo>
                    <a:cubicBezTo>
                      <a:pt x="222885" y="953"/>
                      <a:pt x="221932" y="1905"/>
                      <a:pt x="220980" y="2857"/>
                    </a:cubicBezTo>
                    <a:cubicBezTo>
                      <a:pt x="206693" y="74295"/>
                      <a:pt x="195263" y="57150"/>
                      <a:pt x="141922" y="46672"/>
                    </a:cubicBezTo>
                    <a:cubicBezTo>
                      <a:pt x="93345" y="37147"/>
                      <a:pt x="46672" y="16193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53AA3111-FE6A-FADD-6EC4-A6745653B1ED}"/>
                  </a:ext>
                </a:extLst>
              </p:cNvPr>
              <p:cNvSpPr/>
              <p:nvPr/>
            </p:nvSpPr>
            <p:spPr>
              <a:xfrm>
                <a:off x="5502592" y="5730968"/>
                <a:ext cx="163829" cy="62137"/>
              </a:xfrm>
              <a:custGeom>
                <a:avLst/>
                <a:gdLst>
                  <a:gd name="connsiteX0" fmla="*/ 0 w 163829"/>
                  <a:gd name="connsiteY0" fmla="*/ 51659 h 62137"/>
                  <a:gd name="connsiteX1" fmla="*/ 73342 w 163829"/>
                  <a:gd name="connsiteY1" fmla="*/ 225 h 62137"/>
                  <a:gd name="connsiteX2" fmla="*/ 163830 w 163829"/>
                  <a:gd name="connsiteY2" fmla="*/ 55469 h 62137"/>
                  <a:gd name="connsiteX3" fmla="*/ 9525 w 163829"/>
                  <a:gd name="connsiteY3" fmla="*/ 62137 h 62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829" h="62137">
                    <a:moveTo>
                      <a:pt x="0" y="51659"/>
                    </a:moveTo>
                    <a:cubicBezTo>
                      <a:pt x="10477" y="14512"/>
                      <a:pt x="40005" y="1177"/>
                      <a:pt x="73342" y="225"/>
                    </a:cubicBezTo>
                    <a:cubicBezTo>
                      <a:pt x="111442" y="-1681"/>
                      <a:pt x="148590" y="7844"/>
                      <a:pt x="163830" y="55469"/>
                    </a:cubicBezTo>
                    <a:cubicBezTo>
                      <a:pt x="112395" y="64994"/>
                      <a:pt x="60007" y="53564"/>
                      <a:pt x="9525" y="6213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C0610859-F146-ED83-9C69-E7244ACBEE62}"/>
                  </a:ext>
                </a:extLst>
              </p:cNvPr>
              <p:cNvSpPr/>
              <p:nvPr/>
            </p:nvSpPr>
            <p:spPr>
              <a:xfrm>
                <a:off x="5780722" y="5209222"/>
                <a:ext cx="252412" cy="113347"/>
              </a:xfrm>
              <a:custGeom>
                <a:avLst/>
                <a:gdLst>
                  <a:gd name="connsiteX0" fmla="*/ 0 w 252412"/>
                  <a:gd name="connsiteY0" fmla="*/ 0 h 113347"/>
                  <a:gd name="connsiteX1" fmla="*/ 128588 w 252412"/>
                  <a:gd name="connsiteY1" fmla="*/ 60960 h 113347"/>
                  <a:gd name="connsiteX2" fmla="*/ 252413 w 252412"/>
                  <a:gd name="connsiteY2" fmla="*/ 113347 h 113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412" h="113347">
                    <a:moveTo>
                      <a:pt x="0" y="0"/>
                    </a:moveTo>
                    <a:cubicBezTo>
                      <a:pt x="38100" y="30480"/>
                      <a:pt x="86678" y="39053"/>
                      <a:pt x="128588" y="60960"/>
                    </a:cubicBezTo>
                    <a:cubicBezTo>
                      <a:pt x="168593" y="80963"/>
                      <a:pt x="213360" y="89535"/>
                      <a:pt x="252413" y="11334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4B512A13-6F0E-F481-64E7-C12EC992A50E}"/>
                  </a:ext>
                </a:extLst>
              </p:cNvPr>
              <p:cNvSpPr/>
              <p:nvPr/>
            </p:nvSpPr>
            <p:spPr>
              <a:xfrm>
                <a:off x="5740508" y="4891011"/>
                <a:ext cx="89889" cy="76909"/>
              </a:xfrm>
              <a:custGeom>
                <a:avLst/>
                <a:gdLst>
                  <a:gd name="connsiteX0" fmla="*/ 53549 w 89889"/>
                  <a:gd name="connsiteY0" fmla="*/ 1029 h 76909"/>
                  <a:gd name="connsiteX1" fmla="*/ 22116 w 89889"/>
                  <a:gd name="connsiteY1" fmla="*/ 1981 h 76909"/>
                  <a:gd name="connsiteX2" fmla="*/ 3066 w 89889"/>
                  <a:gd name="connsiteY2" fmla="*/ 48654 h 76909"/>
                  <a:gd name="connsiteX3" fmla="*/ 55454 w 89889"/>
                  <a:gd name="connsiteY3" fmla="*/ 74371 h 76909"/>
                  <a:gd name="connsiteX4" fmla="*/ 89744 w 89889"/>
                  <a:gd name="connsiteY4" fmla="*/ 42939 h 76909"/>
                  <a:gd name="connsiteX5" fmla="*/ 58311 w 89889"/>
                  <a:gd name="connsiteY5" fmla="*/ 1029 h 76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889" h="76909">
                    <a:moveTo>
                      <a:pt x="53549" y="1029"/>
                    </a:moveTo>
                    <a:cubicBezTo>
                      <a:pt x="43071" y="1029"/>
                      <a:pt x="31641" y="-1829"/>
                      <a:pt x="22116" y="1981"/>
                    </a:cubicBezTo>
                    <a:cubicBezTo>
                      <a:pt x="2114" y="8649"/>
                      <a:pt x="-4554" y="28651"/>
                      <a:pt x="3066" y="48654"/>
                    </a:cubicBezTo>
                    <a:cubicBezTo>
                      <a:pt x="10686" y="68656"/>
                      <a:pt x="36404" y="82944"/>
                      <a:pt x="55454" y="74371"/>
                    </a:cubicBezTo>
                    <a:cubicBezTo>
                      <a:pt x="69741" y="68656"/>
                      <a:pt x="87839" y="62941"/>
                      <a:pt x="89744" y="42939"/>
                    </a:cubicBezTo>
                    <a:cubicBezTo>
                      <a:pt x="91649" y="21031"/>
                      <a:pt x="74504" y="11506"/>
                      <a:pt x="58311" y="102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6CA44BA1-DB01-D9BA-C0D7-2DD46000E659}"/>
                  </a:ext>
                </a:extLst>
              </p:cNvPr>
              <p:cNvSpPr/>
              <p:nvPr/>
            </p:nvSpPr>
            <p:spPr>
              <a:xfrm>
                <a:off x="5860898" y="4731067"/>
                <a:ext cx="85604" cy="81385"/>
              </a:xfrm>
              <a:custGeom>
                <a:avLst/>
                <a:gdLst>
                  <a:gd name="connsiteX0" fmla="*/ 75082 w 85604"/>
                  <a:gd name="connsiteY0" fmla="*/ 0 h 81385"/>
                  <a:gd name="connsiteX1" fmla="*/ 85559 w 85604"/>
                  <a:gd name="connsiteY1" fmla="*/ 49530 h 81385"/>
                  <a:gd name="connsiteX2" fmla="*/ 56032 w 85604"/>
                  <a:gd name="connsiteY2" fmla="*/ 80963 h 81385"/>
                  <a:gd name="connsiteX3" fmla="*/ 6502 w 85604"/>
                  <a:gd name="connsiteY3" fmla="*/ 80963 h 81385"/>
                  <a:gd name="connsiteX4" fmla="*/ 2692 w 85604"/>
                  <a:gd name="connsiteY4" fmla="*/ 7620 h 81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04" h="81385">
                    <a:moveTo>
                      <a:pt x="75082" y="0"/>
                    </a:moveTo>
                    <a:cubicBezTo>
                      <a:pt x="72224" y="18097"/>
                      <a:pt x="86512" y="32385"/>
                      <a:pt x="85559" y="49530"/>
                    </a:cubicBezTo>
                    <a:cubicBezTo>
                      <a:pt x="85559" y="73342"/>
                      <a:pt x="79844" y="80010"/>
                      <a:pt x="56032" y="80963"/>
                    </a:cubicBezTo>
                    <a:cubicBezTo>
                      <a:pt x="39839" y="81915"/>
                      <a:pt x="22694" y="80963"/>
                      <a:pt x="6502" y="80963"/>
                    </a:cubicBezTo>
                    <a:cubicBezTo>
                      <a:pt x="-7786" y="57150"/>
                      <a:pt x="6502" y="31432"/>
                      <a:pt x="2692" y="76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C39BBE33-C187-2EF7-7FEE-319E8519763C}"/>
                  </a:ext>
                </a:extLst>
              </p:cNvPr>
              <p:cNvSpPr/>
              <p:nvPr/>
            </p:nvSpPr>
            <p:spPr>
              <a:xfrm>
                <a:off x="5281612" y="4936807"/>
                <a:ext cx="216217" cy="315277"/>
              </a:xfrm>
              <a:custGeom>
                <a:avLst/>
                <a:gdLst>
                  <a:gd name="connsiteX0" fmla="*/ 26670 w 216217"/>
                  <a:gd name="connsiteY0" fmla="*/ 0 h 315277"/>
                  <a:gd name="connsiteX1" fmla="*/ 0 w 216217"/>
                  <a:gd name="connsiteY1" fmla="*/ 171450 h 315277"/>
                  <a:gd name="connsiteX2" fmla="*/ 216218 w 216217"/>
                  <a:gd name="connsiteY2" fmla="*/ 315278 h 31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6217" h="315277">
                    <a:moveTo>
                      <a:pt x="26670" y="0"/>
                    </a:moveTo>
                    <a:cubicBezTo>
                      <a:pt x="52388" y="52388"/>
                      <a:pt x="40005" y="136208"/>
                      <a:pt x="0" y="171450"/>
                    </a:cubicBezTo>
                    <a:cubicBezTo>
                      <a:pt x="58103" y="240030"/>
                      <a:pt x="131445" y="285750"/>
                      <a:pt x="216218" y="31527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E3EA701F-729D-7297-F20A-AA07C0D7C9DE}"/>
                  </a:ext>
                </a:extLst>
              </p:cNvPr>
              <p:cNvSpPr/>
              <p:nvPr/>
            </p:nvSpPr>
            <p:spPr>
              <a:xfrm>
                <a:off x="5909309" y="4679314"/>
                <a:ext cx="125730" cy="82232"/>
              </a:xfrm>
              <a:custGeom>
                <a:avLst/>
                <a:gdLst>
                  <a:gd name="connsiteX0" fmla="*/ 34290 w 125730"/>
                  <a:gd name="connsiteY0" fmla="*/ 20320 h 82232"/>
                  <a:gd name="connsiteX1" fmla="*/ 49530 w 125730"/>
                  <a:gd name="connsiteY1" fmla="*/ 317 h 82232"/>
                  <a:gd name="connsiteX2" fmla="*/ 125730 w 125730"/>
                  <a:gd name="connsiteY2" fmla="*/ 14605 h 82232"/>
                  <a:gd name="connsiteX3" fmla="*/ 80963 w 125730"/>
                  <a:gd name="connsiteY3" fmla="*/ 82233 h 82232"/>
                  <a:gd name="connsiteX4" fmla="*/ 24765 w 125730"/>
                  <a:gd name="connsiteY4" fmla="*/ 45085 h 82232"/>
                  <a:gd name="connsiteX5" fmla="*/ 0 w 125730"/>
                  <a:gd name="connsiteY5" fmla="*/ 44133 h 8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730" h="82232">
                    <a:moveTo>
                      <a:pt x="34290" y="20320"/>
                    </a:moveTo>
                    <a:cubicBezTo>
                      <a:pt x="28575" y="5080"/>
                      <a:pt x="40958" y="-1587"/>
                      <a:pt x="49530" y="317"/>
                    </a:cubicBezTo>
                    <a:cubicBezTo>
                      <a:pt x="75247" y="5080"/>
                      <a:pt x="102870" y="-5397"/>
                      <a:pt x="125730" y="14605"/>
                    </a:cubicBezTo>
                    <a:cubicBezTo>
                      <a:pt x="120015" y="42228"/>
                      <a:pt x="104775" y="65088"/>
                      <a:pt x="80963" y="82233"/>
                    </a:cubicBezTo>
                    <a:cubicBezTo>
                      <a:pt x="60008" y="72708"/>
                      <a:pt x="43815" y="56515"/>
                      <a:pt x="24765" y="45085"/>
                    </a:cubicBezTo>
                    <a:cubicBezTo>
                      <a:pt x="13335" y="38417"/>
                      <a:pt x="8572" y="40323"/>
                      <a:pt x="0" y="4413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5CED11E3-FD58-A03E-CD74-23EE55DCADB5}"/>
                  </a:ext>
                </a:extLst>
              </p:cNvPr>
              <p:cNvSpPr/>
              <p:nvPr/>
            </p:nvSpPr>
            <p:spPr>
              <a:xfrm>
                <a:off x="5526063" y="4883467"/>
                <a:ext cx="89294" cy="76242"/>
              </a:xfrm>
              <a:custGeom>
                <a:avLst/>
                <a:gdLst>
                  <a:gd name="connsiteX0" fmla="*/ 39394 w 89294"/>
                  <a:gd name="connsiteY0" fmla="*/ 0 h 76242"/>
                  <a:gd name="connsiteX1" fmla="*/ 66064 w 89294"/>
                  <a:gd name="connsiteY1" fmla="*/ 7620 h 76242"/>
                  <a:gd name="connsiteX2" fmla="*/ 88924 w 89294"/>
                  <a:gd name="connsiteY2" fmla="*/ 44767 h 76242"/>
                  <a:gd name="connsiteX3" fmla="*/ 42252 w 89294"/>
                  <a:gd name="connsiteY3" fmla="*/ 76200 h 76242"/>
                  <a:gd name="connsiteX4" fmla="*/ 342 w 89294"/>
                  <a:gd name="connsiteY4" fmla="*/ 44767 h 76242"/>
                  <a:gd name="connsiteX5" fmla="*/ 26059 w 89294"/>
                  <a:gd name="connsiteY5" fmla="*/ 7620 h 76242"/>
                  <a:gd name="connsiteX6" fmla="*/ 36537 w 89294"/>
                  <a:gd name="connsiteY6" fmla="*/ 0 h 76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294" h="76242">
                    <a:moveTo>
                      <a:pt x="39394" y="0"/>
                    </a:moveTo>
                    <a:cubicBezTo>
                      <a:pt x="47014" y="6667"/>
                      <a:pt x="57492" y="0"/>
                      <a:pt x="66064" y="7620"/>
                    </a:cubicBezTo>
                    <a:cubicBezTo>
                      <a:pt x="77494" y="18097"/>
                      <a:pt x="91782" y="27622"/>
                      <a:pt x="88924" y="44767"/>
                    </a:cubicBezTo>
                    <a:cubicBezTo>
                      <a:pt x="86067" y="61913"/>
                      <a:pt x="60349" y="77152"/>
                      <a:pt x="42252" y="76200"/>
                    </a:cubicBezTo>
                    <a:cubicBezTo>
                      <a:pt x="22249" y="75247"/>
                      <a:pt x="2247" y="60007"/>
                      <a:pt x="342" y="44767"/>
                    </a:cubicBezTo>
                    <a:cubicBezTo>
                      <a:pt x="-1563" y="25717"/>
                      <a:pt x="4152" y="10477"/>
                      <a:pt x="26059" y="7620"/>
                    </a:cubicBezTo>
                    <a:cubicBezTo>
                      <a:pt x="29869" y="6667"/>
                      <a:pt x="32727" y="2857"/>
                      <a:pt x="36537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528E73FE-AFB4-C4DB-42B8-39ED78F92B0A}"/>
                  </a:ext>
                </a:extLst>
              </p:cNvPr>
              <p:cNvSpPr/>
              <p:nvPr/>
            </p:nvSpPr>
            <p:spPr>
              <a:xfrm>
                <a:off x="5318759" y="5059680"/>
                <a:ext cx="195262" cy="123302"/>
              </a:xfrm>
              <a:custGeom>
                <a:avLst/>
                <a:gdLst>
                  <a:gd name="connsiteX0" fmla="*/ 0 w 195262"/>
                  <a:gd name="connsiteY0" fmla="*/ 0 h 123302"/>
                  <a:gd name="connsiteX1" fmla="*/ 168593 w 195262"/>
                  <a:gd name="connsiteY1" fmla="*/ 115252 h 123302"/>
                  <a:gd name="connsiteX2" fmla="*/ 195263 w 195262"/>
                  <a:gd name="connsiteY2" fmla="*/ 122872 h 123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5262" h="123302">
                    <a:moveTo>
                      <a:pt x="0" y="0"/>
                    </a:moveTo>
                    <a:cubicBezTo>
                      <a:pt x="50483" y="46672"/>
                      <a:pt x="109538" y="80010"/>
                      <a:pt x="168593" y="115252"/>
                    </a:cubicBezTo>
                    <a:cubicBezTo>
                      <a:pt x="176213" y="120015"/>
                      <a:pt x="184785" y="124777"/>
                      <a:pt x="195263" y="12287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242F96AE-0868-C31F-1254-84A71421EE99}"/>
                  </a:ext>
                </a:extLst>
              </p:cNvPr>
              <p:cNvSpPr/>
              <p:nvPr/>
            </p:nvSpPr>
            <p:spPr>
              <a:xfrm>
                <a:off x="5870257" y="4587892"/>
                <a:ext cx="153352" cy="88882"/>
              </a:xfrm>
              <a:custGeom>
                <a:avLst/>
                <a:gdLst>
                  <a:gd name="connsiteX0" fmla="*/ 89535 w 153352"/>
                  <a:gd name="connsiteY0" fmla="*/ 88882 h 88882"/>
                  <a:gd name="connsiteX1" fmla="*/ 153353 w 153352"/>
                  <a:gd name="connsiteY1" fmla="*/ 51735 h 88882"/>
                  <a:gd name="connsiteX2" fmla="*/ 92393 w 153352"/>
                  <a:gd name="connsiteY2" fmla="*/ 300 h 88882"/>
                  <a:gd name="connsiteX3" fmla="*/ 41910 w 153352"/>
                  <a:gd name="connsiteY3" fmla="*/ 65070 h 88882"/>
                  <a:gd name="connsiteX4" fmla="*/ 11430 w 153352"/>
                  <a:gd name="connsiteY4" fmla="*/ 65070 h 88882"/>
                  <a:gd name="connsiteX5" fmla="*/ 0 w 153352"/>
                  <a:gd name="connsiteY5" fmla="*/ 44115 h 88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352" h="88882">
                    <a:moveTo>
                      <a:pt x="89535" y="88882"/>
                    </a:moveTo>
                    <a:cubicBezTo>
                      <a:pt x="103823" y="66975"/>
                      <a:pt x="130493" y="65070"/>
                      <a:pt x="153353" y="51735"/>
                    </a:cubicBezTo>
                    <a:cubicBezTo>
                      <a:pt x="135255" y="29827"/>
                      <a:pt x="128588" y="-3510"/>
                      <a:pt x="92393" y="300"/>
                    </a:cubicBezTo>
                    <a:cubicBezTo>
                      <a:pt x="55245" y="4110"/>
                      <a:pt x="48578" y="35542"/>
                      <a:pt x="41910" y="65070"/>
                    </a:cubicBezTo>
                    <a:cubicBezTo>
                      <a:pt x="31433" y="65070"/>
                      <a:pt x="20955" y="65070"/>
                      <a:pt x="11430" y="65070"/>
                    </a:cubicBezTo>
                    <a:cubicBezTo>
                      <a:pt x="5715" y="58402"/>
                      <a:pt x="12383" y="46972"/>
                      <a:pt x="0" y="441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EC48ED75-4A75-7A42-DB7D-4CF97E7B6D4E}"/>
                  </a:ext>
                </a:extLst>
              </p:cNvPr>
              <p:cNvSpPr/>
              <p:nvPr/>
            </p:nvSpPr>
            <p:spPr>
              <a:xfrm>
                <a:off x="5575934" y="5385434"/>
                <a:ext cx="179070" cy="19194"/>
              </a:xfrm>
              <a:custGeom>
                <a:avLst/>
                <a:gdLst>
                  <a:gd name="connsiteX0" fmla="*/ 179070 w 179070"/>
                  <a:gd name="connsiteY0" fmla="*/ 0 h 19194"/>
                  <a:gd name="connsiteX1" fmla="*/ 47625 w 179070"/>
                  <a:gd name="connsiteY1" fmla="*/ 16192 h 19194"/>
                  <a:gd name="connsiteX2" fmla="*/ 0 w 179070"/>
                  <a:gd name="connsiteY2" fmla="*/ 2858 h 19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9070" h="19194">
                    <a:moveTo>
                      <a:pt x="179070" y="0"/>
                    </a:moveTo>
                    <a:cubicBezTo>
                      <a:pt x="137160" y="20955"/>
                      <a:pt x="93345" y="21908"/>
                      <a:pt x="47625" y="16192"/>
                    </a:cubicBezTo>
                    <a:cubicBezTo>
                      <a:pt x="30480" y="14288"/>
                      <a:pt x="16193" y="6667"/>
                      <a:pt x="0" y="285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7CE4D22A-9672-FAF4-F56B-FC58C19D52B3}"/>
                  </a:ext>
                </a:extLst>
              </p:cNvPr>
              <p:cNvSpPr/>
              <p:nvPr/>
            </p:nvSpPr>
            <p:spPr>
              <a:xfrm>
                <a:off x="5409723" y="4588490"/>
                <a:ext cx="97631" cy="90862"/>
              </a:xfrm>
              <a:custGeom>
                <a:avLst/>
                <a:gdLst>
                  <a:gd name="connsiteX0" fmla="*/ 97631 w 97631"/>
                  <a:gd name="connsiteY0" fmla="*/ 27325 h 90862"/>
                  <a:gd name="connsiteX1" fmla="*/ 34766 w 97631"/>
                  <a:gd name="connsiteY1" fmla="*/ 3512 h 90862"/>
                  <a:gd name="connsiteX2" fmla="*/ 3334 w 97631"/>
                  <a:gd name="connsiteY2" fmla="*/ 73997 h 90862"/>
                  <a:gd name="connsiteX3" fmla="*/ 18574 w 97631"/>
                  <a:gd name="connsiteY3" fmla="*/ 90190 h 9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631" h="90862">
                    <a:moveTo>
                      <a:pt x="97631" y="27325"/>
                    </a:moveTo>
                    <a:cubicBezTo>
                      <a:pt x="86201" y="4465"/>
                      <a:pt x="58579" y="-6013"/>
                      <a:pt x="34766" y="3512"/>
                    </a:cubicBezTo>
                    <a:cubicBezTo>
                      <a:pt x="8096" y="13990"/>
                      <a:pt x="-7144" y="48280"/>
                      <a:pt x="3334" y="73997"/>
                    </a:cubicBezTo>
                    <a:cubicBezTo>
                      <a:pt x="6191" y="80665"/>
                      <a:pt x="4286" y="94000"/>
                      <a:pt x="18574" y="9019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4DFF9299-0FDF-28A6-846D-9FFCB0E3C6F4}"/>
                  </a:ext>
                </a:extLst>
              </p:cNvPr>
              <p:cNvSpPr/>
              <p:nvPr/>
            </p:nvSpPr>
            <p:spPr>
              <a:xfrm>
                <a:off x="5505450" y="4507667"/>
                <a:ext cx="370522" cy="87192"/>
              </a:xfrm>
              <a:custGeom>
                <a:avLst/>
                <a:gdLst>
                  <a:gd name="connsiteX0" fmla="*/ 370522 w 370522"/>
                  <a:gd name="connsiteY0" fmla="*/ 55760 h 87192"/>
                  <a:gd name="connsiteX1" fmla="*/ 280988 w 370522"/>
                  <a:gd name="connsiteY1" fmla="*/ 45283 h 87192"/>
                  <a:gd name="connsiteX2" fmla="*/ 129540 w 370522"/>
                  <a:gd name="connsiteY2" fmla="*/ 67190 h 87192"/>
                  <a:gd name="connsiteX3" fmla="*/ 76200 w 370522"/>
                  <a:gd name="connsiteY3" fmla="*/ 42425 h 87192"/>
                  <a:gd name="connsiteX4" fmla="*/ 49530 w 370522"/>
                  <a:gd name="connsiteY4" fmla="*/ 66238 h 87192"/>
                  <a:gd name="connsiteX5" fmla="*/ 0 w 370522"/>
                  <a:gd name="connsiteY5" fmla="*/ 87193 h 8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0522" h="87192">
                    <a:moveTo>
                      <a:pt x="370522" y="55760"/>
                    </a:moveTo>
                    <a:cubicBezTo>
                      <a:pt x="341947" y="24328"/>
                      <a:pt x="313372" y="21470"/>
                      <a:pt x="280988" y="45283"/>
                    </a:cubicBezTo>
                    <a:cubicBezTo>
                      <a:pt x="234315" y="-21392"/>
                      <a:pt x="175260" y="-14725"/>
                      <a:pt x="129540" y="67190"/>
                    </a:cubicBezTo>
                    <a:cubicBezTo>
                      <a:pt x="115253" y="51950"/>
                      <a:pt x="98107" y="40520"/>
                      <a:pt x="76200" y="42425"/>
                    </a:cubicBezTo>
                    <a:cubicBezTo>
                      <a:pt x="60960" y="44330"/>
                      <a:pt x="57150" y="56713"/>
                      <a:pt x="49530" y="66238"/>
                    </a:cubicBezTo>
                    <a:cubicBezTo>
                      <a:pt x="19050" y="52903"/>
                      <a:pt x="17145" y="53855"/>
                      <a:pt x="0" y="8719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10E32249-7014-D36D-A3D3-332865DE63EE}"/>
                  </a:ext>
                </a:extLst>
              </p:cNvPr>
              <p:cNvSpPr/>
              <p:nvPr/>
            </p:nvSpPr>
            <p:spPr>
              <a:xfrm>
                <a:off x="5799772" y="4573905"/>
                <a:ext cx="115252" cy="141922"/>
              </a:xfrm>
              <a:custGeom>
                <a:avLst/>
                <a:gdLst>
                  <a:gd name="connsiteX0" fmla="*/ 115253 w 115252"/>
                  <a:gd name="connsiteY0" fmla="*/ 41910 h 141922"/>
                  <a:gd name="connsiteX1" fmla="*/ 93345 w 115252"/>
                  <a:gd name="connsiteY1" fmla="*/ 0 h 141922"/>
                  <a:gd name="connsiteX2" fmla="*/ 0 w 115252"/>
                  <a:gd name="connsiteY2" fmla="*/ 56197 h 141922"/>
                  <a:gd name="connsiteX3" fmla="*/ 30480 w 115252"/>
                  <a:gd name="connsiteY3" fmla="*/ 68580 h 141922"/>
                  <a:gd name="connsiteX4" fmla="*/ 38100 w 115252"/>
                  <a:gd name="connsiteY4" fmla="*/ 141922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252" h="141922">
                    <a:moveTo>
                      <a:pt x="115253" y="41910"/>
                    </a:moveTo>
                    <a:cubicBezTo>
                      <a:pt x="108585" y="28575"/>
                      <a:pt x="109538" y="11430"/>
                      <a:pt x="93345" y="0"/>
                    </a:cubicBezTo>
                    <a:cubicBezTo>
                      <a:pt x="65722" y="20002"/>
                      <a:pt x="20955" y="16192"/>
                      <a:pt x="0" y="56197"/>
                    </a:cubicBezTo>
                    <a:cubicBezTo>
                      <a:pt x="11430" y="60960"/>
                      <a:pt x="20955" y="63817"/>
                      <a:pt x="30480" y="68580"/>
                    </a:cubicBezTo>
                    <a:cubicBezTo>
                      <a:pt x="72390" y="90488"/>
                      <a:pt x="75247" y="113347"/>
                      <a:pt x="38100" y="14192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5C512C3F-7CD6-D538-7C37-C972494CDC04}"/>
                  </a:ext>
                </a:extLst>
              </p:cNvPr>
              <p:cNvSpPr/>
              <p:nvPr/>
            </p:nvSpPr>
            <p:spPr>
              <a:xfrm>
                <a:off x="5783580" y="4692015"/>
                <a:ext cx="123825" cy="78581"/>
              </a:xfrm>
              <a:custGeom>
                <a:avLst/>
                <a:gdLst>
                  <a:gd name="connsiteX0" fmla="*/ 0 w 123825"/>
                  <a:gd name="connsiteY0" fmla="*/ 0 h 78581"/>
                  <a:gd name="connsiteX1" fmla="*/ 5715 w 123825"/>
                  <a:gd name="connsiteY1" fmla="*/ 65722 h 78581"/>
                  <a:gd name="connsiteX2" fmla="*/ 26670 w 123825"/>
                  <a:gd name="connsiteY2" fmla="*/ 76200 h 78581"/>
                  <a:gd name="connsiteX3" fmla="*/ 98107 w 123825"/>
                  <a:gd name="connsiteY3" fmla="*/ 25717 h 78581"/>
                  <a:gd name="connsiteX4" fmla="*/ 123825 w 123825"/>
                  <a:gd name="connsiteY4" fmla="*/ 35242 h 78581"/>
                  <a:gd name="connsiteX5" fmla="*/ 123825 w 123825"/>
                  <a:gd name="connsiteY5" fmla="*/ 60960 h 78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825" h="78581">
                    <a:moveTo>
                      <a:pt x="0" y="0"/>
                    </a:moveTo>
                    <a:cubicBezTo>
                      <a:pt x="1905" y="21907"/>
                      <a:pt x="3810" y="43815"/>
                      <a:pt x="5715" y="65722"/>
                    </a:cubicBezTo>
                    <a:cubicBezTo>
                      <a:pt x="6667" y="80963"/>
                      <a:pt x="15240" y="80010"/>
                      <a:pt x="26670" y="76200"/>
                    </a:cubicBezTo>
                    <a:cubicBezTo>
                      <a:pt x="52388" y="67628"/>
                      <a:pt x="63817" y="60007"/>
                      <a:pt x="98107" y="25717"/>
                    </a:cubicBezTo>
                    <a:cubicBezTo>
                      <a:pt x="106680" y="28575"/>
                      <a:pt x="114300" y="32385"/>
                      <a:pt x="123825" y="35242"/>
                    </a:cubicBezTo>
                    <a:cubicBezTo>
                      <a:pt x="123825" y="42863"/>
                      <a:pt x="123825" y="51435"/>
                      <a:pt x="123825" y="6096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24F9D1B6-B0A8-723C-2D03-11BEC5E81A66}"/>
                  </a:ext>
                </a:extLst>
              </p:cNvPr>
              <p:cNvSpPr/>
              <p:nvPr/>
            </p:nvSpPr>
            <p:spPr>
              <a:xfrm>
                <a:off x="5571172" y="5035867"/>
                <a:ext cx="134302" cy="68579"/>
              </a:xfrm>
              <a:custGeom>
                <a:avLst/>
                <a:gdLst>
                  <a:gd name="connsiteX0" fmla="*/ 0 w 134302"/>
                  <a:gd name="connsiteY0" fmla="*/ 0 h 68579"/>
                  <a:gd name="connsiteX1" fmla="*/ 118110 w 134302"/>
                  <a:gd name="connsiteY1" fmla="*/ 65722 h 68579"/>
                  <a:gd name="connsiteX2" fmla="*/ 134303 w 134302"/>
                  <a:gd name="connsiteY2" fmla="*/ 68580 h 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302" h="68579">
                    <a:moveTo>
                      <a:pt x="0" y="0"/>
                    </a:moveTo>
                    <a:cubicBezTo>
                      <a:pt x="23813" y="49530"/>
                      <a:pt x="64770" y="69532"/>
                      <a:pt x="118110" y="65722"/>
                    </a:cubicBezTo>
                    <a:cubicBezTo>
                      <a:pt x="122872" y="65722"/>
                      <a:pt x="129540" y="62865"/>
                      <a:pt x="134303" y="6858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7B93C299-7718-56D8-F939-F81297FC4DA7}"/>
                  </a:ext>
                </a:extLst>
              </p:cNvPr>
              <p:cNvSpPr/>
              <p:nvPr/>
            </p:nvSpPr>
            <p:spPr>
              <a:xfrm>
                <a:off x="5197792" y="4956137"/>
                <a:ext cx="61455" cy="105434"/>
              </a:xfrm>
              <a:custGeom>
                <a:avLst/>
                <a:gdLst>
                  <a:gd name="connsiteX0" fmla="*/ 23813 w 61455"/>
                  <a:gd name="connsiteY0" fmla="*/ 30200 h 105434"/>
                  <a:gd name="connsiteX1" fmla="*/ 29527 w 61455"/>
                  <a:gd name="connsiteY1" fmla="*/ 1625 h 105434"/>
                  <a:gd name="connsiteX2" fmla="*/ 53340 w 61455"/>
                  <a:gd name="connsiteY2" fmla="*/ 9245 h 105434"/>
                  <a:gd name="connsiteX3" fmla="*/ 60007 w 61455"/>
                  <a:gd name="connsiteY3" fmla="*/ 30200 h 105434"/>
                  <a:gd name="connsiteX4" fmla="*/ 40005 w 61455"/>
                  <a:gd name="connsiteY4" fmla="*/ 37820 h 105434"/>
                  <a:gd name="connsiteX5" fmla="*/ 0 w 61455"/>
                  <a:gd name="connsiteY5" fmla="*/ 49250 h 105434"/>
                  <a:gd name="connsiteX6" fmla="*/ 40005 w 61455"/>
                  <a:gd name="connsiteY6" fmla="*/ 76873 h 105434"/>
                  <a:gd name="connsiteX7" fmla="*/ 0 w 61455"/>
                  <a:gd name="connsiteY7" fmla="*/ 91160 h 10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455" h="105434">
                    <a:moveTo>
                      <a:pt x="23813" y="30200"/>
                    </a:moveTo>
                    <a:cubicBezTo>
                      <a:pt x="19050" y="19723"/>
                      <a:pt x="18097" y="8293"/>
                      <a:pt x="29527" y="1625"/>
                    </a:cubicBezTo>
                    <a:cubicBezTo>
                      <a:pt x="38100" y="-3137"/>
                      <a:pt x="45720" y="3530"/>
                      <a:pt x="53340" y="9245"/>
                    </a:cubicBezTo>
                    <a:cubicBezTo>
                      <a:pt x="61913" y="14960"/>
                      <a:pt x="62865" y="23532"/>
                      <a:pt x="60007" y="30200"/>
                    </a:cubicBezTo>
                    <a:cubicBezTo>
                      <a:pt x="57150" y="38773"/>
                      <a:pt x="46672" y="41630"/>
                      <a:pt x="40005" y="37820"/>
                    </a:cubicBezTo>
                    <a:cubicBezTo>
                      <a:pt x="21907" y="27343"/>
                      <a:pt x="11430" y="35915"/>
                      <a:pt x="0" y="49250"/>
                    </a:cubicBezTo>
                    <a:cubicBezTo>
                      <a:pt x="7620" y="67348"/>
                      <a:pt x="24765" y="70205"/>
                      <a:pt x="40005" y="76873"/>
                    </a:cubicBezTo>
                    <a:cubicBezTo>
                      <a:pt x="22860" y="112115"/>
                      <a:pt x="21907" y="112115"/>
                      <a:pt x="0" y="9116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CCD47960-5205-6677-5E99-95BAB3762996}"/>
                  </a:ext>
                </a:extLst>
              </p:cNvPr>
              <p:cNvSpPr/>
              <p:nvPr/>
            </p:nvSpPr>
            <p:spPr>
              <a:xfrm>
                <a:off x="5683731" y="4597717"/>
                <a:ext cx="73178" cy="73580"/>
              </a:xfrm>
              <a:custGeom>
                <a:avLst/>
                <a:gdLst>
                  <a:gd name="connsiteX0" fmla="*/ 5551 w 73178"/>
                  <a:gd name="connsiteY0" fmla="*/ 0 h 73580"/>
                  <a:gd name="connsiteX1" fmla="*/ 13171 w 73178"/>
                  <a:gd name="connsiteY1" fmla="*/ 62865 h 73580"/>
                  <a:gd name="connsiteX2" fmla="*/ 73178 w 73178"/>
                  <a:gd name="connsiteY2" fmla="*/ 62865 h 73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178" h="73580">
                    <a:moveTo>
                      <a:pt x="5551" y="0"/>
                    </a:moveTo>
                    <a:cubicBezTo>
                      <a:pt x="-3974" y="25717"/>
                      <a:pt x="-1117" y="50482"/>
                      <a:pt x="13171" y="62865"/>
                    </a:cubicBezTo>
                    <a:cubicBezTo>
                      <a:pt x="29363" y="77152"/>
                      <a:pt x="47461" y="77152"/>
                      <a:pt x="73178" y="628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3CC0660F-2044-0411-7813-0D9E5204B781}"/>
                  </a:ext>
                </a:extLst>
              </p:cNvPr>
              <p:cNvSpPr/>
              <p:nvPr/>
            </p:nvSpPr>
            <p:spPr>
              <a:xfrm>
                <a:off x="5342207" y="4736782"/>
                <a:ext cx="66087" cy="189547"/>
              </a:xfrm>
              <a:custGeom>
                <a:avLst/>
                <a:gdLst>
                  <a:gd name="connsiteX0" fmla="*/ 66088 w 66087"/>
                  <a:gd name="connsiteY0" fmla="*/ 0 h 189547"/>
                  <a:gd name="connsiteX1" fmla="*/ 34655 w 66087"/>
                  <a:gd name="connsiteY1" fmla="*/ 2858 h 189547"/>
                  <a:gd name="connsiteX2" fmla="*/ 29893 w 66087"/>
                  <a:gd name="connsiteY2" fmla="*/ 72390 h 189547"/>
                  <a:gd name="connsiteX3" fmla="*/ 365 w 66087"/>
                  <a:gd name="connsiteY3" fmla="*/ 134303 h 189547"/>
                  <a:gd name="connsiteX4" fmla="*/ 42275 w 66087"/>
                  <a:gd name="connsiteY4" fmla="*/ 189548 h 189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087" h="189547">
                    <a:moveTo>
                      <a:pt x="66088" y="0"/>
                    </a:moveTo>
                    <a:cubicBezTo>
                      <a:pt x="55610" y="953"/>
                      <a:pt x="44180" y="-952"/>
                      <a:pt x="34655" y="2858"/>
                    </a:cubicBezTo>
                    <a:cubicBezTo>
                      <a:pt x="6080" y="16193"/>
                      <a:pt x="5128" y="39053"/>
                      <a:pt x="29893" y="72390"/>
                    </a:cubicBezTo>
                    <a:cubicBezTo>
                      <a:pt x="11795" y="88583"/>
                      <a:pt x="-2492" y="107633"/>
                      <a:pt x="365" y="134303"/>
                    </a:cubicBezTo>
                    <a:cubicBezTo>
                      <a:pt x="3223" y="160973"/>
                      <a:pt x="19415" y="178118"/>
                      <a:pt x="42275" y="18954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795C3263-1197-A985-1345-32322C62D7AD}"/>
                  </a:ext>
                </a:extLst>
              </p:cNvPr>
              <p:cNvSpPr/>
              <p:nvPr/>
            </p:nvSpPr>
            <p:spPr>
              <a:xfrm>
                <a:off x="5635964" y="4964887"/>
                <a:ext cx="60938" cy="50025"/>
              </a:xfrm>
              <a:custGeom>
                <a:avLst/>
                <a:gdLst>
                  <a:gd name="connsiteX0" fmla="*/ 60938 w 60938"/>
                  <a:gd name="connsiteY0" fmla="*/ 29070 h 50025"/>
                  <a:gd name="connsiteX1" fmla="*/ 13313 w 60938"/>
                  <a:gd name="connsiteY1" fmla="*/ 8115 h 50025"/>
                  <a:gd name="connsiteX2" fmla="*/ 19028 w 60938"/>
                  <a:gd name="connsiteY2" fmla="*/ 50025 h 5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938" h="50025">
                    <a:moveTo>
                      <a:pt x="60938" y="29070"/>
                    </a:moveTo>
                    <a:cubicBezTo>
                      <a:pt x="51413" y="495"/>
                      <a:pt x="32363" y="-8077"/>
                      <a:pt x="13313" y="8115"/>
                    </a:cubicBezTo>
                    <a:cubicBezTo>
                      <a:pt x="-5737" y="24308"/>
                      <a:pt x="-4784" y="33833"/>
                      <a:pt x="19028" y="5002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1E4D53F1-FC61-E345-B53D-4C4A291DCEBE}"/>
                  </a:ext>
                </a:extLst>
              </p:cNvPr>
              <p:cNvSpPr/>
              <p:nvPr/>
            </p:nvSpPr>
            <p:spPr>
              <a:xfrm>
                <a:off x="5612130" y="5193982"/>
                <a:ext cx="122444" cy="73774"/>
              </a:xfrm>
              <a:custGeom>
                <a:avLst/>
                <a:gdLst>
                  <a:gd name="connsiteX0" fmla="*/ 121920 w 122444"/>
                  <a:gd name="connsiteY0" fmla="*/ 0 h 73774"/>
                  <a:gd name="connsiteX1" fmla="*/ 77152 w 122444"/>
                  <a:gd name="connsiteY1" fmla="*/ 71438 h 73774"/>
                  <a:gd name="connsiteX2" fmla="*/ 5715 w 122444"/>
                  <a:gd name="connsiteY2" fmla="*/ 29528 h 73774"/>
                  <a:gd name="connsiteX3" fmla="*/ 0 w 122444"/>
                  <a:gd name="connsiteY3" fmla="*/ 11430 h 7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44" h="73774">
                    <a:moveTo>
                      <a:pt x="121920" y="0"/>
                    </a:moveTo>
                    <a:cubicBezTo>
                      <a:pt x="125730" y="37148"/>
                      <a:pt x="108585" y="61913"/>
                      <a:pt x="77152" y="71438"/>
                    </a:cubicBezTo>
                    <a:cubicBezTo>
                      <a:pt x="47625" y="80010"/>
                      <a:pt x="16192" y="64770"/>
                      <a:pt x="5715" y="29528"/>
                    </a:cubicBezTo>
                    <a:cubicBezTo>
                      <a:pt x="3810" y="23813"/>
                      <a:pt x="1905" y="17145"/>
                      <a:pt x="0" y="114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232A5012-F788-94D7-5C3D-82FD9968DD62}"/>
                  </a:ext>
                </a:extLst>
              </p:cNvPr>
              <p:cNvSpPr/>
              <p:nvPr/>
            </p:nvSpPr>
            <p:spPr>
              <a:xfrm>
                <a:off x="5668257" y="5273040"/>
                <a:ext cx="2927" cy="100012"/>
              </a:xfrm>
              <a:custGeom>
                <a:avLst/>
                <a:gdLst>
                  <a:gd name="connsiteX0" fmla="*/ 70 w 2927"/>
                  <a:gd name="connsiteY0" fmla="*/ 0 h 100012"/>
                  <a:gd name="connsiteX1" fmla="*/ 2927 w 2927"/>
                  <a:gd name="connsiteY1" fmla="*/ 100013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27" h="100012">
                    <a:moveTo>
                      <a:pt x="70" y="0"/>
                    </a:moveTo>
                    <a:cubicBezTo>
                      <a:pt x="1975" y="33338"/>
                      <a:pt x="-2788" y="66675"/>
                      <a:pt x="2927" y="1000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E4E2E13E-8A5C-A104-B0C8-07117994CBB7}"/>
                  </a:ext>
                </a:extLst>
              </p:cNvPr>
              <p:cNvSpPr/>
              <p:nvPr/>
            </p:nvSpPr>
            <p:spPr>
              <a:xfrm>
                <a:off x="5571911" y="5633085"/>
                <a:ext cx="6937" cy="94297"/>
              </a:xfrm>
              <a:custGeom>
                <a:avLst/>
                <a:gdLst>
                  <a:gd name="connsiteX0" fmla="*/ 1166 w 6937"/>
                  <a:gd name="connsiteY0" fmla="*/ 0 h 94297"/>
                  <a:gd name="connsiteX1" fmla="*/ 6881 w 6937"/>
                  <a:gd name="connsiteY1" fmla="*/ 62865 h 94297"/>
                  <a:gd name="connsiteX2" fmla="*/ 6881 w 6937"/>
                  <a:gd name="connsiteY2" fmla="*/ 94297 h 94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37" h="94297">
                    <a:moveTo>
                      <a:pt x="1166" y="0"/>
                    </a:moveTo>
                    <a:cubicBezTo>
                      <a:pt x="-3597" y="21907"/>
                      <a:pt x="7833" y="41910"/>
                      <a:pt x="6881" y="62865"/>
                    </a:cubicBezTo>
                    <a:cubicBezTo>
                      <a:pt x="5928" y="73342"/>
                      <a:pt x="6881" y="83820"/>
                      <a:pt x="6881" y="9429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5EBF4763-1A89-1144-BD28-FBC8A09AF86D}"/>
                  </a:ext>
                </a:extLst>
              </p:cNvPr>
              <p:cNvSpPr/>
              <p:nvPr/>
            </p:nvSpPr>
            <p:spPr>
              <a:xfrm>
                <a:off x="5996940" y="4820602"/>
                <a:ext cx="29078" cy="141922"/>
              </a:xfrm>
              <a:custGeom>
                <a:avLst/>
                <a:gdLst>
                  <a:gd name="connsiteX0" fmla="*/ 10478 w 29078"/>
                  <a:gd name="connsiteY0" fmla="*/ 0 h 141922"/>
                  <a:gd name="connsiteX1" fmla="*/ 0 w 29078"/>
                  <a:gd name="connsiteY1" fmla="*/ 81915 h 141922"/>
                  <a:gd name="connsiteX2" fmla="*/ 0 w 29078"/>
                  <a:gd name="connsiteY2" fmla="*/ 141922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078" h="141922">
                    <a:moveTo>
                      <a:pt x="10478" y="0"/>
                    </a:moveTo>
                    <a:cubicBezTo>
                      <a:pt x="38100" y="29528"/>
                      <a:pt x="35242" y="48578"/>
                      <a:pt x="0" y="81915"/>
                    </a:cubicBezTo>
                    <a:cubicBezTo>
                      <a:pt x="22860" y="114300"/>
                      <a:pt x="22860" y="124778"/>
                      <a:pt x="0" y="14192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A38F1E02-9F18-AC97-50A0-EDB3FD9B8D91}"/>
                  </a:ext>
                </a:extLst>
              </p:cNvPr>
              <p:cNvSpPr/>
              <p:nvPr/>
            </p:nvSpPr>
            <p:spPr>
              <a:xfrm>
                <a:off x="5707380" y="5651182"/>
                <a:ext cx="5714" cy="86677"/>
              </a:xfrm>
              <a:custGeom>
                <a:avLst/>
                <a:gdLst>
                  <a:gd name="connsiteX0" fmla="*/ 0 w 5714"/>
                  <a:gd name="connsiteY0" fmla="*/ 0 h 86677"/>
                  <a:gd name="connsiteX1" fmla="*/ 5715 w 5714"/>
                  <a:gd name="connsiteY1" fmla="*/ 86678 h 86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14" h="86677">
                    <a:moveTo>
                      <a:pt x="0" y="0"/>
                    </a:moveTo>
                    <a:cubicBezTo>
                      <a:pt x="0" y="28575"/>
                      <a:pt x="0" y="58103"/>
                      <a:pt x="5715" y="8667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6584ECB3-3E8F-BDAB-D4DA-FC466557730B}"/>
                  </a:ext>
                </a:extLst>
              </p:cNvPr>
              <p:cNvSpPr/>
              <p:nvPr/>
            </p:nvSpPr>
            <p:spPr>
              <a:xfrm>
                <a:off x="5754052" y="5640705"/>
                <a:ext cx="5715" cy="86677"/>
              </a:xfrm>
              <a:custGeom>
                <a:avLst/>
                <a:gdLst>
                  <a:gd name="connsiteX0" fmla="*/ 5715 w 5715"/>
                  <a:gd name="connsiteY0" fmla="*/ 0 h 86677"/>
                  <a:gd name="connsiteX1" fmla="*/ 0 w 5715"/>
                  <a:gd name="connsiteY1" fmla="*/ 86677 h 86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15" h="86677">
                    <a:moveTo>
                      <a:pt x="5715" y="0"/>
                    </a:moveTo>
                    <a:cubicBezTo>
                      <a:pt x="3810" y="28575"/>
                      <a:pt x="1905" y="58102"/>
                      <a:pt x="0" y="8667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31272924-9D9D-BF13-298F-A02078880A5A}"/>
                  </a:ext>
                </a:extLst>
              </p:cNvPr>
              <p:cNvSpPr/>
              <p:nvPr/>
            </p:nvSpPr>
            <p:spPr>
              <a:xfrm>
                <a:off x="5226367" y="5054917"/>
                <a:ext cx="81914" cy="22451"/>
              </a:xfrm>
              <a:custGeom>
                <a:avLst/>
                <a:gdLst>
                  <a:gd name="connsiteX0" fmla="*/ 81915 w 81914"/>
                  <a:gd name="connsiteY0" fmla="*/ 0 h 22451"/>
                  <a:gd name="connsiteX1" fmla="*/ 0 w 81914"/>
                  <a:gd name="connsiteY1" fmla="*/ 10477 h 22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914" h="22451">
                    <a:moveTo>
                      <a:pt x="81915" y="0"/>
                    </a:moveTo>
                    <a:cubicBezTo>
                      <a:pt x="58102" y="30480"/>
                      <a:pt x="30480" y="25717"/>
                      <a:pt x="0" y="1047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4D95C562-B2BC-BBC9-CC6F-F07F5C266DC9}"/>
                  </a:ext>
                </a:extLst>
              </p:cNvPr>
              <p:cNvSpPr/>
              <p:nvPr/>
            </p:nvSpPr>
            <p:spPr>
              <a:xfrm>
                <a:off x="5544502" y="5288280"/>
                <a:ext cx="16192" cy="79057"/>
              </a:xfrm>
              <a:custGeom>
                <a:avLst/>
                <a:gdLst>
                  <a:gd name="connsiteX0" fmla="*/ 0 w 16192"/>
                  <a:gd name="connsiteY0" fmla="*/ 0 h 79057"/>
                  <a:gd name="connsiteX1" fmla="*/ 16192 w 16192"/>
                  <a:gd name="connsiteY1" fmla="*/ 79057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192" h="79057">
                    <a:moveTo>
                      <a:pt x="0" y="0"/>
                    </a:moveTo>
                    <a:cubicBezTo>
                      <a:pt x="18097" y="23813"/>
                      <a:pt x="15240" y="51435"/>
                      <a:pt x="16192" y="7905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9E8572EE-3817-4899-AA31-4DDFB7E42DD7}"/>
                  </a:ext>
                </a:extLst>
              </p:cNvPr>
              <p:cNvSpPr/>
              <p:nvPr/>
            </p:nvSpPr>
            <p:spPr>
              <a:xfrm>
                <a:off x="5644515" y="5038725"/>
                <a:ext cx="131444" cy="85961"/>
              </a:xfrm>
              <a:custGeom>
                <a:avLst/>
                <a:gdLst>
                  <a:gd name="connsiteX0" fmla="*/ 131445 w 131444"/>
                  <a:gd name="connsiteY0" fmla="*/ 0 h 85961"/>
                  <a:gd name="connsiteX1" fmla="*/ 43815 w 131444"/>
                  <a:gd name="connsiteY1" fmla="*/ 80963 h 85961"/>
                  <a:gd name="connsiteX2" fmla="*/ 0 w 131444"/>
                  <a:gd name="connsiteY2" fmla="*/ 81915 h 85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1444" h="85961">
                    <a:moveTo>
                      <a:pt x="131445" y="0"/>
                    </a:moveTo>
                    <a:cubicBezTo>
                      <a:pt x="116205" y="41910"/>
                      <a:pt x="74295" y="55245"/>
                      <a:pt x="43815" y="80963"/>
                    </a:cubicBezTo>
                    <a:cubicBezTo>
                      <a:pt x="32385" y="90488"/>
                      <a:pt x="14288" y="83820"/>
                      <a:pt x="0" y="819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7D8B4A1A-83F8-3A29-AF73-DE9361AB21E7}"/>
                  </a:ext>
                </a:extLst>
              </p:cNvPr>
              <p:cNvSpPr/>
              <p:nvPr/>
            </p:nvSpPr>
            <p:spPr>
              <a:xfrm>
                <a:off x="5991225" y="4752975"/>
                <a:ext cx="43369" cy="70484"/>
              </a:xfrm>
              <a:custGeom>
                <a:avLst/>
                <a:gdLst>
                  <a:gd name="connsiteX0" fmla="*/ 41910 w 43369"/>
                  <a:gd name="connsiteY0" fmla="*/ 0 h 70484"/>
                  <a:gd name="connsiteX1" fmla="*/ 0 w 43369"/>
                  <a:gd name="connsiteY1" fmla="*/ 70485 h 7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369" h="70484">
                    <a:moveTo>
                      <a:pt x="41910" y="0"/>
                    </a:moveTo>
                    <a:cubicBezTo>
                      <a:pt x="47625" y="36195"/>
                      <a:pt x="37147" y="55245"/>
                      <a:pt x="0" y="7048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CA50E10-FDF8-62B5-C110-FDBBC730E610}"/>
                  </a:ext>
                </a:extLst>
              </p:cNvPr>
              <p:cNvSpPr/>
              <p:nvPr/>
            </p:nvSpPr>
            <p:spPr>
              <a:xfrm>
                <a:off x="5620702" y="5654039"/>
                <a:ext cx="10477" cy="73342"/>
              </a:xfrm>
              <a:custGeom>
                <a:avLst/>
                <a:gdLst>
                  <a:gd name="connsiteX0" fmla="*/ 10478 w 10477"/>
                  <a:gd name="connsiteY0" fmla="*/ 0 h 73342"/>
                  <a:gd name="connsiteX1" fmla="*/ 0 w 10477"/>
                  <a:gd name="connsiteY1" fmla="*/ 73343 h 7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" h="73342">
                    <a:moveTo>
                      <a:pt x="10478" y="0"/>
                    </a:moveTo>
                    <a:cubicBezTo>
                      <a:pt x="2857" y="23813"/>
                      <a:pt x="9525" y="49530"/>
                      <a:pt x="0" y="7334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331F342C-3C08-D0D8-7751-8EBE76C867D9}"/>
                  </a:ext>
                </a:extLst>
              </p:cNvPr>
              <p:cNvSpPr/>
              <p:nvPr/>
            </p:nvSpPr>
            <p:spPr>
              <a:xfrm>
                <a:off x="5255894" y="5004434"/>
                <a:ext cx="28575" cy="65722"/>
              </a:xfrm>
              <a:custGeom>
                <a:avLst/>
                <a:gdLst>
                  <a:gd name="connsiteX0" fmla="*/ 28575 w 28575"/>
                  <a:gd name="connsiteY0" fmla="*/ 0 h 65722"/>
                  <a:gd name="connsiteX1" fmla="*/ 0 w 28575"/>
                  <a:gd name="connsiteY1" fmla="*/ 65722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65722">
                    <a:moveTo>
                      <a:pt x="28575" y="0"/>
                    </a:moveTo>
                    <a:cubicBezTo>
                      <a:pt x="28575" y="25718"/>
                      <a:pt x="21908" y="49530"/>
                      <a:pt x="0" y="6572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C4959DA2-5958-1973-3514-4B2CC770DE87}"/>
                  </a:ext>
                </a:extLst>
              </p:cNvPr>
              <p:cNvSpPr/>
              <p:nvPr/>
            </p:nvSpPr>
            <p:spPr>
              <a:xfrm>
                <a:off x="5762624" y="5314950"/>
                <a:ext cx="2857" cy="62865"/>
              </a:xfrm>
              <a:custGeom>
                <a:avLst/>
                <a:gdLst>
                  <a:gd name="connsiteX0" fmla="*/ 2857 w 2857"/>
                  <a:gd name="connsiteY0" fmla="*/ 0 h 62865"/>
                  <a:gd name="connsiteX1" fmla="*/ 0 w 2857"/>
                  <a:gd name="connsiteY1" fmla="*/ 62865 h 6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" h="62865">
                    <a:moveTo>
                      <a:pt x="2857" y="0"/>
                    </a:moveTo>
                    <a:cubicBezTo>
                      <a:pt x="-1905" y="20955"/>
                      <a:pt x="953" y="41910"/>
                      <a:pt x="0" y="628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1200B060-A832-3FD9-F917-2B2DAFDA60B2}"/>
                  </a:ext>
                </a:extLst>
              </p:cNvPr>
              <p:cNvSpPr/>
              <p:nvPr/>
            </p:nvSpPr>
            <p:spPr>
              <a:xfrm>
                <a:off x="5569594" y="4917757"/>
                <a:ext cx="1578" cy="16192"/>
              </a:xfrm>
              <a:custGeom>
                <a:avLst/>
                <a:gdLst>
                  <a:gd name="connsiteX0" fmla="*/ 625 w 1578"/>
                  <a:gd name="connsiteY0" fmla="*/ 16193 h 16192"/>
                  <a:gd name="connsiteX1" fmla="*/ 1578 w 1578"/>
                  <a:gd name="connsiteY1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" h="16192">
                    <a:moveTo>
                      <a:pt x="625" y="16193"/>
                    </a:moveTo>
                    <a:cubicBezTo>
                      <a:pt x="-327" y="10478"/>
                      <a:pt x="-327" y="5715"/>
                      <a:pt x="157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6BA61E5-1739-F1CA-DA22-498F2F81908E}"/>
                  </a:ext>
                </a:extLst>
              </p:cNvPr>
              <p:cNvSpPr/>
              <p:nvPr/>
            </p:nvSpPr>
            <p:spPr>
              <a:xfrm>
                <a:off x="5774381" y="4920615"/>
                <a:ext cx="1578" cy="16192"/>
              </a:xfrm>
              <a:custGeom>
                <a:avLst/>
                <a:gdLst>
                  <a:gd name="connsiteX0" fmla="*/ 625 w 1578"/>
                  <a:gd name="connsiteY0" fmla="*/ 16192 h 16192"/>
                  <a:gd name="connsiteX1" fmla="*/ 1578 w 1578"/>
                  <a:gd name="connsiteY1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" h="16192">
                    <a:moveTo>
                      <a:pt x="625" y="16192"/>
                    </a:moveTo>
                    <a:cubicBezTo>
                      <a:pt x="-327" y="10478"/>
                      <a:pt x="-327" y="5715"/>
                      <a:pt x="157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9C7CA072-0C7F-9391-2590-B9582C9DB20B}"/>
                  </a:ext>
                </a:extLst>
              </p:cNvPr>
              <p:cNvSpPr/>
              <p:nvPr/>
            </p:nvSpPr>
            <p:spPr>
              <a:xfrm>
                <a:off x="5759436" y="4644390"/>
                <a:ext cx="85103" cy="45305"/>
              </a:xfrm>
              <a:custGeom>
                <a:avLst/>
                <a:gdLst>
                  <a:gd name="connsiteX0" fmla="*/ 85104 w 85103"/>
                  <a:gd name="connsiteY0" fmla="*/ 34290 h 45305"/>
                  <a:gd name="connsiteX1" fmla="*/ 24144 w 85103"/>
                  <a:gd name="connsiteY1" fmla="*/ 41910 h 45305"/>
                  <a:gd name="connsiteX2" fmla="*/ 6046 w 85103"/>
                  <a:gd name="connsiteY2" fmla="*/ 36195 h 45305"/>
                  <a:gd name="connsiteX3" fmla="*/ 7951 w 85103"/>
                  <a:gd name="connsiteY3" fmla="*/ 0 h 45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103" h="45305">
                    <a:moveTo>
                      <a:pt x="85104" y="34290"/>
                    </a:moveTo>
                    <a:cubicBezTo>
                      <a:pt x="64149" y="31432"/>
                      <a:pt x="43194" y="25717"/>
                      <a:pt x="24144" y="41910"/>
                    </a:cubicBezTo>
                    <a:cubicBezTo>
                      <a:pt x="16524" y="48578"/>
                      <a:pt x="8904" y="44767"/>
                      <a:pt x="6046" y="36195"/>
                    </a:cubicBezTo>
                    <a:cubicBezTo>
                      <a:pt x="2236" y="23813"/>
                      <a:pt x="-6336" y="10478"/>
                      <a:pt x="7951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42744BA0-74E9-62E0-FBAF-00720C0E8802}"/>
                  </a:ext>
                </a:extLst>
              </p:cNvPr>
              <p:cNvSpPr/>
              <p:nvPr/>
            </p:nvSpPr>
            <p:spPr>
              <a:xfrm>
                <a:off x="5917882" y="4654867"/>
                <a:ext cx="26670" cy="28575"/>
              </a:xfrm>
              <a:custGeom>
                <a:avLst/>
                <a:gdLst>
                  <a:gd name="connsiteX0" fmla="*/ 0 w 26670"/>
                  <a:gd name="connsiteY0" fmla="*/ 0 h 28575"/>
                  <a:gd name="connsiteX1" fmla="*/ 26670 w 26670"/>
                  <a:gd name="connsiteY1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70" h="28575">
                    <a:moveTo>
                      <a:pt x="0" y="0"/>
                    </a:moveTo>
                    <a:cubicBezTo>
                      <a:pt x="15240" y="3810"/>
                      <a:pt x="16193" y="20002"/>
                      <a:pt x="26670" y="285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D38A3AEF-B9BF-76B8-7B1C-B767E933C49F}"/>
                  </a:ext>
                </a:extLst>
              </p:cNvPr>
              <p:cNvSpPr/>
              <p:nvPr/>
            </p:nvSpPr>
            <p:spPr>
              <a:xfrm>
                <a:off x="5523547" y="4817744"/>
                <a:ext cx="37147" cy="7620"/>
              </a:xfrm>
              <a:custGeom>
                <a:avLst/>
                <a:gdLst>
                  <a:gd name="connsiteX0" fmla="*/ 37147 w 37147"/>
                  <a:gd name="connsiteY0" fmla="*/ 0 h 7620"/>
                  <a:gd name="connsiteX1" fmla="*/ 0 w 37147"/>
                  <a:gd name="connsiteY1" fmla="*/ 7620 h 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147" h="7620">
                    <a:moveTo>
                      <a:pt x="37147" y="0"/>
                    </a:moveTo>
                    <a:cubicBezTo>
                      <a:pt x="25718" y="5715"/>
                      <a:pt x="11430" y="-1905"/>
                      <a:pt x="0" y="76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7F945754-8D4B-FE84-8AA3-97F1D3A4B1B3}"/>
                  </a:ext>
                </a:extLst>
              </p:cNvPr>
              <p:cNvSpPr/>
              <p:nvPr/>
            </p:nvSpPr>
            <p:spPr>
              <a:xfrm>
                <a:off x="5791200" y="4817678"/>
                <a:ext cx="37147" cy="10544"/>
              </a:xfrm>
              <a:custGeom>
                <a:avLst/>
                <a:gdLst>
                  <a:gd name="connsiteX0" fmla="*/ 37147 w 37147"/>
                  <a:gd name="connsiteY0" fmla="*/ 10544 h 10544"/>
                  <a:gd name="connsiteX1" fmla="*/ 0 w 37147"/>
                  <a:gd name="connsiteY1" fmla="*/ 67 h 10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147" h="10544">
                    <a:moveTo>
                      <a:pt x="37147" y="10544"/>
                    </a:moveTo>
                    <a:cubicBezTo>
                      <a:pt x="24765" y="8639"/>
                      <a:pt x="13335" y="-886"/>
                      <a:pt x="0" y="6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C63ED9B6-9E80-BEBA-C0B7-F55494720EDD}"/>
                  </a:ext>
                </a:extLst>
              </p:cNvPr>
              <p:cNvSpPr/>
              <p:nvPr/>
            </p:nvSpPr>
            <p:spPr>
              <a:xfrm>
                <a:off x="5938837" y="4968240"/>
                <a:ext cx="14466" cy="26669"/>
              </a:xfrm>
              <a:custGeom>
                <a:avLst/>
                <a:gdLst>
                  <a:gd name="connsiteX0" fmla="*/ 0 w 14466"/>
                  <a:gd name="connsiteY0" fmla="*/ 0 h 26669"/>
                  <a:gd name="connsiteX1" fmla="*/ 5715 w 14466"/>
                  <a:gd name="connsiteY1" fmla="*/ 2667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66" h="26669">
                    <a:moveTo>
                      <a:pt x="0" y="0"/>
                    </a:moveTo>
                    <a:cubicBezTo>
                      <a:pt x="17145" y="5715"/>
                      <a:pt x="19050" y="14288"/>
                      <a:pt x="5715" y="266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6F41C0DE-737A-4C9F-4DA7-610EA76A6E3F}"/>
                  </a:ext>
                </a:extLst>
              </p:cNvPr>
              <p:cNvSpPr/>
              <p:nvPr/>
            </p:nvSpPr>
            <p:spPr>
              <a:xfrm>
                <a:off x="5239702" y="4996815"/>
                <a:ext cx="13367" cy="31432"/>
              </a:xfrm>
              <a:custGeom>
                <a:avLst/>
                <a:gdLst>
                  <a:gd name="connsiteX0" fmla="*/ 5715 w 13367"/>
                  <a:gd name="connsiteY0" fmla="*/ 0 h 31432"/>
                  <a:gd name="connsiteX1" fmla="*/ 0 w 13367"/>
                  <a:gd name="connsiteY1" fmla="*/ 31432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67" h="31432">
                    <a:moveTo>
                      <a:pt x="5715" y="0"/>
                    </a:moveTo>
                    <a:cubicBezTo>
                      <a:pt x="17145" y="12382"/>
                      <a:pt x="16192" y="23813"/>
                      <a:pt x="0" y="3143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E1ED7C06-DA1D-100A-F429-23F5AE33CD24}"/>
                  </a:ext>
                </a:extLst>
              </p:cNvPr>
              <p:cNvSpPr/>
              <p:nvPr/>
            </p:nvSpPr>
            <p:spPr>
              <a:xfrm>
                <a:off x="5397432" y="4681537"/>
                <a:ext cx="15625" cy="52387"/>
              </a:xfrm>
              <a:custGeom>
                <a:avLst/>
                <a:gdLst>
                  <a:gd name="connsiteX0" fmla="*/ 15625 w 15625"/>
                  <a:gd name="connsiteY0" fmla="*/ 0 h 52387"/>
                  <a:gd name="connsiteX1" fmla="*/ 5148 w 15625"/>
                  <a:gd name="connsiteY1" fmla="*/ 52388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25" h="52387">
                    <a:moveTo>
                      <a:pt x="15625" y="0"/>
                    </a:moveTo>
                    <a:cubicBezTo>
                      <a:pt x="-7235" y="13335"/>
                      <a:pt x="386" y="33338"/>
                      <a:pt x="5148" y="5238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D065499F-1D5B-A6E2-E28F-6D68C5792972}"/>
                  </a:ext>
                </a:extLst>
              </p:cNvPr>
              <p:cNvSpPr/>
              <p:nvPr/>
            </p:nvSpPr>
            <p:spPr>
              <a:xfrm>
                <a:off x="5768340" y="5025390"/>
                <a:ext cx="28575" cy="13334"/>
              </a:xfrm>
              <a:custGeom>
                <a:avLst/>
                <a:gdLst>
                  <a:gd name="connsiteX0" fmla="*/ 0 w 28575"/>
                  <a:gd name="connsiteY0" fmla="*/ 0 h 13334"/>
                  <a:gd name="connsiteX1" fmla="*/ 28575 w 28575"/>
                  <a:gd name="connsiteY1" fmla="*/ 13335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13334">
                    <a:moveTo>
                      <a:pt x="0" y="0"/>
                    </a:moveTo>
                    <a:cubicBezTo>
                      <a:pt x="2857" y="19050"/>
                      <a:pt x="20955" y="5715"/>
                      <a:pt x="28575" y="1333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01A4F007-3AAB-39DC-EE5F-5610E63AD21E}"/>
                  </a:ext>
                </a:extLst>
              </p:cNvPr>
              <p:cNvSpPr/>
              <p:nvPr/>
            </p:nvSpPr>
            <p:spPr>
              <a:xfrm>
                <a:off x="5820727" y="4881562"/>
                <a:ext cx="10477" cy="18097"/>
              </a:xfrm>
              <a:custGeom>
                <a:avLst/>
                <a:gdLst>
                  <a:gd name="connsiteX0" fmla="*/ 10478 w 10477"/>
                  <a:gd name="connsiteY0" fmla="*/ 0 h 18097"/>
                  <a:gd name="connsiteX1" fmla="*/ 0 w 10477"/>
                  <a:gd name="connsiteY1" fmla="*/ 18097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" h="18097">
                    <a:moveTo>
                      <a:pt x="10478" y="0"/>
                    </a:moveTo>
                    <a:cubicBezTo>
                      <a:pt x="6667" y="5715"/>
                      <a:pt x="3810" y="12382"/>
                      <a:pt x="0" y="1809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594F76D0-EB0D-302A-B617-871DEEDF2104}"/>
                  </a:ext>
                </a:extLst>
              </p:cNvPr>
              <p:cNvSpPr/>
              <p:nvPr/>
            </p:nvSpPr>
            <p:spPr>
              <a:xfrm>
                <a:off x="5796915" y="4871084"/>
                <a:ext cx="2857" cy="18097"/>
              </a:xfrm>
              <a:custGeom>
                <a:avLst/>
                <a:gdLst>
                  <a:gd name="connsiteX0" fmla="*/ 2857 w 2857"/>
                  <a:gd name="connsiteY0" fmla="*/ 0 h 18097"/>
                  <a:gd name="connsiteX1" fmla="*/ 0 w 2857"/>
                  <a:gd name="connsiteY1" fmla="*/ 18097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" h="18097">
                    <a:moveTo>
                      <a:pt x="2857" y="0"/>
                    </a:moveTo>
                    <a:cubicBezTo>
                      <a:pt x="1905" y="5715"/>
                      <a:pt x="953" y="12383"/>
                      <a:pt x="0" y="1809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B04D4484-E32B-AB21-9373-AE7A2A9FBB07}"/>
                  </a:ext>
                </a:extLst>
              </p:cNvPr>
              <p:cNvSpPr/>
              <p:nvPr/>
            </p:nvSpPr>
            <p:spPr>
              <a:xfrm>
                <a:off x="5928359" y="4702734"/>
                <a:ext cx="31432" cy="15950"/>
              </a:xfrm>
              <a:custGeom>
                <a:avLst/>
                <a:gdLst>
                  <a:gd name="connsiteX0" fmla="*/ 31433 w 31432"/>
                  <a:gd name="connsiteY0" fmla="*/ 2616 h 15950"/>
                  <a:gd name="connsiteX1" fmla="*/ 0 w 31432"/>
                  <a:gd name="connsiteY1" fmla="*/ 15951 h 15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432" h="15950">
                    <a:moveTo>
                      <a:pt x="31433" y="2616"/>
                    </a:moveTo>
                    <a:cubicBezTo>
                      <a:pt x="16193" y="-4052"/>
                      <a:pt x="6668" y="2616"/>
                      <a:pt x="0" y="15951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B62E873C-8E0A-35F8-BB33-7D5167C95857}"/>
                  </a:ext>
                </a:extLst>
              </p:cNvPr>
              <p:cNvSpPr/>
              <p:nvPr/>
            </p:nvSpPr>
            <p:spPr>
              <a:xfrm>
                <a:off x="5589269" y="4862512"/>
                <a:ext cx="8853" cy="20955"/>
              </a:xfrm>
              <a:custGeom>
                <a:avLst/>
                <a:gdLst>
                  <a:gd name="connsiteX0" fmla="*/ 7620 w 8853"/>
                  <a:gd name="connsiteY0" fmla="*/ 0 h 20955"/>
                  <a:gd name="connsiteX1" fmla="*/ 0 w 8853"/>
                  <a:gd name="connsiteY1" fmla="*/ 2095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53" h="20955">
                    <a:moveTo>
                      <a:pt x="7620" y="0"/>
                    </a:moveTo>
                    <a:cubicBezTo>
                      <a:pt x="11430" y="9525"/>
                      <a:pt x="5715" y="15240"/>
                      <a:pt x="0" y="209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6" name="图形 2">
              <a:extLst>
                <a:ext uri="{FF2B5EF4-FFF2-40B4-BE49-F238E27FC236}">
                  <a16:creationId xmlns:a16="http://schemas.microsoft.com/office/drawing/2014/main" id="{36EEBE4A-C482-4AE7-0040-3EAFA59FB31C}"/>
                </a:ext>
              </a:extLst>
            </p:cNvPr>
            <p:cNvGrpSpPr/>
            <p:nvPr/>
          </p:nvGrpSpPr>
          <p:grpSpPr>
            <a:xfrm>
              <a:off x="6024490" y="4290059"/>
              <a:ext cx="875419" cy="1525904"/>
              <a:chOff x="6024490" y="4290059"/>
              <a:chExt cx="875419" cy="1525904"/>
            </a:xfrm>
            <a:noFill/>
          </p:grpSpPr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B64A9FEF-AA04-8B61-059E-FF458FD0D364}"/>
                  </a:ext>
                </a:extLst>
              </p:cNvPr>
              <p:cNvSpPr/>
              <p:nvPr/>
            </p:nvSpPr>
            <p:spPr>
              <a:xfrm>
                <a:off x="6084976" y="4536757"/>
                <a:ext cx="746072" cy="488546"/>
              </a:xfrm>
              <a:custGeom>
                <a:avLst/>
                <a:gdLst>
                  <a:gd name="connsiteX0" fmla="*/ 21501 w 746072"/>
                  <a:gd name="connsiteY0" fmla="*/ 171450 h 488546"/>
                  <a:gd name="connsiteX1" fmla="*/ 31979 w 746072"/>
                  <a:gd name="connsiteY1" fmla="*/ 258128 h 488546"/>
                  <a:gd name="connsiteX2" fmla="*/ 71031 w 746072"/>
                  <a:gd name="connsiteY2" fmla="*/ 260985 h 488546"/>
                  <a:gd name="connsiteX3" fmla="*/ 318681 w 746072"/>
                  <a:gd name="connsiteY3" fmla="*/ 482918 h 488546"/>
                  <a:gd name="connsiteX4" fmla="*/ 642531 w 746072"/>
                  <a:gd name="connsiteY4" fmla="*/ 304800 h 488546"/>
                  <a:gd name="connsiteX5" fmla="*/ 713016 w 746072"/>
                  <a:gd name="connsiteY5" fmla="*/ 252413 h 488546"/>
                  <a:gd name="connsiteX6" fmla="*/ 733971 w 746072"/>
                  <a:gd name="connsiteY6" fmla="*/ 197168 h 488546"/>
                  <a:gd name="connsiteX7" fmla="*/ 744449 w 746072"/>
                  <a:gd name="connsiteY7" fmla="*/ 136208 h 488546"/>
                  <a:gd name="connsiteX8" fmla="*/ 725399 w 746072"/>
                  <a:gd name="connsiteY8" fmla="*/ 65723 h 488546"/>
                  <a:gd name="connsiteX9" fmla="*/ 678726 w 746072"/>
                  <a:gd name="connsiteY9" fmla="*/ 0 h 48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6072" h="488546">
                    <a:moveTo>
                      <a:pt x="21501" y="171450"/>
                    </a:moveTo>
                    <a:cubicBezTo>
                      <a:pt x="-10884" y="205740"/>
                      <a:pt x="-6121" y="240983"/>
                      <a:pt x="31979" y="258128"/>
                    </a:cubicBezTo>
                    <a:cubicBezTo>
                      <a:pt x="44361" y="263843"/>
                      <a:pt x="58649" y="259080"/>
                      <a:pt x="71031" y="260985"/>
                    </a:cubicBezTo>
                    <a:cubicBezTo>
                      <a:pt x="108179" y="384810"/>
                      <a:pt x="191999" y="461010"/>
                      <a:pt x="318681" y="482918"/>
                    </a:cubicBezTo>
                    <a:cubicBezTo>
                      <a:pt x="472034" y="509588"/>
                      <a:pt x="576809" y="440055"/>
                      <a:pt x="642531" y="304800"/>
                    </a:cubicBezTo>
                    <a:cubicBezTo>
                      <a:pt x="683489" y="312420"/>
                      <a:pt x="711111" y="290513"/>
                      <a:pt x="713016" y="252413"/>
                    </a:cubicBezTo>
                    <a:cubicBezTo>
                      <a:pt x="714921" y="210503"/>
                      <a:pt x="714921" y="210503"/>
                      <a:pt x="733971" y="197168"/>
                    </a:cubicBezTo>
                    <a:cubicBezTo>
                      <a:pt x="717779" y="173355"/>
                      <a:pt x="753974" y="160020"/>
                      <a:pt x="744449" y="136208"/>
                    </a:cubicBezTo>
                    <a:cubicBezTo>
                      <a:pt x="735876" y="113348"/>
                      <a:pt x="733019" y="88583"/>
                      <a:pt x="725399" y="65723"/>
                    </a:cubicBezTo>
                    <a:cubicBezTo>
                      <a:pt x="716826" y="39053"/>
                      <a:pt x="696824" y="20003"/>
                      <a:pt x="678726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95AF12FB-8260-0E15-5474-A3EFE06FFD25}"/>
                  </a:ext>
                </a:extLst>
              </p:cNvPr>
              <p:cNvSpPr/>
              <p:nvPr/>
            </p:nvSpPr>
            <p:spPr>
              <a:xfrm>
                <a:off x="6264592" y="5156834"/>
                <a:ext cx="353165" cy="252158"/>
              </a:xfrm>
              <a:custGeom>
                <a:avLst/>
                <a:gdLst>
                  <a:gd name="connsiteX0" fmla="*/ 315277 w 353165"/>
                  <a:gd name="connsiteY0" fmla="*/ 0 h 252158"/>
                  <a:gd name="connsiteX1" fmla="*/ 341947 w 353165"/>
                  <a:gd name="connsiteY1" fmla="*/ 136208 h 252158"/>
                  <a:gd name="connsiteX2" fmla="*/ 346710 w 353165"/>
                  <a:gd name="connsiteY2" fmla="*/ 152400 h 252158"/>
                  <a:gd name="connsiteX3" fmla="*/ 309563 w 353165"/>
                  <a:gd name="connsiteY3" fmla="*/ 225743 h 252158"/>
                  <a:gd name="connsiteX4" fmla="*/ 125730 w 353165"/>
                  <a:gd name="connsiteY4" fmla="*/ 248603 h 252158"/>
                  <a:gd name="connsiteX5" fmla="*/ 0 w 353165"/>
                  <a:gd name="connsiteY5" fmla="*/ 210503 h 252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165" h="252158">
                    <a:moveTo>
                      <a:pt x="315277" y="0"/>
                    </a:moveTo>
                    <a:cubicBezTo>
                      <a:pt x="315277" y="47625"/>
                      <a:pt x="332422" y="91440"/>
                      <a:pt x="341947" y="136208"/>
                    </a:cubicBezTo>
                    <a:cubicBezTo>
                      <a:pt x="342900" y="140970"/>
                      <a:pt x="345757" y="146685"/>
                      <a:pt x="346710" y="152400"/>
                    </a:cubicBezTo>
                    <a:cubicBezTo>
                      <a:pt x="358140" y="202883"/>
                      <a:pt x="359092" y="204788"/>
                      <a:pt x="309563" y="225743"/>
                    </a:cubicBezTo>
                    <a:cubicBezTo>
                      <a:pt x="250507" y="250508"/>
                      <a:pt x="189547" y="257175"/>
                      <a:pt x="125730" y="248603"/>
                    </a:cubicBezTo>
                    <a:cubicBezTo>
                      <a:pt x="80963" y="242888"/>
                      <a:pt x="40957" y="226695"/>
                      <a:pt x="0" y="21050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B1859DA6-E1E2-E83E-02AE-57B119E03889}"/>
                  </a:ext>
                </a:extLst>
              </p:cNvPr>
              <p:cNvSpPr/>
              <p:nvPr/>
            </p:nvSpPr>
            <p:spPr>
              <a:xfrm>
                <a:off x="6272959" y="5409247"/>
                <a:ext cx="33543" cy="343852"/>
              </a:xfrm>
              <a:custGeom>
                <a:avLst/>
                <a:gdLst>
                  <a:gd name="connsiteX0" fmla="*/ 2111 w 33543"/>
                  <a:gd name="connsiteY0" fmla="*/ 0 h 343852"/>
                  <a:gd name="connsiteX1" fmla="*/ 4969 w 33543"/>
                  <a:gd name="connsiteY1" fmla="*/ 246697 h 343852"/>
                  <a:gd name="connsiteX2" fmla="*/ 3063 w 33543"/>
                  <a:gd name="connsiteY2" fmla="*/ 301942 h 343852"/>
                  <a:gd name="connsiteX3" fmla="*/ 33544 w 33543"/>
                  <a:gd name="connsiteY3" fmla="*/ 343852 h 34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43" h="343852">
                    <a:moveTo>
                      <a:pt x="2111" y="0"/>
                    </a:moveTo>
                    <a:cubicBezTo>
                      <a:pt x="-4556" y="82867"/>
                      <a:pt x="6873" y="164782"/>
                      <a:pt x="4969" y="246697"/>
                    </a:cubicBezTo>
                    <a:cubicBezTo>
                      <a:pt x="4969" y="264795"/>
                      <a:pt x="3063" y="283845"/>
                      <a:pt x="3063" y="301942"/>
                    </a:cubicBezTo>
                    <a:cubicBezTo>
                      <a:pt x="2111" y="326707"/>
                      <a:pt x="12588" y="337185"/>
                      <a:pt x="33544" y="34385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E417828C-79B5-9387-44DA-00DB2E84EBE3}"/>
                  </a:ext>
                </a:extLst>
              </p:cNvPr>
              <p:cNvSpPr/>
              <p:nvPr/>
            </p:nvSpPr>
            <p:spPr>
              <a:xfrm>
                <a:off x="6600825" y="5388292"/>
                <a:ext cx="10900" cy="336232"/>
              </a:xfrm>
              <a:custGeom>
                <a:avLst/>
                <a:gdLst>
                  <a:gd name="connsiteX0" fmla="*/ 10478 w 10900"/>
                  <a:gd name="connsiteY0" fmla="*/ 0 h 336232"/>
                  <a:gd name="connsiteX1" fmla="*/ 10478 w 10900"/>
                  <a:gd name="connsiteY1" fmla="*/ 160020 h 336232"/>
                  <a:gd name="connsiteX2" fmla="*/ 0 w 10900"/>
                  <a:gd name="connsiteY2" fmla="*/ 336232 h 33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00" h="336232">
                    <a:moveTo>
                      <a:pt x="10478" y="0"/>
                    </a:moveTo>
                    <a:cubicBezTo>
                      <a:pt x="10478" y="53340"/>
                      <a:pt x="11430" y="106680"/>
                      <a:pt x="10478" y="160020"/>
                    </a:cubicBezTo>
                    <a:cubicBezTo>
                      <a:pt x="9525" y="219075"/>
                      <a:pt x="7620" y="277177"/>
                      <a:pt x="0" y="33623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5B8F9BBF-3C15-D353-C6F9-F98445416DD4}"/>
                  </a:ext>
                </a:extLst>
              </p:cNvPr>
              <p:cNvSpPr/>
              <p:nvPr/>
            </p:nvSpPr>
            <p:spPr>
              <a:xfrm>
                <a:off x="6070996" y="5041582"/>
                <a:ext cx="219312" cy="273367"/>
              </a:xfrm>
              <a:custGeom>
                <a:avLst/>
                <a:gdLst>
                  <a:gd name="connsiteX0" fmla="*/ 219313 w 219312"/>
                  <a:gd name="connsiteY0" fmla="*/ 0 h 273367"/>
                  <a:gd name="connsiteX1" fmla="*/ 164068 w 219312"/>
                  <a:gd name="connsiteY1" fmla="*/ 76200 h 273367"/>
                  <a:gd name="connsiteX2" fmla="*/ 37385 w 219312"/>
                  <a:gd name="connsiteY2" fmla="*/ 199073 h 273367"/>
                  <a:gd name="connsiteX3" fmla="*/ 19288 w 219312"/>
                  <a:gd name="connsiteY3" fmla="*/ 215265 h 273367"/>
                  <a:gd name="connsiteX4" fmla="*/ 19288 w 219312"/>
                  <a:gd name="connsiteY4" fmla="*/ 273368 h 273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312" h="273367">
                    <a:moveTo>
                      <a:pt x="219313" y="0"/>
                    </a:moveTo>
                    <a:cubicBezTo>
                      <a:pt x="191691" y="19050"/>
                      <a:pt x="183118" y="51435"/>
                      <a:pt x="164068" y="76200"/>
                    </a:cubicBezTo>
                    <a:cubicBezTo>
                      <a:pt x="128825" y="124778"/>
                      <a:pt x="78343" y="157163"/>
                      <a:pt x="37385" y="199073"/>
                    </a:cubicBezTo>
                    <a:cubicBezTo>
                      <a:pt x="31671" y="204788"/>
                      <a:pt x="25003" y="209550"/>
                      <a:pt x="19288" y="215265"/>
                    </a:cubicBezTo>
                    <a:cubicBezTo>
                      <a:pt x="-6429" y="238125"/>
                      <a:pt x="-6429" y="246698"/>
                      <a:pt x="19288" y="27336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C7185F30-A7BE-651E-E028-1CA962367A50}"/>
                  </a:ext>
                </a:extLst>
              </p:cNvPr>
              <p:cNvSpPr/>
              <p:nvPr/>
            </p:nvSpPr>
            <p:spPr>
              <a:xfrm>
                <a:off x="6595109" y="4957762"/>
                <a:ext cx="304800" cy="173355"/>
              </a:xfrm>
              <a:custGeom>
                <a:avLst/>
                <a:gdLst>
                  <a:gd name="connsiteX0" fmla="*/ 304800 w 304800"/>
                  <a:gd name="connsiteY0" fmla="*/ 0 h 173355"/>
                  <a:gd name="connsiteX1" fmla="*/ 285750 w 304800"/>
                  <a:gd name="connsiteY1" fmla="*/ 7620 h 173355"/>
                  <a:gd name="connsiteX2" fmla="*/ 41910 w 304800"/>
                  <a:gd name="connsiteY2" fmla="*/ 157163 h 173355"/>
                  <a:gd name="connsiteX3" fmla="*/ 0 w 304800"/>
                  <a:gd name="connsiteY3" fmla="*/ 173355 h 17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" h="173355">
                    <a:moveTo>
                      <a:pt x="304800" y="0"/>
                    </a:moveTo>
                    <a:cubicBezTo>
                      <a:pt x="299085" y="3810"/>
                      <a:pt x="292418" y="1905"/>
                      <a:pt x="285750" y="7620"/>
                    </a:cubicBezTo>
                    <a:cubicBezTo>
                      <a:pt x="217170" y="78105"/>
                      <a:pt x="129540" y="118110"/>
                      <a:pt x="41910" y="157163"/>
                    </a:cubicBezTo>
                    <a:cubicBezTo>
                      <a:pt x="28575" y="162878"/>
                      <a:pt x="14288" y="167640"/>
                      <a:pt x="0" y="1733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7AFEEF22-3469-1766-1B0F-92A114D44CEA}"/>
                  </a:ext>
                </a:extLst>
              </p:cNvPr>
              <p:cNvSpPr/>
              <p:nvPr/>
            </p:nvSpPr>
            <p:spPr>
              <a:xfrm>
                <a:off x="6322694" y="4854892"/>
                <a:ext cx="249555" cy="102793"/>
              </a:xfrm>
              <a:custGeom>
                <a:avLst/>
                <a:gdLst>
                  <a:gd name="connsiteX0" fmla="*/ 249555 w 249555"/>
                  <a:gd name="connsiteY0" fmla="*/ 0 h 102793"/>
                  <a:gd name="connsiteX1" fmla="*/ 139065 w 249555"/>
                  <a:gd name="connsiteY1" fmla="*/ 100013 h 102793"/>
                  <a:gd name="connsiteX2" fmla="*/ 37148 w 249555"/>
                  <a:gd name="connsiteY2" fmla="*/ 70485 h 102793"/>
                  <a:gd name="connsiteX3" fmla="*/ 0 w 249555"/>
                  <a:gd name="connsiteY3" fmla="*/ 18097 h 102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555" h="102793">
                    <a:moveTo>
                      <a:pt x="249555" y="0"/>
                    </a:moveTo>
                    <a:cubicBezTo>
                      <a:pt x="230505" y="52388"/>
                      <a:pt x="193358" y="86677"/>
                      <a:pt x="139065" y="100013"/>
                    </a:cubicBezTo>
                    <a:cubicBezTo>
                      <a:pt x="100013" y="109538"/>
                      <a:pt x="66675" y="93345"/>
                      <a:pt x="37148" y="70485"/>
                    </a:cubicBezTo>
                    <a:cubicBezTo>
                      <a:pt x="20003" y="58102"/>
                      <a:pt x="3810" y="41910"/>
                      <a:pt x="0" y="1809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0E0666B7-FD27-2EEB-A82B-22079A09F696}"/>
                  </a:ext>
                </a:extLst>
              </p:cNvPr>
              <p:cNvSpPr/>
              <p:nvPr/>
            </p:nvSpPr>
            <p:spPr>
              <a:xfrm>
                <a:off x="6353905" y="5031105"/>
                <a:ext cx="194532" cy="100220"/>
              </a:xfrm>
              <a:custGeom>
                <a:avLst/>
                <a:gdLst>
                  <a:gd name="connsiteX0" fmla="*/ 222 w 194532"/>
                  <a:gd name="connsiteY0" fmla="*/ 0 h 100220"/>
                  <a:gd name="connsiteX1" fmla="*/ 71660 w 194532"/>
                  <a:gd name="connsiteY1" fmla="*/ 97155 h 100220"/>
                  <a:gd name="connsiteX2" fmla="*/ 186912 w 194532"/>
                  <a:gd name="connsiteY2" fmla="*/ 44767 h 100220"/>
                  <a:gd name="connsiteX3" fmla="*/ 194532 w 194532"/>
                  <a:gd name="connsiteY3" fmla="*/ 0 h 10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532" h="100220">
                    <a:moveTo>
                      <a:pt x="222" y="0"/>
                    </a:moveTo>
                    <a:cubicBezTo>
                      <a:pt x="-2636" y="51435"/>
                      <a:pt x="22130" y="80963"/>
                      <a:pt x="71660" y="97155"/>
                    </a:cubicBezTo>
                    <a:cubicBezTo>
                      <a:pt x="110712" y="109538"/>
                      <a:pt x="167862" y="82867"/>
                      <a:pt x="186912" y="44767"/>
                    </a:cubicBezTo>
                    <a:cubicBezTo>
                      <a:pt x="193580" y="30480"/>
                      <a:pt x="193580" y="15240"/>
                      <a:pt x="194532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C65209D-AA13-32F7-FD26-F7E340908293}"/>
                  </a:ext>
                </a:extLst>
              </p:cNvPr>
              <p:cNvSpPr/>
              <p:nvPr/>
            </p:nvSpPr>
            <p:spPr>
              <a:xfrm>
                <a:off x="6648450" y="4919902"/>
                <a:ext cx="236219" cy="78712"/>
              </a:xfrm>
              <a:custGeom>
                <a:avLst/>
                <a:gdLst>
                  <a:gd name="connsiteX0" fmla="*/ 236220 w 236219"/>
                  <a:gd name="connsiteY0" fmla="*/ 39766 h 78712"/>
                  <a:gd name="connsiteX1" fmla="*/ 230505 w 236219"/>
                  <a:gd name="connsiteY1" fmla="*/ 26430 h 78712"/>
                  <a:gd name="connsiteX2" fmla="*/ 176213 w 236219"/>
                  <a:gd name="connsiteY2" fmla="*/ 7380 h 78712"/>
                  <a:gd name="connsiteX3" fmla="*/ 13335 w 236219"/>
                  <a:gd name="connsiteY3" fmla="*/ 77866 h 78712"/>
                  <a:gd name="connsiteX4" fmla="*/ 0 w 236219"/>
                  <a:gd name="connsiteY4" fmla="*/ 77866 h 78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19" h="78712">
                    <a:moveTo>
                      <a:pt x="236220" y="39766"/>
                    </a:moveTo>
                    <a:cubicBezTo>
                      <a:pt x="236220" y="34050"/>
                      <a:pt x="232410" y="31193"/>
                      <a:pt x="230505" y="26430"/>
                    </a:cubicBezTo>
                    <a:cubicBezTo>
                      <a:pt x="218122" y="-2145"/>
                      <a:pt x="204788" y="-5955"/>
                      <a:pt x="176213" y="7380"/>
                    </a:cubicBezTo>
                    <a:cubicBezTo>
                      <a:pt x="121920" y="32145"/>
                      <a:pt x="67628" y="55005"/>
                      <a:pt x="13335" y="77866"/>
                    </a:cubicBezTo>
                    <a:cubicBezTo>
                      <a:pt x="9525" y="79770"/>
                      <a:pt x="4763" y="77866"/>
                      <a:pt x="0" y="77866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0BB992F6-2C77-21FD-DBAE-523AA5A217D4}"/>
                  </a:ext>
                </a:extLst>
              </p:cNvPr>
              <p:cNvSpPr/>
              <p:nvPr/>
            </p:nvSpPr>
            <p:spPr>
              <a:xfrm>
                <a:off x="6245542" y="5742622"/>
                <a:ext cx="189236" cy="73342"/>
              </a:xfrm>
              <a:custGeom>
                <a:avLst/>
                <a:gdLst>
                  <a:gd name="connsiteX0" fmla="*/ 186690 w 189236"/>
                  <a:gd name="connsiteY0" fmla="*/ 0 h 73342"/>
                  <a:gd name="connsiteX1" fmla="*/ 139065 w 189236"/>
                  <a:gd name="connsiteY1" fmla="*/ 67627 h 73342"/>
                  <a:gd name="connsiteX2" fmla="*/ 15240 w 189236"/>
                  <a:gd name="connsiteY2" fmla="*/ 73342 h 73342"/>
                  <a:gd name="connsiteX3" fmla="*/ 0 w 189236"/>
                  <a:gd name="connsiteY3" fmla="*/ 68580 h 73342"/>
                  <a:gd name="connsiteX4" fmla="*/ 101917 w 189236"/>
                  <a:gd name="connsiteY4" fmla="*/ 16192 h 73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236" h="73342">
                    <a:moveTo>
                      <a:pt x="186690" y="0"/>
                    </a:moveTo>
                    <a:cubicBezTo>
                      <a:pt x="195263" y="43815"/>
                      <a:pt x="182880" y="63817"/>
                      <a:pt x="139065" y="67627"/>
                    </a:cubicBezTo>
                    <a:cubicBezTo>
                      <a:pt x="98107" y="71438"/>
                      <a:pt x="57150" y="71438"/>
                      <a:pt x="15240" y="73342"/>
                    </a:cubicBezTo>
                    <a:cubicBezTo>
                      <a:pt x="10477" y="73342"/>
                      <a:pt x="6667" y="70485"/>
                      <a:pt x="0" y="68580"/>
                    </a:cubicBezTo>
                    <a:cubicBezTo>
                      <a:pt x="23813" y="28575"/>
                      <a:pt x="58102" y="12382"/>
                      <a:pt x="101917" y="1619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C358644E-8429-EBB6-FED9-77FEC373E4A6}"/>
                  </a:ext>
                </a:extLst>
              </p:cNvPr>
              <p:cNvSpPr/>
              <p:nvPr/>
            </p:nvSpPr>
            <p:spPr>
              <a:xfrm>
                <a:off x="6133147" y="5177790"/>
                <a:ext cx="173355" cy="141922"/>
              </a:xfrm>
              <a:custGeom>
                <a:avLst/>
                <a:gdLst>
                  <a:gd name="connsiteX0" fmla="*/ 173355 w 173355"/>
                  <a:gd name="connsiteY0" fmla="*/ 0 h 141922"/>
                  <a:gd name="connsiteX1" fmla="*/ 18097 w 173355"/>
                  <a:gd name="connsiteY1" fmla="*/ 128588 h 141922"/>
                  <a:gd name="connsiteX2" fmla="*/ 0 w 173355"/>
                  <a:gd name="connsiteY2" fmla="*/ 141922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355" h="141922">
                    <a:moveTo>
                      <a:pt x="173355" y="0"/>
                    </a:moveTo>
                    <a:cubicBezTo>
                      <a:pt x="124778" y="46672"/>
                      <a:pt x="77153" y="94297"/>
                      <a:pt x="18097" y="128588"/>
                    </a:cubicBezTo>
                    <a:cubicBezTo>
                      <a:pt x="11430" y="132397"/>
                      <a:pt x="5715" y="137160"/>
                      <a:pt x="0" y="14192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883AE753-0E15-0151-EF36-89E95AAE93E9}"/>
                  </a:ext>
                </a:extLst>
              </p:cNvPr>
              <p:cNvSpPr/>
              <p:nvPr/>
            </p:nvSpPr>
            <p:spPr>
              <a:xfrm>
                <a:off x="6350317" y="5569267"/>
                <a:ext cx="97679" cy="197167"/>
              </a:xfrm>
              <a:custGeom>
                <a:avLst/>
                <a:gdLst>
                  <a:gd name="connsiteX0" fmla="*/ 95250 w 97679"/>
                  <a:gd name="connsiteY0" fmla="*/ 0 h 197167"/>
                  <a:gd name="connsiteX1" fmla="*/ 97155 w 97679"/>
                  <a:gd name="connsiteY1" fmla="*/ 128588 h 197167"/>
                  <a:gd name="connsiteX2" fmla="*/ 65722 w 97679"/>
                  <a:gd name="connsiteY2" fmla="*/ 175260 h 197167"/>
                  <a:gd name="connsiteX3" fmla="*/ 0 w 97679"/>
                  <a:gd name="connsiteY3" fmla="*/ 191452 h 197167"/>
                  <a:gd name="connsiteX4" fmla="*/ 0 w 97679"/>
                  <a:gd name="connsiteY4" fmla="*/ 194310 h 197167"/>
                  <a:gd name="connsiteX5" fmla="*/ 2857 w 97679"/>
                  <a:gd name="connsiteY5" fmla="*/ 197168 h 197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7679" h="197167">
                    <a:moveTo>
                      <a:pt x="95250" y="0"/>
                    </a:moveTo>
                    <a:cubicBezTo>
                      <a:pt x="97155" y="42863"/>
                      <a:pt x="93345" y="85725"/>
                      <a:pt x="97155" y="128588"/>
                    </a:cubicBezTo>
                    <a:cubicBezTo>
                      <a:pt x="100013" y="155257"/>
                      <a:pt x="91440" y="167640"/>
                      <a:pt x="65722" y="175260"/>
                    </a:cubicBezTo>
                    <a:cubicBezTo>
                      <a:pt x="43815" y="181927"/>
                      <a:pt x="21907" y="185738"/>
                      <a:pt x="0" y="191452"/>
                    </a:cubicBezTo>
                    <a:cubicBezTo>
                      <a:pt x="0" y="191452"/>
                      <a:pt x="0" y="193357"/>
                      <a:pt x="0" y="194310"/>
                    </a:cubicBezTo>
                    <a:cubicBezTo>
                      <a:pt x="952" y="195263"/>
                      <a:pt x="1905" y="196215"/>
                      <a:pt x="2857" y="19716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7B8D6BFF-1BC0-3D72-5998-8D875232C552}"/>
                  </a:ext>
                </a:extLst>
              </p:cNvPr>
              <p:cNvSpPr/>
              <p:nvPr/>
            </p:nvSpPr>
            <p:spPr>
              <a:xfrm>
                <a:off x="6626671" y="4479607"/>
                <a:ext cx="63688" cy="146685"/>
              </a:xfrm>
              <a:custGeom>
                <a:avLst/>
                <a:gdLst>
                  <a:gd name="connsiteX0" fmla="*/ 824 w 63688"/>
                  <a:gd name="connsiteY0" fmla="*/ 0 h 146685"/>
                  <a:gd name="connsiteX1" fmla="*/ 63689 w 63688"/>
                  <a:gd name="connsiteY1" fmla="*/ 146685 h 146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688" h="146685">
                    <a:moveTo>
                      <a:pt x="824" y="0"/>
                    </a:moveTo>
                    <a:cubicBezTo>
                      <a:pt x="-3939" y="60008"/>
                      <a:pt x="11301" y="111443"/>
                      <a:pt x="63689" y="14668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9C10153F-9537-4F9F-6D29-363C68C6C162}"/>
                  </a:ext>
                </a:extLst>
              </p:cNvPr>
              <p:cNvSpPr/>
              <p:nvPr/>
            </p:nvSpPr>
            <p:spPr>
              <a:xfrm>
                <a:off x="6138862" y="4301050"/>
                <a:ext cx="320040" cy="162364"/>
              </a:xfrm>
              <a:custGeom>
                <a:avLst/>
                <a:gdLst>
                  <a:gd name="connsiteX0" fmla="*/ 320040 w 320040"/>
                  <a:gd name="connsiteY0" fmla="*/ 36634 h 162364"/>
                  <a:gd name="connsiteX1" fmla="*/ 270510 w 320040"/>
                  <a:gd name="connsiteY1" fmla="*/ 12822 h 162364"/>
                  <a:gd name="connsiteX2" fmla="*/ 212407 w 320040"/>
                  <a:gd name="connsiteY2" fmla="*/ 2344 h 162364"/>
                  <a:gd name="connsiteX3" fmla="*/ 180022 w 320040"/>
                  <a:gd name="connsiteY3" fmla="*/ 26157 h 162364"/>
                  <a:gd name="connsiteX4" fmla="*/ 162878 w 320040"/>
                  <a:gd name="connsiteY4" fmla="*/ 36634 h 162364"/>
                  <a:gd name="connsiteX5" fmla="*/ 115253 w 320040"/>
                  <a:gd name="connsiteY5" fmla="*/ 60447 h 162364"/>
                  <a:gd name="connsiteX6" fmla="*/ 100013 w 320040"/>
                  <a:gd name="connsiteY6" fmla="*/ 68067 h 162364"/>
                  <a:gd name="connsiteX7" fmla="*/ 61913 w 320040"/>
                  <a:gd name="connsiteY7" fmla="*/ 93784 h 162364"/>
                  <a:gd name="connsiteX8" fmla="*/ 20955 w 320040"/>
                  <a:gd name="connsiteY8" fmla="*/ 117597 h 162364"/>
                  <a:gd name="connsiteX9" fmla="*/ 36195 w 320040"/>
                  <a:gd name="connsiteY9" fmla="*/ 135694 h 162364"/>
                  <a:gd name="connsiteX10" fmla="*/ 0 w 320040"/>
                  <a:gd name="connsiteY10" fmla="*/ 162364 h 16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0040" h="162364">
                    <a:moveTo>
                      <a:pt x="320040" y="36634"/>
                    </a:moveTo>
                    <a:cubicBezTo>
                      <a:pt x="307657" y="20442"/>
                      <a:pt x="287655" y="17584"/>
                      <a:pt x="270510" y="12822"/>
                    </a:cubicBezTo>
                    <a:cubicBezTo>
                      <a:pt x="251460" y="8059"/>
                      <a:pt x="232410" y="4249"/>
                      <a:pt x="212407" y="2344"/>
                    </a:cubicBezTo>
                    <a:cubicBezTo>
                      <a:pt x="196215" y="439"/>
                      <a:pt x="173355" y="-8133"/>
                      <a:pt x="180022" y="26157"/>
                    </a:cubicBezTo>
                    <a:cubicBezTo>
                      <a:pt x="180975" y="30919"/>
                      <a:pt x="170497" y="36634"/>
                      <a:pt x="162878" y="36634"/>
                    </a:cubicBezTo>
                    <a:cubicBezTo>
                      <a:pt x="142875" y="37587"/>
                      <a:pt x="121920" y="32824"/>
                      <a:pt x="115253" y="60447"/>
                    </a:cubicBezTo>
                    <a:cubicBezTo>
                      <a:pt x="114300" y="64257"/>
                      <a:pt x="105728" y="67114"/>
                      <a:pt x="100013" y="68067"/>
                    </a:cubicBezTo>
                    <a:cubicBezTo>
                      <a:pt x="83820" y="71877"/>
                      <a:pt x="69532" y="73782"/>
                      <a:pt x="61913" y="93784"/>
                    </a:cubicBezTo>
                    <a:cubicBezTo>
                      <a:pt x="56197" y="109024"/>
                      <a:pt x="32385" y="107119"/>
                      <a:pt x="20955" y="117597"/>
                    </a:cubicBezTo>
                    <a:cubicBezTo>
                      <a:pt x="20003" y="131884"/>
                      <a:pt x="32385" y="129027"/>
                      <a:pt x="36195" y="135694"/>
                    </a:cubicBezTo>
                    <a:cubicBezTo>
                      <a:pt x="26670" y="148077"/>
                      <a:pt x="12382" y="153792"/>
                      <a:pt x="0" y="16236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563D33C3-5175-CD7C-07E8-6CDE3F4E5E0F}"/>
                  </a:ext>
                </a:extLst>
              </p:cNvPr>
              <p:cNvSpPr/>
              <p:nvPr/>
            </p:nvSpPr>
            <p:spPr>
              <a:xfrm>
                <a:off x="6480809" y="5754052"/>
                <a:ext cx="173115" cy="60633"/>
              </a:xfrm>
              <a:custGeom>
                <a:avLst/>
                <a:gdLst>
                  <a:gd name="connsiteX0" fmla="*/ 57150 w 173115"/>
                  <a:gd name="connsiteY0" fmla="*/ 4763 h 60633"/>
                  <a:gd name="connsiteX1" fmla="*/ 146685 w 173115"/>
                  <a:gd name="connsiteY1" fmla="*/ 17145 h 60633"/>
                  <a:gd name="connsiteX2" fmla="*/ 157163 w 173115"/>
                  <a:gd name="connsiteY2" fmla="*/ 22860 h 60633"/>
                  <a:gd name="connsiteX3" fmla="*/ 172403 w 173115"/>
                  <a:gd name="connsiteY3" fmla="*/ 49530 h 60633"/>
                  <a:gd name="connsiteX4" fmla="*/ 146685 w 173115"/>
                  <a:gd name="connsiteY4" fmla="*/ 59055 h 60633"/>
                  <a:gd name="connsiteX5" fmla="*/ 55245 w 173115"/>
                  <a:gd name="connsiteY5" fmla="*/ 60008 h 60633"/>
                  <a:gd name="connsiteX6" fmla="*/ 0 w 173115"/>
                  <a:gd name="connsiteY6" fmla="*/ 0 h 60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115" h="60633">
                    <a:moveTo>
                      <a:pt x="57150" y="4763"/>
                    </a:moveTo>
                    <a:cubicBezTo>
                      <a:pt x="88583" y="0"/>
                      <a:pt x="119063" y="-1905"/>
                      <a:pt x="146685" y="17145"/>
                    </a:cubicBezTo>
                    <a:cubicBezTo>
                      <a:pt x="149543" y="19050"/>
                      <a:pt x="154305" y="20003"/>
                      <a:pt x="157163" y="22860"/>
                    </a:cubicBezTo>
                    <a:cubicBezTo>
                      <a:pt x="163830" y="30480"/>
                      <a:pt x="176213" y="35243"/>
                      <a:pt x="172403" y="49530"/>
                    </a:cubicBezTo>
                    <a:cubicBezTo>
                      <a:pt x="168593" y="63818"/>
                      <a:pt x="154305" y="59055"/>
                      <a:pt x="146685" y="59055"/>
                    </a:cubicBezTo>
                    <a:cubicBezTo>
                      <a:pt x="116205" y="60960"/>
                      <a:pt x="85725" y="60960"/>
                      <a:pt x="55245" y="60008"/>
                    </a:cubicBezTo>
                    <a:cubicBezTo>
                      <a:pt x="11430" y="58103"/>
                      <a:pt x="953" y="45720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7AE964E-7AAD-886B-2C71-74F5A5CF8D0A}"/>
                  </a:ext>
                </a:extLst>
              </p:cNvPr>
              <p:cNvSpPr/>
              <p:nvPr/>
            </p:nvSpPr>
            <p:spPr>
              <a:xfrm>
                <a:off x="6310685" y="4652962"/>
                <a:ext cx="85961" cy="92823"/>
              </a:xfrm>
              <a:custGeom>
                <a:avLst/>
                <a:gdLst>
                  <a:gd name="connsiteX0" fmla="*/ 32965 w 85961"/>
                  <a:gd name="connsiteY0" fmla="*/ 0 h 92823"/>
                  <a:gd name="connsiteX1" fmla="*/ 25345 w 85961"/>
                  <a:gd name="connsiteY1" fmla="*/ 22860 h 92823"/>
                  <a:gd name="connsiteX2" fmla="*/ 580 w 85961"/>
                  <a:gd name="connsiteY2" fmla="*/ 65722 h 92823"/>
                  <a:gd name="connsiteX3" fmla="*/ 33917 w 85961"/>
                  <a:gd name="connsiteY3" fmla="*/ 92393 h 92823"/>
                  <a:gd name="connsiteX4" fmla="*/ 83447 w 85961"/>
                  <a:gd name="connsiteY4" fmla="*/ 68580 h 92823"/>
                  <a:gd name="connsiteX5" fmla="*/ 62492 w 85961"/>
                  <a:gd name="connsiteY5" fmla="*/ 23813 h 92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961" h="92823">
                    <a:moveTo>
                      <a:pt x="32965" y="0"/>
                    </a:moveTo>
                    <a:cubicBezTo>
                      <a:pt x="40585" y="11430"/>
                      <a:pt x="32965" y="20003"/>
                      <a:pt x="25345" y="22860"/>
                    </a:cubicBezTo>
                    <a:cubicBezTo>
                      <a:pt x="5342" y="30480"/>
                      <a:pt x="-2278" y="47625"/>
                      <a:pt x="580" y="65722"/>
                    </a:cubicBezTo>
                    <a:cubicBezTo>
                      <a:pt x="2485" y="80963"/>
                      <a:pt x="16772" y="90488"/>
                      <a:pt x="33917" y="92393"/>
                    </a:cubicBezTo>
                    <a:cubicBezTo>
                      <a:pt x="55825" y="94297"/>
                      <a:pt x="74875" y="90488"/>
                      <a:pt x="83447" y="68580"/>
                    </a:cubicBezTo>
                    <a:cubicBezTo>
                      <a:pt x="91067" y="48578"/>
                      <a:pt x="80590" y="34290"/>
                      <a:pt x="62492" y="238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50EE191E-EE1E-0A7E-0B87-183F25F89C8A}"/>
                  </a:ext>
                </a:extLst>
              </p:cNvPr>
              <p:cNvSpPr/>
              <p:nvPr/>
            </p:nvSpPr>
            <p:spPr>
              <a:xfrm>
                <a:off x="6689407" y="4442459"/>
                <a:ext cx="113347" cy="97155"/>
              </a:xfrm>
              <a:custGeom>
                <a:avLst/>
                <a:gdLst>
                  <a:gd name="connsiteX0" fmla="*/ 113348 w 113347"/>
                  <a:gd name="connsiteY0" fmla="*/ 97155 h 97155"/>
                  <a:gd name="connsiteX1" fmla="*/ 0 w 113347"/>
                  <a:gd name="connsiteY1" fmla="*/ 0 h 97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347" h="97155">
                    <a:moveTo>
                      <a:pt x="113348" y="97155"/>
                    </a:moveTo>
                    <a:cubicBezTo>
                      <a:pt x="90488" y="47625"/>
                      <a:pt x="51435" y="16193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7CD8DE2-8682-6170-7ADB-2AF6CDDA9A3D}"/>
                  </a:ext>
                </a:extLst>
              </p:cNvPr>
              <p:cNvSpPr/>
              <p:nvPr/>
            </p:nvSpPr>
            <p:spPr>
              <a:xfrm>
                <a:off x="6237922" y="4521517"/>
                <a:ext cx="95250" cy="74294"/>
              </a:xfrm>
              <a:custGeom>
                <a:avLst/>
                <a:gdLst>
                  <a:gd name="connsiteX0" fmla="*/ 95250 w 95250"/>
                  <a:gd name="connsiteY0" fmla="*/ 0 h 74294"/>
                  <a:gd name="connsiteX1" fmla="*/ 16193 w 95250"/>
                  <a:gd name="connsiteY1" fmla="*/ 71438 h 74294"/>
                  <a:gd name="connsiteX2" fmla="*/ 0 w 95250"/>
                  <a:gd name="connsiteY2" fmla="*/ 74295 h 74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0" h="74294">
                    <a:moveTo>
                      <a:pt x="95250" y="0"/>
                    </a:moveTo>
                    <a:cubicBezTo>
                      <a:pt x="89535" y="40957"/>
                      <a:pt x="47625" y="67627"/>
                      <a:pt x="16193" y="71438"/>
                    </a:cubicBezTo>
                    <a:cubicBezTo>
                      <a:pt x="10478" y="72390"/>
                      <a:pt x="5715" y="73342"/>
                      <a:pt x="0" y="7429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0280D617-DAE8-A212-CF5A-7C76C6F1DAA1}"/>
                  </a:ext>
                </a:extLst>
              </p:cNvPr>
              <p:cNvSpPr/>
              <p:nvPr/>
            </p:nvSpPr>
            <p:spPr>
              <a:xfrm>
                <a:off x="6367462" y="4484369"/>
                <a:ext cx="122872" cy="72636"/>
              </a:xfrm>
              <a:custGeom>
                <a:avLst/>
                <a:gdLst>
                  <a:gd name="connsiteX0" fmla="*/ 122872 w 122872"/>
                  <a:gd name="connsiteY0" fmla="*/ 0 h 72636"/>
                  <a:gd name="connsiteX1" fmla="*/ 46672 w 122872"/>
                  <a:gd name="connsiteY1" fmla="*/ 67628 h 72636"/>
                  <a:gd name="connsiteX2" fmla="*/ 0 w 122872"/>
                  <a:gd name="connsiteY2" fmla="*/ 68580 h 7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2872" h="72636">
                    <a:moveTo>
                      <a:pt x="122872" y="0"/>
                    </a:moveTo>
                    <a:cubicBezTo>
                      <a:pt x="115253" y="41910"/>
                      <a:pt x="81915" y="58103"/>
                      <a:pt x="46672" y="67628"/>
                    </a:cubicBezTo>
                    <a:cubicBezTo>
                      <a:pt x="32385" y="71438"/>
                      <a:pt x="15240" y="76200"/>
                      <a:pt x="0" y="6858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744F0432-A767-8A2F-0D20-0DADF14B0623}"/>
                  </a:ext>
                </a:extLst>
              </p:cNvPr>
              <p:cNvSpPr/>
              <p:nvPr/>
            </p:nvSpPr>
            <p:spPr>
              <a:xfrm>
                <a:off x="6404212" y="4771153"/>
                <a:ext cx="62309" cy="53258"/>
              </a:xfrm>
              <a:custGeom>
                <a:avLst/>
                <a:gdLst>
                  <a:gd name="connsiteX0" fmla="*/ 62310 w 62309"/>
                  <a:gd name="connsiteY0" fmla="*/ 20874 h 53258"/>
                  <a:gd name="connsiteX1" fmla="*/ 44212 w 62309"/>
                  <a:gd name="connsiteY1" fmla="*/ 4681 h 53258"/>
                  <a:gd name="connsiteX2" fmla="*/ 4207 w 62309"/>
                  <a:gd name="connsiteY2" fmla="*/ 16111 h 53258"/>
                  <a:gd name="connsiteX3" fmla="*/ 22305 w 62309"/>
                  <a:gd name="connsiteY3" fmla="*/ 53259 h 53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309" h="53258">
                    <a:moveTo>
                      <a:pt x="62310" y="20874"/>
                    </a:moveTo>
                    <a:cubicBezTo>
                      <a:pt x="58500" y="13253"/>
                      <a:pt x="52785" y="8491"/>
                      <a:pt x="44212" y="4681"/>
                    </a:cubicBezTo>
                    <a:cubicBezTo>
                      <a:pt x="24210" y="-3891"/>
                      <a:pt x="12780" y="-1034"/>
                      <a:pt x="4207" y="16111"/>
                    </a:cubicBezTo>
                    <a:cubicBezTo>
                      <a:pt x="-4365" y="35161"/>
                      <a:pt x="-555" y="43734"/>
                      <a:pt x="22305" y="5325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CF0376D9-A796-0A3C-6C24-E914CAC8B24E}"/>
                  </a:ext>
                </a:extLst>
              </p:cNvPr>
              <p:cNvSpPr/>
              <p:nvPr/>
            </p:nvSpPr>
            <p:spPr>
              <a:xfrm>
                <a:off x="6521767" y="4448175"/>
                <a:ext cx="94297" cy="75470"/>
              </a:xfrm>
              <a:custGeom>
                <a:avLst/>
                <a:gdLst>
                  <a:gd name="connsiteX0" fmla="*/ 94297 w 94297"/>
                  <a:gd name="connsiteY0" fmla="*/ 0 h 75470"/>
                  <a:gd name="connsiteX1" fmla="*/ 20955 w 94297"/>
                  <a:gd name="connsiteY1" fmla="*/ 73343 h 75470"/>
                  <a:gd name="connsiteX2" fmla="*/ 0 w 94297"/>
                  <a:gd name="connsiteY2" fmla="*/ 67628 h 75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297" h="75470">
                    <a:moveTo>
                      <a:pt x="94297" y="0"/>
                    </a:moveTo>
                    <a:cubicBezTo>
                      <a:pt x="81915" y="37147"/>
                      <a:pt x="53340" y="57150"/>
                      <a:pt x="20955" y="73343"/>
                    </a:cubicBezTo>
                    <a:cubicBezTo>
                      <a:pt x="11430" y="78105"/>
                      <a:pt x="5715" y="74295"/>
                      <a:pt x="0" y="6762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B3FDFAFF-4E53-EE6B-7350-5D05B54E021B}"/>
                  </a:ext>
                </a:extLst>
              </p:cNvPr>
              <p:cNvSpPr/>
              <p:nvPr/>
            </p:nvSpPr>
            <p:spPr>
              <a:xfrm>
                <a:off x="6456044" y="4290059"/>
                <a:ext cx="97155" cy="89534"/>
              </a:xfrm>
              <a:custGeom>
                <a:avLst/>
                <a:gdLst>
                  <a:gd name="connsiteX0" fmla="*/ 97155 w 97155"/>
                  <a:gd name="connsiteY0" fmla="*/ 89535 h 89534"/>
                  <a:gd name="connsiteX1" fmla="*/ 0 w 97155"/>
                  <a:gd name="connsiteY1" fmla="*/ 0 h 89534"/>
                  <a:gd name="connsiteX2" fmla="*/ 18098 w 97155"/>
                  <a:gd name="connsiteY2" fmla="*/ 31433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7155" h="89534">
                    <a:moveTo>
                      <a:pt x="97155" y="89535"/>
                    </a:moveTo>
                    <a:cubicBezTo>
                      <a:pt x="73343" y="52388"/>
                      <a:pt x="47625" y="16193"/>
                      <a:pt x="0" y="0"/>
                    </a:cubicBezTo>
                    <a:cubicBezTo>
                      <a:pt x="0" y="19050"/>
                      <a:pt x="16193" y="20003"/>
                      <a:pt x="18098" y="3143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43EA09C5-EE38-4DD5-BA3F-1A11A63886CA}"/>
                  </a:ext>
                </a:extLst>
              </p:cNvPr>
              <p:cNvSpPr/>
              <p:nvPr/>
            </p:nvSpPr>
            <p:spPr>
              <a:xfrm>
                <a:off x="6024490" y="5309234"/>
                <a:ext cx="41982" cy="90941"/>
              </a:xfrm>
              <a:custGeom>
                <a:avLst/>
                <a:gdLst>
                  <a:gd name="connsiteX0" fmla="*/ 19122 w 41982"/>
                  <a:gd name="connsiteY0" fmla="*/ 0 h 90941"/>
                  <a:gd name="connsiteX1" fmla="*/ 72 w 41982"/>
                  <a:gd name="connsiteY1" fmla="*/ 58103 h 90941"/>
                  <a:gd name="connsiteX2" fmla="*/ 41982 w 41982"/>
                  <a:gd name="connsiteY2" fmla="*/ 86678 h 90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82" h="90941">
                    <a:moveTo>
                      <a:pt x="19122" y="0"/>
                    </a:moveTo>
                    <a:cubicBezTo>
                      <a:pt x="7692" y="17145"/>
                      <a:pt x="-880" y="35243"/>
                      <a:pt x="72" y="58103"/>
                    </a:cubicBezTo>
                    <a:cubicBezTo>
                      <a:pt x="1977" y="88583"/>
                      <a:pt x="13407" y="97155"/>
                      <a:pt x="41982" y="8667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56DCFEFD-AAC5-E77D-21FD-B5225C8214DA}"/>
                  </a:ext>
                </a:extLst>
              </p:cNvPr>
              <p:cNvSpPr/>
              <p:nvPr/>
            </p:nvSpPr>
            <p:spPr>
              <a:xfrm>
                <a:off x="6579869" y="4321492"/>
                <a:ext cx="13075" cy="100012"/>
              </a:xfrm>
              <a:custGeom>
                <a:avLst/>
                <a:gdLst>
                  <a:gd name="connsiteX0" fmla="*/ 0 w 13075"/>
                  <a:gd name="connsiteY0" fmla="*/ 0 h 100012"/>
                  <a:gd name="connsiteX1" fmla="*/ 10478 w 13075"/>
                  <a:gd name="connsiteY1" fmla="*/ 100013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75" h="100012">
                    <a:moveTo>
                      <a:pt x="0" y="0"/>
                    </a:moveTo>
                    <a:cubicBezTo>
                      <a:pt x="12383" y="32385"/>
                      <a:pt x="16193" y="65722"/>
                      <a:pt x="10478" y="1000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3D9B9B6A-D59D-0C2F-07FD-534B64BB1EA6}"/>
                  </a:ext>
                </a:extLst>
              </p:cNvPr>
              <p:cNvSpPr/>
              <p:nvPr/>
            </p:nvSpPr>
            <p:spPr>
              <a:xfrm>
                <a:off x="6077306" y="5326380"/>
                <a:ext cx="52983" cy="69532"/>
              </a:xfrm>
              <a:custGeom>
                <a:avLst/>
                <a:gdLst>
                  <a:gd name="connsiteX0" fmla="*/ 11074 w 52983"/>
                  <a:gd name="connsiteY0" fmla="*/ 45720 h 69532"/>
                  <a:gd name="connsiteX1" fmla="*/ 52984 w 52983"/>
                  <a:gd name="connsiteY1" fmla="*/ 18098 h 69532"/>
                  <a:gd name="connsiteX2" fmla="*/ 34886 w 52983"/>
                  <a:gd name="connsiteY2" fmla="*/ 1905 h 69532"/>
                  <a:gd name="connsiteX3" fmla="*/ 6311 w 52983"/>
                  <a:gd name="connsiteY3" fmla="*/ 3810 h 69532"/>
                  <a:gd name="connsiteX4" fmla="*/ 6311 w 52983"/>
                  <a:gd name="connsiteY4" fmla="*/ 27623 h 69532"/>
                  <a:gd name="connsiteX5" fmla="*/ 596 w 52983"/>
                  <a:gd name="connsiteY5" fmla="*/ 69532 h 69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983" h="69532">
                    <a:moveTo>
                      <a:pt x="11074" y="45720"/>
                    </a:moveTo>
                    <a:cubicBezTo>
                      <a:pt x="25361" y="38100"/>
                      <a:pt x="44411" y="36195"/>
                      <a:pt x="52984" y="18098"/>
                    </a:cubicBezTo>
                    <a:cubicBezTo>
                      <a:pt x="47269" y="13335"/>
                      <a:pt x="42506" y="3810"/>
                      <a:pt x="34886" y="1905"/>
                    </a:cubicBezTo>
                    <a:cubicBezTo>
                      <a:pt x="26313" y="0"/>
                      <a:pt x="14884" y="-1905"/>
                      <a:pt x="6311" y="3810"/>
                    </a:cubicBezTo>
                    <a:cubicBezTo>
                      <a:pt x="-5119" y="11430"/>
                      <a:pt x="1549" y="20002"/>
                      <a:pt x="6311" y="27623"/>
                    </a:cubicBezTo>
                    <a:cubicBezTo>
                      <a:pt x="15836" y="43815"/>
                      <a:pt x="-356" y="55245"/>
                      <a:pt x="596" y="6953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A416503D-CBA6-68B9-737A-0B98417E2BA7}"/>
                  </a:ext>
                </a:extLst>
              </p:cNvPr>
              <p:cNvSpPr/>
              <p:nvPr/>
            </p:nvSpPr>
            <p:spPr>
              <a:xfrm>
                <a:off x="6256019" y="5235892"/>
                <a:ext cx="34290" cy="104775"/>
              </a:xfrm>
              <a:custGeom>
                <a:avLst/>
                <a:gdLst>
                  <a:gd name="connsiteX0" fmla="*/ 34290 w 34290"/>
                  <a:gd name="connsiteY0" fmla="*/ 0 h 104775"/>
                  <a:gd name="connsiteX1" fmla="*/ 0 w 34290"/>
                  <a:gd name="connsiteY1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90" h="104775">
                    <a:moveTo>
                      <a:pt x="34290" y="0"/>
                    </a:moveTo>
                    <a:cubicBezTo>
                      <a:pt x="30480" y="37147"/>
                      <a:pt x="13335" y="70485"/>
                      <a:pt x="0" y="1047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FA43F74B-1715-11CC-2D3B-6C23802468CC}"/>
                  </a:ext>
                </a:extLst>
              </p:cNvPr>
              <p:cNvSpPr/>
              <p:nvPr/>
            </p:nvSpPr>
            <p:spPr>
              <a:xfrm>
                <a:off x="6091237" y="4604384"/>
                <a:ext cx="92429" cy="97246"/>
              </a:xfrm>
              <a:custGeom>
                <a:avLst/>
                <a:gdLst>
                  <a:gd name="connsiteX0" fmla="*/ 86678 w 92429"/>
                  <a:gd name="connsiteY0" fmla="*/ 60960 h 97246"/>
                  <a:gd name="connsiteX1" fmla="*/ 76200 w 92429"/>
                  <a:gd name="connsiteY1" fmla="*/ 86678 h 97246"/>
                  <a:gd name="connsiteX2" fmla="*/ 23813 w 92429"/>
                  <a:gd name="connsiteY2" fmla="*/ 97155 h 97246"/>
                  <a:gd name="connsiteX3" fmla="*/ 0 w 92429"/>
                  <a:gd name="connsiteY3" fmla="*/ 68580 h 97246"/>
                  <a:gd name="connsiteX4" fmla="*/ 37147 w 92429"/>
                  <a:gd name="connsiteY4" fmla="*/ 0 h 9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429" h="97246">
                    <a:moveTo>
                      <a:pt x="86678" y="60960"/>
                    </a:moveTo>
                    <a:cubicBezTo>
                      <a:pt x="99060" y="76200"/>
                      <a:pt x="89535" y="82868"/>
                      <a:pt x="76200" y="86678"/>
                    </a:cubicBezTo>
                    <a:cubicBezTo>
                      <a:pt x="59055" y="91440"/>
                      <a:pt x="41910" y="98108"/>
                      <a:pt x="23813" y="97155"/>
                    </a:cubicBezTo>
                    <a:cubicBezTo>
                      <a:pt x="24765" y="80010"/>
                      <a:pt x="18097" y="69533"/>
                      <a:pt x="0" y="68580"/>
                    </a:cubicBezTo>
                    <a:cubicBezTo>
                      <a:pt x="3810" y="40958"/>
                      <a:pt x="23813" y="21908"/>
                      <a:pt x="37147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8ADF5F82-F1D0-C06C-D40B-37FBC1FA16F4}"/>
                  </a:ext>
                </a:extLst>
              </p:cNvPr>
              <p:cNvSpPr/>
              <p:nvPr/>
            </p:nvSpPr>
            <p:spPr>
              <a:xfrm>
                <a:off x="6620227" y="4361612"/>
                <a:ext cx="32985" cy="76084"/>
              </a:xfrm>
              <a:custGeom>
                <a:avLst/>
                <a:gdLst>
                  <a:gd name="connsiteX0" fmla="*/ 32985 w 32985"/>
                  <a:gd name="connsiteY0" fmla="*/ 7505 h 76084"/>
                  <a:gd name="connsiteX1" fmla="*/ 25365 w 32985"/>
                  <a:gd name="connsiteY1" fmla="*/ 2742 h 76084"/>
                  <a:gd name="connsiteX2" fmla="*/ 1553 w 32985"/>
                  <a:gd name="connsiteY2" fmla="*/ 76085 h 76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985" h="76084">
                    <a:moveTo>
                      <a:pt x="32985" y="7505"/>
                    </a:moveTo>
                    <a:cubicBezTo>
                      <a:pt x="31080" y="5600"/>
                      <a:pt x="32985" y="-4878"/>
                      <a:pt x="25365" y="2742"/>
                    </a:cubicBezTo>
                    <a:cubicBezTo>
                      <a:pt x="2505" y="22745"/>
                      <a:pt x="-3210" y="47510"/>
                      <a:pt x="1553" y="7608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21A3FEB1-522C-B6AB-3112-BF7C9A437FC3}"/>
                  </a:ext>
                </a:extLst>
              </p:cNvPr>
              <p:cNvSpPr/>
              <p:nvPr/>
            </p:nvSpPr>
            <p:spPr>
              <a:xfrm>
                <a:off x="6158865" y="4611052"/>
                <a:ext cx="89534" cy="55439"/>
              </a:xfrm>
              <a:custGeom>
                <a:avLst/>
                <a:gdLst>
                  <a:gd name="connsiteX0" fmla="*/ 89535 w 89534"/>
                  <a:gd name="connsiteY0" fmla="*/ 0 h 55439"/>
                  <a:gd name="connsiteX1" fmla="*/ 10478 w 89534"/>
                  <a:gd name="connsiteY1" fmla="*/ 55245 h 55439"/>
                  <a:gd name="connsiteX2" fmla="*/ 0 w 89534"/>
                  <a:gd name="connsiteY2" fmla="*/ 53340 h 5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534" h="55439">
                    <a:moveTo>
                      <a:pt x="89535" y="0"/>
                    </a:moveTo>
                    <a:cubicBezTo>
                      <a:pt x="71438" y="30480"/>
                      <a:pt x="39053" y="40005"/>
                      <a:pt x="10478" y="55245"/>
                    </a:cubicBezTo>
                    <a:cubicBezTo>
                      <a:pt x="8572" y="56197"/>
                      <a:pt x="3810" y="53340"/>
                      <a:pt x="0" y="5334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4671DD2-F9B2-C94D-3B37-9D34D99E4E08}"/>
                  </a:ext>
                </a:extLst>
              </p:cNvPr>
              <p:cNvSpPr/>
              <p:nvPr/>
            </p:nvSpPr>
            <p:spPr>
              <a:xfrm>
                <a:off x="6501887" y="4689277"/>
                <a:ext cx="82222" cy="72110"/>
              </a:xfrm>
              <a:custGeom>
                <a:avLst/>
                <a:gdLst>
                  <a:gd name="connsiteX0" fmla="*/ 72267 w 82222"/>
                  <a:gd name="connsiteY0" fmla="*/ 13215 h 72110"/>
                  <a:gd name="connsiteX1" fmla="*/ 77982 w 82222"/>
                  <a:gd name="connsiteY1" fmla="*/ 53220 h 72110"/>
                  <a:gd name="connsiteX2" fmla="*/ 30357 w 82222"/>
                  <a:gd name="connsiteY2" fmla="*/ 71318 h 72110"/>
                  <a:gd name="connsiteX3" fmla="*/ 830 w 82222"/>
                  <a:gd name="connsiteY3" fmla="*/ 42743 h 72110"/>
                  <a:gd name="connsiteX4" fmla="*/ 45597 w 82222"/>
                  <a:gd name="connsiteY4" fmla="*/ 833 h 72110"/>
                  <a:gd name="connsiteX5" fmla="*/ 69410 w 82222"/>
                  <a:gd name="connsiteY5" fmla="*/ 11310 h 7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222" h="72110">
                    <a:moveTo>
                      <a:pt x="72267" y="13215"/>
                    </a:moveTo>
                    <a:cubicBezTo>
                      <a:pt x="80840" y="25598"/>
                      <a:pt x="86555" y="37028"/>
                      <a:pt x="77982" y="53220"/>
                    </a:cubicBezTo>
                    <a:cubicBezTo>
                      <a:pt x="66552" y="73223"/>
                      <a:pt x="48455" y="73223"/>
                      <a:pt x="30357" y="71318"/>
                    </a:cubicBezTo>
                    <a:cubicBezTo>
                      <a:pt x="14165" y="69413"/>
                      <a:pt x="5592" y="57983"/>
                      <a:pt x="830" y="42743"/>
                    </a:cubicBezTo>
                    <a:cubicBezTo>
                      <a:pt x="-4885" y="19883"/>
                      <a:pt x="19880" y="-4882"/>
                      <a:pt x="45597" y="833"/>
                    </a:cubicBezTo>
                    <a:cubicBezTo>
                      <a:pt x="54170" y="2738"/>
                      <a:pt x="61790" y="7500"/>
                      <a:pt x="69410" y="113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F461D553-B560-5CAE-EDBE-2503CF9A8C55}"/>
                  </a:ext>
                </a:extLst>
              </p:cNvPr>
              <p:cNvSpPr/>
              <p:nvPr/>
            </p:nvSpPr>
            <p:spPr>
              <a:xfrm>
                <a:off x="6742747" y="4668202"/>
                <a:ext cx="36771" cy="76200"/>
              </a:xfrm>
              <a:custGeom>
                <a:avLst/>
                <a:gdLst>
                  <a:gd name="connsiteX0" fmla="*/ 0 w 36771"/>
                  <a:gd name="connsiteY0" fmla="*/ 0 h 76200"/>
                  <a:gd name="connsiteX1" fmla="*/ 33338 w 36771"/>
                  <a:gd name="connsiteY1" fmla="*/ 58103 h 76200"/>
                  <a:gd name="connsiteX2" fmla="*/ 33338 w 36771"/>
                  <a:gd name="connsiteY2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771" h="76200">
                    <a:moveTo>
                      <a:pt x="0" y="0"/>
                    </a:moveTo>
                    <a:cubicBezTo>
                      <a:pt x="11430" y="19050"/>
                      <a:pt x="23813" y="38100"/>
                      <a:pt x="33338" y="58103"/>
                    </a:cubicBezTo>
                    <a:cubicBezTo>
                      <a:pt x="35243" y="62865"/>
                      <a:pt x="40005" y="70485"/>
                      <a:pt x="33338" y="7620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4CA2D66A-E4FA-8D21-9858-DFAB051DF117}"/>
                  </a:ext>
                </a:extLst>
              </p:cNvPr>
              <p:cNvSpPr/>
              <p:nvPr/>
            </p:nvSpPr>
            <p:spPr>
              <a:xfrm>
                <a:off x="6648450" y="4632007"/>
                <a:ext cx="68580" cy="52387"/>
              </a:xfrm>
              <a:custGeom>
                <a:avLst/>
                <a:gdLst>
                  <a:gd name="connsiteX0" fmla="*/ 0 w 68580"/>
                  <a:gd name="connsiteY0" fmla="*/ 0 h 52387"/>
                  <a:gd name="connsiteX1" fmla="*/ 68580 w 68580"/>
                  <a:gd name="connsiteY1" fmla="*/ 52388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80" h="52387">
                    <a:moveTo>
                      <a:pt x="0" y="0"/>
                    </a:moveTo>
                    <a:cubicBezTo>
                      <a:pt x="19050" y="21908"/>
                      <a:pt x="37147" y="45720"/>
                      <a:pt x="68580" y="5238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0C57770-41A6-1E14-F78C-47D0439EC8A0}"/>
                  </a:ext>
                </a:extLst>
              </p:cNvPr>
              <p:cNvSpPr/>
              <p:nvPr/>
            </p:nvSpPr>
            <p:spPr>
              <a:xfrm>
                <a:off x="6095047" y="4473892"/>
                <a:ext cx="64770" cy="97154"/>
              </a:xfrm>
              <a:custGeom>
                <a:avLst/>
                <a:gdLst>
                  <a:gd name="connsiteX0" fmla="*/ 64770 w 64770"/>
                  <a:gd name="connsiteY0" fmla="*/ 0 h 97154"/>
                  <a:gd name="connsiteX1" fmla="*/ 0 w 64770"/>
                  <a:gd name="connsiteY1" fmla="*/ 56197 h 97154"/>
                  <a:gd name="connsiteX2" fmla="*/ 25718 w 64770"/>
                  <a:gd name="connsiteY2" fmla="*/ 60960 h 97154"/>
                  <a:gd name="connsiteX3" fmla="*/ 7620 w 64770"/>
                  <a:gd name="connsiteY3" fmla="*/ 97155 h 9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70" h="97154">
                    <a:moveTo>
                      <a:pt x="64770" y="0"/>
                    </a:moveTo>
                    <a:cubicBezTo>
                      <a:pt x="41910" y="16192"/>
                      <a:pt x="19050" y="32385"/>
                      <a:pt x="0" y="56197"/>
                    </a:cubicBezTo>
                    <a:cubicBezTo>
                      <a:pt x="8572" y="63817"/>
                      <a:pt x="18097" y="59055"/>
                      <a:pt x="25718" y="60960"/>
                    </a:cubicBezTo>
                    <a:cubicBezTo>
                      <a:pt x="29528" y="78105"/>
                      <a:pt x="5715" y="80963"/>
                      <a:pt x="7620" y="9715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8425C046-6ACB-0601-BAB7-4ACA4D133BA5}"/>
                  </a:ext>
                </a:extLst>
              </p:cNvPr>
              <p:cNvSpPr/>
              <p:nvPr/>
            </p:nvSpPr>
            <p:spPr>
              <a:xfrm>
                <a:off x="6122669" y="4602480"/>
                <a:ext cx="49530" cy="65722"/>
              </a:xfrm>
              <a:custGeom>
                <a:avLst/>
                <a:gdLst>
                  <a:gd name="connsiteX0" fmla="*/ 49530 w 49530"/>
                  <a:gd name="connsiteY0" fmla="*/ 0 h 65722"/>
                  <a:gd name="connsiteX1" fmla="*/ 0 w 49530"/>
                  <a:gd name="connsiteY1" fmla="*/ 65722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530" h="65722">
                    <a:moveTo>
                      <a:pt x="49530" y="0"/>
                    </a:moveTo>
                    <a:cubicBezTo>
                      <a:pt x="27623" y="18097"/>
                      <a:pt x="14288" y="41910"/>
                      <a:pt x="0" y="6572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42EF8E9D-84F1-36E7-54E4-B95C7C9B3C5D}"/>
                  </a:ext>
                </a:extLst>
              </p:cNvPr>
              <p:cNvSpPr/>
              <p:nvPr/>
            </p:nvSpPr>
            <p:spPr>
              <a:xfrm>
                <a:off x="6632257" y="4386714"/>
                <a:ext cx="58102" cy="50029"/>
              </a:xfrm>
              <a:custGeom>
                <a:avLst/>
                <a:gdLst>
                  <a:gd name="connsiteX0" fmla="*/ 58103 w 58102"/>
                  <a:gd name="connsiteY0" fmla="*/ 500 h 50029"/>
                  <a:gd name="connsiteX1" fmla="*/ 0 w 58102"/>
                  <a:gd name="connsiteY1" fmla="*/ 50030 h 50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102" h="50029">
                    <a:moveTo>
                      <a:pt x="58103" y="500"/>
                    </a:moveTo>
                    <a:cubicBezTo>
                      <a:pt x="24765" y="-3310"/>
                      <a:pt x="3810" y="14788"/>
                      <a:pt x="0" y="500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BA72637-69CC-9EB4-1092-D9158D90047F}"/>
                  </a:ext>
                </a:extLst>
              </p:cNvPr>
              <p:cNvSpPr/>
              <p:nvPr/>
            </p:nvSpPr>
            <p:spPr>
              <a:xfrm>
                <a:off x="6352549" y="4708207"/>
                <a:ext cx="1578" cy="16192"/>
              </a:xfrm>
              <a:custGeom>
                <a:avLst/>
                <a:gdLst>
                  <a:gd name="connsiteX0" fmla="*/ 626 w 1578"/>
                  <a:gd name="connsiteY0" fmla="*/ 16193 h 16192"/>
                  <a:gd name="connsiteX1" fmla="*/ 1578 w 1578"/>
                  <a:gd name="connsiteY1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" h="16192">
                    <a:moveTo>
                      <a:pt x="626" y="16193"/>
                    </a:moveTo>
                    <a:cubicBezTo>
                      <a:pt x="-327" y="10478"/>
                      <a:pt x="-327" y="5715"/>
                      <a:pt x="157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CB6F63AC-1547-B018-056B-9E6D91E7309F}"/>
                  </a:ext>
                </a:extLst>
              </p:cNvPr>
              <p:cNvSpPr/>
              <p:nvPr/>
            </p:nvSpPr>
            <p:spPr>
              <a:xfrm>
                <a:off x="6536381" y="4716780"/>
                <a:ext cx="1578" cy="16192"/>
              </a:xfrm>
              <a:custGeom>
                <a:avLst/>
                <a:gdLst>
                  <a:gd name="connsiteX0" fmla="*/ 625 w 1578"/>
                  <a:gd name="connsiteY0" fmla="*/ 16192 h 16192"/>
                  <a:gd name="connsiteX1" fmla="*/ 1578 w 1578"/>
                  <a:gd name="connsiteY1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" h="16192">
                    <a:moveTo>
                      <a:pt x="625" y="16192"/>
                    </a:moveTo>
                    <a:cubicBezTo>
                      <a:pt x="-327" y="10477"/>
                      <a:pt x="-327" y="5715"/>
                      <a:pt x="157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2F079272-99E6-577E-D6FD-BB5CFB71141E}"/>
                  </a:ext>
                </a:extLst>
              </p:cNvPr>
              <p:cNvSpPr/>
              <p:nvPr/>
            </p:nvSpPr>
            <p:spPr>
              <a:xfrm>
                <a:off x="6321742" y="4604822"/>
                <a:ext cx="58102" cy="16708"/>
              </a:xfrm>
              <a:custGeom>
                <a:avLst/>
                <a:gdLst>
                  <a:gd name="connsiteX0" fmla="*/ 58102 w 58102"/>
                  <a:gd name="connsiteY0" fmla="*/ 515 h 16708"/>
                  <a:gd name="connsiteX1" fmla="*/ 0 w 58102"/>
                  <a:gd name="connsiteY1" fmla="*/ 16708 h 16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102" h="16708">
                    <a:moveTo>
                      <a:pt x="58102" y="515"/>
                    </a:moveTo>
                    <a:cubicBezTo>
                      <a:pt x="36195" y="-2342"/>
                      <a:pt x="18097" y="7183"/>
                      <a:pt x="0" y="1670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884E7E12-1B48-B5C2-6287-361B203955AA}"/>
                  </a:ext>
                </a:extLst>
              </p:cNvPr>
              <p:cNvSpPr/>
              <p:nvPr/>
            </p:nvSpPr>
            <p:spPr>
              <a:xfrm>
                <a:off x="6700837" y="4710112"/>
                <a:ext cx="41909" cy="55244"/>
              </a:xfrm>
              <a:custGeom>
                <a:avLst/>
                <a:gdLst>
                  <a:gd name="connsiteX0" fmla="*/ 0 w 41909"/>
                  <a:gd name="connsiteY0" fmla="*/ 0 h 55244"/>
                  <a:gd name="connsiteX1" fmla="*/ 41910 w 41909"/>
                  <a:gd name="connsiteY1" fmla="*/ 55245 h 55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909" h="55244">
                    <a:moveTo>
                      <a:pt x="0" y="0"/>
                    </a:moveTo>
                    <a:cubicBezTo>
                      <a:pt x="5715" y="24765"/>
                      <a:pt x="25718" y="38100"/>
                      <a:pt x="41910" y="5524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50F6D8F7-2715-2E40-AE8E-A5E028614DBD}"/>
                  </a:ext>
                </a:extLst>
              </p:cNvPr>
              <p:cNvSpPr/>
              <p:nvPr/>
            </p:nvSpPr>
            <p:spPr>
              <a:xfrm>
                <a:off x="6133147" y="4541430"/>
                <a:ext cx="62865" cy="27711"/>
              </a:xfrm>
              <a:custGeom>
                <a:avLst/>
                <a:gdLst>
                  <a:gd name="connsiteX0" fmla="*/ 62865 w 62865"/>
                  <a:gd name="connsiteY0" fmla="*/ 1042 h 27711"/>
                  <a:gd name="connsiteX1" fmla="*/ 0 w 62865"/>
                  <a:gd name="connsiteY1" fmla="*/ 27712 h 27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5" h="27711">
                    <a:moveTo>
                      <a:pt x="62865" y="1042"/>
                    </a:moveTo>
                    <a:cubicBezTo>
                      <a:pt x="36195" y="-4673"/>
                      <a:pt x="19050" y="14377"/>
                      <a:pt x="0" y="2771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3DD14FD2-9592-645B-050A-513FCDF0FCF7}"/>
                  </a:ext>
                </a:extLst>
              </p:cNvPr>
              <p:cNvSpPr/>
              <p:nvPr/>
            </p:nvSpPr>
            <p:spPr>
              <a:xfrm>
                <a:off x="6448425" y="5732144"/>
                <a:ext cx="85252" cy="34290"/>
              </a:xfrm>
              <a:custGeom>
                <a:avLst/>
                <a:gdLst>
                  <a:gd name="connsiteX0" fmla="*/ 0 w 85252"/>
                  <a:gd name="connsiteY0" fmla="*/ 0 h 34290"/>
                  <a:gd name="connsiteX1" fmla="*/ 68580 w 85252"/>
                  <a:gd name="connsiteY1" fmla="*/ 20955 h 34290"/>
                  <a:gd name="connsiteX2" fmla="*/ 84772 w 85252"/>
                  <a:gd name="connsiteY2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252" h="34290">
                    <a:moveTo>
                      <a:pt x="0" y="0"/>
                    </a:moveTo>
                    <a:cubicBezTo>
                      <a:pt x="20003" y="15240"/>
                      <a:pt x="42863" y="20955"/>
                      <a:pt x="68580" y="20955"/>
                    </a:cubicBezTo>
                    <a:cubicBezTo>
                      <a:pt x="77153" y="20955"/>
                      <a:pt x="87630" y="20003"/>
                      <a:pt x="84772" y="3429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4F291F39-A07D-ACF8-CFDB-7CEC99E96AEA}"/>
                  </a:ext>
                </a:extLst>
              </p:cNvPr>
              <p:cNvSpPr/>
              <p:nvPr/>
            </p:nvSpPr>
            <p:spPr>
              <a:xfrm>
                <a:off x="6784657" y="4657725"/>
                <a:ext cx="31432" cy="47625"/>
              </a:xfrm>
              <a:custGeom>
                <a:avLst/>
                <a:gdLst>
                  <a:gd name="connsiteX0" fmla="*/ 0 w 31432"/>
                  <a:gd name="connsiteY0" fmla="*/ 0 h 47625"/>
                  <a:gd name="connsiteX1" fmla="*/ 31433 w 31432"/>
                  <a:gd name="connsiteY1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432" h="47625">
                    <a:moveTo>
                      <a:pt x="0" y="0"/>
                    </a:moveTo>
                    <a:cubicBezTo>
                      <a:pt x="15240" y="12382"/>
                      <a:pt x="16193" y="35243"/>
                      <a:pt x="31433" y="4762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B40BBC9B-725B-ED3C-EABB-D349B30FE34F}"/>
                  </a:ext>
                </a:extLst>
              </p:cNvPr>
              <p:cNvSpPr/>
              <p:nvPr/>
            </p:nvSpPr>
            <p:spPr>
              <a:xfrm>
                <a:off x="6162675" y="4487227"/>
                <a:ext cx="49530" cy="16192"/>
              </a:xfrm>
              <a:custGeom>
                <a:avLst/>
                <a:gdLst>
                  <a:gd name="connsiteX0" fmla="*/ 49530 w 49530"/>
                  <a:gd name="connsiteY0" fmla="*/ 0 h 16192"/>
                  <a:gd name="connsiteX1" fmla="*/ 0 w 49530"/>
                  <a:gd name="connsiteY1" fmla="*/ 16192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530" h="16192">
                    <a:moveTo>
                      <a:pt x="49530" y="0"/>
                    </a:moveTo>
                    <a:cubicBezTo>
                      <a:pt x="32385" y="2857"/>
                      <a:pt x="15240" y="7620"/>
                      <a:pt x="0" y="1619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7920E811-EA2F-BCF4-988A-22CDCDA3A34C}"/>
                  </a:ext>
                </a:extLst>
              </p:cNvPr>
              <p:cNvSpPr/>
              <p:nvPr/>
            </p:nvSpPr>
            <p:spPr>
              <a:xfrm>
                <a:off x="6088380" y="4573849"/>
                <a:ext cx="21889" cy="50538"/>
              </a:xfrm>
              <a:custGeom>
                <a:avLst/>
                <a:gdLst>
                  <a:gd name="connsiteX0" fmla="*/ 7620 w 21889"/>
                  <a:gd name="connsiteY0" fmla="*/ 56 h 50538"/>
                  <a:gd name="connsiteX1" fmla="*/ 20002 w 21889"/>
                  <a:gd name="connsiteY1" fmla="*/ 18153 h 50538"/>
                  <a:gd name="connsiteX2" fmla="*/ 0 w 21889"/>
                  <a:gd name="connsiteY2" fmla="*/ 50538 h 50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89" h="50538">
                    <a:moveTo>
                      <a:pt x="7620" y="56"/>
                    </a:moveTo>
                    <a:cubicBezTo>
                      <a:pt x="22860" y="-897"/>
                      <a:pt x="23813" y="10533"/>
                      <a:pt x="20002" y="18153"/>
                    </a:cubicBezTo>
                    <a:cubicBezTo>
                      <a:pt x="14288" y="28631"/>
                      <a:pt x="11430" y="42918"/>
                      <a:pt x="0" y="5053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943827CE-EA0B-A06D-0FC6-E4136AFA5D84}"/>
                  </a:ext>
                </a:extLst>
              </p:cNvPr>
              <p:cNvSpPr/>
              <p:nvPr/>
            </p:nvSpPr>
            <p:spPr>
              <a:xfrm>
                <a:off x="6469380" y="4491990"/>
                <a:ext cx="70484" cy="49529"/>
              </a:xfrm>
              <a:custGeom>
                <a:avLst/>
                <a:gdLst>
                  <a:gd name="connsiteX0" fmla="*/ 70485 w 70484"/>
                  <a:gd name="connsiteY0" fmla="*/ 0 h 49529"/>
                  <a:gd name="connsiteX1" fmla="*/ 0 w 70484"/>
                  <a:gd name="connsiteY1" fmla="*/ 49530 h 4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484" h="49529">
                    <a:moveTo>
                      <a:pt x="70485" y="0"/>
                    </a:moveTo>
                    <a:cubicBezTo>
                      <a:pt x="51435" y="23813"/>
                      <a:pt x="31432" y="44767"/>
                      <a:pt x="0" y="4953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B8CC060A-06F6-43D2-352E-72DA50B8A409}"/>
                  </a:ext>
                </a:extLst>
              </p:cNvPr>
              <p:cNvSpPr/>
              <p:nvPr/>
            </p:nvSpPr>
            <p:spPr>
              <a:xfrm>
                <a:off x="6327457" y="4511040"/>
                <a:ext cx="62865" cy="58102"/>
              </a:xfrm>
              <a:custGeom>
                <a:avLst/>
                <a:gdLst>
                  <a:gd name="connsiteX0" fmla="*/ 62865 w 62865"/>
                  <a:gd name="connsiteY0" fmla="*/ 0 h 58102"/>
                  <a:gd name="connsiteX1" fmla="*/ 0 w 62865"/>
                  <a:gd name="connsiteY1" fmla="*/ 58103 h 58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865" h="58102">
                    <a:moveTo>
                      <a:pt x="62865" y="0"/>
                    </a:moveTo>
                    <a:cubicBezTo>
                      <a:pt x="50483" y="28575"/>
                      <a:pt x="31433" y="50482"/>
                      <a:pt x="0" y="5810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DAE3BEB5-2DFA-E9A6-A0B8-6CDD89457D1A}"/>
                  </a:ext>
                </a:extLst>
              </p:cNvPr>
              <p:cNvSpPr/>
              <p:nvPr/>
            </p:nvSpPr>
            <p:spPr>
              <a:xfrm>
                <a:off x="6427469" y="5558478"/>
                <a:ext cx="58102" cy="7549"/>
              </a:xfrm>
              <a:custGeom>
                <a:avLst/>
                <a:gdLst>
                  <a:gd name="connsiteX0" fmla="*/ 58103 w 58102"/>
                  <a:gd name="connsiteY0" fmla="*/ 311 h 7549"/>
                  <a:gd name="connsiteX1" fmla="*/ 0 w 58102"/>
                  <a:gd name="connsiteY1" fmla="*/ 3169 h 7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102" h="7549">
                    <a:moveTo>
                      <a:pt x="58103" y="311"/>
                    </a:moveTo>
                    <a:cubicBezTo>
                      <a:pt x="39053" y="-2546"/>
                      <a:pt x="20003" y="15551"/>
                      <a:pt x="0" y="316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F8CD23C9-9497-4AC5-5C99-5E9123986F7F}"/>
                  </a:ext>
                </a:extLst>
              </p:cNvPr>
              <p:cNvSpPr/>
              <p:nvPr/>
            </p:nvSpPr>
            <p:spPr>
              <a:xfrm>
                <a:off x="6532244" y="4636547"/>
                <a:ext cx="37147" cy="7842"/>
              </a:xfrm>
              <a:custGeom>
                <a:avLst/>
                <a:gdLst>
                  <a:gd name="connsiteX0" fmla="*/ 37148 w 37147"/>
                  <a:gd name="connsiteY0" fmla="*/ 7843 h 7842"/>
                  <a:gd name="connsiteX1" fmla="*/ 0 w 37147"/>
                  <a:gd name="connsiteY1" fmla="*/ 2128 h 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147" h="7842">
                    <a:moveTo>
                      <a:pt x="37148" y="7843"/>
                    </a:moveTo>
                    <a:cubicBezTo>
                      <a:pt x="25718" y="1175"/>
                      <a:pt x="13335" y="-2635"/>
                      <a:pt x="0" y="212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329FC491-B574-D0BC-69F9-B715E6D3CD52}"/>
                  </a:ext>
                </a:extLst>
              </p:cNvPr>
              <p:cNvSpPr/>
              <p:nvPr/>
            </p:nvSpPr>
            <p:spPr>
              <a:xfrm>
                <a:off x="6747509" y="4746430"/>
                <a:ext cx="44767" cy="21784"/>
              </a:xfrm>
              <a:custGeom>
                <a:avLst/>
                <a:gdLst>
                  <a:gd name="connsiteX0" fmla="*/ 44768 w 44767"/>
                  <a:gd name="connsiteY0" fmla="*/ 14164 h 21784"/>
                  <a:gd name="connsiteX1" fmla="*/ 0 w 44767"/>
                  <a:gd name="connsiteY1" fmla="*/ 21784 h 21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767" h="21784">
                    <a:moveTo>
                      <a:pt x="44768" y="14164"/>
                    </a:moveTo>
                    <a:cubicBezTo>
                      <a:pt x="23813" y="-5838"/>
                      <a:pt x="23813" y="-5838"/>
                      <a:pt x="0" y="2178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3D5F2388-8A3B-2ECC-5119-C8EC82A9F5C8}"/>
                  </a:ext>
                </a:extLst>
              </p:cNvPr>
              <p:cNvSpPr/>
              <p:nvPr/>
            </p:nvSpPr>
            <p:spPr>
              <a:xfrm>
                <a:off x="6865619" y="4902517"/>
                <a:ext cx="23812" cy="18097"/>
              </a:xfrm>
              <a:custGeom>
                <a:avLst/>
                <a:gdLst>
                  <a:gd name="connsiteX0" fmla="*/ 23813 w 23812"/>
                  <a:gd name="connsiteY0" fmla="*/ 0 h 18097"/>
                  <a:gd name="connsiteX1" fmla="*/ 0 w 23812"/>
                  <a:gd name="connsiteY1" fmla="*/ 18097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812" h="18097">
                    <a:moveTo>
                      <a:pt x="23813" y="0"/>
                    </a:moveTo>
                    <a:cubicBezTo>
                      <a:pt x="16193" y="5715"/>
                      <a:pt x="7620" y="12382"/>
                      <a:pt x="0" y="1809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AFEC7F90-05FB-8932-92D6-615E14DBA7C1}"/>
                  </a:ext>
                </a:extLst>
              </p:cNvPr>
              <p:cNvSpPr/>
              <p:nvPr/>
            </p:nvSpPr>
            <p:spPr>
              <a:xfrm>
                <a:off x="6558915" y="4831080"/>
                <a:ext cx="39052" cy="20087"/>
              </a:xfrm>
              <a:custGeom>
                <a:avLst/>
                <a:gdLst>
                  <a:gd name="connsiteX0" fmla="*/ 39053 w 39052"/>
                  <a:gd name="connsiteY0" fmla="*/ 13335 h 20087"/>
                  <a:gd name="connsiteX1" fmla="*/ 0 w 39052"/>
                  <a:gd name="connsiteY1" fmla="*/ 0 h 20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052" h="20087">
                    <a:moveTo>
                      <a:pt x="39053" y="13335"/>
                    </a:moveTo>
                    <a:cubicBezTo>
                      <a:pt x="20003" y="25717"/>
                      <a:pt x="7620" y="20955"/>
                      <a:pt x="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F14E0847-CA5D-0152-4241-14FCE04B67CD}"/>
                  </a:ext>
                </a:extLst>
              </p:cNvPr>
              <p:cNvSpPr/>
              <p:nvPr/>
            </p:nvSpPr>
            <p:spPr>
              <a:xfrm>
                <a:off x="6390386" y="5222557"/>
                <a:ext cx="76916" cy="65494"/>
              </a:xfrm>
              <a:custGeom>
                <a:avLst/>
                <a:gdLst>
                  <a:gd name="connsiteX0" fmla="*/ 26606 w 76916"/>
                  <a:gd name="connsiteY0" fmla="*/ 0 h 65494"/>
                  <a:gd name="connsiteX1" fmla="*/ 8508 w 76916"/>
                  <a:gd name="connsiteY1" fmla="*/ 52388 h 65494"/>
                  <a:gd name="connsiteX2" fmla="*/ 58039 w 76916"/>
                  <a:gd name="connsiteY2" fmla="*/ 62865 h 65494"/>
                  <a:gd name="connsiteX3" fmla="*/ 76136 w 76916"/>
                  <a:gd name="connsiteY3" fmla="*/ 29528 h 65494"/>
                  <a:gd name="connsiteX4" fmla="*/ 41846 w 76916"/>
                  <a:gd name="connsiteY4" fmla="*/ 953 h 65494"/>
                  <a:gd name="connsiteX5" fmla="*/ 28511 w 76916"/>
                  <a:gd name="connsiteY5" fmla="*/ 953 h 65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916" h="65494">
                    <a:moveTo>
                      <a:pt x="26606" y="0"/>
                    </a:moveTo>
                    <a:cubicBezTo>
                      <a:pt x="-1969" y="19050"/>
                      <a:pt x="-6731" y="33338"/>
                      <a:pt x="8508" y="52388"/>
                    </a:cubicBezTo>
                    <a:cubicBezTo>
                      <a:pt x="21844" y="68580"/>
                      <a:pt x="40894" y="66675"/>
                      <a:pt x="58039" y="62865"/>
                    </a:cubicBezTo>
                    <a:cubicBezTo>
                      <a:pt x="74231" y="59055"/>
                      <a:pt x="78994" y="44768"/>
                      <a:pt x="76136" y="29528"/>
                    </a:cubicBezTo>
                    <a:cubicBezTo>
                      <a:pt x="72326" y="10478"/>
                      <a:pt x="58991" y="3810"/>
                      <a:pt x="41846" y="953"/>
                    </a:cubicBezTo>
                    <a:cubicBezTo>
                      <a:pt x="38036" y="0"/>
                      <a:pt x="33274" y="953"/>
                      <a:pt x="28511" y="9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9" name="图形 2">
              <a:extLst>
                <a:ext uri="{FF2B5EF4-FFF2-40B4-BE49-F238E27FC236}">
                  <a16:creationId xmlns:a16="http://schemas.microsoft.com/office/drawing/2014/main" id="{0BDC804E-273E-6336-2668-7ED3B5D41FD5}"/>
                </a:ext>
              </a:extLst>
            </p:cNvPr>
            <p:cNvGrpSpPr/>
            <p:nvPr/>
          </p:nvGrpSpPr>
          <p:grpSpPr>
            <a:xfrm>
              <a:off x="6846539" y="3402411"/>
              <a:ext cx="887760" cy="2456033"/>
              <a:chOff x="6846539" y="3402411"/>
              <a:chExt cx="887760" cy="2456033"/>
            </a:xfrm>
            <a:noFill/>
          </p:grpSpPr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11209444-D07A-1AA8-789E-3AF575F47958}"/>
                  </a:ext>
                </a:extLst>
              </p:cNvPr>
              <p:cNvSpPr/>
              <p:nvPr/>
            </p:nvSpPr>
            <p:spPr>
              <a:xfrm>
                <a:off x="7073265" y="3402411"/>
                <a:ext cx="605147" cy="561893"/>
              </a:xfrm>
              <a:custGeom>
                <a:avLst/>
                <a:gdLst>
                  <a:gd name="connsiteX0" fmla="*/ 546735 w 605147"/>
                  <a:gd name="connsiteY0" fmla="*/ 561894 h 561893"/>
                  <a:gd name="connsiteX1" fmla="*/ 594360 w 605147"/>
                  <a:gd name="connsiteY1" fmla="*/ 330436 h 561893"/>
                  <a:gd name="connsiteX2" fmla="*/ 439103 w 605147"/>
                  <a:gd name="connsiteY2" fmla="*/ 75166 h 561893"/>
                  <a:gd name="connsiteX3" fmla="*/ 202883 w 605147"/>
                  <a:gd name="connsiteY3" fmla="*/ 2776 h 561893"/>
                  <a:gd name="connsiteX4" fmla="*/ 0 w 605147"/>
                  <a:gd name="connsiteY4" fmla="*/ 88501 h 561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5147" h="561893">
                    <a:moveTo>
                      <a:pt x="546735" y="561894"/>
                    </a:moveTo>
                    <a:cubicBezTo>
                      <a:pt x="604837" y="493314"/>
                      <a:pt x="617220" y="415209"/>
                      <a:pt x="594360" y="330436"/>
                    </a:cubicBezTo>
                    <a:cubicBezTo>
                      <a:pt x="566737" y="230424"/>
                      <a:pt x="518160" y="143746"/>
                      <a:pt x="439103" y="75166"/>
                    </a:cubicBezTo>
                    <a:cubicBezTo>
                      <a:pt x="370522" y="15159"/>
                      <a:pt x="290512" y="-8654"/>
                      <a:pt x="202883" y="2776"/>
                    </a:cubicBezTo>
                    <a:cubicBezTo>
                      <a:pt x="128587" y="12301"/>
                      <a:pt x="59055" y="38971"/>
                      <a:pt x="0" y="88501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558A6503-D6E3-ABF7-FE94-39DB45CBC714}"/>
                  </a:ext>
                </a:extLst>
              </p:cNvPr>
              <p:cNvSpPr/>
              <p:nvPr/>
            </p:nvSpPr>
            <p:spPr>
              <a:xfrm>
                <a:off x="6884669" y="4505325"/>
                <a:ext cx="664110" cy="906541"/>
              </a:xfrm>
              <a:custGeom>
                <a:avLst/>
                <a:gdLst>
                  <a:gd name="connsiteX0" fmla="*/ 482918 w 664110"/>
                  <a:gd name="connsiteY0" fmla="*/ 0 h 906541"/>
                  <a:gd name="connsiteX1" fmla="*/ 485775 w 664110"/>
                  <a:gd name="connsiteY1" fmla="*/ 197168 h 906541"/>
                  <a:gd name="connsiteX2" fmla="*/ 550545 w 664110"/>
                  <a:gd name="connsiteY2" fmla="*/ 412432 h 906541"/>
                  <a:gd name="connsiteX3" fmla="*/ 597218 w 664110"/>
                  <a:gd name="connsiteY3" fmla="*/ 614363 h 906541"/>
                  <a:gd name="connsiteX4" fmla="*/ 656273 w 664110"/>
                  <a:gd name="connsiteY4" fmla="*/ 782003 h 906541"/>
                  <a:gd name="connsiteX5" fmla="*/ 659130 w 664110"/>
                  <a:gd name="connsiteY5" fmla="*/ 814388 h 906541"/>
                  <a:gd name="connsiteX6" fmla="*/ 619125 w 664110"/>
                  <a:gd name="connsiteY6" fmla="*/ 851535 h 906541"/>
                  <a:gd name="connsiteX7" fmla="*/ 566738 w 664110"/>
                  <a:gd name="connsiteY7" fmla="*/ 877253 h 906541"/>
                  <a:gd name="connsiteX8" fmla="*/ 501015 w 664110"/>
                  <a:gd name="connsiteY8" fmla="*/ 891540 h 906541"/>
                  <a:gd name="connsiteX9" fmla="*/ 469582 w 664110"/>
                  <a:gd name="connsiteY9" fmla="*/ 895350 h 906541"/>
                  <a:gd name="connsiteX10" fmla="*/ 417195 w 664110"/>
                  <a:gd name="connsiteY10" fmla="*/ 893445 h 906541"/>
                  <a:gd name="connsiteX11" fmla="*/ 388620 w 664110"/>
                  <a:gd name="connsiteY11" fmla="*/ 890588 h 906541"/>
                  <a:gd name="connsiteX12" fmla="*/ 297180 w 664110"/>
                  <a:gd name="connsiteY12" fmla="*/ 892493 h 906541"/>
                  <a:gd name="connsiteX13" fmla="*/ 236220 w 664110"/>
                  <a:gd name="connsiteY13" fmla="*/ 887730 h 906541"/>
                  <a:gd name="connsiteX14" fmla="*/ 170498 w 664110"/>
                  <a:gd name="connsiteY14" fmla="*/ 878205 h 906541"/>
                  <a:gd name="connsiteX15" fmla="*/ 107633 w 664110"/>
                  <a:gd name="connsiteY15" fmla="*/ 867728 h 906541"/>
                  <a:gd name="connsiteX16" fmla="*/ 50483 w 664110"/>
                  <a:gd name="connsiteY16" fmla="*/ 853440 h 906541"/>
                  <a:gd name="connsiteX17" fmla="*/ 0 w 664110"/>
                  <a:gd name="connsiteY17" fmla="*/ 835343 h 90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64110" h="906541">
                    <a:moveTo>
                      <a:pt x="482918" y="0"/>
                    </a:moveTo>
                    <a:cubicBezTo>
                      <a:pt x="458153" y="65722"/>
                      <a:pt x="468630" y="132397"/>
                      <a:pt x="485775" y="197168"/>
                    </a:cubicBezTo>
                    <a:cubicBezTo>
                      <a:pt x="505778" y="269557"/>
                      <a:pt x="531495" y="340043"/>
                      <a:pt x="550545" y="412432"/>
                    </a:cubicBezTo>
                    <a:cubicBezTo>
                      <a:pt x="568643" y="479107"/>
                      <a:pt x="581025" y="547688"/>
                      <a:pt x="597218" y="614363"/>
                    </a:cubicBezTo>
                    <a:cubicBezTo>
                      <a:pt x="611505" y="672465"/>
                      <a:pt x="631507" y="727710"/>
                      <a:pt x="656273" y="782003"/>
                    </a:cubicBezTo>
                    <a:cubicBezTo>
                      <a:pt x="661035" y="792480"/>
                      <a:pt x="669607" y="801053"/>
                      <a:pt x="659130" y="814388"/>
                    </a:cubicBezTo>
                    <a:cubicBezTo>
                      <a:pt x="647700" y="828675"/>
                      <a:pt x="648653" y="854393"/>
                      <a:pt x="619125" y="851535"/>
                    </a:cubicBezTo>
                    <a:cubicBezTo>
                      <a:pt x="598170" y="849630"/>
                      <a:pt x="580073" y="860107"/>
                      <a:pt x="566738" y="877253"/>
                    </a:cubicBezTo>
                    <a:cubicBezTo>
                      <a:pt x="548640" y="899160"/>
                      <a:pt x="528638" y="909638"/>
                      <a:pt x="501015" y="891540"/>
                    </a:cubicBezTo>
                    <a:cubicBezTo>
                      <a:pt x="493395" y="886777"/>
                      <a:pt x="480060" y="886777"/>
                      <a:pt x="469582" y="895350"/>
                    </a:cubicBezTo>
                    <a:cubicBezTo>
                      <a:pt x="452438" y="909638"/>
                      <a:pt x="434340" y="911543"/>
                      <a:pt x="417195" y="893445"/>
                    </a:cubicBezTo>
                    <a:cubicBezTo>
                      <a:pt x="410528" y="885825"/>
                      <a:pt x="398145" y="883920"/>
                      <a:pt x="388620" y="890588"/>
                    </a:cubicBezTo>
                    <a:cubicBezTo>
                      <a:pt x="358140" y="912495"/>
                      <a:pt x="325755" y="905827"/>
                      <a:pt x="297180" y="892493"/>
                    </a:cubicBezTo>
                    <a:cubicBezTo>
                      <a:pt x="276225" y="882015"/>
                      <a:pt x="258128" y="882015"/>
                      <a:pt x="236220" y="887730"/>
                    </a:cubicBezTo>
                    <a:cubicBezTo>
                      <a:pt x="213360" y="893445"/>
                      <a:pt x="191453" y="895350"/>
                      <a:pt x="170498" y="878205"/>
                    </a:cubicBezTo>
                    <a:cubicBezTo>
                      <a:pt x="152400" y="862965"/>
                      <a:pt x="130493" y="861060"/>
                      <a:pt x="107633" y="867728"/>
                    </a:cubicBezTo>
                    <a:cubicBezTo>
                      <a:pt x="85725" y="874395"/>
                      <a:pt x="64770" y="868680"/>
                      <a:pt x="50483" y="853440"/>
                    </a:cubicBezTo>
                    <a:cubicBezTo>
                      <a:pt x="35243" y="838200"/>
                      <a:pt x="19050" y="835343"/>
                      <a:pt x="0" y="83534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16A5E063-F6F9-B248-BE27-08D84D686CE6}"/>
                  </a:ext>
                </a:extLst>
              </p:cNvPr>
              <p:cNvSpPr/>
              <p:nvPr/>
            </p:nvSpPr>
            <p:spPr>
              <a:xfrm>
                <a:off x="7094219" y="3544252"/>
                <a:ext cx="436244" cy="355282"/>
              </a:xfrm>
              <a:custGeom>
                <a:avLst/>
                <a:gdLst>
                  <a:gd name="connsiteX0" fmla="*/ 0 w 436244"/>
                  <a:gd name="connsiteY0" fmla="*/ 0 h 355282"/>
                  <a:gd name="connsiteX1" fmla="*/ 144780 w 436244"/>
                  <a:gd name="connsiteY1" fmla="*/ 50482 h 355282"/>
                  <a:gd name="connsiteX2" fmla="*/ 239078 w 436244"/>
                  <a:gd name="connsiteY2" fmla="*/ 61913 h 355282"/>
                  <a:gd name="connsiteX3" fmla="*/ 340995 w 436244"/>
                  <a:gd name="connsiteY3" fmla="*/ 179070 h 355282"/>
                  <a:gd name="connsiteX4" fmla="*/ 436245 w 436244"/>
                  <a:gd name="connsiteY4" fmla="*/ 355282 h 35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244" h="355282">
                    <a:moveTo>
                      <a:pt x="0" y="0"/>
                    </a:moveTo>
                    <a:cubicBezTo>
                      <a:pt x="42863" y="33338"/>
                      <a:pt x="90488" y="49530"/>
                      <a:pt x="144780" y="50482"/>
                    </a:cubicBezTo>
                    <a:cubicBezTo>
                      <a:pt x="176213" y="50482"/>
                      <a:pt x="209550" y="52388"/>
                      <a:pt x="239078" y="61913"/>
                    </a:cubicBezTo>
                    <a:cubicBezTo>
                      <a:pt x="295275" y="80010"/>
                      <a:pt x="331470" y="120967"/>
                      <a:pt x="340995" y="179070"/>
                    </a:cubicBezTo>
                    <a:cubicBezTo>
                      <a:pt x="352425" y="249555"/>
                      <a:pt x="373380" y="313372"/>
                      <a:pt x="436245" y="35528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A3D78CC7-6D87-AC63-44BB-2F9B5D29F1D2}"/>
                  </a:ext>
                </a:extLst>
              </p:cNvPr>
              <p:cNvSpPr/>
              <p:nvPr/>
            </p:nvSpPr>
            <p:spPr>
              <a:xfrm>
                <a:off x="6885622" y="4515802"/>
                <a:ext cx="204224" cy="808672"/>
              </a:xfrm>
              <a:custGeom>
                <a:avLst/>
                <a:gdLst>
                  <a:gd name="connsiteX0" fmla="*/ 193358 w 204224"/>
                  <a:gd name="connsiteY0" fmla="*/ 0 h 808672"/>
                  <a:gd name="connsiteX1" fmla="*/ 166688 w 204224"/>
                  <a:gd name="connsiteY1" fmla="*/ 243840 h 808672"/>
                  <a:gd name="connsiteX2" fmla="*/ 104775 w 204224"/>
                  <a:gd name="connsiteY2" fmla="*/ 488632 h 808672"/>
                  <a:gd name="connsiteX3" fmla="*/ 20955 w 204224"/>
                  <a:gd name="connsiteY3" fmla="*/ 748665 h 808672"/>
                  <a:gd name="connsiteX4" fmla="*/ 0 w 204224"/>
                  <a:gd name="connsiteY4" fmla="*/ 808672 h 80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224" h="808672">
                    <a:moveTo>
                      <a:pt x="193358" y="0"/>
                    </a:moveTo>
                    <a:cubicBezTo>
                      <a:pt x="215265" y="84772"/>
                      <a:pt x="202883" y="166688"/>
                      <a:pt x="166688" y="243840"/>
                    </a:cubicBezTo>
                    <a:cubicBezTo>
                      <a:pt x="129540" y="321945"/>
                      <a:pt x="120015" y="405765"/>
                      <a:pt x="104775" y="488632"/>
                    </a:cubicBezTo>
                    <a:cubicBezTo>
                      <a:pt x="87630" y="579120"/>
                      <a:pt x="60008" y="665797"/>
                      <a:pt x="20955" y="748665"/>
                    </a:cubicBezTo>
                    <a:cubicBezTo>
                      <a:pt x="12383" y="767715"/>
                      <a:pt x="6668" y="788670"/>
                      <a:pt x="0" y="80867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D8B1D5EE-4CCB-BD4A-C991-387D0971B37D}"/>
                  </a:ext>
                </a:extLst>
              </p:cNvPr>
              <p:cNvSpPr/>
              <p:nvPr/>
            </p:nvSpPr>
            <p:spPr>
              <a:xfrm>
                <a:off x="6917055" y="4252912"/>
                <a:ext cx="206692" cy="572452"/>
              </a:xfrm>
              <a:custGeom>
                <a:avLst/>
                <a:gdLst>
                  <a:gd name="connsiteX0" fmla="*/ 206692 w 206692"/>
                  <a:gd name="connsiteY0" fmla="*/ 0 h 572452"/>
                  <a:gd name="connsiteX1" fmla="*/ 180022 w 206692"/>
                  <a:gd name="connsiteY1" fmla="*/ 4763 h 572452"/>
                  <a:gd name="connsiteX2" fmla="*/ 117157 w 206692"/>
                  <a:gd name="connsiteY2" fmla="*/ 60007 h 572452"/>
                  <a:gd name="connsiteX3" fmla="*/ 78105 w 206692"/>
                  <a:gd name="connsiteY3" fmla="*/ 183832 h 572452"/>
                  <a:gd name="connsiteX4" fmla="*/ 31432 w 206692"/>
                  <a:gd name="connsiteY4" fmla="*/ 391478 h 572452"/>
                  <a:gd name="connsiteX5" fmla="*/ 7620 w 206692"/>
                  <a:gd name="connsiteY5" fmla="*/ 543878 h 572452"/>
                  <a:gd name="connsiteX6" fmla="*/ 0 w 206692"/>
                  <a:gd name="connsiteY6" fmla="*/ 572453 h 572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692" h="572452">
                    <a:moveTo>
                      <a:pt x="206692" y="0"/>
                    </a:moveTo>
                    <a:cubicBezTo>
                      <a:pt x="200025" y="13335"/>
                      <a:pt x="189547" y="-953"/>
                      <a:pt x="180022" y="4763"/>
                    </a:cubicBezTo>
                    <a:cubicBezTo>
                      <a:pt x="155257" y="19050"/>
                      <a:pt x="131445" y="32385"/>
                      <a:pt x="117157" y="60007"/>
                    </a:cubicBezTo>
                    <a:cubicBezTo>
                      <a:pt x="97155" y="99060"/>
                      <a:pt x="86677" y="140970"/>
                      <a:pt x="78105" y="183832"/>
                    </a:cubicBezTo>
                    <a:cubicBezTo>
                      <a:pt x="63817" y="253365"/>
                      <a:pt x="45720" y="321945"/>
                      <a:pt x="31432" y="391478"/>
                    </a:cubicBezTo>
                    <a:cubicBezTo>
                      <a:pt x="20955" y="441960"/>
                      <a:pt x="15240" y="493395"/>
                      <a:pt x="7620" y="543878"/>
                    </a:cubicBezTo>
                    <a:cubicBezTo>
                      <a:pt x="5715" y="553403"/>
                      <a:pt x="2857" y="562928"/>
                      <a:pt x="0" y="5724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1D5FC33B-CC32-5943-2E69-AE042C783178}"/>
                  </a:ext>
                </a:extLst>
              </p:cNvPr>
              <p:cNvSpPr/>
              <p:nvPr/>
            </p:nvSpPr>
            <p:spPr>
              <a:xfrm>
                <a:off x="7378064" y="4379594"/>
                <a:ext cx="353501" cy="280978"/>
              </a:xfrm>
              <a:custGeom>
                <a:avLst/>
                <a:gdLst>
                  <a:gd name="connsiteX0" fmla="*/ 346710 w 353501"/>
                  <a:gd name="connsiteY0" fmla="*/ 0 h 280978"/>
                  <a:gd name="connsiteX1" fmla="*/ 346710 w 353501"/>
                  <a:gd name="connsiteY1" fmla="*/ 18098 h 280978"/>
                  <a:gd name="connsiteX2" fmla="*/ 257175 w 353501"/>
                  <a:gd name="connsiteY2" fmla="*/ 56198 h 280978"/>
                  <a:gd name="connsiteX3" fmla="*/ 220980 w 353501"/>
                  <a:gd name="connsiteY3" fmla="*/ 80963 h 280978"/>
                  <a:gd name="connsiteX4" fmla="*/ 129540 w 353501"/>
                  <a:gd name="connsiteY4" fmla="*/ 222885 h 280978"/>
                  <a:gd name="connsiteX5" fmla="*/ 84773 w 353501"/>
                  <a:gd name="connsiteY5" fmla="*/ 273368 h 280978"/>
                  <a:gd name="connsiteX6" fmla="*/ 23813 w 353501"/>
                  <a:gd name="connsiteY6" fmla="*/ 255270 h 280978"/>
                  <a:gd name="connsiteX7" fmla="*/ 2858 w 353501"/>
                  <a:gd name="connsiteY7" fmla="*/ 179070 h 280978"/>
                  <a:gd name="connsiteX8" fmla="*/ 0 w 353501"/>
                  <a:gd name="connsiteY8" fmla="*/ 141923 h 280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3501" h="280978">
                    <a:moveTo>
                      <a:pt x="346710" y="0"/>
                    </a:moveTo>
                    <a:cubicBezTo>
                      <a:pt x="356235" y="5715"/>
                      <a:pt x="355283" y="12383"/>
                      <a:pt x="346710" y="18098"/>
                    </a:cubicBezTo>
                    <a:cubicBezTo>
                      <a:pt x="320040" y="38100"/>
                      <a:pt x="289560" y="52388"/>
                      <a:pt x="257175" y="56198"/>
                    </a:cubicBezTo>
                    <a:cubicBezTo>
                      <a:pt x="238125" y="59055"/>
                      <a:pt x="229553" y="67628"/>
                      <a:pt x="220980" y="80963"/>
                    </a:cubicBezTo>
                    <a:cubicBezTo>
                      <a:pt x="190500" y="128588"/>
                      <a:pt x="159068" y="175260"/>
                      <a:pt x="129540" y="222885"/>
                    </a:cubicBezTo>
                    <a:cubicBezTo>
                      <a:pt x="117158" y="241935"/>
                      <a:pt x="105728" y="260985"/>
                      <a:pt x="84773" y="273368"/>
                    </a:cubicBezTo>
                    <a:cubicBezTo>
                      <a:pt x="59055" y="287655"/>
                      <a:pt x="40005" y="281940"/>
                      <a:pt x="23813" y="255270"/>
                    </a:cubicBezTo>
                    <a:cubicBezTo>
                      <a:pt x="10478" y="231458"/>
                      <a:pt x="8573" y="204788"/>
                      <a:pt x="2858" y="179070"/>
                    </a:cubicBezTo>
                    <a:cubicBezTo>
                      <a:pt x="953" y="166688"/>
                      <a:pt x="953" y="154305"/>
                      <a:pt x="0" y="14192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56C4A306-3B41-3D7E-E86E-9D0AB3236A4B}"/>
                  </a:ext>
                </a:extLst>
              </p:cNvPr>
              <p:cNvSpPr/>
              <p:nvPr/>
            </p:nvSpPr>
            <p:spPr>
              <a:xfrm>
                <a:off x="7090398" y="5412105"/>
                <a:ext cx="101928" cy="358170"/>
              </a:xfrm>
              <a:custGeom>
                <a:avLst/>
                <a:gdLst>
                  <a:gd name="connsiteX0" fmla="*/ 101929 w 101928"/>
                  <a:gd name="connsiteY0" fmla="*/ 0 h 358170"/>
                  <a:gd name="connsiteX1" fmla="*/ 91451 w 101928"/>
                  <a:gd name="connsiteY1" fmla="*/ 55245 h 358170"/>
                  <a:gd name="connsiteX2" fmla="*/ 80974 w 101928"/>
                  <a:gd name="connsiteY2" fmla="*/ 291465 h 358170"/>
                  <a:gd name="connsiteX3" fmla="*/ 28586 w 101928"/>
                  <a:gd name="connsiteY3" fmla="*/ 356235 h 358170"/>
                  <a:gd name="connsiteX4" fmla="*/ 2869 w 101928"/>
                  <a:gd name="connsiteY4" fmla="*/ 351472 h 358170"/>
                  <a:gd name="connsiteX5" fmla="*/ 5726 w 101928"/>
                  <a:gd name="connsiteY5" fmla="*/ 327660 h 358170"/>
                  <a:gd name="connsiteX6" fmla="*/ 11441 w 101928"/>
                  <a:gd name="connsiteY6" fmla="*/ 317182 h 35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928" h="358170">
                    <a:moveTo>
                      <a:pt x="101929" y="0"/>
                    </a:moveTo>
                    <a:cubicBezTo>
                      <a:pt x="93357" y="17145"/>
                      <a:pt x="93357" y="37147"/>
                      <a:pt x="91451" y="55245"/>
                    </a:cubicBezTo>
                    <a:cubicBezTo>
                      <a:pt x="86689" y="134302"/>
                      <a:pt x="83832" y="212407"/>
                      <a:pt x="80974" y="291465"/>
                    </a:cubicBezTo>
                    <a:cubicBezTo>
                      <a:pt x="80021" y="320993"/>
                      <a:pt x="57161" y="351472"/>
                      <a:pt x="28586" y="356235"/>
                    </a:cubicBezTo>
                    <a:cubicBezTo>
                      <a:pt x="20014" y="358140"/>
                      <a:pt x="9536" y="360997"/>
                      <a:pt x="2869" y="351472"/>
                    </a:cubicBezTo>
                    <a:cubicBezTo>
                      <a:pt x="-2846" y="342900"/>
                      <a:pt x="964" y="335280"/>
                      <a:pt x="5726" y="327660"/>
                    </a:cubicBezTo>
                    <a:cubicBezTo>
                      <a:pt x="7632" y="324802"/>
                      <a:pt x="9536" y="320993"/>
                      <a:pt x="11441" y="31718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797BF25E-1F33-6AEB-DA8D-E31A4147EB9D}"/>
                  </a:ext>
                </a:extLst>
              </p:cNvPr>
              <p:cNvSpPr/>
              <p:nvPr/>
            </p:nvSpPr>
            <p:spPr>
              <a:xfrm>
                <a:off x="7120890" y="4262053"/>
                <a:ext cx="272799" cy="288991"/>
              </a:xfrm>
              <a:custGeom>
                <a:avLst/>
                <a:gdLst>
                  <a:gd name="connsiteX0" fmla="*/ 220980 w 272799"/>
                  <a:gd name="connsiteY0" fmla="*/ 196599 h 288991"/>
                  <a:gd name="connsiteX1" fmla="*/ 205740 w 272799"/>
                  <a:gd name="connsiteY1" fmla="*/ 202315 h 288991"/>
                  <a:gd name="connsiteX2" fmla="*/ 185737 w 272799"/>
                  <a:gd name="connsiteY2" fmla="*/ 172787 h 288991"/>
                  <a:gd name="connsiteX3" fmla="*/ 170497 w 272799"/>
                  <a:gd name="connsiteY3" fmla="*/ 213744 h 288991"/>
                  <a:gd name="connsiteX4" fmla="*/ 118110 w 272799"/>
                  <a:gd name="connsiteY4" fmla="*/ 215649 h 288991"/>
                  <a:gd name="connsiteX5" fmla="*/ 136208 w 272799"/>
                  <a:gd name="connsiteY5" fmla="*/ 235652 h 288991"/>
                  <a:gd name="connsiteX6" fmla="*/ 111442 w 272799"/>
                  <a:gd name="connsiteY6" fmla="*/ 256607 h 288991"/>
                  <a:gd name="connsiteX7" fmla="*/ 157162 w 272799"/>
                  <a:gd name="connsiteY7" fmla="*/ 251844 h 288991"/>
                  <a:gd name="connsiteX8" fmla="*/ 174308 w 272799"/>
                  <a:gd name="connsiteY8" fmla="*/ 288992 h 288991"/>
                  <a:gd name="connsiteX9" fmla="*/ 199072 w 272799"/>
                  <a:gd name="connsiteY9" fmla="*/ 262322 h 288991"/>
                  <a:gd name="connsiteX10" fmla="*/ 215265 w 272799"/>
                  <a:gd name="connsiteY10" fmla="*/ 272800 h 288991"/>
                  <a:gd name="connsiteX11" fmla="*/ 225742 w 272799"/>
                  <a:gd name="connsiteY11" fmla="*/ 243272 h 288991"/>
                  <a:gd name="connsiteX12" fmla="*/ 236220 w 272799"/>
                  <a:gd name="connsiteY12" fmla="*/ 227079 h 288991"/>
                  <a:gd name="connsiteX13" fmla="*/ 240983 w 272799"/>
                  <a:gd name="connsiteY13" fmla="*/ 209934 h 288991"/>
                  <a:gd name="connsiteX14" fmla="*/ 264795 w 272799"/>
                  <a:gd name="connsiteY14" fmla="*/ 47057 h 288991"/>
                  <a:gd name="connsiteX15" fmla="*/ 260033 w 272799"/>
                  <a:gd name="connsiteY15" fmla="*/ 5147 h 288991"/>
                  <a:gd name="connsiteX16" fmla="*/ 220028 w 272799"/>
                  <a:gd name="connsiteY16" fmla="*/ 15624 h 288991"/>
                  <a:gd name="connsiteX17" fmla="*/ 183833 w 272799"/>
                  <a:gd name="connsiteY17" fmla="*/ 88967 h 288991"/>
                  <a:gd name="connsiteX18" fmla="*/ 149542 w 272799"/>
                  <a:gd name="connsiteY18" fmla="*/ 109922 h 288991"/>
                  <a:gd name="connsiteX19" fmla="*/ 68580 w 272799"/>
                  <a:gd name="connsiteY19" fmla="*/ 109922 h 288991"/>
                  <a:gd name="connsiteX20" fmla="*/ 28575 w 272799"/>
                  <a:gd name="connsiteY20" fmla="*/ 77537 h 288991"/>
                  <a:gd name="connsiteX21" fmla="*/ 0 w 272799"/>
                  <a:gd name="connsiteY21" fmla="*/ 1337 h 28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2799" h="288991">
                    <a:moveTo>
                      <a:pt x="220980" y="196599"/>
                    </a:moveTo>
                    <a:cubicBezTo>
                      <a:pt x="216217" y="198504"/>
                      <a:pt x="210503" y="200409"/>
                      <a:pt x="205740" y="202315"/>
                    </a:cubicBezTo>
                    <a:cubicBezTo>
                      <a:pt x="197167" y="192790"/>
                      <a:pt x="202883" y="176597"/>
                      <a:pt x="185737" y="172787"/>
                    </a:cubicBezTo>
                    <a:cubicBezTo>
                      <a:pt x="169545" y="181359"/>
                      <a:pt x="177165" y="199457"/>
                      <a:pt x="170497" y="213744"/>
                    </a:cubicBezTo>
                    <a:cubicBezTo>
                      <a:pt x="153353" y="218507"/>
                      <a:pt x="135255" y="194694"/>
                      <a:pt x="118110" y="215649"/>
                    </a:cubicBezTo>
                    <a:cubicBezTo>
                      <a:pt x="117158" y="228984"/>
                      <a:pt x="134303" y="226127"/>
                      <a:pt x="136208" y="235652"/>
                    </a:cubicBezTo>
                    <a:cubicBezTo>
                      <a:pt x="133350" y="248034"/>
                      <a:pt x="117158" y="246129"/>
                      <a:pt x="111442" y="256607"/>
                    </a:cubicBezTo>
                    <a:cubicBezTo>
                      <a:pt x="123825" y="269942"/>
                      <a:pt x="123825" y="269942"/>
                      <a:pt x="157162" y="251844"/>
                    </a:cubicBezTo>
                    <a:cubicBezTo>
                      <a:pt x="178117" y="257559"/>
                      <a:pt x="153353" y="282325"/>
                      <a:pt x="174308" y="288992"/>
                    </a:cubicBezTo>
                    <a:cubicBezTo>
                      <a:pt x="188595" y="286134"/>
                      <a:pt x="189547" y="270894"/>
                      <a:pt x="199072" y="262322"/>
                    </a:cubicBezTo>
                    <a:cubicBezTo>
                      <a:pt x="207645" y="261369"/>
                      <a:pt x="209550" y="269942"/>
                      <a:pt x="215265" y="272800"/>
                    </a:cubicBezTo>
                    <a:cubicBezTo>
                      <a:pt x="228600" y="267084"/>
                      <a:pt x="220028" y="252797"/>
                      <a:pt x="225742" y="243272"/>
                    </a:cubicBezTo>
                    <a:cubicBezTo>
                      <a:pt x="228600" y="237557"/>
                      <a:pt x="221933" y="227079"/>
                      <a:pt x="236220" y="227079"/>
                    </a:cubicBezTo>
                    <a:cubicBezTo>
                      <a:pt x="243840" y="227079"/>
                      <a:pt x="242887" y="215649"/>
                      <a:pt x="240983" y="209934"/>
                    </a:cubicBezTo>
                    <a:cubicBezTo>
                      <a:pt x="223837" y="151832"/>
                      <a:pt x="237172" y="98492"/>
                      <a:pt x="264795" y="47057"/>
                    </a:cubicBezTo>
                    <a:cubicBezTo>
                      <a:pt x="272415" y="32769"/>
                      <a:pt x="280035" y="17529"/>
                      <a:pt x="260033" y="5147"/>
                    </a:cubicBezTo>
                    <a:cubicBezTo>
                      <a:pt x="244792" y="-4378"/>
                      <a:pt x="230505" y="-568"/>
                      <a:pt x="220028" y="15624"/>
                    </a:cubicBezTo>
                    <a:cubicBezTo>
                      <a:pt x="205740" y="39437"/>
                      <a:pt x="192405" y="63249"/>
                      <a:pt x="183833" y="88967"/>
                    </a:cubicBezTo>
                    <a:cubicBezTo>
                      <a:pt x="178117" y="105159"/>
                      <a:pt x="166687" y="110874"/>
                      <a:pt x="149542" y="109922"/>
                    </a:cubicBezTo>
                    <a:cubicBezTo>
                      <a:pt x="122872" y="108969"/>
                      <a:pt x="95250" y="108017"/>
                      <a:pt x="68580" y="109922"/>
                    </a:cubicBezTo>
                    <a:cubicBezTo>
                      <a:pt x="42863" y="111827"/>
                      <a:pt x="34290" y="98492"/>
                      <a:pt x="28575" y="77537"/>
                    </a:cubicBezTo>
                    <a:cubicBezTo>
                      <a:pt x="20955" y="50867"/>
                      <a:pt x="14288" y="25149"/>
                      <a:pt x="0" y="1337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ADB695EF-071F-35ED-57E7-D2281CC9AFED}"/>
                  </a:ext>
                </a:extLst>
              </p:cNvPr>
              <p:cNvSpPr/>
              <p:nvPr/>
            </p:nvSpPr>
            <p:spPr>
              <a:xfrm>
                <a:off x="6898321" y="3517582"/>
                <a:ext cx="149225" cy="336232"/>
              </a:xfrm>
              <a:custGeom>
                <a:avLst/>
                <a:gdLst>
                  <a:gd name="connsiteX0" fmla="*/ 149226 w 149225"/>
                  <a:gd name="connsiteY0" fmla="*/ 0 h 336232"/>
                  <a:gd name="connsiteX1" fmla="*/ 1588 w 149225"/>
                  <a:gd name="connsiteY1" fmla="*/ 225743 h 336232"/>
                  <a:gd name="connsiteX2" fmla="*/ 28258 w 149225"/>
                  <a:gd name="connsiteY2" fmla="*/ 336233 h 33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225" h="336232">
                    <a:moveTo>
                      <a:pt x="149226" y="0"/>
                    </a:moveTo>
                    <a:cubicBezTo>
                      <a:pt x="72073" y="19050"/>
                      <a:pt x="-12699" y="120968"/>
                      <a:pt x="1588" y="225743"/>
                    </a:cubicBezTo>
                    <a:cubicBezTo>
                      <a:pt x="6351" y="263843"/>
                      <a:pt x="10161" y="301943"/>
                      <a:pt x="28258" y="33623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2F17D90E-F920-F0D3-BC4F-8425EAFD9A7E}"/>
                  </a:ext>
                </a:extLst>
              </p:cNvPr>
              <p:cNvSpPr/>
              <p:nvPr/>
            </p:nvSpPr>
            <p:spPr>
              <a:xfrm>
                <a:off x="7110412" y="5414962"/>
                <a:ext cx="16374" cy="303847"/>
              </a:xfrm>
              <a:custGeom>
                <a:avLst/>
                <a:gdLst>
                  <a:gd name="connsiteX0" fmla="*/ 0 w 16374"/>
                  <a:gd name="connsiteY0" fmla="*/ 0 h 303847"/>
                  <a:gd name="connsiteX1" fmla="*/ 15240 w 16374"/>
                  <a:gd name="connsiteY1" fmla="*/ 233363 h 303847"/>
                  <a:gd name="connsiteX2" fmla="*/ 0 w 16374"/>
                  <a:gd name="connsiteY2" fmla="*/ 303848 h 30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74" h="303847">
                    <a:moveTo>
                      <a:pt x="0" y="0"/>
                    </a:moveTo>
                    <a:cubicBezTo>
                      <a:pt x="8572" y="78105"/>
                      <a:pt x="13335" y="155257"/>
                      <a:pt x="15240" y="233363"/>
                    </a:cubicBezTo>
                    <a:cubicBezTo>
                      <a:pt x="16193" y="258127"/>
                      <a:pt x="20955" y="283845"/>
                      <a:pt x="0" y="30384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DF5ABA31-07DC-0C5D-34B1-1AB3974B0598}"/>
                  </a:ext>
                </a:extLst>
              </p:cNvPr>
              <p:cNvSpPr/>
              <p:nvPr/>
            </p:nvSpPr>
            <p:spPr>
              <a:xfrm>
                <a:off x="6959917" y="4536757"/>
                <a:ext cx="92392" cy="307657"/>
              </a:xfrm>
              <a:custGeom>
                <a:avLst/>
                <a:gdLst>
                  <a:gd name="connsiteX0" fmla="*/ 92392 w 92392"/>
                  <a:gd name="connsiteY0" fmla="*/ 0 h 307657"/>
                  <a:gd name="connsiteX1" fmla="*/ 15240 w 92392"/>
                  <a:gd name="connsiteY1" fmla="*/ 236220 h 307657"/>
                  <a:gd name="connsiteX2" fmla="*/ 0 w 92392"/>
                  <a:gd name="connsiteY2" fmla="*/ 307658 h 30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392" h="307657">
                    <a:moveTo>
                      <a:pt x="92392" y="0"/>
                    </a:moveTo>
                    <a:cubicBezTo>
                      <a:pt x="62865" y="77153"/>
                      <a:pt x="38100" y="156210"/>
                      <a:pt x="15240" y="236220"/>
                    </a:cubicBezTo>
                    <a:cubicBezTo>
                      <a:pt x="8572" y="260033"/>
                      <a:pt x="5715" y="283845"/>
                      <a:pt x="0" y="30765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DC5164D0-B677-588C-273B-52B52E9D685F}"/>
                  </a:ext>
                </a:extLst>
              </p:cNvPr>
              <p:cNvSpPr/>
              <p:nvPr/>
            </p:nvSpPr>
            <p:spPr>
              <a:xfrm>
                <a:off x="7298919" y="5425439"/>
                <a:ext cx="21995" cy="283845"/>
              </a:xfrm>
              <a:custGeom>
                <a:avLst/>
                <a:gdLst>
                  <a:gd name="connsiteX0" fmla="*/ 21995 w 21995"/>
                  <a:gd name="connsiteY0" fmla="*/ 0 h 283845"/>
                  <a:gd name="connsiteX1" fmla="*/ 1041 w 21995"/>
                  <a:gd name="connsiteY1" fmla="*/ 283845 h 28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995" h="283845">
                    <a:moveTo>
                      <a:pt x="21995" y="0"/>
                    </a:moveTo>
                    <a:cubicBezTo>
                      <a:pt x="8660" y="94298"/>
                      <a:pt x="-3722" y="188595"/>
                      <a:pt x="1041" y="28384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8F988698-9BB5-2A25-8FAF-DA40F2DF84A4}"/>
                  </a:ext>
                </a:extLst>
              </p:cNvPr>
              <p:cNvSpPr/>
              <p:nvPr/>
            </p:nvSpPr>
            <p:spPr>
              <a:xfrm>
                <a:off x="7239452" y="5425439"/>
                <a:ext cx="10024" cy="283845"/>
              </a:xfrm>
              <a:custGeom>
                <a:avLst/>
                <a:gdLst>
                  <a:gd name="connsiteX0" fmla="*/ 2405 w 10024"/>
                  <a:gd name="connsiteY0" fmla="*/ 0 h 283845"/>
                  <a:gd name="connsiteX1" fmla="*/ 6215 w 10024"/>
                  <a:gd name="connsiteY1" fmla="*/ 162878 h 283845"/>
                  <a:gd name="connsiteX2" fmla="*/ 10024 w 10024"/>
                  <a:gd name="connsiteY2" fmla="*/ 283845 h 283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24" h="283845">
                    <a:moveTo>
                      <a:pt x="2405" y="0"/>
                    </a:moveTo>
                    <a:cubicBezTo>
                      <a:pt x="-2358" y="54293"/>
                      <a:pt x="499" y="108585"/>
                      <a:pt x="6215" y="162878"/>
                    </a:cubicBezTo>
                    <a:cubicBezTo>
                      <a:pt x="10024" y="202883"/>
                      <a:pt x="9072" y="243840"/>
                      <a:pt x="10024" y="28384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FDD719B4-CA53-3909-BC5B-259A7FE981D8}"/>
                  </a:ext>
                </a:extLst>
              </p:cNvPr>
              <p:cNvSpPr/>
              <p:nvPr/>
            </p:nvSpPr>
            <p:spPr>
              <a:xfrm>
                <a:off x="6994207" y="3559492"/>
                <a:ext cx="86937" cy="272414"/>
              </a:xfrm>
              <a:custGeom>
                <a:avLst/>
                <a:gdLst>
                  <a:gd name="connsiteX0" fmla="*/ 84773 w 86937"/>
                  <a:gd name="connsiteY0" fmla="*/ 0 h 272414"/>
                  <a:gd name="connsiteX1" fmla="*/ 86678 w 86937"/>
                  <a:gd name="connsiteY1" fmla="*/ 70485 h 272414"/>
                  <a:gd name="connsiteX2" fmla="*/ 0 w 86937"/>
                  <a:gd name="connsiteY2" fmla="*/ 272415 h 27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937" h="272414">
                    <a:moveTo>
                      <a:pt x="84773" y="0"/>
                    </a:moveTo>
                    <a:cubicBezTo>
                      <a:pt x="85725" y="23813"/>
                      <a:pt x="87630" y="47625"/>
                      <a:pt x="86678" y="70485"/>
                    </a:cubicBezTo>
                    <a:cubicBezTo>
                      <a:pt x="83820" y="148590"/>
                      <a:pt x="61913" y="219075"/>
                      <a:pt x="0" y="2724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91481863-8B2A-2B3D-0300-0E6D53ABDA18}"/>
                  </a:ext>
                </a:extLst>
              </p:cNvPr>
              <p:cNvSpPr/>
              <p:nvPr/>
            </p:nvSpPr>
            <p:spPr>
              <a:xfrm>
                <a:off x="6971347" y="3934838"/>
                <a:ext cx="525779" cy="263515"/>
              </a:xfrm>
              <a:custGeom>
                <a:avLst/>
                <a:gdLst>
                  <a:gd name="connsiteX0" fmla="*/ 0 w 525779"/>
                  <a:gd name="connsiteY0" fmla="*/ 892 h 263515"/>
                  <a:gd name="connsiteX1" fmla="*/ 25718 w 525779"/>
                  <a:gd name="connsiteY1" fmla="*/ 24704 h 263515"/>
                  <a:gd name="connsiteX2" fmla="*/ 110490 w 525779"/>
                  <a:gd name="connsiteY2" fmla="*/ 192344 h 263515"/>
                  <a:gd name="connsiteX3" fmla="*/ 318135 w 525779"/>
                  <a:gd name="connsiteY3" fmla="*/ 259019 h 263515"/>
                  <a:gd name="connsiteX4" fmla="*/ 509588 w 525779"/>
                  <a:gd name="connsiteY4" fmla="*/ 92331 h 263515"/>
                  <a:gd name="connsiteX5" fmla="*/ 525780 w 525779"/>
                  <a:gd name="connsiteY5" fmla="*/ 55184 h 263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779" h="263515">
                    <a:moveTo>
                      <a:pt x="0" y="892"/>
                    </a:moveTo>
                    <a:cubicBezTo>
                      <a:pt x="20003" y="-3871"/>
                      <a:pt x="22860" y="11369"/>
                      <a:pt x="25718" y="24704"/>
                    </a:cubicBezTo>
                    <a:cubicBezTo>
                      <a:pt x="39053" y="88521"/>
                      <a:pt x="64770" y="145671"/>
                      <a:pt x="110490" y="192344"/>
                    </a:cubicBezTo>
                    <a:cubicBezTo>
                      <a:pt x="167640" y="250446"/>
                      <a:pt x="235267" y="274259"/>
                      <a:pt x="318135" y="259019"/>
                    </a:cubicBezTo>
                    <a:cubicBezTo>
                      <a:pt x="416242" y="240921"/>
                      <a:pt x="468630" y="174246"/>
                      <a:pt x="509588" y="92331"/>
                    </a:cubicBezTo>
                    <a:cubicBezTo>
                      <a:pt x="515303" y="79949"/>
                      <a:pt x="520065" y="67567"/>
                      <a:pt x="525780" y="5518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0204D056-C03C-765D-517D-D9FA94C0219E}"/>
                  </a:ext>
                </a:extLst>
              </p:cNvPr>
              <p:cNvSpPr/>
              <p:nvPr/>
            </p:nvSpPr>
            <p:spPr>
              <a:xfrm>
                <a:off x="6846539" y="4022407"/>
                <a:ext cx="195292" cy="140579"/>
              </a:xfrm>
              <a:custGeom>
                <a:avLst/>
                <a:gdLst>
                  <a:gd name="connsiteX0" fmla="*/ 6698 w 195292"/>
                  <a:gd name="connsiteY0" fmla="*/ 0 h 140579"/>
                  <a:gd name="connsiteX1" fmla="*/ 2888 w 195292"/>
                  <a:gd name="connsiteY1" fmla="*/ 63818 h 140579"/>
                  <a:gd name="connsiteX2" fmla="*/ 98138 w 195292"/>
                  <a:gd name="connsiteY2" fmla="*/ 140018 h 140579"/>
                  <a:gd name="connsiteX3" fmla="*/ 195293 w 195292"/>
                  <a:gd name="connsiteY3" fmla="*/ 84773 h 140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292" h="140579">
                    <a:moveTo>
                      <a:pt x="6698" y="0"/>
                    </a:moveTo>
                    <a:cubicBezTo>
                      <a:pt x="7651" y="20955"/>
                      <a:pt x="-5684" y="40005"/>
                      <a:pt x="2888" y="63818"/>
                    </a:cubicBezTo>
                    <a:cubicBezTo>
                      <a:pt x="20033" y="111443"/>
                      <a:pt x="45751" y="135255"/>
                      <a:pt x="98138" y="140018"/>
                    </a:cubicBezTo>
                    <a:cubicBezTo>
                      <a:pt x="143858" y="143828"/>
                      <a:pt x="177195" y="128588"/>
                      <a:pt x="195293" y="8477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2A169A30-A3F8-D234-BA0A-E05666260E3F}"/>
                  </a:ext>
                </a:extLst>
              </p:cNvPr>
              <p:cNvSpPr/>
              <p:nvPr/>
            </p:nvSpPr>
            <p:spPr>
              <a:xfrm>
                <a:off x="6896187" y="3967162"/>
                <a:ext cx="90755" cy="98570"/>
              </a:xfrm>
              <a:custGeom>
                <a:avLst/>
                <a:gdLst>
                  <a:gd name="connsiteX0" fmla="*/ 72303 w 90755"/>
                  <a:gd name="connsiteY0" fmla="*/ 0 h 98570"/>
                  <a:gd name="connsiteX1" fmla="*/ 90400 w 90755"/>
                  <a:gd name="connsiteY1" fmla="*/ 58103 h 98570"/>
                  <a:gd name="connsiteX2" fmla="*/ 60873 w 90755"/>
                  <a:gd name="connsiteY2" fmla="*/ 97155 h 98570"/>
                  <a:gd name="connsiteX3" fmla="*/ 8485 w 90755"/>
                  <a:gd name="connsiteY3" fmla="*/ 74295 h 98570"/>
                  <a:gd name="connsiteX4" fmla="*/ 9438 w 90755"/>
                  <a:gd name="connsiteY4" fmla="*/ 27622 h 98570"/>
                  <a:gd name="connsiteX5" fmla="*/ 35156 w 90755"/>
                  <a:gd name="connsiteY5" fmla="*/ 6668 h 98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755" h="98570">
                    <a:moveTo>
                      <a:pt x="72303" y="0"/>
                    </a:moveTo>
                    <a:cubicBezTo>
                      <a:pt x="86591" y="17145"/>
                      <a:pt x="92306" y="36195"/>
                      <a:pt x="90400" y="58103"/>
                    </a:cubicBezTo>
                    <a:cubicBezTo>
                      <a:pt x="89448" y="78105"/>
                      <a:pt x="78970" y="90488"/>
                      <a:pt x="60873" y="97155"/>
                    </a:cubicBezTo>
                    <a:cubicBezTo>
                      <a:pt x="44681" y="102870"/>
                      <a:pt x="20868" y="90488"/>
                      <a:pt x="8485" y="74295"/>
                    </a:cubicBezTo>
                    <a:cubicBezTo>
                      <a:pt x="-3897" y="58103"/>
                      <a:pt x="-1992" y="41910"/>
                      <a:pt x="9438" y="27622"/>
                    </a:cubicBezTo>
                    <a:cubicBezTo>
                      <a:pt x="16106" y="19050"/>
                      <a:pt x="22773" y="8572"/>
                      <a:pt x="35156" y="666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35A63961-65B0-33F4-5B2D-92CA77E71419}"/>
                  </a:ext>
                </a:extLst>
              </p:cNvPr>
              <p:cNvSpPr/>
              <p:nvPr/>
            </p:nvSpPr>
            <p:spPr>
              <a:xfrm>
                <a:off x="7276147" y="5753100"/>
                <a:ext cx="128813" cy="105344"/>
              </a:xfrm>
              <a:custGeom>
                <a:avLst/>
                <a:gdLst>
                  <a:gd name="connsiteX0" fmla="*/ 0 w 128813"/>
                  <a:gd name="connsiteY0" fmla="*/ 58102 h 105344"/>
                  <a:gd name="connsiteX1" fmla="*/ 68580 w 128813"/>
                  <a:gd name="connsiteY1" fmla="*/ 102870 h 105344"/>
                  <a:gd name="connsiteX2" fmla="*/ 105727 w 128813"/>
                  <a:gd name="connsiteY2" fmla="*/ 104775 h 105344"/>
                  <a:gd name="connsiteX3" fmla="*/ 126682 w 128813"/>
                  <a:gd name="connsiteY3" fmla="*/ 71438 h 105344"/>
                  <a:gd name="connsiteX4" fmla="*/ 69532 w 128813"/>
                  <a:gd name="connsiteY4" fmla="*/ 0 h 10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813" h="105344">
                    <a:moveTo>
                      <a:pt x="0" y="58102"/>
                    </a:moveTo>
                    <a:cubicBezTo>
                      <a:pt x="21907" y="74295"/>
                      <a:pt x="39052" y="96202"/>
                      <a:pt x="68580" y="102870"/>
                    </a:cubicBezTo>
                    <a:cubicBezTo>
                      <a:pt x="80963" y="105727"/>
                      <a:pt x="93345" y="105727"/>
                      <a:pt x="105727" y="104775"/>
                    </a:cubicBezTo>
                    <a:cubicBezTo>
                      <a:pt x="123825" y="102870"/>
                      <a:pt x="133350" y="87630"/>
                      <a:pt x="126682" y="71438"/>
                    </a:cubicBezTo>
                    <a:cubicBezTo>
                      <a:pt x="114300" y="42863"/>
                      <a:pt x="99060" y="15240"/>
                      <a:pt x="69532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304B2939-13F8-4F47-1DBA-53C208F6EB86}"/>
                  </a:ext>
                </a:extLst>
              </p:cNvPr>
              <p:cNvSpPr/>
              <p:nvPr/>
            </p:nvSpPr>
            <p:spPr>
              <a:xfrm>
                <a:off x="7419975" y="4300537"/>
                <a:ext cx="31432" cy="220027"/>
              </a:xfrm>
              <a:custGeom>
                <a:avLst/>
                <a:gdLst>
                  <a:gd name="connsiteX0" fmla="*/ 0 w 31432"/>
                  <a:gd name="connsiteY0" fmla="*/ 0 h 220027"/>
                  <a:gd name="connsiteX1" fmla="*/ 23813 w 31432"/>
                  <a:gd name="connsiteY1" fmla="*/ 104775 h 220027"/>
                  <a:gd name="connsiteX2" fmla="*/ 31432 w 31432"/>
                  <a:gd name="connsiteY2" fmla="*/ 220028 h 220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432" h="220027">
                    <a:moveTo>
                      <a:pt x="0" y="0"/>
                    </a:moveTo>
                    <a:cubicBezTo>
                      <a:pt x="14288" y="33338"/>
                      <a:pt x="18098" y="69532"/>
                      <a:pt x="23813" y="104775"/>
                    </a:cubicBezTo>
                    <a:cubicBezTo>
                      <a:pt x="29527" y="142875"/>
                      <a:pt x="27623" y="181928"/>
                      <a:pt x="31432" y="22002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154C506-17A1-F7D6-8A3B-E173571DD586}"/>
                  </a:ext>
                </a:extLst>
              </p:cNvPr>
              <p:cNvSpPr/>
              <p:nvPr/>
            </p:nvSpPr>
            <p:spPr>
              <a:xfrm>
                <a:off x="7436167" y="4153852"/>
                <a:ext cx="183832" cy="66441"/>
              </a:xfrm>
              <a:custGeom>
                <a:avLst/>
                <a:gdLst>
                  <a:gd name="connsiteX0" fmla="*/ 0 w 183832"/>
                  <a:gd name="connsiteY0" fmla="*/ 0 h 66441"/>
                  <a:gd name="connsiteX1" fmla="*/ 139065 w 183832"/>
                  <a:gd name="connsiteY1" fmla="*/ 60007 h 66441"/>
                  <a:gd name="connsiteX2" fmla="*/ 183832 w 183832"/>
                  <a:gd name="connsiteY2" fmla="*/ 23813 h 66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3832" h="66441">
                    <a:moveTo>
                      <a:pt x="0" y="0"/>
                    </a:moveTo>
                    <a:cubicBezTo>
                      <a:pt x="35243" y="63817"/>
                      <a:pt x="79057" y="76200"/>
                      <a:pt x="139065" y="60007"/>
                    </a:cubicBezTo>
                    <a:cubicBezTo>
                      <a:pt x="159068" y="54292"/>
                      <a:pt x="175260" y="42863"/>
                      <a:pt x="183832" y="238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9A5EF838-23FF-8E26-84E5-255284D0D626}"/>
                  </a:ext>
                </a:extLst>
              </p:cNvPr>
              <p:cNvSpPr/>
              <p:nvPr/>
            </p:nvSpPr>
            <p:spPr>
              <a:xfrm>
                <a:off x="7609522" y="3717607"/>
                <a:ext cx="9800" cy="194310"/>
              </a:xfrm>
              <a:custGeom>
                <a:avLst/>
                <a:gdLst>
                  <a:gd name="connsiteX0" fmla="*/ 0 w 9800"/>
                  <a:gd name="connsiteY0" fmla="*/ 0 h 194310"/>
                  <a:gd name="connsiteX1" fmla="*/ 0 w 9800"/>
                  <a:gd name="connsiteY1" fmla="*/ 194310 h 194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00" h="194310">
                    <a:moveTo>
                      <a:pt x="0" y="0"/>
                    </a:moveTo>
                    <a:cubicBezTo>
                      <a:pt x="16192" y="64770"/>
                      <a:pt x="9525" y="129540"/>
                      <a:pt x="0" y="1943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14E205E6-9B88-AAE2-5EDA-DCBE236B3AB9}"/>
                  </a:ext>
                </a:extLst>
              </p:cNvPr>
              <p:cNvSpPr/>
              <p:nvPr/>
            </p:nvSpPr>
            <p:spPr>
              <a:xfrm>
                <a:off x="7312894" y="3822382"/>
                <a:ext cx="103269" cy="87390"/>
              </a:xfrm>
              <a:custGeom>
                <a:avLst/>
                <a:gdLst>
                  <a:gd name="connsiteX0" fmla="*/ 28975 w 103269"/>
                  <a:gd name="connsiteY0" fmla="*/ 18098 h 87390"/>
                  <a:gd name="connsiteX1" fmla="*/ 8020 w 103269"/>
                  <a:gd name="connsiteY1" fmla="*/ 78105 h 87390"/>
                  <a:gd name="connsiteX2" fmla="*/ 66123 w 103269"/>
                  <a:gd name="connsiteY2" fmla="*/ 86678 h 87390"/>
                  <a:gd name="connsiteX3" fmla="*/ 103270 w 103269"/>
                  <a:gd name="connsiteY3" fmla="*/ 54293 h 87390"/>
                  <a:gd name="connsiteX4" fmla="*/ 45168 w 103269"/>
                  <a:gd name="connsiteY4" fmla="*/ 19050 h 87390"/>
                  <a:gd name="connsiteX5" fmla="*/ 34690 w 103269"/>
                  <a:gd name="connsiteY5" fmla="*/ 0 h 87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269" h="87390">
                    <a:moveTo>
                      <a:pt x="28975" y="18098"/>
                    </a:moveTo>
                    <a:cubicBezTo>
                      <a:pt x="-4362" y="43815"/>
                      <a:pt x="-5315" y="39053"/>
                      <a:pt x="8020" y="78105"/>
                    </a:cubicBezTo>
                    <a:cubicBezTo>
                      <a:pt x="27070" y="80963"/>
                      <a:pt x="47073" y="83820"/>
                      <a:pt x="66123" y="86678"/>
                    </a:cubicBezTo>
                    <a:cubicBezTo>
                      <a:pt x="85173" y="89535"/>
                      <a:pt x="100413" y="84773"/>
                      <a:pt x="103270" y="54293"/>
                    </a:cubicBezTo>
                    <a:cubicBezTo>
                      <a:pt x="95650" y="35243"/>
                      <a:pt x="76600" y="18098"/>
                      <a:pt x="45168" y="19050"/>
                    </a:cubicBezTo>
                    <a:cubicBezTo>
                      <a:pt x="26118" y="19050"/>
                      <a:pt x="35643" y="7620"/>
                      <a:pt x="34690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BA087C52-590C-D574-7444-2B5F82FF809F}"/>
                  </a:ext>
                </a:extLst>
              </p:cNvPr>
              <p:cNvSpPr/>
              <p:nvPr/>
            </p:nvSpPr>
            <p:spPr>
              <a:xfrm>
                <a:off x="7414260" y="5185997"/>
                <a:ext cx="99059" cy="116063"/>
              </a:xfrm>
              <a:custGeom>
                <a:avLst/>
                <a:gdLst>
                  <a:gd name="connsiteX0" fmla="*/ 95250 w 99059"/>
                  <a:gd name="connsiteY0" fmla="*/ 70850 h 116063"/>
                  <a:gd name="connsiteX1" fmla="*/ 99060 w 99059"/>
                  <a:gd name="connsiteY1" fmla="*/ 105140 h 116063"/>
                  <a:gd name="connsiteX2" fmla="*/ 77152 w 99059"/>
                  <a:gd name="connsiteY2" fmla="*/ 97520 h 116063"/>
                  <a:gd name="connsiteX3" fmla="*/ 60960 w 99059"/>
                  <a:gd name="connsiteY3" fmla="*/ 79422 h 116063"/>
                  <a:gd name="connsiteX4" fmla="*/ 50482 w 99059"/>
                  <a:gd name="connsiteY4" fmla="*/ 97520 h 116063"/>
                  <a:gd name="connsiteX5" fmla="*/ 32385 w 99059"/>
                  <a:gd name="connsiteY5" fmla="*/ 115618 h 116063"/>
                  <a:gd name="connsiteX6" fmla="*/ 24765 w 99059"/>
                  <a:gd name="connsiteY6" fmla="*/ 91805 h 116063"/>
                  <a:gd name="connsiteX7" fmla="*/ 33338 w 99059"/>
                  <a:gd name="connsiteY7" fmla="*/ 78470 h 116063"/>
                  <a:gd name="connsiteX8" fmla="*/ 17145 w 99059"/>
                  <a:gd name="connsiteY8" fmla="*/ 67993 h 116063"/>
                  <a:gd name="connsiteX9" fmla="*/ 0 w 99059"/>
                  <a:gd name="connsiteY9" fmla="*/ 56562 h 116063"/>
                  <a:gd name="connsiteX10" fmla="*/ 33338 w 99059"/>
                  <a:gd name="connsiteY10" fmla="*/ 41322 h 116063"/>
                  <a:gd name="connsiteX11" fmla="*/ 25717 w 99059"/>
                  <a:gd name="connsiteY11" fmla="*/ 18462 h 116063"/>
                  <a:gd name="connsiteX12" fmla="*/ 33338 w 99059"/>
                  <a:gd name="connsiteY12" fmla="*/ 365 h 116063"/>
                  <a:gd name="connsiteX13" fmla="*/ 46672 w 99059"/>
                  <a:gd name="connsiteY13" fmla="*/ 13700 h 116063"/>
                  <a:gd name="connsiteX14" fmla="*/ 52388 w 99059"/>
                  <a:gd name="connsiteY14" fmla="*/ 24178 h 116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9059" h="116063">
                    <a:moveTo>
                      <a:pt x="95250" y="70850"/>
                    </a:moveTo>
                    <a:cubicBezTo>
                      <a:pt x="95250" y="82280"/>
                      <a:pt x="94297" y="93710"/>
                      <a:pt x="99060" y="105140"/>
                    </a:cubicBezTo>
                    <a:cubicBezTo>
                      <a:pt x="86677" y="115618"/>
                      <a:pt x="79057" y="110855"/>
                      <a:pt x="77152" y="97520"/>
                    </a:cubicBezTo>
                    <a:cubicBezTo>
                      <a:pt x="76200" y="87043"/>
                      <a:pt x="71438" y="80375"/>
                      <a:pt x="60960" y="79422"/>
                    </a:cubicBezTo>
                    <a:cubicBezTo>
                      <a:pt x="45720" y="78470"/>
                      <a:pt x="52388" y="89900"/>
                      <a:pt x="50482" y="97520"/>
                    </a:cubicBezTo>
                    <a:cubicBezTo>
                      <a:pt x="48577" y="107045"/>
                      <a:pt x="44767" y="118475"/>
                      <a:pt x="32385" y="115618"/>
                    </a:cubicBezTo>
                    <a:cubicBezTo>
                      <a:pt x="18097" y="112760"/>
                      <a:pt x="25717" y="100378"/>
                      <a:pt x="24765" y="91805"/>
                    </a:cubicBezTo>
                    <a:cubicBezTo>
                      <a:pt x="24765" y="87995"/>
                      <a:pt x="29527" y="83233"/>
                      <a:pt x="33338" y="78470"/>
                    </a:cubicBezTo>
                    <a:cubicBezTo>
                      <a:pt x="28575" y="73708"/>
                      <a:pt x="24765" y="68945"/>
                      <a:pt x="17145" y="67993"/>
                    </a:cubicBezTo>
                    <a:cubicBezTo>
                      <a:pt x="10477" y="67040"/>
                      <a:pt x="4763" y="61325"/>
                      <a:pt x="0" y="56562"/>
                    </a:cubicBezTo>
                    <a:cubicBezTo>
                      <a:pt x="11430" y="41322"/>
                      <a:pt x="26670" y="52753"/>
                      <a:pt x="33338" y="41322"/>
                    </a:cubicBezTo>
                    <a:cubicBezTo>
                      <a:pt x="33338" y="33703"/>
                      <a:pt x="23813" y="27987"/>
                      <a:pt x="25717" y="18462"/>
                    </a:cubicBezTo>
                    <a:cubicBezTo>
                      <a:pt x="26670" y="11795"/>
                      <a:pt x="21907" y="2270"/>
                      <a:pt x="33338" y="365"/>
                    </a:cubicBezTo>
                    <a:cubicBezTo>
                      <a:pt x="42863" y="-1540"/>
                      <a:pt x="46672" y="4175"/>
                      <a:pt x="46672" y="13700"/>
                    </a:cubicBezTo>
                    <a:cubicBezTo>
                      <a:pt x="46672" y="18462"/>
                      <a:pt x="48577" y="21320"/>
                      <a:pt x="52388" y="2417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7692FBFD-7F1E-2153-601B-72E31970AD74}"/>
                  </a:ext>
                </a:extLst>
              </p:cNvPr>
              <p:cNvSpPr/>
              <p:nvPr/>
            </p:nvSpPr>
            <p:spPr>
              <a:xfrm>
                <a:off x="7137082" y="4032884"/>
                <a:ext cx="158115" cy="50695"/>
              </a:xfrm>
              <a:custGeom>
                <a:avLst/>
                <a:gdLst>
                  <a:gd name="connsiteX0" fmla="*/ 0 w 158115"/>
                  <a:gd name="connsiteY0" fmla="*/ 0 h 50695"/>
                  <a:gd name="connsiteX1" fmla="*/ 60960 w 158115"/>
                  <a:gd name="connsiteY1" fmla="*/ 44768 h 50695"/>
                  <a:gd name="connsiteX2" fmla="*/ 158115 w 158115"/>
                  <a:gd name="connsiteY2" fmla="*/ 42863 h 5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115" h="50695">
                    <a:moveTo>
                      <a:pt x="0" y="0"/>
                    </a:moveTo>
                    <a:cubicBezTo>
                      <a:pt x="9525" y="29528"/>
                      <a:pt x="36195" y="35243"/>
                      <a:pt x="60960" y="44768"/>
                    </a:cubicBezTo>
                    <a:cubicBezTo>
                      <a:pt x="93345" y="56197"/>
                      <a:pt x="125730" y="48578"/>
                      <a:pt x="158115" y="4286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7E1100F1-54DB-9BE1-19DA-DC30EA7390C9}"/>
                  </a:ext>
                </a:extLst>
              </p:cNvPr>
              <p:cNvSpPr/>
              <p:nvPr/>
            </p:nvSpPr>
            <p:spPr>
              <a:xfrm>
                <a:off x="7089222" y="3828265"/>
                <a:ext cx="106914" cy="63259"/>
              </a:xfrm>
              <a:custGeom>
                <a:avLst/>
                <a:gdLst>
                  <a:gd name="connsiteX0" fmla="*/ 16427 w 106914"/>
                  <a:gd name="connsiteY0" fmla="*/ 10310 h 63259"/>
                  <a:gd name="connsiteX1" fmla="*/ 1187 w 106914"/>
                  <a:gd name="connsiteY1" fmla="*/ 44600 h 63259"/>
                  <a:gd name="connsiteX2" fmla="*/ 34525 w 106914"/>
                  <a:gd name="connsiteY2" fmla="*/ 60792 h 63259"/>
                  <a:gd name="connsiteX3" fmla="*/ 61195 w 106914"/>
                  <a:gd name="connsiteY3" fmla="*/ 62697 h 63259"/>
                  <a:gd name="connsiteX4" fmla="*/ 106915 w 106914"/>
                  <a:gd name="connsiteY4" fmla="*/ 30312 h 63259"/>
                  <a:gd name="connsiteX5" fmla="*/ 19285 w 106914"/>
                  <a:gd name="connsiteY5" fmla="*/ 7452 h 63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914" h="63259">
                    <a:moveTo>
                      <a:pt x="16427" y="10310"/>
                    </a:moveTo>
                    <a:cubicBezTo>
                      <a:pt x="6902" y="19835"/>
                      <a:pt x="-3575" y="30312"/>
                      <a:pt x="1187" y="44600"/>
                    </a:cubicBezTo>
                    <a:cubicBezTo>
                      <a:pt x="5950" y="59840"/>
                      <a:pt x="21190" y="59840"/>
                      <a:pt x="34525" y="60792"/>
                    </a:cubicBezTo>
                    <a:cubicBezTo>
                      <a:pt x="43097" y="61745"/>
                      <a:pt x="51670" y="61745"/>
                      <a:pt x="61195" y="62697"/>
                    </a:cubicBezTo>
                    <a:cubicBezTo>
                      <a:pt x="85960" y="65555"/>
                      <a:pt x="104057" y="57935"/>
                      <a:pt x="106915" y="30312"/>
                    </a:cubicBezTo>
                    <a:cubicBezTo>
                      <a:pt x="86912" y="-7788"/>
                      <a:pt x="53575" y="-3025"/>
                      <a:pt x="19285" y="745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AA59DCD0-BB80-0F86-2C44-7E45176AE990}"/>
                  </a:ext>
                </a:extLst>
              </p:cNvPr>
              <p:cNvSpPr/>
              <p:nvPr/>
            </p:nvSpPr>
            <p:spPr>
              <a:xfrm>
                <a:off x="7447597" y="4400550"/>
                <a:ext cx="136207" cy="146684"/>
              </a:xfrm>
              <a:custGeom>
                <a:avLst/>
                <a:gdLst>
                  <a:gd name="connsiteX0" fmla="*/ 136207 w 136207"/>
                  <a:gd name="connsiteY0" fmla="*/ 0 h 146684"/>
                  <a:gd name="connsiteX1" fmla="*/ 0 w 136207"/>
                  <a:gd name="connsiteY1" fmla="*/ 146685 h 14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207" h="146684">
                    <a:moveTo>
                      <a:pt x="136207" y="0"/>
                    </a:moveTo>
                    <a:cubicBezTo>
                      <a:pt x="90488" y="48578"/>
                      <a:pt x="44767" y="98107"/>
                      <a:pt x="0" y="14668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6BB814E-3E6B-FDBD-4B2C-1D6A9BDA5FEB}"/>
                  </a:ext>
                </a:extLst>
              </p:cNvPr>
              <p:cNvSpPr/>
              <p:nvPr/>
            </p:nvSpPr>
            <p:spPr>
              <a:xfrm>
                <a:off x="7172325" y="5016817"/>
                <a:ext cx="126682" cy="162491"/>
              </a:xfrm>
              <a:custGeom>
                <a:avLst/>
                <a:gdLst>
                  <a:gd name="connsiteX0" fmla="*/ 124777 w 126682"/>
                  <a:gd name="connsiteY0" fmla="*/ 93345 h 162491"/>
                  <a:gd name="connsiteX1" fmla="*/ 87630 w 126682"/>
                  <a:gd name="connsiteY1" fmla="*/ 106680 h 162491"/>
                  <a:gd name="connsiteX2" fmla="*/ 99060 w 126682"/>
                  <a:gd name="connsiteY2" fmla="*/ 132397 h 162491"/>
                  <a:gd name="connsiteX3" fmla="*/ 93345 w 126682"/>
                  <a:gd name="connsiteY3" fmla="*/ 156210 h 162491"/>
                  <a:gd name="connsiteX4" fmla="*/ 75248 w 126682"/>
                  <a:gd name="connsiteY4" fmla="*/ 160972 h 162491"/>
                  <a:gd name="connsiteX5" fmla="*/ 68580 w 126682"/>
                  <a:gd name="connsiteY5" fmla="*/ 138113 h 162491"/>
                  <a:gd name="connsiteX6" fmla="*/ 47625 w 126682"/>
                  <a:gd name="connsiteY6" fmla="*/ 121920 h 162491"/>
                  <a:gd name="connsiteX7" fmla="*/ 27622 w 126682"/>
                  <a:gd name="connsiteY7" fmla="*/ 121920 h 162491"/>
                  <a:gd name="connsiteX8" fmla="*/ 29527 w 126682"/>
                  <a:gd name="connsiteY8" fmla="*/ 98107 h 162491"/>
                  <a:gd name="connsiteX9" fmla="*/ 21907 w 126682"/>
                  <a:gd name="connsiteY9" fmla="*/ 66675 h 162491"/>
                  <a:gd name="connsiteX10" fmla="*/ 0 w 126682"/>
                  <a:gd name="connsiteY10" fmla="*/ 49530 h 162491"/>
                  <a:gd name="connsiteX11" fmla="*/ 50482 w 126682"/>
                  <a:gd name="connsiteY11" fmla="*/ 32385 h 162491"/>
                  <a:gd name="connsiteX12" fmla="*/ 60960 w 126682"/>
                  <a:gd name="connsiteY12" fmla="*/ 13335 h 162491"/>
                  <a:gd name="connsiteX13" fmla="*/ 77152 w 126682"/>
                  <a:gd name="connsiteY13" fmla="*/ 0 h 162491"/>
                  <a:gd name="connsiteX14" fmla="*/ 87630 w 126682"/>
                  <a:gd name="connsiteY14" fmla="*/ 18097 h 162491"/>
                  <a:gd name="connsiteX15" fmla="*/ 87630 w 126682"/>
                  <a:gd name="connsiteY15" fmla="*/ 33338 h 162491"/>
                  <a:gd name="connsiteX16" fmla="*/ 108585 w 126682"/>
                  <a:gd name="connsiteY16" fmla="*/ 70485 h 162491"/>
                  <a:gd name="connsiteX17" fmla="*/ 126682 w 126682"/>
                  <a:gd name="connsiteY17" fmla="*/ 88582 h 16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6682" h="162491">
                    <a:moveTo>
                      <a:pt x="124777" y="93345"/>
                    </a:moveTo>
                    <a:cubicBezTo>
                      <a:pt x="114300" y="101917"/>
                      <a:pt x="97155" y="93345"/>
                      <a:pt x="87630" y="106680"/>
                    </a:cubicBezTo>
                    <a:cubicBezTo>
                      <a:pt x="85725" y="118110"/>
                      <a:pt x="96202" y="122872"/>
                      <a:pt x="99060" y="132397"/>
                    </a:cubicBezTo>
                    <a:cubicBezTo>
                      <a:pt x="101918" y="142875"/>
                      <a:pt x="98107" y="149542"/>
                      <a:pt x="93345" y="156210"/>
                    </a:cubicBezTo>
                    <a:cubicBezTo>
                      <a:pt x="88582" y="162877"/>
                      <a:pt x="80010" y="163830"/>
                      <a:pt x="75248" y="160972"/>
                    </a:cubicBezTo>
                    <a:cubicBezTo>
                      <a:pt x="68580" y="156210"/>
                      <a:pt x="65723" y="148590"/>
                      <a:pt x="68580" y="138113"/>
                    </a:cubicBezTo>
                    <a:cubicBezTo>
                      <a:pt x="72390" y="122872"/>
                      <a:pt x="68580" y="111442"/>
                      <a:pt x="47625" y="121920"/>
                    </a:cubicBezTo>
                    <a:cubicBezTo>
                      <a:pt x="41910" y="124777"/>
                      <a:pt x="33338" y="121920"/>
                      <a:pt x="27622" y="121920"/>
                    </a:cubicBezTo>
                    <a:cubicBezTo>
                      <a:pt x="22860" y="111442"/>
                      <a:pt x="23813" y="105727"/>
                      <a:pt x="29527" y="98107"/>
                    </a:cubicBezTo>
                    <a:cubicBezTo>
                      <a:pt x="45720" y="78105"/>
                      <a:pt x="44768" y="77152"/>
                      <a:pt x="21907" y="66675"/>
                    </a:cubicBezTo>
                    <a:cubicBezTo>
                      <a:pt x="13335" y="62865"/>
                      <a:pt x="4763" y="60960"/>
                      <a:pt x="0" y="49530"/>
                    </a:cubicBezTo>
                    <a:cubicBezTo>
                      <a:pt x="11430" y="28575"/>
                      <a:pt x="27622" y="20955"/>
                      <a:pt x="50482" y="32385"/>
                    </a:cubicBezTo>
                    <a:cubicBezTo>
                      <a:pt x="59055" y="28575"/>
                      <a:pt x="59055" y="20002"/>
                      <a:pt x="60960" y="13335"/>
                    </a:cubicBezTo>
                    <a:cubicBezTo>
                      <a:pt x="62865" y="3810"/>
                      <a:pt x="67627" y="0"/>
                      <a:pt x="77152" y="0"/>
                    </a:cubicBezTo>
                    <a:cubicBezTo>
                      <a:pt x="89535" y="952"/>
                      <a:pt x="87630" y="10477"/>
                      <a:pt x="87630" y="18097"/>
                    </a:cubicBezTo>
                    <a:cubicBezTo>
                      <a:pt x="87630" y="23813"/>
                      <a:pt x="87630" y="28575"/>
                      <a:pt x="87630" y="33338"/>
                    </a:cubicBezTo>
                    <a:cubicBezTo>
                      <a:pt x="127635" y="40005"/>
                      <a:pt x="128588" y="42863"/>
                      <a:pt x="108585" y="70485"/>
                    </a:cubicBezTo>
                    <a:cubicBezTo>
                      <a:pt x="113348" y="78105"/>
                      <a:pt x="124777" y="79057"/>
                      <a:pt x="126682" y="8858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D761AAC9-8405-1F95-DA82-435D9F52366C}"/>
                  </a:ext>
                </a:extLst>
              </p:cNvPr>
              <p:cNvSpPr/>
              <p:nvPr/>
            </p:nvSpPr>
            <p:spPr>
              <a:xfrm>
                <a:off x="7001368" y="5744527"/>
                <a:ext cx="132856" cy="104357"/>
              </a:xfrm>
              <a:custGeom>
                <a:avLst/>
                <a:gdLst>
                  <a:gd name="connsiteX0" fmla="*/ 132857 w 132856"/>
                  <a:gd name="connsiteY0" fmla="*/ 69533 h 104357"/>
                  <a:gd name="connsiteX1" fmla="*/ 88089 w 132856"/>
                  <a:gd name="connsiteY1" fmla="*/ 96203 h 104357"/>
                  <a:gd name="connsiteX2" fmla="*/ 14747 w 132856"/>
                  <a:gd name="connsiteY2" fmla="*/ 95250 h 104357"/>
                  <a:gd name="connsiteX3" fmla="*/ 6174 w 132856"/>
                  <a:gd name="connsiteY3" fmla="*/ 55245 h 104357"/>
                  <a:gd name="connsiteX4" fmla="*/ 67134 w 132856"/>
                  <a:gd name="connsiteY4" fmla="*/ 0 h 10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856" h="104357">
                    <a:moveTo>
                      <a:pt x="132857" y="69533"/>
                    </a:moveTo>
                    <a:cubicBezTo>
                      <a:pt x="114759" y="73343"/>
                      <a:pt x="105234" y="90488"/>
                      <a:pt x="88089" y="96203"/>
                    </a:cubicBezTo>
                    <a:cubicBezTo>
                      <a:pt x="63324" y="104775"/>
                      <a:pt x="38559" y="109538"/>
                      <a:pt x="14747" y="95250"/>
                    </a:cubicBezTo>
                    <a:cubicBezTo>
                      <a:pt x="-1446" y="85725"/>
                      <a:pt x="-4303" y="74295"/>
                      <a:pt x="6174" y="55245"/>
                    </a:cubicBezTo>
                    <a:cubicBezTo>
                      <a:pt x="21414" y="29528"/>
                      <a:pt x="47132" y="19050"/>
                      <a:pt x="67134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26BB288F-5602-D587-6E34-37A8D0E7AFD8}"/>
                  </a:ext>
                </a:extLst>
              </p:cNvPr>
              <p:cNvSpPr/>
              <p:nvPr/>
            </p:nvSpPr>
            <p:spPr>
              <a:xfrm>
                <a:off x="7572375" y="3749040"/>
                <a:ext cx="13695" cy="131444"/>
              </a:xfrm>
              <a:custGeom>
                <a:avLst/>
                <a:gdLst>
                  <a:gd name="connsiteX0" fmla="*/ 0 w 13695"/>
                  <a:gd name="connsiteY0" fmla="*/ 0 h 131444"/>
                  <a:gd name="connsiteX1" fmla="*/ 13335 w 13695"/>
                  <a:gd name="connsiteY1" fmla="*/ 131445 h 13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95" h="131444">
                    <a:moveTo>
                      <a:pt x="0" y="0"/>
                    </a:moveTo>
                    <a:cubicBezTo>
                      <a:pt x="17145" y="42863"/>
                      <a:pt x="13335" y="86678"/>
                      <a:pt x="13335" y="13144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5F24694B-526D-EBE9-0A10-DE5B39FEC8D0}"/>
                  </a:ext>
                </a:extLst>
              </p:cNvPr>
              <p:cNvSpPr/>
              <p:nvPr/>
            </p:nvSpPr>
            <p:spPr>
              <a:xfrm>
                <a:off x="7479739" y="4032884"/>
                <a:ext cx="95326" cy="97086"/>
              </a:xfrm>
              <a:custGeom>
                <a:avLst/>
                <a:gdLst>
                  <a:gd name="connsiteX0" fmla="*/ 29771 w 95326"/>
                  <a:gd name="connsiteY0" fmla="*/ 0 h 97086"/>
                  <a:gd name="connsiteX1" fmla="*/ 5958 w 95326"/>
                  <a:gd name="connsiteY1" fmla="*/ 76200 h 97086"/>
                  <a:gd name="connsiteX2" fmla="*/ 68823 w 95326"/>
                  <a:gd name="connsiteY2" fmla="*/ 92393 h 97086"/>
                  <a:gd name="connsiteX3" fmla="*/ 91683 w 95326"/>
                  <a:gd name="connsiteY3" fmla="*/ 26670 h 97086"/>
                  <a:gd name="connsiteX4" fmla="*/ 81205 w 95326"/>
                  <a:gd name="connsiteY4" fmla="*/ 5715 h 9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326" h="97086">
                    <a:moveTo>
                      <a:pt x="29771" y="0"/>
                    </a:moveTo>
                    <a:cubicBezTo>
                      <a:pt x="2148" y="24765"/>
                      <a:pt x="-7377" y="56197"/>
                      <a:pt x="5958" y="76200"/>
                    </a:cubicBezTo>
                    <a:cubicBezTo>
                      <a:pt x="20246" y="97155"/>
                      <a:pt x="45963" y="101918"/>
                      <a:pt x="68823" y="92393"/>
                    </a:cubicBezTo>
                    <a:cubicBezTo>
                      <a:pt x="96446" y="80963"/>
                      <a:pt x="99303" y="50483"/>
                      <a:pt x="91683" y="26670"/>
                    </a:cubicBezTo>
                    <a:cubicBezTo>
                      <a:pt x="89778" y="19050"/>
                      <a:pt x="85016" y="12383"/>
                      <a:pt x="81205" y="571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EACE7C15-D417-BD56-BDC0-90FA549C71FE}"/>
                  </a:ext>
                </a:extLst>
              </p:cNvPr>
              <p:cNvSpPr/>
              <p:nvPr/>
            </p:nvSpPr>
            <p:spPr>
              <a:xfrm>
                <a:off x="7509510" y="3901510"/>
                <a:ext cx="73972" cy="96132"/>
              </a:xfrm>
              <a:custGeom>
                <a:avLst/>
                <a:gdLst>
                  <a:gd name="connsiteX0" fmla="*/ 0 w 73972"/>
                  <a:gd name="connsiteY0" fmla="*/ 15170 h 96132"/>
                  <a:gd name="connsiteX1" fmla="*/ 55245 w 73972"/>
                  <a:gd name="connsiteY1" fmla="*/ 9455 h 96132"/>
                  <a:gd name="connsiteX2" fmla="*/ 65722 w 73972"/>
                  <a:gd name="connsiteY2" fmla="*/ 75177 h 96132"/>
                  <a:gd name="connsiteX3" fmla="*/ 37147 w 73972"/>
                  <a:gd name="connsiteY3" fmla="*/ 96133 h 96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72" h="96132">
                    <a:moveTo>
                      <a:pt x="0" y="15170"/>
                    </a:moveTo>
                    <a:cubicBezTo>
                      <a:pt x="15240" y="-2928"/>
                      <a:pt x="37147" y="-4832"/>
                      <a:pt x="55245" y="9455"/>
                    </a:cubicBezTo>
                    <a:cubicBezTo>
                      <a:pt x="75247" y="24695"/>
                      <a:pt x="80010" y="57080"/>
                      <a:pt x="65722" y="75177"/>
                    </a:cubicBezTo>
                    <a:cubicBezTo>
                      <a:pt x="58102" y="85655"/>
                      <a:pt x="45720" y="88512"/>
                      <a:pt x="37147" y="9613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7E19D865-DF4B-F7DD-968D-10892161DF21}"/>
                  </a:ext>
                </a:extLst>
              </p:cNvPr>
              <p:cNvSpPr/>
              <p:nvPr/>
            </p:nvSpPr>
            <p:spPr>
              <a:xfrm>
                <a:off x="7588567" y="4308157"/>
                <a:ext cx="31432" cy="76200"/>
              </a:xfrm>
              <a:custGeom>
                <a:avLst/>
                <a:gdLst>
                  <a:gd name="connsiteX0" fmla="*/ 31432 w 31432"/>
                  <a:gd name="connsiteY0" fmla="*/ 60960 h 76200"/>
                  <a:gd name="connsiteX1" fmla="*/ 7620 w 31432"/>
                  <a:gd name="connsiteY1" fmla="*/ 0 h 76200"/>
                  <a:gd name="connsiteX2" fmla="*/ 0 w 31432"/>
                  <a:gd name="connsiteY2" fmla="*/ 762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432" h="76200">
                    <a:moveTo>
                      <a:pt x="31432" y="60960"/>
                    </a:moveTo>
                    <a:cubicBezTo>
                      <a:pt x="26670" y="41910"/>
                      <a:pt x="27622" y="20003"/>
                      <a:pt x="7620" y="0"/>
                    </a:cubicBezTo>
                    <a:cubicBezTo>
                      <a:pt x="-1905" y="27623"/>
                      <a:pt x="12382" y="54293"/>
                      <a:pt x="0" y="7620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3EAFAB6-0927-8B8E-610E-36DFA9385963}"/>
                  </a:ext>
                </a:extLst>
              </p:cNvPr>
              <p:cNvSpPr/>
              <p:nvPr/>
            </p:nvSpPr>
            <p:spPr>
              <a:xfrm>
                <a:off x="6940983" y="5187553"/>
                <a:ext cx="88466" cy="125144"/>
              </a:xfrm>
              <a:custGeom>
                <a:avLst/>
                <a:gdLst>
                  <a:gd name="connsiteX0" fmla="*/ 9409 w 88466"/>
                  <a:gd name="connsiteY0" fmla="*/ 75009 h 125144"/>
                  <a:gd name="connsiteX1" fmla="*/ 1789 w 88466"/>
                  <a:gd name="connsiteY1" fmla="*/ 90249 h 125144"/>
                  <a:gd name="connsiteX2" fmla="*/ 29411 w 88466"/>
                  <a:gd name="connsiteY2" fmla="*/ 87392 h 125144"/>
                  <a:gd name="connsiteX3" fmla="*/ 36079 w 88466"/>
                  <a:gd name="connsiteY3" fmla="*/ 109299 h 125144"/>
                  <a:gd name="connsiteX4" fmla="*/ 54176 w 88466"/>
                  <a:gd name="connsiteY4" fmla="*/ 124539 h 125144"/>
                  <a:gd name="connsiteX5" fmla="*/ 59891 w 88466"/>
                  <a:gd name="connsiteY5" fmla="*/ 103584 h 125144"/>
                  <a:gd name="connsiteX6" fmla="*/ 59891 w 88466"/>
                  <a:gd name="connsiteY6" fmla="*/ 78819 h 125144"/>
                  <a:gd name="connsiteX7" fmla="*/ 88466 w 88466"/>
                  <a:gd name="connsiteY7" fmla="*/ 75962 h 125144"/>
                  <a:gd name="connsiteX8" fmla="*/ 60844 w 88466"/>
                  <a:gd name="connsiteY8" fmla="*/ 50244 h 125144"/>
                  <a:gd name="connsiteX9" fmla="*/ 69416 w 88466"/>
                  <a:gd name="connsiteY9" fmla="*/ 24527 h 125144"/>
                  <a:gd name="connsiteX10" fmla="*/ 63701 w 88466"/>
                  <a:gd name="connsiteY10" fmla="*/ 3572 h 125144"/>
                  <a:gd name="connsiteX11" fmla="*/ 42747 w 88466"/>
                  <a:gd name="connsiteY11" fmla="*/ 3572 h 125144"/>
                  <a:gd name="connsiteX12" fmla="*/ 9409 w 88466"/>
                  <a:gd name="connsiteY12" fmla="*/ 28337 h 125144"/>
                  <a:gd name="connsiteX13" fmla="*/ 11314 w 88466"/>
                  <a:gd name="connsiteY13" fmla="*/ 69294 h 12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466" h="125144">
                    <a:moveTo>
                      <a:pt x="9409" y="75009"/>
                    </a:moveTo>
                    <a:cubicBezTo>
                      <a:pt x="4647" y="78819"/>
                      <a:pt x="-1068" y="86439"/>
                      <a:pt x="1789" y="90249"/>
                    </a:cubicBezTo>
                    <a:cubicBezTo>
                      <a:pt x="11314" y="101679"/>
                      <a:pt x="20839" y="89297"/>
                      <a:pt x="29411" y="87392"/>
                    </a:cubicBezTo>
                    <a:cubicBezTo>
                      <a:pt x="38936" y="93107"/>
                      <a:pt x="34174" y="101679"/>
                      <a:pt x="36079" y="109299"/>
                    </a:cubicBezTo>
                    <a:cubicBezTo>
                      <a:pt x="37984" y="119777"/>
                      <a:pt x="43699" y="127397"/>
                      <a:pt x="54176" y="124539"/>
                    </a:cubicBezTo>
                    <a:cubicBezTo>
                      <a:pt x="67511" y="121682"/>
                      <a:pt x="60844" y="112157"/>
                      <a:pt x="59891" y="103584"/>
                    </a:cubicBezTo>
                    <a:cubicBezTo>
                      <a:pt x="58939" y="95964"/>
                      <a:pt x="50366" y="88344"/>
                      <a:pt x="59891" y="78819"/>
                    </a:cubicBezTo>
                    <a:cubicBezTo>
                      <a:pt x="68464" y="75962"/>
                      <a:pt x="79894" y="90249"/>
                      <a:pt x="88466" y="75962"/>
                    </a:cubicBezTo>
                    <a:cubicBezTo>
                      <a:pt x="78941" y="67389"/>
                      <a:pt x="69416" y="58817"/>
                      <a:pt x="60844" y="50244"/>
                    </a:cubicBezTo>
                    <a:cubicBezTo>
                      <a:pt x="64654" y="39767"/>
                      <a:pt x="65607" y="32147"/>
                      <a:pt x="69416" y="24527"/>
                    </a:cubicBezTo>
                    <a:cubicBezTo>
                      <a:pt x="75132" y="15002"/>
                      <a:pt x="71322" y="8334"/>
                      <a:pt x="63701" y="3572"/>
                    </a:cubicBezTo>
                    <a:cubicBezTo>
                      <a:pt x="57034" y="-1191"/>
                      <a:pt x="49414" y="-1191"/>
                      <a:pt x="42747" y="3572"/>
                    </a:cubicBezTo>
                    <a:cubicBezTo>
                      <a:pt x="32269" y="12144"/>
                      <a:pt x="20839" y="20717"/>
                      <a:pt x="9409" y="28337"/>
                    </a:cubicBezTo>
                    <a:cubicBezTo>
                      <a:pt x="-2021" y="35957"/>
                      <a:pt x="-4878" y="55959"/>
                      <a:pt x="11314" y="6929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69208E1D-D807-8D9B-914D-CBB66EBC06BF}"/>
                  </a:ext>
                </a:extLst>
              </p:cNvPr>
              <p:cNvSpPr/>
              <p:nvPr/>
            </p:nvSpPr>
            <p:spPr>
              <a:xfrm>
                <a:off x="7136152" y="5737860"/>
                <a:ext cx="34266" cy="89312"/>
              </a:xfrm>
              <a:custGeom>
                <a:avLst/>
                <a:gdLst>
                  <a:gd name="connsiteX0" fmla="*/ 34267 w 34266"/>
                  <a:gd name="connsiteY0" fmla="*/ 0 h 89312"/>
                  <a:gd name="connsiteX1" fmla="*/ 34267 w 34266"/>
                  <a:gd name="connsiteY1" fmla="*/ 70485 h 89312"/>
                  <a:gd name="connsiteX2" fmla="*/ 16170 w 34266"/>
                  <a:gd name="connsiteY2" fmla="*/ 88582 h 89312"/>
                  <a:gd name="connsiteX3" fmla="*/ 2835 w 34266"/>
                  <a:gd name="connsiteY3" fmla="*/ 83820 h 89312"/>
                  <a:gd name="connsiteX4" fmla="*/ 10454 w 34266"/>
                  <a:gd name="connsiteY4" fmla="*/ 55245 h 8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66" h="89312">
                    <a:moveTo>
                      <a:pt x="34267" y="0"/>
                    </a:moveTo>
                    <a:cubicBezTo>
                      <a:pt x="34267" y="23813"/>
                      <a:pt x="34267" y="47625"/>
                      <a:pt x="34267" y="70485"/>
                    </a:cubicBezTo>
                    <a:cubicBezTo>
                      <a:pt x="34267" y="82867"/>
                      <a:pt x="23790" y="84772"/>
                      <a:pt x="16170" y="88582"/>
                    </a:cubicBezTo>
                    <a:cubicBezTo>
                      <a:pt x="11407" y="90488"/>
                      <a:pt x="6645" y="88582"/>
                      <a:pt x="2835" y="83820"/>
                    </a:cubicBezTo>
                    <a:cubicBezTo>
                      <a:pt x="-5738" y="70485"/>
                      <a:pt x="7597" y="64770"/>
                      <a:pt x="10454" y="5524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A85E726-9418-80C2-F428-CCBB2E31E068}"/>
                  </a:ext>
                </a:extLst>
              </p:cNvPr>
              <p:cNvSpPr/>
              <p:nvPr/>
            </p:nvSpPr>
            <p:spPr>
              <a:xfrm>
                <a:off x="7071359" y="4279582"/>
                <a:ext cx="26474" cy="210502"/>
              </a:xfrm>
              <a:custGeom>
                <a:avLst/>
                <a:gdLst>
                  <a:gd name="connsiteX0" fmla="*/ 0 w 26474"/>
                  <a:gd name="connsiteY0" fmla="*/ 0 h 210502"/>
                  <a:gd name="connsiteX1" fmla="*/ 13335 w 26474"/>
                  <a:gd name="connsiteY1" fmla="*/ 210503 h 210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474" h="210502">
                    <a:moveTo>
                      <a:pt x="0" y="0"/>
                    </a:moveTo>
                    <a:cubicBezTo>
                      <a:pt x="27622" y="68580"/>
                      <a:pt x="36195" y="138113"/>
                      <a:pt x="13335" y="21050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EBA6B540-E709-C23E-CA6C-0A89C2531F45}"/>
                  </a:ext>
                </a:extLst>
              </p:cNvPr>
              <p:cNvSpPr/>
              <p:nvPr/>
            </p:nvSpPr>
            <p:spPr>
              <a:xfrm>
                <a:off x="7054215" y="4667250"/>
                <a:ext cx="137889" cy="133350"/>
              </a:xfrm>
              <a:custGeom>
                <a:avLst/>
                <a:gdLst>
                  <a:gd name="connsiteX0" fmla="*/ 21907 w 137889"/>
                  <a:gd name="connsiteY0" fmla="*/ 42863 h 133350"/>
                  <a:gd name="connsiteX1" fmla="*/ 51435 w 137889"/>
                  <a:gd name="connsiteY1" fmla="*/ 40957 h 133350"/>
                  <a:gd name="connsiteX2" fmla="*/ 58103 w 137889"/>
                  <a:gd name="connsiteY2" fmla="*/ 0 h 133350"/>
                  <a:gd name="connsiteX3" fmla="*/ 80010 w 137889"/>
                  <a:gd name="connsiteY3" fmla="*/ 24765 h 133350"/>
                  <a:gd name="connsiteX4" fmla="*/ 105728 w 137889"/>
                  <a:gd name="connsiteY4" fmla="*/ 13335 h 133350"/>
                  <a:gd name="connsiteX5" fmla="*/ 100965 w 137889"/>
                  <a:gd name="connsiteY5" fmla="*/ 53340 h 133350"/>
                  <a:gd name="connsiteX6" fmla="*/ 126682 w 137889"/>
                  <a:gd name="connsiteY6" fmla="*/ 56197 h 133350"/>
                  <a:gd name="connsiteX7" fmla="*/ 137160 w 137889"/>
                  <a:gd name="connsiteY7" fmla="*/ 63818 h 133350"/>
                  <a:gd name="connsiteX8" fmla="*/ 132397 w 137889"/>
                  <a:gd name="connsiteY8" fmla="*/ 76200 h 133350"/>
                  <a:gd name="connsiteX9" fmla="*/ 105728 w 137889"/>
                  <a:gd name="connsiteY9" fmla="*/ 118110 h 133350"/>
                  <a:gd name="connsiteX10" fmla="*/ 75247 w 137889"/>
                  <a:gd name="connsiteY10" fmla="*/ 97155 h 133350"/>
                  <a:gd name="connsiteX11" fmla="*/ 60007 w 137889"/>
                  <a:gd name="connsiteY11" fmla="*/ 133350 h 133350"/>
                  <a:gd name="connsiteX12" fmla="*/ 47625 w 137889"/>
                  <a:gd name="connsiteY12" fmla="*/ 114300 h 133350"/>
                  <a:gd name="connsiteX13" fmla="*/ 17145 w 137889"/>
                  <a:gd name="connsiteY13" fmla="*/ 101918 h 133350"/>
                  <a:gd name="connsiteX14" fmla="*/ 0 w 137889"/>
                  <a:gd name="connsiteY14" fmla="*/ 10096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7889" h="133350">
                    <a:moveTo>
                      <a:pt x="21907" y="42863"/>
                    </a:moveTo>
                    <a:cubicBezTo>
                      <a:pt x="33338" y="43815"/>
                      <a:pt x="42863" y="36195"/>
                      <a:pt x="51435" y="40957"/>
                    </a:cubicBezTo>
                    <a:cubicBezTo>
                      <a:pt x="61913" y="26670"/>
                      <a:pt x="49530" y="12382"/>
                      <a:pt x="58103" y="0"/>
                    </a:cubicBezTo>
                    <a:cubicBezTo>
                      <a:pt x="71438" y="3810"/>
                      <a:pt x="70485" y="19050"/>
                      <a:pt x="80010" y="24765"/>
                    </a:cubicBezTo>
                    <a:cubicBezTo>
                      <a:pt x="87630" y="20955"/>
                      <a:pt x="97155" y="17145"/>
                      <a:pt x="105728" y="13335"/>
                    </a:cubicBezTo>
                    <a:cubicBezTo>
                      <a:pt x="115253" y="27622"/>
                      <a:pt x="97155" y="35243"/>
                      <a:pt x="100965" y="53340"/>
                    </a:cubicBezTo>
                    <a:cubicBezTo>
                      <a:pt x="104775" y="60007"/>
                      <a:pt x="117157" y="54293"/>
                      <a:pt x="126682" y="56197"/>
                    </a:cubicBezTo>
                    <a:cubicBezTo>
                      <a:pt x="130492" y="57150"/>
                      <a:pt x="135255" y="60007"/>
                      <a:pt x="137160" y="63818"/>
                    </a:cubicBezTo>
                    <a:cubicBezTo>
                      <a:pt x="139065" y="68580"/>
                      <a:pt x="137160" y="76200"/>
                      <a:pt x="132397" y="76200"/>
                    </a:cubicBezTo>
                    <a:cubicBezTo>
                      <a:pt x="100013" y="75247"/>
                      <a:pt x="107632" y="100965"/>
                      <a:pt x="105728" y="118110"/>
                    </a:cubicBezTo>
                    <a:cubicBezTo>
                      <a:pt x="85725" y="122872"/>
                      <a:pt x="85725" y="103822"/>
                      <a:pt x="75247" y="97155"/>
                    </a:cubicBezTo>
                    <a:cubicBezTo>
                      <a:pt x="58103" y="104775"/>
                      <a:pt x="74295" y="123825"/>
                      <a:pt x="60007" y="133350"/>
                    </a:cubicBezTo>
                    <a:cubicBezTo>
                      <a:pt x="54292" y="128588"/>
                      <a:pt x="49530" y="123825"/>
                      <a:pt x="47625" y="114300"/>
                    </a:cubicBezTo>
                    <a:cubicBezTo>
                      <a:pt x="43815" y="94297"/>
                      <a:pt x="30480" y="87630"/>
                      <a:pt x="17145" y="101918"/>
                    </a:cubicBezTo>
                    <a:cubicBezTo>
                      <a:pt x="6667" y="112395"/>
                      <a:pt x="5715" y="99060"/>
                      <a:pt x="0" y="10096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B99C8F67-AA50-D20B-0365-23B592439196}"/>
                  </a:ext>
                </a:extLst>
              </p:cNvPr>
              <p:cNvSpPr/>
              <p:nvPr/>
            </p:nvSpPr>
            <p:spPr>
              <a:xfrm>
                <a:off x="7198994" y="4027169"/>
                <a:ext cx="150494" cy="87230"/>
              </a:xfrm>
              <a:custGeom>
                <a:avLst/>
                <a:gdLst>
                  <a:gd name="connsiteX0" fmla="*/ 150495 w 150494"/>
                  <a:gd name="connsiteY0" fmla="*/ 0 h 87230"/>
                  <a:gd name="connsiteX1" fmla="*/ 134303 w 150494"/>
                  <a:gd name="connsiteY1" fmla="*/ 18098 h 87230"/>
                  <a:gd name="connsiteX2" fmla="*/ 93345 w 150494"/>
                  <a:gd name="connsiteY2" fmla="*/ 61913 h 87230"/>
                  <a:gd name="connsiteX3" fmla="*/ 16193 w 150494"/>
                  <a:gd name="connsiteY3" fmla="*/ 85725 h 87230"/>
                  <a:gd name="connsiteX4" fmla="*/ 0 w 150494"/>
                  <a:gd name="connsiteY4" fmla="*/ 83820 h 8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494" h="87230">
                    <a:moveTo>
                      <a:pt x="150495" y="0"/>
                    </a:moveTo>
                    <a:cubicBezTo>
                      <a:pt x="144780" y="5715"/>
                      <a:pt x="140970" y="12383"/>
                      <a:pt x="134303" y="18098"/>
                    </a:cubicBezTo>
                    <a:cubicBezTo>
                      <a:pt x="120015" y="31433"/>
                      <a:pt x="103823" y="41910"/>
                      <a:pt x="93345" y="61913"/>
                    </a:cubicBezTo>
                    <a:cubicBezTo>
                      <a:pt x="79057" y="87630"/>
                      <a:pt x="45720" y="89535"/>
                      <a:pt x="16193" y="85725"/>
                    </a:cubicBezTo>
                    <a:cubicBezTo>
                      <a:pt x="11430" y="84773"/>
                      <a:pt x="5715" y="84773"/>
                      <a:pt x="0" y="8382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A9607B59-82CC-788D-69B3-1D120898652C}"/>
                  </a:ext>
                </a:extLst>
              </p:cNvPr>
              <p:cNvSpPr/>
              <p:nvPr/>
            </p:nvSpPr>
            <p:spPr>
              <a:xfrm>
                <a:off x="7318057" y="3766302"/>
                <a:ext cx="97155" cy="18932"/>
              </a:xfrm>
              <a:custGeom>
                <a:avLst/>
                <a:gdLst>
                  <a:gd name="connsiteX0" fmla="*/ 97155 w 97155"/>
                  <a:gd name="connsiteY0" fmla="*/ 18933 h 18932"/>
                  <a:gd name="connsiteX1" fmla="*/ 0 w 97155"/>
                  <a:gd name="connsiteY1" fmla="*/ 16075 h 18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155" h="18932">
                    <a:moveTo>
                      <a:pt x="97155" y="18933"/>
                    </a:moveTo>
                    <a:cubicBezTo>
                      <a:pt x="68580" y="-7737"/>
                      <a:pt x="28575" y="-3927"/>
                      <a:pt x="0" y="1607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4056F28D-28D6-9598-64CF-A9F5C3818B6B}"/>
                  </a:ext>
                </a:extLst>
              </p:cNvPr>
              <p:cNvSpPr/>
              <p:nvPr/>
            </p:nvSpPr>
            <p:spPr>
              <a:xfrm>
                <a:off x="7255192" y="5724525"/>
                <a:ext cx="85483" cy="60169"/>
              </a:xfrm>
              <a:custGeom>
                <a:avLst/>
                <a:gdLst>
                  <a:gd name="connsiteX0" fmla="*/ 0 w 85483"/>
                  <a:gd name="connsiteY0" fmla="*/ 7620 h 60169"/>
                  <a:gd name="connsiteX1" fmla="*/ 44768 w 85483"/>
                  <a:gd name="connsiteY1" fmla="*/ 55245 h 60169"/>
                  <a:gd name="connsiteX2" fmla="*/ 80963 w 85483"/>
                  <a:gd name="connsiteY2" fmla="*/ 51435 h 60169"/>
                  <a:gd name="connsiteX3" fmla="*/ 76200 w 85483"/>
                  <a:gd name="connsiteY3" fmla="*/ 18098 h 60169"/>
                  <a:gd name="connsiteX4" fmla="*/ 60007 w 85483"/>
                  <a:gd name="connsiteY4" fmla="*/ 0 h 60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483" h="60169">
                    <a:moveTo>
                      <a:pt x="0" y="7620"/>
                    </a:moveTo>
                    <a:cubicBezTo>
                      <a:pt x="8572" y="29527"/>
                      <a:pt x="22860" y="44768"/>
                      <a:pt x="44768" y="55245"/>
                    </a:cubicBezTo>
                    <a:cubicBezTo>
                      <a:pt x="59055" y="61913"/>
                      <a:pt x="71438" y="62865"/>
                      <a:pt x="80963" y="51435"/>
                    </a:cubicBezTo>
                    <a:cubicBezTo>
                      <a:pt x="89535" y="40957"/>
                      <a:pt x="84772" y="27623"/>
                      <a:pt x="76200" y="18098"/>
                    </a:cubicBezTo>
                    <a:cubicBezTo>
                      <a:pt x="71438" y="11430"/>
                      <a:pt x="65722" y="5715"/>
                      <a:pt x="60007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B084C6D1-BE13-3699-88A9-54AB78A41588}"/>
                  </a:ext>
                </a:extLst>
              </p:cNvPr>
              <p:cNvSpPr/>
              <p:nvPr/>
            </p:nvSpPr>
            <p:spPr>
              <a:xfrm>
                <a:off x="6893706" y="4847272"/>
                <a:ext cx="64305" cy="123344"/>
              </a:xfrm>
              <a:custGeom>
                <a:avLst/>
                <a:gdLst>
                  <a:gd name="connsiteX0" fmla="*/ 6203 w 64305"/>
                  <a:gd name="connsiteY0" fmla="*/ 0 h 123344"/>
                  <a:gd name="connsiteX1" fmla="*/ 27158 w 64305"/>
                  <a:gd name="connsiteY1" fmla="*/ 110490 h 123344"/>
                  <a:gd name="connsiteX2" fmla="*/ 64306 w 64305"/>
                  <a:gd name="connsiteY2" fmla="*/ 122872 h 12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305" h="123344">
                    <a:moveTo>
                      <a:pt x="6203" y="0"/>
                    </a:moveTo>
                    <a:cubicBezTo>
                      <a:pt x="-2369" y="40005"/>
                      <a:pt x="-7132" y="78105"/>
                      <a:pt x="27158" y="110490"/>
                    </a:cubicBezTo>
                    <a:cubicBezTo>
                      <a:pt x="38588" y="120968"/>
                      <a:pt x="50018" y="124778"/>
                      <a:pt x="64306" y="12287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D31BDF23-3CD7-584D-FEE6-72261D2C1EF1}"/>
                  </a:ext>
                </a:extLst>
              </p:cNvPr>
              <p:cNvSpPr/>
              <p:nvPr/>
            </p:nvSpPr>
            <p:spPr>
              <a:xfrm>
                <a:off x="7193280" y="3901440"/>
                <a:ext cx="90487" cy="89907"/>
              </a:xfrm>
              <a:custGeom>
                <a:avLst/>
                <a:gdLst>
                  <a:gd name="connsiteX0" fmla="*/ 42863 w 90487"/>
                  <a:gd name="connsiteY0" fmla="*/ 0 h 89907"/>
                  <a:gd name="connsiteX1" fmla="*/ 0 w 90487"/>
                  <a:gd name="connsiteY1" fmla="*/ 61913 h 89907"/>
                  <a:gd name="connsiteX2" fmla="*/ 66675 w 90487"/>
                  <a:gd name="connsiteY2" fmla="*/ 86678 h 89907"/>
                  <a:gd name="connsiteX3" fmla="*/ 90488 w 90487"/>
                  <a:gd name="connsiteY3" fmla="*/ 76200 h 89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7" h="89907">
                    <a:moveTo>
                      <a:pt x="42863" y="0"/>
                    </a:moveTo>
                    <a:cubicBezTo>
                      <a:pt x="31432" y="22860"/>
                      <a:pt x="15240" y="41910"/>
                      <a:pt x="0" y="61913"/>
                    </a:cubicBezTo>
                    <a:cubicBezTo>
                      <a:pt x="17145" y="86678"/>
                      <a:pt x="41910" y="95250"/>
                      <a:pt x="66675" y="86678"/>
                    </a:cubicBezTo>
                    <a:cubicBezTo>
                      <a:pt x="75247" y="83820"/>
                      <a:pt x="82868" y="80010"/>
                      <a:pt x="90488" y="7620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68B8599A-0BA5-FD8C-2E72-5D117537B1DE}"/>
                  </a:ext>
                </a:extLst>
              </p:cNvPr>
              <p:cNvSpPr/>
              <p:nvPr/>
            </p:nvSpPr>
            <p:spPr>
              <a:xfrm>
                <a:off x="6917830" y="3845260"/>
                <a:ext cx="71614" cy="90469"/>
              </a:xfrm>
              <a:custGeom>
                <a:avLst/>
                <a:gdLst>
                  <a:gd name="connsiteX0" fmla="*/ 71614 w 71614"/>
                  <a:gd name="connsiteY0" fmla="*/ 14269 h 90469"/>
                  <a:gd name="connsiteX1" fmla="*/ 22084 w 71614"/>
                  <a:gd name="connsiteY1" fmla="*/ 1887 h 90469"/>
                  <a:gd name="connsiteX2" fmla="*/ 6844 w 71614"/>
                  <a:gd name="connsiteY2" fmla="*/ 63799 h 90469"/>
                  <a:gd name="connsiteX3" fmla="*/ 38277 w 71614"/>
                  <a:gd name="connsiteY3" fmla="*/ 90469 h 9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14" h="90469">
                    <a:moveTo>
                      <a:pt x="71614" y="14269"/>
                    </a:moveTo>
                    <a:cubicBezTo>
                      <a:pt x="58279" y="-971"/>
                      <a:pt x="38277" y="-1923"/>
                      <a:pt x="22084" y="1887"/>
                    </a:cubicBezTo>
                    <a:cubicBezTo>
                      <a:pt x="2082" y="6649"/>
                      <a:pt x="-7443" y="46654"/>
                      <a:pt x="6844" y="63799"/>
                    </a:cubicBezTo>
                    <a:cubicBezTo>
                      <a:pt x="15417" y="74277"/>
                      <a:pt x="24942" y="84754"/>
                      <a:pt x="38277" y="90469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859C2761-6A73-F976-A256-977442E2CA81}"/>
                  </a:ext>
                </a:extLst>
              </p:cNvPr>
              <p:cNvSpPr/>
              <p:nvPr/>
            </p:nvSpPr>
            <p:spPr>
              <a:xfrm>
                <a:off x="7308532" y="4748212"/>
                <a:ext cx="105727" cy="167640"/>
              </a:xfrm>
              <a:custGeom>
                <a:avLst/>
                <a:gdLst>
                  <a:gd name="connsiteX0" fmla="*/ 78105 w 105727"/>
                  <a:gd name="connsiteY0" fmla="*/ 22860 h 167640"/>
                  <a:gd name="connsiteX1" fmla="*/ 59055 w 105727"/>
                  <a:gd name="connsiteY1" fmla="*/ 33338 h 167640"/>
                  <a:gd name="connsiteX2" fmla="*/ 33338 w 105727"/>
                  <a:gd name="connsiteY2" fmla="*/ 0 h 167640"/>
                  <a:gd name="connsiteX3" fmla="*/ 27623 w 105727"/>
                  <a:gd name="connsiteY3" fmla="*/ 38100 h 167640"/>
                  <a:gd name="connsiteX4" fmla="*/ 4763 w 105727"/>
                  <a:gd name="connsiteY4" fmla="*/ 54293 h 167640"/>
                  <a:gd name="connsiteX5" fmla="*/ 51435 w 105727"/>
                  <a:gd name="connsiteY5" fmla="*/ 77153 h 167640"/>
                  <a:gd name="connsiteX6" fmla="*/ 0 w 105727"/>
                  <a:gd name="connsiteY6" fmla="*/ 113347 h 167640"/>
                  <a:gd name="connsiteX7" fmla="*/ 20955 w 105727"/>
                  <a:gd name="connsiteY7" fmla="*/ 125730 h 167640"/>
                  <a:gd name="connsiteX8" fmla="*/ 20955 w 105727"/>
                  <a:gd name="connsiteY8" fmla="*/ 167640 h 167640"/>
                  <a:gd name="connsiteX9" fmla="*/ 60007 w 105727"/>
                  <a:gd name="connsiteY9" fmla="*/ 117157 h 167640"/>
                  <a:gd name="connsiteX10" fmla="*/ 79057 w 105727"/>
                  <a:gd name="connsiteY10" fmla="*/ 157163 h 167640"/>
                  <a:gd name="connsiteX11" fmla="*/ 92393 w 105727"/>
                  <a:gd name="connsiteY11" fmla="*/ 136207 h 167640"/>
                  <a:gd name="connsiteX12" fmla="*/ 105728 w 105727"/>
                  <a:gd name="connsiteY12" fmla="*/ 109538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727" h="167640">
                    <a:moveTo>
                      <a:pt x="78105" y="22860"/>
                    </a:moveTo>
                    <a:cubicBezTo>
                      <a:pt x="69532" y="21907"/>
                      <a:pt x="70485" y="39053"/>
                      <a:pt x="59055" y="33338"/>
                    </a:cubicBezTo>
                    <a:cubicBezTo>
                      <a:pt x="50482" y="22860"/>
                      <a:pt x="41910" y="11430"/>
                      <a:pt x="33338" y="0"/>
                    </a:cubicBezTo>
                    <a:cubicBezTo>
                      <a:pt x="19050" y="11430"/>
                      <a:pt x="16193" y="23813"/>
                      <a:pt x="27623" y="38100"/>
                    </a:cubicBezTo>
                    <a:cubicBezTo>
                      <a:pt x="19050" y="43815"/>
                      <a:pt x="12382" y="48578"/>
                      <a:pt x="4763" y="54293"/>
                    </a:cubicBezTo>
                    <a:cubicBezTo>
                      <a:pt x="12382" y="77153"/>
                      <a:pt x="41910" y="53340"/>
                      <a:pt x="51435" y="77153"/>
                    </a:cubicBezTo>
                    <a:cubicBezTo>
                      <a:pt x="37148" y="94297"/>
                      <a:pt x="8573" y="91440"/>
                      <a:pt x="0" y="113347"/>
                    </a:cubicBezTo>
                    <a:cubicBezTo>
                      <a:pt x="1905" y="129540"/>
                      <a:pt x="16193" y="119063"/>
                      <a:pt x="20955" y="125730"/>
                    </a:cubicBezTo>
                    <a:cubicBezTo>
                      <a:pt x="22860" y="140018"/>
                      <a:pt x="7620" y="153353"/>
                      <a:pt x="20955" y="167640"/>
                    </a:cubicBezTo>
                    <a:cubicBezTo>
                      <a:pt x="49530" y="162878"/>
                      <a:pt x="45720" y="133350"/>
                      <a:pt x="60007" y="117157"/>
                    </a:cubicBezTo>
                    <a:cubicBezTo>
                      <a:pt x="74295" y="126682"/>
                      <a:pt x="67628" y="145732"/>
                      <a:pt x="79057" y="157163"/>
                    </a:cubicBezTo>
                    <a:cubicBezTo>
                      <a:pt x="92393" y="155257"/>
                      <a:pt x="92393" y="146685"/>
                      <a:pt x="92393" y="136207"/>
                    </a:cubicBezTo>
                    <a:cubicBezTo>
                      <a:pt x="92393" y="125730"/>
                      <a:pt x="86678" y="111443"/>
                      <a:pt x="105728" y="10953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FE485315-1E0A-2050-99E7-8C0A0ED62907}"/>
                  </a:ext>
                </a:extLst>
              </p:cNvPr>
              <p:cNvSpPr/>
              <p:nvPr/>
            </p:nvSpPr>
            <p:spPr>
              <a:xfrm>
                <a:off x="7668577" y="4317363"/>
                <a:ext cx="65722" cy="59373"/>
              </a:xfrm>
              <a:custGeom>
                <a:avLst/>
                <a:gdLst>
                  <a:gd name="connsiteX0" fmla="*/ 1905 w 65722"/>
                  <a:gd name="connsiteY0" fmla="*/ 59374 h 59373"/>
                  <a:gd name="connsiteX1" fmla="*/ 65723 w 65722"/>
                  <a:gd name="connsiteY1" fmla="*/ 1271 h 59373"/>
                  <a:gd name="connsiteX2" fmla="*/ 0 w 65722"/>
                  <a:gd name="connsiteY2" fmla="*/ 35561 h 59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22" h="59373">
                    <a:moveTo>
                      <a:pt x="1905" y="59374"/>
                    </a:moveTo>
                    <a:cubicBezTo>
                      <a:pt x="27623" y="45086"/>
                      <a:pt x="41910" y="19369"/>
                      <a:pt x="65723" y="1271"/>
                    </a:cubicBezTo>
                    <a:cubicBezTo>
                      <a:pt x="33338" y="-6349"/>
                      <a:pt x="20955" y="22226"/>
                      <a:pt x="0" y="35561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5E292446-57E3-8B16-8C85-3B0AAB8FB981}"/>
                  </a:ext>
                </a:extLst>
              </p:cNvPr>
              <p:cNvSpPr/>
              <p:nvPr/>
            </p:nvSpPr>
            <p:spPr>
              <a:xfrm>
                <a:off x="7126605" y="3746445"/>
                <a:ext cx="76200" cy="26407"/>
              </a:xfrm>
              <a:custGeom>
                <a:avLst/>
                <a:gdLst>
                  <a:gd name="connsiteX0" fmla="*/ 76200 w 76200"/>
                  <a:gd name="connsiteY0" fmla="*/ 26407 h 26407"/>
                  <a:gd name="connsiteX1" fmla="*/ 0 w 76200"/>
                  <a:gd name="connsiteY1" fmla="*/ 2595 h 2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" h="26407">
                    <a:moveTo>
                      <a:pt x="76200" y="26407"/>
                    </a:moveTo>
                    <a:cubicBezTo>
                      <a:pt x="55245" y="4500"/>
                      <a:pt x="30480" y="-5025"/>
                      <a:pt x="0" y="2595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9F440655-1440-739D-4F4E-D3C4228B8A7E}"/>
                  </a:ext>
                </a:extLst>
              </p:cNvPr>
              <p:cNvSpPr/>
              <p:nvPr/>
            </p:nvSpPr>
            <p:spPr>
              <a:xfrm>
                <a:off x="7557135" y="4143375"/>
                <a:ext cx="68579" cy="30150"/>
              </a:xfrm>
              <a:custGeom>
                <a:avLst/>
                <a:gdLst>
                  <a:gd name="connsiteX0" fmla="*/ 0 w 68579"/>
                  <a:gd name="connsiteY0" fmla="*/ 0 h 30150"/>
                  <a:gd name="connsiteX1" fmla="*/ 68580 w 68579"/>
                  <a:gd name="connsiteY1" fmla="*/ 26670 h 3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579" h="30150">
                    <a:moveTo>
                      <a:pt x="0" y="0"/>
                    </a:moveTo>
                    <a:cubicBezTo>
                      <a:pt x="15240" y="28575"/>
                      <a:pt x="31432" y="35243"/>
                      <a:pt x="68580" y="266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F889AC16-110A-6356-43F4-5473BFCD71B6}"/>
                  </a:ext>
                </a:extLst>
              </p:cNvPr>
              <p:cNvSpPr/>
              <p:nvPr/>
            </p:nvSpPr>
            <p:spPr>
              <a:xfrm>
                <a:off x="7238893" y="5735002"/>
                <a:ext cx="2963" cy="68580"/>
              </a:xfrm>
              <a:custGeom>
                <a:avLst/>
                <a:gdLst>
                  <a:gd name="connsiteX0" fmla="*/ 2963 w 2963"/>
                  <a:gd name="connsiteY0" fmla="*/ 0 h 68580"/>
                  <a:gd name="connsiteX1" fmla="*/ 2963 w 2963"/>
                  <a:gd name="connsiteY1" fmla="*/ 68580 h 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63" h="68580">
                    <a:moveTo>
                      <a:pt x="2963" y="0"/>
                    </a:moveTo>
                    <a:cubicBezTo>
                      <a:pt x="2963" y="22860"/>
                      <a:pt x="-3704" y="45720"/>
                      <a:pt x="2963" y="6858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A73BB0C5-E88F-636C-9EC2-6E944FE49F82}"/>
                  </a:ext>
                </a:extLst>
              </p:cNvPr>
              <p:cNvSpPr/>
              <p:nvPr/>
            </p:nvSpPr>
            <p:spPr>
              <a:xfrm>
                <a:off x="7151696" y="3851909"/>
                <a:ext cx="1578" cy="16192"/>
              </a:xfrm>
              <a:custGeom>
                <a:avLst/>
                <a:gdLst>
                  <a:gd name="connsiteX0" fmla="*/ 626 w 1578"/>
                  <a:gd name="connsiteY0" fmla="*/ 16193 h 16192"/>
                  <a:gd name="connsiteX1" fmla="*/ 1578 w 1578"/>
                  <a:gd name="connsiteY1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8" h="16192">
                    <a:moveTo>
                      <a:pt x="626" y="16193"/>
                    </a:moveTo>
                    <a:cubicBezTo>
                      <a:pt x="-327" y="10478"/>
                      <a:pt x="-327" y="5715"/>
                      <a:pt x="157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4EEFAFD4-016F-DF59-EE7B-7FD41E26DB36}"/>
                  </a:ext>
                </a:extLst>
              </p:cNvPr>
              <p:cNvSpPr/>
              <p:nvPr/>
            </p:nvSpPr>
            <p:spPr>
              <a:xfrm>
                <a:off x="7352674" y="3861434"/>
                <a:ext cx="1577" cy="16192"/>
              </a:xfrm>
              <a:custGeom>
                <a:avLst/>
                <a:gdLst>
                  <a:gd name="connsiteX0" fmla="*/ 626 w 1577"/>
                  <a:gd name="connsiteY0" fmla="*/ 16193 h 16192"/>
                  <a:gd name="connsiteX1" fmla="*/ 1578 w 1577"/>
                  <a:gd name="connsiteY1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7" h="16192">
                    <a:moveTo>
                      <a:pt x="626" y="16193"/>
                    </a:moveTo>
                    <a:cubicBezTo>
                      <a:pt x="-327" y="10478"/>
                      <a:pt x="-327" y="5715"/>
                      <a:pt x="1578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E72F0D8C-7FA1-8BF0-9734-F4955804FD77}"/>
                  </a:ext>
                </a:extLst>
              </p:cNvPr>
              <p:cNvSpPr/>
              <p:nvPr/>
            </p:nvSpPr>
            <p:spPr>
              <a:xfrm>
                <a:off x="7496175" y="3970019"/>
                <a:ext cx="34289" cy="41910"/>
              </a:xfrm>
              <a:custGeom>
                <a:avLst/>
                <a:gdLst>
                  <a:gd name="connsiteX0" fmla="*/ 0 w 34289"/>
                  <a:gd name="connsiteY0" fmla="*/ 0 h 41910"/>
                  <a:gd name="connsiteX1" fmla="*/ 34290 w 34289"/>
                  <a:gd name="connsiteY1" fmla="*/ 41910 h 41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89" h="41910">
                    <a:moveTo>
                      <a:pt x="0" y="0"/>
                    </a:moveTo>
                    <a:cubicBezTo>
                      <a:pt x="3810" y="20003"/>
                      <a:pt x="23813" y="27623"/>
                      <a:pt x="34290" y="4191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335BE9C6-2BD9-2542-7558-A6A4E8C1B3D9}"/>
                  </a:ext>
                </a:extLst>
              </p:cNvPr>
              <p:cNvSpPr/>
              <p:nvPr/>
            </p:nvSpPr>
            <p:spPr>
              <a:xfrm>
                <a:off x="7646669" y="4292917"/>
                <a:ext cx="53951" cy="50482"/>
              </a:xfrm>
              <a:custGeom>
                <a:avLst/>
                <a:gdLst>
                  <a:gd name="connsiteX0" fmla="*/ 49530 w 53951"/>
                  <a:gd name="connsiteY0" fmla="*/ 31432 h 50482"/>
                  <a:gd name="connsiteX1" fmla="*/ 50482 w 53951"/>
                  <a:gd name="connsiteY1" fmla="*/ 0 h 50482"/>
                  <a:gd name="connsiteX2" fmla="*/ 0 w 53951"/>
                  <a:gd name="connsiteY2" fmla="*/ 50482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951" h="50482">
                    <a:moveTo>
                      <a:pt x="49530" y="31432"/>
                    </a:moveTo>
                    <a:cubicBezTo>
                      <a:pt x="43815" y="20955"/>
                      <a:pt x="60960" y="13335"/>
                      <a:pt x="50482" y="0"/>
                    </a:cubicBezTo>
                    <a:cubicBezTo>
                      <a:pt x="28575" y="11430"/>
                      <a:pt x="22860" y="40005"/>
                      <a:pt x="0" y="5048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A4704FC3-728F-C397-8987-1FEA3EFED7EC}"/>
                  </a:ext>
                </a:extLst>
              </p:cNvPr>
              <p:cNvSpPr/>
              <p:nvPr/>
            </p:nvSpPr>
            <p:spPr>
              <a:xfrm>
                <a:off x="7666672" y="4353626"/>
                <a:ext cx="66675" cy="46923"/>
              </a:xfrm>
              <a:custGeom>
                <a:avLst/>
                <a:gdLst>
                  <a:gd name="connsiteX0" fmla="*/ 32385 w 66675"/>
                  <a:gd name="connsiteY0" fmla="*/ 5014 h 46923"/>
                  <a:gd name="connsiteX1" fmla="*/ 66675 w 66675"/>
                  <a:gd name="connsiteY1" fmla="*/ 3109 h 46923"/>
                  <a:gd name="connsiteX2" fmla="*/ 37147 w 66675"/>
                  <a:gd name="connsiteY2" fmla="*/ 29779 h 46923"/>
                  <a:gd name="connsiteX3" fmla="*/ 0 w 66675"/>
                  <a:gd name="connsiteY3" fmla="*/ 46924 h 4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675" h="46923">
                    <a:moveTo>
                      <a:pt x="32385" y="5014"/>
                    </a:moveTo>
                    <a:cubicBezTo>
                      <a:pt x="44767" y="12634"/>
                      <a:pt x="54292" y="-7369"/>
                      <a:pt x="66675" y="3109"/>
                    </a:cubicBezTo>
                    <a:cubicBezTo>
                      <a:pt x="62865" y="18349"/>
                      <a:pt x="55245" y="26921"/>
                      <a:pt x="37147" y="29779"/>
                    </a:cubicBezTo>
                    <a:cubicBezTo>
                      <a:pt x="23813" y="31684"/>
                      <a:pt x="12382" y="41209"/>
                      <a:pt x="0" y="4692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18211B04-56B6-0BA1-AA81-328E7CBC928A}"/>
                  </a:ext>
                </a:extLst>
              </p:cNvPr>
              <p:cNvSpPr/>
              <p:nvPr/>
            </p:nvSpPr>
            <p:spPr>
              <a:xfrm>
                <a:off x="7189469" y="4567822"/>
                <a:ext cx="52387" cy="6082"/>
              </a:xfrm>
              <a:custGeom>
                <a:avLst/>
                <a:gdLst>
                  <a:gd name="connsiteX0" fmla="*/ 52388 w 52387"/>
                  <a:gd name="connsiteY0" fmla="*/ 6083 h 6082"/>
                  <a:gd name="connsiteX1" fmla="*/ 0 w 52387"/>
                  <a:gd name="connsiteY1" fmla="*/ 368 h 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387" h="6082">
                    <a:moveTo>
                      <a:pt x="52388" y="6083"/>
                    </a:moveTo>
                    <a:cubicBezTo>
                      <a:pt x="35243" y="-3442"/>
                      <a:pt x="17145" y="1320"/>
                      <a:pt x="0" y="36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BC85282F-5B97-B295-1A93-BF63D5E1CDE2}"/>
                  </a:ext>
                </a:extLst>
              </p:cNvPr>
              <p:cNvSpPr/>
              <p:nvPr/>
            </p:nvSpPr>
            <p:spPr>
              <a:xfrm>
                <a:off x="7099934" y="4384523"/>
                <a:ext cx="54292" cy="68414"/>
              </a:xfrm>
              <a:custGeom>
                <a:avLst/>
                <a:gdLst>
                  <a:gd name="connsiteX0" fmla="*/ 10478 w 54292"/>
                  <a:gd name="connsiteY0" fmla="*/ 68414 h 68414"/>
                  <a:gd name="connsiteX1" fmla="*/ 34290 w 54292"/>
                  <a:gd name="connsiteY1" fmla="*/ 59842 h 68414"/>
                  <a:gd name="connsiteX2" fmla="*/ 54293 w 54292"/>
                  <a:gd name="connsiteY2" fmla="*/ 50317 h 68414"/>
                  <a:gd name="connsiteX3" fmla="*/ 30480 w 54292"/>
                  <a:gd name="connsiteY3" fmla="*/ 7454 h 68414"/>
                  <a:gd name="connsiteX4" fmla="*/ 0 w 54292"/>
                  <a:gd name="connsiteY4" fmla="*/ 7454 h 68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2" h="68414">
                    <a:moveTo>
                      <a:pt x="10478" y="68414"/>
                    </a:moveTo>
                    <a:cubicBezTo>
                      <a:pt x="16193" y="60794"/>
                      <a:pt x="20003" y="47459"/>
                      <a:pt x="34290" y="59842"/>
                    </a:cubicBezTo>
                    <a:cubicBezTo>
                      <a:pt x="40958" y="65557"/>
                      <a:pt x="48578" y="57937"/>
                      <a:pt x="54293" y="50317"/>
                    </a:cubicBezTo>
                    <a:cubicBezTo>
                      <a:pt x="45720" y="35077"/>
                      <a:pt x="0" y="39839"/>
                      <a:pt x="30480" y="7454"/>
                    </a:cubicBezTo>
                    <a:cubicBezTo>
                      <a:pt x="18097" y="-7786"/>
                      <a:pt x="9525" y="4597"/>
                      <a:pt x="0" y="7454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204FD003-EE58-0F71-2782-C742931951FC}"/>
                  </a:ext>
                </a:extLst>
              </p:cNvPr>
              <p:cNvSpPr/>
              <p:nvPr/>
            </p:nvSpPr>
            <p:spPr>
              <a:xfrm>
                <a:off x="6855142" y="4037647"/>
                <a:ext cx="44767" cy="26935"/>
              </a:xfrm>
              <a:custGeom>
                <a:avLst/>
                <a:gdLst>
                  <a:gd name="connsiteX0" fmla="*/ 0 w 44767"/>
                  <a:gd name="connsiteY0" fmla="*/ 0 h 26935"/>
                  <a:gd name="connsiteX1" fmla="*/ 44767 w 44767"/>
                  <a:gd name="connsiteY1" fmla="*/ 26670 h 26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767" h="26935">
                    <a:moveTo>
                      <a:pt x="0" y="0"/>
                    </a:moveTo>
                    <a:cubicBezTo>
                      <a:pt x="15240" y="8572"/>
                      <a:pt x="22860" y="29528"/>
                      <a:pt x="44767" y="266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8F08A33D-4366-52CE-AF31-22AF907B7A5B}"/>
                  </a:ext>
                </a:extLst>
              </p:cNvPr>
              <p:cNvSpPr/>
              <p:nvPr/>
            </p:nvSpPr>
            <p:spPr>
              <a:xfrm>
                <a:off x="7016115" y="3562350"/>
                <a:ext cx="28575" cy="39052"/>
              </a:xfrm>
              <a:custGeom>
                <a:avLst/>
                <a:gdLst>
                  <a:gd name="connsiteX0" fmla="*/ 28575 w 28575"/>
                  <a:gd name="connsiteY0" fmla="*/ 0 h 39052"/>
                  <a:gd name="connsiteX1" fmla="*/ 0 w 28575"/>
                  <a:gd name="connsiteY1" fmla="*/ 39053 h 3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 h="39052">
                    <a:moveTo>
                      <a:pt x="28575" y="0"/>
                    </a:moveTo>
                    <a:cubicBezTo>
                      <a:pt x="15240" y="10478"/>
                      <a:pt x="1905" y="20955"/>
                      <a:pt x="0" y="390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F5B11B6B-2531-6C37-B5F3-D7DCA5D0CC54}"/>
                  </a:ext>
                </a:extLst>
              </p:cNvPr>
              <p:cNvSpPr/>
              <p:nvPr/>
            </p:nvSpPr>
            <p:spPr>
              <a:xfrm>
                <a:off x="7102792" y="3472815"/>
                <a:ext cx="41909" cy="26669"/>
              </a:xfrm>
              <a:custGeom>
                <a:avLst/>
                <a:gdLst>
                  <a:gd name="connsiteX0" fmla="*/ 41910 w 41909"/>
                  <a:gd name="connsiteY0" fmla="*/ 0 h 26669"/>
                  <a:gd name="connsiteX1" fmla="*/ 0 w 41909"/>
                  <a:gd name="connsiteY1" fmla="*/ 26670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909" h="26669">
                    <a:moveTo>
                      <a:pt x="41910" y="0"/>
                    </a:moveTo>
                    <a:cubicBezTo>
                      <a:pt x="24765" y="2857"/>
                      <a:pt x="11430" y="13335"/>
                      <a:pt x="0" y="2667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82FB7664-673B-7355-D064-21F4AED03484}"/>
                  </a:ext>
                </a:extLst>
              </p:cNvPr>
              <p:cNvSpPr/>
              <p:nvPr/>
            </p:nvSpPr>
            <p:spPr>
              <a:xfrm>
                <a:off x="7141844" y="4187190"/>
                <a:ext cx="20955" cy="39052"/>
              </a:xfrm>
              <a:custGeom>
                <a:avLst/>
                <a:gdLst>
                  <a:gd name="connsiteX0" fmla="*/ 20955 w 20955"/>
                  <a:gd name="connsiteY0" fmla="*/ 0 h 39052"/>
                  <a:gd name="connsiteX1" fmla="*/ 0 w 20955"/>
                  <a:gd name="connsiteY1" fmla="*/ 39053 h 3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955" h="39052">
                    <a:moveTo>
                      <a:pt x="20955" y="0"/>
                    </a:moveTo>
                    <a:cubicBezTo>
                      <a:pt x="13335" y="12382"/>
                      <a:pt x="11430" y="28575"/>
                      <a:pt x="0" y="390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E6BA17A3-B24F-D782-5B37-D46C464597AD}"/>
                  </a:ext>
                </a:extLst>
              </p:cNvPr>
              <p:cNvSpPr/>
              <p:nvPr/>
            </p:nvSpPr>
            <p:spPr>
              <a:xfrm>
                <a:off x="6925015" y="4848144"/>
                <a:ext cx="59075" cy="40085"/>
              </a:xfrm>
              <a:custGeom>
                <a:avLst/>
                <a:gdLst>
                  <a:gd name="connsiteX0" fmla="*/ 12042 w 59075"/>
                  <a:gd name="connsiteY0" fmla="*/ 38180 h 40085"/>
                  <a:gd name="connsiteX1" fmla="*/ 1564 w 59075"/>
                  <a:gd name="connsiteY1" fmla="*/ 17225 h 40085"/>
                  <a:gd name="connsiteX2" fmla="*/ 35854 w 59075"/>
                  <a:gd name="connsiteY2" fmla="*/ 80 h 40085"/>
                  <a:gd name="connsiteX3" fmla="*/ 58714 w 59075"/>
                  <a:gd name="connsiteY3" fmla="*/ 17225 h 40085"/>
                  <a:gd name="connsiteX4" fmla="*/ 43474 w 59075"/>
                  <a:gd name="connsiteY4" fmla="*/ 35323 h 40085"/>
                  <a:gd name="connsiteX5" fmla="*/ 16804 w 59075"/>
                  <a:gd name="connsiteY5" fmla="*/ 40086 h 4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075" h="40085">
                    <a:moveTo>
                      <a:pt x="12042" y="38180"/>
                    </a:moveTo>
                    <a:cubicBezTo>
                      <a:pt x="7279" y="32465"/>
                      <a:pt x="-4151" y="27703"/>
                      <a:pt x="1564" y="17225"/>
                    </a:cubicBezTo>
                    <a:cubicBezTo>
                      <a:pt x="9184" y="3890"/>
                      <a:pt x="23472" y="1033"/>
                      <a:pt x="35854" y="80"/>
                    </a:cubicBezTo>
                    <a:cubicBezTo>
                      <a:pt x="44427" y="-872"/>
                      <a:pt x="56809" y="6748"/>
                      <a:pt x="58714" y="17225"/>
                    </a:cubicBezTo>
                    <a:cubicBezTo>
                      <a:pt x="60619" y="26750"/>
                      <a:pt x="54904" y="34370"/>
                      <a:pt x="43474" y="35323"/>
                    </a:cubicBezTo>
                    <a:cubicBezTo>
                      <a:pt x="34902" y="36275"/>
                      <a:pt x="26329" y="39133"/>
                      <a:pt x="16804" y="40086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99538FD8-9288-894C-4931-B85EB0CDF225}"/>
                  </a:ext>
                </a:extLst>
              </p:cNvPr>
              <p:cNvSpPr/>
              <p:nvPr/>
            </p:nvSpPr>
            <p:spPr>
              <a:xfrm>
                <a:off x="7464742" y="5186362"/>
                <a:ext cx="31432" cy="34290"/>
              </a:xfrm>
              <a:custGeom>
                <a:avLst/>
                <a:gdLst>
                  <a:gd name="connsiteX0" fmla="*/ 31432 w 31432"/>
                  <a:gd name="connsiteY0" fmla="*/ 0 h 34290"/>
                  <a:gd name="connsiteX1" fmla="*/ 0 w 31432"/>
                  <a:gd name="connsiteY1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432" h="34290">
                    <a:moveTo>
                      <a:pt x="31432" y="0"/>
                    </a:moveTo>
                    <a:cubicBezTo>
                      <a:pt x="14288" y="4763"/>
                      <a:pt x="8572" y="20955"/>
                      <a:pt x="0" y="3429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D656B6A9-F651-072F-400F-F9AEF8B4E86A}"/>
                  </a:ext>
                </a:extLst>
              </p:cNvPr>
              <p:cNvSpPr/>
              <p:nvPr/>
            </p:nvSpPr>
            <p:spPr>
              <a:xfrm>
                <a:off x="7301864" y="4198619"/>
                <a:ext cx="13335" cy="39052"/>
              </a:xfrm>
              <a:custGeom>
                <a:avLst/>
                <a:gdLst>
                  <a:gd name="connsiteX0" fmla="*/ 0 w 13335"/>
                  <a:gd name="connsiteY0" fmla="*/ 0 h 39052"/>
                  <a:gd name="connsiteX1" fmla="*/ 13335 w 13335"/>
                  <a:gd name="connsiteY1" fmla="*/ 39053 h 3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335" h="39052">
                    <a:moveTo>
                      <a:pt x="0" y="0"/>
                    </a:moveTo>
                    <a:cubicBezTo>
                      <a:pt x="1905" y="14288"/>
                      <a:pt x="6668" y="26670"/>
                      <a:pt x="13335" y="3905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565FB6E9-A1A0-18D1-6B46-95BCC4879486}"/>
                  </a:ext>
                </a:extLst>
              </p:cNvPr>
              <p:cNvSpPr/>
              <p:nvPr/>
            </p:nvSpPr>
            <p:spPr>
              <a:xfrm>
                <a:off x="7236142" y="5793105"/>
                <a:ext cx="36794" cy="31432"/>
              </a:xfrm>
              <a:custGeom>
                <a:avLst/>
                <a:gdLst>
                  <a:gd name="connsiteX0" fmla="*/ 0 w 36794"/>
                  <a:gd name="connsiteY0" fmla="*/ 20955 h 31432"/>
                  <a:gd name="connsiteX1" fmla="*/ 28575 w 36794"/>
                  <a:gd name="connsiteY1" fmla="*/ 31432 h 31432"/>
                  <a:gd name="connsiteX2" fmla="*/ 31432 w 36794"/>
                  <a:gd name="connsiteY2" fmla="*/ 0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794" h="31432">
                    <a:moveTo>
                      <a:pt x="0" y="20955"/>
                    </a:moveTo>
                    <a:cubicBezTo>
                      <a:pt x="8572" y="28575"/>
                      <a:pt x="19050" y="29527"/>
                      <a:pt x="28575" y="31432"/>
                    </a:cubicBezTo>
                    <a:cubicBezTo>
                      <a:pt x="40957" y="21907"/>
                      <a:pt x="37147" y="11430"/>
                      <a:pt x="31432" y="0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:a16="http://schemas.microsoft.com/office/drawing/2014/main" id="{303D15CD-7B76-095E-2C5D-7647205904A2}"/>
                  </a:ext>
                </a:extLst>
              </p:cNvPr>
              <p:cNvSpPr/>
              <p:nvPr/>
            </p:nvSpPr>
            <p:spPr>
              <a:xfrm>
                <a:off x="7344727" y="4013834"/>
                <a:ext cx="34290" cy="10938"/>
              </a:xfrm>
              <a:custGeom>
                <a:avLst/>
                <a:gdLst>
                  <a:gd name="connsiteX0" fmla="*/ 0 w 34290"/>
                  <a:gd name="connsiteY0" fmla="*/ 0 h 10938"/>
                  <a:gd name="connsiteX1" fmla="*/ 34290 w 34290"/>
                  <a:gd name="connsiteY1" fmla="*/ 10478 h 1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90" h="10938">
                    <a:moveTo>
                      <a:pt x="0" y="0"/>
                    </a:moveTo>
                    <a:cubicBezTo>
                      <a:pt x="8573" y="14288"/>
                      <a:pt x="21908" y="10478"/>
                      <a:pt x="34290" y="10478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:a16="http://schemas.microsoft.com/office/drawing/2014/main" id="{016CA84B-82FA-CC0D-8F26-A07E19D058E7}"/>
                  </a:ext>
                </a:extLst>
              </p:cNvPr>
              <p:cNvSpPr/>
              <p:nvPr/>
            </p:nvSpPr>
            <p:spPr>
              <a:xfrm>
                <a:off x="6934450" y="4893944"/>
                <a:ext cx="15942" cy="23812"/>
              </a:xfrm>
              <a:custGeom>
                <a:avLst/>
                <a:gdLst>
                  <a:gd name="connsiteX0" fmla="*/ 5465 w 15942"/>
                  <a:gd name="connsiteY0" fmla="*/ 0 h 23812"/>
                  <a:gd name="connsiteX1" fmla="*/ 15942 w 15942"/>
                  <a:gd name="connsiteY1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942" h="23812">
                    <a:moveTo>
                      <a:pt x="5465" y="0"/>
                    </a:moveTo>
                    <a:cubicBezTo>
                      <a:pt x="-10728" y="16193"/>
                      <a:pt x="14037" y="15240"/>
                      <a:pt x="15942" y="238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:a16="http://schemas.microsoft.com/office/drawing/2014/main" id="{036CEFB4-97F8-2B1F-BEB4-E099D7AA17EE}"/>
                  </a:ext>
                </a:extLst>
              </p:cNvPr>
              <p:cNvSpPr/>
              <p:nvPr/>
            </p:nvSpPr>
            <p:spPr>
              <a:xfrm>
                <a:off x="7168515" y="3807142"/>
                <a:ext cx="9525" cy="23812"/>
              </a:xfrm>
              <a:custGeom>
                <a:avLst/>
                <a:gdLst>
                  <a:gd name="connsiteX0" fmla="*/ 0 w 9525"/>
                  <a:gd name="connsiteY0" fmla="*/ 0 h 23812"/>
                  <a:gd name="connsiteX1" fmla="*/ 0 w 9525"/>
                  <a:gd name="connsiteY1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3812">
                    <a:moveTo>
                      <a:pt x="0" y="0"/>
                    </a:moveTo>
                    <a:cubicBezTo>
                      <a:pt x="0" y="7620"/>
                      <a:pt x="0" y="16192"/>
                      <a:pt x="0" y="238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:a16="http://schemas.microsoft.com/office/drawing/2014/main" id="{A0EA90FF-0DFD-C634-A8C2-C473C57AE683}"/>
                  </a:ext>
                </a:extLst>
              </p:cNvPr>
              <p:cNvSpPr/>
              <p:nvPr/>
            </p:nvSpPr>
            <p:spPr>
              <a:xfrm>
                <a:off x="7126605" y="3801427"/>
                <a:ext cx="10477" cy="23812"/>
              </a:xfrm>
              <a:custGeom>
                <a:avLst/>
                <a:gdLst>
                  <a:gd name="connsiteX0" fmla="*/ 0 w 10477"/>
                  <a:gd name="connsiteY0" fmla="*/ 0 h 23812"/>
                  <a:gd name="connsiteX1" fmla="*/ 10477 w 10477"/>
                  <a:gd name="connsiteY1" fmla="*/ 2381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77" h="23812">
                    <a:moveTo>
                      <a:pt x="0" y="0"/>
                    </a:moveTo>
                    <a:cubicBezTo>
                      <a:pt x="3810" y="7620"/>
                      <a:pt x="6667" y="16192"/>
                      <a:pt x="10477" y="23813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:a16="http://schemas.microsoft.com/office/drawing/2014/main" id="{3D7E3D44-2D55-6B4F-5444-74636DD0DBCF}"/>
                  </a:ext>
                </a:extLst>
              </p:cNvPr>
              <p:cNvSpPr/>
              <p:nvPr/>
            </p:nvSpPr>
            <p:spPr>
              <a:xfrm>
                <a:off x="7397114" y="3835717"/>
                <a:ext cx="20955" cy="16192"/>
              </a:xfrm>
              <a:custGeom>
                <a:avLst/>
                <a:gdLst>
                  <a:gd name="connsiteX0" fmla="*/ 20955 w 20955"/>
                  <a:gd name="connsiteY0" fmla="*/ 0 h 16192"/>
                  <a:gd name="connsiteX1" fmla="*/ 0 w 20955"/>
                  <a:gd name="connsiteY1" fmla="*/ 16192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955" h="16192">
                    <a:moveTo>
                      <a:pt x="20955" y="0"/>
                    </a:moveTo>
                    <a:cubicBezTo>
                      <a:pt x="14288" y="5715"/>
                      <a:pt x="6668" y="10477"/>
                      <a:pt x="0" y="16192"/>
                    </a:cubicBezTo>
                  </a:path>
                </a:pathLst>
              </a:custGeom>
              <a:noFill/>
              <a:ln w="2540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27" name="图形 35">
            <a:extLst>
              <a:ext uri="{FF2B5EF4-FFF2-40B4-BE49-F238E27FC236}">
                <a16:creationId xmlns:a16="http://schemas.microsoft.com/office/drawing/2014/main" id="{0FD7903F-3ECA-6453-502B-3E3D29460840}"/>
              </a:ext>
            </a:extLst>
          </p:cNvPr>
          <p:cNvGrpSpPr/>
          <p:nvPr/>
        </p:nvGrpSpPr>
        <p:grpSpPr>
          <a:xfrm>
            <a:off x="833370" y="1877346"/>
            <a:ext cx="5099754" cy="3356697"/>
            <a:chOff x="5078194" y="789955"/>
            <a:chExt cx="4224543" cy="3244589"/>
          </a:xfrm>
        </p:grpSpPr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0B825302-20FD-413F-B5F5-4BC9B0676B14}"/>
                </a:ext>
              </a:extLst>
            </p:cNvPr>
            <p:cNvSpPr/>
            <p:nvPr/>
          </p:nvSpPr>
          <p:spPr>
            <a:xfrm>
              <a:off x="5078194" y="789955"/>
              <a:ext cx="4224543" cy="3244589"/>
            </a:xfrm>
            <a:custGeom>
              <a:avLst/>
              <a:gdLst>
                <a:gd name="connsiteX0" fmla="*/ 13541 w 4224543"/>
                <a:gd name="connsiteY0" fmla="*/ 3223260 h 3244589"/>
                <a:gd name="connsiteX1" fmla="*/ 6873 w 4224543"/>
                <a:gd name="connsiteY1" fmla="*/ 3185160 h 3244589"/>
                <a:gd name="connsiteX2" fmla="*/ 506936 w 4224543"/>
                <a:gd name="connsiteY2" fmla="*/ 2263140 h 3244589"/>
                <a:gd name="connsiteX3" fmla="*/ 585041 w 4224543"/>
                <a:gd name="connsiteY3" fmla="*/ 2133600 h 3244589"/>
                <a:gd name="connsiteX4" fmla="*/ 613616 w 4224543"/>
                <a:gd name="connsiteY4" fmla="*/ 2119313 h 3244589"/>
                <a:gd name="connsiteX5" fmla="*/ 659335 w 4224543"/>
                <a:gd name="connsiteY5" fmla="*/ 2117408 h 3244589"/>
                <a:gd name="connsiteX6" fmla="*/ 1006998 w 4224543"/>
                <a:gd name="connsiteY6" fmla="*/ 2105978 h 3244589"/>
                <a:gd name="connsiteX7" fmla="*/ 1242266 w 4224543"/>
                <a:gd name="connsiteY7" fmla="*/ 2105025 h 3244589"/>
                <a:gd name="connsiteX8" fmla="*/ 1258458 w 4224543"/>
                <a:gd name="connsiteY8" fmla="*/ 2090738 h 3244589"/>
                <a:gd name="connsiteX9" fmla="*/ 1267031 w 4224543"/>
                <a:gd name="connsiteY9" fmla="*/ 2019300 h 3244589"/>
                <a:gd name="connsiteX10" fmla="*/ 1259411 w 4224543"/>
                <a:gd name="connsiteY10" fmla="*/ 2006917 h 3244589"/>
                <a:gd name="connsiteX11" fmla="*/ 1195593 w 4224543"/>
                <a:gd name="connsiteY11" fmla="*/ 1913573 h 3244589"/>
                <a:gd name="connsiteX12" fmla="*/ 1277508 w 4224543"/>
                <a:gd name="connsiteY12" fmla="*/ 1684973 h 3244589"/>
                <a:gd name="connsiteX13" fmla="*/ 1310846 w 4224543"/>
                <a:gd name="connsiteY13" fmla="*/ 1631632 h 3244589"/>
                <a:gd name="connsiteX14" fmla="*/ 1332753 w 4224543"/>
                <a:gd name="connsiteY14" fmla="*/ 1449705 h 3244589"/>
                <a:gd name="connsiteX15" fmla="*/ 1356566 w 4224543"/>
                <a:gd name="connsiteY15" fmla="*/ 1264920 h 3244589"/>
                <a:gd name="connsiteX16" fmla="*/ 1364186 w 4224543"/>
                <a:gd name="connsiteY16" fmla="*/ 1207770 h 3244589"/>
                <a:gd name="connsiteX17" fmla="*/ 1381331 w 4224543"/>
                <a:gd name="connsiteY17" fmla="*/ 1180148 h 3244589"/>
                <a:gd name="connsiteX18" fmla="*/ 1388951 w 4224543"/>
                <a:gd name="connsiteY18" fmla="*/ 1177290 h 3244589"/>
                <a:gd name="connsiteX19" fmla="*/ 1466103 w 4224543"/>
                <a:gd name="connsiteY19" fmla="*/ 1167765 h 3244589"/>
                <a:gd name="connsiteX20" fmla="*/ 1542303 w 4224543"/>
                <a:gd name="connsiteY20" fmla="*/ 1153478 h 3244589"/>
                <a:gd name="connsiteX21" fmla="*/ 1585166 w 4224543"/>
                <a:gd name="connsiteY21" fmla="*/ 1163003 h 3244589"/>
                <a:gd name="connsiteX22" fmla="*/ 1743281 w 4224543"/>
                <a:gd name="connsiteY22" fmla="*/ 1280160 h 3244589"/>
                <a:gd name="connsiteX23" fmla="*/ 1748996 w 4224543"/>
                <a:gd name="connsiteY23" fmla="*/ 1283970 h 3244589"/>
                <a:gd name="connsiteX24" fmla="*/ 1763283 w 4224543"/>
                <a:gd name="connsiteY24" fmla="*/ 1288732 h 3244589"/>
                <a:gd name="connsiteX25" fmla="*/ 1755663 w 4224543"/>
                <a:gd name="connsiteY25" fmla="*/ 1276350 h 3244589"/>
                <a:gd name="connsiteX26" fmla="*/ 1657556 w 4224543"/>
                <a:gd name="connsiteY26" fmla="*/ 1142048 h 3244589"/>
                <a:gd name="connsiteX27" fmla="*/ 1639458 w 4224543"/>
                <a:gd name="connsiteY27" fmla="*/ 1119188 h 3244589"/>
                <a:gd name="connsiteX28" fmla="*/ 1503251 w 4224543"/>
                <a:gd name="connsiteY28" fmla="*/ 884872 h 3244589"/>
                <a:gd name="connsiteX29" fmla="*/ 1496583 w 4224543"/>
                <a:gd name="connsiteY29" fmla="*/ 732472 h 3244589"/>
                <a:gd name="connsiteX30" fmla="*/ 1538493 w 4224543"/>
                <a:gd name="connsiteY30" fmla="*/ 531495 h 3244589"/>
                <a:gd name="connsiteX31" fmla="*/ 1539446 w 4224543"/>
                <a:gd name="connsiteY31" fmla="*/ 521970 h 3244589"/>
                <a:gd name="connsiteX32" fmla="*/ 1493726 w 4224543"/>
                <a:gd name="connsiteY32" fmla="*/ 516255 h 3244589"/>
                <a:gd name="connsiteX33" fmla="*/ 1446101 w 4224543"/>
                <a:gd name="connsiteY33" fmla="*/ 511492 h 3244589"/>
                <a:gd name="connsiteX34" fmla="*/ 1435623 w 4224543"/>
                <a:gd name="connsiteY34" fmla="*/ 509588 h 3244589"/>
                <a:gd name="connsiteX35" fmla="*/ 1417526 w 4224543"/>
                <a:gd name="connsiteY35" fmla="*/ 495300 h 3244589"/>
                <a:gd name="connsiteX36" fmla="*/ 1428956 w 4224543"/>
                <a:gd name="connsiteY36" fmla="*/ 473392 h 3244589"/>
                <a:gd name="connsiteX37" fmla="*/ 1445148 w 4224543"/>
                <a:gd name="connsiteY37" fmla="*/ 428625 h 3244589"/>
                <a:gd name="connsiteX38" fmla="*/ 1412763 w 4224543"/>
                <a:gd name="connsiteY38" fmla="*/ 372427 h 3244589"/>
                <a:gd name="connsiteX39" fmla="*/ 1359423 w 4224543"/>
                <a:gd name="connsiteY39" fmla="*/ 249555 h 3244589"/>
                <a:gd name="connsiteX40" fmla="*/ 1361328 w 4224543"/>
                <a:gd name="connsiteY40" fmla="*/ 111442 h 3244589"/>
                <a:gd name="connsiteX41" fmla="*/ 1480391 w 4224543"/>
                <a:gd name="connsiteY41" fmla="*/ 3810 h 3244589"/>
                <a:gd name="connsiteX42" fmla="*/ 1515633 w 4224543"/>
                <a:gd name="connsiteY42" fmla="*/ 2857 h 3244589"/>
                <a:gd name="connsiteX43" fmla="*/ 1668033 w 4224543"/>
                <a:gd name="connsiteY43" fmla="*/ 68580 h 3244589"/>
                <a:gd name="connsiteX44" fmla="*/ 1728041 w 4224543"/>
                <a:gd name="connsiteY44" fmla="*/ 141922 h 3244589"/>
                <a:gd name="connsiteX45" fmla="*/ 1747091 w 4224543"/>
                <a:gd name="connsiteY45" fmla="*/ 143827 h 3244589"/>
                <a:gd name="connsiteX46" fmla="*/ 2021411 w 4224543"/>
                <a:gd name="connsiteY46" fmla="*/ 24765 h 3244589"/>
                <a:gd name="connsiteX47" fmla="*/ 2460513 w 4224543"/>
                <a:gd name="connsiteY47" fmla="*/ 123825 h 3244589"/>
                <a:gd name="connsiteX48" fmla="*/ 2486231 w 4224543"/>
                <a:gd name="connsiteY48" fmla="*/ 118110 h 3244589"/>
                <a:gd name="connsiteX49" fmla="*/ 2613866 w 4224543"/>
                <a:gd name="connsiteY49" fmla="*/ 12382 h 3244589"/>
                <a:gd name="connsiteX50" fmla="*/ 2663396 w 4224543"/>
                <a:gd name="connsiteY50" fmla="*/ 1905 h 3244589"/>
                <a:gd name="connsiteX51" fmla="*/ 2671016 w 4224543"/>
                <a:gd name="connsiteY51" fmla="*/ 1905 h 3244589"/>
                <a:gd name="connsiteX52" fmla="*/ 2678636 w 4224543"/>
                <a:gd name="connsiteY52" fmla="*/ 1905 h 3244589"/>
                <a:gd name="connsiteX53" fmla="*/ 2690066 w 4224543"/>
                <a:gd name="connsiteY53" fmla="*/ 0 h 3244589"/>
                <a:gd name="connsiteX54" fmla="*/ 2721498 w 4224543"/>
                <a:gd name="connsiteY54" fmla="*/ 0 h 3244589"/>
                <a:gd name="connsiteX55" fmla="*/ 2732928 w 4224543"/>
                <a:gd name="connsiteY55" fmla="*/ 1905 h 3244589"/>
                <a:gd name="connsiteX56" fmla="*/ 2739596 w 4224543"/>
                <a:gd name="connsiteY56" fmla="*/ 2857 h 3244589"/>
                <a:gd name="connsiteX57" fmla="*/ 2858658 w 4224543"/>
                <a:gd name="connsiteY57" fmla="*/ 125730 h 3244589"/>
                <a:gd name="connsiteX58" fmla="*/ 2827226 w 4224543"/>
                <a:gd name="connsiteY58" fmla="*/ 334327 h 3244589"/>
                <a:gd name="connsiteX59" fmla="*/ 2804366 w 4224543"/>
                <a:gd name="connsiteY59" fmla="*/ 369570 h 3244589"/>
                <a:gd name="connsiteX60" fmla="*/ 2775791 w 4224543"/>
                <a:gd name="connsiteY60" fmla="*/ 414338 h 3244589"/>
                <a:gd name="connsiteX61" fmla="*/ 2767218 w 4224543"/>
                <a:gd name="connsiteY61" fmla="*/ 437197 h 3244589"/>
                <a:gd name="connsiteX62" fmla="*/ 2782458 w 4224543"/>
                <a:gd name="connsiteY62" fmla="*/ 469582 h 3244589"/>
                <a:gd name="connsiteX63" fmla="*/ 2791983 w 4224543"/>
                <a:gd name="connsiteY63" fmla="*/ 475297 h 3244589"/>
                <a:gd name="connsiteX64" fmla="*/ 2798651 w 4224543"/>
                <a:gd name="connsiteY64" fmla="*/ 494347 h 3244589"/>
                <a:gd name="connsiteX65" fmla="*/ 2785316 w 4224543"/>
                <a:gd name="connsiteY65" fmla="*/ 507682 h 3244589"/>
                <a:gd name="connsiteX66" fmla="*/ 2764361 w 4224543"/>
                <a:gd name="connsiteY66" fmla="*/ 510540 h 3244589"/>
                <a:gd name="connsiteX67" fmla="*/ 2722451 w 4224543"/>
                <a:gd name="connsiteY67" fmla="*/ 515303 h 3244589"/>
                <a:gd name="connsiteX68" fmla="*/ 2740548 w 4224543"/>
                <a:gd name="connsiteY68" fmla="*/ 664845 h 3244589"/>
                <a:gd name="connsiteX69" fmla="*/ 2662443 w 4224543"/>
                <a:gd name="connsiteY69" fmla="*/ 1034415 h 3244589"/>
                <a:gd name="connsiteX70" fmla="*/ 2605293 w 4224543"/>
                <a:gd name="connsiteY70" fmla="*/ 1122998 h 3244589"/>
                <a:gd name="connsiteX71" fmla="*/ 2595768 w 4224543"/>
                <a:gd name="connsiteY71" fmla="*/ 1137285 h 3244589"/>
                <a:gd name="connsiteX72" fmla="*/ 2488136 w 4224543"/>
                <a:gd name="connsiteY72" fmla="*/ 1294448 h 3244589"/>
                <a:gd name="connsiteX73" fmla="*/ 2484326 w 4224543"/>
                <a:gd name="connsiteY73" fmla="*/ 1301115 h 3244589"/>
                <a:gd name="connsiteX74" fmla="*/ 2495756 w 4224543"/>
                <a:gd name="connsiteY74" fmla="*/ 1301115 h 3244589"/>
                <a:gd name="connsiteX75" fmla="*/ 2506233 w 4224543"/>
                <a:gd name="connsiteY75" fmla="*/ 1294448 h 3244589"/>
                <a:gd name="connsiteX76" fmla="*/ 2681493 w 4224543"/>
                <a:gd name="connsiteY76" fmla="*/ 1180148 h 3244589"/>
                <a:gd name="connsiteX77" fmla="*/ 2721498 w 4224543"/>
                <a:gd name="connsiteY77" fmla="*/ 1155382 h 3244589"/>
                <a:gd name="connsiteX78" fmla="*/ 2738643 w 4224543"/>
                <a:gd name="connsiteY78" fmla="*/ 1154430 h 3244589"/>
                <a:gd name="connsiteX79" fmla="*/ 2826273 w 4224543"/>
                <a:gd name="connsiteY79" fmla="*/ 1171575 h 3244589"/>
                <a:gd name="connsiteX80" fmla="*/ 2837703 w 4224543"/>
                <a:gd name="connsiteY80" fmla="*/ 1175385 h 3244589"/>
                <a:gd name="connsiteX81" fmla="*/ 2845323 w 4224543"/>
                <a:gd name="connsiteY81" fmla="*/ 1178242 h 3244589"/>
                <a:gd name="connsiteX82" fmla="*/ 2864373 w 4224543"/>
                <a:gd name="connsiteY82" fmla="*/ 1180148 h 3244589"/>
                <a:gd name="connsiteX83" fmla="*/ 2880566 w 4224543"/>
                <a:gd name="connsiteY83" fmla="*/ 1205865 h 3244589"/>
                <a:gd name="connsiteX84" fmla="*/ 2884376 w 4224543"/>
                <a:gd name="connsiteY84" fmla="*/ 1237298 h 3244589"/>
                <a:gd name="connsiteX85" fmla="*/ 2913903 w 4224543"/>
                <a:gd name="connsiteY85" fmla="*/ 1474470 h 3244589"/>
                <a:gd name="connsiteX86" fmla="*/ 2935811 w 4224543"/>
                <a:gd name="connsiteY86" fmla="*/ 1650682 h 3244589"/>
                <a:gd name="connsiteX87" fmla="*/ 2951051 w 4224543"/>
                <a:gd name="connsiteY87" fmla="*/ 1673542 h 3244589"/>
                <a:gd name="connsiteX88" fmla="*/ 3053921 w 4224543"/>
                <a:gd name="connsiteY88" fmla="*/ 1812607 h 3244589"/>
                <a:gd name="connsiteX89" fmla="*/ 3006296 w 4224543"/>
                <a:gd name="connsiteY89" fmla="*/ 1982153 h 3244589"/>
                <a:gd name="connsiteX90" fmla="*/ 3000581 w 4224543"/>
                <a:gd name="connsiteY90" fmla="*/ 1988820 h 3244589"/>
                <a:gd name="connsiteX91" fmla="*/ 2977721 w 4224543"/>
                <a:gd name="connsiteY91" fmla="*/ 2013585 h 3244589"/>
                <a:gd name="connsiteX92" fmla="*/ 2981531 w 4224543"/>
                <a:gd name="connsiteY92" fmla="*/ 2047875 h 3244589"/>
                <a:gd name="connsiteX93" fmla="*/ 2986293 w 4224543"/>
                <a:gd name="connsiteY93" fmla="*/ 2074545 h 3244589"/>
                <a:gd name="connsiteX94" fmla="*/ 3014868 w 4224543"/>
                <a:gd name="connsiteY94" fmla="*/ 2078355 h 3244589"/>
                <a:gd name="connsiteX95" fmla="*/ 3308238 w 4224543"/>
                <a:gd name="connsiteY95" fmla="*/ 2086928 h 3244589"/>
                <a:gd name="connsiteX96" fmla="*/ 3439683 w 4224543"/>
                <a:gd name="connsiteY96" fmla="*/ 2093595 h 3244589"/>
                <a:gd name="connsiteX97" fmla="*/ 3518741 w 4224543"/>
                <a:gd name="connsiteY97" fmla="*/ 2137410 h 3244589"/>
                <a:gd name="connsiteX98" fmla="*/ 3566366 w 4224543"/>
                <a:gd name="connsiteY98" fmla="*/ 2205038 h 3244589"/>
                <a:gd name="connsiteX99" fmla="*/ 3829256 w 4224543"/>
                <a:gd name="connsiteY99" fmla="*/ 2593658 h 3244589"/>
                <a:gd name="connsiteX100" fmla="*/ 4210256 w 4224543"/>
                <a:gd name="connsiteY100" fmla="*/ 3127058 h 3244589"/>
                <a:gd name="connsiteX101" fmla="*/ 4224543 w 4224543"/>
                <a:gd name="connsiteY101" fmla="*/ 3146108 h 3244589"/>
                <a:gd name="connsiteX102" fmla="*/ 4224543 w 4224543"/>
                <a:gd name="connsiteY102" fmla="*/ 3163253 h 3244589"/>
                <a:gd name="connsiteX103" fmla="*/ 4203588 w 4224543"/>
                <a:gd name="connsiteY103" fmla="*/ 3178492 h 3244589"/>
                <a:gd name="connsiteX104" fmla="*/ 4008326 w 4224543"/>
                <a:gd name="connsiteY104" fmla="*/ 3204210 h 3244589"/>
                <a:gd name="connsiteX105" fmla="*/ 3778773 w 4224543"/>
                <a:gd name="connsiteY105" fmla="*/ 3224212 h 3244589"/>
                <a:gd name="connsiteX106" fmla="*/ 3629231 w 4224543"/>
                <a:gd name="connsiteY106" fmla="*/ 3232785 h 3244589"/>
                <a:gd name="connsiteX107" fmla="*/ 3390153 w 4224543"/>
                <a:gd name="connsiteY107" fmla="*/ 3242310 h 3244589"/>
                <a:gd name="connsiteX108" fmla="*/ 3379676 w 4224543"/>
                <a:gd name="connsiteY108" fmla="*/ 3242310 h 3244589"/>
                <a:gd name="connsiteX109" fmla="*/ 2665301 w 4224543"/>
                <a:gd name="connsiteY109" fmla="*/ 3243262 h 3244589"/>
                <a:gd name="connsiteX110" fmla="*/ 2459561 w 4224543"/>
                <a:gd name="connsiteY110" fmla="*/ 3241358 h 3244589"/>
                <a:gd name="connsiteX111" fmla="*/ 2139521 w 4224543"/>
                <a:gd name="connsiteY111" fmla="*/ 3234690 h 3244589"/>
                <a:gd name="connsiteX112" fmla="*/ 1849961 w 4224543"/>
                <a:gd name="connsiteY112" fmla="*/ 3228023 h 3244589"/>
                <a:gd name="connsiteX113" fmla="*/ 1538493 w 4224543"/>
                <a:gd name="connsiteY113" fmla="*/ 3221355 h 3244589"/>
                <a:gd name="connsiteX114" fmla="*/ 1236551 w 4224543"/>
                <a:gd name="connsiteY114" fmla="*/ 3214687 h 3244589"/>
                <a:gd name="connsiteX115" fmla="*/ 930798 w 4224543"/>
                <a:gd name="connsiteY115" fmla="*/ 3208020 h 3244589"/>
                <a:gd name="connsiteX116" fmla="*/ 695531 w 4224543"/>
                <a:gd name="connsiteY116" fmla="*/ 3201353 h 3244589"/>
                <a:gd name="connsiteX117" fmla="*/ 323103 w 4224543"/>
                <a:gd name="connsiteY117" fmla="*/ 3199448 h 3244589"/>
                <a:gd name="connsiteX118" fmla="*/ 37353 w 4224543"/>
                <a:gd name="connsiteY118" fmla="*/ 3224212 h 3244589"/>
                <a:gd name="connsiteX119" fmla="*/ 13541 w 4224543"/>
                <a:gd name="connsiteY119" fmla="*/ 3223260 h 324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224543" h="3244589">
                  <a:moveTo>
                    <a:pt x="13541" y="3223260"/>
                  </a:moveTo>
                  <a:cubicBezTo>
                    <a:pt x="-2652" y="3208020"/>
                    <a:pt x="-3604" y="3205162"/>
                    <a:pt x="6873" y="3185160"/>
                  </a:cubicBezTo>
                  <a:cubicBezTo>
                    <a:pt x="161178" y="2870835"/>
                    <a:pt x="327866" y="2564130"/>
                    <a:pt x="506936" y="2263140"/>
                  </a:cubicBezTo>
                  <a:cubicBezTo>
                    <a:pt x="532653" y="2220278"/>
                    <a:pt x="559323" y="2177415"/>
                    <a:pt x="585041" y="2133600"/>
                  </a:cubicBezTo>
                  <a:cubicBezTo>
                    <a:pt x="591708" y="2122170"/>
                    <a:pt x="599328" y="2117408"/>
                    <a:pt x="613616" y="2119313"/>
                  </a:cubicBezTo>
                  <a:cubicBezTo>
                    <a:pt x="628856" y="2121217"/>
                    <a:pt x="644096" y="2118360"/>
                    <a:pt x="659335" y="2117408"/>
                  </a:cubicBezTo>
                  <a:cubicBezTo>
                    <a:pt x="775541" y="2111692"/>
                    <a:pt x="891746" y="2107883"/>
                    <a:pt x="1006998" y="2105978"/>
                  </a:cubicBezTo>
                  <a:cubicBezTo>
                    <a:pt x="1085103" y="2105025"/>
                    <a:pt x="1164161" y="2104073"/>
                    <a:pt x="1242266" y="2105025"/>
                  </a:cubicBezTo>
                  <a:cubicBezTo>
                    <a:pt x="1256553" y="2105025"/>
                    <a:pt x="1256553" y="2105025"/>
                    <a:pt x="1258458" y="2090738"/>
                  </a:cubicBezTo>
                  <a:cubicBezTo>
                    <a:pt x="1261316" y="2066925"/>
                    <a:pt x="1261316" y="2043113"/>
                    <a:pt x="1267031" y="2019300"/>
                  </a:cubicBezTo>
                  <a:cubicBezTo>
                    <a:pt x="1268936" y="2011680"/>
                    <a:pt x="1263221" y="2009775"/>
                    <a:pt x="1259411" y="2006917"/>
                  </a:cubicBezTo>
                  <a:cubicBezTo>
                    <a:pt x="1229883" y="1981200"/>
                    <a:pt x="1208928" y="1950720"/>
                    <a:pt x="1195593" y="1913573"/>
                  </a:cubicBezTo>
                  <a:cubicBezTo>
                    <a:pt x="1166066" y="1828800"/>
                    <a:pt x="1198451" y="1735455"/>
                    <a:pt x="1277508" y="1684973"/>
                  </a:cubicBezTo>
                  <a:cubicBezTo>
                    <a:pt x="1299416" y="1671638"/>
                    <a:pt x="1307988" y="1656398"/>
                    <a:pt x="1310846" y="1631632"/>
                  </a:cubicBezTo>
                  <a:cubicBezTo>
                    <a:pt x="1316561" y="1570673"/>
                    <a:pt x="1325133" y="1510665"/>
                    <a:pt x="1332753" y="1449705"/>
                  </a:cubicBezTo>
                  <a:cubicBezTo>
                    <a:pt x="1340373" y="1387792"/>
                    <a:pt x="1347993" y="1326832"/>
                    <a:pt x="1356566" y="1264920"/>
                  </a:cubicBezTo>
                  <a:cubicBezTo>
                    <a:pt x="1359423" y="1245870"/>
                    <a:pt x="1362281" y="1226820"/>
                    <a:pt x="1364186" y="1207770"/>
                  </a:cubicBezTo>
                  <a:cubicBezTo>
                    <a:pt x="1365138" y="1195388"/>
                    <a:pt x="1374663" y="1188720"/>
                    <a:pt x="1381331" y="1180148"/>
                  </a:cubicBezTo>
                  <a:cubicBezTo>
                    <a:pt x="1383236" y="1178242"/>
                    <a:pt x="1386093" y="1177290"/>
                    <a:pt x="1388951" y="1177290"/>
                  </a:cubicBezTo>
                  <a:cubicBezTo>
                    <a:pt x="1415621" y="1182053"/>
                    <a:pt x="1440386" y="1171575"/>
                    <a:pt x="1466103" y="1167765"/>
                  </a:cubicBezTo>
                  <a:cubicBezTo>
                    <a:pt x="1491821" y="1163955"/>
                    <a:pt x="1516586" y="1159192"/>
                    <a:pt x="1542303" y="1153478"/>
                  </a:cubicBezTo>
                  <a:cubicBezTo>
                    <a:pt x="1558496" y="1149667"/>
                    <a:pt x="1571831" y="1153478"/>
                    <a:pt x="1585166" y="1163003"/>
                  </a:cubicBezTo>
                  <a:cubicBezTo>
                    <a:pt x="1637553" y="1202055"/>
                    <a:pt x="1690893" y="1241107"/>
                    <a:pt x="1743281" y="1280160"/>
                  </a:cubicBezTo>
                  <a:cubicBezTo>
                    <a:pt x="1745186" y="1281113"/>
                    <a:pt x="1747091" y="1283017"/>
                    <a:pt x="1748996" y="1283970"/>
                  </a:cubicBezTo>
                  <a:cubicBezTo>
                    <a:pt x="1753758" y="1285875"/>
                    <a:pt x="1758521" y="1295400"/>
                    <a:pt x="1763283" y="1288732"/>
                  </a:cubicBezTo>
                  <a:cubicBezTo>
                    <a:pt x="1768998" y="1282065"/>
                    <a:pt x="1758521" y="1280160"/>
                    <a:pt x="1755663" y="1276350"/>
                  </a:cubicBezTo>
                  <a:cubicBezTo>
                    <a:pt x="1715658" y="1237298"/>
                    <a:pt x="1682321" y="1192530"/>
                    <a:pt x="1657556" y="1142048"/>
                  </a:cubicBezTo>
                  <a:cubicBezTo>
                    <a:pt x="1652793" y="1132523"/>
                    <a:pt x="1647078" y="1125855"/>
                    <a:pt x="1639458" y="1119188"/>
                  </a:cubicBezTo>
                  <a:cubicBezTo>
                    <a:pt x="1569926" y="1055370"/>
                    <a:pt x="1522301" y="978217"/>
                    <a:pt x="1503251" y="884872"/>
                  </a:cubicBezTo>
                  <a:cubicBezTo>
                    <a:pt x="1492773" y="834390"/>
                    <a:pt x="1491821" y="783907"/>
                    <a:pt x="1496583" y="732472"/>
                  </a:cubicBezTo>
                  <a:cubicBezTo>
                    <a:pt x="1502298" y="663892"/>
                    <a:pt x="1518491" y="597217"/>
                    <a:pt x="1538493" y="531495"/>
                  </a:cubicBezTo>
                  <a:cubicBezTo>
                    <a:pt x="1539446" y="528638"/>
                    <a:pt x="1541351" y="526732"/>
                    <a:pt x="1539446" y="521970"/>
                  </a:cubicBezTo>
                  <a:cubicBezTo>
                    <a:pt x="1525158" y="518160"/>
                    <a:pt x="1508966" y="519113"/>
                    <a:pt x="1493726" y="516255"/>
                  </a:cubicBezTo>
                  <a:cubicBezTo>
                    <a:pt x="1478486" y="513397"/>
                    <a:pt x="1462293" y="513397"/>
                    <a:pt x="1446101" y="511492"/>
                  </a:cubicBezTo>
                  <a:cubicBezTo>
                    <a:pt x="1442291" y="511492"/>
                    <a:pt x="1439433" y="510540"/>
                    <a:pt x="1435623" y="509588"/>
                  </a:cubicBezTo>
                  <a:cubicBezTo>
                    <a:pt x="1427051" y="508635"/>
                    <a:pt x="1420383" y="504825"/>
                    <a:pt x="1417526" y="495300"/>
                  </a:cubicBezTo>
                  <a:cubicBezTo>
                    <a:pt x="1415621" y="486728"/>
                    <a:pt x="1419431" y="480060"/>
                    <a:pt x="1428956" y="473392"/>
                  </a:cubicBezTo>
                  <a:cubicBezTo>
                    <a:pt x="1449911" y="460057"/>
                    <a:pt x="1453721" y="451485"/>
                    <a:pt x="1445148" y="428625"/>
                  </a:cubicBezTo>
                  <a:cubicBezTo>
                    <a:pt x="1437528" y="407670"/>
                    <a:pt x="1426098" y="389572"/>
                    <a:pt x="1412763" y="372427"/>
                  </a:cubicBezTo>
                  <a:cubicBezTo>
                    <a:pt x="1384188" y="336232"/>
                    <a:pt x="1367996" y="294322"/>
                    <a:pt x="1359423" y="249555"/>
                  </a:cubicBezTo>
                  <a:cubicBezTo>
                    <a:pt x="1350851" y="203835"/>
                    <a:pt x="1349898" y="157163"/>
                    <a:pt x="1361328" y="111442"/>
                  </a:cubicBezTo>
                  <a:cubicBezTo>
                    <a:pt x="1377521" y="47625"/>
                    <a:pt x="1415621" y="13335"/>
                    <a:pt x="1480391" y="3810"/>
                  </a:cubicBezTo>
                  <a:cubicBezTo>
                    <a:pt x="1491821" y="952"/>
                    <a:pt x="1504203" y="2857"/>
                    <a:pt x="1515633" y="2857"/>
                  </a:cubicBezTo>
                  <a:cubicBezTo>
                    <a:pt x="1576593" y="2857"/>
                    <a:pt x="1624218" y="30480"/>
                    <a:pt x="1668033" y="68580"/>
                  </a:cubicBezTo>
                  <a:cubicBezTo>
                    <a:pt x="1691846" y="89535"/>
                    <a:pt x="1711848" y="114300"/>
                    <a:pt x="1728041" y="141922"/>
                  </a:cubicBezTo>
                  <a:cubicBezTo>
                    <a:pt x="1734708" y="153352"/>
                    <a:pt x="1738518" y="152400"/>
                    <a:pt x="1747091" y="143827"/>
                  </a:cubicBezTo>
                  <a:cubicBezTo>
                    <a:pt x="1825196" y="73342"/>
                    <a:pt x="1918541" y="36195"/>
                    <a:pt x="2021411" y="24765"/>
                  </a:cubicBezTo>
                  <a:cubicBezTo>
                    <a:pt x="2178573" y="6667"/>
                    <a:pt x="2325258" y="40957"/>
                    <a:pt x="2460513" y="123825"/>
                  </a:cubicBezTo>
                  <a:cubicBezTo>
                    <a:pt x="2471943" y="131445"/>
                    <a:pt x="2478611" y="129540"/>
                    <a:pt x="2486231" y="118110"/>
                  </a:cubicBezTo>
                  <a:cubicBezTo>
                    <a:pt x="2516711" y="68580"/>
                    <a:pt x="2559573" y="33338"/>
                    <a:pt x="2613866" y="12382"/>
                  </a:cubicBezTo>
                  <a:cubicBezTo>
                    <a:pt x="2630058" y="6667"/>
                    <a:pt x="2646251" y="2857"/>
                    <a:pt x="2663396" y="1905"/>
                  </a:cubicBezTo>
                  <a:cubicBezTo>
                    <a:pt x="2666253" y="1905"/>
                    <a:pt x="2668158" y="1905"/>
                    <a:pt x="2671016" y="1905"/>
                  </a:cubicBezTo>
                  <a:cubicBezTo>
                    <a:pt x="2673873" y="1905"/>
                    <a:pt x="2675778" y="1905"/>
                    <a:pt x="2678636" y="1905"/>
                  </a:cubicBezTo>
                  <a:cubicBezTo>
                    <a:pt x="2682446" y="952"/>
                    <a:pt x="2686256" y="2857"/>
                    <a:pt x="2690066" y="0"/>
                  </a:cubicBezTo>
                  <a:cubicBezTo>
                    <a:pt x="2700543" y="0"/>
                    <a:pt x="2711021" y="0"/>
                    <a:pt x="2721498" y="0"/>
                  </a:cubicBezTo>
                  <a:cubicBezTo>
                    <a:pt x="2724356" y="2857"/>
                    <a:pt x="2729118" y="952"/>
                    <a:pt x="2732928" y="1905"/>
                  </a:cubicBezTo>
                  <a:cubicBezTo>
                    <a:pt x="2734833" y="1905"/>
                    <a:pt x="2737691" y="1905"/>
                    <a:pt x="2739596" y="2857"/>
                  </a:cubicBezTo>
                  <a:cubicBezTo>
                    <a:pt x="2807223" y="14288"/>
                    <a:pt x="2846276" y="54292"/>
                    <a:pt x="2858658" y="125730"/>
                  </a:cubicBezTo>
                  <a:cubicBezTo>
                    <a:pt x="2871041" y="198120"/>
                    <a:pt x="2861516" y="267652"/>
                    <a:pt x="2827226" y="334327"/>
                  </a:cubicBezTo>
                  <a:cubicBezTo>
                    <a:pt x="2820558" y="346710"/>
                    <a:pt x="2812938" y="358140"/>
                    <a:pt x="2804366" y="369570"/>
                  </a:cubicBezTo>
                  <a:cubicBezTo>
                    <a:pt x="2793888" y="383857"/>
                    <a:pt x="2784363" y="398145"/>
                    <a:pt x="2775791" y="414338"/>
                  </a:cubicBezTo>
                  <a:cubicBezTo>
                    <a:pt x="2771981" y="421957"/>
                    <a:pt x="2769123" y="429578"/>
                    <a:pt x="2767218" y="437197"/>
                  </a:cubicBezTo>
                  <a:cubicBezTo>
                    <a:pt x="2764361" y="452438"/>
                    <a:pt x="2769123" y="461963"/>
                    <a:pt x="2782458" y="469582"/>
                  </a:cubicBezTo>
                  <a:cubicBezTo>
                    <a:pt x="2785316" y="471488"/>
                    <a:pt x="2789126" y="472440"/>
                    <a:pt x="2791983" y="475297"/>
                  </a:cubicBezTo>
                  <a:cubicBezTo>
                    <a:pt x="2797698" y="480060"/>
                    <a:pt x="2800556" y="486728"/>
                    <a:pt x="2798651" y="494347"/>
                  </a:cubicBezTo>
                  <a:cubicBezTo>
                    <a:pt x="2796746" y="501015"/>
                    <a:pt x="2792936" y="505778"/>
                    <a:pt x="2785316" y="507682"/>
                  </a:cubicBezTo>
                  <a:cubicBezTo>
                    <a:pt x="2778648" y="508635"/>
                    <a:pt x="2771028" y="509588"/>
                    <a:pt x="2764361" y="510540"/>
                  </a:cubicBezTo>
                  <a:cubicBezTo>
                    <a:pt x="2750073" y="512445"/>
                    <a:pt x="2736738" y="513397"/>
                    <a:pt x="2722451" y="515303"/>
                  </a:cubicBezTo>
                  <a:cubicBezTo>
                    <a:pt x="2732928" y="564832"/>
                    <a:pt x="2738643" y="614363"/>
                    <a:pt x="2740548" y="664845"/>
                  </a:cubicBezTo>
                  <a:cubicBezTo>
                    <a:pt x="2745311" y="794385"/>
                    <a:pt x="2718641" y="917257"/>
                    <a:pt x="2662443" y="1034415"/>
                  </a:cubicBezTo>
                  <a:cubicBezTo>
                    <a:pt x="2647203" y="1065848"/>
                    <a:pt x="2629106" y="1096328"/>
                    <a:pt x="2605293" y="1122998"/>
                  </a:cubicBezTo>
                  <a:cubicBezTo>
                    <a:pt x="2601483" y="1127760"/>
                    <a:pt x="2597673" y="1132523"/>
                    <a:pt x="2595768" y="1137285"/>
                  </a:cubicBezTo>
                  <a:cubicBezTo>
                    <a:pt x="2570051" y="1196340"/>
                    <a:pt x="2533856" y="1248728"/>
                    <a:pt x="2488136" y="1294448"/>
                  </a:cubicBezTo>
                  <a:cubicBezTo>
                    <a:pt x="2486231" y="1296353"/>
                    <a:pt x="2484326" y="1297305"/>
                    <a:pt x="2484326" y="1301115"/>
                  </a:cubicBezTo>
                  <a:cubicBezTo>
                    <a:pt x="2488136" y="1303973"/>
                    <a:pt x="2491946" y="1303973"/>
                    <a:pt x="2495756" y="1301115"/>
                  </a:cubicBezTo>
                  <a:cubicBezTo>
                    <a:pt x="2499566" y="1299210"/>
                    <a:pt x="2502423" y="1296353"/>
                    <a:pt x="2506233" y="1294448"/>
                  </a:cubicBezTo>
                  <a:cubicBezTo>
                    <a:pt x="2564336" y="1256348"/>
                    <a:pt x="2623391" y="1218248"/>
                    <a:pt x="2681493" y="1180148"/>
                  </a:cubicBezTo>
                  <a:cubicBezTo>
                    <a:pt x="2694828" y="1171575"/>
                    <a:pt x="2708163" y="1163955"/>
                    <a:pt x="2721498" y="1155382"/>
                  </a:cubicBezTo>
                  <a:cubicBezTo>
                    <a:pt x="2727213" y="1152525"/>
                    <a:pt x="2732928" y="1152525"/>
                    <a:pt x="2738643" y="1154430"/>
                  </a:cubicBezTo>
                  <a:cubicBezTo>
                    <a:pt x="2767218" y="1163955"/>
                    <a:pt x="2796746" y="1169670"/>
                    <a:pt x="2826273" y="1171575"/>
                  </a:cubicBezTo>
                  <a:cubicBezTo>
                    <a:pt x="2830083" y="1171575"/>
                    <a:pt x="2834846" y="1172528"/>
                    <a:pt x="2837703" y="1175385"/>
                  </a:cubicBezTo>
                  <a:cubicBezTo>
                    <a:pt x="2839608" y="1177290"/>
                    <a:pt x="2841513" y="1180148"/>
                    <a:pt x="2845323" y="1178242"/>
                  </a:cubicBezTo>
                  <a:cubicBezTo>
                    <a:pt x="2851991" y="1174432"/>
                    <a:pt x="2859611" y="1173480"/>
                    <a:pt x="2864373" y="1180148"/>
                  </a:cubicBezTo>
                  <a:cubicBezTo>
                    <a:pt x="2871041" y="1187767"/>
                    <a:pt x="2879613" y="1194435"/>
                    <a:pt x="2880566" y="1205865"/>
                  </a:cubicBezTo>
                  <a:cubicBezTo>
                    <a:pt x="2881518" y="1216342"/>
                    <a:pt x="2883423" y="1226820"/>
                    <a:pt x="2884376" y="1237298"/>
                  </a:cubicBezTo>
                  <a:cubicBezTo>
                    <a:pt x="2893901" y="1316355"/>
                    <a:pt x="2904378" y="1395413"/>
                    <a:pt x="2913903" y="1474470"/>
                  </a:cubicBezTo>
                  <a:cubicBezTo>
                    <a:pt x="2921523" y="1533525"/>
                    <a:pt x="2928191" y="1591628"/>
                    <a:pt x="2935811" y="1650682"/>
                  </a:cubicBezTo>
                  <a:cubicBezTo>
                    <a:pt x="2936763" y="1661160"/>
                    <a:pt x="2941526" y="1667828"/>
                    <a:pt x="2951051" y="1673542"/>
                  </a:cubicBezTo>
                  <a:cubicBezTo>
                    <a:pt x="3005343" y="1704975"/>
                    <a:pt x="3042491" y="1750695"/>
                    <a:pt x="3053921" y="1812607"/>
                  </a:cubicBezTo>
                  <a:cubicBezTo>
                    <a:pt x="3066303" y="1877378"/>
                    <a:pt x="3047253" y="1932623"/>
                    <a:pt x="3006296" y="1982153"/>
                  </a:cubicBezTo>
                  <a:cubicBezTo>
                    <a:pt x="3004391" y="1984057"/>
                    <a:pt x="3002486" y="1985963"/>
                    <a:pt x="3000581" y="1988820"/>
                  </a:cubicBezTo>
                  <a:cubicBezTo>
                    <a:pt x="2992961" y="1998345"/>
                    <a:pt x="2978673" y="2003107"/>
                    <a:pt x="2977721" y="2013585"/>
                  </a:cubicBezTo>
                  <a:cubicBezTo>
                    <a:pt x="2976768" y="2024063"/>
                    <a:pt x="2979626" y="2036445"/>
                    <a:pt x="2981531" y="2047875"/>
                  </a:cubicBezTo>
                  <a:cubicBezTo>
                    <a:pt x="2982483" y="2057400"/>
                    <a:pt x="2981531" y="2068830"/>
                    <a:pt x="2986293" y="2074545"/>
                  </a:cubicBezTo>
                  <a:cubicBezTo>
                    <a:pt x="2992008" y="2081213"/>
                    <a:pt x="3005343" y="2078355"/>
                    <a:pt x="3014868" y="2078355"/>
                  </a:cubicBezTo>
                  <a:cubicBezTo>
                    <a:pt x="3112976" y="2081213"/>
                    <a:pt x="3210131" y="2084070"/>
                    <a:pt x="3308238" y="2086928"/>
                  </a:cubicBezTo>
                  <a:cubicBezTo>
                    <a:pt x="3352053" y="2088832"/>
                    <a:pt x="3395868" y="2087880"/>
                    <a:pt x="3439683" y="2093595"/>
                  </a:cubicBezTo>
                  <a:cubicBezTo>
                    <a:pt x="3472068" y="2097405"/>
                    <a:pt x="3498738" y="2111692"/>
                    <a:pt x="3518741" y="2137410"/>
                  </a:cubicBezTo>
                  <a:cubicBezTo>
                    <a:pt x="3535886" y="2159317"/>
                    <a:pt x="3551126" y="2181225"/>
                    <a:pt x="3566366" y="2205038"/>
                  </a:cubicBezTo>
                  <a:cubicBezTo>
                    <a:pt x="3651138" y="2336483"/>
                    <a:pt x="3740673" y="2465070"/>
                    <a:pt x="3829256" y="2593658"/>
                  </a:cubicBezTo>
                  <a:cubicBezTo>
                    <a:pt x="3954033" y="2773680"/>
                    <a:pt x="4080716" y="2950845"/>
                    <a:pt x="4210256" y="3127058"/>
                  </a:cubicBezTo>
                  <a:cubicBezTo>
                    <a:pt x="4215018" y="3133725"/>
                    <a:pt x="4219781" y="3139440"/>
                    <a:pt x="4224543" y="3146108"/>
                  </a:cubicBezTo>
                  <a:cubicBezTo>
                    <a:pt x="4224543" y="3151823"/>
                    <a:pt x="4224543" y="3157537"/>
                    <a:pt x="4224543" y="3163253"/>
                  </a:cubicBezTo>
                  <a:cubicBezTo>
                    <a:pt x="4221686" y="3174683"/>
                    <a:pt x="4213113" y="3177540"/>
                    <a:pt x="4203588" y="3178492"/>
                  </a:cubicBezTo>
                  <a:cubicBezTo>
                    <a:pt x="4138818" y="3188970"/>
                    <a:pt x="4073096" y="3196590"/>
                    <a:pt x="4008326" y="3204210"/>
                  </a:cubicBezTo>
                  <a:cubicBezTo>
                    <a:pt x="3932126" y="3212783"/>
                    <a:pt x="3855926" y="3218498"/>
                    <a:pt x="3778773" y="3224212"/>
                  </a:cubicBezTo>
                  <a:cubicBezTo>
                    <a:pt x="3729243" y="3228023"/>
                    <a:pt x="3679713" y="3229928"/>
                    <a:pt x="3629231" y="3232785"/>
                  </a:cubicBezTo>
                  <a:cubicBezTo>
                    <a:pt x="3549221" y="3237548"/>
                    <a:pt x="3470163" y="3237548"/>
                    <a:pt x="3390153" y="3242310"/>
                  </a:cubicBezTo>
                  <a:cubicBezTo>
                    <a:pt x="3386343" y="3242310"/>
                    <a:pt x="3383486" y="3242310"/>
                    <a:pt x="3379676" y="3242310"/>
                  </a:cubicBezTo>
                  <a:cubicBezTo>
                    <a:pt x="3141551" y="3245167"/>
                    <a:pt x="2903426" y="3245167"/>
                    <a:pt x="2665301" y="3243262"/>
                  </a:cubicBezTo>
                  <a:cubicBezTo>
                    <a:pt x="2596721" y="3243262"/>
                    <a:pt x="2528141" y="3244215"/>
                    <a:pt x="2459561" y="3241358"/>
                  </a:cubicBezTo>
                  <a:cubicBezTo>
                    <a:pt x="2352881" y="3238500"/>
                    <a:pt x="2246201" y="3236595"/>
                    <a:pt x="2139521" y="3234690"/>
                  </a:cubicBezTo>
                  <a:cubicBezTo>
                    <a:pt x="2043318" y="3231833"/>
                    <a:pt x="1946163" y="3229928"/>
                    <a:pt x="1849961" y="3228023"/>
                  </a:cubicBezTo>
                  <a:cubicBezTo>
                    <a:pt x="1746138" y="3225165"/>
                    <a:pt x="1642316" y="3223260"/>
                    <a:pt x="1538493" y="3221355"/>
                  </a:cubicBezTo>
                  <a:cubicBezTo>
                    <a:pt x="1437528" y="3218498"/>
                    <a:pt x="1336563" y="3216592"/>
                    <a:pt x="1236551" y="3214687"/>
                  </a:cubicBezTo>
                  <a:cubicBezTo>
                    <a:pt x="1134633" y="3211830"/>
                    <a:pt x="1032716" y="3209925"/>
                    <a:pt x="930798" y="3208020"/>
                  </a:cubicBezTo>
                  <a:cubicBezTo>
                    <a:pt x="852693" y="3206115"/>
                    <a:pt x="773635" y="3204210"/>
                    <a:pt x="695531" y="3201353"/>
                  </a:cubicBezTo>
                  <a:cubicBezTo>
                    <a:pt x="571706" y="3195637"/>
                    <a:pt x="446928" y="3197542"/>
                    <a:pt x="323103" y="3199448"/>
                  </a:cubicBezTo>
                  <a:cubicBezTo>
                    <a:pt x="227853" y="3200400"/>
                    <a:pt x="132603" y="3209925"/>
                    <a:pt x="37353" y="3224212"/>
                  </a:cubicBezTo>
                  <a:cubicBezTo>
                    <a:pt x="32591" y="3228975"/>
                    <a:pt x="22113" y="3231833"/>
                    <a:pt x="13541" y="3223260"/>
                  </a:cubicBezTo>
                  <a:close/>
                </a:path>
              </a:pathLst>
            </a:custGeom>
            <a:solidFill>
              <a:srgbClr val="533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A6084D64-7AC0-93BF-6709-2AA13D0F0057}"/>
                </a:ext>
              </a:extLst>
            </p:cNvPr>
            <p:cNvSpPr/>
            <p:nvPr/>
          </p:nvSpPr>
          <p:spPr>
            <a:xfrm>
              <a:off x="5132692" y="2909370"/>
              <a:ext cx="4122420" cy="1090509"/>
            </a:xfrm>
            <a:custGeom>
              <a:avLst/>
              <a:gdLst>
                <a:gd name="connsiteX0" fmla="*/ 3490913 w 4122420"/>
                <a:gd name="connsiteY0" fmla="*/ 120865 h 1090509"/>
                <a:gd name="connsiteX1" fmla="*/ 3491865 w 4122420"/>
                <a:gd name="connsiteY1" fmla="*/ 123723 h 1090509"/>
                <a:gd name="connsiteX2" fmla="*/ 3494722 w 4122420"/>
                <a:gd name="connsiteY2" fmla="*/ 127533 h 1090509"/>
                <a:gd name="connsiteX3" fmla="*/ 3571875 w 4122420"/>
                <a:gd name="connsiteY3" fmla="*/ 242785 h 1090509"/>
                <a:gd name="connsiteX4" fmla="*/ 4110990 w 4122420"/>
                <a:gd name="connsiteY4" fmla="*/ 1008595 h 1090509"/>
                <a:gd name="connsiteX5" fmla="*/ 4122420 w 4122420"/>
                <a:gd name="connsiteY5" fmla="*/ 1025740 h 1090509"/>
                <a:gd name="connsiteX6" fmla="*/ 4035743 w 4122420"/>
                <a:gd name="connsiteY6" fmla="*/ 1038122 h 1090509"/>
                <a:gd name="connsiteX7" fmla="*/ 3817620 w 4122420"/>
                <a:gd name="connsiteY7" fmla="*/ 1061935 h 1090509"/>
                <a:gd name="connsiteX8" fmla="*/ 3602355 w 4122420"/>
                <a:gd name="connsiteY8" fmla="*/ 1077175 h 1090509"/>
                <a:gd name="connsiteX9" fmla="*/ 3211830 w 4122420"/>
                <a:gd name="connsiteY9" fmla="*/ 1089558 h 1090509"/>
                <a:gd name="connsiteX10" fmla="*/ 2902268 w 4122420"/>
                <a:gd name="connsiteY10" fmla="*/ 1090510 h 1090509"/>
                <a:gd name="connsiteX11" fmla="*/ 2567940 w 4122420"/>
                <a:gd name="connsiteY11" fmla="*/ 1086700 h 1090509"/>
                <a:gd name="connsiteX12" fmla="*/ 2060258 w 4122420"/>
                <a:gd name="connsiteY12" fmla="*/ 1077175 h 1090509"/>
                <a:gd name="connsiteX13" fmla="*/ 1666875 w 4122420"/>
                <a:gd name="connsiteY13" fmla="*/ 1068603 h 1090509"/>
                <a:gd name="connsiteX14" fmla="*/ 1250633 w 4122420"/>
                <a:gd name="connsiteY14" fmla="*/ 1058125 h 1090509"/>
                <a:gd name="connsiteX15" fmla="*/ 841057 w 4122420"/>
                <a:gd name="connsiteY15" fmla="*/ 1047647 h 1090509"/>
                <a:gd name="connsiteX16" fmla="*/ 412432 w 4122420"/>
                <a:gd name="connsiteY16" fmla="*/ 1038122 h 1090509"/>
                <a:gd name="connsiteX17" fmla="*/ 125730 w 4122420"/>
                <a:gd name="connsiteY17" fmla="*/ 1049553 h 1090509"/>
                <a:gd name="connsiteX18" fmla="*/ 14288 w 4122420"/>
                <a:gd name="connsiteY18" fmla="*/ 1061935 h 1090509"/>
                <a:gd name="connsiteX19" fmla="*/ 0 w 4122420"/>
                <a:gd name="connsiteY19" fmla="*/ 1061935 h 1090509"/>
                <a:gd name="connsiteX20" fmla="*/ 7620 w 4122420"/>
                <a:gd name="connsiteY20" fmla="*/ 1042885 h 1090509"/>
                <a:gd name="connsiteX21" fmla="*/ 459105 w 4122420"/>
                <a:gd name="connsiteY21" fmla="*/ 210400 h 1090509"/>
                <a:gd name="connsiteX22" fmla="*/ 551498 w 4122420"/>
                <a:gd name="connsiteY22" fmla="*/ 55143 h 1090509"/>
                <a:gd name="connsiteX23" fmla="*/ 581025 w 4122420"/>
                <a:gd name="connsiteY23" fmla="*/ 37045 h 1090509"/>
                <a:gd name="connsiteX24" fmla="*/ 824865 w 4122420"/>
                <a:gd name="connsiteY24" fmla="*/ 27520 h 1090509"/>
                <a:gd name="connsiteX25" fmla="*/ 835343 w 4122420"/>
                <a:gd name="connsiteY25" fmla="*/ 27520 h 1090509"/>
                <a:gd name="connsiteX26" fmla="*/ 838200 w 4122420"/>
                <a:gd name="connsiteY26" fmla="*/ 39903 h 1090509"/>
                <a:gd name="connsiteX27" fmla="*/ 856298 w 4122420"/>
                <a:gd name="connsiteY27" fmla="*/ 51333 h 1090509"/>
                <a:gd name="connsiteX28" fmla="*/ 872490 w 4122420"/>
                <a:gd name="connsiteY28" fmla="*/ 37998 h 1090509"/>
                <a:gd name="connsiteX29" fmla="*/ 887730 w 4122420"/>
                <a:gd name="connsiteY29" fmla="*/ 25615 h 1090509"/>
                <a:gd name="connsiteX30" fmla="*/ 1193483 w 4122420"/>
                <a:gd name="connsiteY30" fmla="*/ 24663 h 1090509"/>
                <a:gd name="connsiteX31" fmla="*/ 1200150 w 4122420"/>
                <a:gd name="connsiteY31" fmla="*/ 25615 h 1090509"/>
                <a:gd name="connsiteX32" fmla="*/ 1194435 w 4122420"/>
                <a:gd name="connsiteY32" fmla="*/ 93243 h 1090509"/>
                <a:gd name="connsiteX33" fmla="*/ 1189673 w 4122420"/>
                <a:gd name="connsiteY33" fmla="*/ 145630 h 1090509"/>
                <a:gd name="connsiteX34" fmla="*/ 1205865 w 4122420"/>
                <a:gd name="connsiteY34" fmla="*/ 174205 h 1090509"/>
                <a:gd name="connsiteX35" fmla="*/ 1257300 w 4122420"/>
                <a:gd name="connsiteY35" fmla="*/ 198018 h 1090509"/>
                <a:gd name="connsiteX36" fmla="*/ 1272540 w 4122420"/>
                <a:gd name="connsiteY36" fmla="*/ 205638 h 1090509"/>
                <a:gd name="connsiteX37" fmla="*/ 1254443 w 4122420"/>
                <a:gd name="connsiteY37" fmla="*/ 220878 h 1090509"/>
                <a:gd name="connsiteX38" fmla="*/ 1077278 w 4122420"/>
                <a:gd name="connsiteY38" fmla="*/ 357085 h 1090509"/>
                <a:gd name="connsiteX39" fmla="*/ 992505 w 4122420"/>
                <a:gd name="connsiteY39" fmla="*/ 413283 h 1090509"/>
                <a:gd name="connsiteX40" fmla="*/ 854393 w 4122420"/>
                <a:gd name="connsiteY40" fmla="*/ 447573 h 1090509"/>
                <a:gd name="connsiteX41" fmla="*/ 721043 w 4122420"/>
                <a:gd name="connsiteY41" fmla="*/ 441858 h 1090509"/>
                <a:gd name="connsiteX42" fmla="*/ 666750 w 4122420"/>
                <a:gd name="connsiteY42" fmla="*/ 443763 h 1090509"/>
                <a:gd name="connsiteX43" fmla="*/ 591503 w 4122420"/>
                <a:gd name="connsiteY43" fmla="*/ 522820 h 1090509"/>
                <a:gd name="connsiteX44" fmla="*/ 609600 w 4122420"/>
                <a:gd name="connsiteY44" fmla="*/ 613308 h 1090509"/>
                <a:gd name="connsiteX45" fmla="*/ 606743 w 4122420"/>
                <a:gd name="connsiteY45" fmla="*/ 619023 h 1090509"/>
                <a:gd name="connsiteX46" fmla="*/ 595313 w 4122420"/>
                <a:gd name="connsiteY46" fmla="*/ 622833 h 1090509"/>
                <a:gd name="connsiteX47" fmla="*/ 587693 w 4122420"/>
                <a:gd name="connsiteY47" fmla="*/ 639025 h 1090509"/>
                <a:gd name="connsiteX48" fmla="*/ 601028 w 4122420"/>
                <a:gd name="connsiteY48" fmla="*/ 648550 h 1090509"/>
                <a:gd name="connsiteX49" fmla="*/ 612457 w 4122420"/>
                <a:gd name="connsiteY49" fmla="*/ 637120 h 1090509"/>
                <a:gd name="connsiteX50" fmla="*/ 613410 w 4122420"/>
                <a:gd name="connsiteY50" fmla="*/ 630453 h 1090509"/>
                <a:gd name="connsiteX51" fmla="*/ 616268 w 4122420"/>
                <a:gd name="connsiteY51" fmla="*/ 625690 h 1090509"/>
                <a:gd name="connsiteX52" fmla="*/ 620078 w 4122420"/>
                <a:gd name="connsiteY52" fmla="*/ 627595 h 1090509"/>
                <a:gd name="connsiteX53" fmla="*/ 685800 w 4122420"/>
                <a:gd name="connsiteY53" fmla="*/ 698080 h 1090509"/>
                <a:gd name="connsiteX54" fmla="*/ 805815 w 4122420"/>
                <a:gd name="connsiteY54" fmla="*/ 778090 h 1090509"/>
                <a:gd name="connsiteX55" fmla="*/ 955357 w 4122420"/>
                <a:gd name="connsiteY55" fmla="*/ 866672 h 1090509"/>
                <a:gd name="connsiteX56" fmla="*/ 1013460 w 4122420"/>
                <a:gd name="connsiteY56" fmla="*/ 895247 h 1090509"/>
                <a:gd name="connsiteX57" fmla="*/ 1123950 w 4122420"/>
                <a:gd name="connsiteY57" fmla="*/ 888580 h 1090509"/>
                <a:gd name="connsiteX58" fmla="*/ 1194435 w 4122420"/>
                <a:gd name="connsiteY58" fmla="*/ 840003 h 1090509"/>
                <a:gd name="connsiteX59" fmla="*/ 1603058 w 4122420"/>
                <a:gd name="connsiteY59" fmla="*/ 500913 h 1090509"/>
                <a:gd name="connsiteX60" fmla="*/ 1722120 w 4122420"/>
                <a:gd name="connsiteY60" fmla="*/ 402805 h 1090509"/>
                <a:gd name="connsiteX61" fmla="*/ 1744028 w 4122420"/>
                <a:gd name="connsiteY61" fmla="*/ 398995 h 1090509"/>
                <a:gd name="connsiteX62" fmla="*/ 1967865 w 4122420"/>
                <a:gd name="connsiteY62" fmla="*/ 497103 h 1090509"/>
                <a:gd name="connsiteX63" fmla="*/ 1981200 w 4122420"/>
                <a:gd name="connsiteY63" fmla="*/ 504723 h 1090509"/>
                <a:gd name="connsiteX64" fmla="*/ 2064068 w 4122420"/>
                <a:gd name="connsiteY64" fmla="*/ 541870 h 1090509"/>
                <a:gd name="connsiteX65" fmla="*/ 2178368 w 4122420"/>
                <a:gd name="connsiteY65" fmla="*/ 541870 h 1090509"/>
                <a:gd name="connsiteX66" fmla="*/ 2198370 w 4122420"/>
                <a:gd name="connsiteY66" fmla="*/ 535203 h 1090509"/>
                <a:gd name="connsiteX67" fmla="*/ 2433638 w 4122420"/>
                <a:gd name="connsiteY67" fmla="*/ 420903 h 1090509"/>
                <a:gd name="connsiteX68" fmla="*/ 2453640 w 4122420"/>
                <a:gd name="connsiteY68" fmla="*/ 420903 h 1090509"/>
                <a:gd name="connsiteX69" fmla="*/ 2815590 w 4122420"/>
                <a:gd name="connsiteY69" fmla="*/ 694270 h 1090509"/>
                <a:gd name="connsiteX70" fmla="*/ 2944178 w 4122420"/>
                <a:gd name="connsiteY70" fmla="*/ 798093 h 1090509"/>
                <a:gd name="connsiteX71" fmla="*/ 3021330 w 4122420"/>
                <a:gd name="connsiteY71" fmla="*/ 853338 h 1090509"/>
                <a:gd name="connsiteX72" fmla="*/ 3142297 w 4122420"/>
                <a:gd name="connsiteY72" fmla="*/ 866672 h 1090509"/>
                <a:gd name="connsiteX73" fmla="*/ 3189922 w 4122420"/>
                <a:gd name="connsiteY73" fmla="*/ 844765 h 1090509"/>
                <a:gd name="connsiteX74" fmla="*/ 3411855 w 4122420"/>
                <a:gd name="connsiteY74" fmla="*/ 713320 h 1090509"/>
                <a:gd name="connsiteX75" fmla="*/ 3510915 w 4122420"/>
                <a:gd name="connsiteY75" fmla="*/ 635215 h 1090509"/>
                <a:gd name="connsiteX76" fmla="*/ 3563303 w 4122420"/>
                <a:gd name="connsiteY76" fmla="*/ 535203 h 1090509"/>
                <a:gd name="connsiteX77" fmla="*/ 3564255 w 4122420"/>
                <a:gd name="connsiteY77" fmla="*/ 486625 h 1090509"/>
                <a:gd name="connsiteX78" fmla="*/ 3486150 w 4122420"/>
                <a:gd name="connsiteY78" fmla="*/ 415188 h 1090509"/>
                <a:gd name="connsiteX79" fmla="*/ 3382328 w 4122420"/>
                <a:gd name="connsiteY79" fmla="*/ 417093 h 1090509"/>
                <a:gd name="connsiteX80" fmla="*/ 3252788 w 4122420"/>
                <a:gd name="connsiteY80" fmla="*/ 418045 h 1090509"/>
                <a:gd name="connsiteX81" fmla="*/ 3136583 w 4122420"/>
                <a:gd name="connsiteY81" fmla="*/ 372325 h 1090509"/>
                <a:gd name="connsiteX82" fmla="*/ 2897505 w 4122420"/>
                <a:gd name="connsiteY82" fmla="*/ 201828 h 1090509"/>
                <a:gd name="connsiteX83" fmla="*/ 2893695 w 4122420"/>
                <a:gd name="connsiteY83" fmla="*/ 195160 h 1090509"/>
                <a:gd name="connsiteX84" fmla="*/ 2933700 w 4122420"/>
                <a:gd name="connsiteY84" fmla="*/ 176110 h 1090509"/>
                <a:gd name="connsiteX85" fmla="*/ 2952750 w 4122420"/>
                <a:gd name="connsiteY85" fmla="*/ 142773 h 1090509"/>
                <a:gd name="connsiteX86" fmla="*/ 2939415 w 4122420"/>
                <a:gd name="connsiteY86" fmla="*/ 2755 h 1090509"/>
                <a:gd name="connsiteX87" fmla="*/ 2958465 w 4122420"/>
                <a:gd name="connsiteY87" fmla="*/ 850 h 1090509"/>
                <a:gd name="connsiteX88" fmla="*/ 3199447 w 4122420"/>
                <a:gd name="connsiteY88" fmla="*/ 7518 h 1090509"/>
                <a:gd name="connsiteX89" fmla="*/ 3338513 w 4122420"/>
                <a:gd name="connsiteY89" fmla="*/ 10375 h 1090509"/>
                <a:gd name="connsiteX90" fmla="*/ 3386138 w 4122420"/>
                <a:gd name="connsiteY90" fmla="*/ 14185 h 1090509"/>
                <a:gd name="connsiteX91" fmla="*/ 3435668 w 4122420"/>
                <a:gd name="connsiteY91" fmla="*/ 38950 h 1090509"/>
                <a:gd name="connsiteX92" fmla="*/ 3459480 w 4122420"/>
                <a:gd name="connsiteY92" fmla="*/ 69430 h 1090509"/>
                <a:gd name="connsiteX93" fmla="*/ 3489008 w 4122420"/>
                <a:gd name="connsiteY93" fmla="*/ 113245 h 1090509"/>
                <a:gd name="connsiteX94" fmla="*/ 3491865 w 4122420"/>
                <a:gd name="connsiteY94" fmla="*/ 117055 h 1090509"/>
                <a:gd name="connsiteX95" fmla="*/ 3491865 w 4122420"/>
                <a:gd name="connsiteY95" fmla="*/ 117055 h 1090509"/>
                <a:gd name="connsiteX96" fmla="*/ 3490913 w 4122420"/>
                <a:gd name="connsiteY96" fmla="*/ 120865 h 109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4122420" h="1090509">
                  <a:moveTo>
                    <a:pt x="3490913" y="120865"/>
                  </a:moveTo>
                  <a:cubicBezTo>
                    <a:pt x="3490913" y="121818"/>
                    <a:pt x="3490913" y="122770"/>
                    <a:pt x="3491865" y="123723"/>
                  </a:cubicBezTo>
                  <a:cubicBezTo>
                    <a:pt x="3492818" y="124675"/>
                    <a:pt x="3493770" y="126580"/>
                    <a:pt x="3494722" y="127533"/>
                  </a:cubicBezTo>
                  <a:cubicBezTo>
                    <a:pt x="3518535" y="167538"/>
                    <a:pt x="3545205" y="204685"/>
                    <a:pt x="3571875" y="242785"/>
                  </a:cubicBezTo>
                  <a:cubicBezTo>
                    <a:pt x="3747135" y="501865"/>
                    <a:pt x="3927158" y="757135"/>
                    <a:pt x="4110990" y="1008595"/>
                  </a:cubicBezTo>
                  <a:cubicBezTo>
                    <a:pt x="4114800" y="1013358"/>
                    <a:pt x="4117658" y="1019072"/>
                    <a:pt x="4122420" y="1025740"/>
                  </a:cubicBezTo>
                  <a:cubicBezTo>
                    <a:pt x="4091940" y="1029550"/>
                    <a:pt x="4063365" y="1034313"/>
                    <a:pt x="4035743" y="1038122"/>
                  </a:cubicBezTo>
                  <a:cubicBezTo>
                    <a:pt x="3963353" y="1047647"/>
                    <a:pt x="3890010" y="1055268"/>
                    <a:pt x="3817620" y="1061935"/>
                  </a:cubicBezTo>
                  <a:cubicBezTo>
                    <a:pt x="3746183" y="1068603"/>
                    <a:pt x="3673793" y="1073365"/>
                    <a:pt x="3602355" y="1077175"/>
                  </a:cubicBezTo>
                  <a:cubicBezTo>
                    <a:pt x="3472815" y="1084795"/>
                    <a:pt x="3342322" y="1087653"/>
                    <a:pt x="3211830" y="1089558"/>
                  </a:cubicBezTo>
                  <a:cubicBezTo>
                    <a:pt x="3108960" y="1090510"/>
                    <a:pt x="3005138" y="1090510"/>
                    <a:pt x="2902268" y="1090510"/>
                  </a:cubicBezTo>
                  <a:cubicBezTo>
                    <a:pt x="2790825" y="1089558"/>
                    <a:pt x="2679383" y="1088605"/>
                    <a:pt x="2567940" y="1086700"/>
                  </a:cubicBezTo>
                  <a:cubicBezTo>
                    <a:pt x="2398395" y="1083843"/>
                    <a:pt x="2228850" y="1081938"/>
                    <a:pt x="2060258" y="1077175"/>
                  </a:cubicBezTo>
                  <a:cubicBezTo>
                    <a:pt x="1928812" y="1074318"/>
                    <a:pt x="1797368" y="1071460"/>
                    <a:pt x="1666875" y="1068603"/>
                  </a:cubicBezTo>
                  <a:cubicBezTo>
                    <a:pt x="1527810" y="1064793"/>
                    <a:pt x="1388745" y="1061935"/>
                    <a:pt x="1250633" y="1058125"/>
                  </a:cubicBezTo>
                  <a:cubicBezTo>
                    <a:pt x="1114425" y="1054315"/>
                    <a:pt x="977265" y="1051458"/>
                    <a:pt x="841057" y="1047647"/>
                  </a:cubicBezTo>
                  <a:cubicBezTo>
                    <a:pt x="698182" y="1042885"/>
                    <a:pt x="555307" y="1037170"/>
                    <a:pt x="412432" y="1038122"/>
                  </a:cubicBezTo>
                  <a:cubicBezTo>
                    <a:pt x="317182" y="1038122"/>
                    <a:pt x="220980" y="1041933"/>
                    <a:pt x="125730" y="1049553"/>
                  </a:cubicBezTo>
                  <a:cubicBezTo>
                    <a:pt x="88582" y="1052410"/>
                    <a:pt x="51435" y="1056220"/>
                    <a:pt x="14288" y="1061935"/>
                  </a:cubicBezTo>
                  <a:cubicBezTo>
                    <a:pt x="9525" y="1062888"/>
                    <a:pt x="4763" y="1063840"/>
                    <a:pt x="0" y="1061935"/>
                  </a:cubicBezTo>
                  <a:cubicBezTo>
                    <a:pt x="0" y="1055268"/>
                    <a:pt x="4763" y="1049553"/>
                    <a:pt x="7620" y="1042885"/>
                  </a:cubicBezTo>
                  <a:cubicBezTo>
                    <a:pt x="147638" y="759993"/>
                    <a:pt x="298132" y="482815"/>
                    <a:pt x="459105" y="210400"/>
                  </a:cubicBezTo>
                  <a:cubicBezTo>
                    <a:pt x="489585" y="158013"/>
                    <a:pt x="521970" y="107530"/>
                    <a:pt x="551498" y="55143"/>
                  </a:cubicBezTo>
                  <a:cubicBezTo>
                    <a:pt x="559118" y="42760"/>
                    <a:pt x="566738" y="37045"/>
                    <a:pt x="581025" y="37045"/>
                  </a:cubicBezTo>
                  <a:cubicBezTo>
                    <a:pt x="661987" y="33235"/>
                    <a:pt x="743903" y="29425"/>
                    <a:pt x="824865" y="27520"/>
                  </a:cubicBezTo>
                  <a:cubicBezTo>
                    <a:pt x="828675" y="27520"/>
                    <a:pt x="831532" y="27520"/>
                    <a:pt x="835343" y="27520"/>
                  </a:cubicBezTo>
                  <a:cubicBezTo>
                    <a:pt x="836295" y="32283"/>
                    <a:pt x="836295" y="36093"/>
                    <a:pt x="838200" y="39903"/>
                  </a:cubicBezTo>
                  <a:cubicBezTo>
                    <a:pt x="841057" y="47523"/>
                    <a:pt x="847725" y="52285"/>
                    <a:pt x="856298" y="51333"/>
                  </a:cubicBezTo>
                  <a:cubicBezTo>
                    <a:pt x="864870" y="50380"/>
                    <a:pt x="872490" y="46570"/>
                    <a:pt x="872490" y="37998"/>
                  </a:cubicBezTo>
                  <a:cubicBezTo>
                    <a:pt x="872490" y="26568"/>
                    <a:pt x="878205" y="25615"/>
                    <a:pt x="887730" y="25615"/>
                  </a:cubicBezTo>
                  <a:cubicBezTo>
                    <a:pt x="989648" y="23710"/>
                    <a:pt x="1091565" y="23710"/>
                    <a:pt x="1193483" y="24663"/>
                  </a:cubicBezTo>
                  <a:cubicBezTo>
                    <a:pt x="1195387" y="24663"/>
                    <a:pt x="1197293" y="25615"/>
                    <a:pt x="1200150" y="25615"/>
                  </a:cubicBezTo>
                  <a:cubicBezTo>
                    <a:pt x="1200150" y="48475"/>
                    <a:pt x="1196340" y="70383"/>
                    <a:pt x="1194435" y="93243"/>
                  </a:cubicBezTo>
                  <a:cubicBezTo>
                    <a:pt x="1193483" y="110388"/>
                    <a:pt x="1190625" y="128485"/>
                    <a:pt x="1189673" y="145630"/>
                  </a:cubicBezTo>
                  <a:cubicBezTo>
                    <a:pt x="1187768" y="163728"/>
                    <a:pt x="1189673" y="166585"/>
                    <a:pt x="1205865" y="174205"/>
                  </a:cubicBezTo>
                  <a:cubicBezTo>
                    <a:pt x="1223010" y="181825"/>
                    <a:pt x="1240155" y="189445"/>
                    <a:pt x="1257300" y="198018"/>
                  </a:cubicBezTo>
                  <a:cubicBezTo>
                    <a:pt x="1262062" y="199923"/>
                    <a:pt x="1267778" y="202780"/>
                    <a:pt x="1272540" y="205638"/>
                  </a:cubicBezTo>
                  <a:cubicBezTo>
                    <a:pt x="1267778" y="212305"/>
                    <a:pt x="1261110" y="216115"/>
                    <a:pt x="1254443" y="220878"/>
                  </a:cubicBezTo>
                  <a:cubicBezTo>
                    <a:pt x="1195387" y="266598"/>
                    <a:pt x="1136333" y="311365"/>
                    <a:pt x="1077278" y="357085"/>
                  </a:cubicBezTo>
                  <a:cubicBezTo>
                    <a:pt x="1050608" y="378040"/>
                    <a:pt x="1022985" y="397090"/>
                    <a:pt x="992505" y="413283"/>
                  </a:cubicBezTo>
                  <a:cubicBezTo>
                    <a:pt x="949643" y="436143"/>
                    <a:pt x="902970" y="447573"/>
                    <a:pt x="854393" y="447573"/>
                  </a:cubicBezTo>
                  <a:cubicBezTo>
                    <a:pt x="809625" y="447573"/>
                    <a:pt x="765810" y="443763"/>
                    <a:pt x="721043" y="441858"/>
                  </a:cubicBezTo>
                  <a:cubicBezTo>
                    <a:pt x="702945" y="440905"/>
                    <a:pt x="684848" y="440905"/>
                    <a:pt x="666750" y="443763"/>
                  </a:cubicBezTo>
                  <a:cubicBezTo>
                    <a:pt x="621982" y="449478"/>
                    <a:pt x="595313" y="478053"/>
                    <a:pt x="591503" y="522820"/>
                  </a:cubicBezTo>
                  <a:cubicBezTo>
                    <a:pt x="588645" y="554253"/>
                    <a:pt x="595313" y="584733"/>
                    <a:pt x="609600" y="613308"/>
                  </a:cubicBezTo>
                  <a:cubicBezTo>
                    <a:pt x="610553" y="616165"/>
                    <a:pt x="608648" y="618070"/>
                    <a:pt x="606743" y="619023"/>
                  </a:cubicBezTo>
                  <a:cubicBezTo>
                    <a:pt x="602932" y="620928"/>
                    <a:pt x="599123" y="620928"/>
                    <a:pt x="595313" y="622833"/>
                  </a:cubicBezTo>
                  <a:cubicBezTo>
                    <a:pt x="589598" y="626643"/>
                    <a:pt x="585788" y="631405"/>
                    <a:pt x="587693" y="639025"/>
                  </a:cubicBezTo>
                  <a:cubicBezTo>
                    <a:pt x="589598" y="644740"/>
                    <a:pt x="594360" y="648550"/>
                    <a:pt x="601028" y="648550"/>
                  </a:cubicBezTo>
                  <a:cubicBezTo>
                    <a:pt x="607695" y="648550"/>
                    <a:pt x="611505" y="643788"/>
                    <a:pt x="612457" y="637120"/>
                  </a:cubicBezTo>
                  <a:cubicBezTo>
                    <a:pt x="612457" y="635215"/>
                    <a:pt x="613410" y="632358"/>
                    <a:pt x="613410" y="630453"/>
                  </a:cubicBezTo>
                  <a:cubicBezTo>
                    <a:pt x="614362" y="628548"/>
                    <a:pt x="614362" y="627595"/>
                    <a:pt x="616268" y="625690"/>
                  </a:cubicBezTo>
                  <a:cubicBezTo>
                    <a:pt x="618173" y="624738"/>
                    <a:pt x="619125" y="625690"/>
                    <a:pt x="620078" y="627595"/>
                  </a:cubicBezTo>
                  <a:cubicBezTo>
                    <a:pt x="637223" y="655218"/>
                    <a:pt x="660082" y="677125"/>
                    <a:pt x="685800" y="698080"/>
                  </a:cubicBezTo>
                  <a:cubicBezTo>
                    <a:pt x="722948" y="728560"/>
                    <a:pt x="763905" y="753325"/>
                    <a:pt x="805815" y="778090"/>
                  </a:cubicBezTo>
                  <a:cubicBezTo>
                    <a:pt x="856298" y="807618"/>
                    <a:pt x="906780" y="835240"/>
                    <a:pt x="955357" y="866672"/>
                  </a:cubicBezTo>
                  <a:cubicBezTo>
                    <a:pt x="973455" y="878103"/>
                    <a:pt x="993457" y="887628"/>
                    <a:pt x="1013460" y="895247"/>
                  </a:cubicBezTo>
                  <a:cubicBezTo>
                    <a:pt x="1051560" y="909535"/>
                    <a:pt x="1087755" y="906678"/>
                    <a:pt x="1123950" y="888580"/>
                  </a:cubicBezTo>
                  <a:cubicBezTo>
                    <a:pt x="1149668" y="875245"/>
                    <a:pt x="1173480" y="859053"/>
                    <a:pt x="1194435" y="840003"/>
                  </a:cubicBezTo>
                  <a:cubicBezTo>
                    <a:pt x="1326833" y="722845"/>
                    <a:pt x="1466850" y="614260"/>
                    <a:pt x="1603058" y="500913"/>
                  </a:cubicBezTo>
                  <a:cubicBezTo>
                    <a:pt x="1643062" y="467575"/>
                    <a:pt x="1683068" y="435190"/>
                    <a:pt x="1722120" y="402805"/>
                  </a:cubicBezTo>
                  <a:cubicBezTo>
                    <a:pt x="1729740" y="397090"/>
                    <a:pt x="1734503" y="395185"/>
                    <a:pt x="1744028" y="398995"/>
                  </a:cubicBezTo>
                  <a:cubicBezTo>
                    <a:pt x="1819275" y="430428"/>
                    <a:pt x="1893570" y="462813"/>
                    <a:pt x="1967865" y="497103"/>
                  </a:cubicBezTo>
                  <a:cubicBezTo>
                    <a:pt x="1972628" y="499008"/>
                    <a:pt x="1977390" y="500913"/>
                    <a:pt x="1981200" y="504723"/>
                  </a:cubicBezTo>
                  <a:cubicBezTo>
                    <a:pt x="2003108" y="529488"/>
                    <a:pt x="2033587" y="537108"/>
                    <a:pt x="2064068" y="541870"/>
                  </a:cubicBezTo>
                  <a:cubicBezTo>
                    <a:pt x="2102168" y="547585"/>
                    <a:pt x="2140268" y="545680"/>
                    <a:pt x="2178368" y="541870"/>
                  </a:cubicBezTo>
                  <a:cubicBezTo>
                    <a:pt x="2185988" y="540918"/>
                    <a:pt x="2191703" y="538060"/>
                    <a:pt x="2198370" y="535203"/>
                  </a:cubicBezTo>
                  <a:cubicBezTo>
                    <a:pt x="2276475" y="497103"/>
                    <a:pt x="2355533" y="459003"/>
                    <a:pt x="2433638" y="420903"/>
                  </a:cubicBezTo>
                  <a:cubicBezTo>
                    <a:pt x="2441258" y="417093"/>
                    <a:pt x="2446020" y="415188"/>
                    <a:pt x="2453640" y="420903"/>
                  </a:cubicBezTo>
                  <a:cubicBezTo>
                    <a:pt x="2570797" y="516153"/>
                    <a:pt x="2694622" y="603783"/>
                    <a:pt x="2815590" y="694270"/>
                  </a:cubicBezTo>
                  <a:cubicBezTo>
                    <a:pt x="2859405" y="727608"/>
                    <a:pt x="2901315" y="763803"/>
                    <a:pt x="2944178" y="798093"/>
                  </a:cubicBezTo>
                  <a:cubicBezTo>
                    <a:pt x="2968943" y="818095"/>
                    <a:pt x="2994660" y="837145"/>
                    <a:pt x="3021330" y="853338"/>
                  </a:cubicBezTo>
                  <a:cubicBezTo>
                    <a:pt x="3059430" y="877150"/>
                    <a:pt x="3099435" y="881913"/>
                    <a:pt x="3142297" y="866672"/>
                  </a:cubicBezTo>
                  <a:cubicBezTo>
                    <a:pt x="3158490" y="860958"/>
                    <a:pt x="3174683" y="853338"/>
                    <a:pt x="3189922" y="844765"/>
                  </a:cubicBezTo>
                  <a:cubicBezTo>
                    <a:pt x="3264218" y="801903"/>
                    <a:pt x="3339465" y="759040"/>
                    <a:pt x="3411855" y="713320"/>
                  </a:cubicBezTo>
                  <a:cubicBezTo>
                    <a:pt x="3448050" y="690460"/>
                    <a:pt x="3482340" y="666648"/>
                    <a:pt x="3510915" y="635215"/>
                  </a:cubicBezTo>
                  <a:cubicBezTo>
                    <a:pt x="3537585" y="606640"/>
                    <a:pt x="3556635" y="574255"/>
                    <a:pt x="3563303" y="535203"/>
                  </a:cubicBezTo>
                  <a:cubicBezTo>
                    <a:pt x="3566160" y="519010"/>
                    <a:pt x="3567113" y="502818"/>
                    <a:pt x="3564255" y="486625"/>
                  </a:cubicBezTo>
                  <a:cubicBezTo>
                    <a:pt x="3557588" y="445668"/>
                    <a:pt x="3529965" y="420903"/>
                    <a:pt x="3486150" y="415188"/>
                  </a:cubicBezTo>
                  <a:cubicBezTo>
                    <a:pt x="3451860" y="410425"/>
                    <a:pt x="3417570" y="414235"/>
                    <a:pt x="3382328" y="417093"/>
                  </a:cubicBezTo>
                  <a:cubicBezTo>
                    <a:pt x="3339465" y="420903"/>
                    <a:pt x="3295650" y="423760"/>
                    <a:pt x="3252788" y="418045"/>
                  </a:cubicBezTo>
                  <a:cubicBezTo>
                    <a:pt x="3209925" y="413283"/>
                    <a:pt x="3170872" y="397090"/>
                    <a:pt x="3136583" y="372325"/>
                  </a:cubicBezTo>
                  <a:cubicBezTo>
                    <a:pt x="3056572" y="316128"/>
                    <a:pt x="2977515" y="258025"/>
                    <a:pt x="2897505" y="201828"/>
                  </a:cubicBezTo>
                  <a:cubicBezTo>
                    <a:pt x="2895600" y="200875"/>
                    <a:pt x="2893695" y="199923"/>
                    <a:pt x="2893695" y="195160"/>
                  </a:cubicBezTo>
                  <a:cubicBezTo>
                    <a:pt x="2906078" y="189445"/>
                    <a:pt x="2920365" y="182778"/>
                    <a:pt x="2933700" y="176110"/>
                  </a:cubicBezTo>
                  <a:cubicBezTo>
                    <a:pt x="2954655" y="166585"/>
                    <a:pt x="2954655" y="165633"/>
                    <a:pt x="2952750" y="142773"/>
                  </a:cubicBezTo>
                  <a:cubicBezTo>
                    <a:pt x="2948940" y="96100"/>
                    <a:pt x="2944178" y="49428"/>
                    <a:pt x="2939415" y="2755"/>
                  </a:cubicBezTo>
                  <a:cubicBezTo>
                    <a:pt x="2945130" y="-2007"/>
                    <a:pt x="2951797" y="850"/>
                    <a:pt x="2958465" y="850"/>
                  </a:cubicBezTo>
                  <a:cubicBezTo>
                    <a:pt x="3038475" y="2755"/>
                    <a:pt x="3119438" y="5613"/>
                    <a:pt x="3199447" y="7518"/>
                  </a:cubicBezTo>
                  <a:cubicBezTo>
                    <a:pt x="3246120" y="8470"/>
                    <a:pt x="3291840" y="8470"/>
                    <a:pt x="3338513" y="10375"/>
                  </a:cubicBezTo>
                  <a:cubicBezTo>
                    <a:pt x="3354705" y="11328"/>
                    <a:pt x="3369945" y="12280"/>
                    <a:pt x="3386138" y="14185"/>
                  </a:cubicBezTo>
                  <a:cubicBezTo>
                    <a:pt x="3405188" y="16090"/>
                    <a:pt x="3422333" y="24663"/>
                    <a:pt x="3435668" y="38950"/>
                  </a:cubicBezTo>
                  <a:cubicBezTo>
                    <a:pt x="3445193" y="48475"/>
                    <a:pt x="3451860" y="58953"/>
                    <a:pt x="3459480" y="69430"/>
                  </a:cubicBezTo>
                  <a:cubicBezTo>
                    <a:pt x="3469005" y="83718"/>
                    <a:pt x="3479483" y="98005"/>
                    <a:pt x="3489008" y="113245"/>
                  </a:cubicBezTo>
                  <a:cubicBezTo>
                    <a:pt x="3489960" y="114198"/>
                    <a:pt x="3490913" y="116103"/>
                    <a:pt x="3491865" y="117055"/>
                  </a:cubicBezTo>
                  <a:lnTo>
                    <a:pt x="3491865" y="117055"/>
                  </a:lnTo>
                  <a:cubicBezTo>
                    <a:pt x="3489008" y="117055"/>
                    <a:pt x="3490913" y="118008"/>
                    <a:pt x="3490913" y="120865"/>
                  </a:cubicBezTo>
                  <a:close/>
                </a:path>
              </a:pathLst>
            </a:custGeom>
            <a:solidFill>
              <a:srgbClr val="F7CB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53BADC3A-6233-1830-0ED6-50BE2106DA5C}"/>
                </a:ext>
              </a:extLst>
            </p:cNvPr>
            <p:cNvSpPr/>
            <p:nvPr/>
          </p:nvSpPr>
          <p:spPr>
            <a:xfrm>
              <a:off x="7310107" y="2017728"/>
              <a:ext cx="733598" cy="1383030"/>
            </a:xfrm>
            <a:custGeom>
              <a:avLst/>
              <a:gdLst>
                <a:gd name="connsiteX0" fmla="*/ 638175 w 733598"/>
                <a:gd name="connsiteY0" fmla="*/ 426720 h 1383030"/>
                <a:gd name="connsiteX1" fmla="*/ 581025 w 733598"/>
                <a:gd name="connsiteY1" fmla="*/ 470535 h 1383030"/>
                <a:gd name="connsiteX2" fmla="*/ 538163 w 733598"/>
                <a:gd name="connsiteY2" fmla="*/ 575310 h 1383030"/>
                <a:gd name="connsiteX3" fmla="*/ 542925 w 733598"/>
                <a:gd name="connsiteY3" fmla="*/ 730568 h 1383030"/>
                <a:gd name="connsiteX4" fmla="*/ 553403 w 733598"/>
                <a:gd name="connsiteY4" fmla="*/ 758190 h 1383030"/>
                <a:gd name="connsiteX5" fmla="*/ 676275 w 733598"/>
                <a:gd name="connsiteY5" fmla="*/ 819150 h 1383030"/>
                <a:gd name="connsiteX6" fmla="*/ 712470 w 733598"/>
                <a:gd name="connsiteY6" fmla="*/ 808672 h 1383030"/>
                <a:gd name="connsiteX7" fmla="*/ 717232 w 733598"/>
                <a:gd name="connsiteY7" fmla="*/ 850582 h 1383030"/>
                <a:gd name="connsiteX8" fmla="*/ 733425 w 733598"/>
                <a:gd name="connsiteY8" fmla="*/ 1020128 h 1383030"/>
                <a:gd name="connsiteX9" fmla="*/ 721995 w 733598"/>
                <a:gd name="connsiteY9" fmla="*/ 1040130 h 1383030"/>
                <a:gd name="connsiteX10" fmla="*/ 37147 w 733598"/>
                <a:gd name="connsiteY10" fmla="*/ 1374457 h 1383030"/>
                <a:gd name="connsiteX11" fmla="*/ 16193 w 733598"/>
                <a:gd name="connsiteY11" fmla="*/ 1383030 h 1383030"/>
                <a:gd name="connsiteX12" fmla="*/ 12382 w 733598"/>
                <a:gd name="connsiteY12" fmla="*/ 1311593 h 1383030"/>
                <a:gd name="connsiteX13" fmla="*/ 0 w 733598"/>
                <a:gd name="connsiteY13" fmla="*/ 794385 h 1383030"/>
                <a:gd name="connsiteX14" fmla="*/ 7620 w 733598"/>
                <a:gd name="connsiteY14" fmla="*/ 379095 h 1383030"/>
                <a:gd name="connsiteX15" fmla="*/ 20003 w 733598"/>
                <a:gd name="connsiteY15" fmla="*/ 358140 h 1383030"/>
                <a:gd name="connsiteX16" fmla="*/ 601028 w 733598"/>
                <a:gd name="connsiteY16" fmla="*/ 5715 h 1383030"/>
                <a:gd name="connsiteX17" fmla="*/ 614363 w 733598"/>
                <a:gd name="connsiteY17" fmla="*/ 0 h 1383030"/>
                <a:gd name="connsiteX18" fmla="*/ 625793 w 733598"/>
                <a:gd name="connsiteY18" fmla="*/ 90488 h 1383030"/>
                <a:gd name="connsiteX19" fmla="*/ 652463 w 733598"/>
                <a:gd name="connsiteY19" fmla="*/ 304800 h 1383030"/>
                <a:gd name="connsiteX20" fmla="*/ 664845 w 733598"/>
                <a:gd name="connsiteY20" fmla="*/ 411480 h 1383030"/>
                <a:gd name="connsiteX21" fmla="*/ 655320 w 733598"/>
                <a:gd name="connsiteY21" fmla="*/ 423863 h 1383030"/>
                <a:gd name="connsiteX22" fmla="*/ 638175 w 733598"/>
                <a:gd name="connsiteY22" fmla="*/ 426720 h 1383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33598" h="1383030">
                  <a:moveTo>
                    <a:pt x="638175" y="426720"/>
                  </a:moveTo>
                  <a:cubicBezTo>
                    <a:pt x="612457" y="433388"/>
                    <a:pt x="595313" y="449580"/>
                    <a:pt x="581025" y="470535"/>
                  </a:cubicBezTo>
                  <a:cubicBezTo>
                    <a:pt x="559118" y="501968"/>
                    <a:pt x="545782" y="538163"/>
                    <a:pt x="538163" y="575310"/>
                  </a:cubicBezTo>
                  <a:cubicBezTo>
                    <a:pt x="527685" y="627697"/>
                    <a:pt x="528638" y="679132"/>
                    <a:pt x="542925" y="730568"/>
                  </a:cubicBezTo>
                  <a:cubicBezTo>
                    <a:pt x="545782" y="740093"/>
                    <a:pt x="548640" y="749618"/>
                    <a:pt x="553403" y="758190"/>
                  </a:cubicBezTo>
                  <a:cubicBezTo>
                    <a:pt x="581025" y="815340"/>
                    <a:pt x="622935" y="827722"/>
                    <a:pt x="676275" y="819150"/>
                  </a:cubicBezTo>
                  <a:cubicBezTo>
                    <a:pt x="687705" y="817245"/>
                    <a:pt x="700088" y="812482"/>
                    <a:pt x="712470" y="808672"/>
                  </a:cubicBezTo>
                  <a:cubicBezTo>
                    <a:pt x="717232" y="822960"/>
                    <a:pt x="716280" y="837247"/>
                    <a:pt x="717232" y="850582"/>
                  </a:cubicBezTo>
                  <a:cubicBezTo>
                    <a:pt x="722947" y="906780"/>
                    <a:pt x="727710" y="963930"/>
                    <a:pt x="733425" y="1020128"/>
                  </a:cubicBezTo>
                  <a:cubicBezTo>
                    <a:pt x="734378" y="1030605"/>
                    <a:pt x="731520" y="1035368"/>
                    <a:pt x="721995" y="1040130"/>
                  </a:cubicBezTo>
                  <a:cubicBezTo>
                    <a:pt x="492443" y="1148715"/>
                    <a:pt x="266700" y="1264920"/>
                    <a:pt x="37147" y="1374457"/>
                  </a:cubicBezTo>
                  <a:cubicBezTo>
                    <a:pt x="30480" y="1377315"/>
                    <a:pt x="24765" y="1381125"/>
                    <a:pt x="16193" y="1383030"/>
                  </a:cubicBezTo>
                  <a:cubicBezTo>
                    <a:pt x="15240" y="1359218"/>
                    <a:pt x="13335" y="1335405"/>
                    <a:pt x="12382" y="1311593"/>
                  </a:cubicBezTo>
                  <a:cubicBezTo>
                    <a:pt x="4763" y="1139190"/>
                    <a:pt x="0" y="966788"/>
                    <a:pt x="0" y="794385"/>
                  </a:cubicBezTo>
                  <a:cubicBezTo>
                    <a:pt x="0" y="656272"/>
                    <a:pt x="2857" y="518160"/>
                    <a:pt x="7620" y="379095"/>
                  </a:cubicBezTo>
                  <a:cubicBezTo>
                    <a:pt x="7620" y="368618"/>
                    <a:pt x="11430" y="363855"/>
                    <a:pt x="20003" y="358140"/>
                  </a:cubicBezTo>
                  <a:cubicBezTo>
                    <a:pt x="217170" y="246697"/>
                    <a:pt x="410528" y="128588"/>
                    <a:pt x="601028" y="5715"/>
                  </a:cubicBezTo>
                  <a:cubicBezTo>
                    <a:pt x="604838" y="2857"/>
                    <a:pt x="608647" y="0"/>
                    <a:pt x="614363" y="0"/>
                  </a:cubicBezTo>
                  <a:cubicBezTo>
                    <a:pt x="618172" y="30480"/>
                    <a:pt x="621982" y="60960"/>
                    <a:pt x="625793" y="90488"/>
                  </a:cubicBezTo>
                  <a:cubicBezTo>
                    <a:pt x="634365" y="161925"/>
                    <a:pt x="643890" y="233363"/>
                    <a:pt x="652463" y="304800"/>
                  </a:cubicBezTo>
                  <a:cubicBezTo>
                    <a:pt x="657225" y="340043"/>
                    <a:pt x="661035" y="376238"/>
                    <a:pt x="664845" y="411480"/>
                  </a:cubicBezTo>
                  <a:cubicBezTo>
                    <a:pt x="667703" y="420053"/>
                    <a:pt x="665797" y="424815"/>
                    <a:pt x="655320" y="423863"/>
                  </a:cubicBezTo>
                  <a:cubicBezTo>
                    <a:pt x="651510" y="424815"/>
                    <a:pt x="644843" y="423863"/>
                    <a:pt x="638175" y="426720"/>
                  </a:cubicBezTo>
                  <a:close/>
                </a:path>
              </a:pathLst>
            </a:custGeom>
            <a:solidFill>
              <a:srgbClr val="9D8E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A05E2125-55BA-33FC-AEA2-E18B38A049B4}"/>
                </a:ext>
              </a:extLst>
            </p:cNvPr>
            <p:cNvSpPr/>
            <p:nvPr/>
          </p:nvSpPr>
          <p:spPr>
            <a:xfrm>
              <a:off x="6359368" y="2015822"/>
              <a:ext cx="735473" cy="1344828"/>
            </a:xfrm>
            <a:custGeom>
              <a:avLst/>
              <a:gdLst>
                <a:gd name="connsiteX0" fmla="*/ 117301 w 735473"/>
                <a:gd name="connsiteY0" fmla="*/ 0 h 1344828"/>
                <a:gd name="connsiteX1" fmla="*/ 160164 w 735473"/>
                <a:gd name="connsiteY1" fmla="*/ 27623 h 1344828"/>
                <a:gd name="connsiteX2" fmla="*/ 718329 w 735473"/>
                <a:gd name="connsiteY2" fmla="*/ 364808 h 1344828"/>
                <a:gd name="connsiteX3" fmla="*/ 735474 w 735473"/>
                <a:gd name="connsiteY3" fmla="*/ 393383 h 1344828"/>
                <a:gd name="connsiteX4" fmla="*/ 735474 w 735473"/>
                <a:gd name="connsiteY4" fmla="*/ 1213485 h 1344828"/>
                <a:gd name="connsiteX5" fmla="*/ 733569 w 735473"/>
                <a:gd name="connsiteY5" fmla="*/ 1343025 h 1344828"/>
                <a:gd name="connsiteX6" fmla="*/ 724044 w 735473"/>
                <a:gd name="connsiteY6" fmla="*/ 1343025 h 1344828"/>
                <a:gd name="connsiteX7" fmla="*/ 227791 w 735473"/>
                <a:gd name="connsiteY7" fmla="*/ 1137285 h 1344828"/>
                <a:gd name="connsiteX8" fmla="*/ 10621 w 735473"/>
                <a:gd name="connsiteY8" fmla="*/ 1042988 h 1344828"/>
                <a:gd name="connsiteX9" fmla="*/ 144 w 735473"/>
                <a:gd name="connsiteY9" fmla="*/ 1025843 h 1344828"/>
                <a:gd name="connsiteX10" fmla="*/ 20146 w 735473"/>
                <a:gd name="connsiteY10" fmla="*/ 819150 h 1344828"/>
                <a:gd name="connsiteX11" fmla="*/ 22051 w 735473"/>
                <a:gd name="connsiteY11" fmla="*/ 811530 h 1344828"/>
                <a:gd name="connsiteX12" fmla="*/ 53484 w 735473"/>
                <a:gd name="connsiteY12" fmla="*/ 820103 h 1344828"/>
                <a:gd name="connsiteX13" fmla="*/ 183976 w 735473"/>
                <a:gd name="connsiteY13" fmla="*/ 753428 h 1344828"/>
                <a:gd name="connsiteX14" fmla="*/ 202074 w 735473"/>
                <a:gd name="connsiteY14" fmla="*/ 648653 h 1344828"/>
                <a:gd name="connsiteX15" fmla="*/ 168736 w 735473"/>
                <a:gd name="connsiteY15" fmla="*/ 497205 h 1344828"/>
                <a:gd name="connsiteX16" fmla="*/ 152544 w 735473"/>
                <a:gd name="connsiteY16" fmla="*/ 470535 h 1344828"/>
                <a:gd name="connsiteX17" fmla="*/ 65866 w 735473"/>
                <a:gd name="connsiteY17" fmla="*/ 427673 h 1344828"/>
                <a:gd name="connsiteX18" fmla="*/ 117301 w 735473"/>
                <a:gd name="connsiteY18" fmla="*/ 0 h 134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35473" h="1344828">
                  <a:moveTo>
                    <a:pt x="117301" y="0"/>
                  </a:moveTo>
                  <a:cubicBezTo>
                    <a:pt x="133494" y="10478"/>
                    <a:pt x="146829" y="19050"/>
                    <a:pt x="160164" y="27623"/>
                  </a:cubicBezTo>
                  <a:cubicBezTo>
                    <a:pt x="343044" y="144780"/>
                    <a:pt x="528781" y="258128"/>
                    <a:pt x="718329" y="364808"/>
                  </a:cubicBezTo>
                  <a:cubicBezTo>
                    <a:pt x="730711" y="371475"/>
                    <a:pt x="735474" y="379095"/>
                    <a:pt x="735474" y="393383"/>
                  </a:cubicBezTo>
                  <a:cubicBezTo>
                    <a:pt x="734521" y="666750"/>
                    <a:pt x="735474" y="940118"/>
                    <a:pt x="735474" y="1213485"/>
                  </a:cubicBezTo>
                  <a:cubicBezTo>
                    <a:pt x="735474" y="1256348"/>
                    <a:pt x="729759" y="1300163"/>
                    <a:pt x="733569" y="1343025"/>
                  </a:cubicBezTo>
                  <a:cubicBezTo>
                    <a:pt x="729759" y="1345883"/>
                    <a:pt x="726901" y="1344930"/>
                    <a:pt x="724044" y="1343025"/>
                  </a:cubicBezTo>
                  <a:cubicBezTo>
                    <a:pt x="561166" y="1268730"/>
                    <a:pt x="393526" y="1204913"/>
                    <a:pt x="227791" y="1137285"/>
                  </a:cubicBezTo>
                  <a:cubicBezTo>
                    <a:pt x="154449" y="1106805"/>
                    <a:pt x="82059" y="1076325"/>
                    <a:pt x="10621" y="1042988"/>
                  </a:cubicBezTo>
                  <a:cubicBezTo>
                    <a:pt x="3001" y="1039178"/>
                    <a:pt x="-809" y="1035368"/>
                    <a:pt x="144" y="1025843"/>
                  </a:cubicBezTo>
                  <a:cubicBezTo>
                    <a:pt x="6811" y="957263"/>
                    <a:pt x="13479" y="887730"/>
                    <a:pt x="20146" y="819150"/>
                  </a:cubicBezTo>
                  <a:cubicBezTo>
                    <a:pt x="20146" y="817245"/>
                    <a:pt x="21099" y="814388"/>
                    <a:pt x="22051" y="811530"/>
                  </a:cubicBezTo>
                  <a:cubicBezTo>
                    <a:pt x="32529" y="814388"/>
                    <a:pt x="43006" y="818198"/>
                    <a:pt x="53484" y="820103"/>
                  </a:cubicBezTo>
                  <a:cubicBezTo>
                    <a:pt x="114444" y="834390"/>
                    <a:pt x="160164" y="810578"/>
                    <a:pt x="183976" y="753428"/>
                  </a:cubicBezTo>
                  <a:cubicBezTo>
                    <a:pt x="198264" y="720090"/>
                    <a:pt x="202074" y="684848"/>
                    <a:pt x="202074" y="648653"/>
                  </a:cubicBezTo>
                  <a:cubicBezTo>
                    <a:pt x="203026" y="595313"/>
                    <a:pt x="192549" y="544830"/>
                    <a:pt x="168736" y="497205"/>
                  </a:cubicBezTo>
                  <a:cubicBezTo>
                    <a:pt x="163974" y="487680"/>
                    <a:pt x="158259" y="479108"/>
                    <a:pt x="152544" y="470535"/>
                  </a:cubicBezTo>
                  <a:cubicBezTo>
                    <a:pt x="131589" y="441960"/>
                    <a:pt x="105871" y="422910"/>
                    <a:pt x="65866" y="427673"/>
                  </a:cubicBezTo>
                  <a:cubicBezTo>
                    <a:pt x="81106" y="285750"/>
                    <a:pt x="99204" y="144780"/>
                    <a:pt x="117301" y="0"/>
                  </a:cubicBezTo>
                  <a:close/>
                </a:path>
              </a:pathLst>
            </a:custGeom>
            <a:solidFill>
              <a:srgbClr val="9D8E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607FD6A-6DAC-F335-638A-ADF0A5A00959}"/>
                </a:ext>
              </a:extLst>
            </p:cNvPr>
            <p:cNvSpPr/>
            <p:nvPr/>
          </p:nvSpPr>
          <p:spPr>
            <a:xfrm>
              <a:off x="6608833" y="854944"/>
              <a:ext cx="1174740" cy="977045"/>
            </a:xfrm>
            <a:custGeom>
              <a:avLst/>
              <a:gdLst>
                <a:gd name="connsiteX0" fmla="*/ 1107039 w 1174740"/>
                <a:gd name="connsiteY0" fmla="*/ 923706 h 977045"/>
                <a:gd name="connsiteX1" fmla="*/ 1107991 w 1174740"/>
                <a:gd name="connsiteY1" fmla="*/ 792261 h 977045"/>
                <a:gd name="connsiteX2" fmla="*/ 1097514 w 1174740"/>
                <a:gd name="connsiteY2" fmla="*/ 716061 h 977045"/>
                <a:gd name="connsiteX3" fmla="*/ 1104181 w 1174740"/>
                <a:gd name="connsiteY3" fmla="*/ 697963 h 977045"/>
                <a:gd name="connsiteX4" fmla="*/ 1096561 w 1174740"/>
                <a:gd name="connsiteY4" fmla="*/ 664626 h 977045"/>
                <a:gd name="connsiteX5" fmla="*/ 991786 w 1174740"/>
                <a:gd name="connsiteY5" fmla="*/ 636051 h 977045"/>
                <a:gd name="connsiteX6" fmla="*/ 894631 w 1174740"/>
                <a:gd name="connsiteY6" fmla="*/ 604618 h 977045"/>
                <a:gd name="connsiteX7" fmla="*/ 842244 w 1174740"/>
                <a:gd name="connsiteY7" fmla="*/ 576996 h 977045"/>
                <a:gd name="connsiteX8" fmla="*/ 796524 w 1174740"/>
                <a:gd name="connsiteY8" fmla="*/ 512226 h 977045"/>
                <a:gd name="connsiteX9" fmla="*/ 780331 w 1174740"/>
                <a:gd name="connsiteY9" fmla="*/ 495081 h 977045"/>
                <a:gd name="connsiteX10" fmla="*/ 760329 w 1174740"/>
                <a:gd name="connsiteY10" fmla="*/ 513178 h 977045"/>
                <a:gd name="connsiteX11" fmla="*/ 740326 w 1174740"/>
                <a:gd name="connsiteY11" fmla="*/ 533181 h 977045"/>
                <a:gd name="connsiteX12" fmla="*/ 704131 w 1174740"/>
                <a:gd name="connsiteY12" fmla="*/ 538896 h 977045"/>
                <a:gd name="connsiteX13" fmla="*/ 271696 w 1174740"/>
                <a:gd name="connsiteY13" fmla="*/ 299818 h 977045"/>
                <a:gd name="connsiteX14" fmla="*/ 248836 w 1174740"/>
                <a:gd name="connsiteY14" fmla="*/ 252193 h 977045"/>
                <a:gd name="connsiteX15" fmla="*/ 226929 w 1174740"/>
                <a:gd name="connsiteY15" fmla="*/ 237906 h 977045"/>
                <a:gd name="connsiteX16" fmla="*/ 211689 w 1174740"/>
                <a:gd name="connsiteY16" fmla="*/ 258861 h 977045"/>
                <a:gd name="connsiteX17" fmla="*/ 216451 w 1174740"/>
                <a:gd name="connsiteY17" fmla="*/ 272196 h 977045"/>
                <a:gd name="connsiteX18" fmla="*/ 339324 w 1174740"/>
                <a:gd name="connsiteY18" fmla="*/ 445551 h 977045"/>
                <a:gd name="connsiteX19" fmla="*/ 353611 w 1174740"/>
                <a:gd name="connsiteY19" fmla="*/ 457933 h 977045"/>
                <a:gd name="connsiteX20" fmla="*/ 346944 w 1174740"/>
                <a:gd name="connsiteY20" fmla="*/ 469363 h 977045"/>
                <a:gd name="connsiteX21" fmla="*/ 218356 w 1174740"/>
                <a:gd name="connsiteY21" fmla="*/ 601761 h 977045"/>
                <a:gd name="connsiteX22" fmla="*/ 113581 w 1174740"/>
                <a:gd name="connsiteY22" fmla="*/ 664626 h 977045"/>
                <a:gd name="connsiteX23" fmla="*/ 99294 w 1174740"/>
                <a:gd name="connsiteY23" fmla="*/ 699868 h 977045"/>
                <a:gd name="connsiteX24" fmla="*/ 98341 w 1174740"/>
                <a:gd name="connsiteY24" fmla="*/ 713203 h 977045"/>
                <a:gd name="connsiteX25" fmla="*/ 77386 w 1174740"/>
                <a:gd name="connsiteY25" fmla="*/ 903703 h 977045"/>
                <a:gd name="connsiteX26" fmla="*/ 87864 w 1174740"/>
                <a:gd name="connsiteY26" fmla="*/ 973236 h 977045"/>
                <a:gd name="connsiteX27" fmla="*/ 86911 w 1174740"/>
                <a:gd name="connsiteY27" fmla="*/ 977046 h 977045"/>
                <a:gd name="connsiteX28" fmla="*/ 30714 w 1174740"/>
                <a:gd name="connsiteY28" fmla="*/ 884653 h 977045"/>
                <a:gd name="connsiteX29" fmla="*/ 1186 w 1174740"/>
                <a:gd name="connsiteY29" fmla="*/ 702726 h 977045"/>
                <a:gd name="connsiteX30" fmla="*/ 134536 w 1174740"/>
                <a:gd name="connsiteY30" fmla="*/ 251241 h 977045"/>
                <a:gd name="connsiteX31" fmla="*/ 252646 w 1174740"/>
                <a:gd name="connsiteY31" fmla="*/ 104556 h 977045"/>
                <a:gd name="connsiteX32" fmla="*/ 459339 w 1174740"/>
                <a:gd name="connsiteY32" fmla="*/ 10258 h 977045"/>
                <a:gd name="connsiteX33" fmla="*/ 930826 w 1174740"/>
                <a:gd name="connsiteY33" fmla="*/ 112176 h 977045"/>
                <a:gd name="connsiteX34" fmla="*/ 1143234 w 1174740"/>
                <a:gd name="connsiteY34" fmla="*/ 415071 h 977045"/>
                <a:gd name="connsiteX35" fmla="*/ 1109896 w 1174740"/>
                <a:gd name="connsiteY35" fmla="*/ 933231 h 977045"/>
                <a:gd name="connsiteX36" fmla="*/ 1107039 w 1174740"/>
                <a:gd name="connsiteY36" fmla="*/ 923706 h 977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74740" h="977045">
                  <a:moveTo>
                    <a:pt x="1107039" y="923706"/>
                  </a:moveTo>
                  <a:cubicBezTo>
                    <a:pt x="1110849" y="879891"/>
                    <a:pt x="1112754" y="836076"/>
                    <a:pt x="1107991" y="792261"/>
                  </a:cubicBezTo>
                  <a:cubicBezTo>
                    <a:pt x="1105134" y="766543"/>
                    <a:pt x="1102276" y="740826"/>
                    <a:pt x="1097514" y="716061"/>
                  </a:cubicBezTo>
                  <a:cubicBezTo>
                    <a:pt x="1095609" y="708441"/>
                    <a:pt x="1095609" y="703678"/>
                    <a:pt x="1104181" y="697963"/>
                  </a:cubicBezTo>
                  <a:cubicBezTo>
                    <a:pt x="1118469" y="688438"/>
                    <a:pt x="1113706" y="669388"/>
                    <a:pt x="1096561" y="664626"/>
                  </a:cubicBezTo>
                  <a:cubicBezTo>
                    <a:pt x="1061319" y="655101"/>
                    <a:pt x="1026076" y="645576"/>
                    <a:pt x="991786" y="636051"/>
                  </a:cubicBezTo>
                  <a:cubicBezTo>
                    <a:pt x="959401" y="626526"/>
                    <a:pt x="926064" y="617001"/>
                    <a:pt x="894631" y="604618"/>
                  </a:cubicBezTo>
                  <a:cubicBezTo>
                    <a:pt x="876534" y="596998"/>
                    <a:pt x="858436" y="588426"/>
                    <a:pt x="842244" y="576996"/>
                  </a:cubicBezTo>
                  <a:cubicBezTo>
                    <a:pt x="819384" y="560803"/>
                    <a:pt x="803191" y="539848"/>
                    <a:pt x="796524" y="512226"/>
                  </a:cubicBezTo>
                  <a:cubicBezTo>
                    <a:pt x="792714" y="498891"/>
                    <a:pt x="788904" y="495081"/>
                    <a:pt x="780331" y="495081"/>
                  </a:cubicBezTo>
                  <a:cubicBezTo>
                    <a:pt x="770806" y="495081"/>
                    <a:pt x="763186" y="499843"/>
                    <a:pt x="760329" y="513178"/>
                  </a:cubicBezTo>
                  <a:cubicBezTo>
                    <a:pt x="757471" y="524608"/>
                    <a:pt x="749851" y="529371"/>
                    <a:pt x="740326" y="533181"/>
                  </a:cubicBezTo>
                  <a:cubicBezTo>
                    <a:pt x="728896" y="536991"/>
                    <a:pt x="716514" y="538896"/>
                    <a:pt x="704131" y="538896"/>
                  </a:cubicBezTo>
                  <a:cubicBezTo>
                    <a:pt x="514584" y="540801"/>
                    <a:pt x="369804" y="462696"/>
                    <a:pt x="271696" y="299818"/>
                  </a:cubicBezTo>
                  <a:cubicBezTo>
                    <a:pt x="263124" y="284578"/>
                    <a:pt x="255504" y="268386"/>
                    <a:pt x="248836" y="252193"/>
                  </a:cubicBezTo>
                  <a:cubicBezTo>
                    <a:pt x="244074" y="240763"/>
                    <a:pt x="237406" y="236953"/>
                    <a:pt x="226929" y="237906"/>
                  </a:cubicBezTo>
                  <a:cubicBezTo>
                    <a:pt x="214546" y="238858"/>
                    <a:pt x="208831" y="246478"/>
                    <a:pt x="211689" y="258861"/>
                  </a:cubicBezTo>
                  <a:cubicBezTo>
                    <a:pt x="212641" y="263623"/>
                    <a:pt x="214546" y="267433"/>
                    <a:pt x="216451" y="272196"/>
                  </a:cubicBezTo>
                  <a:cubicBezTo>
                    <a:pt x="245026" y="338871"/>
                    <a:pt x="285984" y="396973"/>
                    <a:pt x="339324" y="445551"/>
                  </a:cubicBezTo>
                  <a:cubicBezTo>
                    <a:pt x="344086" y="450313"/>
                    <a:pt x="348849" y="454123"/>
                    <a:pt x="353611" y="457933"/>
                  </a:cubicBezTo>
                  <a:cubicBezTo>
                    <a:pt x="353611" y="463648"/>
                    <a:pt x="349801" y="466506"/>
                    <a:pt x="346944" y="469363"/>
                  </a:cubicBezTo>
                  <a:cubicBezTo>
                    <a:pt x="306939" y="516036"/>
                    <a:pt x="266934" y="562708"/>
                    <a:pt x="218356" y="601761"/>
                  </a:cubicBezTo>
                  <a:cubicBezTo>
                    <a:pt x="185971" y="627478"/>
                    <a:pt x="151681" y="649386"/>
                    <a:pt x="113581" y="664626"/>
                  </a:cubicBezTo>
                  <a:cubicBezTo>
                    <a:pt x="92626" y="673198"/>
                    <a:pt x="89769" y="679866"/>
                    <a:pt x="99294" y="699868"/>
                  </a:cubicBezTo>
                  <a:cubicBezTo>
                    <a:pt x="102151" y="705583"/>
                    <a:pt x="99294" y="708441"/>
                    <a:pt x="98341" y="713203"/>
                  </a:cubicBezTo>
                  <a:cubicBezTo>
                    <a:pt x="78339" y="775116"/>
                    <a:pt x="72624" y="838933"/>
                    <a:pt x="77386" y="903703"/>
                  </a:cubicBezTo>
                  <a:cubicBezTo>
                    <a:pt x="79291" y="927516"/>
                    <a:pt x="84054" y="950376"/>
                    <a:pt x="87864" y="973236"/>
                  </a:cubicBezTo>
                  <a:cubicBezTo>
                    <a:pt x="88816" y="975141"/>
                    <a:pt x="88816" y="976093"/>
                    <a:pt x="86911" y="977046"/>
                  </a:cubicBezTo>
                  <a:cubicBezTo>
                    <a:pt x="62146" y="950376"/>
                    <a:pt x="45001" y="917991"/>
                    <a:pt x="30714" y="884653"/>
                  </a:cubicBezTo>
                  <a:cubicBezTo>
                    <a:pt x="5949" y="826551"/>
                    <a:pt x="-3576" y="764638"/>
                    <a:pt x="1186" y="702726"/>
                  </a:cubicBezTo>
                  <a:cubicBezTo>
                    <a:pt x="12616" y="542706"/>
                    <a:pt x="59289" y="393163"/>
                    <a:pt x="134536" y="251241"/>
                  </a:cubicBezTo>
                  <a:cubicBezTo>
                    <a:pt x="164064" y="195043"/>
                    <a:pt x="204069" y="145513"/>
                    <a:pt x="252646" y="104556"/>
                  </a:cubicBezTo>
                  <a:cubicBezTo>
                    <a:pt x="312654" y="54073"/>
                    <a:pt x="383139" y="23593"/>
                    <a:pt x="459339" y="10258"/>
                  </a:cubicBezTo>
                  <a:cubicBezTo>
                    <a:pt x="629836" y="-19269"/>
                    <a:pt x="787951" y="15021"/>
                    <a:pt x="930826" y="112176"/>
                  </a:cubicBezTo>
                  <a:cubicBezTo>
                    <a:pt x="1038459" y="186471"/>
                    <a:pt x="1107039" y="290293"/>
                    <a:pt x="1143234" y="415071"/>
                  </a:cubicBezTo>
                  <a:cubicBezTo>
                    <a:pt x="1193716" y="591283"/>
                    <a:pt x="1184191" y="764638"/>
                    <a:pt x="1109896" y="933231"/>
                  </a:cubicBezTo>
                  <a:cubicBezTo>
                    <a:pt x="1102276" y="933231"/>
                    <a:pt x="1107039" y="928468"/>
                    <a:pt x="1107039" y="923706"/>
                  </a:cubicBezTo>
                  <a:close/>
                </a:path>
              </a:pathLst>
            </a:custGeom>
            <a:solidFill>
              <a:srgbClr val="CEB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1FEAF641-FC4F-1329-6D4F-10855D61A1DB}"/>
                </a:ext>
              </a:extLst>
            </p:cNvPr>
            <p:cNvSpPr/>
            <p:nvPr/>
          </p:nvSpPr>
          <p:spPr>
            <a:xfrm>
              <a:off x="6721119" y="1337223"/>
              <a:ext cx="959881" cy="836208"/>
            </a:xfrm>
            <a:custGeom>
              <a:avLst/>
              <a:gdLst>
                <a:gd name="connsiteX0" fmla="*/ 949033 w 959881"/>
                <a:gd name="connsiteY0" fmla="*/ 239497 h 836208"/>
                <a:gd name="connsiteX1" fmla="*/ 959510 w 959881"/>
                <a:gd name="connsiteY1" fmla="*/ 381420 h 836208"/>
                <a:gd name="connsiteX2" fmla="*/ 943318 w 959881"/>
                <a:gd name="connsiteY2" fmla="*/ 398565 h 836208"/>
                <a:gd name="connsiteX3" fmla="*/ 816635 w 959881"/>
                <a:gd name="connsiteY3" fmla="*/ 471907 h 836208"/>
                <a:gd name="connsiteX4" fmla="*/ 769010 w 959881"/>
                <a:gd name="connsiteY4" fmla="*/ 635737 h 836208"/>
                <a:gd name="connsiteX5" fmla="*/ 794728 w 959881"/>
                <a:gd name="connsiteY5" fmla="*/ 732892 h 836208"/>
                <a:gd name="connsiteX6" fmla="*/ 789965 w 959881"/>
                <a:gd name="connsiteY6" fmla="*/ 750990 h 836208"/>
                <a:gd name="connsiteX7" fmla="*/ 612800 w 959881"/>
                <a:gd name="connsiteY7" fmla="*/ 827190 h 836208"/>
                <a:gd name="connsiteX8" fmla="*/ 282283 w 959881"/>
                <a:gd name="connsiteY8" fmla="*/ 795757 h 836208"/>
                <a:gd name="connsiteX9" fmla="*/ 157505 w 959881"/>
                <a:gd name="connsiteY9" fmla="*/ 720510 h 836208"/>
                <a:gd name="connsiteX10" fmla="*/ 191795 w 959881"/>
                <a:gd name="connsiteY10" fmla="*/ 621450 h 836208"/>
                <a:gd name="connsiteX11" fmla="*/ 133693 w 959881"/>
                <a:gd name="connsiteY11" fmla="*/ 428092 h 836208"/>
                <a:gd name="connsiteX12" fmla="*/ 14630 w 959881"/>
                <a:gd name="connsiteY12" fmla="*/ 369037 h 836208"/>
                <a:gd name="connsiteX13" fmla="*/ 343 w 959881"/>
                <a:gd name="connsiteY13" fmla="*/ 353797 h 836208"/>
                <a:gd name="connsiteX14" fmla="*/ 29870 w 959881"/>
                <a:gd name="connsiteY14" fmla="*/ 216637 h 836208"/>
                <a:gd name="connsiteX15" fmla="*/ 42253 w 959881"/>
                <a:gd name="connsiteY15" fmla="*/ 202350 h 836208"/>
                <a:gd name="connsiteX16" fmla="*/ 198463 w 959881"/>
                <a:gd name="connsiteY16" fmla="*/ 81382 h 836208"/>
                <a:gd name="connsiteX17" fmla="*/ 265138 w 959881"/>
                <a:gd name="connsiteY17" fmla="*/ 6135 h 836208"/>
                <a:gd name="connsiteX18" fmla="*/ 283235 w 959881"/>
                <a:gd name="connsiteY18" fmla="*/ 3277 h 836208"/>
                <a:gd name="connsiteX19" fmla="*/ 499453 w 959881"/>
                <a:gd name="connsiteY19" fmla="*/ 86145 h 836208"/>
                <a:gd name="connsiteX20" fmla="*/ 613753 w 959881"/>
                <a:gd name="connsiteY20" fmla="*/ 87097 h 836208"/>
                <a:gd name="connsiteX21" fmla="*/ 660425 w 959881"/>
                <a:gd name="connsiteY21" fmla="*/ 70905 h 836208"/>
                <a:gd name="connsiteX22" fmla="*/ 675665 w 959881"/>
                <a:gd name="connsiteY22" fmla="*/ 90907 h 836208"/>
                <a:gd name="connsiteX23" fmla="*/ 824256 w 959881"/>
                <a:gd name="connsiteY23" fmla="*/ 169965 h 836208"/>
                <a:gd name="connsiteX24" fmla="*/ 905218 w 959881"/>
                <a:gd name="connsiteY24" fmla="*/ 196635 h 836208"/>
                <a:gd name="connsiteX25" fmla="*/ 949033 w 959881"/>
                <a:gd name="connsiteY25" fmla="*/ 239497 h 83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59881" h="836208">
                  <a:moveTo>
                    <a:pt x="949033" y="239497"/>
                  </a:moveTo>
                  <a:cubicBezTo>
                    <a:pt x="955700" y="286170"/>
                    <a:pt x="961415" y="333795"/>
                    <a:pt x="959510" y="381420"/>
                  </a:cubicBezTo>
                  <a:cubicBezTo>
                    <a:pt x="958558" y="401422"/>
                    <a:pt x="958558" y="397612"/>
                    <a:pt x="943318" y="398565"/>
                  </a:cubicBezTo>
                  <a:cubicBezTo>
                    <a:pt x="889025" y="402375"/>
                    <a:pt x="848068" y="428092"/>
                    <a:pt x="816635" y="471907"/>
                  </a:cubicBezTo>
                  <a:cubicBezTo>
                    <a:pt x="781393" y="520485"/>
                    <a:pt x="767106" y="576682"/>
                    <a:pt x="769010" y="635737"/>
                  </a:cubicBezTo>
                  <a:cubicBezTo>
                    <a:pt x="769963" y="670027"/>
                    <a:pt x="777583" y="703365"/>
                    <a:pt x="794728" y="732892"/>
                  </a:cubicBezTo>
                  <a:cubicBezTo>
                    <a:pt x="799490" y="741465"/>
                    <a:pt x="797585" y="746227"/>
                    <a:pt x="789965" y="750990"/>
                  </a:cubicBezTo>
                  <a:cubicBezTo>
                    <a:pt x="737578" y="790995"/>
                    <a:pt x="677570" y="816712"/>
                    <a:pt x="612800" y="827190"/>
                  </a:cubicBezTo>
                  <a:cubicBezTo>
                    <a:pt x="500406" y="846240"/>
                    <a:pt x="389915" y="834810"/>
                    <a:pt x="282283" y="795757"/>
                  </a:cubicBezTo>
                  <a:cubicBezTo>
                    <a:pt x="236563" y="778612"/>
                    <a:pt x="194653" y="753847"/>
                    <a:pt x="157505" y="720510"/>
                  </a:cubicBezTo>
                  <a:cubicBezTo>
                    <a:pt x="177508" y="690030"/>
                    <a:pt x="188938" y="656692"/>
                    <a:pt x="191795" y="621450"/>
                  </a:cubicBezTo>
                  <a:cubicBezTo>
                    <a:pt x="197510" y="550012"/>
                    <a:pt x="181318" y="484290"/>
                    <a:pt x="133693" y="428092"/>
                  </a:cubicBezTo>
                  <a:cubicBezTo>
                    <a:pt x="103213" y="390945"/>
                    <a:pt x="63208" y="370942"/>
                    <a:pt x="14630" y="369037"/>
                  </a:cubicBezTo>
                  <a:cubicBezTo>
                    <a:pt x="-610" y="368085"/>
                    <a:pt x="-610" y="368085"/>
                    <a:pt x="343" y="353797"/>
                  </a:cubicBezTo>
                  <a:cubicBezTo>
                    <a:pt x="4153" y="307125"/>
                    <a:pt x="13678" y="261405"/>
                    <a:pt x="29870" y="216637"/>
                  </a:cubicBezTo>
                  <a:cubicBezTo>
                    <a:pt x="32728" y="209970"/>
                    <a:pt x="35585" y="206160"/>
                    <a:pt x="42253" y="202350"/>
                  </a:cubicBezTo>
                  <a:cubicBezTo>
                    <a:pt x="103213" y="172822"/>
                    <a:pt x="152743" y="129960"/>
                    <a:pt x="198463" y="81382"/>
                  </a:cubicBezTo>
                  <a:cubicBezTo>
                    <a:pt x="221323" y="57570"/>
                    <a:pt x="243231" y="31852"/>
                    <a:pt x="265138" y="6135"/>
                  </a:cubicBezTo>
                  <a:cubicBezTo>
                    <a:pt x="270853" y="-1485"/>
                    <a:pt x="275615" y="-1485"/>
                    <a:pt x="283235" y="3277"/>
                  </a:cubicBezTo>
                  <a:cubicBezTo>
                    <a:pt x="348958" y="48045"/>
                    <a:pt x="420395" y="75667"/>
                    <a:pt x="499453" y="86145"/>
                  </a:cubicBezTo>
                  <a:cubicBezTo>
                    <a:pt x="537553" y="90907"/>
                    <a:pt x="575653" y="92812"/>
                    <a:pt x="613753" y="87097"/>
                  </a:cubicBezTo>
                  <a:cubicBezTo>
                    <a:pt x="629945" y="85192"/>
                    <a:pt x="646138" y="80430"/>
                    <a:pt x="660425" y="70905"/>
                  </a:cubicBezTo>
                  <a:cubicBezTo>
                    <a:pt x="665188" y="77572"/>
                    <a:pt x="669950" y="84240"/>
                    <a:pt x="675665" y="90907"/>
                  </a:cubicBezTo>
                  <a:cubicBezTo>
                    <a:pt x="712813" y="136627"/>
                    <a:pt x="769963" y="153772"/>
                    <a:pt x="824256" y="169965"/>
                  </a:cubicBezTo>
                  <a:cubicBezTo>
                    <a:pt x="851878" y="177585"/>
                    <a:pt x="878548" y="189015"/>
                    <a:pt x="905218" y="196635"/>
                  </a:cubicBezTo>
                  <a:cubicBezTo>
                    <a:pt x="929983" y="207112"/>
                    <a:pt x="945223" y="209970"/>
                    <a:pt x="949033" y="239497"/>
                  </a:cubicBezTo>
                  <a:close/>
                </a:path>
              </a:pathLst>
            </a:custGeom>
            <a:solidFill>
              <a:srgbClr val="FFF1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4431B19E-8C33-9BD5-E0E1-67DEB005A350}"/>
                </a:ext>
              </a:extLst>
            </p:cNvPr>
            <p:cNvSpPr/>
            <p:nvPr/>
          </p:nvSpPr>
          <p:spPr>
            <a:xfrm>
              <a:off x="6123292" y="3133244"/>
              <a:ext cx="696277" cy="488112"/>
            </a:xfrm>
            <a:custGeom>
              <a:avLst/>
              <a:gdLst>
                <a:gd name="connsiteX0" fmla="*/ 696278 w 696277"/>
                <a:gd name="connsiteY0" fmla="*/ 153213 h 488112"/>
                <a:gd name="connsiteX1" fmla="*/ 686753 w 696277"/>
                <a:gd name="connsiteY1" fmla="*/ 163690 h 488112"/>
                <a:gd name="connsiteX2" fmla="*/ 301943 w 696277"/>
                <a:gd name="connsiteY2" fmla="*/ 478968 h 488112"/>
                <a:gd name="connsiteX3" fmla="*/ 273368 w 696277"/>
                <a:gd name="connsiteY3" fmla="*/ 487540 h 488112"/>
                <a:gd name="connsiteX4" fmla="*/ 137160 w 696277"/>
                <a:gd name="connsiteY4" fmla="*/ 410388 h 488112"/>
                <a:gd name="connsiteX5" fmla="*/ 79058 w 696277"/>
                <a:gd name="connsiteY5" fmla="*/ 339903 h 488112"/>
                <a:gd name="connsiteX6" fmla="*/ 0 w 696277"/>
                <a:gd name="connsiteY6" fmla="*/ 235128 h 488112"/>
                <a:gd name="connsiteX7" fmla="*/ 8573 w 696277"/>
                <a:gd name="connsiteY7" fmla="*/ 227508 h 488112"/>
                <a:gd name="connsiteX8" fmla="*/ 101918 w 696277"/>
                <a:gd name="connsiteY8" fmla="*/ 165596 h 488112"/>
                <a:gd name="connsiteX9" fmla="*/ 309563 w 696277"/>
                <a:gd name="connsiteY9" fmla="*/ 5576 h 488112"/>
                <a:gd name="connsiteX10" fmla="*/ 327660 w 696277"/>
                <a:gd name="connsiteY10" fmla="*/ 1765 h 488112"/>
                <a:gd name="connsiteX11" fmla="*/ 687705 w 696277"/>
                <a:gd name="connsiteY11" fmla="*/ 150356 h 488112"/>
                <a:gd name="connsiteX12" fmla="*/ 696278 w 696277"/>
                <a:gd name="connsiteY12" fmla="*/ 153213 h 48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6277" h="488112">
                  <a:moveTo>
                    <a:pt x="696278" y="153213"/>
                  </a:moveTo>
                  <a:cubicBezTo>
                    <a:pt x="695325" y="158928"/>
                    <a:pt x="690563" y="160833"/>
                    <a:pt x="686753" y="163690"/>
                  </a:cubicBezTo>
                  <a:cubicBezTo>
                    <a:pt x="558165" y="268465"/>
                    <a:pt x="430530" y="374193"/>
                    <a:pt x="301943" y="478968"/>
                  </a:cubicBezTo>
                  <a:cubicBezTo>
                    <a:pt x="293370" y="486588"/>
                    <a:pt x="284798" y="489446"/>
                    <a:pt x="273368" y="487540"/>
                  </a:cubicBezTo>
                  <a:cubicBezTo>
                    <a:pt x="218123" y="478968"/>
                    <a:pt x="175260" y="448488"/>
                    <a:pt x="137160" y="410388"/>
                  </a:cubicBezTo>
                  <a:cubicBezTo>
                    <a:pt x="116205" y="388481"/>
                    <a:pt x="97155" y="364668"/>
                    <a:pt x="79058" y="339903"/>
                  </a:cubicBezTo>
                  <a:cubicBezTo>
                    <a:pt x="52388" y="304661"/>
                    <a:pt x="27623" y="268465"/>
                    <a:pt x="0" y="235128"/>
                  </a:cubicBezTo>
                  <a:cubicBezTo>
                    <a:pt x="0" y="229413"/>
                    <a:pt x="5715" y="229413"/>
                    <a:pt x="8573" y="227508"/>
                  </a:cubicBezTo>
                  <a:cubicBezTo>
                    <a:pt x="41910" y="210363"/>
                    <a:pt x="72390" y="188456"/>
                    <a:pt x="101918" y="165596"/>
                  </a:cubicBezTo>
                  <a:cubicBezTo>
                    <a:pt x="171450" y="112256"/>
                    <a:pt x="240030" y="58915"/>
                    <a:pt x="309563" y="5576"/>
                  </a:cubicBezTo>
                  <a:cubicBezTo>
                    <a:pt x="315278" y="813"/>
                    <a:pt x="320040" y="-2044"/>
                    <a:pt x="327660" y="1765"/>
                  </a:cubicBezTo>
                  <a:cubicBezTo>
                    <a:pt x="446723" y="54153"/>
                    <a:pt x="567690" y="100826"/>
                    <a:pt x="687705" y="150356"/>
                  </a:cubicBezTo>
                  <a:cubicBezTo>
                    <a:pt x="691515" y="151308"/>
                    <a:pt x="693420" y="152261"/>
                    <a:pt x="696278" y="153213"/>
                  </a:cubicBezTo>
                  <a:close/>
                </a:path>
              </a:pathLst>
            </a:custGeom>
            <a:solidFill>
              <a:srgbClr val="9ED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30553088-9B09-214A-D4D2-61B960CB1652}"/>
                </a:ext>
              </a:extLst>
            </p:cNvPr>
            <p:cNvSpPr/>
            <p:nvPr/>
          </p:nvSpPr>
          <p:spPr>
            <a:xfrm>
              <a:off x="7612050" y="3128479"/>
              <a:ext cx="680084" cy="468825"/>
            </a:xfrm>
            <a:custGeom>
              <a:avLst/>
              <a:gdLst>
                <a:gd name="connsiteX0" fmla="*/ 680085 w 680084"/>
                <a:gd name="connsiteY0" fmla="*/ 211319 h 468825"/>
                <a:gd name="connsiteX1" fmla="*/ 678180 w 680084"/>
                <a:gd name="connsiteY1" fmla="*/ 217034 h 468825"/>
                <a:gd name="connsiteX2" fmla="*/ 581025 w 680084"/>
                <a:gd name="connsiteY2" fmla="*/ 346574 h 468825"/>
                <a:gd name="connsiteX3" fmla="*/ 510540 w 680084"/>
                <a:gd name="connsiteY3" fmla="*/ 419917 h 468825"/>
                <a:gd name="connsiteX4" fmla="*/ 397192 w 680084"/>
                <a:gd name="connsiteY4" fmla="*/ 468494 h 468825"/>
                <a:gd name="connsiteX5" fmla="*/ 377190 w 680084"/>
                <a:gd name="connsiteY5" fmla="*/ 463731 h 468825"/>
                <a:gd name="connsiteX6" fmla="*/ 25717 w 680084"/>
                <a:gd name="connsiteY6" fmla="*/ 199889 h 468825"/>
                <a:gd name="connsiteX7" fmla="*/ 0 w 680084"/>
                <a:gd name="connsiteY7" fmla="*/ 178934 h 468825"/>
                <a:gd name="connsiteX8" fmla="*/ 53340 w 680084"/>
                <a:gd name="connsiteY8" fmla="*/ 152264 h 468825"/>
                <a:gd name="connsiteX9" fmla="*/ 355282 w 680084"/>
                <a:gd name="connsiteY9" fmla="*/ 3674 h 468825"/>
                <a:gd name="connsiteX10" fmla="*/ 384810 w 680084"/>
                <a:gd name="connsiteY10" fmla="*/ 6531 h 468825"/>
                <a:gd name="connsiteX11" fmla="*/ 558165 w 680084"/>
                <a:gd name="connsiteY11" fmla="*/ 130356 h 468825"/>
                <a:gd name="connsiteX12" fmla="*/ 588645 w 680084"/>
                <a:gd name="connsiteY12" fmla="*/ 154169 h 468825"/>
                <a:gd name="connsiteX13" fmla="*/ 680085 w 680084"/>
                <a:gd name="connsiteY13" fmla="*/ 211319 h 46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0084" h="468825">
                  <a:moveTo>
                    <a:pt x="680085" y="211319"/>
                  </a:moveTo>
                  <a:cubicBezTo>
                    <a:pt x="679132" y="213224"/>
                    <a:pt x="679132" y="215129"/>
                    <a:pt x="678180" y="217034"/>
                  </a:cubicBezTo>
                  <a:cubicBezTo>
                    <a:pt x="645795" y="259896"/>
                    <a:pt x="613410" y="303711"/>
                    <a:pt x="581025" y="346574"/>
                  </a:cubicBezTo>
                  <a:cubicBezTo>
                    <a:pt x="560070" y="373244"/>
                    <a:pt x="537210" y="398961"/>
                    <a:pt x="510540" y="419917"/>
                  </a:cubicBezTo>
                  <a:cubicBezTo>
                    <a:pt x="477202" y="446586"/>
                    <a:pt x="440055" y="463731"/>
                    <a:pt x="397192" y="468494"/>
                  </a:cubicBezTo>
                  <a:cubicBezTo>
                    <a:pt x="389572" y="469446"/>
                    <a:pt x="383857" y="468494"/>
                    <a:pt x="377190" y="463731"/>
                  </a:cubicBezTo>
                  <a:cubicBezTo>
                    <a:pt x="260985" y="375149"/>
                    <a:pt x="140970" y="290377"/>
                    <a:pt x="25717" y="199889"/>
                  </a:cubicBezTo>
                  <a:cubicBezTo>
                    <a:pt x="17145" y="193221"/>
                    <a:pt x="9525" y="186554"/>
                    <a:pt x="0" y="178934"/>
                  </a:cubicBezTo>
                  <a:cubicBezTo>
                    <a:pt x="19050" y="169409"/>
                    <a:pt x="36195" y="160836"/>
                    <a:pt x="53340" y="152264"/>
                  </a:cubicBezTo>
                  <a:cubicBezTo>
                    <a:pt x="154305" y="102734"/>
                    <a:pt x="255270" y="53204"/>
                    <a:pt x="355282" y="3674"/>
                  </a:cubicBezTo>
                  <a:cubicBezTo>
                    <a:pt x="366713" y="-2041"/>
                    <a:pt x="374332" y="-1089"/>
                    <a:pt x="384810" y="6531"/>
                  </a:cubicBezTo>
                  <a:cubicBezTo>
                    <a:pt x="441960" y="48442"/>
                    <a:pt x="500063" y="89399"/>
                    <a:pt x="558165" y="130356"/>
                  </a:cubicBezTo>
                  <a:cubicBezTo>
                    <a:pt x="568642" y="137977"/>
                    <a:pt x="579120" y="145596"/>
                    <a:pt x="588645" y="154169"/>
                  </a:cubicBezTo>
                  <a:cubicBezTo>
                    <a:pt x="617220" y="174171"/>
                    <a:pt x="646747" y="195127"/>
                    <a:pt x="680085" y="211319"/>
                  </a:cubicBezTo>
                  <a:close/>
                </a:path>
              </a:pathLst>
            </a:custGeom>
            <a:solidFill>
              <a:srgbClr val="9ED4E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ACA5E448-D244-E7A1-0DD4-42CBE225F918}"/>
                </a:ext>
              </a:extLst>
            </p:cNvPr>
            <p:cNvSpPr/>
            <p:nvPr/>
          </p:nvSpPr>
          <p:spPr>
            <a:xfrm>
              <a:off x="5758090" y="3389923"/>
              <a:ext cx="613804" cy="386174"/>
            </a:xfrm>
            <a:custGeom>
              <a:avLst/>
              <a:gdLst>
                <a:gd name="connsiteX0" fmla="*/ 347105 w 613804"/>
                <a:gd name="connsiteY0" fmla="*/ 15597 h 386174"/>
                <a:gd name="connsiteX1" fmla="*/ 418542 w 613804"/>
                <a:gd name="connsiteY1" fmla="*/ 108942 h 386174"/>
                <a:gd name="connsiteX2" fmla="*/ 489027 w 613804"/>
                <a:gd name="connsiteY2" fmla="*/ 189905 h 386174"/>
                <a:gd name="connsiteX3" fmla="*/ 609995 w 613804"/>
                <a:gd name="connsiteY3" fmla="*/ 262294 h 386174"/>
                <a:gd name="connsiteX4" fmla="*/ 613805 w 613804"/>
                <a:gd name="connsiteY4" fmla="*/ 265152 h 386174"/>
                <a:gd name="connsiteX5" fmla="*/ 612852 w 613804"/>
                <a:gd name="connsiteY5" fmla="*/ 268962 h 386174"/>
                <a:gd name="connsiteX6" fmla="*/ 501409 w 613804"/>
                <a:gd name="connsiteY6" fmla="*/ 360402 h 386174"/>
                <a:gd name="connsiteX7" fmla="*/ 431877 w 613804"/>
                <a:gd name="connsiteY7" fmla="*/ 386119 h 386174"/>
                <a:gd name="connsiteX8" fmla="*/ 392825 w 613804"/>
                <a:gd name="connsiteY8" fmla="*/ 376594 h 386174"/>
                <a:gd name="connsiteX9" fmla="*/ 358534 w 613804"/>
                <a:gd name="connsiteY9" fmla="*/ 359450 h 386174"/>
                <a:gd name="connsiteX10" fmla="*/ 143270 w 613804"/>
                <a:gd name="connsiteY10" fmla="*/ 232767 h 386174"/>
                <a:gd name="connsiteX11" fmla="*/ 58497 w 613804"/>
                <a:gd name="connsiteY11" fmla="*/ 170855 h 386174"/>
                <a:gd name="connsiteX12" fmla="*/ 1347 w 613804"/>
                <a:gd name="connsiteY12" fmla="*/ 72747 h 386174"/>
                <a:gd name="connsiteX13" fmla="*/ 395 w 613804"/>
                <a:gd name="connsiteY13" fmla="*/ 53697 h 386174"/>
                <a:gd name="connsiteX14" fmla="*/ 44209 w 613804"/>
                <a:gd name="connsiteY14" fmla="*/ 3215 h 386174"/>
                <a:gd name="connsiteX15" fmla="*/ 94692 w 613804"/>
                <a:gd name="connsiteY15" fmla="*/ 357 h 386174"/>
                <a:gd name="connsiteX16" fmla="*/ 188037 w 613804"/>
                <a:gd name="connsiteY16" fmla="*/ 4167 h 386174"/>
                <a:gd name="connsiteX17" fmla="*/ 206134 w 613804"/>
                <a:gd name="connsiteY17" fmla="*/ 14645 h 386174"/>
                <a:gd name="connsiteX18" fmla="*/ 226137 w 613804"/>
                <a:gd name="connsiteY18" fmla="*/ 41315 h 386174"/>
                <a:gd name="connsiteX19" fmla="*/ 228995 w 613804"/>
                <a:gd name="connsiteY19" fmla="*/ 108942 h 386174"/>
                <a:gd name="connsiteX20" fmla="*/ 224232 w 613804"/>
                <a:gd name="connsiteY20" fmla="*/ 120372 h 386174"/>
                <a:gd name="connsiteX21" fmla="*/ 235662 w 613804"/>
                <a:gd name="connsiteY21" fmla="*/ 144185 h 386174"/>
                <a:gd name="connsiteX22" fmla="*/ 258522 w 613804"/>
                <a:gd name="connsiteY22" fmla="*/ 133707 h 386174"/>
                <a:gd name="connsiteX23" fmla="*/ 258522 w 613804"/>
                <a:gd name="connsiteY23" fmla="*/ 22265 h 386174"/>
                <a:gd name="connsiteX24" fmla="*/ 248997 w 613804"/>
                <a:gd name="connsiteY24" fmla="*/ 6072 h 386174"/>
                <a:gd name="connsiteX25" fmla="*/ 283287 w 613804"/>
                <a:gd name="connsiteY25" fmla="*/ 2262 h 386174"/>
                <a:gd name="connsiteX26" fmla="*/ 290907 w 613804"/>
                <a:gd name="connsiteY26" fmla="*/ 7977 h 386174"/>
                <a:gd name="connsiteX27" fmla="*/ 314720 w 613804"/>
                <a:gd name="connsiteY27" fmla="*/ 114657 h 386174"/>
                <a:gd name="connsiteX28" fmla="*/ 312814 w 613804"/>
                <a:gd name="connsiteY28" fmla="*/ 121325 h 386174"/>
                <a:gd name="connsiteX29" fmla="*/ 323292 w 613804"/>
                <a:gd name="connsiteY29" fmla="*/ 144185 h 386174"/>
                <a:gd name="connsiteX30" fmla="*/ 348057 w 613804"/>
                <a:gd name="connsiteY30" fmla="*/ 133707 h 386174"/>
                <a:gd name="connsiteX31" fmla="*/ 356630 w 613804"/>
                <a:gd name="connsiteY31" fmla="*/ 67985 h 386174"/>
                <a:gd name="connsiteX32" fmla="*/ 344247 w 613804"/>
                <a:gd name="connsiteY32" fmla="*/ 20360 h 386174"/>
                <a:gd name="connsiteX33" fmla="*/ 347105 w 613804"/>
                <a:gd name="connsiteY33" fmla="*/ 15597 h 386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13804" h="386174">
                  <a:moveTo>
                    <a:pt x="347105" y="15597"/>
                  </a:moveTo>
                  <a:cubicBezTo>
                    <a:pt x="372822" y="45125"/>
                    <a:pt x="394730" y="77510"/>
                    <a:pt x="418542" y="108942"/>
                  </a:cubicBezTo>
                  <a:cubicBezTo>
                    <a:pt x="440450" y="137517"/>
                    <a:pt x="462357" y="165140"/>
                    <a:pt x="489027" y="189905"/>
                  </a:cubicBezTo>
                  <a:cubicBezTo>
                    <a:pt x="523317" y="223242"/>
                    <a:pt x="562370" y="249912"/>
                    <a:pt x="609995" y="262294"/>
                  </a:cubicBezTo>
                  <a:cubicBezTo>
                    <a:pt x="611900" y="262294"/>
                    <a:pt x="612852" y="264200"/>
                    <a:pt x="613805" y="265152"/>
                  </a:cubicBezTo>
                  <a:cubicBezTo>
                    <a:pt x="612852" y="266105"/>
                    <a:pt x="612852" y="268010"/>
                    <a:pt x="612852" y="268962"/>
                  </a:cubicBezTo>
                  <a:cubicBezTo>
                    <a:pt x="575705" y="299442"/>
                    <a:pt x="538557" y="329922"/>
                    <a:pt x="501409" y="360402"/>
                  </a:cubicBezTo>
                  <a:cubicBezTo>
                    <a:pt x="481407" y="375642"/>
                    <a:pt x="458547" y="387072"/>
                    <a:pt x="431877" y="386119"/>
                  </a:cubicBezTo>
                  <a:cubicBezTo>
                    <a:pt x="418542" y="385167"/>
                    <a:pt x="405207" y="382310"/>
                    <a:pt x="392825" y="376594"/>
                  </a:cubicBezTo>
                  <a:cubicBezTo>
                    <a:pt x="381395" y="371832"/>
                    <a:pt x="369012" y="366117"/>
                    <a:pt x="358534" y="359450"/>
                  </a:cubicBezTo>
                  <a:cubicBezTo>
                    <a:pt x="287097" y="317540"/>
                    <a:pt x="214707" y="274677"/>
                    <a:pt x="143270" y="232767"/>
                  </a:cubicBezTo>
                  <a:cubicBezTo>
                    <a:pt x="112789" y="214670"/>
                    <a:pt x="84214" y="194667"/>
                    <a:pt x="58497" y="170855"/>
                  </a:cubicBezTo>
                  <a:cubicBezTo>
                    <a:pt x="29922" y="143232"/>
                    <a:pt x="7062" y="112752"/>
                    <a:pt x="1347" y="72747"/>
                  </a:cubicBezTo>
                  <a:cubicBezTo>
                    <a:pt x="395" y="66080"/>
                    <a:pt x="-558" y="60365"/>
                    <a:pt x="395" y="53697"/>
                  </a:cubicBezTo>
                  <a:cubicBezTo>
                    <a:pt x="1347" y="25122"/>
                    <a:pt x="16587" y="7977"/>
                    <a:pt x="44209" y="3215"/>
                  </a:cubicBezTo>
                  <a:cubicBezTo>
                    <a:pt x="61355" y="357"/>
                    <a:pt x="78500" y="-595"/>
                    <a:pt x="94692" y="357"/>
                  </a:cubicBezTo>
                  <a:cubicBezTo>
                    <a:pt x="126125" y="1310"/>
                    <a:pt x="156605" y="3215"/>
                    <a:pt x="188037" y="4167"/>
                  </a:cubicBezTo>
                  <a:cubicBezTo>
                    <a:pt x="196609" y="4167"/>
                    <a:pt x="201372" y="7025"/>
                    <a:pt x="206134" y="14645"/>
                  </a:cubicBezTo>
                  <a:cubicBezTo>
                    <a:pt x="211850" y="24170"/>
                    <a:pt x="220422" y="31790"/>
                    <a:pt x="226137" y="41315"/>
                  </a:cubicBezTo>
                  <a:cubicBezTo>
                    <a:pt x="236614" y="63222"/>
                    <a:pt x="238520" y="86082"/>
                    <a:pt x="228995" y="108942"/>
                  </a:cubicBezTo>
                  <a:cubicBezTo>
                    <a:pt x="227089" y="112752"/>
                    <a:pt x="225184" y="116562"/>
                    <a:pt x="224232" y="120372"/>
                  </a:cubicBezTo>
                  <a:cubicBezTo>
                    <a:pt x="221375" y="131802"/>
                    <a:pt x="225184" y="140375"/>
                    <a:pt x="235662" y="144185"/>
                  </a:cubicBezTo>
                  <a:cubicBezTo>
                    <a:pt x="245187" y="147995"/>
                    <a:pt x="252807" y="145137"/>
                    <a:pt x="258522" y="133707"/>
                  </a:cubicBezTo>
                  <a:cubicBezTo>
                    <a:pt x="276620" y="96560"/>
                    <a:pt x="276620" y="59412"/>
                    <a:pt x="258522" y="22265"/>
                  </a:cubicBezTo>
                  <a:cubicBezTo>
                    <a:pt x="255664" y="17502"/>
                    <a:pt x="252807" y="11787"/>
                    <a:pt x="248997" y="6072"/>
                  </a:cubicBezTo>
                  <a:cubicBezTo>
                    <a:pt x="260427" y="2262"/>
                    <a:pt x="272809" y="3215"/>
                    <a:pt x="283287" y="2262"/>
                  </a:cubicBezTo>
                  <a:cubicBezTo>
                    <a:pt x="287097" y="1310"/>
                    <a:pt x="289002" y="6072"/>
                    <a:pt x="290907" y="7977"/>
                  </a:cubicBezTo>
                  <a:cubicBezTo>
                    <a:pt x="317577" y="39410"/>
                    <a:pt x="325197" y="74652"/>
                    <a:pt x="314720" y="114657"/>
                  </a:cubicBezTo>
                  <a:cubicBezTo>
                    <a:pt x="313767" y="116562"/>
                    <a:pt x="312814" y="119420"/>
                    <a:pt x="312814" y="121325"/>
                  </a:cubicBezTo>
                  <a:cubicBezTo>
                    <a:pt x="309957" y="133707"/>
                    <a:pt x="312814" y="140375"/>
                    <a:pt x="323292" y="144185"/>
                  </a:cubicBezTo>
                  <a:cubicBezTo>
                    <a:pt x="333770" y="147042"/>
                    <a:pt x="344247" y="144185"/>
                    <a:pt x="348057" y="133707"/>
                  </a:cubicBezTo>
                  <a:cubicBezTo>
                    <a:pt x="356630" y="112752"/>
                    <a:pt x="359487" y="90845"/>
                    <a:pt x="356630" y="67985"/>
                  </a:cubicBezTo>
                  <a:cubicBezTo>
                    <a:pt x="354725" y="51792"/>
                    <a:pt x="349962" y="35600"/>
                    <a:pt x="344247" y="20360"/>
                  </a:cubicBezTo>
                  <a:cubicBezTo>
                    <a:pt x="342342" y="15597"/>
                    <a:pt x="343295" y="14645"/>
                    <a:pt x="347105" y="15597"/>
                  </a:cubicBezTo>
                  <a:close/>
                </a:path>
              </a:pathLst>
            </a:custGeom>
            <a:solidFill>
              <a:srgbClr val="C6AC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B7EB650C-66F2-6595-B104-7E2EADA50F87}"/>
                </a:ext>
              </a:extLst>
            </p:cNvPr>
            <p:cNvSpPr/>
            <p:nvPr/>
          </p:nvSpPr>
          <p:spPr>
            <a:xfrm>
              <a:off x="8042579" y="3361705"/>
              <a:ext cx="616712" cy="385090"/>
            </a:xfrm>
            <a:custGeom>
              <a:avLst/>
              <a:gdLst>
                <a:gd name="connsiteX0" fmla="*/ 268605 w 616712"/>
                <a:gd name="connsiteY0" fmla="*/ 26670 h 385090"/>
                <a:gd name="connsiteX1" fmla="*/ 263843 w 616712"/>
                <a:gd name="connsiteY1" fmla="*/ 122872 h 385090"/>
                <a:gd name="connsiteX2" fmla="*/ 266700 w 616712"/>
                <a:gd name="connsiteY2" fmla="*/ 131445 h 385090"/>
                <a:gd name="connsiteX3" fmla="*/ 291465 w 616712"/>
                <a:gd name="connsiteY3" fmla="*/ 144780 h 385090"/>
                <a:gd name="connsiteX4" fmla="*/ 301943 w 616712"/>
                <a:gd name="connsiteY4" fmla="*/ 119063 h 385090"/>
                <a:gd name="connsiteX5" fmla="*/ 298133 w 616712"/>
                <a:gd name="connsiteY5" fmla="*/ 60007 h 385090"/>
                <a:gd name="connsiteX6" fmla="*/ 325755 w 616712"/>
                <a:gd name="connsiteY6" fmla="*/ 5715 h 385090"/>
                <a:gd name="connsiteX7" fmla="*/ 338138 w 616712"/>
                <a:gd name="connsiteY7" fmla="*/ 1905 h 385090"/>
                <a:gd name="connsiteX8" fmla="*/ 365760 w 616712"/>
                <a:gd name="connsiteY8" fmla="*/ 5715 h 385090"/>
                <a:gd name="connsiteX9" fmla="*/ 358140 w 616712"/>
                <a:gd name="connsiteY9" fmla="*/ 20955 h 385090"/>
                <a:gd name="connsiteX10" fmla="*/ 357188 w 616712"/>
                <a:gd name="connsiteY10" fmla="*/ 134303 h 385090"/>
                <a:gd name="connsiteX11" fmla="*/ 381953 w 616712"/>
                <a:gd name="connsiteY11" fmla="*/ 143828 h 385090"/>
                <a:gd name="connsiteX12" fmla="*/ 391478 w 616712"/>
                <a:gd name="connsiteY12" fmla="*/ 118110 h 385090"/>
                <a:gd name="connsiteX13" fmla="*/ 387668 w 616712"/>
                <a:gd name="connsiteY13" fmla="*/ 110490 h 385090"/>
                <a:gd name="connsiteX14" fmla="*/ 381953 w 616712"/>
                <a:gd name="connsiteY14" fmla="*/ 88582 h 385090"/>
                <a:gd name="connsiteX15" fmla="*/ 401955 w 616712"/>
                <a:gd name="connsiteY15" fmla="*/ 22860 h 385090"/>
                <a:gd name="connsiteX16" fmla="*/ 441960 w 616712"/>
                <a:gd name="connsiteY16" fmla="*/ 2857 h 385090"/>
                <a:gd name="connsiteX17" fmla="*/ 540068 w 616712"/>
                <a:gd name="connsiteY17" fmla="*/ 0 h 385090"/>
                <a:gd name="connsiteX18" fmla="*/ 564833 w 616712"/>
                <a:gd name="connsiteY18" fmla="*/ 953 h 385090"/>
                <a:gd name="connsiteX19" fmla="*/ 616268 w 616712"/>
                <a:gd name="connsiteY19" fmla="*/ 65722 h 385090"/>
                <a:gd name="connsiteX20" fmla="*/ 583883 w 616712"/>
                <a:gd name="connsiteY20" fmla="*/ 141922 h 385090"/>
                <a:gd name="connsiteX21" fmla="*/ 528638 w 616712"/>
                <a:gd name="connsiteY21" fmla="*/ 195263 h 385090"/>
                <a:gd name="connsiteX22" fmla="*/ 429578 w 616712"/>
                <a:gd name="connsiteY22" fmla="*/ 259080 h 385090"/>
                <a:gd name="connsiteX23" fmla="*/ 269558 w 616712"/>
                <a:gd name="connsiteY23" fmla="*/ 353378 h 385090"/>
                <a:gd name="connsiteX24" fmla="*/ 230505 w 616712"/>
                <a:gd name="connsiteY24" fmla="*/ 374333 h 385090"/>
                <a:gd name="connsiteX25" fmla="*/ 134303 w 616712"/>
                <a:gd name="connsiteY25" fmla="*/ 371475 h 385090"/>
                <a:gd name="connsiteX26" fmla="*/ 109538 w 616712"/>
                <a:gd name="connsiteY26" fmla="*/ 355283 h 385090"/>
                <a:gd name="connsiteX27" fmla="*/ 4763 w 616712"/>
                <a:gd name="connsiteY27" fmla="*/ 272415 h 385090"/>
                <a:gd name="connsiteX28" fmla="*/ 0 w 616712"/>
                <a:gd name="connsiteY28" fmla="*/ 264795 h 385090"/>
                <a:gd name="connsiteX29" fmla="*/ 176213 w 616712"/>
                <a:gd name="connsiteY29" fmla="*/ 136207 h 385090"/>
                <a:gd name="connsiteX30" fmla="*/ 255270 w 616712"/>
                <a:gd name="connsiteY30" fmla="*/ 33338 h 385090"/>
                <a:gd name="connsiteX31" fmla="*/ 269558 w 616712"/>
                <a:gd name="connsiteY31" fmla="*/ 16192 h 385090"/>
                <a:gd name="connsiteX32" fmla="*/ 268605 w 616712"/>
                <a:gd name="connsiteY32" fmla="*/ 26670 h 385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16712" h="385090">
                  <a:moveTo>
                    <a:pt x="268605" y="26670"/>
                  </a:moveTo>
                  <a:cubicBezTo>
                    <a:pt x="258128" y="58103"/>
                    <a:pt x="253365" y="90488"/>
                    <a:pt x="263843" y="122872"/>
                  </a:cubicBezTo>
                  <a:cubicBezTo>
                    <a:pt x="264795" y="125730"/>
                    <a:pt x="264795" y="128588"/>
                    <a:pt x="266700" y="131445"/>
                  </a:cubicBezTo>
                  <a:cubicBezTo>
                    <a:pt x="271463" y="142875"/>
                    <a:pt x="280988" y="148590"/>
                    <a:pt x="291465" y="144780"/>
                  </a:cubicBezTo>
                  <a:cubicBezTo>
                    <a:pt x="302895" y="140970"/>
                    <a:pt x="305753" y="133350"/>
                    <a:pt x="301943" y="119063"/>
                  </a:cubicBezTo>
                  <a:cubicBezTo>
                    <a:pt x="295275" y="100013"/>
                    <a:pt x="294322" y="80010"/>
                    <a:pt x="298133" y="60007"/>
                  </a:cubicBezTo>
                  <a:cubicBezTo>
                    <a:pt x="301943" y="39053"/>
                    <a:pt x="312420" y="21907"/>
                    <a:pt x="325755" y="5715"/>
                  </a:cubicBezTo>
                  <a:cubicBezTo>
                    <a:pt x="329565" y="953"/>
                    <a:pt x="333375" y="953"/>
                    <a:pt x="338138" y="1905"/>
                  </a:cubicBezTo>
                  <a:cubicBezTo>
                    <a:pt x="347663" y="2857"/>
                    <a:pt x="356235" y="3810"/>
                    <a:pt x="365760" y="5715"/>
                  </a:cubicBezTo>
                  <a:cubicBezTo>
                    <a:pt x="365760" y="12382"/>
                    <a:pt x="360997" y="16192"/>
                    <a:pt x="358140" y="20955"/>
                  </a:cubicBezTo>
                  <a:cubicBezTo>
                    <a:pt x="339090" y="58103"/>
                    <a:pt x="339090" y="96203"/>
                    <a:pt x="357188" y="134303"/>
                  </a:cubicBezTo>
                  <a:cubicBezTo>
                    <a:pt x="362903" y="145732"/>
                    <a:pt x="371475" y="148590"/>
                    <a:pt x="381953" y="143828"/>
                  </a:cubicBezTo>
                  <a:cubicBezTo>
                    <a:pt x="391478" y="139065"/>
                    <a:pt x="395288" y="129540"/>
                    <a:pt x="391478" y="118110"/>
                  </a:cubicBezTo>
                  <a:cubicBezTo>
                    <a:pt x="390525" y="115253"/>
                    <a:pt x="388620" y="112395"/>
                    <a:pt x="387668" y="110490"/>
                  </a:cubicBezTo>
                  <a:cubicBezTo>
                    <a:pt x="384810" y="103822"/>
                    <a:pt x="382905" y="96203"/>
                    <a:pt x="381953" y="88582"/>
                  </a:cubicBezTo>
                  <a:cubicBezTo>
                    <a:pt x="379095" y="63817"/>
                    <a:pt x="387668" y="42863"/>
                    <a:pt x="401955" y="22860"/>
                  </a:cubicBezTo>
                  <a:cubicBezTo>
                    <a:pt x="412433" y="8572"/>
                    <a:pt x="423863" y="2857"/>
                    <a:pt x="441960" y="2857"/>
                  </a:cubicBezTo>
                  <a:cubicBezTo>
                    <a:pt x="474345" y="1905"/>
                    <a:pt x="507683" y="0"/>
                    <a:pt x="540068" y="0"/>
                  </a:cubicBezTo>
                  <a:cubicBezTo>
                    <a:pt x="548640" y="0"/>
                    <a:pt x="556260" y="0"/>
                    <a:pt x="564833" y="953"/>
                  </a:cubicBezTo>
                  <a:cubicBezTo>
                    <a:pt x="599122" y="4763"/>
                    <a:pt x="620078" y="31432"/>
                    <a:pt x="616268" y="65722"/>
                  </a:cubicBezTo>
                  <a:cubicBezTo>
                    <a:pt x="613410" y="94297"/>
                    <a:pt x="601028" y="120015"/>
                    <a:pt x="583883" y="141922"/>
                  </a:cubicBezTo>
                  <a:cubicBezTo>
                    <a:pt x="567690" y="162878"/>
                    <a:pt x="548640" y="180022"/>
                    <a:pt x="528638" y="195263"/>
                  </a:cubicBezTo>
                  <a:cubicBezTo>
                    <a:pt x="497205" y="219075"/>
                    <a:pt x="463868" y="239078"/>
                    <a:pt x="429578" y="259080"/>
                  </a:cubicBezTo>
                  <a:cubicBezTo>
                    <a:pt x="376238" y="290512"/>
                    <a:pt x="322897" y="321945"/>
                    <a:pt x="269558" y="353378"/>
                  </a:cubicBezTo>
                  <a:cubicBezTo>
                    <a:pt x="257175" y="360997"/>
                    <a:pt x="243840" y="367665"/>
                    <a:pt x="230505" y="374333"/>
                  </a:cubicBezTo>
                  <a:cubicBezTo>
                    <a:pt x="198120" y="389572"/>
                    <a:pt x="165735" y="388620"/>
                    <a:pt x="134303" y="371475"/>
                  </a:cubicBezTo>
                  <a:cubicBezTo>
                    <a:pt x="125730" y="366712"/>
                    <a:pt x="117158" y="360997"/>
                    <a:pt x="109538" y="355283"/>
                  </a:cubicBezTo>
                  <a:cubicBezTo>
                    <a:pt x="73343" y="329565"/>
                    <a:pt x="39053" y="300990"/>
                    <a:pt x="4763" y="272415"/>
                  </a:cubicBezTo>
                  <a:cubicBezTo>
                    <a:pt x="2858" y="270510"/>
                    <a:pt x="0" y="269558"/>
                    <a:pt x="0" y="264795"/>
                  </a:cubicBezTo>
                  <a:cubicBezTo>
                    <a:pt x="76200" y="245745"/>
                    <a:pt x="128588" y="195263"/>
                    <a:pt x="176213" y="136207"/>
                  </a:cubicBezTo>
                  <a:cubicBezTo>
                    <a:pt x="202883" y="101917"/>
                    <a:pt x="228600" y="67628"/>
                    <a:pt x="255270" y="33338"/>
                  </a:cubicBezTo>
                  <a:cubicBezTo>
                    <a:pt x="260033" y="27622"/>
                    <a:pt x="264795" y="21907"/>
                    <a:pt x="269558" y="16192"/>
                  </a:cubicBezTo>
                  <a:cubicBezTo>
                    <a:pt x="270510" y="20003"/>
                    <a:pt x="270510" y="22860"/>
                    <a:pt x="268605" y="26670"/>
                  </a:cubicBezTo>
                  <a:close/>
                </a:path>
              </a:pathLst>
            </a:custGeom>
            <a:solidFill>
              <a:srgbClr val="C6AC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7A43903E-BB39-864C-29AE-5E64E83DE60C}"/>
                </a:ext>
              </a:extLst>
            </p:cNvPr>
            <p:cNvSpPr/>
            <p:nvPr/>
          </p:nvSpPr>
          <p:spPr>
            <a:xfrm>
              <a:off x="6468584" y="834747"/>
              <a:ext cx="315788" cy="443126"/>
            </a:xfrm>
            <a:custGeom>
              <a:avLst/>
              <a:gdLst>
                <a:gd name="connsiteX0" fmla="*/ 86191 w 315788"/>
                <a:gd name="connsiteY0" fmla="*/ 435268 h 443126"/>
                <a:gd name="connsiteX1" fmla="*/ 77618 w 315788"/>
                <a:gd name="connsiteY1" fmla="*/ 347638 h 443126"/>
                <a:gd name="connsiteX2" fmla="*/ 42376 w 315788"/>
                <a:gd name="connsiteY2" fmla="*/ 293346 h 443126"/>
                <a:gd name="connsiteX3" fmla="*/ 8086 w 315788"/>
                <a:gd name="connsiteY3" fmla="*/ 80938 h 443126"/>
                <a:gd name="connsiteX4" fmla="*/ 127148 w 315788"/>
                <a:gd name="connsiteY4" fmla="*/ 928 h 443126"/>
                <a:gd name="connsiteX5" fmla="*/ 260498 w 315788"/>
                <a:gd name="connsiteY5" fmla="*/ 68556 h 443126"/>
                <a:gd name="connsiteX6" fmla="*/ 313838 w 315788"/>
                <a:gd name="connsiteY6" fmla="*/ 142851 h 443126"/>
                <a:gd name="connsiteX7" fmla="*/ 311933 w 315788"/>
                <a:gd name="connsiteY7" fmla="*/ 158090 h 443126"/>
                <a:gd name="connsiteX8" fmla="*/ 168106 w 315788"/>
                <a:gd name="connsiteY8" fmla="*/ 427648 h 443126"/>
                <a:gd name="connsiteX9" fmla="*/ 164296 w 315788"/>
                <a:gd name="connsiteY9" fmla="*/ 437173 h 443126"/>
                <a:gd name="connsiteX10" fmla="*/ 155723 w 315788"/>
                <a:gd name="connsiteY10" fmla="*/ 442888 h 443126"/>
                <a:gd name="connsiteX11" fmla="*/ 136673 w 315788"/>
                <a:gd name="connsiteY11" fmla="*/ 440983 h 443126"/>
                <a:gd name="connsiteX12" fmla="*/ 86191 w 315788"/>
                <a:gd name="connsiteY12" fmla="*/ 435268 h 44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5788" h="443126">
                  <a:moveTo>
                    <a:pt x="86191" y="435268"/>
                  </a:moveTo>
                  <a:cubicBezTo>
                    <a:pt x="98573" y="402883"/>
                    <a:pt x="93811" y="374308"/>
                    <a:pt x="77618" y="347638"/>
                  </a:cubicBezTo>
                  <a:cubicBezTo>
                    <a:pt x="67141" y="328588"/>
                    <a:pt x="53806" y="311443"/>
                    <a:pt x="42376" y="293346"/>
                  </a:cubicBezTo>
                  <a:cubicBezTo>
                    <a:pt x="466" y="227623"/>
                    <a:pt x="-9059" y="156186"/>
                    <a:pt x="8086" y="80938"/>
                  </a:cubicBezTo>
                  <a:cubicBezTo>
                    <a:pt x="20468" y="23788"/>
                    <a:pt x="57616" y="-5740"/>
                    <a:pt x="127148" y="928"/>
                  </a:cubicBezTo>
                  <a:cubicBezTo>
                    <a:pt x="180488" y="5690"/>
                    <a:pt x="223351" y="31408"/>
                    <a:pt x="260498" y="68556"/>
                  </a:cubicBezTo>
                  <a:cubicBezTo>
                    <a:pt x="282406" y="90463"/>
                    <a:pt x="299551" y="115228"/>
                    <a:pt x="313838" y="142851"/>
                  </a:cubicBezTo>
                  <a:cubicBezTo>
                    <a:pt x="316696" y="149518"/>
                    <a:pt x="316696" y="153328"/>
                    <a:pt x="311933" y="158090"/>
                  </a:cubicBezTo>
                  <a:cubicBezTo>
                    <a:pt x="244306" y="237148"/>
                    <a:pt x="202396" y="330493"/>
                    <a:pt x="168106" y="427648"/>
                  </a:cubicBezTo>
                  <a:cubicBezTo>
                    <a:pt x="167153" y="430506"/>
                    <a:pt x="165248" y="434315"/>
                    <a:pt x="164296" y="437173"/>
                  </a:cubicBezTo>
                  <a:cubicBezTo>
                    <a:pt x="163343" y="441936"/>
                    <a:pt x="160486" y="443840"/>
                    <a:pt x="155723" y="442888"/>
                  </a:cubicBezTo>
                  <a:cubicBezTo>
                    <a:pt x="149056" y="441936"/>
                    <a:pt x="143341" y="441936"/>
                    <a:pt x="136673" y="440983"/>
                  </a:cubicBezTo>
                  <a:cubicBezTo>
                    <a:pt x="120481" y="439078"/>
                    <a:pt x="104288" y="437173"/>
                    <a:pt x="86191" y="435268"/>
                  </a:cubicBezTo>
                  <a:close/>
                </a:path>
              </a:pathLst>
            </a:custGeom>
            <a:solidFill>
              <a:srgbClr val="CEB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5A51BE45-137D-929A-A10C-C5822B8BB8FA}"/>
                </a:ext>
              </a:extLst>
            </p:cNvPr>
            <p:cNvSpPr/>
            <p:nvPr/>
          </p:nvSpPr>
          <p:spPr>
            <a:xfrm>
              <a:off x="7130085" y="2688320"/>
              <a:ext cx="151447" cy="545166"/>
            </a:xfrm>
            <a:custGeom>
              <a:avLst/>
              <a:gdLst>
                <a:gd name="connsiteX0" fmla="*/ 145732 w 151447"/>
                <a:gd name="connsiteY0" fmla="*/ 307625 h 545166"/>
                <a:gd name="connsiteX1" fmla="*/ 151447 w 151447"/>
                <a:gd name="connsiteY1" fmla="*/ 533367 h 545166"/>
                <a:gd name="connsiteX2" fmla="*/ 139065 w 151447"/>
                <a:gd name="connsiteY2" fmla="*/ 544798 h 545166"/>
                <a:gd name="connsiteX3" fmla="*/ 14288 w 151447"/>
                <a:gd name="connsiteY3" fmla="*/ 542892 h 545166"/>
                <a:gd name="connsiteX4" fmla="*/ 0 w 151447"/>
                <a:gd name="connsiteY4" fmla="*/ 529557 h 545166"/>
                <a:gd name="connsiteX5" fmla="*/ 0 w 151447"/>
                <a:gd name="connsiteY5" fmla="*/ 448595 h 545166"/>
                <a:gd name="connsiteX6" fmla="*/ 0 w 151447"/>
                <a:gd name="connsiteY6" fmla="*/ 159988 h 545166"/>
                <a:gd name="connsiteX7" fmla="*/ 953 w 151447"/>
                <a:gd name="connsiteY7" fmla="*/ 20922 h 545166"/>
                <a:gd name="connsiteX8" fmla="*/ 16192 w 151447"/>
                <a:gd name="connsiteY8" fmla="*/ 4730 h 545166"/>
                <a:gd name="connsiteX9" fmla="*/ 132397 w 151447"/>
                <a:gd name="connsiteY9" fmla="*/ 920 h 545166"/>
                <a:gd name="connsiteX10" fmla="*/ 144780 w 151447"/>
                <a:gd name="connsiteY10" fmla="*/ 14255 h 545166"/>
                <a:gd name="connsiteX11" fmla="*/ 145732 w 151447"/>
                <a:gd name="connsiteY11" fmla="*/ 307625 h 54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1447" h="545166">
                  <a:moveTo>
                    <a:pt x="145732" y="307625"/>
                  </a:moveTo>
                  <a:cubicBezTo>
                    <a:pt x="145732" y="360965"/>
                    <a:pt x="148590" y="446690"/>
                    <a:pt x="151447" y="533367"/>
                  </a:cubicBezTo>
                  <a:cubicBezTo>
                    <a:pt x="151447" y="545750"/>
                    <a:pt x="151447" y="545750"/>
                    <a:pt x="139065" y="544798"/>
                  </a:cubicBezTo>
                  <a:cubicBezTo>
                    <a:pt x="97155" y="542892"/>
                    <a:pt x="56197" y="541940"/>
                    <a:pt x="14288" y="542892"/>
                  </a:cubicBezTo>
                  <a:cubicBezTo>
                    <a:pt x="953" y="542892"/>
                    <a:pt x="953" y="542892"/>
                    <a:pt x="0" y="529557"/>
                  </a:cubicBezTo>
                  <a:cubicBezTo>
                    <a:pt x="0" y="502888"/>
                    <a:pt x="0" y="475265"/>
                    <a:pt x="0" y="448595"/>
                  </a:cubicBezTo>
                  <a:cubicBezTo>
                    <a:pt x="0" y="352392"/>
                    <a:pt x="0" y="256190"/>
                    <a:pt x="0" y="159988"/>
                  </a:cubicBezTo>
                  <a:cubicBezTo>
                    <a:pt x="0" y="113315"/>
                    <a:pt x="0" y="67595"/>
                    <a:pt x="953" y="20922"/>
                  </a:cubicBezTo>
                  <a:cubicBezTo>
                    <a:pt x="953" y="5682"/>
                    <a:pt x="953" y="5682"/>
                    <a:pt x="16192" y="4730"/>
                  </a:cubicBezTo>
                  <a:cubicBezTo>
                    <a:pt x="54292" y="-33"/>
                    <a:pt x="93345" y="-985"/>
                    <a:pt x="132397" y="920"/>
                  </a:cubicBezTo>
                  <a:cubicBezTo>
                    <a:pt x="144780" y="1872"/>
                    <a:pt x="144780" y="1872"/>
                    <a:pt x="144780" y="14255"/>
                  </a:cubicBezTo>
                  <a:cubicBezTo>
                    <a:pt x="142875" y="101885"/>
                    <a:pt x="143828" y="188563"/>
                    <a:pt x="145732" y="307625"/>
                  </a:cubicBezTo>
                  <a:close/>
                </a:path>
              </a:pathLst>
            </a:custGeom>
            <a:solidFill>
              <a:srgbClr val="9D8E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4FDC80B7-5FE6-4AEE-70C2-A8C3472C3D3F}"/>
                </a:ext>
              </a:extLst>
            </p:cNvPr>
            <p:cNvSpPr/>
            <p:nvPr/>
          </p:nvSpPr>
          <p:spPr>
            <a:xfrm>
              <a:off x="7589329" y="832642"/>
              <a:ext cx="314663" cy="439766"/>
            </a:xfrm>
            <a:custGeom>
              <a:avLst/>
              <a:gdLst>
                <a:gd name="connsiteX0" fmla="*/ 227508 w 314663"/>
                <a:gd name="connsiteY0" fmla="*/ 435468 h 439766"/>
                <a:gd name="connsiteX1" fmla="*/ 218935 w 314663"/>
                <a:gd name="connsiteY1" fmla="*/ 438326 h 439766"/>
                <a:gd name="connsiteX2" fmla="*/ 197028 w 314663"/>
                <a:gd name="connsiteY2" fmla="*/ 424991 h 439766"/>
                <a:gd name="connsiteX3" fmla="*/ 53200 w 314663"/>
                <a:gd name="connsiteY3" fmla="*/ 174483 h 439766"/>
                <a:gd name="connsiteX4" fmla="*/ 5575 w 314663"/>
                <a:gd name="connsiteY4" fmla="*/ 130668 h 439766"/>
                <a:gd name="connsiteX5" fmla="*/ 1766 w 314663"/>
                <a:gd name="connsiteY5" fmla="*/ 116381 h 439766"/>
                <a:gd name="connsiteX6" fmla="*/ 225603 w 314663"/>
                <a:gd name="connsiteY6" fmla="*/ 3033 h 439766"/>
                <a:gd name="connsiteX7" fmla="*/ 308471 w 314663"/>
                <a:gd name="connsiteY7" fmla="*/ 88758 h 439766"/>
                <a:gd name="connsiteX8" fmla="*/ 270371 w 314663"/>
                <a:gd name="connsiteY8" fmla="*/ 299261 h 439766"/>
                <a:gd name="connsiteX9" fmla="*/ 243700 w 314663"/>
                <a:gd name="connsiteY9" fmla="*/ 338313 h 439766"/>
                <a:gd name="connsiteX10" fmla="*/ 227508 w 314663"/>
                <a:gd name="connsiteY10" fmla="*/ 435468 h 439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4663" h="439766">
                  <a:moveTo>
                    <a:pt x="227508" y="435468"/>
                  </a:moveTo>
                  <a:cubicBezTo>
                    <a:pt x="225603" y="437373"/>
                    <a:pt x="221793" y="437373"/>
                    <a:pt x="218935" y="438326"/>
                  </a:cubicBezTo>
                  <a:cubicBezTo>
                    <a:pt x="202743" y="441183"/>
                    <a:pt x="202743" y="441183"/>
                    <a:pt x="197028" y="424991"/>
                  </a:cubicBezTo>
                  <a:cubicBezTo>
                    <a:pt x="168453" y="330693"/>
                    <a:pt x="121781" y="245921"/>
                    <a:pt x="53200" y="174483"/>
                  </a:cubicBezTo>
                  <a:cubicBezTo>
                    <a:pt x="37960" y="159243"/>
                    <a:pt x="21768" y="144003"/>
                    <a:pt x="5575" y="130668"/>
                  </a:cubicBezTo>
                  <a:cubicBezTo>
                    <a:pt x="813" y="126858"/>
                    <a:pt x="-2044" y="124001"/>
                    <a:pt x="1766" y="116381"/>
                  </a:cubicBezTo>
                  <a:cubicBezTo>
                    <a:pt x="44628" y="30656"/>
                    <a:pt x="138925" y="-12207"/>
                    <a:pt x="225603" y="3033"/>
                  </a:cubicBezTo>
                  <a:cubicBezTo>
                    <a:pt x="274181" y="11606"/>
                    <a:pt x="299898" y="43038"/>
                    <a:pt x="308471" y="88758"/>
                  </a:cubicBezTo>
                  <a:cubicBezTo>
                    <a:pt x="322758" y="164006"/>
                    <a:pt x="313233" y="234491"/>
                    <a:pt x="270371" y="299261"/>
                  </a:cubicBezTo>
                  <a:cubicBezTo>
                    <a:pt x="261798" y="312596"/>
                    <a:pt x="252273" y="324978"/>
                    <a:pt x="243700" y="338313"/>
                  </a:cubicBezTo>
                  <a:cubicBezTo>
                    <a:pt x="222746" y="372603"/>
                    <a:pt x="217983" y="396416"/>
                    <a:pt x="227508" y="435468"/>
                  </a:cubicBezTo>
                  <a:close/>
                </a:path>
              </a:pathLst>
            </a:custGeom>
            <a:solidFill>
              <a:srgbClr val="CEB0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561874F4-EB17-8790-A66E-D8E8C57604E1}"/>
                </a:ext>
              </a:extLst>
            </p:cNvPr>
            <p:cNvSpPr/>
            <p:nvPr/>
          </p:nvSpPr>
          <p:spPr>
            <a:xfrm>
              <a:off x="6302866" y="2480690"/>
              <a:ext cx="220475" cy="322145"/>
            </a:xfrm>
            <a:custGeom>
              <a:avLst/>
              <a:gdLst>
                <a:gd name="connsiteX0" fmla="*/ 220476 w 220475"/>
                <a:gd name="connsiteY0" fmla="*/ 183785 h 322145"/>
                <a:gd name="connsiteX1" fmla="*/ 207141 w 220475"/>
                <a:gd name="connsiteY1" fmla="*/ 267605 h 322145"/>
                <a:gd name="connsiteX2" fmla="*/ 110938 w 220475"/>
                <a:gd name="connsiteY2" fmla="*/ 317135 h 322145"/>
                <a:gd name="connsiteX3" fmla="*/ 3306 w 220475"/>
                <a:gd name="connsiteY3" fmla="*/ 197120 h 322145"/>
                <a:gd name="connsiteX4" fmla="*/ 105224 w 220475"/>
                <a:gd name="connsiteY4" fmla="*/ 9478 h 322145"/>
                <a:gd name="connsiteX5" fmla="*/ 111891 w 220475"/>
                <a:gd name="connsiteY5" fmla="*/ 6620 h 322145"/>
                <a:gd name="connsiteX6" fmla="*/ 177613 w 220475"/>
                <a:gd name="connsiteY6" fmla="*/ 22813 h 322145"/>
                <a:gd name="connsiteX7" fmla="*/ 208094 w 220475"/>
                <a:gd name="connsiteY7" fmla="*/ 91393 h 322145"/>
                <a:gd name="connsiteX8" fmla="*/ 220476 w 220475"/>
                <a:gd name="connsiteY8" fmla="*/ 183785 h 322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0475" h="322145">
                  <a:moveTo>
                    <a:pt x="220476" y="183785"/>
                  </a:moveTo>
                  <a:cubicBezTo>
                    <a:pt x="219524" y="211408"/>
                    <a:pt x="216666" y="239983"/>
                    <a:pt x="207141" y="267605"/>
                  </a:cubicBezTo>
                  <a:cubicBezTo>
                    <a:pt x="191901" y="315230"/>
                    <a:pt x="155706" y="331423"/>
                    <a:pt x="110938" y="317135"/>
                  </a:cubicBezTo>
                  <a:cubicBezTo>
                    <a:pt x="51883" y="298085"/>
                    <a:pt x="14736" y="257128"/>
                    <a:pt x="3306" y="197120"/>
                  </a:cubicBezTo>
                  <a:cubicBezTo>
                    <a:pt x="-12887" y="118063"/>
                    <a:pt x="31881" y="37100"/>
                    <a:pt x="105224" y="9478"/>
                  </a:cubicBezTo>
                  <a:cubicBezTo>
                    <a:pt x="107129" y="8525"/>
                    <a:pt x="109986" y="7573"/>
                    <a:pt x="111891" y="6620"/>
                  </a:cubicBezTo>
                  <a:cubicBezTo>
                    <a:pt x="139513" y="-5762"/>
                    <a:pt x="159516" y="-1000"/>
                    <a:pt x="177613" y="22813"/>
                  </a:cubicBezTo>
                  <a:cubicBezTo>
                    <a:pt x="192854" y="42815"/>
                    <a:pt x="201426" y="66628"/>
                    <a:pt x="208094" y="91393"/>
                  </a:cubicBezTo>
                  <a:cubicBezTo>
                    <a:pt x="215713" y="120920"/>
                    <a:pt x="220476" y="152353"/>
                    <a:pt x="220476" y="183785"/>
                  </a:cubicBezTo>
                  <a:close/>
                </a:path>
              </a:pathLst>
            </a:custGeom>
            <a:solidFill>
              <a:srgbClr val="FFF1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D58CFFA5-11DF-DEF5-3560-22644DE80BCF}"/>
                </a:ext>
              </a:extLst>
            </p:cNvPr>
            <p:cNvSpPr/>
            <p:nvPr/>
          </p:nvSpPr>
          <p:spPr>
            <a:xfrm>
              <a:off x="7878750" y="2478626"/>
              <a:ext cx="220979" cy="323616"/>
            </a:xfrm>
            <a:custGeom>
              <a:avLst/>
              <a:gdLst>
                <a:gd name="connsiteX0" fmla="*/ 0 w 220979"/>
                <a:gd name="connsiteY0" fmla="*/ 182991 h 323616"/>
                <a:gd name="connsiteX1" fmla="*/ 31432 w 220979"/>
                <a:gd name="connsiteY1" fmla="*/ 43926 h 323616"/>
                <a:gd name="connsiteX2" fmla="*/ 54292 w 220979"/>
                <a:gd name="connsiteY2" fmla="*/ 12494 h 323616"/>
                <a:gd name="connsiteX3" fmla="*/ 104775 w 220979"/>
                <a:gd name="connsiteY3" fmla="*/ 4873 h 323616"/>
                <a:gd name="connsiteX4" fmla="*/ 125730 w 220979"/>
                <a:gd name="connsiteY4" fmla="*/ 14398 h 323616"/>
                <a:gd name="connsiteX5" fmla="*/ 220980 w 220979"/>
                <a:gd name="connsiteY5" fmla="*/ 166798 h 323616"/>
                <a:gd name="connsiteX6" fmla="*/ 130492 w 220979"/>
                <a:gd name="connsiteY6" fmla="*/ 311579 h 323616"/>
                <a:gd name="connsiteX7" fmla="*/ 90488 w 220979"/>
                <a:gd name="connsiteY7" fmla="*/ 323008 h 323616"/>
                <a:gd name="connsiteX8" fmla="*/ 20955 w 220979"/>
                <a:gd name="connsiteY8" fmla="*/ 285861 h 323616"/>
                <a:gd name="connsiteX9" fmla="*/ 4763 w 220979"/>
                <a:gd name="connsiteY9" fmla="*/ 226806 h 323616"/>
                <a:gd name="connsiteX10" fmla="*/ 0 w 220979"/>
                <a:gd name="connsiteY10" fmla="*/ 182991 h 32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979" h="323616">
                  <a:moveTo>
                    <a:pt x="0" y="182991"/>
                  </a:moveTo>
                  <a:cubicBezTo>
                    <a:pt x="2857" y="135366"/>
                    <a:pt x="9525" y="87741"/>
                    <a:pt x="31432" y="43926"/>
                  </a:cubicBezTo>
                  <a:cubicBezTo>
                    <a:pt x="37147" y="32496"/>
                    <a:pt x="43815" y="21066"/>
                    <a:pt x="54292" y="12494"/>
                  </a:cubicBezTo>
                  <a:cubicBezTo>
                    <a:pt x="69532" y="-842"/>
                    <a:pt x="86677" y="-3699"/>
                    <a:pt x="104775" y="4873"/>
                  </a:cubicBezTo>
                  <a:cubicBezTo>
                    <a:pt x="111442" y="7731"/>
                    <a:pt x="119063" y="10589"/>
                    <a:pt x="125730" y="14398"/>
                  </a:cubicBezTo>
                  <a:cubicBezTo>
                    <a:pt x="188595" y="45831"/>
                    <a:pt x="220027" y="97266"/>
                    <a:pt x="220980" y="166798"/>
                  </a:cubicBezTo>
                  <a:cubicBezTo>
                    <a:pt x="220980" y="233473"/>
                    <a:pt x="190500" y="282051"/>
                    <a:pt x="130492" y="311579"/>
                  </a:cubicBezTo>
                  <a:cubicBezTo>
                    <a:pt x="118110" y="318246"/>
                    <a:pt x="103822" y="322056"/>
                    <a:pt x="90488" y="323008"/>
                  </a:cubicBezTo>
                  <a:cubicBezTo>
                    <a:pt x="60007" y="326819"/>
                    <a:pt x="35242" y="312531"/>
                    <a:pt x="20955" y="285861"/>
                  </a:cubicBezTo>
                  <a:cubicBezTo>
                    <a:pt x="11430" y="267764"/>
                    <a:pt x="6667" y="247761"/>
                    <a:pt x="4763" y="226806"/>
                  </a:cubicBezTo>
                  <a:cubicBezTo>
                    <a:pt x="1905" y="213471"/>
                    <a:pt x="952" y="198231"/>
                    <a:pt x="0" y="182991"/>
                  </a:cubicBezTo>
                  <a:close/>
                </a:path>
              </a:pathLst>
            </a:custGeom>
            <a:solidFill>
              <a:srgbClr val="FFF1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3" name="任意多边形: 形状 542">
              <a:extLst>
                <a:ext uri="{FF2B5EF4-FFF2-40B4-BE49-F238E27FC236}">
                  <a16:creationId xmlns:a16="http://schemas.microsoft.com/office/drawing/2014/main" id="{ABF4FF79-0A24-94B3-4C5F-6A9FF878CC95}"/>
                </a:ext>
              </a:extLst>
            </p:cNvPr>
            <p:cNvSpPr/>
            <p:nvPr/>
          </p:nvSpPr>
          <p:spPr>
            <a:xfrm>
              <a:off x="6526199" y="1983306"/>
              <a:ext cx="606504" cy="373511"/>
            </a:xfrm>
            <a:custGeom>
              <a:avLst/>
              <a:gdLst>
                <a:gd name="connsiteX0" fmla="*/ 605790 w 606504"/>
                <a:gd name="connsiteY0" fmla="*/ 373512 h 373511"/>
                <a:gd name="connsiteX1" fmla="*/ 563880 w 606504"/>
                <a:gd name="connsiteY1" fmla="*/ 362082 h 373511"/>
                <a:gd name="connsiteX2" fmla="*/ 554355 w 606504"/>
                <a:gd name="connsiteY2" fmla="*/ 357319 h 373511"/>
                <a:gd name="connsiteX3" fmla="*/ 7620 w 606504"/>
                <a:gd name="connsiteY3" fmla="*/ 25849 h 373511"/>
                <a:gd name="connsiteX4" fmla="*/ 0 w 606504"/>
                <a:gd name="connsiteY4" fmla="*/ 17277 h 373511"/>
                <a:gd name="connsiteX5" fmla="*/ 73342 w 606504"/>
                <a:gd name="connsiteY5" fmla="*/ 2989 h 373511"/>
                <a:gd name="connsiteX6" fmla="*/ 137160 w 606504"/>
                <a:gd name="connsiteY6" fmla="*/ 18229 h 373511"/>
                <a:gd name="connsiteX7" fmla="*/ 601027 w 606504"/>
                <a:gd name="connsiteY7" fmla="*/ 365892 h 373511"/>
                <a:gd name="connsiteX8" fmla="*/ 604838 w 606504"/>
                <a:gd name="connsiteY8" fmla="*/ 369702 h 373511"/>
                <a:gd name="connsiteX9" fmla="*/ 605790 w 606504"/>
                <a:gd name="connsiteY9" fmla="*/ 372559 h 373511"/>
                <a:gd name="connsiteX10" fmla="*/ 605790 w 606504"/>
                <a:gd name="connsiteY10" fmla="*/ 373512 h 373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6504" h="373511">
                  <a:moveTo>
                    <a:pt x="605790" y="373512"/>
                  </a:moveTo>
                  <a:cubicBezTo>
                    <a:pt x="591502" y="370654"/>
                    <a:pt x="580073" y="359224"/>
                    <a:pt x="563880" y="362082"/>
                  </a:cubicBezTo>
                  <a:cubicBezTo>
                    <a:pt x="561023" y="363034"/>
                    <a:pt x="558165" y="359224"/>
                    <a:pt x="554355" y="357319"/>
                  </a:cubicBezTo>
                  <a:cubicBezTo>
                    <a:pt x="369570" y="251592"/>
                    <a:pt x="186690" y="142054"/>
                    <a:pt x="7620" y="25849"/>
                  </a:cubicBezTo>
                  <a:cubicBezTo>
                    <a:pt x="4763" y="23944"/>
                    <a:pt x="953" y="22992"/>
                    <a:pt x="0" y="17277"/>
                  </a:cubicBezTo>
                  <a:cubicBezTo>
                    <a:pt x="24765" y="12514"/>
                    <a:pt x="49530" y="9657"/>
                    <a:pt x="73342" y="2989"/>
                  </a:cubicBezTo>
                  <a:cubicBezTo>
                    <a:pt x="98108" y="-4631"/>
                    <a:pt x="117158" y="2989"/>
                    <a:pt x="137160" y="18229"/>
                  </a:cubicBezTo>
                  <a:cubicBezTo>
                    <a:pt x="292417" y="133482"/>
                    <a:pt x="447675" y="248734"/>
                    <a:pt x="601027" y="365892"/>
                  </a:cubicBezTo>
                  <a:cubicBezTo>
                    <a:pt x="601980" y="366844"/>
                    <a:pt x="603885" y="367797"/>
                    <a:pt x="604838" y="369702"/>
                  </a:cubicBezTo>
                  <a:cubicBezTo>
                    <a:pt x="605790" y="370654"/>
                    <a:pt x="605790" y="371607"/>
                    <a:pt x="605790" y="372559"/>
                  </a:cubicBezTo>
                  <a:cubicBezTo>
                    <a:pt x="606743" y="372559"/>
                    <a:pt x="606743" y="373512"/>
                    <a:pt x="605790" y="3735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4" name="任意多边形: 形状 543">
              <a:extLst>
                <a:ext uri="{FF2B5EF4-FFF2-40B4-BE49-F238E27FC236}">
                  <a16:creationId xmlns:a16="http://schemas.microsoft.com/office/drawing/2014/main" id="{9063FB0F-DDA8-9273-29E8-AE8A8C080480}"/>
                </a:ext>
              </a:extLst>
            </p:cNvPr>
            <p:cNvSpPr/>
            <p:nvPr/>
          </p:nvSpPr>
          <p:spPr>
            <a:xfrm>
              <a:off x="6896722" y="2124160"/>
              <a:ext cx="556259" cy="221354"/>
            </a:xfrm>
            <a:custGeom>
              <a:avLst/>
              <a:gdLst>
                <a:gd name="connsiteX0" fmla="*/ 556260 w 556259"/>
                <a:gd name="connsiteY0" fmla="*/ 49778 h 221354"/>
                <a:gd name="connsiteX1" fmla="*/ 461010 w 556259"/>
                <a:gd name="connsiteY1" fmla="*/ 112643 h 221354"/>
                <a:gd name="connsiteX2" fmla="*/ 300990 w 556259"/>
                <a:gd name="connsiteY2" fmla="*/ 217418 h 221354"/>
                <a:gd name="connsiteX3" fmla="*/ 280988 w 556259"/>
                <a:gd name="connsiteY3" fmla="*/ 217418 h 221354"/>
                <a:gd name="connsiteX4" fmla="*/ 3810 w 556259"/>
                <a:gd name="connsiteY4" fmla="*/ 7868 h 221354"/>
                <a:gd name="connsiteX5" fmla="*/ 0 w 556259"/>
                <a:gd name="connsiteY5" fmla="*/ 4058 h 221354"/>
                <a:gd name="connsiteX6" fmla="*/ 4763 w 556259"/>
                <a:gd name="connsiteY6" fmla="*/ 248 h 221354"/>
                <a:gd name="connsiteX7" fmla="*/ 143828 w 556259"/>
                <a:gd name="connsiteY7" fmla="*/ 62160 h 221354"/>
                <a:gd name="connsiteX8" fmla="*/ 502920 w 556259"/>
                <a:gd name="connsiteY8" fmla="*/ 64065 h 221354"/>
                <a:gd name="connsiteX9" fmla="*/ 552450 w 556259"/>
                <a:gd name="connsiteY9" fmla="*/ 45968 h 221354"/>
                <a:gd name="connsiteX10" fmla="*/ 556260 w 556259"/>
                <a:gd name="connsiteY10" fmla="*/ 49778 h 22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6259" h="221354">
                  <a:moveTo>
                    <a:pt x="556260" y="49778"/>
                  </a:moveTo>
                  <a:cubicBezTo>
                    <a:pt x="524828" y="70733"/>
                    <a:pt x="492442" y="91688"/>
                    <a:pt x="461010" y="112643"/>
                  </a:cubicBezTo>
                  <a:cubicBezTo>
                    <a:pt x="407670" y="147885"/>
                    <a:pt x="354330" y="182175"/>
                    <a:pt x="300990" y="217418"/>
                  </a:cubicBezTo>
                  <a:cubicBezTo>
                    <a:pt x="294322" y="222180"/>
                    <a:pt x="288607" y="223133"/>
                    <a:pt x="280988" y="217418"/>
                  </a:cubicBezTo>
                  <a:cubicBezTo>
                    <a:pt x="188595" y="146933"/>
                    <a:pt x="96203" y="77400"/>
                    <a:pt x="3810" y="7868"/>
                  </a:cubicBezTo>
                  <a:cubicBezTo>
                    <a:pt x="2857" y="6915"/>
                    <a:pt x="952" y="5010"/>
                    <a:pt x="0" y="4058"/>
                  </a:cubicBezTo>
                  <a:cubicBezTo>
                    <a:pt x="0" y="1200"/>
                    <a:pt x="952" y="-705"/>
                    <a:pt x="4763" y="248"/>
                  </a:cubicBezTo>
                  <a:cubicBezTo>
                    <a:pt x="48577" y="26918"/>
                    <a:pt x="94297" y="48825"/>
                    <a:pt x="143828" y="62160"/>
                  </a:cubicBezTo>
                  <a:cubicBezTo>
                    <a:pt x="263842" y="94545"/>
                    <a:pt x="382905" y="98355"/>
                    <a:pt x="502920" y="64065"/>
                  </a:cubicBezTo>
                  <a:cubicBezTo>
                    <a:pt x="520065" y="59303"/>
                    <a:pt x="536257" y="52635"/>
                    <a:pt x="552450" y="45968"/>
                  </a:cubicBezTo>
                  <a:cubicBezTo>
                    <a:pt x="556260" y="44063"/>
                    <a:pt x="556260" y="45968"/>
                    <a:pt x="556260" y="49778"/>
                  </a:cubicBezTo>
                  <a:close/>
                </a:path>
              </a:pathLst>
            </a:custGeom>
            <a:solidFill>
              <a:srgbClr val="F9B1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5" name="任意多边形: 形状 544">
              <a:extLst>
                <a:ext uri="{FF2B5EF4-FFF2-40B4-BE49-F238E27FC236}">
                  <a16:creationId xmlns:a16="http://schemas.microsoft.com/office/drawing/2014/main" id="{7E0A3794-3241-7B72-B946-924ACB934AB2}"/>
                </a:ext>
              </a:extLst>
            </p:cNvPr>
            <p:cNvSpPr/>
            <p:nvPr/>
          </p:nvSpPr>
          <p:spPr>
            <a:xfrm>
              <a:off x="7228192" y="1985782"/>
              <a:ext cx="648652" cy="381512"/>
            </a:xfrm>
            <a:custGeom>
              <a:avLst/>
              <a:gdLst>
                <a:gd name="connsiteX0" fmla="*/ 0 w 648652"/>
                <a:gd name="connsiteY0" fmla="*/ 381513 h 381512"/>
                <a:gd name="connsiteX1" fmla="*/ 12383 w 648652"/>
                <a:gd name="connsiteY1" fmla="*/ 371035 h 381512"/>
                <a:gd name="connsiteX2" fmla="*/ 574358 w 648652"/>
                <a:gd name="connsiteY2" fmla="*/ 5275 h 381512"/>
                <a:gd name="connsiteX3" fmla="*/ 586740 w 648652"/>
                <a:gd name="connsiteY3" fmla="*/ 513 h 381512"/>
                <a:gd name="connsiteX4" fmla="*/ 648653 w 648652"/>
                <a:gd name="connsiteY4" fmla="*/ 13848 h 381512"/>
                <a:gd name="connsiteX5" fmla="*/ 636270 w 648652"/>
                <a:gd name="connsiteY5" fmla="*/ 24325 h 381512"/>
                <a:gd name="connsiteX6" fmla="*/ 99060 w 648652"/>
                <a:gd name="connsiteY6" fmla="*/ 350080 h 381512"/>
                <a:gd name="connsiteX7" fmla="*/ 76200 w 648652"/>
                <a:gd name="connsiteY7" fmla="*/ 355795 h 381512"/>
                <a:gd name="connsiteX8" fmla="*/ 58103 w 648652"/>
                <a:gd name="connsiteY8" fmla="*/ 360558 h 381512"/>
                <a:gd name="connsiteX9" fmla="*/ 0 w 648652"/>
                <a:gd name="connsiteY9" fmla="*/ 381513 h 381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8652" h="381512">
                  <a:moveTo>
                    <a:pt x="0" y="381513"/>
                  </a:moveTo>
                  <a:cubicBezTo>
                    <a:pt x="2858" y="375798"/>
                    <a:pt x="8572" y="373893"/>
                    <a:pt x="12383" y="371035"/>
                  </a:cubicBezTo>
                  <a:cubicBezTo>
                    <a:pt x="200025" y="249115"/>
                    <a:pt x="387668" y="127195"/>
                    <a:pt x="574358" y="5275"/>
                  </a:cubicBezTo>
                  <a:cubicBezTo>
                    <a:pt x="578168" y="2418"/>
                    <a:pt x="581025" y="-1392"/>
                    <a:pt x="586740" y="513"/>
                  </a:cubicBezTo>
                  <a:cubicBezTo>
                    <a:pt x="606743" y="7180"/>
                    <a:pt x="626745" y="10990"/>
                    <a:pt x="648653" y="13848"/>
                  </a:cubicBezTo>
                  <a:cubicBezTo>
                    <a:pt x="645795" y="20515"/>
                    <a:pt x="641033" y="22420"/>
                    <a:pt x="636270" y="24325"/>
                  </a:cubicBezTo>
                  <a:cubicBezTo>
                    <a:pt x="460058" y="137673"/>
                    <a:pt x="280988" y="246258"/>
                    <a:pt x="99060" y="350080"/>
                  </a:cubicBezTo>
                  <a:cubicBezTo>
                    <a:pt x="91440" y="353890"/>
                    <a:pt x="85725" y="358653"/>
                    <a:pt x="76200" y="355795"/>
                  </a:cubicBezTo>
                  <a:cubicBezTo>
                    <a:pt x="69533" y="353890"/>
                    <a:pt x="63818" y="357700"/>
                    <a:pt x="58103" y="360558"/>
                  </a:cubicBezTo>
                  <a:cubicBezTo>
                    <a:pt x="40958" y="371035"/>
                    <a:pt x="21908" y="378655"/>
                    <a:pt x="0" y="38151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6" name="任意多边形: 形状 545">
              <a:extLst>
                <a:ext uri="{FF2B5EF4-FFF2-40B4-BE49-F238E27FC236}">
                  <a16:creationId xmlns:a16="http://schemas.microsoft.com/office/drawing/2014/main" id="{7343FCAD-C42D-20E5-DC8F-131CABF0F3DE}"/>
                </a:ext>
              </a:extLst>
            </p:cNvPr>
            <p:cNvSpPr/>
            <p:nvPr/>
          </p:nvSpPr>
          <p:spPr>
            <a:xfrm>
              <a:off x="6721714" y="1744612"/>
              <a:ext cx="154892" cy="289308"/>
            </a:xfrm>
            <a:custGeom>
              <a:avLst/>
              <a:gdLst>
                <a:gd name="connsiteX0" fmla="*/ 128335 w 154892"/>
                <a:gd name="connsiteY0" fmla="*/ 289308 h 289308"/>
                <a:gd name="connsiteX1" fmla="*/ 6415 w 154892"/>
                <a:gd name="connsiteY1" fmla="*/ 58803 h 289308"/>
                <a:gd name="connsiteX2" fmla="*/ 700 w 154892"/>
                <a:gd name="connsiteY2" fmla="*/ 16893 h 289308"/>
                <a:gd name="connsiteX3" fmla="*/ 16893 w 154892"/>
                <a:gd name="connsiteY3" fmla="*/ 700 h 289308"/>
                <a:gd name="connsiteX4" fmla="*/ 106428 w 154892"/>
                <a:gd name="connsiteY4" fmla="*/ 47373 h 289308"/>
                <a:gd name="connsiteX5" fmla="*/ 148338 w 154892"/>
                <a:gd name="connsiteY5" fmla="*/ 133098 h 289308"/>
                <a:gd name="connsiteX6" fmla="*/ 142623 w 154892"/>
                <a:gd name="connsiteY6" fmla="*/ 259780 h 289308"/>
                <a:gd name="connsiteX7" fmla="*/ 128335 w 154892"/>
                <a:gd name="connsiteY7" fmla="*/ 289308 h 28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892" h="289308">
                  <a:moveTo>
                    <a:pt x="128335" y="289308"/>
                  </a:moveTo>
                  <a:cubicBezTo>
                    <a:pt x="63565" y="223585"/>
                    <a:pt x="22608" y="147385"/>
                    <a:pt x="6415" y="58803"/>
                  </a:cubicBezTo>
                  <a:cubicBezTo>
                    <a:pt x="3558" y="45468"/>
                    <a:pt x="2605" y="31180"/>
                    <a:pt x="700" y="16893"/>
                  </a:cubicBezTo>
                  <a:cubicBezTo>
                    <a:pt x="-1205" y="-252"/>
                    <a:pt x="-252" y="-1204"/>
                    <a:pt x="16893" y="700"/>
                  </a:cubicBezTo>
                  <a:cubicBezTo>
                    <a:pt x="53088" y="4510"/>
                    <a:pt x="82615" y="19750"/>
                    <a:pt x="106428" y="47373"/>
                  </a:cubicBezTo>
                  <a:cubicBezTo>
                    <a:pt x="128335" y="72138"/>
                    <a:pt x="141670" y="101665"/>
                    <a:pt x="148338" y="133098"/>
                  </a:cubicBezTo>
                  <a:cubicBezTo>
                    <a:pt x="157863" y="175960"/>
                    <a:pt x="157863" y="217871"/>
                    <a:pt x="142623" y="259780"/>
                  </a:cubicBezTo>
                  <a:cubicBezTo>
                    <a:pt x="139765" y="269305"/>
                    <a:pt x="135955" y="278830"/>
                    <a:pt x="128335" y="289308"/>
                  </a:cubicBezTo>
                  <a:close/>
                </a:path>
              </a:pathLst>
            </a:custGeom>
            <a:solidFill>
              <a:srgbClr val="F2C8B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7" name="任意多边形: 形状 546">
              <a:extLst>
                <a:ext uri="{FF2B5EF4-FFF2-40B4-BE49-F238E27FC236}">
                  <a16:creationId xmlns:a16="http://schemas.microsoft.com/office/drawing/2014/main" id="{1A2711E6-9428-FAE2-846D-5995F735CAA6}"/>
                </a:ext>
              </a:extLst>
            </p:cNvPr>
            <p:cNvSpPr/>
            <p:nvPr/>
          </p:nvSpPr>
          <p:spPr>
            <a:xfrm>
              <a:off x="7131989" y="2392770"/>
              <a:ext cx="150918" cy="185325"/>
            </a:xfrm>
            <a:custGeom>
              <a:avLst/>
              <a:gdLst>
                <a:gd name="connsiteX0" fmla="*/ 953 w 150918"/>
                <a:gd name="connsiteY0" fmla="*/ 5958 h 185325"/>
                <a:gd name="connsiteX1" fmla="*/ 12383 w 150918"/>
                <a:gd name="connsiteY1" fmla="*/ 6910 h 185325"/>
                <a:gd name="connsiteX2" fmla="*/ 135255 w 150918"/>
                <a:gd name="connsiteY2" fmla="*/ 3100 h 185325"/>
                <a:gd name="connsiteX3" fmla="*/ 143828 w 150918"/>
                <a:gd name="connsiteY3" fmla="*/ 243 h 185325"/>
                <a:gd name="connsiteX4" fmla="*/ 150495 w 150918"/>
                <a:gd name="connsiteY4" fmla="*/ 5005 h 185325"/>
                <a:gd name="connsiteX5" fmla="*/ 150495 w 150918"/>
                <a:gd name="connsiteY5" fmla="*/ 11673 h 185325"/>
                <a:gd name="connsiteX6" fmla="*/ 145733 w 150918"/>
                <a:gd name="connsiteY6" fmla="*/ 167883 h 185325"/>
                <a:gd name="connsiteX7" fmla="*/ 135255 w 150918"/>
                <a:gd name="connsiteY7" fmla="*/ 179313 h 185325"/>
                <a:gd name="connsiteX8" fmla="*/ 10478 w 150918"/>
                <a:gd name="connsiteY8" fmla="*/ 185028 h 185325"/>
                <a:gd name="connsiteX9" fmla="*/ 0 w 150918"/>
                <a:gd name="connsiteY9" fmla="*/ 176455 h 185325"/>
                <a:gd name="connsiteX10" fmla="*/ 0 w 150918"/>
                <a:gd name="connsiteY10" fmla="*/ 9768 h 185325"/>
                <a:gd name="connsiteX11" fmla="*/ 953 w 150918"/>
                <a:gd name="connsiteY11" fmla="*/ 5958 h 185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0918" h="185325">
                  <a:moveTo>
                    <a:pt x="953" y="5958"/>
                  </a:moveTo>
                  <a:cubicBezTo>
                    <a:pt x="4763" y="4053"/>
                    <a:pt x="8573" y="5958"/>
                    <a:pt x="12383" y="6910"/>
                  </a:cubicBezTo>
                  <a:cubicBezTo>
                    <a:pt x="53340" y="17388"/>
                    <a:pt x="94298" y="16435"/>
                    <a:pt x="135255" y="3100"/>
                  </a:cubicBezTo>
                  <a:cubicBezTo>
                    <a:pt x="138113" y="2148"/>
                    <a:pt x="140970" y="1195"/>
                    <a:pt x="143828" y="243"/>
                  </a:cubicBezTo>
                  <a:cubicBezTo>
                    <a:pt x="147638" y="-710"/>
                    <a:pt x="149543" y="1195"/>
                    <a:pt x="150495" y="5005"/>
                  </a:cubicBezTo>
                  <a:cubicBezTo>
                    <a:pt x="151448" y="6910"/>
                    <a:pt x="150495" y="9768"/>
                    <a:pt x="150495" y="11673"/>
                  </a:cubicBezTo>
                  <a:cubicBezTo>
                    <a:pt x="148590" y="64060"/>
                    <a:pt x="146685" y="115495"/>
                    <a:pt x="145733" y="167883"/>
                  </a:cubicBezTo>
                  <a:cubicBezTo>
                    <a:pt x="145733" y="175503"/>
                    <a:pt x="143828" y="179313"/>
                    <a:pt x="135255" y="179313"/>
                  </a:cubicBezTo>
                  <a:cubicBezTo>
                    <a:pt x="93345" y="178360"/>
                    <a:pt x="52388" y="180265"/>
                    <a:pt x="10478" y="185028"/>
                  </a:cubicBezTo>
                  <a:cubicBezTo>
                    <a:pt x="3810" y="185980"/>
                    <a:pt x="0" y="185028"/>
                    <a:pt x="0" y="176455"/>
                  </a:cubicBezTo>
                  <a:cubicBezTo>
                    <a:pt x="0" y="121210"/>
                    <a:pt x="0" y="65013"/>
                    <a:pt x="0" y="9768"/>
                  </a:cubicBezTo>
                  <a:cubicBezTo>
                    <a:pt x="0" y="8815"/>
                    <a:pt x="0" y="7863"/>
                    <a:pt x="953" y="5958"/>
                  </a:cubicBezTo>
                  <a:close/>
                </a:path>
              </a:pathLst>
            </a:custGeom>
            <a:solidFill>
              <a:srgbClr val="9D8E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8" name="任意多边形: 形状 547">
              <a:extLst>
                <a:ext uri="{FF2B5EF4-FFF2-40B4-BE49-F238E27FC236}">
                  <a16:creationId xmlns:a16="http://schemas.microsoft.com/office/drawing/2014/main" id="{C3B4F1FD-741E-D4F9-8F46-CE19D08E4B3D}"/>
                </a:ext>
              </a:extLst>
            </p:cNvPr>
            <p:cNvSpPr/>
            <p:nvPr/>
          </p:nvSpPr>
          <p:spPr>
            <a:xfrm>
              <a:off x="7527739" y="1772788"/>
              <a:ext cx="148127" cy="282087"/>
            </a:xfrm>
            <a:custGeom>
              <a:avLst/>
              <a:gdLst>
                <a:gd name="connsiteX0" fmla="*/ 22398 w 148127"/>
                <a:gd name="connsiteY0" fmla="*/ 282087 h 282087"/>
                <a:gd name="connsiteX1" fmla="*/ 490 w 148127"/>
                <a:gd name="connsiteY1" fmla="*/ 202077 h 282087"/>
                <a:gd name="connsiteX2" fmla="*/ 31923 w 148127"/>
                <a:gd name="connsiteY2" fmla="*/ 69680 h 282087"/>
                <a:gd name="connsiteX3" fmla="*/ 129078 w 148127"/>
                <a:gd name="connsiteY3" fmla="*/ 1100 h 282087"/>
                <a:gd name="connsiteX4" fmla="*/ 148128 w 148127"/>
                <a:gd name="connsiteY4" fmla="*/ 1100 h 282087"/>
                <a:gd name="connsiteX5" fmla="*/ 22398 w 148127"/>
                <a:gd name="connsiteY5" fmla="*/ 282087 h 282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127" h="282087">
                  <a:moveTo>
                    <a:pt x="22398" y="282087"/>
                  </a:moveTo>
                  <a:cubicBezTo>
                    <a:pt x="7158" y="255417"/>
                    <a:pt x="1443" y="229700"/>
                    <a:pt x="490" y="202077"/>
                  </a:cubicBezTo>
                  <a:cubicBezTo>
                    <a:pt x="-2367" y="154452"/>
                    <a:pt x="7158" y="109685"/>
                    <a:pt x="31923" y="69680"/>
                  </a:cubicBezTo>
                  <a:cubicBezTo>
                    <a:pt x="54783" y="32532"/>
                    <a:pt x="86215" y="8720"/>
                    <a:pt x="129078" y="1100"/>
                  </a:cubicBezTo>
                  <a:cubicBezTo>
                    <a:pt x="134793" y="147"/>
                    <a:pt x="140508" y="-805"/>
                    <a:pt x="148128" y="1100"/>
                  </a:cubicBezTo>
                  <a:cubicBezTo>
                    <a:pt x="134793" y="107780"/>
                    <a:pt x="97645" y="202077"/>
                    <a:pt x="22398" y="282087"/>
                  </a:cubicBezTo>
                  <a:close/>
                </a:path>
              </a:pathLst>
            </a:custGeom>
            <a:solidFill>
              <a:srgbClr val="F2C8B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9" name="任意多边形: 形状 548">
              <a:extLst>
                <a:ext uri="{FF2B5EF4-FFF2-40B4-BE49-F238E27FC236}">
                  <a16:creationId xmlns:a16="http://schemas.microsoft.com/office/drawing/2014/main" id="{22212AED-11AD-C9E6-D783-50B767928CB0}"/>
                </a:ext>
              </a:extLst>
            </p:cNvPr>
            <p:cNvSpPr/>
            <p:nvPr/>
          </p:nvSpPr>
          <p:spPr>
            <a:xfrm>
              <a:off x="7129716" y="3341703"/>
              <a:ext cx="160611" cy="75179"/>
            </a:xfrm>
            <a:custGeom>
              <a:avLst/>
              <a:gdLst>
                <a:gd name="connsiteX0" fmla="*/ 94666 w 160611"/>
                <a:gd name="connsiteY0" fmla="*/ 0 h 75179"/>
                <a:gd name="connsiteX1" fmla="*/ 147054 w 160611"/>
                <a:gd name="connsiteY1" fmla="*/ 2857 h 75179"/>
                <a:gd name="connsiteX2" fmla="*/ 157531 w 160611"/>
                <a:gd name="connsiteY2" fmla="*/ 13335 h 75179"/>
                <a:gd name="connsiteX3" fmla="*/ 160389 w 160611"/>
                <a:gd name="connsiteY3" fmla="*/ 63818 h 75179"/>
                <a:gd name="connsiteX4" fmla="*/ 150864 w 160611"/>
                <a:gd name="connsiteY4" fmla="*/ 74295 h 75179"/>
                <a:gd name="connsiteX5" fmla="*/ 29896 w 160611"/>
                <a:gd name="connsiteY5" fmla="*/ 59055 h 75179"/>
                <a:gd name="connsiteX6" fmla="*/ 369 w 160611"/>
                <a:gd name="connsiteY6" fmla="*/ 20003 h 75179"/>
                <a:gd name="connsiteX7" fmla="*/ 11799 w 160611"/>
                <a:gd name="connsiteY7" fmla="*/ 5715 h 75179"/>
                <a:gd name="connsiteX8" fmla="*/ 94666 w 160611"/>
                <a:gd name="connsiteY8" fmla="*/ 0 h 75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611" h="75179">
                  <a:moveTo>
                    <a:pt x="94666" y="0"/>
                  </a:moveTo>
                  <a:cubicBezTo>
                    <a:pt x="111811" y="0"/>
                    <a:pt x="129909" y="0"/>
                    <a:pt x="147054" y="2857"/>
                  </a:cubicBezTo>
                  <a:cubicBezTo>
                    <a:pt x="153721" y="3810"/>
                    <a:pt x="157531" y="4763"/>
                    <a:pt x="157531" y="13335"/>
                  </a:cubicBezTo>
                  <a:cubicBezTo>
                    <a:pt x="157531" y="30480"/>
                    <a:pt x="159436" y="47625"/>
                    <a:pt x="160389" y="63818"/>
                  </a:cubicBezTo>
                  <a:cubicBezTo>
                    <a:pt x="161341" y="70485"/>
                    <a:pt x="159436" y="74295"/>
                    <a:pt x="150864" y="74295"/>
                  </a:cubicBezTo>
                  <a:cubicBezTo>
                    <a:pt x="109906" y="77153"/>
                    <a:pt x="68949" y="73343"/>
                    <a:pt x="29896" y="59055"/>
                  </a:cubicBezTo>
                  <a:cubicBezTo>
                    <a:pt x="11799" y="52388"/>
                    <a:pt x="1321" y="40005"/>
                    <a:pt x="369" y="20003"/>
                  </a:cubicBezTo>
                  <a:cubicBezTo>
                    <a:pt x="-584" y="7620"/>
                    <a:pt x="-584" y="7620"/>
                    <a:pt x="11799" y="5715"/>
                  </a:cubicBezTo>
                  <a:cubicBezTo>
                    <a:pt x="39421" y="1905"/>
                    <a:pt x="67044" y="0"/>
                    <a:pt x="94666" y="0"/>
                  </a:cubicBezTo>
                  <a:close/>
                </a:path>
              </a:pathLst>
            </a:custGeom>
            <a:solidFill>
              <a:srgbClr val="9D8E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0" name="任意多边形: 形状 549">
              <a:extLst>
                <a:ext uri="{FF2B5EF4-FFF2-40B4-BE49-F238E27FC236}">
                  <a16:creationId xmlns:a16="http://schemas.microsoft.com/office/drawing/2014/main" id="{4AC04502-C7F2-E8AD-07A1-C8FA3E1BE036}"/>
                </a:ext>
              </a:extLst>
            </p:cNvPr>
            <p:cNvSpPr/>
            <p:nvPr/>
          </p:nvSpPr>
          <p:spPr>
            <a:xfrm>
              <a:off x="7130885" y="2609230"/>
              <a:ext cx="146048" cy="49529"/>
            </a:xfrm>
            <a:custGeom>
              <a:avLst/>
              <a:gdLst>
                <a:gd name="connsiteX0" fmla="*/ 2057 w 146048"/>
                <a:gd name="connsiteY0" fmla="*/ 49530 h 49529"/>
                <a:gd name="connsiteX1" fmla="*/ 152 w 146048"/>
                <a:gd name="connsiteY1" fmla="*/ 22860 h 49529"/>
                <a:gd name="connsiteX2" fmla="*/ 15392 w 146048"/>
                <a:gd name="connsiteY2" fmla="*/ 4763 h 49529"/>
                <a:gd name="connsiteX3" fmla="*/ 117310 w 146048"/>
                <a:gd name="connsiteY3" fmla="*/ 0 h 49529"/>
                <a:gd name="connsiteX4" fmla="*/ 136360 w 146048"/>
                <a:gd name="connsiteY4" fmla="*/ 0 h 49529"/>
                <a:gd name="connsiteX5" fmla="*/ 144932 w 146048"/>
                <a:gd name="connsiteY5" fmla="*/ 7620 h 49529"/>
                <a:gd name="connsiteX6" fmla="*/ 111595 w 146048"/>
                <a:gd name="connsiteY6" fmla="*/ 41910 h 49529"/>
                <a:gd name="connsiteX7" fmla="*/ 2057 w 146048"/>
                <a:gd name="connsiteY7" fmla="*/ 49530 h 4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048" h="49529">
                  <a:moveTo>
                    <a:pt x="2057" y="49530"/>
                  </a:moveTo>
                  <a:cubicBezTo>
                    <a:pt x="-800" y="40957"/>
                    <a:pt x="152" y="31432"/>
                    <a:pt x="152" y="22860"/>
                  </a:cubicBezTo>
                  <a:cubicBezTo>
                    <a:pt x="152" y="6667"/>
                    <a:pt x="152" y="6667"/>
                    <a:pt x="15392" y="4763"/>
                  </a:cubicBezTo>
                  <a:cubicBezTo>
                    <a:pt x="48730" y="1905"/>
                    <a:pt x="83020" y="0"/>
                    <a:pt x="117310" y="0"/>
                  </a:cubicBezTo>
                  <a:cubicBezTo>
                    <a:pt x="123977" y="0"/>
                    <a:pt x="130645" y="0"/>
                    <a:pt x="136360" y="0"/>
                  </a:cubicBezTo>
                  <a:cubicBezTo>
                    <a:pt x="142075" y="0"/>
                    <a:pt x="143980" y="1905"/>
                    <a:pt x="144932" y="7620"/>
                  </a:cubicBezTo>
                  <a:cubicBezTo>
                    <a:pt x="147790" y="42863"/>
                    <a:pt x="147790" y="42863"/>
                    <a:pt x="111595" y="41910"/>
                  </a:cubicBezTo>
                  <a:cubicBezTo>
                    <a:pt x="75400" y="41910"/>
                    <a:pt x="39205" y="44767"/>
                    <a:pt x="2057" y="49530"/>
                  </a:cubicBezTo>
                  <a:close/>
                </a:path>
              </a:pathLst>
            </a:custGeom>
            <a:solidFill>
              <a:srgbClr val="F2DC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1" name="任意多边形: 形状 550">
              <a:extLst>
                <a:ext uri="{FF2B5EF4-FFF2-40B4-BE49-F238E27FC236}">
                  <a16:creationId xmlns:a16="http://schemas.microsoft.com/office/drawing/2014/main" id="{F80A6EC1-A2F5-66D5-B00B-CD18E6F17331}"/>
                </a:ext>
              </a:extLst>
            </p:cNvPr>
            <p:cNvSpPr/>
            <p:nvPr/>
          </p:nvSpPr>
          <p:spPr>
            <a:xfrm>
              <a:off x="7129090" y="3266088"/>
              <a:ext cx="155612" cy="44328"/>
            </a:xfrm>
            <a:custGeom>
              <a:avLst/>
              <a:gdLst>
                <a:gd name="connsiteX0" fmla="*/ 2899 w 155612"/>
                <a:gd name="connsiteY0" fmla="*/ 43229 h 44328"/>
                <a:gd name="connsiteX1" fmla="*/ 1947 w 155612"/>
                <a:gd name="connsiteY1" fmla="*/ 41324 h 44328"/>
                <a:gd name="connsiteX2" fmla="*/ 3852 w 155612"/>
                <a:gd name="connsiteY2" fmla="*/ 5129 h 44328"/>
                <a:gd name="connsiteX3" fmla="*/ 37189 w 155612"/>
                <a:gd name="connsiteY3" fmla="*/ 1319 h 44328"/>
                <a:gd name="connsiteX4" fmla="*/ 143869 w 155612"/>
                <a:gd name="connsiteY4" fmla="*/ 4177 h 44328"/>
                <a:gd name="connsiteX5" fmla="*/ 155299 w 155612"/>
                <a:gd name="connsiteY5" fmla="*/ 15607 h 44328"/>
                <a:gd name="connsiteX6" fmla="*/ 132439 w 155612"/>
                <a:gd name="connsiteY6" fmla="*/ 39419 h 44328"/>
                <a:gd name="connsiteX7" fmla="*/ 18139 w 155612"/>
                <a:gd name="connsiteY7" fmla="*/ 43229 h 44328"/>
                <a:gd name="connsiteX8" fmla="*/ 2899 w 155612"/>
                <a:gd name="connsiteY8" fmla="*/ 43229 h 4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612" h="44328">
                  <a:moveTo>
                    <a:pt x="2899" y="43229"/>
                  </a:moveTo>
                  <a:cubicBezTo>
                    <a:pt x="2899" y="42277"/>
                    <a:pt x="1947" y="42277"/>
                    <a:pt x="1947" y="41324"/>
                  </a:cubicBezTo>
                  <a:cubicBezTo>
                    <a:pt x="994" y="28942"/>
                    <a:pt x="-2816" y="14654"/>
                    <a:pt x="3852" y="5129"/>
                  </a:cubicBezTo>
                  <a:cubicBezTo>
                    <a:pt x="10519" y="-3443"/>
                    <a:pt x="25759" y="1319"/>
                    <a:pt x="37189" y="1319"/>
                  </a:cubicBezTo>
                  <a:cubicBezTo>
                    <a:pt x="72432" y="367"/>
                    <a:pt x="108627" y="2272"/>
                    <a:pt x="143869" y="4177"/>
                  </a:cubicBezTo>
                  <a:cubicBezTo>
                    <a:pt x="152442" y="4177"/>
                    <a:pt x="155299" y="7034"/>
                    <a:pt x="155299" y="15607"/>
                  </a:cubicBezTo>
                  <a:cubicBezTo>
                    <a:pt x="155299" y="45134"/>
                    <a:pt x="160062" y="40372"/>
                    <a:pt x="132439" y="39419"/>
                  </a:cubicBezTo>
                  <a:cubicBezTo>
                    <a:pt x="94339" y="37514"/>
                    <a:pt x="56239" y="38467"/>
                    <a:pt x="18139" y="43229"/>
                  </a:cubicBezTo>
                  <a:cubicBezTo>
                    <a:pt x="13377" y="44182"/>
                    <a:pt x="8614" y="45134"/>
                    <a:pt x="2899" y="43229"/>
                  </a:cubicBezTo>
                  <a:close/>
                </a:path>
              </a:pathLst>
            </a:custGeom>
            <a:solidFill>
              <a:srgbClr val="F2DC7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2" name="任意多边形: 形状 551">
              <a:extLst>
                <a:ext uri="{FF2B5EF4-FFF2-40B4-BE49-F238E27FC236}">
                  <a16:creationId xmlns:a16="http://schemas.microsoft.com/office/drawing/2014/main" id="{DAF1BEE6-491E-68DF-598F-7FE38AB970CC}"/>
                </a:ext>
              </a:extLst>
            </p:cNvPr>
            <p:cNvSpPr/>
            <p:nvPr/>
          </p:nvSpPr>
          <p:spPr>
            <a:xfrm>
              <a:off x="7492035" y="3430285"/>
              <a:ext cx="36267" cy="37147"/>
            </a:xfrm>
            <a:custGeom>
              <a:avLst/>
              <a:gdLst>
                <a:gd name="connsiteX0" fmla="*/ 18097 w 36267"/>
                <a:gd name="connsiteY0" fmla="*/ 0 h 37147"/>
                <a:gd name="connsiteX1" fmla="*/ 36195 w 36267"/>
                <a:gd name="connsiteY1" fmla="*/ 19050 h 37147"/>
                <a:gd name="connsiteX2" fmla="*/ 18097 w 36267"/>
                <a:gd name="connsiteY2" fmla="*/ 37148 h 37147"/>
                <a:gd name="connsiteX3" fmla="*/ 0 w 36267"/>
                <a:gd name="connsiteY3" fmla="*/ 20003 h 37147"/>
                <a:gd name="connsiteX4" fmla="*/ 18097 w 36267"/>
                <a:gd name="connsiteY4" fmla="*/ 0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67" h="37147">
                  <a:moveTo>
                    <a:pt x="18097" y="0"/>
                  </a:moveTo>
                  <a:cubicBezTo>
                    <a:pt x="28575" y="0"/>
                    <a:pt x="37147" y="8573"/>
                    <a:pt x="36195" y="19050"/>
                  </a:cubicBezTo>
                  <a:cubicBezTo>
                    <a:pt x="36195" y="29528"/>
                    <a:pt x="28575" y="37148"/>
                    <a:pt x="18097" y="37148"/>
                  </a:cubicBezTo>
                  <a:cubicBezTo>
                    <a:pt x="7620" y="37148"/>
                    <a:pt x="953" y="30480"/>
                    <a:pt x="0" y="20003"/>
                  </a:cubicBezTo>
                  <a:cubicBezTo>
                    <a:pt x="0" y="8573"/>
                    <a:pt x="7620" y="0"/>
                    <a:pt x="18097" y="0"/>
                  </a:cubicBezTo>
                  <a:close/>
                </a:path>
              </a:pathLst>
            </a:custGeom>
            <a:solidFill>
              <a:srgbClr val="2220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3" name="任意多边形: 形状 552">
              <a:extLst>
                <a:ext uri="{FF2B5EF4-FFF2-40B4-BE49-F238E27FC236}">
                  <a16:creationId xmlns:a16="http://schemas.microsoft.com/office/drawing/2014/main" id="{2CAF00AF-1BE1-D8FE-0F4E-EF4B26E6F5DB}"/>
                </a:ext>
              </a:extLst>
            </p:cNvPr>
            <p:cNvSpPr/>
            <p:nvPr/>
          </p:nvSpPr>
          <p:spPr>
            <a:xfrm>
              <a:off x="5396534" y="3613165"/>
              <a:ext cx="35314" cy="37219"/>
            </a:xfrm>
            <a:custGeom>
              <a:avLst/>
              <a:gdLst>
                <a:gd name="connsiteX0" fmla="*/ 0 w 35314"/>
                <a:gd name="connsiteY0" fmla="*/ 18098 h 37219"/>
                <a:gd name="connsiteX1" fmla="*/ 17145 w 35314"/>
                <a:gd name="connsiteY1" fmla="*/ 0 h 37219"/>
                <a:gd name="connsiteX2" fmla="*/ 35243 w 35314"/>
                <a:gd name="connsiteY2" fmla="*/ 19050 h 37219"/>
                <a:gd name="connsiteX3" fmla="*/ 17145 w 35314"/>
                <a:gd name="connsiteY3" fmla="*/ 37148 h 37219"/>
                <a:gd name="connsiteX4" fmla="*/ 0 w 35314"/>
                <a:gd name="connsiteY4" fmla="*/ 18098 h 3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14" h="37219">
                  <a:moveTo>
                    <a:pt x="0" y="18098"/>
                  </a:moveTo>
                  <a:cubicBezTo>
                    <a:pt x="0" y="7620"/>
                    <a:pt x="7620" y="0"/>
                    <a:pt x="17145" y="0"/>
                  </a:cubicBezTo>
                  <a:cubicBezTo>
                    <a:pt x="27623" y="0"/>
                    <a:pt x="36195" y="8573"/>
                    <a:pt x="35243" y="19050"/>
                  </a:cubicBezTo>
                  <a:cubicBezTo>
                    <a:pt x="35243" y="29527"/>
                    <a:pt x="26670" y="37148"/>
                    <a:pt x="17145" y="37148"/>
                  </a:cubicBezTo>
                  <a:cubicBezTo>
                    <a:pt x="7620" y="38100"/>
                    <a:pt x="0" y="29527"/>
                    <a:pt x="0" y="18098"/>
                  </a:cubicBezTo>
                  <a:close/>
                </a:path>
              </a:pathLst>
            </a:custGeom>
            <a:solidFill>
              <a:srgbClr val="2626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4" name="任意多边形: 形状 553">
              <a:extLst>
                <a:ext uri="{FF2B5EF4-FFF2-40B4-BE49-F238E27FC236}">
                  <a16:creationId xmlns:a16="http://schemas.microsoft.com/office/drawing/2014/main" id="{374658C0-6848-FBE9-C0BB-69DE1364B162}"/>
                </a:ext>
              </a:extLst>
            </p:cNvPr>
            <p:cNvSpPr/>
            <p:nvPr/>
          </p:nvSpPr>
          <p:spPr>
            <a:xfrm>
              <a:off x="8357857" y="2931175"/>
              <a:ext cx="36194" cy="37147"/>
            </a:xfrm>
            <a:custGeom>
              <a:avLst/>
              <a:gdLst>
                <a:gd name="connsiteX0" fmla="*/ 36195 w 36194"/>
                <a:gd name="connsiteY0" fmla="*/ 18097 h 37147"/>
                <a:gd name="connsiteX1" fmla="*/ 18097 w 36194"/>
                <a:gd name="connsiteY1" fmla="*/ 37147 h 37147"/>
                <a:gd name="connsiteX2" fmla="*/ 0 w 36194"/>
                <a:gd name="connsiteY2" fmla="*/ 19050 h 37147"/>
                <a:gd name="connsiteX3" fmla="*/ 18097 w 36194"/>
                <a:gd name="connsiteY3" fmla="*/ 0 h 37147"/>
                <a:gd name="connsiteX4" fmla="*/ 36195 w 36194"/>
                <a:gd name="connsiteY4" fmla="*/ 18097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" h="37147">
                  <a:moveTo>
                    <a:pt x="36195" y="18097"/>
                  </a:moveTo>
                  <a:cubicBezTo>
                    <a:pt x="36195" y="29528"/>
                    <a:pt x="28575" y="37147"/>
                    <a:pt x="18097" y="37147"/>
                  </a:cubicBezTo>
                  <a:cubicBezTo>
                    <a:pt x="8572" y="37147"/>
                    <a:pt x="953" y="29528"/>
                    <a:pt x="0" y="19050"/>
                  </a:cubicBezTo>
                  <a:cubicBezTo>
                    <a:pt x="0" y="8572"/>
                    <a:pt x="7620" y="0"/>
                    <a:pt x="18097" y="0"/>
                  </a:cubicBezTo>
                  <a:cubicBezTo>
                    <a:pt x="28575" y="953"/>
                    <a:pt x="35243" y="7620"/>
                    <a:pt x="36195" y="18097"/>
                  </a:cubicBezTo>
                  <a:close/>
                </a:path>
              </a:pathLst>
            </a:custGeom>
            <a:solidFill>
              <a:srgbClr val="2424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EEA8F513-C48D-881D-8B84-90450A12FB64}"/>
                </a:ext>
              </a:extLst>
            </p:cNvPr>
            <p:cNvSpPr/>
            <p:nvPr/>
          </p:nvSpPr>
          <p:spPr>
            <a:xfrm>
              <a:off x="8584552" y="3026425"/>
              <a:ext cx="36195" cy="37147"/>
            </a:xfrm>
            <a:custGeom>
              <a:avLst/>
              <a:gdLst>
                <a:gd name="connsiteX0" fmla="*/ 36195 w 36195"/>
                <a:gd name="connsiteY0" fmla="*/ 19050 h 37147"/>
                <a:gd name="connsiteX1" fmla="*/ 17145 w 36195"/>
                <a:gd name="connsiteY1" fmla="*/ 37147 h 37147"/>
                <a:gd name="connsiteX2" fmla="*/ 0 w 36195"/>
                <a:gd name="connsiteY2" fmla="*/ 17145 h 37147"/>
                <a:gd name="connsiteX3" fmla="*/ 18098 w 36195"/>
                <a:gd name="connsiteY3" fmla="*/ 0 h 37147"/>
                <a:gd name="connsiteX4" fmla="*/ 36195 w 36195"/>
                <a:gd name="connsiteY4" fmla="*/ 19050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" h="37147">
                  <a:moveTo>
                    <a:pt x="36195" y="19050"/>
                  </a:moveTo>
                  <a:cubicBezTo>
                    <a:pt x="36195" y="30480"/>
                    <a:pt x="28575" y="37147"/>
                    <a:pt x="17145" y="37147"/>
                  </a:cubicBezTo>
                  <a:cubicBezTo>
                    <a:pt x="6668" y="37147"/>
                    <a:pt x="0" y="28575"/>
                    <a:pt x="0" y="17145"/>
                  </a:cubicBezTo>
                  <a:cubicBezTo>
                    <a:pt x="953" y="6668"/>
                    <a:pt x="7620" y="0"/>
                    <a:pt x="18098" y="0"/>
                  </a:cubicBezTo>
                  <a:cubicBezTo>
                    <a:pt x="29528" y="0"/>
                    <a:pt x="36195" y="8572"/>
                    <a:pt x="36195" y="19050"/>
                  </a:cubicBezTo>
                  <a:close/>
                </a:path>
              </a:pathLst>
            </a:custGeom>
            <a:solidFill>
              <a:srgbClr val="2D2D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81B9260F-941D-AEA8-A04B-ECB86F47C495}"/>
                </a:ext>
              </a:extLst>
            </p:cNvPr>
            <p:cNvSpPr/>
            <p:nvPr/>
          </p:nvSpPr>
          <p:spPr>
            <a:xfrm>
              <a:off x="8211172" y="3085480"/>
              <a:ext cx="36194" cy="37147"/>
            </a:xfrm>
            <a:custGeom>
              <a:avLst/>
              <a:gdLst>
                <a:gd name="connsiteX0" fmla="*/ 0 w 36194"/>
                <a:gd name="connsiteY0" fmla="*/ 19050 h 37147"/>
                <a:gd name="connsiteX1" fmla="*/ 18097 w 36194"/>
                <a:gd name="connsiteY1" fmla="*/ 0 h 37147"/>
                <a:gd name="connsiteX2" fmla="*/ 36195 w 36194"/>
                <a:gd name="connsiteY2" fmla="*/ 18097 h 37147"/>
                <a:gd name="connsiteX3" fmla="*/ 18097 w 36194"/>
                <a:gd name="connsiteY3" fmla="*/ 37147 h 37147"/>
                <a:gd name="connsiteX4" fmla="*/ 0 w 36194"/>
                <a:gd name="connsiteY4" fmla="*/ 19050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" h="37147">
                  <a:moveTo>
                    <a:pt x="0" y="19050"/>
                  </a:moveTo>
                  <a:cubicBezTo>
                    <a:pt x="0" y="7620"/>
                    <a:pt x="7620" y="0"/>
                    <a:pt x="18097" y="0"/>
                  </a:cubicBezTo>
                  <a:cubicBezTo>
                    <a:pt x="27622" y="0"/>
                    <a:pt x="35242" y="7620"/>
                    <a:pt x="36195" y="18097"/>
                  </a:cubicBezTo>
                  <a:cubicBezTo>
                    <a:pt x="36195" y="28575"/>
                    <a:pt x="28575" y="37147"/>
                    <a:pt x="18097" y="37147"/>
                  </a:cubicBezTo>
                  <a:cubicBezTo>
                    <a:pt x="7620" y="37147"/>
                    <a:pt x="953" y="29528"/>
                    <a:pt x="0" y="19050"/>
                  </a:cubicBezTo>
                  <a:close/>
                </a:path>
              </a:pathLst>
            </a:custGeom>
            <a:solidFill>
              <a:srgbClr val="2626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CE7CF2F2-7E41-1FAE-F56E-48D66C554DF3}"/>
                </a:ext>
              </a:extLst>
            </p:cNvPr>
            <p:cNvSpPr/>
            <p:nvPr/>
          </p:nvSpPr>
          <p:spPr>
            <a:xfrm>
              <a:off x="6569934" y="3840813"/>
              <a:ext cx="35322" cy="36194"/>
            </a:xfrm>
            <a:custGeom>
              <a:avLst/>
              <a:gdLst>
                <a:gd name="connsiteX0" fmla="*/ 35323 w 35322"/>
                <a:gd name="connsiteY0" fmla="*/ 18097 h 36194"/>
                <a:gd name="connsiteX1" fmla="*/ 18178 w 35322"/>
                <a:gd name="connsiteY1" fmla="*/ 36195 h 36194"/>
                <a:gd name="connsiteX2" fmla="*/ 80 w 35322"/>
                <a:gd name="connsiteY2" fmla="*/ 18097 h 36194"/>
                <a:gd name="connsiteX3" fmla="*/ 17225 w 35322"/>
                <a:gd name="connsiteY3" fmla="*/ 0 h 36194"/>
                <a:gd name="connsiteX4" fmla="*/ 35323 w 35322"/>
                <a:gd name="connsiteY4" fmla="*/ 18097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22" h="36194">
                  <a:moveTo>
                    <a:pt x="35323" y="18097"/>
                  </a:moveTo>
                  <a:cubicBezTo>
                    <a:pt x="35323" y="28575"/>
                    <a:pt x="28655" y="36195"/>
                    <a:pt x="18178" y="36195"/>
                  </a:cubicBezTo>
                  <a:cubicBezTo>
                    <a:pt x="6748" y="36195"/>
                    <a:pt x="-872" y="29527"/>
                    <a:pt x="80" y="18097"/>
                  </a:cubicBezTo>
                  <a:cubicBezTo>
                    <a:pt x="80" y="7620"/>
                    <a:pt x="6748" y="0"/>
                    <a:pt x="17225" y="0"/>
                  </a:cubicBezTo>
                  <a:cubicBezTo>
                    <a:pt x="27703" y="0"/>
                    <a:pt x="35323" y="6667"/>
                    <a:pt x="35323" y="18097"/>
                  </a:cubicBezTo>
                  <a:close/>
                </a:path>
              </a:pathLst>
            </a:custGeom>
            <a:solidFill>
              <a:srgbClr val="2423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DF197F0D-42EA-F59B-B475-B26CD8491F36}"/>
                </a:ext>
              </a:extLst>
            </p:cNvPr>
            <p:cNvSpPr/>
            <p:nvPr/>
          </p:nvSpPr>
          <p:spPr>
            <a:xfrm>
              <a:off x="8944597" y="3839860"/>
              <a:ext cx="35242" cy="37147"/>
            </a:xfrm>
            <a:custGeom>
              <a:avLst/>
              <a:gdLst>
                <a:gd name="connsiteX0" fmla="*/ 35242 w 35242"/>
                <a:gd name="connsiteY0" fmla="*/ 20003 h 37147"/>
                <a:gd name="connsiteX1" fmla="*/ 18097 w 35242"/>
                <a:gd name="connsiteY1" fmla="*/ 37148 h 37147"/>
                <a:gd name="connsiteX2" fmla="*/ 0 w 35242"/>
                <a:gd name="connsiteY2" fmla="*/ 18098 h 37147"/>
                <a:gd name="connsiteX3" fmla="*/ 17145 w 35242"/>
                <a:gd name="connsiteY3" fmla="*/ 0 h 37147"/>
                <a:gd name="connsiteX4" fmla="*/ 35242 w 35242"/>
                <a:gd name="connsiteY4" fmla="*/ 20003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" h="37147">
                  <a:moveTo>
                    <a:pt x="35242" y="20003"/>
                  </a:moveTo>
                  <a:cubicBezTo>
                    <a:pt x="35242" y="30480"/>
                    <a:pt x="28575" y="37148"/>
                    <a:pt x="18097" y="37148"/>
                  </a:cubicBezTo>
                  <a:cubicBezTo>
                    <a:pt x="6667" y="37148"/>
                    <a:pt x="0" y="29528"/>
                    <a:pt x="0" y="18098"/>
                  </a:cubicBezTo>
                  <a:cubicBezTo>
                    <a:pt x="0" y="7620"/>
                    <a:pt x="6667" y="953"/>
                    <a:pt x="17145" y="0"/>
                  </a:cubicBezTo>
                  <a:cubicBezTo>
                    <a:pt x="28575" y="953"/>
                    <a:pt x="35242" y="8573"/>
                    <a:pt x="35242" y="20003"/>
                  </a:cubicBezTo>
                  <a:close/>
                </a:path>
              </a:pathLst>
            </a:custGeom>
            <a:solidFill>
              <a:srgbClr val="2423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868C822B-AF54-29C3-6738-E9E4945803EA}"/>
                </a:ext>
              </a:extLst>
            </p:cNvPr>
            <p:cNvSpPr/>
            <p:nvPr/>
          </p:nvSpPr>
          <p:spPr>
            <a:xfrm>
              <a:off x="5184055" y="3877008"/>
              <a:ext cx="35314" cy="37147"/>
            </a:xfrm>
            <a:custGeom>
              <a:avLst/>
              <a:gdLst>
                <a:gd name="connsiteX0" fmla="*/ 35315 w 35314"/>
                <a:gd name="connsiteY0" fmla="*/ 19050 h 37147"/>
                <a:gd name="connsiteX1" fmla="*/ 18170 w 35314"/>
                <a:gd name="connsiteY1" fmla="*/ 37147 h 37147"/>
                <a:gd name="connsiteX2" fmla="*/ 72 w 35314"/>
                <a:gd name="connsiteY2" fmla="*/ 18097 h 37147"/>
                <a:gd name="connsiteX3" fmla="*/ 18170 w 35314"/>
                <a:gd name="connsiteY3" fmla="*/ 0 h 37147"/>
                <a:gd name="connsiteX4" fmla="*/ 35315 w 35314"/>
                <a:gd name="connsiteY4" fmla="*/ 19050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14" h="37147">
                  <a:moveTo>
                    <a:pt x="35315" y="19050"/>
                  </a:moveTo>
                  <a:cubicBezTo>
                    <a:pt x="35315" y="29527"/>
                    <a:pt x="27695" y="37147"/>
                    <a:pt x="18170" y="37147"/>
                  </a:cubicBezTo>
                  <a:cubicBezTo>
                    <a:pt x="7692" y="37147"/>
                    <a:pt x="-880" y="28575"/>
                    <a:pt x="72" y="18097"/>
                  </a:cubicBezTo>
                  <a:cubicBezTo>
                    <a:pt x="72" y="7620"/>
                    <a:pt x="7692" y="0"/>
                    <a:pt x="18170" y="0"/>
                  </a:cubicBezTo>
                  <a:cubicBezTo>
                    <a:pt x="27695" y="0"/>
                    <a:pt x="35315" y="7620"/>
                    <a:pt x="35315" y="19050"/>
                  </a:cubicBezTo>
                  <a:close/>
                </a:path>
              </a:pathLst>
            </a:custGeom>
            <a:solidFill>
              <a:srgbClr val="2626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C710B9CB-6DD5-4278-2202-63A5724AB55C}"/>
                </a:ext>
              </a:extLst>
            </p:cNvPr>
            <p:cNvSpPr/>
            <p:nvPr/>
          </p:nvSpPr>
          <p:spPr>
            <a:xfrm>
              <a:off x="8504542" y="3877008"/>
              <a:ext cx="35242" cy="38100"/>
            </a:xfrm>
            <a:custGeom>
              <a:avLst/>
              <a:gdLst>
                <a:gd name="connsiteX0" fmla="*/ 35243 w 35242"/>
                <a:gd name="connsiteY0" fmla="*/ 19050 h 38100"/>
                <a:gd name="connsiteX1" fmla="*/ 17145 w 35242"/>
                <a:gd name="connsiteY1" fmla="*/ 38100 h 38100"/>
                <a:gd name="connsiteX2" fmla="*/ 0 w 35242"/>
                <a:gd name="connsiteY2" fmla="*/ 19050 h 38100"/>
                <a:gd name="connsiteX3" fmla="*/ 18097 w 35242"/>
                <a:gd name="connsiteY3" fmla="*/ 0 h 38100"/>
                <a:gd name="connsiteX4" fmla="*/ 35243 w 35242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" h="38100">
                  <a:moveTo>
                    <a:pt x="35243" y="19050"/>
                  </a:moveTo>
                  <a:cubicBezTo>
                    <a:pt x="35243" y="30480"/>
                    <a:pt x="27622" y="38100"/>
                    <a:pt x="17145" y="38100"/>
                  </a:cubicBezTo>
                  <a:cubicBezTo>
                    <a:pt x="7620" y="38100"/>
                    <a:pt x="0" y="29527"/>
                    <a:pt x="0" y="19050"/>
                  </a:cubicBezTo>
                  <a:cubicBezTo>
                    <a:pt x="0" y="7620"/>
                    <a:pt x="7620" y="0"/>
                    <a:pt x="18097" y="0"/>
                  </a:cubicBezTo>
                  <a:cubicBezTo>
                    <a:pt x="28575" y="952"/>
                    <a:pt x="35243" y="8572"/>
                    <a:pt x="35243" y="19050"/>
                  </a:cubicBezTo>
                  <a:close/>
                </a:path>
              </a:pathLst>
            </a:custGeom>
            <a:solidFill>
              <a:srgbClr val="2423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1" name="任意多边形: 形状 560">
              <a:extLst>
                <a:ext uri="{FF2B5EF4-FFF2-40B4-BE49-F238E27FC236}">
                  <a16:creationId xmlns:a16="http://schemas.microsoft.com/office/drawing/2014/main" id="{7F880DC4-F983-E050-540B-6DAA824F8861}"/>
                </a:ext>
              </a:extLst>
            </p:cNvPr>
            <p:cNvSpPr/>
            <p:nvPr/>
          </p:nvSpPr>
          <p:spPr>
            <a:xfrm>
              <a:off x="5946047" y="3826435"/>
              <a:ext cx="36275" cy="36365"/>
            </a:xfrm>
            <a:custGeom>
              <a:avLst/>
              <a:gdLst>
                <a:gd name="connsiteX0" fmla="*/ 19130 w 36275"/>
                <a:gd name="connsiteY0" fmla="*/ 90 h 36365"/>
                <a:gd name="connsiteX1" fmla="*/ 36275 w 36275"/>
                <a:gd name="connsiteY1" fmla="*/ 18187 h 36365"/>
                <a:gd name="connsiteX2" fmla="*/ 17225 w 36275"/>
                <a:gd name="connsiteY2" fmla="*/ 36285 h 36365"/>
                <a:gd name="connsiteX3" fmla="*/ 80 w 36275"/>
                <a:gd name="connsiteY3" fmla="*/ 16282 h 36365"/>
                <a:gd name="connsiteX4" fmla="*/ 19130 w 36275"/>
                <a:gd name="connsiteY4" fmla="*/ 90 h 36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75" h="36365">
                  <a:moveTo>
                    <a:pt x="19130" y="90"/>
                  </a:moveTo>
                  <a:cubicBezTo>
                    <a:pt x="29608" y="90"/>
                    <a:pt x="36275" y="7710"/>
                    <a:pt x="36275" y="18187"/>
                  </a:cubicBezTo>
                  <a:cubicBezTo>
                    <a:pt x="36275" y="29618"/>
                    <a:pt x="28655" y="37237"/>
                    <a:pt x="17225" y="36285"/>
                  </a:cubicBezTo>
                  <a:cubicBezTo>
                    <a:pt x="6748" y="36285"/>
                    <a:pt x="-872" y="27712"/>
                    <a:pt x="80" y="16282"/>
                  </a:cubicBezTo>
                  <a:cubicBezTo>
                    <a:pt x="1033" y="5805"/>
                    <a:pt x="8653" y="-863"/>
                    <a:pt x="19130" y="90"/>
                  </a:cubicBezTo>
                  <a:close/>
                </a:path>
              </a:pathLst>
            </a:custGeom>
            <a:solidFill>
              <a:srgbClr val="2323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2" name="任意多边形: 形状 561">
              <a:extLst>
                <a:ext uri="{FF2B5EF4-FFF2-40B4-BE49-F238E27FC236}">
                  <a16:creationId xmlns:a16="http://schemas.microsoft.com/office/drawing/2014/main" id="{214BE4FD-4181-1EC4-B47C-593006C92F01}"/>
                </a:ext>
              </a:extLst>
            </p:cNvPr>
            <p:cNvSpPr/>
            <p:nvPr/>
          </p:nvSpPr>
          <p:spPr>
            <a:xfrm>
              <a:off x="8673135" y="3627453"/>
              <a:ext cx="35314" cy="37147"/>
            </a:xfrm>
            <a:custGeom>
              <a:avLst/>
              <a:gdLst>
                <a:gd name="connsiteX0" fmla="*/ 35242 w 35314"/>
                <a:gd name="connsiteY0" fmla="*/ 19050 h 37147"/>
                <a:gd name="connsiteX1" fmla="*/ 18097 w 35314"/>
                <a:gd name="connsiteY1" fmla="*/ 37148 h 37147"/>
                <a:gd name="connsiteX2" fmla="*/ 0 w 35314"/>
                <a:gd name="connsiteY2" fmla="*/ 18098 h 37147"/>
                <a:gd name="connsiteX3" fmla="*/ 17145 w 35314"/>
                <a:gd name="connsiteY3" fmla="*/ 0 h 37147"/>
                <a:gd name="connsiteX4" fmla="*/ 35242 w 35314"/>
                <a:gd name="connsiteY4" fmla="*/ 19050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14" h="37147">
                  <a:moveTo>
                    <a:pt x="35242" y="19050"/>
                  </a:moveTo>
                  <a:cubicBezTo>
                    <a:pt x="35242" y="29527"/>
                    <a:pt x="27622" y="37148"/>
                    <a:pt x="18097" y="37148"/>
                  </a:cubicBezTo>
                  <a:cubicBezTo>
                    <a:pt x="7620" y="37148"/>
                    <a:pt x="0" y="29527"/>
                    <a:pt x="0" y="18098"/>
                  </a:cubicBezTo>
                  <a:cubicBezTo>
                    <a:pt x="0" y="7620"/>
                    <a:pt x="7620" y="0"/>
                    <a:pt x="17145" y="0"/>
                  </a:cubicBezTo>
                  <a:cubicBezTo>
                    <a:pt x="27622" y="0"/>
                    <a:pt x="36195" y="8573"/>
                    <a:pt x="35242" y="19050"/>
                  </a:cubicBezTo>
                  <a:close/>
                </a:path>
              </a:pathLst>
            </a:custGeom>
            <a:solidFill>
              <a:srgbClr val="2424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3" name="任意多边形: 形状 562">
              <a:extLst>
                <a:ext uri="{FF2B5EF4-FFF2-40B4-BE49-F238E27FC236}">
                  <a16:creationId xmlns:a16="http://schemas.microsoft.com/office/drawing/2014/main" id="{E819A402-687B-7D14-FFE3-66A0BEBD68EA}"/>
                </a:ext>
              </a:extLst>
            </p:cNvPr>
            <p:cNvSpPr/>
            <p:nvPr/>
          </p:nvSpPr>
          <p:spPr>
            <a:xfrm>
              <a:off x="5953747" y="3232165"/>
              <a:ext cx="35322" cy="36194"/>
            </a:xfrm>
            <a:custGeom>
              <a:avLst/>
              <a:gdLst>
                <a:gd name="connsiteX0" fmla="*/ 35242 w 35322"/>
                <a:gd name="connsiteY0" fmla="*/ 19050 h 36194"/>
                <a:gd name="connsiteX1" fmla="*/ 18097 w 35322"/>
                <a:gd name="connsiteY1" fmla="*/ 36195 h 36194"/>
                <a:gd name="connsiteX2" fmla="*/ 0 w 35322"/>
                <a:gd name="connsiteY2" fmla="*/ 17145 h 36194"/>
                <a:gd name="connsiteX3" fmla="*/ 18097 w 35322"/>
                <a:gd name="connsiteY3" fmla="*/ 0 h 36194"/>
                <a:gd name="connsiteX4" fmla="*/ 35242 w 35322"/>
                <a:gd name="connsiteY4" fmla="*/ 19050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22" h="36194">
                  <a:moveTo>
                    <a:pt x="35242" y="19050"/>
                  </a:moveTo>
                  <a:cubicBezTo>
                    <a:pt x="35242" y="29528"/>
                    <a:pt x="28575" y="36195"/>
                    <a:pt x="18097" y="36195"/>
                  </a:cubicBezTo>
                  <a:cubicBezTo>
                    <a:pt x="6667" y="36195"/>
                    <a:pt x="0" y="28575"/>
                    <a:pt x="0" y="17145"/>
                  </a:cubicBezTo>
                  <a:cubicBezTo>
                    <a:pt x="0" y="6668"/>
                    <a:pt x="7620" y="0"/>
                    <a:pt x="18097" y="0"/>
                  </a:cubicBezTo>
                  <a:cubicBezTo>
                    <a:pt x="28575" y="0"/>
                    <a:pt x="36195" y="7620"/>
                    <a:pt x="35242" y="19050"/>
                  </a:cubicBezTo>
                  <a:close/>
                </a:path>
              </a:pathLst>
            </a:custGeom>
            <a:solidFill>
              <a:srgbClr val="2422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4" name="任意多边形: 形状 563">
              <a:extLst>
                <a:ext uri="{FF2B5EF4-FFF2-40B4-BE49-F238E27FC236}">
                  <a16:creationId xmlns:a16="http://schemas.microsoft.com/office/drawing/2014/main" id="{B9797F6D-AB54-F092-0F85-7887D46E4DBD}"/>
                </a:ext>
              </a:extLst>
            </p:cNvPr>
            <p:cNvSpPr/>
            <p:nvPr/>
          </p:nvSpPr>
          <p:spPr>
            <a:xfrm>
              <a:off x="5535527" y="3283528"/>
              <a:ext cx="35405" cy="37219"/>
            </a:xfrm>
            <a:custGeom>
              <a:avLst/>
              <a:gdLst>
                <a:gd name="connsiteX0" fmla="*/ 35315 w 35405"/>
                <a:gd name="connsiteY0" fmla="*/ 19122 h 37219"/>
                <a:gd name="connsiteX1" fmla="*/ 18170 w 35405"/>
                <a:gd name="connsiteY1" fmla="*/ 37220 h 37219"/>
                <a:gd name="connsiteX2" fmla="*/ 72 w 35405"/>
                <a:gd name="connsiteY2" fmla="*/ 18170 h 37219"/>
                <a:gd name="connsiteX3" fmla="*/ 19122 w 35405"/>
                <a:gd name="connsiteY3" fmla="*/ 72 h 37219"/>
                <a:gd name="connsiteX4" fmla="*/ 35315 w 35405"/>
                <a:gd name="connsiteY4" fmla="*/ 19122 h 3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05" h="37219">
                  <a:moveTo>
                    <a:pt x="35315" y="19122"/>
                  </a:moveTo>
                  <a:cubicBezTo>
                    <a:pt x="35315" y="29600"/>
                    <a:pt x="28647" y="37220"/>
                    <a:pt x="18170" y="37220"/>
                  </a:cubicBezTo>
                  <a:cubicBezTo>
                    <a:pt x="7692" y="37220"/>
                    <a:pt x="-880" y="28647"/>
                    <a:pt x="72" y="18170"/>
                  </a:cubicBezTo>
                  <a:cubicBezTo>
                    <a:pt x="72" y="7693"/>
                    <a:pt x="8645" y="-880"/>
                    <a:pt x="19122" y="72"/>
                  </a:cubicBezTo>
                  <a:cubicBezTo>
                    <a:pt x="29600" y="1025"/>
                    <a:pt x="36267" y="7693"/>
                    <a:pt x="35315" y="19122"/>
                  </a:cubicBezTo>
                  <a:close/>
                </a:path>
              </a:pathLst>
            </a:custGeom>
            <a:solidFill>
              <a:srgbClr val="2323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5" name="任意多边形: 形状 564">
              <a:extLst>
                <a:ext uri="{FF2B5EF4-FFF2-40B4-BE49-F238E27FC236}">
                  <a16:creationId xmlns:a16="http://schemas.microsoft.com/office/drawing/2014/main" id="{9ED0D93B-56EA-A0FF-E208-FC6ACD22465A}"/>
                </a:ext>
              </a:extLst>
            </p:cNvPr>
            <p:cNvSpPr/>
            <p:nvPr/>
          </p:nvSpPr>
          <p:spPr>
            <a:xfrm>
              <a:off x="6781470" y="3532203"/>
              <a:ext cx="36195" cy="38172"/>
            </a:xfrm>
            <a:custGeom>
              <a:avLst/>
              <a:gdLst>
                <a:gd name="connsiteX0" fmla="*/ 36195 w 36195"/>
                <a:gd name="connsiteY0" fmla="*/ 19050 h 38172"/>
                <a:gd name="connsiteX1" fmla="*/ 19050 w 36195"/>
                <a:gd name="connsiteY1" fmla="*/ 38100 h 38172"/>
                <a:gd name="connsiteX2" fmla="*/ 0 w 36195"/>
                <a:gd name="connsiteY2" fmla="*/ 19050 h 38172"/>
                <a:gd name="connsiteX3" fmla="*/ 19050 w 36195"/>
                <a:gd name="connsiteY3" fmla="*/ 0 h 38172"/>
                <a:gd name="connsiteX4" fmla="*/ 36195 w 36195"/>
                <a:gd name="connsiteY4" fmla="*/ 19050 h 3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" h="38172">
                  <a:moveTo>
                    <a:pt x="36195" y="19050"/>
                  </a:moveTo>
                  <a:cubicBezTo>
                    <a:pt x="36195" y="29528"/>
                    <a:pt x="29528" y="37147"/>
                    <a:pt x="19050" y="38100"/>
                  </a:cubicBezTo>
                  <a:cubicBezTo>
                    <a:pt x="8572" y="39053"/>
                    <a:pt x="0" y="30480"/>
                    <a:pt x="0" y="19050"/>
                  </a:cubicBezTo>
                  <a:cubicBezTo>
                    <a:pt x="0" y="8572"/>
                    <a:pt x="8572" y="0"/>
                    <a:pt x="19050" y="0"/>
                  </a:cubicBezTo>
                  <a:cubicBezTo>
                    <a:pt x="28575" y="953"/>
                    <a:pt x="36195" y="8572"/>
                    <a:pt x="36195" y="19050"/>
                  </a:cubicBezTo>
                  <a:close/>
                </a:path>
              </a:pathLst>
            </a:custGeom>
            <a:solidFill>
              <a:srgbClr val="2726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6" name="任意多边形: 形状 565">
              <a:extLst>
                <a:ext uri="{FF2B5EF4-FFF2-40B4-BE49-F238E27FC236}">
                  <a16:creationId xmlns:a16="http://schemas.microsoft.com/office/drawing/2014/main" id="{564725CF-6521-F130-7220-A4BEFFCF8123}"/>
                </a:ext>
              </a:extLst>
            </p:cNvPr>
            <p:cNvSpPr/>
            <p:nvPr/>
          </p:nvSpPr>
          <p:spPr>
            <a:xfrm>
              <a:off x="7983525" y="3877008"/>
              <a:ext cx="36194" cy="38100"/>
            </a:xfrm>
            <a:custGeom>
              <a:avLst/>
              <a:gdLst>
                <a:gd name="connsiteX0" fmla="*/ 36195 w 36194"/>
                <a:gd name="connsiteY0" fmla="*/ 20002 h 38100"/>
                <a:gd name="connsiteX1" fmla="*/ 18097 w 36194"/>
                <a:gd name="connsiteY1" fmla="*/ 38100 h 38100"/>
                <a:gd name="connsiteX2" fmla="*/ 0 w 36194"/>
                <a:gd name="connsiteY2" fmla="*/ 18097 h 38100"/>
                <a:gd name="connsiteX3" fmla="*/ 18097 w 36194"/>
                <a:gd name="connsiteY3" fmla="*/ 0 h 38100"/>
                <a:gd name="connsiteX4" fmla="*/ 36195 w 36194"/>
                <a:gd name="connsiteY4" fmla="*/ 2000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" h="38100">
                  <a:moveTo>
                    <a:pt x="36195" y="20002"/>
                  </a:moveTo>
                  <a:cubicBezTo>
                    <a:pt x="36195" y="30480"/>
                    <a:pt x="28575" y="38100"/>
                    <a:pt x="18097" y="38100"/>
                  </a:cubicBezTo>
                  <a:cubicBezTo>
                    <a:pt x="7620" y="38100"/>
                    <a:pt x="0" y="29527"/>
                    <a:pt x="0" y="18097"/>
                  </a:cubicBezTo>
                  <a:cubicBezTo>
                    <a:pt x="0" y="7620"/>
                    <a:pt x="8572" y="0"/>
                    <a:pt x="18097" y="0"/>
                  </a:cubicBezTo>
                  <a:cubicBezTo>
                    <a:pt x="28575" y="0"/>
                    <a:pt x="36195" y="8572"/>
                    <a:pt x="36195" y="20002"/>
                  </a:cubicBezTo>
                  <a:close/>
                </a:path>
              </a:pathLst>
            </a:custGeom>
            <a:solidFill>
              <a:srgbClr val="2524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7" name="任意多边形: 形状 566">
              <a:extLst>
                <a:ext uri="{FF2B5EF4-FFF2-40B4-BE49-F238E27FC236}">
                  <a16:creationId xmlns:a16="http://schemas.microsoft.com/office/drawing/2014/main" id="{C02F62E9-4CFE-E2CE-9846-76820D745066}"/>
                </a:ext>
              </a:extLst>
            </p:cNvPr>
            <p:cNvSpPr/>
            <p:nvPr/>
          </p:nvSpPr>
          <p:spPr>
            <a:xfrm>
              <a:off x="7515847" y="3877880"/>
              <a:ext cx="35242" cy="37227"/>
            </a:xfrm>
            <a:custGeom>
              <a:avLst/>
              <a:gdLst>
                <a:gd name="connsiteX0" fmla="*/ 35242 w 35242"/>
                <a:gd name="connsiteY0" fmla="*/ 18178 h 37227"/>
                <a:gd name="connsiteX1" fmla="*/ 18097 w 35242"/>
                <a:gd name="connsiteY1" fmla="*/ 37228 h 37227"/>
                <a:gd name="connsiteX2" fmla="*/ 0 w 35242"/>
                <a:gd name="connsiteY2" fmla="*/ 18178 h 37227"/>
                <a:gd name="connsiteX3" fmla="*/ 19050 w 35242"/>
                <a:gd name="connsiteY3" fmla="*/ 80 h 37227"/>
                <a:gd name="connsiteX4" fmla="*/ 35242 w 35242"/>
                <a:gd name="connsiteY4" fmla="*/ 18178 h 3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" h="37227">
                  <a:moveTo>
                    <a:pt x="35242" y="18178"/>
                  </a:moveTo>
                  <a:cubicBezTo>
                    <a:pt x="35242" y="28655"/>
                    <a:pt x="27622" y="36275"/>
                    <a:pt x="18097" y="37228"/>
                  </a:cubicBezTo>
                  <a:cubicBezTo>
                    <a:pt x="7620" y="37228"/>
                    <a:pt x="0" y="29608"/>
                    <a:pt x="0" y="18178"/>
                  </a:cubicBezTo>
                  <a:cubicBezTo>
                    <a:pt x="0" y="6748"/>
                    <a:pt x="8572" y="-872"/>
                    <a:pt x="19050" y="80"/>
                  </a:cubicBezTo>
                  <a:cubicBezTo>
                    <a:pt x="28575" y="80"/>
                    <a:pt x="35242" y="7700"/>
                    <a:pt x="35242" y="18178"/>
                  </a:cubicBezTo>
                  <a:close/>
                </a:path>
              </a:pathLst>
            </a:custGeom>
            <a:solidFill>
              <a:srgbClr val="24232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8" name="任意多边形: 形状 567">
              <a:extLst>
                <a:ext uri="{FF2B5EF4-FFF2-40B4-BE49-F238E27FC236}">
                  <a16:creationId xmlns:a16="http://schemas.microsoft.com/office/drawing/2014/main" id="{3A6BFFE0-3284-3234-FE33-473A027AB9ED}"/>
                </a:ext>
              </a:extLst>
            </p:cNvPr>
            <p:cNvSpPr/>
            <p:nvPr/>
          </p:nvSpPr>
          <p:spPr>
            <a:xfrm>
              <a:off x="6136555" y="3026425"/>
              <a:ext cx="35395" cy="37147"/>
            </a:xfrm>
            <a:custGeom>
              <a:avLst/>
              <a:gdLst>
                <a:gd name="connsiteX0" fmla="*/ 35315 w 35395"/>
                <a:gd name="connsiteY0" fmla="*/ 19050 h 37147"/>
                <a:gd name="connsiteX1" fmla="*/ 18170 w 35395"/>
                <a:gd name="connsiteY1" fmla="*/ 37147 h 37147"/>
                <a:gd name="connsiteX2" fmla="*/ 72 w 35395"/>
                <a:gd name="connsiteY2" fmla="*/ 18097 h 37147"/>
                <a:gd name="connsiteX3" fmla="*/ 17217 w 35395"/>
                <a:gd name="connsiteY3" fmla="*/ 0 h 37147"/>
                <a:gd name="connsiteX4" fmla="*/ 35315 w 35395"/>
                <a:gd name="connsiteY4" fmla="*/ 19050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95" h="37147">
                  <a:moveTo>
                    <a:pt x="35315" y="19050"/>
                  </a:moveTo>
                  <a:cubicBezTo>
                    <a:pt x="35315" y="29528"/>
                    <a:pt x="28647" y="37147"/>
                    <a:pt x="18170" y="37147"/>
                  </a:cubicBezTo>
                  <a:cubicBezTo>
                    <a:pt x="7692" y="37147"/>
                    <a:pt x="-880" y="29528"/>
                    <a:pt x="72" y="18097"/>
                  </a:cubicBezTo>
                  <a:cubicBezTo>
                    <a:pt x="72" y="7620"/>
                    <a:pt x="7692" y="0"/>
                    <a:pt x="17217" y="0"/>
                  </a:cubicBezTo>
                  <a:cubicBezTo>
                    <a:pt x="28647" y="0"/>
                    <a:pt x="36267" y="8572"/>
                    <a:pt x="35315" y="19050"/>
                  </a:cubicBezTo>
                  <a:close/>
                </a:path>
              </a:pathLst>
            </a:custGeom>
            <a:solidFill>
              <a:srgbClr val="2222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9" name="任意多边形: 形状 568">
              <a:extLst>
                <a:ext uri="{FF2B5EF4-FFF2-40B4-BE49-F238E27FC236}">
                  <a16:creationId xmlns:a16="http://schemas.microsoft.com/office/drawing/2014/main" id="{B8678571-6855-722D-C251-B7DF5E190803}"/>
                </a:ext>
              </a:extLst>
            </p:cNvPr>
            <p:cNvSpPr/>
            <p:nvPr/>
          </p:nvSpPr>
          <p:spPr>
            <a:xfrm>
              <a:off x="7720635" y="3561730"/>
              <a:ext cx="35242" cy="37147"/>
            </a:xfrm>
            <a:custGeom>
              <a:avLst/>
              <a:gdLst>
                <a:gd name="connsiteX0" fmla="*/ 35242 w 35242"/>
                <a:gd name="connsiteY0" fmla="*/ 19050 h 37147"/>
                <a:gd name="connsiteX1" fmla="*/ 18097 w 35242"/>
                <a:gd name="connsiteY1" fmla="*/ 37147 h 37147"/>
                <a:gd name="connsiteX2" fmla="*/ 0 w 35242"/>
                <a:gd name="connsiteY2" fmla="*/ 18097 h 37147"/>
                <a:gd name="connsiteX3" fmla="*/ 19050 w 35242"/>
                <a:gd name="connsiteY3" fmla="*/ 0 h 37147"/>
                <a:gd name="connsiteX4" fmla="*/ 35242 w 35242"/>
                <a:gd name="connsiteY4" fmla="*/ 19050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" h="37147">
                  <a:moveTo>
                    <a:pt x="35242" y="19050"/>
                  </a:moveTo>
                  <a:cubicBezTo>
                    <a:pt x="35242" y="29528"/>
                    <a:pt x="28575" y="36195"/>
                    <a:pt x="18097" y="37147"/>
                  </a:cubicBezTo>
                  <a:cubicBezTo>
                    <a:pt x="6667" y="37147"/>
                    <a:pt x="0" y="29528"/>
                    <a:pt x="0" y="18097"/>
                  </a:cubicBezTo>
                  <a:cubicBezTo>
                    <a:pt x="0" y="6667"/>
                    <a:pt x="8572" y="0"/>
                    <a:pt x="19050" y="0"/>
                  </a:cubicBezTo>
                  <a:cubicBezTo>
                    <a:pt x="28575" y="953"/>
                    <a:pt x="35242" y="8572"/>
                    <a:pt x="35242" y="19050"/>
                  </a:cubicBezTo>
                  <a:close/>
                </a:path>
              </a:pathLst>
            </a:custGeom>
            <a:solidFill>
              <a:srgbClr val="2322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0" name="任意多边形: 形状 569">
              <a:extLst>
                <a:ext uri="{FF2B5EF4-FFF2-40B4-BE49-F238E27FC236}">
                  <a16:creationId xmlns:a16="http://schemas.microsoft.com/office/drawing/2014/main" id="{61800E39-E688-27D9-6BD4-EA1CF27226A9}"/>
                </a:ext>
              </a:extLst>
            </p:cNvPr>
            <p:cNvSpPr/>
            <p:nvPr/>
          </p:nvSpPr>
          <p:spPr>
            <a:xfrm>
              <a:off x="5785154" y="3041585"/>
              <a:ext cx="35242" cy="36355"/>
            </a:xfrm>
            <a:custGeom>
              <a:avLst/>
              <a:gdLst>
                <a:gd name="connsiteX0" fmla="*/ 35243 w 35242"/>
                <a:gd name="connsiteY0" fmla="*/ 18178 h 36355"/>
                <a:gd name="connsiteX1" fmla="*/ 17145 w 35242"/>
                <a:gd name="connsiteY1" fmla="*/ 36275 h 36355"/>
                <a:gd name="connsiteX2" fmla="*/ 0 w 35242"/>
                <a:gd name="connsiteY2" fmla="*/ 18178 h 36355"/>
                <a:gd name="connsiteX3" fmla="*/ 18098 w 35242"/>
                <a:gd name="connsiteY3" fmla="*/ 80 h 36355"/>
                <a:gd name="connsiteX4" fmla="*/ 35243 w 35242"/>
                <a:gd name="connsiteY4" fmla="*/ 18178 h 36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" h="36355">
                  <a:moveTo>
                    <a:pt x="35243" y="18178"/>
                  </a:moveTo>
                  <a:cubicBezTo>
                    <a:pt x="35243" y="29608"/>
                    <a:pt x="28575" y="37228"/>
                    <a:pt x="17145" y="36275"/>
                  </a:cubicBezTo>
                  <a:cubicBezTo>
                    <a:pt x="6668" y="36275"/>
                    <a:pt x="0" y="28655"/>
                    <a:pt x="0" y="18178"/>
                  </a:cubicBezTo>
                  <a:cubicBezTo>
                    <a:pt x="0" y="6748"/>
                    <a:pt x="7620" y="-872"/>
                    <a:pt x="18098" y="80"/>
                  </a:cubicBezTo>
                  <a:cubicBezTo>
                    <a:pt x="28575" y="1033"/>
                    <a:pt x="35243" y="7700"/>
                    <a:pt x="35243" y="18178"/>
                  </a:cubicBezTo>
                  <a:close/>
                </a:path>
              </a:pathLst>
            </a:custGeom>
            <a:solidFill>
              <a:srgbClr val="2323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1" name="任意多边形: 形状 570">
              <a:extLst>
                <a:ext uri="{FF2B5EF4-FFF2-40B4-BE49-F238E27FC236}">
                  <a16:creationId xmlns:a16="http://schemas.microsoft.com/office/drawing/2014/main" id="{51AE1807-63D3-92D0-28C3-8A4A82A8817E}"/>
                </a:ext>
              </a:extLst>
            </p:cNvPr>
            <p:cNvSpPr/>
            <p:nvPr/>
          </p:nvSpPr>
          <p:spPr>
            <a:xfrm>
              <a:off x="5528860" y="3839860"/>
              <a:ext cx="35314" cy="37147"/>
            </a:xfrm>
            <a:custGeom>
              <a:avLst/>
              <a:gdLst>
                <a:gd name="connsiteX0" fmla="*/ 18170 w 35314"/>
                <a:gd name="connsiteY0" fmla="*/ 37148 h 37147"/>
                <a:gd name="connsiteX1" fmla="*/ 72 w 35314"/>
                <a:gd name="connsiteY1" fmla="*/ 18098 h 37147"/>
                <a:gd name="connsiteX2" fmla="*/ 17217 w 35314"/>
                <a:gd name="connsiteY2" fmla="*/ 0 h 37147"/>
                <a:gd name="connsiteX3" fmla="*/ 35315 w 35314"/>
                <a:gd name="connsiteY3" fmla="*/ 18098 h 37147"/>
                <a:gd name="connsiteX4" fmla="*/ 18170 w 35314"/>
                <a:gd name="connsiteY4" fmla="*/ 37148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14" h="37147">
                  <a:moveTo>
                    <a:pt x="18170" y="37148"/>
                  </a:moveTo>
                  <a:cubicBezTo>
                    <a:pt x="7692" y="37148"/>
                    <a:pt x="-880" y="29528"/>
                    <a:pt x="72" y="18098"/>
                  </a:cubicBezTo>
                  <a:cubicBezTo>
                    <a:pt x="72" y="7620"/>
                    <a:pt x="7692" y="0"/>
                    <a:pt x="17217" y="0"/>
                  </a:cubicBezTo>
                  <a:cubicBezTo>
                    <a:pt x="28647" y="0"/>
                    <a:pt x="35315" y="6668"/>
                    <a:pt x="35315" y="18098"/>
                  </a:cubicBezTo>
                  <a:cubicBezTo>
                    <a:pt x="34362" y="30480"/>
                    <a:pt x="28647" y="37148"/>
                    <a:pt x="18170" y="37148"/>
                  </a:cubicBezTo>
                  <a:close/>
                </a:path>
              </a:pathLst>
            </a:custGeom>
            <a:solidFill>
              <a:srgbClr val="24232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2" name="任意多边形: 形状 571">
              <a:extLst>
                <a:ext uri="{FF2B5EF4-FFF2-40B4-BE49-F238E27FC236}">
                  <a16:creationId xmlns:a16="http://schemas.microsoft.com/office/drawing/2014/main" id="{1B4C0FDE-0B47-C520-5364-192FEE1A0D49}"/>
                </a:ext>
              </a:extLst>
            </p:cNvPr>
            <p:cNvSpPr/>
            <p:nvPr/>
          </p:nvSpPr>
          <p:spPr>
            <a:xfrm>
              <a:off x="8526450" y="3231212"/>
              <a:ext cx="35242" cy="37227"/>
            </a:xfrm>
            <a:custGeom>
              <a:avLst/>
              <a:gdLst>
                <a:gd name="connsiteX0" fmla="*/ 35242 w 35242"/>
                <a:gd name="connsiteY0" fmla="*/ 19050 h 37227"/>
                <a:gd name="connsiteX1" fmla="*/ 19050 w 35242"/>
                <a:gd name="connsiteY1" fmla="*/ 37147 h 37227"/>
                <a:gd name="connsiteX2" fmla="*/ 0 w 35242"/>
                <a:gd name="connsiteY2" fmla="*/ 19050 h 37227"/>
                <a:gd name="connsiteX3" fmla="*/ 18097 w 35242"/>
                <a:gd name="connsiteY3" fmla="*/ 0 h 37227"/>
                <a:gd name="connsiteX4" fmla="*/ 35242 w 35242"/>
                <a:gd name="connsiteY4" fmla="*/ 19050 h 3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42" h="37227">
                  <a:moveTo>
                    <a:pt x="35242" y="19050"/>
                  </a:moveTo>
                  <a:cubicBezTo>
                    <a:pt x="35242" y="30480"/>
                    <a:pt x="29527" y="37147"/>
                    <a:pt x="19050" y="37147"/>
                  </a:cubicBezTo>
                  <a:cubicBezTo>
                    <a:pt x="7620" y="38100"/>
                    <a:pt x="0" y="30480"/>
                    <a:pt x="0" y="19050"/>
                  </a:cubicBezTo>
                  <a:cubicBezTo>
                    <a:pt x="0" y="7620"/>
                    <a:pt x="7620" y="0"/>
                    <a:pt x="18097" y="0"/>
                  </a:cubicBezTo>
                  <a:cubicBezTo>
                    <a:pt x="28575" y="953"/>
                    <a:pt x="35242" y="8572"/>
                    <a:pt x="35242" y="19050"/>
                  </a:cubicBezTo>
                  <a:close/>
                </a:path>
              </a:pathLst>
            </a:custGeom>
            <a:solidFill>
              <a:srgbClr val="2322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3" name="任意多边形: 形状 572">
              <a:extLst>
                <a:ext uri="{FF2B5EF4-FFF2-40B4-BE49-F238E27FC236}">
                  <a16:creationId xmlns:a16="http://schemas.microsoft.com/office/drawing/2014/main" id="{F9C8AEC3-C79E-ED44-4A25-7CD9D3F334E8}"/>
                </a:ext>
              </a:extLst>
            </p:cNvPr>
            <p:cNvSpPr/>
            <p:nvPr/>
          </p:nvSpPr>
          <p:spPr>
            <a:xfrm>
              <a:off x="7199617" y="3562683"/>
              <a:ext cx="35332" cy="36194"/>
            </a:xfrm>
            <a:custGeom>
              <a:avLst/>
              <a:gdLst>
                <a:gd name="connsiteX0" fmla="*/ 17145 w 35332"/>
                <a:gd name="connsiteY0" fmla="*/ 0 h 36194"/>
                <a:gd name="connsiteX1" fmla="*/ 35243 w 35332"/>
                <a:gd name="connsiteY1" fmla="*/ 17145 h 36194"/>
                <a:gd name="connsiteX2" fmla="*/ 18097 w 35332"/>
                <a:gd name="connsiteY2" fmla="*/ 36195 h 36194"/>
                <a:gd name="connsiteX3" fmla="*/ 0 w 35332"/>
                <a:gd name="connsiteY3" fmla="*/ 17145 h 36194"/>
                <a:gd name="connsiteX4" fmla="*/ 17145 w 35332"/>
                <a:gd name="connsiteY4" fmla="*/ 0 h 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32" h="36194">
                  <a:moveTo>
                    <a:pt x="17145" y="0"/>
                  </a:moveTo>
                  <a:cubicBezTo>
                    <a:pt x="27622" y="0"/>
                    <a:pt x="34290" y="6667"/>
                    <a:pt x="35243" y="17145"/>
                  </a:cubicBezTo>
                  <a:cubicBezTo>
                    <a:pt x="36195" y="28575"/>
                    <a:pt x="29528" y="36195"/>
                    <a:pt x="18097" y="36195"/>
                  </a:cubicBezTo>
                  <a:cubicBezTo>
                    <a:pt x="7620" y="36195"/>
                    <a:pt x="0" y="28575"/>
                    <a:pt x="0" y="17145"/>
                  </a:cubicBezTo>
                  <a:cubicBezTo>
                    <a:pt x="0" y="6667"/>
                    <a:pt x="7620" y="0"/>
                    <a:pt x="17145" y="0"/>
                  </a:cubicBezTo>
                  <a:close/>
                </a:path>
              </a:pathLst>
            </a:custGeom>
            <a:solidFill>
              <a:srgbClr val="2222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4" name="任意多边形: 形状 573">
              <a:extLst>
                <a:ext uri="{FF2B5EF4-FFF2-40B4-BE49-F238E27FC236}">
                  <a16:creationId xmlns:a16="http://schemas.microsoft.com/office/drawing/2014/main" id="{C2D5BFCF-2AB6-B0CB-94D3-FFD5F099B6BA}"/>
                </a:ext>
              </a:extLst>
            </p:cNvPr>
            <p:cNvSpPr/>
            <p:nvPr/>
          </p:nvSpPr>
          <p:spPr>
            <a:xfrm>
              <a:off x="8819739" y="3400758"/>
              <a:ext cx="35589" cy="37147"/>
            </a:xfrm>
            <a:custGeom>
              <a:avLst/>
              <a:gdLst>
                <a:gd name="connsiteX0" fmla="*/ 18178 w 35589"/>
                <a:gd name="connsiteY0" fmla="*/ 37147 h 37147"/>
                <a:gd name="connsiteX1" fmla="*/ 80 w 35589"/>
                <a:gd name="connsiteY1" fmla="*/ 20002 h 37147"/>
                <a:gd name="connsiteX2" fmla="*/ 17225 w 35589"/>
                <a:gd name="connsiteY2" fmla="*/ 0 h 37147"/>
                <a:gd name="connsiteX3" fmla="*/ 35323 w 35589"/>
                <a:gd name="connsiteY3" fmla="*/ 17145 h 37147"/>
                <a:gd name="connsiteX4" fmla="*/ 18178 w 35589"/>
                <a:gd name="connsiteY4" fmla="*/ 37147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89" h="37147">
                  <a:moveTo>
                    <a:pt x="18178" y="37147"/>
                  </a:moveTo>
                  <a:cubicBezTo>
                    <a:pt x="7700" y="37147"/>
                    <a:pt x="1033" y="30480"/>
                    <a:pt x="80" y="20002"/>
                  </a:cubicBezTo>
                  <a:cubicBezTo>
                    <a:pt x="-872" y="8572"/>
                    <a:pt x="6748" y="952"/>
                    <a:pt x="17225" y="0"/>
                  </a:cubicBezTo>
                  <a:cubicBezTo>
                    <a:pt x="27703" y="0"/>
                    <a:pt x="35323" y="6667"/>
                    <a:pt x="35323" y="17145"/>
                  </a:cubicBezTo>
                  <a:cubicBezTo>
                    <a:pt x="37228" y="27622"/>
                    <a:pt x="28655" y="36195"/>
                    <a:pt x="18178" y="37147"/>
                  </a:cubicBezTo>
                  <a:close/>
                </a:path>
              </a:pathLst>
            </a:custGeom>
            <a:solidFill>
              <a:srgbClr val="2221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5" name="任意多边形: 形状 574">
              <a:extLst>
                <a:ext uri="{FF2B5EF4-FFF2-40B4-BE49-F238E27FC236}">
                  <a16:creationId xmlns:a16="http://schemas.microsoft.com/office/drawing/2014/main" id="{715041A4-6159-B612-DD80-970B1E585AA9}"/>
                </a:ext>
              </a:extLst>
            </p:cNvPr>
            <p:cNvSpPr/>
            <p:nvPr/>
          </p:nvSpPr>
          <p:spPr>
            <a:xfrm>
              <a:off x="6965302" y="3847480"/>
              <a:ext cx="35315" cy="37147"/>
            </a:xfrm>
            <a:custGeom>
              <a:avLst/>
              <a:gdLst>
                <a:gd name="connsiteX0" fmla="*/ 18098 w 35315"/>
                <a:gd name="connsiteY0" fmla="*/ 37148 h 37147"/>
                <a:gd name="connsiteX1" fmla="*/ 0 w 35315"/>
                <a:gd name="connsiteY1" fmla="*/ 18098 h 37147"/>
                <a:gd name="connsiteX2" fmla="*/ 17145 w 35315"/>
                <a:gd name="connsiteY2" fmla="*/ 0 h 37147"/>
                <a:gd name="connsiteX3" fmla="*/ 35243 w 35315"/>
                <a:gd name="connsiteY3" fmla="*/ 19050 h 37147"/>
                <a:gd name="connsiteX4" fmla="*/ 18098 w 35315"/>
                <a:gd name="connsiteY4" fmla="*/ 37148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15" h="37147">
                  <a:moveTo>
                    <a:pt x="18098" y="37148"/>
                  </a:moveTo>
                  <a:cubicBezTo>
                    <a:pt x="6668" y="37148"/>
                    <a:pt x="0" y="29528"/>
                    <a:pt x="0" y="18098"/>
                  </a:cubicBezTo>
                  <a:cubicBezTo>
                    <a:pt x="0" y="7620"/>
                    <a:pt x="7620" y="953"/>
                    <a:pt x="17145" y="0"/>
                  </a:cubicBezTo>
                  <a:cubicBezTo>
                    <a:pt x="27623" y="0"/>
                    <a:pt x="36195" y="7620"/>
                    <a:pt x="35243" y="19050"/>
                  </a:cubicBezTo>
                  <a:cubicBezTo>
                    <a:pt x="35243" y="29528"/>
                    <a:pt x="28575" y="37148"/>
                    <a:pt x="18098" y="37148"/>
                  </a:cubicBezTo>
                  <a:close/>
                </a:path>
              </a:pathLst>
            </a:custGeom>
            <a:solidFill>
              <a:srgbClr val="2221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6" name="任意多边形: 形状 575">
              <a:extLst>
                <a:ext uri="{FF2B5EF4-FFF2-40B4-BE49-F238E27FC236}">
                  <a16:creationId xmlns:a16="http://schemas.microsoft.com/office/drawing/2014/main" id="{0BB7E1A8-94B6-1634-EAA8-8A7428830414}"/>
                </a:ext>
              </a:extLst>
            </p:cNvPr>
            <p:cNvSpPr/>
            <p:nvPr/>
          </p:nvSpPr>
          <p:spPr>
            <a:xfrm>
              <a:off x="6818617" y="1482302"/>
              <a:ext cx="294679" cy="98907"/>
            </a:xfrm>
            <a:custGeom>
              <a:avLst/>
              <a:gdLst>
                <a:gd name="connsiteX0" fmla="*/ 75248 w 294679"/>
                <a:gd name="connsiteY0" fmla="*/ 37268 h 98907"/>
                <a:gd name="connsiteX1" fmla="*/ 83820 w 294679"/>
                <a:gd name="connsiteY1" fmla="*/ 26791 h 98907"/>
                <a:gd name="connsiteX2" fmla="*/ 97155 w 294679"/>
                <a:gd name="connsiteY2" fmla="*/ 121 h 98907"/>
                <a:gd name="connsiteX3" fmla="*/ 116205 w 294679"/>
                <a:gd name="connsiteY3" fmla="*/ 11551 h 98907"/>
                <a:gd name="connsiteX4" fmla="*/ 119063 w 294679"/>
                <a:gd name="connsiteY4" fmla="*/ 24886 h 98907"/>
                <a:gd name="connsiteX5" fmla="*/ 249555 w 294679"/>
                <a:gd name="connsiteY5" fmla="*/ 40126 h 98907"/>
                <a:gd name="connsiteX6" fmla="*/ 285750 w 294679"/>
                <a:gd name="connsiteY6" fmla="*/ 61081 h 98907"/>
                <a:gd name="connsiteX7" fmla="*/ 291465 w 294679"/>
                <a:gd name="connsiteY7" fmla="*/ 87751 h 98907"/>
                <a:gd name="connsiteX8" fmla="*/ 269558 w 294679"/>
                <a:gd name="connsiteY8" fmla="*/ 94418 h 98907"/>
                <a:gd name="connsiteX9" fmla="*/ 260985 w 294679"/>
                <a:gd name="connsiteY9" fmla="*/ 88703 h 98907"/>
                <a:gd name="connsiteX10" fmla="*/ 55245 w 294679"/>
                <a:gd name="connsiteY10" fmla="*/ 90608 h 98907"/>
                <a:gd name="connsiteX11" fmla="*/ 47625 w 294679"/>
                <a:gd name="connsiteY11" fmla="*/ 95371 h 98907"/>
                <a:gd name="connsiteX12" fmla="*/ 23813 w 294679"/>
                <a:gd name="connsiteY12" fmla="*/ 90608 h 98907"/>
                <a:gd name="connsiteX13" fmla="*/ 10478 w 294679"/>
                <a:gd name="connsiteY13" fmla="*/ 78226 h 98907"/>
                <a:gd name="connsiteX14" fmla="*/ 0 w 294679"/>
                <a:gd name="connsiteY14" fmla="*/ 60128 h 98907"/>
                <a:gd name="connsiteX15" fmla="*/ 10478 w 294679"/>
                <a:gd name="connsiteY15" fmla="*/ 44888 h 98907"/>
                <a:gd name="connsiteX16" fmla="*/ 31433 w 294679"/>
                <a:gd name="connsiteY16" fmla="*/ 49651 h 98907"/>
                <a:gd name="connsiteX17" fmla="*/ 35243 w 294679"/>
                <a:gd name="connsiteY17" fmla="*/ 55366 h 98907"/>
                <a:gd name="connsiteX18" fmla="*/ 42863 w 294679"/>
                <a:gd name="connsiteY18" fmla="*/ 53461 h 98907"/>
                <a:gd name="connsiteX19" fmla="*/ 43815 w 294679"/>
                <a:gd name="connsiteY19" fmla="*/ 47746 h 98907"/>
                <a:gd name="connsiteX20" fmla="*/ 37148 w 294679"/>
                <a:gd name="connsiteY20" fmla="*/ 36316 h 98907"/>
                <a:gd name="connsiteX21" fmla="*/ 48578 w 294679"/>
                <a:gd name="connsiteY21" fmla="*/ 15361 h 98907"/>
                <a:gd name="connsiteX22" fmla="*/ 71438 w 294679"/>
                <a:gd name="connsiteY22" fmla="*/ 26791 h 98907"/>
                <a:gd name="connsiteX23" fmla="*/ 75248 w 294679"/>
                <a:gd name="connsiteY23" fmla="*/ 37268 h 9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4679" h="98907">
                  <a:moveTo>
                    <a:pt x="75248" y="37268"/>
                  </a:moveTo>
                  <a:cubicBezTo>
                    <a:pt x="82868" y="35363"/>
                    <a:pt x="88583" y="36316"/>
                    <a:pt x="83820" y="26791"/>
                  </a:cubicBezTo>
                  <a:cubicBezTo>
                    <a:pt x="78105" y="13456"/>
                    <a:pt x="84773" y="2026"/>
                    <a:pt x="97155" y="121"/>
                  </a:cubicBezTo>
                  <a:cubicBezTo>
                    <a:pt x="105728" y="-832"/>
                    <a:pt x="113348" y="3931"/>
                    <a:pt x="116205" y="11551"/>
                  </a:cubicBezTo>
                  <a:cubicBezTo>
                    <a:pt x="118110" y="16313"/>
                    <a:pt x="115253" y="21076"/>
                    <a:pt x="119063" y="24886"/>
                  </a:cubicBezTo>
                  <a:cubicBezTo>
                    <a:pt x="163830" y="18218"/>
                    <a:pt x="207645" y="22028"/>
                    <a:pt x="249555" y="40126"/>
                  </a:cubicBezTo>
                  <a:cubicBezTo>
                    <a:pt x="262890" y="45841"/>
                    <a:pt x="275272" y="52508"/>
                    <a:pt x="285750" y="61081"/>
                  </a:cubicBezTo>
                  <a:cubicBezTo>
                    <a:pt x="295275" y="68701"/>
                    <a:pt x="297180" y="78226"/>
                    <a:pt x="291465" y="87751"/>
                  </a:cubicBezTo>
                  <a:cubicBezTo>
                    <a:pt x="286703" y="96323"/>
                    <a:pt x="278130" y="99181"/>
                    <a:pt x="269558" y="94418"/>
                  </a:cubicBezTo>
                  <a:cubicBezTo>
                    <a:pt x="266700" y="92513"/>
                    <a:pt x="263843" y="90608"/>
                    <a:pt x="260985" y="88703"/>
                  </a:cubicBezTo>
                  <a:cubicBezTo>
                    <a:pt x="192405" y="47746"/>
                    <a:pt x="123825" y="48698"/>
                    <a:pt x="55245" y="90608"/>
                  </a:cubicBezTo>
                  <a:cubicBezTo>
                    <a:pt x="52388" y="92513"/>
                    <a:pt x="50483" y="94418"/>
                    <a:pt x="47625" y="95371"/>
                  </a:cubicBezTo>
                  <a:cubicBezTo>
                    <a:pt x="37148" y="101086"/>
                    <a:pt x="30480" y="100133"/>
                    <a:pt x="23813" y="90608"/>
                  </a:cubicBezTo>
                  <a:cubicBezTo>
                    <a:pt x="20003" y="84893"/>
                    <a:pt x="18098" y="80131"/>
                    <a:pt x="10478" y="78226"/>
                  </a:cubicBezTo>
                  <a:cubicBezTo>
                    <a:pt x="1905" y="76321"/>
                    <a:pt x="0" y="67748"/>
                    <a:pt x="0" y="60128"/>
                  </a:cubicBezTo>
                  <a:cubicBezTo>
                    <a:pt x="953" y="53461"/>
                    <a:pt x="3810" y="47746"/>
                    <a:pt x="10478" y="44888"/>
                  </a:cubicBezTo>
                  <a:cubicBezTo>
                    <a:pt x="18098" y="42031"/>
                    <a:pt x="25718" y="42983"/>
                    <a:pt x="31433" y="49651"/>
                  </a:cubicBezTo>
                  <a:cubicBezTo>
                    <a:pt x="33338" y="51556"/>
                    <a:pt x="33338" y="53461"/>
                    <a:pt x="35243" y="55366"/>
                  </a:cubicBezTo>
                  <a:cubicBezTo>
                    <a:pt x="38100" y="58223"/>
                    <a:pt x="40958" y="55366"/>
                    <a:pt x="42863" y="53461"/>
                  </a:cubicBezTo>
                  <a:cubicBezTo>
                    <a:pt x="44768" y="52508"/>
                    <a:pt x="45720" y="49651"/>
                    <a:pt x="43815" y="47746"/>
                  </a:cubicBezTo>
                  <a:cubicBezTo>
                    <a:pt x="40005" y="43936"/>
                    <a:pt x="38100" y="41078"/>
                    <a:pt x="37148" y="36316"/>
                  </a:cubicBezTo>
                  <a:cubicBezTo>
                    <a:pt x="35243" y="25838"/>
                    <a:pt x="40005" y="18218"/>
                    <a:pt x="48578" y="15361"/>
                  </a:cubicBezTo>
                  <a:cubicBezTo>
                    <a:pt x="58103" y="12503"/>
                    <a:pt x="67628" y="16313"/>
                    <a:pt x="71438" y="26791"/>
                  </a:cubicBezTo>
                  <a:cubicBezTo>
                    <a:pt x="74295" y="29648"/>
                    <a:pt x="74295" y="33458"/>
                    <a:pt x="75248" y="37268"/>
                  </a:cubicBezTo>
                  <a:close/>
                </a:path>
              </a:pathLst>
            </a:custGeom>
            <a:solidFill>
              <a:srgbClr val="533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7" name="任意多边形: 形状 576">
              <a:extLst>
                <a:ext uri="{FF2B5EF4-FFF2-40B4-BE49-F238E27FC236}">
                  <a16:creationId xmlns:a16="http://schemas.microsoft.com/office/drawing/2014/main" id="{C88EDD20-58F4-CCE3-BC1D-9EA6BE1049EB}"/>
                </a:ext>
              </a:extLst>
            </p:cNvPr>
            <p:cNvSpPr/>
            <p:nvPr/>
          </p:nvSpPr>
          <p:spPr>
            <a:xfrm>
              <a:off x="7306892" y="1482302"/>
              <a:ext cx="294679" cy="98907"/>
            </a:xfrm>
            <a:custGeom>
              <a:avLst/>
              <a:gdLst>
                <a:gd name="connsiteX0" fmla="*/ 219432 w 294679"/>
                <a:gd name="connsiteY0" fmla="*/ 37268 h 98907"/>
                <a:gd name="connsiteX1" fmla="*/ 210860 w 294679"/>
                <a:gd name="connsiteY1" fmla="*/ 26791 h 98907"/>
                <a:gd name="connsiteX2" fmla="*/ 197525 w 294679"/>
                <a:gd name="connsiteY2" fmla="*/ 121 h 98907"/>
                <a:gd name="connsiteX3" fmla="*/ 178475 w 294679"/>
                <a:gd name="connsiteY3" fmla="*/ 11551 h 98907"/>
                <a:gd name="connsiteX4" fmla="*/ 175617 w 294679"/>
                <a:gd name="connsiteY4" fmla="*/ 24886 h 98907"/>
                <a:gd name="connsiteX5" fmla="*/ 45125 w 294679"/>
                <a:gd name="connsiteY5" fmla="*/ 40126 h 98907"/>
                <a:gd name="connsiteX6" fmla="*/ 8930 w 294679"/>
                <a:gd name="connsiteY6" fmla="*/ 61081 h 98907"/>
                <a:gd name="connsiteX7" fmla="*/ 3215 w 294679"/>
                <a:gd name="connsiteY7" fmla="*/ 87751 h 98907"/>
                <a:gd name="connsiteX8" fmla="*/ 25122 w 294679"/>
                <a:gd name="connsiteY8" fmla="*/ 94418 h 98907"/>
                <a:gd name="connsiteX9" fmla="*/ 33695 w 294679"/>
                <a:gd name="connsiteY9" fmla="*/ 88703 h 98907"/>
                <a:gd name="connsiteX10" fmla="*/ 239435 w 294679"/>
                <a:gd name="connsiteY10" fmla="*/ 90608 h 98907"/>
                <a:gd name="connsiteX11" fmla="*/ 247055 w 294679"/>
                <a:gd name="connsiteY11" fmla="*/ 95371 h 98907"/>
                <a:gd name="connsiteX12" fmla="*/ 270867 w 294679"/>
                <a:gd name="connsiteY12" fmla="*/ 90608 h 98907"/>
                <a:gd name="connsiteX13" fmla="*/ 284202 w 294679"/>
                <a:gd name="connsiteY13" fmla="*/ 78226 h 98907"/>
                <a:gd name="connsiteX14" fmla="*/ 294680 w 294679"/>
                <a:gd name="connsiteY14" fmla="*/ 60128 h 98907"/>
                <a:gd name="connsiteX15" fmla="*/ 284202 w 294679"/>
                <a:gd name="connsiteY15" fmla="*/ 44888 h 98907"/>
                <a:gd name="connsiteX16" fmla="*/ 263247 w 294679"/>
                <a:gd name="connsiteY16" fmla="*/ 49651 h 98907"/>
                <a:gd name="connsiteX17" fmla="*/ 259437 w 294679"/>
                <a:gd name="connsiteY17" fmla="*/ 55366 h 98907"/>
                <a:gd name="connsiteX18" fmla="*/ 251817 w 294679"/>
                <a:gd name="connsiteY18" fmla="*/ 53461 h 98907"/>
                <a:gd name="connsiteX19" fmla="*/ 250865 w 294679"/>
                <a:gd name="connsiteY19" fmla="*/ 47746 h 98907"/>
                <a:gd name="connsiteX20" fmla="*/ 257532 w 294679"/>
                <a:gd name="connsiteY20" fmla="*/ 36316 h 98907"/>
                <a:gd name="connsiteX21" fmla="*/ 246102 w 294679"/>
                <a:gd name="connsiteY21" fmla="*/ 15361 h 98907"/>
                <a:gd name="connsiteX22" fmla="*/ 223242 w 294679"/>
                <a:gd name="connsiteY22" fmla="*/ 26791 h 98907"/>
                <a:gd name="connsiteX23" fmla="*/ 219432 w 294679"/>
                <a:gd name="connsiteY23" fmla="*/ 37268 h 9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4679" h="98907">
                  <a:moveTo>
                    <a:pt x="219432" y="37268"/>
                  </a:moveTo>
                  <a:cubicBezTo>
                    <a:pt x="211812" y="35363"/>
                    <a:pt x="206097" y="36316"/>
                    <a:pt x="210860" y="26791"/>
                  </a:cubicBezTo>
                  <a:cubicBezTo>
                    <a:pt x="216575" y="13456"/>
                    <a:pt x="209907" y="2026"/>
                    <a:pt x="197525" y="121"/>
                  </a:cubicBezTo>
                  <a:cubicBezTo>
                    <a:pt x="188952" y="-832"/>
                    <a:pt x="181332" y="3931"/>
                    <a:pt x="178475" y="11551"/>
                  </a:cubicBezTo>
                  <a:cubicBezTo>
                    <a:pt x="176570" y="16313"/>
                    <a:pt x="179427" y="21076"/>
                    <a:pt x="175617" y="24886"/>
                  </a:cubicBezTo>
                  <a:cubicBezTo>
                    <a:pt x="130850" y="18218"/>
                    <a:pt x="87035" y="22028"/>
                    <a:pt x="45125" y="40126"/>
                  </a:cubicBezTo>
                  <a:cubicBezTo>
                    <a:pt x="31790" y="45841"/>
                    <a:pt x="19407" y="52508"/>
                    <a:pt x="8930" y="61081"/>
                  </a:cubicBezTo>
                  <a:cubicBezTo>
                    <a:pt x="-595" y="68701"/>
                    <a:pt x="-2500" y="78226"/>
                    <a:pt x="3215" y="87751"/>
                  </a:cubicBezTo>
                  <a:cubicBezTo>
                    <a:pt x="7977" y="96323"/>
                    <a:pt x="16550" y="99181"/>
                    <a:pt x="25122" y="94418"/>
                  </a:cubicBezTo>
                  <a:cubicBezTo>
                    <a:pt x="27980" y="92513"/>
                    <a:pt x="30837" y="90608"/>
                    <a:pt x="33695" y="88703"/>
                  </a:cubicBezTo>
                  <a:cubicBezTo>
                    <a:pt x="102275" y="47746"/>
                    <a:pt x="170855" y="48698"/>
                    <a:pt x="239435" y="90608"/>
                  </a:cubicBezTo>
                  <a:cubicBezTo>
                    <a:pt x="242292" y="92513"/>
                    <a:pt x="244197" y="94418"/>
                    <a:pt x="247055" y="95371"/>
                  </a:cubicBezTo>
                  <a:cubicBezTo>
                    <a:pt x="257532" y="101086"/>
                    <a:pt x="264200" y="100133"/>
                    <a:pt x="270867" y="90608"/>
                  </a:cubicBezTo>
                  <a:cubicBezTo>
                    <a:pt x="274677" y="84893"/>
                    <a:pt x="276582" y="80131"/>
                    <a:pt x="284202" y="78226"/>
                  </a:cubicBezTo>
                  <a:cubicBezTo>
                    <a:pt x="292775" y="76321"/>
                    <a:pt x="294680" y="67748"/>
                    <a:pt x="294680" y="60128"/>
                  </a:cubicBezTo>
                  <a:cubicBezTo>
                    <a:pt x="293727" y="53461"/>
                    <a:pt x="290870" y="47746"/>
                    <a:pt x="284202" y="44888"/>
                  </a:cubicBezTo>
                  <a:cubicBezTo>
                    <a:pt x="276582" y="42031"/>
                    <a:pt x="268962" y="42983"/>
                    <a:pt x="263247" y="49651"/>
                  </a:cubicBezTo>
                  <a:cubicBezTo>
                    <a:pt x="261342" y="51556"/>
                    <a:pt x="261342" y="53461"/>
                    <a:pt x="259437" y="55366"/>
                  </a:cubicBezTo>
                  <a:cubicBezTo>
                    <a:pt x="256580" y="58223"/>
                    <a:pt x="253722" y="55366"/>
                    <a:pt x="251817" y="53461"/>
                  </a:cubicBezTo>
                  <a:cubicBezTo>
                    <a:pt x="249912" y="52508"/>
                    <a:pt x="248960" y="49651"/>
                    <a:pt x="250865" y="47746"/>
                  </a:cubicBezTo>
                  <a:cubicBezTo>
                    <a:pt x="254675" y="43936"/>
                    <a:pt x="256580" y="41078"/>
                    <a:pt x="257532" y="36316"/>
                  </a:cubicBezTo>
                  <a:cubicBezTo>
                    <a:pt x="259437" y="25838"/>
                    <a:pt x="254675" y="18218"/>
                    <a:pt x="246102" y="15361"/>
                  </a:cubicBezTo>
                  <a:cubicBezTo>
                    <a:pt x="236577" y="12503"/>
                    <a:pt x="227052" y="16313"/>
                    <a:pt x="223242" y="26791"/>
                  </a:cubicBezTo>
                  <a:cubicBezTo>
                    <a:pt x="220385" y="29648"/>
                    <a:pt x="220385" y="33458"/>
                    <a:pt x="219432" y="37268"/>
                  </a:cubicBezTo>
                  <a:close/>
                </a:path>
              </a:pathLst>
            </a:custGeom>
            <a:solidFill>
              <a:srgbClr val="533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8" name="任意多边形: 形状 577">
              <a:extLst>
                <a:ext uri="{FF2B5EF4-FFF2-40B4-BE49-F238E27FC236}">
                  <a16:creationId xmlns:a16="http://schemas.microsoft.com/office/drawing/2014/main" id="{A1DF9632-C41C-B2BA-F90E-2CC0AB0E53AE}"/>
                </a:ext>
              </a:extLst>
            </p:cNvPr>
            <p:cNvSpPr/>
            <p:nvPr/>
          </p:nvSpPr>
          <p:spPr>
            <a:xfrm>
              <a:off x="7121023" y="1832771"/>
              <a:ext cx="214572" cy="101136"/>
            </a:xfrm>
            <a:custGeom>
              <a:avLst/>
              <a:gdLst>
                <a:gd name="connsiteX0" fmla="*/ 106216 w 214572"/>
                <a:gd name="connsiteY0" fmla="*/ 101137 h 101136"/>
                <a:gd name="connsiteX1" fmla="*/ 44304 w 214572"/>
                <a:gd name="connsiteY1" fmla="*/ 76372 h 101136"/>
                <a:gd name="connsiteX2" fmla="*/ 4299 w 214572"/>
                <a:gd name="connsiteY2" fmla="*/ 29699 h 101136"/>
                <a:gd name="connsiteX3" fmla="*/ 8109 w 214572"/>
                <a:gd name="connsiteY3" fmla="*/ 3982 h 101136"/>
                <a:gd name="connsiteX4" fmla="*/ 34779 w 214572"/>
                <a:gd name="connsiteY4" fmla="*/ 8744 h 101136"/>
                <a:gd name="connsiteX5" fmla="*/ 68116 w 214572"/>
                <a:gd name="connsiteY5" fmla="*/ 48749 h 101136"/>
                <a:gd name="connsiteX6" fmla="*/ 161461 w 214572"/>
                <a:gd name="connsiteY6" fmla="*/ 41129 h 101136"/>
                <a:gd name="connsiteX7" fmla="*/ 178606 w 214572"/>
                <a:gd name="connsiteY7" fmla="*/ 12554 h 101136"/>
                <a:gd name="connsiteX8" fmla="*/ 198609 w 214572"/>
                <a:gd name="connsiteY8" fmla="*/ 172 h 101136"/>
                <a:gd name="connsiteX9" fmla="*/ 213849 w 214572"/>
                <a:gd name="connsiteY9" fmla="*/ 22079 h 101136"/>
                <a:gd name="connsiteX10" fmla="*/ 106216 w 214572"/>
                <a:gd name="connsiteY10" fmla="*/ 101137 h 101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572" h="101136">
                  <a:moveTo>
                    <a:pt x="106216" y="101137"/>
                  </a:moveTo>
                  <a:cubicBezTo>
                    <a:pt x="85261" y="101137"/>
                    <a:pt x="63354" y="92564"/>
                    <a:pt x="44304" y="76372"/>
                  </a:cubicBezTo>
                  <a:cubicBezTo>
                    <a:pt x="28111" y="63037"/>
                    <a:pt x="15729" y="46844"/>
                    <a:pt x="4299" y="29699"/>
                  </a:cubicBezTo>
                  <a:cubicBezTo>
                    <a:pt x="-2369" y="19222"/>
                    <a:pt x="-1416" y="9697"/>
                    <a:pt x="8109" y="3982"/>
                  </a:cubicBezTo>
                  <a:cubicBezTo>
                    <a:pt x="17634" y="-1733"/>
                    <a:pt x="27159" y="-781"/>
                    <a:pt x="34779" y="8744"/>
                  </a:cubicBezTo>
                  <a:cubicBezTo>
                    <a:pt x="45256" y="23032"/>
                    <a:pt x="54781" y="37319"/>
                    <a:pt x="68116" y="48749"/>
                  </a:cubicBezTo>
                  <a:cubicBezTo>
                    <a:pt x="96691" y="71609"/>
                    <a:pt x="136696" y="68752"/>
                    <a:pt x="161461" y="41129"/>
                  </a:cubicBezTo>
                  <a:cubicBezTo>
                    <a:pt x="169081" y="32557"/>
                    <a:pt x="173844" y="23032"/>
                    <a:pt x="178606" y="12554"/>
                  </a:cubicBezTo>
                  <a:cubicBezTo>
                    <a:pt x="182416" y="2077"/>
                    <a:pt x="189084" y="-781"/>
                    <a:pt x="198609" y="172"/>
                  </a:cubicBezTo>
                  <a:cubicBezTo>
                    <a:pt x="210991" y="1124"/>
                    <a:pt x="216706" y="10649"/>
                    <a:pt x="213849" y="22079"/>
                  </a:cubicBezTo>
                  <a:cubicBezTo>
                    <a:pt x="202419" y="65894"/>
                    <a:pt x="156699" y="101137"/>
                    <a:pt x="106216" y="101137"/>
                  </a:cubicBezTo>
                  <a:close/>
                </a:path>
              </a:pathLst>
            </a:custGeom>
            <a:solidFill>
              <a:srgbClr val="5337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7962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6DA3B3E-9731-0BDB-D4A6-7A628B64B40C}"/>
              </a:ext>
            </a:extLst>
          </p:cNvPr>
          <p:cNvSpPr/>
          <p:nvPr/>
        </p:nvSpPr>
        <p:spPr>
          <a:xfrm>
            <a:off x="6680200" y="928311"/>
            <a:ext cx="3814800" cy="2105071"/>
          </a:xfrm>
          <a:custGeom>
            <a:avLst/>
            <a:gdLst>
              <a:gd name="connsiteX0" fmla="*/ 940144 w 5874922"/>
              <a:gd name="connsiteY0" fmla="*/ 122043 h 3241880"/>
              <a:gd name="connsiteX1" fmla="*/ 905974 w 5874922"/>
              <a:gd name="connsiteY1" fmla="*/ 168606 h 3241880"/>
              <a:gd name="connsiteX2" fmla="*/ 817052 w 5874922"/>
              <a:gd name="connsiteY2" fmla="*/ 189159 h 3241880"/>
              <a:gd name="connsiteX3" fmla="*/ 756346 w 5874922"/>
              <a:gd name="connsiteY3" fmla="*/ 229224 h 3241880"/>
              <a:gd name="connsiteX4" fmla="*/ 650906 w 5874922"/>
              <a:gd name="connsiteY4" fmla="*/ 290924 h 3241880"/>
              <a:gd name="connsiteX5" fmla="*/ 612334 w 5874922"/>
              <a:gd name="connsiteY5" fmla="*/ 331666 h 3241880"/>
              <a:gd name="connsiteX6" fmla="*/ 598691 w 5874922"/>
              <a:gd name="connsiteY6" fmla="*/ 404453 h 3241880"/>
              <a:gd name="connsiteX7" fmla="*/ 555926 w 5874922"/>
              <a:gd name="connsiteY7" fmla="*/ 400525 h 3241880"/>
              <a:gd name="connsiteX8" fmla="*/ 511560 w 5874922"/>
              <a:gd name="connsiteY8" fmla="*/ 380663 h 3241880"/>
              <a:gd name="connsiteX9" fmla="*/ 516886 w 5874922"/>
              <a:gd name="connsiteY9" fmla="*/ 460062 h 3241880"/>
              <a:gd name="connsiteX10" fmla="*/ 494931 w 5874922"/>
              <a:gd name="connsiteY10" fmla="*/ 481589 h 3241880"/>
              <a:gd name="connsiteX11" fmla="*/ 420969 w 5874922"/>
              <a:gd name="connsiteY11" fmla="*/ 503635 h 3241880"/>
              <a:gd name="connsiteX12" fmla="*/ 443392 w 5874922"/>
              <a:gd name="connsiteY12" fmla="*/ 530375 h 3241880"/>
              <a:gd name="connsiteX13" fmla="*/ 390178 w 5874922"/>
              <a:gd name="connsiteY13" fmla="*/ 573002 h 3241880"/>
              <a:gd name="connsiteX14" fmla="*/ 464639 w 5874922"/>
              <a:gd name="connsiteY14" fmla="*/ 923793 h 3241880"/>
              <a:gd name="connsiteX15" fmla="*/ 576723 w 5874922"/>
              <a:gd name="connsiteY15" fmla="*/ 979257 h 3241880"/>
              <a:gd name="connsiteX16" fmla="*/ 675440 w 5874922"/>
              <a:gd name="connsiteY16" fmla="*/ 1083782 h 3241880"/>
              <a:gd name="connsiteX17" fmla="*/ 723966 w 5874922"/>
              <a:gd name="connsiteY17" fmla="*/ 1230913 h 3241880"/>
              <a:gd name="connsiteX18" fmla="*/ 670474 w 5874922"/>
              <a:gd name="connsiteY18" fmla="*/ 1320349 h 3241880"/>
              <a:gd name="connsiteX19" fmla="*/ 438369 w 5874922"/>
              <a:gd name="connsiteY19" fmla="*/ 1665865 h 3241880"/>
              <a:gd name="connsiteX20" fmla="*/ 110852 w 5874922"/>
              <a:gd name="connsiteY20" fmla="*/ 2144735 h 3241880"/>
              <a:gd name="connsiteX21" fmla="*/ 927 w 5874922"/>
              <a:gd name="connsiteY21" fmla="*/ 2347541 h 3241880"/>
              <a:gd name="connsiteX22" fmla="*/ 76717 w 5874922"/>
              <a:gd name="connsiteY22" fmla="*/ 2403131 h 3241880"/>
              <a:gd name="connsiteX23" fmla="*/ 198114 w 5874922"/>
              <a:gd name="connsiteY23" fmla="*/ 2196708 h 3241880"/>
              <a:gd name="connsiteX24" fmla="*/ 309742 w 5874922"/>
              <a:gd name="connsiteY24" fmla="*/ 1958455 h 3241880"/>
              <a:gd name="connsiteX25" fmla="*/ 543595 w 5874922"/>
              <a:gd name="connsiteY25" fmla="*/ 1595401 h 3241880"/>
              <a:gd name="connsiteX26" fmla="*/ 752255 w 5874922"/>
              <a:gd name="connsiteY26" fmla="*/ 1366584 h 3241880"/>
              <a:gd name="connsiteX27" fmla="*/ 641496 w 5874922"/>
              <a:gd name="connsiteY27" fmla="*/ 1843939 h 3241880"/>
              <a:gd name="connsiteX28" fmla="*/ 501763 w 5874922"/>
              <a:gd name="connsiteY28" fmla="*/ 2398289 h 3241880"/>
              <a:gd name="connsiteX29" fmla="*/ 481858 w 5874922"/>
              <a:gd name="connsiteY29" fmla="*/ 2546725 h 3241880"/>
              <a:gd name="connsiteX30" fmla="*/ 623945 w 5874922"/>
              <a:gd name="connsiteY30" fmla="*/ 2578660 h 3241880"/>
              <a:gd name="connsiteX31" fmla="*/ 810743 w 5874922"/>
              <a:gd name="connsiteY31" fmla="*/ 2778366 h 3241880"/>
              <a:gd name="connsiteX32" fmla="*/ 829537 w 5874922"/>
              <a:gd name="connsiteY32" fmla="*/ 2900808 h 3241880"/>
              <a:gd name="connsiteX33" fmla="*/ 714441 w 5874922"/>
              <a:gd name="connsiteY33" fmla="*/ 2903015 h 3241880"/>
              <a:gd name="connsiteX34" fmla="*/ 571906 w 5874922"/>
              <a:gd name="connsiteY34" fmla="*/ 2955682 h 3241880"/>
              <a:gd name="connsiteX35" fmla="*/ 538444 w 5874922"/>
              <a:gd name="connsiteY35" fmla="*/ 2972682 h 3241880"/>
              <a:gd name="connsiteX36" fmla="*/ 469609 w 5874922"/>
              <a:gd name="connsiteY36" fmla="*/ 3023397 h 3241880"/>
              <a:gd name="connsiteX37" fmla="*/ 536682 w 5874922"/>
              <a:gd name="connsiteY37" fmla="*/ 3211984 h 3241880"/>
              <a:gd name="connsiteX38" fmla="*/ 601698 w 5874922"/>
              <a:gd name="connsiteY38" fmla="*/ 3235738 h 3241880"/>
              <a:gd name="connsiteX39" fmla="*/ 697821 w 5874922"/>
              <a:gd name="connsiteY39" fmla="*/ 3241881 h 3241880"/>
              <a:gd name="connsiteX40" fmla="*/ 899938 w 5874922"/>
              <a:gd name="connsiteY40" fmla="*/ 3171271 h 3241880"/>
              <a:gd name="connsiteX41" fmla="*/ 929940 w 5874922"/>
              <a:gd name="connsiteY41" fmla="*/ 3025522 h 3241880"/>
              <a:gd name="connsiteX42" fmla="*/ 876951 w 5874922"/>
              <a:gd name="connsiteY42" fmla="*/ 2814879 h 3241880"/>
              <a:gd name="connsiteX43" fmla="*/ 934532 w 5874922"/>
              <a:gd name="connsiteY43" fmla="*/ 2601992 h 3241880"/>
              <a:gd name="connsiteX44" fmla="*/ 1040485 w 5874922"/>
              <a:gd name="connsiteY44" fmla="*/ 2372236 h 3241880"/>
              <a:gd name="connsiteX45" fmla="*/ 1072023 w 5874922"/>
              <a:gd name="connsiteY45" fmla="*/ 2332976 h 3241880"/>
              <a:gd name="connsiteX46" fmla="*/ 1122973 w 5874922"/>
              <a:gd name="connsiteY46" fmla="*/ 2479856 h 3241880"/>
              <a:gd name="connsiteX47" fmla="*/ 1211488 w 5874922"/>
              <a:gd name="connsiteY47" fmla="*/ 2607816 h 3241880"/>
              <a:gd name="connsiteX48" fmla="*/ 1288474 w 5874922"/>
              <a:gd name="connsiteY48" fmla="*/ 2660679 h 3241880"/>
              <a:gd name="connsiteX49" fmla="*/ 1280403 w 5874922"/>
              <a:gd name="connsiteY49" fmla="*/ 2857818 h 3241880"/>
              <a:gd name="connsiteX50" fmla="*/ 1339649 w 5874922"/>
              <a:gd name="connsiteY50" fmla="*/ 3173378 h 3241880"/>
              <a:gd name="connsiteX51" fmla="*/ 1684435 w 5874922"/>
              <a:gd name="connsiteY51" fmla="*/ 3200546 h 3241880"/>
              <a:gd name="connsiteX52" fmla="*/ 1752721 w 5874922"/>
              <a:gd name="connsiteY52" fmla="*/ 3019263 h 3241880"/>
              <a:gd name="connsiteX53" fmla="*/ 1747535 w 5874922"/>
              <a:gd name="connsiteY53" fmla="*/ 2959172 h 3241880"/>
              <a:gd name="connsiteX54" fmla="*/ 1753276 w 5874922"/>
              <a:gd name="connsiteY54" fmla="*/ 2915116 h 3241880"/>
              <a:gd name="connsiteX55" fmla="*/ 1602203 w 5874922"/>
              <a:gd name="connsiteY55" fmla="*/ 2940282 h 3241880"/>
              <a:gd name="connsiteX56" fmla="*/ 1504591 w 5874922"/>
              <a:gd name="connsiteY56" fmla="*/ 2956757 h 3241880"/>
              <a:gd name="connsiteX57" fmla="*/ 1402856 w 5874922"/>
              <a:gd name="connsiteY57" fmla="*/ 2986093 h 3241880"/>
              <a:gd name="connsiteX58" fmla="*/ 1316533 w 5874922"/>
              <a:gd name="connsiteY58" fmla="*/ 3023029 h 3241880"/>
              <a:gd name="connsiteX59" fmla="*/ 1341100 w 5874922"/>
              <a:gd name="connsiteY59" fmla="*/ 2801652 h 3241880"/>
              <a:gd name="connsiteX60" fmla="*/ 1599209 w 5874922"/>
              <a:gd name="connsiteY60" fmla="*/ 2527516 h 3241880"/>
              <a:gd name="connsiteX61" fmla="*/ 1673868 w 5874922"/>
              <a:gd name="connsiteY61" fmla="*/ 2516056 h 3241880"/>
              <a:gd name="connsiteX62" fmla="*/ 1641062 w 5874922"/>
              <a:gd name="connsiteY62" fmla="*/ 2170614 h 3241880"/>
              <a:gd name="connsiteX63" fmla="*/ 1552933 w 5874922"/>
              <a:gd name="connsiteY63" fmla="*/ 1562269 h 3241880"/>
              <a:gd name="connsiteX64" fmla="*/ 1513703 w 5874922"/>
              <a:gd name="connsiteY64" fmla="*/ 1311101 h 3241880"/>
              <a:gd name="connsiteX65" fmla="*/ 1645533 w 5874922"/>
              <a:gd name="connsiteY65" fmla="*/ 1547772 h 3241880"/>
              <a:gd name="connsiteX66" fmla="*/ 1879903 w 5874922"/>
              <a:gd name="connsiteY66" fmla="*/ 1927561 h 3241880"/>
              <a:gd name="connsiteX67" fmla="*/ 2008438 w 5874922"/>
              <a:gd name="connsiteY67" fmla="*/ 2147226 h 3241880"/>
              <a:gd name="connsiteX68" fmla="*/ 2290520 w 5874922"/>
              <a:gd name="connsiteY68" fmla="*/ 2157026 h 3241880"/>
              <a:gd name="connsiteX69" fmla="*/ 2346466 w 5874922"/>
              <a:gd name="connsiteY69" fmla="*/ 2013912 h 3241880"/>
              <a:gd name="connsiteX70" fmla="*/ 2381636 w 5874922"/>
              <a:gd name="connsiteY70" fmla="*/ 1928661 h 3241880"/>
              <a:gd name="connsiteX71" fmla="*/ 2628056 w 5874922"/>
              <a:gd name="connsiteY71" fmla="*/ 1696388 h 3241880"/>
              <a:gd name="connsiteX72" fmla="*/ 2812456 w 5874922"/>
              <a:gd name="connsiteY72" fmla="*/ 1523992 h 3241880"/>
              <a:gd name="connsiteX73" fmla="*/ 2785641 w 5874922"/>
              <a:gd name="connsiteY73" fmla="*/ 1651338 h 3241880"/>
              <a:gd name="connsiteX74" fmla="*/ 2601493 w 5874922"/>
              <a:gd name="connsiteY74" fmla="*/ 2511458 h 3241880"/>
              <a:gd name="connsiteX75" fmla="*/ 2684173 w 5874922"/>
              <a:gd name="connsiteY75" fmla="*/ 2492310 h 3241880"/>
              <a:gd name="connsiteX76" fmla="*/ 2806328 w 5874922"/>
              <a:gd name="connsiteY76" fmla="*/ 2475900 h 3241880"/>
              <a:gd name="connsiteX77" fmla="*/ 2917445 w 5874922"/>
              <a:gd name="connsiteY77" fmla="*/ 2475105 h 3241880"/>
              <a:gd name="connsiteX78" fmla="*/ 2984935 w 5874922"/>
              <a:gd name="connsiteY78" fmla="*/ 2676905 h 3241880"/>
              <a:gd name="connsiteX79" fmla="*/ 2993504 w 5874922"/>
              <a:gd name="connsiteY79" fmla="*/ 2914380 h 3241880"/>
              <a:gd name="connsiteX80" fmla="*/ 2872187 w 5874922"/>
              <a:gd name="connsiteY80" fmla="*/ 2911293 h 3241880"/>
              <a:gd name="connsiteX81" fmla="*/ 2558480 w 5874922"/>
              <a:gd name="connsiteY81" fmla="*/ 3039017 h 3241880"/>
              <a:gd name="connsiteX82" fmla="*/ 2786003 w 5874922"/>
              <a:gd name="connsiteY82" fmla="*/ 3145236 h 3241880"/>
              <a:gd name="connsiteX83" fmla="*/ 2992550 w 5874922"/>
              <a:gd name="connsiteY83" fmla="*/ 3102959 h 3241880"/>
              <a:gd name="connsiteX84" fmla="*/ 3050250 w 5874922"/>
              <a:gd name="connsiteY84" fmla="*/ 2738377 h 3241880"/>
              <a:gd name="connsiteX85" fmla="*/ 3088859 w 5874922"/>
              <a:gd name="connsiteY85" fmla="*/ 2516739 h 3241880"/>
              <a:gd name="connsiteX86" fmla="*/ 3155216 w 5874922"/>
              <a:gd name="connsiteY86" fmla="*/ 2491947 h 3241880"/>
              <a:gd name="connsiteX87" fmla="*/ 3149096 w 5874922"/>
              <a:gd name="connsiteY87" fmla="*/ 3002021 h 3241880"/>
              <a:gd name="connsiteX88" fmla="*/ 3536042 w 5874922"/>
              <a:gd name="connsiteY88" fmla="*/ 3086995 h 3241880"/>
              <a:gd name="connsiteX89" fmla="*/ 3537554 w 5874922"/>
              <a:gd name="connsiteY89" fmla="*/ 2891549 h 3241880"/>
              <a:gd name="connsiteX90" fmla="*/ 3325014 w 5874922"/>
              <a:gd name="connsiteY90" fmla="*/ 2852191 h 3241880"/>
              <a:gd name="connsiteX91" fmla="*/ 3224614 w 5874922"/>
              <a:gd name="connsiteY91" fmla="*/ 2884430 h 3241880"/>
              <a:gd name="connsiteX92" fmla="*/ 3226767 w 5874922"/>
              <a:gd name="connsiteY92" fmla="*/ 2794361 h 3241880"/>
              <a:gd name="connsiteX93" fmla="*/ 3238952 w 5874922"/>
              <a:gd name="connsiteY93" fmla="*/ 2596148 h 3241880"/>
              <a:gd name="connsiteX94" fmla="*/ 3336491 w 5874922"/>
              <a:gd name="connsiteY94" fmla="*/ 2487442 h 3241880"/>
              <a:gd name="connsiteX95" fmla="*/ 3484224 w 5874922"/>
              <a:gd name="connsiteY95" fmla="*/ 2461008 h 3241880"/>
              <a:gd name="connsiteX96" fmla="*/ 3544493 w 5874922"/>
              <a:gd name="connsiteY96" fmla="*/ 2435174 h 3241880"/>
              <a:gd name="connsiteX97" fmla="*/ 3459857 w 5874922"/>
              <a:gd name="connsiteY97" fmla="*/ 1897431 h 3241880"/>
              <a:gd name="connsiteX98" fmla="*/ 3375214 w 5874922"/>
              <a:gd name="connsiteY98" fmla="*/ 1359648 h 3241880"/>
              <a:gd name="connsiteX99" fmla="*/ 3474816 w 5874922"/>
              <a:gd name="connsiteY99" fmla="*/ 1549578 h 3241880"/>
              <a:gd name="connsiteX100" fmla="*/ 3722348 w 5874922"/>
              <a:gd name="connsiteY100" fmla="*/ 1894462 h 3241880"/>
              <a:gd name="connsiteX101" fmla="*/ 3864311 w 5874922"/>
              <a:gd name="connsiteY101" fmla="*/ 2113033 h 3241880"/>
              <a:gd name="connsiteX102" fmla="*/ 3900859 w 5874922"/>
              <a:gd name="connsiteY102" fmla="*/ 2207894 h 3241880"/>
              <a:gd name="connsiteX103" fmla="*/ 3971687 w 5874922"/>
              <a:gd name="connsiteY103" fmla="*/ 2296323 h 3241880"/>
              <a:gd name="connsiteX104" fmla="*/ 4075205 w 5874922"/>
              <a:gd name="connsiteY104" fmla="*/ 2408745 h 3241880"/>
              <a:gd name="connsiteX105" fmla="*/ 4155238 w 5874922"/>
              <a:gd name="connsiteY105" fmla="*/ 2495640 h 3241880"/>
              <a:gd name="connsiteX106" fmla="*/ 4529321 w 5874922"/>
              <a:gd name="connsiteY106" fmla="*/ 2727606 h 3241880"/>
              <a:gd name="connsiteX107" fmla="*/ 4656349 w 5874922"/>
              <a:gd name="connsiteY107" fmla="*/ 2804462 h 3241880"/>
              <a:gd name="connsiteX108" fmla="*/ 4658056 w 5874922"/>
              <a:gd name="connsiteY108" fmla="*/ 2939373 h 3241880"/>
              <a:gd name="connsiteX109" fmla="*/ 4594373 w 5874922"/>
              <a:gd name="connsiteY109" fmla="*/ 3031825 h 3241880"/>
              <a:gd name="connsiteX110" fmla="*/ 4531952 w 5874922"/>
              <a:gd name="connsiteY110" fmla="*/ 3161650 h 3241880"/>
              <a:gd name="connsiteX111" fmla="*/ 4976363 w 5874922"/>
              <a:gd name="connsiteY111" fmla="*/ 3134709 h 3241880"/>
              <a:gd name="connsiteX112" fmla="*/ 5011736 w 5874922"/>
              <a:gd name="connsiteY112" fmla="*/ 3051041 h 3241880"/>
              <a:gd name="connsiteX113" fmla="*/ 5027916 w 5874922"/>
              <a:gd name="connsiteY113" fmla="*/ 2979276 h 3241880"/>
              <a:gd name="connsiteX114" fmla="*/ 5384767 w 5874922"/>
              <a:gd name="connsiteY114" fmla="*/ 2969125 h 3241880"/>
              <a:gd name="connsiteX115" fmla="*/ 5337873 w 5874922"/>
              <a:gd name="connsiteY115" fmla="*/ 3000332 h 3241880"/>
              <a:gd name="connsiteX116" fmla="*/ 5255059 w 5874922"/>
              <a:gd name="connsiteY116" fmla="*/ 3136636 h 3241880"/>
              <a:gd name="connsiteX117" fmla="*/ 5378759 w 5874922"/>
              <a:gd name="connsiteY117" fmla="*/ 3159732 h 3241880"/>
              <a:gd name="connsiteX118" fmla="*/ 5521436 w 5874922"/>
              <a:gd name="connsiteY118" fmla="*/ 3162403 h 3241880"/>
              <a:gd name="connsiteX119" fmla="*/ 5734760 w 5874922"/>
              <a:gd name="connsiteY119" fmla="*/ 3070948 h 3241880"/>
              <a:gd name="connsiteX120" fmla="*/ 5744567 w 5874922"/>
              <a:gd name="connsiteY120" fmla="*/ 2883026 h 3241880"/>
              <a:gd name="connsiteX121" fmla="*/ 5836926 w 5874922"/>
              <a:gd name="connsiteY121" fmla="*/ 2473742 h 3241880"/>
              <a:gd name="connsiteX122" fmla="*/ 5867470 w 5874922"/>
              <a:gd name="connsiteY122" fmla="*/ 2377016 h 3241880"/>
              <a:gd name="connsiteX123" fmla="*/ 5709823 w 5874922"/>
              <a:gd name="connsiteY123" fmla="*/ 2305182 h 3241880"/>
              <a:gd name="connsiteX124" fmla="*/ 5405246 w 5874922"/>
              <a:gd name="connsiteY124" fmla="*/ 2331277 h 3241880"/>
              <a:gd name="connsiteX125" fmla="*/ 5098692 w 5874922"/>
              <a:gd name="connsiteY125" fmla="*/ 2240902 h 3241880"/>
              <a:gd name="connsiteX126" fmla="*/ 5156182 w 5874922"/>
              <a:gd name="connsiteY126" fmla="*/ 2083146 h 3241880"/>
              <a:gd name="connsiteX127" fmla="*/ 5121188 w 5874922"/>
              <a:gd name="connsiteY127" fmla="*/ 1901698 h 3241880"/>
              <a:gd name="connsiteX128" fmla="*/ 4924581 w 5874922"/>
              <a:gd name="connsiteY128" fmla="*/ 1940915 h 3241880"/>
              <a:gd name="connsiteX129" fmla="*/ 4657358 w 5874922"/>
              <a:gd name="connsiteY129" fmla="*/ 1860483 h 3241880"/>
              <a:gd name="connsiteX130" fmla="*/ 4504493 w 5874922"/>
              <a:gd name="connsiteY130" fmla="*/ 1819832 h 3241880"/>
              <a:gd name="connsiteX131" fmla="*/ 4488643 w 5874922"/>
              <a:gd name="connsiteY131" fmla="*/ 1959979 h 3241880"/>
              <a:gd name="connsiteX132" fmla="*/ 4467748 w 5874922"/>
              <a:gd name="connsiteY132" fmla="*/ 2169778 h 3241880"/>
              <a:gd name="connsiteX133" fmla="*/ 4611730 w 5874922"/>
              <a:gd name="connsiteY133" fmla="*/ 2606817 h 3241880"/>
              <a:gd name="connsiteX134" fmla="*/ 4537872 w 5874922"/>
              <a:gd name="connsiteY134" fmla="*/ 2668188 h 3241880"/>
              <a:gd name="connsiteX135" fmla="*/ 4201607 w 5874922"/>
              <a:gd name="connsiteY135" fmla="*/ 2436551 h 3241880"/>
              <a:gd name="connsiteX136" fmla="*/ 4112906 w 5874922"/>
              <a:gd name="connsiteY136" fmla="*/ 2345499 h 3241880"/>
              <a:gd name="connsiteX137" fmla="*/ 4052613 w 5874922"/>
              <a:gd name="connsiteY137" fmla="*/ 2197672 h 3241880"/>
              <a:gd name="connsiteX138" fmla="*/ 4068894 w 5874922"/>
              <a:gd name="connsiteY138" fmla="*/ 2016947 h 3241880"/>
              <a:gd name="connsiteX139" fmla="*/ 4095510 w 5874922"/>
              <a:gd name="connsiteY139" fmla="*/ 1855457 h 3241880"/>
              <a:gd name="connsiteX140" fmla="*/ 4121246 w 5874922"/>
              <a:gd name="connsiteY140" fmla="*/ 1735016 h 3241880"/>
              <a:gd name="connsiteX141" fmla="*/ 4154153 w 5874922"/>
              <a:gd name="connsiteY141" fmla="*/ 1590596 h 3241880"/>
              <a:gd name="connsiteX142" fmla="*/ 4186274 w 5874922"/>
              <a:gd name="connsiteY142" fmla="*/ 1441576 h 3241880"/>
              <a:gd name="connsiteX143" fmla="*/ 4415739 w 5874922"/>
              <a:gd name="connsiteY143" fmla="*/ 1177165 h 3241880"/>
              <a:gd name="connsiteX144" fmla="*/ 4738786 w 5874922"/>
              <a:gd name="connsiteY144" fmla="*/ 734367 h 3241880"/>
              <a:gd name="connsiteX145" fmla="*/ 4496245 w 5874922"/>
              <a:gd name="connsiteY145" fmla="*/ 704334 h 3241880"/>
              <a:gd name="connsiteX146" fmla="*/ 4370418 w 5874922"/>
              <a:gd name="connsiteY146" fmla="*/ 779897 h 3241880"/>
              <a:gd name="connsiteX147" fmla="*/ 4348015 w 5874922"/>
              <a:gd name="connsiteY147" fmla="*/ 700699 h 3241880"/>
              <a:gd name="connsiteX148" fmla="*/ 4283706 w 5874922"/>
              <a:gd name="connsiteY148" fmla="*/ 627934 h 3241880"/>
              <a:gd name="connsiteX149" fmla="*/ 4129375 w 5874922"/>
              <a:gd name="connsiteY149" fmla="*/ 800112 h 3241880"/>
              <a:gd name="connsiteX150" fmla="*/ 4118720 w 5874922"/>
              <a:gd name="connsiteY150" fmla="*/ 1175993 h 3241880"/>
              <a:gd name="connsiteX151" fmla="*/ 4106470 w 5874922"/>
              <a:gd name="connsiteY151" fmla="*/ 1535978 h 3241880"/>
              <a:gd name="connsiteX152" fmla="*/ 4059234 w 5874922"/>
              <a:gd name="connsiteY152" fmla="*/ 1695348 h 3241880"/>
              <a:gd name="connsiteX153" fmla="*/ 3931452 w 5874922"/>
              <a:gd name="connsiteY153" fmla="*/ 1948226 h 3241880"/>
              <a:gd name="connsiteX154" fmla="*/ 3409960 w 5874922"/>
              <a:gd name="connsiteY154" fmla="*/ 1281603 h 3241880"/>
              <a:gd name="connsiteX155" fmla="*/ 3496139 w 5874922"/>
              <a:gd name="connsiteY155" fmla="*/ 1162496 h 3241880"/>
              <a:gd name="connsiteX156" fmla="*/ 3590547 w 5874922"/>
              <a:gd name="connsiteY156" fmla="*/ 1059678 h 3241880"/>
              <a:gd name="connsiteX157" fmla="*/ 3615304 w 5874922"/>
              <a:gd name="connsiteY157" fmla="*/ 1131333 h 3241880"/>
              <a:gd name="connsiteX158" fmla="*/ 3721192 w 5874922"/>
              <a:gd name="connsiteY158" fmla="*/ 1246054 h 3241880"/>
              <a:gd name="connsiteX159" fmla="*/ 3860412 w 5874922"/>
              <a:gd name="connsiteY159" fmla="*/ 1113156 h 3241880"/>
              <a:gd name="connsiteX160" fmla="*/ 3936643 w 5874922"/>
              <a:gd name="connsiteY160" fmla="*/ 726038 h 3241880"/>
              <a:gd name="connsiteX161" fmla="*/ 3960454 w 5874922"/>
              <a:gd name="connsiteY161" fmla="*/ 102528 h 3241880"/>
              <a:gd name="connsiteX162" fmla="*/ 3419677 w 5874922"/>
              <a:gd name="connsiteY162" fmla="*/ 165929 h 3241880"/>
              <a:gd name="connsiteX163" fmla="*/ 3222769 w 5874922"/>
              <a:gd name="connsiteY163" fmla="*/ 253654 h 3241880"/>
              <a:gd name="connsiteX164" fmla="*/ 3032296 w 5874922"/>
              <a:gd name="connsiteY164" fmla="*/ 383565 h 3241880"/>
              <a:gd name="connsiteX165" fmla="*/ 2958321 w 5874922"/>
              <a:gd name="connsiteY165" fmla="*/ 445761 h 3241880"/>
              <a:gd name="connsiteX166" fmla="*/ 2662044 w 5874922"/>
              <a:gd name="connsiteY166" fmla="*/ 696259 h 3241880"/>
              <a:gd name="connsiteX167" fmla="*/ 2578221 w 5874922"/>
              <a:gd name="connsiteY167" fmla="*/ 834655 h 3241880"/>
              <a:gd name="connsiteX168" fmla="*/ 2600981 w 5874922"/>
              <a:gd name="connsiteY168" fmla="*/ 1117524 h 3241880"/>
              <a:gd name="connsiteX169" fmla="*/ 2778884 w 5874922"/>
              <a:gd name="connsiteY169" fmla="*/ 1271105 h 3241880"/>
              <a:gd name="connsiteX170" fmla="*/ 2855050 w 5874922"/>
              <a:gd name="connsiteY170" fmla="*/ 1344913 h 3241880"/>
              <a:gd name="connsiteX171" fmla="*/ 2766393 w 5874922"/>
              <a:gd name="connsiteY171" fmla="*/ 1458913 h 3241880"/>
              <a:gd name="connsiteX172" fmla="*/ 2296566 w 5874922"/>
              <a:gd name="connsiteY172" fmla="*/ 1929085 h 3241880"/>
              <a:gd name="connsiteX173" fmla="*/ 2114978 w 5874922"/>
              <a:gd name="connsiteY173" fmla="*/ 2002272 h 3241880"/>
              <a:gd name="connsiteX174" fmla="*/ 1881296 w 5874922"/>
              <a:gd name="connsiteY174" fmla="*/ 1798625 h 3241880"/>
              <a:gd name="connsiteX175" fmla="*/ 1611596 w 5874922"/>
              <a:gd name="connsiteY175" fmla="*/ 1317212 h 3241880"/>
              <a:gd name="connsiteX176" fmla="*/ 1488810 w 5874922"/>
              <a:gd name="connsiteY176" fmla="*/ 1044291 h 3241880"/>
              <a:gd name="connsiteX177" fmla="*/ 1558603 w 5874922"/>
              <a:gd name="connsiteY177" fmla="*/ 955661 h 3241880"/>
              <a:gd name="connsiteX178" fmla="*/ 1700081 w 5874922"/>
              <a:gd name="connsiteY178" fmla="*/ 840898 h 3241880"/>
              <a:gd name="connsiteX179" fmla="*/ 1833959 w 5874922"/>
              <a:gd name="connsiteY179" fmla="*/ 726050 h 3241880"/>
              <a:gd name="connsiteX180" fmla="*/ 1854890 w 5874922"/>
              <a:gd name="connsiteY180" fmla="*/ 574309 h 3241880"/>
              <a:gd name="connsiteX181" fmla="*/ 1772668 w 5874922"/>
              <a:gd name="connsiteY181" fmla="*/ 517569 h 3241880"/>
              <a:gd name="connsiteX182" fmla="*/ 1719803 w 5874922"/>
              <a:gd name="connsiteY182" fmla="*/ 446275 h 3241880"/>
              <a:gd name="connsiteX183" fmla="*/ 1644729 w 5874922"/>
              <a:gd name="connsiteY183" fmla="*/ 360920 h 3241880"/>
              <a:gd name="connsiteX184" fmla="*/ 1624908 w 5874922"/>
              <a:gd name="connsiteY184" fmla="*/ 317760 h 3241880"/>
              <a:gd name="connsiteX185" fmla="*/ 1571995 w 5874922"/>
              <a:gd name="connsiteY185" fmla="*/ 261121 h 3241880"/>
              <a:gd name="connsiteX186" fmla="*/ 1544636 w 5874922"/>
              <a:gd name="connsiteY186" fmla="*/ 247164 h 3241880"/>
              <a:gd name="connsiteX187" fmla="*/ 1496167 w 5874922"/>
              <a:gd name="connsiteY187" fmla="*/ 186897 h 3241880"/>
              <a:gd name="connsiteX188" fmla="*/ 1453786 w 5874922"/>
              <a:gd name="connsiteY188" fmla="*/ 171291 h 3241880"/>
              <a:gd name="connsiteX189" fmla="*/ 1380241 w 5874922"/>
              <a:gd name="connsiteY189" fmla="*/ 139809 h 3241880"/>
              <a:gd name="connsiteX190" fmla="*/ 1317445 w 5874922"/>
              <a:gd name="connsiteY190" fmla="*/ 148902 h 3241880"/>
              <a:gd name="connsiteX191" fmla="*/ 1209337 w 5874922"/>
              <a:gd name="connsiteY191" fmla="*/ 148826 h 3241880"/>
              <a:gd name="connsiteX192" fmla="*/ 1123628 w 5874922"/>
              <a:gd name="connsiteY192" fmla="*/ 151134 h 3241880"/>
              <a:gd name="connsiteX193" fmla="*/ 1078810 w 5874922"/>
              <a:gd name="connsiteY193" fmla="*/ 128315 h 3241880"/>
              <a:gd name="connsiteX194" fmla="*/ 1042572 w 5874922"/>
              <a:gd name="connsiteY194" fmla="*/ 161398 h 3241880"/>
              <a:gd name="connsiteX195" fmla="*/ 1019781 w 5874922"/>
              <a:gd name="connsiteY195" fmla="*/ 192455 h 3241880"/>
              <a:gd name="connsiteX196" fmla="*/ 986701 w 5874922"/>
              <a:gd name="connsiteY196" fmla="*/ 156214 h 3241880"/>
              <a:gd name="connsiteX197" fmla="*/ 940139 w 5874922"/>
              <a:gd name="connsiteY197" fmla="*/ 122043 h 3241880"/>
              <a:gd name="connsiteX198" fmla="*/ 1087338 w 5874922"/>
              <a:gd name="connsiteY198" fmla="*/ 243014 h 3241880"/>
              <a:gd name="connsiteX199" fmla="*/ 1384637 w 5874922"/>
              <a:gd name="connsiteY199" fmla="*/ 258627 h 3241880"/>
              <a:gd name="connsiteX200" fmla="*/ 1615552 w 5874922"/>
              <a:gd name="connsiteY200" fmla="*/ 588831 h 3241880"/>
              <a:gd name="connsiteX201" fmla="*/ 1440694 w 5874922"/>
              <a:gd name="connsiteY201" fmla="*/ 1003960 h 3241880"/>
              <a:gd name="connsiteX202" fmla="*/ 1005557 w 5874922"/>
              <a:gd name="connsiteY202" fmla="*/ 1119983 h 3241880"/>
              <a:gd name="connsiteX203" fmla="*/ 639120 w 5874922"/>
              <a:gd name="connsiteY203" fmla="*/ 940184 h 3241880"/>
              <a:gd name="connsiteX204" fmla="*/ 685610 w 5874922"/>
              <a:gd name="connsiteY204" fmla="*/ 400835 h 3241880"/>
              <a:gd name="connsiteX205" fmla="*/ 1087338 w 5874922"/>
              <a:gd name="connsiteY205" fmla="*/ 243014 h 3241880"/>
              <a:gd name="connsiteX206" fmla="*/ 1072011 w 5874922"/>
              <a:gd name="connsiteY206" fmla="*/ 432308 h 3241880"/>
              <a:gd name="connsiteX207" fmla="*/ 1034161 w 5874922"/>
              <a:gd name="connsiteY207" fmla="*/ 465676 h 3241880"/>
              <a:gd name="connsiteX208" fmla="*/ 1063635 w 5874922"/>
              <a:gd name="connsiteY208" fmla="*/ 488671 h 3241880"/>
              <a:gd name="connsiteX209" fmla="*/ 1101449 w 5874922"/>
              <a:gd name="connsiteY209" fmla="*/ 455347 h 3241880"/>
              <a:gd name="connsiteX210" fmla="*/ 1072011 w 5874922"/>
              <a:gd name="connsiteY210" fmla="*/ 432308 h 3241880"/>
              <a:gd name="connsiteX211" fmla="*/ 1178047 w 5874922"/>
              <a:gd name="connsiteY211" fmla="*/ 416030 h 3241880"/>
              <a:gd name="connsiteX212" fmla="*/ 1141815 w 5874922"/>
              <a:gd name="connsiteY212" fmla="*/ 449151 h 3241880"/>
              <a:gd name="connsiteX213" fmla="*/ 1186306 w 5874922"/>
              <a:gd name="connsiteY213" fmla="*/ 469839 h 3241880"/>
              <a:gd name="connsiteX214" fmla="*/ 1222545 w 5874922"/>
              <a:gd name="connsiteY214" fmla="*/ 436758 h 3241880"/>
              <a:gd name="connsiteX215" fmla="*/ 1178047 w 5874922"/>
              <a:gd name="connsiteY215" fmla="*/ 416030 h 3241880"/>
              <a:gd name="connsiteX216" fmla="*/ 3693569 w 5874922"/>
              <a:gd name="connsiteY216" fmla="*/ 57447 h 3241880"/>
              <a:gd name="connsiteX217" fmla="*/ 3854924 w 5874922"/>
              <a:gd name="connsiteY217" fmla="*/ 92437 h 3241880"/>
              <a:gd name="connsiteX218" fmla="*/ 3950100 w 5874922"/>
              <a:gd name="connsiteY218" fmla="*/ 305078 h 3241880"/>
              <a:gd name="connsiteX219" fmla="*/ 3875263 w 5874922"/>
              <a:gd name="connsiteY219" fmla="*/ 738867 h 3241880"/>
              <a:gd name="connsiteX220" fmla="*/ 3778140 w 5874922"/>
              <a:gd name="connsiteY220" fmla="*/ 1008545 h 3241880"/>
              <a:gd name="connsiteX221" fmla="*/ 3845122 w 5874922"/>
              <a:gd name="connsiteY221" fmla="*/ 585081 h 3241880"/>
              <a:gd name="connsiteX222" fmla="*/ 3893960 w 5874922"/>
              <a:gd name="connsiteY222" fmla="*/ 258174 h 3241880"/>
              <a:gd name="connsiteX223" fmla="*/ 3490181 w 5874922"/>
              <a:gd name="connsiteY223" fmla="*/ 200236 h 3241880"/>
              <a:gd name="connsiteX224" fmla="*/ 3409032 w 5874922"/>
              <a:gd name="connsiteY224" fmla="*/ 239848 h 3241880"/>
              <a:gd name="connsiteX225" fmla="*/ 3693569 w 5874922"/>
              <a:gd name="connsiteY225" fmla="*/ 57447 h 3241880"/>
              <a:gd name="connsiteX226" fmla="*/ 3706333 w 5874922"/>
              <a:gd name="connsiteY226" fmla="*/ 167944 h 3241880"/>
              <a:gd name="connsiteX227" fmla="*/ 3801434 w 5874922"/>
              <a:gd name="connsiteY227" fmla="*/ 202653 h 3241880"/>
              <a:gd name="connsiteX228" fmla="*/ 3828693 w 5874922"/>
              <a:gd name="connsiteY228" fmla="*/ 346350 h 3241880"/>
              <a:gd name="connsiteX229" fmla="*/ 3803042 w 5874922"/>
              <a:gd name="connsiteY229" fmla="*/ 364290 h 3241880"/>
              <a:gd name="connsiteX230" fmla="*/ 3630570 w 5874922"/>
              <a:gd name="connsiteY230" fmla="*/ 212700 h 3241880"/>
              <a:gd name="connsiteX231" fmla="*/ 3498703 w 5874922"/>
              <a:gd name="connsiteY231" fmla="*/ 252593 h 3241880"/>
              <a:gd name="connsiteX232" fmla="*/ 3643628 w 5874922"/>
              <a:gd name="connsiteY232" fmla="*/ 182654 h 3241880"/>
              <a:gd name="connsiteX233" fmla="*/ 3706333 w 5874922"/>
              <a:gd name="connsiteY233" fmla="*/ 167945 h 3241880"/>
              <a:gd name="connsiteX234" fmla="*/ 687820 w 5874922"/>
              <a:gd name="connsiteY234" fmla="*/ 656555 h 3241880"/>
              <a:gd name="connsiteX235" fmla="*/ 684294 w 5874922"/>
              <a:gd name="connsiteY235" fmla="*/ 807844 h 3241880"/>
              <a:gd name="connsiteX236" fmla="*/ 743540 w 5874922"/>
              <a:gd name="connsiteY236" fmla="*/ 904950 h 3241880"/>
              <a:gd name="connsiteX237" fmla="*/ 977290 w 5874922"/>
              <a:gd name="connsiteY237" fmla="*/ 1081954 h 3241880"/>
              <a:gd name="connsiteX238" fmla="*/ 1269491 w 5874922"/>
              <a:gd name="connsiteY238" fmla="*/ 1037023 h 3241880"/>
              <a:gd name="connsiteX239" fmla="*/ 1580925 w 5874922"/>
              <a:gd name="connsiteY239" fmla="*/ 618198 h 3241880"/>
              <a:gd name="connsiteX240" fmla="*/ 1539744 w 5874922"/>
              <a:gd name="connsiteY240" fmla="*/ 574124 h 3241880"/>
              <a:gd name="connsiteX241" fmla="*/ 1449093 w 5874922"/>
              <a:gd name="connsiteY241" fmla="*/ 656472 h 3241880"/>
              <a:gd name="connsiteX242" fmla="*/ 1276131 w 5874922"/>
              <a:gd name="connsiteY242" fmla="*/ 965672 h 3241880"/>
              <a:gd name="connsiteX243" fmla="*/ 940448 w 5874922"/>
              <a:gd name="connsiteY243" fmla="*/ 1000980 h 3241880"/>
              <a:gd name="connsiteX244" fmla="*/ 760788 w 5874922"/>
              <a:gd name="connsiteY244" fmla="*/ 766808 h 3241880"/>
              <a:gd name="connsiteX245" fmla="*/ 687822 w 5874922"/>
              <a:gd name="connsiteY245" fmla="*/ 656557 h 3241880"/>
              <a:gd name="connsiteX246" fmla="*/ 3640302 w 5874922"/>
              <a:gd name="connsiteY246" fmla="*/ 285047 h 3241880"/>
              <a:gd name="connsiteX247" fmla="*/ 3723309 w 5874922"/>
              <a:gd name="connsiteY247" fmla="*/ 448109 h 3241880"/>
              <a:gd name="connsiteX248" fmla="*/ 3688491 w 5874922"/>
              <a:gd name="connsiteY248" fmla="*/ 693899 h 3241880"/>
              <a:gd name="connsiteX249" fmla="*/ 3669934 w 5874922"/>
              <a:gd name="connsiteY249" fmla="*/ 570453 h 3241880"/>
              <a:gd name="connsiteX250" fmla="*/ 3599177 w 5874922"/>
              <a:gd name="connsiteY250" fmla="*/ 349464 h 3241880"/>
              <a:gd name="connsiteX251" fmla="*/ 3578609 w 5874922"/>
              <a:gd name="connsiteY251" fmla="*/ 309043 h 3241880"/>
              <a:gd name="connsiteX252" fmla="*/ 3640290 w 5874922"/>
              <a:gd name="connsiteY252" fmla="*/ 285049 h 3241880"/>
              <a:gd name="connsiteX253" fmla="*/ 2927210 w 5874922"/>
              <a:gd name="connsiteY253" fmla="*/ 506480 h 3241880"/>
              <a:gd name="connsiteX254" fmla="*/ 2917767 w 5874922"/>
              <a:gd name="connsiteY254" fmla="*/ 534601 h 3241880"/>
              <a:gd name="connsiteX255" fmla="*/ 2854483 w 5874922"/>
              <a:gd name="connsiteY255" fmla="*/ 571026 h 3241880"/>
              <a:gd name="connsiteX256" fmla="*/ 2863920 w 5874922"/>
              <a:gd name="connsiteY256" fmla="*/ 542867 h 3241880"/>
              <a:gd name="connsiteX257" fmla="*/ 2927210 w 5874922"/>
              <a:gd name="connsiteY257" fmla="*/ 506480 h 3241880"/>
              <a:gd name="connsiteX258" fmla="*/ 3167407 w 5874922"/>
              <a:gd name="connsiteY258" fmla="*/ 496280 h 3241880"/>
              <a:gd name="connsiteX259" fmla="*/ 3032693 w 5874922"/>
              <a:gd name="connsiteY259" fmla="*/ 667464 h 3241880"/>
              <a:gd name="connsiteX260" fmla="*/ 2955232 w 5874922"/>
              <a:gd name="connsiteY260" fmla="*/ 683267 h 3241880"/>
              <a:gd name="connsiteX261" fmla="*/ 3110222 w 5874922"/>
              <a:gd name="connsiteY261" fmla="*/ 549562 h 3241880"/>
              <a:gd name="connsiteX262" fmla="*/ 3167407 w 5874922"/>
              <a:gd name="connsiteY262" fmla="*/ 496278 h 3241880"/>
              <a:gd name="connsiteX263" fmla="*/ 3044084 w 5874922"/>
              <a:gd name="connsiteY263" fmla="*/ 517710 h 3241880"/>
              <a:gd name="connsiteX264" fmla="*/ 3044941 w 5874922"/>
              <a:gd name="connsiteY264" fmla="*/ 538277 h 3241880"/>
              <a:gd name="connsiteX265" fmla="*/ 2916161 w 5874922"/>
              <a:gd name="connsiteY265" fmla="*/ 644273 h 3241880"/>
              <a:gd name="connsiteX266" fmla="*/ 2709878 w 5874922"/>
              <a:gd name="connsiteY266" fmla="*/ 703779 h 3241880"/>
              <a:gd name="connsiteX267" fmla="*/ 2749658 w 5874922"/>
              <a:gd name="connsiteY267" fmla="*/ 685366 h 3241880"/>
              <a:gd name="connsiteX268" fmla="*/ 3036571 w 5874922"/>
              <a:gd name="connsiteY268" fmla="*/ 521082 h 3241880"/>
              <a:gd name="connsiteX269" fmla="*/ 3044089 w 5874922"/>
              <a:gd name="connsiteY269" fmla="*/ 517709 h 3241880"/>
              <a:gd name="connsiteX270" fmla="*/ 3622662 w 5874922"/>
              <a:gd name="connsiteY270" fmla="*/ 490308 h 3241880"/>
              <a:gd name="connsiteX271" fmla="*/ 3603039 w 5874922"/>
              <a:gd name="connsiteY271" fmla="*/ 605089 h 3241880"/>
              <a:gd name="connsiteX272" fmla="*/ 3564195 w 5874922"/>
              <a:gd name="connsiteY272" fmla="*/ 710837 h 3241880"/>
              <a:gd name="connsiteX273" fmla="*/ 3581259 w 5874922"/>
              <a:gd name="connsiteY273" fmla="*/ 550450 h 3241880"/>
              <a:gd name="connsiteX274" fmla="*/ 3622662 w 5874922"/>
              <a:gd name="connsiteY274" fmla="*/ 490308 h 3241880"/>
              <a:gd name="connsiteX275" fmla="*/ 3266898 w 5874922"/>
              <a:gd name="connsiteY275" fmla="*/ 602176 h 3241880"/>
              <a:gd name="connsiteX276" fmla="*/ 3309409 w 5874922"/>
              <a:gd name="connsiteY276" fmla="*/ 618891 h 3241880"/>
              <a:gd name="connsiteX277" fmla="*/ 3415979 w 5874922"/>
              <a:gd name="connsiteY277" fmla="*/ 654987 h 3241880"/>
              <a:gd name="connsiteX278" fmla="*/ 3485401 w 5874922"/>
              <a:gd name="connsiteY278" fmla="*/ 688514 h 3241880"/>
              <a:gd name="connsiteX279" fmla="*/ 3479003 w 5874922"/>
              <a:gd name="connsiteY279" fmla="*/ 721737 h 3241880"/>
              <a:gd name="connsiteX280" fmla="*/ 3260066 w 5874922"/>
              <a:gd name="connsiteY280" fmla="*/ 611255 h 3241880"/>
              <a:gd name="connsiteX281" fmla="*/ 3266902 w 5874922"/>
              <a:gd name="connsiteY281" fmla="*/ 602176 h 3241880"/>
              <a:gd name="connsiteX282" fmla="*/ 3178630 w 5874922"/>
              <a:gd name="connsiteY282" fmla="*/ 649579 h 3241880"/>
              <a:gd name="connsiteX283" fmla="*/ 3230841 w 5874922"/>
              <a:gd name="connsiteY283" fmla="*/ 672189 h 3241880"/>
              <a:gd name="connsiteX284" fmla="*/ 3277400 w 5874922"/>
              <a:gd name="connsiteY284" fmla="*/ 730006 h 3241880"/>
              <a:gd name="connsiteX285" fmla="*/ 3395805 w 5874922"/>
              <a:gd name="connsiteY285" fmla="*/ 778004 h 3241880"/>
              <a:gd name="connsiteX286" fmla="*/ 3520641 w 5874922"/>
              <a:gd name="connsiteY286" fmla="*/ 873436 h 3241880"/>
              <a:gd name="connsiteX287" fmla="*/ 3475302 w 5874922"/>
              <a:gd name="connsiteY287" fmla="*/ 913200 h 3241880"/>
              <a:gd name="connsiteX288" fmla="*/ 3362118 w 5874922"/>
              <a:gd name="connsiteY288" fmla="*/ 998845 h 3241880"/>
              <a:gd name="connsiteX289" fmla="*/ 3314192 w 5874922"/>
              <a:gd name="connsiteY289" fmla="*/ 1144521 h 3241880"/>
              <a:gd name="connsiteX290" fmla="*/ 2897300 w 5874922"/>
              <a:gd name="connsiteY290" fmla="*/ 1029523 h 3241880"/>
              <a:gd name="connsiteX291" fmla="*/ 2832854 w 5874922"/>
              <a:gd name="connsiteY291" fmla="*/ 911427 h 3241880"/>
              <a:gd name="connsiteX292" fmla="*/ 2791812 w 5874922"/>
              <a:gd name="connsiteY292" fmla="*/ 1059637 h 3241880"/>
              <a:gd name="connsiteX293" fmla="*/ 2844500 w 5874922"/>
              <a:gd name="connsiteY293" fmla="*/ 1133984 h 3241880"/>
              <a:gd name="connsiteX294" fmla="*/ 2946163 w 5874922"/>
              <a:gd name="connsiteY294" fmla="*/ 1244311 h 3241880"/>
              <a:gd name="connsiteX295" fmla="*/ 2883816 w 5874922"/>
              <a:gd name="connsiteY295" fmla="*/ 1277890 h 3241880"/>
              <a:gd name="connsiteX296" fmla="*/ 2684147 w 5874922"/>
              <a:gd name="connsiteY296" fmla="*/ 986709 h 3241880"/>
              <a:gd name="connsiteX297" fmla="*/ 2756576 w 5874922"/>
              <a:gd name="connsiteY297" fmla="*/ 875281 h 3241880"/>
              <a:gd name="connsiteX298" fmla="*/ 3014368 w 5874922"/>
              <a:gd name="connsiteY298" fmla="*/ 736811 h 3241880"/>
              <a:gd name="connsiteX299" fmla="*/ 3178630 w 5874922"/>
              <a:gd name="connsiteY299" fmla="*/ 649579 h 3241880"/>
              <a:gd name="connsiteX300" fmla="*/ 3022190 w 5874922"/>
              <a:gd name="connsiteY300" fmla="*/ 766478 h 3241880"/>
              <a:gd name="connsiteX301" fmla="*/ 2985957 w 5874922"/>
              <a:gd name="connsiteY301" fmla="*/ 799600 h 3241880"/>
              <a:gd name="connsiteX302" fmla="*/ 3030455 w 5874922"/>
              <a:gd name="connsiteY302" fmla="*/ 820327 h 3241880"/>
              <a:gd name="connsiteX303" fmla="*/ 3066688 w 5874922"/>
              <a:gd name="connsiteY303" fmla="*/ 787206 h 3241880"/>
              <a:gd name="connsiteX304" fmla="*/ 3022190 w 5874922"/>
              <a:gd name="connsiteY304" fmla="*/ 766478 h 3241880"/>
              <a:gd name="connsiteX305" fmla="*/ 3160900 w 5874922"/>
              <a:gd name="connsiteY305" fmla="*/ 772745 h 3241880"/>
              <a:gd name="connsiteX306" fmla="*/ 3124667 w 5874922"/>
              <a:gd name="connsiteY306" fmla="*/ 805865 h 3241880"/>
              <a:gd name="connsiteX307" fmla="*/ 3169158 w 5874922"/>
              <a:gd name="connsiteY307" fmla="*/ 826554 h 3241880"/>
              <a:gd name="connsiteX308" fmla="*/ 3205397 w 5874922"/>
              <a:gd name="connsiteY308" fmla="*/ 793473 h 3241880"/>
              <a:gd name="connsiteX309" fmla="*/ 3160900 w 5874922"/>
              <a:gd name="connsiteY309" fmla="*/ 772745 h 3241880"/>
              <a:gd name="connsiteX310" fmla="*/ 1144152 w 5874922"/>
              <a:gd name="connsiteY310" fmla="*/ 1177027 h 3241880"/>
              <a:gd name="connsiteX311" fmla="*/ 1315363 w 5874922"/>
              <a:gd name="connsiteY311" fmla="*/ 1222084 h 3241880"/>
              <a:gd name="connsiteX312" fmla="*/ 1293275 w 5874922"/>
              <a:gd name="connsiteY312" fmla="*/ 1356289 h 3241880"/>
              <a:gd name="connsiteX313" fmla="*/ 1017854 w 5874922"/>
              <a:gd name="connsiteY313" fmla="*/ 1348895 h 3241880"/>
              <a:gd name="connsiteX314" fmla="*/ 1144152 w 5874922"/>
              <a:gd name="connsiteY314" fmla="*/ 1177026 h 3241880"/>
              <a:gd name="connsiteX315" fmla="*/ 3701145 w 5874922"/>
              <a:gd name="connsiteY315" fmla="*/ 873087 h 3241880"/>
              <a:gd name="connsiteX316" fmla="*/ 3714229 w 5874922"/>
              <a:gd name="connsiteY316" fmla="*/ 1004597 h 3241880"/>
              <a:gd name="connsiteX317" fmla="*/ 3694448 w 5874922"/>
              <a:gd name="connsiteY317" fmla="*/ 1168306 h 3241880"/>
              <a:gd name="connsiteX318" fmla="*/ 3680164 w 5874922"/>
              <a:gd name="connsiteY318" fmla="*/ 937236 h 3241880"/>
              <a:gd name="connsiteX319" fmla="*/ 3701144 w 5874922"/>
              <a:gd name="connsiteY319" fmla="*/ 873087 h 3241880"/>
              <a:gd name="connsiteX320" fmla="*/ 3494874 w 5874922"/>
              <a:gd name="connsiteY320" fmla="*/ 1009176 h 3241880"/>
              <a:gd name="connsiteX321" fmla="*/ 3453673 w 5874922"/>
              <a:gd name="connsiteY321" fmla="*/ 1120330 h 3241880"/>
              <a:gd name="connsiteX322" fmla="*/ 3397084 w 5874922"/>
              <a:gd name="connsiteY322" fmla="*/ 1177235 h 3241880"/>
              <a:gd name="connsiteX323" fmla="*/ 3476774 w 5874922"/>
              <a:gd name="connsiteY323" fmla="*/ 1016110 h 3241880"/>
              <a:gd name="connsiteX324" fmla="*/ 3494875 w 5874922"/>
              <a:gd name="connsiteY324" fmla="*/ 1009172 h 3241880"/>
              <a:gd name="connsiteX325" fmla="*/ 3116548 w 5874922"/>
              <a:gd name="connsiteY325" fmla="*/ 1306323 h 3241880"/>
              <a:gd name="connsiteX326" fmla="*/ 3139513 w 5874922"/>
              <a:gd name="connsiteY326" fmla="*/ 1310298 h 3241880"/>
              <a:gd name="connsiteX327" fmla="*/ 3106365 w 5874922"/>
              <a:gd name="connsiteY327" fmla="*/ 1329872 h 3241880"/>
              <a:gd name="connsiteX328" fmla="*/ 3087626 w 5874922"/>
              <a:gd name="connsiteY328" fmla="*/ 1316083 h 3241880"/>
              <a:gd name="connsiteX329" fmla="*/ 3116548 w 5874922"/>
              <a:gd name="connsiteY329" fmla="*/ 1306318 h 3241880"/>
              <a:gd name="connsiteX330" fmla="*/ 2994680 w 5874922"/>
              <a:gd name="connsiteY330" fmla="*/ 1377446 h 3241880"/>
              <a:gd name="connsiteX331" fmla="*/ 3044103 w 5874922"/>
              <a:gd name="connsiteY331" fmla="*/ 1410814 h 3241880"/>
              <a:gd name="connsiteX332" fmla="*/ 3100797 w 5874922"/>
              <a:gd name="connsiteY332" fmla="*/ 1422407 h 3241880"/>
              <a:gd name="connsiteX333" fmla="*/ 3132058 w 5874922"/>
              <a:gd name="connsiteY333" fmla="*/ 1383189 h 3241880"/>
              <a:gd name="connsiteX334" fmla="*/ 3146611 w 5874922"/>
              <a:gd name="connsiteY334" fmla="*/ 1422274 h 3241880"/>
              <a:gd name="connsiteX335" fmla="*/ 3298899 w 5874922"/>
              <a:gd name="connsiteY335" fmla="*/ 1447600 h 3241880"/>
              <a:gd name="connsiteX336" fmla="*/ 3328302 w 5874922"/>
              <a:gd name="connsiteY336" fmla="*/ 1728803 h 3241880"/>
              <a:gd name="connsiteX337" fmla="*/ 3338254 w 5874922"/>
              <a:gd name="connsiteY337" fmla="*/ 1793651 h 3241880"/>
              <a:gd name="connsiteX338" fmla="*/ 3331270 w 5874922"/>
              <a:gd name="connsiteY338" fmla="*/ 1882726 h 3241880"/>
              <a:gd name="connsiteX339" fmla="*/ 3262397 w 5874922"/>
              <a:gd name="connsiteY339" fmla="*/ 1882752 h 3241880"/>
              <a:gd name="connsiteX340" fmla="*/ 3218474 w 5874922"/>
              <a:gd name="connsiteY340" fmla="*/ 1865768 h 3241880"/>
              <a:gd name="connsiteX341" fmla="*/ 3184256 w 5874922"/>
              <a:gd name="connsiteY341" fmla="*/ 1912016 h 3241880"/>
              <a:gd name="connsiteX342" fmla="*/ 3300696 w 5874922"/>
              <a:gd name="connsiteY342" fmla="*/ 1952730 h 3241880"/>
              <a:gd name="connsiteX343" fmla="*/ 3418685 w 5874922"/>
              <a:gd name="connsiteY343" fmla="*/ 2003818 h 3241880"/>
              <a:gd name="connsiteX344" fmla="*/ 3386053 w 5874922"/>
              <a:gd name="connsiteY344" fmla="*/ 2060394 h 3241880"/>
              <a:gd name="connsiteX345" fmla="*/ 3351884 w 5874922"/>
              <a:gd name="connsiteY345" fmla="*/ 2106958 h 3241880"/>
              <a:gd name="connsiteX346" fmla="*/ 3398445 w 5874922"/>
              <a:gd name="connsiteY346" fmla="*/ 2141129 h 3241880"/>
              <a:gd name="connsiteX347" fmla="*/ 3435784 w 5874922"/>
              <a:gd name="connsiteY347" fmla="*/ 2371485 h 3241880"/>
              <a:gd name="connsiteX348" fmla="*/ 3435791 w 5874922"/>
              <a:gd name="connsiteY348" fmla="*/ 2371524 h 3241880"/>
              <a:gd name="connsiteX349" fmla="*/ 3107375 w 5874922"/>
              <a:gd name="connsiteY349" fmla="*/ 2339542 h 3241880"/>
              <a:gd name="connsiteX350" fmla="*/ 3051291 w 5874922"/>
              <a:gd name="connsiteY350" fmla="*/ 2355054 h 3241880"/>
              <a:gd name="connsiteX351" fmla="*/ 2949028 w 5874922"/>
              <a:gd name="connsiteY351" fmla="*/ 2329676 h 3241880"/>
              <a:gd name="connsiteX352" fmla="*/ 2941751 w 5874922"/>
              <a:gd name="connsiteY352" fmla="*/ 2262037 h 3241880"/>
              <a:gd name="connsiteX353" fmla="*/ 2871248 w 5874922"/>
              <a:gd name="connsiteY353" fmla="*/ 2318979 h 3241880"/>
              <a:gd name="connsiteX354" fmla="*/ 2766791 w 5874922"/>
              <a:gd name="connsiteY354" fmla="*/ 2360797 h 3241880"/>
              <a:gd name="connsiteX355" fmla="*/ 2702381 w 5874922"/>
              <a:gd name="connsiteY355" fmla="*/ 2342561 h 3241880"/>
              <a:gd name="connsiteX356" fmla="*/ 2693339 w 5874922"/>
              <a:gd name="connsiteY356" fmla="*/ 2277856 h 3241880"/>
              <a:gd name="connsiteX357" fmla="*/ 2773913 w 5874922"/>
              <a:gd name="connsiteY357" fmla="*/ 2181922 h 3241880"/>
              <a:gd name="connsiteX358" fmla="*/ 2842689 w 5874922"/>
              <a:gd name="connsiteY358" fmla="*/ 2198884 h 3241880"/>
              <a:gd name="connsiteX359" fmla="*/ 2887186 w 5874922"/>
              <a:gd name="connsiteY359" fmla="*/ 2219612 h 3241880"/>
              <a:gd name="connsiteX360" fmla="*/ 2923419 w 5874922"/>
              <a:gd name="connsiteY360" fmla="*/ 2186491 h 3241880"/>
              <a:gd name="connsiteX361" fmla="*/ 2892369 w 5874922"/>
              <a:gd name="connsiteY361" fmla="*/ 2163739 h 3241880"/>
              <a:gd name="connsiteX362" fmla="*/ 2803374 w 5874922"/>
              <a:gd name="connsiteY362" fmla="*/ 2122282 h 3241880"/>
              <a:gd name="connsiteX363" fmla="*/ 2766127 w 5874922"/>
              <a:gd name="connsiteY363" fmla="*/ 2059163 h 3241880"/>
              <a:gd name="connsiteX364" fmla="*/ 2823645 w 5874922"/>
              <a:gd name="connsiteY364" fmla="*/ 2047749 h 3241880"/>
              <a:gd name="connsiteX365" fmla="*/ 2804427 w 5874922"/>
              <a:gd name="connsiteY365" fmla="*/ 1999295 h 3241880"/>
              <a:gd name="connsiteX366" fmla="*/ 2775765 w 5874922"/>
              <a:gd name="connsiteY366" fmla="*/ 1932153 h 3241880"/>
              <a:gd name="connsiteX367" fmla="*/ 2799917 w 5874922"/>
              <a:gd name="connsiteY367" fmla="*/ 1923120 h 3241880"/>
              <a:gd name="connsiteX368" fmla="*/ 2845878 w 5874922"/>
              <a:gd name="connsiteY368" fmla="*/ 1950483 h 3241880"/>
              <a:gd name="connsiteX369" fmla="*/ 2880048 w 5874922"/>
              <a:gd name="connsiteY369" fmla="*/ 1903920 h 3241880"/>
              <a:gd name="connsiteX370" fmla="*/ 2833486 w 5874922"/>
              <a:gd name="connsiteY370" fmla="*/ 1869749 h 3241880"/>
              <a:gd name="connsiteX371" fmla="*/ 2841710 w 5874922"/>
              <a:gd name="connsiteY371" fmla="*/ 1804250 h 3241880"/>
              <a:gd name="connsiteX372" fmla="*/ 2858680 w 5874922"/>
              <a:gd name="connsiteY372" fmla="*/ 1745518 h 3241880"/>
              <a:gd name="connsiteX373" fmla="*/ 2877287 w 5874922"/>
              <a:gd name="connsiteY373" fmla="*/ 1716919 h 3241880"/>
              <a:gd name="connsiteX374" fmla="*/ 2928220 w 5874922"/>
              <a:gd name="connsiteY374" fmla="*/ 1679403 h 3241880"/>
              <a:gd name="connsiteX375" fmla="*/ 2880464 w 5874922"/>
              <a:gd name="connsiteY375" fmla="*/ 1642187 h 3241880"/>
              <a:gd name="connsiteX376" fmla="*/ 2866335 w 5874922"/>
              <a:gd name="connsiteY376" fmla="*/ 1568539 h 3241880"/>
              <a:gd name="connsiteX377" fmla="*/ 2944100 w 5874922"/>
              <a:gd name="connsiteY377" fmla="*/ 1426151 h 3241880"/>
              <a:gd name="connsiteX378" fmla="*/ 2994688 w 5874922"/>
              <a:gd name="connsiteY378" fmla="*/ 1377470 h 3241880"/>
              <a:gd name="connsiteX379" fmla="*/ 3257917 w 5874922"/>
              <a:gd name="connsiteY379" fmla="*/ 1337272 h 3241880"/>
              <a:gd name="connsiteX380" fmla="*/ 3301516 w 5874922"/>
              <a:gd name="connsiteY380" fmla="*/ 1366329 h 3241880"/>
              <a:gd name="connsiteX381" fmla="*/ 3282975 w 5874922"/>
              <a:gd name="connsiteY381" fmla="*/ 1405893 h 3241880"/>
              <a:gd name="connsiteX382" fmla="*/ 3226595 w 5874922"/>
              <a:gd name="connsiteY382" fmla="*/ 1364797 h 3241880"/>
              <a:gd name="connsiteX383" fmla="*/ 3251552 w 5874922"/>
              <a:gd name="connsiteY383" fmla="*/ 1338652 h 3241880"/>
              <a:gd name="connsiteX384" fmla="*/ 3257919 w 5874922"/>
              <a:gd name="connsiteY384" fmla="*/ 1337286 h 3241880"/>
              <a:gd name="connsiteX385" fmla="*/ 2993607 w 5874922"/>
              <a:gd name="connsiteY385" fmla="*/ 1434577 h 3241880"/>
              <a:gd name="connsiteX386" fmla="*/ 2960880 w 5874922"/>
              <a:gd name="connsiteY386" fmla="*/ 1447182 h 3241880"/>
              <a:gd name="connsiteX387" fmla="*/ 2941095 w 5874922"/>
              <a:gd name="connsiteY387" fmla="*/ 1494927 h 3241880"/>
              <a:gd name="connsiteX388" fmla="*/ 3022800 w 5874922"/>
              <a:gd name="connsiteY388" fmla="*/ 1480729 h 3241880"/>
              <a:gd name="connsiteX389" fmla="*/ 2993605 w 5874922"/>
              <a:gd name="connsiteY389" fmla="*/ 1434572 h 3241880"/>
              <a:gd name="connsiteX390" fmla="*/ 3133715 w 5874922"/>
              <a:gd name="connsiteY390" fmla="*/ 1493083 h 3241880"/>
              <a:gd name="connsiteX391" fmla="*/ 3099545 w 5874922"/>
              <a:gd name="connsiteY391" fmla="*/ 1539647 h 3241880"/>
              <a:gd name="connsiteX392" fmla="*/ 3146107 w 5874922"/>
              <a:gd name="connsiteY392" fmla="*/ 1573818 h 3241880"/>
              <a:gd name="connsiteX393" fmla="*/ 3180276 w 5874922"/>
              <a:gd name="connsiteY393" fmla="*/ 1527253 h 3241880"/>
              <a:gd name="connsiteX394" fmla="*/ 3133715 w 5874922"/>
              <a:gd name="connsiteY394" fmla="*/ 1493083 h 3241880"/>
              <a:gd name="connsiteX395" fmla="*/ 2934877 w 5874922"/>
              <a:gd name="connsiteY395" fmla="*/ 1530382 h 3241880"/>
              <a:gd name="connsiteX396" fmla="*/ 2891724 w 5874922"/>
              <a:gd name="connsiteY396" fmla="*/ 1580182 h 3241880"/>
              <a:gd name="connsiteX397" fmla="*/ 2928593 w 5874922"/>
              <a:gd name="connsiteY397" fmla="*/ 1607205 h 3241880"/>
              <a:gd name="connsiteX398" fmla="*/ 2964664 w 5874922"/>
              <a:gd name="connsiteY398" fmla="*/ 1558050 h 3241880"/>
              <a:gd name="connsiteX399" fmla="*/ 2934877 w 5874922"/>
              <a:gd name="connsiteY399" fmla="*/ 1530382 h 3241880"/>
              <a:gd name="connsiteX400" fmla="*/ 3023867 w 5874922"/>
              <a:gd name="connsiteY400" fmla="*/ 1571800 h 3241880"/>
              <a:gd name="connsiteX401" fmla="*/ 2980713 w 5874922"/>
              <a:gd name="connsiteY401" fmla="*/ 1621598 h 3241880"/>
              <a:gd name="connsiteX402" fmla="*/ 3017588 w 5874922"/>
              <a:gd name="connsiteY402" fmla="*/ 1648662 h 3241880"/>
              <a:gd name="connsiteX403" fmla="*/ 3053659 w 5874922"/>
              <a:gd name="connsiteY403" fmla="*/ 1599506 h 3241880"/>
              <a:gd name="connsiteX404" fmla="*/ 3023867 w 5874922"/>
              <a:gd name="connsiteY404" fmla="*/ 1571800 h 3241880"/>
              <a:gd name="connsiteX405" fmla="*/ 3292980 w 5874922"/>
              <a:gd name="connsiteY405" fmla="*/ 1530490 h 3241880"/>
              <a:gd name="connsiteX406" fmla="*/ 3249826 w 5874922"/>
              <a:gd name="connsiteY406" fmla="*/ 1580288 h 3241880"/>
              <a:gd name="connsiteX407" fmla="*/ 3286701 w 5874922"/>
              <a:gd name="connsiteY407" fmla="*/ 1607352 h 3241880"/>
              <a:gd name="connsiteX408" fmla="*/ 3322773 w 5874922"/>
              <a:gd name="connsiteY408" fmla="*/ 1558197 h 3241880"/>
              <a:gd name="connsiteX409" fmla="*/ 3292980 w 5874922"/>
              <a:gd name="connsiteY409" fmla="*/ 1530490 h 3241880"/>
              <a:gd name="connsiteX410" fmla="*/ 3150239 w 5874922"/>
              <a:gd name="connsiteY410" fmla="*/ 1600741 h 3241880"/>
              <a:gd name="connsiteX411" fmla="*/ 3136624 w 5874922"/>
              <a:gd name="connsiteY411" fmla="*/ 1666341 h 3241880"/>
              <a:gd name="connsiteX412" fmla="*/ 3194489 w 5874922"/>
              <a:gd name="connsiteY412" fmla="*/ 1619853 h 3241880"/>
              <a:gd name="connsiteX413" fmla="*/ 3150239 w 5874922"/>
              <a:gd name="connsiteY413" fmla="*/ 1600741 h 3241880"/>
              <a:gd name="connsiteX414" fmla="*/ 3074418 w 5874922"/>
              <a:gd name="connsiteY414" fmla="*/ 1667457 h 3241880"/>
              <a:gd name="connsiteX415" fmla="*/ 3047732 w 5874922"/>
              <a:gd name="connsiteY415" fmla="*/ 1740431 h 3241880"/>
              <a:gd name="connsiteX416" fmla="*/ 3095075 w 5874922"/>
              <a:gd name="connsiteY416" fmla="*/ 1802041 h 3241880"/>
              <a:gd name="connsiteX417" fmla="*/ 3121761 w 5874922"/>
              <a:gd name="connsiteY417" fmla="*/ 1729067 h 3241880"/>
              <a:gd name="connsiteX418" fmla="*/ 3074418 w 5874922"/>
              <a:gd name="connsiteY418" fmla="*/ 1667457 h 3241880"/>
              <a:gd name="connsiteX419" fmla="*/ 3223522 w 5874922"/>
              <a:gd name="connsiteY419" fmla="*/ 1682297 h 3241880"/>
              <a:gd name="connsiteX420" fmla="*/ 3200337 w 5874922"/>
              <a:gd name="connsiteY420" fmla="*/ 1698445 h 3241880"/>
              <a:gd name="connsiteX421" fmla="*/ 3201943 w 5874922"/>
              <a:gd name="connsiteY421" fmla="*/ 1758077 h 3241880"/>
              <a:gd name="connsiteX422" fmla="*/ 3249099 w 5874922"/>
              <a:gd name="connsiteY422" fmla="*/ 1755638 h 3241880"/>
              <a:gd name="connsiteX423" fmla="*/ 3247494 w 5874922"/>
              <a:gd name="connsiteY423" fmla="*/ 1696005 h 3241880"/>
              <a:gd name="connsiteX424" fmla="*/ 3223522 w 5874922"/>
              <a:gd name="connsiteY424" fmla="*/ 1682295 h 3241880"/>
              <a:gd name="connsiteX425" fmla="*/ 673417 w 5874922"/>
              <a:gd name="connsiteY425" fmla="*/ 2118655 h 3241880"/>
              <a:gd name="connsiteX426" fmla="*/ 726984 w 5874922"/>
              <a:gd name="connsiteY426" fmla="*/ 2234751 h 3241880"/>
              <a:gd name="connsiteX427" fmla="*/ 596994 w 5874922"/>
              <a:gd name="connsiteY427" fmla="*/ 2283191 h 3241880"/>
              <a:gd name="connsiteX428" fmla="*/ 673417 w 5874922"/>
              <a:gd name="connsiteY428" fmla="*/ 2118655 h 3241880"/>
              <a:gd name="connsiteX429" fmla="*/ 2939024 w 5874922"/>
              <a:gd name="connsiteY429" fmla="*/ 1785565 h 3241880"/>
              <a:gd name="connsiteX430" fmla="*/ 2901831 w 5874922"/>
              <a:gd name="connsiteY430" fmla="*/ 1827427 h 3241880"/>
              <a:gd name="connsiteX431" fmla="*/ 2938801 w 5874922"/>
              <a:gd name="connsiteY431" fmla="*/ 1849311 h 3241880"/>
              <a:gd name="connsiteX432" fmla="*/ 2976680 w 5874922"/>
              <a:gd name="connsiteY432" fmla="*/ 1806415 h 3241880"/>
              <a:gd name="connsiteX433" fmla="*/ 2939024 w 5874922"/>
              <a:gd name="connsiteY433" fmla="*/ 1785565 h 3241880"/>
              <a:gd name="connsiteX434" fmla="*/ 3085953 w 5874922"/>
              <a:gd name="connsiteY434" fmla="*/ 1845647 h 3241880"/>
              <a:gd name="connsiteX435" fmla="*/ 3048800 w 5874922"/>
              <a:gd name="connsiteY435" fmla="*/ 1887503 h 3241880"/>
              <a:gd name="connsiteX436" fmla="*/ 3085730 w 5874922"/>
              <a:gd name="connsiteY436" fmla="*/ 1909393 h 3241880"/>
              <a:gd name="connsiteX437" fmla="*/ 3123648 w 5874922"/>
              <a:gd name="connsiteY437" fmla="*/ 1866491 h 3241880"/>
              <a:gd name="connsiteX438" fmla="*/ 3085953 w 5874922"/>
              <a:gd name="connsiteY438" fmla="*/ 1845647 h 3241880"/>
              <a:gd name="connsiteX439" fmla="*/ 1526749 w 5874922"/>
              <a:gd name="connsiteY439" fmla="*/ 2101412 h 3241880"/>
              <a:gd name="connsiteX440" fmla="*/ 1571457 w 5874922"/>
              <a:gd name="connsiteY440" fmla="*/ 2171618 h 3241880"/>
              <a:gd name="connsiteX441" fmla="*/ 1510938 w 5874922"/>
              <a:gd name="connsiteY441" fmla="*/ 2221055 h 3241880"/>
              <a:gd name="connsiteX442" fmla="*/ 1515244 w 5874922"/>
              <a:gd name="connsiteY442" fmla="*/ 2104511 h 3241880"/>
              <a:gd name="connsiteX443" fmla="*/ 1526752 w 5874922"/>
              <a:gd name="connsiteY443" fmla="*/ 2101416 h 3241880"/>
              <a:gd name="connsiteX444" fmla="*/ 2978526 w 5874922"/>
              <a:gd name="connsiteY444" fmla="*/ 1902568 h 3241880"/>
              <a:gd name="connsiteX445" fmla="*/ 2942455 w 5874922"/>
              <a:gd name="connsiteY445" fmla="*/ 1951723 h 3241880"/>
              <a:gd name="connsiteX446" fmla="*/ 2979326 w 5874922"/>
              <a:gd name="connsiteY446" fmla="*/ 1978746 h 3241880"/>
              <a:gd name="connsiteX447" fmla="*/ 2978522 w 5874922"/>
              <a:gd name="connsiteY447" fmla="*/ 1902568 h 3241880"/>
              <a:gd name="connsiteX448" fmla="*/ 3119077 w 5874922"/>
              <a:gd name="connsiteY448" fmla="*/ 1936071 h 3241880"/>
              <a:gd name="connsiteX449" fmla="*/ 3082844 w 5874922"/>
              <a:gd name="connsiteY449" fmla="*/ 1969191 h 3241880"/>
              <a:gd name="connsiteX450" fmla="*/ 3127335 w 5874922"/>
              <a:gd name="connsiteY450" fmla="*/ 1989880 h 3241880"/>
              <a:gd name="connsiteX451" fmla="*/ 3163573 w 5874922"/>
              <a:gd name="connsiteY451" fmla="*/ 1956799 h 3241880"/>
              <a:gd name="connsiteX452" fmla="*/ 3119077 w 5874922"/>
              <a:gd name="connsiteY452" fmla="*/ 1936071 h 3241880"/>
              <a:gd name="connsiteX453" fmla="*/ 2911820 w 5874922"/>
              <a:gd name="connsiteY453" fmla="*/ 2008436 h 3241880"/>
              <a:gd name="connsiteX454" fmla="*/ 2876525 w 5874922"/>
              <a:gd name="connsiteY454" fmla="*/ 2060539 h 3241880"/>
              <a:gd name="connsiteX455" fmla="*/ 2933774 w 5874922"/>
              <a:gd name="connsiteY455" fmla="*/ 2074711 h 3241880"/>
              <a:gd name="connsiteX456" fmla="*/ 2940257 w 5874922"/>
              <a:gd name="connsiteY456" fmla="*/ 2009680 h 3241880"/>
              <a:gd name="connsiteX457" fmla="*/ 2911823 w 5874922"/>
              <a:gd name="connsiteY457" fmla="*/ 2008437 h 3241880"/>
              <a:gd name="connsiteX458" fmla="*/ 3254179 w 5874922"/>
              <a:gd name="connsiteY458" fmla="*/ 1997968 h 3241880"/>
              <a:gd name="connsiteX459" fmla="*/ 3216330 w 5874922"/>
              <a:gd name="connsiteY459" fmla="*/ 2031337 h 3241880"/>
              <a:gd name="connsiteX460" fmla="*/ 3245804 w 5874922"/>
              <a:gd name="connsiteY460" fmla="*/ 2054331 h 3241880"/>
              <a:gd name="connsiteX461" fmla="*/ 3283619 w 5874922"/>
              <a:gd name="connsiteY461" fmla="*/ 2021008 h 3241880"/>
              <a:gd name="connsiteX462" fmla="*/ 3254179 w 5874922"/>
              <a:gd name="connsiteY462" fmla="*/ 1997968 h 3241880"/>
              <a:gd name="connsiteX463" fmla="*/ 3108094 w 5874922"/>
              <a:gd name="connsiteY463" fmla="*/ 2043796 h 3241880"/>
              <a:gd name="connsiteX464" fmla="*/ 3077332 w 5874922"/>
              <a:gd name="connsiteY464" fmla="*/ 2078134 h 3241880"/>
              <a:gd name="connsiteX465" fmla="*/ 3116977 w 5874922"/>
              <a:gd name="connsiteY465" fmla="*/ 2101666 h 3241880"/>
              <a:gd name="connsiteX466" fmla="*/ 3147736 w 5874922"/>
              <a:gd name="connsiteY466" fmla="*/ 2067327 h 3241880"/>
              <a:gd name="connsiteX467" fmla="*/ 3108094 w 5874922"/>
              <a:gd name="connsiteY467" fmla="*/ 2043796 h 3241880"/>
              <a:gd name="connsiteX468" fmla="*/ 3018796 w 5874922"/>
              <a:gd name="connsiteY468" fmla="*/ 2095796 h 3241880"/>
              <a:gd name="connsiteX469" fmla="*/ 2988883 w 5874922"/>
              <a:gd name="connsiteY469" fmla="*/ 2174025 h 3241880"/>
              <a:gd name="connsiteX470" fmla="*/ 3035155 w 5874922"/>
              <a:gd name="connsiteY470" fmla="*/ 2196862 h 3241880"/>
              <a:gd name="connsiteX471" fmla="*/ 3051537 w 5874922"/>
              <a:gd name="connsiteY471" fmla="*/ 2103802 h 3241880"/>
              <a:gd name="connsiteX472" fmla="*/ 3018796 w 5874922"/>
              <a:gd name="connsiteY472" fmla="*/ 2095799 h 3241880"/>
              <a:gd name="connsiteX473" fmla="*/ 3228722 w 5874922"/>
              <a:gd name="connsiteY473" fmla="*/ 2112072 h 3241880"/>
              <a:gd name="connsiteX474" fmla="*/ 3192484 w 5874922"/>
              <a:gd name="connsiteY474" fmla="*/ 2145152 h 3241880"/>
              <a:gd name="connsiteX475" fmla="*/ 3236982 w 5874922"/>
              <a:gd name="connsiteY475" fmla="*/ 2165881 h 3241880"/>
              <a:gd name="connsiteX476" fmla="*/ 3273214 w 5874922"/>
              <a:gd name="connsiteY476" fmla="*/ 2132761 h 3241880"/>
              <a:gd name="connsiteX477" fmla="*/ 3228722 w 5874922"/>
              <a:gd name="connsiteY477" fmla="*/ 2112072 h 3241880"/>
              <a:gd name="connsiteX478" fmla="*/ 2778906 w 5874922"/>
              <a:gd name="connsiteY478" fmla="*/ 2232081 h 3241880"/>
              <a:gd name="connsiteX479" fmla="*/ 2748144 w 5874922"/>
              <a:gd name="connsiteY479" fmla="*/ 2266420 h 3241880"/>
              <a:gd name="connsiteX480" fmla="*/ 2787783 w 5874922"/>
              <a:gd name="connsiteY480" fmla="*/ 2289912 h 3241880"/>
              <a:gd name="connsiteX481" fmla="*/ 2818548 w 5874922"/>
              <a:gd name="connsiteY481" fmla="*/ 2255613 h 3241880"/>
              <a:gd name="connsiteX482" fmla="*/ 2778906 w 5874922"/>
              <a:gd name="connsiteY482" fmla="*/ 2232081 h 3241880"/>
              <a:gd name="connsiteX483" fmla="*/ 3140312 w 5874922"/>
              <a:gd name="connsiteY483" fmla="*/ 2210862 h 3241880"/>
              <a:gd name="connsiteX484" fmla="*/ 3107549 w 5874922"/>
              <a:gd name="connsiteY484" fmla="*/ 2223480 h 3241880"/>
              <a:gd name="connsiteX485" fmla="*/ 3087764 w 5874922"/>
              <a:gd name="connsiteY485" fmla="*/ 2271224 h 3241880"/>
              <a:gd name="connsiteX486" fmla="*/ 3169474 w 5874922"/>
              <a:gd name="connsiteY486" fmla="*/ 2257065 h 3241880"/>
              <a:gd name="connsiteX487" fmla="*/ 3140312 w 5874922"/>
              <a:gd name="connsiteY487" fmla="*/ 2210863 h 3241880"/>
              <a:gd name="connsiteX488" fmla="*/ 3271547 w 5874922"/>
              <a:gd name="connsiteY488" fmla="*/ 2211479 h 3241880"/>
              <a:gd name="connsiteX489" fmla="*/ 3240787 w 5874922"/>
              <a:gd name="connsiteY489" fmla="*/ 2245819 h 3241880"/>
              <a:gd name="connsiteX490" fmla="*/ 3280430 w 5874922"/>
              <a:gd name="connsiteY490" fmla="*/ 2269350 h 3241880"/>
              <a:gd name="connsiteX491" fmla="*/ 3311189 w 5874922"/>
              <a:gd name="connsiteY491" fmla="*/ 2235012 h 3241880"/>
              <a:gd name="connsiteX492" fmla="*/ 3271547 w 5874922"/>
              <a:gd name="connsiteY492" fmla="*/ 2211479 h 3241880"/>
              <a:gd name="connsiteX493" fmla="*/ 3371294 w 5874922"/>
              <a:gd name="connsiteY493" fmla="*/ 2256209 h 3241880"/>
              <a:gd name="connsiteX494" fmla="*/ 3339581 w 5874922"/>
              <a:gd name="connsiteY494" fmla="*/ 2280929 h 3241880"/>
              <a:gd name="connsiteX495" fmla="*/ 3293366 w 5874922"/>
              <a:gd name="connsiteY495" fmla="*/ 2308682 h 3241880"/>
              <a:gd name="connsiteX496" fmla="*/ 3258163 w 5874922"/>
              <a:gd name="connsiteY496" fmla="*/ 2348505 h 3241880"/>
              <a:gd name="connsiteX497" fmla="*/ 3354894 w 5874922"/>
              <a:gd name="connsiteY497" fmla="*/ 2350727 h 3241880"/>
              <a:gd name="connsiteX498" fmla="*/ 3407236 w 5874922"/>
              <a:gd name="connsiteY498" fmla="*/ 2287978 h 3241880"/>
              <a:gd name="connsiteX499" fmla="*/ 3371294 w 5874922"/>
              <a:gd name="connsiteY499" fmla="*/ 2256212 h 3241880"/>
              <a:gd name="connsiteX500" fmla="*/ 4606726 w 5874922"/>
              <a:gd name="connsiteY500" fmla="*/ 2067347 h 3241880"/>
              <a:gd name="connsiteX501" fmla="*/ 4669508 w 5874922"/>
              <a:gd name="connsiteY501" fmla="*/ 2082605 h 3241880"/>
              <a:gd name="connsiteX502" fmla="*/ 4701765 w 5874922"/>
              <a:gd name="connsiteY502" fmla="*/ 2113485 h 3241880"/>
              <a:gd name="connsiteX503" fmla="*/ 4589383 w 5874922"/>
              <a:gd name="connsiteY503" fmla="*/ 2093937 h 3241880"/>
              <a:gd name="connsiteX504" fmla="*/ 4606726 w 5874922"/>
              <a:gd name="connsiteY504" fmla="*/ 2067347 h 3241880"/>
              <a:gd name="connsiteX505" fmla="*/ 4914309 w 5874922"/>
              <a:gd name="connsiteY505" fmla="*/ 2102122 h 3241880"/>
              <a:gd name="connsiteX506" fmla="*/ 4999048 w 5874922"/>
              <a:gd name="connsiteY506" fmla="*/ 2131361 h 3241880"/>
              <a:gd name="connsiteX507" fmla="*/ 4992157 w 5874922"/>
              <a:gd name="connsiteY507" fmla="*/ 2208196 h 3241880"/>
              <a:gd name="connsiteX508" fmla="*/ 4975040 w 5874922"/>
              <a:gd name="connsiteY508" fmla="*/ 2212070 h 3241880"/>
              <a:gd name="connsiteX509" fmla="*/ 4870547 w 5874922"/>
              <a:gd name="connsiteY509" fmla="*/ 2151122 h 3241880"/>
              <a:gd name="connsiteX510" fmla="*/ 4855793 w 5874922"/>
              <a:gd name="connsiteY510" fmla="*/ 2142009 h 3241880"/>
              <a:gd name="connsiteX511" fmla="*/ 4914306 w 5874922"/>
              <a:gd name="connsiteY511" fmla="*/ 2102118 h 3241880"/>
              <a:gd name="connsiteX512" fmla="*/ 4609236 w 5874922"/>
              <a:gd name="connsiteY512" fmla="*/ 2327904 h 3241880"/>
              <a:gd name="connsiteX513" fmla="*/ 4634307 w 5874922"/>
              <a:gd name="connsiteY513" fmla="*/ 2334063 h 3241880"/>
              <a:gd name="connsiteX514" fmla="*/ 4626312 w 5874922"/>
              <a:gd name="connsiteY514" fmla="*/ 2420227 h 3241880"/>
              <a:gd name="connsiteX515" fmla="*/ 4567435 w 5874922"/>
              <a:gd name="connsiteY515" fmla="*/ 2378626 h 3241880"/>
              <a:gd name="connsiteX516" fmla="*/ 4609237 w 5874922"/>
              <a:gd name="connsiteY516" fmla="*/ 2327905 h 3241880"/>
              <a:gd name="connsiteX517" fmla="*/ 4866981 w 5874922"/>
              <a:gd name="connsiteY517" fmla="*/ 2313477 h 3241880"/>
              <a:gd name="connsiteX518" fmla="*/ 4936735 w 5874922"/>
              <a:gd name="connsiteY518" fmla="*/ 2426200 h 3241880"/>
              <a:gd name="connsiteX519" fmla="*/ 4830547 w 5874922"/>
              <a:gd name="connsiteY519" fmla="*/ 2444640 h 3241880"/>
              <a:gd name="connsiteX520" fmla="*/ 4823801 w 5874922"/>
              <a:gd name="connsiteY520" fmla="*/ 2332857 h 3241880"/>
              <a:gd name="connsiteX521" fmla="*/ 4866983 w 5874922"/>
              <a:gd name="connsiteY521" fmla="*/ 2313478 h 3241880"/>
              <a:gd name="connsiteX522" fmla="*/ 5523047 w 5874922"/>
              <a:gd name="connsiteY522" fmla="*/ 2365857 h 3241880"/>
              <a:gd name="connsiteX523" fmla="*/ 5580731 w 5874922"/>
              <a:gd name="connsiteY523" fmla="*/ 2379961 h 3241880"/>
              <a:gd name="connsiteX524" fmla="*/ 5557685 w 5874922"/>
              <a:gd name="connsiteY524" fmla="*/ 2406458 h 3241880"/>
              <a:gd name="connsiteX525" fmla="*/ 5500001 w 5874922"/>
              <a:gd name="connsiteY525" fmla="*/ 2392353 h 3241880"/>
              <a:gd name="connsiteX526" fmla="*/ 5523047 w 5874922"/>
              <a:gd name="connsiteY526" fmla="*/ 2365857 h 3241880"/>
              <a:gd name="connsiteX527" fmla="*/ 4662230 w 5874922"/>
              <a:gd name="connsiteY527" fmla="*/ 2501267 h 3241880"/>
              <a:gd name="connsiteX528" fmla="*/ 4759950 w 5874922"/>
              <a:gd name="connsiteY528" fmla="*/ 2531215 h 3241880"/>
              <a:gd name="connsiteX529" fmla="*/ 4739992 w 5874922"/>
              <a:gd name="connsiteY529" fmla="*/ 2566519 h 3241880"/>
              <a:gd name="connsiteX530" fmla="*/ 4628269 w 5874922"/>
              <a:gd name="connsiteY530" fmla="*/ 2526572 h 3241880"/>
              <a:gd name="connsiteX531" fmla="*/ 4662230 w 5874922"/>
              <a:gd name="connsiteY531" fmla="*/ 2501267 h 3241880"/>
              <a:gd name="connsiteX532" fmla="*/ 5295326 w 5874922"/>
              <a:gd name="connsiteY532" fmla="*/ 2411868 h 3241880"/>
              <a:gd name="connsiteX533" fmla="*/ 5308444 w 5874922"/>
              <a:gd name="connsiteY533" fmla="*/ 2412177 h 3241880"/>
              <a:gd name="connsiteX534" fmla="*/ 5411487 w 5874922"/>
              <a:gd name="connsiteY534" fmla="*/ 2410564 h 3241880"/>
              <a:gd name="connsiteX535" fmla="*/ 5467217 w 5874922"/>
              <a:gd name="connsiteY535" fmla="*/ 2429568 h 3241880"/>
              <a:gd name="connsiteX536" fmla="*/ 5343804 w 5874922"/>
              <a:gd name="connsiteY536" fmla="*/ 2433057 h 3241880"/>
              <a:gd name="connsiteX537" fmla="*/ 5295326 w 5874922"/>
              <a:gd name="connsiteY537" fmla="*/ 2411890 h 3241880"/>
              <a:gd name="connsiteX538" fmla="*/ 5778273 w 5874922"/>
              <a:gd name="connsiteY538" fmla="*/ 2381798 h 3241880"/>
              <a:gd name="connsiteX539" fmla="*/ 5794264 w 5874922"/>
              <a:gd name="connsiteY539" fmla="*/ 2406860 h 3241880"/>
              <a:gd name="connsiteX540" fmla="*/ 5769898 w 5874922"/>
              <a:gd name="connsiteY540" fmla="*/ 2438160 h 3241880"/>
              <a:gd name="connsiteX541" fmla="*/ 5753899 w 5874922"/>
              <a:gd name="connsiteY541" fmla="*/ 2413057 h 3241880"/>
              <a:gd name="connsiteX542" fmla="*/ 5778273 w 5874922"/>
              <a:gd name="connsiteY542" fmla="*/ 2381798 h 3241880"/>
              <a:gd name="connsiteX543" fmla="*/ 5617953 w 5874922"/>
              <a:gd name="connsiteY543" fmla="*/ 2444497 h 3241880"/>
              <a:gd name="connsiteX544" fmla="*/ 5638758 w 5874922"/>
              <a:gd name="connsiteY544" fmla="*/ 2470436 h 3241880"/>
              <a:gd name="connsiteX545" fmla="*/ 5618312 w 5874922"/>
              <a:gd name="connsiteY545" fmla="*/ 2516507 h 3241880"/>
              <a:gd name="connsiteX546" fmla="*/ 5587505 w 5874922"/>
              <a:gd name="connsiteY546" fmla="*/ 2495330 h 3241880"/>
              <a:gd name="connsiteX547" fmla="*/ 5607991 w 5874922"/>
              <a:gd name="connsiteY547" fmla="*/ 2449254 h 3241880"/>
              <a:gd name="connsiteX548" fmla="*/ 5617953 w 5874922"/>
              <a:gd name="connsiteY548" fmla="*/ 2444492 h 3241880"/>
              <a:gd name="connsiteX549" fmla="*/ 5147373 w 5874922"/>
              <a:gd name="connsiteY549" fmla="*/ 2588798 h 3241880"/>
              <a:gd name="connsiteX550" fmla="*/ 5189365 w 5874922"/>
              <a:gd name="connsiteY550" fmla="*/ 2593205 h 3241880"/>
              <a:gd name="connsiteX551" fmla="*/ 5153000 w 5874922"/>
              <a:gd name="connsiteY551" fmla="*/ 2625458 h 3241880"/>
              <a:gd name="connsiteX552" fmla="*/ 5111007 w 5874922"/>
              <a:gd name="connsiteY552" fmla="*/ 2621051 h 3241880"/>
              <a:gd name="connsiteX553" fmla="*/ 5147373 w 5874922"/>
              <a:gd name="connsiteY553" fmla="*/ 2588798 h 3241880"/>
              <a:gd name="connsiteX554" fmla="*/ 5350539 w 5874922"/>
              <a:gd name="connsiteY554" fmla="*/ 2557611 h 3241880"/>
              <a:gd name="connsiteX555" fmla="*/ 5360228 w 5874922"/>
              <a:gd name="connsiteY555" fmla="*/ 2602889 h 3241880"/>
              <a:gd name="connsiteX556" fmla="*/ 5375946 w 5874922"/>
              <a:gd name="connsiteY556" fmla="*/ 2712971 h 3241880"/>
              <a:gd name="connsiteX557" fmla="*/ 5399302 w 5874922"/>
              <a:gd name="connsiteY557" fmla="*/ 2799165 h 3241880"/>
              <a:gd name="connsiteX558" fmla="*/ 5315538 w 5874922"/>
              <a:gd name="connsiteY558" fmla="*/ 2774175 h 3241880"/>
              <a:gd name="connsiteX559" fmla="*/ 5253668 w 5874922"/>
              <a:gd name="connsiteY559" fmla="*/ 2747518 h 3241880"/>
              <a:gd name="connsiteX560" fmla="*/ 5208622 w 5874922"/>
              <a:gd name="connsiteY560" fmla="*/ 2802611 h 3241880"/>
              <a:gd name="connsiteX561" fmla="*/ 5203922 w 5874922"/>
              <a:gd name="connsiteY561" fmla="*/ 2855586 h 3241880"/>
              <a:gd name="connsiteX562" fmla="*/ 5169031 w 5874922"/>
              <a:gd name="connsiteY562" fmla="*/ 2819623 h 3241880"/>
              <a:gd name="connsiteX563" fmla="*/ 5136110 w 5874922"/>
              <a:gd name="connsiteY563" fmla="*/ 2783358 h 3241880"/>
              <a:gd name="connsiteX564" fmla="*/ 5159041 w 5874922"/>
              <a:gd name="connsiteY564" fmla="*/ 2708540 h 3241880"/>
              <a:gd name="connsiteX565" fmla="*/ 5223977 w 5874922"/>
              <a:gd name="connsiteY565" fmla="*/ 2671054 h 3241880"/>
              <a:gd name="connsiteX566" fmla="*/ 5265775 w 5874922"/>
              <a:gd name="connsiteY566" fmla="*/ 2708377 h 3241880"/>
              <a:gd name="connsiteX567" fmla="*/ 5271541 w 5874922"/>
              <a:gd name="connsiteY567" fmla="*/ 2679933 h 3241880"/>
              <a:gd name="connsiteX568" fmla="*/ 5292715 w 5874922"/>
              <a:gd name="connsiteY568" fmla="*/ 2649124 h 3241880"/>
              <a:gd name="connsiteX569" fmla="*/ 5328460 w 5874922"/>
              <a:gd name="connsiteY569" fmla="*/ 2602319 h 3241880"/>
              <a:gd name="connsiteX570" fmla="*/ 5350528 w 5874922"/>
              <a:gd name="connsiteY570" fmla="*/ 2557613 h 3241880"/>
              <a:gd name="connsiteX571" fmla="*/ 5446582 w 5874922"/>
              <a:gd name="connsiteY571" fmla="*/ 2551144 h 3241880"/>
              <a:gd name="connsiteX572" fmla="*/ 5464040 w 5874922"/>
              <a:gd name="connsiteY572" fmla="*/ 2588128 h 3241880"/>
              <a:gd name="connsiteX573" fmla="*/ 5528297 w 5874922"/>
              <a:gd name="connsiteY573" fmla="*/ 2619825 h 3241880"/>
              <a:gd name="connsiteX574" fmla="*/ 5569496 w 5874922"/>
              <a:gd name="connsiteY574" fmla="*/ 2629843 h 3241880"/>
              <a:gd name="connsiteX575" fmla="*/ 5493867 w 5874922"/>
              <a:gd name="connsiteY575" fmla="*/ 2673369 h 3241880"/>
              <a:gd name="connsiteX576" fmla="*/ 5428411 w 5874922"/>
              <a:gd name="connsiteY576" fmla="*/ 2628863 h 3241880"/>
              <a:gd name="connsiteX577" fmla="*/ 5446582 w 5874922"/>
              <a:gd name="connsiteY577" fmla="*/ 2551144 h 3241880"/>
              <a:gd name="connsiteX578" fmla="*/ 3338936 w 5874922"/>
              <a:gd name="connsiteY578" fmla="*/ 2896585 h 3241880"/>
              <a:gd name="connsiteX579" fmla="*/ 3368351 w 5874922"/>
              <a:gd name="connsiteY579" fmla="*/ 2964941 h 3241880"/>
              <a:gd name="connsiteX580" fmla="*/ 3254744 w 5874922"/>
              <a:gd name="connsiteY580" fmla="*/ 3028903 h 3241880"/>
              <a:gd name="connsiteX581" fmla="*/ 3274171 w 5874922"/>
              <a:gd name="connsiteY581" fmla="*/ 2941227 h 3241880"/>
              <a:gd name="connsiteX582" fmla="*/ 3338936 w 5874922"/>
              <a:gd name="connsiteY582" fmla="*/ 2896585 h 3241880"/>
              <a:gd name="connsiteX583" fmla="*/ 2950464 w 5874922"/>
              <a:gd name="connsiteY583" fmla="*/ 2981475 h 3241880"/>
              <a:gd name="connsiteX584" fmla="*/ 2987940 w 5874922"/>
              <a:gd name="connsiteY584" fmla="*/ 3009819 h 3241880"/>
              <a:gd name="connsiteX585" fmla="*/ 2925042 w 5874922"/>
              <a:gd name="connsiteY585" fmla="*/ 3062689 h 3241880"/>
              <a:gd name="connsiteX586" fmla="*/ 2877783 w 5874922"/>
              <a:gd name="connsiteY586" fmla="*/ 3035525 h 3241880"/>
              <a:gd name="connsiteX587" fmla="*/ 2950464 w 5874922"/>
              <a:gd name="connsiteY587" fmla="*/ 2981475 h 3241880"/>
              <a:gd name="connsiteX588" fmla="*/ 4977885 w 5874922"/>
              <a:gd name="connsiteY588" fmla="*/ 2821532 h 3241880"/>
              <a:gd name="connsiteX589" fmla="*/ 4990094 w 5874922"/>
              <a:gd name="connsiteY589" fmla="*/ 2848508 h 3241880"/>
              <a:gd name="connsiteX590" fmla="*/ 4929356 w 5874922"/>
              <a:gd name="connsiteY590" fmla="*/ 2873124 h 3241880"/>
              <a:gd name="connsiteX591" fmla="*/ 4962357 w 5874922"/>
              <a:gd name="connsiteY591" fmla="*/ 2828152 h 3241880"/>
              <a:gd name="connsiteX592" fmla="*/ 4977885 w 5874922"/>
              <a:gd name="connsiteY592" fmla="*/ 2821530 h 3241880"/>
              <a:gd name="connsiteX593" fmla="*/ 4722644 w 5874922"/>
              <a:gd name="connsiteY593" fmla="*/ 2870153 h 3241880"/>
              <a:gd name="connsiteX594" fmla="*/ 4729071 w 5874922"/>
              <a:gd name="connsiteY594" fmla="*/ 2880262 h 3241880"/>
              <a:gd name="connsiteX595" fmla="*/ 4743526 w 5874922"/>
              <a:gd name="connsiteY595" fmla="*/ 2974439 h 3241880"/>
              <a:gd name="connsiteX596" fmla="*/ 4724005 w 5874922"/>
              <a:gd name="connsiteY596" fmla="*/ 2929259 h 3241880"/>
              <a:gd name="connsiteX597" fmla="*/ 4722638 w 5874922"/>
              <a:gd name="connsiteY597" fmla="*/ 2870153 h 3241880"/>
              <a:gd name="connsiteX598" fmla="*/ 5469165 w 5874922"/>
              <a:gd name="connsiteY598" fmla="*/ 2759799 h 3241880"/>
              <a:gd name="connsiteX599" fmla="*/ 5469182 w 5874922"/>
              <a:gd name="connsiteY599" fmla="*/ 2801116 h 3241880"/>
              <a:gd name="connsiteX600" fmla="*/ 5432567 w 5874922"/>
              <a:gd name="connsiteY600" fmla="*/ 2848054 h 3241880"/>
              <a:gd name="connsiteX601" fmla="*/ 5432551 w 5874922"/>
              <a:gd name="connsiteY601" fmla="*/ 2806745 h 3241880"/>
              <a:gd name="connsiteX602" fmla="*/ 5469203 w 5874922"/>
              <a:gd name="connsiteY602" fmla="*/ 2759800 h 3241880"/>
              <a:gd name="connsiteX603" fmla="*/ 5084358 w 5874922"/>
              <a:gd name="connsiteY603" fmla="*/ 2822296 h 3241880"/>
              <a:gd name="connsiteX604" fmla="*/ 5108151 w 5874922"/>
              <a:gd name="connsiteY604" fmla="*/ 2826673 h 3241880"/>
              <a:gd name="connsiteX605" fmla="*/ 5102903 w 5874922"/>
              <a:gd name="connsiteY605" fmla="*/ 2873962 h 3241880"/>
              <a:gd name="connsiteX606" fmla="*/ 5057394 w 5874922"/>
              <a:gd name="connsiteY606" fmla="*/ 2882400 h 3241880"/>
              <a:gd name="connsiteX607" fmla="*/ 5084359 w 5874922"/>
              <a:gd name="connsiteY607" fmla="*/ 2822296 h 3241880"/>
              <a:gd name="connsiteX608" fmla="*/ 5676035 w 5874922"/>
              <a:gd name="connsiteY608" fmla="*/ 2792683 h 3241880"/>
              <a:gd name="connsiteX609" fmla="*/ 5694142 w 5874922"/>
              <a:gd name="connsiteY609" fmla="*/ 2836791 h 3241880"/>
              <a:gd name="connsiteX610" fmla="*/ 5669516 w 5874922"/>
              <a:gd name="connsiteY610" fmla="*/ 2963153 h 3241880"/>
              <a:gd name="connsiteX611" fmla="*/ 5640101 w 5874922"/>
              <a:gd name="connsiteY611" fmla="*/ 2926349 h 3241880"/>
              <a:gd name="connsiteX612" fmla="*/ 5672885 w 5874922"/>
              <a:gd name="connsiteY612" fmla="*/ 2793207 h 3241880"/>
              <a:gd name="connsiteX613" fmla="*/ 5676042 w 5874922"/>
              <a:gd name="connsiteY613" fmla="*/ 2792666 h 3241880"/>
              <a:gd name="connsiteX614" fmla="*/ 4835051 w 5874922"/>
              <a:gd name="connsiteY614" fmla="*/ 2925087 h 3241880"/>
              <a:gd name="connsiteX615" fmla="*/ 4873462 w 5874922"/>
              <a:gd name="connsiteY615" fmla="*/ 3000012 h 3241880"/>
              <a:gd name="connsiteX616" fmla="*/ 4809041 w 5874922"/>
              <a:gd name="connsiteY616" fmla="*/ 2986700 h 3241880"/>
              <a:gd name="connsiteX617" fmla="*/ 4824886 w 5874922"/>
              <a:gd name="connsiteY617" fmla="*/ 2929311 h 3241880"/>
              <a:gd name="connsiteX618" fmla="*/ 4835051 w 5874922"/>
              <a:gd name="connsiteY618" fmla="*/ 2925090 h 3241880"/>
              <a:gd name="connsiteX619" fmla="*/ 5560226 w 5874922"/>
              <a:gd name="connsiteY619" fmla="*/ 2855977 h 3241880"/>
              <a:gd name="connsiteX620" fmla="*/ 5593345 w 5874922"/>
              <a:gd name="connsiteY620" fmla="*/ 2892212 h 3241880"/>
              <a:gd name="connsiteX621" fmla="*/ 5572617 w 5874922"/>
              <a:gd name="connsiteY621" fmla="*/ 2936711 h 3241880"/>
              <a:gd name="connsiteX622" fmla="*/ 5539498 w 5874922"/>
              <a:gd name="connsiteY622" fmla="*/ 2900478 h 3241880"/>
              <a:gd name="connsiteX623" fmla="*/ 5560226 w 5874922"/>
              <a:gd name="connsiteY623" fmla="*/ 2855977 h 3241880"/>
              <a:gd name="connsiteX624" fmla="*/ 5562750 w 5874922"/>
              <a:gd name="connsiteY624" fmla="*/ 3051972 h 3241880"/>
              <a:gd name="connsiteX625" fmla="*/ 5597273 w 5874922"/>
              <a:gd name="connsiteY625" fmla="*/ 3052433 h 3241880"/>
              <a:gd name="connsiteX626" fmla="*/ 5565696 w 5874922"/>
              <a:gd name="connsiteY626" fmla="*/ 3071201 h 3241880"/>
              <a:gd name="connsiteX627" fmla="*/ 5529985 w 5874922"/>
              <a:gd name="connsiteY627" fmla="*/ 3062762 h 3241880"/>
              <a:gd name="connsiteX628" fmla="*/ 5562750 w 5874922"/>
              <a:gd name="connsiteY628" fmla="*/ 3052001 h 324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</a:cxnLst>
            <a:rect l="l" t="t" r="r" b="b"/>
            <a:pathLst>
              <a:path w="5874922" h="3241880">
                <a:moveTo>
                  <a:pt x="940144" y="122043"/>
                </a:moveTo>
                <a:cubicBezTo>
                  <a:pt x="917942" y="125455"/>
                  <a:pt x="902565" y="146405"/>
                  <a:pt x="905974" y="168606"/>
                </a:cubicBezTo>
                <a:cubicBezTo>
                  <a:pt x="913459" y="217362"/>
                  <a:pt x="843596" y="233509"/>
                  <a:pt x="817052" y="189159"/>
                </a:cubicBezTo>
                <a:cubicBezTo>
                  <a:pt x="804267" y="167795"/>
                  <a:pt x="784664" y="180699"/>
                  <a:pt x="756346" y="229224"/>
                </a:cubicBezTo>
                <a:cubicBezTo>
                  <a:pt x="724791" y="283300"/>
                  <a:pt x="698970" y="298437"/>
                  <a:pt x="650906" y="290924"/>
                </a:cubicBezTo>
                <a:cubicBezTo>
                  <a:pt x="596570" y="282433"/>
                  <a:pt x="590916" y="288400"/>
                  <a:pt x="612334" y="331666"/>
                </a:cubicBezTo>
                <a:cubicBezTo>
                  <a:pt x="628716" y="364766"/>
                  <a:pt x="623986" y="390013"/>
                  <a:pt x="598691" y="404453"/>
                </a:cubicBezTo>
                <a:cubicBezTo>
                  <a:pt x="577381" y="416618"/>
                  <a:pt x="558126" y="414866"/>
                  <a:pt x="555926" y="400525"/>
                </a:cubicBezTo>
                <a:cubicBezTo>
                  <a:pt x="553725" y="386189"/>
                  <a:pt x="533761" y="377255"/>
                  <a:pt x="511560" y="380663"/>
                </a:cubicBezTo>
                <a:cubicBezTo>
                  <a:pt x="462392" y="388211"/>
                  <a:pt x="464517" y="419629"/>
                  <a:pt x="516886" y="460062"/>
                </a:cubicBezTo>
                <a:cubicBezTo>
                  <a:pt x="548720" y="484639"/>
                  <a:pt x="544633" y="488621"/>
                  <a:pt x="494931" y="481589"/>
                </a:cubicBezTo>
                <a:cubicBezTo>
                  <a:pt x="461392" y="476842"/>
                  <a:pt x="428123" y="486767"/>
                  <a:pt x="420969" y="503635"/>
                </a:cubicBezTo>
                <a:cubicBezTo>
                  <a:pt x="413815" y="520500"/>
                  <a:pt x="423894" y="532516"/>
                  <a:pt x="443392" y="530375"/>
                </a:cubicBezTo>
                <a:cubicBezTo>
                  <a:pt x="462893" y="528237"/>
                  <a:pt x="438947" y="547433"/>
                  <a:pt x="390178" y="573002"/>
                </a:cubicBezTo>
                <a:cubicBezTo>
                  <a:pt x="215530" y="664561"/>
                  <a:pt x="264758" y="896473"/>
                  <a:pt x="464639" y="923793"/>
                </a:cubicBezTo>
                <a:cubicBezTo>
                  <a:pt x="514525" y="930623"/>
                  <a:pt x="565000" y="955570"/>
                  <a:pt x="576723" y="979257"/>
                </a:cubicBezTo>
                <a:cubicBezTo>
                  <a:pt x="588447" y="1002944"/>
                  <a:pt x="632873" y="1049981"/>
                  <a:pt x="675440" y="1083782"/>
                </a:cubicBezTo>
                <a:cubicBezTo>
                  <a:pt x="748804" y="1142038"/>
                  <a:pt x="751322" y="1149708"/>
                  <a:pt x="723966" y="1230913"/>
                </a:cubicBezTo>
                <a:cubicBezTo>
                  <a:pt x="708096" y="1278029"/>
                  <a:pt x="684030" y="1318267"/>
                  <a:pt x="670474" y="1320349"/>
                </a:cubicBezTo>
                <a:cubicBezTo>
                  <a:pt x="656920" y="1322432"/>
                  <a:pt x="552479" y="1477910"/>
                  <a:pt x="438369" y="1665865"/>
                </a:cubicBezTo>
                <a:cubicBezTo>
                  <a:pt x="324259" y="1853818"/>
                  <a:pt x="176868" y="2069313"/>
                  <a:pt x="110852" y="2144735"/>
                </a:cubicBezTo>
                <a:cubicBezTo>
                  <a:pt x="26814" y="2240750"/>
                  <a:pt x="-6132" y="2301558"/>
                  <a:pt x="927" y="2347541"/>
                </a:cubicBezTo>
                <a:cubicBezTo>
                  <a:pt x="8862" y="2399249"/>
                  <a:pt x="24952" y="2411077"/>
                  <a:pt x="76717" y="2403131"/>
                </a:cubicBezTo>
                <a:cubicBezTo>
                  <a:pt x="152869" y="2391441"/>
                  <a:pt x="212453" y="2290138"/>
                  <a:pt x="198114" y="2196708"/>
                </a:cubicBezTo>
                <a:cubicBezTo>
                  <a:pt x="191916" y="2156304"/>
                  <a:pt x="232881" y="2068858"/>
                  <a:pt x="309742" y="1958455"/>
                </a:cubicBezTo>
                <a:cubicBezTo>
                  <a:pt x="376531" y="1862522"/>
                  <a:pt x="481768" y="1699152"/>
                  <a:pt x="543595" y="1595401"/>
                </a:cubicBezTo>
                <a:cubicBezTo>
                  <a:pt x="653240" y="1411405"/>
                  <a:pt x="773094" y="1279982"/>
                  <a:pt x="752255" y="1366584"/>
                </a:cubicBezTo>
                <a:cubicBezTo>
                  <a:pt x="747084" y="1388079"/>
                  <a:pt x="697229" y="1602888"/>
                  <a:pt x="641496" y="1843939"/>
                </a:cubicBezTo>
                <a:cubicBezTo>
                  <a:pt x="585763" y="2084989"/>
                  <a:pt x="522884" y="2334434"/>
                  <a:pt x="501763" y="2398289"/>
                </a:cubicBezTo>
                <a:cubicBezTo>
                  <a:pt x="480645" y="2462141"/>
                  <a:pt x="471703" y="2528929"/>
                  <a:pt x="481858" y="2546725"/>
                </a:cubicBezTo>
                <a:cubicBezTo>
                  <a:pt x="492018" y="2564521"/>
                  <a:pt x="555946" y="2578895"/>
                  <a:pt x="623945" y="2578660"/>
                </a:cubicBezTo>
                <a:cubicBezTo>
                  <a:pt x="762801" y="2578197"/>
                  <a:pt x="783392" y="2600170"/>
                  <a:pt x="810743" y="2778366"/>
                </a:cubicBezTo>
                <a:lnTo>
                  <a:pt x="829537" y="2900808"/>
                </a:lnTo>
                <a:lnTo>
                  <a:pt x="714441" y="2903015"/>
                </a:lnTo>
                <a:cubicBezTo>
                  <a:pt x="626107" y="2904689"/>
                  <a:pt x="592963" y="2916924"/>
                  <a:pt x="571906" y="2955682"/>
                </a:cubicBezTo>
                <a:cubicBezTo>
                  <a:pt x="554603" y="2987526"/>
                  <a:pt x="542233" y="2993811"/>
                  <a:pt x="538444" y="2972682"/>
                </a:cubicBezTo>
                <a:cubicBezTo>
                  <a:pt x="528257" y="2916007"/>
                  <a:pt x="493296" y="2941773"/>
                  <a:pt x="469609" y="3023397"/>
                </a:cubicBezTo>
                <a:cubicBezTo>
                  <a:pt x="437467" y="3134137"/>
                  <a:pt x="447156" y="3161408"/>
                  <a:pt x="536682" y="3211984"/>
                </a:cubicBezTo>
                <a:cubicBezTo>
                  <a:pt x="555920" y="3222853"/>
                  <a:pt x="577995" y="3230621"/>
                  <a:pt x="601698" y="3235738"/>
                </a:cubicBezTo>
                <a:cubicBezTo>
                  <a:pt x="634386" y="3237165"/>
                  <a:pt x="666463" y="3239188"/>
                  <a:pt x="697821" y="3241881"/>
                </a:cubicBezTo>
                <a:cubicBezTo>
                  <a:pt x="768937" y="3236942"/>
                  <a:pt x="843017" y="3212737"/>
                  <a:pt x="899938" y="3171271"/>
                </a:cubicBezTo>
                <a:cubicBezTo>
                  <a:pt x="975765" y="3116033"/>
                  <a:pt x="985936" y="3066618"/>
                  <a:pt x="929940" y="3025522"/>
                </a:cubicBezTo>
                <a:cubicBezTo>
                  <a:pt x="911527" y="3012011"/>
                  <a:pt x="888496" y="2920478"/>
                  <a:pt x="876951" y="2814879"/>
                </a:cubicBezTo>
                <a:cubicBezTo>
                  <a:pt x="856852" y="2631129"/>
                  <a:pt x="857772" y="2627663"/>
                  <a:pt x="934532" y="2601992"/>
                </a:cubicBezTo>
                <a:cubicBezTo>
                  <a:pt x="1009898" y="2576786"/>
                  <a:pt x="1021035" y="2552629"/>
                  <a:pt x="1040485" y="2372236"/>
                </a:cubicBezTo>
                <a:cubicBezTo>
                  <a:pt x="1042561" y="2352980"/>
                  <a:pt x="1056758" y="2335320"/>
                  <a:pt x="1072023" y="2332976"/>
                </a:cubicBezTo>
                <a:cubicBezTo>
                  <a:pt x="1087793" y="2330553"/>
                  <a:pt x="1109789" y="2393964"/>
                  <a:pt x="1122973" y="2479856"/>
                </a:cubicBezTo>
                <a:cubicBezTo>
                  <a:pt x="1145491" y="2626573"/>
                  <a:pt x="1148092" y="2630325"/>
                  <a:pt x="1211488" y="2607816"/>
                </a:cubicBezTo>
                <a:cubicBezTo>
                  <a:pt x="1268683" y="2587506"/>
                  <a:pt x="1278250" y="2594055"/>
                  <a:pt x="1288474" y="2660679"/>
                </a:cubicBezTo>
                <a:cubicBezTo>
                  <a:pt x="1294896" y="2702514"/>
                  <a:pt x="1291245" y="2791236"/>
                  <a:pt x="1280403" y="2857818"/>
                </a:cubicBezTo>
                <a:cubicBezTo>
                  <a:pt x="1239513" y="3108898"/>
                  <a:pt x="1242426" y="3124420"/>
                  <a:pt x="1339649" y="3173378"/>
                </a:cubicBezTo>
                <a:cubicBezTo>
                  <a:pt x="1467142" y="3237576"/>
                  <a:pt x="1581745" y="3246619"/>
                  <a:pt x="1684435" y="3200546"/>
                </a:cubicBezTo>
                <a:cubicBezTo>
                  <a:pt x="1776766" y="3159123"/>
                  <a:pt x="1804468" y="3085598"/>
                  <a:pt x="1752721" y="3019263"/>
                </a:cubicBezTo>
                <a:cubicBezTo>
                  <a:pt x="1734204" y="2995526"/>
                  <a:pt x="1732183" y="2972256"/>
                  <a:pt x="1747535" y="2959172"/>
                </a:cubicBezTo>
                <a:cubicBezTo>
                  <a:pt x="1761317" y="2947424"/>
                  <a:pt x="1763909" y="2927587"/>
                  <a:pt x="1753276" y="2915116"/>
                </a:cubicBezTo>
                <a:cubicBezTo>
                  <a:pt x="1727371" y="2884724"/>
                  <a:pt x="1608317" y="2904566"/>
                  <a:pt x="1602203" y="2940282"/>
                </a:cubicBezTo>
                <a:cubicBezTo>
                  <a:pt x="1599031" y="2958824"/>
                  <a:pt x="1565289" y="2964496"/>
                  <a:pt x="1504591" y="2956757"/>
                </a:cubicBezTo>
                <a:cubicBezTo>
                  <a:pt x="1431745" y="2947456"/>
                  <a:pt x="1409887" y="2953754"/>
                  <a:pt x="1402856" y="2986093"/>
                </a:cubicBezTo>
                <a:cubicBezTo>
                  <a:pt x="1394348" y="3025225"/>
                  <a:pt x="1321646" y="3056339"/>
                  <a:pt x="1316533" y="3023029"/>
                </a:cubicBezTo>
                <a:cubicBezTo>
                  <a:pt x="1315198" y="3014351"/>
                  <a:pt x="1326263" y="2914730"/>
                  <a:pt x="1341100" y="2801652"/>
                </a:cubicBezTo>
                <a:cubicBezTo>
                  <a:pt x="1370029" y="2581157"/>
                  <a:pt x="1390327" y="2559581"/>
                  <a:pt x="1599209" y="2527516"/>
                </a:cubicBezTo>
                <a:lnTo>
                  <a:pt x="1673868" y="2516056"/>
                </a:lnTo>
                <a:lnTo>
                  <a:pt x="1641062" y="2170614"/>
                </a:lnTo>
                <a:cubicBezTo>
                  <a:pt x="1623020" y="1980632"/>
                  <a:pt x="1583356" y="1706882"/>
                  <a:pt x="1552933" y="1562269"/>
                </a:cubicBezTo>
                <a:cubicBezTo>
                  <a:pt x="1522548" y="1417649"/>
                  <a:pt x="1504785" y="1304630"/>
                  <a:pt x="1513703" y="1311101"/>
                </a:cubicBezTo>
                <a:cubicBezTo>
                  <a:pt x="1522538" y="1317584"/>
                  <a:pt x="1581860" y="1424089"/>
                  <a:pt x="1645533" y="1547772"/>
                </a:cubicBezTo>
                <a:cubicBezTo>
                  <a:pt x="1709206" y="1671455"/>
                  <a:pt x="1814677" y="1842364"/>
                  <a:pt x="1879903" y="1927561"/>
                </a:cubicBezTo>
                <a:cubicBezTo>
                  <a:pt x="1945132" y="2012757"/>
                  <a:pt x="2002970" y="2111605"/>
                  <a:pt x="2008438" y="2147226"/>
                </a:cubicBezTo>
                <a:cubicBezTo>
                  <a:pt x="2025547" y="2258695"/>
                  <a:pt x="2145211" y="2262852"/>
                  <a:pt x="2290520" y="2157026"/>
                </a:cubicBezTo>
                <a:cubicBezTo>
                  <a:pt x="2376599" y="2094335"/>
                  <a:pt x="2392184" y="2054481"/>
                  <a:pt x="2346466" y="2013912"/>
                </a:cubicBezTo>
                <a:cubicBezTo>
                  <a:pt x="2317014" y="1987778"/>
                  <a:pt x="2324102" y="1970574"/>
                  <a:pt x="2381636" y="1928661"/>
                </a:cubicBezTo>
                <a:cubicBezTo>
                  <a:pt x="2421275" y="1899786"/>
                  <a:pt x="2532160" y="1795261"/>
                  <a:pt x="2628056" y="1696388"/>
                </a:cubicBezTo>
                <a:cubicBezTo>
                  <a:pt x="2723952" y="1597515"/>
                  <a:pt x="2806937" y="1519943"/>
                  <a:pt x="2812456" y="1523992"/>
                </a:cubicBezTo>
                <a:cubicBezTo>
                  <a:pt x="2817973" y="1528044"/>
                  <a:pt x="2805895" y="1585331"/>
                  <a:pt x="2785641" y="1651338"/>
                </a:cubicBezTo>
                <a:cubicBezTo>
                  <a:pt x="2709530" y="1899357"/>
                  <a:pt x="2583103" y="2489881"/>
                  <a:pt x="2601493" y="2511458"/>
                </a:cubicBezTo>
                <a:cubicBezTo>
                  <a:pt x="2612777" y="2524692"/>
                  <a:pt x="2646703" y="2516845"/>
                  <a:pt x="2684173" y="2492310"/>
                </a:cubicBezTo>
                <a:cubicBezTo>
                  <a:pt x="2733049" y="2460290"/>
                  <a:pt x="2761213" y="2456508"/>
                  <a:pt x="2806328" y="2475900"/>
                </a:cubicBezTo>
                <a:cubicBezTo>
                  <a:pt x="2838580" y="2489766"/>
                  <a:pt x="2888571" y="2489396"/>
                  <a:pt x="2917445" y="2475105"/>
                </a:cubicBezTo>
                <a:cubicBezTo>
                  <a:pt x="2968471" y="2449845"/>
                  <a:pt x="2970360" y="2455483"/>
                  <a:pt x="2984935" y="2676905"/>
                </a:cubicBezTo>
                <a:cubicBezTo>
                  <a:pt x="2993178" y="2802192"/>
                  <a:pt x="2996996" y="2909058"/>
                  <a:pt x="2993504" y="2914380"/>
                </a:cubicBezTo>
                <a:cubicBezTo>
                  <a:pt x="2989969" y="2919705"/>
                  <a:pt x="2935392" y="2918316"/>
                  <a:pt x="2872187" y="2911293"/>
                </a:cubicBezTo>
                <a:cubicBezTo>
                  <a:pt x="2722163" y="2894612"/>
                  <a:pt x="2547245" y="2965826"/>
                  <a:pt x="2558480" y="3039017"/>
                </a:cubicBezTo>
                <a:cubicBezTo>
                  <a:pt x="2568892" y="3106857"/>
                  <a:pt x="2617116" y="3129387"/>
                  <a:pt x="2786003" y="3145236"/>
                </a:cubicBezTo>
                <a:cubicBezTo>
                  <a:pt x="2913541" y="3157205"/>
                  <a:pt x="2937728" y="3152251"/>
                  <a:pt x="2992550" y="3102959"/>
                </a:cubicBezTo>
                <a:cubicBezTo>
                  <a:pt x="3060980" y="3041426"/>
                  <a:pt x="3066223" y="3008276"/>
                  <a:pt x="3050250" y="2738377"/>
                </a:cubicBezTo>
                <a:cubicBezTo>
                  <a:pt x="3041611" y="2592416"/>
                  <a:pt x="3049633" y="2546144"/>
                  <a:pt x="3088859" y="2516739"/>
                </a:cubicBezTo>
                <a:cubicBezTo>
                  <a:pt x="3116099" y="2496296"/>
                  <a:pt x="3145956" y="2485149"/>
                  <a:pt x="3155216" y="2491947"/>
                </a:cubicBezTo>
                <a:cubicBezTo>
                  <a:pt x="3181109" y="2510949"/>
                  <a:pt x="3175776" y="2955374"/>
                  <a:pt x="3149096" y="3002021"/>
                </a:cubicBezTo>
                <a:cubicBezTo>
                  <a:pt x="3095155" y="3096345"/>
                  <a:pt x="3401035" y="3163518"/>
                  <a:pt x="3536042" y="3086995"/>
                </a:cubicBezTo>
                <a:cubicBezTo>
                  <a:pt x="3659278" y="3017145"/>
                  <a:pt x="3659624" y="2969490"/>
                  <a:pt x="3537554" y="2891549"/>
                </a:cubicBezTo>
                <a:cubicBezTo>
                  <a:pt x="3439843" y="2829164"/>
                  <a:pt x="3412443" y="2824100"/>
                  <a:pt x="3325014" y="2852191"/>
                </a:cubicBezTo>
                <a:lnTo>
                  <a:pt x="3224614" y="2884430"/>
                </a:lnTo>
                <a:lnTo>
                  <a:pt x="3226767" y="2794361"/>
                </a:lnTo>
                <a:cubicBezTo>
                  <a:pt x="3227948" y="2744819"/>
                  <a:pt x="3233420" y="2655618"/>
                  <a:pt x="3238952" y="2596148"/>
                </a:cubicBezTo>
                <a:cubicBezTo>
                  <a:pt x="3248393" y="2494655"/>
                  <a:pt x="3254381" y="2488001"/>
                  <a:pt x="3336491" y="2487442"/>
                </a:cubicBezTo>
                <a:cubicBezTo>
                  <a:pt x="3384606" y="2487133"/>
                  <a:pt x="3451087" y="2475215"/>
                  <a:pt x="3484224" y="2461008"/>
                </a:cubicBezTo>
                <a:lnTo>
                  <a:pt x="3544493" y="2435174"/>
                </a:lnTo>
                <a:lnTo>
                  <a:pt x="3459857" y="1897431"/>
                </a:lnTo>
                <a:lnTo>
                  <a:pt x="3375214" y="1359648"/>
                </a:lnTo>
                <a:lnTo>
                  <a:pt x="3474816" y="1549578"/>
                </a:lnTo>
                <a:cubicBezTo>
                  <a:pt x="3529603" y="1654049"/>
                  <a:pt x="3640980" y="1809256"/>
                  <a:pt x="3722348" y="1894462"/>
                </a:cubicBezTo>
                <a:cubicBezTo>
                  <a:pt x="3830126" y="2007321"/>
                  <a:pt x="3868664" y="2066645"/>
                  <a:pt x="3864311" y="2113033"/>
                </a:cubicBezTo>
                <a:cubicBezTo>
                  <a:pt x="3860878" y="2149578"/>
                  <a:pt x="3876475" y="2189995"/>
                  <a:pt x="3900859" y="2207894"/>
                </a:cubicBezTo>
                <a:cubicBezTo>
                  <a:pt x="3924231" y="2225046"/>
                  <a:pt x="3956106" y="2264848"/>
                  <a:pt x="3971687" y="2296323"/>
                </a:cubicBezTo>
                <a:cubicBezTo>
                  <a:pt x="3987266" y="2327800"/>
                  <a:pt x="4033851" y="2378393"/>
                  <a:pt x="4075205" y="2408745"/>
                </a:cubicBezTo>
                <a:cubicBezTo>
                  <a:pt x="4116562" y="2439095"/>
                  <a:pt x="4152559" y="2478192"/>
                  <a:pt x="4155238" y="2495640"/>
                </a:cubicBezTo>
                <a:cubicBezTo>
                  <a:pt x="4165364" y="2561608"/>
                  <a:pt x="4396611" y="2704997"/>
                  <a:pt x="4529321" y="2727606"/>
                </a:cubicBezTo>
                <a:cubicBezTo>
                  <a:pt x="4641125" y="2746652"/>
                  <a:pt x="4663289" y="2760067"/>
                  <a:pt x="4656349" y="2804462"/>
                </a:cubicBezTo>
                <a:cubicBezTo>
                  <a:pt x="4651734" y="2834038"/>
                  <a:pt x="4652491" y="2894750"/>
                  <a:pt x="4658056" y="2939373"/>
                </a:cubicBezTo>
                <a:cubicBezTo>
                  <a:pt x="4666757" y="3009238"/>
                  <a:pt x="4657825" y="3022076"/>
                  <a:pt x="4594373" y="3031825"/>
                </a:cubicBezTo>
                <a:cubicBezTo>
                  <a:pt x="4514943" y="3044018"/>
                  <a:pt x="4477572" y="3121741"/>
                  <a:pt x="4531952" y="3161650"/>
                </a:cubicBezTo>
                <a:cubicBezTo>
                  <a:pt x="4577190" y="3194851"/>
                  <a:pt x="4924115" y="3173819"/>
                  <a:pt x="4976363" y="3134709"/>
                </a:cubicBezTo>
                <a:cubicBezTo>
                  <a:pt x="5000140" y="3116909"/>
                  <a:pt x="5016065" y="3079250"/>
                  <a:pt x="5011736" y="3051041"/>
                </a:cubicBezTo>
                <a:cubicBezTo>
                  <a:pt x="5007407" y="3022833"/>
                  <a:pt x="5014691" y="2990550"/>
                  <a:pt x="5027916" y="2979276"/>
                </a:cubicBezTo>
                <a:cubicBezTo>
                  <a:pt x="5062214" y="2950039"/>
                  <a:pt x="5380447" y="2940984"/>
                  <a:pt x="5384767" y="2969125"/>
                </a:cubicBezTo>
                <a:cubicBezTo>
                  <a:pt x="5386744" y="2982014"/>
                  <a:pt x="5365660" y="2996067"/>
                  <a:pt x="5337873" y="3000332"/>
                </a:cubicBezTo>
                <a:cubicBezTo>
                  <a:pt x="5273308" y="3010243"/>
                  <a:pt x="5226696" y="3086949"/>
                  <a:pt x="5255059" y="3136636"/>
                </a:cubicBezTo>
                <a:cubicBezTo>
                  <a:pt x="5269181" y="3161378"/>
                  <a:pt x="5312995" y="3169515"/>
                  <a:pt x="5378759" y="3159732"/>
                </a:cubicBezTo>
                <a:cubicBezTo>
                  <a:pt x="5434761" y="3151370"/>
                  <a:pt x="5498963" y="3152578"/>
                  <a:pt x="5521436" y="3162403"/>
                </a:cubicBezTo>
                <a:cubicBezTo>
                  <a:pt x="5570852" y="3184014"/>
                  <a:pt x="5712568" y="3123249"/>
                  <a:pt x="5734760" y="3070948"/>
                </a:cubicBezTo>
                <a:cubicBezTo>
                  <a:pt x="5743420" y="3050535"/>
                  <a:pt x="5747825" y="2965981"/>
                  <a:pt x="5744567" y="2883026"/>
                </a:cubicBezTo>
                <a:cubicBezTo>
                  <a:pt x="5736317" y="2672934"/>
                  <a:pt x="5775260" y="2500405"/>
                  <a:pt x="5836926" y="2473742"/>
                </a:cubicBezTo>
                <a:cubicBezTo>
                  <a:pt x="5875312" y="2457143"/>
                  <a:pt x="5882822" y="2433291"/>
                  <a:pt x="5867470" y="2377016"/>
                </a:cubicBezTo>
                <a:cubicBezTo>
                  <a:pt x="5848909" y="2308990"/>
                  <a:pt x="5834888" y="2302606"/>
                  <a:pt x="5709823" y="2305182"/>
                </a:cubicBezTo>
                <a:cubicBezTo>
                  <a:pt x="5634313" y="2306741"/>
                  <a:pt x="5497252" y="2318481"/>
                  <a:pt x="5405246" y="2331277"/>
                </a:cubicBezTo>
                <a:cubicBezTo>
                  <a:pt x="5179220" y="2362709"/>
                  <a:pt x="5090381" y="2336525"/>
                  <a:pt x="5098692" y="2240902"/>
                </a:cubicBezTo>
                <a:cubicBezTo>
                  <a:pt x="5102157" y="2201009"/>
                  <a:pt x="5128037" y="2130017"/>
                  <a:pt x="5156182" y="2083146"/>
                </a:cubicBezTo>
                <a:cubicBezTo>
                  <a:pt x="5217080" y="1981729"/>
                  <a:pt x="5196085" y="1872907"/>
                  <a:pt x="5121188" y="1901698"/>
                </a:cubicBezTo>
                <a:cubicBezTo>
                  <a:pt x="5094317" y="1912030"/>
                  <a:pt x="5005837" y="1929669"/>
                  <a:pt x="4924581" y="1940915"/>
                </a:cubicBezTo>
                <a:cubicBezTo>
                  <a:pt x="4785100" y="1960218"/>
                  <a:pt x="4770190" y="1955728"/>
                  <a:pt x="4657358" y="1860483"/>
                </a:cubicBezTo>
                <a:cubicBezTo>
                  <a:pt x="4540803" y="1762094"/>
                  <a:pt x="4537010" y="1761112"/>
                  <a:pt x="4504493" y="1819832"/>
                </a:cubicBezTo>
                <a:cubicBezTo>
                  <a:pt x="4486158" y="1852946"/>
                  <a:pt x="4479022" y="1916006"/>
                  <a:pt x="4488643" y="1959979"/>
                </a:cubicBezTo>
                <a:cubicBezTo>
                  <a:pt x="4498266" y="2003952"/>
                  <a:pt x="4488874" y="2098362"/>
                  <a:pt x="4467748" y="2169778"/>
                </a:cubicBezTo>
                <a:cubicBezTo>
                  <a:pt x="4406785" y="2375971"/>
                  <a:pt x="4454943" y="2522108"/>
                  <a:pt x="4611730" y="2606817"/>
                </a:cubicBezTo>
                <a:cubicBezTo>
                  <a:pt x="4679145" y="2643240"/>
                  <a:pt x="4641166" y="2674798"/>
                  <a:pt x="4537872" y="2668188"/>
                </a:cubicBezTo>
                <a:cubicBezTo>
                  <a:pt x="4446111" y="2662315"/>
                  <a:pt x="4212147" y="2501157"/>
                  <a:pt x="4201607" y="2436551"/>
                </a:cubicBezTo>
                <a:cubicBezTo>
                  <a:pt x="4198458" y="2417372"/>
                  <a:pt x="4158557" y="2376405"/>
                  <a:pt x="4112906" y="2345499"/>
                </a:cubicBezTo>
                <a:cubicBezTo>
                  <a:pt x="4034891" y="2292682"/>
                  <a:pt x="4031296" y="2283787"/>
                  <a:pt x="4052613" y="2197672"/>
                </a:cubicBezTo>
                <a:cubicBezTo>
                  <a:pt x="4065089" y="2147280"/>
                  <a:pt x="4072410" y="2065951"/>
                  <a:pt x="4068894" y="2016947"/>
                </a:cubicBezTo>
                <a:cubicBezTo>
                  <a:pt x="4065375" y="1967942"/>
                  <a:pt x="4077357" y="1895279"/>
                  <a:pt x="4095510" y="1855457"/>
                </a:cubicBezTo>
                <a:cubicBezTo>
                  <a:pt x="4113664" y="1815634"/>
                  <a:pt x="4125247" y="1761448"/>
                  <a:pt x="4121246" y="1735016"/>
                </a:cubicBezTo>
                <a:cubicBezTo>
                  <a:pt x="4117195" y="1708594"/>
                  <a:pt x="4132047" y="1643594"/>
                  <a:pt x="4154153" y="1590596"/>
                </a:cubicBezTo>
                <a:cubicBezTo>
                  <a:pt x="4176261" y="1537600"/>
                  <a:pt x="4190720" y="1470541"/>
                  <a:pt x="4186274" y="1441576"/>
                </a:cubicBezTo>
                <a:cubicBezTo>
                  <a:pt x="4180587" y="1404522"/>
                  <a:pt x="4248598" y="1326128"/>
                  <a:pt x="4415739" y="1177165"/>
                </a:cubicBezTo>
                <a:cubicBezTo>
                  <a:pt x="4669506" y="950997"/>
                  <a:pt x="4754216" y="834895"/>
                  <a:pt x="4738786" y="734367"/>
                </a:cubicBezTo>
                <a:cubicBezTo>
                  <a:pt x="4722728" y="629744"/>
                  <a:pt x="4630744" y="618356"/>
                  <a:pt x="4496245" y="704334"/>
                </a:cubicBezTo>
                <a:cubicBezTo>
                  <a:pt x="4432575" y="745037"/>
                  <a:pt x="4375940" y="779049"/>
                  <a:pt x="4370418" y="779897"/>
                </a:cubicBezTo>
                <a:cubicBezTo>
                  <a:pt x="4364908" y="780738"/>
                  <a:pt x="4354830" y="745103"/>
                  <a:pt x="4348015" y="700699"/>
                </a:cubicBezTo>
                <a:cubicBezTo>
                  <a:pt x="4338530" y="638902"/>
                  <a:pt x="4323432" y="621837"/>
                  <a:pt x="4283706" y="627934"/>
                </a:cubicBezTo>
                <a:cubicBezTo>
                  <a:pt x="4229117" y="636314"/>
                  <a:pt x="4175686" y="695946"/>
                  <a:pt x="4129375" y="800112"/>
                </a:cubicBezTo>
                <a:cubicBezTo>
                  <a:pt x="4114128" y="834415"/>
                  <a:pt x="4109334" y="1003555"/>
                  <a:pt x="4118720" y="1175993"/>
                </a:cubicBezTo>
                <a:cubicBezTo>
                  <a:pt x="4128422" y="1354231"/>
                  <a:pt x="4123133" y="1509572"/>
                  <a:pt x="4106470" y="1535978"/>
                </a:cubicBezTo>
                <a:cubicBezTo>
                  <a:pt x="4090349" y="1561524"/>
                  <a:pt x="4069077" y="1633237"/>
                  <a:pt x="4059234" y="1695348"/>
                </a:cubicBezTo>
                <a:cubicBezTo>
                  <a:pt x="4036586" y="1838282"/>
                  <a:pt x="3985824" y="1938764"/>
                  <a:pt x="3931452" y="1948226"/>
                </a:cubicBezTo>
                <a:cubicBezTo>
                  <a:pt x="3823704" y="1966975"/>
                  <a:pt x="3629548" y="1718792"/>
                  <a:pt x="3409960" y="1281603"/>
                </a:cubicBezTo>
                <a:cubicBezTo>
                  <a:pt x="3405453" y="1272628"/>
                  <a:pt x="3444221" y="1219037"/>
                  <a:pt x="3496139" y="1162496"/>
                </a:cubicBezTo>
                <a:lnTo>
                  <a:pt x="3590547" y="1059678"/>
                </a:lnTo>
                <a:lnTo>
                  <a:pt x="3615304" y="1131333"/>
                </a:lnTo>
                <a:cubicBezTo>
                  <a:pt x="3628927" y="1170727"/>
                  <a:pt x="3676594" y="1222350"/>
                  <a:pt x="3721192" y="1246054"/>
                </a:cubicBezTo>
                <a:cubicBezTo>
                  <a:pt x="3825721" y="1301608"/>
                  <a:pt x="3881206" y="1248639"/>
                  <a:pt x="3860412" y="1113156"/>
                </a:cubicBezTo>
                <a:cubicBezTo>
                  <a:pt x="3851513" y="1055188"/>
                  <a:pt x="3880832" y="906339"/>
                  <a:pt x="3936643" y="726038"/>
                </a:cubicBezTo>
                <a:cubicBezTo>
                  <a:pt x="4036710" y="402773"/>
                  <a:pt x="4043568" y="223161"/>
                  <a:pt x="3960454" y="102528"/>
                </a:cubicBezTo>
                <a:cubicBezTo>
                  <a:pt x="3851019" y="-56303"/>
                  <a:pt x="3601909" y="-27110"/>
                  <a:pt x="3419677" y="165929"/>
                </a:cubicBezTo>
                <a:cubicBezTo>
                  <a:pt x="3300704" y="291960"/>
                  <a:pt x="3256006" y="311880"/>
                  <a:pt x="3222769" y="253654"/>
                </a:cubicBezTo>
                <a:cubicBezTo>
                  <a:pt x="3175383" y="170642"/>
                  <a:pt x="3016271" y="279161"/>
                  <a:pt x="3032296" y="383565"/>
                </a:cubicBezTo>
                <a:cubicBezTo>
                  <a:pt x="3038030" y="420910"/>
                  <a:pt x="3019690" y="436341"/>
                  <a:pt x="2958321" y="445761"/>
                </a:cubicBezTo>
                <a:cubicBezTo>
                  <a:pt x="2806583" y="469055"/>
                  <a:pt x="2706012" y="554087"/>
                  <a:pt x="2662044" y="696259"/>
                </a:cubicBezTo>
                <a:cubicBezTo>
                  <a:pt x="2638884" y="771145"/>
                  <a:pt x="2602696" y="830898"/>
                  <a:pt x="2578221" y="834655"/>
                </a:cubicBezTo>
                <a:cubicBezTo>
                  <a:pt x="2448633" y="854547"/>
                  <a:pt x="2460970" y="1007775"/>
                  <a:pt x="2600981" y="1117524"/>
                </a:cubicBezTo>
                <a:cubicBezTo>
                  <a:pt x="2656948" y="1161397"/>
                  <a:pt x="2736990" y="1230506"/>
                  <a:pt x="2778884" y="1271105"/>
                </a:cubicBezTo>
                <a:lnTo>
                  <a:pt x="2855050" y="1344913"/>
                </a:lnTo>
                <a:lnTo>
                  <a:pt x="2766393" y="1458913"/>
                </a:lnTo>
                <a:cubicBezTo>
                  <a:pt x="2649714" y="1608939"/>
                  <a:pt x="2415319" y="1843503"/>
                  <a:pt x="2296566" y="1929085"/>
                </a:cubicBezTo>
                <a:cubicBezTo>
                  <a:pt x="2244188" y="1966832"/>
                  <a:pt x="2162854" y="1999608"/>
                  <a:pt x="2114978" y="2002272"/>
                </a:cubicBezTo>
                <a:cubicBezTo>
                  <a:pt x="2035907" y="2006679"/>
                  <a:pt x="2015240" y="1988655"/>
                  <a:pt x="1881296" y="1798625"/>
                </a:cubicBezTo>
                <a:cubicBezTo>
                  <a:pt x="1800473" y="1683961"/>
                  <a:pt x="1679115" y="1467327"/>
                  <a:pt x="1611596" y="1317212"/>
                </a:cubicBezTo>
                <a:lnTo>
                  <a:pt x="1488810" y="1044291"/>
                </a:lnTo>
                <a:lnTo>
                  <a:pt x="1558603" y="955661"/>
                </a:lnTo>
                <a:cubicBezTo>
                  <a:pt x="1596993" y="906916"/>
                  <a:pt x="1660656" y="855277"/>
                  <a:pt x="1700081" y="840898"/>
                </a:cubicBezTo>
                <a:cubicBezTo>
                  <a:pt x="1739506" y="826519"/>
                  <a:pt x="1799747" y="774825"/>
                  <a:pt x="1833959" y="726050"/>
                </a:cubicBezTo>
                <a:cubicBezTo>
                  <a:pt x="1888532" y="648241"/>
                  <a:pt x="1891114" y="629622"/>
                  <a:pt x="1854890" y="574309"/>
                </a:cubicBezTo>
                <a:cubicBezTo>
                  <a:pt x="1832182" y="539634"/>
                  <a:pt x="1795185" y="514112"/>
                  <a:pt x="1772668" y="517569"/>
                </a:cubicBezTo>
                <a:cubicBezTo>
                  <a:pt x="1745486" y="521744"/>
                  <a:pt x="1727712" y="497794"/>
                  <a:pt x="1719803" y="446275"/>
                </a:cubicBezTo>
                <a:cubicBezTo>
                  <a:pt x="1710979" y="388790"/>
                  <a:pt x="1691520" y="366646"/>
                  <a:pt x="1644729" y="360920"/>
                </a:cubicBezTo>
                <a:cubicBezTo>
                  <a:pt x="1586669" y="353812"/>
                  <a:pt x="1585071" y="350348"/>
                  <a:pt x="1624908" y="317760"/>
                </a:cubicBezTo>
                <a:cubicBezTo>
                  <a:pt x="1682596" y="270573"/>
                  <a:pt x="1642388" y="227534"/>
                  <a:pt x="1571995" y="261121"/>
                </a:cubicBezTo>
                <a:cubicBezTo>
                  <a:pt x="1526690" y="282737"/>
                  <a:pt x="1521637" y="280158"/>
                  <a:pt x="1544636" y="247164"/>
                </a:cubicBezTo>
                <a:cubicBezTo>
                  <a:pt x="1590604" y="181214"/>
                  <a:pt x="1570156" y="155770"/>
                  <a:pt x="1496167" y="186897"/>
                </a:cubicBezTo>
                <a:cubicBezTo>
                  <a:pt x="1437217" y="211698"/>
                  <a:pt x="1430933" y="209383"/>
                  <a:pt x="1453786" y="171291"/>
                </a:cubicBezTo>
                <a:cubicBezTo>
                  <a:pt x="1490019" y="110900"/>
                  <a:pt x="1429050" y="84800"/>
                  <a:pt x="1380241" y="139809"/>
                </a:cubicBezTo>
                <a:cubicBezTo>
                  <a:pt x="1351097" y="172688"/>
                  <a:pt x="1339189" y="174433"/>
                  <a:pt x="1317445" y="148902"/>
                </a:cubicBezTo>
                <a:cubicBezTo>
                  <a:pt x="1299330" y="127651"/>
                  <a:pt x="1264186" y="127614"/>
                  <a:pt x="1209337" y="148826"/>
                </a:cubicBezTo>
                <a:cubicBezTo>
                  <a:pt x="1157489" y="168848"/>
                  <a:pt x="1126472" y="169663"/>
                  <a:pt x="1123628" y="151134"/>
                </a:cubicBezTo>
                <a:cubicBezTo>
                  <a:pt x="1121173" y="135156"/>
                  <a:pt x="1101011" y="124907"/>
                  <a:pt x="1078810" y="128315"/>
                </a:cubicBezTo>
                <a:cubicBezTo>
                  <a:pt x="1056608" y="131727"/>
                  <a:pt x="1040300" y="146596"/>
                  <a:pt x="1042572" y="161398"/>
                </a:cubicBezTo>
                <a:cubicBezTo>
                  <a:pt x="1044841" y="176199"/>
                  <a:pt x="1034580" y="190183"/>
                  <a:pt x="1019781" y="192455"/>
                </a:cubicBezTo>
                <a:cubicBezTo>
                  <a:pt x="1004978" y="194724"/>
                  <a:pt x="990108" y="178415"/>
                  <a:pt x="986701" y="156214"/>
                </a:cubicBezTo>
                <a:cubicBezTo>
                  <a:pt x="983290" y="134012"/>
                  <a:pt x="962341" y="118635"/>
                  <a:pt x="940139" y="122043"/>
                </a:cubicBezTo>
                <a:close/>
                <a:moveTo>
                  <a:pt x="1087338" y="243014"/>
                </a:moveTo>
                <a:cubicBezTo>
                  <a:pt x="1196209" y="226536"/>
                  <a:pt x="1301169" y="230508"/>
                  <a:pt x="1384637" y="258627"/>
                </a:cubicBezTo>
                <a:cubicBezTo>
                  <a:pt x="1508110" y="300226"/>
                  <a:pt x="1615517" y="453806"/>
                  <a:pt x="1615552" y="588831"/>
                </a:cubicBezTo>
                <a:cubicBezTo>
                  <a:pt x="1615599" y="733873"/>
                  <a:pt x="1535307" y="924495"/>
                  <a:pt x="1440694" y="1003960"/>
                </a:cubicBezTo>
                <a:cubicBezTo>
                  <a:pt x="1332717" y="1094648"/>
                  <a:pt x="1179198" y="1135572"/>
                  <a:pt x="1005557" y="1119983"/>
                </a:cubicBezTo>
                <a:cubicBezTo>
                  <a:pt x="814385" y="1102819"/>
                  <a:pt x="724433" y="1058676"/>
                  <a:pt x="639120" y="940184"/>
                </a:cubicBezTo>
                <a:cubicBezTo>
                  <a:pt x="507143" y="756889"/>
                  <a:pt x="528266" y="511924"/>
                  <a:pt x="685610" y="400835"/>
                </a:cubicBezTo>
                <a:cubicBezTo>
                  <a:pt x="800987" y="319373"/>
                  <a:pt x="947369" y="264241"/>
                  <a:pt x="1087338" y="243014"/>
                </a:cubicBezTo>
                <a:close/>
                <a:moveTo>
                  <a:pt x="1072011" y="432308"/>
                </a:moveTo>
                <a:cubicBezTo>
                  <a:pt x="1048935" y="435850"/>
                  <a:pt x="1031890" y="450876"/>
                  <a:pt x="1034161" y="465676"/>
                </a:cubicBezTo>
                <a:cubicBezTo>
                  <a:pt x="1036430" y="480477"/>
                  <a:pt x="1049707" y="490809"/>
                  <a:pt x="1063635" y="488671"/>
                </a:cubicBezTo>
                <a:cubicBezTo>
                  <a:pt x="1077560" y="486533"/>
                  <a:pt x="1094573" y="471552"/>
                  <a:pt x="1101449" y="455347"/>
                </a:cubicBezTo>
                <a:cubicBezTo>
                  <a:pt x="1108326" y="439143"/>
                  <a:pt x="1095083" y="428765"/>
                  <a:pt x="1072011" y="432308"/>
                </a:cubicBezTo>
                <a:close/>
                <a:moveTo>
                  <a:pt x="1178047" y="416030"/>
                </a:moveTo>
                <a:cubicBezTo>
                  <a:pt x="1155846" y="419441"/>
                  <a:pt x="1139542" y="434351"/>
                  <a:pt x="1141815" y="449151"/>
                </a:cubicBezTo>
                <a:cubicBezTo>
                  <a:pt x="1144084" y="463952"/>
                  <a:pt x="1164106" y="473247"/>
                  <a:pt x="1186306" y="469839"/>
                </a:cubicBezTo>
                <a:cubicBezTo>
                  <a:pt x="1208507" y="466428"/>
                  <a:pt x="1224817" y="451559"/>
                  <a:pt x="1222545" y="436758"/>
                </a:cubicBezTo>
                <a:cubicBezTo>
                  <a:pt x="1220276" y="421958"/>
                  <a:pt x="1200247" y="412623"/>
                  <a:pt x="1178047" y="416030"/>
                </a:cubicBezTo>
                <a:close/>
                <a:moveTo>
                  <a:pt x="3693569" y="57447"/>
                </a:moveTo>
                <a:cubicBezTo>
                  <a:pt x="3736564" y="50848"/>
                  <a:pt x="3809173" y="66592"/>
                  <a:pt x="3854924" y="92437"/>
                </a:cubicBezTo>
                <a:cubicBezTo>
                  <a:pt x="3933118" y="136611"/>
                  <a:pt x="3938835" y="149344"/>
                  <a:pt x="3950100" y="305078"/>
                </a:cubicBezTo>
                <a:cubicBezTo>
                  <a:pt x="3959190" y="430746"/>
                  <a:pt x="3941102" y="535512"/>
                  <a:pt x="3875263" y="738867"/>
                </a:cubicBezTo>
                <a:cubicBezTo>
                  <a:pt x="3827524" y="886320"/>
                  <a:pt x="3783832" y="1007673"/>
                  <a:pt x="3778140" y="1008545"/>
                </a:cubicBezTo>
                <a:cubicBezTo>
                  <a:pt x="3756026" y="1011941"/>
                  <a:pt x="3786738" y="817720"/>
                  <a:pt x="3845122" y="585081"/>
                </a:cubicBezTo>
                <a:cubicBezTo>
                  <a:pt x="3878737" y="451145"/>
                  <a:pt x="3900686" y="304030"/>
                  <a:pt x="3893960" y="258174"/>
                </a:cubicBezTo>
                <a:cubicBezTo>
                  <a:pt x="3869196" y="90238"/>
                  <a:pt x="3673872" y="62228"/>
                  <a:pt x="3490181" y="200236"/>
                </a:cubicBezTo>
                <a:cubicBezTo>
                  <a:pt x="3438226" y="239275"/>
                  <a:pt x="3401712" y="257098"/>
                  <a:pt x="3409032" y="239848"/>
                </a:cubicBezTo>
                <a:cubicBezTo>
                  <a:pt x="3432148" y="185367"/>
                  <a:pt x="3612194" y="69938"/>
                  <a:pt x="3693569" y="57447"/>
                </a:cubicBezTo>
                <a:close/>
                <a:moveTo>
                  <a:pt x="3706333" y="167944"/>
                </a:moveTo>
                <a:cubicBezTo>
                  <a:pt x="3757136" y="159263"/>
                  <a:pt x="3776383" y="169241"/>
                  <a:pt x="3801434" y="202653"/>
                </a:cubicBezTo>
                <a:cubicBezTo>
                  <a:pt x="3828008" y="238069"/>
                  <a:pt x="3836744" y="284142"/>
                  <a:pt x="3828693" y="346350"/>
                </a:cubicBezTo>
                <a:cubicBezTo>
                  <a:pt x="3817113" y="435825"/>
                  <a:pt x="3816515" y="436239"/>
                  <a:pt x="3803042" y="364290"/>
                </a:cubicBezTo>
                <a:cubicBezTo>
                  <a:pt x="3787878" y="283299"/>
                  <a:pt x="3677560" y="186333"/>
                  <a:pt x="3630570" y="212700"/>
                </a:cubicBezTo>
                <a:cubicBezTo>
                  <a:pt x="3519849" y="274829"/>
                  <a:pt x="3473540" y="288828"/>
                  <a:pt x="3498703" y="252593"/>
                </a:cubicBezTo>
                <a:cubicBezTo>
                  <a:pt x="3513133" y="231813"/>
                  <a:pt x="3578352" y="200340"/>
                  <a:pt x="3643628" y="182654"/>
                </a:cubicBezTo>
                <a:cubicBezTo>
                  <a:pt x="3668969" y="175785"/>
                  <a:pt x="3689396" y="170833"/>
                  <a:pt x="3706333" y="167945"/>
                </a:cubicBezTo>
                <a:close/>
                <a:moveTo>
                  <a:pt x="687820" y="656555"/>
                </a:moveTo>
                <a:cubicBezTo>
                  <a:pt x="627502" y="665813"/>
                  <a:pt x="625714" y="742693"/>
                  <a:pt x="684294" y="807844"/>
                </a:cubicBezTo>
                <a:cubicBezTo>
                  <a:pt x="713702" y="840554"/>
                  <a:pt x="740362" y="884246"/>
                  <a:pt x="743540" y="904950"/>
                </a:cubicBezTo>
                <a:cubicBezTo>
                  <a:pt x="750593" y="950914"/>
                  <a:pt x="898836" y="1063168"/>
                  <a:pt x="977290" y="1081954"/>
                </a:cubicBezTo>
                <a:cubicBezTo>
                  <a:pt x="1056458" y="1100945"/>
                  <a:pt x="1194081" y="1079801"/>
                  <a:pt x="1269491" y="1037023"/>
                </a:cubicBezTo>
                <a:cubicBezTo>
                  <a:pt x="1347624" y="992735"/>
                  <a:pt x="1588659" y="668584"/>
                  <a:pt x="1580925" y="618198"/>
                </a:cubicBezTo>
                <a:cubicBezTo>
                  <a:pt x="1577807" y="597903"/>
                  <a:pt x="1559289" y="578087"/>
                  <a:pt x="1539744" y="574124"/>
                </a:cubicBezTo>
                <a:cubicBezTo>
                  <a:pt x="1479713" y="561947"/>
                  <a:pt x="1440106" y="597921"/>
                  <a:pt x="1449093" y="656472"/>
                </a:cubicBezTo>
                <a:cubicBezTo>
                  <a:pt x="1460496" y="730759"/>
                  <a:pt x="1365490" y="900578"/>
                  <a:pt x="1276131" y="965672"/>
                </a:cubicBezTo>
                <a:cubicBezTo>
                  <a:pt x="1174550" y="1039672"/>
                  <a:pt x="1034946" y="1054364"/>
                  <a:pt x="940448" y="1000980"/>
                </a:cubicBezTo>
                <a:cubicBezTo>
                  <a:pt x="844035" y="946517"/>
                  <a:pt x="748730" y="822271"/>
                  <a:pt x="760788" y="766808"/>
                </a:cubicBezTo>
                <a:cubicBezTo>
                  <a:pt x="773141" y="710002"/>
                  <a:pt x="733159" y="649598"/>
                  <a:pt x="687822" y="656557"/>
                </a:cubicBezTo>
                <a:close/>
                <a:moveTo>
                  <a:pt x="3640302" y="285047"/>
                </a:moveTo>
                <a:cubicBezTo>
                  <a:pt x="3692570" y="279776"/>
                  <a:pt x="3717540" y="331541"/>
                  <a:pt x="3723309" y="448109"/>
                </a:cubicBezTo>
                <a:cubicBezTo>
                  <a:pt x="3727261" y="527895"/>
                  <a:pt x="3711592" y="638506"/>
                  <a:pt x="3688491" y="693899"/>
                </a:cubicBezTo>
                <a:cubicBezTo>
                  <a:pt x="3632417" y="828311"/>
                  <a:pt x="3619599" y="741595"/>
                  <a:pt x="3669934" y="570453"/>
                </a:cubicBezTo>
                <a:cubicBezTo>
                  <a:pt x="3712611" y="425902"/>
                  <a:pt x="3694821" y="370406"/>
                  <a:pt x="3599177" y="349464"/>
                </a:cubicBezTo>
                <a:cubicBezTo>
                  <a:pt x="3541779" y="336893"/>
                  <a:pt x="3539458" y="332317"/>
                  <a:pt x="3578609" y="309043"/>
                </a:cubicBezTo>
                <a:cubicBezTo>
                  <a:pt x="3602394" y="294903"/>
                  <a:pt x="3622867" y="286802"/>
                  <a:pt x="3640290" y="285049"/>
                </a:cubicBezTo>
                <a:close/>
                <a:moveTo>
                  <a:pt x="2927210" y="506480"/>
                </a:moveTo>
                <a:cubicBezTo>
                  <a:pt x="2942008" y="504211"/>
                  <a:pt x="2937765" y="516844"/>
                  <a:pt x="2917767" y="534601"/>
                </a:cubicBezTo>
                <a:cubicBezTo>
                  <a:pt x="2897768" y="552356"/>
                  <a:pt x="2869284" y="568755"/>
                  <a:pt x="2854483" y="571026"/>
                </a:cubicBezTo>
                <a:cubicBezTo>
                  <a:pt x="2839682" y="573295"/>
                  <a:pt x="2843921" y="560621"/>
                  <a:pt x="2863920" y="542867"/>
                </a:cubicBezTo>
                <a:cubicBezTo>
                  <a:pt x="2883919" y="525110"/>
                  <a:pt x="2912408" y="508752"/>
                  <a:pt x="2927210" y="506480"/>
                </a:cubicBezTo>
                <a:close/>
                <a:moveTo>
                  <a:pt x="3167407" y="496280"/>
                </a:moveTo>
                <a:cubicBezTo>
                  <a:pt x="3215673" y="488871"/>
                  <a:pt x="3114370" y="617600"/>
                  <a:pt x="3032693" y="667464"/>
                </a:cubicBezTo>
                <a:cubicBezTo>
                  <a:pt x="2886604" y="756648"/>
                  <a:pt x="2828971" y="768415"/>
                  <a:pt x="2955232" y="683267"/>
                </a:cubicBezTo>
                <a:cubicBezTo>
                  <a:pt x="3024314" y="636679"/>
                  <a:pt x="3094052" y="576511"/>
                  <a:pt x="3110222" y="549562"/>
                </a:cubicBezTo>
                <a:cubicBezTo>
                  <a:pt x="3126391" y="522612"/>
                  <a:pt x="3152124" y="498624"/>
                  <a:pt x="3167407" y="496278"/>
                </a:cubicBezTo>
                <a:close/>
                <a:moveTo>
                  <a:pt x="3044084" y="517710"/>
                </a:moveTo>
                <a:cubicBezTo>
                  <a:pt x="3049934" y="517247"/>
                  <a:pt x="3050621" y="524895"/>
                  <a:pt x="3044941" y="538277"/>
                </a:cubicBezTo>
                <a:cubicBezTo>
                  <a:pt x="3037371" y="556123"/>
                  <a:pt x="2979424" y="603831"/>
                  <a:pt x="2916161" y="644273"/>
                </a:cubicBezTo>
                <a:cubicBezTo>
                  <a:pt x="2793195" y="722884"/>
                  <a:pt x="2689030" y="752913"/>
                  <a:pt x="2709878" y="703779"/>
                </a:cubicBezTo>
                <a:cubicBezTo>
                  <a:pt x="2716861" y="687310"/>
                  <a:pt x="2734759" y="679045"/>
                  <a:pt x="2749658" y="685366"/>
                </a:cubicBezTo>
                <a:cubicBezTo>
                  <a:pt x="2772168" y="694919"/>
                  <a:pt x="2844325" y="653585"/>
                  <a:pt x="3036571" y="521082"/>
                </a:cubicBezTo>
                <a:cubicBezTo>
                  <a:pt x="3039620" y="518982"/>
                  <a:pt x="3042135" y="517886"/>
                  <a:pt x="3044089" y="517709"/>
                </a:cubicBezTo>
                <a:close/>
                <a:moveTo>
                  <a:pt x="3622662" y="490308"/>
                </a:moveTo>
                <a:cubicBezTo>
                  <a:pt x="3629314" y="491366"/>
                  <a:pt x="3622200" y="528107"/>
                  <a:pt x="3603039" y="605089"/>
                </a:cubicBezTo>
                <a:cubicBezTo>
                  <a:pt x="3588869" y="662140"/>
                  <a:pt x="3571397" y="709731"/>
                  <a:pt x="3564195" y="710837"/>
                </a:cubicBezTo>
                <a:cubicBezTo>
                  <a:pt x="3531755" y="715823"/>
                  <a:pt x="3541938" y="620058"/>
                  <a:pt x="3581259" y="550450"/>
                </a:cubicBezTo>
                <a:cubicBezTo>
                  <a:pt x="3603972" y="510239"/>
                  <a:pt x="3617490" y="489483"/>
                  <a:pt x="3622662" y="490308"/>
                </a:cubicBezTo>
                <a:close/>
                <a:moveTo>
                  <a:pt x="3266898" y="602176"/>
                </a:moveTo>
                <a:cubicBezTo>
                  <a:pt x="3275441" y="601258"/>
                  <a:pt x="3291017" y="607023"/>
                  <a:pt x="3309409" y="618891"/>
                </a:cubicBezTo>
                <a:cubicBezTo>
                  <a:pt x="3338834" y="637884"/>
                  <a:pt x="3386803" y="654118"/>
                  <a:pt x="3415979" y="654987"/>
                </a:cubicBezTo>
                <a:cubicBezTo>
                  <a:pt x="3445156" y="655843"/>
                  <a:pt x="3476397" y="670959"/>
                  <a:pt x="3485401" y="688514"/>
                </a:cubicBezTo>
                <a:cubicBezTo>
                  <a:pt x="3494400" y="706071"/>
                  <a:pt x="3491506" y="721011"/>
                  <a:pt x="3479003" y="721737"/>
                </a:cubicBezTo>
                <a:cubicBezTo>
                  <a:pt x="3400638" y="726275"/>
                  <a:pt x="3267400" y="659039"/>
                  <a:pt x="3260066" y="611255"/>
                </a:cubicBezTo>
                <a:cubicBezTo>
                  <a:pt x="3259216" y="605706"/>
                  <a:pt x="3261778" y="602740"/>
                  <a:pt x="3266902" y="602176"/>
                </a:cubicBezTo>
                <a:close/>
                <a:moveTo>
                  <a:pt x="3178630" y="649579"/>
                </a:moveTo>
                <a:cubicBezTo>
                  <a:pt x="3200595" y="645820"/>
                  <a:pt x="3212990" y="654904"/>
                  <a:pt x="3230841" y="672189"/>
                </a:cubicBezTo>
                <a:cubicBezTo>
                  <a:pt x="3254626" y="695223"/>
                  <a:pt x="3275583" y="721223"/>
                  <a:pt x="3277400" y="730006"/>
                </a:cubicBezTo>
                <a:cubicBezTo>
                  <a:pt x="3279222" y="738788"/>
                  <a:pt x="3332503" y="760394"/>
                  <a:pt x="3395805" y="778004"/>
                </a:cubicBezTo>
                <a:cubicBezTo>
                  <a:pt x="3482837" y="802217"/>
                  <a:pt x="3513281" y="825476"/>
                  <a:pt x="3520641" y="873436"/>
                </a:cubicBezTo>
                <a:cubicBezTo>
                  <a:pt x="3529113" y="928619"/>
                  <a:pt x="3523220" y="933797"/>
                  <a:pt x="3475302" y="913200"/>
                </a:cubicBezTo>
                <a:cubicBezTo>
                  <a:pt x="3392558" y="877634"/>
                  <a:pt x="3330789" y="924368"/>
                  <a:pt x="3362118" y="998845"/>
                </a:cubicBezTo>
                <a:cubicBezTo>
                  <a:pt x="3382144" y="1046453"/>
                  <a:pt x="3371382" y="1079179"/>
                  <a:pt x="3314192" y="1144521"/>
                </a:cubicBezTo>
                <a:cubicBezTo>
                  <a:pt x="3165549" y="1314356"/>
                  <a:pt x="2931092" y="1249692"/>
                  <a:pt x="2897300" y="1029523"/>
                </a:cubicBezTo>
                <a:cubicBezTo>
                  <a:pt x="2883873" y="942045"/>
                  <a:pt x="2867952" y="912824"/>
                  <a:pt x="2832854" y="911427"/>
                </a:cubicBezTo>
                <a:cubicBezTo>
                  <a:pt x="2762966" y="908641"/>
                  <a:pt x="2733082" y="1016536"/>
                  <a:pt x="2791812" y="1059637"/>
                </a:cubicBezTo>
                <a:cubicBezTo>
                  <a:pt x="2817385" y="1078407"/>
                  <a:pt x="2841105" y="1111864"/>
                  <a:pt x="2844500" y="1133984"/>
                </a:cubicBezTo>
                <a:cubicBezTo>
                  <a:pt x="2847896" y="1156105"/>
                  <a:pt x="2893635" y="1205758"/>
                  <a:pt x="2946163" y="1244311"/>
                </a:cubicBezTo>
                <a:cubicBezTo>
                  <a:pt x="3055004" y="1324188"/>
                  <a:pt x="3013287" y="1346647"/>
                  <a:pt x="2883816" y="1277890"/>
                </a:cubicBezTo>
                <a:cubicBezTo>
                  <a:pt x="2785885" y="1225878"/>
                  <a:pt x="2702103" y="1103693"/>
                  <a:pt x="2684147" y="986709"/>
                </a:cubicBezTo>
                <a:cubicBezTo>
                  <a:pt x="2673726" y="918808"/>
                  <a:pt x="2684308" y="902612"/>
                  <a:pt x="2756576" y="875281"/>
                </a:cubicBezTo>
                <a:cubicBezTo>
                  <a:pt x="2803111" y="857687"/>
                  <a:pt x="2919110" y="795386"/>
                  <a:pt x="3014368" y="736811"/>
                </a:cubicBezTo>
                <a:cubicBezTo>
                  <a:pt x="3106276" y="680297"/>
                  <a:pt x="3150385" y="654377"/>
                  <a:pt x="3178630" y="649579"/>
                </a:cubicBezTo>
                <a:close/>
                <a:moveTo>
                  <a:pt x="3022190" y="766478"/>
                </a:moveTo>
                <a:cubicBezTo>
                  <a:pt x="2999989" y="769889"/>
                  <a:pt x="2983685" y="784798"/>
                  <a:pt x="2985957" y="799600"/>
                </a:cubicBezTo>
                <a:cubicBezTo>
                  <a:pt x="2988227" y="814401"/>
                  <a:pt x="3008255" y="823735"/>
                  <a:pt x="3030455" y="820327"/>
                </a:cubicBezTo>
                <a:cubicBezTo>
                  <a:pt x="3052656" y="816916"/>
                  <a:pt x="3068960" y="802007"/>
                  <a:pt x="3066688" y="787206"/>
                </a:cubicBezTo>
                <a:cubicBezTo>
                  <a:pt x="3064418" y="772405"/>
                  <a:pt x="3044390" y="763070"/>
                  <a:pt x="3022190" y="766478"/>
                </a:cubicBezTo>
                <a:close/>
                <a:moveTo>
                  <a:pt x="3160900" y="772745"/>
                </a:moveTo>
                <a:cubicBezTo>
                  <a:pt x="3138700" y="776156"/>
                  <a:pt x="3122396" y="791064"/>
                  <a:pt x="3124667" y="805865"/>
                </a:cubicBezTo>
                <a:cubicBezTo>
                  <a:pt x="3126936" y="820667"/>
                  <a:pt x="3146958" y="829962"/>
                  <a:pt x="3169158" y="826554"/>
                </a:cubicBezTo>
                <a:cubicBezTo>
                  <a:pt x="3191360" y="823143"/>
                  <a:pt x="3207670" y="808274"/>
                  <a:pt x="3205397" y="793473"/>
                </a:cubicBezTo>
                <a:cubicBezTo>
                  <a:pt x="3203128" y="778671"/>
                  <a:pt x="3183101" y="769337"/>
                  <a:pt x="3160900" y="772745"/>
                </a:cubicBezTo>
                <a:close/>
                <a:moveTo>
                  <a:pt x="1144152" y="1177027"/>
                </a:moveTo>
                <a:cubicBezTo>
                  <a:pt x="1297509" y="1155102"/>
                  <a:pt x="1305243" y="1157172"/>
                  <a:pt x="1315363" y="1222084"/>
                </a:cubicBezTo>
                <a:cubicBezTo>
                  <a:pt x="1321106" y="1259494"/>
                  <a:pt x="1311266" y="1319856"/>
                  <a:pt x="1293275" y="1356289"/>
                </a:cubicBezTo>
                <a:cubicBezTo>
                  <a:pt x="1239434" y="1465320"/>
                  <a:pt x="1099944" y="1461595"/>
                  <a:pt x="1017854" y="1348895"/>
                </a:cubicBezTo>
                <a:cubicBezTo>
                  <a:pt x="936547" y="1237269"/>
                  <a:pt x="961616" y="1203125"/>
                  <a:pt x="1144152" y="1177026"/>
                </a:cubicBezTo>
                <a:close/>
                <a:moveTo>
                  <a:pt x="3701145" y="873087"/>
                </a:moveTo>
                <a:cubicBezTo>
                  <a:pt x="3706616" y="873858"/>
                  <a:pt x="3709057" y="913866"/>
                  <a:pt x="3714229" y="1004597"/>
                </a:cubicBezTo>
                <a:cubicBezTo>
                  <a:pt x="3724558" y="1185682"/>
                  <a:pt x="3724045" y="1190026"/>
                  <a:pt x="3694448" y="1168306"/>
                </a:cubicBezTo>
                <a:cubicBezTo>
                  <a:pt x="3660275" y="1143229"/>
                  <a:pt x="3653881" y="1039766"/>
                  <a:pt x="3680164" y="937236"/>
                </a:cubicBezTo>
                <a:cubicBezTo>
                  <a:pt x="3690820" y="895679"/>
                  <a:pt x="3696891" y="872504"/>
                  <a:pt x="3701144" y="873087"/>
                </a:cubicBezTo>
                <a:close/>
                <a:moveTo>
                  <a:pt x="3494874" y="1009176"/>
                </a:moveTo>
                <a:cubicBezTo>
                  <a:pt x="3513478" y="1008350"/>
                  <a:pt x="3499412" y="1046938"/>
                  <a:pt x="3453673" y="1120330"/>
                </a:cubicBezTo>
                <a:cubicBezTo>
                  <a:pt x="3435406" y="1149647"/>
                  <a:pt x="3409933" y="1175262"/>
                  <a:pt x="3397084" y="1177235"/>
                </a:cubicBezTo>
                <a:cubicBezTo>
                  <a:pt x="3362732" y="1182506"/>
                  <a:pt x="3432544" y="1041362"/>
                  <a:pt x="3476774" y="1016110"/>
                </a:cubicBezTo>
                <a:cubicBezTo>
                  <a:pt x="3484561" y="1011665"/>
                  <a:pt x="3490583" y="1009365"/>
                  <a:pt x="3494875" y="1009172"/>
                </a:cubicBezTo>
                <a:close/>
                <a:moveTo>
                  <a:pt x="3116548" y="1306323"/>
                </a:moveTo>
                <a:cubicBezTo>
                  <a:pt x="3125955" y="1305266"/>
                  <a:pt x="3134356" y="1306555"/>
                  <a:pt x="3139513" y="1310298"/>
                </a:cubicBezTo>
                <a:cubicBezTo>
                  <a:pt x="3149826" y="1317869"/>
                  <a:pt x="3134914" y="1326684"/>
                  <a:pt x="3106365" y="1329872"/>
                </a:cubicBezTo>
                <a:cubicBezTo>
                  <a:pt x="3074818" y="1333399"/>
                  <a:pt x="3067479" y="1327965"/>
                  <a:pt x="3087626" y="1316083"/>
                </a:cubicBezTo>
                <a:cubicBezTo>
                  <a:pt x="3096741" y="1310704"/>
                  <a:pt x="3107141" y="1307365"/>
                  <a:pt x="3116548" y="1306318"/>
                </a:cubicBezTo>
                <a:close/>
                <a:moveTo>
                  <a:pt x="2994680" y="1377446"/>
                </a:moveTo>
                <a:cubicBezTo>
                  <a:pt x="3007217" y="1375532"/>
                  <a:pt x="3019554" y="1387291"/>
                  <a:pt x="3044103" y="1410814"/>
                </a:cubicBezTo>
                <a:cubicBezTo>
                  <a:pt x="3078158" y="1443438"/>
                  <a:pt x="3095647" y="1447015"/>
                  <a:pt x="3100797" y="1422407"/>
                </a:cubicBezTo>
                <a:cubicBezTo>
                  <a:pt x="3104895" y="1402839"/>
                  <a:pt x="3118955" y="1385200"/>
                  <a:pt x="3132058" y="1383189"/>
                </a:cubicBezTo>
                <a:cubicBezTo>
                  <a:pt x="3145161" y="1381175"/>
                  <a:pt x="3151723" y="1398764"/>
                  <a:pt x="3146611" y="1422274"/>
                </a:cubicBezTo>
                <a:cubicBezTo>
                  <a:pt x="3137853" y="1462560"/>
                  <a:pt x="3182331" y="1469951"/>
                  <a:pt x="3298899" y="1447600"/>
                </a:cubicBezTo>
                <a:cubicBezTo>
                  <a:pt x="3353458" y="1437140"/>
                  <a:pt x="3378416" y="1675808"/>
                  <a:pt x="3328302" y="1728803"/>
                </a:cubicBezTo>
                <a:cubicBezTo>
                  <a:pt x="3288804" y="1770570"/>
                  <a:pt x="3289277" y="1773651"/>
                  <a:pt x="3338254" y="1793651"/>
                </a:cubicBezTo>
                <a:cubicBezTo>
                  <a:pt x="3410313" y="1823078"/>
                  <a:pt x="3407766" y="1855562"/>
                  <a:pt x="3331270" y="1882726"/>
                </a:cubicBezTo>
                <a:cubicBezTo>
                  <a:pt x="3295356" y="1895477"/>
                  <a:pt x="3264353" y="1895474"/>
                  <a:pt x="3262397" y="1882752"/>
                </a:cubicBezTo>
                <a:cubicBezTo>
                  <a:pt x="3260436" y="1870002"/>
                  <a:pt x="3240674" y="1862360"/>
                  <a:pt x="3218474" y="1865768"/>
                </a:cubicBezTo>
                <a:cubicBezTo>
                  <a:pt x="3196272" y="1869179"/>
                  <a:pt x="3180875" y="1889988"/>
                  <a:pt x="3184256" y="1912016"/>
                </a:cubicBezTo>
                <a:cubicBezTo>
                  <a:pt x="3188230" y="1937931"/>
                  <a:pt x="3229336" y="1952283"/>
                  <a:pt x="3300696" y="1952730"/>
                </a:cubicBezTo>
                <a:cubicBezTo>
                  <a:pt x="3383808" y="1953271"/>
                  <a:pt x="3412858" y="1965847"/>
                  <a:pt x="3418685" y="2003818"/>
                </a:cubicBezTo>
                <a:cubicBezTo>
                  <a:pt x="3422937" y="2031530"/>
                  <a:pt x="3408254" y="2056987"/>
                  <a:pt x="3386053" y="2060394"/>
                </a:cubicBezTo>
                <a:cubicBezTo>
                  <a:pt x="3363853" y="2063805"/>
                  <a:pt x="3348476" y="2084756"/>
                  <a:pt x="3351884" y="2106958"/>
                </a:cubicBezTo>
                <a:cubicBezTo>
                  <a:pt x="3355294" y="2129160"/>
                  <a:pt x="3376245" y="2144537"/>
                  <a:pt x="3398445" y="2141129"/>
                </a:cubicBezTo>
                <a:cubicBezTo>
                  <a:pt x="3451812" y="2132938"/>
                  <a:pt x="3480468" y="2310455"/>
                  <a:pt x="3435784" y="2371485"/>
                </a:cubicBezTo>
                <a:lnTo>
                  <a:pt x="3435791" y="2371524"/>
                </a:lnTo>
                <a:cubicBezTo>
                  <a:pt x="3378757" y="2449246"/>
                  <a:pt x="3196122" y="2431449"/>
                  <a:pt x="3107375" y="2339542"/>
                </a:cubicBezTo>
                <a:cubicBezTo>
                  <a:pt x="3093887" y="2325575"/>
                  <a:pt x="3072093" y="2331605"/>
                  <a:pt x="3051291" y="2355054"/>
                </a:cubicBezTo>
                <a:cubicBezTo>
                  <a:pt x="3002777" y="2409732"/>
                  <a:pt x="2914186" y="2387745"/>
                  <a:pt x="2949028" y="2329676"/>
                </a:cubicBezTo>
                <a:cubicBezTo>
                  <a:pt x="2967463" y="2298943"/>
                  <a:pt x="2965363" y="2279365"/>
                  <a:pt x="2941751" y="2262037"/>
                </a:cubicBezTo>
                <a:cubicBezTo>
                  <a:pt x="2899683" y="2231162"/>
                  <a:pt x="2845911" y="2274594"/>
                  <a:pt x="2871248" y="2318979"/>
                </a:cubicBezTo>
                <a:cubicBezTo>
                  <a:pt x="2900807" y="2370760"/>
                  <a:pt x="2812106" y="2406271"/>
                  <a:pt x="2766791" y="2360797"/>
                </a:cubicBezTo>
                <a:cubicBezTo>
                  <a:pt x="2745127" y="2339059"/>
                  <a:pt x="2716131" y="2330839"/>
                  <a:pt x="2702381" y="2342561"/>
                </a:cubicBezTo>
                <a:cubicBezTo>
                  <a:pt x="2685627" y="2356841"/>
                  <a:pt x="2682663" y="2335491"/>
                  <a:pt x="2693339" y="2277856"/>
                </a:cubicBezTo>
                <a:cubicBezTo>
                  <a:pt x="2705116" y="2214253"/>
                  <a:pt x="2726159" y="2189253"/>
                  <a:pt x="2773913" y="2181922"/>
                </a:cubicBezTo>
                <a:cubicBezTo>
                  <a:pt x="2809468" y="2176466"/>
                  <a:pt x="2840417" y="2184075"/>
                  <a:pt x="2842689" y="2198884"/>
                </a:cubicBezTo>
                <a:cubicBezTo>
                  <a:pt x="2844958" y="2213685"/>
                  <a:pt x="2864985" y="2223019"/>
                  <a:pt x="2887186" y="2219612"/>
                </a:cubicBezTo>
                <a:cubicBezTo>
                  <a:pt x="2909386" y="2216201"/>
                  <a:pt x="2925690" y="2201292"/>
                  <a:pt x="2923419" y="2186491"/>
                </a:cubicBezTo>
                <a:cubicBezTo>
                  <a:pt x="2921148" y="2171689"/>
                  <a:pt x="2907169" y="2161467"/>
                  <a:pt x="2892369" y="2163739"/>
                </a:cubicBezTo>
                <a:cubicBezTo>
                  <a:pt x="2877569" y="2166008"/>
                  <a:pt x="2837518" y="2147340"/>
                  <a:pt x="2803374" y="2122282"/>
                </a:cubicBezTo>
                <a:cubicBezTo>
                  <a:pt x="2737783" y="2074146"/>
                  <a:pt x="2716509" y="2038109"/>
                  <a:pt x="2766127" y="2059163"/>
                </a:cubicBezTo>
                <a:cubicBezTo>
                  <a:pt x="2782331" y="2066047"/>
                  <a:pt x="2808221" y="2060899"/>
                  <a:pt x="2823645" y="2047749"/>
                </a:cubicBezTo>
                <a:cubicBezTo>
                  <a:pt x="2843560" y="2030775"/>
                  <a:pt x="2837990" y="2016728"/>
                  <a:pt x="2804427" y="1999295"/>
                </a:cubicBezTo>
                <a:cubicBezTo>
                  <a:pt x="2772268" y="1982589"/>
                  <a:pt x="2763109" y="1961126"/>
                  <a:pt x="2775765" y="1932153"/>
                </a:cubicBezTo>
                <a:cubicBezTo>
                  <a:pt x="2788618" y="1902723"/>
                  <a:pt x="2796046" y="1899920"/>
                  <a:pt x="2799917" y="1923120"/>
                </a:cubicBezTo>
                <a:cubicBezTo>
                  <a:pt x="2802981" y="1941589"/>
                  <a:pt x="2823678" y="1953892"/>
                  <a:pt x="2845878" y="1950483"/>
                </a:cubicBezTo>
                <a:cubicBezTo>
                  <a:pt x="2868079" y="1947072"/>
                  <a:pt x="2883455" y="1926122"/>
                  <a:pt x="2880048" y="1903920"/>
                </a:cubicBezTo>
                <a:cubicBezTo>
                  <a:pt x="2876636" y="1881717"/>
                  <a:pt x="2855687" y="1866342"/>
                  <a:pt x="2833486" y="1869749"/>
                </a:cubicBezTo>
                <a:cubicBezTo>
                  <a:pt x="2772277" y="1879145"/>
                  <a:pt x="2778227" y="1831687"/>
                  <a:pt x="2841710" y="1804250"/>
                </a:cubicBezTo>
                <a:cubicBezTo>
                  <a:pt x="2887600" y="1784407"/>
                  <a:pt x="2890653" y="1773891"/>
                  <a:pt x="2858680" y="1745518"/>
                </a:cubicBezTo>
                <a:cubicBezTo>
                  <a:pt x="2826124" y="1716629"/>
                  <a:pt x="2829166" y="1711921"/>
                  <a:pt x="2877287" y="1716919"/>
                </a:cubicBezTo>
                <a:cubicBezTo>
                  <a:pt x="2917866" y="1721132"/>
                  <a:pt x="2932926" y="1710065"/>
                  <a:pt x="2928220" y="1679403"/>
                </a:cubicBezTo>
                <a:cubicBezTo>
                  <a:pt x="2924546" y="1655475"/>
                  <a:pt x="2903044" y="1638722"/>
                  <a:pt x="2880464" y="1642187"/>
                </a:cubicBezTo>
                <a:cubicBezTo>
                  <a:pt x="2844331" y="1647729"/>
                  <a:pt x="2842633" y="1638899"/>
                  <a:pt x="2866335" y="1568539"/>
                </a:cubicBezTo>
                <a:cubicBezTo>
                  <a:pt x="2881148" y="1524567"/>
                  <a:pt x="2916155" y="1460504"/>
                  <a:pt x="2944100" y="1426151"/>
                </a:cubicBezTo>
                <a:cubicBezTo>
                  <a:pt x="2969439" y="1394997"/>
                  <a:pt x="2982151" y="1379387"/>
                  <a:pt x="2994688" y="1377470"/>
                </a:cubicBezTo>
                <a:close/>
                <a:moveTo>
                  <a:pt x="3257917" y="1337272"/>
                </a:moveTo>
                <a:cubicBezTo>
                  <a:pt x="3273027" y="1335651"/>
                  <a:pt x="3289530" y="1345334"/>
                  <a:pt x="3301516" y="1366329"/>
                </a:cubicBezTo>
                <a:cubicBezTo>
                  <a:pt x="3312116" y="1384902"/>
                  <a:pt x="3303762" y="1402703"/>
                  <a:pt x="3282975" y="1405893"/>
                </a:cubicBezTo>
                <a:cubicBezTo>
                  <a:pt x="3234879" y="1413279"/>
                  <a:pt x="3212843" y="1397209"/>
                  <a:pt x="3226595" y="1364797"/>
                </a:cubicBezTo>
                <a:cubicBezTo>
                  <a:pt x="3232583" y="1350689"/>
                  <a:pt x="3241546" y="1342006"/>
                  <a:pt x="3251552" y="1338652"/>
                </a:cubicBezTo>
                <a:cubicBezTo>
                  <a:pt x="3253635" y="1337958"/>
                  <a:pt x="3255766" y="1337541"/>
                  <a:pt x="3257919" y="1337286"/>
                </a:cubicBezTo>
                <a:close/>
                <a:moveTo>
                  <a:pt x="2993607" y="1434577"/>
                </a:moveTo>
                <a:cubicBezTo>
                  <a:pt x="2984077" y="1436197"/>
                  <a:pt x="2973003" y="1440265"/>
                  <a:pt x="2960880" y="1447182"/>
                </a:cubicBezTo>
                <a:cubicBezTo>
                  <a:pt x="2938508" y="1459955"/>
                  <a:pt x="2929597" y="1481434"/>
                  <a:pt x="2941095" y="1494927"/>
                </a:cubicBezTo>
                <a:cubicBezTo>
                  <a:pt x="2968325" y="1526872"/>
                  <a:pt x="3006004" y="1520326"/>
                  <a:pt x="3022800" y="1480729"/>
                </a:cubicBezTo>
                <a:cubicBezTo>
                  <a:pt x="3036760" y="1447820"/>
                  <a:pt x="3022184" y="1429843"/>
                  <a:pt x="2993605" y="1434572"/>
                </a:cubicBezTo>
                <a:close/>
                <a:moveTo>
                  <a:pt x="3133715" y="1493083"/>
                </a:moveTo>
                <a:cubicBezTo>
                  <a:pt x="3111514" y="1496494"/>
                  <a:pt x="3096138" y="1517444"/>
                  <a:pt x="3099545" y="1539647"/>
                </a:cubicBezTo>
                <a:cubicBezTo>
                  <a:pt x="3102957" y="1561848"/>
                  <a:pt x="3123906" y="1577225"/>
                  <a:pt x="3146107" y="1573818"/>
                </a:cubicBezTo>
                <a:cubicBezTo>
                  <a:pt x="3168307" y="1570406"/>
                  <a:pt x="3183684" y="1549456"/>
                  <a:pt x="3180276" y="1527253"/>
                </a:cubicBezTo>
                <a:cubicBezTo>
                  <a:pt x="3176866" y="1505052"/>
                  <a:pt x="3155915" y="1489675"/>
                  <a:pt x="3133715" y="1493083"/>
                </a:cubicBezTo>
                <a:close/>
                <a:moveTo>
                  <a:pt x="2934877" y="1530382"/>
                </a:moveTo>
                <a:cubicBezTo>
                  <a:pt x="2916926" y="1532327"/>
                  <a:pt x="2896769" y="1550676"/>
                  <a:pt x="2891724" y="1580182"/>
                </a:cubicBezTo>
                <a:cubicBezTo>
                  <a:pt x="2888558" y="1598657"/>
                  <a:pt x="2905157" y="1610802"/>
                  <a:pt x="2928593" y="1607205"/>
                </a:cubicBezTo>
                <a:cubicBezTo>
                  <a:pt x="2952027" y="1603608"/>
                  <a:pt x="2968261" y="1581485"/>
                  <a:pt x="2964664" y="1558050"/>
                </a:cubicBezTo>
                <a:cubicBezTo>
                  <a:pt x="2961469" y="1537258"/>
                  <a:pt x="2948839" y="1528872"/>
                  <a:pt x="2934877" y="1530382"/>
                </a:cubicBezTo>
                <a:close/>
                <a:moveTo>
                  <a:pt x="3023867" y="1571800"/>
                </a:moveTo>
                <a:cubicBezTo>
                  <a:pt x="3005915" y="1573745"/>
                  <a:pt x="2985758" y="1592094"/>
                  <a:pt x="2980713" y="1621598"/>
                </a:cubicBezTo>
                <a:cubicBezTo>
                  <a:pt x="2977548" y="1640074"/>
                  <a:pt x="2994155" y="1652259"/>
                  <a:pt x="3017588" y="1648662"/>
                </a:cubicBezTo>
                <a:cubicBezTo>
                  <a:pt x="3041022" y="1645065"/>
                  <a:pt x="3057257" y="1622942"/>
                  <a:pt x="3053659" y="1599506"/>
                </a:cubicBezTo>
                <a:cubicBezTo>
                  <a:pt x="3050464" y="1578715"/>
                  <a:pt x="3037827" y="1570289"/>
                  <a:pt x="3023867" y="1571800"/>
                </a:cubicBezTo>
                <a:close/>
                <a:moveTo>
                  <a:pt x="3292980" y="1530490"/>
                </a:moveTo>
                <a:cubicBezTo>
                  <a:pt x="3275030" y="1532435"/>
                  <a:pt x="3254873" y="1550785"/>
                  <a:pt x="3249826" y="1580288"/>
                </a:cubicBezTo>
                <a:cubicBezTo>
                  <a:pt x="3246662" y="1598764"/>
                  <a:pt x="3263266" y="1610949"/>
                  <a:pt x="3286701" y="1607352"/>
                </a:cubicBezTo>
                <a:cubicBezTo>
                  <a:pt x="3310138" y="1603756"/>
                  <a:pt x="3326370" y="1581633"/>
                  <a:pt x="3322773" y="1558197"/>
                </a:cubicBezTo>
                <a:cubicBezTo>
                  <a:pt x="3319579" y="1537405"/>
                  <a:pt x="3306941" y="1528979"/>
                  <a:pt x="3292980" y="1530490"/>
                </a:cubicBezTo>
                <a:close/>
                <a:moveTo>
                  <a:pt x="3150239" y="1600741"/>
                </a:moveTo>
                <a:cubicBezTo>
                  <a:pt x="3108625" y="1607132"/>
                  <a:pt x="3101668" y="1640686"/>
                  <a:pt x="3136624" y="1666341"/>
                </a:cubicBezTo>
                <a:cubicBezTo>
                  <a:pt x="3161424" y="1684541"/>
                  <a:pt x="3199698" y="1653786"/>
                  <a:pt x="3194489" y="1619853"/>
                </a:cubicBezTo>
                <a:cubicBezTo>
                  <a:pt x="3192351" y="1605925"/>
                  <a:pt x="3172441" y="1597333"/>
                  <a:pt x="3150239" y="1600741"/>
                </a:cubicBezTo>
                <a:close/>
                <a:moveTo>
                  <a:pt x="3074418" y="1667457"/>
                </a:moveTo>
                <a:cubicBezTo>
                  <a:pt x="3052890" y="1670760"/>
                  <a:pt x="3041722" y="1701286"/>
                  <a:pt x="3047732" y="1740431"/>
                </a:cubicBezTo>
                <a:cubicBezTo>
                  <a:pt x="3053744" y="1779575"/>
                  <a:pt x="3073545" y="1805345"/>
                  <a:pt x="3095075" y="1802041"/>
                </a:cubicBezTo>
                <a:cubicBezTo>
                  <a:pt x="3116603" y="1798738"/>
                  <a:pt x="3127769" y="1768211"/>
                  <a:pt x="3121761" y="1729067"/>
                </a:cubicBezTo>
                <a:cubicBezTo>
                  <a:pt x="3115749" y="1689922"/>
                  <a:pt x="3095947" y="1664152"/>
                  <a:pt x="3074418" y="1667457"/>
                </a:cubicBezTo>
                <a:close/>
                <a:moveTo>
                  <a:pt x="3223522" y="1682297"/>
                </a:moveTo>
                <a:cubicBezTo>
                  <a:pt x="3215662" y="1682683"/>
                  <a:pt x="3207932" y="1688093"/>
                  <a:pt x="3200337" y="1698445"/>
                </a:cubicBezTo>
                <a:cubicBezTo>
                  <a:pt x="3187803" y="1715518"/>
                  <a:pt x="3188538" y="1742345"/>
                  <a:pt x="3201943" y="1758077"/>
                </a:cubicBezTo>
                <a:cubicBezTo>
                  <a:pt x="3218196" y="1777147"/>
                  <a:pt x="3233912" y="1776335"/>
                  <a:pt x="3249099" y="1755638"/>
                </a:cubicBezTo>
                <a:cubicBezTo>
                  <a:pt x="3261633" y="1738563"/>
                  <a:pt x="3260899" y="1711738"/>
                  <a:pt x="3247494" y="1696005"/>
                </a:cubicBezTo>
                <a:cubicBezTo>
                  <a:pt x="3239368" y="1686471"/>
                  <a:pt x="3231381" y="1681888"/>
                  <a:pt x="3223522" y="1682295"/>
                </a:cubicBezTo>
                <a:close/>
                <a:moveTo>
                  <a:pt x="673417" y="2118655"/>
                </a:moveTo>
                <a:cubicBezTo>
                  <a:pt x="726132" y="2110563"/>
                  <a:pt x="758894" y="2181563"/>
                  <a:pt x="726984" y="2234751"/>
                </a:cubicBezTo>
                <a:cubicBezTo>
                  <a:pt x="702580" y="2275427"/>
                  <a:pt x="601580" y="2313065"/>
                  <a:pt x="596994" y="2283191"/>
                </a:cubicBezTo>
                <a:cubicBezTo>
                  <a:pt x="590002" y="2237652"/>
                  <a:pt x="643109" y="2123307"/>
                  <a:pt x="673417" y="2118655"/>
                </a:cubicBezTo>
                <a:close/>
                <a:moveTo>
                  <a:pt x="2939024" y="1785565"/>
                </a:moveTo>
                <a:cubicBezTo>
                  <a:pt x="2922281" y="1790265"/>
                  <a:pt x="2905601" y="1805402"/>
                  <a:pt x="2901831" y="1827427"/>
                </a:cubicBezTo>
                <a:cubicBezTo>
                  <a:pt x="2897764" y="1851225"/>
                  <a:pt x="2911633" y="1859431"/>
                  <a:pt x="2938801" y="1849311"/>
                </a:cubicBezTo>
                <a:cubicBezTo>
                  <a:pt x="2962704" y="1840410"/>
                  <a:pt x="2979736" y="1821096"/>
                  <a:pt x="2976680" y="1806415"/>
                </a:cubicBezTo>
                <a:cubicBezTo>
                  <a:pt x="2972566" y="1786604"/>
                  <a:pt x="2955726" y="1780872"/>
                  <a:pt x="2939024" y="1785565"/>
                </a:cubicBezTo>
                <a:close/>
                <a:moveTo>
                  <a:pt x="3085953" y="1845647"/>
                </a:moveTo>
                <a:cubicBezTo>
                  <a:pt x="3069212" y="1850355"/>
                  <a:pt x="3052567" y="1865479"/>
                  <a:pt x="3048800" y="1887503"/>
                </a:cubicBezTo>
                <a:cubicBezTo>
                  <a:pt x="3044733" y="1911301"/>
                  <a:pt x="3058562" y="1919513"/>
                  <a:pt x="3085730" y="1909393"/>
                </a:cubicBezTo>
                <a:cubicBezTo>
                  <a:pt x="3109632" y="1900493"/>
                  <a:pt x="3126705" y="1881172"/>
                  <a:pt x="3123648" y="1866491"/>
                </a:cubicBezTo>
                <a:cubicBezTo>
                  <a:pt x="3119535" y="1846679"/>
                  <a:pt x="3102694" y="1840949"/>
                  <a:pt x="3085953" y="1845647"/>
                </a:cubicBezTo>
                <a:close/>
                <a:moveTo>
                  <a:pt x="1526749" y="2101412"/>
                </a:moveTo>
                <a:cubicBezTo>
                  <a:pt x="1551597" y="2097445"/>
                  <a:pt x="1563031" y="2116719"/>
                  <a:pt x="1571457" y="2171618"/>
                </a:cubicBezTo>
                <a:cubicBezTo>
                  <a:pt x="1586029" y="2266553"/>
                  <a:pt x="1579841" y="2271623"/>
                  <a:pt x="1510938" y="2221055"/>
                </a:cubicBezTo>
                <a:cubicBezTo>
                  <a:pt x="1451999" y="2177800"/>
                  <a:pt x="1453889" y="2126482"/>
                  <a:pt x="1515244" y="2104511"/>
                </a:cubicBezTo>
                <a:cubicBezTo>
                  <a:pt x="1519373" y="2103036"/>
                  <a:pt x="1523203" y="2101979"/>
                  <a:pt x="1526752" y="2101416"/>
                </a:cubicBezTo>
                <a:close/>
                <a:moveTo>
                  <a:pt x="2978526" y="1902568"/>
                </a:moveTo>
                <a:cubicBezTo>
                  <a:pt x="2955092" y="1906164"/>
                  <a:pt x="2938859" y="1928287"/>
                  <a:pt x="2942455" y="1951723"/>
                </a:cubicBezTo>
                <a:cubicBezTo>
                  <a:pt x="2946052" y="1975158"/>
                  <a:pt x="2962649" y="1987304"/>
                  <a:pt x="2979326" y="1978746"/>
                </a:cubicBezTo>
                <a:cubicBezTo>
                  <a:pt x="3026670" y="1954454"/>
                  <a:pt x="3026048" y="1895273"/>
                  <a:pt x="2978522" y="1902568"/>
                </a:cubicBezTo>
                <a:close/>
                <a:moveTo>
                  <a:pt x="3119077" y="1936071"/>
                </a:moveTo>
                <a:cubicBezTo>
                  <a:pt x="3096875" y="1939482"/>
                  <a:pt x="3080572" y="1954390"/>
                  <a:pt x="3082844" y="1969191"/>
                </a:cubicBezTo>
                <a:cubicBezTo>
                  <a:pt x="3085113" y="1983993"/>
                  <a:pt x="3105135" y="1993287"/>
                  <a:pt x="3127335" y="1989880"/>
                </a:cubicBezTo>
                <a:cubicBezTo>
                  <a:pt x="3149536" y="1986469"/>
                  <a:pt x="3165845" y="1971600"/>
                  <a:pt x="3163573" y="1956799"/>
                </a:cubicBezTo>
                <a:cubicBezTo>
                  <a:pt x="3161305" y="1941997"/>
                  <a:pt x="3141277" y="1932662"/>
                  <a:pt x="3119077" y="1936071"/>
                </a:cubicBezTo>
                <a:close/>
                <a:moveTo>
                  <a:pt x="2911820" y="2008436"/>
                </a:moveTo>
                <a:cubicBezTo>
                  <a:pt x="2886626" y="2012542"/>
                  <a:pt x="2872160" y="2032100"/>
                  <a:pt x="2876525" y="2060539"/>
                </a:cubicBezTo>
                <a:cubicBezTo>
                  <a:pt x="2878416" y="2072874"/>
                  <a:pt x="2904173" y="2079254"/>
                  <a:pt x="2933774" y="2074711"/>
                </a:cubicBezTo>
                <a:cubicBezTo>
                  <a:pt x="2995477" y="2065239"/>
                  <a:pt x="2999721" y="2022612"/>
                  <a:pt x="2940257" y="2009680"/>
                </a:cubicBezTo>
                <a:cubicBezTo>
                  <a:pt x="2929774" y="2007396"/>
                  <a:pt x="2920219" y="2007056"/>
                  <a:pt x="2911823" y="2008437"/>
                </a:cubicBezTo>
                <a:close/>
                <a:moveTo>
                  <a:pt x="3254179" y="1997968"/>
                </a:moveTo>
                <a:cubicBezTo>
                  <a:pt x="3240254" y="2000114"/>
                  <a:pt x="3223206" y="2015132"/>
                  <a:pt x="3216330" y="2031337"/>
                </a:cubicBezTo>
                <a:cubicBezTo>
                  <a:pt x="3209454" y="2047542"/>
                  <a:pt x="3222728" y="2057873"/>
                  <a:pt x="3245804" y="2054331"/>
                </a:cubicBezTo>
                <a:cubicBezTo>
                  <a:pt x="3268879" y="2050789"/>
                  <a:pt x="3285891" y="2035809"/>
                  <a:pt x="3283619" y="2021008"/>
                </a:cubicBezTo>
                <a:cubicBezTo>
                  <a:pt x="3281350" y="2006207"/>
                  <a:pt x="3268107" y="1995830"/>
                  <a:pt x="3254179" y="1997968"/>
                </a:cubicBezTo>
                <a:close/>
                <a:moveTo>
                  <a:pt x="3108094" y="2043796"/>
                </a:moveTo>
                <a:cubicBezTo>
                  <a:pt x="3094034" y="2045949"/>
                  <a:pt x="3080193" y="2061409"/>
                  <a:pt x="3077332" y="2078134"/>
                </a:cubicBezTo>
                <a:cubicBezTo>
                  <a:pt x="3074470" y="2094860"/>
                  <a:pt x="3092309" y="2105452"/>
                  <a:pt x="3116977" y="2101666"/>
                </a:cubicBezTo>
                <a:cubicBezTo>
                  <a:pt x="3141644" y="2097884"/>
                  <a:pt x="3155480" y="2082425"/>
                  <a:pt x="3147736" y="2067327"/>
                </a:cubicBezTo>
                <a:cubicBezTo>
                  <a:pt x="3139990" y="2052229"/>
                  <a:pt x="3122155" y="2041637"/>
                  <a:pt x="3108094" y="2043796"/>
                </a:cubicBezTo>
                <a:close/>
                <a:moveTo>
                  <a:pt x="3018796" y="2095796"/>
                </a:moveTo>
                <a:cubicBezTo>
                  <a:pt x="2987035" y="2101615"/>
                  <a:pt x="2962918" y="2143563"/>
                  <a:pt x="2988883" y="2174025"/>
                </a:cubicBezTo>
                <a:cubicBezTo>
                  <a:pt x="3001296" y="2188589"/>
                  <a:pt x="3022104" y="2198865"/>
                  <a:pt x="3035155" y="2196862"/>
                </a:cubicBezTo>
                <a:cubicBezTo>
                  <a:pt x="3076722" y="2190479"/>
                  <a:pt x="3087356" y="2130087"/>
                  <a:pt x="3051537" y="2103802"/>
                </a:cubicBezTo>
                <a:cubicBezTo>
                  <a:pt x="3040830" y="2095946"/>
                  <a:pt x="3029384" y="2093862"/>
                  <a:pt x="3018796" y="2095799"/>
                </a:cubicBezTo>
                <a:close/>
                <a:moveTo>
                  <a:pt x="3228722" y="2112072"/>
                </a:moveTo>
                <a:cubicBezTo>
                  <a:pt x="3206521" y="2115483"/>
                  <a:pt x="3190212" y="2130352"/>
                  <a:pt x="3192484" y="2145152"/>
                </a:cubicBezTo>
                <a:cubicBezTo>
                  <a:pt x="3194754" y="2159954"/>
                  <a:pt x="3214781" y="2169288"/>
                  <a:pt x="3236982" y="2165881"/>
                </a:cubicBezTo>
                <a:cubicBezTo>
                  <a:pt x="3259182" y="2162470"/>
                  <a:pt x="3275486" y="2147562"/>
                  <a:pt x="3273214" y="2132761"/>
                </a:cubicBezTo>
                <a:cubicBezTo>
                  <a:pt x="3270944" y="2117960"/>
                  <a:pt x="3250922" y="2108664"/>
                  <a:pt x="3228722" y="2112072"/>
                </a:cubicBezTo>
                <a:close/>
                <a:moveTo>
                  <a:pt x="2778906" y="2232081"/>
                </a:moveTo>
                <a:cubicBezTo>
                  <a:pt x="2764846" y="2234234"/>
                  <a:pt x="2751005" y="2249695"/>
                  <a:pt x="2748144" y="2266420"/>
                </a:cubicBezTo>
                <a:cubicBezTo>
                  <a:pt x="2745320" y="2283140"/>
                  <a:pt x="2763115" y="2293698"/>
                  <a:pt x="2787783" y="2289912"/>
                </a:cubicBezTo>
                <a:cubicBezTo>
                  <a:pt x="2812450" y="2286130"/>
                  <a:pt x="2826292" y="2270711"/>
                  <a:pt x="2818548" y="2255613"/>
                </a:cubicBezTo>
                <a:cubicBezTo>
                  <a:pt x="2810803" y="2240516"/>
                  <a:pt x="2792968" y="2229922"/>
                  <a:pt x="2778906" y="2232081"/>
                </a:cubicBezTo>
                <a:close/>
                <a:moveTo>
                  <a:pt x="3140312" y="2210862"/>
                </a:moveTo>
                <a:cubicBezTo>
                  <a:pt x="3130785" y="2212482"/>
                  <a:pt x="3119673" y="2216557"/>
                  <a:pt x="3107549" y="2223480"/>
                </a:cubicBezTo>
                <a:cubicBezTo>
                  <a:pt x="3085176" y="2236254"/>
                  <a:pt x="3076264" y="2257732"/>
                  <a:pt x="3087764" y="2271224"/>
                </a:cubicBezTo>
                <a:cubicBezTo>
                  <a:pt x="3114994" y="2303170"/>
                  <a:pt x="3152677" y="2296648"/>
                  <a:pt x="3169474" y="2257065"/>
                </a:cubicBezTo>
                <a:cubicBezTo>
                  <a:pt x="3183435" y="2224156"/>
                  <a:pt x="3168934" y="2206129"/>
                  <a:pt x="3140312" y="2210863"/>
                </a:cubicBezTo>
                <a:close/>
                <a:moveTo>
                  <a:pt x="3271547" y="2211479"/>
                </a:moveTo>
                <a:cubicBezTo>
                  <a:pt x="3257485" y="2213632"/>
                  <a:pt x="3243646" y="2229093"/>
                  <a:pt x="3240787" y="2245819"/>
                </a:cubicBezTo>
                <a:cubicBezTo>
                  <a:pt x="3237961" y="2262539"/>
                  <a:pt x="3255763" y="2273137"/>
                  <a:pt x="3280430" y="2269350"/>
                </a:cubicBezTo>
                <a:cubicBezTo>
                  <a:pt x="3305097" y="2265568"/>
                  <a:pt x="3318933" y="2250109"/>
                  <a:pt x="3311189" y="2235012"/>
                </a:cubicBezTo>
                <a:cubicBezTo>
                  <a:pt x="3303445" y="2219914"/>
                  <a:pt x="3285608" y="2209321"/>
                  <a:pt x="3271547" y="2211479"/>
                </a:cubicBezTo>
                <a:close/>
                <a:moveTo>
                  <a:pt x="3371294" y="2256209"/>
                </a:moveTo>
                <a:cubicBezTo>
                  <a:pt x="3360964" y="2258872"/>
                  <a:pt x="3349771" y="2267040"/>
                  <a:pt x="3339581" y="2280929"/>
                </a:cubicBezTo>
                <a:cubicBezTo>
                  <a:pt x="3330183" y="2293735"/>
                  <a:pt x="3309399" y="2306221"/>
                  <a:pt x="3293366" y="2308682"/>
                </a:cubicBezTo>
                <a:cubicBezTo>
                  <a:pt x="3277331" y="2311144"/>
                  <a:pt x="3261486" y="2329057"/>
                  <a:pt x="3258163" y="2348505"/>
                </a:cubicBezTo>
                <a:cubicBezTo>
                  <a:pt x="3251434" y="2387833"/>
                  <a:pt x="3269531" y="2388249"/>
                  <a:pt x="3354894" y="2350727"/>
                </a:cubicBezTo>
                <a:cubicBezTo>
                  <a:pt x="3386825" y="2336691"/>
                  <a:pt x="3410380" y="2308454"/>
                  <a:pt x="3407236" y="2287978"/>
                </a:cubicBezTo>
                <a:cubicBezTo>
                  <a:pt x="3403346" y="2262654"/>
                  <a:pt x="3388510" y="2251781"/>
                  <a:pt x="3371294" y="2256212"/>
                </a:cubicBezTo>
                <a:close/>
                <a:moveTo>
                  <a:pt x="4606726" y="2067347"/>
                </a:moveTo>
                <a:cubicBezTo>
                  <a:pt x="4620390" y="2065402"/>
                  <a:pt x="4641659" y="2070442"/>
                  <a:pt x="4669508" y="2082605"/>
                </a:cubicBezTo>
                <a:cubicBezTo>
                  <a:pt x="4693391" y="2093034"/>
                  <a:pt x="4707897" y="2106930"/>
                  <a:pt x="4701765" y="2113485"/>
                </a:cubicBezTo>
                <a:cubicBezTo>
                  <a:pt x="4681732" y="2134891"/>
                  <a:pt x="4593306" y="2119505"/>
                  <a:pt x="4589383" y="2093937"/>
                </a:cubicBezTo>
                <a:cubicBezTo>
                  <a:pt x="4586959" y="2078174"/>
                  <a:pt x="4593064" y="2069283"/>
                  <a:pt x="4606726" y="2067347"/>
                </a:cubicBezTo>
                <a:close/>
                <a:moveTo>
                  <a:pt x="4914309" y="2102122"/>
                </a:moveTo>
                <a:cubicBezTo>
                  <a:pt x="4947419" y="2096264"/>
                  <a:pt x="4984222" y="2105387"/>
                  <a:pt x="4999048" y="2131361"/>
                </a:cubicBezTo>
                <a:cubicBezTo>
                  <a:pt x="5011510" y="2153191"/>
                  <a:pt x="5008410" y="2187782"/>
                  <a:pt x="4992157" y="2208196"/>
                </a:cubicBezTo>
                <a:cubicBezTo>
                  <a:pt x="4972108" y="2233387"/>
                  <a:pt x="4966615" y="2234597"/>
                  <a:pt x="4975040" y="2212070"/>
                </a:cubicBezTo>
                <a:cubicBezTo>
                  <a:pt x="4991461" y="2168124"/>
                  <a:pt x="4907824" y="2119346"/>
                  <a:pt x="4870547" y="2151122"/>
                </a:cubicBezTo>
                <a:cubicBezTo>
                  <a:pt x="4852082" y="2166862"/>
                  <a:pt x="4846661" y="2163529"/>
                  <a:pt x="4855793" y="2142009"/>
                </a:cubicBezTo>
                <a:cubicBezTo>
                  <a:pt x="4865017" y="2120269"/>
                  <a:pt x="4888552" y="2106661"/>
                  <a:pt x="4914306" y="2102118"/>
                </a:cubicBezTo>
                <a:close/>
                <a:moveTo>
                  <a:pt x="4609236" y="2327904"/>
                </a:moveTo>
                <a:cubicBezTo>
                  <a:pt x="4617366" y="2325527"/>
                  <a:pt x="4625607" y="2327673"/>
                  <a:pt x="4634307" y="2334063"/>
                </a:cubicBezTo>
                <a:cubicBezTo>
                  <a:pt x="4657511" y="2351092"/>
                  <a:pt x="4655151" y="2376514"/>
                  <a:pt x="4626312" y="2420227"/>
                </a:cubicBezTo>
                <a:cubicBezTo>
                  <a:pt x="4552595" y="2531952"/>
                  <a:pt x="4507465" y="2500064"/>
                  <a:pt x="4567435" y="2378626"/>
                </a:cubicBezTo>
                <a:cubicBezTo>
                  <a:pt x="4582389" y="2348341"/>
                  <a:pt x="4595682" y="2331863"/>
                  <a:pt x="4609237" y="2327905"/>
                </a:cubicBezTo>
                <a:close/>
                <a:moveTo>
                  <a:pt x="4866981" y="2313477"/>
                </a:moveTo>
                <a:cubicBezTo>
                  <a:pt x="4906393" y="2309318"/>
                  <a:pt x="4933236" y="2349852"/>
                  <a:pt x="4936735" y="2426200"/>
                </a:cubicBezTo>
                <a:cubicBezTo>
                  <a:pt x="4941110" y="2521637"/>
                  <a:pt x="4897496" y="2529200"/>
                  <a:pt x="4830547" y="2444640"/>
                </a:cubicBezTo>
                <a:cubicBezTo>
                  <a:pt x="4774556" y="2373924"/>
                  <a:pt x="4774340" y="2369969"/>
                  <a:pt x="4823801" y="2332857"/>
                </a:cubicBezTo>
                <a:cubicBezTo>
                  <a:pt x="4839330" y="2321204"/>
                  <a:pt x="4853845" y="2314864"/>
                  <a:pt x="4866983" y="2313478"/>
                </a:cubicBezTo>
                <a:close/>
                <a:moveTo>
                  <a:pt x="5523047" y="2365857"/>
                </a:moveTo>
                <a:cubicBezTo>
                  <a:pt x="5545249" y="2362445"/>
                  <a:pt x="5571217" y="2368797"/>
                  <a:pt x="5580731" y="2379961"/>
                </a:cubicBezTo>
                <a:cubicBezTo>
                  <a:pt x="5590245" y="2391125"/>
                  <a:pt x="5579867" y="2403049"/>
                  <a:pt x="5557685" y="2406458"/>
                </a:cubicBezTo>
                <a:cubicBezTo>
                  <a:pt x="5535483" y="2409869"/>
                  <a:pt x="5509515" y="2403517"/>
                  <a:pt x="5500001" y="2392353"/>
                </a:cubicBezTo>
                <a:cubicBezTo>
                  <a:pt x="5490487" y="2381188"/>
                  <a:pt x="5500865" y="2369265"/>
                  <a:pt x="5523047" y="2365857"/>
                </a:cubicBezTo>
                <a:close/>
                <a:moveTo>
                  <a:pt x="4662230" y="2501267"/>
                </a:moveTo>
                <a:cubicBezTo>
                  <a:pt x="4697096" y="2496620"/>
                  <a:pt x="4747763" y="2507248"/>
                  <a:pt x="4759950" y="2531215"/>
                </a:cubicBezTo>
                <a:cubicBezTo>
                  <a:pt x="4768885" y="2548781"/>
                  <a:pt x="4759905" y="2564657"/>
                  <a:pt x="4739992" y="2566519"/>
                </a:cubicBezTo>
                <a:cubicBezTo>
                  <a:pt x="4680703" y="2572060"/>
                  <a:pt x="4632616" y="2554884"/>
                  <a:pt x="4628269" y="2526572"/>
                </a:cubicBezTo>
                <a:cubicBezTo>
                  <a:pt x="4626095" y="2512376"/>
                  <a:pt x="4641312" y="2504057"/>
                  <a:pt x="4662230" y="2501267"/>
                </a:cubicBezTo>
                <a:close/>
                <a:moveTo>
                  <a:pt x="5295326" y="2411868"/>
                </a:moveTo>
                <a:cubicBezTo>
                  <a:pt x="5297070" y="2411174"/>
                  <a:pt x="5301369" y="2411251"/>
                  <a:pt x="5308444" y="2412177"/>
                </a:cubicBezTo>
                <a:cubicBezTo>
                  <a:pt x="5336724" y="2415635"/>
                  <a:pt x="5383095" y="2414925"/>
                  <a:pt x="5411487" y="2410564"/>
                </a:cubicBezTo>
                <a:cubicBezTo>
                  <a:pt x="5439874" y="2406211"/>
                  <a:pt x="5464945" y="2414763"/>
                  <a:pt x="5467217" y="2429568"/>
                </a:cubicBezTo>
                <a:cubicBezTo>
                  <a:pt x="5472665" y="2465065"/>
                  <a:pt x="5448220" y="2465738"/>
                  <a:pt x="5343804" y="2433057"/>
                </a:cubicBezTo>
                <a:cubicBezTo>
                  <a:pt x="5307999" y="2421847"/>
                  <a:pt x="5290111" y="2413772"/>
                  <a:pt x="5295326" y="2411890"/>
                </a:cubicBezTo>
                <a:close/>
                <a:moveTo>
                  <a:pt x="5778273" y="2381798"/>
                </a:moveTo>
                <a:cubicBezTo>
                  <a:pt x="5784809" y="2380794"/>
                  <a:pt x="5791992" y="2392059"/>
                  <a:pt x="5794264" y="2406860"/>
                </a:cubicBezTo>
                <a:cubicBezTo>
                  <a:pt x="5796535" y="2421662"/>
                  <a:pt x="5785570" y="2435754"/>
                  <a:pt x="5769898" y="2438160"/>
                </a:cubicBezTo>
                <a:cubicBezTo>
                  <a:pt x="5754224" y="2440568"/>
                  <a:pt x="5747025" y="2429263"/>
                  <a:pt x="5753899" y="2413057"/>
                </a:cubicBezTo>
                <a:cubicBezTo>
                  <a:pt x="5760775" y="2396851"/>
                  <a:pt x="5771744" y="2382799"/>
                  <a:pt x="5778273" y="2381798"/>
                </a:cubicBezTo>
                <a:close/>
                <a:moveTo>
                  <a:pt x="5617953" y="2444497"/>
                </a:moveTo>
                <a:cubicBezTo>
                  <a:pt x="5627673" y="2443478"/>
                  <a:pt x="5636102" y="2453128"/>
                  <a:pt x="5638758" y="2470436"/>
                </a:cubicBezTo>
                <a:cubicBezTo>
                  <a:pt x="5642301" y="2493511"/>
                  <a:pt x="5633117" y="2514235"/>
                  <a:pt x="5618312" y="2516507"/>
                </a:cubicBezTo>
                <a:cubicBezTo>
                  <a:pt x="5603512" y="2518776"/>
                  <a:pt x="5589642" y="2509260"/>
                  <a:pt x="5587505" y="2495330"/>
                </a:cubicBezTo>
                <a:cubicBezTo>
                  <a:pt x="5585366" y="2481403"/>
                  <a:pt x="5594597" y="2460673"/>
                  <a:pt x="5607991" y="2449254"/>
                </a:cubicBezTo>
                <a:cubicBezTo>
                  <a:pt x="5611339" y="2446399"/>
                  <a:pt x="5614713" y="2444847"/>
                  <a:pt x="5617953" y="2444492"/>
                </a:cubicBezTo>
                <a:close/>
                <a:moveTo>
                  <a:pt x="5147373" y="2588798"/>
                </a:moveTo>
                <a:cubicBezTo>
                  <a:pt x="5169574" y="2585387"/>
                  <a:pt x="5188473" y="2587393"/>
                  <a:pt x="5189365" y="2593205"/>
                </a:cubicBezTo>
                <a:cubicBezTo>
                  <a:pt x="5190261" y="2599024"/>
                  <a:pt x="5173893" y="2613530"/>
                  <a:pt x="5153000" y="2625458"/>
                </a:cubicBezTo>
                <a:cubicBezTo>
                  <a:pt x="5132106" y="2637386"/>
                  <a:pt x="5113207" y="2635385"/>
                  <a:pt x="5111007" y="2621051"/>
                </a:cubicBezTo>
                <a:cubicBezTo>
                  <a:pt x="5108808" y="2606714"/>
                  <a:pt x="5125172" y="2592205"/>
                  <a:pt x="5147373" y="2588798"/>
                </a:cubicBezTo>
                <a:close/>
                <a:moveTo>
                  <a:pt x="5350539" y="2557611"/>
                </a:moveTo>
                <a:cubicBezTo>
                  <a:pt x="5369208" y="2554748"/>
                  <a:pt x="5372492" y="2570106"/>
                  <a:pt x="5360228" y="2602889"/>
                </a:cubicBezTo>
                <a:cubicBezTo>
                  <a:pt x="5348900" y="2633184"/>
                  <a:pt x="5355175" y="2676010"/>
                  <a:pt x="5375946" y="2712971"/>
                </a:cubicBezTo>
                <a:cubicBezTo>
                  <a:pt x="5394799" y="2746234"/>
                  <a:pt x="5405300" y="2785027"/>
                  <a:pt x="5399302" y="2799165"/>
                </a:cubicBezTo>
                <a:cubicBezTo>
                  <a:pt x="5383487" y="2836441"/>
                  <a:pt x="5306994" y="2813646"/>
                  <a:pt x="5315538" y="2774175"/>
                </a:cubicBezTo>
                <a:cubicBezTo>
                  <a:pt x="5319745" y="2754746"/>
                  <a:pt x="5294026" y="2743681"/>
                  <a:pt x="5253668" y="2747518"/>
                </a:cubicBezTo>
                <a:cubicBezTo>
                  <a:pt x="5197456" y="2752866"/>
                  <a:pt x="5189072" y="2763110"/>
                  <a:pt x="5208622" y="2802611"/>
                </a:cubicBezTo>
                <a:cubicBezTo>
                  <a:pt x="5221972" y="2829576"/>
                  <a:pt x="5219876" y="2853137"/>
                  <a:pt x="5203922" y="2855586"/>
                </a:cubicBezTo>
                <a:cubicBezTo>
                  <a:pt x="5188164" y="2858001"/>
                  <a:pt x="5172440" y="2841825"/>
                  <a:pt x="5169031" y="2819623"/>
                </a:cubicBezTo>
                <a:cubicBezTo>
                  <a:pt x="5165620" y="2797421"/>
                  <a:pt x="5150811" y="2781101"/>
                  <a:pt x="5136110" y="2783358"/>
                </a:cubicBezTo>
                <a:cubicBezTo>
                  <a:pt x="5121407" y="2785612"/>
                  <a:pt x="5131756" y="2751933"/>
                  <a:pt x="5159041" y="2708540"/>
                </a:cubicBezTo>
                <a:cubicBezTo>
                  <a:pt x="5198425" y="2645988"/>
                  <a:pt x="5211883" y="2638240"/>
                  <a:pt x="5223977" y="2671054"/>
                </a:cubicBezTo>
                <a:cubicBezTo>
                  <a:pt x="5232374" y="2693818"/>
                  <a:pt x="5251188" y="2710616"/>
                  <a:pt x="5265775" y="2708377"/>
                </a:cubicBezTo>
                <a:cubicBezTo>
                  <a:pt x="5280363" y="2706131"/>
                  <a:pt x="5282957" y="2693330"/>
                  <a:pt x="5271541" y="2679933"/>
                </a:cubicBezTo>
                <a:cubicBezTo>
                  <a:pt x="5260120" y="2666537"/>
                  <a:pt x="5269642" y="2652665"/>
                  <a:pt x="5292715" y="2649124"/>
                </a:cubicBezTo>
                <a:cubicBezTo>
                  <a:pt x="5315789" y="2645582"/>
                  <a:pt x="5331868" y="2624520"/>
                  <a:pt x="5328460" y="2602319"/>
                </a:cubicBezTo>
                <a:cubicBezTo>
                  <a:pt x="5325050" y="2580116"/>
                  <a:pt x="5334989" y="2559997"/>
                  <a:pt x="5350528" y="2557613"/>
                </a:cubicBezTo>
                <a:close/>
                <a:moveTo>
                  <a:pt x="5446582" y="2551144"/>
                </a:moveTo>
                <a:cubicBezTo>
                  <a:pt x="5453250" y="2551139"/>
                  <a:pt x="5460076" y="2562294"/>
                  <a:pt x="5464040" y="2588128"/>
                </a:cubicBezTo>
                <a:cubicBezTo>
                  <a:pt x="5470771" y="2632014"/>
                  <a:pt x="5484481" y="2638770"/>
                  <a:pt x="5528297" y="2619825"/>
                </a:cubicBezTo>
                <a:cubicBezTo>
                  <a:pt x="5566463" y="2603324"/>
                  <a:pt x="5579412" y="2606474"/>
                  <a:pt x="5569496" y="2629843"/>
                </a:cubicBezTo>
                <a:cubicBezTo>
                  <a:pt x="5561538" y="2648601"/>
                  <a:pt x="5527522" y="2668202"/>
                  <a:pt x="5493867" y="2673369"/>
                </a:cubicBezTo>
                <a:cubicBezTo>
                  <a:pt x="5449507" y="2680176"/>
                  <a:pt x="5431494" y="2667920"/>
                  <a:pt x="5428411" y="2628863"/>
                </a:cubicBezTo>
                <a:cubicBezTo>
                  <a:pt x="5424745" y="2582440"/>
                  <a:pt x="5435464" y="2551212"/>
                  <a:pt x="5446582" y="2551144"/>
                </a:cubicBezTo>
                <a:close/>
                <a:moveTo>
                  <a:pt x="3338936" y="2896585"/>
                </a:moveTo>
                <a:cubicBezTo>
                  <a:pt x="3357946" y="2895567"/>
                  <a:pt x="3366597" y="2918039"/>
                  <a:pt x="3368351" y="2964941"/>
                </a:cubicBezTo>
                <a:cubicBezTo>
                  <a:pt x="3371592" y="3051544"/>
                  <a:pt x="3292950" y="3095833"/>
                  <a:pt x="3254744" y="3028903"/>
                </a:cubicBezTo>
                <a:cubicBezTo>
                  <a:pt x="3238948" y="3001230"/>
                  <a:pt x="3246008" y="2969289"/>
                  <a:pt x="3274171" y="2941227"/>
                </a:cubicBezTo>
                <a:cubicBezTo>
                  <a:pt x="3303117" y="2912379"/>
                  <a:pt x="3324149" y="2897379"/>
                  <a:pt x="3338936" y="2896585"/>
                </a:cubicBezTo>
                <a:close/>
                <a:moveTo>
                  <a:pt x="2950464" y="2981475"/>
                </a:moveTo>
                <a:cubicBezTo>
                  <a:pt x="2973348" y="2978882"/>
                  <a:pt x="2991767" y="2986955"/>
                  <a:pt x="2987940" y="3009819"/>
                </a:cubicBezTo>
                <a:cubicBezTo>
                  <a:pt x="2984683" y="3029256"/>
                  <a:pt x="2956386" y="3053044"/>
                  <a:pt x="2925042" y="3062689"/>
                </a:cubicBezTo>
                <a:cubicBezTo>
                  <a:pt x="2882397" y="3075809"/>
                  <a:pt x="2870510" y="3068979"/>
                  <a:pt x="2877783" y="3035525"/>
                </a:cubicBezTo>
                <a:cubicBezTo>
                  <a:pt x="2884250" y="3005771"/>
                  <a:pt x="2921044" y="2984808"/>
                  <a:pt x="2950464" y="2981475"/>
                </a:cubicBezTo>
                <a:close/>
                <a:moveTo>
                  <a:pt x="4977885" y="2821532"/>
                </a:moveTo>
                <a:cubicBezTo>
                  <a:pt x="4990536" y="2818807"/>
                  <a:pt x="4994596" y="2827814"/>
                  <a:pt x="4990094" y="2848508"/>
                </a:cubicBezTo>
                <a:cubicBezTo>
                  <a:pt x="4980293" y="2893581"/>
                  <a:pt x="4935295" y="2911811"/>
                  <a:pt x="4929356" y="2873124"/>
                </a:cubicBezTo>
                <a:cubicBezTo>
                  <a:pt x="4927327" y="2859906"/>
                  <a:pt x="4942175" y="2839675"/>
                  <a:pt x="4962357" y="2828152"/>
                </a:cubicBezTo>
                <a:cubicBezTo>
                  <a:pt x="4968485" y="2824656"/>
                  <a:pt x="4973667" y="2822433"/>
                  <a:pt x="4977885" y="2821530"/>
                </a:cubicBezTo>
                <a:close/>
                <a:moveTo>
                  <a:pt x="4722644" y="2870153"/>
                </a:moveTo>
                <a:cubicBezTo>
                  <a:pt x="4724242" y="2870769"/>
                  <a:pt x="4726402" y="2874043"/>
                  <a:pt x="4729071" y="2880262"/>
                </a:cubicBezTo>
                <a:cubicBezTo>
                  <a:pt x="4739814" y="2905126"/>
                  <a:pt x="4746317" y="2947498"/>
                  <a:pt x="4743526" y="2974439"/>
                </a:cubicBezTo>
                <a:cubicBezTo>
                  <a:pt x="4740732" y="3001380"/>
                  <a:pt x="4731956" y="2981068"/>
                  <a:pt x="4724005" y="2929259"/>
                </a:cubicBezTo>
                <a:cubicBezTo>
                  <a:pt x="4718046" y="2890407"/>
                  <a:pt x="4717838" y="2868294"/>
                  <a:pt x="4722638" y="2870153"/>
                </a:cubicBezTo>
                <a:close/>
                <a:moveTo>
                  <a:pt x="5469165" y="2759799"/>
                </a:moveTo>
                <a:cubicBezTo>
                  <a:pt x="5484920" y="2757384"/>
                  <a:pt x="5484911" y="2774885"/>
                  <a:pt x="5469182" y="2801116"/>
                </a:cubicBezTo>
                <a:cubicBezTo>
                  <a:pt x="5454163" y="2826148"/>
                  <a:pt x="5437694" y="2847268"/>
                  <a:pt x="5432567" y="2848054"/>
                </a:cubicBezTo>
                <a:cubicBezTo>
                  <a:pt x="5427443" y="2848842"/>
                  <a:pt x="5427405" y="2830253"/>
                  <a:pt x="5432551" y="2806745"/>
                </a:cubicBezTo>
                <a:cubicBezTo>
                  <a:pt x="5437660" y="2783235"/>
                  <a:pt x="5454175" y="2762107"/>
                  <a:pt x="5469203" y="2759800"/>
                </a:cubicBezTo>
                <a:close/>
                <a:moveTo>
                  <a:pt x="5084358" y="2822296"/>
                </a:moveTo>
                <a:cubicBezTo>
                  <a:pt x="5092367" y="2820274"/>
                  <a:pt x="5100753" y="2821246"/>
                  <a:pt x="5108151" y="2826673"/>
                </a:cubicBezTo>
                <a:cubicBezTo>
                  <a:pt x="5118680" y="2834405"/>
                  <a:pt x="5116312" y="2855686"/>
                  <a:pt x="5102903" y="2873962"/>
                </a:cubicBezTo>
                <a:cubicBezTo>
                  <a:pt x="5086542" y="2896257"/>
                  <a:pt x="5071574" y="2899041"/>
                  <a:pt x="5057394" y="2882400"/>
                </a:cubicBezTo>
                <a:cubicBezTo>
                  <a:pt x="5039500" y="2861408"/>
                  <a:pt x="5060335" y="2828352"/>
                  <a:pt x="5084359" y="2822296"/>
                </a:cubicBezTo>
                <a:close/>
                <a:moveTo>
                  <a:pt x="5676035" y="2792683"/>
                </a:moveTo>
                <a:cubicBezTo>
                  <a:pt x="5683289" y="2793300"/>
                  <a:pt x="5689959" y="2806955"/>
                  <a:pt x="5694142" y="2836791"/>
                </a:cubicBezTo>
                <a:cubicBezTo>
                  <a:pt x="5699250" y="2873123"/>
                  <a:pt x="5688145" y="2929993"/>
                  <a:pt x="5669516" y="2963153"/>
                </a:cubicBezTo>
                <a:cubicBezTo>
                  <a:pt x="5637456" y="3020228"/>
                  <a:pt x="5635887" y="3018265"/>
                  <a:pt x="5640101" y="2926349"/>
                </a:cubicBezTo>
                <a:cubicBezTo>
                  <a:pt x="5643575" y="2850547"/>
                  <a:pt x="5658823" y="2799009"/>
                  <a:pt x="5672885" y="2793207"/>
                </a:cubicBezTo>
                <a:cubicBezTo>
                  <a:pt x="5673935" y="2792821"/>
                  <a:pt x="5674994" y="2792512"/>
                  <a:pt x="5676042" y="2792666"/>
                </a:cubicBezTo>
                <a:close/>
                <a:moveTo>
                  <a:pt x="4835051" y="2925087"/>
                </a:moveTo>
                <a:cubicBezTo>
                  <a:pt x="4859995" y="2923420"/>
                  <a:pt x="4891429" y="2975528"/>
                  <a:pt x="4873462" y="3000012"/>
                </a:cubicBezTo>
                <a:cubicBezTo>
                  <a:pt x="4849018" y="3033321"/>
                  <a:pt x="4815125" y="3026329"/>
                  <a:pt x="4809041" y="2986700"/>
                </a:cubicBezTo>
                <a:cubicBezTo>
                  <a:pt x="4805769" y="2965370"/>
                  <a:pt x="4812891" y="2939535"/>
                  <a:pt x="4824886" y="2929311"/>
                </a:cubicBezTo>
                <a:cubicBezTo>
                  <a:pt x="4828020" y="2926633"/>
                  <a:pt x="4831493" y="2925321"/>
                  <a:pt x="4835051" y="2925090"/>
                </a:cubicBezTo>
                <a:close/>
                <a:moveTo>
                  <a:pt x="5560226" y="2855977"/>
                </a:moveTo>
                <a:cubicBezTo>
                  <a:pt x="5575026" y="2853707"/>
                  <a:pt x="5589938" y="2870009"/>
                  <a:pt x="5593345" y="2892212"/>
                </a:cubicBezTo>
                <a:cubicBezTo>
                  <a:pt x="5596757" y="2914414"/>
                  <a:pt x="5587419" y="2934440"/>
                  <a:pt x="5572617" y="2936711"/>
                </a:cubicBezTo>
                <a:cubicBezTo>
                  <a:pt x="5557817" y="2938981"/>
                  <a:pt x="5542905" y="2922678"/>
                  <a:pt x="5539498" y="2900478"/>
                </a:cubicBezTo>
                <a:cubicBezTo>
                  <a:pt x="5536087" y="2878275"/>
                  <a:pt x="5545425" y="2858250"/>
                  <a:pt x="5560226" y="2855977"/>
                </a:cubicBezTo>
                <a:close/>
                <a:moveTo>
                  <a:pt x="5562750" y="3051972"/>
                </a:moveTo>
                <a:cubicBezTo>
                  <a:pt x="5574944" y="3050097"/>
                  <a:pt x="5587450" y="3050087"/>
                  <a:pt x="5597273" y="3052433"/>
                </a:cubicBezTo>
                <a:cubicBezTo>
                  <a:pt x="5616920" y="3057056"/>
                  <a:pt x="5602699" y="3065522"/>
                  <a:pt x="5565696" y="3071201"/>
                </a:cubicBezTo>
                <a:cubicBezTo>
                  <a:pt x="5528696" y="3076882"/>
                  <a:pt x="5512628" y="3073076"/>
                  <a:pt x="5529985" y="3062762"/>
                </a:cubicBezTo>
                <a:cubicBezTo>
                  <a:pt x="5538661" y="3057607"/>
                  <a:pt x="5550555" y="3053873"/>
                  <a:pt x="5562750" y="3052001"/>
                </a:cubicBezTo>
                <a:close/>
              </a:path>
            </a:pathLst>
          </a:custGeom>
          <a:solidFill>
            <a:srgbClr val="000000"/>
          </a:solidFill>
          <a:ln w="272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764D6AA-7E7C-687C-EA45-6F3BEB1EF5D7}"/>
              </a:ext>
            </a:extLst>
          </p:cNvPr>
          <p:cNvSpPr/>
          <p:nvPr/>
        </p:nvSpPr>
        <p:spPr>
          <a:xfrm>
            <a:off x="1434746" y="3681037"/>
            <a:ext cx="3165839" cy="2188447"/>
          </a:xfrm>
          <a:custGeom>
            <a:avLst/>
            <a:gdLst>
              <a:gd name="connsiteX0" fmla="*/ 2640761 w 6500362"/>
              <a:gd name="connsiteY0" fmla="*/ -750 h 4493500"/>
              <a:gd name="connsiteX1" fmla="*/ 2516168 w 6500362"/>
              <a:gd name="connsiteY1" fmla="*/ 109686 h 4493500"/>
              <a:gd name="connsiteX2" fmla="*/ 2357342 w 6500362"/>
              <a:gd name="connsiteY2" fmla="*/ 275358 h 4493500"/>
              <a:gd name="connsiteX3" fmla="*/ 2220769 w 6500362"/>
              <a:gd name="connsiteY3" fmla="*/ 442342 h 4493500"/>
              <a:gd name="connsiteX4" fmla="*/ 2144213 w 6500362"/>
              <a:gd name="connsiteY4" fmla="*/ 554627 h 4493500"/>
              <a:gd name="connsiteX5" fmla="*/ 1966702 w 6500362"/>
              <a:gd name="connsiteY5" fmla="*/ 802956 h 4493500"/>
              <a:gd name="connsiteX6" fmla="*/ 2114264 w 6500362"/>
              <a:gd name="connsiteY6" fmla="*/ 1086581 h 4493500"/>
              <a:gd name="connsiteX7" fmla="*/ 2159677 w 6500362"/>
              <a:gd name="connsiteY7" fmla="*/ 1129192 h 4493500"/>
              <a:gd name="connsiteX8" fmla="*/ 2204935 w 6500362"/>
              <a:gd name="connsiteY8" fmla="*/ 1263660 h 4493500"/>
              <a:gd name="connsiteX9" fmla="*/ 1906887 w 6500362"/>
              <a:gd name="connsiteY9" fmla="*/ 2009397 h 4493500"/>
              <a:gd name="connsiteX10" fmla="*/ 1579498 w 6500362"/>
              <a:gd name="connsiteY10" fmla="*/ 2834271 h 4493500"/>
              <a:gd name="connsiteX11" fmla="*/ 1561123 w 6500362"/>
              <a:gd name="connsiteY11" fmla="*/ 3005575 h 4493500"/>
              <a:gd name="connsiteX12" fmla="*/ 1329022 w 6500362"/>
              <a:gd name="connsiteY12" fmla="*/ 2577220 h 4493500"/>
              <a:gd name="connsiteX13" fmla="*/ 1234688 w 6500362"/>
              <a:gd name="connsiteY13" fmla="*/ 2345251 h 4493500"/>
              <a:gd name="connsiteX14" fmla="*/ 1319274 w 6500362"/>
              <a:gd name="connsiteY14" fmla="*/ 1810219 h 4493500"/>
              <a:gd name="connsiteX15" fmla="*/ 1263361 w 6500362"/>
              <a:gd name="connsiteY15" fmla="*/ 1540972 h 4493500"/>
              <a:gd name="connsiteX16" fmla="*/ 1198761 w 6500362"/>
              <a:gd name="connsiteY16" fmla="*/ 1350588 h 4493500"/>
              <a:gd name="connsiteX17" fmla="*/ 1143075 w 6500362"/>
              <a:gd name="connsiteY17" fmla="*/ 1316736 h 4493500"/>
              <a:gd name="connsiteX18" fmla="*/ 1146547 w 6500362"/>
              <a:gd name="connsiteY18" fmla="*/ 1247515 h 4493500"/>
              <a:gd name="connsiteX19" fmla="*/ 1183966 w 6500362"/>
              <a:gd name="connsiteY19" fmla="*/ 1166636 h 4493500"/>
              <a:gd name="connsiteX20" fmla="*/ 1064384 w 6500362"/>
              <a:gd name="connsiteY20" fmla="*/ 1247324 h 4493500"/>
              <a:gd name="connsiteX21" fmla="*/ 973235 w 6500362"/>
              <a:gd name="connsiteY21" fmla="*/ 1328633 h 4493500"/>
              <a:gd name="connsiteX22" fmla="*/ 1005511 w 6500362"/>
              <a:gd name="connsiteY22" fmla="*/ 1246071 h 4493500"/>
              <a:gd name="connsiteX23" fmla="*/ 839800 w 6500362"/>
              <a:gd name="connsiteY23" fmla="*/ 1334074 h 4493500"/>
              <a:gd name="connsiteX24" fmla="*/ 569983 w 6500362"/>
              <a:gd name="connsiteY24" fmla="*/ 1571221 h 4493500"/>
              <a:gd name="connsiteX25" fmla="*/ 555617 w 6500362"/>
              <a:gd name="connsiteY25" fmla="*/ 1897720 h 4493500"/>
              <a:gd name="connsiteX26" fmla="*/ 633533 w 6500362"/>
              <a:gd name="connsiteY26" fmla="*/ 2413147 h 4493500"/>
              <a:gd name="connsiteX27" fmla="*/ 177315 w 6500362"/>
              <a:gd name="connsiteY27" fmla="*/ 3163072 h 4493500"/>
              <a:gd name="connsiteX28" fmla="*/ 63770 w 6500362"/>
              <a:gd name="connsiteY28" fmla="*/ 3539592 h 4493500"/>
              <a:gd name="connsiteX29" fmla="*/ 226558 w 6500362"/>
              <a:gd name="connsiteY29" fmla="*/ 3291347 h 4493500"/>
              <a:gd name="connsiteX30" fmla="*/ 403986 w 6500362"/>
              <a:gd name="connsiteY30" fmla="*/ 2962259 h 4493500"/>
              <a:gd name="connsiteX31" fmla="*/ 573515 w 6500362"/>
              <a:gd name="connsiteY31" fmla="*/ 2701581 h 4493500"/>
              <a:gd name="connsiteX32" fmla="*/ 604717 w 6500362"/>
              <a:gd name="connsiteY32" fmla="*/ 2685901 h 4493500"/>
              <a:gd name="connsiteX33" fmla="*/ 573265 w 6500362"/>
              <a:gd name="connsiteY33" fmla="*/ 2951532 h 4493500"/>
              <a:gd name="connsiteX34" fmla="*/ 504071 w 6500362"/>
              <a:gd name="connsiteY34" fmla="*/ 3340939 h 4493500"/>
              <a:gd name="connsiteX35" fmla="*/ 581283 w 6500362"/>
              <a:gd name="connsiteY35" fmla="*/ 3484046 h 4493500"/>
              <a:gd name="connsiteX36" fmla="*/ 678039 w 6500362"/>
              <a:gd name="connsiteY36" fmla="*/ 3511074 h 4493500"/>
              <a:gd name="connsiteX37" fmla="*/ 750931 w 6500362"/>
              <a:gd name="connsiteY37" fmla="*/ 4095196 h 4493500"/>
              <a:gd name="connsiteX38" fmla="*/ 663494 w 6500362"/>
              <a:gd name="connsiteY38" fmla="*/ 4184869 h 4493500"/>
              <a:gd name="connsiteX39" fmla="*/ 483477 w 6500362"/>
              <a:gd name="connsiteY39" fmla="*/ 4411397 h 4493500"/>
              <a:gd name="connsiteX40" fmla="*/ 726709 w 6500362"/>
              <a:gd name="connsiteY40" fmla="*/ 4401744 h 4493500"/>
              <a:gd name="connsiteX41" fmla="*/ 791404 w 6500362"/>
              <a:gd name="connsiteY41" fmla="*/ 3870530 h 4493500"/>
              <a:gd name="connsiteX42" fmla="*/ 829730 w 6500362"/>
              <a:gd name="connsiteY42" fmla="*/ 3522648 h 4493500"/>
              <a:gd name="connsiteX43" fmla="*/ 879343 w 6500362"/>
              <a:gd name="connsiteY43" fmla="*/ 3407153 h 4493500"/>
              <a:gd name="connsiteX44" fmla="*/ 917644 w 6500362"/>
              <a:gd name="connsiteY44" fmla="*/ 3291479 h 4493500"/>
              <a:gd name="connsiteX45" fmla="*/ 940291 w 6500362"/>
              <a:gd name="connsiteY45" fmla="*/ 3400160 h 4493500"/>
              <a:gd name="connsiteX46" fmla="*/ 1001753 w 6500362"/>
              <a:gd name="connsiteY46" fmla="*/ 3520309 h 4493500"/>
              <a:gd name="connsiteX47" fmla="*/ 1069884 w 6500362"/>
              <a:gd name="connsiteY47" fmla="*/ 3838181 h 4493500"/>
              <a:gd name="connsiteX48" fmla="*/ 1030700 w 6500362"/>
              <a:gd name="connsiteY48" fmla="*/ 4249448 h 4493500"/>
              <a:gd name="connsiteX49" fmla="*/ 1184670 w 6500362"/>
              <a:gd name="connsiteY49" fmla="*/ 4449581 h 4493500"/>
              <a:gd name="connsiteX50" fmla="*/ 1511056 w 6500362"/>
              <a:gd name="connsiteY50" fmla="*/ 4329158 h 4493500"/>
              <a:gd name="connsiteX51" fmla="*/ 1286616 w 6500362"/>
              <a:gd name="connsiteY51" fmla="*/ 4191265 h 4493500"/>
              <a:gd name="connsiteX52" fmla="*/ 1112219 w 6500362"/>
              <a:gd name="connsiteY52" fmla="*/ 4194917 h 4493500"/>
              <a:gd name="connsiteX53" fmla="*/ 1135379 w 6500362"/>
              <a:gd name="connsiteY53" fmla="*/ 3890684 h 4493500"/>
              <a:gd name="connsiteX54" fmla="*/ 1349199 w 6500362"/>
              <a:gd name="connsiteY54" fmla="*/ 3518925 h 4493500"/>
              <a:gd name="connsiteX55" fmla="*/ 1423225 w 6500362"/>
              <a:gd name="connsiteY55" fmla="*/ 3377047 h 4493500"/>
              <a:gd name="connsiteX56" fmla="*/ 1348734 w 6500362"/>
              <a:gd name="connsiteY56" fmla="*/ 3005157 h 4493500"/>
              <a:gd name="connsiteX57" fmla="*/ 1302056 w 6500362"/>
              <a:gd name="connsiteY57" fmla="*/ 2746781 h 4493500"/>
              <a:gd name="connsiteX58" fmla="*/ 1412033 w 6500362"/>
              <a:gd name="connsiteY58" fmla="*/ 2926820 h 4493500"/>
              <a:gd name="connsiteX59" fmla="*/ 1617537 w 6500362"/>
              <a:gd name="connsiteY59" fmla="*/ 3060763 h 4493500"/>
              <a:gd name="connsiteX60" fmla="*/ 1716906 w 6500362"/>
              <a:gd name="connsiteY60" fmla="*/ 2914147 h 4493500"/>
              <a:gd name="connsiteX61" fmla="*/ 1760064 w 6500362"/>
              <a:gd name="connsiteY61" fmla="*/ 2712702 h 4493500"/>
              <a:gd name="connsiteX62" fmla="*/ 1718959 w 6500362"/>
              <a:gd name="connsiteY62" fmla="*/ 2554369 h 4493500"/>
              <a:gd name="connsiteX63" fmla="*/ 1943339 w 6500362"/>
              <a:gd name="connsiteY63" fmla="*/ 2074250 h 4493500"/>
              <a:gd name="connsiteX64" fmla="*/ 2203348 w 6500362"/>
              <a:gd name="connsiteY64" fmla="*/ 1631254 h 4493500"/>
              <a:gd name="connsiteX65" fmla="*/ 2125373 w 6500362"/>
              <a:gd name="connsiteY65" fmla="*/ 2074262 h 4493500"/>
              <a:gd name="connsiteX66" fmla="*/ 1915860 w 6500362"/>
              <a:gd name="connsiteY66" fmla="*/ 3200290 h 4493500"/>
              <a:gd name="connsiteX67" fmla="*/ 2047517 w 6500362"/>
              <a:gd name="connsiteY67" fmla="*/ 3261755 h 4493500"/>
              <a:gd name="connsiteX68" fmla="*/ 2180117 w 6500362"/>
              <a:gd name="connsiteY68" fmla="*/ 3285882 h 4493500"/>
              <a:gd name="connsiteX69" fmla="*/ 2179663 w 6500362"/>
              <a:gd name="connsiteY69" fmla="*/ 3601713 h 4493500"/>
              <a:gd name="connsiteX70" fmla="*/ 2179269 w 6500362"/>
              <a:gd name="connsiteY70" fmla="*/ 4009067 h 4493500"/>
              <a:gd name="connsiteX71" fmla="*/ 2109062 w 6500362"/>
              <a:gd name="connsiteY71" fmla="*/ 4102714 h 4493500"/>
              <a:gd name="connsiteX72" fmla="*/ 1807040 w 6500362"/>
              <a:gd name="connsiteY72" fmla="*/ 4226574 h 4493500"/>
              <a:gd name="connsiteX73" fmla="*/ 2002068 w 6500362"/>
              <a:gd name="connsiteY73" fmla="*/ 4412614 h 4493500"/>
              <a:gd name="connsiteX74" fmla="*/ 2219492 w 6500362"/>
              <a:gd name="connsiteY74" fmla="*/ 4387448 h 4493500"/>
              <a:gd name="connsiteX75" fmla="*/ 2252138 w 6500362"/>
              <a:gd name="connsiteY75" fmla="*/ 3731361 h 4493500"/>
              <a:gd name="connsiteX76" fmla="*/ 2309244 w 6500362"/>
              <a:gd name="connsiteY76" fmla="*/ 3257029 h 4493500"/>
              <a:gd name="connsiteX77" fmla="*/ 2383258 w 6500362"/>
              <a:gd name="connsiteY77" fmla="*/ 3123969 h 4493500"/>
              <a:gd name="connsiteX78" fmla="*/ 2421750 w 6500362"/>
              <a:gd name="connsiteY78" fmla="*/ 2937452 h 4493500"/>
              <a:gd name="connsiteX79" fmla="*/ 2540044 w 6500362"/>
              <a:gd name="connsiteY79" fmla="*/ 3104925 h 4493500"/>
              <a:gd name="connsiteX80" fmla="*/ 2621921 w 6500362"/>
              <a:gd name="connsiteY80" fmla="*/ 3294462 h 4493500"/>
              <a:gd name="connsiteX81" fmla="*/ 2660210 w 6500362"/>
              <a:gd name="connsiteY81" fmla="*/ 3486719 h 4493500"/>
              <a:gd name="connsiteX82" fmla="*/ 2602460 w 6500362"/>
              <a:gd name="connsiteY82" fmla="*/ 4279888 h 4493500"/>
              <a:gd name="connsiteX83" fmla="*/ 3109150 w 6500362"/>
              <a:gd name="connsiteY83" fmla="*/ 4333835 h 4493500"/>
              <a:gd name="connsiteX84" fmla="*/ 3115080 w 6500362"/>
              <a:gd name="connsiteY84" fmla="*/ 4190895 h 4493500"/>
              <a:gd name="connsiteX85" fmla="*/ 2782322 w 6500362"/>
              <a:gd name="connsiteY85" fmla="*/ 4095447 h 4493500"/>
              <a:gd name="connsiteX86" fmla="*/ 2671044 w 6500362"/>
              <a:gd name="connsiteY86" fmla="*/ 4127748 h 4493500"/>
              <a:gd name="connsiteX87" fmla="*/ 2745249 w 6500362"/>
              <a:gd name="connsiteY87" fmla="*/ 3449860 h 4493500"/>
              <a:gd name="connsiteX88" fmla="*/ 2916568 w 6500362"/>
              <a:gd name="connsiteY88" fmla="*/ 3279618 h 4493500"/>
              <a:gd name="connsiteX89" fmla="*/ 3049001 w 6500362"/>
              <a:gd name="connsiteY89" fmla="*/ 3107920 h 4493500"/>
              <a:gd name="connsiteX90" fmla="*/ 3007752 w 6500362"/>
              <a:gd name="connsiteY90" fmla="*/ 2773009 h 4493500"/>
              <a:gd name="connsiteX91" fmla="*/ 2934359 w 6500362"/>
              <a:gd name="connsiteY91" fmla="*/ 2272116 h 4493500"/>
              <a:gd name="connsiteX92" fmla="*/ 2892191 w 6500362"/>
              <a:gd name="connsiteY92" fmla="*/ 1852150 h 4493500"/>
              <a:gd name="connsiteX93" fmla="*/ 2879364 w 6500362"/>
              <a:gd name="connsiteY93" fmla="*/ 1752000 h 4493500"/>
              <a:gd name="connsiteX94" fmla="*/ 2923990 w 6500362"/>
              <a:gd name="connsiteY94" fmla="*/ 1854286 h 4493500"/>
              <a:gd name="connsiteX95" fmla="*/ 3115975 w 6500362"/>
              <a:gd name="connsiteY95" fmla="*/ 2742199 h 4493500"/>
              <a:gd name="connsiteX96" fmla="*/ 3132405 w 6500362"/>
              <a:gd name="connsiteY96" fmla="*/ 2932881 h 4493500"/>
              <a:gd name="connsiteX97" fmla="*/ 3411947 w 6500362"/>
              <a:gd name="connsiteY97" fmla="*/ 2884698 h 4493500"/>
              <a:gd name="connsiteX98" fmla="*/ 3407353 w 6500362"/>
              <a:gd name="connsiteY98" fmla="*/ 2619723 h 4493500"/>
              <a:gd name="connsiteX99" fmla="*/ 3496318 w 6500362"/>
              <a:gd name="connsiteY99" fmla="*/ 2288511 h 4493500"/>
              <a:gd name="connsiteX100" fmla="*/ 3858405 w 6500362"/>
              <a:gd name="connsiteY100" fmla="*/ 1606422 h 4493500"/>
              <a:gd name="connsiteX101" fmla="*/ 3667434 w 6500362"/>
              <a:gd name="connsiteY101" fmla="*/ 2421034 h 4493500"/>
              <a:gd name="connsiteX102" fmla="*/ 3518678 w 6500362"/>
              <a:gd name="connsiteY102" fmla="*/ 2953728 h 4493500"/>
              <a:gd name="connsiteX103" fmla="*/ 3676514 w 6500362"/>
              <a:gd name="connsiteY103" fmla="*/ 2967629 h 4493500"/>
              <a:gd name="connsiteX104" fmla="*/ 3867700 w 6500362"/>
              <a:gd name="connsiteY104" fmla="*/ 2977163 h 4493500"/>
              <a:gd name="connsiteX105" fmla="*/ 3889858 w 6500362"/>
              <a:gd name="connsiteY105" fmla="*/ 3470670 h 4493500"/>
              <a:gd name="connsiteX106" fmla="*/ 3878964 w 6500362"/>
              <a:gd name="connsiteY106" fmla="*/ 3951826 h 4493500"/>
              <a:gd name="connsiteX107" fmla="*/ 3754144 w 6500362"/>
              <a:gd name="connsiteY107" fmla="*/ 4074935 h 4493500"/>
              <a:gd name="connsiteX108" fmla="*/ 3609194 w 6500362"/>
              <a:gd name="connsiteY108" fmla="*/ 4403880 h 4493500"/>
              <a:gd name="connsiteX109" fmla="*/ 3831785 w 6500362"/>
              <a:gd name="connsiteY109" fmla="*/ 4250618 h 4493500"/>
              <a:gd name="connsiteX110" fmla="*/ 3897971 w 6500362"/>
              <a:gd name="connsiteY110" fmla="*/ 4137246 h 4493500"/>
              <a:gd name="connsiteX111" fmla="*/ 3883271 w 6500362"/>
              <a:gd name="connsiteY111" fmla="*/ 4278397 h 4493500"/>
              <a:gd name="connsiteX112" fmla="*/ 3910822 w 6500362"/>
              <a:gd name="connsiteY112" fmla="*/ 4420442 h 4493500"/>
              <a:gd name="connsiteX113" fmla="*/ 3959409 w 6500362"/>
              <a:gd name="connsiteY113" fmla="*/ 3740990 h 4493500"/>
              <a:gd name="connsiteX114" fmla="*/ 4011910 w 6500362"/>
              <a:gd name="connsiteY114" fmla="*/ 3018068 h 4493500"/>
              <a:gd name="connsiteX115" fmla="*/ 4022696 w 6500362"/>
              <a:gd name="connsiteY115" fmla="*/ 3542504 h 4493500"/>
              <a:gd name="connsiteX116" fmla="*/ 4057036 w 6500362"/>
              <a:gd name="connsiteY116" fmla="*/ 4423556 h 4493500"/>
              <a:gd name="connsiteX117" fmla="*/ 4089539 w 6500362"/>
              <a:gd name="connsiteY117" fmla="*/ 4332714 h 4493500"/>
              <a:gd name="connsiteX118" fmla="*/ 4092558 w 6500362"/>
              <a:gd name="connsiteY118" fmla="*/ 4241251 h 4493500"/>
              <a:gd name="connsiteX119" fmla="*/ 4158840 w 6500362"/>
              <a:gd name="connsiteY119" fmla="*/ 4334193 h 4493500"/>
              <a:gd name="connsiteX120" fmla="*/ 4373925 w 6500362"/>
              <a:gd name="connsiteY120" fmla="*/ 4347749 h 4493500"/>
              <a:gd name="connsiteX121" fmla="*/ 4166476 w 6500362"/>
              <a:gd name="connsiteY121" fmla="*/ 3994187 h 4493500"/>
              <a:gd name="connsiteX122" fmla="*/ 4057466 w 6500362"/>
              <a:gd name="connsiteY122" fmla="*/ 3942901 h 4493500"/>
              <a:gd name="connsiteX123" fmla="*/ 4088537 w 6500362"/>
              <a:gd name="connsiteY123" fmla="*/ 3530011 h 4493500"/>
              <a:gd name="connsiteX124" fmla="*/ 4326770 w 6500362"/>
              <a:gd name="connsiteY124" fmla="*/ 2964598 h 4493500"/>
              <a:gd name="connsiteX125" fmla="*/ 4534839 w 6500362"/>
              <a:gd name="connsiteY125" fmla="*/ 2923049 h 4493500"/>
              <a:gd name="connsiteX126" fmla="*/ 4561328 w 6500362"/>
              <a:gd name="connsiteY126" fmla="*/ 2748846 h 4493500"/>
              <a:gd name="connsiteX127" fmla="*/ 4394114 w 6500362"/>
              <a:gd name="connsiteY127" fmla="*/ 1608761 h 4493500"/>
              <a:gd name="connsiteX128" fmla="*/ 4487469 w 6500362"/>
              <a:gd name="connsiteY128" fmla="*/ 1859047 h 4493500"/>
              <a:gd name="connsiteX129" fmla="*/ 4659815 w 6500362"/>
              <a:gd name="connsiteY129" fmla="*/ 2405450 h 4493500"/>
              <a:gd name="connsiteX130" fmla="*/ 4712148 w 6500362"/>
              <a:gd name="connsiteY130" fmla="*/ 2734598 h 4493500"/>
              <a:gd name="connsiteX131" fmla="*/ 4774135 w 6500362"/>
              <a:gd name="connsiteY131" fmla="*/ 2869436 h 4493500"/>
              <a:gd name="connsiteX132" fmla="*/ 4893394 w 6500362"/>
              <a:gd name="connsiteY132" fmla="*/ 3018259 h 4493500"/>
              <a:gd name="connsiteX133" fmla="*/ 4947375 w 6500362"/>
              <a:gd name="connsiteY133" fmla="*/ 3077683 h 4493500"/>
              <a:gd name="connsiteX134" fmla="*/ 5005161 w 6500362"/>
              <a:gd name="connsiteY134" fmla="*/ 3020634 h 4493500"/>
              <a:gd name="connsiteX135" fmla="*/ 5312695 w 6500362"/>
              <a:gd name="connsiteY135" fmla="*/ 2665270 h 4493500"/>
              <a:gd name="connsiteX136" fmla="*/ 5244218 w 6500362"/>
              <a:gd name="connsiteY136" fmla="*/ 3039630 h 4493500"/>
              <a:gd name="connsiteX137" fmla="*/ 5155718 w 6500362"/>
              <a:gd name="connsiteY137" fmla="*/ 3548148 h 4493500"/>
              <a:gd name="connsiteX138" fmla="*/ 5225115 w 6500362"/>
              <a:gd name="connsiteY138" fmla="*/ 3710049 h 4493500"/>
              <a:gd name="connsiteX139" fmla="*/ 5342072 w 6500362"/>
              <a:gd name="connsiteY139" fmla="*/ 4043158 h 4493500"/>
              <a:gd name="connsiteX140" fmla="*/ 5358144 w 6500362"/>
              <a:gd name="connsiteY140" fmla="*/ 4218269 h 4493500"/>
              <a:gd name="connsiteX141" fmla="*/ 5223909 w 6500362"/>
              <a:gd name="connsiteY141" fmla="*/ 4215417 h 4493500"/>
              <a:gd name="connsiteX142" fmla="*/ 4996284 w 6500362"/>
              <a:gd name="connsiteY142" fmla="*/ 4401768 h 4493500"/>
              <a:gd name="connsiteX143" fmla="*/ 5471092 w 6500362"/>
              <a:gd name="connsiteY143" fmla="*/ 4293086 h 4493500"/>
              <a:gd name="connsiteX144" fmla="*/ 5397651 w 6500362"/>
              <a:gd name="connsiteY144" fmla="*/ 3818957 h 4493500"/>
              <a:gd name="connsiteX145" fmla="*/ 5464243 w 6500362"/>
              <a:gd name="connsiteY145" fmla="*/ 3712125 h 4493500"/>
              <a:gd name="connsiteX146" fmla="*/ 5544927 w 6500362"/>
              <a:gd name="connsiteY146" fmla="*/ 3568481 h 4493500"/>
              <a:gd name="connsiteX147" fmla="*/ 5560927 w 6500362"/>
              <a:gd name="connsiteY147" fmla="*/ 3440278 h 4493500"/>
              <a:gd name="connsiteX148" fmla="*/ 5563517 w 6500362"/>
              <a:gd name="connsiteY148" fmla="*/ 3581798 h 4493500"/>
              <a:gd name="connsiteX149" fmla="*/ 5635263 w 6500362"/>
              <a:gd name="connsiteY149" fmla="*/ 3724833 h 4493500"/>
              <a:gd name="connsiteX150" fmla="*/ 5684686 w 6500362"/>
              <a:gd name="connsiteY150" fmla="*/ 3817418 h 4493500"/>
              <a:gd name="connsiteX151" fmla="*/ 5638211 w 6500362"/>
              <a:gd name="connsiteY151" fmla="*/ 4159131 h 4493500"/>
              <a:gd name="connsiteX152" fmla="*/ 5698694 w 6500362"/>
              <a:gd name="connsiteY152" fmla="*/ 4451681 h 4493500"/>
              <a:gd name="connsiteX153" fmla="*/ 6018351 w 6500362"/>
              <a:gd name="connsiteY153" fmla="*/ 4447863 h 4493500"/>
              <a:gd name="connsiteX154" fmla="*/ 6055507 w 6500362"/>
              <a:gd name="connsiteY154" fmla="*/ 4250916 h 4493500"/>
              <a:gd name="connsiteX155" fmla="*/ 5752745 w 6500362"/>
              <a:gd name="connsiteY155" fmla="*/ 4239747 h 4493500"/>
              <a:gd name="connsiteX156" fmla="*/ 5730242 w 6500362"/>
              <a:gd name="connsiteY156" fmla="*/ 4027729 h 4493500"/>
              <a:gd name="connsiteX157" fmla="*/ 5780750 w 6500362"/>
              <a:gd name="connsiteY157" fmla="*/ 3762612 h 4493500"/>
              <a:gd name="connsiteX158" fmla="*/ 5917048 w 6500362"/>
              <a:gd name="connsiteY158" fmla="*/ 3711779 h 4493500"/>
              <a:gd name="connsiteX159" fmla="*/ 6032537 w 6500362"/>
              <a:gd name="connsiteY159" fmla="*/ 3671316 h 4493500"/>
              <a:gd name="connsiteX160" fmla="*/ 5958690 w 6500362"/>
              <a:gd name="connsiteY160" fmla="*/ 3249023 h 4493500"/>
              <a:gd name="connsiteX161" fmla="*/ 5912693 w 6500362"/>
              <a:gd name="connsiteY161" fmla="*/ 2798640 h 4493500"/>
              <a:gd name="connsiteX162" fmla="*/ 6258624 w 6500362"/>
              <a:gd name="connsiteY162" fmla="*/ 3374195 h 4493500"/>
              <a:gd name="connsiteX163" fmla="*/ 6303644 w 6500362"/>
              <a:gd name="connsiteY163" fmla="*/ 3501790 h 4493500"/>
              <a:gd name="connsiteX164" fmla="*/ 6495843 w 6500362"/>
              <a:gd name="connsiteY164" fmla="*/ 3534796 h 4493500"/>
              <a:gd name="connsiteX165" fmla="*/ 6446051 w 6500362"/>
              <a:gd name="connsiteY165" fmla="*/ 3409193 h 4493500"/>
              <a:gd name="connsiteX166" fmla="*/ 6139316 w 6500362"/>
              <a:gd name="connsiteY166" fmla="*/ 3053138 h 4493500"/>
              <a:gd name="connsiteX167" fmla="*/ 5859393 w 6500362"/>
              <a:gd name="connsiteY167" fmla="*/ 2331671 h 4493500"/>
              <a:gd name="connsiteX168" fmla="*/ 5952164 w 6500362"/>
              <a:gd name="connsiteY168" fmla="*/ 2078176 h 4493500"/>
              <a:gd name="connsiteX169" fmla="*/ 5943907 w 6500362"/>
              <a:gd name="connsiteY169" fmla="*/ 1833941 h 4493500"/>
              <a:gd name="connsiteX170" fmla="*/ 5811749 w 6500362"/>
              <a:gd name="connsiteY170" fmla="*/ 1678937 h 4493500"/>
              <a:gd name="connsiteX171" fmla="*/ 5734275 w 6500362"/>
              <a:gd name="connsiteY171" fmla="*/ 1525102 h 4493500"/>
              <a:gd name="connsiteX172" fmla="*/ 5833358 w 6500362"/>
              <a:gd name="connsiteY172" fmla="*/ 1447576 h 4493500"/>
              <a:gd name="connsiteX173" fmla="*/ 5756564 w 6500362"/>
              <a:gd name="connsiteY173" fmla="*/ 1430918 h 4493500"/>
              <a:gd name="connsiteX174" fmla="*/ 5698896 w 6500362"/>
              <a:gd name="connsiteY174" fmla="*/ 1395956 h 4493500"/>
              <a:gd name="connsiteX175" fmla="*/ 5736470 w 6500362"/>
              <a:gd name="connsiteY175" fmla="*/ 1305030 h 4493500"/>
              <a:gd name="connsiteX176" fmla="*/ 5624978 w 6500362"/>
              <a:gd name="connsiteY176" fmla="*/ 1377747 h 4493500"/>
              <a:gd name="connsiteX177" fmla="*/ 5595256 w 6500362"/>
              <a:gd name="connsiteY177" fmla="*/ 1385408 h 4493500"/>
              <a:gd name="connsiteX178" fmla="*/ 5618117 w 6500362"/>
              <a:gd name="connsiteY178" fmla="*/ 1294362 h 4493500"/>
              <a:gd name="connsiteX179" fmla="*/ 5521564 w 6500362"/>
              <a:gd name="connsiteY179" fmla="*/ 1390861 h 4493500"/>
              <a:gd name="connsiteX180" fmla="*/ 5368739 w 6500362"/>
              <a:gd name="connsiteY180" fmla="*/ 1556473 h 4493500"/>
              <a:gd name="connsiteX181" fmla="*/ 5276613 w 6500362"/>
              <a:gd name="connsiteY181" fmla="*/ 1685142 h 4493500"/>
              <a:gd name="connsiteX182" fmla="*/ 5191514 w 6500362"/>
              <a:gd name="connsiteY182" fmla="*/ 1797880 h 4493500"/>
              <a:gd name="connsiteX183" fmla="*/ 5119553 w 6500362"/>
              <a:gd name="connsiteY183" fmla="*/ 2084047 h 4493500"/>
              <a:gd name="connsiteX184" fmla="*/ 5221929 w 6500362"/>
              <a:gd name="connsiteY184" fmla="*/ 2151430 h 4493500"/>
              <a:gd name="connsiteX185" fmla="*/ 5265707 w 6500362"/>
              <a:gd name="connsiteY185" fmla="*/ 2197800 h 4493500"/>
              <a:gd name="connsiteX186" fmla="*/ 5331595 w 6500362"/>
              <a:gd name="connsiteY186" fmla="*/ 2332089 h 4493500"/>
              <a:gd name="connsiteX187" fmla="*/ 5398462 w 6500362"/>
              <a:gd name="connsiteY187" fmla="*/ 2420891 h 4493500"/>
              <a:gd name="connsiteX188" fmla="*/ 5233920 w 6500362"/>
              <a:gd name="connsiteY188" fmla="*/ 2620976 h 4493500"/>
              <a:gd name="connsiteX189" fmla="*/ 5022379 w 6500362"/>
              <a:gd name="connsiteY189" fmla="*/ 2883111 h 4493500"/>
              <a:gd name="connsiteX190" fmla="*/ 4904157 w 6500362"/>
              <a:gd name="connsiteY190" fmla="*/ 2856453 h 4493500"/>
              <a:gd name="connsiteX191" fmla="*/ 4941003 w 6500362"/>
              <a:gd name="connsiteY191" fmla="*/ 2708705 h 4493500"/>
              <a:gd name="connsiteX192" fmla="*/ 4871428 w 6500362"/>
              <a:gd name="connsiteY192" fmla="*/ 2550455 h 4493500"/>
              <a:gd name="connsiteX193" fmla="*/ 4735988 w 6500362"/>
              <a:gd name="connsiteY193" fmla="*/ 2407419 h 4493500"/>
              <a:gd name="connsiteX194" fmla="*/ 4633445 w 6500362"/>
              <a:gd name="connsiteY194" fmla="*/ 2088963 h 4493500"/>
              <a:gd name="connsiteX195" fmla="*/ 4516858 w 6500362"/>
              <a:gd name="connsiteY195" fmla="*/ 1720319 h 4493500"/>
              <a:gd name="connsiteX196" fmla="*/ 4414112 w 6500362"/>
              <a:gd name="connsiteY196" fmla="*/ 1411456 h 4493500"/>
              <a:gd name="connsiteX197" fmla="*/ 4502742 w 6500362"/>
              <a:gd name="connsiteY197" fmla="*/ 1366292 h 4493500"/>
              <a:gd name="connsiteX198" fmla="*/ 4637538 w 6500362"/>
              <a:gd name="connsiteY198" fmla="*/ 1473219 h 4493500"/>
              <a:gd name="connsiteX199" fmla="*/ 4586886 w 6500362"/>
              <a:gd name="connsiteY199" fmla="*/ 1369740 h 4493500"/>
              <a:gd name="connsiteX200" fmla="*/ 4487637 w 6500362"/>
              <a:gd name="connsiteY200" fmla="*/ 1219330 h 4493500"/>
              <a:gd name="connsiteX201" fmla="*/ 4568559 w 6500362"/>
              <a:gd name="connsiteY201" fmla="*/ 1256906 h 4493500"/>
              <a:gd name="connsiteX202" fmla="*/ 4718687 w 6500362"/>
              <a:gd name="connsiteY202" fmla="*/ 1312082 h 4493500"/>
              <a:gd name="connsiteX203" fmla="*/ 4671997 w 6500362"/>
              <a:gd name="connsiteY203" fmla="*/ 1263003 h 4493500"/>
              <a:gd name="connsiteX204" fmla="*/ 4586731 w 6500362"/>
              <a:gd name="connsiteY204" fmla="*/ 1166099 h 4493500"/>
              <a:gd name="connsiteX205" fmla="*/ 4591958 w 6500362"/>
              <a:gd name="connsiteY205" fmla="*/ 1131053 h 4493500"/>
              <a:gd name="connsiteX206" fmla="*/ 4640008 w 6500362"/>
              <a:gd name="connsiteY206" fmla="*/ 1052489 h 4493500"/>
              <a:gd name="connsiteX207" fmla="*/ 4580121 w 6500362"/>
              <a:gd name="connsiteY207" fmla="*/ 839493 h 4493500"/>
              <a:gd name="connsiteX208" fmla="*/ 4679801 w 6500362"/>
              <a:gd name="connsiteY208" fmla="*/ 896077 h 4493500"/>
              <a:gd name="connsiteX209" fmla="*/ 4733327 w 6500362"/>
              <a:gd name="connsiteY209" fmla="*/ 855769 h 4493500"/>
              <a:gd name="connsiteX210" fmla="*/ 4566745 w 6500362"/>
              <a:gd name="connsiteY210" fmla="*/ 593050 h 4493500"/>
              <a:gd name="connsiteX211" fmla="*/ 4224489 w 6500362"/>
              <a:gd name="connsiteY211" fmla="*/ 215301 h 4493500"/>
              <a:gd name="connsiteX212" fmla="*/ 3890132 w 6500362"/>
              <a:gd name="connsiteY212" fmla="*/ 419431 h 4493500"/>
              <a:gd name="connsiteX213" fmla="*/ 3731389 w 6500362"/>
              <a:gd name="connsiteY213" fmla="*/ 690778 h 4493500"/>
              <a:gd name="connsiteX214" fmla="*/ 3662924 w 6500362"/>
              <a:gd name="connsiteY214" fmla="*/ 869897 h 4493500"/>
              <a:gd name="connsiteX215" fmla="*/ 3592883 w 6500362"/>
              <a:gd name="connsiteY215" fmla="*/ 1026250 h 4493500"/>
              <a:gd name="connsiteX216" fmla="*/ 3608908 w 6500362"/>
              <a:gd name="connsiteY216" fmla="*/ 1084671 h 4493500"/>
              <a:gd name="connsiteX217" fmla="*/ 3585008 w 6500362"/>
              <a:gd name="connsiteY217" fmla="*/ 1201873 h 4493500"/>
              <a:gd name="connsiteX218" fmla="*/ 3478945 w 6500362"/>
              <a:gd name="connsiteY218" fmla="*/ 1348679 h 4493500"/>
              <a:gd name="connsiteX219" fmla="*/ 3669821 w 6500362"/>
              <a:gd name="connsiteY219" fmla="*/ 1182709 h 4493500"/>
              <a:gd name="connsiteX220" fmla="*/ 3720161 w 6500362"/>
              <a:gd name="connsiteY220" fmla="*/ 1234401 h 4493500"/>
              <a:gd name="connsiteX221" fmla="*/ 3740983 w 6500362"/>
              <a:gd name="connsiteY221" fmla="*/ 1321497 h 4493500"/>
              <a:gd name="connsiteX222" fmla="*/ 3847416 w 6500362"/>
              <a:gd name="connsiteY222" fmla="*/ 1188926 h 4493500"/>
              <a:gd name="connsiteX223" fmla="*/ 3895275 w 6500362"/>
              <a:gd name="connsiteY223" fmla="*/ 1265485 h 4493500"/>
              <a:gd name="connsiteX224" fmla="*/ 3818361 w 6500362"/>
              <a:gd name="connsiteY224" fmla="*/ 1539063 h 4493500"/>
              <a:gd name="connsiteX225" fmla="*/ 3294191 w 6500362"/>
              <a:gd name="connsiteY225" fmla="*/ 2590214 h 4493500"/>
              <a:gd name="connsiteX226" fmla="*/ 3221991 w 6500362"/>
              <a:gd name="connsiteY226" fmla="*/ 2651285 h 4493500"/>
              <a:gd name="connsiteX227" fmla="*/ 2944668 w 6500362"/>
              <a:gd name="connsiteY227" fmla="*/ 1653532 h 4493500"/>
              <a:gd name="connsiteX228" fmla="*/ 2852708 w 6500362"/>
              <a:gd name="connsiteY228" fmla="*/ 1357927 h 4493500"/>
              <a:gd name="connsiteX229" fmla="*/ 2946255 w 6500362"/>
              <a:gd name="connsiteY229" fmla="*/ 1004389 h 4493500"/>
              <a:gd name="connsiteX230" fmla="*/ 2948641 w 6500362"/>
              <a:gd name="connsiteY230" fmla="*/ 617703 h 4493500"/>
              <a:gd name="connsiteX231" fmla="*/ 2870940 w 6500362"/>
              <a:gd name="connsiteY231" fmla="*/ 545439 h 4493500"/>
              <a:gd name="connsiteX232" fmla="*/ 2807164 w 6500362"/>
              <a:gd name="connsiteY232" fmla="*/ 384719 h 4493500"/>
              <a:gd name="connsiteX233" fmla="*/ 2742362 w 6500362"/>
              <a:gd name="connsiteY233" fmla="*/ 274642 h 4493500"/>
              <a:gd name="connsiteX234" fmla="*/ 2848831 w 6500362"/>
              <a:gd name="connsiteY234" fmla="*/ 188894 h 4493500"/>
              <a:gd name="connsiteX235" fmla="*/ 2792249 w 6500362"/>
              <a:gd name="connsiteY235" fmla="*/ 137369 h 4493500"/>
              <a:gd name="connsiteX236" fmla="*/ 2661773 w 6500362"/>
              <a:gd name="connsiteY236" fmla="*/ 205588 h 4493500"/>
              <a:gd name="connsiteX237" fmla="*/ 2763422 w 6500362"/>
              <a:gd name="connsiteY237" fmla="*/ 121642 h 4493500"/>
              <a:gd name="connsiteX238" fmla="*/ 2809419 w 6500362"/>
              <a:gd name="connsiteY238" fmla="*/ 36301 h 4493500"/>
              <a:gd name="connsiteX239" fmla="*/ 2642587 w 6500362"/>
              <a:gd name="connsiteY239" fmla="*/ 124136 h 4493500"/>
              <a:gd name="connsiteX240" fmla="*/ 2641823 w 6500362"/>
              <a:gd name="connsiteY240" fmla="*/ 57553 h 4493500"/>
              <a:gd name="connsiteX241" fmla="*/ 2640702 w 6500362"/>
              <a:gd name="connsiteY241" fmla="*/ -738 h 4493500"/>
              <a:gd name="connsiteX242" fmla="*/ 2646083 w 6500362"/>
              <a:gd name="connsiteY242" fmla="*/ 313983 h 4493500"/>
              <a:gd name="connsiteX243" fmla="*/ 2652204 w 6500362"/>
              <a:gd name="connsiteY243" fmla="*/ 314270 h 4493500"/>
              <a:gd name="connsiteX244" fmla="*/ 2710158 w 6500362"/>
              <a:gd name="connsiteY244" fmla="*/ 351678 h 4493500"/>
              <a:gd name="connsiteX245" fmla="*/ 2823344 w 6500362"/>
              <a:gd name="connsiteY245" fmla="*/ 1079194 h 4493500"/>
              <a:gd name="connsiteX246" fmla="*/ 2688179 w 6500362"/>
              <a:gd name="connsiteY246" fmla="*/ 1303801 h 4493500"/>
              <a:gd name="connsiteX247" fmla="*/ 2392123 w 6500362"/>
              <a:gd name="connsiteY247" fmla="*/ 1335195 h 4493500"/>
              <a:gd name="connsiteX248" fmla="*/ 2198384 w 6500362"/>
              <a:gd name="connsiteY248" fmla="*/ 863871 h 4493500"/>
              <a:gd name="connsiteX249" fmla="*/ 2475575 w 6500362"/>
              <a:gd name="connsiteY249" fmla="*/ 410959 h 4493500"/>
              <a:gd name="connsiteX250" fmla="*/ 2646083 w 6500362"/>
              <a:gd name="connsiteY250" fmla="*/ 313983 h 4493500"/>
              <a:gd name="connsiteX251" fmla="*/ 4014630 w 6500362"/>
              <a:gd name="connsiteY251" fmla="*/ 341333 h 4493500"/>
              <a:gd name="connsiteX252" fmla="*/ 4017303 w 6500362"/>
              <a:gd name="connsiteY252" fmla="*/ 341382 h 4493500"/>
              <a:gd name="connsiteX253" fmla="*/ 4031740 w 6500362"/>
              <a:gd name="connsiteY253" fmla="*/ 366500 h 4493500"/>
              <a:gd name="connsiteX254" fmla="*/ 4107270 w 6500362"/>
              <a:gd name="connsiteY254" fmla="*/ 405853 h 4493500"/>
              <a:gd name="connsiteX255" fmla="*/ 4172919 w 6500362"/>
              <a:gd name="connsiteY255" fmla="*/ 368051 h 4493500"/>
              <a:gd name="connsiteX256" fmla="*/ 4239929 w 6500362"/>
              <a:gd name="connsiteY256" fmla="*/ 347193 h 4493500"/>
              <a:gd name="connsiteX257" fmla="*/ 4305901 w 6500362"/>
              <a:gd name="connsiteY257" fmla="*/ 374733 h 4493500"/>
              <a:gd name="connsiteX258" fmla="*/ 4349930 w 6500362"/>
              <a:gd name="connsiteY258" fmla="*/ 401856 h 4493500"/>
              <a:gd name="connsiteX259" fmla="*/ 4313943 w 6500362"/>
              <a:gd name="connsiteY259" fmla="*/ 1265654 h 4493500"/>
              <a:gd name="connsiteX260" fmla="*/ 4134021 w 6500362"/>
              <a:gd name="connsiteY260" fmla="*/ 1329314 h 4493500"/>
              <a:gd name="connsiteX261" fmla="*/ 3956987 w 6500362"/>
              <a:gd name="connsiteY261" fmla="*/ 1220954 h 4493500"/>
              <a:gd name="connsiteX262" fmla="*/ 3898914 w 6500362"/>
              <a:gd name="connsiteY262" fmla="*/ 632703 h 4493500"/>
              <a:gd name="connsiteX263" fmla="*/ 4014630 w 6500362"/>
              <a:gd name="connsiteY263" fmla="*/ 341334 h 4493500"/>
              <a:gd name="connsiteX264" fmla="*/ 2489894 w 6500362"/>
              <a:gd name="connsiteY264" fmla="*/ 462114 h 4493500"/>
              <a:gd name="connsiteX265" fmla="*/ 2459599 w 6500362"/>
              <a:gd name="connsiteY265" fmla="*/ 538232 h 4493500"/>
              <a:gd name="connsiteX266" fmla="*/ 2539137 w 6500362"/>
              <a:gd name="connsiteY266" fmla="*/ 494475 h 4493500"/>
              <a:gd name="connsiteX267" fmla="*/ 2489894 w 6500362"/>
              <a:gd name="connsiteY267" fmla="*/ 462114 h 4493500"/>
              <a:gd name="connsiteX268" fmla="*/ 2606326 w 6500362"/>
              <a:gd name="connsiteY268" fmla="*/ 464608 h 4493500"/>
              <a:gd name="connsiteX269" fmla="*/ 2572379 w 6500362"/>
              <a:gd name="connsiteY269" fmla="*/ 497136 h 4493500"/>
              <a:gd name="connsiteX270" fmla="*/ 2604918 w 6500362"/>
              <a:gd name="connsiteY270" fmla="*/ 531132 h 4493500"/>
              <a:gd name="connsiteX271" fmla="*/ 2638912 w 6500362"/>
              <a:gd name="connsiteY271" fmla="*/ 498556 h 4493500"/>
              <a:gd name="connsiteX272" fmla="*/ 2606326 w 6500362"/>
              <a:gd name="connsiteY272" fmla="*/ 464608 h 4493500"/>
              <a:gd name="connsiteX273" fmla="*/ 4172108 w 6500362"/>
              <a:gd name="connsiteY273" fmla="*/ 497947 h 4493500"/>
              <a:gd name="connsiteX274" fmla="*/ 4136157 w 6500362"/>
              <a:gd name="connsiteY274" fmla="*/ 530428 h 4493500"/>
              <a:gd name="connsiteX275" fmla="*/ 4150129 w 6500362"/>
              <a:gd name="connsiteY275" fmla="*/ 564042 h 4493500"/>
              <a:gd name="connsiteX276" fmla="*/ 4186068 w 6500362"/>
              <a:gd name="connsiteY276" fmla="*/ 531502 h 4493500"/>
              <a:gd name="connsiteX277" fmla="*/ 4172108 w 6500362"/>
              <a:gd name="connsiteY277" fmla="*/ 497947 h 4493500"/>
              <a:gd name="connsiteX278" fmla="*/ 4271919 w 6500362"/>
              <a:gd name="connsiteY278" fmla="*/ 500071 h 4493500"/>
              <a:gd name="connsiteX279" fmla="*/ 4235980 w 6500362"/>
              <a:gd name="connsiteY279" fmla="*/ 532552 h 4493500"/>
              <a:gd name="connsiteX280" fmla="*/ 4249940 w 6500362"/>
              <a:gd name="connsiteY280" fmla="*/ 566154 h 4493500"/>
              <a:gd name="connsiteX281" fmla="*/ 4285891 w 6500362"/>
              <a:gd name="connsiteY281" fmla="*/ 533614 h 4493500"/>
              <a:gd name="connsiteX282" fmla="*/ 4271919 w 6500362"/>
              <a:gd name="connsiteY282" fmla="*/ 500071 h 4493500"/>
              <a:gd name="connsiteX283" fmla="*/ 4001254 w 6500362"/>
              <a:gd name="connsiteY283" fmla="*/ 699202 h 4493500"/>
              <a:gd name="connsiteX284" fmla="*/ 3959087 w 6500362"/>
              <a:gd name="connsiteY284" fmla="*/ 719714 h 4493500"/>
              <a:gd name="connsiteX285" fmla="*/ 4057680 w 6500362"/>
              <a:gd name="connsiteY285" fmla="*/ 1214414 h 4493500"/>
              <a:gd name="connsiteX286" fmla="*/ 4256419 w 6500362"/>
              <a:gd name="connsiteY286" fmla="*/ 1196420 h 4493500"/>
              <a:gd name="connsiteX287" fmla="*/ 4365883 w 6500362"/>
              <a:gd name="connsiteY287" fmla="*/ 722578 h 4493500"/>
              <a:gd name="connsiteX288" fmla="*/ 4255369 w 6500362"/>
              <a:gd name="connsiteY288" fmla="*/ 840376 h 4493500"/>
              <a:gd name="connsiteX289" fmla="*/ 4116911 w 6500362"/>
              <a:gd name="connsiteY289" fmla="*/ 1175788 h 4493500"/>
              <a:gd name="connsiteX290" fmla="*/ 4051559 w 6500362"/>
              <a:gd name="connsiteY290" fmla="*/ 828372 h 4493500"/>
              <a:gd name="connsiteX291" fmla="*/ 4001254 w 6500362"/>
              <a:gd name="connsiteY291" fmla="*/ 699202 h 4493500"/>
              <a:gd name="connsiteX292" fmla="*/ 2676152 w 6500362"/>
              <a:gd name="connsiteY292" fmla="*/ 768041 h 4493500"/>
              <a:gd name="connsiteX293" fmla="*/ 2672130 w 6500362"/>
              <a:gd name="connsiteY293" fmla="*/ 768053 h 4493500"/>
              <a:gd name="connsiteX294" fmla="*/ 2672130 w 6500362"/>
              <a:gd name="connsiteY294" fmla="*/ 768090 h 4493500"/>
              <a:gd name="connsiteX295" fmla="*/ 2616205 w 6500362"/>
              <a:gd name="connsiteY295" fmla="*/ 967614 h 4493500"/>
              <a:gd name="connsiteX296" fmla="*/ 2549613 w 6500362"/>
              <a:gd name="connsiteY296" fmla="*/ 1175241 h 4493500"/>
              <a:gd name="connsiteX297" fmla="*/ 2368391 w 6500362"/>
              <a:gd name="connsiteY297" fmla="*/ 988759 h 4493500"/>
              <a:gd name="connsiteX298" fmla="*/ 2265788 w 6500362"/>
              <a:gd name="connsiteY298" fmla="*/ 810498 h 4493500"/>
              <a:gd name="connsiteX299" fmla="*/ 2376982 w 6500362"/>
              <a:gd name="connsiteY299" fmla="*/ 1228961 h 4493500"/>
              <a:gd name="connsiteX300" fmla="*/ 2693572 w 6500362"/>
              <a:gd name="connsiteY300" fmla="*/ 1043959 h 4493500"/>
              <a:gd name="connsiteX301" fmla="*/ 2747051 w 6500362"/>
              <a:gd name="connsiteY301" fmla="*/ 859028 h 4493500"/>
              <a:gd name="connsiteX302" fmla="*/ 2718164 w 6500362"/>
              <a:gd name="connsiteY302" fmla="*/ 779366 h 4493500"/>
              <a:gd name="connsiteX303" fmla="*/ 2680364 w 6500362"/>
              <a:gd name="connsiteY303" fmla="*/ 768364 h 4493500"/>
              <a:gd name="connsiteX304" fmla="*/ 2676152 w 6500362"/>
              <a:gd name="connsiteY304" fmla="*/ 768042 h 4493500"/>
              <a:gd name="connsiteX305" fmla="*/ 4107246 w 6500362"/>
              <a:gd name="connsiteY305" fmla="*/ 1409702 h 4493500"/>
              <a:gd name="connsiteX306" fmla="*/ 4159007 w 6500362"/>
              <a:gd name="connsiteY306" fmla="*/ 1411087 h 4493500"/>
              <a:gd name="connsiteX307" fmla="*/ 4309158 w 6500362"/>
              <a:gd name="connsiteY307" fmla="*/ 1510735 h 4493500"/>
              <a:gd name="connsiteX308" fmla="*/ 4259617 w 6500362"/>
              <a:gd name="connsiteY308" fmla="*/ 1646074 h 4493500"/>
              <a:gd name="connsiteX309" fmla="*/ 4239118 w 6500362"/>
              <a:gd name="connsiteY309" fmla="*/ 1711322 h 4493500"/>
              <a:gd name="connsiteX310" fmla="*/ 4310650 w 6500362"/>
              <a:gd name="connsiteY310" fmla="*/ 1715963 h 4493500"/>
              <a:gd name="connsiteX311" fmla="*/ 4342067 w 6500362"/>
              <a:gd name="connsiteY311" fmla="*/ 1804252 h 4493500"/>
              <a:gd name="connsiteX312" fmla="*/ 4295950 w 6500362"/>
              <a:gd name="connsiteY312" fmla="*/ 1849751 h 4493500"/>
              <a:gd name="connsiteX313" fmla="*/ 4196998 w 6500362"/>
              <a:gd name="connsiteY313" fmla="*/ 1806973 h 4493500"/>
              <a:gd name="connsiteX314" fmla="*/ 4142552 w 6500362"/>
              <a:gd name="connsiteY314" fmla="*/ 1794551 h 4493500"/>
              <a:gd name="connsiteX315" fmla="*/ 4093333 w 6500362"/>
              <a:gd name="connsiteY315" fmla="*/ 1761271 h 4493500"/>
              <a:gd name="connsiteX316" fmla="*/ 4042718 w 6500362"/>
              <a:gd name="connsiteY316" fmla="*/ 1793489 h 4493500"/>
              <a:gd name="connsiteX317" fmla="*/ 3993749 w 6500362"/>
              <a:gd name="connsiteY317" fmla="*/ 1825707 h 4493500"/>
              <a:gd name="connsiteX318" fmla="*/ 3993749 w 6500362"/>
              <a:gd name="connsiteY318" fmla="*/ 1825756 h 4493500"/>
              <a:gd name="connsiteX319" fmla="*/ 3906789 w 6500362"/>
              <a:gd name="connsiteY319" fmla="*/ 1882125 h 4493500"/>
              <a:gd name="connsiteX320" fmla="*/ 3888569 w 6500362"/>
              <a:gd name="connsiteY320" fmla="*/ 1879011 h 4493500"/>
              <a:gd name="connsiteX321" fmla="*/ 3910023 w 6500362"/>
              <a:gd name="connsiteY321" fmla="*/ 1771320 h 4493500"/>
              <a:gd name="connsiteX322" fmla="*/ 3960936 w 6500362"/>
              <a:gd name="connsiteY322" fmla="*/ 1725153 h 4493500"/>
              <a:gd name="connsiteX323" fmla="*/ 4011945 w 6500362"/>
              <a:gd name="connsiteY323" fmla="*/ 1674356 h 4493500"/>
              <a:gd name="connsiteX324" fmla="*/ 3973596 w 6500362"/>
              <a:gd name="connsiteY324" fmla="*/ 1645694 h 4493500"/>
              <a:gd name="connsiteX325" fmla="*/ 3957703 w 6500362"/>
              <a:gd name="connsiteY325" fmla="*/ 1611316 h 4493500"/>
              <a:gd name="connsiteX326" fmla="*/ 3981507 w 6500362"/>
              <a:gd name="connsiteY326" fmla="*/ 1539804 h 4493500"/>
              <a:gd name="connsiteX327" fmla="*/ 4014021 w 6500362"/>
              <a:gd name="connsiteY327" fmla="*/ 1526547 h 4493500"/>
              <a:gd name="connsiteX328" fmla="*/ 4026073 w 6500362"/>
              <a:gd name="connsiteY328" fmla="*/ 1576735 h 4493500"/>
              <a:gd name="connsiteX329" fmla="*/ 4037146 w 6500362"/>
              <a:gd name="connsiteY329" fmla="*/ 1626900 h 4493500"/>
              <a:gd name="connsiteX330" fmla="*/ 4064076 w 6500362"/>
              <a:gd name="connsiteY330" fmla="*/ 1515855 h 4493500"/>
              <a:gd name="connsiteX331" fmla="*/ 4107246 w 6500362"/>
              <a:gd name="connsiteY331" fmla="*/ 1409739 h 4493500"/>
              <a:gd name="connsiteX332" fmla="*/ 4202284 w 6500362"/>
              <a:gd name="connsiteY332" fmla="*/ 1476035 h 4493500"/>
              <a:gd name="connsiteX333" fmla="*/ 4166190 w 6500362"/>
              <a:gd name="connsiteY333" fmla="*/ 1532083 h 4493500"/>
              <a:gd name="connsiteX334" fmla="*/ 4215970 w 6500362"/>
              <a:gd name="connsiteY334" fmla="*/ 1564110 h 4493500"/>
              <a:gd name="connsiteX335" fmla="*/ 4227639 w 6500362"/>
              <a:gd name="connsiteY335" fmla="*/ 1487598 h 4493500"/>
              <a:gd name="connsiteX336" fmla="*/ 4202284 w 6500362"/>
              <a:gd name="connsiteY336" fmla="*/ 1476035 h 4493500"/>
              <a:gd name="connsiteX337" fmla="*/ 1020880 w 6500362"/>
              <a:gd name="connsiteY337" fmla="*/ 1488708 h 4493500"/>
              <a:gd name="connsiteX338" fmla="*/ 1020916 w 6500362"/>
              <a:gd name="connsiteY338" fmla="*/ 1488720 h 4493500"/>
              <a:gd name="connsiteX339" fmla="*/ 1110239 w 6500362"/>
              <a:gd name="connsiteY339" fmla="*/ 1557905 h 4493500"/>
              <a:gd name="connsiteX340" fmla="*/ 1089537 w 6500362"/>
              <a:gd name="connsiteY340" fmla="*/ 2226212 h 4493500"/>
              <a:gd name="connsiteX341" fmla="*/ 791023 w 6500362"/>
              <a:gd name="connsiteY341" fmla="*/ 2193958 h 4493500"/>
              <a:gd name="connsiteX342" fmla="*/ 713179 w 6500362"/>
              <a:gd name="connsiteY342" fmla="*/ 1679796 h 4493500"/>
              <a:gd name="connsiteX343" fmla="*/ 907133 w 6500362"/>
              <a:gd name="connsiteY343" fmla="*/ 1506142 h 4493500"/>
              <a:gd name="connsiteX344" fmla="*/ 1020881 w 6500362"/>
              <a:gd name="connsiteY344" fmla="*/ 1488708 h 4493500"/>
              <a:gd name="connsiteX345" fmla="*/ 5397937 w 6500362"/>
              <a:gd name="connsiteY345" fmla="*/ 1595707 h 4493500"/>
              <a:gd name="connsiteX346" fmla="*/ 5408210 w 6500362"/>
              <a:gd name="connsiteY346" fmla="*/ 1630896 h 4493500"/>
              <a:gd name="connsiteX347" fmla="*/ 5484861 w 6500362"/>
              <a:gd name="connsiteY347" fmla="*/ 1676610 h 4493500"/>
              <a:gd name="connsiteX348" fmla="*/ 5560128 w 6500362"/>
              <a:gd name="connsiteY348" fmla="*/ 1659045 h 4493500"/>
              <a:gd name="connsiteX349" fmla="*/ 5650823 w 6500362"/>
              <a:gd name="connsiteY349" fmla="*/ 1640884 h 4493500"/>
              <a:gd name="connsiteX350" fmla="*/ 5793409 w 6500362"/>
              <a:gd name="connsiteY350" fmla="*/ 1821411 h 4493500"/>
              <a:gd name="connsiteX351" fmla="*/ 5803456 w 6500362"/>
              <a:gd name="connsiteY351" fmla="*/ 2197108 h 4493500"/>
              <a:gd name="connsiteX352" fmla="*/ 5704170 w 6500362"/>
              <a:gd name="connsiteY352" fmla="*/ 2419698 h 4493500"/>
              <a:gd name="connsiteX353" fmla="*/ 5449590 w 6500362"/>
              <a:gd name="connsiteY353" fmla="*/ 2373949 h 4493500"/>
              <a:gd name="connsiteX354" fmla="*/ 5305942 w 6500362"/>
              <a:gd name="connsiteY354" fmla="*/ 1942992 h 4493500"/>
              <a:gd name="connsiteX355" fmla="*/ 5397937 w 6500362"/>
              <a:gd name="connsiteY355" fmla="*/ 1595707 h 4493500"/>
              <a:gd name="connsiteX356" fmla="*/ 797573 w 6500362"/>
              <a:gd name="connsiteY356" fmla="*/ 1824227 h 4493500"/>
              <a:gd name="connsiteX357" fmla="*/ 848893 w 6500362"/>
              <a:gd name="connsiteY357" fmla="*/ 2198599 h 4493500"/>
              <a:gd name="connsiteX358" fmla="*/ 1095657 w 6500362"/>
              <a:gd name="connsiteY358" fmla="*/ 1947360 h 4493500"/>
              <a:gd name="connsiteX359" fmla="*/ 1058585 w 6500362"/>
              <a:gd name="connsiteY359" fmla="*/ 1836172 h 4493500"/>
              <a:gd name="connsiteX360" fmla="*/ 1003626 w 6500362"/>
              <a:gd name="connsiteY360" fmla="*/ 1929843 h 4493500"/>
              <a:gd name="connsiteX361" fmla="*/ 920818 w 6500362"/>
              <a:gd name="connsiteY361" fmla="*/ 2159699 h 4493500"/>
              <a:gd name="connsiteX362" fmla="*/ 850993 w 6500362"/>
              <a:gd name="connsiteY362" fmla="*/ 1967263 h 4493500"/>
              <a:gd name="connsiteX363" fmla="*/ 797573 w 6500362"/>
              <a:gd name="connsiteY363" fmla="*/ 1824227 h 4493500"/>
              <a:gd name="connsiteX364" fmla="*/ 5716973 w 6500362"/>
              <a:gd name="connsiteY364" fmla="*/ 1895751 h 4493500"/>
              <a:gd name="connsiteX365" fmla="*/ 5645549 w 6500362"/>
              <a:gd name="connsiteY365" fmla="*/ 2092268 h 4493500"/>
              <a:gd name="connsiteX366" fmla="*/ 5510026 w 6500362"/>
              <a:gd name="connsiteY366" fmla="*/ 2274097 h 4493500"/>
              <a:gd name="connsiteX367" fmla="*/ 5485327 w 6500362"/>
              <a:gd name="connsiteY367" fmla="*/ 2085539 h 4493500"/>
              <a:gd name="connsiteX368" fmla="*/ 5376257 w 6500362"/>
              <a:gd name="connsiteY368" fmla="*/ 1968230 h 4493500"/>
              <a:gd name="connsiteX369" fmla="*/ 5360244 w 6500362"/>
              <a:gd name="connsiteY369" fmla="*/ 2087889 h 4493500"/>
              <a:gd name="connsiteX370" fmla="*/ 5398880 w 6500362"/>
              <a:gd name="connsiteY370" fmla="*/ 2197263 h 4493500"/>
              <a:gd name="connsiteX371" fmla="*/ 5448206 w 6500362"/>
              <a:gd name="connsiteY371" fmla="*/ 2315300 h 4493500"/>
              <a:gd name="connsiteX372" fmla="*/ 5652016 w 6500362"/>
              <a:gd name="connsiteY372" fmla="*/ 2352017 h 4493500"/>
              <a:gd name="connsiteX373" fmla="*/ 5751266 w 6500362"/>
              <a:gd name="connsiteY373" fmla="*/ 1924914 h 4493500"/>
              <a:gd name="connsiteX374" fmla="*/ 5716973 w 6500362"/>
              <a:gd name="connsiteY374" fmla="*/ 1895751 h 4493500"/>
              <a:gd name="connsiteX375" fmla="*/ 4299482 w 6500362"/>
              <a:gd name="connsiteY375" fmla="*/ 1971905 h 4493500"/>
              <a:gd name="connsiteX376" fmla="*/ 4302417 w 6500362"/>
              <a:gd name="connsiteY376" fmla="*/ 1971941 h 4493500"/>
              <a:gd name="connsiteX377" fmla="*/ 4362960 w 6500362"/>
              <a:gd name="connsiteY377" fmla="*/ 2094119 h 4493500"/>
              <a:gd name="connsiteX378" fmla="*/ 4343749 w 6500362"/>
              <a:gd name="connsiteY378" fmla="*/ 2199329 h 4493500"/>
              <a:gd name="connsiteX379" fmla="*/ 4263638 w 6500362"/>
              <a:gd name="connsiteY379" fmla="*/ 2021008 h 4493500"/>
              <a:gd name="connsiteX380" fmla="*/ 4299482 w 6500362"/>
              <a:gd name="connsiteY380" fmla="*/ 1971906 h 4493500"/>
              <a:gd name="connsiteX381" fmla="*/ 3874776 w 6500362"/>
              <a:gd name="connsiteY381" fmla="*/ 2022869 h 4493500"/>
              <a:gd name="connsiteX382" fmla="*/ 3854420 w 6500362"/>
              <a:gd name="connsiteY382" fmla="*/ 2248156 h 4493500"/>
              <a:gd name="connsiteX383" fmla="*/ 3887161 w 6500362"/>
              <a:gd name="connsiteY383" fmla="*/ 2295277 h 4493500"/>
              <a:gd name="connsiteX384" fmla="*/ 3978715 w 6500362"/>
              <a:gd name="connsiteY384" fmla="*/ 2422550 h 4493500"/>
              <a:gd name="connsiteX385" fmla="*/ 4119130 w 6500362"/>
              <a:gd name="connsiteY385" fmla="*/ 2505266 h 4493500"/>
              <a:gd name="connsiteX386" fmla="*/ 4192464 w 6500362"/>
              <a:gd name="connsiteY386" fmla="*/ 2445771 h 4493500"/>
              <a:gd name="connsiteX387" fmla="*/ 4254319 w 6500362"/>
              <a:gd name="connsiteY387" fmla="*/ 2405450 h 4493500"/>
              <a:gd name="connsiteX388" fmla="*/ 4216411 w 6500362"/>
              <a:gd name="connsiteY388" fmla="*/ 2363042 h 4493500"/>
              <a:gd name="connsiteX389" fmla="*/ 4210720 w 6500362"/>
              <a:gd name="connsiteY389" fmla="*/ 2248132 h 4493500"/>
              <a:gd name="connsiteX390" fmla="*/ 4276178 w 6500362"/>
              <a:gd name="connsiteY390" fmla="*/ 2242559 h 4493500"/>
              <a:gd name="connsiteX391" fmla="*/ 4342472 w 6500362"/>
              <a:gd name="connsiteY391" fmla="*/ 2280254 h 4493500"/>
              <a:gd name="connsiteX392" fmla="*/ 4429242 w 6500362"/>
              <a:gd name="connsiteY392" fmla="*/ 2524012 h 4493500"/>
              <a:gd name="connsiteX393" fmla="*/ 4327390 w 6500362"/>
              <a:gd name="connsiteY393" fmla="*/ 2883469 h 4493500"/>
              <a:gd name="connsiteX394" fmla="*/ 4186880 w 6500362"/>
              <a:gd name="connsiteY394" fmla="*/ 2838889 h 4493500"/>
              <a:gd name="connsiteX395" fmla="*/ 4090756 w 6500362"/>
              <a:gd name="connsiteY395" fmla="*/ 2851370 h 4493500"/>
              <a:gd name="connsiteX396" fmla="*/ 3888223 w 6500362"/>
              <a:gd name="connsiteY396" fmla="*/ 2905329 h 4493500"/>
              <a:gd name="connsiteX397" fmla="*/ 3720149 w 6500362"/>
              <a:gd name="connsiteY397" fmla="*/ 2872932 h 4493500"/>
              <a:gd name="connsiteX398" fmla="*/ 3656314 w 6500362"/>
              <a:gd name="connsiteY398" fmla="*/ 2859484 h 4493500"/>
              <a:gd name="connsiteX399" fmla="*/ 3620339 w 6500362"/>
              <a:gd name="connsiteY399" fmla="*/ 2804344 h 4493500"/>
              <a:gd name="connsiteX400" fmla="*/ 3702347 w 6500362"/>
              <a:gd name="connsiteY400" fmla="*/ 2744693 h 4493500"/>
              <a:gd name="connsiteX401" fmla="*/ 3756995 w 6500362"/>
              <a:gd name="connsiteY401" fmla="*/ 2704266 h 4493500"/>
              <a:gd name="connsiteX402" fmla="*/ 3710520 w 6500362"/>
              <a:gd name="connsiteY402" fmla="*/ 2651882 h 4493500"/>
              <a:gd name="connsiteX403" fmla="*/ 3781384 w 6500362"/>
              <a:gd name="connsiteY403" fmla="*/ 2410892 h 4493500"/>
              <a:gd name="connsiteX404" fmla="*/ 3801621 w 6500362"/>
              <a:gd name="connsiteY404" fmla="*/ 2341933 h 4493500"/>
              <a:gd name="connsiteX405" fmla="*/ 3874776 w 6500362"/>
              <a:gd name="connsiteY405" fmla="*/ 2022869 h 4493500"/>
              <a:gd name="connsiteX406" fmla="*/ 4347388 w 6500362"/>
              <a:gd name="connsiteY406" fmla="*/ 2465698 h 4493500"/>
              <a:gd name="connsiteX407" fmla="*/ 4293587 w 6500362"/>
              <a:gd name="connsiteY407" fmla="*/ 2517270 h 4493500"/>
              <a:gd name="connsiteX408" fmla="*/ 4386036 w 6500362"/>
              <a:gd name="connsiteY408" fmla="*/ 2506066 h 4493500"/>
              <a:gd name="connsiteX409" fmla="*/ 4347388 w 6500362"/>
              <a:gd name="connsiteY409" fmla="*/ 2465698 h 4493500"/>
              <a:gd name="connsiteX410" fmla="*/ 3878117 w 6500362"/>
              <a:gd name="connsiteY410" fmla="*/ 2489014 h 4493500"/>
              <a:gd name="connsiteX411" fmla="*/ 3847821 w 6500362"/>
              <a:gd name="connsiteY411" fmla="*/ 2565120 h 4493500"/>
              <a:gd name="connsiteX412" fmla="*/ 3927360 w 6500362"/>
              <a:gd name="connsiteY412" fmla="*/ 2521363 h 4493500"/>
              <a:gd name="connsiteX413" fmla="*/ 3878117 w 6500362"/>
              <a:gd name="connsiteY413" fmla="*/ 2489014 h 4493500"/>
              <a:gd name="connsiteX414" fmla="*/ 4009046 w 6500362"/>
              <a:gd name="connsiteY414" fmla="*/ 2591670 h 4493500"/>
              <a:gd name="connsiteX415" fmla="*/ 3958431 w 6500362"/>
              <a:gd name="connsiteY415" fmla="*/ 2623852 h 4493500"/>
              <a:gd name="connsiteX416" fmla="*/ 4007626 w 6500362"/>
              <a:gd name="connsiteY416" fmla="*/ 2658194 h 4493500"/>
              <a:gd name="connsiteX417" fmla="*/ 4058241 w 6500362"/>
              <a:gd name="connsiteY417" fmla="*/ 2625976 h 4493500"/>
              <a:gd name="connsiteX418" fmla="*/ 4009046 w 6500362"/>
              <a:gd name="connsiteY418" fmla="*/ 2591670 h 4493500"/>
              <a:gd name="connsiteX419" fmla="*/ 4204718 w 6500362"/>
              <a:gd name="connsiteY419" fmla="*/ 2593949 h 4493500"/>
              <a:gd name="connsiteX420" fmla="*/ 4199647 w 6500362"/>
              <a:gd name="connsiteY420" fmla="*/ 2594212 h 4493500"/>
              <a:gd name="connsiteX421" fmla="*/ 4163052 w 6500362"/>
              <a:gd name="connsiteY421" fmla="*/ 2629915 h 4493500"/>
              <a:gd name="connsiteX422" fmla="*/ 4189087 w 6500362"/>
              <a:gd name="connsiteY422" fmla="*/ 2657085 h 4493500"/>
              <a:gd name="connsiteX423" fmla="*/ 4227317 w 6500362"/>
              <a:gd name="connsiteY423" fmla="*/ 2620452 h 4493500"/>
              <a:gd name="connsiteX424" fmla="*/ 4204718 w 6500362"/>
              <a:gd name="connsiteY424" fmla="*/ 2593950 h 4493500"/>
              <a:gd name="connsiteX425" fmla="*/ 2083098 w 6500362"/>
              <a:gd name="connsiteY425" fmla="*/ 2690472 h 4493500"/>
              <a:gd name="connsiteX426" fmla="*/ 2087429 w 6500362"/>
              <a:gd name="connsiteY426" fmla="*/ 2690698 h 4493500"/>
              <a:gd name="connsiteX427" fmla="*/ 2112152 w 6500362"/>
              <a:gd name="connsiteY427" fmla="*/ 2697523 h 4493500"/>
              <a:gd name="connsiteX428" fmla="*/ 2230147 w 6500362"/>
              <a:gd name="connsiteY428" fmla="*/ 2720219 h 4493500"/>
              <a:gd name="connsiteX429" fmla="*/ 2276383 w 6500362"/>
              <a:gd name="connsiteY429" fmla="*/ 2751828 h 4493500"/>
              <a:gd name="connsiteX430" fmla="*/ 2305951 w 6500362"/>
              <a:gd name="connsiteY430" fmla="*/ 2833304 h 4493500"/>
              <a:gd name="connsiteX431" fmla="*/ 2319816 w 6500362"/>
              <a:gd name="connsiteY431" fmla="*/ 3098242 h 4493500"/>
              <a:gd name="connsiteX432" fmla="*/ 2123655 w 6500362"/>
              <a:gd name="connsiteY432" fmla="*/ 3192366 h 4493500"/>
              <a:gd name="connsiteX433" fmla="*/ 2099170 w 6500362"/>
              <a:gd name="connsiteY433" fmla="*/ 3151127 h 4493500"/>
              <a:gd name="connsiteX434" fmla="*/ 2067574 w 6500362"/>
              <a:gd name="connsiteY434" fmla="*/ 3082635 h 4493500"/>
              <a:gd name="connsiteX435" fmla="*/ 2083885 w 6500362"/>
              <a:gd name="connsiteY435" fmla="*/ 2939515 h 4493500"/>
              <a:gd name="connsiteX436" fmla="*/ 2128845 w 6500362"/>
              <a:gd name="connsiteY436" fmla="*/ 2815536 h 4493500"/>
              <a:gd name="connsiteX437" fmla="*/ 2083098 w 6500362"/>
              <a:gd name="connsiteY437" fmla="*/ 2690471 h 4493500"/>
              <a:gd name="connsiteX438" fmla="*/ 2776082 w 6500362"/>
              <a:gd name="connsiteY438" fmla="*/ 2700065 h 4493500"/>
              <a:gd name="connsiteX439" fmla="*/ 2782453 w 6500362"/>
              <a:gd name="connsiteY439" fmla="*/ 2700182 h 4493500"/>
              <a:gd name="connsiteX440" fmla="*/ 2845215 w 6500362"/>
              <a:gd name="connsiteY440" fmla="*/ 2749940 h 4493500"/>
              <a:gd name="connsiteX441" fmla="*/ 2909660 w 6500362"/>
              <a:gd name="connsiteY441" fmla="*/ 2801250 h 4493500"/>
              <a:gd name="connsiteX442" fmla="*/ 2919587 w 6500362"/>
              <a:gd name="connsiteY442" fmla="*/ 2951255 h 4493500"/>
              <a:gd name="connsiteX443" fmla="*/ 2933727 w 6500362"/>
              <a:gd name="connsiteY443" fmla="*/ 3068098 h 4493500"/>
              <a:gd name="connsiteX444" fmla="*/ 2982218 w 6500362"/>
              <a:gd name="connsiteY444" fmla="*/ 3135696 h 4493500"/>
              <a:gd name="connsiteX445" fmla="*/ 2878649 w 6500362"/>
              <a:gd name="connsiteY445" fmla="*/ 3146996 h 4493500"/>
              <a:gd name="connsiteX446" fmla="*/ 2776189 w 6500362"/>
              <a:gd name="connsiteY446" fmla="*/ 3161494 h 4493500"/>
              <a:gd name="connsiteX447" fmla="*/ 2654125 w 6500362"/>
              <a:gd name="connsiteY447" fmla="*/ 3205848 h 4493500"/>
              <a:gd name="connsiteX448" fmla="*/ 2672596 w 6500362"/>
              <a:gd name="connsiteY448" fmla="*/ 3121687 h 4493500"/>
              <a:gd name="connsiteX449" fmla="*/ 2663969 w 6500362"/>
              <a:gd name="connsiteY449" fmla="*/ 3006765 h 4493500"/>
              <a:gd name="connsiteX450" fmla="*/ 2655843 w 6500362"/>
              <a:gd name="connsiteY450" fmla="*/ 2829149 h 4493500"/>
              <a:gd name="connsiteX451" fmla="*/ 2700206 w 6500362"/>
              <a:gd name="connsiteY451" fmla="*/ 2763532 h 4493500"/>
              <a:gd name="connsiteX452" fmla="*/ 2776082 w 6500362"/>
              <a:gd name="connsiteY452" fmla="*/ 2700062 h 4493500"/>
              <a:gd name="connsiteX453" fmla="*/ 4354941 w 6500362"/>
              <a:gd name="connsiteY453" fmla="*/ 2706795 h 4493500"/>
              <a:gd name="connsiteX454" fmla="*/ 4306319 w 6500362"/>
              <a:gd name="connsiteY454" fmla="*/ 2766721 h 4493500"/>
              <a:gd name="connsiteX455" fmla="*/ 4354154 w 6500362"/>
              <a:gd name="connsiteY455" fmla="*/ 2798748 h 4493500"/>
              <a:gd name="connsiteX456" fmla="*/ 4389747 w 6500362"/>
              <a:gd name="connsiteY456" fmla="*/ 2716604 h 4493500"/>
              <a:gd name="connsiteX457" fmla="*/ 4354941 w 6500362"/>
              <a:gd name="connsiteY457" fmla="*/ 2706795 h 4493500"/>
              <a:gd name="connsiteX458" fmla="*/ 2464204 w 6500362"/>
              <a:gd name="connsiteY458" fmla="*/ 2725339 h 4493500"/>
              <a:gd name="connsiteX459" fmla="*/ 2464204 w 6500362"/>
              <a:gd name="connsiteY459" fmla="*/ 2725339 h 4493500"/>
              <a:gd name="connsiteX460" fmla="*/ 2473022 w 6500362"/>
              <a:gd name="connsiteY460" fmla="*/ 2725339 h 4493500"/>
              <a:gd name="connsiteX461" fmla="*/ 2557453 w 6500362"/>
              <a:gd name="connsiteY461" fmla="*/ 2760444 h 4493500"/>
              <a:gd name="connsiteX462" fmla="*/ 2492161 w 6500362"/>
              <a:gd name="connsiteY462" fmla="*/ 2792304 h 4493500"/>
              <a:gd name="connsiteX463" fmla="*/ 2407730 w 6500362"/>
              <a:gd name="connsiteY463" fmla="*/ 2757258 h 4493500"/>
              <a:gd name="connsiteX464" fmla="*/ 2464204 w 6500362"/>
              <a:gd name="connsiteY464" fmla="*/ 2725315 h 4493500"/>
              <a:gd name="connsiteX465" fmla="*/ 3901706 w 6500362"/>
              <a:gd name="connsiteY465" fmla="*/ 2768582 h 4493500"/>
              <a:gd name="connsiteX466" fmla="*/ 3888712 w 6500362"/>
              <a:gd name="connsiteY466" fmla="*/ 2772150 h 4493500"/>
              <a:gd name="connsiteX467" fmla="*/ 3854324 w 6500362"/>
              <a:gd name="connsiteY467" fmla="*/ 2823353 h 4493500"/>
              <a:gd name="connsiteX468" fmla="*/ 3886946 w 6500362"/>
              <a:gd name="connsiteY468" fmla="*/ 2855356 h 4493500"/>
              <a:gd name="connsiteX469" fmla="*/ 3921334 w 6500362"/>
              <a:gd name="connsiteY469" fmla="*/ 2804201 h 4493500"/>
              <a:gd name="connsiteX470" fmla="*/ 3901706 w 6500362"/>
              <a:gd name="connsiteY470" fmla="*/ 2768582 h 4493500"/>
              <a:gd name="connsiteX471" fmla="*/ 2770342 w 6500362"/>
              <a:gd name="connsiteY471" fmla="*/ 2838173 h 4493500"/>
              <a:gd name="connsiteX472" fmla="*/ 2701901 w 6500362"/>
              <a:gd name="connsiteY472" fmla="*/ 2927118 h 4493500"/>
              <a:gd name="connsiteX473" fmla="*/ 2820122 w 6500362"/>
              <a:gd name="connsiteY473" fmla="*/ 2916271 h 4493500"/>
              <a:gd name="connsiteX474" fmla="*/ 2806818 w 6500362"/>
              <a:gd name="connsiteY474" fmla="*/ 2844986 h 4493500"/>
              <a:gd name="connsiteX475" fmla="*/ 2770342 w 6500362"/>
              <a:gd name="connsiteY475" fmla="*/ 2838173 h 4493500"/>
              <a:gd name="connsiteX476" fmla="*/ 2230923 w 6500362"/>
              <a:gd name="connsiteY476" fmla="*/ 3002377 h 4493500"/>
              <a:gd name="connsiteX477" fmla="*/ 2151384 w 6500362"/>
              <a:gd name="connsiteY477" fmla="*/ 3071633 h 4493500"/>
              <a:gd name="connsiteX478" fmla="*/ 2267590 w 6500362"/>
              <a:gd name="connsiteY478" fmla="*/ 3087181 h 4493500"/>
              <a:gd name="connsiteX479" fmla="*/ 2269916 w 6500362"/>
              <a:gd name="connsiteY479" fmla="*/ 3022125 h 4493500"/>
              <a:gd name="connsiteX480" fmla="*/ 2230994 w 6500362"/>
              <a:gd name="connsiteY480" fmla="*/ 3002377 h 4493500"/>
              <a:gd name="connsiteX481" fmla="*/ 753723 w 6500362"/>
              <a:gd name="connsiteY481" fmla="*/ 3099913 h 4493500"/>
              <a:gd name="connsiteX482" fmla="*/ 759833 w 6500362"/>
              <a:gd name="connsiteY482" fmla="*/ 3100103 h 4493500"/>
              <a:gd name="connsiteX483" fmla="*/ 810770 w 6500362"/>
              <a:gd name="connsiteY483" fmla="*/ 3110114 h 4493500"/>
              <a:gd name="connsiteX484" fmla="*/ 819266 w 6500362"/>
              <a:gd name="connsiteY484" fmla="*/ 3210062 h 4493500"/>
              <a:gd name="connsiteX485" fmla="*/ 763317 w 6500362"/>
              <a:gd name="connsiteY485" fmla="*/ 3375937 h 4493500"/>
              <a:gd name="connsiteX486" fmla="*/ 793564 w 6500362"/>
              <a:gd name="connsiteY486" fmla="*/ 3425432 h 4493500"/>
              <a:gd name="connsiteX487" fmla="*/ 713047 w 6500362"/>
              <a:gd name="connsiteY487" fmla="*/ 3453521 h 4493500"/>
              <a:gd name="connsiteX488" fmla="*/ 669138 w 6500362"/>
              <a:gd name="connsiteY488" fmla="*/ 3390602 h 4493500"/>
              <a:gd name="connsiteX489" fmla="*/ 634475 w 6500362"/>
              <a:gd name="connsiteY489" fmla="*/ 3307706 h 4493500"/>
              <a:gd name="connsiteX490" fmla="*/ 650309 w 6500362"/>
              <a:gd name="connsiteY490" fmla="*/ 3219190 h 4493500"/>
              <a:gd name="connsiteX491" fmla="*/ 718321 w 6500362"/>
              <a:gd name="connsiteY491" fmla="*/ 3153394 h 4493500"/>
              <a:gd name="connsiteX492" fmla="*/ 748223 w 6500362"/>
              <a:gd name="connsiteY492" fmla="*/ 3100151 h 4493500"/>
              <a:gd name="connsiteX493" fmla="*/ 753723 w 6500362"/>
              <a:gd name="connsiteY493" fmla="*/ 3099913 h 4493500"/>
              <a:gd name="connsiteX494" fmla="*/ 1186937 w 6500362"/>
              <a:gd name="connsiteY494" fmla="*/ 3099913 h 4493500"/>
              <a:gd name="connsiteX495" fmla="*/ 1217829 w 6500362"/>
              <a:gd name="connsiteY495" fmla="*/ 3144159 h 4493500"/>
              <a:gd name="connsiteX496" fmla="*/ 1283001 w 6500362"/>
              <a:gd name="connsiteY496" fmla="*/ 3209037 h 4493500"/>
              <a:gd name="connsiteX497" fmla="*/ 1277357 w 6500362"/>
              <a:gd name="connsiteY497" fmla="*/ 3309712 h 4493500"/>
              <a:gd name="connsiteX498" fmla="*/ 1293942 w 6500362"/>
              <a:gd name="connsiteY498" fmla="*/ 3405447 h 4493500"/>
              <a:gd name="connsiteX499" fmla="*/ 1332149 w 6500362"/>
              <a:gd name="connsiteY499" fmla="*/ 3427271 h 4493500"/>
              <a:gd name="connsiteX500" fmla="*/ 1233042 w 6500362"/>
              <a:gd name="connsiteY500" fmla="*/ 3471732 h 4493500"/>
              <a:gd name="connsiteX501" fmla="*/ 1093593 w 6500362"/>
              <a:gd name="connsiteY501" fmla="*/ 3116452 h 4493500"/>
              <a:gd name="connsiteX502" fmla="*/ 1181376 w 6500362"/>
              <a:gd name="connsiteY502" fmla="*/ 3099937 h 4493500"/>
              <a:gd name="connsiteX503" fmla="*/ 1186937 w 6500362"/>
              <a:gd name="connsiteY503" fmla="*/ 3099937 h 4493500"/>
              <a:gd name="connsiteX504" fmla="*/ 1134341 w 6500362"/>
              <a:gd name="connsiteY504" fmla="*/ 3213309 h 4493500"/>
              <a:gd name="connsiteX505" fmla="*/ 1095371 w 6500362"/>
              <a:gd name="connsiteY505" fmla="*/ 3232019 h 4493500"/>
              <a:gd name="connsiteX506" fmla="*/ 1067044 w 6500362"/>
              <a:gd name="connsiteY506" fmla="*/ 3298376 h 4493500"/>
              <a:gd name="connsiteX507" fmla="*/ 1191841 w 6500362"/>
              <a:gd name="connsiteY507" fmla="*/ 3308685 h 4493500"/>
              <a:gd name="connsiteX508" fmla="*/ 1177725 w 6500362"/>
              <a:gd name="connsiteY508" fmla="*/ 3241374 h 4493500"/>
              <a:gd name="connsiteX509" fmla="*/ 1139209 w 6500362"/>
              <a:gd name="connsiteY509" fmla="*/ 3213499 h 4493500"/>
              <a:gd name="connsiteX510" fmla="*/ 1134341 w 6500362"/>
              <a:gd name="connsiteY510" fmla="*/ 3213310 h 4493500"/>
              <a:gd name="connsiteX511" fmla="*/ 5740575 w 6500362"/>
              <a:gd name="connsiteY511" fmla="*/ 3294426 h 4493500"/>
              <a:gd name="connsiteX512" fmla="*/ 5756337 w 6500362"/>
              <a:gd name="connsiteY512" fmla="*/ 3294591 h 4493500"/>
              <a:gd name="connsiteX513" fmla="*/ 5888424 w 6500362"/>
              <a:gd name="connsiteY513" fmla="*/ 3326916 h 4493500"/>
              <a:gd name="connsiteX514" fmla="*/ 5855635 w 6500362"/>
              <a:gd name="connsiteY514" fmla="*/ 3396865 h 4493500"/>
              <a:gd name="connsiteX515" fmla="*/ 5806391 w 6500362"/>
              <a:gd name="connsiteY515" fmla="*/ 3382952 h 4493500"/>
              <a:gd name="connsiteX516" fmla="*/ 5662289 w 6500362"/>
              <a:gd name="connsiteY516" fmla="*/ 3367499 h 4493500"/>
              <a:gd name="connsiteX517" fmla="*/ 5643246 w 6500362"/>
              <a:gd name="connsiteY517" fmla="*/ 3350459 h 4493500"/>
              <a:gd name="connsiteX518" fmla="*/ 5740575 w 6500362"/>
              <a:gd name="connsiteY518" fmla="*/ 3294425 h 4493500"/>
              <a:gd name="connsiteX519" fmla="*/ 5381519 w 6500362"/>
              <a:gd name="connsiteY519" fmla="*/ 3306096 h 4493500"/>
              <a:gd name="connsiteX520" fmla="*/ 5381519 w 6500362"/>
              <a:gd name="connsiteY520" fmla="*/ 3306096 h 4493500"/>
              <a:gd name="connsiteX521" fmla="*/ 5410072 w 6500362"/>
              <a:gd name="connsiteY521" fmla="*/ 3311274 h 4493500"/>
              <a:gd name="connsiteX522" fmla="*/ 5464660 w 6500362"/>
              <a:gd name="connsiteY522" fmla="*/ 3484093 h 4493500"/>
              <a:gd name="connsiteX523" fmla="*/ 5376364 w 6500362"/>
              <a:gd name="connsiteY523" fmla="*/ 3646639 h 4493500"/>
              <a:gd name="connsiteX524" fmla="*/ 5301742 w 6500362"/>
              <a:gd name="connsiteY524" fmla="*/ 3633740 h 4493500"/>
              <a:gd name="connsiteX525" fmla="*/ 5378369 w 6500362"/>
              <a:gd name="connsiteY525" fmla="*/ 3552324 h 4493500"/>
              <a:gd name="connsiteX526" fmla="*/ 5392663 w 6500362"/>
              <a:gd name="connsiteY526" fmla="*/ 3467245 h 4493500"/>
              <a:gd name="connsiteX527" fmla="*/ 5298866 w 6500362"/>
              <a:gd name="connsiteY527" fmla="*/ 3496062 h 4493500"/>
              <a:gd name="connsiteX528" fmla="*/ 5205164 w 6500362"/>
              <a:gd name="connsiteY528" fmla="*/ 3479440 h 4493500"/>
              <a:gd name="connsiteX529" fmla="*/ 5273546 w 6500362"/>
              <a:gd name="connsiteY529" fmla="*/ 3393800 h 4493500"/>
              <a:gd name="connsiteX530" fmla="*/ 5341356 w 6500362"/>
              <a:gd name="connsiteY530" fmla="*/ 3334877 h 4493500"/>
              <a:gd name="connsiteX531" fmla="*/ 5381519 w 6500362"/>
              <a:gd name="connsiteY531" fmla="*/ 3306083 h 4493500"/>
              <a:gd name="connsiteX532" fmla="*/ 5733201 w 6500362"/>
              <a:gd name="connsiteY532" fmla="*/ 3476791 h 4493500"/>
              <a:gd name="connsiteX533" fmla="*/ 5733201 w 6500362"/>
              <a:gd name="connsiteY533" fmla="*/ 3476791 h 4493500"/>
              <a:gd name="connsiteX534" fmla="*/ 5745729 w 6500362"/>
              <a:gd name="connsiteY534" fmla="*/ 3477103 h 4493500"/>
              <a:gd name="connsiteX535" fmla="*/ 5745729 w 6500362"/>
              <a:gd name="connsiteY535" fmla="*/ 3477066 h 4493500"/>
              <a:gd name="connsiteX536" fmla="*/ 5934445 w 6500362"/>
              <a:gd name="connsiteY536" fmla="*/ 3597680 h 4493500"/>
              <a:gd name="connsiteX537" fmla="*/ 5902169 w 6500362"/>
              <a:gd name="connsiteY537" fmla="*/ 3597368 h 4493500"/>
              <a:gd name="connsiteX538" fmla="*/ 5902169 w 6500362"/>
              <a:gd name="connsiteY538" fmla="*/ 3597307 h 4493500"/>
              <a:gd name="connsiteX539" fmla="*/ 5811486 w 6500362"/>
              <a:gd name="connsiteY539" fmla="*/ 3580805 h 4493500"/>
              <a:gd name="connsiteX540" fmla="*/ 5694553 w 6500362"/>
              <a:gd name="connsiteY540" fmla="*/ 3553348 h 4493500"/>
              <a:gd name="connsiteX541" fmla="*/ 5645990 w 6500362"/>
              <a:gd name="connsiteY541" fmla="*/ 3489259 h 4493500"/>
              <a:gd name="connsiteX542" fmla="*/ 5733201 w 6500362"/>
              <a:gd name="connsiteY542" fmla="*/ 3476789 h 449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</a:cxnLst>
            <a:rect l="l" t="t" r="r" b="b"/>
            <a:pathLst>
              <a:path w="6500362" h="4493500">
                <a:moveTo>
                  <a:pt x="2640761" y="-750"/>
                </a:moveTo>
                <a:cubicBezTo>
                  <a:pt x="2611966" y="-1445"/>
                  <a:pt x="2555903" y="48345"/>
                  <a:pt x="2516168" y="109686"/>
                </a:cubicBezTo>
                <a:cubicBezTo>
                  <a:pt x="2476430" y="171027"/>
                  <a:pt x="2404950" y="245589"/>
                  <a:pt x="2357342" y="275358"/>
                </a:cubicBezTo>
                <a:cubicBezTo>
                  <a:pt x="2309729" y="305125"/>
                  <a:pt x="2248268" y="380271"/>
                  <a:pt x="2220769" y="442342"/>
                </a:cubicBezTo>
                <a:cubicBezTo>
                  <a:pt x="2193269" y="504413"/>
                  <a:pt x="2158819" y="554937"/>
                  <a:pt x="2144213" y="554627"/>
                </a:cubicBezTo>
                <a:cubicBezTo>
                  <a:pt x="2070144" y="553052"/>
                  <a:pt x="1969010" y="694545"/>
                  <a:pt x="1966702" y="802956"/>
                </a:cubicBezTo>
                <a:cubicBezTo>
                  <a:pt x="1963946" y="932419"/>
                  <a:pt x="2043360" y="1085070"/>
                  <a:pt x="2114264" y="1086581"/>
                </a:cubicBezTo>
                <a:cubicBezTo>
                  <a:pt x="2139610" y="1087121"/>
                  <a:pt x="2160069" y="1106313"/>
                  <a:pt x="2159677" y="1129192"/>
                </a:cubicBezTo>
                <a:cubicBezTo>
                  <a:pt x="2159215" y="1152068"/>
                  <a:pt x="2179652" y="1212560"/>
                  <a:pt x="2204935" y="1263660"/>
                </a:cubicBezTo>
                <a:cubicBezTo>
                  <a:pt x="2249217" y="1353144"/>
                  <a:pt x="2238263" y="1380642"/>
                  <a:pt x="1906887" y="2009397"/>
                </a:cubicBezTo>
                <a:cubicBezTo>
                  <a:pt x="1572471" y="2643919"/>
                  <a:pt x="1563291" y="2667019"/>
                  <a:pt x="1579498" y="2834271"/>
                </a:cubicBezTo>
                <a:cubicBezTo>
                  <a:pt x="1590274" y="2945494"/>
                  <a:pt x="1583787" y="3006057"/>
                  <a:pt x="1561123" y="3005575"/>
                </a:cubicBezTo>
                <a:cubicBezTo>
                  <a:pt x="1517984" y="3004633"/>
                  <a:pt x="1379395" y="2748876"/>
                  <a:pt x="1329022" y="2577220"/>
                </a:cubicBezTo>
                <a:cubicBezTo>
                  <a:pt x="1308578" y="2507554"/>
                  <a:pt x="1266118" y="2403176"/>
                  <a:pt x="1234688" y="2345251"/>
                </a:cubicBezTo>
                <a:cubicBezTo>
                  <a:pt x="1169998" y="2226023"/>
                  <a:pt x="1195229" y="2066406"/>
                  <a:pt x="1319274" y="1810219"/>
                </a:cubicBezTo>
                <a:cubicBezTo>
                  <a:pt x="1408902" y="1625107"/>
                  <a:pt x="1394675" y="1556590"/>
                  <a:pt x="1263361" y="1540972"/>
                </a:cubicBezTo>
                <a:cubicBezTo>
                  <a:pt x="1131329" y="1525272"/>
                  <a:pt x="1095500" y="1419691"/>
                  <a:pt x="1198761" y="1350588"/>
                </a:cubicBezTo>
                <a:cubicBezTo>
                  <a:pt x="1300007" y="1282835"/>
                  <a:pt x="1247929" y="1251175"/>
                  <a:pt x="1143075" y="1316736"/>
                </a:cubicBezTo>
                <a:cubicBezTo>
                  <a:pt x="1029961" y="1387458"/>
                  <a:pt x="1031885" y="1349332"/>
                  <a:pt x="1146547" y="1247515"/>
                </a:cubicBezTo>
                <a:cubicBezTo>
                  <a:pt x="1211577" y="1189772"/>
                  <a:pt x="1221886" y="1167443"/>
                  <a:pt x="1183966" y="1166636"/>
                </a:cubicBezTo>
                <a:cubicBezTo>
                  <a:pt x="1155171" y="1165941"/>
                  <a:pt x="1101345" y="1202339"/>
                  <a:pt x="1064384" y="1247324"/>
                </a:cubicBezTo>
                <a:cubicBezTo>
                  <a:pt x="1027423" y="1292309"/>
                  <a:pt x="986431" y="1328914"/>
                  <a:pt x="973235" y="1328633"/>
                </a:cubicBezTo>
                <a:cubicBezTo>
                  <a:pt x="960039" y="1328323"/>
                  <a:pt x="974587" y="1291185"/>
                  <a:pt x="1005511" y="1246071"/>
                </a:cubicBezTo>
                <a:cubicBezTo>
                  <a:pt x="1095748" y="1114539"/>
                  <a:pt x="1029229" y="1149849"/>
                  <a:pt x="839800" y="1334074"/>
                </a:cubicBezTo>
                <a:cubicBezTo>
                  <a:pt x="743081" y="1428138"/>
                  <a:pt x="621687" y="1534857"/>
                  <a:pt x="569983" y="1571221"/>
                </a:cubicBezTo>
                <a:cubicBezTo>
                  <a:pt x="446756" y="1657886"/>
                  <a:pt x="440610" y="1797448"/>
                  <a:pt x="555617" y="1897720"/>
                </a:cubicBezTo>
                <a:cubicBezTo>
                  <a:pt x="688221" y="2013332"/>
                  <a:pt x="715617" y="2194576"/>
                  <a:pt x="633533" y="2413147"/>
                </a:cubicBezTo>
                <a:cubicBezTo>
                  <a:pt x="556906" y="2617180"/>
                  <a:pt x="319478" y="3007446"/>
                  <a:pt x="177315" y="3163072"/>
                </a:cubicBezTo>
                <a:cubicBezTo>
                  <a:pt x="-2575" y="3359994"/>
                  <a:pt x="-55957" y="3537044"/>
                  <a:pt x="63770" y="3539592"/>
                </a:cubicBezTo>
                <a:cubicBezTo>
                  <a:pt x="121914" y="3540828"/>
                  <a:pt x="199798" y="3422066"/>
                  <a:pt x="226558" y="3291347"/>
                </a:cubicBezTo>
                <a:cubicBezTo>
                  <a:pt x="237985" y="3235534"/>
                  <a:pt x="317827" y="3087459"/>
                  <a:pt x="403986" y="2962259"/>
                </a:cubicBezTo>
                <a:cubicBezTo>
                  <a:pt x="490146" y="2837060"/>
                  <a:pt x="566437" y="2719738"/>
                  <a:pt x="573515" y="2701581"/>
                </a:cubicBezTo>
                <a:cubicBezTo>
                  <a:pt x="580584" y="2683425"/>
                  <a:pt x="594624" y="2676373"/>
                  <a:pt x="604717" y="2685901"/>
                </a:cubicBezTo>
                <a:cubicBezTo>
                  <a:pt x="614811" y="2695430"/>
                  <a:pt x="600646" y="2814959"/>
                  <a:pt x="573265" y="2951532"/>
                </a:cubicBezTo>
                <a:cubicBezTo>
                  <a:pt x="545886" y="3088106"/>
                  <a:pt x="514764" y="3263355"/>
                  <a:pt x="504071" y="3340939"/>
                </a:cubicBezTo>
                <a:cubicBezTo>
                  <a:pt x="485153" y="3478279"/>
                  <a:pt x="487181" y="3482042"/>
                  <a:pt x="581283" y="3484046"/>
                </a:cubicBezTo>
                <a:cubicBezTo>
                  <a:pt x="634440" y="3485181"/>
                  <a:pt x="677954" y="3497340"/>
                  <a:pt x="678039" y="3511074"/>
                </a:cubicBezTo>
                <a:cubicBezTo>
                  <a:pt x="678194" y="3558740"/>
                  <a:pt x="733819" y="4003788"/>
                  <a:pt x="750931" y="4095196"/>
                </a:cubicBezTo>
                <a:cubicBezTo>
                  <a:pt x="766818" y="4180058"/>
                  <a:pt x="760117" y="4186927"/>
                  <a:pt x="663494" y="4184869"/>
                </a:cubicBezTo>
                <a:cubicBezTo>
                  <a:pt x="459259" y="4180516"/>
                  <a:pt x="343702" y="4325944"/>
                  <a:pt x="483477" y="4411397"/>
                </a:cubicBezTo>
                <a:cubicBezTo>
                  <a:pt x="563092" y="4460070"/>
                  <a:pt x="611716" y="4458141"/>
                  <a:pt x="726709" y="4401744"/>
                </a:cubicBezTo>
                <a:cubicBezTo>
                  <a:pt x="842854" y="4344779"/>
                  <a:pt x="849956" y="4286126"/>
                  <a:pt x="791404" y="3870530"/>
                </a:cubicBezTo>
                <a:cubicBezTo>
                  <a:pt x="750553" y="3580590"/>
                  <a:pt x="757120" y="3521101"/>
                  <a:pt x="829730" y="3522648"/>
                </a:cubicBezTo>
                <a:cubicBezTo>
                  <a:pt x="861420" y="3523343"/>
                  <a:pt x="877676" y="3485445"/>
                  <a:pt x="879343" y="3407153"/>
                </a:cubicBezTo>
                <a:cubicBezTo>
                  <a:pt x="880709" y="3343100"/>
                  <a:pt x="897966" y="3291060"/>
                  <a:pt x="917644" y="3291479"/>
                </a:cubicBezTo>
                <a:cubicBezTo>
                  <a:pt x="938052" y="3291943"/>
                  <a:pt x="947779" y="3338617"/>
                  <a:pt x="940291" y="3400160"/>
                </a:cubicBezTo>
                <a:cubicBezTo>
                  <a:pt x="929266" y="3490746"/>
                  <a:pt x="939101" y="3510050"/>
                  <a:pt x="1001753" y="3520309"/>
                </a:cubicBezTo>
                <a:cubicBezTo>
                  <a:pt x="1072965" y="3531976"/>
                  <a:pt x="1076094" y="3546509"/>
                  <a:pt x="1069884" y="3838181"/>
                </a:cubicBezTo>
                <a:cubicBezTo>
                  <a:pt x="1066311" y="4006310"/>
                  <a:pt x="1048690" y="4191402"/>
                  <a:pt x="1030700" y="4249448"/>
                </a:cubicBezTo>
                <a:cubicBezTo>
                  <a:pt x="992637" y="4372241"/>
                  <a:pt x="1024775" y="4414044"/>
                  <a:pt x="1184670" y="4449581"/>
                </a:cubicBezTo>
                <a:cubicBezTo>
                  <a:pt x="1314321" y="4478396"/>
                  <a:pt x="1481156" y="4416844"/>
                  <a:pt x="1511056" y="4329158"/>
                </a:cubicBezTo>
                <a:cubicBezTo>
                  <a:pt x="1545382" y="4228480"/>
                  <a:pt x="1478259" y="4187249"/>
                  <a:pt x="1286616" y="4191265"/>
                </a:cubicBezTo>
                <a:lnTo>
                  <a:pt x="1112219" y="4194917"/>
                </a:lnTo>
                <a:lnTo>
                  <a:pt x="1135379" y="3890684"/>
                </a:lnTo>
                <a:cubicBezTo>
                  <a:pt x="1159862" y="3568513"/>
                  <a:pt x="1168933" y="3552695"/>
                  <a:pt x="1349199" y="3518925"/>
                </a:cubicBezTo>
                <a:cubicBezTo>
                  <a:pt x="1431765" y="3503459"/>
                  <a:pt x="1437750" y="3492051"/>
                  <a:pt x="1423225" y="3377047"/>
                </a:cubicBezTo>
                <a:cubicBezTo>
                  <a:pt x="1414537" y="3308261"/>
                  <a:pt x="1381018" y="3140921"/>
                  <a:pt x="1348734" y="3005157"/>
                </a:cubicBezTo>
                <a:cubicBezTo>
                  <a:pt x="1316451" y="2869395"/>
                  <a:pt x="1295438" y="2753123"/>
                  <a:pt x="1302056" y="2746781"/>
                </a:cubicBezTo>
                <a:cubicBezTo>
                  <a:pt x="1308670" y="2740445"/>
                  <a:pt x="1358206" y="2821461"/>
                  <a:pt x="1412033" y="2926820"/>
                </a:cubicBezTo>
                <a:cubicBezTo>
                  <a:pt x="1525349" y="3148366"/>
                  <a:pt x="1570247" y="3177603"/>
                  <a:pt x="1617537" y="3060763"/>
                </a:cubicBezTo>
                <a:cubicBezTo>
                  <a:pt x="1636208" y="3014630"/>
                  <a:pt x="1680903" y="2948651"/>
                  <a:pt x="1716906" y="2914147"/>
                </a:cubicBezTo>
                <a:cubicBezTo>
                  <a:pt x="1770772" y="2862531"/>
                  <a:pt x="1778435" y="2826857"/>
                  <a:pt x="1760064" y="2712702"/>
                </a:cubicBezTo>
                <a:cubicBezTo>
                  <a:pt x="1747783" y="2636401"/>
                  <a:pt x="1729272" y="2565130"/>
                  <a:pt x="1718959" y="2554369"/>
                </a:cubicBezTo>
                <a:cubicBezTo>
                  <a:pt x="1708646" y="2543606"/>
                  <a:pt x="1809629" y="2327564"/>
                  <a:pt x="1943339" y="2074250"/>
                </a:cubicBezTo>
                <a:cubicBezTo>
                  <a:pt x="2077051" y="1820934"/>
                  <a:pt x="2194066" y="1621566"/>
                  <a:pt x="2203348" y="1631254"/>
                </a:cubicBezTo>
                <a:cubicBezTo>
                  <a:pt x="2212631" y="1640942"/>
                  <a:pt x="2177528" y="1840319"/>
                  <a:pt x="2125373" y="2074262"/>
                </a:cubicBezTo>
                <a:cubicBezTo>
                  <a:pt x="2038520" y="2463817"/>
                  <a:pt x="1918250" y="3110216"/>
                  <a:pt x="1915860" y="3200290"/>
                </a:cubicBezTo>
                <a:cubicBezTo>
                  <a:pt x="1915396" y="3220828"/>
                  <a:pt x="1974567" y="3248491"/>
                  <a:pt x="2047517" y="3261755"/>
                </a:cubicBezTo>
                <a:lnTo>
                  <a:pt x="2180117" y="3285882"/>
                </a:lnTo>
                <a:lnTo>
                  <a:pt x="2179663" y="3601713"/>
                </a:lnTo>
                <a:cubicBezTo>
                  <a:pt x="2179353" y="3775426"/>
                  <a:pt x="2179269" y="3958715"/>
                  <a:pt x="2179269" y="4009067"/>
                </a:cubicBezTo>
                <a:cubicBezTo>
                  <a:pt x="2179338" y="4079624"/>
                  <a:pt x="2163266" y="4101132"/>
                  <a:pt x="2109062" y="4102714"/>
                </a:cubicBezTo>
                <a:cubicBezTo>
                  <a:pt x="1960670" y="4107051"/>
                  <a:pt x="1860990" y="4147937"/>
                  <a:pt x="1807040" y="4226574"/>
                </a:cubicBezTo>
                <a:cubicBezTo>
                  <a:pt x="1723871" y="4347803"/>
                  <a:pt x="1787693" y="4408711"/>
                  <a:pt x="2002068" y="4412614"/>
                </a:cubicBezTo>
                <a:cubicBezTo>
                  <a:pt x="2095907" y="4414327"/>
                  <a:pt x="2193745" y="4402997"/>
                  <a:pt x="2219492" y="4387448"/>
                </a:cubicBezTo>
                <a:cubicBezTo>
                  <a:pt x="2272050" y="4355709"/>
                  <a:pt x="2272844" y="4340072"/>
                  <a:pt x="2252138" y="3731361"/>
                </a:cubicBezTo>
                <a:cubicBezTo>
                  <a:pt x="2237665" y="3305974"/>
                  <a:pt x="2239288" y="3292577"/>
                  <a:pt x="2309244" y="3257029"/>
                </a:cubicBezTo>
                <a:cubicBezTo>
                  <a:pt x="2357385" y="3232566"/>
                  <a:pt x="2381884" y="3188493"/>
                  <a:pt x="2383258" y="3123969"/>
                </a:cubicBezTo>
                <a:cubicBezTo>
                  <a:pt x="2384392" y="3070902"/>
                  <a:pt x="2401707" y="2986972"/>
                  <a:pt x="2421750" y="2937452"/>
                </a:cubicBezTo>
                <a:cubicBezTo>
                  <a:pt x="2473628" y="2809276"/>
                  <a:pt x="2521407" y="2876898"/>
                  <a:pt x="2540044" y="3104925"/>
                </a:cubicBezTo>
                <a:cubicBezTo>
                  <a:pt x="2553071" y="3264302"/>
                  <a:pt x="2565618" y="3293263"/>
                  <a:pt x="2621921" y="3294462"/>
                </a:cubicBezTo>
                <a:cubicBezTo>
                  <a:pt x="2683454" y="3295774"/>
                  <a:pt x="2686295" y="3310078"/>
                  <a:pt x="2660210" y="3486719"/>
                </a:cubicBezTo>
                <a:cubicBezTo>
                  <a:pt x="2599850" y="3895447"/>
                  <a:pt x="2575534" y="4229271"/>
                  <a:pt x="2602460" y="4279888"/>
                </a:cubicBezTo>
                <a:cubicBezTo>
                  <a:pt x="2679307" y="4424339"/>
                  <a:pt x="2992212" y="4457657"/>
                  <a:pt x="3109150" y="4333835"/>
                </a:cubicBezTo>
                <a:cubicBezTo>
                  <a:pt x="3161898" y="4277986"/>
                  <a:pt x="3162415" y="4266619"/>
                  <a:pt x="3115080" y="4190895"/>
                </a:cubicBezTo>
                <a:cubicBezTo>
                  <a:pt x="3053363" y="4092179"/>
                  <a:pt x="2908355" y="4050573"/>
                  <a:pt x="2782322" y="4095447"/>
                </a:cubicBezTo>
                <a:cubicBezTo>
                  <a:pt x="2731795" y="4113430"/>
                  <a:pt x="2681715" y="4127976"/>
                  <a:pt x="2671044" y="4127748"/>
                </a:cubicBezTo>
                <a:cubicBezTo>
                  <a:pt x="2642148" y="4127053"/>
                  <a:pt x="2697085" y="3625293"/>
                  <a:pt x="2745249" y="3449860"/>
                </a:cubicBezTo>
                <a:cubicBezTo>
                  <a:pt x="2784330" y="3307508"/>
                  <a:pt x="2795574" y="3296333"/>
                  <a:pt x="2916568" y="3279618"/>
                </a:cubicBezTo>
                <a:cubicBezTo>
                  <a:pt x="3045403" y="3261817"/>
                  <a:pt x="3046121" y="3260922"/>
                  <a:pt x="3049001" y="3107920"/>
                </a:cubicBezTo>
                <a:cubicBezTo>
                  <a:pt x="3050520" y="3023333"/>
                  <a:pt x="3032000" y="2872610"/>
                  <a:pt x="3007752" y="2773009"/>
                </a:cubicBezTo>
                <a:cubicBezTo>
                  <a:pt x="2983501" y="2673407"/>
                  <a:pt x="2950477" y="2448008"/>
                  <a:pt x="2934359" y="2272116"/>
                </a:cubicBezTo>
                <a:cubicBezTo>
                  <a:pt x="2918238" y="2096225"/>
                  <a:pt x="2899255" y="1907227"/>
                  <a:pt x="2892191" y="1852150"/>
                </a:cubicBezTo>
                <a:lnTo>
                  <a:pt x="2879364" y="1752000"/>
                </a:lnTo>
                <a:lnTo>
                  <a:pt x="2923990" y="1854286"/>
                </a:lnTo>
                <a:cubicBezTo>
                  <a:pt x="3003367" y="2036221"/>
                  <a:pt x="3122044" y="2585162"/>
                  <a:pt x="3115975" y="2742199"/>
                </a:cubicBezTo>
                <a:cubicBezTo>
                  <a:pt x="3112734" y="2826224"/>
                  <a:pt x="3120130" y="2912038"/>
                  <a:pt x="3132405" y="2932881"/>
                </a:cubicBezTo>
                <a:cubicBezTo>
                  <a:pt x="3162403" y="2983816"/>
                  <a:pt x="3357404" y="2950190"/>
                  <a:pt x="3411947" y="2884698"/>
                </a:cubicBezTo>
                <a:cubicBezTo>
                  <a:pt x="3471535" y="2813153"/>
                  <a:pt x="3468814" y="2655863"/>
                  <a:pt x="3407353" y="2619723"/>
                </a:cubicBezTo>
                <a:cubicBezTo>
                  <a:pt x="3363045" y="2593672"/>
                  <a:pt x="3375064" y="2548892"/>
                  <a:pt x="3496318" y="2288511"/>
                </a:cubicBezTo>
                <a:cubicBezTo>
                  <a:pt x="3661587" y="1933617"/>
                  <a:pt x="3787081" y="1697211"/>
                  <a:pt x="3858405" y="1606422"/>
                </a:cubicBezTo>
                <a:cubicBezTo>
                  <a:pt x="3919947" y="1528084"/>
                  <a:pt x="3900909" y="1609311"/>
                  <a:pt x="3667434" y="2421034"/>
                </a:cubicBezTo>
                <a:cubicBezTo>
                  <a:pt x="3585818" y="2704784"/>
                  <a:pt x="3518874" y="2944502"/>
                  <a:pt x="3518678" y="2953728"/>
                </a:cubicBezTo>
                <a:cubicBezTo>
                  <a:pt x="3518517" y="2962954"/>
                  <a:pt x="3589520" y="2969221"/>
                  <a:pt x="3676514" y="2967629"/>
                </a:cubicBezTo>
                <a:cubicBezTo>
                  <a:pt x="3763511" y="2966032"/>
                  <a:pt x="3849538" y="2970339"/>
                  <a:pt x="3867700" y="2977163"/>
                </a:cubicBezTo>
                <a:cubicBezTo>
                  <a:pt x="3887696" y="2984681"/>
                  <a:pt x="3896437" y="3179325"/>
                  <a:pt x="3889858" y="3470670"/>
                </a:cubicBezTo>
                <a:lnTo>
                  <a:pt x="3878964" y="3951826"/>
                </a:lnTo>
                <a:lnTo>
                  <a:pt x="3754144" y="4074935"/>
                </a:lnTo>
                <a:cubicBezTo>
                  <a:pt x="3594908" y="4232000"/>
                  <a:pt x="3532892" y="4372719"/>
                  <a:pt x="3609194" y="4403880"/>
                </a:cubicBezTo>
                <a:cubicBezTo>
                  <a:pt x="3682540" y="4433832"/>
                  <a:pt x="3753165" y="4385225"/>
                  <a:pt x="3831785" y="4250618"/>
                </a:cubicBezTo>
                <a:lnTo>
                  <a:pt x="3897971" y="4137246"/>
                </a:lnTo>
                <a:lnTo>
                  <a:pt x="3883271" y="4278397"/>
                </a:lnTo>
                <a:cubicBezTo>
                  <a:pt x="3873029" y="4376564"/>
                  <a:pt x="3881414" y="4419816"/>
                  <a:pt x="3910822" y="4420442"/>
                </a:cubicBezTo>
                <a:cubicBezTo>
                  <a:pt x="3943908" y="4421137"/>
                  <a:pt x="3954444" y="4273349"/>
                  <a:pt x="3959409" y="3740990"/>
                </a:cubicBezTo>
                <a:cubicBezTo>
                  <a:pt x="3964425" y="3202882"/>
                  <a:pt x="3975408" y="3051705"/>
                  <a:pt x="4011910" y="3018068"/>
                </a:cubicBezTo>
                <a:cubicBezTo>
                  <a:pt x="4050761" y="2982257"/>
                  <a:pt x="4052463" y="3065090"/>
                  <a:pt x="4022696" y="3542504"/>
                </a:cubicBezTo>
                <a:cubicBezTo>
                  <a:pt x="3987676" y="4104111"/>
                  <a:pt x="4000086" y="4422345"/>
                  <a:pt x="4057036" y="4423556"/>
                </a:cubicBezTo>
                <a:cubicBezTo>
                  <a:pt x="4073257" y="4423941"/>
                  <a:pt x="4087900" y="4383030"/>
                  <a:pt x="4089539" y="4332714"/>
                </a:cubicBezTo>
                <a:lnTo>
                  <a:pt x="4092558" y="4241251"/>
                </a:lnTo>
                <a:lnTo>
                  <a:pt x="4158840" y="4334193"/>
                </a:lnTo>
                <a:cubicBezTo>
                  <a:pt x="4242642" y="4451658"/>
                  <a:pt x="4343737" y="4458030"/>
                  <a:pt x="4373925" y="4347749"/>
                </a:cubicBezTo>
                <a:cubicBezTo>
                  <a:pt x="4405037" y="4234085"/>
                  <a:pt x="4301500" y="4057643"/>
                  <a:pt x="4166476" y="3994187"/>
                </a:cubicBezTo>
                <a:lnTo>
                  <a:pt x="4057466" y="3942901"/>
                </a:lnTo>
                <a:lnTo>
                  <a:pt x="4088537" y="3530011"/>
                </a:lnTo>
                <a:cubicBezTo>
                  <a:pt x="4129080" y="2991618"/>
                  <a:pt x="4142104" y="2960666"/>
                  <a:pt x="4326770" y="2964598"/>
                </a:cubicBezTo>
                <a:cubicBezTo>
                  <a:pt x="4406074" y="2966288"/>
                  <a:pt x="4499712" y="2947606"/>
                  <a:pt x="4534839" y="2923049"/>
                </a:cubicBezTo>
                <a:cubicBezTo>
                  <a:pt x="4591847" y="2883195"/>
                  <a:pt x="4594693" y="2864490"/>
                  <a:pt x="4561328" y="2748846"/>
                </a:cubicBezTo>
                <a:cubicBezTo>
                  <a:pt x="4489104" y="2498510"/>
                  <a:pt x="4362983" y="1638596"/>
                  <a:pt x="4394114" y="1608761"/>
                </a:cubicBezTo>
                <a:cubicBezTo>
                  <a:pt x="4400728" y="1602425"/>
                  <a:pt x="4442755" y="1715038"/>
                  <a:pt x="4487469" y="1859047"/>
                </a:cubicBezTo>
                <a:cubicBezTo>
                  <a:pt x="4532185" y="2003054"/>
                  <a:pt x="4609741" y="2248950"/>
                  <a:pt x="4659815" y="2405450"/>
                </a:cubicBezTo>
                <a:cubicBezTo>
                  <a:pt x="4729273" y="2622531"/>
                  <a:pt x="4741648" y="2700552"/>
                  <a:pt x="4712148" y="2734598"/>
                </a:cubicBezTo>
                <a:cubicBezTo>
                  <a:pt x="4681910" y="2769494"/>
                  <a:pt x="4695465" y="2798908"/>
                  <a:pt x="4774135" y="2869436"/>
                </a:cubicBezTo>
                <a:cubicBezTo>
                  <a:pt x="4829473" y="2919044"/>
                  <a:pt x="4883139" y="2986000"/>
                  <a:pt x="4893394" y="3018259"/>
                </a:cubicBezTo>
                <a:cubicBezTo>
                  <a:pt x="4903653" y="3050519"/>
                  <a:pt x="4927927" y="3077269"/>
                  <a:pt x="4947375" y="3077683"/>
                </a:cubicBezTo>
                <a:cubicBezTo>
                  <a:pt x="4966824" y="3078068"/>
                  <a:pt x="4992828" y="3052411"/>
                  <a:pt x="5005161" y="3020634"/>
                </a:cubicBezTo>
                <a:cubicBezTo>
                  <a:pt x="5034732" y="2944425"/>
                  <a:pt x="5293585" y="2645328"/>
                  <a:pt x="5312695" y="2665270"/>
                </a:cubicBezTo>
                <a:cubicBezTo>
                  <a:pt x="5320874" y="2673817"/>
                  <a:pt x="5290061" y="2842261"/>
                  <a:pt x="5244218" y="3039630"/>
                </a:cubicBezTo>
                <a:cubicBezTo>
                  <a:pt x="5198372" y="3236997"/>
                  <a:pt x="5158547" y="3465819"/>
                  <a:pt x="5155718" y="3548148"/>
                </a:cubicBezTo>
                <a:cubicBezTo>
                  <a:pt x="5151235" y="3678736"/>
                  <a:pt x="5160050" y="3699388"/>
                  <a:pt x="5225115" y="3710049"/>
                </a:cubicBezTo>
                <a:cubicBezTo>
                  <a:pt x="5304656" y="3723081"/>
                  <a:pt x="5315530" y="3753999"/>
                  <a:pt x="5342072" y="4043158"/>
                </a:cubicBezTo>
                <a:lnTo>
                  <a:pt x="5358144" y="4218269"/>
                </a:lnTo>
                <a:lnTo>
                  <a:pt x="5223909" y="4215417"/>
                </a:lnTo>
                <a:cubicBezTo>
                  <a:pt x="5049685" y="4211712"/>
                  <a:pt x="4917702" y="4319762"/>
                  <a:pt x="4996284" y="4401768"/>
                </a:cubicBezTo>
                <a:cubicBezTo>
                  <a:pt x="5110306" y="4520755"/>
                  <a:pt x="5519618" y="4427065"/>
                  <a:pt x="5471092" y="4293086"/>
                </a:cubicBezTo>
                <a:cubicBezTo>
                  <a:pt x="5439707" y="4206436"/>
                  <a:pt x="5395480" y="3920920"/>
                  <a:pt x="5397651" y="3818957"/>
                </a:cubicBezTo>
                <a:cubicBezTo>
                  <a:pt x="5398978" y="3756598"/>
                  <a:pt x="5420116" y="3722668"/>
                  <a:pt x="5464243" y="3712125"/>
                </a:cubicBezTo>
                <a:cubicBezTo>
                  <a:pt x="5510703" y="3701026"/>
                  <a:pt x="5533428" y="3660574"/>
                  <a:pt x="5544927" y="3568481"/>
                </a:cubicBezTo>
                <a:lnTo>
                  <a:pt x="5560927" y="3440278"/>
                </a:lnTo>
                <a:lnTo>
                  <a:pt x="5563517" y="3581798"/>
                </a:lnTo>
                <a:cubicBezTo>
                  <a:pt x="5565694" y="3701138"/>
                  <a:pt x="5576923" y="3723592"/>
                  <a:pt x="5635263" y="3724833"/>
                </a:cubicBezTo>
                <a:cubicBezTo>
                  <a:pt x="5692887" y="3726059"/>
                  <a:pt x="5701161" y="3741529"/>
                  <a:pt x="5684686" y="3817418"/>
                </a:cubicBezTo>
                <a:cubicBezTo>
                  <a:pt x="5673803" y="3867535"/>
                  <a:pt x="5652890" y="4021308"/>
                  <a:pt x="5638211" y="4159131"/>
                </a:cubicBezTo>
                <a:cubicBezTo>
                  <a:pt x="5611850" y="4406593"/>
                  <a:pt x="5612619" y="4410233"/>
                  <a:pt x="5698694" y="4451681"/>
                </a:cubicBezTo>
                <a:cubicBezTo>
                  <a:pt x="5814657" y="4507532"/>
                  <a:pt x="5898674" y="4506554"/>
                  <a:pt x="6018351" y="4447863"/>
                </a:cubicBezTo>
                <a:cubicBezTo>
                  <a:pt x="6134070" y="4391107"/>
                  <a:pt x="6144640" y="4335104"/>
                  <a:pt x="6055507" y="4250916"/>
                </a:cubicBezTo>
                <a:cubicBezTo>
                  <a:pt x="5993427" y="4192226"/>
                  <a:pt x="5879534" y="4188026"/>
                  <a:pt x="5752745" y="4239747"/>
                </a:cubicBezTo>
                <a:cubicBezTo>
                  <a:pt x="5706706" y="4258526"/>
                  <a:pt x="5703940" y="4232558"/>
                  <a:pt x="5730242" y="4027729"/>
                </a:cubicBezTo>
                <a:cubicBezTo>
                  <a:pt x="5746731" y="3899344"/>
                  <a:pt x="5769459" y="3780039"/>
                  <a:pt x="5780750" y="3762612"/>
                </a:cubicBezTo>
                <a:cubicBezTo>
                  <a:pt x="5792038" y="3745184"/>
                  <a:pt x="5853387" y="3722325"/>
                  <a:pt x="5917048" y="3711779"/>
                </a:cubicBezTo>
                <a:cubicBezTo>
                  <a:pt x="5980707" y="3701234"/>
                  <a:pt x="6032665" y="3683012"/>
                  <a:pt x="6032537" y="3671316"/>
                </a:cubicBezTo>
                <a:cubicBezTo>
                  <a:pt x="6032470" y="3659620"/>
                  <a:pt x="5999195" y="3469592"/>
                  <a:pt x="5958690" y="3249023"/>
                </a:cubicBezTo>
                <a:cubicBezTo>
                  <a:pt x="5884155" y="2843121"/>
                  <a:pt x="5869222" y="2697008"/>
                  <a:pt x="5912693" y="2798640"/>
                </a:cubicBezTo>
                <a:cubicBezTo>
                  <a:pt x="5962998" y="2916262"/>
                  <a:pt x="6216056" y="3337304"/>
                  <a:pt x="6258624" y="3374195"/>
                </a:cubicBezTo>
                <a:cubicBezTo>
                  <a:pt x="6284129" y="3396296"/>
                  <a:pt x="6304385" y="3453704"/>
                  <a:pt x="6303644" y="3501790"/>
                </a:cubicBezTo>
                <a:cubicBezTo>
                  <a:pt x="6300341" y="3715296"/>
                  <a:pt x="6473883" y="3745096"/>
                  <a:pt x="6495843" y="3534796"/>
                </a:cubicBezTo>
                <a:cubicBezTo>
                  <a:pt x="6506628" y="3431518"/>
                  <a:pt x="6498214" y="3410304"/>
                  <a:pt x="6446051" y="3409193"/>
                </a:cubicBezTo>
                <a:cubicBezTo>
                  <a:pt x="6368658" y="3407542"/>
                  <a:pt x="6289096" y="3315204"/>
                  <a:pt x="6139316" y="3053138"/>
                </a:cubicBezTo>
                <a:cubicBezTo>
                  <a:pt x="5956937" y="2734034"/>
                  <a:pt x="5850281" y="2459097"/>
                  <a:pt x="5859393" y="2331671"/>
                </a:cubicBezTo>
                <a:cubicBezTo>
                  <a:pt x="5863946" y="2267805"/>
                  <a:pt x="5905700" y="2153729"/>
                  <a:pt x="5952164" y="2078176"/>
                </a:cubicBezTo>
                <a:cubicBezTo>
                  <a:pt x="6040415" y="1934673"/>
                  <a:pt x="6037069" y="1835925"/>
                  <a:pt x="5943907" y="1833941"/>
                </a:cubicBezTo>
                <a:cubicBezTo>
                  <a:pt x="5912871" y="1833246"/>
                  <a:pt x="5855676" y="1766177"/>
                  <a:pt x="5811749" y="1678937"/>
                </a:cubicBezTo>
                <a:lnTo>
                  <a:pt x="5734275" y="1525102"/>
                </a:lnTo>
                <a:lnTo>
                  <a:pt x="5833358" y="1447576"/>
                </a:lnTo>
                <a:cubicBezTo>
                  <a:pt x="5952930" y="1353997"/>
                  <a:pt x="5879823" y="1338138"/>
                  <a:pt x="5756564" y="1430918"/>
                </a:cubicBezTo>
                <a:cubicBezTo>
                  <a:pt x="5651383" y="1510092"/>
                  <a:pt x="5613050" y="1486855"/>
                  <a:pt x="5698896" y="1395956"/>
                </a:cubicBezTo>
                <a:cubicBezTo>
                  <a:pt x="5733009" y="1359840"/>
                  <a:pt x="5749910" y="1318934"/>
                  <a:pt x="5736470" y="1305030"/>
                </a:cubicBezTo>
                <a:cubicBezTo>
                  <a:pt x="5723033" y="1291124"/>
                  <a:pt x="5672868" y="1323841"/>
                  <a:pt x="5624978" y="1377747"/>
                </a:cubicBezTo>
                <a:cubicBezTo>
                  <a:pt x="5541507" y="1471709"/>
                  <a:pt x="5540257" y="1471997"/>
                  <a:pt x="5595256" y="1385408"/>
                </a:cubicBezTo>
                <a:cubicBezTo>
                  <a:pt x="5626808" y="1335730"/>
                  <a:pt x="5637111" y="1294766"/>
                  <a:pt x="5618117" y="1294362"/>
                </a:cubicBezTo>
                <a:cubicBezTo>
                  <a:pt x="5599127" y="1293977"/>
                  <a:pt x="5555666" y="1337380"/>
                  <a:pt x="5521564" y="1390861"/>
                </a:cubicBezTo>
                <a:cubicBezTo>
                  <a:pt x="5487460" y="1444344"/>
                  <a:pt x="5418691" y="1518871"/>
                  <a:pt x="5368739" y="1556473"/>
                </a:cubicBezTo>
                <a:cubicBezTo>
                  <a:pt x="5318786" y="1594074"/>
                  <a:pt x="5277319" y="1651973"/>
                  <a:pt x="5276613" y="1685142"/>
                </a:cubicBezTo>
                <a:cubicBezTo>
                  <a:pt x="5275918" y="1718310"/>
                  <a:pt x="5237607" y="1769061"/>
                  <a:pt x="5191514" y="1797880"/>
                </a:cubicBezTo>
                <a:cubicBezTo>
                  <a:pt x="5078109" y="1868787"/>
                  <a:pt x="5045474" y="1998601"/>
                  <a:pt x="5119553" y="2084047"/>
                </a:cubicBezTo>
                <a:cubicBezTo>
                  <a:pt x="5151242" y="2120602"/>
                  <a:pt x="5197315" y="2150905"/>
                  <a:pt x="5221929" y="2151430"/>
                </a:cubicBezTo>
                <a:cubicBezTo>
                  <a:pt x="5246541" y="2151968"/>
                  <a:pt x="5266240" y="2172817"/>
                  <a:pt x="5265707" y="2197800"/>
                </a:cubicBezTo>
                <a:cubicBezTo>
                  <a:pt x="5265167" y="2222778"/>
                  <a:pt x="5294822" y="2283231"/>
                  <a:pt x="5331595" y="2332089"/>
                </a:cubicBezTo>
                <a:lnTo>
                  <a:pt x="5398462" y="2420891"/>
                </a:lnTo>
                <a:lnTo>
                  <a:pt x="5233920" y="2620976"/>
                </a:lnTo>
                <a:cubicBezTo>
                  <a:pt x="5143415" y="2731022"/>
                  <a:pt x="5048223" y="2849002"/>
                  <a:pt x="5022379" y="2883111"/>
                </a:cubicBezTo>
                <a:cubicBezTo>
                  <a:pt x="4958621" y="2967273"/>
                  <a:pt x="4927888" y="2960322"/>
                  <a:pt x="4904157" y="2856453"/>
                </a:cubicBezTo>
                <a:cubicBezTo>
                  <a:pt x="4890565" y="2796953"/>
                  <a:pt x="4902358" y="2749620"/>
                  <a:pt x="4941003" y="2708705"/>
                </a:cubicBezTo>
                <a:cubicBezTo>
                  <a:pt x="5019583" y="2625500"/>
                  <a:pt x="4982307" y="2540696"/>
                  <a:pt x="4871428" y="2550455"/>
                </a:cubicBezTo>
                <a:cubicBezTo>
                  <a:pt x="4793423" y="2557324"/>
                  <a:pt x="4777451" y="2540464"/>
                  <a:pt x="4735988" y="2407419"/>
                </a:cubicBezTo>
                <a:cubicBezTo>
                  <a:pt x="4710137" y="2324480"/>
                  <a:pt x="4664007" y="2181158"/>
                  <a:pt x="4633445" y="2088963"/>
                </a:cubicBezTo>
                <a:cubicBezTo>
                  <a:pt x="4602883" y="1996767"/>
                  <a:pt x="4550407" y="1830888"/>
                  <a:pt x="4516858" y="1720319"/>
                </a:cubicBezTo>
                <a:cubicBezTo>
                  <a:pt x="4483309" y="1609751"/>
                  <a:pt x="4437080" y="1470751"/>
                  <a:pt x="4414112" y="1411456"/>
                </a:cubicBezTo>
                <a:cubicBezTo>
                  <a:pt x="4356255" y="1262104"/>
                  <a:pt x="4400600" y="1239512"/>
                  <a:pt x="4502742" y="1366292"/>
                </a:cubicBezTo>
                <a:cubicBezTo>
                  <a:pt x="4549651" y="1424516"/>
                  <a:pt x="4610307" y="1472639"/>
                  <a:pt x="4637538" y="1473219"/>
                </a:cubicBezTo>
                <a:cubicBezTo>
                  <a:pt x="4669915" y="1473914"/>
                  <a:pt x="4652413" y="1438118"/>
                  <a:pt x="4586886" y="1369740"/>
                </a:cubicBezTo>
                <a:cubicBezTo>
                  <a:pt x="4531782" y="1312232"/>
                  <a:pt x="4487100" y="1244542"/>
                  <a:pt x="4487637" y="1219330"/>
                </a:cubicBezTo>
                <a:cubicBezTo>
                  <a:pt x="4488332" y="1190127"/>
                  <a:pt x="4517636" y="1203765"/>
                  <a:pt x="4568559" y="1256906"/>
                </a:cubicBezTo>
                <a:cubicBezTo>
                  <a:pt x="4649503" y="1341378"/>
                  <a:pt x="4717530" y="1366378"/>
                  <a:pt x="4718687" y="1312082"/>
                </a:cubicBezTo>
                <a:cubicBezTo>
                  <a:pt x="4719072" y="1295740"/>
                  <a:pt x="4698034" y="1273637"/>
                  <a:pt x="4671997" y="1263003"/>
                </a:cubicBezTo>
                <a:cubicBezTo>
                  <a:pt x="4645959" y="1252371"/>
                  <a:pt x="4607569" y="1208772"/>
                  <a:pt x="4586731" y="1166099"/>
                </a:cubicBezTo>
                <a:cubicBezTo>
                  <a:pt x="4555436" y="1102006"/>
                  <a:pt x="4556349" y="1095922"/>
                  <a:pt x="4591958" y="1131053"/>
                </a:cubicBezTo>
                <a:cubicBezTo>
                  <a:pt x="4686673" y="1224483"/>
                  <a:pt x="4718124" y="1173056"/>
                  <a:pt x="4640008" y="1052489"/>
                </a:cubicBezTo>
                <a:cubicBezTo>
                  <a:pt x="4566221" y="938613"/>
                  <a:pt x="4538087" y="838598"/>
                  <a:pt x="4580121" y="839493"/>
                </a:cubicBezTo>
                <a:cubicBezTo>
                  <a:pt x="4589915" y="839655"/>
                  <a:pt x="4634765" y="865176"/>
                  <a:pt x="4679801" y="896077"/>
                </a:cubicBezTo>
                <a:cubicBezTo>
                  <a:pt x="4782546" y="966573"/>
                  <a:pt x="4832849" y="928688"/>
                  <a:pt x="4733327" y="855769"/>
                </a:cubicBezTo>
                <a:cubicBezTo>
                  <a:pt x="4693099" y="826293"/>
                  <a:pt x="4618124" y="708076"/>
                  <a:pt x="4566745" y="593050"/>
                </a:cubicBezTo>
                <a:cubicBezTo>
                  <a:pt x="4458523" y="350762"/>
                  <a:pt x="4361946" y="244151"/>
                  <a:pt x="4224489" y="215301"/>
                </a:cubicBezTo>
                <a:cubicBezTo>
                  <a:pt x="4090787" y="187241"/>
                  <a:pt x="3921289" y="290714"/>
                  <a:pt x="3890132" y="419431"/>
                </a:cubicBezTo>
                <a:cubicBezTo>
                  <a:pt x="3877048" y="473488"/>
                  <a:pt x="3805616" y="595583"/>
                  <a:pt x="3731389" y="690778"/>
                </a:cubicBezTo>
                <a:cubicBezTo>
                  <a:pt x="3586528" y="876560"/>
                  <a:pt x="3552505" y="965635"/>
                  <a:pt x="3662924" y="869897"/>
                </a:cubicBezTo>
                <a:cubicBezTo>
                  <a:pt x="3790894" y="758944"/>
                  <a:pt x="3732137" y="890105"/>
                  <a:pt x="3592883" y="1026250"/>
                </a:cubicBezTo>
                <a:cubicBezTo>
                  <a:pt x="3427828" y="1187623"/>
                  <a:pt x="3442088" y="1239619"/>
                  <a:pt x="3608908" y="1084671"/>
                </a:cubicBezTo>
                <a:cubicBezTo>
                  <a:pt x="3774638" y="930738"/>
                  <a:pt x="3755485" y="1024645"/>
                  <a:pt x="3585008" y="1201873"/>
                </a:cubicBezTo>
                <a:cubicBezTo>
                  <a:pt x="3507735" y="1282210"/>
                  <a:pt x="3460011" y="1348276"/>
                  <a:pt x="3478945" y="1348679"/>
                </a:cubicBezTo>
                <a:cubicBezTo>
                  <a:pt x="3497879" y="1349065"/>
                  <a:pt x="3583784" y="1274402"/>
                  <a:pt x="3669821" y="1182709"/>
                </a:cubicBezTo>
                <a:cubicBezTo>
                  <a:pt x="3850793" y="989835"/>
                  <a:pt x="3869735" y="1009277"/>
                  <a:pt x="3720161" y="1234401"/>
                </a:cubicBezTo>
                <a:cubicBezTo>
                  <a:pt x="3586584" y="1435448"/>
                  <a:pt x="3601010" y="1495816"/>
                  <a:pt x="3740983" y="1321497"/>
                </a:cubicBezTo>
                <a:lnTo>
                  <a:pt x="3847416" y="1188926"/>
                </a:lnTo>
                <a:lnTo>
                  <a:pt x="3895275" y="1265485"/>
                </a:lnTo>
                <a:cubicBezTo>
                  <a:pt x="3939716" y="1336569"/>
                  <a:pt x="3934214" y="1356104"/>
                  <a:pt x="3818361" y="1539063"/>
                </a:cubicBezTo>
                <a:cubicBezTo>
                  <a:pt x="3706074" y="1716391"/>
                  <a:pt x="3392816" y="2344595"/>
                  <a:pt x="3294191" y="2590214"/>
                </a:cubicBezTo>
                <a:cubicBezTo>
                  <a:pt x="3267670" y="2656255"/>
                  <a:pt x="3245061" y="2675361"/>
                  <a:pt x="3221991" y="2651285"/>
                </a:cubicBezTo>
                <a:cubicBezTo>
                  <a:pt x="3191591" y="2619566"/>
                  <a:pt x="3103124" y="2301175"/>
                  <a:pt x="2944668" y="1653532"/>
                </a:cubicBezTo>
                <a:cubicBezTo>
                  <a:pt x="2913148" y="1524698"/>
                  <a:pt x="2871762" y="1391698"/>
                  <a:pt x="2852708" y="1357927"/>
                </a:cubicBezTo>
                <a:cubicBezTo>
                  <a:pt x="2814320" y="1289880"/>
                  <a:pt x="2866599" y="1092285"/>
                  <a:pt x="2946255" y="1004389"/>
                </a:cubicBezTo>
                <a:cubicBezTo>
                  <a:pt x="3078493" y="858471"/>
                  <a:pt x="3079767" y="653593"/>
                  <a:pt x="2948641" y="617703"/>
                </a:cubicBezTo>
                <a:cubicBezTo>
                  <a:pt x="2905312" y="605840"/>
                  <a:pt x="2870347" y="573320"/>
                  <a:pt x="2870940" y="545439"/>
                </a:cubicBezTo>
                <a:cubicBezTo>
                  <a:pt x="2871481" y="517555"/>
                  <a:pt x="2842812" y="445247"/>
                  <a:pt x="2807164" y="384719"/>
                </a:cubicBezTo>
                <a:lnTo>
                  <a:pt x="2742362" y="274642"/>
                </a:lnTo>
                <a:lnTo>
                  <a:pt x="2848831" y="188894"/>
                </a:lnTo>
                <a:cubicBezTo>
                  <a:pt x="2987181" y="77417"/>
                  <a:pt x="2957901" y="50755"/>
                  <a:pt x="2792249" y="137369"/>
                </a:cubicBezTo>
                <a:lnTo>
                  <a:pt x="2661773" y="205588"/>
                </a:lnTo>
                <a:lnTo>
                  <a:pt x="2763422" y="121642"/>
                </a:lnTo>
                <a:cubicBezTo>
                  <a:pt x="2837822" y="60190"/>
                  <a:pt x="2850166" y="37263"/>
                  <a:pt x="2809419" y="36301"/>
                </a:cubicBezTo>
                <a:cubicBezTo>
                  <a:pt x="2778800" y="35530"/>
                  <a:pt x="2703724" y="75088"/>
                  <a:pt x="2642587" y="124136"/>
                </a:cubicBezTo>
                <a:cubicBezTo>
                  <a:pt x="2535594" y="209979"/>
                  <a:pt x="2535285" y="176518"/>
                  <a:pt x="2641823" y="57553"/>
                </a:cubicBezTo>
                <a:cubicBezTo>
                  <a:pt x="2687560" y="6527"/>
                  <a:pt x="2687618" y="261"/>
                  <a:pt x="2640702" y="-738"/>
                </a:cubicBezTo>
                <a:close/>
                <a:moveTo>
                  <a:pt x="2646083" y="313983"/>
                </a:moveTo>
                <a:cubicBezTo>
                  <a:pt x="2648167" y="313953"/>
                  <a:pt x="2650209" y="314050"/>
                  <a:pt x="2652204" y="314270"/>
                </a:cubicBezTo>
                <a:cubicBezTo>
                  <a:pt x="2671353" y="316376"/>
                  <a:pt x="2686970" y="329773"/>
                  <a:pt x="2710158" y="351678"/>
                </a:cubicBezTo>
                <a:cubicBezTo>
                  <a:pt x="2821620" y="456955"/>
                  <a:pt x="2885390" y="866878"/>
                  <a:pt x="2823344" y="1079194"/>
                </a:cubicBezTo>
                <a:cubicBezTo>
                  <a:pt x="2802121" y="1151832"/>
                  <a:pt x="2741293" y="1252898"/>
                  <a:pt x="2688179" y="1303801"/>
                </a:cubicBezTo>
                <a:cubicBezTo>
                  <a:pt x="2576723" y="1410614"/>
                  <a:pt x="2544056" y="1414108"/>
                  <a:pt x="2392123" y="1335195"/>
                </a:cubicBezTo>
                <a:cubicBezTo>
                  <a:pt x="2252700" y="1262780"/>
                  <a:pt x="2192984" y="1117565"/>
                  <a:pt x="2198384" y="863871"/>
                </a:cubicBezTo>
                <a:cubicBezTo>
                  <a:pt x="2203223" y="636644"/>
                  <a:pt x="2240286" y="576097"/>
                  <a:pt x="2475575" y="410959"/>
                </a:cubicBezTo>
                <a:cubicBezTo>
                  <a:pt x="2572152" y="343177"/>
                  <a:pt x="2614829" y="314425"/>
                  <a:pt x="2646083" y="313983"/>
                </a:cubicBezTo>
                <a:close/>
                <a:moveTo>
                  <a:pt x="4014630" y="341333"/>
                </a:moveTo>
                <a:cubicBezTo>
                  <a:pt x="4015547" y="341219"/>
                  <a:pt x="4016436" y="341239"/>
                  <a:pt x="4017303" y="341382"/>
                </a:cubicBezTo>
                <a:cubicBezTo>
                  <a:pt x="4023708" y="342363"/>
                  <a:pt x="4028766" y="350410"/>
                  <a:pt x="4031740" y="366500"/>
                </a:cubicBezTo>
                <a:cubicBezTo>
                  <a:pt x="4038539" y="402533"/>
                  <a:pt x="4064504" y="416071"/>
                  <a:pt x="4107270" y="405853"/>
                </a:cubicBezTo>
                <a:cubicBezTo>
                  <a:pt x="4143105" y="397296"/>
                  <a:pt x="4172659" y="380294"/>
                  <a:pt x="4172919" y="368051"/>
                </a:cubicBezTo>
                <a:cubicBezTo>
                  <a:pt x="4173229" y="355806"/>
                  <a:pt x="4203332" y="346413"/>
                  <a:pt x="4239929" y="347193"/>
                </a:cubicBezTo>
                <a:cubicBezTo>
                  <a:pt x="4276529" y="347964"/>
                  <a:pt x="4306207" y="360352"/>
                  <a:pt x="4305901" y="374733"/>
                </a:cubicBezTo>
                <a:cubicBezTo>
                  <a:pt x="4305592" y="389111"/>
                  <a:pt x="4325418" y="401334"/>
                  <a:pt x="4349930" y="401856"/>
                </a:cubicBezTo>
                <a:cubicBezTo>
                  <a:pt x="4521650" y="405506"/>
                  <a:pt x="4493504" y="1080949"/>
                  <a:pt x="4313943" y="1265654"/>
                </a:cubicBezTo>
                <a:cubicBezTo>
                  <a:pt x="4273182" y="1307579"/>
                  <a:pt x="4207344" y="1330875"/>
                  <a:pt x="4134021" y="1329314"/>
                </a:cubicBezTo>
                <a:cubicBezTo>
                  <a:pt x="4040032" y="1327314"/>
                  <a:pt x="4006855" y="1307038"/>
                  <a:pt x="3956987" y="1220954"/>
                </a:cubicBezTo>
                <a:cubicBezTo>
                  <a:pt x="3875577" y="1080428"/>
                  <a:pt x="3852603" y="847673"/>
                  <a:pt x="3898914" y="632703"/>
                </a:cubicBezTo>
                <a:cubicBezTo>
                  <a:pt x="3934202" y="468898"/>
                  <a:pt x="3986192" y="344861"/>
                  <a:pt x="4014630" y="341334"/>
                </a:cubicBezTo>
                <a:close/>
                <a:moveTo>
                  <a:pt x="2489894" y="462114"/>
                </a:moveTo>
                <a:cubicBezTo>
                  <a:pt x="2438440" y="461017"/>
                  <a:pt x="2422926" y="499960"/>
                  <a:pt x="2459599" y="538232"/>
                </a:cubicBezTo>
                <a:cubicBezTo>
                  <a:pt x="2485614" y="565381"/>
                  <a:pt x="2538245" y="536431"/>
                  <a:pt x="2539137" y="494475"/>
                </a:cubicBezTo>
                <a:cubicBezTo>
                  <a:pt x="2539523" y="477254"/>
                  <a:pt x="2517343" y="462699"/>
                  <a:pt x="2489894" y="462114"/>
                </a:cubicBezTo>
                <a:close/>
                <a:moveTo>
                  <a:pt x="2606326" y="464608"/>
                </a:moveTo>
                <a:cubicBezTo>
                  <a:pt x="2588027" y="464222"/>
                  <a:pt x="2572769" y="478835"/>
                  <a:pt x="2572379" y="497136"/>
                </a:cubicBezTo>
                <a:cubicBezTo>
                  <a:pt x="2571994" y="515437"/>
                  <a:pt x="2586620" y="530742"/>
                  <a:pt x="2604918" y="531132"/>
                </a:cubicBezTo>
                <a:cubicBezTo>
                  <a:pt x="2623220" y="531518"/>
                  <a:pt x="2638522" y="516857"/>
                  <a:pt x="2638912" y="498556"/>
                </a:cubicBezTo>
                <a:cubicBezTo>
                  <a:pt x="2639297" y="480256"/>
                  <a:pt x="2624628" y="464998"/>
                  <a:pt x="2606326" y="464608"/>
                </a:cubicBezTo>
                <a:close/>
                <a:moveTo>
                  <a:pt x="4172108" y="497947"/>
                </a:moveTo>
                <a:cubicBezTo>
                  <a:pt x="4152728" y="497562"/>
                  <a:pt x="4136547" y="512127"/>
                  <a:pt x="4136157" y="530428"/>
                </a:cubicBezTo>
                <a:cubicBezTo>
                  <a:pt x="4135771" y="548729"/>
                  <a:pt x="4142063" y="563870"/>
                  <a:pt x="4150129" y="564042"/>
                </a:cubicBezTo>
                <a:cubicBezTo>
                  <a:pt x="4158204" y="564204"/>
                  <a:pt x="4174369" y="549561"/>
                  <a:pt x="4186068" y="531502"/>
                </a:cubicBezTo>
                <a:cubicBezTo>
                  <a:pt x="4197770" y="513441"/>
                  <a:pt x="4191488" y="498360"/>
                  <a:pt x="4172108" y="497947"/>
                </a:cubicBezTo>
                <a:close/>
                <a:moveTo>
                  <a:pt x="4271919" y="500071"/>
                </a:moveTo>
                <a:cubicBezTo>
                  <a:pt x="4252539" y="499686"/>
                  <a:pt x="4236369" y="514251"/>
                  <a:pt x="4235980" y="532552"/>
                </a:cubicBezTo>
                <a:cubicBezTo>
                  <a:pt x="4235594" y="550853"/>
                  <a:pt x="4241874" y="565982"/>
                  <a:pt x="4249940" y="566154"/>
                </a:cubicBezTo>
                <a:cubicBezTo>
                  <a:pt x="4258015" y="566315"/>
                  <a:pt x="4274192" y="551675"/>
                  <a:pt x="4285891" y="533614"/>
                </a:cubicBezTo>
                <a:cubicBezTo>
                  <a:pt x="4297590" y="515554"/>
                  <a:pt x="4291300" y="500484"/>
                  <a:pt x="4271919" y="500071"/>
                </a:cubicBezTo>
                <a:close/>
                <a:moveTo>
                  <a:pt x="4001254" y="699202"/>
                </a:moveTo>
                <a:cubicBezTo>
                  <a:pt x="3988129" y="699364"/>
                  <a:pt x="3973687" y="705727"/>
                  <a:pt x="3959087" y="719714"/>
                </a:cubicBezTo>
                <a:cubicBezTo>
                  <a:pt x="3919400" y="757746"/>
                  <a:pt x="3994584" y="1135001"/>
                  <a:pt x="4057680" y="1214414"/>
                </a:cubicBezTo>
                <a:cubicBezTo>
                  <a:pt x="4112820" y="1283812"/>
                  <a:pt x="4212301" y="1274801"/>
                  <a:pt x="4256419" y="1196420"/>
                </a:cubicBezTo>
                <a:cubicBezTo>
                  <a:pt x="4331401" y="1063202"/>
                  <a:pt x="4401437" y="759743"/>
                  <a:pt x="4365883" y="722578"/>
                </a:cubicBezTo>
                <a:cubicBezTo>
                  <a:pt x="4313679" y="668100"/>
                  <a:pt x="4207994" y="780751"/>
                  <a:pt x="4255369" y="840376"/>
                </a:cubicBezTo>
                <a:cubicBezTo>
                  <a:pt x="4326755" y="930220"/>
                  <a:pt x="4202497" y="1231238"/>
                  <a:pt x="4116911" y="1175788"/>
                </a:cubicBezTo>
                <a:cubicBezTo>
                  <a:pt x="4072775" y="1147192"/>
                  <a:pt x="4030570" y="922812"/>
                  <a:pt x="4051559" y="828372"/>
                </a:cubicBezTo>
                <a:cubicBezTo>
                  <a:pt x="4067964" y="754278"/>
                  <a:pt x="4040567" y="698740"/>
                  <a:pt x="4001254" y="699202"/>
                </a:cubicBezTo>
                <a:close/>
                <a:moveTo>
                  <a:pt x="2676152" y="768041"/>
                </a:moveTo>
                <a:cubicBezTo>
                  <a:pt x="2674779" y="768004"/>
                  <a:pt x="2673436" y="768017"/>
                  <a:pt x="2672130" y="768053"/>
                </a:cubicBezTo>
                <a:lnTo>
                  <a:pt x="2672130" y="768090"/>
                </a:lnTo>
                <a:cubicBezTo>
                  <a:pt x="2632940" y="769918"/>
                  <a:pt x="2622626" y="820937"/>
                  <a:pt x="2616205" y="967614"/>
                </a:cubicBezTo>
                <a:cubicBezTo>
                  <a:pt x="2610703" y="1092281"/>
                  <a:pt x="2592372" y="1149469"/>
                  <a:pt x="2549613" y="1175241"/>
                </a:cubicBezTo>
                <a:cubicBezTo>
                  <a:pt x="2451579" y="1234334"/>
                  <a:pt x="2376792" y="1157368"/>
                  <a:pt x="2368391" y="988759"/>
                </a:cubicBezTo>
                <a:cubicBezTo>
                  <a:pt x="2360353" y="827475"/>
                  <a:pt x="2320445" y="758119"/>
                  <a:pt x="2265788" y="810498"/>
                </a:cubicBezTo>
                <a:cubicBezTo>
                  <a:pt x="2222043" y="852423"/>
                  <a:pt x="2297838" y="1137670"/>
                  <a:pt x="2376982" y="1228961"/>
                </a:cubicBezTo>
                <a:cubicBezTo>
                  <a:pt x="2481042" y="1348990"/>
                  <a:pt x="2648088" y="1251388"/>
                  <a:pt x="2693572" y="1043959"/>
                </a:cubicBezTo>
                <a:cubicBezTo>
                  <a:pt x="2708949" y="973835"/>
                  <a:pt x="2733029" y="890616"/>
                  <a:pt x="2747051" y="859028"/>
                </a:cubicBezTo>
                <a:cubicBezTo>
                  <a:pt x="2764235" y="820308"/>
                  <a:pt x="2754804" y="794330"/>
                  <a:pt x="2718164" y="779366"/>
                </a:cubicBezTo>
                <a:cubicBezTo>
                  <a:pt x="2703455" y="773362"/>
                  <a:pt x="2690987" y="769477"/>
                  <a:pt x="2680364" y="768364"/>
                </a:cubicBezTo>
                <a:cubicBezTo>
                  <a:pt x="2678924" y="768171"/>
                  <a:pt x="2677524" y="768081"/>
                  <a:pt x="2676152" y="768042"/>
                </a:cubicBezTo>
                <a:close/>
                <a:moveTo>
                  <a:pt x="4107246" y="1409702"/>
                </a:moveTo>
                <a:cubicBezTo>
                  <a:pt x="4122263" y="1409771"/>
                  <a:pt x="4139480" y="1410391"/>
                  <a:pt x="4159007" y="1411087"/>
                </a:cubicBezTo>
                <a:cubicBezTo>
                  <a:pt x="4288952" y="1415756"/>
                  <a:pt x="4301077" y="1423806"/>
                  <a:pt x="4309158" y="1510735"/>
                </a:cubicBezTo>
                <a:cubicBezTo>
                  <a:pt x="4314800" y="1571459"/>
                  <a:pt x="4297071" y="1619892"/>
                  <a:pt x="4259617" y="1646074"/>
                </a:cubicBezTo>
                <a:cubicBezTo>
                  <a:pt x="4218800" y="1674609"/>
                  <a:pt x="4212657" y="1694179"/>
                  <a:pt x="4239118" y="1711322"/>
                </a:cubicBezTo>
                <a:cubicBezTo>
                  <a:pt x="4259911" y="1724790"/>
                  <a:pt x="4292111" y="1726889"/>
                  <a:pt x="4310650" y="1715963"/>
                </a:cubicBezTo>
                <a:cubicBezTo>
                  <a:pt x="4330485" y="1704283"/>
                  <a:pt x="4343420" y="1740629"/>
                  <a:pt x="4342067" y="1804252"/>
                </a:cubicBezTo>
                <a:cubicBezTo>
                  <a:pt x="4339952" y="1903407"/>
                  <a:pt x="4336098" y="1907181"/>
                  <a:pt x="4295950" y="1849751"/>
                </a:cubicBezTo>
                <a:cubicBezTo>
                  <a:pt x="4269142" y="1811400"/>
                  <a:pt x="4230773" y="1794829"/>
                  <a:pt x="4196998" y="1806973"/>
                </a:cubicBezTo>
                <a:cubicBezTo>
                  <a:pt x="4166657" y="1817881"/>
                  <a:pt x="4142175" y="1812278"/>
                  <a:pt x="4142552" y="1794551"/>
                </a:cubicBezTo>
                <a:cubicBezTo>
                  <a:pt x="4142938" y="1776826"/>
                  <a:pt x="4120783" y="1761856"/>
                  <a:pt x="4093333" y="1761271"/>
                </a:cubicBezTo>
                <a:cubicBezTo>
                  <a:pt x="4065883" y="1760731"/>
                  <a:pt x="4043107" y="1775191"/>
                  <a:pt x="4042718" y="1793489"/>
                </a:cubicBezTo>
                <a:cubicBezTo>
                  <a:pt x="4042332" y="1811790"/>
                  <a:pt x="4020289" y="1826272"/>
                  <a:pt x="3993749" y="1825707"/>
                </a:cubicBezTo>
                <a:lnTo>
                  <a:pt x="3993749" y="1825756"/>
                </a:lnTo>
                <a:cubicBezTo>
                  <a:pt x="3967208" y="1825216"/>
                  <a:pt x="3928060" y="1850539"/>
                  <a:pt x="3906789" y="1882125"/>
                </a:cubicBezTo>
                <a:cubicBezTo>
                  <a:pt x="3870669" y="1935758"/>
                  <a:pt x="3869474" y="1935546"/>
                  <a:pt x="3888569" y="1879011"/>
                </a:cubicBezTo>
                <a:cubicBezTo>
                  <a:pt x="3899810" y="1845711"/>
                  <a:pt x="3909470" y="1797274"/>
                  <a:pt x="3910023" y="1771320"/>
                </a:cubicBezTo>
                <a:cubicBezTo>
                  <a:pt x="3910563" y="1745366"/>
                  <a:pt x="3933486" y="1724567"/>
                  <a:pt x="3960936" y="1725153"/>
                </a:cubicBezTo>
                <a:cubicBezTo>
                  <a:pt x="3988386" y="1725693"/>
                  <a:pt x="4011338" y="1702888"/>
                  <a:pt x="4011945" y="1674356"/>
                </a:cubicBezTo>
                <a:cubicBezTo>
                  <a:pt x="4012640" y="1643221"/>
                  <a:pt x="3997265" y="1631753"/>
                  <a:pt x="3973596" y="1645694"/>
                </a:cubicBezTo>
                <a:cubicBezTo>
                  <a:pt x="3946706" y="1661532"/>
                  <a:pt x="3941663" y="1650600"/>
                  <a:pt x="3957703" y="1611316"/>
                </a:cubicBezTo>
                <a:cubicBezTo>
                  <a:pt x="3970641" y="1579628"/>
                  <a:pt x="3981344" y="1547453"/>
                  <a:pt x="3981507" y="1539804"/>
                </a:cubicBezTo>
                <a:cubicBezTo>
                  <a:pt x="3981669" y="1532156"/>
                  <a:pt x="3996298" y="1526170"/>
                  <a:pt x="4014021" y="1526547"/>
                </a:cubicBezTo>
                <a:cubicBezTo>
                  <a:pt x="4031748" y="1526933"/>
                  <a:pt x="4037190" y="1549509"/>
                  <a:pt x="4026073" y="1576735"/>
                </a:cubicBezTo>
                <a:cubicBezTo>
                  <a:pt x="4014955" y="1603962"/>
                  <a:pt x="4019927" y="1626533"/>
                  <a:pt x="4037146" y="1626900"/>
                </a:cubicBezTo>
                <a:cubicBezTo>
                  <a:pt x="4099774" y="1628228"/>
                  <a:pt x="4110280" y="1584905"/>
                  <a:pt x="4064076" y="1515855"/>
                </a:cubicBezTo>
                <a:cubicBezTo>
                  <a:pt x="4004114" y="1426243"/>
                  <a:pt x="4002132" y="1408905"/>
                  <a:pt x="4107246" y="1409739"/>
                </a:cubicBezTo>
                <a:close/>
                <a:moveTo>
                  <a:pt x="4202284" y="1476035"/>
                </a:moveTo>
                <a:cubicBezTo>
                  <a:pt x="4175626" y="1475340"/>
                  <a:pt x="4149731" y="1504139"/>
                  <a:pt x="4166190" y="1532083"/>
                </a:cubicBezTo>
                <a:cubicBezTo>
                  <a:pt x="4176354" y="1549343"/>
                  <a:pt x="4198752" y="1563744"/>
                  <a:pt x="4215970" y="1564110"/>
                </a:cubicBezTo>
                <a:cubicBezTo>
                  <a:pt x="4251741" y="1564881"/>
                  <a:pt x="4258601" y="1519910"/>
                  <a:pt x="4227639" y="1487598"/>
                </a:cubicBezTo>
                <a:cubicBezTo>
                  <a:pt x="4220130" y="1479758"/>
                  <a:pt x="4211171" y="1476248"/>
                  <a:pt x="4202284" y="1476035"/>
                </a:cubicBezTo>
                <a:close/>
                <a:moveTo>
                  <a:pt x="1020880" y="1488708"/>
                </a:moveTo>
                <a:lnTo>
                  <a:pt x="1020916" y="1488720"/>
                </a:lnTo>
                <a:cubicBezTo>
                  <a:pt x="1063404" y="1489260"/>
                  <a:pt x="1079545" y="1508806"/>
                  <a:pt x="1110239" y="1557905"/>
                </a:cubicBezTo>
                <a:cubicBezTo>
                  <a:pt x="1189847" y="1685246"/>
                  <a:pt x="1175930" y="2134480"/>
                  <a:pt x="1089537" y="2226212"/>
                </a:cubicBezTo>
                <a:cubicBezTo>
                  <a:pt x="1000129" y="2321145"/>
                  <a:pt x="897604" y="2310058"/>
                  <a:pt x="791023" y="2193958"/>
                </a:cubicBezTo>
                <a:cubicBezTo>
                  <a:pt x="682122" y="2075327"/>
                  <a:pt x="652529" y="1879923"/>
                  <a:pt x="713179" y="1679796"/>
                </a:cubicBezTo>
                <a:cubicBezTo>
                  <a:pt x="753054" y="1548228"/>
                  <a:pt x="767312" y="1535462"/>
                  <a:pt x="907133" y="1506142"/>
                </a:cubicBezTo>
                <a:cubicBezTo>
                  <a:pt x="960410" y="1494971"/>
                  <a:pt x="995393" y="1488397"/>
                  <a:pt x="1020881" y="1488708"/>
                </a:cubicBezTo>
                <a:close/>
                <a:moveTo>
                  <a:pt x="5397937" y="1595707"/>
                </a:moveTo>
                <a:cubicBezTo>
                  <a:pt x="5403763" y="1594936"/>
                  <a:pt x="5407572" y="1605532"/>
                  <a:pt x="5408210" y="1630896"/>
                </a:cubicBezTo>
                <a:cubicBezTo>
                  <a:pt x="5409268" y="1672568"/>
                  <a:pt x="5430932" y="1685473"/>
                  <a:pt x="5484861" y="1676610"/>
                </a:cubicBezTo>
                <a:cubicBezTo>
                  <a:pt x="5526199" y="1669810"/>
                  <a:pt x="5560067" y="1661913"/>
                  <a:pt x="5560128" y="1659045"/>
                </a:cubicBezTo>
                <a:cubicBezTo>
                  <a:pt x="5560197" y="1656174"/>
                  <a:pt x="5600992" y="1648004"/>
                  <a:pt x="5650823" y="1640884"/>
                </a:cubicBezTo>
                <a:cubicBezTo>
                  <a:pt x="5735865" y="1628725"/>
                  <a:pt x="5744619" y="1639790"/>
                  <a:pt x="5793409" y="1821411"/>
                </a:cubicBezTo>
                <a:cubicBezTo>
                  <a:pt x="5836921" y="1983380"/>
                  <a:pt x="5838571" y="2044598"/>
                  <a:pt x="5803456" y="2197108"/>
                </a:cubicBezTo>
                <a:cubicBezTo>
                  <a:pt x="5780382" y="2297315"/>
                  <a:pt x="5735697" y="2397482"/>
                  <a:pt x="5704170" y="2419698"/>
                </a:cubicBezTo>
                <a:cubicBezTo>
                  <a:pt x="5618403" y="2480127"/>
                  <a:pt x="5545901" y="2467102"/>
                  <a:pt x="5449590" y="2373949"/>
                </a:cubicBezTo>
                <a:cubicBezTo>
                  <a:pt x="5336404" y="2264476"/>
                  <a:pt x="5299606" y="2154096"/>
                  <a:pt x="5305942" y="1942992"/>
                </a:cubicBezTo>
                <a:cubicBezTo>
                  <a:pt x="5309839" y="1812692"/>
                  <a:pt x="5372678" y="1598783"/>
                  <a:pt x="5397937" y="1595707"/>
                </a:cubicBezTo>
                <a:close/>
                <a:moveTo>
                  <a:pt x="797573" y="1824227"/>
                </a:moveTo>
                <a:cubicBezTo>
                  <a:pt x="707793" y="1822313"/>
                  <a:pt x="750379" y="2132969"/>
                  <a:pt x="848893" y="2198599"/>
                </a:cubicBezTo>
                <a:cubicBezTo>
                  <a:pt x="970966" y="2279922"/>
                  <a:pt x="1040822" y="2208839"/>
                  <a:pt x="1095657" y="1947360"/>
                </a:cubicBezTo>
                <a:cubicBezTo>
                  <a:pt x="1118451" y="1838674"/>
                  <a:pt x="1114186" y="1825885"/>
                  <a:pt x="1058585" y="1836172"/>
                </a:cubicBezTo>
                <a:cubicBezTo>
                  <a:pt x="1014090" y="1844408"/>
                  <a:pt x="998051" y="1871744"/>
                  <a:pt x="1003626" y="1929843"/>
                </a:cubicBezTo>
                <a:cubicBezTo>
                  <a:pt x="1015563" y="2054216"/>
                  <a:pt x="977115" y="2160899"/>
                  <a:pt x="920818" y="2159699"/>
                </a:cubicBezTo>
                <a:cubicBezTo>
                  <a:pt x="855604" y="2158309"/>
                  <a:pt x="805787" y="2021002"/>
                  <a:pt x="850993" y="1967263"/>
                </a:cubicBezTo>
                <a:cubicBezTo>
                  <a:pt x="895555" y="1914299"/>
                  <a:pt x="862425" y="1825608"/>
                  <a:pt x="797573" y="1824227"/>
                </a:cubicBezTo>
                <a:close/>
                <a:moveTo>
                  <a:pt x="5716973" y="1895751"/>
                </a:moveTo>
                <a:cubicBezTo>
                  <a:pt x="5683090" y="1893807"/>
                  <a:pt x="5652577" y="1969954"/>
                  <a:pt x="5645549" y="2092268"/>
                </a:cubicBezTo>
                <a:cubicBezTo>
                  <a:pt x="5633442" y="2302854"/>
                  <a:pt x="5580506" y="2373896"/>
                  <a:pt x="5510026" y="2274097"/>
                </a:cubicBezTo>
                <a:cubicBezTo>
                  <a:pt x="5477680" y="2228292"/>
                  <a:pt x="5469705" y="2167486"/>
                  <a:pt x="5485327" y="2085539"/>
                </a:cubicBezTo>
                <a:cubicBezTo>
                  <a:pt x="5512266" y="1944218"/>
                  <a:pt x="5459985" y="1887989"/>
                  <a:pt x="5376257" y="1968230"/>
                </a:cubicBezTo>
                <a:cubicBezTo>
                  <a:pt x="5330574" y="2012010"/>
                  <a:pt x="5327720" y="2033252"/>
                  <a:pt x="5360244" y="2087889"/>
                </a:cubicBezTo>
                <a:cubicBezTo>
                  <a:pt x="5381993" y="2124428"/>
                  <a:pt x="5399383" y="2173637"/>
                  <a:pt x="5398880" y="2197263"/>
                </a:cubicBezTo>
                <a:cubicBezTo>
                  <a:pt x="5398415" y="2220891"/>
                  <a:pt x="5420584" y="2274022"/>
                  <a:pt x="5448206" y="2315300"/>
                </a:cubicBezTo>
                <a:cubicBezTo>
                  <a:pt x="5503533" y="2397988"/>
                  <a:pt x="5601564" y="2415651"/>
                  <a:pt x="5652016" y="2352017"/>
                </a:cubicBezTo>
                <a:cubicBezTo>
                  <a:pt x="5697574" y="2294554"/>
                  <a:pt x="5774359" y="1964126"/>
                  <a:pt x="5751266" y="1924914"/>
                </a:cubicBezTo>
                <a:cubicBezTo>
                  <a:pt x="5739969" y="1905741"/>
                  <a:pt x="5728269" y="1896400"/>
                  <a:pt x="5716973" y="1895751"/>
                </a:cubicBezTo>
                <a:close/>
                <a:moveTo>
                  <a:pt x="4299482" y="1971905"/>
                </a:moveTo>
                <a:cubicBezTo>
                  <a:pt x="4300454" y="1971850"/>
                  <a:pt x="4301435" y="1971862"/>
                  <a:pt x="4302417" y="1971941"/>
                </a:cubicBezTo>
                <a:cubicBezTo>
                  <a:pt x="4328579" y="1973948"/>
                  <a:pt x="4357305" y="2020999"/>
                  <a:pt x="4362960" y="2094119"/>
                </a:cubicBezTo>
                <a:cubicBezTo>
                  <a:pt x="4367459" y="2152310"/>
                  <a:pt x="4358815" y="2199649"/>
                  <a:pt x="4343749" y="2199329"/>
                </a:cubicBezTo>
                <a:cubicBezTo>
                  <a:pt x="4299117" y="2198379"/>
                  <a:pt x="4248419" y="2085508"/>
                  <a:pt x="4263638" y="2021008"/>
                </a:cubicBezTo>
                <a:cubicBezTo>
                  <a:pt x="4271438" y="1987955"/>
                  <a:pt x="4284892" y="1972688"/>
                  <a:pt x="4299482" y="1971906"/>
                </a:cubicBezTo>
                <a:close/>
                <a:moveTo>
                  <a:pt x="3874776" y="2022869"/>
                </a:moveTo>
                <a:cubicBezTo>
                  <a:pt x="3906064" y="2023564"/>
                  <a:pt x="3890837" y="2191938"/>
                  <a:pt x="3854420" y="2248156"/>
                </a:cubicBezTo>
                <a:cubicBezTo>
                  <a:pt x="3841923" y="2267447"/>
                  <a:pt x="3856667" y="2288664"/>
                  <a:pt x="3887161" y="2295277"/>
                </a:cubicBezTo>
                <a:cubicBezTo>
                  <a:pt x="3917660" y="2301892"/>
                  <a:pt x="3958874" y="2359152"/>
                  <a:pt x="3978715" y="2422550"/>
                </a:cubicBezTo>
                <a:cubicBezTo>
                  <a:pt x="4020512" y="2556111"/>
                  <a:pt x="4081516" y="2592061"/>
                  <a:pt x="4119130" y="2505266"/>
                </a:cubicBezTo>
                <a:cubicBezTo>
                  <a:pt x="4133547" y="2471999"/>
                  <a:pt x="4166539" y="2445219"/>
                  <a:pt x="4192464" y="2445771"/>
                </a:cubicBezTo>
                <a:cubicBezTo>
                  <a:pt x="4218389" y="2446308"/>
                  <a:pt x="4246214" y="2428163"/>
                  <a:pt x="4254319" y="2405450"/>
                </a:cubicBezTo>
                <a:cubicBezTo>
                  <a:pt x="4262441" y="2382737"/>
                  <a:pt x="4245387" y="2363660"/>
                  <a:pt x="4216411" y="2363042"/>
                </a:cubicBezTo>
                <a:cubicBezTo>
                  <a:pt x="4152020" y="2361676"/>
                  <a:pt x="4150299" y="2327176"/>
                  <a:pt x="4210720" y="2248132"/>
                </a:cubicBezTo>
                <a:cubicBezTo>
                  <a:pt x="4251847" y="2194325"/>
                  <a:pt x="4258618" y="2193707"/>
                  <a:pt x="4276178" y="2242559"/>
                </a:cubicBezTo>
                <a:cubicBezTo>
                  <a:pt x="4286944" y="2272514"/>
                  <a:pt x="4316783" y="2289488"/>
                  <a:pt x="4342472" y="2280254"/>
                </a:cubicBezTo>
                <a:cubicBezTo>
                  <a:pt x="4377811" y="2267548"/>
                  <a:pt x="4398933" y="2326869"/>
                  <a:pt x="4429242" y="2524012"/>
                </a:cubicBezTo>
                <a:cubicBezTo>
                  <a:pt x="4486636" y="2897327"/>
                  <a:pt x="4490229" y="2884549"/>
                  <a:pt x="4327390" y="2883469"/>
                </a:cubicBezTo>
                <a:cubicBezTo>
                  <a:pt x="4231788" y="2882774"/>
                  <a:pt x="4186251" y="2868402"/>
                  <a:pt x="4186880" y="2838889"/>
                </a:cubicBezTo>
                <a:cubicBezTo>
                  <a:pt x="4188207" y="2776296"/>
                  <a:pt x="4130503" y="2783773"/>
                  <a:pt x="4090756" y="2851370"/>
                </a:cubicBezTo>
                <a:cubicBezTo>
                  <a:pt x="4065474" y="2894367"/>
                  <a:pt x="4014283" y="2908013"/>
                  <a:pt x="3888223" y="2905329"/>
                </a:cubicBezTo>
                <a:cubicBezTo>
                  <a:pt x="3795440" y="2903352"/>
                  <a:pt x="3719813" y="2888792"/>
                  <a:pt x="3720149" y="2872932"/>
                </a:cubicBezTo>
                <a:cubicBezTo>
                  <a:pt x="3720535" y="2857073"/>
                  <a:pt x="3691756" y="2851019"/>
                  <a:pt x="3656314" y="2859484"/>
                </a:cubicBezTo>
                <a:cubicBezTo>
                  <a:pt x="3602253" y="2872394"/>
                  <a:pt x="3596465" y="2863517"/>
                  <a:pt x="3620339" y="2804344"/>
                </a:cubicBezTo>
                <a:cubicBezTo>
                  <a:pt x="3636342" y="2764673"/>
                  <a:pt x="3672217" y="2738550"/>
                  <a:pt x="3702347" y="2744693"/>
                </a:cubicBezTo>
                <a:cubicBezTo>
                  <a:pt x="3732750" y="2750891"/>
                  <a:pt x="3756375" y="2733421"/>
                  <a:pt x="3756995" y="2704266"/>
                </a:cubicBezTo>
                <a:cubicBezTo>
                  <a:pt x="3757535" y="2676012"/>
                  <a:pt x="3736693" y="2652439"/>
                  <a:pt x="3710520" y="2651882"/>
                </a:cubicBezTo>
                <a:cubicBezTo>
                  <a:pt x="3647096" y="2650531"/>
                  <a:pt x="3705730" y="2451142"/>
                  <a:pt x="3781384" y="2410892"/>
                </a:cubicBezTo>
                <a:cubicBezTo>
                  <a:pt x="3818113" y="2391350"/>
                  <a:pt x="3824255" y="2370417"/>
                  <a:pt x="3801621" y="2341933"/>
                </a:cubicBezTo>
                <a:cubicBezTo>
                  <a:pt x="3764559" y="2295287"/>
                  <a:pt x="3827307" y="2021858"/>
                  <a:pt x="3874776" y="2022869"/>
                </a:cubicBezTo>
                <a:close/>
                <a:moveTo>
                  <a:pt x="4347388" y="2465698"/>
                </a:moveTo>
                <a:cubicBezTo>
                  <a:pt x="4318414" y="2465003"/>
                  <a:pt x="4294203" y="2488294"/>
                  <a:pt x="4293587" y="2517270"/>
                </a:cubicBezTo>
                <a:cubicBezTo>
                  <a:pt x="4292329" y="2576023"/>
                  <a:pt x="4364157" y="2567324"/>
                  <a:pt x="4386036" y="2506066"/>
                </a:cubicBezTo>
                <a:cubicBezTo>
                  <a:pt x="4393745" y="2484488"/>
                  <a:pt x="4376365" y="2466315"/>
                  <a:pt x="4347388" y="2465698"/>
                </a:cubicBezTo>
                <a:close/>
                <a:moveTo>
                  <a:pt x="3878117" y="2489014"/>
                </a:moveTo>
                <a:cubicBezTo>
                  <a:pt x="3826664" y="2487918"/>
                  <a:pt x="3811147" y="2526849"/>
                  <a:pt x="3847821" y="2565120"/>
                </a:cubicBezTo>
                <a:cubicBezTo>
                  <a:pt x="3873836" y="2592270"/>
                  <a:pt x="3926466" y="2563318"/>
                  <a:pt x="3927360" y="2521363"/>
                </a:cubicBezTo>
                <a:cubicBezTo>
                  <a:pt x="3927745" y="2504145"/>
                  <a:pt x="3905567" y="2489598"/>
                  <a:pt x="3878117" y="2489014"/>
                </a:cubicBezTo>
                <a:close/>
                <a:moveTo>
                  <a:pt x="4009046" y="2591670"/>
                </a:moveTo>
                <a:cubicBezTo>
                  <a:pt x="3981595" y="2591132"/>
                  <a:pt x="3958820" y="2605551"/>
                  <a:pt x="3958431" y="2623852"/>
                </a:cubicBezTo>
                <a:cubicBezTo>
                  <a:pt x="3958045" y="2642152"/>
                  <a:pt x="3980176" y="2657610"/>
                  <a:pt x="4007626" y="2658194"/>
                </a:cubicBezTo>
                <a:cubicBezTo>
                  <a:pt x="4035076" y="2658732"/>
                  <a:pt x="4057852" y="2644277"/>
                  <a:pt x="4058241" y="2625976"/>
                </a:cubicBezTo>
                <a:cubicBezTo>
                  <a:pt x="4058627" y="2607675"/>
                  <a:pt x="4036495" y="2592254"/>
                  <a:pt x="4009046" y="2591670"/>
                </a:cubicBezTo>
                <a:close/>
                <a:moveTo>
                  <a:pt x="4204718" y="2593949"/>
                </a:moveTo>
                <a:cubicBezTo>
                  <a:pt x="4203062" y="2593876"/>
                  <a:pt x="4201367" y="2593948"/>
                  <a:pt x="4199647" y="2594212"/>
                </a:cubicBezTo>
                <a:cubicBezTo>
                  <a:pt x="4185948" y="2596242"/>
                  <a:pt x="4170657" y="2608620"/>
                  <a:pt x="4163052" y="2629915"/>
                </a:cubicBezTo>
                <a:cubicBezTo>
                  <a:pt x="4155269" y="2651719"/>
                  <a:pt x="4166964" y="2663937"/>
                  <a:pt x="4189087" y="2657085"/>
                </a:cubicBezTo>
                <a:cubicBezTo>
                  <a:pt x="4211204" y="2650239"/>
                  <a:pt x="4228412" y="2633750"/>
                  <a:pt x="4227317" y="2620452"/>
                </a:cubicBezTo>
                <a:cubicBezTo>
                  <a:pt x="4225899" y="2603008"/>
                  <a:pt x="4216313" y="2594461"/>
                  <a:pt x="4204718" y="2593950"/>
                </a:cubicBezTo>
                <a:close/>
                <a:moveTo>
                  <a:pt x="2083098" y="2690472"/>
                </a:moveTo>
                <a:cubicBezTo>
                  <a:pt x="2084476" y="2690472"/>
                  <a:pt x="2085923" y="2690551"/>
                  <a:pt x="2087429" y="2690698"/>
                </a:cubicBezTo>
                <a:cubicBezTo>
                  <a:pt x="2094305" y="2691469"/>
                  <a:pt x="2102545" y="2693587"/>
                  <a:pt x="2112152" y="2697523"/>
                </a:cubicBezTo>
                <a:cubicBezTo>
                  <a:pt x="2140862" y="2709243"/>
                  <a:pt x="2193963" y="2719448"/>
                  <a:pt x="2230147" y="2720219"/>
                </a:cubicBezTo>
                <a:cubicBezTo>
                  <a:pt x="2266330" y="2720990"/>
                  <a:pt x="2287141" y="2735223"/>
                  <a:pt x="2276383" y="2751828"/>
                </a:cubicBezTo>
                <a:cubicBezTo>
                  <a:pt x="2265628" y="2768430"/>
                  <a:pt x="2278920" y="2805097"/>
                  <a:pt x="2305951" y="2833304"/>
                </a:cubicBezTo>
                <a:cubicBezTo>
                  <a:pt x="2362052" y="2891848"/>
                  <a:pt x="2366783" y="2982202"/>
                  <a:pt x="2319816" y="3098242"/>
                </a:cubicBezTo>
                <a:cubicBezTo>
                  <a:pt x="2287219" y="3178778"/>
                  <a:pt x="2200883" y="3220194"/>
                  <a:pt x="2123655" y="3192366"/>
                </a:cubicBezTo>
                <a:cubicBezTo>
                  <a:pt x="2100830" y="3184140"/>
                  <a:pt x="2089795" y="3165598"/>
                  <a:pt x="2099170" y="3151127"/>
                </a:cubicBezTo>
                <a:cubicBezTo>
                  <a:pt x="2108547" y="3136657"/>
                  <a:pt x="2094337" y="3105829"/>
                  <a:pt x="2067574" y="3082635"/>
                </a:cubicBezTo>
                <a:cubicBezTo>
                  <a:pt x="1995038" y="3019776"/>
                  <a:pt x="2006690" y="2917561"/>
                  <a:pt x="2083885" y="2939515"/>
                </a:cubicBezTo>
                <a:cubicBezTo>
                  <a:pt x="2180280" y="2966929"/>
                  <a:pt x="2210221" y="2884350"/>
                  <a:pt x="2128845" y="2815536"/>
                </a:cubicBezTo>
                <a:cubicBezTo>
                  <a:pt x="2059122" y="2756573"/>
                  <a:pt x="2040381" y="2690205"/>
                  <a:pt x="2083098" y="2690471"/>
                </a:cubicBezTo>
                <a:close/>
                <a:moveTo>
                  <a:pt x="2776082" y="2700065"/>
                </a:moveTo>
                <a:cubicBezTo>
                  <a:pt x="2778207" y="2700004"/>
                  <a:pt x="2780339" y="2700068"/>
                  <a:pt x="2782453" y="2700182"/>
                </a:cubicBezTo>
                <a:cubicBezTo>
                  <a:pt x="2808771" y="2701842"/>
                  <a:pt x="2833744" y="2718033"/>
                  <a:pt x="2845215" y="2749940"/>
                </a:cubicBezTo>
                <a:cubicBezTo>
                  <a:pt x="2855164" y="2777616"/>
                  <a:pt x="2884169" y="2800708"/>
                  <a:pt x="2909660" y="2801250"/>
                </a:cubicBezTo>
                <a:cubicBezTo>
                  <a:pt x="2962623" y="2802370"/>
                  <a:pt x="2970497" y="2921269"/>
                  <a:pt x="2919587" y="2951255"/>
                </a:cubicBezTo>
                <a:cubicBezTo>
                  <a:pt x="2867505" y="2981933"/>
                  <a:pt x="2877784" y="3066906"/>
                  <a:pt x="2933727" y="3068098"/>
                </a:cubicBezTo>
                <a:cubicBezTo>
                  <a:pt x="2961453" y="3068635"/>
                  <a:pt x="2983006" y="3098726"/>
                  <a:pt x="2982218" y="3135696"/>
                </a:cubicBezTo>
                <a:cubicBezTo>
                  <a:pt x="2980512" y="3216094"/>
                  <a:pt x="2954773" y="3218895"/>
                  <a:pt x="2878649" y="3146996"/>
                </a:cubicBezTo>
                <a:cubicBezTo>
                  <a:pt x="2825700" y="3096983"/>
                  <a:pt x="2817639" y="3098159"/>
                  <a:pt x="2776189" y="3161494"/>
                </a:cubicBezTo>
                <a:cubicBezTo>
                  <a:pt x="2729005" y="3233590"/>
                  <a:pt x="2723759" y="3235455"/>
                  <a:pt x="2654125" y="3205848"/>
                </a:cubicBezTo>
                <a:cubicBezTo>
                  <a:pt x="2620853" y="3191703"/>
                  <a:pt x="2625142" y="3172281"/>
                  <a:pt x="2672596" y="3121687"/>
                </a:cubicBezTo>
                <a:cubicBezTo>
                  <a:pt x="2732361" y="3057965"/>
                  <a:pt x="2732069" y="3054400"/>
                  <a:pt x="2663969" y="3006765"/>
                </a:cubicBezTo>
                <a:cubicBezTo>
                  <a:pt x="2597699" y="2960411"/>
                  <a:pt x="2591632" y="2827782"/>
                  <a:pt x="2655843" y="2829149"/>
                </a:cubicBezTo>
                <a:cubicBezTo>
                  <a:pt x="2669875" y="2829461"/>
                  <a:pt x="2689857" y="2799929"/>
                  <a:pt x="2700206" y="2763532"/>
                </a:cubicBezTo>
                <a:cubicBezTo>
                  <a:pt x="2711820" y="2722695"/>
                  <a:pt x="2744198" y="2700869"/>
                  <a:pt x="2776082" y="2700062"/>
                </a:cubicBezTo>
                <a:close/>
                <a:moveTo>
                  <a:pt x="4354941" y="2706795"/>
                </a:moveTo>
                <a:cubicBezTo>
                  <a:pt x="4319763" y="2707490"/>
                  <a:pt x="4288499" y="2736465"/>
                  <a:pt x="4306319" y="2766721"/>
                </a:cubicBezTo>
                <a:cubicBezTo>
                  <a:pt x="4316485" y="2783980"/>
                  <a:pt x="4338015" y="2798404"/>
                  <a:pt x="4354154" y="2798748"/>
                </a:cubicBezTo>
                <a:cubicBezTo>
                  <a:pt x="4400751" y="2799736"/>
                  <a:pt x="4426466" y="2740393"/>
                  <a:pt x="4389747" y="2716604"/>
                </a:cubicBezTo>
                <a:cubicBezTo>
                  <a:pt x="4378813" y="2709519"/>
                  <a:pt x="4366665" y="2706574"/>
                  <a:pt x="4354941" y="2706795"/>
                </a:cubicBezTo>
                <a:close/>
                <a:moveTo>
                  <a:pt x="2464204" y="2725339"/>
                </a:moveTo>
                <a:lnTo>
                  <a:pt x="2464204" y="2725339"/>
                </a:lnTo>
                <a:cubicBezTo>
                  <a:pt x="2467061" y="2725277"/>
                  <a:pt x="2470004" y="2725277"/>
                  <a:pt x="2473022" y="2725339"/>
                </a:cubicBezTo>
                <a:cubicBezTo>
                  <a:pt x="2519850" y="2726343"/>
                  <a:pt x="2557842" y="2742143"/>
                  <a:pt x="2557453" y="2760444"/>
                </a:cubicBezTo>
                <a:cubicBezTo>
                  <a:pt x="2557067" y="2778743"/>
                  <a:pt x="2527681" y="2793060"/>
                  <a:pt x="2492161" y="2792304"/>
                </a:cubicBezTo>
                <a:cubicBezTo>
                  <a:pt x="2456641" y="2791533"/>
                  <a:pt x="2418653" y="2775799"/>
                  <a:pt x="2407730" y="2757258"/>
                </a:cubicBezTo>
                <a:cubicBezTo>
                  <a:pt x="2397175" y="2739332"/>
                  <a:pt x="2421351" y="2726055"/>
                  <a:pt x="2464204" y="2725315"/>
                </a:cubicBezTo>
                <a:close/>
                <a:moveTo>
                  <a:pt x="3901706" y="2768582"/>
                </a:moveTo>
                <a:cubicBezTo>
                  <a:pt x="3897724" y="2768271"/>
                  <a:pt x="3893353" y="2769426"/>
                  <a:pt x="3888712" y="2772150"/>
                </a:cubicBezTo>
                <a:cubicBezTo>
                  <a:pt x="3870173" y="2783070"/>
                  <a:pt x="3854691" y="2806132"/>
                  <a:pt x="3854324" y="2823353"/>
                </a:cubicBezTo>
                <a:cubicBezTo>
                  <a:pt x="3853939" y="2840572"/>
                  <a:pt x="3868647" y="2854966"/>
                  <a:pt x="3886946" y="2855356"/>
                </a:cubicBezTo>
                <a:cubicBezTo>
                  <a:pt x="3905247" y="2855740"/>
                  <a:pt x="3920727" y="2832732"/>
                  <a:pt x="3921334" y="2804201"/>
                </a:cubicBezTo>
                <a:cubicBezTo>
                  <a:pt x="3921796" y="2782804"/>
                  <a:pt x="3913619" y="2769366"/>
                  <a:pt x="3901706" y="2768582"/>
                </a:cubicBezTo>
                <a:close/>
                <a:moveTo>
                  <a:pt x="2770342" y="2838173"/>
                </a:moveTo>
                <a:cubicBezTo>
                  <a:pt x="2718754" y="2839230"/>
                  <a:pt x="2676535" y="2884048"/>
                  <a:pt x="2701901" y="2927118"/>
                </a:cubicBezTo>
                <a:cubicBezTo>
                  <a:pt x="2731547" y="2977453"/>
                  <a:pt x="2770189" y="2973900"/>
                  <a:pt x="2820122" y="2916271"/>
                </a:cubicBezTo>
                <a:cubicBezTo>
                  <a:pt x="2854347" y="2876773"/>
                  <a:pt x="2851829" y="2863368"/>
                  <a:pt x="2806818" y="2844986"/>
                </a:cubicBezTo>
                <a:cubicBezTo>
                  <a:pt x="2794627" y="2840008"/>
                  <a:pt x="2782247" y="2837925"/>
                  <a:pt x="2770342" y="2838173"/>
                </a:cubicBezTo>
                <a:close/>
                <a:moveTo>
                  <a:pt x="2230923" y="3002377"/>
                </a:moveTo>
                <a:cubicBezTo>
                  <a:pt x="2195423" y="3002762"/>
                  <a:pt x="2152210" y="3032853"/>
                  <a:pt x="2151384" y="3071633"/>
                </a:cubicBezTo>
                <a:cubicBezTo>
                  <a:pt x="2150251" y="3124835"/>
                  <a:pt x="2235788" y="3136276"/>
                  <a:pt x="2267590" y="3087181"/>
                </a:cubicBezTo>
                <a:cubicBezTo>
                  <a:pt x="2279338" y="3069121"/>
                  <a:pt x="2280403" y="3039858"/>
                  <a:pt x="2269916" y="3022125"/>
                </a:cubicBezTo>
                <a:cubicBezTo>
                  <a:pt x="2261653" y="3008104"/>
                  <a:pt x="2247131" y="3002184"/>
                  <a:pt x="2230994" y="3002377"/>
                </a:cubicBezTo>
                <a:close/>
                <a:moveTo>
                  <a:pt x="753723" y="3099913"/>
                </a:moveTo>
                <a:cubicBezTo>
                  <a:pt x="755658" y="3099907"/>
                  <a:pt x="757699" y="3099975"/>
                  <a:pt x="759833" y="3100103"/>
                </a:cubicBezTo>
                <a:cubicBezTo>
                  <a:pt x="772652" y="3100953"/>
                  <a:pt x="789265" y="3104471"/>
                  <a:pt x="810770" y="3110114"/>
                </a:cubicBezTo>
                <a:cubicBezTo>
                  <a:pt x="935881" y="3142962"/>
                  <a:pt x="936000" y="3144414"/>
                  <a:pt x="819266" y="3210062"/>
                </a:cubicBezTo>
                <a:cubicBezTo>
                  <a:pt x="707902" y="3272690"/>
                  <a:pt x="684010" y="3343548"/>
                  <a:pt x="763317" y="3375937"/>
                </a:cubicBezTo>
                <a:cubicBezTo>
                  <a:pt x="790440" y="3387013"/>
                  <a:pt x="804036" y="3409265"/>
                  <a:pt x="793564" y="3425432"/>
                </a:cubicBezTo>
                <a:cubicBezTo>
                  <a:pt x="783092" y="3441600"/>
                  <a:pt x="746856" y="3454241"/>
                  <a:pt x="713047" y="3453521"/>
                </a:cubicBezTo>
                <a:cubicBezTo>
                  <a:pt x="669482" y="3452579"/>
                  <a:pt x="656720" y="3434274"/>
                  <a:pt x="669138" y="3390602"/>
                </a:cubicBezTo>
                <a:cubicBezTo>
                  <a:pt x="679652" y="3353631"/>
                  <a:pt x="665778" y="3320488"/>
                  <a:pt x="634475" y="3307706"/>
                </a:cubicBezTo>
                <a:cubicBezTo>
                  <a:pt x="560406" y="3277462"/>
                  <a:pt x="571127" y="3217504"/>
                  <a:pt x="650309" y="3219190"/>
                </a:cubicBezTo>
                <a:cubicBezTo>
                  <a:pt x="694882" y="3220139"/>
                  <a:pt x="717363" y="3198394"/>
                  <a:pt x="718321" y="3153394"/>
                </a:cubicBezTo>
                <a:cubicBezTo>
                  <a:pt x="719093" y="3118126"/>
                  <a:pt x="725121" y="3102240"/>
                  <a:pt x="748223" y="3100151"/>
                </a:cubicBezTo>
                <a:cubicBezTo>
                  <a:pt x="749959" y="3099998"/>
                  <a:pt x="751789" y="3099919"/>
                  <a:pt x="753723" y="3099913"/>
                </a:cubicBezTo>
                <a:close/>
                <a:moveTo>
                  <a:pt x="1186937" y="3099913"/>
                </a:moveTo>
                <a:cubicBezTo>
                  <a:pt x="1213342" y="3100629"/>
                  <a:pt x="1218465" y="3114214"/>
                  <a:pt x="1217829" y="3144159"/>
                </a:cubicBezTo>
                <a:cubicBezTo>
                  <a:pt x="1217289" y="3169477"/>
                  <a:pt x="1246606" y="3198685"/>
                  <a:pt x="1283001" y="3209037"/>
                </a:cubicBezTo>
                <a:cubicBezTo>
                  <a:pt x="1369545" y="3233648"/>
                  <a:pt x="1366476" y="3288420"/>
                  <a:pt x="1277357" y="3309712"/>
                </a:cubicBezTo>
                <a:cubicBezTo>
                  <a:pt x="1193582" y="3329717"/>
                  <a:pt x="1209047" y="3418990"/>
                  <a:pt x="1293942" y="3405447"/>
                </a:cubicBezTo>
                <a:cubicBezTo>
                  <a:pt x="1326028" y="3400322"/>
                  <a:pt x="1343233" y="3410158"/>
                  <a:pt x="1332149" y="3427271"/>
                </a:cubicBezTo>
                <a:cubicBezTo>
                  <a:pt x="1321064" y="3444383"/>
                  <a:pt x="1276438" y="3464390"/>
                  <a:pt x="1233042" y="3471732"/>
                </a:cubicBezTo>
                <a:cubicBezTo>
                  <a:pt x="1059383" y="3501115"/>
                  <a:pt x="924668" y="3157891"/>
                  <a:pt x="1093593" y="3116452"/>
                </a:cubicBezTo>
                <a:cubicBezTo>
                  <a:pt x="1134703" y="3106366"/>
                  <a:pt x="1162614" y="3100566"/>
                  <a:pt x="1181376" y="3099937"/>
                </a:cubicBezTo>
                <a:cubicBezTo>
                  <a:pt x="1183331" y="3099870"/>
                  <a:pt x="1185176" y="3099864"/>
                  <a:pt x="1186937" y="3099937"/>
                </a:cubicBezTo>
                <a:close/>
                <a:moveTo>
                  <a:pt x="1134341" y="3213309"/>
                </a:moveTo>
                <a:cubicBezTo>
                  <a:pt x="1122861" y="3213718"/>
                  <a:pt x="1110465" y="3220018"/>
                  <a:pt x="1095371" y="3232019"/>
                </a:cubicBezTo>
                <a:cubicBezTo>
                  <a:pt x="1070113" y="3252089"/>
                  <a:pt x="1057362" y="3281936"/>
                  <a:pt x="1067044" y="3298376"/>
                </a:cubicBezTo>
                <a:cubicBezTo>
                  <a:pt x="1087692" y="3333436"/>
                  <a:pt x="1159785" y="3339408"/>
                  <a:pt x="1191841" y="3308685"/>
                </a:cubicBezTo>
                <a:cubicBezTo>
                  <a:pt x="1204138" y="3296901"/>
                  <a:pt x="1197757" y="3266599"/>
                  <a:pt x="1177725" y="3241374"/>
                </a:cubicBezTo>
                <a:cubicBezTo>
                  <a:pt x="1164038" y="3224149"/>
                  <a:pt x="1152064" y="3214962"/>
                  <a:pt x="1139209" y="3213499"/>
                </a:cubicBezTo>
                <a:cubicBezTo>
                  <a:pt x="1137601" y="3213316"/>
                  <a:pt x="1135981" y="3213249"/>
                  <a:pt x="1134341" y="3213310"/>
                </a:cubicBezTo>
                <a:close/>
                <a:moveTo>
                  <a:pt x="5740575" y="3294426"/>
                </a:moveTo>
                <a:cubicBezTo>
                  <a:pt x="5745593" y="3294422"/>
                  <a:pt x="5750846" y="3294487"/>
                  <a:pt x="5756337" y="3294591"/>
                </a:cubicBezTo>
                <a:cubicBezTo>
                  <a:pt x="5819306" y="3295936"/>
                  <a:pt x="5878740" y="3310476"/>
                  <a:pt x="5888424" y="3326916"/>
                </a:cubicBezTo>
                <a:cubicBezTo>
                  <a:pt x="5898107" y="3343357"/>
                  <a:pt x="5883365" y="3374831"/>
                  <a:pt x="5855635" y="3396865"/>
                </a:cubicBezTo>
                <a:cubicBezTo>
                  <a:pt x="5814506" y="3429546"/>
                  <a:pt x="5805455" y="3426989"/>
                  <a:pt x="5806391" y="3382952"/>
                </a:cubicBezTo>
                <a:cubicBezTo>
                  <a:pt x="5807749" y="3319340"/>
                  <a:pt x="5688408" y="3306543"/>
                  <a:pt x="5662289" y="3367499"/>
                </a:cubicBezTo>
                <a:cubicBezTo>
                  <a:pt x="5651738" y="3392132"/>
                  <a:pt x="5644070" y="3385279"/>
                  <a:pt x="5643246" y="3350459"/>
                </a:cubicBezTo>
                <a:cubicBezTo>
                  <a:pt x="5642248" y="3308528"/>
                  <a:pt x="5665298" y="3294476"/>
                  <a:pt x="5740575" y="3294425"/>
                </a:cubicBezTo>
                <a:close/>
                <a:moveTo>
                  <a:pt x="5381519" y="3306096"/>
                </a:moveTo>
                <a:lnTo>
                  <a:pt x="5381519" y="3306096"/>
                </a:lnTo>
                <a:cubicBezTo>
                  <a:pt x="5389905" y="3306560"/>
                  <a:pt x="5399453" y="3308263"/>
                  <a:pt x="5410072" y="3311274"/>
                </a:cubicBezTo>
                <a:cubicBezTo>
                  <a:pt x="5468068" y="3327768"/>
                  <a:pt x="5475986" y="3352793"/>
                  <a:pt x="5464660" y="3484093"/>
                </a:cubicBezTo>
                <a:cubicBezTo>
                  <a:pt x="5453432" y="3614374"/>
                  <a:pt x="5440085" y="3638965"/>
                  <a:pt x="5376364" y="3646639"/>
                </a:cubicBezTo>
                <a:cubicBezTo>
                  <a:pt x="5335066" y="3651609"/>
                  <a:pt x="5301485" y="3645793"/>
                  <a:pt x="5301742" y="3633740"/>
                </a:cubicBezTo>
                <a:cubicBezTo>
                  <a:pt x="5302051" y="3621676"/>
                  <a:pt x="5336479" y="3585047"/>
                  <a:pt x="5378369" y="3552324"/>
                </a:cubicBezTo>
                <a:cubicBezTo>
                  <a:pt x="5450522" y="3495957"/>
                  <a:pt x="5451240" y="3491476"/>
                  <a:pt x="5392663" y="3467245"/>
                </a:cubicBezTo>
                <a:cubicBezTo>
                  <a:pt x="5350904" y="3449969"/>
                  <a:pt x="5320465" y="3459325"/>
                  <a:pt x="5298866" y="3496062"/>
                </a:cubicBezTo>
                <a:cubicBezTo>
                  <a:pt x="5254316" y="3571839"/>
                  <a:pt x="5203389" y="3562799"/>
                  <a:pt x="5205164" y="3479440"/>
                </a:cubicBezTo>
                <a:cubicBezTo>
                  <a:pt x="5206014" y="3437760"/>
                  <a:pt x="5233509" y="3403364"/>
                  <a:pt x="5273546" y="3393800"/>
                </a:cubicBezTo>
                <a:cubicBezTo>
                  <a:pt x="5310350" y="3385007"/>
                  <a:pt x="5340854" y="3358480"/>
                  <a:pt x="5341356" y="3334877"/>
                </a:cubicBezTo>
                <a:cubicBezTo>
                  <a:pt x="5341820" y="3314721"/>
                  <a:pt x="5356352" y="3304731"/>
                  <a:pt x="5381519" y="3306083"/>
                </a:cubicBezTo>
                <a:close/>
                <a:moveTo>
                  <a:pt x="5733201" y="3476791"/>
                </a:moveTo>
                <a:lnTo>
                  <a:pt x="5733201" y="3476791"/>
                </a:lnTo>
                <a:cubicBezTo>
                  <a:pt x="5737386" y="3476791"/>
                  <a:pt x="5741569" y="3476914"/>
                  <a:pt x="5745729" y="3477103"/>
                </a:cubicBezTo>
                <a:lnTo>
                  <a:pt x="5745729" y="3477066"/>
                </a:lnTo>
                <a:cubicBezTo>
                  <a:pt x="5845582" y="3481519"/>
                  <a:pt x="5936474" y="3532266"/>
                  <a:pt x="5934445" y="3597680"/>
                </a:cubicBezTo>
                <a:cubicBezTo>
                  <a:pt x="5933018" y="3642189"/>
                  <a:pt x="5929381" y="3642158"/>
                  <a:pt x="5902169" y="3597368"/>
                </a:cubicBezTo>
                <a:lnTo>
                  <a:pt x="5902169" y="3597307"/>
                </a:lnTo>
                <a:cubicBezTo>
                  <a:pt x="5878900" y="3558964"/>
                  <a:pt x="5856988" y="3555001"/>
                  <a:pt x="5811486" y="3580805"/>
                </a:cubicBezTo>
                <a:cubicBezTo>
                  <a:pt x="5765203" y="3607051"/>
                  <a:pt x="5738485" y="3600778"/>
                  <a:pt x="5694553" y="3553348"/>
                </a:cubicBezTo>
                <a:cubicBezTo>
                  <a:pt x="5663236" y="3519537"/>
                  <a:pt x="5641383" y="3490689"/>
                  <a:pt x="5645990" y="3489259"/>
                </a:cubicBezTo>
                <a:cubicBezTo>
                  <a:pt x="5674134" y="3480538"/>
                  <a:pt x="5703902" y="3476634"/>
                  <a:pt x="5733201" y="3476789"/>
                </a:cubicBezTo>
                <a:close/>
              </a:path>
            </a:pathLst>
          </a:custGeom>
          <a:solidFill>
            <a:srgbClr val="000000"/>
          </a:solidFill>
          <a:ln w="3327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F47CB15F-871C-1A90-E0ED-32A402AE0EF4}"/>
              </a:ext>
            </a:extLst>
          </p:cNvPr>
          <p:cNvSpPr/>
          <p:nvPr/>
        </p:nvSpPr>
        <p:spPr>
          <a:xfrm>
            <a:off x="1554746" y="948444"/>
            <a:ext cx="4588829" cy="2095006"/>
          </a:xfrm>
          <a:custGeom>
            <a:avLst/>
            <a:gdLst>
              <a:gd name="connsiteX0" fmla="*/ 5601626 w 9422161"/>
              <a:gd name="connsiteY0" fmla="*/ -25 h 4301639"/>
              <a:gd name="connsiteX1" fmla="*/ 5302516 w 9422161"/>
              <a:gd name="connsiteY1" fmla="*/ 143714 h 4301639"/>
              <a:gd name="connsiteX2" fmla="*/ 5139764 w 9422161"/>
              <a:gd name="connsiteY2" fmla="*/ 164035 h 4301639"/>
              <a:gd name="connsiteX3" fmla="*/ 4932709 w 9422161"/>
              <a:gd name="connsiteY3" fmla="*/ 259329 h 4301639"/>
              <a:gd name="connsiteX4" fmla="*/ 4786877 w 9422161"/>
              <a:gd name="connsiteY4" fmla="*/ 347582 h 4301639"/>
              <a:gd name="connsiteX5" fmla="*/ 4402990 w 9422161"/>
              <a:gd name="connsiteY5" fmla="*/ 636266 h 4301639"/>
              <a:gd name="connsiteX6" fmla="*/ 4253901 w 9422161"/>
              <a:gd name="connsiteY6" fmla="*/ 898055 h 4301639"/>
              <a:gd name="connsiteX7" fmla="*/ 4208929 w 9422161"/>
              <a:gd name="connsiteY7" fmla="*/ 1080694 h 4301639"/>
              <a:gd name="connsiteX8" fmla="*/ 4343068 w 9422161"/>
              <a:gd name="connsiteY8" fmla="*/ 1270864 h 4301639"/>
              <a:gd name="connsiteX9" fmla="*/ 4511511 w 9422161"/>
              <a:gd name="connsiteY9" fmla="*/ 1426667 h 4301639"/>
              <a:gd name="connsiteX10" fmla="*/ 4419552 w 9422161"/>
              <a:gd name="connsiteY10" fmla="*/ 1762163 h 4301639"/>
              <a:gd name="connsiteX11" fmla="*/ 4181927 w 9422161"/>
              <a:gd name="connsiteY11" fmla="*/ 2202403 h 4301639"/>
              <a:gd name="connsiteX12" fmla="*/ 3668316 w 9422161"/>
              <a:gd name="connsiteY12" fmla="*/ 2929513 h 4301639"/>
              <a:gd name="connsiteX13" fmla="*/ 3571190 w 9422161"/>
              <a:gd name="connsiteY13" fmla="*/ 3013817 h 4301639"/>
              <a:gd name="connsiteX14" fmla="*/ 3471857 w 9422161"/>
              <a:gd name="connsiteY14" fmla="*/ 2813660 h 4301639"/>
              <a:gd name="connsiteX15" fmla="*/ 3182877 w 9422161"/>
              <a:gd name="connsiteY15" fmla="*/ 1896929 h 4301639"/>
              <a:gd name="connsiteX16" fmla="*/ 3087051 w 9422161"/>
              <a:gd name="connsiteY16" fmla="*/ 1641071 h 4301639"/>
              <a:gd name="connsiteX17" fmla="*/ 3030184 w 9422161"/>
              <a:gd name="connsiteY17" fmla="*/ 1315277 h 4301639"/>
              <a:gd name="connsiteX18" fmla="*/ 3172544 w 9422161"/>
              <a:gd name="connsiteY18" fmla="*/ 1115239 h 4301639"/>
              <a:gd name="connsiteX19" fmla="*/ 3180801 w 9422161"/>
              <a:gd name="connsiteY19" fmla="*/ 723016 h 4301639"/>
              <a:gd name="connsiteX20" fmla="*/ 3040684 w 9422161"/>
              <a:gd name="connsiteY20" fmla="*/ 412626 h 4301639"/>
              <a:gd name="connsiteX21" fmla="*/ 2951946 w 9422161"/>
              <a:gd name="connsiteY21" fmla="*/ 297286 h 4301639"/>
              <a:gd name="connsiteX22" fmla="*/ 2848030 w 9422161"/>
              <a:gd name="connsiteY22" fmla="*/ 223805 h 4301639"/>
              <a:gd name="connsiteX23" fmla="*/ 2782083 w 9422161"/>
              <a:gd name="connsiteY23" fmla="*/ 193783 h 4301639"/>
              <a:gd name="connsiteX24" fmla="*/ 2729725 w 9422161"/>
              <a:gd name="connsiteY24" fmla="*/ 151578 h 4301639"/>
              <a:gd name="connsiteX25" fmla="*/ 2651141 w 9422161"/>
              <a:gd name="connsiteY25" fmla="*/ 115494 h 4301639"/>
              <a:gd name="connsiteX26" fmla="*/ 2513220 w 9422161"/>
              <a:gd name="connsiteY26" fmla="*/ 122450 h 4301639"/>
              <a:gd name="connsiteX27" fmla="*/ 2419852 w 9422161"/>
              <a:gd name="connsiteY27" fmla="*/ 120100 h 4301639"/>
              <a:gd name="connsiteX28" fmla="*/ 2353200 w 9422161"/>
              <a:gd name="connsiteY28" fmla="*/ 129455 h 4301639"/>
              <a:gd name="connsiteX29" fmla="*/ 2321581 w 9422161"/>
              <a:gd name="connsiteY29" fmla="*/ 178951 h 4301639"/>
              <a:gd name="connsiteX30" fmla="*/ 2286632 w 9422161"/>
              <a:gd name="connsiteY30" fmla="*/ 202530 h 4301639"/>
              <a:gd name="connsiteX31" fmla="*/ 2116483 w 9422161"/>
              <a:gd name="connsiteY31" fmla="*/ 274423 h 4301639"/>
              <a:gd name="connsiteX32" fmla="*/ 2021254 w 9422161"/>
              <a:gd name="connsiteY32" fmla="*/ 444295 h 4301639"/>
              <a:gd name="connsiteX33" fmla="*/ 1984837 w 9422161"/>
              <a:gd name="connsiteY33" fmla="*/ 469043 h 4301639"/>
              <a:gd name="connsiteX34" fmla="*/ 1865888 w 9422161"/>
              <a:gd name="connsiteY34" fmla="*/ 628415 h 4301639"/>
              <a:gd name="connsiteX35" fmla="*/ 1764514 w 9422161"/>
              <a:gd name="connsiteY35" fmla="*/ 817510 h 4301639"/>
              <a:gd name="connsiteX36" fmla="*/ 1680048 w 9422161"/>
              <a:gd name="connsiteY36" fmla="*/ 1074418 h 4301639"/>
              <a:gd name="connsiteX37" fmla="*/ 1816501 w 9422161"/>
              <a:gd name="connsiteY37" fmla="*/ 1204686 h 4301639"/>
              <a:gd name="connsiteX38" fmla="*/ 2065927 w 9422161"/>
              <a:gd name="connsiteY38" fmla="*/ 1600632 h 4301639"/>
              <a:gd name="connsiteX39" fmla="*/ 1936835 w 9422161"/>
              <a:gd name="connsiteY39" fmla="*/ 1766399 h 4301639"/>
              <a:gd name="connsiteX40" fmla="*/ 1899249 w 9422161"/>
              <a:gd name="connsiteY40" fmla="*/ 1943752 h 4301639"/>
              <a:gd name="connsiteX41" fmla="*/ 1696227 w 9422161"/>
              <a:gd name="connsiteY41" fmla="*/ 2471255 h 4301639"/>
              <a:gd name="connsiteX42" fmla="*/ 1447374 w 9422161"/>
              <a:gd name="connsiteY42" fmla="*/ 2927687 h 4301639"/>
              <a:gd name="connsiteX43" fmla="*/ 1355594 w 9422161"/>
              <a:gd name="connsiteY43" fmla="*/ 2772803 h 4301639"/>
              <a:gd name="connsiteX44" fmla="*/ 1170923 w 9422161"/>
              <a:gd name="connsiteY44" fmla="*/ 2433679 h 4301639"/>
              <a:gd name="connsiteX45" fmla="*/ 1078093 w 9422161"/>
              <a:gd name="connsiteY45" fmla="*/ 2249369 h 4301639"/>
              <a:gd name="connsiteX46" fmla="*/ 1210000 w 9422161"/>
              <a:gd name="connsiteY46" fmla="*/ 2056670 h 4301639"/>
              <a:gd name="connsiteX47" fmla="*/ 1278860 w 9422161"/>
              <a:gd name="connsiteY47" fmla="*/ 1701390 h 4301639"/>
              <a:gd name="connsiteX48" fmla="*/ 1232456 w 9422161"/>
              <a:gd name="connsiteY48" fmla="*/ 1642491 h 4301639"/>
              <a:gd name="connsiteX49" fmla="*/ 1329356 w 9422161"/>
              <a:gd name="connsiteY49" fmla="*/ 1646453 h 4301639"/>
              <a:gd name="connsiteX50" fmla="*/ 1280983 w 9422161"/>
              <a:gd name="connsiteY50" fmla="*/ 1443742 h 4301639"/>
              <a:gd name="connsiteX51" fmla="*/ 1280852 w 9422161"/>
              <a:gd name="connsiteY51" fmla="*/ 1378078 h 4301639"/>
              <a:gd name="connsiteX52" fmla="*/ 1377071 w 9422161"/>
              <a:gd name="connsiteY52" fmla="*/ 1356384 h 4301639"/>
              <a:gd name="connsiteX53" fmla="*/ 1191446 w 9422161"/>
              <a:gd name="connsiteY53" fmla="*/ 1316195 h 4301639"/>
              <a:gd name="connsiteX54" fmla="*/ 1045375 w 9422161"/>
              <a:gd name="connsiteY54" fmla="*/ 1329250 h 4301639"/>
              <a:gd name="connsiteX55" fmla="*/ 904137 w 9422161"/>
              <a:gd name="connsiteY55" fmla="*/ 1363735 h 4301639"/>
              <a:gd name="connsiteX56" fmla="*/ 774031 w 9422161"/>
              <a:gd name="connsiteY56" fmla="*/ 1403088 h 4301639"/>
              <a:gd name="connsiteX57" fmla="*/ 642087 w 9422161"/>
              <a:gd name="connsiteY57" fmla="*/ 1390213 h 4301639"/>
              <a:gd name="connsiteX58" fmla="*/ 397566 w 9422161"/>
              <a:gd name="connsiteY58" fmla="*/ 1348891 h 4301639"/>
              <a:gd name="connsiteX59" fmla="*/ 363679 w 9422161"/>
              <a:gd name="connsiteY59" fmla="*/ 1448253 h 4301639"/>
              <a:gd name="connsiteX60" fmla="*/ 438337 w 9422161"/>
              <a:gd name="connsiteY60" fmla="*/ 1519705 h 4301639"/>
              <a:gd name="connsiteX61" fmla="*/ 332143 w 9422161"/>
              <a:gd name="connsiteY61" fmla="*/ 1476163 h 4301639"/>
              <a:gd name="connsiteX62" fmla="*/ 204805 w 9422161"/>
              <a:gd name="connsiteY62" fmla="*/ 1480984 h 4301639"/>
              <a:gd name="connsiteX63" fmla="*/ 204793 w 9422161"/>
              <a:gd name="connsiteY63" fmla="*/ 1481044 h 4301639"/>
              <a:gd name="connsiteX64" fmla="*/ 218097 w 9422161"/>
              <a:gd name="connsiteY64" fmla="*/ 1544465 h 4301639"/>
              <a:gd name="connsiteX65" fmla="*/ 203767 w 9422161"/>
              <a:gd name="connsiteY65" fmla="*/ 1615309 h 4301639"/>
              <a:gd name="connsiteX66" fmla="*/ 205556 w 9422161"/>
              <a:gd name="connsiteY66" fmla="*/ 1693169 h 4301639"/>
              <a:gd name="connsiteX67" fmla="*/ 270406 w 9422161"/>
              <a:gd name="connsiteY67" fmla="*/ 1683026 h 4301639"/>
              <a:gd name="connsiteX68" fmla="*/ 314125 w 9422161"/>
              <a:gd name="connsiteY68" fmla="*/ 1663672 h 4301639"/>
              <a:gd name="connsiteX69" fmla="*/ 265848 w 9422161"/>
              <a:gd name="connsiteY69" fmla="*/ 1756173 h 4301639"/>
              <a:gd name="connsiteX70" fmla="*/ 218968 w 9422161"/>
              <a:gd name="connsiteY70" fmla="*/ 1928372 h 4301639"/>
              <a:gd name="connsiteX71" fmla="*/ 308469 w 9422161"/>
              <a:gd name="connsiteY71" fmla="*/ 2046587 h 4301639"/>
              <a:gd name="connsiteX72" fmla="*/ 526025 w 9422161"/>
              <a:gd name="connsiteY72" fmla="*/ 2349818 h 4301639"/>
              <a:gd name="connsiteX73" fmla="*/ 70904 w 9422161"/>
              <a:gd name="connsiteY73" fmla="*/ 3102428 h 4301639"/>
              <a:gd name="connsiteX74" fmla="*/ 146505 w 9422161"/>
              <a:gd name="connsiteY74" fmla="*/ 3355470 h 4301639"/>
              <a:gd name="connsiteX75" fmla="*/ 233179 w 9422161"/>
              <a:gd name="connsiteY75" fmla="*/ 3131376 h 4301639"/>
              <a:gd name="connsiteX76" fmla="*/ 353047 w 9422161"/>
              <a:gd name="connsiteY76" fmla="*/ 2829232 h 4301639"/>
              <a:gd name="connsiteX77" fmla="*/ 466102 w 9422161"/>
              <a:gd name="connsiteY77" fmla="*/ 2674562 h 4301639"/>
              <a:gd name="connsiteX78" fmla="*/ 422038 w 9422161"/>
              <a:gd name="connsiteY78" fmla="*/ 2925063 h 4301639"/>
              <a:gd name="connsiteX79" fmla="*/ 490742 w 9422161"/>
              <a:gd name="connsiteY79" fmla="*/ 3379132 h 4301639"/>
              <a:gd name="connsiteX80" fmla="*/ 707987 w 9422161"/>
              <a:gd name="connsiteY80" fmla="*/ 3750700 h 4301639"/>
              <a:gd name="connsiteX81" fmla="*/ 720360 w 9422161"/>
              <a:gd name="connsiteY81" fmla="*/ 3993933 h 4301639"/>
              <a:gd name="connsiteX82" fmla="*/ 543326 w 9422161"/>
              <a:gd name="connsiteY82" fmla="*/ 4014756 h 4301639"/>
              <a:gd name="connsiteX83" fmla="*/ 406240 w 9422161"/>
              <a:gd name="connsiteY83" fmla="*/ 4235735 h 4301639"/>
              <a:gd name="connsiteX84" fmla="*/ 762528 w 9422161"/>
              <a:gd name="connsiteY84" fmla="*/ 4166204 h 4301639"/>
              <a:gd name="connsiteX85" fmla="*/ 787299 w 9422161"/>
              <a:gd name="connsiteY85" fmla="*/ 3921300 h 4301639"/>
              <a:gd name="connsiteX86" fmla="*/ 776548 w 9422161"/>
              <a:gd name="connsiteY86" fmla="*/ 3364753 h 4301639"/>
              <a:gd name="connsiteX87" fmla="*/ 929181 w 9422161"/>
              <a:gd name="connsiteY87" fmla="*/ 3411087 h 4301639"/>
              <a:gd name="connsiteX88" fmla="*/ 924242 w 9422161"/>
              <a:gd name="connsiteY88" fmla="*/ 3800363 h 4301639"/>
              <a:gd name="connsiteX89" fmla="*/ 911773 w 9422161"/>
              <a:gd name="connsiteY89" fmla="*/ 4141790 h 4301639"/>
              <a:gd name="connsiteX90" fmla="*/ 1046091 w 9422161"/>
              <a:gd name="connsiteY90" fmla="*/ 4197539 h 4301639"/>
              <a:gd name="connsiteX91" fmla="*/ 1399611 w 9422161"/>
              <a:gd name="connsiteY91" fmla="*/ 4026867 h 4301639"/>
              <a:gd name="connsiteX92" fmla="*/ 1181781 w 9422161"/>
              <a:gd name="connsiteY92" fmla="*/ 3968553 h 4301639"/>
              <a:gd name="connsiteX93" fmla="*/ 985190 w 9422161"/>
              <a:gd name="connsiteY93" fmla="*/ 3894487 h 4301639"/>
              <a:gd name="connsiteX94" fmla="*/ 1016607 w 9422161"/>
              <a:gd name="connsiteY94" fmla="*/ 3602581 h 4301639"/>
              <a:gd name="connsiteX95" fmla="*/ 1135556 w 9422161"/>
              <a:gd name="connsiteY95" fmla="*/ 3333967 h 4301639"/>
              <a:gd name="connsiteX96" fmla="*/ 1230260 w 9422161"/>
              <a:gd name="connsiteY96" fmla="*/ 3293086 h 4301639"/>
              <a:gd name="connsiteX97" fmla="*/ 1146379 w 9422161"/>
              <a:gd name="connsiteY97" fmla="*/ 2854338 h 4301639"/>
              <a:gd name="connsiteX98" fmla="*/ 1083724 w 9422161"/>
              <a:gd name="connsiteY98" fmla="*/ 2424897 h 4301639"/>
              <a:gd name="connsiteX99" fmla="*/ 1226299 w 9422161"/>
              <a:gd name="connsiteY99" fmla="*/ 2670410 h 4301639"/>
              <a:gd name="connsiteX100" fmla="*/ 1311565 w 9422161"/>
              <a:gd name="connsiteY100" fmla="*/ 2950729 h 4301639"/>
              <a:gd name="connsiteX101" fmla="*/ 1421899 w 9422161"/>
              <a:gd name="connsiteY101" fmla="*/ 3214809 h 4301639"/>
              <a:gd name="connsiteX102" fmla="*/ 1587634 w 9422161"/>
              <a:gd name="connsiteY102" fmla="*/ 3008590 h 4301639"/>
              <a:gd name="connsiteX103" fmla="*/ 1558628 w 9422161"/>
              <a:gd name="connsiteY103" fmla="*/ 2852417 h 4301639"/>
              <a:gd name="connsiteX104" fmla="*/ 1762843 w 9422161"/>
              <a:gd name="connsiteY104" fmla="*/ 2494977 h 4301639"/>
              <a:gd name="connsiteX105" fmla="*/ 2014893 w 9422161"/>
              <a:gd name="connsiteY105" fmla="*/ 2101191 h 4301639"/>
              <a:gd name="connsiteX106" fmla="*/ 1958980 w 9422161"/>
              <a:gd name="connsiteY106" fmla="*/ 2538639 h 4301639"/>
              <a:gd name="connsiteX107" fmla="*/ 1836940 w 9422161"/>
              <a:gd name="connsiteY107" fmla="*/ 3385456 h 4301639"/>
              <a:gd name="connsiteX108" fmla="*/ 1986543 w 9422161"/>
              <a:gd name="connsiteY108" fmla="*/ 3437530 h 4301639"/>
              <a:gd name="connsiteX109" fmla="*/ 2140525 w 9422161"/>
              <a:gd name="connsiteY109" fmla="*/ 3529733 h 4301639"/>
              <a:gd name="connsiteX110" fmla="*/ 2163375 w 9422161"/>
              <a:gd name="connsiteY110" fmla="*/ 4007632 h 4301639"/>
              <a:gd name="connsiteX111" fmla="*/ 2125729 w 9422161"/>
              <a:gd name="connsiteY111" fmla="*/ 3967920 h 4301639"/>
              <a:gd name="connsiteX112" fmla="*/ 1980720 w 9422161"/>
              <a:gd name="connsiteY112" fmla="*/ 3936788 h 4301639"/>
              <a:gd name="connsiteX113" fmla="*/ 1865052 w 9422161"/>
              <a:gd name="connsiteY113" fmla="*/ 3942337 h 4301639"/>
              <a:gd name="connsiteX114" fmla="*/ 1717311 w 9422161"/>
              <a:gd name="connsiteY114" fmla="*/ 4041258 h 4301639"/>
              <a:gd name="connsiteX115" fmla="*/ 1930093 w 9422161"/>
              <a:gd name="connsiteY115" fmla="*/ 4275375 h 4301639"/>
              <a:gd name="connsiteX116" fmla="*/ 2244190 w 9422161"/>
              <a:gd name="connsiteY116" fmla="*/ 3862890 h 4301639"/>
              <a:gd name="connsiteX117" fmla="*/ 2344239 w 9422161"/>
              <a:gd name="connsiteY117" fmla="*/ 3459068 h 4301639"/>
              <a:gd name="connsiteX118" fmla="*/ 2468689 w 9422161"/>
              <a:gd name="connsiteY118" fmla="*/ 3263327 h 4301639"/>
              <a:gd name="connsiteX119" fmla="*/ 2579931 w 9422161"/>
              <a:gd name="connsiteY119" fmla="*/ 3129932 h 4301639"/>
              <a:gd name="connsiteX120" fmla="*/ 2616037 w 9422161"/>
              <a:gd name="connsiteY120" fmla="*/ 3291929 h 4301639"/>
              <a:gd name="connsiteX121" fmla="*/ 2709297 w 9422161"/>
              <a:gd name="connsiteY121" fmla="*/ 3464856 h 4301639"/>
              <a:gd name="connsiteX122" fmla="*/ 2751918 w 9422161"/>
              <a:gd name="connsiteY122" fmla="*/ 3897888 h 4301639"/>
              <a:gd name="connsiteX123" fmla="*/ 2694919 w 9422161"/>
              <a:gd name="connsiteY123" fmla="*/ 4171633 h 4301639"/>
              <a:gd name="connsiteX124" fmla="*/ 2835633 w 9422161"/>
              <a:gd name="connsiteY124" fmla="*/ 4233300 h 4301639"/>
              <a:gd name="connsiteX125" fmla="*/ 3302148 w 9422161"/>
              <a:gd name="connsiteY125" fmla="*/ 4071555 h 4301639"/>
              <a:gd name="connsiteX126" fmla="*/ 3167794 w 9422161"/>
              <a:gd name="connsiteY126" fmla="*/ 3954413 h 4301639"/>
              <a:gd name="connsiteX127" fmla="*/ 3099269 w 9422161"/>
              <a:gd name="connsiteY127" fmla="*/ 3956835 h 4301639"/>
              <a:gd name="connsiteX128" fmla="*/ 2915267 w 9422161"/>
              <a:gd name="connsiteY128" fmla="*/ 3956525 h 4301639"/>
              <a:gd name="connsiteX129" fmla="*/ 2808476 w 9422161"/>
              <a:gd name="connsiteY129" fmla="*/ 4018693 h 4301639"/>
              <a:gd name="connsiteX130" fmla="*/ 2853244 w 9422161"/>
              <a:gd name="connsiteY130" fmla="*/ 3745295 h 4301639"/>
              <a:gd name="connsiteX131" fmla="*/ 2906306 w 9422161"/>
              <a:gd name="connsiteY131" fmla="*/ 3493195 h 4301639"/>
              <a:gd name="connsiteX132" fmla="*/ 3044323 w 9422161"/>
              <a:gd name="connsiteY132" fmla="*/ 3447756 h 4301639"/>
              <a:gd name="connsiteX133" fmla="*/ 3182339 w 9422161"/>
              <a:gd name="connsiteY133" fmla="*/ 3402317 h 4301639"/>
              <a:gd name="connsiteX134" fmla="*/ 3170574 w 9422161"/>
              <a:gd name="connsiteY134" fmla="*/ 3146602 h 4301639"/>
              <a:gd name="connsiteX135" fmla="*/ 3078508 w 9422161"/>
              <a:gd name="connsiteY135" fmla="*/ 2463356 h 4301639"/>
              <a:gd name="connsiteX136" fmla="*/ 3030744 w 9422161"/>
              <a:gd name="connsiteY136" fmla="*/ 1999776 h 4301639"/>
              <a:gd name="connsiteX137" fmla="*/ 3414798 w 9422161"/>
              <a:gd name="connsiteY137" fmla="*/ 3051285 h 4301639"/>
              <a:gd name="connsiteX138" fmla="*/ 3478813 w 9422161"/>
              <a:gd name="connsiteY138" fmla="*/ 3204618 h 4301639"/>
              <a:gd name="connsiteX139" fmla="*/ 3572323 w 9422161"/>
              <a:gd name="connsiteY139" fmla="*/ 3207041 h 4301639"/>
              <a:gd name="connsiteX140" fmla="*/ 3631231 w 9422161"/>
              <a:gd name="connsiteY140" fmla="*/ 3194356 h 4301639"/>
              <a:gd name="connsiteX141" fmla="*/ 3766933 w 9422161"/>
              <a:gd name="connsiteY141" fmla="*/ 3154728 h 4301639"/>
              <a:gd name="connsiteX142" fmla="*/ 3840100 w 9422161"/>
              <a:gd name="connsiteY142" fmla="*/ 2990715 h 4301639"/>
              <a:gd name="connsiteX143" fmla="*/ 3975253 w 9422161"/>
              <a:gd name="connsiteY143" fmla="*/ 2676865 h 4301639"/>
              <a:gd name="connsiteX144" fmla="*/ 4301008 w 9422161"/>
              <a:gd name="connsiteY144" fmla="*/ 2158145 h 4301639"/>
              <a:gd name="connsiteX145" fmla="*/ 4491740 w 9422161"/>
              <a:gd name="connsiteY145" fmla="*/ 1817709 h 4301639"/>
              <a:gd name="connsiteX146" fmla="*/ 4357768 w 9422161"/>
              <a:gd name="connsiteY146" fmla="*/ 2549151 h 4301639"/>
              <a:gd name="connsiteX147" fmla="*/ 4266751 w 9422161"/>
              <a:gd name="connsiteY147" fmla="*/ 3029592 h 4301639"/>
              <a:gd name="connsiteX148" fmla="*/ 4334966 w 9422161"/>
              <a:gd name="connsiteY148" fmla="*/ 3100304 h 4301639"/>
              <a:gd name="connsiteX149" fmla="*/ 4425446 w 9422161"/>
              <a:gd name="connsiteY149" fmla="*/ 3019186 h 4301639"/>
              <a:gd name="connsiteX150" fmla="*/ 4663512 w 9422161"/>
              <a:gd name="connsiteY150" fmla="*/ 3056058 h 4301639"/>
              <a:gd name="connsiteX151" fmla="*/ 4683641 w 9422161"/>
              <a:gd name="connsiteY151" fmla="*/ 3166900 h 4301639"/>
              <a:gd name="connsiteX152" fmla="*/ 4711419 w 9422161"/>
              <a:gd name="connsiteY152" fmla="*/ 3474974 h 4301639"/>
              <a:gd name="connsiteX153" fmla="*/ 4768251 w 9422161"/>
              <a:gd name="connsiteY153" fmla="*/ 3996045 h 4301639"/>
              <a:gd name="connsiteX154" fmla="*/ 4617395 w 9422161"/>
              <a:gd name="connsiteY154" fmla="*/ 4005186 h 4301639"/>
              <a:gd name="connsiteX155" fmla="*/ 4261274 w 9422161"/>
              <a:gd name="connsiteY155" fmla="*/ 4156323 h 4301639"/>
              <a:gd name="connsiteX156" fmla="*/ 4760722 w 9422161"/>
              <a:gd name="connsiteY156" fmla="*/ 4201190 h 4301639"/>
              <a:gd name="connsiteX157" fmla="*/ 4839461 w 9422161"/>
              <a:gd name="connsiteY157" fmla="*/ 3888807 h 4301639"/>
              <a:gd name="connsiteX158" fmla="*/ 4780934 w 9422161"/>
              <a:gd name="connsiteY158" fmla="*/ 3466932 h 4301639"/>
              <a:gd name="connsiteX159" fmla="*/ 4757226 w 9422161"/>
              <a:gd name="connsiteY159" fmla="*/ 3164418 h 4301639"/>
              <a:gd name="connsiteX160" fmla="*/ 4849973 w 9422161"/>
              <a:gd name="connsiteY160" fmla="*/ 3038052 h 4301639"/>
              <a:gd name="connsiteX161" fmla="*/ 4946383 w 9422161"/>
              <a:gd name="connsiteY161" fmla="*/ 3064101 h 4301639"/>
              <a:gd name="connsiteX162" fmla="*/ 4991700 w 9422161"/>
              <a:gd name="connsiteY162" fmla="*/ 4002501 h 4301639"/>
              <a:gd name="connsiteX163" fmla="*/ 5088146 w 9422161"/>
              <a:gd name="connsiteY163" fmla="*/ 4249314 h 4301639"/>
              <a:gd name="connsiteX164" fmla="*/ 5558206 w 9422161"/>
              <a:gd name="connsiteY164" fmla="*/ 4249265 h 4301639"/>
              <a:gd name="connsiteX165" fmla="*/ 5549853 w 9422161"/>
              <a:gd name="connsiteY165" fmla="*/ 4013108 h 4301639"/>
              <a:gd name="connsiteX166" fmla="*/ 5279463 w 9422161"/>
              <a:gd name="connsiteY166" fmla="*/ 3970496 h 4301639"/>
              <a:gd name="connsiteX167" fmla="*/ 5096821 w 9422161"/>
              <a:gd name="connsiteY167" fmla="*/ 4037760 h 4301639"/>
              <a:gd name="connsiteX168" fmla="*/ 5056300 w 9422161"/>
              <a:gd name="connsiteY168" fmla="*/ 3205178 h 4301639"/>
              <a:gd name="connsiteX169" fmla="*/ 5228597 w 9422161"/>
              <a:gd name="connsiteY169" fmla="*/ 3032943 h 4301639"/>
              <a:gd name="connsiteX170" fmla="*/ 5437192 w 9422161"/>
              <a:gd name="connsiteY170" fmla="*/ 2628131 h 4301639"/>
              <a:gd name="connsiteX171" fmla="*/ 5381744 w 9422161"/>
              <a:gd name="connsiteY171" fmla="*/ 2246278 h 4301639"/>
              <a:gd name="connsiteX172" fmla="*/ 5468537 w 9422161"/>
              <a:gd name="connsiteY172" fmla="*/ 2278317 h 4301639"/>
              <a:gd name="connsiteX173" fmla="*/ 5713452 w 9422161"/>
              <a:gd name="connsiteY173" fmla="*/ 2784376 h 4301639"/>
              <a:gd name="connsiteX174" fmla="*/ 5803658 w 9422161"/>
              <a:gd name="connsiteY174" fmla="*/ 2952411 h 4301639"/>
              <a:gd name="connsiteX175" fmla="*/ 5943583 w 9422161"/>
              <a:gd name="connsiteY175" fmla="*/ 3167018 h 4301639"/>
              <a:gd name="connsiteX176" fmla="*/ 6107935 w 9422161"/>
              <a:gd name="connsiteY176" fmla="*/ 3056331 h 4301639"/>
              <a:gd name="connsiteX177" fmla="*/ 6425456 w 9422161"/>
              <a:gd name="connsiteY177" fmla="*/ 2992910 h 4301639"/>
              <a:gd name="connsiteX178" fmla="*/ 6383872 w 9422161"/>
              <a:gd name="connsiteY178" fmla="*/ 3283909 h 4301639"/>
              <a:gd name="connsiteX179" fmla="*/ 6427878 w 9422161"/>
              <a:gd name="connsiteY179" fmla="*/ 3749231 h 4301639"/>
              <a:gd name="connsiteX180" fmla="*/ 6571681 w 9422161"/>
              <a:gd name="connsiteY180" fmla="*/ 3852662 h 4301639"/>
              <a:gd name="connsiteX181" fmla="*/ 6471847 w 9422161"/>
              <a:gd name="connsiteY181" fmla="*/ 4022117 h 4301639"/>
              <a:gd name="connsiteX182" fmla="*/ 6429453 w 9422161"/>
              <a:gd name="connsiteY182" fmla="*/ 4189340 h 4301639"/>
              <a:gd name="connsiteX183" fmla="*/ 6670681 w 9422161"/>
              <a:gd name="connsiteY183" fmla="*/ 3934281 h 4301639"/>
              <a:gd name="connsiteX184" fmla="*/ 6702408 w 9422161"/>
              <a:gd name="connsiteY184" fmla="*/ 3695916 h 4301639"/>
              <a:gd name="connsiteX185" fmla="*/ 6796993 w 9422161"/>
              <a:gd name="connsiteY185" fmla="*/ 3675894 h 4301639"/>
              <a:gd name="connsiteX186" fmla="*/ 6840436 w 9422161"/>
              <a:gd name="connsiteY186" fmla="*/ 3752739 h 4301639"/>
              <a:gd name="connsiteX187" fmla="*/ 6871043 w 9422161"/>
              <a:gd name="connsiteY187" fmla="*/ 3872184 h 4301639"/>
              <a:gd name="connsiteX188" fmla="*/ 6830367 w 9422161"/>
              <a:gd name="connsiteY188" fmla="*/ 3998896 h 4301639"/>
              <a:gd name="connsiteX189" fmla="*/ 6809712 w 9422161"/>
              <a:gd name="connsiteY189" fmla="*/ 4076565 h 4301639"/>
              <a:gd name="connsiteX190" fmla="*/ 7083384 w 9422161"/>
              <a:gd name="connsiteY190" fmla="*/ 4180855 h 4301639"/>
              <a:gd name="connsiteX191" fmla="*/ 7191117 w 9422161"/>
              <a:gd name="connsiteY191" fmla="*/ 4095788 h 4301639"/>
              <a:gd name="connsiteX192" fmla="*/ 7021636 w 9422161"/>
              <a:gd name="connsiteY192" fmla="*/ 3963587 h 4301639"/>
              <a:gd name="connsiteX193" fmla="*/ 6942323 w 9422161"/>
              <a:gd name="connsiteY193" fmla="*/ 3871969 h 4301639"/>
              <a:gd name="connsiteX194" fmla="*/ 7118499 w 9422161"/>
              <a:gd name="connsiteY194" fmla="*/ 3733790 h 4301639"/>
              <a:gd name="connsiteX195" fmla="*/ 7281919 w 9422161"/>
              <a:gd name="connsiteY195" fmla="*/ 3543263 h 4301639"/>
              <a:gd name="connsiteX196" fmla="*/ 7215828 w 9422161"/>
              <a:gd name="connsiteY196" fmla="*/ 3262490 h 4301639"/>
              <a:gd name="connsiteX197" fmla="*/ 7171596 w 9422161"/>
              <a:gd name="connsiteY197" fmla="*/ 3013374 h 4301639"/>
              <a:gd name="connsiteX198" fmla="*/ 7267374 w 9422161"/>
              <a:gd name="connsiteY198" fmla="*/ 3116376 h 4301639"/>
              <a:gd name="connsiteX199" fmla="*/ 7409089 w 9422161"/>
              <a:gd name="connsiteY199" fmla="*/ 3257813 h 4301639"/>
              <a:gd name="connsiteX200" fmla="*/ 7456364 w 9422161"/>
              <a:gd name="connsiteY200" fmla="*/ 3389978 h 4301639"/>
              <a:gd name="connsiteX201" fmla="*/ 7634317 w 9422161"/>
              <a:gd name="connsiteY201" fmla="*/ 3561067 h 4301639"/>
              <a:gd name="connsiteX202" fmla="*/ 7845095 w 9422161"/>
              <a:gd name="connsiteY202" fmla="*/ 3614871 h 4301639"/>
              <a:gd name="connsiteX203" fmla="*/ 7960227 w 9422161"/>
              <a:gd name="connsiteY203" fmla="*/ 3626815 h 4301639"/>
              <a:gd name="connsiteX204" fmla="*/ 8227418 w 9422161"/>
              <a:gd name="connsiteY204" fmla="*/ 3663567 h 4301639"/>
              <a:gd name="connsiteX205" fmla="*/ 8460891 w 9422161"/>
              <a:gd name="connsiteY205" fmla="*/ 3924652 h 4301639"/>
              <a:gd name="connsiteX206" fmla="*/ 8360198 w 9422161"/>
              <a:gd name="connsiteY206" fmla="*/ 4033357 h 4301639"/>
              <a:gd name="connsiteX207" fmla="*/ 8208865 w 9422161"/>
              <a:gd name="connsiteY207" fmla="*/ 4127720 h 4301639"/>
              <a:gd name="connsiteX208" fmla="*/ 8444019 w 9422161"/>
              <a:gd name="connsiteY208" fmla="*/ 4139032 h 4301639"/>
              <a:gd name="connsiteX209" fmla="*/ 8491484 w 9422161"/>
              <a:gd name="connsiteY209" fmla="*/ 4143853 h 4301639"/>
              <a:gd name="connsiteX210" fmla="*/ 8598776 w 9422161"/>
              <a:gd name="connsiteY210" fmla="*/ 4178171 h 4301639"/>
              <a:gd name="connsiteX211" fmla="*/ 8685116 w 9422161"/>
              <a:gd name="connsiteY211" fmla="*/ 4000101 h 4301639"/>
              <a:gd name="connsiteX212" fmla="*/ 8709995 w 9422161"/>
              <a:gd name="connsiteY212" fmla="*/ 3851064 h 4301639"/>
              <a:gd name="connsiteX213" fmla="*/ 8833812 w 9422161"/>
              <a:gd name="connsiteY213" fmla="*/ 3872960 h 4301639"/>
              <a:gd name="connsiteX214" fmla="*/ 8952309 w 9422161"/>
              <a:gd name="connsiteY214" fmla="*/ 3943183 h 4301639"/>
              <a:gd name="connsiteX215" fmla="*/ 8873629 w 9422161"/>
              <a:gd name="connsiteY215" fmla="*/ 4038226 h 4301639"/>
              <a:gd name="connsiteX216" fmla="*/ 8819100 w 9422161"/>
              <a:gd name="connsiteY216" fmla="*/ 4195903 h 4301639"/>
              <a:gd name="connsiteX217" fmla="*/ 8959216 w 9422161"/>
              <a:gd name="connsiteY217" fmla="*/ 4197860 h 4301639"/>
              <a:gd name="connsiteX218" fmla="*/ 9040510 w 9422161"/>
              <a:gd name="connsiteY218" fmla="*/ 4212429 h 4301639"/>
              <a:gd name="connsiteX219" fmla="*/ 9132313 w 9422161"/>
              <a:gd name="connsiteY219" fmla="*/ 4252988 h 4301639"/>
              <a:gd name="connsiteX220" fmla="*/ 9229165 w 9422161"/>
              <a:gd name="connsiteY220" fmla="*/ 4018442 h 4301639"/>
              <a:gd name="connsiteX221" fmla="*/ 9231564 w 9422161"/>
              <a:gd name="connsiteY221" fmla="*/ 3827807 h 4301639"/>
              <a:gd name="connsiteX222" fmla="*/ 9353460 w 9422161"/>
              <a:gd name="connsiteY222" fmla="*/ 3524243 h 4301639"/>
              <a:gd name="connsiteX223" fmla="*/ 9355358 w 9422161"/>
              <a:gd name="connsiteY223" fmla="*/ 3197553 h 4301639"/>
              <a:gd name="connsiteX224" fmla="*/ 9253209 w 9422161"/>
              <a:gd name="connsiteY224" fmla="*/ 3258815 h 4301639"/>
              <a:gd name="connsiteX225" fmla="*/ 8988164 w 9422161"/>
              <a:gd name="connsiteY225" fmla="*/ 3439008 h 4301639"/>
              <a:gd name="connsiteX226" fmla="*/ 8550679 w 9422161"/>
              <a:gd name="connsiteY226" fmla="*/ 3004568 h 4301639"/>
              <a:gd name="connsiteX227" fmla="*/ 8260374 w 9422161"/>
              <a:gd name="connsiteY227" fmla="*/ 2843132 h 4301639"/>
              <a:gd name="connsiteX228" fmla="*/ 8150409 w 9422161"/>
              <a:gd name="connsiteY228" fmla="*/ 2957267 h 4301639"/>
              <a:gd name="connsiteX229" fmla="*/ 8192434 w 9422161"/>
              <a:gd name="connsiteY229" fmla="*/ 2954117 h 4301639"/>
              <a:gd name="connsiteX230" fmla="*/ 8273356 w 9422161"/>
              <a:gd name="connsiteY230" fmla="*/ 3160598 h 4301639"/>
              <a:gd name="connsiteX231" fmla="*/ 8311419 w 9422161"/>
              <a:gd name="connsiteY231" fmla="*/ 3173712 h 4301639"/>
              <a:gd name="connsiteX232" fmla="*/ 8401661 w 9422161"/>
              <a:gd name="connsiteY232" fmla="*/ 3165669 h 4301639"/>
              <a:gd name="connsiteX233" fmla="*/ 8394466 w 9422161"/>
              <a:gd name="connsiteY233" fmla="*/ 3198985 h 4301639"/>
              <a:gd name="connsiteX234" fmla="*/ 8370734 w 9422161"/>
              <a:gd name="connsiteY234" fmla="*/ 3313299 h 4301639"/>
              <a:gd name="connsiteX235" fmla="*/ 8349483 w 9422161"/>
              <a:gd name="connsiteY235" fmla="*/ 3462301 h 4301639"/>
              <a:gd name="connsiteX236" fmla="*/ 8262188 w 9422161"/>
              <a:gd name="connsiteY236" fmla="*/ 3448674 h 4301639"/>
              <a:gd name="connsiteX237" fmla="*/ 8176672 w 9422161"/>
              <a:gd name="connsiteY237" fmla="*/ 3388319 h 4301639"/>
              <a:gd name="connsiteX238" fmla="*/ 8186648 w 9422161"/>
              <a:gd name="connsiteY238" fmla="*/ 3340183 h 4301639"/>
              <a:gd name="connsiteX239" fmla="*/ 8141235 w 9422161"/>
              <a:gd name="connsiteY239" fmla="*/ 3204546 h 4301639"/>
              <a:gd name="connsiteX240" fmla="*/ 8081038 w 9422161"/>
              <a:gd name="connsiteY240" fmla="*/ 3247109 h 4301639"/>
              <a:gd name="connsiteX241" fmla="*/ 7948103 w 9422161"/>
              <a:gd name="connsiteY241" fmla="*/ 3331186 h 4301639"/>
              <a:gd name="connsiteX242" fmla="*/ 8131652 w 9422161"/>
              <a:gd name="connsiteY242" fmla="*/ 3173592 h 4301639"/>
              <a:gd name="connsiteX243" fmla="*/ 8207755 w 9422161"/>
              <a:gd name="connsiteY243" fmla="*/ 3080077 h 4301639"/>
              <a:gd name="connsiteX244" fmla="*/ 8138621 w 9422161"/>
              <a:gd name="connsiteY244" fmla="*/ 2993936 h 4301639"/>
              <a:gd name="connsiteX245" fmla="*/ 8052091 w 9422161"/>
              <a:gd name="connsiteY245" fmla="*/ 2932185 h 4301639"/>
              <a:gd name="connsiteX246" fmla="*/ 7912093 w 9422161"/>
              <a:gd name="connsiteY246" fmla="*/ 3165610 h 4301639"/>
              <a:gd name="connsiteX247" fmla="*/ 7886165 w 9422161"/>
              <a:gd name="connsiteY247" fmla="*/ 3209856 h 4301639"/>
              <a:gd name="connsiteX248" fmla="*/ 8062400 w 9422161"/>
              <a:gd name="connsiteY248" fmla="*/ 3477765 h 4301639"/>
              <a:gd name="connsiteX249" fmla="*/ 8200452 w 9422161"/>
              <a:gd name="connsiteY249" fmla="*/ 3536474 h 4301639"/>
              <a:gd name="connsiteX250" fmla="*/ 8135054 w 9422161"/>
              <a:gd name="connsiteY250" fmla="*/ 3585099 h 4301639"/>
              <a:gd name="connsiteX251" fmla="*/ 7956623 w 9422161"/>
              <a:gd name="connsiteY251" fmla="*/ 3548179 h 4301639"/>
              <a:gd name="connsiteX252" fmla="*/ 7828629 w 9422161"/>
              <a:gd name="connsiteY252" fmla="*/ 3538275 h 4301639"/>
              <a:gd name="connsiteX253" fmla="*/ 7663610 w 9422161"/>
              <a:gd name="connsiteY253" fmla="*/ 2793075 h 4301639"/>
              <a:gd name="connsiteX254" fmla="*/ 7660091 w 9422161"/>
              <a:gd name="connsiteY254" fmla="*/ 2663989 h 4301639"/>
              <a:gd name="connsiteX255" fmla="*/ 7670066 w 9422161"/>
              <a:gd name="connsiteY255" fmla="*/ 2562777 h 4301639"/>
              <a:gd name="connsiteX256" fmla="*/ 7683453 w 9422161"/>
              <a:gd name="connsiteY256" fmla="*/ 2362405 h 4301639"/>
              <a:gd name="connsiteX257" fmla="*/ 7711565 w 9422161"/>
              <a:gd name="connsiteY257" fmla="*/ 2175195 h 4301639"/>
              <a:gd name="connsiteX258" fmla="*/ 7714822 w 9422161"/>
              <a:gd name="connsiteY258" fmla="*/ 2029654 h 4301639"/>
              <a:gd name="connsiteX259" fmla="*/ 7818892 w 9422161"/>
              <a:gd name="connsiteY259" fmla="*/ 1783259 h 4301639"/>
              <a:gd name="connsiteX260" fmla="*/ 7976932 w 9422161"/>
              <a:gd name="connsiteY260" fmla="*/ 1598447 h 4301639"/>
              <a:gd name="connsiteX261" fmla="*/ 7931674 w 9422161"/>
              <a:gd name="connsiteY261" fmla="*/ 1462989 h 4301639"/>
              <a:gd name="connsiteX262" fmla="*/ 7645593 w 9422161"/>
              <a:gd name="connsiteY262" fmla="*/ 1593543 h 4301639"/>
              <a:gd name="connsiteX263" fmla="*/ 7564349 w 9422161"/>
              <a:gd name="connsiteY263" fmla="*/ 1515086 h 4301639"/>
              <a:gd name="connsiteX264" fmla="*/ 7351960 w 9422161"/>
              <a:gd name="connsiteY264" fmla="*/ 1529906 h 4301639"/>
              <a:gd name="connsiteX265" fmla="*/ 7461949 w 9422161"/>
              <a:gd name="connsiteY265" fmla="*/ 1866786 h 4301639"/>
              <a:gd name="connsiteX266" fmla="*/ 7581483 w 9422161"/>
              <a:gd name="connsiteY266" fmla="*/ 1977950 h 4301639"/>
              <a:gd name="connsiteX267" fmla="*/ 7613938 w 9422161"/>
              <a:gd name="connsiteY267" fmla="*/ 2163358 h 4301639"/>
              <a:gd name="connsiteX268" fmla="*/ 7594513 w 9422161"/>
              <a:gd name="connsiteY268" fmla="*/ 2289271 h 4301639"/>
              <a:gd name="connsiteX269" fmla="*/ 7600371 w 9422161"/>
              <a:gd name="connsiteY269" fmla="*/ 2457937 h 4301639"/>
              <a:gd name="connsiteX270" fmla="*/ 7581280 w 9422161"/>
              <a:gd name="connsiteY270" fmla="*/ 2670671 h 4301639"/>
              <a:gd name="connsiteX271" fmla="*/ 7510392 w 9422161"/>
              <a:gd name="connsiteY271" fmla="*/ 3237002 h 4301639"/>
              <a:gd name="connsiteX272" fmla="*/ 7210267 w 9422161"/>
              <a:gd name="connsiteY272" fmla="*/ 2914644 h 4301639"/>
              <a:gd name="connsiteX273" fmla="*/ 7198789 w 9422161"/>
              <a:gd name="connsiteY273" fmla="*/ 2736503 h 4301639"/>
              <a:gd name="connsiteX274" fmla="*/ 7310830 w 9422161"/>
              <a:gd name="connsiteY274" fmla="*/ 2644968 h 4301639"/>
              <a:gd name="connsiteX275" fmla="*/ 7412849 w 9422161"/>
              <a:gd name="connsiteY275" fmla="*/ 2534294 h 4301639"/>
              <a:gd name="connsiteX276" fmla="*/ 7379630 w 9422161"/>
              <a:gd name="connsiteY276" fmla="*/ 2408859 h 4301639"/>
              <a:gd name="connsiteX277" fmla="*/ 7214002 w 9422161"/>
              <a:gd name="connsiteY277" fmla="*/ 2264511 h 4301639"/>
              <a:gd name="connsiteX278" fmla="*/ 7175284 w 9422161"/>
              <a:gd name="connsiteY278" fmla="*/ 2131904 h 4301639"/>
              <a:gd name="connsiteX279" fmla="*/ 7174893 w 9422161"/>
              <a:gd name="connsiteY279" fmla="*/ 2087873 h 4301639"/>
              <a:gd name="connsiteX280" fmla="*/ 7063818 w 9422161"/>
              <a:gd name="connsiteY280" fmla="*/ 2106607 h 4301639"/>
              <a:gd name="connsiteX281" fmla="*/ 7032401 w 9422161"/>
              <a:gd name="connsiteY281" fmla="*/ 2083231 h 4301639"/>
              <a:gd name="connsiteX282" fmla="*/ 6942423 w 9422161"/>
              <a:gd name="connsiteY282" fmla="*/ 2071871 h 4301639"/>
              <a:gd name="connsiteX283" fmla="*/ 6844927 w 9422161"/>
              <a:gd name="connsiteY283" fmla="*/ 2048400 h 4301639"/>
              <a:gd name="connsiteX284" fmla="*/ 6757990 w 9422161"/>
              <a:gd name="connsiteY284" fmla="*/ 2066299 h 4301639"/>
              <a:gd name="connsiteX285" fmla="*/ 6615117 w 9422161"/>
              <a:gd name="connsiteY285" fmla="*/ 2167141 h 4301639"/>
              <a:gd name="connsiteX286" fmla="*/ 6519088 w 9422161"/>
              <a:gd name="connsiteY286" fmla="*/ 2248414 h 4301639"/>
              <a:gd name="connsiteX287" fmla="*/ 6365513 w 9422161"/>
              <a:gd name="connsiteY287" fmla="*/ 2350377 h 4301639"/>
              <a:gd name="connsiteX288" fmla="*/ 6272312 w 9422161"/>
              <a:gd name="connsiteY288" fmla="*/ 2477901 h 4301639"/>
              <a:gd name="connsiteX289" fmla="*/ 6367505 w 9422161"/>
              <a:gd name="connsiteY289" fmla="*/ 2620507 h 4301639"/>
              <a:gd name="connsiteX290" fmla="*/ 6206209 w 9422161"/>
              <a:gd name="connsiteY290" fmla="*/ 2926243 h 4301639"/>
              <a:gd name="connsiteX291" fmla="*/ 6019306 w 9422161"/>
              <a:gd name="connsiteY291" fmla="*/ 2878381 h 4301639"/>
              <a:gd name="connsiteX292" fmla="*/ 5902076 w 9422161"/>
              <a:gd name="connsiteY292" fmla="*/ 2828193 h 4301639"/>
              <a:gd name="connsiteX293" fmla="*/ 5558590 w 9422161"/>
              <a:gd name="connsiteY293" fmla="*/ 2320964 h 4301639"/>
              <a:gd name="connsiteX294" fmla="*/ 5404155 w 9422161"/>
              <a:gd name="connsiteY294" fmla="*/ 1376752 h 4301639"/>
              <a:gd name="connsiteX295" fmla="*/ 5505159 w 9422161"/>
              <a:gd name="connsiteY295" fmla="*/ 1376287 h 4301639"/>
              <a:gd name="connsiteX296" fmla="*/ 5649214 w 9422161"/>
              <a:gd name="connsiteY296" fmla="*/ 1457882 h 4301639"/>
              <a:gd name="connsiteX297" fmla="*/ 5618358 w 9422161"/>
              <a:gd name="connsiteY297" fmla="*/ 1405796 h 4301639"/>
              <a:gd name="connsiteX298" fmla="*/ 5576214 w 9422161"/>
              <a:gd name="connsiteY298" fmla="*/ 1324034 h 4301639"/>
              <a:gd name="connsiteX299" fmla="*/ 5610387 w 9422161"/>
              <a:gd name="connsiteY299" fmla="*/ 1324499 h 4301639"/>
              <a:gd name="connsiteX300" fmla="*/ 5653270 w 9422161"/>
              <a:gd name="connsiteY300" fmla="*/ 1360619 h 4301639"/>
              <a:gd name="connsiteX301" fmla="*/ 5683160 w 9422161"/>
              <a:gd name="connsiteY301" fmla="*/ 1417132 h 4301639"/>
              <a:gd name="connsiteX302" fmla="*/ 5749514 w 9422161"/>
              <a:gd name="connsiteY302" fmla="*/ 1362994 h 4301639"/>
              <a:gd name="connsiteX303" fmla="*/ 5758057 w 9422161"/>
              <a:gd name="connsiteY303" fmla="*/ 1210007 h 4301639"/>
              <a:gd name="connsiteX304" fmla="*/ 5857379 w 9422161"/>
              <a:gd name="connsiteY304" fmla="*/ 265831 h 4301639"/>
              <a:gd name="connsiteX305" fmla="*/ 5601629 w 9422161"/>
              <a:gd name="connsiteY305" fmla="*/ -26 h 4301639"/>
              <a:gd name="connsiteX306" fmla="*/ 5588000 w 9422161"/>
              <a:gd name="connsiteY306" fmla="*/ 63694 h 4301639"/>
              <a:gd name="connsiteX307" fmla="*/ 5767624 w 9422161"/>
              <a:gd name="connsiteY307" fmla="*/ 197351 h 4301639"/>
              <a:gd name="connsiteX308" fmla="*/ 5776406 w 9422161"/>
              <a:gd name="connsiteY308" fmla="*/ 499925 h 4301639"/>
              <a:gd name="connsiteX309" fmla="*/ 5662455 w 9422161"/>
              <a:gd name="connsiteY309" fmla="*/ 1251497 h 4301639"/>
              <a:gd name="connsiteX310" fmla="*/ 5671118 w 9422161"/>
              <a:gd name="connsiteY310" fmla="*/ 1068750 h 4301639"/>
              <a:gd name="connsiteX311" fmla="*/ 5712462 w 9422161"/>
              <a:gd name="connsiteY311" fmla="*/ 601543 h 4301639"/>
              <a:gd name="connsiteX312" fmla="*/ 5500431 w 9422161"/>
              <a:gd name="connsiteY312" fmla="*/ 173868 h 4301639"/>
              <a:gd name="connsiteX313" fmla="*/ 5411169 w 9422161"/>
              <a:gd name="connsiteY313" fmla="*/ 161004 h 4301639"/>
              <a:gd name="connsiteX314" fmla="*/ 5499179 w 9422161"/>
              <a:gd name="connsiteY314" fmla="*/ 90149 h 4301639"/>
              <a:gd name="connsiteX315" fmla="*/ 5588000 w 9422161"/>
              <a:gd name="connsiteY315" fmla="*/ 63694 h 4301639"/>
              <a:gd name="connsiteX316" fmla="*/ 5518198 w 9422161"/>
              <a:gd name="connsiteY316" fmla="*/ 241334 h 4301639"/>
              <a:gd name="connsiteX317" fmla="*/ 5534867 w 9422161"/>
              <a:gd name="connsiteY317" fmla="*/ 241800 h 4301639"/>
              <a:gd name="connsiteX318" fmla="*/ 5625693 w 9422161"/>
              <a:gd name="connsiteY318" fmla="*/ 337953 h 4301639"/>
              <a:gd name="connsiteX319" fmla="*/ 5605540 w 9422161"/>
              <a:gd name="connsiteY319" fmla="*/ 370278 h 4301639"/>
              <a:gd name="connsiteX320" fmla="*/ 5514726 w 9422161"/>
              <a:gd name="connsiteY320" fmla="*/ 274137 h 4301639"/>
              <a:gd name="connsiteX321" fmla="*/ 5493392 w 9422161"/>
              <a:gd name="connsiteY321" fmla="*/ 246155 h 4301639"/>
              <a:gd name="connsiteX322" fmla="*/ 5518198 w 9422161"/>
              <a:gd name="connsiteY322" fmla="*/ 241335 h 4301639"/>
              <a:gd name="connsiteX323" fmla="*/ 2495465 w 9422161"/>
              <a:gd name="connsiteY323" fmla="*/ 266667 h 4301639"/>
              <a:gd name="connsiteX324" fmla="*/ 2860833 w 9422161"/>
              <a:gd name="connsiteY324" fmla="*/ 462576 h 4301639"/>
              <a:gd name="connsiteX325" fmla="*/ 3012846 w 9422161"/>
              <a:gd name="connsiteY325" fmla="*/ 1012154 h 4301639"/>
              <a:gd name="connsiteX326" fmla="*/ 2839058 w 9422161"/>
              <a:gd name="connsiteY326" fmla="*/ 1466080 h 4301639"/>
              <a:gd name="connsiteX327" fmla="*/ 2168446 w 9422161"/>
              <a:gd name="connsiteY327" fmla="*/ 1440891 h 4301639"/>
              <a:gd name="connsiteX328" fmla="*/ 1961701 w 9422161"/>
              <a:gd name="connsiteY328" fmla="*/ 937122 h 4301639"/>
              <a:gd name="connsiteX329" fmla="*/ 2022160 w 9422161"/>
              <a:gd name="connsiteY329" fmla="*/ 679844 h 4301639"/>
              <a:gd name="connsiteX330" fmla="*/ 2406083 w 9422161"/>
              <a:gd name="connsiteY330" fmla="*/ 278982 h 4301639"/>
              <a:gd name="connsiteX331" fmla="*/ 2495465 w 9422161"/>
              <a:gd name="connsiteY331" fmla="*/ 266667 h 4301639"/>
              <a:gd name="connsiteX332" fmla="*/ 5577607 w 9422161"/>
              <a:gd name="connsiteY332" fmla="*/ 443579 h 4301639"/>
              <a:gd name="connsiteX333" fmla="*/ 5536478 w 9422161"/>
              <a:gd name="connsiteY333" fmla="*/ 631636 h 4301639"/>
              <a:gd name="connsiteX334" fmla="*/ 5462774 w 9422161"/>
              <a:gd name="connsiteY334" fmla="*/ 734268 h 4301639"/>
              <a:gd name="connsiteX335" fmla="*/ 5458944 w 9422161"/>
              <a:gd name="connsiteY335" fmla="*/ 623284 h 4301639"/>
              <a:gd name="connsiteX336" fmla="*/ 5458956 w 9422161"/>
              <a:gd name="connsiteY336" fmla="*/ 623284 h 4301639"/>
              <a:gd name="connsiteX337" fmla="*/ 5503928 w 9422161"/>
              <a:gd name="connsiteY337" fmla="*/ 546164 h 4301639"/>
              <a:gd name="connsiteX338" fmla="*/ 5129205 w 9422161"/>
              <a:gd name="connsiteY338" fmla="*/ 473518 h 4301639"/>
              <a:gd name="connsiteX339" fmla="*/ 5238609 w 9422161"/>
              <a:gd name="connsiteY339" fmla="*/ 559695 h 4301639"/>
              <a:gd name="connsiteX340" fmla="*/ 5287160 w 9422161"/>
              <a:gd name="connsiteY340" fmla="*/ 640765 h 4301639"/>
              <a:gd name="connsiteX341" fmla="*/ 5122833 w 9422161"/>
              <a:gd name="connsiteY341" fmla="*/ 477456 h 4301639"/>
              <a:gd name="connsiteX342" fmla="*/ 5126269 w 9422161"/>
              <a:gd name="connsiteY342" fmla="*/ 473995 h 4301639"/>
              <a:gd name="connsiteX343" fmla="*/ 5129205 w 9422161"/>
              <a:gd name="connsiteY343" fmla="*/ 473518 h 4301639"/>
              <a:gd name="connsiteX344" fmla="*/ 4702184 w 9422161"/>
              <a:gd name="connsiteY344" fmla="*/ 503493 h 4301639"/>
              <a:gd name="connsiteX345" fmla="*/ 4703795 w 9422161"/>
              <a:gd name="connsiteY345" fmla="*/ 503851 h 4301639"/>
              <a:gd name="connsiteX346" fmla="*/ 4629256 w 9422161"/>
              <a:gd name="connsiteY346" fmla="*/ 553216 h 4301639"/>
              <a:gd name="connsiteX347" fmla="*/ 4576457 w 9422161"/>
              <a:gd name="connsiteY347" fmla="*/ 563681 h 4301639"/>
              <a:gd name="connsiteX348" fmla="*/ 4622395 w 9422161"/>
              <a:gd name="connsiteY348" fmla="*/ 535639 h 4301639"/>
              <a:gd name="connsiteX349" fmla="*/ 4702184 w 9422161"/>
              <a:gd name="connsiteY349" fmla="*/ 503493 h 4301639"/>
              <a:gd name="connsiteX350" fmla="*/ 4856416 w 9422161"/>
              <a:gd name="connsiteY350" fmla="*/ 518289 h 4301639"/>
              <a:gd name="connsiteX351" fmla="*/ 4696397 w 9422161"/>
              <a:gd name="connsiteY351" fmla="*/ 656886 h 4301639"/>
              <a:gd name="connsiteX352" fmla="*/ 4416235 w 9422161"/>
              <a:gd name="connsiteY352" fmla="*/ 753456 h 4301639"/>
              <a:gd name="connsiteX353" fmla="*/ 4510831 w 9422161"/>
              <a:gd name="connsiteY353" fmla="*/ 684199 h 4301639"/>
              <a:gd name="connsiteX354" fmla="*/ 4731024 w 9422161"/>
              <a:gd name="connsiteY354" fmla="*/ 577498 h 4301639"/>
              <a:gd name="connsiteX355" fmla="*/ 4731072 w 9422161"/>
              <a:gd name="connsiteY355" fmla="*/ 577511 h 4301639"/>
              <a:gd name="connsiteX356" fmla="*/ 4856418 w 9422161"/>
              <a:gd name="connsiteY356" fmla="*/ 518289 h 4301639"/>
              <a:gd name="connsiteX357" fmla="*/ 5052816 w 9422161"/>
              <a:gd name="connsiteY357" fmla="*/ 558382 h 4301639"/>
              <a:gd name="connsiteX358" fmla="*/ 5123597 w 9422161"/>
              <a:gd name="connsiteY358" fmla="*/ 615504 h 4301639"/>
              <a:gd name="connsiteX359" fmla="*/ 5300679 w 9422161"/>
              <a:gd name="connsiteY359" fmla="*/ 717205 h 4301639"/>
              <a:gd name="connsiteX360" fmla="*/ 5350554 w 9422161"/>
              <a:gd name="connsiteY360" fmla="*/ 761594 h 4301639"/>
              <a:gd name="connsiteX361" fmla="*/ 5074628 w 9422161"/>
              <a:gd name="connsiteY361" fmla="*/ 609108 h 4301639"/>
              <a:gd name="connsiteX362" fmla="*/ 5051981 w 9422161"/>
              <a:gd name="connsiteY362" fmla="*/ 558872 h 4301639"/>
              <a:gd name="connsiteX363" fmla="*/ 5052816 w 9422161"/>
              <a:gd name="connsiteY363" fmla="*/ 558382 h 4301639"/>
              <a:gd name="connsiteX364" fmla="*/ 4944236 w 9422161"/>
              <a:gd name="connsiteY364" fmla="*/ 574253 h 4301639"/>
              <a:gd name="connsiteX365" fmla="*/ 5031852 w 9422161"/>
              <a:gd name="connsiteY365" fmla="*/ 660096 h 4301639"/>
              <a:gd name="connsiteX366" fmla="*/ 5259967 w 9422161"/>
              <a:gd name="connsiteY366" fmla="*/ 819515 h 4301639"/>
              <a:gd name="connsiteX367" fmla="*/ 5420118 w 9422161"/>
              <a:gd name="connsiteY367" fmla="*/ 989243 h 4301639"/>
              <a:gd name="connsiteX368" fmla="*/ 5309926 w 9422161"/>
              <a:gd name="connsiteY368" fmla="*/ 1374725 h 4301639"/>
              <a:gd name="connsiteX369" fmla="*/ 4917293 w 9422161"/>
              <a:gd name="connsiteY369" fmla="*/ 1522450 h 4301639"/>
              <a:gd name="connsiteX370" fmla="*/ 4972657 w 9422161"/>
              <a:gd name="connsiteY370" fmla="*/ 1486807 h 4301639"/>
              <a:gd name="connsiteX371" fmla="*/ 5216368 w 9422161"/>
              <a:gd name="connsiteY371" fmla="*/ 1214590 h 4301639"/>
              <a:gd name="connsiteX372" fmla="*/ 5273927 w 9422161"/>
              <a:gd name="connsiteY372" fmla="*/ 1176250 h 4301639"/>
              <a:gd name="connsiteX373" fmla="*/ 5263379 w 9422161"/>
              <a:gd name="connsiteY373" fmla="*/ 1018908 h 4301639"/>
              <a:gd name="connsiteX374" fmla="*/ 5146768 w 9422161"/>
              <a:gd name="connsiteY374" fmla="*/ 1162134 h 4301639"/>
              <a:gd name="connsiteX375" fmla="*/ 4987453 w 9422161"/>
              <a:gd name="connsiteY375" fmla="*/ 1381395 h 4301639"/>
              <a:gd name="connsiteX376" fmla="*/ 4805288 w 9422161"/>
              <a:gd name="connsiteY376" fmla="*/ 1396299 h 4301639"/>
              <a:gd name="connsiteX377" fmla="*/ 4628015 w 9422161"/>
              <a:gd name="connsiteY377" fmla="*/ 1061829 h 4301639"/>
              <a:gd name="connsiteX378" fmla="*/ 4491740 w 9422161"/>
              <a:gd name="connsiteY378" fmla="*/ 1037570 h 4301639"/>
              <a:gd name="connsiteX379" fmla="*/ 4518098 w 9422161"/>
              <a:gd name="connsiteY379" fmla="*/ 1152385 h 4301639"/>
              <a:gd name="connsiteX380" fmla="*/ 4647703 w 9422161"/>
              <a:gd name="connsiteY380" fmla="*/ 1324691 h 4301639"/>
              <a:gd name="connsiteX381" fmla="*/ 4794728 w 9422161"/>
              <a:gd name="connsiteY381" fmla="*/ 1472965 h 4301639"/>
              <a:gd name="connsiteX382" fmla="*/ 4813378 w 9422161"/>
              <a:gd name="connsiteY382" fmla="*/ 1502940 h 4301639"/>
              <a:gd name="connsiteX383" fmla="*/ 4459023 w 9422161"/>
              <a:gd name="connsiteY383" fmla="*/ 1179233 h 4301639"/>
              <a:gd name="connsiteX384" fmla="*/ 4408276 w 9422161"/>
              <a:gd name="connsiteY384" fmla="*/ 948995 h 4301639"/>
              <a:gd name="connsiteX385" fmla="*/ 4408276 w 9422161"/>
              <a:gd name="connsiteY385" fmla="*/ 948983 h 4301639"/>
              <a:gd name="connsiteX386" fmla="*/ 4616715 w 9422161"/>
              <a:gd name="connsiteY386" fmla="*/ 771187 h 4301639"/>
              <a:gd name="connsiteX387" fmla="*/ 4892654 w 9422161"/>
              <a:gd name="connsiteY387" fmla="*/ 601292 h 4301639"/>
              <a:gd name="connsiteX388" fmla="*/ 4944236 w 9422161"/>
              <a:gd name="connsiteY388" fmla="*/ 574253 h 4301639"/>
              <a:gd name="connsiteX389" fmla="*/ 2550817 w 9422161"/>
              <a:gd name="connsiteY389" fmla="*/ 605576 h 4301639"/>
              <a:gd name="connsiteX390" fmla="*/ 2501574 w 9422161"/>
              <a:gd name="connsiteY390" fmla="*/ 637233 h 4301639"/>
              <a:gd name="connsiteX391" fmla="*/ 2528815 w 9422161"/>
              <a:gd name="connsiteY391" fmla="*/ 706991 h 4301639"/>
              <a:gd name="connsiteX392" fmla="*/ 2598569 w 9422161"/>
              <a:gd name="connsiteY392" fmla="*/ 679749 h 4301639"/>
              <a:gd name="connsiteX393" fmla="*/ 2571328 w 9422161"/>
              <a:gd name="connsiteY393" fmla="*/ 609991 h 4301639"/>
              <a:gd name="connsiteX394" fmla="*/ 2550817 w 9422161"/>
              <a:gd name="connsiteY394" fmla="*/ 605576 h 4301639"/>
              <a:gd name="connsiteX395" fmla="*/ 2384522 w 9422161"/>
              <a:gd name="connsiteY395" fmla="*/ 614573 h 4301639"/>
              <a:gd name="connsiteX396" fmla="*/ 2344920 w 9422161"/>
              <a:gd name="connsiteY396" fmla="*/ 642877 h 4301639"/>
              <a:gd name="connsiteX397" fmla="*/ 2389975 w 9422161"/>
              <a:gd name="connsiteY397" fmla="*/ 723267 h 4301639"/>
              <a:gd name="connsiteX398" fmla="*/ 2416535 w 9422161"/>
              <a:gd name="connsiteY398" fmla="*/ 626052 h 4301639"/>
              <a:gd name="connsiteX399" fmla="*/ 2384522 w 9422161"/>
              <a:gd name="connsiteY399" fmla="*/ 614573 h 4301639"/>
              <a:gd name="connsiteX400" fmla="*/ 5613260 w 9422161"/>
              <a:gd name="connsiteY400" fmla="*/ 671479 h 4301639"/>
              <a:gd name="connsiteX401" fmla="*/ 5623689 w 9422161"/>
              <a:gd name="connsiteY401" fmla="*/ 683340 h 4301639"/>
              <a:gd name="connsiteX402" fmla="*/ 5615646 w 9422161"/>
              <a:gd name="connsiteY402" fmla="*/ 830791 h 4301639"/>
              <a:gd name="connsiteX403" fmla="*/ 5578037 w 9422161"/>
              <a:gd name="connsiteY403" fmla="*/ 869977 h 4301639"/>
              <a:gd name="connsiteX404" fmla="*/ 5594527 w 9422161"/>
              <a:gd name="connsiteY404" fmla="*/ 696931 h 4301639"/>
              <a:gd name="connsiteX405" fmla="*/ 5613260 w 9422161"/>
              <a:gd name="connsiteY405" fmla="*/ 671479 h 4301639"/>
              <a:gd name="connsiteX406" fmla="*/ 4983217 w 9422161"/>
              <a:gd name="connsiteY406" fmla="*/ 744805 h 4301639"/>
              <a:gd name="connsiteX407" fmla="*/ 4951132 w 9422161"/>
              <a:gd name="connsiteY407" fmla="*/ 764171 h 4301639"/>
              <a:gd name="connsiteX408" fmla="*/ 4961394 w 9422161"/>
              <a:gd name="connsiteY408" fmla="*/ 828750 h 4301639"/>
              <a:gd name="connsiteX409" fmla="*/ 5007069 w 9422161"/>
              <a:gd name="connsiteY409" fmla="*/ 812510 h 4301639"/>
              <a:gd name="connsiteX410" fmla="*/ 4996820 w 9422161"/>
              <a:gd name="connsiteY410" fmla="*/ 747895 h 4301639"/>
              <a:gd name="connsiteX411" fmla="*/ 4983217 w 9422161"/>
              <a:gd name="connsiteY411" fmla="*/ 744805 h 4301639"/>
              <a:gd name="connsiteX412" fmla="*/ 4849866 w 9422161"/>
              <a:gd name="connsiteY412" fmla="*/ 761558 h 4301639"/>
              <a:gd name="connsiteX413" fmla="*/ 4826765 w 9422161"/>
              <a:gd name="connsiteY413" fmla="*/ 780245 h 4301639"/>
              <a:gd name="connsiteX414" fmla="*/ 4846871 w 9422161"/>
              <a:gd name="connsiteY414" fmla="*/ 830612 h 4301639"/>
              <a:gd name="connsiteX415" fmla="*/ 4884087 w 9422161"/>
              <a:gd name="connsiteY415" fmla="*/ 816042 h 4301639"/>
              <a:gd name="connsiteX416" fmla="*/ 4863647 w 9422161"/>
              <a:gd name="connsiteY416" fmla="*/ 763718 h 4301639"/>
              <a:gd name="connsiteX417" fmla="*/ 4849866 w 9422161"/>
              <a:gd name="connsiteY417" fmla="*/ 761558 h 4301639"/>
              <a:gd name="connsiteX418" fmla="*/ 2843699 w 9422161"/>
              <a:gd name="connsiteY418" fmla="*/ 896384 h 4301639"/>
              <a:gd name="connsiteX419" fmla="*/ 2794241 w 9422161"/>
              <a:gd name="connsiteY419" fmla="*/ 1071554 h 4301639"/>
              <a:gd name="connsiteX420" fmla="*/ 2410927 w 9422161"/>
              <a:gd name="connsiteY420" fmla="*/ 1387659 h 4301639"/>
              <a:gd name="connsiteX421" fmla="*/ 2248605 w 9422161"/>
              <a:gd name="connsiteY421" fmla="*/ 1083737 h 4301639"/>
              <a:gd name="connsiteX422" fmla="*/ 2248474 w 9422161"/>
              <a:gd name="connsiteY422" fmla="*/ 977132 h 4301639"/>
              <a:gd name="connsiteX423" fmla="*/ 2094289 w 9422161"/>
              <a:gd name="connsiteY423" fmla="*/ 956775 h 4301639"/>
              <a:gd name="connsiteX424" fmla="*/ 2121673 w 9422161"/>
              <a:gd name="connsiteY424" fmla="*/ 1128102 h 4301639"/>
              <a:gd name="connsiteX425" fmla="*/ 2222056 w 9422161"/>
              <a:gd name="connsiteY425" fmla="*/ 1311434 h 4301639"/>
              <a:gd name="connsiteX426" fmla="*/ 2396144 w 9422161"/>
              <a:gd name="connsiteY426" fmla="*/ 1458241 h 4301639"/>
              <a:gd name="connsiteX427" fmla="*/ 2659899 w 9422161"/>
              <a:gd name="connsiteY427" fmla="*/ 1455317 h 4301639"/>
              <a:gd name="connsiteX428" fmla="*/ 2872825 w 9422161"/>
              <a:gd name="connsiteY428" fmla="*/ 1172838 h 4301639"/>
              <a:gd name="connsiteX429" fmla="*/ 2891129 w 9422161"/>
              <a:gd name="connsiteY429" fmla="*/ 911264 h 4301639"/>
              <a:gd name="connsiteX430" fmla="*/ 2843699 w 9422161"/>
              <a:gd name="connsiteY430" fmla="*/ 896384 h 4301639"/>
              <a:gd name="connsiteX431" fmla="*/ 663851 w 9422161"/>
              <a:gd name="connsiteY431" fmla="*/ 1462083 h 4301639"/>
              <a:gd name="connsiteX432" fmla="*/ 684756 w 9422161"/>
              <a:gd name="connsiteY432" fmla="*/ 1609689 h 4301639"/>
              <a:gd name="connsiteX433" fmla="*/ 686176 w 9422161"/>
              <a:gd name="connsiteY433" fmla="*/ 1619473 h 4301639"/>
              <a:gd name="connsiteX434" fmla="*/ 687154 w 9422161"/>
              <a:gd name="connsiteY434" fmla="*/ 1619927 h 4301639"/>
              <a:gd name="connsiteX435" fmla="*/ 689588 w 9422161"/>
              <a:gd name="connsiteY435" fmla="*/ 1620965 h 4301639"/>
              <a:gd name="connsiteX436" fmla="*/ 691199 w 9422161"/>
              <a:gd name="connsiteY436" fmla="*/ 1621573 h 4301639"/>
              <a:gd name="connsiteX437" fmla="*/ 691998 w 9422161"/>
              <a:gd name="connsiteY437" fmla="*/ 1621740 h 4301639"/>
              <a:gd name="connsiteX438" fmla="*/ 696270 w 9422161"/>
              <a:gd name="connsiteY438" fmla="*/ 1622791 h 4301639"/>
              <a:gd name="connsiteX439" fmla="*/ 701449 w 9422161"/>
              <a:gd name="connsiteY439" fmla="*/ 1623984 h 4301639"/>
              <a:gd name="connsiteX440" fmla="*/ 706293 w 9422161"/>
              <a:gd name="connsiteY440" fmla="*/ 1624998 h 4301639"/>
              <a:gd name="connsiteX441" fmla="*/ 710004 w 9422161"/>
              <a:gd name="connsiteY441" fmla="*/ 1625666 h 4301639"/>
              <a:gd name="connsiteX442" fmla="*/ 713953 w 9422161"/>
              <a:gd name="connsiteY442" fmla="*/ 1626203 h 4301639"/>
              <a:gd name="connsiteX443" fmla="*/ 718118 w 9422161"/>
              <a:gd name="connsiteY443" fmla="*/ 1626621 h 4301639"/>
              <a:gd name="connsiteX444" fmla="*/ 722329 w 9422161"/>
              <a:gd name="connsiteY444" fmla="*/ 1626907 h 4301639"/>
              <a:gd name="connsiteX445" fmla="*/ 723463 w 9422161"/>
              <a:gd name="connsiteY445" fmla="*/ 1626967 h 4301639"/>
              <a:gd name="connsiteX446" fmla="*/ 727818 w 9422161"/>
              <a:gd name="connsiteY446" fmla="*/ 1627349 h 4301639"/>
              <a:gd name="connsiteX447" fmla="*/ 732877 w 9422161"/>
              <a:gd name="connsiteY447" fmla="*/ 1595202 h 4301639"/>
              <a:gd name="connsiteX448" fmla="*/ 778505 w 9422161"/>
              <a:gd name="connsiteY448" fmla="*/ 1578950 h 4301639"/>
              <a:gd name="connsiteX449" fmla="*/ 830278 w 9422161"/>
              <a:gd name="connsiteY449" fmla="*/ 1555742 h 4301639"/>
              <a:gd name="connsiteX450" fmla="*/ 857065 w 9422161"/>
              <a:gd name="connsiteY450" fmla="*/ 1545921 h 4301639"/>
              <a:gd name="connsiteX451" fmla="*/ 943273 w 9422161"/>
              <a:gd name="connsiteY451" fmla="*/ 1554799 h 4301639"/>
              <a:gd name="connsiteX452" fmla="*/ 989367 w 9422161"/>
              <a:gd name="connsiteY452" fmla="*/ 1497928 h 4301639"/>
              <a:gd name="connsiteX453" fmla="*/ 1170553 w 9422161"/>
              <a:gd name="connsiteY453" fmla="*/ 1778379 h 4301639"/>
              <a:gd name="connsiteX454" fmla="*/ 1121131 w 9422161"/>
              <a:gd name="connsiteY454" fmla="*/ 2028509 h 4301639"/>
              <a:gd name="connsiteX455" fmla="*/ 940553 w 9422161"/>
              <a:gd name="connsiteY455" fmla="*/ 2228284 h 4301639"/>
              <a:gd name="connsiteX456" fmla="*/ 442633 w 9422161"/>
              <a:gd name="connsiteY456" fmla="*/ 2010086 h 4301639"/>
              <a:gd name="connsiteX457" fmla="*/ 418900 w 9422161"/>
              <a:gd name="connsiteY457" fmla="*/ 1749121 h 4301639"/>
              <a:gd name="connsiteX458" fmla="*/ 418912 w 9422161"/>
              <a:gd name="connsiteY458" fmla="*/ 1749061 h 4301639"/>
              <a:gd name="connsiteX459" fmla="*/ 537003 w 9422161"/>
              <a:gd name="connsiteY459" fmla="*/ 1591408 h 4301639"/>
              <a:gd name="connsiteX460" fmla="*/ 4717087 w 9422161"/>
              <a:gd name="connsiteY460" fmla="*/ 1559453 h 4301639"/>
              <a:gd name="connsiteX461" fmla="*/ 4786125 w 9422161"/>
              <a:gd name="connsiteY461" fmla="*/ 1580585 h 4301639"/>
              <a:gd name="connsiteX462" fmla="*/ 4868945 w 9422161"/>
              <a:gd name="connsiteY462" fmla="*/ 1655450 h 4301639"/>
              <a:gd name="connsiteX463" fmla="*/ 4907008 w 9422161"/>
              <a:gd name="connsiteY463" fmla="*/ 1710686 h 4301639"/>
              <a:gd name="connsiteX464" fmla="*/ 4970736 w 9422161"/>
              <a:gd name="connsiteY464" fmla="*/ 1661500 h 4301639"/>
              <a:gd name="connsiteX465" fmla="*/ 5085653 w 9422161"/>
              <a:gd name="connsiteY465" fmla="*/ 1682943 h 4301639"/>
              <a:gd name="connsiteX466" fmla="*/ 5125482 w 9422161"/>
              <a:gd name="connsiteY466" fmla="*/ 1661894 h 4301639"/>
              <a:gd name="connsiteX467" fmla="*/ 5242761 w 9422161"/>
              <a:gd name="connsiteY467" fmla="*/ 1857826 h 4301639"/>
              <a:gd name="connsiteX468" fmla="*/ 5239778 w 9422161"/>
              <a:gd name="connsiteY468" fmla="*/ 2087778 h 4301639"/>
              <a:gd name="connsiteX469" fmla="*/ 5176730 w 9422161"/>
              <a:gd name="connsiteY469" fmla="*/ 2096394 h 4301639"/>
              <a:gd name="connsiteX470" fmla="*/ 5243143 w 9422161"/>
              <a:gd name="connsiteY470" fmla="*/ 2165650 h 4301639"/>
              <a:gd name="connsiteX471" fmla="*/ 5355339 w 9422161"/>
              <a:gd name="connsiteY471" fmla="*/ 2612286 h 4301639"/>
              <a:gd name="connsiteX472" fmla="*/ 5354802 w 9422161"/>
              <a:gd name="connsiteY472" fmla="*/ 2921399 h 4301639"/>
              <a:gd name="connsiteX473" fmla="*/ 5164106 w 9422161"/>
              <a:gd name="connsiteY473" fmla="*/ 2923702 h 4301639"/>
              <a:gd name="connsiteX474" fmla="*/ 5107214 w 9422161"/>
              <a:gd name="connsiteY474" fmla="*/ 2915540 h 4301639"/>
              <a:gd name="connsiteX475" fmla="*/ 5019920 w 9422161"/>
              <a:gd name="connsiteY475" fmla="*/ 2916542 h 4301639"/>
              <a:gd name="connsiteX476" fmla="*/ 4865222 w 9422161"/>
              <a:gd name="connsiteY476" fmla="*/ 2929704 h 4301639"/>
              <a:gd name="connsiteX477" fmla="*/ 4763109 w 9422161"/>
              <a:gd name="connsiteY477" fmla="*/ 2965979 h 4301639"/>
              <a:gd name="connsiteX478" fmla="*/ 4734734 w 9422161"/>
              <a:gd name="connsiteY478" fmla="*/ 2872523 h 4301639"/>
              <a:gd name="connsiteX479" fmla="*/ 4634745 w 9422161"/>
              <a:gd name="connsiteY479" fmla="*/ 2805558 h 4301639"/>
              <a:gd name="connsiteX480" fmla="*/ 4649815 w 9422161"/>
              <a:gd name="connsiteY480" fmla="*/ 2869982 h 4301639"/>
              <a:gd name="connsiteX481" fmla="*/ 4624579 w 9422161"/>
              <a:gd name="connsiteY481" fmla="*/ 2916733 h 4301639"/>
              <a:gd name="connsiteX482" fmla="*/ 4486204 w 9422161"/>
              <a:gd name="connsiteY482" fmla="*/ 2913905 h 4301639"/>
              <a:gd name="connsiteX483" fmla="*/ 4380725 w 9422161"/>
              <a:gd name="connsiteY483" fmla="*/ 2935098 h 4301639"/>
              <a:gd name="connsiteX484" fmla="*/ 4432355 w 9422161"/>
              <a:gd name="connsiteY484" fmla="*/ 2572336 h 4301639"/>
              <a:gd name="connsiteX485" fmla="*/ 4486860 w 9422161"/>
              <a:gd name="connsiteY485" fmla="*/ 2538400 h 4301639"/>
              <a:gd name="connsiteX486" fmla="*/ 4555994 w 9422161"/>
              <a:gd name="connsiteY486" fmla="*/ 2524271 h 4301639"/>
              <a:gd name="connsiteX487" fmla="*/ 4522644 w 9422161"/>
              <a:gd name="connsiteY487" fmla="*/ 2475157 h 4301639"/>
              <a:gd name="connsiteX488" fmla="*/ 4505903 w 9422161"/>
              <a:gd name="connsiteY488" fmla="*/ 2233392 h 4301639"/>
              <a:gd name="connsiteX489" fmla="*/ 4597708 w 9422161"/>
              <a:gd name="connsiteY489" fmla="*/ 2006231 h 4301639"/>
              <a:gd name="connsiteX490" fmla="*/ 4628218 w 9422161"/>
              <a:gd name="connsiteY490" fmla="*/ 1896917 h 4301639"/>
              <a:gd name="connsiteX491" fmla="*/ 4653514 w 9422161"/>
              <a:gd name="connsiteY491" fmla="*/ 1817279 h 4301639"/>
              <a:gd name="connsiteX492" fmla="*/ 4664861 w 9422161"/>
              <a:gd name="connsiteY492" fmla="*/ 1747331 h 4301639"/>
              <a:gd name="connsiteX493" fmla="*/ 4658787 w 9422161"/>
              <a:gd name="connsiteY493" fmla="*/ 1607350 h 4301639"/>
              <a:gd name="connsiteX494" fmla="*/ 4658800 w 9422161"/>
              <a:gd name="connsiteY494" fmla="*/ 1607278 h 4301639"/>
              <a:gd name="connsiteX495" fmla="*/ 4709964 w 9422161"/>
              <a:gd name="connsiteY495" fmla="*/ 1559464 h 4301639"/>
              <a:gd name="connsiteX496" fmla="*/ 4717087 w 9422161"/>
              <a:gd name="connsiteY496" fmla="*/ 1559453 h 4301639"/>
              <a:gd name="connsiteX497" fmla="*/ 4745855 w 9422161"/>
              <a:gd name="connsiteY497" fmla="*/ 1642682 h 4301639"/>
              <a:gd name="connsiteX498" fmla="*/ 4704177 w 9422161"/>
              <a:gd name="connsiteY498" fmla="*/ 1679613 h 4301639"/>
              <a:gd name="connsiteX499" fmla="*/ 4766533 w 9422161"/>
              <a:gd name="connsiteY499" fmla="*/ 1740088 h 4301639"/>
              <a:gd name="connsiteX500" fmla="*/ 4755830 w 9422161"/>
              <a:gd name="connsiteY500" fmla="*/ 1644436 h 4301639"/>
              <a:gd name="connsiteX501" fmla="*/ 4745855 w 9422161"/>
              <a:gd name="connsiteY501" fmla="*/ 1642682 h 4301639"/>
              <a:gd name="connsiteX502" fmla="*/ 5297075 w 9422161"/>
              <a:gd name="connsiteY502" fmla="*/ 1702428 h 4301639"/>
              <a:gd name="connsiteX503" fmla="*/ 5303948 w 9422161"/>
              <a:gd name="connsiteY503" fmla="*/ 1708586 h 4301639"/>
              <a:gd name="connsiteX504" fmla="*/ 5328456 w 9422161"/>
              <a:gd name="connsiteY504" fmla="*/ 1895378 h 4301639"/>
              <a:gd name="connsiteX505" fmla="*/ 5296479 w 9422161"/>
              <a:gd name="connsiteY505" fmla="*/ 1780241 h 4301639"/>
              <a:gd name="connsiteX506" fmla="*/ 5292672 w 9422161"/>
              <a:gd name="connsiteY506" fmla="*/ 1706354 h 4301639"/>
              <a:gd name="connsiteX507" fmla="*/ 5297075 w 9422161"/>
              <a:gd name="connsiteY507" fmla="*/ 1702428 h 4301639"/>
              <a:gd name="connsiteX508" fmla="*/ 4883108 w 9422161"/>
              <a:gd name="connsiteY508" fmla="*/ 1797471 h 4301639"/>
              <a:gd name="connsiteX509" fmla="*/ 4878121 w 9422161"/>
              <a:gd name="connsiteY509" fmla="*/ 1797793 h 4301639"/>
              <a:gd name="connsiteX510" fmla="*/ 4853767 w 9422161"/>
              <a:gd name="connsiteY510" fmla="*/ 1811229 h 4301639"/>
              <a:gd name="connsiteX511" fmla="*/ 4870949 w 9422161"/>
              <a:gd name="connsiteY511" fmla="*/ 1874198 h 4301639"/>
              <a:gd name="connsiteX512" fmla="*/ 4937578 w 9422161"/>
              <a:gd name="connsiteY512" fmla="*/ 1955351 h 4301639"/>
              <a:gd name="connsiteX513" fmla="*/ 4952850 w 9422161"/>
              <a:gd name="connsiteY513" fmla="*/ 1860463 h 4301639"/>
              <a:gd name="connsiteX514" fmla="*/ 4883108 w 9422161"/>
              <a:gd name="connsiteY514" fmla="*/ 1797471 h 4301639"/>
              <a:gd name="connsiteX515" fmla="*/ 4743827 w 9422161"/>
              <a:gd name="connsiteY515" fmla="*/ 1799369 h 4301639"/>
              <a:gd name="connsiteX516" fmla="*/ 4728971 w 9422161"/>
              <a:gd name="connsiteY516" fmla="*/ 1808974 h 4301639"/>
              <a:gd name="connsiteX517" fmla="*/ 4728971 w 9422161"/>
              <a:gd name="connsiteY517" fmla="*/ 1808938 h 4301639"/>
              <a:gd name="connsiteX518" fmla="*/ 4724401 w 9422161"/>
              <a:gd name="connsiteY518" fmla="*/ 1825787 h 4301639"/>
              <a:gd name="connsiteX519" fmla="*/ 4756224 w 9422161"/>
              <a:gd name="connsiteY519" fmla="*/ 1907143 h 4301639"/>
              <a:gd name="connsiteX520" fmla="*/ 4796888 w 9422161"/>
              <a:gd name="connsiteY520" fmla="*/ 1891261 h 4301639"/>
              <a:gd name="connsiteX521" fmla="*/ 4765137 w 9422161"/>
              <a:gd name="connsiteY521" fmla="*/ 1809881 h 4301639"/>
              <a:gd name="connsiteX522" fmla="*/ 4743827 w 9422161"/>
              <a:gd name="connsiteY522" fmla="*/ 1799368 h 4301639"/>
              <a:gd name="connsiteX523" fmla="*/ 5158605 w 9422161"/>
              <a:gd name="connsiteY523" fmla="*/ 1826097 h 4301639"/>
              <a:gd name="connsiteX524" fmla="*/ 5126830 w 9422161"/>
              <a:gd name="connsiteY524" fmla="*/ 1831634 h 4301639"/>
              <a:gd name="connsiteX525" fmla="*/ 5105209 w 9422161"/>
              <a:gd name="connsiteY525" fmla="*/ 1851860 h 4301639"/>
              <a:gd name="connsiteX526" fmla="*/ 5145551 w 9422161"/>
              <a:gd name="connsiteY526" fmla="*/ 1909912 h 4301639"/>
              <a:gd name="connsiteX527" fmla="*/ 5197109 w 9422161"/>
              <a:gd name="connsiteY527" fmla="*/ 1874066 h 4301639"/>
              <a:gd name="connsiteX528" fmla="*/ 5158605 w 9422161"/>
              <a:gd name="connsiteY528" fmla="*/ 1826097 h 4301639"/>
              <a:gd name="connsiteX529" fmla="*/ 1073809 w 9422161"/>
              <a:gd name="connsiteY529" fmla="*/ 1855607 h 4301639"/>
              <a:gd name="connsiteX530" fmla="*/ 1005164 w 9422161"/>
              <a:gd name="connsiteY530" fmla="*/ 1944886 h 4301639"/>
              <a:gd name="connsiteX531" fmla="*/ 892730 w 9422161"/>
              <a:gd name="connsiteY531" fmla="*/ 2109878 h 4301639"/>
              <a:gd name="connsiteX532" fmla="*/ 653232 w 9422161"/>
              <a:gd name="connsiteY532" fmla="*/ 1983130 h 4301639"/>
              <a:gd name="connsiteX533" fmla="*/ 488487 w 9422161"/>
              <a:gd name="connsiteY533" fmla="*/ 1889077 h 4301639"/>
              <a:gd name="connsiteX534" fmla="*/ 741516 w 9422161"/>
              <a:gd name="connsiteY534" fmla="*/ 2197797 h 4301639"/>
              <a:gd name="connsiteX535" fmla="*/ 920806 w 9422161"/>
              <a:gd name="connsiteY535" fmla="*/ 2181747 h 4301639"/>
              <a:gd name="connsiteX536" fmla="*/ 1107541 w 9422161"/>
              <a:gd name="connsiteY536" fmla="*/ 1873720 h 4301639"/>
              <a:gd name="connsiteX537" fmla="*/ 1073809 w 9422161"/>
              <a:gd name="connsiteY537" fmla="*/ 1855607 h 4301639"/>
              <a:gd name="connsiteX538" fmla="*/ 4853171 w 9422161"/>
              <a:gd name="connsiteY538" fmla="*/ 1921212 h 4301639"/>
              <a:gd name="connsiteX539" fmla="*/ 4821098 w 9422161"/>
              <a:gd name="connsiteY539" fmla="*/ 1940543 h 4301639"/>
              <a:gd name="connsiteX540" fmla="*/ 4831371 w 9422161"/>
              <a:gd name="connsiteY540" fmla="*/ 2005122 h 4301639"/>
              <a:gd name="connsiteX541" fmla="*/ 4876987 w 9422161"/>
              <a:gd name="connsiteY541" fmla="*/ 1988869 h 4301639"/>
              <a:gd name="connsiteX542" fmla="*/ 4866773 w 9422161"/>
              <a:gd name="connsiteY542" fmla="*/ 1924314 h 4301639"/>
              <a:gd name="connsiteX543" fmla="*/ 4853171 w 9422161"/>
              <a:gd name="connsiteY543" fmla="*/ 1921212 h 4301639"/>
              <a:gd name="connsiteX544" fmla="*/ 4749673 w 9422161"/>
              <a:gd name="connsiteY544" fmla="*/ 2024643 h 4301639"/>
              <a:gd name="connsiteX545" fmla="*/ 4706181 w 9422161"/>
              <a:gd name="connsiteY545" fmla="*/ 2043759 h 4301639"/>
              <a:gd name="connsiteX546" fmla="*/ 4701910 w 9422161"/>
              <a:gd name="connsiteY546" fmla="*/ 2050179 h 4301639"/>
              <a:gd name="connsiteX547" fmla="*/ 4701897 w 9422161"/>
              <a:gd name="connsiteY547" fmla="*/ 2050179 h 4301639"/>
              <a:gd name="connsiteX548" fmla="*/ 4733242 w 9422161"/>
              <a:gd name="connsiteY548" fmla="*/ 2097062 h 4301639"/>
              <a:gd name="connsiteX549" fmla="*/ 4790778 w 9422161"/>
              <a:gd name="connsiteY549" fmla="*/ 2080822 h 4301639"/>
              <a:gd name="connsiteX550" fmla="*/ 4763717 w 9422161"/>
              <a:gd name="connsiteY550" fmla="*/ 2027531 h 4301639"/>
              <a:gd name="connsiteX551" fmla="*/ 4749673 w 9422161"/>
              <a:gd name="connsiteY551" fmla="*/ 2024643 h 4301639"/>
              <a:gd name="connsiteX552" fmla="*/ 4905135 w 9422161"/>
              <a:gd name="connsiteY552" fmla="*/ 2064534 h 4301639"/>
              <a:gd name="connsiteX553" fmla="*/ 4874076 w 9422161"/>
              <a:gd name="connsiteY553" fmla="*/ 2091800 h 4301639"/>
              <a:gd name="connsiteX554" fmla="*/ 4865151 w 9422161"/>
              <a:gd name="connsiteY554" fmla="*/ 2136344 h 4301639"/>
              <a:gd name="connsiteX555" fmla="*/ 4903727 w 9422161"/>
              <a:gd name="connsiteY555" fmla="*/ 2191198 h 4301639"/>
              <a:gd name="connsiteX556" fmla="*/ 4944940 w 9422161"/>
              <a:gd name="connsiteY556" fmla="*/ 2091871 h 4301639"/>
              <a:gd name="connsiteX557" fmla="*/ 4905135 w 9422161"/>
              <a:gd name="connsiteY557" fmla="*/ 2064534 h 4301639"/>
              <a:gd name="connsiteX558" fmla="*/ 4582530 w 9422161"/>
              <a:gd name="connsiteY558" fmla="*/ 2191377 h 4301639"/>
              <a:gd name="connsiteX559" fmla="*/ 4550052 w 9422161"/>
              <a:gd name="connsiteY559" fmla="*/ 2207211 h 4301639"/>
              <a:gd name="connsiteX560" fmla="*/ 4607051 w 9422161"/>
              <a:gd name="connsiteY560" fmla="*/ 2284809 h 4301639"/>
              <a:gd name="connsiteX561" fmla="*/ 4611895 w 9422161"/>
              <a:gd name="connsiteY561" fmla="*/ 2198011 h 4301639"/>
              <a:gd name="connsiteX562" fmla="*/ 4582530 w 9422161"/>
              <a:gd name="connsiteY562" fmla="*/ 2191377 h 4301639"/>
              <a:gd name="connsiteX563" fmla="*/ 6904321 w 9422161"/>
              <a:gd name="connsiteY563" fmla="*/ 2201209 h 4301639"/>
              <a:gd name="connsiteX564" fmla="*/ 6904321 w 9422161"/>
              <a:gd name="connsiteY564" fmla="*/ 2201209 h 4301639"/>
              <a:gd name="connsiteX565" fmla="*/ 6984598 w 9422161"/>
              <a:gd name="connsiteY565" fmla="*/ 2210374 h 4301639"/>
              <a:gd name="connsiteX566" fmla="*/ 7168017 w 9422161"/>
              <a:gd name="connsiteY566" fmla="*/ 2385496 h 4301639"/>
              <a:gd name="connsiteX567" fmla="*/ 6947430 w 9422161"/>
              <a:gd name="connsiteY567" fmla="*/ 2836821 h 4301639"/>
              <a:gd name="connsiteX568" fmla="*/ 6947895 w 9422161"/>
              <a:gd name="connsiteY568" fmla="*/ 2816416 h 4301639"/>
              <a:gd name="connsiteX569" fmla="*/ 7111732 w 9422161"/>
              <a:gd name="connsiteY569" fmla="*/ 2648036 h 4301639"/>
              <a:gd name="connsiteX570" fmla="*/ 7149927 w 9422161"/>
              <a:gd name="connsiteY570" fmla="*/ 2476601 h 4301639"/>
              <a:gd name="connsiteX571" fmla="*/ 7010072 w 9422161"/>
              <a:gd name="connsiteY571" fmla="*/ 2576226 h 4301639"/>
              <a:gd name="connsiteX572" fmla="*/ 6808649 w 9422161"/>
              <a:gd name="connsiteY572" fmla="*/ 2717519 h 4301639"/>
              <a:gd name="connsiteX573" fmla="*/ 6711988 w 9422161"/>
              <a:gd name="connsiteY573" fmla="*/ 2569126 h 4301639"/>
              <a:gd name="connsiteX574" fmla="*/ 6585307 w 9422161"/>
              <a:gd name="connsiteY574" fmla="*/ 2460480 h 4301639"/>
              <a:gd name="connsiteX575" fmla="*/ 6773223 w 9422161"/>
              <a:gd name="connsiteY575" fmla="*/ 2800677 h 4301639"/>
              <a:gd name="connsiteX576" fmla="*/ 6720687 w 9422161"/>
              <a:gd name="connsiteY576" fmla="*/ 2809901 h 4301639"/>
              <a:gd name="connsiteX577" fmla="*/ 6526256 w 9422161"/>
              <a:gd name="connsiteY577" fmla="*/ 2615997 h 4301639"/>
              <a:gd name="connsiteX578" fmla="*/ 6509909 w 9422161"/>
              <a:gd name="connsiteY578" fmla="*/ 2396271 h 4301639"/>
              <a:gd name="connsiteX579" fmla="*/ 6904307 w 9422161"/>
              <a:gd name="connsiteY579" fmla="*/ 2201209 h 4301639"/>
              <a:gd name="connsiteX580" fmla="*/ 6847000 w 9422161"/>
              <a:gd name="connsiteY580" fmla="*/ 2216579 h 4301639"/>
              <a:gd name="connsiteX581" fmla="*/ 6803997 w 9422161"/>
              <a:gd name="connsiteY581" fmla="*/ 2252937 h 4301639"/>
              <a:gd name="connsiteX582" fmla="*/ 6815034 w 9422161"/>
              <a:gd name="connsiteY582" fmla="*/ 2315595 h 4301639"/>
              <a:gd name="connsiteX583" fmla="*/ 6868644 w 9422161"/>
              <a:gd name="connsiteY583" fmla="*/ 2281277 h 4301639"/>
              <a:gd name="connsiteX584" fmla="*/ 6857548 w 9422161"/>
              <a:gd name="connsiteY584" fmla="*/ 2218595 h 4301639"/>
              <a:gd name="connsiteX585" fmla="*/ 6847000 w 9422161"/>
              <a:gd name="connsiteY585" fmla="*/ 2216579 h 4301639"/>
              <a:gd name="connsiteX586" fmla="*/ 6987391 w 9422161"/>
              <a:gd name="connsiteY586" fmla="*/ 2239978 h 4301639"/>
              <a:gd name="connsiteX587" fmla="*/ 6954542 w 9422161"/>
              <a:gd name="connsiteY587" fmla="*/ 2261111 h 4301639"/>
              <a:gd name="connsiteX588" fmla="*/ 6972739 w 9422161"/>
              <a:gd name="connsiteY588" fmla="*/ 2307588 h 4301639"/>
              <a:gd name="connsiteX589" fmla="*/ 7019237 w 9422161"/>
              <a:gd name="connsiteY589" fmla="*/ 2289463 h 4301639"/>
              <a:gd name="connsiteX590" fmla="*/ 7001065 w 9422161"/>
              <a:gd name="connsiteY590" fmla="*/ 2242938 h 4301639"/>
              <a:gd name="connsiteX591" fmla="*/ 6987391 w 9422161"/>
              <a:gd name="connsiteY591" fmla="*/ 2239978 h 4301639"/>
              <a:gd name="connsiteX592" fmla="*/ 5083493 w 9422161"/>
              <a:gd name="connsiteY592" fmla="*/ 2251481 h 4301639"/>
              <a:gd name="connsiteX593" fmla="*/ 5060357 w 9422161"/>
              <a:gd name="connsiteY593" fmla="*/ 2270156 h 4301639"/>
              <a:gd name="connsiteX594" fmla="*/ 5080463 w 9422161"/>
              <a:gd name="connsiteY594" fmla="*/ 2320523 h 4301639"/>
              <a:gd name="connsiteX595" fmla="*/ 5117714 w 9422161"/>
              <a:gd name="connsiteY595" fmla="*/ 2305965 h 4301639"/>
              <a:gd name="connsiteX596" fmla="*/ 5097287 w 9422161"/>
              <a:gd name="connsiteY596" fmla="*/ 2253653 h 4301639"/>
              <a:gd name="connsiteX597" fmla="*/ 5083493 w 9422161"/>
              <a:gd name="connsiteY597" fmla="*/ 2251481 h 4301639"/>
              <a:gd name="connsiteX598" fmla="*/ 4891651 w 9422161"/>
              <a:gd name="connsiteY598" fmla="*/ 2291097 h 4301639"/>
              <a:gd name="connsiteX599" fmla="*/ 4842480 w 9422161"/>
              <a:gd name="connsiteY599" fmla="*/ 2318375 h 4301639"/>
              <a:gd name="connsiteX600" fmla="*/ 4858707 w 9422161"/>
              <a:gd name="connsiteY600" fmla="*/ 2375902 h 4301639"/>
              <a:gd name="connsiteX601" fmla="*/ 4912007 w 9422161"/>
              <a:gd name="connsiteY601" fmla="*/ 2348839 h 4301639"/>
              <a:gd name="connsiteX602" fmla="*/ 4895780 w 9422161"/>
              <a:gd name="connsiteY602" fmla="*/ 2291312 h 4301639"/>
              <a:gd name="connsiteX603" fmla="*/ 4891651 w 9422161"/>
              <a:gd name="connsiteY603" fmla="*/ 2291097 h 4301639"/>
              <a:gd name="connsiteX604" fmla="*/ 4701003 w 9422161"/>
              <a:gd name="connsiteY604" fmla="*/ 2311645 h 4301639"/>
              <a:gd name="connsiteX605" fmla="*/ 4657523 w 9422161"/>
              <a:gd name="connsiteY605" fmla="*/ 2330749 h 4301639"/>
              <a:gd name="connsiteX606" fmla="*/ 4653215 w 9422161"/>
              <a:gd name="connsiteY606" fmla="*/ 2337229 h 4301639"/>
              <a:gd name="connsiteX607" fmla="*/ 4684572 w 9422161"/>
              <a:gd name="connsiteY607" fmla="*/ 2384052 h 4301639"/>
              <a:gd name="connsiteX608" fmla="*/ 4742108 w 9422161"/>
              <a:gd name="connsiteY608" fmla="*/ 2367824 h 4301639"/>
              <a:gd name="connsiteX609" fmla="*/ 4715047 w 9422161"/>
              <a:gd name="connsiteY609" fmla="*/ 2314521 h 4301639"/>
              <a:gd name="connsiteX610" fmla="*/ 4701003 w 9422161"/>
              <a:gd name="connsiteY610" fmla="*/ 2311645 h 4301639"/>
              <a:gd name="connsiteX611" fmla="*/ 5254836 w 9422161"/>
              <a:gd name="connsiteY611" fmla="*/ 2328243 h 4301639"/>
              <a:gd name="connsiteX612" fmla="*/ 5213158 w 9422161"/>
              <a:gd name="connsiteY612" fmla="*/ 2365187 h 4301639"/>
              <a:gd name="connsiteX613" fmla="*/ 5275514 w 9422161"/>
              <a:gd name="connsiteY613" fmla="*/ 2425649 h 4301639"/>
              <a:gd name="connsiteX614" fmla="*/ 5264811 w 9422161"/>
              <a:gd name="connsiteY614" fmla="*/ 2330009 h 4301639"/>
              <a:gd name="connsiteX615" fmla="*/ 5254836 w 9422161"/>
              <a:gd name="connsiteY615" fmla="*/ 2328243 h 4301639"/>
              <a:gd name="connsiteX616" fmla="*/ 867195 w 9422161"/>
              <a:gd name="connsiteY616" fmla="*/ 2333195 h 4301639"/>
              <a:gd name="connsiteX617" fmla="*/ 1071267 w 9422161"/>
              <a:gd name="connsiteY617" fmla="*/ 2837907 h 4301639"/>
              <a:gd name="connsiteX618" fmla="*/ 1122957 w 9422161"/>
              <a:gd name="connsiteY618" fmla="*/ 3255666 h 4301639"/>
              <a:gd name="connsiteX619" fmla="*/ 1058763 w 9422161"/>
              <a:gd name="connsiteY619" fmla="*/ 3261859 h 4301639"/>
              <a:gd name="connsiteX620" fmla="*/ 881895 w 9422161"/>
              <a:gd name="connsiteY620" fmla="*/ 3247647 h 4301639"/>
              <a:gd name="connsiteX621" fmla="*/ 571092 w 9422161"/>
              <a:gd name="connsiteY621" fmla="*/ 3240857 h 4301639"/>
              <a:gd name="connsiteX622" fmla="*/ 537862 w 9422161"/>
              <a:gd name="connsiteY622" fmla="*/ 3183605 h 4301639"/>
              <a:gd name="connsiteX623" fmla="*/ 500586 w 9422161"/>
              <a:gd name="connsiteY623" fmla="*/ 3145361 h 4301639"/>
              <a:gd name="connsiteX624" fmla="*/ 458705 w 9422161"/>
              <a:gd name="connsiteY624" fmla="*/ 3073312 h 4301639"/>
              <a:gd name="connsiteX625" fmla="*/ 499035 w 9422161"/>
              <a:gd name="connsiteY625" fmla="*/ 3016585 h 4301639"/>
              <a:gd name="connsiteX626" fmla="*/ 522457 w 9422161"/>
              <a:gd name="connsiteY626" fmla="*/ 2888919 h 4301639"/>
              <a:gd name="connsiteX627" fmla="*/ 554960 w 9422161"/>
              <a:gd name="connsiteY627" fmla="*/ 2772731 h 4301639"/>
              <a:gd name="connsiteX628" fmla="*/ 586317 w 9422161"/>
              <a:gd name="connsiteY628" fmla="*/ 2684562 h 4301639"/>
              <a:gd name="connsiteX629" fmla="*/ 590827 w 9422161"/>
              <a:gd name="connsiteY629" fmla="*/ 2477138 h 4301639"/>
              <a:gd name="connsiteX630" fmla="*/ 590827 w 9422161"/>
              <a:gd name="connsiteY630" fmla="*/ 2477126 h 4301639"/>
              <a:gd name="connsiteX631" fmla="*/ 651883 w 9422161"/>
              <a:gd name="connsiteY631" fmla="*/ 2392428 h 4301639"/>
              <a:gd name="connsiteX632" fmla="*/ 828906 w 9422161"/>
              <a:gd name="connsiteY632" fmla="*/ 2334508 h 4301639"/>
              <a:gd name="connsiteX633" fmla="*/ 867195 w 9422161"/>
              <a:gd name="connsiteY633" fmla="*/ 2333195 h 4301639"/>
              <a:gd name="connsiteX634" fmla="*/ 5053294 w 9422161"/>
              <a:gd name="connsiteY634" fmla="*/ 2361929 h 4301639"/>
              <a:gd name="connsiteX635" fmla="*/ 5004122 w 9422161"/>
              <a:gd name="connsiteY635" fmla="*/ 2389207 h 4301639"/>
              <a:gd name="connsiteX636" fmla="*/ 5020349 w 9422161"/>
              <a:gd name="connsiteY636" fmla="*/ 2446734 h 4301639"/>
              <a:gd name="connsiteX637" fmla="*/ 5073649 w 9422161"/>
              <a:gd name="connsiteY637" fmla="*/ 2419683 h 4301639"/>
              <a:gd name="connsiteX638" fmla="*/ 5057422 w 9422161"/>
              <a:gd name="connsiteY638" fmla="*/ 2362144 h 4301639"/>
              <a:gd name="connsiteX639" fmla="*/ 5053294 w 9422161"/>
              <a:gd name="connsiteY639" fmla="*/ 2361929 h 4301639"/>
              <a:gd name="connsiteX640" fmla="*/ 827187 w 9422161"/>
              <a:gd name="connsiteY640" fmla="*/ 2401402 h 4301639"/>
              <a:gd name="connsiteX641" fmla="*/ 791666 w 9422161"/>
              <a:gd name="connsiteY641" fmla="*/ 2428513 h 4301639"/>
              <a:gd name="connsiteX642" fmla="*/ 820434 w 9422161"/>
              <a:gd name="connsiteY642" fmla="*/ 2502149 h 4301639"/>
              <a:gd name="connsiteX643" fmla="*/ 875655 w 9422161"/>
              <a:gd name="connsiteY643" fmla="*/ 2480610 h 4301639"/>
              <a:gd name="connsiteX644" fmla="*/ 827187 w 9422161"/>
              <a:gd name="connsiteY644" fmla="*/ 2401402 h 4301639"/>
              <a:gd name="connsiteX645" fmla="*/ 689743 w 9422161"/>
              <a:gd name="connsiteY645" fmla="*/ 2424826 h 4301639"/>
              <a:gd name="connsiteX646" fmla="*/ 664555 w 9422161"/>
              <a:gd name="connsiteY646" fmla="*/ 2429491 h 4301639"/>
              <a:gd name="connsiteX647" fmla="*/ 633043 w 9422161"/>
              <a:gd name="connsiteY647" fmla="*/ 2459776 h 4301639"/>
              <a:gd name="connsiteX648" fmla="*/ 697893 w 9422161"/>
              <a:gd name="connsiteY648" fmla="*/ 2546908 h 4301639"/>
              <a:gd name="connsiteX649" fmla="*/ 755059 w 9422161"/>
              <a:gd name="connsiteY649" fmla="*/ 2512064 h 4301639"/>
              <a:gd name="connsiteX650" fmla="*/ 689743 w 9422161"/>
              <a:gd name="connsiteY650" fmla="*/ 2424826 h 4301639"/>
              <a:gd name="connsiteX651" fmla="*/ 4725225 w 9422161"/>
              <a:gd name="connsiteY651" fmla="*/ 2442092 h 4301639"/>
              <a:gd name="connsiteX652" fmla="*/ 4665923 w 9422161"/>
              <a:gd name="connsiteY652" fmla="*/ 2511778 h 4301639"/>
              <a:gd name="connsiteX653" fmla="*/ 4656950 w 9422161"/>
              <a:gd name="connsiteY653" fmla="*/ 2535739 h 4301639"/>
              <a:gd name="connsiteX654" fmla="*/ 4652308 w 9422161"/>
              <a:gd name="connsiteY654" fmla="*/ 2662940 h 4301639"/>
              <a:gd name="connsiteX655" fmla="*/ 4733434 w 9422161"/>
              <a:gd name="connsiteY655" fmla="*/ 2444025 h 4301639"/>
              <a:gd name="connsiteX656" fmla="*/ 4725225 w 9422161"/>
              <a:gd name="connsiteY656" fmla="*/ 2442092 h 4301639"/>
              <a:gd name="connsiteX657" fmla="*/ 4877023 w 9422161"/>
              <a:gd name="connsiteY657" fmla="*/ 2476112 h 4301639"/>
              <a:gd name="connsiteX658" fmla="*/ 4849102 w 9422161"/>
              <a:gd name="connsiteY658" fmla="*/ 2492388 h 4301639"/>
              <a:gd name="connsiteX659" fmla="*/ 4849077 w 9422161"/>
              <a:gd name="connsiteY659" fmla="*/ 2492449 h 4301639"/>
              <a:gd name="connsiteX660" fmla="*/ 4924654 w 9422161"/>
              <a:gd name="connsiteY660" fmla="*/ 2585248 h 4301639"/>
              <a:gd name="connsiteX661" fmla="*/ 4960999 w 9422161"/>
              <a:gd name="connsiteY661" fmla="*/ 2541098 h 4301639"/>
              <a:gd name="connsiteX662" fmla="*/ 4877022 w 9422161"/>
              <a:gd name="connsiteY662" fmla="*/ 2476113 h 4301639"/>
              <a:gd name="connsiteX663" fmla="*/ 5100198 w 9422161"/>
              <a:gd name="connsiteY663" fmla="*/ 2501027 h 4301639"/>
              <a:gd name="connsiteX664" fmla="*/ 5064677 w 9422161"/>
              <a:gd name="connsiteY664" fmla="*/ 2528150 h 4301639"/>
              <a:gd name="connsiteX665" fmla="*/ 5093397 w 9422161"/>
              <a:gd name="connsiteY665" fmla="*/ 2601773 h 4301639"/>
              <a:gd name="connsiteX666" fmla="*/ 5148630 w 9422161"/>
              <a:gd name="connsiteY666" fmla="*/ 2580187 h 4301639"/>
              <a:gd name="connsiteX667" fmla="*/ 5100198 w 9422161"/>
              <a:gd name="connsiteY667" fmla="*/ 2501027 h 4301639"/>
              <a:gd name="connsiteX668" fmla="*/ 966827 w 9422161"/>
              <a:gd name="connsiteY668" fmla="*/ 2530405 h 4301639"/>
              <a:gd name="connsiteX669" fmla="*/ 923777 w 9422161"/>
              <a:gd name="connsiteY669" fmla="*/ 2566739 h 4301639"/>
              <a:gd name="connsiteX670" fmla="*/ 934873 w 9422161"/>
              <a:gd name="connsiteY670" fmla="*/ 2629421 h 4301639"/>
              <a:gd name="connsiteX671" fmla="*/ 988472 w 9422161"/>
              <a:gd name="connsiteY671" fmla="*/ 2595091 h 4301639"/>
              <a:gd name="connsiteX672" fmla="*/ 977375 w 9422161"/>
              <a:gd name="connsiteY672" fmla="*/ 2532421 h 4301639"/>
              <a:gd name="connsiteX673" fmla="*/ 966827 w 9422161"/>
              <a:gd name="connsiteY673" fmla="*/ 2530405 h 4301639"/>
              <a:gd name="connsiteX674" fmla="*/ 5301776 w 9422161"/>
              <a:gd name="connsiteY674" fmla="*/ 2586452 h 4301639"/>
              <a:gd name="connsiteX675" fmla="*/ 5252605 w 9422161"/>
              <a:gd name="connsiteY675" fmla="*/ 2613730 h 4301639"/>
              <a:gd name="connsiteX676" fmla="*/ 5268832 w 9422161"/>
              <a:gd name="connsiteY676" fmla="*/ 2671257 h 4301639"/>
              <a:gd name="connsiteX677" fmla="*/ 5322132 w 9422161"/>
              <a:gd name="connsiteY677" fmla="*/ 2644206 h 4301639"/>
              <a:gd name="connsiteX678" fmla="*/ 5305905 w 9422161"/>
              <a:gd name="connsiteY678" fmla="*/ 2586667 h 4301639"/>
              <a:gd name="connsiteX679" fmla="*/ 5301776 w 9422161"/>
              <a:gd name="connsiteY679" fmla="*/ 2586452 h 4301639"/>
              <a:gd name="connsiteX680" fmla="*/ 684601 w 9422161"/>
              <a:gd name="connsiteY680" fmla="*/ 2601583 h 4301639"/>
              <a:gd name="connsiteX681" fmla="*/ 680759 w 9422161"/>
              <a:gd name="connsiteY681" fmla="*/ 2601644 h 4301639"/>
              <a:gd name="connsiteX682" fmla="*/ 653291 w 9422161"/>
              <a:gd name="connsiteY682" fmla="*/ 2622955 h 4301639"/>
              <a:gd name="connsiteX683" fmla="*/ 653279 w 9422161"/>
              <a:gd name="connsiteY683" fmla="*/ 2622955 h 4301639"/>
              <a:gd name="connsiteX684" fmla="*/ 651036 w 9422161"/>
              <a:gd name="connsiteY684" fmla="*/ 2654481 h 4301639"/>
              <a:gd name="connsiteX685" fmla="*/ 708464 w 9422161"/>
              <a:gd name="connsiteY685" fmla="*/ 2704204 h 4301639"/>
              <a:gd name="connsiteX686" fmla="*/ 739559 w 9422161"/>
              <a:gd name="connsiteY686" fmla="*/ 2650770 h 4301639"/>
              <a:gd name="connsiteX687" fmla="*/ 684600 w 9422161"/>
              <a:gd name="connsiteY687" fmla="*/ 2601584 h 4301639"/>
              <a:gd name="connsiteX688" fmla="*/ 845515 w 9422161"/>
              <a:gd name="connsiteY688" fmla="*/ 2631378 h 4301639"/>
              <a:gd name="connsiteX689" fmla="*/ 802464 w 9422161"/>
              <a:gd name="connsiteY689" fmla="*/ 2667713 h 4301639"/>
              <a:gd name="connsiteX690" fmla="*/ 813561 w 9422161"/>
              <a:gd name="connsiteY690" fmla="*/ 2730394 h 4301639"/>
              <a:gd name="connsiteX691" fmla="*/ 867112 w 9422161"/>
              <a:gd name="connsiteY691" fmla="*/ 2696053 h 4301639"/>
              <a:gd name="connsiteX692" fmla="*/ 856063 w 9422161"/>
              <a:gd name="connsiteY692" fmla="*/ 2633395 h 4301639"/>
              <a:gd name="connsiteX693" fmla="*/ 845515 w 9422161"/>
              <a:gd name="connsiteY693" fmla="*/ 2631378 h 4301639"/>
              <a:gd name="connsiteX694" fmla="*/ 4941360 w 9422161"/>
              <a:gd name="connsiteY694" fmla="*/ 2691888 h 4301639"/>
              <a:gd name="connsiteX695" fmla="*/ 4899634 w 9422161"/>
              <a:gd name="connsiteY695" fmla="*/ 2728807 h 4301639"/>
              <a:gd name="connsiteX696" fmla="*/ 4962026 w 9422161"/>
              <a:gd name="connsiteY696" fmla="*/ 2789353 h 4301639"/>
              <a:gd name="connsiteX697" fmla="*/ 4951335 w 9422161"/>
              <a:gd name="connsiteY697" fmla="*/ 2693654 h 4301639"/>
              <a:gd name="connsiteX698" fmla="*/ 4941360 w 9422161"/>
              <a:gd name="connsiteY698" fmla="*/ 2691888 h 4301639"/>
              <a:gd name="connsiteX699" fmla="*/ 4468354 w 9422161"/>
              <a:gd name="connsiteY699" fmla="*/ 2715861 h 4301639"/>
              <a:gd name="connsiteX700" fmla="*/ 4426628 w 9422161"/>
              <a:gd name="connsiteY700" fmla="*/ 2752780 h 4301639"/>
              <a:gd name="connsiteX701" fmla="*/ 4489020 w 9422161"/>
              <a:gd name="connsiteY701" fmla="*/ 2813326 h 4301639"/>
              <a:gd name="connsiteX702" fmla="*/ 4478341 w 9422161"/>
              <a:gd name="connsiteY702" fmla="*/ 2717627 h 4301639"/>
              <a:gd name="connsiteX703" fmla="*/ 4468354 w 9422161"/>
              <a:gd name="connsiteY703" fmla="*/ 2715861 h 4301639"/>
              <a:gd name="connsiteX704" fmla="*/ 5069366 w 9422161"/>
              <a:gd name="connsiteY704" fmla="*/ 2751611 h 4301639"/>
              <a:gd name="connsiteX705" fmla="*/ 5036887 w 9422161"/>
              <a:gd name="connsiteY705" fmla="*/ 2767445 h 4301639"/>
              <a:gd name="connsiteX706" fmla="*/ 5093838 w 9422161"/>
              <a:gd name="connsiteY706" fmla="*/ 2845031 h 4301639"/>
              <a:gd name="connsiteX707" fmla="*/ 5098730 w 9422161"/>
              <a:gd name="connsiteY707" fmla="*/ 2758245 h 4301639"/>
              <a:gd name="connsiteX708" fmla="*/ 5069366 w 9422161"/>
              <a:gd name="connsiteY708" fmla="*/ 2751611 h 4301639"/>
              <a:gd name="connsiteX709" fmla="*/ 972471 w 9422161"/>
              <a:gd name="connsiteY709" fmla="*/ 2773435 h 4301639"/>
              <a:gd name="connsiteX710" fmla="*/ 936949 w 9422161"/>
              <a:gd name="connsiteY710" fmla="*/ 2800558 h 4301639"/>
              <a:gd name="connsiteX711" fmla="*/ 965705 w 9422161"/>
              <a:gd name="connsiteY711" fmla="*/ 2874194 h 4301639"/>
              <a:gd name="connsiteX712" fmla="*/ 1020950 w 9422161"/>
              <a:gd name="connsiteY712" fmla="*/ 2852620 h 4301639"/>
              <a:gd name="connsiteX713" fmla="*/ 972471 w 9422161"/>
              <a:gd name="connsiteY713" fmla="*/ 2773435 h 4301639"/>
              <a:gd name="connsiteX714" fmla="*/ 5212728 w 9422161"/>
              <a:gd name="connsiteY714" fmla="*/ 2776287 h 4301639"/>
              <a:gd name="connsiteX715" fmla="*/ 5179569 w 9422161"/>
              <a:gd name="connsiteY715" fmla="*/ 2793673 h 4301639"/>
              <a:gd name="connsiteX716" fmla="*/ 5213898 w 9422161"/>
              <a:gd name="connsiteY716" fmla="*/ 2847274 h 4301639"/>
              <a:gd name="connsiteX717" fmla="*/ 5276564 w 9422161"/>
              <a:gd name="connsiteY717" fmla="*/ 2836177 h 4301639"/>
              <a:gd name="connsiteX718" fmla="*/ 5242224 w 9422161"/>
              <a:gd name="connsiteY718" fmla="*/ 2782623 h 4301639"/>
              <a:gd name="connsiteX719" fmla="*/ 5212728 w 9422161"/>
              <a:gd name="connsiteY719" fmla="*/ 2776287 h 4301639"/>
              <a:gd name="connsiteX720" fmla="*/ 645917 w 9422161"/>
              <a:gd name="connsiteY720" fmla="*/ 2817442 h 4301639"/>
              <a:gd name="connsiteX721" fmla="*/ 619058 w 9422161"/>
              <a:gd name="connsiteY721" fmla="*/ 2835031 h 4301639"/>
              <a:gd name="connsiteX722" fmla="*/ 615073 w 9422161"/>
              <a:gd name="connsiteY722" fmla="*/ 2872750 h 4301639"/>
              <a:gd name="connsiteX723" fmla="*/ 663195 w 9422161"/>
              <a:gd name="connsiteY723" fmla="*/ 2911340 h 4301639"/>
              <a:gd name="connsiteX724" fmla="*/ 685591 w 9422161"/>
              <a:gd name="connsiteY724" fmla="*/ 2855603 h 4301639"/>
              <a:gd name="connsiteX725" fmla="*/ 645917 w 9422161"/>
              <a:gd name="connsiteY725" fmla="*/ 2817442 h 4301639"/>
              <a:gd name="connsiteX726" fmla="*/ 1993727 w 9422161"/>
              <a:gd name="connsiteY726" fmla="*/ 2829542 h 4301639"/>
              <a:gd name="connsiteX727" fmla="*/ 2032923 w 9422161"/>
              <a:gd name="connsiteY727" fmla="*/ 2840806 h 4301639"/>
              <a:gd name="connsiteX728" fmla="*/ 2089564 w 9422161"/>
              <a:gd name="connsiteY728" fmla="*/ 2896794 h 4301639"/>
              <a:gd name="connsiteX729" fmla="*/ 1943696 w 9422161"/>
              <a:gd name="connsiteY729" fmla="*/ 2968664 h 4301639"/>
              <a:gd name="connsiteX730" fmla="*/ 1961999 w 9422161"/>
              <a:gd name="connsiteY730" fmla="*/ 2870709 h 4301639"/>
              <a:gd name="connsiteX731" fmla="*/ 1967011 w 9422161"/>
              <a:gd name="connsiteY731" fmla="*/ 2844959 h 4301639"/>
              <a:gd name="connsiteX732" fmla="*/ 1967023 w 9422161"/>
              <a:gd name="connsiteY732" fmla="*/ 2844959 h 4301639"/>
              <a:gd name="connsiteX733" fmla="*/ 1993727 w 9422161"/>
              <a:gd name="connsiteY733" fmla="*/ 2829542 h 4301639"/>
              <a:gd name="connsiteX734" fmla="*/ 3035004 w 9422161"/>
              <a:gd name="connsiteY734" fmla="*/ 2854720 h 4301639"/>
              <a:gd name="connsiteX735" fmla="*/ 3075465 w 9422161"/>
              <a:gd name="connsiteY735" fmla="*/ 2908917 h 4301639"/>
              <a:gd name="connsiteX736" fmla="*/ 3020137 w 9422161"/>
              <a:gd name="connsiteY736" fmla="*/ 2993961 h 4301639"/>
              <a:gd name="connsiteX737" fmla="*/ 2913489 w 9422161"/>
              <a:gd name="connsiteY737" fmla="*/ 2912796 h 4301639"/>
              <a:gd name="connsiteX738" fmla="*/ 2971490 w 9422161"/>
              <a:gd name="connsiteY738" fmla="*/ 2872034 h 4301639"/>
              <a:gd name="connsiteX739" fmla="*/ 3035004 w 9422161"/>
              <a:gd name="connsiteY739" fmla="*/ 2854720 h 4301639"/>
              <a:gd name="connsiteX740" fmla="*/ 825768 w 9422161"/>
              <a:gd name="connsiteY740" fmla="*/ 2887439 h 4301639"/>
              <a:gd name="connsiteX741" fmla="*/ 782299 w 9422161"/>
              <a:gd name="connsiteY741" fmla="*/ 2906507 h 4301639"/>
              <a:gd name="connsiteX742" fmla="*/ 777992 w 9422161"/>
              <a:gd name="connsiteY742" fmla="*/ 2912986 h 4301639"/>
              <a:gd name="connsiteX743" fmla="*/ 809349 w 9422161"/>
              <a:gd name="connsiteY743" fmla="*/ 2959810 h 4301639"/>
              <a:gd name="connsiteX744" fmla="*/ 866885 w 9422161"/>
              <a:gd name="connsiteY744" fmla="*/ 2943582 h 4301639"/>
              <a:gd name="connsiteX745" fmla="*/ 839800 w 9422161"/>
              <a:gd name="connsiteY745" fmla="*/ 2890327 h 4301639"/>
              <a:gd name="connsiteX746" fmla="*/ 825768 w 9422161"/>
              <a:gd name="connsiteY746" fmla="*/ 2887439 h 4301639"/>
              <a:gd name="connsiteX747" fmla="*/ 6807374 w 9422161"/>
              <a:gd name="connsiteY747" fmla="*/ 2922473 h 4301639"/>
              <a:gd name="connsiteX748" fmla="*/ 6914487 w 9422161"/>
              <a:gd name="connsiteY748" fmla="*/ 2937329 h 4301639"/>
              <a:gd name="connsiteX749" fmla="*/ 6834901 w 9422161"/>
              <a:gd name="connsiteY749" fmla="*/ 3034174 h 4301639"/>
              <a:gd name="connsiteX750" fmla="*/ 6661184 w 9422161"/>
              <a:gd name="connsiteY750" fmla="*/ 2955956 h 4301639"/>
              <a:gd name="connsiteX751" fmla="*/ 6807374 w 9422161"/>
              <a:gd name="connsiteY751" fmla="*/ 2922473 h 4301639"/>
              <a:gd name="connsiteX752" fmla="*/ 8478479 w 9422161"/>
              <a:gd name="connsiteY752" fmla="*/ 2967852 h 4301639"/>
              <a:gd name="connsiteX753" fmla="*/ 8479982 w 9422161"/>
              <a:gd name="connsiteY753" fmla="*/ 2968115 h 4301639"/>
              <a:gd name="connsiteX754" fmla="*/ 8414249 w 9422161"/>
              <a:gd name="connsiteY754" fmla="*/ 3071988 h 4301639"/>
              <a:gd name="connsiteX755" fmla="*/ 8403367 w 9422161"/>
              <a:gd name="connsiteY755" fmla="*/ 3051070 h 4301639"/>
              <a:gd name="connsiteX756" fmla="*/ 8422291 w 9422161"/>
              <a:gd name="connsiteY756" fmla="*/ 3020010 h 4301639"/>
              <a:gd name="connsiteX757" fmla="*/ 8478479 w 9422161"/>
              <a:gd name="connsiteY757" fmla="*/ 2967853 h 4301639"/>
              <a:gd name="connsiteX758" fmla="*/ 662562 w 9422161"/>
              <a:gd name="connsiteY758" fmla="*/ 3058659 h 4301639"/>
              <a:gd name="connsiteX759" fmla="*/ 613439 w 9422161"/>
              <a:gd name="connsiteY759" fmla="*/ 3085961 h 4301639"/>
              <a:gd name="connsiteX760" fmla="*/ 629618 w 9422161"/>
              <a:gd name="connsiteY760" fmla="*/ 3143464 h 4301639"/>
              <a:gd name="connsiteX761" fmla="*/ 682918 w 9422161"/>
              <a:gd name="connsiteY761" fmla="*/ 3116401 h 4301639"/>
              <a:gd name="connsiteX762" fmla="*/ 666691 w 9422161"/>
              <a:gd name="connsiteY762" fmla="*/ 3058874 h 4301639"/>
              <a:gd name="connsiteX763" fmla="*/ 662562 w 9422161"/>
              <a:gd name="connsiteY763" fmla="*/ 3058659 h 4301639"/>
              <a:gd name="connsiteX764" fmla="*/ 1009186 w 9422161"/>
              <a:gd name="connsiteY764" fmla="*/ 3086832 h 4301639"/>
              <a:gd name="connsiteX765" fmla="*/ 973211 w 9422161"/>
              <a:gd name="connsiteY765" fmla="*/ 3116425 h 4301639"/>
              <a:gd name="connsiteX766" fmla="*/ 993280 w 9422161"/>
              <a:gd name="connsiteY766" fmla="*/ 3186194 h 4301639"/>
              <a:gd name="connsiteX767" fmla="*/ 1042857 w 9422161"/>
              <a:gd name="connsiteY767" fmla="*/ 3160945 h 4301639"/>
              <a:gd name="connsiteX768" fmla="*/ 1022263 w 9422161"/>
              <a:gd name="connsiteY768" fmla="*/ 3089648 h 4301639"/>
              <a:gd name="connsiteX769" fmla="*/ 1009186 w 9422161"/>
              <a:gd name="connsiteY769" fmla="*/ 3086832 h 4301639"/>
              <a:gd name="connsiteX770" fmla="*/ 844358 w 9422161"/>
              <a:gd name="connsiteY770" fmla="*/ 3129765 h 4301639"/>
              <a:gd name="connsiteX771" fmla="*/ 820828 w 9422161"/>
              <a:gd name="connsiteY771" fmla="*/ 3146972 h 4301639"/>
              <a:gd name="connsiteX772" fmla="*/ 841267 w 9422161"/>
              <a:gd name="connsiteY772" fmla="*/ 3199296 h 4301639"/>
              <a:gd name="connsiteX773" fmla="*/ 878459 w 9422161"/>
              <a:gd name="connsiteY773" fmla="*/ 3184762 h 4301639"/>
              <a:gd name="connsiteX774" fmla="*/ 844358 w 9422161"/>
              <a:gd name="connsiteY774" fmla="*/ 3129765 h 4301639"/>
              <a:gd name="connsiteX775" fmla="*/ 8750026 w 9422161"/>
              <a:gd name="connsiteY775" fmla="*/ 3589109 h 4301639"/>
              <a:gd name="connsiteX776" fmla="*/ 8750026 w 9422161"/>
              <a:gd name="connsiteY776" fmla="*/ 3589109 h 4301639"/>
              <a:gd name="connsiteX777" fmla="*/ 8755872 w 9422161"/>
              <a:gd name="connsiteY777" fmla="*/ 3590111 h 4301639"/>
              <a:gd name="connsiteX778" fmla="*/ 8774141 w 9422161"/>
              <a:gd name="connsiteY778" fmla="*/ 3675179 h 4301639"/>
              <a:gd name="connsiteX779" fmla="*/ 8750730 w 9422161"/>
              <a:gd name="connsiteY779" fmla="*/ 3742037 h 4301639"/>
              <a:gd name="connsiteX780" fmla="*/ 8732474 w 9422161"/>
              <a:gd name="connsiteY780" fmla="*/ 3656922 h 4301639"/>
              <a:gd name="connsiteX781" fmla="*/ 8736734 w 9422161"/>
              <a:gd name="connsiteY781" fmla="*/ 3604299 h 4301639"/>
              <a:gd name="connsiteX782" fmla="*/ 8750014 w 9422161"/>
              <a:gd name="connsiteY782" fmla="*/ 3589109 h 4301639"/>
              <a:gd name="connsiteX783" fmla="*/ 9173968 w 9422161"/>
              <a:gd name="connsiteY783" fmla="*/ 3698578 h 4301639"/>
              <a:gd name="connsiteX784" fmla="*/ 9176665 w 9422161"/>
              <a:gd name="connsiteY784" fmla="*/ 3698578 h 4301639"/>
              <a:gd name="connsiteX785" fmla="*/ 9182488 w 9422161"/>
              <a:gd name="connsiteY785" fmla="*/ 3699986 h 4301639"/>
              <a:gd name="connsiteX786" fmla="*/ 9196114 w 9422161"/>
              <a:gd name="connsiteY786" fmla="*/ 3742204 h 4301639"/>
              <a:gd name="connsiteX787" fmla="*/ 9148541 w 9422161"/>
              <a:gd name="connsiteY787" fmla="*/ 3777476 h 4301639"/>
              <a:gd name="connsiteX788" fmla="*/ 9134963 w 9422161"/>
              <a:gd name="connsiteY788" fmla="*/ 3735283 h 4301639"/>
              <a:gd name="connsiteX789" fmla="*/ 9173968 w 9422161"/>
              <a:gd name="connsiteY789" fmla="*/ 3698578 h 4301639"/>
              <a:gd name="connsiteX790" fmla="*/ 8926524 w 9422161"/>
              <a:gd name="connsiteY790" fmla="*/ 3707540 h 4301639"/>
              <a:gd name="connsiteX791" fmla="*/ 8926524 w 9422161"/>
              <a:gd name="connsiteY791" fmla="*/ 3707540 h 4301639"/>
              <a:gd name="connsiteX792" fmla="*/ 8969133 w 9422161"/>
              <a:gd name="connsiteY792" fmla="*/ 3755878 h 4301639"/>
              <a:gd name="connsiteX793" fmla="*/ 8943110 w 9422161"/>
              <a:gd name="connsiteY793" fmla="*/ 3766045 h 4301639"/>
              <a:gd name="connsiteX794" fmla="*/ 8914532 w 9422161"/>
              <a:gd name="connsiteY794" fmla="*/ 3716095 h 4301639"/>
              <a:gd name="connsiteX795" fmla="*/ 8914532 w 9422161"/>
              <a:gd name="connsiteY795" fmla="*/ 3716083 h 4301639"/>
              <a:gd name="connsiteX796" fmla="*/ 8920844 w 9422161"/>
              <a:gd name="connsiteY796" fmla="*/ 3708410 h 4301639"/>
              <a:gd name="connsiteX797" fmla="*/ 8926513 w 9422161"/>
              <a:gd name="connsiteY797" fmla="*/ 3707539 h 4301639"/>
              <a:gd name="connsiteX798" fmla="*/ 8593670 w 9422161"/>
              <a:gd name="connsiteY798" fmla="*/ 3844000 h 4301639"/>
              <a:gd name="connsiteX799" fmla="*/ 8603681 w 9422161"/>
              <a:gd name="connsiteY799" fmla="*/ 3852950 h 4301639"/>
              <a:gd name="connsiteX800" fmla="*/ 8569031 w 9422161"/>
              <a:gd name="connsiteY800" fmla="*/ 4060218 h 4301639"/>
              <a:gd name="connsiteX801" fmla="*/ 8536027 w 9422161"/>
              <a:gd name="connsiteY801" fmla="*/ 3929282 h 4301639"/>
              <a:gd name="connsiteX802" fmla="*/ 8593670 w 9422161"/>
              <a:gd name="connsiteY802" fmla="*/ 3844000 h 4301639"/>
              <a:gd name="connsiteX803" fmla="*/ 9064720 w 9422161"/>
              <a:gd name="connsiteY803" fmla="*/ 3891528 h 4301639"/>
              <a:gd name="connsiteX804" fmla="*/ 9067893 w 9422161"/>
              <a:gd name="connsiteY804" fmla="*/ 3891528 h 4301639"/>
              <a:gd name="connsiteX805" fmla="*/ 9127374 w 9422161"/>
              <a:gd name="connsiteY805" fmla="*/ 3947002 h 4301639"/>
              <a:gd name="connsiteX806" fmla="*/ 9076711 w 9422161"/>
              <a:gd name="connsiteY806" fmla="*/ 4072557 h 4301639"/>
              <a:gd name="connsiteX807" fmla="*/ 9016109 w 9422161"/>
              <a:gd name="connsiteY807" fmla="*/ 3994279 h 4301639"/>
              <a:gd name="connsiteX808" fmla="*/ 9026251 w 9422161"/>
              <a:gd name="connsiteY808" fmla="*/ 3926800 h 4301639"/>
              <a:gd name="connsiteX809" fmla="*/ 9064720 w 9422161"/>
              <a:gd name="connsiteY809" fmla="*/ 3891528 h 4301639"/>
              <a:gd name="connsiteX810" fmla="*/ 5256996 w 9422161"/>
              <a:gd name="connsiteY810" fmla="*/ 4035697 h 4301639"/>
              <a:gd name="connsiteX811" fmla="*/ 5289319 w 9422161"/>
              <a:gd name="connsiteY811" fmla="*/ 4096243 h 4301639"/>
              <a:gd name="connsiteX812" fmla="*/ 5169165 w 9422161"/>
              <a:gd name="connsiteY812" fmla="*/ 4215222 h 4301639"/>
              <a:gd name="connsiteX813" fmla="*/ 5112643 w 9422161"/>
              <a:gd name="connsiteY813" fmla="*/ 4141157 h 4301639"/>
              <a:gd name="connsiteX814" fmla="*/ 5187015 w 9422161"/>
              <a:gd name="connsiteY814" fmla="*/ 4069585 h 4301639"/>
              <a:gd name="connsiteX815" fmla="*/ 5256996 w 9422161"/>
              <a:gd name="connsiteY815" fmla="*/ 4035697 h 4301639"/>
              <a:gd name="connsiteX816" fmla="*/ 1128445 w 9422161"/>
              <a:gd name="connsiteY816" fmla="*/ 4047594 h 4301639"/>
              <a:gd name="connsiteX817" fmla="*/ 1160065 w 9422161"/>
              <a:gd name="connsiteY817" fmla="*/ 4060505 h 4301639"/>
              <a:gd name="connsiteX818" fmla="*/ 1114879 w 9422161"/>
              <a:gd name="connsiteY818" fmla="*/ 4153674 h 4301639"/>
              <a:gd name="connsiteX819" fmla="*/ 1049885 w 9422161"/>
              <a:gd name="connsiteY819" fmla="*/ 4088773 h 4301639"/>
              <a:gd name="connsiteX820" fmla="*/ 1081768 w 9422161"/>
              <a:gd name="connsiteY820" fmla="*/ 4059049 h 4301639"/>
              <a:gd name="connsiteX821" fmla="*/ 1128445 w 9422161"/>
              <a:gd name="connsiteY821" fmla="*/ 4047594 h 4301639"/>
              <a:gd name="connsiteX822" fmla="*/ 4631976 w 9422161"/>
              <a:gd name="connsiteY822" fmla="*/ 4101648 h 4301639"/>
              <a:gd name="connsiteX823" fmla="*/ 4661329 w 9422161"/>
              <a:gd name="connsiteY823" fmla="*/ 4108295 h 4301639"/>
              <a:gd name="connsiteX824" fmla="*/ 4656461 w 9422161"/>
              <a:gd name="connsiteY824" fmla="*/ 4195033 h 4301639"/>
              <a:gd name="connsiteX825" fmla="*/ 4599510 w 9422161"/>
              <a:gd name="connsiteY825" fmla="*/ 4117447 h 4301639"/>
              <a:gd name="connsiteX826" fmla="*/ 4631976 w 9422161"/>
              <a:gd name="connsiteY826" fmla="*/ 4101648 h 4301639"/>
              <a:gd name="connsiteX827" fmla="*/ 606112 w 9422161"/>
              <a:gd name="connsiteY827" fmla="*/ 4109142 h 4301639"/>
              <a:gd name="connsiteX828" fmla="*/ 630788 w 9422161"/>
              <a:gd name="connsiteY828" fmla="*/ 4114977 h 4301639"/>
              <a:gd name="connsiteX829" fmla="*/ 648137 w 9422161"/>
              <a:gd name="connsiteY829" fmla="*/ 4163399 h 4301639"/>
              <a:gd name="connsiteX830" fmla="*/ 609537 w 9422161"/>
              <a:gd name="connsiteY830" fmla="*/ 4163471 h 4301639"/>
              <a:gd name="connsiteX831" fmla="*/ 592200 w 9422161"/>
              <a:gd name="connsiteY831" fmla="*/ 4115048 h 4301639"/>
              <a:gd name="connsiteX832" fmla="*/ 606112 w 9422161"/>
              <a:gd name="connsiteY832" fmla="*/ 4109142 h 430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</a:cxnLst>
            <a:rect l="l" t="t" r="r" b="b"/>
            <a:pathLst>
              <a:path w="9422161" h="4301639">
                <a:moveTo>
                  <a:pt x="5601626" y="-25"/>
                </a:moveTo>
                <a:cubicBezTo>
                  <a:pt x="5508735" y="1591"/>
                  <a:pt x="5402193" y="47999"/>
                  <a:pt x="5302516" y="143714"/>
                </a:cubicBezTo>
                <a:cubicBezTo>
                  <a:pt x="5238804" y="204889"/>
                  <a:pt x="5210758" y="208419"/>
                  <a:pt x="5139764" y="164035"/>
                </a:cubicBezTo>
                <a:cubicBezTo>
                  <a:pt x="5041815" y="102795"/>
                  <a:pt x="4985598" y="128660"/>
                  <a:pt x="4932709" y="259329"/>
                </a:cubicBezTo>
                <a:cubicBezTo>
                  <a:pt x="4904439" y="329181"/>
                  <a:pt x="4871185" y="349293"/>
                  <a:pt x="4786877" y="347582"/>
                </a:cubicBezTo>
                <a:cubicBezTo>
                  <a:pt x="4592060" y="343623"/>
                  <a:pt x="4512401" y="403556"/>
                  <a:pt x="4402990" y="636266"/>
                </a:cubicBezTo>
                <a:cubicBezTo>
                  <a:pt x="4348059" y="753098"/>
                  <a:pt x="4280971" y="870897"/>
                  <a:pt x="4253901" y="898055"/>
                </a:cubicBezTo>
                <a:cubicBezTo>
                  <a:pt x="4225481" y="926569"/>
                  <a:pt x="4206470" y="1003754"/>
                  <a:pt x="4208929" y="1080694"/>
                </a:cubicBezTo>
                <a:cubicBezTo>
                  <a:pt x="4212732" y="1199649"/>
                  <a:pt x="4227159" y="1220067"/>
                  <a:pt x="4343068" y="1270864"/>
                </a:cubicBezTo>
                <a:cubicBezTo>
                  <a:pt x="4432385" y="1310005"/>
                  <a:pt x="4484944" y="1358649"/>
                  <a:pt x="4511511" y="1426667"/>
                </a:cubicBezTo>
                <a:cubicBezTo>
                  <a:pt x="4546748" y="1516876"/>
                  <a:pt x="4538698" y="1546326"/>
                  <a:pt x="4419552" y="1762163"/>
                </a:cubicBezTo>
                <a:cubicBezTo>
                  <a:pt x="4347719" y="1892292"/>
                  <a:pt x="4240781" y="2090404"/>
                  <a:pt x="4181927" y="2202403"/>
                </a:cubicBezTo>
                <a:cubicBezTo>
                  <a:pt x="4043239" y="2466316"/>
                  <a:pt x="3791608" y="2822518"/>
                  <a:pt x="3668316" y="2929513"/>
                </a:cubicBezTo>
                <a:lnTo>
                  <a:pt x="3571190" y="3013817"/>
                </a:lnTo>
                <a:lnTo>
                  <a:pt x="3471857" y="2813660"/>
                </a:lnTo>
                <a:cubicBezTo>
                  <a:pt x="3302578" y="2472612"/>
                  <a:pt x="3146947" y="1978925"/>
                  <a:pt x="3182877" y="1896929"/>
                </a:cubicBezTo>
                <a:cubicBezTo>
                  <a:pt x="3207585" y="1840541"/>
                  <a:pt x="3183716" y="1776837"/>
                  <a:pt x="3087051" y="1641071"/>
                </a:cubicBezTo>
                <a:cubicBezTo>
                  <a:pt x="2959304" y="1461650"/>
                  <a:pt x="2958903" y="1459199"/>
                  <a:pt x="3030184" y="1315277"/>
                </a:cubicBezTo>
                <a:cubicBezTo>
                  <a:pt x="3069688" y="1235520"/>
                  <a:pt x="3133748" y="1145498"/>
                  <a:pt x="3172544" y="1115239"/>
                </a:cubicBezTo>
                <a:cubicBezTo>
                  <a:pt x="3300261" y="1015620"/>
                  <a:pt x="3305255" y="777556"/>
                  <a:pt x="3180801" y="723016"/>
                </a:cubicBezTo>
                <a:cubicBezTo>
                  <a:pt x="3110650" y="692274"/>
                  <a:pt x="3074216" y="611510"/>
                  <a:pt x="3040684" y="412626"/>
                </a:cubicBezTo>
                <a:cubicBezTo>
                  <a:pt x="3027749" y="335918"/>
                  <a:pt x="3002140" y="302612"/>
                  <a:pt x="2951946" y="297286"/>
                </a:cubicBezTo>
                <a:cubicBezTo>
                  <a:pt x="2913129" y="293173"/>
                  <a:pt x="2866349" y="260108"/>
                  <a:pt x="2848030" y="223805"/>
                </a:cubicBezTo>
                <a:cubicBezTo>
                  <a:pt x="2820808" y="169928"/>
                  <a:pt x="2808740" y="164441"/>
                  <a:pt x="2782083" y="193783"/>
                </a:cubicBezTo>
                <a:cubicBezTo>
                  <a:pt x="2758028" y="220257"/>
                  <a:pt x="2744253" y="209167"/>
                  <a:pt x="2729725" y="151578"/>
                </a:cubicBezTo>
                <a:cubicBezTo>
                  <a:pt x="2711000" y="77460"/>
                  <a:pt x="2706849" y="75929"/>
                  <a:pt x="2651141" y="115494"/>
                </a:cubicBezTo>
                <a:cubicBezTo>
                  <a:pt x="2618851" y="138439"/>
                  <a:pt x="2556793" y="141551"/>
                  <a:pt x="2513220" y="122450"/>
                </a:cubicBezTo>
                <a:cubicBezTo>
                  <a:pt x="2469647" y="103356"/>
                  <a:pt x="2427645" y="102316"/>
                  <a:pt x="2419852" y="120100"/>
                </a:cubicBezTo>
                <a:cubicBezTo>
                  <a:pt x="2412060" y="137882"/>
                  <a:pt x="2382052" y="142095"/>
                  <a:pt x="2353200" y="129455"/>
                </a:cubicBezTo>
                <a:cubicBezTo>
                  <a:pt x="2308189" y="109730"/>
                  <a:pt x="2303710" y="116742"/>
                  <a:pt x="2321581" y="178951"/>
                </a:cubicBezTo>
                <a:cubicBezTo>
                  <a:pt x="2339921" y="242806"/>
                  <a:pt x="2335738" y="245634"/>
                  <a:pt x="2286632" y="202530"/>
                </a:cubicBezTo>
                <a:cubicBezTo>
                  <a:pt x="2240068" y="161662"/>
                  <a:pt x="2212032" y="173523"/>
                  <a:pt x="2116483" y="274423"/>
                </a:cubicBezTo>
                <a:cubicBezTo>
                  <a:pt x="2036164" y="359236"/>
                  <a:pt x="2007789" y="409825"/>
                  <a:pt x="2021254" y="444295"/>
                </a:cubicBezTo>
                <a:cubicBezTo>
                  <a:pt x="2034719" y="478766"/>
                  <a:pt x="2023863" y="486147"/>
                  <a:pt x="1984837" y="469043"/>
                </a:cubicBezTo>
                <a:cubicBezTo>
                  <a:pt x="1937277" y="448202"/>
                  <a:pt x="1920060" y="471231"/>
                  <a:pt x="1865888" y="628415"/>
                </a:cubicBezTo>
                <a:cubicBezTo>
                  <a:pt x="1831061" y="729460"/>
                  <a:pt x="1785455" y="814550"/>
                  <a:pt x="1764514" y="817510"/>
                </a:cubicBezTo>
                <a:cubicBezTo>
                  <a:pt x="1702544" y="826277"/>
                  <a:pt x="1650268" y="985313"/>
                  <a:pt x="1680048" y="1074418"/>
                </a:cubicBezTo>
                <a:cubicBezTo>
                  <a:pt x="1696374" y="1123266"/>
                  <a:pt x="1752116" y="1176470"/>
                  <a:pt x="1816501" y="1204686"/>
                </a:cubicBezTo>
                <a:cubicBezTo>
                  <a:pt x="1969945" y="1271931"/>
                  <a:pt x="2127003" y="1521267"/>
                  <a:pt x="2065927" y="1600632"/>
                </a:cubicBezTo>
                <a:cubicBezTo>
                  <a:pt x="2040755" y="1633342"/>
                  <a:pt x="1982669" y="1707953"/>
                  <a:pt x="1936835" y="1766399"/>
                </a:cubicBezTo>
                <a:cubicBezTo>
                  <a:pt x="1864685" y="1858405"/>
                  <a:pt x="1859647" y="1882189"/>
                  <a:pt x="1899249" y="1943752"/>
                </a:cubicBezTo>
                <a:cubicBezTo>
                  <a:pt x="1943759" y="2012947"/>
                  <a:pt x="1938333" y="2027113"/>
                  <a:pt x="1696227" y="2471255"/>
                </a:cubicBezTo>
                <a:lnTo>
                  <a:pt x="1447374" y="2927687"/>
                </a:lnTo>
                <a:lnTo>
                  <a:pt x="1355594" y="2772803"/>
                </a:lnTo>
                <a:cubicBezTo>
                  <a:pt x="1305116" y="2687629"/>
                  <a:pt x="1222000" y="2535050"/>
                  <a:pt x="1170923" y="2433679"/>
                </a:cubicBezTo>
                <a:lnTo>
                  <a:pt x="1078093" y="2249369"/>
                </a:lnTo>
                <a:lnTo>
                  <a:pt x="1210000" y="2056670"/>
                </a:lnTo>
                <a:cubicBezTo>
                  <a:pt x="1371326" y="1821015"/>
                  <a:pt x="1385481" y="1748115"/>
                  <a:pt x="1278860" y="1701390"/>
                </a:cubicBezTo>
                <a:cubicBezTo>
                  <a:pt x="1233385" y="1681461"/>
                  <a:pt x="1213178" y="1655801"/>
                  <a:pt x="1232456" y="1642491"/>
                </a:cubicBezTo>
                <a:cubicBezTo>
                  <a:pt x="1251239" y="1629524"/>
                  <a:pt x="1294840" y="1631323"/>
                  <a:pt x="1329356" y="1646453"/>
                </a:cubicBezTo>
                <a:cubicBezTo>
                  <a:pt x="1457237" y="1702496"/>
                  <a:pt x="1426422" y="1573394"/>
                  <a:pt x="1280983" y="1443742"/>
                </a:cubicBezTo>
                <a:cubicBezTo>
                  <a:pt x="1201207" y="1372630"/>
                  <a:pt x="1201209" y="1369953"/>
                  <a:pt x="1280852" y="1378078"/>
                </a:cubicBezTo>
                <a:cubicBezTo>
                  <a:pt x="1326504" y="1382731"/>
                  <a:pt x="1369803" y="1372978"/>
                  <a:pt x="1377071" y="1356384"/>
                </a:cubicBezTo>
                <a:cubicBezTo>
                  <a:pt x="1399272" y="1305719"/>
                  <a:pt x="1308065" y="1285979"/>
                  <a:pt x="1191446" y="1316195"/>
                </a:cubicBezTo>
                <a:cubicBezTo>
                  <a:pt x="1130648" y="1331947"/>
                  <a:pt x="1064916" y="1337812"/>
                  <a:pt x="1045375" y="1329250"/>
                </a:cubicBezTo>
                <a:cubicBezTo>
                  <a:pt x="1025834" y="1320684"/>
                  <a:pt x="962273" y="1336206"/>
                  <a:pt x="904137" y="1363735"/>
                </a:cubicBezTo>
                <a:cubicBezTo>
                  <a:pt x="846000" y="1391252"/>
                  <a:pt x="787449" y="1408969"/>
                  <a:pt x="774031" y="1403088"/>
                </a:cubicBezTo>
                <a:cubicBezTo>
                  <a:pt x="760613" y="1397215"/>
                  <a:pt x="701234" y="1391415"/>
                  <a:pt x="642087" y="1390213"/>
                </a:cubicBezTo>
                <a:cubicBezTo>
                  <a:pt x="503180" y="1387404"/>
                  <a:pt x="495439" y="1386074"/>
                  <a:pt x="397566" y="1348891"/>
                </a:cubicBezTo>
                <a:cubicBezTo>
                  <a:pt x="288161" y="1307323"/>
                  <a:pt x="270499" y="1359123"/>
                  <a:pt x="363679" y="1448253"/>
                </a:cubicBezTo>
                <a:lnTo>
                  <a:pt x="438337" y="1519705"/>
                </a:lnTo>
                <a:lnTo>
                  <a:pt x="332143" y="1476163"/>
                </a:lnTo>
                <a:cubicBezTo>
                  <a:pt x="260816" y="1446958"/>
                  <a:pt x="219190" y="1448535"/>
                  <a:pt x="204805" y="1480984"/>
                </a:cubicBezTo>
                <a:lnTo>
                  <a:pt x="204793" y="1481044"/>
                </a:lnTo>
                <a:cubicBezTo>
                  <a:pt x="193234" y="1507673"/>
                  <a:pt x="199162" y="1536167"/>
                  <a:pt x="218097" y="1544465"/>
                </a:cubicBezTo>
                <a:cubicBezTo>
                  <a:pt x="237895" y="1553142"/>
                  <a:pt x="231795" y="1583372"/>
                  <a:pt x="203767" y="1615309"/>
                </a:cubicBezTo>
                <a:cubicBezTo>
                  <a:pt x="169092" y="1654816"/>
                  <a:pt x="169596" y="1677410"/>
                  <a:pt x="205556" y="1693169"/>
                </a:cubicBezTo>
                <a:cubicBezTo>
                  <a:pt x="233429" y="1705384"/>
                  <a:pt x="262614" y="1700817"/>
                  <a:pt x="270406" y="1683026"/>
                </a:cubicBezTo>
                <a:cubicBezTo>
                  <a:pt x="278199" y="1665241"/>
                  <a:pt x="297887" y="1656554"/>
                  <a:pt x="314125" y="1663672"/>
                </a:cubicBezTo>
                <a:cubicBezTo>
                  <a:pt x="330468" y="1670834"/>
                  <a:pt x="308922" y="1712098"/>
                  <a:pt x="265848" y="1756173"/>
                </a:cubicBezTo>
                <a:cubicBezTo>
                  <a:pt x="200518" y="1823024"/>
                  <a:pt x="192985" y="1850630"/>
                  <a:pt x="218968" y="1928372"/>
                </a:cubicBezTo>
                <a:cubicBezTo>
                  <a:pt x="235981" y="1979290"/>
                  <a:pt x="276263" y="2032474"/>
                  <a:pt x="308469" y="2046587"/>
                </a:cubicBezTo>
                <a:cubicBezTo>
                  <a:pt x="413887" y="2092785"/>
                  <a:pt x="543746" y="2273804"/>
                  <a:pt x="526025" y="2349818"/>
                </a:cubicBezTo>
                <a:cubicBezTo>
                  <a:pt x="502065" y="2452597"/>
                  <a:pt x="162003" y="3014955"/>
                  <a:pt x="70904" y="3102428"/>
                </a:cubicBezTo>
                <a:cubicBezTo>
                  <a:pt x="-57431" y="3225662"/>
                  <a:pt x="-1393" y="3413245"/>
                  <a:pt x="146505" y="3355470"/>
                </a:cubicBezTo>
                <a:cubicBezTo>
                  <a:pt x="223813" y="3325273"/>
                  <a:pt x="270249" y="3205259"/>
                  <a:pt x="233179" y="3131376"/>
                </a:cubicBezTo>
                <a:cubicBezTo>
                  <a:pt x="195998" y="3057276"/>
                  <a:pt x="207438" y="3028461"/>
                  <a:pt x="353047" y="2829232"/>
                </a:cubicBezTo>
                <a:lnTo>
                  <a:pt x="466102" y="2674562"/>
                </a:lnTo>
                <a:lnTo>
                  <a:pt x="422038" y="2925063"/>
                </a:lnTo>
                <a:cubicBezTo>
                  <a:pt x="338687" y="3399489"/>
                  <a:pt x="356343" y="3515997"/>
                  <a:pt x="490742" y="3379132"/>
                </a:cubicBezTo>
                <a:cubicBezTo>
                  <a:pt x="622061" y="3245401"/>
                  <a:pt x="688033" y="3358258"/>
                  <a:pt x="707987" y="3750700"/>
                </a:cubicBezTo>
                <a:lnTo>
                  <a:pt x="720360" y="3993933"/>
                </a:lnTo>
                <a:lnTo>
                  <a:pt x="543326" y="4014756"/>
                </a:lnTo>
                <a:cubicBezTo>
                  <a:pt x="270609" y="4046834"/>
                  <a:pt x="188264" y="4179579"/>
                  <a:pt x="406240" y="4235735"/>
                </a:cubicBezTo>
                <a:cubicBezTo>
                  <a:pt x="560525" y="4275484"/>
                  <a:pt x="729046" y="4242613"/>
                  <a:pt x="762528" y="4166204"/>
                </a:cubicBezTo>
                <a:cubicBezTo>
                  <a:pt x="777645" y="4131704"/>
                  <a:pt x="788781" y="4021480"/>
                  <a:pt x="787299" y="3921300"/>
                </a:cubicBezTo>
                <a:cubicBezTo>
                  <a:pt x="782334" y="3585625"/>
                  <a:pt x="778550" y="3389821"/>
                  <a:pt x="776548" y="3364753"/>
                </a:cubicBezTo>
                <a:cubicBezTo>
                  <a:pt x="772812" y="3317951"/>
                  <a:pt x="921593" y="3363111"/>
                  <a:pt x="929181" y="3411087"/>
                </a:cubicBezTo>
                <a:cubicBezTo>
                  <a:pt x="933345" y="3437424"/>
                  <a:pt x="931102" y="3612581"/>
                  <a:pt x="924242" y="3800363"/>
                </a:cubicBezTo>
                <a:lnTo>
                  <a:pt x="911773" y="4141790"/>
                </a:lnTo>
                <a:lnTo>
                  <a:pt x="1046091" y="4197539"/>
                </a:lnTo>
                <a:cubicBezTo>
                  <a:pt x="1289207" y="4298490"/>
                  <a:pt x="1524050" y="4185113"/>
                  <a:pt x="1399611" y="4026867"/>
                </a:cubicBezTo>
                <a:cubicBezTo>
                  <a:pt x="1359515" y="3975873"/>
                  <a:pt x="1313625" y="3963562"/>
                  <a:pt x="1181781" y="3968553"/>
                </a:cubicBezTo>
                <a:cubicBezTo>
                  <a:pt x="979317" y="3976217"/>
                  <a:pt x="976166" y="3975031"/>
                  <a:pt x="985190" y="3894487"/>
                </a:cubicBezTo>
                <a:cubicBezTo>
                  <a:pt x="989151" y="3859127"/>
                  <a:pt x="1003291" y="3727794"/>
                  <a:pt x="1016607" y="3602581"/>
                </a:cubicBezTo>
                <a:cubicBezTo>
                  <a:pt x="1040725" y="3375824"/>
                  <a:pt x="1041199" y="3374716"/>
                  <a:pt x="1135556" y="3333967"/>
                </a:cubicBezTo>
                <a:lnTo>
                  <a:pt x="1230260" y="3293086"/>
                </a:lnTo>
                <a:lnTo>
                  <a:pt x="1146379" y="2854338"/>
                </a:lnTo>
                <a:cubicBezTo>
                  <a:pt x="1100255" y="2613034"/>
                  <a:pt x="1072073" y="2419792"/>
                  <a:pt x="1083724" y="2424897"/>
                </a:cubicBezTo>
                <a:cubicBezTo>
                  <a:pt x="1095376" y="2429999"/>
                  <a:pt x="1159547" y="2540464"/>
                  <a:pt x="1226299" y="2670410"/>
                </a:cubicBezTo>
                <a:cubicBezTo>
                  <a:pt x="1303041" y="2819803"/>
                  <a:pt x="1334382" y="2922892"/>
                  <a:pt x="1311565" y="2950729"/>
                </a:cubicBezTo>
                <a:cubicBezTo>
                  <a:pt x="1250159" y="3025648"/>
                  <a:pt x="1303659" y="3153715"/>
                  <a:pt x="1421899" y="3214809"/>
                </a:cubicBezTo>
                <a:cubicBezTo>
                  <a:pt x="1568048" y="3290321"/>
                  <a:pt x="1626491" y="3217576"/>
                  <a:pt x="1587634" y="3008590"/>
                </a:cubicBezTo>
                <a:lnTo>
                  <a:pt x="1558628" y="2852417"/>
                </a:lnTo>
                <a:lnTo>
                  <a:pt x="1762843" y="2494977"/>
                </a:lnTo>
                <a:cubicBezTo>
                  <a:pt x="1875174" y="2298377"/>
                  <a:pt x="1988612" y="2121171"/>
                  <a:pt x="2014893" y="2101191"/>
                </a:cubicBezTo>
                <a:cubicBezTo>
                  <a:pt x="2068850" y="2060168"/>
                  <a:pt x="2068983" y="2059331"/>
                  <a:pt x="1958980" y="2538639"/>
                </a:cubicBezTo>
                <a:cubicBezTo>
                  <a:pt x="1880607" y="2880130"/>
                  <a:pt x="1816088" y="3327710"/>
                  <a:pt x="1836940" y="3385456"/>
                </a:cubicBezTo>
                <a:cubicBezTo>
                  <a:pt x="1844786" y="3407196"/>
                  <a:pt x="1911602" y="3430448"/>
                  <a:pt x="1986543" y="3437530"/>
                </a:cubicBezTo>
                <a:cubicBezTo>
                  <a:pt x="2106279" y="3448847"/>
                  <a:pt x="2124137" y="3459513"/>
                  <a:pt x="2140525" y="3529733"/>
                </a:cubicBezTo>
                <a:cubicBezTo>
                  <a:pt x="2178241" y="3691323"/>
                  <a:pt x="2192797" y="3996139"/>
                  <a:pt x="2163375" y="4007632"/>
                </a:cubicBezTo>
                <a:cubicBezTo>
                  <a:pt x="2146660" y="4014169"/>
                  <a:pt x="2129743" y="3996283"/>
                  <a:pt x="2125729" y="3967920"/>
                </a:cubicBezTo>
                <a:cubicBezTo>
                  <a:pt x="2118224" y="3914880"/>
                  <a:pt x="2001317" y="3889784"/>
                  <a:pt x="1980720" y="3936788"/>
                </a:cubicBezTo>
                <a:cubicBezTo>
                  <a:pt x="1974381" y="3951256"/>
                  <a:pt x="1922346" y="3953759"/>
                  <a:pt x="1865052" y="3942337"/>
                </a:cubicBezTo>
                <a:cubicBezTo>
                  <a:pt x="1771167" y="3923617"/>
                  <a:pt x="1756577" y="3933381"/>
                  <a:pt x="1717311" y="4041258"/>
                </a:cubicBezTo>
                <a:cubicBezTo>
                  <a:pt x="1655210" y="4211859"/>
                  <a:pt x="1708199" y="4270142"/>
                  <a:pt x="1930093" y="4275375"/>
                </a:cubicBezTo>
                <a:cubicBezTo>
                  <a:pt x="2228376" y="4282406"/>
                  <a:pt x="2258417" y="4242900"/>
                  <a:pt x="2244190" y="3862890"/>
                </a:cubicBezTo>
                <a:cubicBezTo>
                  <a:pt x="2230374" y="3493856"/>
                  <a:pt x="2241716" y="3448192"/>
                  <a:pt x="2344239" y="3459068"/>
                </a:cubicBezTo>
                <a:cubicBezTo>
                  <a:pt x="2424079" y="3467535"/>
                  <a:pt x="2478060" y="3382628"/>
                  <a:pt x="2468689" y="3263327"/>
                </a:cubicBezTo>
                <a:cubicBezTo>
                  <a:pt x="2461880" y="3176633"/>
                  <a:pt x="2534484" y="3089571"/>
                  <a:pt x="2579931" y="3129932"/>
                </a:cubicBezTo>
                <a:cubicBezTo>
                  <a:pt x="2597125" y="3145204"/>
                  <a:pt x="2613367" y="3218104"/>
                  <a:pt x="2616037" y="3291929"/>
                </a:cubicBezTo>
                <a:cubicBezTo>
                  <a:pt x="2619810" y="3396282"/>
                  <a:pt x="2640580" y="3434741"/>
                  <a:pt x="2709297" y="3464856"/>
                </a:cubicBezTo>
                <a:cubicBezTo>
                  <a:pt x="2818896" y="3512885"/>
                  <a:pt x="2823122" y="3555845"/>
                  <a:pt x="2751918" y="3897888"/>
                </a:cubicBezTo>
                <a:lnTo>
                  <a:pt x="2694919" y="4171633"/>
                </a:lnTo>
                <a:lnTo>
                  <a:pt x="2835633" y="4233300"/>
                </a:lnTo>
                <a:cubicBezTo>
                  <a:pt x="3098548" y="4348519"/>
                  <a:pt x="3305129" y="4276892"/>
                  <a:pt x="3302148" y="4071555"/>
                </a:cubicBezTo>
                <a:cubicBezTo>
                  <a:pt x="3300800" y="3978660"/>
                  <a:pt x="3196874" y="3888049"/>
                  <a:pt x="3167794" y="3954413"/>
                </a:cubicBezTo>
                <a:cubicBezTo>
                  <a:pt x="3160095" y="3971985"/>
                  <a:pt x="3129244" y="3973084"/>
                  <a:pt x="3099269" y="3956835"/>
                </a:cubicBezTo>
                <a:cubicBezTo>
                  <a:pt x="2967488" y="3885417"/>
                  <a:pt x="2922823" y="3885356"/>
                  <a:pt x="2915267" y="3956525"/>
                </a:cubicBezTo>
                <a:cubicBezTo>
                  <a:pt x="2908395" y="4021306"/>
                  <a:pt x="2827818" y="4068215"/>
                  <a:pt x="2808476" y="4018693"/>
                </a:cubicBezTo>
                <a:cubicBezTo>
                  <a:pt x="2803903" y="4006991"/>
                  <a:pt x="2824061" y="3883956"/>
                  <a:pt x="2853244" y="3745295"/>
                </a:cubicBezTo>
                <a:lnTo>
                  <a:pt x="2906306" y="3493195"/>
                </a:lnTo>
                <a:lnTo>
                  <a:pt x="3044323" y="3447756"/>
                </a:lnTo>
                <a:lnTo>
                  <a:pt x="3182339" y="3402317"/>
                </a:lnTo>
                <a:lnTo>
                  <a:pt x="3170574" y="3146602"/>
                </a:lnTo>
                <a:cubicBezTo>
                  <a:pt x="3164101" y="3005973"/>
                  <a:pt x="3122682" y="2698501"/>
                  <a:pt x="3078508" y="2463356"/>
                </a:cubicBezTo>
                <a:cubicBezTo>
                  <a:pt x="3034352" y="2228169"/>
                  <a:pt x="3012865" y="2019560"/>
                  <a:pt x="3030744" y="1999776"/>
                </a:cubicBezTo>
                <a:cubicBezTo>
                  <a:pt x="3080686" y="1944519"/>
                  <a:pt x="3433067" y="2909214"/>
                  <a:pt x="3414798" y="3051285"/>
                </a:cubicBezTo>
                <a:cubicBezTo>
                  <a:pt x="3402953" y="3143397"/>
                  <a:pt x="3417207" y="3177620"/>
                  <a:pt x="3478813" y="3204618"/>
                </a:cubicBezTo>
                <a:cubicBezTo>
                  <a:pt x="3522434" y="3223735"/>
                  <a:pt x="3564531" y="3224816"/>
                  <a:pt x="3572323" y="3207041"/>
                </a:cubicBezTo>
                <a:cubicBezTo>
                  <a:pt x="3580115" y="3189260"/>
                  <a:pt x="3606602" y="3183562"/>
                  <a:pt x="3631231" y="3194356"/>
                </a:cubicBezTo>
                <a:cubicBezTo>
                  <a:pt x="3655860" y="3205150"/>
                  <a:pt x="3716957" y="3187312"/>
                  <a:pt x="3766933" y="3154728"/>
                </a:cubicBezTo>
                <a:cubicBezTo>
                  <a:pt x="3851499" y="3099594"/>
                  <a:pt x="3856548" y="3088244"/>
                  <a:pt x="3840100" y="2990715"/>
                </a:cubicBezTo>
                <a:cubicBezTo>
                  <a:pt x="3823799" y="2894028"/>
                  <a:pt x="3834243" y="2869763"/>
                  <a:pt x="3975253" y="2676865"/>
                </a:cubicBezTo>
                <a:cubicBezTo>
                  <a:pt x="4059302" y="2561875"/>
                  <a:pt x="4205886" y="2328444"/>
                  <a:pt x="4301008" y="2158145"/>
                </a:cubicBezTo>
                <a:cubicBezTo>
                  <a:pt x="4396130" y="1987842"/>
                  <a:pt x="4481977" y="1834629"/>
                  <a:pt x="4491740" y="1817709"/>
                </a:cubicBezTo>
                <a:cubicBezTo>
                  <a:pt x="4520670" y="1767570"/>
                  <a:pt x="4449754" y="2154718"/>
                  <a:pt x="4357768" y="2549151"/>
                </a:cubicBezTo>
                <a:cubicBezTo>
                  <a:pt x="4310674" y="2751098"/>
                  <a:pt x="4269709" y="2967292"/>
                  <a:pt x="4266751" y="3029592"/>
                </a:cubicBezTo>
                <a:cubicBezTo>
                  <a:pt x="4261582" y="3138452"/>
                  <a:pt x="4264246" y="3141216"/>
                  <a:pt x="4334966" y="3100304"/>
                </a:cubicBezTo>
                <a:cubicBezTo>
                  <a:pt x="4375437" y="3076891"/>
                  <a:pt x="4416154" y="3040391"/>
                  <a:pt x="4425446" y="3019186"/>
                </a:cubicBezTo>
                <a:cubicBezTo>
                  <a:pt x="4443739" y="2977439"/>
                  <a:pt x="4610011" y="3003191"/>
                  <a:pt x="4663512" y="3056058"/>
                </a:cubicBezTo>
                <a:cubicBezTo>
                  <a:pt x="4681605" y="3073941"/>
                  <a:pt x="4690675" y="3123817"/>
                  <a:pt x="4683641" y="3166900"/>
                </a:cubicBezTo>
                <a:cubicBezTo>
                  <a:pt x="4676607" y="3209979"/>
                  <a:pt x="4689108" y="3348602"/>
                  <a:pt x="4711419" y="3474974"/>
                </a:cubicBezTo>
                <a:cubicBezTo>
                  <a:pt x="4761250" y="3757202"/>
                  <a:pt x="4783508" y="3961226"/>
                  <a:pt x="4768251" y="3996045"/>
                </a:cubicBezTo>
                <a:cubicBezTo>
                  <a:pt x="4761929" y="4010473"/>
                  <a:pt x="4694041" y="4014582"/>
                  <a:pt x="4617395" y="4005186"/>
                </a:cubicBezTo>
                <a:cubicBezTo>
                  <a:pt x="4429415" y="3982153"/>
                  <a:pt x="4245690" y="4060130"/>
                  <a:pt x="4261274" y="4156323"/>
                </a:cubicBezTo>
                <a:cubicBezTo>
                  <a:pt x="4284555" y="4300025"/>
                  <a:pt x="4594455" y="4327860"/>
                  <a:pt x="4760722" y="4201190"/>
                </a:cubicBezTo>
                <a:cubicBezTo>
                  <a:pt x="4864010" y="4122499"/>
                  <a:pt x="4864104" y="4122132"/>
                  <a:pt x="4839461" y="3888807"/>
                </a:cubicBezTo>
                <a:cubicBezTo>
                  <a:pt x="4825891" y="3760325"/>
                  <a:pt x="4799567" y="3570488"/>
                  <a:pt x="4780934" y="3466932"/>
                </a:cubicBezTo>
                <a:cubicBezTo>
                  <a:pt x="4762304" y="3363371"/>
                  <a:pt x="4751645" y="3227244"/>
                  <a:pt x="4757226" y="3164418"/>
                </a:cubicBezTo>
                <a:cubicBezTo>
                  <a:pt x="4765955" y="3066131"/>
                  <a:pt x="4778886" y="3048448"/>
                  <a:pt x="4849973" y="3038052"/>
                </a:cubicBezTo>
                <a:cubicBezTo>
                  <a:pt x="4895411" y="3031407"/>
                  <a:pt x="4938809" y="3043144"/>
                  <a:pt x="4946383" y="3064101"/>
                </a:cubicBezTo>
                <a:cubicBezTo>
                  <a:pt x="4975970" y="3145973"/>
                  <a:pt x="5008897" y="3827713"/>
                  <a:pt x="4991700" y="4002501"/>
                </a:cubicBezTo>
                <a:cubicBezTo>
                  <a:pt x="4974650" y="4175794"/>
                  <a:pt x="4980620" y="4191120"/>
                  <a:pt x="5088146" y="4249314"/>
                </a:cubicBezTo>
                <a:cubicBezTo>
                  <a:pt x="5216923" y="4319002"/>
                  <a:pt x="5489340" y="4318991"/>
                  <a:pt x="5558206" y="4249265"/>
                </a:cubicBezTo>
                <a:cubicBezTo>
                  <a:pt x="5658427" y="4147832"/>
                  <a:pt x="5656244" y="4085655"/>
                  <a:pt x="5549853" y="4013108"/>
                </a:cubicBezTo>
                <a:cubicBezTo>
                  <a:pt x="5465855" y="3955829"/>
                  <a:pt x="5412568" y="3947428"/>
                  <a:pt x="5279463" y="3970496"/>
                </a:cubicBezTo>
                <a:cubicBezTo>
                  <a:pt x="5188289" y="3986298"/>
                  <a:pt x="5106104" y="4016575"/>
                  <a:pt x="5096821" y="4037760"/>
                </a:cubicBezTo>
                <a:cubicBezTo>
                  <a:pt x="5070809" y="4097122"/>
                  <a:pt x="5036333" y="3388811"/>
                  <a:pt x="5056300" y="3205178"/>
                </a:cubicBezTo>
                <a:cubicBezTo>
                  <a:pt x="5077143" y="3013496"/>
                  <a:pt x="5088409" y="3002239"/>
                  <a:pt x="5228597" y="3032943"/>
                </a:cubicBezTo>
                <a:cubicBezTo>
                  <a:pt x="5418154" y="3074464"/>
                  <a:pt x="5472349" y="2969317"/>
                  <a:pt x="5437192" y="2628131"/>
                </a:cubicBezTo>
                <a:cubicBezTo>
                  <a:pt x="5420544" y="2466572"/>
                  <a:pt x="5395594" y="2294745"/>
                  <a:pt x="5381744" y="2246278"/>
                </a:cubicBezTo>
                <a:cubicBezTo>
                  <a:pt x="5296332" y="1947396"/>
                  <a:pt x="5346097" y="1965772"/>
                  <a:pt x="5468537" y="2278317"/>
                </a:cubicBezTo>
                <a:cubicBezTo>
                  <a:pt x="5547178" y="2479062"/>
                  <a:pt x="5657365" y="2706778"/>
                  <a:pt x="5713452" y="2784376"/>
                </a:cubicBezTo>
                <a:cubicBezTo>
                  <a:pt x="5769539" y="2861974"/>
                  <a:pt x="5810153" y="2937589"/>
                  <a:pt x="5803658" y="2952411"/>
                </a:cubicBezTo>
                <a:cubicBezTo>
                  <a:pt x="5777932" y="3011120"/>
                  <a:pt x="5853948" y="3127736"/>
                  <a:pt x="5943583" y="3167018"/>
                </a:cubicBezTo>
                <a:cubicBezTo>
                  <a:pt x="6035703" y="3207387"/>
                  <a:pt x="6070611" y="3183869"/>
                  <a:pt x="6107935" y="3056331"/>
                </a:cubicBezTo>
                <a:cubicBezTo>
                  <a:pt x="6120580" y="3013112"/>
                  <a:pt x="6361291" y="2965010"/>
                  <a:pt x="6425456" y="2992910"/>
                </a:cubicBezTo>
                <a:cubicBezTo>
                  <a:pt x="6445109" y="3001525"/>
                  <a:pt x="6426664" y="3130785"/>
                  <a:pt x="6383872" y="3283909"/>
                </a:cubicBezTo>
                <a:cubicBezTo>
                  <a:pt x="6281886" y="3648851"/>
                  <a:pt x="6288500" y="3718703"/>
                  <a:pt x="6427878" y="3749231"/>
                </a:cubicBezTo>
                <a:cubicBezTo>
                  <a:pt x="6503068" y="3765698"/>
                  <a:pt x="6546724" y="3797106"/>
                  <a:pt x="6571681" y="3852662"/>
                </a:cubicBezTo>
                <a:cubicBezTo>
                  <a:pt x="6619231" y="3958511"/>
                  <a:pt x="6601525" y="3988519"/>
                  <a:pt x="6471847" y="4022117"/>
                </a:cubicBezTo>
                <a:cubicBezTo>
                  <a:pt x="6316813" y="4062286"/>
                  <a:pt x="6299113" y="4132221"/>
                  <a:pt x="6429453" y="4189340"/>
                </a:cubicBezTo>
                <a:cubicBezTo>
                  <a:pt x="6623706" y="4274468"/>
                  <a:pt x="6715692" y="4177206"/>
                  <a:pt x="6670681" y="3934281"/>
                </a:cubicBezTo>
                <a:cubicBezTo>
                  <a:pt x="6652034" y="3833647"/>
                  <a:pt x="6661693" y="3761044"/>
                  <a:pt x="6702408" y="3695916"/>
                </a:cubicBezTo>
                <a:cubicBezTo>
                  <a:pt x="6761376" y="3601594"/>
                  <a:pt x="6836522" y="3585683"/>
                  <a:pt x="6796993" y="3675894"/>
                </a:cubicBezTo>
                <a:cubicBezTo>
                  <a:pt x="6785187" y="3702837"/>
                  <a:pt x="6804510" y="3736997"/>
                  <a:pt x="6840436" y="3752739"/>
                </a:cubicBezTo>
                <a:cubicBezTo>
                  <a:pt x="6888233" y="3773686"/>
                  <a:pt x="6896202" y="3804871"/>
                  <a:pt x="6871043" y="3872184"/>
                </a:cubicBezTo>
                <a:cubicBezTo>
                  <a:pt x="6852317" y="3922275"/>
                  <a:pt x="6834023" y="3979301"/>
                  <a:pt x="6830367" y="3998896"/>
                </a:cubicBezTo>
                <a:cubicBezTo>
                  <a:pt x="6826701" y="4018492"/>
                  <a:pt x="6817400" y="4053437"/>
                  <a:pt x="6809712" y="4076565"/>
                </a:cubicBezTo>
                <a:cubicBezTo>
                  <a:pt x="6789243" y="4138137"/>
                  <a:pt x="6986423" y="4213266"/>
                  <a:pt x="7083384" y="4180855"/>
                </a:cubicBezTo>
                <a:cubicBezTo>
                  <a:pt x="7128801" y="4165678"/>
                  <a:pt x="7177281" y="4127362"/>
                  <a:pt x="7191117" y="4095788"/>
                </a:cubicBezTo>
                <a:cubicBezTo>
                  <a:pt x="7226695" y="4014591"/>
                  <a:pt x="7119417" y="3930904"/>
                  <a:pt x="7021636" y="3963587"/>
                </a:cubicBezTo>
                <a:cubicBezTo>
                  <a:pt x="6908190" y="4001507"/>
                  <a:pt x="6893176" y="3984132"/>
                  <a:pt x="6942323" y="3871969"/>
                </a:cubicBezTo>
                <a:cubicBezTo>
                  <a:pt x="6973173" y="3801565"/>
                  <a:pt x="7024169" y="3761580"/>
                  <a:pt x="7118499" y="3733790"/>
                </a:cubicBezTo>
                <a:cubicBezTo>
                  <a:pt x="7248571" y="3695467"/>
                  <a:pt x="7325264" y="3606057"/>
                  <a:pt x="7281919" y="3543263"/>
                </a:cubicBezTo>
                <a:cubicBezTo>
                  <a:pt x="7269909" y="3525866"/>
                  <a:pt x="7240161" y="3399523"/>
                  <a:pt x="7215828" y="3262490"/>
                </a:cubicBezTo>
                <a:lnTo>
                  <a:pt x="7171596" y="3013374"/>
                </a:lnTo>
                <a:lnTo>
                  <a:pt x="7267374" y="3116376"/>
                </a:lnTo>
                <a:cubicBezTo>
                  <a:pt x="7320064" y="3173030"/>
                  <a:pt x="7383850" y="3236656"/>
                  <a:pt x="7409089" y="3257813"/>
                </a:cubicBezTo>
                <a:cubicBezTo>
                  <a:pt x="7434331" y="3278970"/>
                  <a:pt x="7455599" y="3338491"/>
                  <a:pt x="7456364" y="3389978"/>
                </a:cubicBezTo>
                <a:cubicBezTo>
                  <a:pt x="7457567" y="3472391"/>
                  <a:pt x="7478958" y="3492983"/>
                  <a:pt x="7634317" y="3561067"/>
                </a:cubicBezTo>
                <a:cubicBezTo>
                  <a:pt x="7731453" y="3603634"/>
                  <a:pt x="7826316" y="3627838"/>
                  <a:pt x="7845095" y="3614871"/>
                </a:cubicBezTo>
                <a:cubicBezTo>
                  <a:pt x="7863879" y="3601900"/>
                  <a:pt x="7915668" y="3607282"/>
                  <a:pt x="7960227" y="3626815"/>
                </a:cubicBezTo>
                <a:cubicBezTo>
                  <a:pt x="8004782" y="3646341"/>
                  <a:pt x="8125032" y="3662877"/>
                  <a:pt x="8227418" y="3663567"/>
                </a:cubicBezTo>
                <a:cubicBezTo>
                  <a:pt x="8475105" y="3665219"/>
                  <a:pt x="8541866" y="3739858"/>
                  <a:pt x="8460891" y="3924652"/>
                </a:cubicBezTo>
                <a:cubicBezTo>
                  <a:pt x="8422623" y="4011986"/>
                  <a:pt x="8390541" y="4046655"/>
                  <a:pt x="8360198" y="4033357"/>
                </a:cubicBezTo>
                <a:cubicBezTo>
                  <a:pt x="8289763" y="4002490"/>
                  <a:pt x="8185372" y="4067574"/>
                  <a:pt x="8208865" y="4127720"/>
                </a:cubicBezTo>
                <a:cubicBezTo>
                  <a:pt x="8241563" y="4211435"/>
                  <a:pt x="8408775" y="4219461"/>
                  <a:pt x="8444019" y="4139032"/>
                </a:cubicBezTo>
                <a:cubicBezTo>
                  <a:pt x="8472559" y="4073899"/>
                  <a:pt x="8476041" y="4074274"/>
                  <a:pt x="8491484" y="4143853"/>
                </a:cubicBezTo>
                <a:cubicBezTo>
                  <a:pt x="8507201" y="4214690"/>
                  <a:pt x="8513161" y="4216635"/>
                  <a:pt x="8598776" y="4178171"/>
                </a:cubicBezTo>
                <a:cubicBezTo>
                  <a:pt x="8684997" y="4139430"/>
                  <a:pt x="8689287" y="4130629"/>
                  <a:pt x="8685116" y="4000101"/>
                </a:cubicBezTo>
                <a:cubicBezTo>
                  <a:pt x="8680570" y="3858170"/>
                  <a:pt x="8690199" y="3800381"/>
                  <a:pt x="8709995" y="3851064"/>
                </a:cubicBezTo>
                <a:cubicBezTo>
                  <a:pt x="8716261" y="3867093"/>
                  <a:pt x="8771974" y="3876947"/>
                  <a:pt x="8833812" y="3872960"/>
                </a:cubicBezTo>
                <a:cubicBezTo>
                  <a:pt x="8937315" y="3866307"/>
                  <a:pt x="8946704" y="3871901"/>
                  <a:pt x="8952309" y="3943183"/>
                </a:cubicBezTo>
                <a:cubicBezTo>
                  <a:pt x="8960464" y="4047052"/>
                  <a:pt x="8956871" y="4051425"/>
                  <a:pt x="8873629" y="4038226"/>
                </a:cubicBezTo>
                <a:cubicBezTo>
                  <a:pt x="8765818" y="4021133"/>
                  <a:pt x="8720350" y="4152627"/>
                  <a:pt x="8819100" y="4195903"/>
                </a:cubicBezTo>
                <a:cubicBezTo>
                  <a:pt x="8861378" y="4214431"/>
                  <a:pt x="8924436" y="4215303"/>
                  <a:pt x="8959216" y="4197860"/>
                </a:cubicBezTo>
                <a:cubicBezTo>
                  <a:pt x="9001189" y="4176797"/>
                  <a:pt x="9028508" y="4181703"/>
                  <a:pt x="9040510" y="4212429"/>
                </a:cubicBezTo>
                <a:cubicBezTo>
                  <a:pt x="9052470" y="4242951"/>
                  <a:pt x="9083709" y="4256648"/>
                  <a:pt x="9132313" y="4252988"/>
                </a:cubicBezTo>
                <a:cubicBezTo>
                  <a:pt x="9229448" y="4245363"/>
                  <a:pt x="9279812" y="4123368"/>
                  <a:pt x="9229165" y="4018442"/>
                </a:cubicBezTo>
                <a:cubicBezTo>
                  <a:pt x="9205364" y="3969127"/>
                  <a:pt x="9206357" y="3890775"/>
                  <a:pt x="9231564" y="3827807"/>
                </a:cubicBezTo>
                <a:cubicBezTo>
                  <a:pt x="9255097" y="3769016"/>
                  <a:pt x="9309946" y="3632428"/>
                  <a:pt x="9353460" y="3524243"/>
                </a:cubicBezTo>
                <a:cubicBezTo>
                  <a:pt x="9443725" y="3299848"/>
                  <a:pt x="9444117" y="3236448"/>
                  <a:pt x="9355358" y="3197553"/>
                </a:cubicBezTo>
                <a:cubicBezTo>
                  <a:pt x="9308558" y="3177044"/>
                  <a:pt x="9282631" y="3192666"/>
                  <a:pt x="9253209" y="3258815"/>
                </a:cubicBezTo>
                <a:cubicBezTo>
                  <a:pt x="9174408" y="3436153"/>
                  <a:pt x="9121915" y="3471838"/>
                  <a:pt x="8988164" y="3439008"/>
                </a:cubicBezTo>
                <a:cubicBezTo>
                  <a:pt x="8672246" y="3361471"/>
                  <a:pt x="8539890" y="3230024"/>
                  <a:pt x="8550679" y="3004568"/>
                </a:cubicBezTo>
                <a:cubicBezTo>
                  <a:pt x="8555024" y="2913953"/>
                  <a:pt x="8523081" y="2896186"/>
                  <a:pt x="8260374" y="2843132"/>
                </a:cubicBezTo>
                <a:cubicBezTo>
                  <a:pt x="8182097" y="2827322"/>
                  <a:pt x="8111367" y="2900722"/>
                  <a:pt x="8150409" y="2957267"/>
                </a:cubicBezTo>
                <a:cubicBezTo>
                  <a:pt x="8164093" y="2977091"/>
                  <a:pt x="8182988" y="2975674"/>
                  <a:pt x="8192434" y="2954117"/>
                </a:cubicBezTo>
                <a:cubicBezTo>
                  <a:pt x="8209296" y="2915636"/>
                  <a:pt x="8270485" y="3071778"/>
                  <a:pt x="8273356" y="3160598"/>
                </a:cubicBezTo>
                <a:cubicBezTo>
                  <a:pt x="8274430" y="3193808"/>
                  <a:pt x="8284581" y="3197311"/>
                  <a:pt x="8311419" y="3173712"/>
                </a:cubicBezTo>
                <a:cubicBezTo>
                  <a:pt x="8331533" y="3156031"/>
                  <a:pt x="8372145" y="3152405"/>
                  <a:pt x="8401661" y="3165669"/>
                </a:cubicBezTo>
                <a:cubicBezTo>
                  <a:pt x="8447316" y="3186222"/>
                  <a:pt x="8446253" y="3191109"/>
                  <a:pt x="8394466" y="3198985"/>
                </a:cubicBezTo>
                <a:cubicBezTo>
                  <a:pt x="8342739" y="3206841"/>
                  <a:pt x="8339172" y="3224031"/>
                  <a:pt x="8370734" y="3313299"/>
                </a:cubicBezTo>
                <a:cubicBezTo>
                  <a:pt x="8399379" y="3394326"/>
                  <a:pt x="8394523" y="3428352"/>
                  <a:pt x="8349483" y="3462301"/>
                </a:cubicBezTo>
                <a:cubicBezTo>
                  <a:pt x="8303618" y="3496870"/>
                  <a:pt x="8284939" y="3493943"/>
                  <a:pt x="8262188" y="3448674"/>
                </a:cubicBezTo>
                <a:cubicBezTo>
                  <a:pt x="8246272" y="3416953"/>
                  <a:pt x="8207792" y="3389773"/>
                  <a:pt x="8176672" y="3388319"/>
                </a:cubicBezTo>
                <a:cubicBezTo>
                  <a:pt x="8129440" y="3386119"/>
                  <a:pt x="8131100" y="3378199"/>
                  <a:pt x="8186648" y="3340183"/>
                </a:cubicBezTo>
                <a:cubicBezTo>
                  <a:pt x="8278764" y="3277223"/>
                  <a:pt x="8244503" y="3174879"/>
                  <a:pt x="8141235" y="3204546"/>
                </a:cubicBezTo>
                <a:cubicBezTo>
                  <a:pt x="8103245" y="3215459"/>
                  <a:pt x="8076151" y="3234598"/>
                  <a:pt x="8081038" y="3247109"/>
                </a:cubicBezTo>
                <a:cubicBezTo>
                  <a:pt x="8096405" y="3286455"/>
                  <a:pt x="7971679" y="3365342"/>
                  <a:pt x="7948103" y="3331186"/>
                </a:cubicBezTo>
                <a:cubicBezTo>
                  <a:pt x="7921479" y="3292618"/>
                  <a:pt x="7989901" y="3233805"/>
                  <a:pt x="8131652" y="3173592"/>
                </a:cubicBezTo>
                <a:cubicBezTo>
                  <a:pt x="8243898" y="3125887"/>
                  <a:pt x="8261901" y="3103806"/>
                  <a:pt x="8207755" y="3080077"/>
                </a:cubicBezTo>
                <a:cubicBezTo>
                  <a:pt x="8186927" y="3070941"/>
                  <a:pt x="8155807" y="3032192"/>
                  <a:pt x="8138621" y="2993936"/>
                </a:cubicBezTo>
                <a:cubicBezTo>
                  <a:pt x="8119594" y="2951592"/>
                  <a:pt x="8085721" y="2927425"/>
                  <a:pt x="8052091" y="2932185"/>
                </a:cubicBezTo>
                <a:cubicBezTo>
                  <a:pt x="7982462" y="2942041"/>
                  <a:pt x="7877996" y="3116215"/>
                  <a:pt x="7912093" y="3165610"/>
                </a:cubicBezTo>
                <a:cubicBezTo>
                  <a:pt x="7929732" y="3191159"/>
                  <a:pt x="7921743" y="3204820"/>
                  <a:pt x="7886165" y="3209856"/>
                </a:cubicBezTo>
                <a:cubicBezTo>
                  <a:pt x="7735984" y="3231106"/>
                  <a:pt x="7892666" y="3469317"/>
                  <a:pt x="8062400" y="3477765"/>
                </a:cubicBezTo>
                <a:cubicBezTo>
                  <a:pt x="8123324" y="3480798"/>
                  <a:pt x="8175008" y="3502506"/>
                  <a:pt x="8200452" y="3536474"/>
                </a:cubicBezTo>
                <a:cubicBezTo>
                  <a:pt x="8235448" y="3582743"/>
                  <a:pt x="8226194" y="3589631"/>
                  <a:pt x="8135054" y="3585099"/>
                </a:cubicBezTo>
                <a:cubicBezTo>
                  <a:pt x="8076652" y="3582189"/>
                  <a:pt x="7996365" y="3565595"/>
                  <a:pt x="7956623" y="3548179"/>
                </a:cubicBezTo>
                <a:cubicBezTo>
                  <a:pt x="7916879" y="3530761"/>
                  <a:pt x="7859264" y="3526306"/>
                  <a:pt x="7828629" y="3538275"/>
                </a:cubicBezTo>
                <a:cubicBezTo>
                  <a:pt x="7720888" y="3580361"/>
                  <a:pt x="7611644" y="3086998"/>
                  <a:pt x="7663610" y="2793075"/>
                </a:cubicBezTo>
                <a:cubicBezTo>
                  <a:pt x="7673207" y="2738784"/>
                  <a:pt x="7671617" y="2680692"/>
                  <a:pt x="7660091" y="2663989"/>
                </a:cubicBezTo>
                <a:cubicBezTo>
                  <a:pt x="7648561" y="2647287"/>
                  <a:pt x="7653069" y="2601771"/>
                  <a:pt x="7670066" y="2562777"/>
                </a:cubicBezTo>
                <a:cubicBezTo>
                  <a:pt x="7687066" y="2523782"/>
                  <a:pt x="7693091" y="2433600"/>
                  <a:pt x="7683453" y="2362405"/>
                </a:cubicBezTo>
                <a:cubicBezTo>
                  <a:pt x="7673817" y="2291211"/>
                  <a:pt x="7686474" y="2206956"/>
                  <a:pt x="7711565" y="2175195"/>
                </a:cubicBezTo>
                <a:cubicBezTo>
                  <a:pt x="7740787" y="2138220"/>
                  <a:pt x="7741956" y="2085863"/>
                  <a:pt x="7714822" y="2029654"/>
                </a:cubicBezTo>
                <a:cubicBezTo>
                  <a:pt x="7662173" y="1920577"/>
                  <a:pt x="7678794" y="1881243"/>
                  <a:pt x="7818892" y="1783259"/>
                </a:cubicBezTo>
                <a:cubicBezTo>
                  <a:pt x="7879907" y="1740587"/>
                  <a:pt x="7951015" y="1657395"/>
                  <a:pt x="7976932" y="1598447"/>
                </a:cubicBezTo>
                <a:cubicBezTo>
                  <a:pt x="8019808" y="1500846"/>
                  <a:pt x="8015800" y="1488750"/>
                  <a:pt x="7931674" y="1462989"/>
                </a:cubicBezTo>
                <a:cubicBezTo>
                  <a:pt x="7848921" y="1437649"/>
                  <a:pt x="7804785" y="1457790"/>
                  <a:pt x="7645593" y="1593543"/>
                </a:cubicBezTo>
                <a:cubicBezTo>
                  <a:pt x="7640284" y="1598073"/>
                  <a:pt x="7603708" y="1562786"/>
                  <a:pt x="7564349" y="1515086"/>
                </a:cubicBezTo>
                <a:cubicBezTo>
                  <a:pt x="7467170" y="1397316"/>
                  <a:pt x="7408259" y="1401425"/>
                  <a:pt x="7351960" y="1529906"/>
                </a:cubicBezTo>
                <a:cubicBezTo>
                  <a:pt x="7303245" y="1641080"/>
                  <a:pt x="7362726" y="1823303"/>
                  <a:pt x="7461949" y="1866786"/>
                </a:cubicBezTo>
                <a:cubicBezTo>
                  <a:pt x="7487107" y="1877812"/>
                  <a:pt x="7540906" y="1927824"/>
                  <a:pt x="7581483" y="1977950"/>
                </a:cubicBezTo>
                <a:cubicBezTo>
                  <a:pt x="7637584" y="2047252"/>
                  <a:pt x="7645347" y="2091679"/>
                  <a:pt x="7613938" y="2163358"/>
                </a:cubicBezTo>
                <a:cubicBezTo>
                  <a:pt x="7591219" y="2215202"/>
                  <a:pt x="7582490" y="2271859"/>
                  <a:pt x="7594513" y="2289271"/>
                </a:cubicBezTo>
                <a:cubicBezTo>
                  <a:pt x="7606531" y="2306686"/>
                  <a:pt x="7609163" y="2382592"/>
                  <a:pt x="7600371" y="2457937"/>
                </a:cubicBezTo>
                <a:cubicBezTo>
                  <a:pt x="7591576" y="2533283"/>
                  <a:pt x="7582981" y="2629018"/>
                  <a:pt x="7581280" y="2670671"/>
                </a:cubicBezTo>
                <a:cubicBezTo>
                  <a:pt x="7571017" y="2922008"/>
                  <a:pt x="7530479" y="3245805"/>
                  <a:pt x="7510392" y="3237002"/>
                </a:cubicBezTo>
                <a:cubicBezTo>
                  <a:pt x="7464441" y="3216865"/>
                  <a:pt x="7259138" y="2996358"/>
                  <a:pt x="7210267" y="2914644"/>
                </a:cubicBezTo>
                <a:cubicBezTo>
                  <a:pt x="7162834" y="2835337"/>
                  <a:pt x="7160108" y="2792816"/>
                  <a:pt x="7198789" y="2736503"/>
                </a:cubicBezTo>
                <a:cubicBezTo>
                  <a:pt x="7226730" y="2695826"/>
                  <a:pt x="7277141" y="2654646"/>
                  <a:pt x="7310830" y="2644968"/>
                </a:cubicBezTo>
                <a:cubicBezTo>
                  <a:pt x="7344520" y="2635292"/>
                  <a:pt x="7390425" y="2585466"/>
                  <a:pt x="7412849" y="2534294"/>
                </a:cubicBezTo>
                <a:cubicBezTo>
                  <a:pt x="7445886" y="2458896"/>
                  <a:pt x="7439591" y="2435135"/>
                  <a:pt x="7379630" y="2408859"/>
                </a:cubicBezTo>
                <a:cubicBezTo>
                  <a:pt x="7338933" y="2391025"/>
                  <a:pt x="7264412" y="2326058"/>
                  <a:pt x="7214002" y="2264511"/>
                </a:cubicBezTo>
                <a:cubicBezTo>
                  <a:pt x="7145441" y="2180809"/>
                  <a:pt x="7135670" y="2147380"/>
                  <a:pt x="7175284" y="2131904"/>
                </a:cubicBezTo>
                <a:cubicBezTo>
                  <a:pt x="7214897" y="2116432"/>
                  <a:pt x="7214777" y="2105363"/>
                  <a:pt x="7174893" y="2087873"/>
                </a:cubicBezTo>
                <a:cubicBezTo>
                  <a:pt x="7145545" y="2075011"/>
                  <a:pt x="7095581" y="2083427"/>
                  <a:pt x="7063818" y="2106607"/>
                </a:cubicBezTo>
                <a:cubicBezTo>
                  <a:pt x="7010685" y="2145374"/>
                  <a:pt x="7008176" y="2143526"/>
                  <a:pt x="7032401" y="2083231"/>
                </a:cubicBezTo>
                <a:cubicBezTo>
                  <a:pt x="7056242" y="2023887"/>
                  <a:pt x="7047727" y="2022812"/>
                  <a:pt x="6942423" y="2071871"/>
                </a:cubicBezTo>
                <a:cubicBezTo>
                  <a:pt x="6827107" y="2125593"/>
                  <a:pt x="6826277" y="2125377"/>
                  <a:pt x="6844927" y="2048400"/>
                </a:cubicBezTo>
                <a:cubicBezTo>
                  <a:pt x="6861461" y="1980141"/>
                  <a:pt x="6850945" y="1982278"/>
                  <a:pt x="6757990" y="2066299"/>
                </a:cubicBezTo>
                <a:cubicBezTo>
                  <a:pt x="6699836" y="2118857"/>
                  <a:pt x="6635556" y="2164248"/>
                  <a:pt x="6615117" y="2167141"/>
                </a:cubicBezTo>
                <a:cubicBezTo>
                  <a:pt x="6594679" y="2170035"/>
                  <a:pt x="6551460" y="2206607"/>
                  <a:pt x="6519088" y="2248414"/>
                </a:cubicBezTo>
                <a:cubicBezTo>
                  <a:pt x="6486715" y="2290223"/>
                  <a:pt x="6417598" y="2336093"/>
                  <a:pt x="6365513" y="2350377"/>
                </a:cubicBezTo>
                <a:cubicBezTo>
                  <a:pt x="6282745" y="2373075"/>
                  <a:pt x="6271024" y="2389163"/>
                  <a:pt x="6272312" y="2477901"/>
                </a:cubicBezTo>
                <a:cubicBezTo>
                  <a:pt x="6273409" y="2553431"/>
                  <a:pt x="6297779" y="2589950"/>
                  <a:pt x="6367505" y="2620507"/>
                </a:cubicBezTo>
                <a:cubicBezTo>
                  <a:pt x="6576540" y="2712113"/>
                  <a:pt x="6476815" y="2901144"/>
                  <a:pt x="6206209" y="2926243"/>
                </a:cubicBezTo>
                <a:cubicBezTo>
                  <a:pt x="6090853" y="2936942"/>
                  <a:pt x="6051105" y="2926860"/>
                  <a:pt x="6019306" y="2878381"/>
                </a:cubicBezTo>
                <a:cubicBezTo>
                  <a:pt x="5989072" y="2832393"/>
                  <a:pt x="5959596" y="2819770"/>
                  <a:pt x="5902076" y="2828193"/>
                </a:cubicBezTo>
                <a:cubicBezTo>
                  <a:pt x="5797454" y="2843494"/>
                  <a:pt x="5707536" y="2710760"/>
                  <a:pt x="5558590" y="2320964"/>
                </a:cubicBezTo>
                <a:cubicBezTo>
                  <a:pt x="5365230" y="1814926"/>
                  <a:pt x="5314837" y="1506787"/>
                  <a:pt x="5404155" y="1376752"/>
                </a:cubicBezTo>
                <a:cubicBezTo>
                  <a:pt x="5454360" y="1303662"/>
                  <a:pt x="5460962" y="1303624"/>
                  <a:pt x="5505159" y="1376287"/>
                </a:cubicBezTo>
                <a:cubicBezTo>
                  <a:pt x="5559636" y="1465790"/>
                  <a:pt x="5628617" y="1504886"/>
                  <a:pt x="5649214" y="1457882"/>
                </a:cubicBezTo>
                <a:cubicBezTo>
                  <a:pt x="5657006" y="1440098"/>
                  <a:pt x="5643127" y="1416652"/>
                  <a:pt x="5618358" y="1405796"/>
                </a:cubicBezTo>
                <a:cubicBezTo>
                  <a:pt x="5593585" y="1394941"/>
                  <a:pt x="5574624" y="1358132"/>
                  <a:pt x="5576214" y="1324034"/>
                </a:cubicBezTo>
                <a:cubicBezTo>
                  <a:pt x="5578630" y="1272193"/>
                  <a:pt x="5584189" y="1272290"/>
                  <a:pt x="5610387" y="1324499"/>
                </a:cubicBezTo>
                <a:cubicBezTo>
                  <a:pt x="5627617" y="1358847"/>
                  <a:pt x="5646930" y="1375088"/>
                  <a:pt x="5653270" y="1360619"/>
                </a:cubicBezTo>
                <a:cubicBezTo>
                  <a:pt x="5659614" y="1346151"/>
                  <a:pt x="5673050" y="1371601"/>
                  <a:pt x="5683160" y="1417132"/>
                </a:cubicBezTo>
                <a:cubicBezTo>
                  <a:pt x="5709902" y="1537649"/>
                  <a:pt x="5758658" y="1497867"/>
                  <a:pt x="5749514" y="1362994"/>
                </a:cubicBezTo>
                <a:cubicBezTo>
                  <a:pt x="5745223" y="1299661"/>
                  <a:pt x="5749043" y="1230827"/>
                  <a:pt x="5758057" y="1210007"/>
                </a:cubicBezTo>
                <a:cubicBezTo>
                  <a:pt x="5782495" y="1153488"/>
                  <a:pt x="5865158" y="367456"/>
                  <a:pt x="5857379" y="265831"/>
                </a:cubicBezTo>
                <a:cubicBezTo>
                  <a:pt x="5843991" y="90933"/>
                  <a:pt x="5737393" y="-2389"/>
                  <a:pt x="5601629" y="-26"/>
                </a:cubicBezTo>
                <a:close/>
                <a:moveTo>
                  <a:pt x="5588000" y="63694"/>
                </a:moveTo>
                <a:cubicBezTo>
                  <a:pt x="5664462" y="62116"/>
                  <a:pt x="5737723" y="112010"/>
                  <a:pt x="5767624" y="197351"/>
                </a:cubicBezTo>
                <a:cubicBezTo>
                  <a:pt x="5784748" y="246230"/>
                  <a:pt x="5788701" y="382396"/>
                  <a:pt x="5776406" y="499925"/>
                </a:cubicBezTo>
                <a:cubicBezTo>
                  <a:pt x="5730054" y="942933"/>
                  <a:pt x="5679529" y="1276233"/>
                  <a:pt x="5662455" y="1251497"/>
                </a:cubicBezTo>
                <a:cubicBezTo>
                  <a:pt x="5652728" y="1237401"/>
                  <a:pt x="5656607" y="1155175"/>
                  <a:pt x="5671118" y="1068750"/>
                </a:cubicBezTo>
                <a:cubicBezTo>
                  <a:pt x="5685626" y="982325"/>
                  <a:pt x="5704231" y="772070"/>
                  <a:pt x="5712462" y="601543"/>
                </a:cubicBezTo>
                <a:cubicBezTo>
                  <a:pt x="5729721" y="243974"/>
                  <a:pt x="5679972" y="143599"/>
                  <a:pt x="5500431" y="173868"/>
                </a:cubicBezTo>
                <a:cubicBezTo>
                  <a:pt x="5432749" y="185283"/>
                  <a:pt x="5402975" y="180422"/>
                  <a:pt x="5411169" y="161004"/>
                </a:cubicBezTo>
                <a:cubicBezTo>
                  <a:pt x="5417566" y="145908"/>
                  <a:pt x="5446877" y="121985"/>
                  <a:pt x="5499179" y="90149"/>
                </a:cubicBezTo>
                <a:cubicBezTo>
                  <a:pt x="5527671" y="72807"/>
                  <a:pt x="5558080" y="64312"/>
                  <a:pt x="5588000" y="63694"/>
                </a:cubicBezTo>
                <a:close/>
                <a:moveTo>
                  <a:pt x="5518198" y="241334"/>
                </a:moveTo>
                <a:cubicBezTo>
                  <a:pt x="5523036" y="241347"/>
                  <a:pt x="5528583" y="241510"/>
                  <a:pt x="5534867" y="241800"/>
                </a:cubicBezTo>
                <a:cubicBezTo>
                  <a:pt x="5571324" y="243498"/>
                  <a:pt x="5607549" y="281849"/>
                  <a:pt x="5625693" y="337953"/>
                </a:cubicBezTo>
                <a:cubicBezTo>
                  <a:pt x="5655197" y="429178"/>
                  <a:pt x="5654760" y="429915"/>
                  <a:pt x="5605540" y="370278"/>
                </a:cubicBezTo>
                <a:cubicBezTo>
                  <a:pt x="5577847" y="336726"/>
                  <a:pt x="5536982" y="293462"/>
                  <a:pt x="5514726" y="274137"/>
                </a:cubicBezTo>
                <a:cubicBezTo>
                  <a:pt x="5497959" y="259583"/>
                  <a:pt x="5490455" y="250889"/>
                  <a:pt x="5493392" y="246155"/>
                </a:cubicBezTo>
                <a:cubicBezTo>
                  <a:pt x="5495591" y="242636"/>
                  <a:pt x="5503684" y="241296"/>
                  <a:pt x="5518198" y="241335"/>
                </a:cubicBezTo>
                <a:close/>
                <a:moveTo>
                  <a:pt x="2495465" y="266667"/>
                </a:moveTo>
                <a:cubicBezTo>
                  <a:pt x="2630769" y="267509"/>
                  <a:pt x="2785340" y="346046"/>
                  <a:pt x="2860833" y="462576"/>
                </a:cubicBezTo>
                <a:cubicBezTo>
                  <a:pt x="2946779" y="595238"/>
                  <a:pt x="3015735" y="844503"/>
                  <a:pt x="3012846" y="1012154"/>
                </a:cubicBezTo>
                <a:cubicBezTo>
                  <a:pt x="3010458" y="1150752"/>
                  <a:pt x="2919742" y="1387726"/>
                  <a:pt x="2839058" y="1466080"/>
                </a:cubicBezTo>
                <a:cubicBezTo>
                  <a:pt x="2717206" y="1584411"/>
                  <a:pt x="2327236" y="1569764"/>
                  <a:pt x="2168446" y="1440891"/>
                </a:cubicBezTo>
                <a:cubicBezTo>
                  <a:pt x="2072933" y="1363374"/>
                  <a:pt x="1959135" y="1086077"/>
                  <a:pt x="1961701" y="937122"/>
                </a:cubicBezTo>
                <a:cubicBezTo>
                  <a:pt x="1963137" y="853707"/>
                  <a:pt x="1985407" y="764757"/>
                  <a:pt x="2022160" y="679844"/>
                </a:cubicBezTo>
                <a:cubicBezTo>
                  <a:pt x="2103033" y="493040"/>
                  <a:pt x="2253825" y="325642"/>
                  <a:pt x="2406083" y="278982"/>
                </a:cubicBezTo>
                <a:cubicBezTo>
                  <a:pt x="2434045" y="270412"/>
                  <a:pt x="2464241" y="266473"/>
                  <a:pt x="2495465" y="266667"/>
                </a:cubicBezTo>
                <a:close/>
                <a:moveTo>
                  <a:pt x="5577607" y="443579"/>
                </a:moveTo>
                <a:lnTo>
                  <a:pt x="5536478" y="631636"/>
                </a:lnTo>
                <a:cubicBezTo>
                  <a:pt x="5496676" y="813593"/>
                  <a:pt x="5494266" y="816964"/>
                  <a:pt x="5462774" y="734268"/>
                </a:cubicBezTo>
                <a:cubicBezTo>
                  <a:pt x="5446901" y="692588"/>
                  <a:pt x="5444491" y="660801"/>
                  <a:pt x="5458944" y="623284"/>
                </a:cubicBezTo>
                <a:lnTo>
                  <a:pt x="5458956" y="623284"/>
                </a:lnTo>
                <a:cubicBezTo>
                  <a:pt x="5467630" y="600774"/>
                  <a:pt x="5482370" y="576183"/>
                  <a:pt x="5503928" y="546164"/>
                </a:cubicBezTo>
                <a:close/>
                <a:moveTo>
                  <a:pt x="5129205" y="473518"/>
                </a:moveTo>
                <a:cubicBezTo>
                  <a:pt x="5145945" y="473642"/>
                  <a:pt x="5193223" y="510612"/>
                  <a:pt x="5238609" y="559695"/>
                </a:cubicBezTo>
                <a:cubicBezTo>
                  <a:pt x="5287025" y="612050"/>
                  <a:pt x="5308864" y="648549"/>
                  <a:pt x="5287160" y="640765"/>
                </a:cubicBezTo>
                <a:cubicBezTo>
                  <a:pt x="5231890" y="620946"/>
                  <a:pt x="5114251" y="501342"/>
                  <a:pt x="5122833" y="477456"/>
                </a:cubicBezTo>
                <a:cubicBezTo>
                  <a:pt x="5123449" y="475866"/>
                  <a:pt x="5124487" y="474667"/>
                  <a:pt x="5126269" y="473995"/>
                </a:cubicBezTo>
                <a:cubicBezTo>
                  <a:pt x="5127104" y="473669"/>
                  <a:pt x="5128089" y="473510"/>
                  <a:pt x="5129205" y="473518"/>
                </a:cubicBezTo>
                <a:close/>
                <a:moveTo>
                  <a:pt x="4702184" y="503493"/>
                </a:moveTo>
                <a:cubicBezTo>
                  <a:pt x="4702831" y="503542"/>
                  <a:pt x="4703375" y="503667"/>
                  <a:pt x="4703795" y="503851"/>
                </a:cubicBezTo>
                <a:cubicBezTo>
                  <a:pt x="4730405" y="515511"/>
                  <a:pt x="4701622" y="534579"/>
                  <a:pt x="4629256" y="553216"/>
                </a:cubicBezTo>
                <a:cubicBezTo>
                  <a:pt x="4594803" y="562092"/>
                  <a:pt x="4577395" y="566081"/>
                  <a:pt x="4576457" y="563681"/>
                </a:cubicBezTo>
                <a:cubicBezTo>
                  <a:pt x="4575526" y="561273"/>
                  <a:pt x="4591052" y="552471"/>
                  <a:pt x="4622395" y="535639"/>
                </a:cubicBezTo>
                <a:cubicBezTo>
                  <a:pt x="4658060" y="516491"/>
                  <a:pt x="4692484" y="502714"/>
                  <a:pt x="4702184" y="503493"/>
                </a:cubicBezTo>
                <a:close/>
                <a:moveTo>
                  <a:pt x="4856416" y="518289"/>
                </a:moveTo>
                <a:cubicBezTo>
                  <a:pt x="4878027" y="519421"/>
                  <a:pt x="4821503" y="572901"/>
                  <a:pt x="4696397" y="656886"/>
                </a:cubicBezTo>
                <a:cubicBezTo>
                  <a:pt x="4506971" y="784007"/>
                  <a:pt x="4384322" y="826285"/>
                  <a:pt x="4416235" y="753456"/>
                </a:cubicBezTo>
                <a:cubicBezTo>
                  <a:pt x="4427924" y="726779"/>
                  <a:pt x="4470498" y="695616"/>
                  <a:pt x="4510831" y="684199"/>
                </a:cubicBezTo>
                <a:cubicBezTo>
                  <a:pt x="4551165" y="672780"/>
                  <a:pt x="4650249" y="624776"/>
                  <a:pt x="4731024" y="577498"/>
                </a:cubicBezTo>
                <a:lnTo>
                  <a:pt x="4731072" y="577511"/>
                </a:lnTo>
                <a:cubicBezTo>
                  <a:pt x="4802361" y="535770"/>
                  <a:pt x="4843451" y="517610"/>
                  <a:pt x="4856418" y="518289"/>
                </a:cubicBezTo>
                <a:close/>
                <a:moveTo>
                  <a:pt x="5052816" y="558382"/>
                </a:moveTo>
                <a:cubicBezTo>
                  <a:pt x="5058100" y="557230"/>
                  <a:pt x="5079909" y="576005"/>
                  <a:pt x="5123597" y="615504"/>
                </a:cubicBezTo>
                <a:cubicBezTo>
                  <a:pt x="5173476" y="660576"/>
                  <a:pt x="5253168" y="706371"/>
                  <a:pt x="5300679" y="717205"/>
                </a:cubicBezTo>
                <a:cubicBezTo>
                  <a:pt x="5393373" y="738338"/>
                  <a:pt x="5398480" y="742872"/>
                  <a:pt x="5350554" y="761594"/>
                </a:cubicBezTo>
                <a:cubicBezTo>
                  <a:pt x="5294011" y="783682"/>
                  <a:pt x="5116990" y="685865"/>
                  <a:pt x="5074628" y="609108"/>
                </a:cubicBezTo>
                <a:cubicBezTo>
                  <a:pt x="5057957" y="578903"/>
                  <a:pt x="5049407" y="562036"/>
                  <a:pt x="5051981" y="558872"/>
                </a:cubicBezTo>
                <a:cubicBezTo>
                  <a:pt x="5052188" y="558618"/>
                  <a:pt x="5052464" y="558459"/>
                  <a:pt x="5052816" y="558382"/>
                </a:cubicBezTo>
                <a:close/>
                <a:moveTo>
                  <a:pt x="4944236" y="574253"/>
                </a:moveTo>
                <a:cubicBezTo>
                  <a:pt x="4966896" y="572966"/>
                  <a:pt x="4985762" y="597199"/>
                  <a:pt x="5031852" y="660096"/>
                </a:cubicBezTo>
                <a:cubicBezTo>
                  <a:pt x="5082336" y="728947"/>
                  <a:pt x="5158793" y="782398"/>
                  <a:pt x="5259967" y="819515"/>
                </a:cubicBezTo>
                <a:cubicBezTo>
                  <a:pt x="5398020" y="870159"/>
                  <a:pt x="5412927" y="885898"/>
                  <a:pt x="5420118" y="989243"/>
                </a:cubicBezTo>
                <a:cubicBezTo>
                  <a:pt x="5428381" y="1107771"/>
                  <a:pt x="5384374" y="1261729"/>
                  <a:pt x="5309926" y="1374725"/>
                </a:cubicBezTo>
                <a:cubicBezTo>
                  <a:pt x="5263841" y="1444673"/>
                  <a:pt x="4981875" y="1550752"/>
                  <a:pt x="4917293" y="1522450"/>
                </a:cubicBezTo>
                <a:cubicBezTo>
                  <a:pt x="4896172" y="1513194"/>
                  <a:pt x="4921097" y="1497118"/>
                  <a:pt x="4972657" y="1486807"/>
                </a:cubicBezTo>
                <a:cubicBezTo>
                  <a:pt x="5054878" y="1470309"/>
                  <a:pt x="5193857" y="1315084"/>
                  <a:pt x="5216368" y="1214590"/>
                </a:cubicBezTo>
                <a:cubicBezTo>
                  <a:pt x="5220211" y="1197447"/>
                  <a:pt x="5246105" y="1180187"/>
                  <a:pt x="5273927" y="1176250"/>
                </a:cubicBezTo>
                <a:cubicBezTo>
                  <a:pt x="5348407" y="1165710"/>
                  <a:pt x="5340846" y="1052856"/>
                  <a:pt x="5263379" y="1018908"/>
                </a:cubicBezTo>
                <a:cubicBezTo>
                  <a:pt x="5201849" y="991943"/>
                  <a:pt x="5192660" y="1003205"/>
                  <a:pt x="5146768" y="1162134"/>
                </a:cubicBezTo>
                <a:cubicBezTo>
                  <a:pt x="5103194" y="1313036"/>
                  <a:pt x="5083205" y="1340501"/>
                  <a:pt x="4987453" y="1381395"/>
                </a:cubicBezTo>
                <a:cubicBezTo>
                  <a:pt x="4927246" y="1407106"/>
                  <a:pt x="4845281" y="1413824"/>
                  <a:pt x="4805288" y="1396299"/>
                </a:cubicBezTo>
                <a:cubicBezTo>
                  <a:pt x="4718999" y="1358484"/>
                  <a:pt x="4598034" y="1130250"/>
                  <a:pt x="4628015" y="1061829"/>
                </a:cubicBezTo>
                <a:cubicBezTo>
                  <a:pt x="4657279" y="995046"/>
                  <a:pt x="4535918" y="973435"/>
                  <a:pt x="4491740" y="1037570"/>
                </a:cubicBezTo>
                <a:cubicBezTo>
                  <a:pt x="4469902" y="1069256"/>
                  <a:pt x="4479981" y="1113225"/>
                  <a:pt x="4518098" y="1152385"/>
                </a:cubicBezTo>
                <a:cubicBezTo>
                  <a:pt x="4552050" y="1187266"/>
                  <a:pt x="4610352" y="1264807"/>
                  <a:pt x="4647703" y="1324691"/>
                </a:cubicBezTo>
                <a:cubicBezTo>
                  <a:pt x="4685053" y="1384578"/>
                  <a:pt x="4751228" y="1451301"/>
                  <a:pt x="4794728" y="1472965"/>
                </a:cubicBezTo>
                <a:cubicBezTo>
                  <a:pt x="4844309" y="1497655"/>
                  <a:pt x="4851252" y="1508841"/>
                  <a:pt x="4813378" y="1502940"/>
                </a:cubicBezTo>
                <a:cubicBezTo>
                  <a:pt x="4713185" y="1487334"/>
                  <a:pt x="4527193" y="1317432"/>
                  <a:pt x="4459023" y="1179233"/>
                </a:cubicBezTo>
                <a:cubicBezTo>
                  <a:pt x="4406784" y="1073332"/>
                  <a:pt x="4385940" y="1006804"/>
                  <a:pt x="4408276" y="948995"/>
                </a:cubicBezTo>
                <a:lnTo>
                  <a:pt x="4408276" y="948983"/>
                </a:lnTo>
                <a:cubicBezTo>
                  <a:pt x="4430614" y="891176"/>
                  <a:pt x="4496166" y="842084"/>
                  <a:pt x="4616715" y="771187"/>
                </a:cubicBezTo>
                <a:cubicBezTo>
                  <a:pt x="4733730" y="702368"/>
                  <a:pt x="4857888" y="625918"/>
                  <a:pt x="4892654" y="601292"/>
                </a:cubicBezTo>
                <a:cubicBezTo>
                  <a:pt x="4915675" y="584984"/>
                  <a:pt x="4930639" y="575025"/>
                  <a:pt x="4944236" y="574253"/>
                </a:cubicBezTo>
                <a:close/>
                <a:moveTo>
                  <a:pt x="2550817" y="605576"/>
                </a:moveTo>
                <a:cubicBezTo>
                  <a:pt x="2530188" y="605354"/>
                  <a:pt x="2510341" y="617262"/>
                  <a:pt x="2501574" y="637233"/>
                </a:cubicBezTo>
                <a:cubicBezTo>
                  <a:pt x="2489886" y="663909"/>
                  <a:pt x="2502139" y="695301"/>
                  <a:pt x="2528815" y="706991"/>
                </a:cubicBezTo>
                <a:cubicBezTo>
                  <a:pt x="2555489" y="718679"/>
                  <a:pt x="2586880" y="706379"/>
                  <a:pt x="2598569" y="679749"/>
                </a:cubicBezTo>
                <a:cubicBezTo>
                  <a:pt x="2610258" y="653073"/>
                  <a:pt x="2598005" y="621679"/>
                  <a:pt x="2571328" y="609991"/>
                </a:cubicBezTo>
                <a:cubicBezTo>
                  <a:pt x="2564660" y="607068"/>
                  <a:pt x="2557694" y="605650"/>
                  <a:pt x="2550817" y="605576"/>
                </a:cubicBezTo>
                <a:close/>
                <a:moveTo>
                  <a:pt x="2384522" y="614573"/>
                </a:moveTo>
                <a:cubicBezTo>
                  <a:pt x="2367670" y="614313"/>
                  <a:pt x="2353166" y="624059"/>
                  <a:pt x="2344920" y="642877"/>
                </a:cubicBezTo>
                <a:cubicBezTo>
                  <a:pt x="2331776" y="672872"/>
                  <a:pt x="2350260" y="705861"/>
                  <a:pt x="2389975" y="723267"/>
                </a:cubicBezTo>
                <a:cubicBezTo>
                  <a:pt x="2468769" y="757798"/>
                  <a:pt x="2490755" y="677331"/>
                  <a:pt x="2416535" y="626052"/>
                </a:cubicBezTo>
                <a:cubicBezTo>
                  <a:pt x="2405588" y="618489"/>
                  <a:pt x="2394633" y="614729"/>
                  <a:pt x="2384522" y="614573"/>
                </a:cubicBezTo>
                <a:close/>
                <a:moveTo>
                  <a:pt x="5613260" y="671479"/>
                </a:moveTo>
                <a:cubicBezTo>
                  <a:pt x="5616956" y="671548"/>
                  <a:pt x="5620508" y="675200"/>
                  <a:pt x="5623689" y="683340"/>
                </a:cubicBezTo>
                <a:cubicBezTo>
                  <a:pt x="5628990" y="696919"/>
                  <a:pt x="5625369" y="763277"/>
                  <a:pt x="5615646" y="830791"/>
                </a:cubicBezTo>
                <a:cubicBezTo>
                  <a:pt x="5599463" y="943155"/>
                  <a:pt x="5596301" y="946465"/>
                  <a:pt x="5578037" y="869977"/>
                </a:cubicBezTo>
                <a:cubicBezTo>
                  <a:pt x="5566686" y="822447"/>
                  <a:pt x="5578497" y="738837"/>
                  <a:pt x="5594527" y="696931"/>
                </a:cubicBezTo>
                <a:cubicBezTo>
                  <a:pt x="5600526" y="681217"/>
                  <a:pt x="5607100" y="671364"/>
                  <a:pt x="5613260" y="671479"/>
                </a:cubicBezTo>
                <a:close/>
                <a:moveTo>
                  <a:pt x="4983217" y="744805"/>
                </a:moveTo>
                <a:cubicBezTo>
                  <a:pt x="4969584" y="744381"/>
                  <a:pt x="4956632" y="751671"/>
                  <a:pt x="4951132" y="764171"/>
                </a:cubicBezTo>
                <a:cubicBezTo>
                  <a:pt x="4943800" y="780904"/>
                  <a:pt x="4948427" y="809967"/>
                  <a:pt x="4961394" y="828750"/>
                </a:cubicBezTo>
                <a:cubicBezTo>
                  <a:pt x="4974361" y="847533"/>
                  <a:pt x="4994922" y="840232"/>
                  <a:pt x="5007069" y="812510"/>
                </a:cubicBezTo>
                <a:cubicBezTo>
                  <a:pt x="5019219" y="784784"/>
                  <a:pt x="5014604" y="755689"/>
                  <a:pt x="4996820" y="747895"/>
                </a:cubicBezTo>
                <a:cubicBezTo>
                  <a:pt x="4992374" y="745947"/>
                  <a:pt x="4987761" y="744946"/>
                  <a:pt x="4983217" y="744805"/>
                </a:cubicBezTo>
                <a:close/>
                <a:moveTo>
                  <a:pt x="4849866" y="761558"/>
                </a:moveTo>
                <a:cubicBezTo>
                  <a:pt x="4837493" y="761942"/>
                  <a:pt x="4829457" y="769516"/>
                  <a:pt x="4826765" y="780245"/>
                </a:cubicBezTo>
                <a:cubicBezTo>
                  <a:pt x="4823173" y="794552"/>
                  <a:pt x="4829074" y="814531"/>
                  <a:pt x="4846871" y="830612"/>
                </a:cubicBezTo>
                <a:cubicBezTo>
                  <a:pt x="4865092" y="847075"/>
                  <a:pt x="4881850" y="840495"/>
                  <a:pt x="4884087" y="816042"/>
                </a:cubicBezTo>
                <a:cubicBezTo>
                  <a:pt x="4886324" y="791585"/>
                  <a:pt x="4877123" y="768038"/>
                  <a:pt x="4863647" y="763718"/>
                </a:cubicBezTo>
                <a:cubicBezTo>
                  <a:pt x="4858597" y="762097"/>
                  <a:pt x="4853990" y="761430"/>
                  <a:pt x="4849866" y="761558"/>
                </a:cubicBezTo>
                <a:close/>
                <a:moveTo>
                  <a:pt x="2843699" y="896384"/>
                </a:moveTo>
                <a:cubicBezTo>
                  <a:pt x="2793884" y="898796"/>
                  <a:pt x="2769885" y="969616"/>
                  <a:pt x="2794241" y="1071554"/>
                </a:cubicBezTo>
                <a:cubicBezTo>
                  <a:pt x="2843493" y="1277681"/>
                  <a:pt x="2606309" y="1473281"/>
                  <a:pt x="2410927" y="1387659"/>
                </a:cubicBezTo>
                <a:cubicBezTo>
                  <a:pt x="2285731" y="1332793"/>
                  <a:pt x="2188996" y="1151658"/>
                  <a:pt x="2248605" y="1083737"/>
                </a:cubicBezTo>
                <a:cubicBezTo>
                  <a:pt x="2277518" y="1050795"/>
                  <a:pt x="2277445" y="1012799"/>
                  <a:pt x="2248474" y="977132"/>
                </a:cubicBezTo>
                <a:cubicBezTo>
                  <a:pt x="2184294" y="898137"/>
                  <a:pt x="2120120" y="906595"/>
                  <a:pt x="2094289" y="956775"/>
                </a:cubicBezTo>
                <a:cubicBezTo>
                  <a:pt x="2074195" y="995802"/>
                  <a:pt x="2077291" y="1060092"/>
                  <a:pt x="2121673" y="1128102"/>
                </a:cubicBezTo>
                <a:cubicBezTo>
                  <a:pt x="2156209" y="1181081"/>
                  <a:pt x="2201388" y="1263582"/>
                  <a:pt x="2222056" y="1311434"/>
                </a:cubicBezTo>
                <a:cubicBezTo>
                  <a:pt x="2246172" y="1367259"/>
                  <a:pt x="2308539" y="1419850"/>
                  <a:pt x="2396144" y="1458241"/>
                </a:cubicBezTo>
                <a:cubicBezTo>
                  <a:pt x="2508887" y="1507650"/>
                  <a:pt x="2554828" y="1507155"/>
                  <a:pt x="2659899" y="1455317"/>
                </a:cubicBezTo>
                <a:cubicBezTo>
                  <a:pt x="2773042" y="1399463"/>
                  <a:pt x="2796627" y="1368296"/>
                  <a:pt x="2872825" y="1172838"/>
                </a:cubicBezTo>
                <a:cubicBezTo>
                  <a:pt x="2950287" y="974146"/>
                  <a:pt x="2952031" y="949092"/>
                  <a:pt x="2891129" y="911264"/>
                </a:cubicBezTo>
                <a:cubicBezTo>
                  <a:pt x="2873628" y="900394"/>
                  <a:pt x="2857647" y="895709"/>
                  <a:pt x="2843699" y="896384"/>
                </a:cubicBezTo>
                <a:close/>
                <a:moveTo>
                  <a:pt x="663851" y="1462083"/>
                </a:moveTo>
                <a:lnTo>
                  <a:pt x="684756" y="1609689"/>
                </a:lnTo>
                <a:cubicBezTo>
                  <a:pt x="685257" y="1613232"/>
                  <a:pt x="685693" y="1616114"/>
                  <a:pt x="686176" y="1619473"/>
                </a:cubicBezTo>
                <a:cubicBezTo>
                  <a:pt x="686503" y="1619622"/>
                  <a:pt x="686825" y="1619780"/>
                  <a:pt x="687154" y="1619927"/>
                </a:cubicBezTo>
                <a:cubicBezTo>
                  <a:pt x="687960" y="1620287"/>
                  <a:pt x="688771" y="1620634"/>
                  <a:pt x="689588" y="1620965"/>
                </a:cubicBezTo>
                <a:cubicBezTo>
                  <a:pt x="690120" y="1621183"/>
                  <a:pt x="690654" y="1621392"/>
                  <a:pt x="691199" y="1621573"/>
                </a:cubicBezTo>
                <a:cubicBezTo>
                  <a:pt x="690122" y="1621216"/>
                  <a:pt x="691875" y="1621708"/>
                  <a:pt x="691998" y="1621740"/>
                </a:cubicBezTo>
                <a:cubicBezTo>
                  <a:pt x="693413" y="1622112"/>
                  <a:pt x="694847" y="1622451"/>
                  <a:pt x="696270" y="1622791"/>
                </a:cubicBezTo>
                <a:cubicBezTo>
                  <a:pt x="697996" y="1623198"/>
                  <a:pt x="699717" y="1623601"/>
                  <a:pt x="701449" y="1623984"/>
                </a:cubicBezTo>
                <a:cubicBezTo>
                  <a:pt x="703058" y="1624344"/>
                  <a:pt x="704676" y="1624674"/>
                  <a:pt x="706293" y="1624998"/>
                </a:cubicBezTo>
                <a:cubicBezTo>
                  <a:pt x="707522" y="1625261"/>
                  <a:pt x="708763" y="1625470"/>
                  <a:pt x="710004" y="1625666"/>
                </a:cubicBezTo>
                <a:cubicBezTo>
                  <a:pt x="711317" y="1625868"/>
                  <a:pt x="712634" y="1626047"/>
                  <a:pt x="713953" y="1626203"/>
                </a:cubicBezTo>
                <a:cubicBezTo>
                  <a:pt x="715340" y="1626375"/>
                  <a:pt x="716726" y="1626498"/>
                  <a:pt x="718118" y="1626621"/>
                </a:cubicBezTo>
                <a:cubicBezTo>
                  <a:pt x="719520" y="1626742"/>
                  <a:pt x="720924" y="1626832"/>
                  <a:pt x="722329" y="1626907"/>
                </a:cubicBezTo>
                <a:lnTo>
                  <a:pt x="723463" y="1626967"/>
                </a:lnTo>
                <a:cubicBezTo>
                  <a:pt x="724965" y="1627051"/>
                  <a:pt x="726353" y="1627232"/>
                  <a:pt x="727818" y="1627349"/>
                </a:cubicBezTo>
                <a:cubicBezTo>
                  <a:pt x="726354" y="1617677"/>
                  <a:pt x="727769" y="1606858"/>
                  <a:pt x="732877" y="1595202"/>
                </a:cubicBezTo>
                <a:cubicBezTo>
                  <a:pt x="745029" y="1567471"/>
                  <a:pt x="765539" y="1560164"/>
                  <a:pt x="778505" y="1578950"/>
                </a:cubicBezTo>
                <a:cubicBezTo>
                  <a:pt x="791473" y="1597730"/>
                  <a:pt x="814778" y="1587298"/>
                  <a:pt x="830278" y="1555742"/>
                </a:cubicBezTo>
                <a:cubicBezTo>
                  <a:pt x="846632" y="1522459"/>
                  <a:pt x="857879" y="1518322"/>
                  <a:pt x="857065" y="1545921"/>
                </a:cubicBezTo>
                <a:cubicBezTo>
                  <a:pt x="854866" y="1620488"/>
                  <a:pt x="911914" y="1626364"/>
                  <a:pt x="943273" y="1554799"/>
                </a:cubicBezTo>
                <a:cubicBezTo>
                  <a:pt x="958858" y="1519234"/>
                  <a:pt x="979589" y="1493643"/>
                  <a:pt x="989367" y="1497928"/>
                </a:cubicBezTo>
                <a:cubicBezTo>
                  <a:pt x="1040384" y="1520286"/>
                  <a:pt x="1154077" y="1696254"/>
                  <a:pt x="1170553" y="1778379"/>
                </a:cubicBezTo>
                <a:cubicBezTo>
                  <a:pt x="1181332" y="1832107"/>
                  <a:pt x="1160122" y="1939528"/>
                  <a:pt x="1121131" y="2028509"/>
                </a:cubicBezTo>
                <a:cubicBezTo>
                  <a:pt x="1067784" y="2150254"/>
                  <a:pt x="1028189" y="2194041"/>
                  <a:pt x="940553" y="2228284"/>
                </a:cubicBezTo>
                <a:cubicBezTo>
                  <a:pt x="731488" y="2309932"/>
                  <a:pt x="551740" y="2231175"/>
                  <a:pt x="442633" y="2010086"/>
                </a:cubicBezTo>
                <a:cubicBezTo>
                  <a:pt x="392266" y="1907977"/>
                  <a:pt x="382173" y="1830668"/>
                  <a:pt x="418900" y="1749121"/>
                </a:cubicBezTo>
                <a:lnTo>
                  <a:pt x="418912" y="1749061"/>
                </a:lnTo>
                <a:cubicBezTo>
                  <a:pt x="440906" y="1700116"/>
                  <a:pt x="479838" y="1649684"/>
                  <a:pt x="537003" y="1591408"/>
                </a:cubicBezTo>
                <a:close/>
                <a:moveTo>
                  <a:pt x="4717087" y="1559453"/>
                </a:moveTo>
                <a:cubicBezTo>
                  <a:pt x="4734373" y="1560335"/>
                  <a:pt x="4756436" y="1567575"/>
                  <a:pt x="4786125" y="1580585"/>
                </a:cubicBezTo>
                <a:cubicBezTo>
                  <a:pt x="4839473" y="1603965"/>
                  <a:pt x="4876737" y="1637667"/>
                  <a:pt x="4868945" y="1655450"/>
                </a:cubicBezTo>
                <a:cubicBezTo>
                  <a:pt x="4861153" y="1673233"/>
                  <a:pt x="4878260" y="1698086"/>
                  <a:pt x="4907008" y="1710686"/>
                </a:cubicBezTo>
                <a:cubicBezTo>
                  <a:pt x="4943356" y="1726614"/>
                  <a:pt x="4962790" y="1711598"/>
                  <a:pt x="4970736" y="1661500"/>
                </a:cubicBezTo>
                <a:cubicBezTo>
                  <a:pt x="4983701" y="1579728"/>
                  <a:pt x="5046345" y="1591413"/>
                  <a:pt x="5085653" y="1682943"/>
                </a:cubicBezTo>
                <a:cubicBezTo>
                  <a:pt x="5106544" y="1731592"/>
                  <a:pt x="5113727" y="1727828"/>
                  <a:pt x="5125482" y="1661894"/>
                </a:cubicBezTo>
                <a:cubicBezTo>
                  <a:pt x="5150225" y="1523118"/>
                  <a:pt x="5194298" y="1596746"/>
                  <a:pt x="5242761" y="1857826"/>
                </a:cubicBezTo>
                <a:cubicBezTo>
                  <a:pt x="5276231" y="2038138"/>
                  <a:pt x="5275377" y="2103380"/>
                  <a:pt x="5239778" y="2087778"/>
                </a:cubicBezTo>
                <a:cubicBezTo>
                  <a:pt x="5212442" y="2075798"/>
                  <a:pt x="5184063" y="2079652"/>
                  <a:pt x="5176730" y="2096394"/>
                </a:cubicBezTo>
                <a:cubicBezTo>
                  <a:pt x="5155931" y="2143857"/>
                  <a:pt x="5203245" y="2193194"/>
                  <a:pt x="5243143" y="2165650"/>
                </a:cubicBezTo>
                <a:cubicBezTo>
                  <a:pt x="5290107" y="2133228"/>
                  <a:pt x="5328443" y="2285809"/>
                  <a:pt x="5355339" y="2612286"/>
                </a:cubicBezTo>
                <a:cubicBezTo>
                  <a:pt x="5367082" y="2754823"/>
                  <a:pt x="5366857" y="2893937"/>
                  <a:pt x="5354802" y="2921399"/>
                </a:cubicBezTo>
                <a:cubicBezTo>
                  <a:pt x="5331307" y="2975017"/>
                  <a:pt x="5200622" y="2976603"/>
                  <a:pt x="5164106" y="2923702"/>
                </a:cubicBezTo>
                <a:cubicBezTo>
                  <a:pt x="5151920" y="2906049"/>
                  <a:pt x="5126303" y="2902367"/>
                  <a:pt x="5107214" y="2915540"/>
                </a:cubicBezTo>
                <a:cubicBezTo>
                  <a:pt x="5088125" y="2928718"/>
                  <a:pt x="5048844" y="2929142"/>
                  <a:pt x="5019920" y="2916542"/>
                </a:cubicBezTo>
                <a:cubicBezTo>
                  <a:pt x="4990996" y="2903868"/>
                  <a:pt x="4921384" y="2909760"/>
                  <a:pt x="4865222" y="2929704"/>
                </a:cubicBezTo>
                <a:lnTo>
                  <a:pt x="4763109" y="2965979"/>
                </a:lnTo>
                <a:lnTo>
                  <a:pt x="4734734" y="2872523"/>
                </a:lnTo>
                <a:cubicBezTo>
                  <a:pt x="4701326" y="2762611"/>
                  <a:pt x="4664388" y="2737907"/>
                  <a:pt x="4634745" y="2805558"/>
                </a:cubicBezTo>
                <a:cubicBezTo>
                  <a:pt x="4623055" y="2832235"/>
                  <a:pt x="4629855" y="2861234"/>
                  <a:pt x="4649815" y="2869982"/>
                </a:cubicBezTo>
                <a:cubicBezTo>
                  <a:pt x="4674888" y="2880970"/>
                  <a:pt x="4667069" y="2895410"/>
                  <a:pt x="4624579" y="2916733"/>
                </a:cubicBezTo>
                <a:cubicBezTo>
                  <a:pt x="4590752" y="2933708"/>
                  <a:pt x="4528482" y="2932429"/>
                  <a:pt x="4486204" y="2913905"/>
                </a:cubicBezTo>
                <a:cubicBezTo>
                  <a:pt x="4436010" y="2891909"/>
                  <a:pt x="4399426" y="2899254"/>
                  <a:pt x="4380725" y="2935098"/>
                </a:cubicBezTo>
                <a:cubicBezTo>
                  <a:pt x="4349963" y="2994082"/>
                  <a:pt x="4396259" y="2668746"/>
                  <a:pt x="4432355" y="2572336"/>
                </a:cubicBezTo>
                <a:cubicBezTo>
                  <a:pt x="4444288" y="2540464"/>
                  <a:pt x="4468801" y="2525188"/>
                  <a:pt x="4486860" y="2538400"/>
                </a:cubicBezTo>
                <a:cubicBezTo>
                  <a:pt x="4504918" y="2551613"/>
                  <a:pt x="4536026" y="2545242"/>
                  <a:pt x="4555994" y="2524271"/>
                </a:cubicBezTo>
                <a:cubicBezTo>
                  <a:pt x="4581506" y="2497497"/>
                  <a:pt x="4571605" y="2482923"/>
                  <a:pt x="4522644" y="2475157"/>
                </a:cubicBezTo>
                <a:cubicBezTo>
                  <a:pt x="4461933" y="2465530"/>
                  <a:pt x="4459782" y="2434412"/>
                  <a:pt x="4505903" y="2233392"/>
                </a:cubicBezTo>
                <a:cubicBezTo>
                  <a:pt x="4542204" y="2075157"/>
                  <a:pt x="4571041" y="2003789"/>
                  <a:pt x="4597708" y="2006231"/>
                </a:cubicBezTo>
                <a:cubicBezTo>
                  <a:pt x="4657602" y="2011711"/>
                  <a:pt x="4682946" y="1920902"/>
                  <a:pt x="4628218" y="1896917"/>
                </a:cubicBezTo>
                <a:cubicBezTo>
                  <a:pt x="4569480" y="1871176"/>
                  <a:pt x="4587003" y="1816058"/>
                  <a:pt x="4653514" y="1817279"/>
                </a:cubicBezTo>
                <a:cubicBezTo>
                  <a:pt x="4688289" y="1817897"/>
                  <a:pt x="4691362" y="1798856"/>
                  <a:pt x="4664861" y="1747331"/>
                </a:cubicBezTo>
                <a:cubicBezTo>
                  <a:pt x="4644831" y="1708384"/>
                  <a:pt x="4642112" y="1645403"/>
                  <a:pt x="4658787" y="1607350"/>
                </a:cubicBezTo>
                <a:lnTo>
                  <a:pt x="4658800" y="1607278"/>
                </a:lnTo>
                <a:cubicBezTo>
                  <a:pt x="4672435" y="1576161"/>
                  <a:pt x="4686485" y="1560855"/>
                  <a:pt x="4709964" y="1559464"/>
                </a:cubicBezTo>
                <a:cubicBezTo>
                  <a:pt x="4712247" y="1559329"/>
                  <a:pt x="4714618" y="1559326"/>
                  <a:pt x="4717087" y="1559453"/>
                </a:cubicBezTo>
                <a:close/>
                <a:moveTo>
                  <a:pt x="4745855" y="1642682"/>
                </a:moveTo>
                <a:cubicBezTo>
                  <a:pt x="4730793" y="1643434"/>
                  <a:pt x="4713674" y="1657944"/>
                  <a:pt x="4704177" y="1679613"/>
                </a:cubicBezTo>
                <a:cubicBezTo>
                  <a:pt x="4682266" y="1729616"/>
                  <a:pt x="4714169" y="1760544"/>
                  <a:pt x="4766533" y="1740088"/>
                </a:cubicBezTo>
                <a:cubicBezTo>
                  <a:pt x="4803684" y="1725574"/>
                  <a:pt x="4796599" y="1662302"/>
                  <a:pt x="4755830" y="1644436"/>
                </a:cubicBezTo>
                <a:cubicBezTo>
                  <a:pt x="4752693" y="1643063"/>
                  <a:pt x="4749330" y="1642509"/>
                  <a:pt x="4745855" y="1642682"/>
                </a:cubicBezTo>
                <a:close/>
                <a:moveTo>
                  <a:pt x="5297075" y="1702428"/>
                </a:moveTo>
                <a:cubicBezTo>
                  <a:pt x="5298958" y="1702756"/>
                  <a:pt x="5301257" y="1704761"/>
                  <a:pt x="5303948" y="1708586"/>
                </a:cubicBezTo>
                <a:cubicBezTo>
                  <a:pt x="5331164" y="1748010"/>
                  <a:pt x="5351845" y="1905627"/>
                  <a:pt x="5328456" y="1895378"/>
                </a:cubicBezTo>
                <a:cubicBezTo>
                  <a:pt x="5320986" y="1892106"/>
                  <a:pt x="5306601" y="1840286"/>
                  <a:pt x="5296479" y="1780241"/>
                </a:cubicBezTo>
                <a:cubicBezTo>
                  <a:pt x="5290150" y="1742715"/>
                  <a:pt x="5289092" y="1716042"/>
                  <a:pt x="5292672" y="1706354"/>
                </a:cubicBezTo>
                <a:cubicBezTo>
                  <a:pt x="5293729" y="1703452"/>
                  <a:pt x="5295196" y="1702101"/>
                  <a:pt x="5297075" y="1702428"/>
                </a:cubicBezTo>
                <a:close/>
                <a:moveTo>
                  <a:pt x="4883108" y="1797471"/>
                </a:moveTo>
                <a:cubicBezTo>
                  <a:pt x="4881419" y="1797459"/>
                  <a:pt x="4879758" y="1797562"/>
                  <a:pt x="4878121" y="1797793"/>
                </a:cubicBezTo>
                <a:cubicBezTo>
                  <a:pt x="4865658" y="1799553"/>
                  <a:pt x="4857525" y="1803921"/>
                  <a:pt x="4853767" y="1811229"/>
                </a:cubicBezTo>
                <a:cubicBezTo>
                  <a:pt x="4847544" y="1823435"/>
                  <a:pt x="4853295" y="1843810"/>
                  <a:pt x="4870949" y="1874198"/>
                </a:cubicBezTo>
                <a:cubicBezTo>
                  <a:pt x="4893216" y="1912519"/>
                  <a:pt x="4923194" y="1949049"/>
                  <a:pt x="4937578" y="1955351"/>
                </a:cubicBezTo>
                <a:cubicBezTo>
                  <a:pt x="4977256" y="1972738"/>
                  <a:pt x="4982946" y="1937517"/>
                  <a:pt x="4952850" y="1860463"/>
                </a:cubicBezTo>
                <a:cubicBezTo>
                  <a:pt x="4938872" y="1824683"/>
                  <a:pt x="4908441" y="1797655"/>
                  <a:pt x="4883108" y="1797471"/>
                </a:cubicBezTo>
                <a:close/>
                <a:moveTo>
                  <a:pt x="4743827" y="1799369"/>
                </a:moveTo>
                <a:cubicBezTo>
                  <a:pt x="4737593" y="1799299"/>
                  <a:pt x="4732440" y="1802583"/>
                  <a:pt x="4728971" y="1808974"/>
                </a:cubicBezTo>
                <a:lnTo>
                  <a:pt x="4728971" y="1808938"/>
                </a:lnTo>
                <a:cubicBezTo>
                  <a:pt x="4726669" y="1813191"/>
                  <a:pt x="4725059" y="1818847"/>
                  <a:pt x="4724401" y="1825787"/>
                </a:cubicBezTo>
                <a:cubicBezTo>
                  <a:pt x="4721954" y="1852537"/>
                  <a:pt x="4736294" y="1889133"/>
                  <a:pt x="4756224" y="1907143"/>
                </a:cubicBezTo>
                <a:cubicBezTo>
                  <a:pt x="4776929" y="1925854"/>
                  <a:pt x="4794345" y="1919055"/>
                  <a:pt x="4796888" y="1891261"/>
                </a:cubicBezTo>
                <a:cubicBezTo>
                  <a:pt x="4799334" y="1864509"/>
                  <a:pt x="4785067" y="1827890"/>
                  <a:pt x="4765137" y="1809881"/>
                </a:cubicBezTo>
                <a:cubicBezTo>
                  <a:pt x="4757371" y="1802866"/>
                  <a:pt x="4750060" y="1799438"/>
                  <a:pt x="4743827" y="1799368"/>
                </a:cubicBezTo>
                <a:close/>
                <a:moveTo>
                  <a:pt x="5158605" y="1826097"/>
                </a:moveTo>
                <a:cubicBezTo>
                  <a:pt x="5148754" y="1825645"/>
                  <a:pt x="5137883" y="1827316"/>
                  <a:pt x="5126830" y="1831634"/>
                </a:cubicBezTo>
                <a:cubicBezTo>
                  <a:pt x="5116097" y="1835840"/>
                  <a:pt x="5109017" y="1843235"/>
                  <a:pt x="5105209" y="1851860"/>
                </a:cubicBezTo>
                <a:cubicBezTo>
                  <a:pt x="5093785" y="1877735"/>
                  <a:pt x="5111489" y="1914732"/>
                  <a:pt x="5145551" y="1909912"/>
                </a:cubicBezTo>
                <a:cubicBezTo>
                  <a:pt x="5166589" y="1906940"/>
                  <a:pt x="5189777" y="1890802"/>
                  <a:pt x="5197109" y="1874066"/>
                </a:cubicBezTo>
                <a:cubicBezTo>
                  <a:pt x="5208535" y="1847995"/>
                  <a:pt x="5188156" y="1827454"/>
                  <a:pt x="5158605" y="1826097"/>
                </a:cubicBezTo>
                <a:close/>
                <a:moveTo>
                  <a:pt x="1073809" y="1855607"/>
                </a:moveTo>
                <a:cubicBezTo>
                  <a:pt x="1034849" y="1854978"/>
                  <a:pt x="988140" y="1901300"/>
                  <a:pt x="1005164" y="1944886"/>
                </a:cubicBezTo>
                <a:cubicBezTo>
                  <a:pt x="1032276" y="2014302"/>
                  <a:pt x="994155" y="2070258"/>
                  <a:pt x="892730" y="2109878"/>
                </a:cubicBezTo>
                <a:cubicBezTo>
                  <a:pt x="768952" y="2158230"/>
                  <a:pt x="709282" y="2126631"/>
                  <a:pt x="653232" y="1983130"/>
                </a:cubicBezTo>
                <a:cubicBezTo>
                  <a:pt x="609870" y="1872120"/>
                  <a:pt x="518717" y="1820090"/>
                  <a:pt x="488487" y="1889077"/>
                </a:cubicBezTo>
                <a:cubicBezTo>
                  <a:pt x="470499" y="1930129"/>
                  <a:pt x="660926" y="2162479"/>
                  <a:pt x="741516" y="2197797"/>
                </a:cubicBezTo>
                <a:cubicBezTo>
                  <a:pt x="777342" y="2213497"/>
                  <a:pt x="858030" y="2206271"/>
                  <a:pt x="920806" y="2181747"/>
                </a:cubicBezTo>
                <a:cubicBezTo>
                  <a:pt x="1042303" y="2134288"/>
                  <a:pt x="1156911" y="1945241"/>
                  <a:pt x="1107541" y="1873720"/>
                </a:cubicBezTo>
                <a:cubicBezTo>
                  <a:pt x="1098924" y="1861238"/>
                  <a:pt x="1086796" y="1855816"/>
                  <a:pt x="1073809" y="1855607"/>
                </a:cubicBezTo>
                <a:close/>
                <a:moveTo>
                  <a:pt x="4853171" y="1921212"/>
                </a:moveTo>
                <a:cubicBezTo>
                  <a:pt x="4839543" y="1920768"/>
                  <a:pt x="4826598" y="1928022"/>
                  <a:pt x="4821098" y="1940543"/>
                </a:cubicBezTo>
                <a:cubicBezTo>
                  <a:pt x="4813765" y="1957276"/>
                  <a:pt x="4818404" y="1986338"/>
                  <a:pt x="4831371" y="2005122"/>
                </a:cubicBezTo>
                <a:cubicBezTo>
                  <a:pt x="4844337" y="2023908"/>
                  <a:pt x="4864840" y="2016591"/>
                  <a:pt x="4876987" y="1988869"/>
                </a:cubicBezTo>
                <a:cubicBezTo>
                  <a:pt x="4889136" y="1961144"/>
                  <a:pt x="4884556" y="1932106"/>
                  <a:pt x="4866773" y="1924314"/>
                </a:cubicBezTo>
                <a:cubicBezTo>
                  <a:pt x="4862328" y="1922365"/>
                  <a:pt x="4857713" y="1921360"/>
                  <a:pt x="4853171" y="1921212"/>
                </a:cubicBezTo>
                <a:close/>
                <a:moveTo>
                  <a:pt x="4749673" y="2024643"/>
                </a:moveTo>
                <a:cubicBezTo>
                  <a:pt x="4734574" y="2024344"/>
                  <a:pt x="4717241" y="2031529"/>
                  <a:pt x="4706181" y="2043759"/>
                </a:cubicBezTo>
                <a:cubicBezTo>
                  <a:pt x="4704304" y="2045804"/>
                  <a:pt x="4702929" y="2047933"/>
                  <a:pt x="4701910" y="2050179"/>
                </a:cubicBezTo>
                <a:lnTo>
                  <a:pt x="4701897" y="2050179"/>
                </a:lnTo>
                <a:cubicBezTo>
                  <a:pt x="4694790" y="2065901"/>
                  <a:pt x="4707308" y="2085697"/>
                  <a:pt x="4733242" y="2097062"/>
                </a:cubicBezTo>
                <a:cubicBezTo>
                  <a:pt x="4762881" y="2110051"/>
                  <a:pt x="4788772" y="2102740"/>
                  <a:pt x="4790778" y="2080822"/>
                </a:cubicBezTo>
                <a:cubicBezTo>
                  <a:pt x="4792785" y="2058914"/>
                  <a:pt x="4780610" y="2034935"/>
                  <a:pt x="4763717" y="2027531"/>
                </a:cubicBezTo>
                <a:cubicBezTo>
                  <a:pt x="4759493" y="2025679"/>
                  <a:pt x="4754706" y="2024743"/>
                  <a:pt x="4749673" y="2024643"/>
                </a:cubicBezTo>
                <a:close/>
                <a:moveTo>
                  <a:pt x="4905135" y="2064534"/>
                </a:moveTo>
                <a:cubicBezTo>
                  <a:pt x="4892546" y="2064953"/>
                  <a:pt x="4881416" y="2074480"/>
                  <a:pt x="4874076" y="2091800"/>
                </a:cubicBezTo>
                <a:cubicBezTo>
                  <a:pt x="4869239" y="2103352"/>
                  <a:pt x="4866002" y="2118284"/>
                  <a:pt x="4865151" y="2136344"/>
                </a:cubicBezTo>
                <a:cubicBezTo>
                  <a:pt x="4863596" y="2169716"/>
                  <a:pt x="4880968" y="2194418"/>
                  <a:pt x="4903727" y="2191198"/>
                </a:cubicBezTo>
                <a:cubicBezTo>
                  <a:pt x="4957615" y="2183573"/>
                  <a:pt x="4976624" y="2137762"/>
                  <a:pt x="4944940" y="2091871"/>
                </a:cubicBezTo>
                <a:cubicBezTo>
                  <a:pt x="4931773" y="2072799"/>
                  <a:pt x="4917723" y="2064115"/>
                  <a:pt x="4905135" y="2064534"/>
                </a:cubicBezTo>
                <a:close/>
                <a:moveTo>
                  <a:pt x="4582530" y="2191377"/>
                </a:moveTo>
                <a:cubicBezTo>
                  <a:pt x="4567218" y="2191212"/>
                  <a:pt x="4554635" y="2196750"/>
                  <a:pt x="4550052" y="2207211"/>
                </a:cubicBezTo>
                <a:cubicBezTo>
                  <a:pt x="4532188" y="2247978"/>
                  <a:pt x="4569901" y="2299320"/>
                  <a:pt x="4607051" y="2284809"/>
                </a:cubicBezTo>
                <a:cubicBezTo>
                  <a:pt x="4659419" y="2264351"/>
                  <a:pt x="4661895" y="2219924"/>
                  <a:pt x="4611895" y="2198011"/>
                </a:cubicBezTo>
                <a:cubicBezTo>
                  <a:pt x="4601892" y="2193628"/>
                  <a:pt x="4591718" y="2191476"/>
                  <a:pt x="4582530" y="2191377"/>
                </a:cubicBezTo>
                <a:close/>
                <a:moveTo>
                  <a:pt x="6904321" y="2201209"/>
                </a:moveTo>
                <a:lnTo>
                  <a:pt x="6904321" y="2201209"/>
                </a:lnTo>
                <a:cubicBezTo>
                  <a:pt x="6932862" y="2201059"/>
                  <a:pt x="6960025" y="2203958"/>
                  <a:pt x="6984598" y="2210374"/>
                </a:cubicBezTo>
                <a:cubicBezTo>
                  <a:pt x="7095250" y="2239267"/>
                  <a:pt x="7120217" y="2263109"/>
                  <a:pt x="7168017" y="2385496"/>
                </a:cubicBezTo>
                <a:cubicBezTo>
                  <a:pt x="7244188" y="2580504"/>
                  <a:pt x="7143124" y="2787264"/>
                  <a:pt x="6947430" y="2836821"/>
                </a:cubicBezTo>
                <a:cubicBezTo>
                  <a:pt x="6870715" y="2856246"/>
                  <a:pt x="6870779" y="2855247"/>
                  <a:pt x="6947895" y="2816416"/>
                </a:cubicBezTo>
                <a:cubicBezTo>
                  <a:pt x="6992523" y="2793944"/>
                  <a:pt x="7066246" y="2718151"/>
                  <a:pt x="7111732" y="2648036"/>
                </a:cubicBezTo>
                <a:cubicBezTo>
                  <a:pt x="7178894" y="2544507"/>
                  <a:pt x="7186071" y="2512315"/>
                  <a:pt x="7149927" y="2476601"/>
                </a:cubicBezTo>
                <a:cubicBezTo>
                  <a:pt x="7075934" y="2403486"/>
                  <a:pt x="7000713" y="2457070"/>
                  <a:pt x="7010072" y="2576226"/>
                </a:cubicBezTo>
                <a:cubicBezTo>
                  <a:pt x="7020733" y="2711949"/>
                  <a:pt x="6934303" y="2772586"/>
                  <a:pt x="6808649" y="2717519"/>
                </a:cubicBezTo>
                <a:cubicBezTo>
                  <a:pt x="6739039" y="2687015"/>
                  <a:pt x="6714721" y="2649627"/>
                  <a:pt x="6711988" y="2569126"/>
                </a:cubicBezTo>
                <a:cubicBezTo>
                  <a:pt x="6708084" y="2454072"/>
                  <a:pt x="6645049" y="2400017"/>
                  <a:pt x="6585307" y="2460480"/>
                </a:cubicBezTo>
                <a:cubicBezTo>
                  <a:pt x="6540161" y="2506170"/>
                  <a:pt x="6652281" y="2709143"/>
                  <a:pt x="6773223" y="2800677"/>
                </a:cubicBezTo>
                <a:cubicBezTo>
                  <a:pt x="6856169" y="2863461"/>
                  <a:pt x="6852651" y="2864051"/>
                  <a:pt x="6720687" y="2809901"/>
                </a:cubicBezTo>
                <a:cubicBezTo>
                  <a:pt x="6605519" y="2762643"/>
                  <a:pt x="6569510" y="2726749"/>
                  <a:pt x="6526256" y="2615997"/>
                </a:cubicBezTo>
                <a:cubicBezTo>
                  <a:pt x="6494887" y="2535690"/>
                  <a:pt x="6488216" y="2445775"/>
                  <a:pt x="6509909" y="2396271"/>
                </a:cubicBezTo>
                <a:cubicBezTo>
                  <a:pt x="6555718" y="2291727"/>
                  <a:pt x="6750185" y="2202024"/>
                  <a:pt x="6904307" y="2201209"/>
                </a:cubicBezTo>
                <a:close/>
                <a:moveTo>
                  <a:pt x="6847000" y="2216579"/>
                </a:moveTo>
                <a:cubicBezTo>
                  <a:pt x="6831166" y="2216988"/>
                  <a:pt x="6813494" y="2231264"/>
                  <a:pt x="6803997" y="2252937"/>
                </a:cubicBezTo>
                <a:cubicBezTo>
                  <a:pt x="6792307" y="2279611"/>
                  <a:pt x="6797250" y="2307802"/>
                  <a:pt x="6815034" y="2315595"/>
                </a:cubicBezTo>
                <a:cubicBezTo>
                  <a:pt x="6832818" y="2323390"/>
                  <a:pt x="6856955" y="2307945"/>
                  <a:pt x="6868644" y="2281277"/>
                </a:cubicBezTo>
                <a:cubicBezTo>
                  <a:pt x="6880332" y="2254600"/>
                  <a:pt x="6875326" y="2226389"/>
                  <a:pt x="6857548" y="2218595"/>
                </a:cubicBezTo>
                <a:cubicBezTo>
                  <a:pt x="6854213" y="2217133"/>
                  <a:pt x="6850653" y="2216484"/>
                  <a:pt x="6847000" y="2216579"/>
                </a:cubicBezTo>
                <a:close/>
                <a:moveTo>
                  <a:pt x="6987391" y="2239978"/>
                </a:moveTo>
                <a:cubicBezTo>
                  <a:pt x="6973633" y="2239824"/>
                  <a:pt x="6960388" y="2247769"/>
                  <a:pt x="6954542" y="2261111"/>
                </a:cubicBezTo>
                <a:cubicBezTo>
                  <a:pt x="6946747" y="2278893"/>
                  <a:pt x="6954933" y="2299795"/>
                  <a:pt x="6972739" y="2307588"/>
                </a:cubicBezTo>
                <a:cubicBezTo>
                  <a:pt x="6990522" y="2315384"/>
                  <a:pt x="7011445" y="2307203"/>
                  <a:pt x="7019237" y="2289463"/>
                </a:cubicBezTo>
                <a:cubicBezTo>
                  <a:pt x="7027032" y="2271679"/>
                  <a:pt x="7018853" y="2250731"/>
                  <a:pt x="7001065" y="2242938"/>
                </a:cubicBezTo>
                <a:cubicBezTo>
                  <a:pt x="6996620" y="2240989"/>
                  <a:pt x="6991977" y="2240030"/>
                  <a:pt x="6987391" y="2239978"/>
                </a:cubicBezTo>
                <a:close/>
                <a:moveTo>
                  <a:pt x="5083493" y="2251481"/>
                </a:moveTo>
                <a:cubicBezTo>
                  <a:pt x="5071108" y="2251857"/>
                  <a:pt x="5063049" y="2259419"/>
                  <a:pt x="5060357" y="2270156"/>
                </a:cubicBezTo>
                <a:cubicBezTo>
                  <a:pt x="5056769" y="2284463"/>
                  <a:pt x="5062665" y="2304442"/>
                  <a:pt x="5080463" y="2320523"/>
                </a:cubicBezTo>
                <a:cubicBezTo>
                  <a:pt x="5098684" y="2336987"/>
                  <a:pt x="5115474" y="2330428"/>
                  <a:pt x="5117714" y="2305965"/>
                </a:cubicBezTo>
                <a:cubicBezTo>
                  <a:pt x="5119951" y="2281509"/>
                  <a:pt x="5110760" y="2257974"/>
                  <a:pt x="5097287" y="2253653"/>
                </a:cubicBezTo>
                <a:cubicBezTo>
                  <a:pt x="5092236" y="2252032"/>
                  <a:pt x="5087622" y="2251356"/>
                  <a:pt x="5083493" y="2251481"/>
                </a:cubicBezTo>
                <a:close/>
                <a:moveTo>
                  <a:pt x="4891651" y="2291097"/>
                </a:moveTo>
                <a:cubicBezTo>
                  <a:pt x="4870938" y="2290838"/>
                  <a:pt x="4849421" y="2302535"/>
                  <a:pt x="4842480" y="2318375"/>
                </a:cubicBezTo>
                <a:cubicBezTo>
                  <a:pt x="4835078" y="2335268"/>
                  <a:pt x="4842384" y="2361153"/>
                  <a:pt x="4858707" y="2375902"/>
                </a:cubicBezTo>
                <a:cubicBezTo>
                  <a:pt x="4875033" y="2390649"/>
                  <a:pt x="4899020" y="2378469"/>
                  <a:pt x="4912007" y="2348839"/>
                </a:cubicBezTo>
                <a:cubicBezTo>
                  <a:pt x="4924995" y="2319200"/>
                  <a:pt x="4917687" y="2293321"/>
                  <a:pt x="4895780" y="2291312"/>
                </a:cubicBezTo>
                <a:cubicBezTo>
                  <a:pt x="4894411" y="2291186"/>
                  <a:pt x="4893033" y="2291115"/>
                  <a:pt x="4891651" y="2291097"/>
                </a:cubicBezTo>
                <a:close/>
                <a:moveTo>
                  <a:pt x="4701003" y="2311645"/>
                </a:moveTo>
                <a:cubicBezTo>
                  <a:pt x="4685904" y="2311347"/>
                  <a:pt x="4668583" y="2318519"/>
                  <a:pt x="4657523" y="2330749"/>
                </a:cubicBezTo>
                <a:cubicBezTo>
                  <a:pt x="4655646" y="2332794"/>
                  <a:pt x="4654231" y="2334983"/>
                  <a:pt x="4653215" y="2337229"/>
                </a:cubicBezTo>
                <a:cubicBezTo>
                  <a:pt x="4646108" y="2352949"/>
                  <a:pt x="4658640" y="2372688"/>
                  <a:pt x="4684572" y="2384052"/>
                </a:cubicBezTo>
                <a:cubicBezTo>
                  <a:pt x="4714210" y="2397041"/>
                  <a:pt x="4740101" y="2389733"/>
                  <a:pt x="4742108" y="2367824"/>
                </a:cubicBezTo>
                <a:cubicBezTo>
                  <a:pt x="4744115" y="2345915"/>
                  <a:pt x="4731941" y="2321924"/>
                  <a:pt x="4715047" y="2314521"/>
                </a:cubicBezTo>
                <a:cubicBezTo>
                  <a:pt x="4710823" y="2312671"/>
                  <a:pt x="4706036" y="2311745"/>
                  <a:pt x="4701003" y="2311645"/>
                </a:cubicBezTo>
                <a:close/>
                <a:moveTo>
                  <a:pt x="5254836" y="2328243"/>
                </a:moveTo>
                <a:cubicBezTo>
                  <a:pt x="5239774" y="2328993"/>
                  <a:pt x="5222655" y="2343518"/>
                  <a:pt x="5213158" y="2365187"/>
                </a:cubicBezTo>
                <a:cubicBezTo>
                  <a:pt x="5191247" y="2415190"/>
                  <a:pt x="5223150" y="2446105"/>
                  <a:pt x="5275514" y="2425649"/>
                </a:cubicBezTo>
                <a:cubicBezTo>
                  <a:pt x="5312665" y="2411134"/>
                  <a:pt x="5305579" y="2347875"/>
                  <a:pt x="5264811" y="2330009"/>
                </a:cubicBezTo>
                <a:cubicBezTo>
                  <a:pt x="5261674" y="2328635"/>
                  <a:pt x="5258312" y="2328070"/>
                  <a:pt x="5254836" y="2328243"/>
                </a:cubicBezTo>
                <a:close/>
                <a:moveTo>
                  <a:pt x="867195" y="2333195"/>
                </a:moveTo>
                <a:cubicBezTo>
                  <a:pt x="980278" y="2334513"/>
                  <a:pt x="998824" y="2399930"/>
                  <a:pt x="1071267" y="2837907"/>
                </a:cubicBezTo>
                <a:cubicBezTo>
                  <a:pt x="1106650" y="3051820"/>
                  <a:pt x="1129897" y="3239828"/>
                  <a:pt x="1122957" y="3255666"/>
                </a:cubicBezTo>
                <a:cubicBezTo>
                  <a:pt x="1116017" y="3271501"/>
                  <a:pt x="1087139" y="3274291"/>
                  <a:pt x="1058763" y="3261859"/>
                </a:cubicBezTo>
                <a:cubicBezTo>
                  <a:pt x="1030387" y="3249423"/>
                  <a:pt x="950789" y="3243014"/>
                  <a:pt x="881895" y="3247647"/>
                </a:cubicBezTo>
                <a:cubicBezTo>
                  <a:pt x="651915" y="3263115"/>
                  <a:pt x="620317" y="3262422"/>
                  <a:pt x="571092" y="3240857"/>
                </a:cubicBezTo>
                <a:cubicBezTo>
                  <a:pt x="544177" y="3229061"/>
                  <a:pt x="529235" y="3203291"/>
                  <a:pt x="537862" y="3183605"/>
                </a:cubicBezTo>
                <a:cubicBezTo>
                  <a:pt x="546488" y="3163918"/>
                  <a:pt x="529697" y="3146721"/>
                  <a:pt x="500586" y="3145361"/>
                </a:cubicBezTo>
                <a:cubicBezTo>
                  <a:pt x="469113" y="3143887"/>
                  <a:pt x="452146" y="3114687"/>
                  <a:pt x="458705" y="3073312"/>
                </a:cubicBezTo>
                <a:cubicBezTo>
                  <a:pt x="464769" y="3035041"/>
                  <a:pt x="482914" y="3009520"/>
                  <a:pt x="499035" y="3016585"/>
                </a:cubicBezTo>
                <a:cubicBezTo>
                  <a:pt x="548411" y="3038222"/>
                  <a:pt x="562835" y="2959585"/>
                  <a:pt x="522457" y="2888919"/>
                </a:cubicBezTo>
                <a:cubicBezTo>
                  <a:pt x="490097" y="2832281"/>
                  <a:pt x="495051" y="2814559"/>
                  <a:pt x="554960" y="2772731"/>
                </a:cubicBezTo>
                <a:cubicBezTo>
                  <a:pt x="613679" y="2731740"/>
                  <a:pt x="618980" y="2716836"/>
                  <a:pt x="586317" y="2684562"/>
                </a:cubicBezTo>
                <a:cubicBezTo>
                  <a:pt x="549609" y="2648286"/>
                  <a:pt x="556935" y="2553234"/>
                  <a:pt x="590827" y="2477138"/>
                </a:cubicBezTo>
                <a:lnTo>
                  <a:pt x="590827" y="2477126"/>
                </a:lnTo>
                <a:cubicBezTo>
                  <a:pt x="606189" y="2442566"/>
                  <a:pt x="627128" y="2411895"/>
                  <a:pt x="651883" y="2392428"/>
                </a:cubicBezTo>
                <a:cubicBezTo>
                  <a:pt x="687339" y="2364545"/>
                  <a:pt x="767006" y="2338492"/>
                  <a:pt x="828906" y="2334508"/>
                </a:cubicBezTo>
                <a:cubicBezTo>
                  <a:pt x="842792" y="2333614"/>
                  <a:pt x="855497" y="2333059"/>
                  <a:pt x="867195" y="2333195"/>
                </a:cubicBezTo>
                <a:close/>
                <a:moveTo>
                  <a:pt x="5053294" y="2361929"/>
                </a:moveTo>
                <a:cubicBezTo>
                  <a:pt x="5032580" y="2361669"/>
                  <a:pt x="5011063" y="2373366"/>
                  <a:pt x="5004122" y="2389207"/>
                </a:cubicBezTo>
                <a:cubicBezTo>
                  <a:pt x="4996720" y="2406098"/>
                  <a:pt x="5004050" y="2431987"/>
                  <a:pt x="5020349" y="2446734"/>
                </a:cubicBezTo>
                <a:cubicBezTo>
                  <a:pt x="5036675" y="2461482"/>
                  <a:pt x="5060663" y="2449327"/>
                  <a:pt x="5073649" y="2419683"/>
                </a:cubicBezTo>
                <a:cubicBezTo>
                  <a:pt x="5086637" y="2390042"/>
                  <a:pt x="5079331" y="2364153"/>
                  <a:pt x="5057422" y="2362144"/>
                </a:cubicBezTo>
                <a:cubicBezTo>
                  <a:pt x="5056053" y="2362018"/>
                  <a:pt x="5054674" y="2361946"/>
                  <a:pt x="5053294" y="2361929"/>
                </a:cubicBezTo>
                <a:close/>
                <a:moveTo>
                  <a:pt x="827187" y="2401402"/>
                </a:moveTo>
                <a:cubicBezTo>
                  <a:pt x="813619" y="2400784"/>
                  <a:pt x="800267" y="2408885"/>
                  <a:pt x="791666" y="2428513"/>
                </a:cubicBezTo>
                <a:cubicBezTo>
                  <a:pt x="779328" y="2456670"/>
                  <a:pt x="792273" y="2489810"/>
                  <a:pt x="820434" y="2502149"/>
                </a:cubicBezTo>
                <a:cubicBezTo>
                  <a:pt x="848590" y="2514488"/>
                  <a:pt x="873440" y="2504812"/>
                  <a:pt x="875655" y="2480610"/>
                </a:cubicBezTo>
                <a:cubicBezTo>
                  <a:pt x="879781" y="2435518"/>
                  <a:pt x="853091" y="2402582"/>
                  <a:pt x="827187" y="2401402"/>
                </a:cubicBezTo>
                <a:close/>
                <a:moveTo>
                  <a:pt x="689743" y="2424826"/>
                </a:moveTo>
                <a:cubicBezTo>
                  <a:pt x="681438" y="2424758"/>
                  <a:pt x="672939" y="2426216"/>
                  <a:pt x="664555" y="2429491"/>
                </a:cubicBezTo>
                <a:cubicBezTo>
                  <a:pt x="648518" y="2435766"/>
                  <a:pt x="638276" y="2446839"/>
                  <a:pt x="633043" y="2459776"/>
                </a:cubicBezTo>
                <a:cubicBezTo>
                  <a:pt x="617346" y="2498592"/>
                  <a:pt x="646509" y="2554178"/>
                  <a:pt x="697893" y="2546908"/>
                </a:cubicBezTo>
                <a:cubicBezTo>
                  <a:pt x="722461" y="2543435"/>
                  <a:pt x="748186" y="2527749"/>
                  <a:pt x="755059" y="2512064"/>
                </a:cubicBezTo>
                <a:cubicBezTo>
                  <a:pt x="773523" y="2469926"/>
                  <a:pt x="734590" y="2425187"/>
                  <a:pt x="689743" y="2424826"/>
                </a:cubicBezTo>
                <a:close/>
                <a:moveTo>
                  <a:pt x="4725225" y="2442092"/>
                </a:moveTo>
                <a:cubicBezTo>
                  <a:pt x="4705800" y="2441275"/>
                  <a:pt x="4684668" y="2466169"/>
                  <a:pt x="4665923" y="2511778"/>
                </a:cubicBezTo>
                <a:cubicBezTo>
                  <a:pt x="4662876" y="2519233"/>
                  <a:pt x="4659829" y="2527197"/>
                  <a:pt x="4656950" y="2535739"/>
                </a:cubicBezTo>
                <a:cubicBezTo>
                  <a:pt x="4610767" y="2670975"/>
                  <a:pt x="4610840" y="2668808"/>
                  <a:pt x="4652308" y="2662940"/>
                </a:cubicBezTo>
                <a:cubicBezTo>
                  <a:pt x="4706383" y="2655291"/>
                  <a:pt x="4777510" y="2463341"/>
                  <a:pt x="4733434" y="2444025"/>
                </a:cubicBezTo>
                <a:cubicBezTo>
                  <a:pt x="4730741" y="2442844"/>
                  <a:pt x="4728000" y="2442209"/>
                  <a:pt x="4725225" y="2442092"/>
                </a:cubicBezTo>
                <a:close/>
                <a:moveTo>
                  <a:pt x="4877023" y="2476112"/>
                </a:moveTo>
                <a:cubicBezTo>
                  <a:pt x="4864399" y="2476376"/>
                  <a:pt x="4853979" y="2481314"/>
                  <a:pt x="4849102" y="2492388"/>
                </a:cubicBezTo>
                <a:lnTo>
                  <a:pt x="4849077" y="2492449"/>
                </a:lnTo>
                <a:cubicBezTo>
                  <a:pt x="4830007" y="2536104"/>
                  <a:pt x="4875637" y="2592186"/>
                  <a:pt x="4924654" y="2585248"/>
                </a:cubicBezTo>
                <a:cubicBezTo>
                  <a:pt x="4947616" y="2581999"/>
                  <a:pt x="4963977" y="2562137"/>
                  <a:pt x="4960999" y="2541098"/>
                </a:cubicBezTo>
                <a:cubicBezTo>
                  <a:pt x="4955912" y="2505269"/>
                  <a:pt x="4909283" y="2475438"/>
                  <a:pt x="4877022" y="2476113"/>
                </a:cubicBezTo>
                <a:close/>
                <a:moveTo>
                  <a:pt x="5100198" y="2501027"/>
                </a:moveTo>
                <a:cubicBezTo>
                  <a:pt x="5086633" y="2500420"/>
                  <a:pt x="5073278" y="2508522"/>
                  <a:pt x="5064677" y="2528150"/>
                </a:cubicBezTo>
                <a:cubicBezTo>
                  <a:pt x="5052339" y="2556307"/>
                  <a:pt x="5065221" y="2589434"/>
                  <a:pt x="5093397" y="2601773"/>
                </a:cubicBezTo>
                <a:cubicBezTo>
                  <a:pt x="5121552" y="2614111"/>
                  <a:pt x="5146416" y="2604391"/>
                  <a:pt x="5148630" y="2580187"/>
                </a:cubicBezTo>
                <a:cubicBezTo>
                  <a:pt x="5152758" y="2535095"/>
                  <a:pt x="5126094" y="2502186"/>
                  <a:pt x="5100198" y="2501027"/>
                </a:cubicBezTo>
                <a:close/>
                <a:moveTo>
                  <a:pt x="966827" y="2530405"/>
                </a:moveTo>
                <a:cubicBezTo>
                  <a:pt x="950982" y="2530811"/>
                  <a:pt x="933274" y="2545072"/>
                  <a:pt x="923777" y="2566739"/>
                </a:cubicBezTo>
                <a:cubicBezTo>
                  <a:pt x="912088" y="2593415"/>
                  <a:pt x="917091" y="2621629"/>
                  <a:pt x="934873" y="2629421"/>
                </a:cubicBezTo>
                <a:cubicBezTo>
                  <a:pt x="952656" y="2637216"/>
                  <a:pt x="976783" y="2621760"/>
                  <a:pt x="988472" y="2595091"/>
                </a:cubicBezTo>
                <a:cubicBezTo>
                  <a:pt x="1000161" y="2568415"/>
                  <a:pt x="995159" y="2540213"/>
                  <a:pt x="977375" y="2532421"/>
                </a:cubicBezTo>
                <a:cubicBezTo>
                  <a:pt x="974041" y="2530960"/>
                  <a:pt x="970484" y="2530311"/>
                  <a:pt x="966827" y="2530405"/>
                </a:cubicBezTo>
                <a:close/>
                <a:moveTo>
                  <a:pt x="5301776" y="2586452"/>
                </a:moveTo>
                <a:cubicBezTo>
                  <a:pt x="5281063" y="2586192"/>
                  <a:pt x="5259545" y="2597891"/>
                  <a:pt x="5252605" y="2613730"/>
                </a:cubicBezTo>
                <a:cubicBezTo>
                  <a:pt x="5245204" y="2630626"/>
                  <a:pt x="5252534" y="2656510"/>
                  <a:pt x="5268832" y="2671257"/>
                </a:cubicBezTo>
                <a:cubicBezTo>
                  <a:pt x="5285158" y="2686004"/>
                  <a:pt x="5309145" y="2673836"/>
                  <a:pt x="5322132" y="2644206"/>
                </a:cubicBezTo>
                <a:cubicBezTo>
                  <a:pt x="5335119" y="2614567"/>
                  <a:pt x="5327815" y="2588677"/>
                  <a:pt x="5305905" y="2586667"/>
                </a:cubicBezTo>
                <a:cubicBezTo>
                  <a:pt x="5304536" y="2586541"/>
                  <a:pt x="5303157" y="2586469"/>
                  <a:pt x="5301776" y="2586452"/>
                </a:cubicBezTo>
                <a:close/>
                <a:moveTo>
                  <a:pt x="684601" y="2601583"/>
                </a:moveTo>
                <a:cubicBezTo>
                  <a:pt x="683303" y="2601534"/>
                  <a:pt x="682022" y="2601552"/>
                  <a:pt x="680759" y="2601644"/>
                </a:cubicBezTo>
                <a:cubicBezTo>
                  <a:pt x="668627" y="2602484"/>
                  <a:pt x="658272" y="2609638"/>
                  <a:pt x="653291" y="2622955"/>
                </a:cubicBezTo>
                <a:lnTo>
                  <a:pt x="653279" y="2622955"/>
                </a:lnTo>
                <a:cubicBezTo>
                  <a:pt x="650231" y="2631161"/>
                  <a:pt x="649191" y="2641652"/>
                  <a:pt x="651036" y="2654481"/>
                </a:cubicBezTo>
                <a:cubicBezTo>
                  <a:pt x="655523" y="2685658"/>
                  <a:pt x="681370" y="2708039"/>
                  <a:pt x="708464" y="2704204"/>
                </a:cubicBezTo>
                <a:cubicBezTo>
                  <a:pt x="741293" y="2699558"/>
                  <a:pt x="751658" y="2681748"/>
                  <a:pt x="739559" y="2650770"/>
                </a:cubicBezTo>
                <a:cubicBezTo>
                  <a:pt x="726968" y="2618534"/>
                  <a:pt x="704073" y="2602330"/>
                  <a:pt x="684600" y="2601584"/>
                </a:cubicBezTo>
                <a:close/>
                <a:moveTo>
                  <a:pt x="845515" y="2631378"/>
                </a:moveTo>
                <a:cubicBezTo>
                  <a:pt x="829670" y="2631786"/>
                  <a:pt x="811962" y="2646045"/>
                  <a:pt x="802464" y="2667713"/>
                </a:cubicBezTo>
                <a:cubicBezTo>
                  <a:pt x="790776" y="2694389"/>
                  <a:pt x="795778" y="2722602"/>
                  <a:pt x="813561" y="2730394"/>
                </a:cubicBezTo>
                <a:cubicBezTo>
                  <a:pt x="831344" y="2738189"/>
                  <a:pt x="855423" y="2722718"/>
                  <a:pt x="867112" y="2696053"/>
                </a:cubicBezTo>
                <a:cubicBezTo>
                  <a:pt x="878801" y="2669377"/>
                  <a:pt x="873846" y="2641188"/>
                  <a:pt x="856063" y="2633395"/>
                </a:cubicBezTo>
                <a:cubicBezTo>
                  <a:pt x="852728" y="2631935"/>
                  <a:pt x="849172" y="2631284"/>
                  <a:pt x="845515" y="2631378"/>
                </a:cubicBezTo>
                <a:close/>
                <a:moveTo>
                  <a:pt x="4941360" y="2691888"/>
                </a:moveTo>
                <a:cubicBezTo>
                  <a:pt x="4926287" y="2692635"/>
                  <a:pt x="4909131" y="2707140"/>
                  <a:pt x="4899634" y="2728807"/>
                </a:cubicBezTo>
                <a:cubicBezTo>
                  <a:pt x="4877723" y="2778810"/>
                  <a:pt x="4909658" y="2809808"/>
                  <a:pt x="4962026" y="2789353"/>
                </a:cubicBezTo>
                <a:cubicBezTo>
                  <a:pt x="4999177" y="2774838"/>
                  <a:pt x="4992103" y="2711519"/>
                  <a:pt x="4951335" y="2693654"/>
                </a:cubicBezTo>
                <a:cubicBezTo>
                  <a:pt x="4948198" y="2692281"/>
                  <a:pt x="4944838" y="2691716"/>
                  <a:pt x="4941360" y="2691888"/>
                </a:cubicBezTo>
                <a:close/>
                <a:moveTo>
                  <a:pt x="4468354" y="2715861"/>
                </a:moveTo>
                <a:cubicBezTo>
                  <a:pt x="4453280" y="2716606"/>
                  <a:pt x="4436125" y="2731112"/>
                  <a:pt x="4426628" y="2752780"/>
                </a:cubicBezTo>
                <a:cubicBezTo>
                  <a:pt x="4404717" y="2802782"/>
                  <a:pt x="4436652" y="2833781"/>
                  <a:pt x="4489020" y="2813326"/>
                </a:cubicBezTo>
                <a:cubicBezTo>
                  <a:pt x="4526172" y="2798812"/>
                  <a:pt x="4519109" y="2735493"/>
                  <a:pt x="4478341" y="2717627"/>
                </a:cubicBezTo>
                <a:cubicBezTo>
                  <a:pt x="4475203" y="2716252"/>
                  <a:pt x="4471832" y="2715689"/>
                  <a:pt x="4468354" y="2715861"/>
                </a:cubicBezTo>
                <a:close/>
                <a:moveTo>
                  <a:pt x="5069366" y="2751611"/>
                </a:moveTo>
                <a:cubicBezTo>
                  <a:pt x="5054054" y="2751446"/>
                  <a:pt x="5041470" y="2756983"/>
                  <a:pt x="5036887" y="2767445"/>
                </a:cubicBezTo>
                <a:cubicBezTo>
                  <a:pt x="5019024" y="2808212"/>
                  <a:pt x="5056688" y="2859542"/>
                  <a:pt x="5093838" y="2845031"/>
                </a:cubicBezTo>
                <a:cubicBezTo>
                  <a:pt x="5146207" y="2824573"/>
                  <a:pt x="5148732" y="2780157"/>
                  <a:pt x="5098730" y="2758245"/>
                </a:cubicBezTo>
                <a:cubicBezTo>
                  <a:pt x="5088728" y="2753862"/>
                  <a:pt x="5078553" y="2751709"/>
                  <a:pt x="5069366" y="2751611"/>
                </a:cubicBezTo>
                <a:close/>
                <a:moveTo>
                  <a:pt x="972471" y="2773435"/>
                </a:moveTo>
                <a:cubicBezTo>
                  <a:pt x="958899" y="2772824"/>
                  <a:pt x="945550" y="2780930"/>
                  <a:pt x="936949" y="2800558"/>
                </a:cubicBezTo>
                <a:cubicBezTo>
                  <a:pt x="924611" y="2828715"/>
                  <a:pt x="937552" y="2861854"/>
                  <a:pt x="965705" y="2874194"/>
                </a:cubicBezTo>
                <a:cubicBezTo>
                  <a:pt x="993862" y="2886532"/>
                  <a:pt x="1018736" y="2876825"/>
                  <a:pt x="1020950" y="2852620"/>
                </a:cubicBezTo>
                <a:cubicBezTo>
                  <a:pt x="1025077" y="2807528"/>
                  <a:pt x="998381" y="2774601"/>
                  <a:pt x="972471" y="2773435"/>
                </a:cubicBezTo>
                <a:close/>
                <a:moveTo>
                  <a:pt x="5212728" y="2776287"/>
                </a:moveTo>
                <a:cubicBezTo>
                  <a:pt x="5197274" y="2776447"/>
                  <a:pt x="5184439" y="2782556"/>
                  <a:pt x="5179569" y="2793673"/>
                </a:cubicBezTo>
                <a:cubicBezTo>
                  <a:pt x="5171776" y="2811458"/>
                  <a:pt x="5187223" y="2835585"/>
                  <a:pt x="5213898" y="2847274"/>
                </a:cubicBezTo>
                <a:cubicBezTo>
                  <a:pt x="5240571" y="2858965"/>
                  <a:pt x="5268771" y="2853962"/>
                  <a:pt x="5276564" y="2836177"/>
                </a:cubicBezTo>
                <a:cubicBezTo>
                  <a:pt x="5284357" y="2818393"/>
                  <a:pt x="5268897" y="2794312"/>
                  <a:pt x="5242224" y="2782623"/>
                </a:cubicBezTo>
                <a:cubicBezTo>
                  <a:pt x="5232221" y="2778240"/>
                  <a:pt x="5222001" y="2776191"/>
                  <a:pt x="5212728" y="2776287"/>
                </a:cubicBezTo>
                <a:close/>
                <a:moveTo>
                  <a:pt x="645917" y="2817442"/>
                </a:moveTo>
                <a:cubicBezTo>
                  <a:pt x="634901" y="2816774"/>
                  <a:pt x="624794" y="2822917"/>
                  <a:pt x="619058" y="2835031"/>
                </a:cubicBezTo>
                <a:cubicBezTo>
                  <a:pt x="614687" y="2844257"/>
                  <a:pt x="612837" y="2856955"/>
                  <a:pt x="615073" y="2872750"/>
                </a:cubicBezTo>
                <a:cubicBezTo>
                  <a:pt x="618535" y="2897225"/>
                  <a:pt x="640188" y="2914595"/>
                  <a:pt x="663195" y="2911340"/>
                </a:cubicBezTo>
                <a:cubicBezTo>
                  <a:pt x="691258" y="2907365"/>
                  <a:pt x="698628" y="2888998"/>
                  <a:pt x="685591" y="2855603"/>
                </a:cubicBezTo>
                <a:cubicBezTo>
                  <a:pt x="675756" y="2830423"/>
                  <a:pt x="660081" y="2818302"/>
                  <a:pt x="645917" y="2817442"/>
                </a:cubicBezTo>
                <a:close/>
                <a:moveTo>
                  <a:pt x="1993727" y="2829542"/>
                </a:moveTo>
                <a:cubicBezTo>
                  <a:pt x="2003949" y="2829975"/>
                  <a:pt x="2016899" y="2833785"/>
                  <a:pt x="2032923" y="2840806"/>
                </a:cubicBezTo>
                <a:cubicBezTo>
                  <a:pt x="2070391" y="2857226"/>
                  <a:pt x="2095868" y="2882409"/>
                  <a:pt x="2089564" y="2896794"/>
                </a:cubicBezTo>
                <a:cubicBezTo>
                  <a:pt x="2070902" y="2939383"/>
                  <a:pt x="1926733" y="3010408"/>
                  <a:pt x="1943696" y="2968664"/>
                </a:cubicBezTo>
                <a:cubicBezTo>
                  <a:pt x="1952249" y="2947648"/>
                  <a:pt x="1960468" y="2903567"/>
                  <a:pt x="1961999" y="2870709"/>
                </a:cubicBezTo>
                <a:cubicBezTo>
                  <a:pt x="1962494" y="2860000"/>
                  <a:pt x="1964092" y="2851444"/>
                  <a:pt x="1967011" y="2844959"/>
                </a:cubicBezTo>
                <a:lnTo>
                  <a:pt x="1967023" y="2844959"/>
                </a:lnTo>
                <a:cubicBezTo>
                  <a:pt x="1971943" y="2834013"/>
                  <a:pt x="1980584" y="2828986"/>
                  <a:pt x="1993727" y="2829542"/>
                </a:cubicBezTo>
                <a:close/>
                <a:moveTo>
                  <a:pt x="3035004" y="2854720"/>
                </a:moveTo>
                <a:cubicBezTo>
                  <a:pt x="3058472" y="2854181"/>
                  <a:pt x="3065884" y="2870084"/>
                  <a:pt x="3075465" y="2908917"/>
                </a:cubicBezTo>
                <a:cubicBezTo>
                  <a:pt x="3098633" y="3002817"/>
                  <a:pt x="3087577" y="3019791"/>
                  <a:pt x="3020137" y="2993961"/>
                </a:cubicBezTo>
                <a:cubicBezTo>
                  <a:pt x="2942220" y="2964120"/>
                  <a:pt x="2906673" y="2937094"/>
                  <a:pt x="2913489" y="2912796"/>
                </a:cubicBezTo>
                <a:cubicBezTo>
                  <a:pt x="2917582" y="2898219"/>
                  <a:pt x="2936897" y="2884616"/>
                  <a:pt x="2971490" y="2872034"/>
                </a:cubicBezTo>
                <a:cubicBezTo>
                  <a:pt x="3001071" y="2861275"/>
                  <a:pt x="3020923" y="2855043"/>
                  <a:pt x="3035004" y="2854720"/>
                </a:cubicBezTo>
                <a:close/>
                <a:moveTo>
                  <a:pt x="825768" y="2887439"/>
                </a:moveTo>
                <a:cubicBezTo>
                  <a:pt x="810674" y="2887139"/>
                  <a:pt x="793359" y="2894312"/>
                  <a:pt x="782299" y="2906507"/>
                </a:cubicBezTo>
                <a:cubicBezTo>
                  <a:pt x="780425" y="2908549"/>
                  <a:pt x="779009" y="2910752"/>
                  <a:pt x="777992" y="2912986"/>
                </a:cubicBezTo>
                <a:cubicBezTo>
                  <a:pt x="770894" y="2928706"/>
                  <a:pt x="783422" y="2948448"/>
                  <a:pt x="809349" y="2959810"/>
                </a:cubicBezTo>
                <a:cubicBezTo>
                  <a:pt x="838987" y="2972798"/>
                  <a:pt x="864877" y="2965501"/>
                  <a:pt x="866885" y="2943582"/>
                </a:cubicBezTo>
                <a:cubicBezTo>
                  <a:pt x="868892" y="2921674"/>
                  <a:pt x="856694" y="2897731"/>
                  <a:pt x="839800" y="2890327"/>
                </a:cubicBezTo>
                <a:cubicBezTo>
                  <a:pt x="835576" y="2888476"/>
                  <a:pt x="830799" y="2887539"/>
                  <a:pt x="825768" y="2887439"/>
                </a:cubicBezTo>
                <a:close/>
                <a:moveTo>
                  <a:pt x="6807374" y="2922473"/>
                </a:moveTo>
                <a:cubicBezTo>
                  <a:pt x="6849680" y="2922391"/>
                  <a:pt x="6890804" y="2926950"/>
                  <a:pt x="6914487" y="2937329"/>
                </a:cubicBezTo>
                <a:cubicBezTo>
                  <a:pt x="6939230" y="2948172"/>
                  <a:pt x="6899383" y="2996701"/>
                  <a:pt x="6834901" y="3034174"/>
                </a:cubicBezTo>
                <a:cubicBezTo>
                  <a:pt x="6763029" y="3075943"/>
                  <a:pt x="6654677" y="3027053"/>
                  <a:pt x="6661184" y="2955956"/>
                </a:cubicBezTo>
                <a:cubicBezTo>
                  <a:pt x="6663055" y="2935620"/>
                  <a:pt x="6736863" y="2922609"/>
                  <a:pt x="6807374" y="2922473"/>
                </a:cubicBezTo>
                <a:close/>
                <a:moveTo>
                  <a:pt x="8478479" y="2967852"/>
                </a:moveTo>
                <a:cubicBezTo>
                  <a:pt x="8479047" y="2967840"/>
                  <a:pt x="8479557" y="2967928"/>
                  <a:pt x="8479982" y="2968115"/>
                </a:cubicBezTo>
                <a:cubicBezTo>
                  <a:pt x="8505495" y="2979295"/>
                  <a:pt x="8450036" y="3066924"/>
                  <a:pt x="8414249" y="3071988"/>
                </a:cubicBezTo>
                <a:cubicBezTo>
                  <a:pt x="8401445" y="3073802"/>
                  <a:pt x="8398011" y="3065410"/>
                  <a:pt x="8403367" y="3051070"/>
                </a:cubicBezTo>
                <a:cubicBezTo>
                  <a:pt x="8406578" y="3042494"/>
                  <a:pt x="8412967" y="3031830"/>
                  <a:pt x="8422291" y="3020010"/>
                </a:cubicBezTo>
                <a:cubicBezTo>
                  <a:pt x="8445638" y="2990468"/>
                  <a:pt x="8469917" y="2968074"/>
                  <a:pt x="8478479" y="2967853"/>
                </a:cubicBezTo>
                <a:close/>
                <a:moveTo>
                  <a:pt x="662562" y="3058659"/>
                </a:moveTo>
                <a:cubicBezTo>
                  <a:pt x="641853" y="3058401"/>
                  <a:pt x="620379" y="3070123"/>
                  <a:pt x="613439" y="3085961"/>
                </a:cubicBezTo>
                <a:cubicBezTo>
                  <a:pt x="606037" y="3102854"/>
                  <a:pt x="613297" y="3128718"/>
                  <a:pt x="629618" y="3143464"/>
                </a:cubicBezTo>
                <a:cubicBezTo>
                  <a:pt x="645942" y="3158214"/>
                  <a:pt x="669931" y="3146030"/>
                  <a:pt x="682918" y="3116401"/>
                </a:cubicBezTo>
                <a:cubicBezTo>
                  <a:pt x="695906" y="3086760"/>
                  <a:pt x="688599" y="3060881"/>
                  <a:pt x="666691" y="3058874"/>
                </a:cubicBezTo>
                <a:cubicBezTo>
                  <a:pt x="665322" y="3058748"/>
                  <a:pt x="663943" y="3058676"/>
                  <a:pt x="662562" y="3058659"/>
                </a:cubicBezTo>
                <a:close/>
                <a:moveTo>
                  <a:pt x="1009186" y="3086832"/>
                </a:moveTo>
                <a:cubicBezTo>
                  <a:pt x="991372" y="3086059"/>
                  <a:pt x="978479" y="3098884"/>
                  <a:pt x="973211" y="3116425"/>
                </a:cubicBezTo>
                <a:cubicBezTo>
                  <a:pt x="966730" y="3138020"/>
                  <a:pt x="971785" y="3166772"/>
                  <a:pt x="993280" y="3186194"/>
                </a:cubicBezTo>
                <a:cubicBezTo>
                  <a:pt x="1016506" y="3207182"/>
                  <a:pt x="1035064" y="3197717"/>
                  <a:pt x="1042857" y="3160945"/>
                </a:cubicBezTo>
                <a:cubicBezTo>
                  <a:pt x="1049715" y="3128591"/>
                  <a:pt x="1040455" y="3096504"/>
                  <a:pt x="1022263" y="3089648"/>
                </a:cubicBezTo>
                <a:cubicBezTo>
                  <a:pt x="1017660" y="3087912"/>
                  <a:pt x="1013296" y="3087010"/>
                  <a:pt x="1009186" y="3086832"/>
                </a:cubicBezTo>
                <a:close/>
                <a:moveTo>
                  <a:pt x="844358" y="3129765"/>
                </a:moveTo>
                <a:cubicBezTo>
                  <a:pt x="835885" y="3130143"/>
                  <a:pt x="827370" y="3135438"/>
                  <a:pt x="820828" y="3146972"/>
                </a:cubicBezTo>
                <a:cubicBezTo>
                  <a:pt x="813848" y="3159283"/>
                  <a:pt x="823044" y="3182831"/>
                  <a:pt x="841267" y="3199296"/>
                </a:cubicBezTo>
                <a:cubicBezTo>
                  <a:pt x="859489" y="3215759"/>
                  <a:pt x="876220" y="3209219"/>
                  <a:pt x="878459" y="3184762"/>
                </a:cubicBezTo>
                <a:cubicBezTo>
                  <a:pt x="881464" y="3151918"/>
                  <a:pt x="862997" y="3128933"/>
                  <a:pt x="844358" y="3129765"/>
                </a:cubicBezTo>
                <a:close/>
                <a:moveTo>
                  <a:pt x="8750026" y="3589109"/>
                </a:moveTo>
                <a:lnTo>
                  <a:pt x="8750026" y="3589109"/>
                </a:lnTo>
                <a:cubicBezTo>
                  <a:pt x="8751875" y="3588892"/>
                  <a:pt x="8753825" y="3589214"/>
                  <a:pt x="8755872" y="3590111"/>
                </a:cubicBezTo>
                <a:cubicBezTo>
                  <a:pt x="8772207" y="3597274"/>
                  <a:pt x="8780426" y="3635535"/>
                  <a:pt x="8774141" y="3675179"/>
                </a:cubicBezTo>
                <a:cubicBezTo>
                  <a:pt x="8767859" y="3714824"/>
                  <a:pt x="8757326" y="3744927"/>
                  <a:pt x="8750730" y="3742037"/>
                </a:cubicBezTo>
                <a:cubicBezTo>
                  <a:pt x="8744124" y="3739143"/>
                  <a:pt x="8735921" y="3700830"/>
                  <a:pt x="8732474" y="3656922"/>
                </a:cubicBezTo>
                <a:cubicBezTo>
                  <a:pt x="8730744" y="3634867"/>
                  <a:pt x="8732474" y="3616392"/>
                  <a:pt x="8736734" y="3604299"/>
                </a:cubicBezTo>
                <a:cubicBezTo>
                  <a:pt x="8739874" y="3595257"/>
                  <a:pt x="8744462" y="3589773"/>
                  <a:pt x="8750014" y="3589109"/>
                </a:cubicBezTo>
                <a:close/>
                <a:moveTo>
                  <a:pt x="9173968" y="3698578"/>
                </a:moveTo>
                <a:cubicBezTo>
                  <a:pt x="9174878" y="3698515"/>
                  <a:pt x="9175779" y="3698517"/>
                  <a:pt x="9176665" y="3698578"/>
                </a:cubicBezTo>
                <a:cubicBezTo>
                  <a:pt x="9178690" y="3698715"/>
                  <a:pt x="9180635" y="3699175"/>
                  <a:pt x="9182488" y="3699986"/>
                </a:cubicBezTo>
                <a:cubicBezTo>
                  <a:pt x="9197306" y="3706492"/>
                  <a:pt x="9203446" y="3725470"/>
                  <a:pt x="9196114" y="3742204"/>
                </a:cubicBezTo>
                <a:cubicBezTo>
                  <a:pt x="9188783" y="3758938"/>
                  <a:pt x="9167373" y="3774814"/>
                  <a:pt x="9148541" y="3777476"/>
                </a:cubicBezTo>
                <a:cubicBezTo>
                  <a:pt x="9129709" y="3780139"/>
                  <a:pt x="9123619" y="3761172"/>
                  <a:pt x="9134963" y="3735283"/>
                </a:cubicBezTo>
                <a:cubicBezTo>
                  <a:pt x="9144271" y="3714042"/>
                  <a:pt x="9160321" y="3699523"/>
                  <a:pt x="9173968" y="3698578"/>
                </a:cubicBezTo>
                <a:close/>
                <a:moveTo>
                  <a:pt x="8926524" y="3707540"/>
                </a:moveTo>
                <a:lnTo>
                  <a:pt x="8926524" y="3707540"/>
                </a:lnTo>
                <a:cubicBezTo>
                  <a:pt x="8940439" y="3708329"/>
                  <a:pt x="8958407" y="3728163"/>
                  <a:pt x="8969133" y="3755878"/>
                </a:cubicBezTo>
                <a:cubicBezTo>
                  <a:pt x="8986832" y="3801701"/>
                  <a:pt x="8981501" y="3803787"/>
                  <a:pt x="8943110" y="3766045"/>
                </a:cubicBezTo>
                <a:cubicBezTo>
                  <a:pt x="8923195" y="3746462"/>
                  <a:pt x="8912565" y="3726978"/>
                  <a:pt x="8914532" y="3716095"/>
                </a:cubicBezTo>
                <a:lnTo>
                  <a:pt x="8914532" y="3716083"/>
                </a:lnTo>
                <a:cubicBezTo>
                  <a:pt x="8915229" y="3712485"/>
                  <a:pt x="8917282" y="3709829"/>
                  <a:pt x="8920844" y="3708410"/>
                </a:cubicBezTo>
                <a:cubicBezTo>
                  <a:pt x="8922631" y="3707712"/>
                  <a:pt x="8924529" y="3707430"/>
                  <a:pt x="8926513" y="3707539"/>
                </a:cubicBezTo>
                <a:close/>
                <a:moveTo>
                  <a:pt x="8593670" y="3844000"/>
                </a:moveTo>
                <a:cubicBezTo>
                  <a:pt x="8598001" y="3843612"/>
                  <a:pt x="8601415" y="3846511"/>
                  <a:pt x="8603681" y="3852950"/>
                </a:cubicBezTo>
                <a:cubicBezTo>
                  <a:pt x="8626452" y="3917645"/>
                  <a:pt x="8604981" y="4046177"/>
                  <a:pt x="8569031" y="4060218"/>
                </a:cubicBezTo>
                <a:cubicBezTo>
                  <a:pt x="8498027" y="4087954"/>
                  <a:pt x="8486502" y="4042302"/>
                  <a:pt x="8536027" y="3929282"/>
                </a:cubicBezTo>
                <a:cubicBezTo>
                  <a:pt x="8559417" y="3875903"/>
                  <a:pt x="8580676" y="3845164"/>
                  <a:pt x="8593670" y="3844000"/>
                </a:cubicBezTo>
                <a:close/>
                <a:moveTo>
                  <a:pt x="9064720" y="3891528"/>
                </a:moveTo>
                <a:cubicBezTo>
                  <a:pt x="9065767" y="3891473"/>
                  <a:pt x="9066830" y="3891479"/>
                  <a:pt x="9067893" y="3891528"/>
                </a:cubicBezTo>
                <a:cubicBezTo>
                  <a:pt x="9087184" y="3892420"/>
                  <a:pt x="9108868" y="3910121"/>
                  <a:pt x="9127374" y="3947002"/>
                </a:cubicBezTo>
                <a:cubicBezTo>
                  <a:pt x="9164571" y="4021137"/>
                  <a:pt x="9152615" y="4050752"/>
                  <a:pt x="9076711" y="4072557"/>
                </a:cubicBezTo>
                <a:cubicBezTo>
                  <a:pt x="9030787" y="4085749"/>
                  <a:pt x="9017181" y="4068172"/>
                  <a:pt x="9016109" y="3994279"/>
                </a:cubicBezTo>
                <a:cubicBezTo>
                  <a:pt x="9015724" y="3966375"/>
                  <a:pt x="9019512" y="3943698"/>
                  <a:pt x="9026251" y="3926800"/>
                </a:cubicBezTo>
                <a:cubicBezTo>
                  <a:pt x="9035122" y="3904528"/>
                  <a:pt x="9048995" y="3892318"/>
                  <a:pt x="9064720" y="3891528"/>
                </a:cubicBezTo>
                <a:close/>
                <a:moveTo>
                  <a:pt x="5256996" y="4035697"/>
                </a:moveTo>
                <a:cubicBezTo>
                  <a:pt x="5274475" y="4035287"/>
                  <a:pt x="5279966" y="4054093"/>
                  <a:pt x="5289319" y="4096243"/>
                </a:cubicBezTo>
                <a:cubicBezTo>
                  <a:pt x="5316510" y="4218787"/>
                  <a:pt x="5273815" y="4261084"/>
                  <a:pt x="5169165" y="4215222"/>
                </a:cubicBezTo>
                <a:cubicBezTo>
                  <a:pt x="5121729" y="4194434"/>
                  <a:pt x="5102928" y="4169447"/>
                  <a:pt x="5112643" y="4141157"/>
                </a:cubicBezTo>
                <a:cubicBezTo>
                  <a:pt x="5120198" y="4119155"/>
                  <a:pt x="5145007" y="4095157"/>
                  <a:pt x="5187015" y="4069585"/>
                </a:cubicBezTo>
                <a:cubicBezTo>
                  <a:pt x="5222550" y="4047955"/>
                  <a:pt x="5243401" y="4036016"/>
                  <a:pt x="5256996" y="4035697"/>
                </a:cubicBezTo>
                <a:close/>
                <a:moveTo>
                  <a:pt x="1128445" y="4047594"/>
                </a:moveTo>
                <a:cubicBezTo>
                  <a:pt x="1142634" y="4047855"/>
                  <a:pt x="1154317" y="4052177"/>
                  <a:pt x="1160065" y="4060505"/>
                </a:cubicBezTo>
                <a:cubicBezTo>
                  <a:pt x="1187890" y="4100814"/>
                  <a:pt x="1165753" y="4146474"/>
                  <a:pt x="1114879" y="4153674"/>
                </a:cubicBezTo>
                <a:cubicBezTo>
                  <a:pt x="1061182" y="4161269"/>
                  <a:pt x="1033434" y="4122268"/>
                  <a:pt x="1049885" y="4088773"/>
                </a:cubicBezTo>
                <a:cubicBezTo>
                  <a:pt x="1055330" y="4077593"/>
                  <a:pt x="1065789" y="4067066"/>
                  <a:pt x="1081768" y="4059049"/>
                </a:cubicBezTo>
                <a:cubicBezTo>
                  <a:pt x="1097553" y="4051127"/>
                  <a:pt x="1114257" y="4047333"/>
                  <a:pt x="1128445" y="4047594"/>
                </a:cubicBezTo>
                <a:close/>
                <a:moveTo>
                  <a:pt x="4631976" y="4101648"/>
                </a:moveTo>
                <a:cubicBezTo>
                  <a:pt x="4641160" y="4101756"/>
                  <a:pt x="4651326" y="4103911"/>
                  <a:pt x="4661329" y="4108295"/>
                </a:cubicBezTo>
                <a:cubicBezTo>
                  <a:pt x="4711328" y="4130206"/>
                  <a:pt x="4708824" y="4174573"/>
                  <a:pt x="4656461" y="4195033"/>
                </a:cubicBezTo>
                <a:cubicBezTo>
                  <a:pt x="4619310" y="4209544"/>
                  <a:pt x="4581644" y="4158219"/>
                  <a:pt x="4599510" y="4117447"/>
                </a:cubicBezTo>
                <a:cubicBezTo>
                  <a:pt x="4604092" y="4106987"/>
                  <a:pt x="4616671" y="4101469"/>
                  <a:pt x="4631976" y="4101648"/>
                </a:cubicBezTo>
                <a:close/>
                <a:moveTo>
                  <a:pt x="606112" y="4109142"/>
                </a:moveTo>
                <a:cubicBezTo>
                  <a:pt x="613109" y="4109130"/>
                  <a:pt x="621896" y="4111074"/>
                  <a:pt x="630788" y="4114977"/>
                </a:cubicBezTo>
                <a:cubicBezTo>
                  <a:pt x="648570" y="4122763"/>
                  <a:pt x="656389" y="4144566"/>
                  <a:pt x="648137" y="4163399"/>
                </a:cubicBezTo>
                <a:cubicBezTo>
                  <a:pt x="639884" y="4182232"/>
                  <a:pt x="622504" y="4182266"/>
                  <a:pt x="609537" y="4163471"/>
                </a:cubicBezTo>
                <a:cubicBezTo>
                  <a:pt x="596571" y="4144685"/>
                  <a:pt x="588762" y="4122893"/>
                  <a:pt x="592200" y="4115048"/>
                </a:cubicBezTo>
                <a:cubicBezTo>
                  <a:pt x="593918" y="4111125"/>
                  <a:pt x="599116" y="4109154"/>
                  <a:pt x="606112" y="4109142"/>
                </a:cubicBezTo>
                <a:close/>
              </a:path>
            </a:pathLst>
          </a:custGeom>
          <a:solidFill>
            <a:srgbClr val="000000"/>
          </a:solidFill>
          <a:ln w="35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F3D6CA1-8300-9F76-B2DB-E10B3D85D16B}"/>
              </a:ext>
            </a:extLst>
          </p:cNvPr>
          <p:cNvSpPr/>
          <p:nvPr/>
        </p:nvSpPr>
        <p:spPr>
          <a:xfrm>
            <a:off x="5263877" y="4304456"/>
            <a:ext cx="1973514" cy="1579066"/>
          </a:xfrm>
          <a:custGeom>
            <a:avLst/>
            <a:gdLst>
              <a:gd name="connsiteX0" fmla="*/ 298338 w 4052181"/>
              <a:gd name="connsiteY0" fmla="*/ 5 h 3242268"/>
              <a:gd name="connsiteX1" fmla="*/ 91795 w 4052181"/>
              <a:gd name="connsiteY1" fmla="*/ 102506 h 3242268"/>
              <a:gd name="connsiteX2" fmla="*/ 115604 w 4052181"/>
              <a:gd name="connsiteY2" fmla="*/ 726032 h 3242268"/>
              <a:gd name="connsiteX3" fmla="*/ 191856 w 4052181"/>
              <a:gd name="connsiteY3" fmla="*/ 1113135 h 3242268"/>
              <a:gd name="connsiteX4" fmla="*/ 331040 w 4052181"/>
              <a:gd name="connsiteY4" fmla="*/ 1246024 h 3242268"/>
              <a:gd name="connsiteX5" fmla="*/ 436964 w 4052181"/>
              <a:gd name="connsiteY5" fmla="*/ 1131321 h 3242268"/>
              <a:gd name="connsiteX6" fmla="*/ 461689 w 4052181"/>
              <a:gd name="connsiteY6" fmla="*/ 1059651 h 3242268"/>
              <a:gd name="connsiteX7" fmla="*/ 556127 w 4052181"/>
              <a:gd name="connsiteY7" fmla="*/ 1162469 h 3242268"/>
              <a:gd name="connsiteX8" fmla="*/ 642269 w 4052181"/>
              <a:gd name="connsiteY8" fmla="*/ 1281600 h 3242268"/>
              <a:gd name="connsiteX9" fmla="*/ 127807 w 4052181"/>
              <a:gd name="connsiteY9" fmla="*/ 1948878 h 3242268"/>
              <a:gd name="connsiteX10" fmla="*/ 124257 w 4052181"/>
              <a:gd name="connsiteY10" fmla="*/ 1951194 h 3242268"/>
              <a:gd name="connsiteX11" fmla="*/ 119913 w 4052181"/>
              <a:gd name="connsiteY11" fmla="*/ 1953941 h 3242268"/>
              <a:gd name="connsiteX12" fmla="*/ 115645 w 4052181"/>
              <a:gd name="connsiteY12" fmla="*/ 1956611 h 3242268"/>
              <a:gd name="connsiteX13" fmla="*/ 110582 w 4052181"/>
              <a:gd name="connsiteY13" fmla="*/ 1959683 h 3242268"/>
              <a:gd name="connsiteX14" fmla="*/ 104640 w 4052181"/>
              <a:gd name="connsiteY14" fmla="*/ 1962994 h 3242268"/>
              <a:gd name="connsiteX15" fmla="*/ 99454 w 4052181"/>
              <a:gd name="connsiteY15" fmla="*/ 1965703 h 3242268"/>
              <a:gd name="connsiteX16" fmla="*/ 94345 w 4052181"/>
              <a:gd name="connsiteY16" fmla="*/ 1968334 h 3242268"/>
              <a:gd name="connsiteX17" fmla="*/ 89197 w 4052181"/>
              <a:gd name="connsiteY17" fmla="*/ 1970889 h 3242268"/>
              <a:gd name="connsiteX18" fmla="*/ 83772 w 4052181"/>
              <a:gd name="connsiteY18" fmla="*/ 1973521 h 3242268"/>
              <a:gd name="connsiteX19" fmla="*/ 78432 w 4052181"/>
              <a:gd name="connsiteY19" fmla="*/ 1976075 h 3242268"/>
              <a:gd name="connsiteX20" fmla="*/ 73446 w 4052181"/>
              <a:gd name="connsiteY20" fmla="*/ 1978430 h 3242268"/>
              <a:gd name="connsiteX21" fmla="*/ 68584 w 4052181"/>
              <a:gd name="connsiteY21" fmla="*/ 1980783 h 3242268"/>
              <a:gd name="connsiteX22" fmla="*/ 65112 w 4052181"/>
              <a:gd name="connsiteY22" fmla="*/ 1982582 h 3242268"/>
              <a:gd name="connsiteX23" fmla="*/ 60720 w 4052181"/>
              <a:gd name="connsiteY23" fmla="*/ 1988841 h 3242268"/>
              <a:gd name="connsiteX24" fmla="*/ 54184 w 4052181"/>
              <a:gd name="connsiteY24" fmla="*/ 1998494 h 3242268"/>
              <a:gd name="connsiteX25" fmla="*/ 47323 w 4052181"/>
              <a:gd name="connsiteY25" fmla="*/ 2008863 h 3242268"/>
              <a:gd name="connsiteX26" fmla="*/ 40462 w 4052181"/>
              <a:gd name="connsiteY26" fmla="*/ 2019312 h 3242268"/>
              <a:gd name="connsiteX27" fmla="*/ 34721 w 4052181"/>
              <a:gd name="connsiteY27" fmla="*/ 2028326 h 3242268"/>
              <a:gd name="connsiteX28" fmla="*/ 31093 w 4052181"/>
              <a:gd name="connsiteY28" fmla="*/ 2034708 h 3242268"/>
              <a:gd name="connsiteX29" fmla="*/ 24356 w 4052181"/>
              <a:gd name="connsiteY29" fmla="*/ 2047391 h 3242268"/>
              <a:gd name="connsiteX30" fmla="*/ 17974 w 4052181"/>
              <a:gd name="connsiteY30" fmla="*/ 2059995 h 3242268"/>
              <a:gd name="connsiteX31" fmla="*/ 11792 w 4052181"/>
              <a:gd name="connsiteY31" fmla="*/ 2072797 h 3242268"/>
              <a:gd name="connsiteX32" fmla="*/ 5572 w 4052181"/>
              <a:gd name="connsiteY32" fmla="*/ 2086197 h 3242268"/>
              <a:gd name="connsiteX33" fmla="*/ 386 w 4052181"/>
              <a:gd name="connsiteY33" fmla="*/ 2098162 h 3242268"/>
              <a:gd name="connsiteX34" fmla="*/ 0 w 4052181"/>
              <a:gd name="connsiteY34" fmla="*/ 2099080 h 3242268"/>
              <a:gd name="connsiteX35" fmla="*/ 695 w 4052181"/>
              <a:gd name="connsiteY35" fmla="*/ 2102075 h 3242268"/>
              <a:gd name="connsiteX36" fmla="*/ 1690 w 4052181"/>
              <a:gd name="connsiteY36" fmla="*/ 2105864 h 3242268"/>
              <a:gd name="connsiteX37" fmla="*/ 2926 w 4052181"/>
              <a:gd name="connsiteY37" fmla="*/ 2109692 h 3242268"/>
              <a:gd name="connsiteX38" fmla="*/ 4600 w 4052181"/>
              <a:gd name="connsiteY38" fmla="*/ 2114076 h 3242268"/>
              <a:gd name="connsiteX39" fmla="*/ 6514 w 4052181"/>
              <a:gd name="connsiteY39" fmla="*/ 2118784 h 3242268"/>
              <a:gd name="connsiteX40" fmla="*/ 8745 w 4052181"/>
              <a:gd name="connsiteY40" fmla="*/ 2123932 h 3242268"/>
              <a:gd name="connsiteX41" fmla="*/ 10975 w 4052181"/>
              <a:gd name="connsiteY41" fmla="*/ 2128917 h 3242268"/>
              <a:gd name="connsiteX42" fmla="*/ 13328 w 4052181"/>
              <a:gd name="connsiteY42" fmla="*/ 2133903 h 3242268"/>
              <a:gd name="connsiteX43" fmla="*/ 15845 w 4052181"/>
              <a:gd name="connsiteY43" fmla="*/ 2138966 h 3242268"/>
              <a:gd name="connsiteX44" fmla="*/ 18399 w 4052181"/>
              <a:gd name="connsiteY44" fmla="*/ 2144067 h 3242268"/>
              <a:gd name="connsiteX45" fmla="*/ 21069 w 4052181"/>
              <a:gd name="connsiteY45" fmla="*/ 2149254 h 3242268"/>
              <a:gd name="connsiteX46" fmla="*/ 23662 w 4052181"/>
              <a:gd name="connsiteY46" fmla="*/ 2154239 h 3242268"/>
              <a:gd name="connsiteX47" fmla="*/ 26371 w 4052181"/>
              <a:gd name="connsiteY47" fmla="*/ 2159263 h 3242268"/>
              <a:gd name="connsiteX48" fmla="*/ 28840 w 4052181"/>
              <a:gd name="connsiteY48" fmla="*/ 2163848 h 3242268"/>
              <a:gd name="connsiteX49" fmla="*/ 31195 w 4052181"/>
              <a:gd name="connsiteY49" fmla="*/ 2167954 h 3242268"/>
              <a:gd name="connsiteX50" fmla="*/ 33194 w 4052181"/>
              <a:gd name="connsiteY50" fmla="*/ 2171187 h 3242268"/>
              <a:gd name="connsiteX51" fmla="*/ 34113 w 4052181"/>
              <a:gd name="connsiteY51" fmla="*/ 2172492 h 3242268"/>
              <a:gd name="connsiteX52" fmla="*/ 35988 w 4052181"/>
              <a:gd name="connsiteY52" fmla="*/ 2173032 h 3242268"/>
              <a:gd name="connsiteX53" fmla="*/ 67812 w 4052181"/>
              <a:gd name="connsiteY53" fmla="*/ 2186871 h 3242268"/>
              <a:gd name="connsiteX54" fmla="*/ 68121 w 4052181"/>
              <a:gd name="connsiteY54" fmla="*/ 2187103 h 3242268"/>
              <a:gd name="connsiteX55" fmla="*/ 70475 w 4052181"/>
              <a:gd name="connsiteY55" fmla="*/ 2188453 h 3242268"/>
              <a:gd name="connsiteX56" fmla="*/ 74666 w 4052181"/>
              <a:gd name="connsiteY56" fmla="*/ 2188684 h 3242268"/>
              <a:gd name="connsiteX57" fmla="*/ 79929 w 4052181"/>
              <a:gd name="connsiteY57" fmla="*/ 2188915 h 3242268"/>
              <a:gd name="connsiteX58" fmla="*/ 85231 w 4052181"/>
              <a:gd name="connsiteY58" fmla="*/ 2189146 h 3242268"/>
              <a:gd name="connsiteX59" fmla="*/ 90139 w 4052181"/>
              <a:gd name="connsiteY59" fmla="*/ 2189146 h 3242268"/>
              <a:gd name="connsiteX60" fmla="*/ 94168 w 4052181"/>
              <a:gd name="connsiteY60" fmla="*/ 2189146 h 3242268"/>
              <a:gd name="connsiteX61" fmla="*/ 122403 w 4052181"/>
              <a:gd name="connsiteY61" fmla="*/ 2182084 h 3242268"/>
              <a:gd name="connsiteX62" fmla="*/ 128145 w 4052181"/>
              <a:gd name="connsiteY62" fmla="*/ 2180209 h 3242268"/>
              <a:gd name="connsiteX63" fmla="*/ 137078 w 4052181"/>
              <a:gd name="connsiteY63" fmla="*/ 2177138 h 3242268"/>
              <a:gd name="connsiteX64" fmla="*/ 145733 w 4052181"/>
              <a:gd name="connsiteY64" fmla="*/ 2174027 h 3242268"/>
              <a:gd name="connsiteX65" fmla="*/ 154387 w 4052181"/>
              <a:gd name="connsiteY65" fmla="*/ 2170793 h 3242268"/>
              <a:gd name="connsiteX66" fmla="*/ 156423 w 4052181"/>
              <a:gd name="connsiteY66" fmla="*/ 2169999 h 3242268"/>
              <a:gd name="connsiteX67" fmla="*/ 157580 w 4052181"/>
              <a:gd name="connsiteY67" fmla="*/ 2168648 h 3242268"/>
              <a:gd name="connsiteX68" fmla="*/ 162009 w 4052181"/>
              <a:gd name="connsiteY68" fmla="*/ 2163346 h 3242268"/>
              <a:gd name="connsiteX69" fmla="*/ 166594 w 4052181"/>
              <a:gd name="connsiteY69" fmla="*/ 2157844 h 3242268"/>
              <a:gd name="connsiteX70" fmla="*/ 171178 w 4052181"/>
              <a:gd name="connsiteY70" fmla="*/ 2152302 h 3242268"/>
              <a:gd name="connsiteX71" fmla="*/ 175646 w 4052181"/>
              <a:gd name="connsiteY71" fmla="*/ 2146799 h 3242268"/>
              <a:gd name="connsiteX72" fmla="*/ 180030 w 4052181"/>
              <a:gd name="connsiteY72" fmla="*/ 2141335 h 3242268"/>
              <a:gd name="connsiteX73" fmla="*/ 184459 w 4052181"/>
              <a:gd name="connsiteY73" fmla="*/ 2135631 h 3242268"/>
              <a:gd name="connsiteX74" fmla="*/ 187847 w 4052181"/>
              <a:gd name="connsiteY74" fmla="*/ 2131241 h 3242268"/>
              <a:gd name="connsiteX75" fmla="*/ 187894 w 4052181"/>
              <a:gd name="connsiteY75" fmla="*/ 2113414 h 3242268"/>
              <a:gd name="connsiteX76" fmla="*/ 329829 w 4052181"/>
              <a:gd name="connsiteY76" fmla="*/ 1894896 h 3242268"/>
              <a:gd name="connsiteX77" fmla="*/ 577369 w 4052181"/>
              <a:gd name="connsiteY77" fmla="*/ 1549989 h 3242268"/>
              <a:gd name="connsiteX78" fmla="*/ 676991 w 4052181"/>
              <a:gd name="connsiteY78" fmla="*/ 1360067 h 3242268"/>
              <a:gd name="connsiteX79" fmla="*/ 592324 w 4052181"/>
              <a:gd name="connsiteY79" fmla="*/ 1897887 h 3242268"/>
              <a:gd name="connsiteX80" fmla="*/ 507698 w 4052181"/>
              <a:gd name="connsiteY80" fmla="*/ 2435626 h 3242268"/>
              <a:gd name="connsiteX81" fmla="*/ 567958 w 4052181"/>
              <a:gd name="connsiteY81" fmla="*/ 2461390 h 3242268"/>
              <a:gd name="connsiteX82" fmla="*/ 715716 w 4052181"/>
              <a:gd name="connsiteY82" fmla="*/ 2487873 h 3242268"/>
              <a:gd name="connsiteX83" fmla="*/ 813224 w 4052181"/>
              <a:gd name="connsiteY83" fmla="*/ 2596593 h 3242268"/>
              <a:gd name="connsiteX84" fmla="*/ 825428 w 4052181"/>
              <a:gd name="connsiteY84" fmla="*/ 2794771 h 3242268"/>
              <a:gd name="connsiteX85" fmla="*/ 827582 w 4052181"/>
              <a:gd name="connsiteY85" fmla="*/ 2884866 h 3242268"/>
              <a:gd name="connsiteX86" fmla="*/ 727162 w 4052181"/>
              <a:gd name="connsiteY86" fmla="*/ 2852600 h 3242268"/>
              <a:gd name="connsiteX87" fmla="*/ 514638 w 4052181"/>
              <a:gd name="connsiteY87" fmla="*/ 2892005 h 3242268"/>
              <a:gd name="connsiteX88" fmla="*/ 516150 w 4052181"/>
              <a:gd name="connsiteY88" fmla="*/ 3087430 h 3242268"/>
              <a:gd name="connsiteX89" fmla="*/ 903112 w 4052181"/>
              <a:gd name="connsiteY89" fmla="*/ 3002440 h 3242268"/>
              <a:gd name="connsiteX90" fmla="*/ 896969 w 4052181"/>
              <a:gd name="connsiteY90" fmla="*/ 2492379 h 3242268"/>
              <a:gd name="connsiteX91" fmla="*/ 963331 w 4052181"/>
              <a:gd name="connsiteY91" fmla="*/ 2517147 h 3242268"/>
              <a:gd name="connsiteX92" fmla="*/ 1001935 w 4052181"/>
              <a:gd name="connsiteY92" fmla="*/ 2738775 h 3242268"/>
              <a:gd name="connsiteX93" fmla="*/ 1059643 w 4052181"/>
              <a:gd name="connsiteY93" fmla="*/ 3103343 h 3242268"/>
              <a:gd name="connsiteX94" fmla="*/ 1266185 w 4052181"/>
              <a:gd name="connsiteY94" fmla="*/ 3145618 h 3242268"/>
              <a:gd name="connsiteX95" fmla="*/ 1493705 w 4052181"/>
              <a:gd name="connsiteY95" fmla="*/ 3039451 h 3242268"/>
              <a:gd name="connsiteX96" fmla="*/ 1180003 w 4052181"/>
              <a:gd name="connsiteY96" fmla="*/ 2911747 h 3242268"/>
              <a:gd name="connsiteX97" fmla="*/ 1058686 w 4052181"/>
              <a:gd name="connsiteY97" fmla="*/ 2914819 h 3242268"/>
              <a:gd name="connsiteX98" fmla="*/ 1067260 w 4052181"/>
              <a:gd name="connsiteY98" fmla="*/ 2677316 h 3242268"/>
              <a:gd name="connsiteX99" fmla="*/ 1134738 w 4052181"/>
              <a:gd name="connsiteY99" fmla="*/ 2475509 h 3242268"/>
              <a:gd name="connsiteX100" fmla="*/ 1245846 w 4052181"/>
              <a:gd name="connsiteY100" fmla="*/ 2476280 h 3242268"/>
              <a:gd name="connsiteX101" fmla="*/ 1368001 w 4052181"/>
              <a:gd name="connsiteY101" fmla="*/ 2492674 h 3242268"/>
              <a:gd name="connsiteX102" fmla="*/ 1450713 w 4052181"/>
              <a:gd name="connsiteY102" fmla="*/ 2511816 h 3242268"/>
              <a:gd name="connsiteX103" fmla="*/ 1266544 w 4052181"/>
              <a:gd name="connsiteY103" fmla="*/ 1651706 h 3242268"/>
              <a:gd name="connsiteX104" fmla="*/ 1239744 w 4052181"/>
              <a:gd name="connsiteY104" fmla="*/ 1524359 h 3242268"/>
              <a:gd name="connsiteX105" fmla="*/ 1424113 w 4052181"/>
              <a:gd name="connsiteY105" fmla="*/ 1696772 h 3242268"/>
              <a:gd name="connsiteX106" fmla="*/ 1670536 w 4052181"/>
              <a:gd name="connsiteY106" fmla="*/ 1929050 h 3242268"/>
              <a:gd name="connsiteX107" fmla="*/ 1705710 w 4052181"/>
              <a:gd name="connsiteY107" fmla="*/ 2014278 h 3242268"/>
              <a:gd name="connsiteX108" fmla="*/ 1761663 w 4052181"/>
              <a:gd name="connsiteY108" fmla="*/ 2157419 h 3242268"/>
              <a:gd name="connsiteX109" fmla="*/ 2043740 w 4052181"/>
              <a:gd name="connsiteY109" fmla="*/ 2147607 h 3242268"/>
              <a:gd name="connsiteX110" fmla="*/ 2172276 w 4052181"/>
              <a:gd name="connsiteY110" fmla="*/ 1927973 h 3242268"/>
              <a:gd name="connsiteX111" fmla="*/ 2406655 w 4052181"/>
              <a:gd name="connsiteY111" fmla="*/ 1548129 h 3242268"/>
              <a:gd name="connsiteX112" fmla="*/ 2538501 w 4052181"/>
              <a:gd name="connsiteY112" fmla="*/ 1311464 h 3242268"/>
              <a:gd name="connsiteX113" fmla="*/ 2499258 w 4052181"/>
              <a:gd name="connsiteY113" fmla="*/ 1562645 h 3242268"/>
              <a:gd name="connsiteX114" fmla="*/ 2411121 w 4052181"/>
              <a:gd name="connsiteY114" fmla="*/ 2170977 h 3242268"/>
              <a:gd name="connsiteX115" fmla="*/ 2378339 w 4052181"/>
              <a:gd name="connsiteY115" fmla="*/ 2516442 h 3242268"/>
              <a:gd name="connsiteX116" fmla="*/ 2452996 w 4052181"/>
              <a:gd name="connsiteY116" fmla="*/ 2527890 h 3242268"/>
              <a:gd name="connsiteX117" fmla="*/ 2711105 w 4052181"/>
              <a:gd name="connsiteY117" fmla="*/ 2802042 h 3242268"/>
              <a:gd name="connsiteX118" fmla="*/ 2735671 w 4052181"/>
              <a:gd name="connsiteY118" fmla="*/ 3023393 h 3242268"/>
              <a:gd name="connsiteX119" fmla="*/ 2649329 w 4052181"/>
              <a:gd name="connsiteY119" fmla="*/ 2986462 h 3242268"/>
              <a:gd name="connsiteX120" fmla="*/ 2547594 w 4052181"/>
              <a:gd name="connsiteY120" fmla="*/ 2957146 h 3242268"/>
              <a:gd name="connsiteX121" fmla="*/ 2450006 w 4052181"/>
              <a:gd name="connsiteY121" fmla="*/ 2940717 h 3242268"/>
              <a:gd name="connsiteX122" fmla="*/ 2298896 w 4052181"/>
              <a:gd name="connsiteY122" fmla="*/ 2915470 h 3242268"/>
              <a:gd name="connsiteX123" fmla="*/ 2304638 w 4052181"/>
              <a:gd name="connsiteY123" fmla="*/ 2959540 h 3242268"/>
              <a:gd name="connsiteX124" fmla="*/ 2299452 w 4052181"/>
              <a:gd name="connsiteY124" fmla="*/ 3019644 h 3242268"/>
              <a:gd name="connsiteX125" fmla="*/ 2367768 w 4052181"/>
              <a:gd name="connsiteY125" fmla="*/ 3200910 h 3242268"/>
              <a:gd name="connsiteX126" fmla="*/ 2712537 w 4052181"/>
              <a:gd name="connsiteY126" fmla="*/ 3173751 h 3242268"/>
              <a:gd name="connsiteX127" fmla="*/ 2771800 w 4052181"/>
              <a:gd name="connsiteY127" fmla="*/ 2858198 h 3242268"/>
              <a:gd name="connsiteX128" fmla="*/ 2763703 w 4052181"/>
              <a:gd name="connsiteY128" fmla="*/ 2661057 h 3242268"/>
              <a:gd name="connsiteX129" fmla="*/ 2840713 w 4052181"/>
              <a:gd name="connsiteY129" fmla="*/ 2608214 h 3242268"/>
              <a:gd name="connsiteX130" fmla="*/ 2929208 w 4052181"/>
              <a:gd name="connsiteY130" fmla="*/ 2480230 h 3242268"/>
              <a:gd name="connsiteX131" fmla="*/ 2980177 w 4052181"/>
              <a:gd name="connsiteY131" fmla="*/ 2333341 h 3242268"/>
              <a:gd name="connsiteX132" fmla="*/ 3011682 w 4052181"/>
              <a:gd name="connsiteY132" fmla="*/ 2372624 h 3242268"/>
              <a:gd name="connsiteX133" fmla="*/ 3117645 w 4052181"/>
              <a:gd name="connsiteY133" fmla="*/ 2602349 h 3242268"/>
              <a:gd name="connsiteX134" fmla="*/ 3175233 w 4052181"/>
              <a:gd name="connsiteY134" fmla="*/ 2815244 h 3242268"/>
              <a:gd name="connsiteX135" fmla="*/ 3122231 w 4052181"/>
              <a:gd name="connsiteY135" fmla="*/ 3025905 h 3242268"/>
              <a:gd name="connsiteX136" fmla="*/ 3152262 w 4052181"/>
              <a:gd name="connsiteY136" fmla="*/ 3171639 h 3242268"/>
              <a:gd name="connsiteX137" fmla="*/ 3354377 w 4052181"/>
              <a:gd name="connsiteY137" fmla="*/ 3242269 h 3242268"/>
              <a:gd name="connsiteX138" fmla="*/ 3450490 w 4052181"/>
              <a:gd name="connsiteY138" fmla="*/ 3236125 h 3242268"/>
              <a:gd name="connsiteX139" fmla="*/ 3515496 w 4052181"/>
              <a:gd name="connsiteY139" fmla="*/ 3212354 h 3242268"/>
              <a:gd name="connsiteX140" fmla="*/ 3582575 w 4052181"/>
              <a:gd name="connsiteY140" fmla="*/ 3023749 h 3242268"/>
              <a:gd name="connsiteX141" fmla="*/ 3513741 w 4052181"/>
              <a:gd name="connsiteY141" fmla="*/ 2973057 h 3242268"/>
              <a:gd name="connsiteX142" fmla="*/ 3480281 w 4052181"/>
              <a:gd name="connsiteY142" fmla="*/ 2956068 h 3242268"/>
              <a:gd name="connsiteX143" fmla="*/ 3337748 w 4052181"/>
              <a:gd name="connsiteY143" fmla="*/ 2903382 h 3242268"/>
              <a:gd name="connsiteX144" fmla="*/ 3222652 w 4052181"/>
              <a:gd name="connsiteY144" fmla="*/ 2901191 h 3242268"/>
              <a:gd name="connsiteX145" fmla="*/ 3241435 w 4052181"/>
              <a:gd name="connsiteY145" fmla="*/ 2778750 h 3242268"/>
              <a:gd name="connsiteX146" fmla="*/ 3428237 w 4052181"/>
              <a:gd name="connsiteY146" fmla="*/ 2579019 h 3242268"/>
              <a:gd name="connsiteX147" fmla="*/ 3570332 w 4052181"/>
              <a:gd name="connsiteY147" fmla="*/ 2547112 h 3242268"/>
              <a:gd name="connsiteX148" fmla="*/ 3550431 w 4052181"/>
              <a:gd name="connsiteY148" fmla="*/ 2398667 h 3242268"/>
              <a:gd name="connsiteX149" fmla="*/ 3410689 w 4052181"/>
              <a:gd name="connsiteY149" fmla="*/ 1844338 h 3242268"/>
              <a:gd name="connsiteX150" fmla="*/ 3299941 w 4052181"/>
              <a:gd name="connsiteY150" fmla="*/ 1366940 h 3242268"/>
              <a:gd name="connsiteX151" fmla="*/ 3508597 w 4052181"/>
              <a:gd name="connsiteY151" fmla="*/ 1595788 h 3242268"/>
              <a:gd name="connsiteX152" fmla="*/ 3742457 w 4052181"/>
              <a:gd name="connsiteY152" fmla="*/ 1958841 h 3242268"/>
              <a:gd name="connsiteX153" fmla="*/ 3854084 w 4052181"/>
              <a:gd name="connsiteY153" fmla="*/ 2197100 h 3242268"/>
              <a:gd name="connsiteX154" fmla="*/ 3975480 w 4052181"/>
              <a:gd name="connsiteY154" fmla="*/ 2403495 h 3242268"/>
              <a:gd name="connsiteX155" fmla="*/ 4051254 w 4052181"/>
              <a:gd name="connsiteY155" fmla="*/ 2347938 h 3242268"/>
              <a:gd name="connsiteX156" fmla="*/ 3941342 w 4052181"/>
              <a:gd name="connsiteY156" fmla="*/ 2145094 h 3242268"/>
              <a:gd name="connsiteX157" fmla="*/ 3613801 w 4052181"/>
              <a:gd name="connsiteY157" fmla="*/ 1666221 h 3242268"/>
              <a:gd name="connsiteX158" fmla="*/ 3381695 w 4052181"/>
              <a:gd name="connsiteY158" fmla="*/ 1320716 h 3242268"/>
              <a:gd name="connsiteX159" fmla="*/ 3328215 w 4052181"/>
              <a:gd name="connsiteY159" fmla="*/ 1231300 h 3242268"/>
              <a:gd name="connsiteX160" fmla="*/ 3376750 w 4052181"/>
              <a:gd name="connsiteY160" fmla="*/ 1084172 h 3242268"/>
              <a:gd name="connsiteX161" fmla="*/ 3475456 w 4052181"/>
              <a:gd name="connsiteY161" fmla="*/ 979638 h 3242268"/>
              <a:gd name="connsiteX162" fmla="*/ 3587560 w 4052181"/>
              <a:gd name="connsiteY162" fmla="*/ 924161 h 3242268"/>
              <a:gd name="connsiteX163" fmla="*/ 3662017 w 4052181"/>
              <a:gd name="connsiteY163" fmla="*/ 573392 h 3242268"/>
              <a:gd name="connsiteX164" fmla="*/ 3608776 w 4052181"/>
              <a:gd name="connsiteY164" fmla="*/ 530758 h 3242268"/>
              <a:gd name="connsiteX165" fmla="*/ 3631230 w 4052181"/>
              <a:gd name="connsiteY165" fmla="*/ 503997 h 3242268"/>
              <a:gd name="connsiteX166" fmla="*/ 3557251 w 4052181"/>
              <a:gd name="connsiteY166" fmla="*/ 481983 h 3242268"/>
              <a:gd name="connsiteX167" fmla="*/ 3535317 w 4052181"/>
              <a:gd name="connsiteY167" fmla="*/ 460446 h 3242268"/>
              <a:gd name="connsiteX168" fmla="*/ 3540619 w 4052181"/>
              <a:gd name="connsiteY168" fmla="*/ 381038 h 3242268"/>
              <a:gd name="connsiteX169" fmla="*/ 3496271 w 4052181"/>
              <a:gd name="connsiteY169" fmla="*/ 400899 h 3242268"/>
              <a:gd name="connsiteX170" fmla="*/ 3453479 w 4052181"/>
              <a:gd name="connsiteY170" fmla="*/ 404812 h 3242268"/>
              <a:gd name="connsiteX171" fmla="*/ 3439840 w 4052181"/>
              <a:gd name="connsiteY171" fmla="*/ 332066 h 3242268"/>
              <a:gd name="connsiteX172" fmla="*/ 3401275 w 4052181"/>
              <a:gd name="connsiteY172" fmla="*/ 291305 h 3242268"/>
              <a:gd name="connsiteX173" fmla="*/ 3295831 w 4052181"/>
              <a:gd name="connsiteY173" fmla="*/ 229606 h 3242268"/>
              <a:gd name="connsiteX174" fmla="*/ 3235131 w 4052181"/>
              <a:gd name="connsiteY174" fmla="*/ 189524 h 3242268"/>
              <a:gd name="connsiteX175" fmla="*/ 3146198 w 4052181"/>
              <a:gd name="connsiteY175" fmla="*/ 168984 h 3242268"/>
              <a:gd name="connsiteX176" fmla="*/ 3112060 w 4052181"/>
              <a:gd name="connsiteY176" fmla="*/ 122401 h 3242268"/>
              <a:gd name="connsiteX177" fmla="*/ 3065479 w 4052181"/>
              <a:gd name="connsiteY177" fmla="*/ 156621 h 3242268"/>
              <a:gd name="connsiteX178" fmla="*/ 3032418 w 4052181"/>
              <a:gd name="connsiteY178" fmla="*/ 192875 h 3242268"/>
              <a:gd name="connsiteX179" fmla="*/ 3009606 w 4052181"/>
              <a:gd name="connsiteY179" fmla="*/ 161765 h 3242268"/>
              <a:gd name="connsiteX180" fmla="*/ 2973394 w 4052181"/>
              <a:gd name="connsiteY180" fmla="*/ 128703 h 3242268"/>
              <a:gd name="connsiteX181" fmla="*/ 2928569 w 4052181"/>
              <a:gd name="connsiteY181" fmla="*/ 151516 h 3242268"/>
              <a:gd name="connsiteX182" fmla="*/ 2842865 w 4052181"/>
              <a:gd name="connsiteY182" fmla="*/ 149200 h 3242268"/>
              <a:gd name="connsiteX183" fmla="*/ 2734748 w 4052181"/>
              <a:gd name="connsiteY183" fmla="*/ 149200 h 3242268"/>
              <a:gd name="connsiteX184" fmla="*/ 2671936 w 4052181"/>
              <a:gd name="connsiteY184" fmla="*/ 140107 h 3242268"/>
              <a:gd name="connsiteX185" fmla="*/ 2598396 w 4052181"/>
              <a:gd name="connsiteY185" fmla="*/ 171574 h 3242268"/>
              <a:gd name="connsiteX186" fmla="*/ 2556002 w 4052181"/>
              <a:gd name="connsiteY186" fmla="*/ 187249 h 3242268"/>
              <a:gd name="connsiteX187" fmla="*/ 2507547 w 4052181"/>
              <a:gd name="connsiteY187" fmla="*/ 247471 h 3242268"/>
              <a:gd name="connsiteX188" fmla="*/ 2480190 w 4052181"/>
              <a:gd name="connsiteY188" fmla="*/ 261430 h 3242268"/>
              <a:gd name="connsiteX189" fmla="*/ 2427267 w 4052181"/>
              <a:gd name="connsiteY189" fmla="*/ 318064 h 3242268"/>
              <a:gd name="connsiteX190" fmla="*/ 2407447 w 4052181"/>
              <a:gd name="connsiteY190" fmla="*/ 361217 h 3242268"/>
              <a:gd name="connsiteX191" fmla="*/ 2332392 w 4052181"/>
              <a:gd name="connsiteY191" fmla="*/ 446566 h 3242268"/>
              <a:gd name="connsiteX192" fmla="*/ 2279510 w 4052181"/>
              <a:gd name="connsiteY192" fmla="*/ 517877 h 3242268"/>
              <a:gd name="connsiteX193" fmla="*/ 2197316 w 4052181"/>
              <a:gd name="connsiteY193" fmla="*/ 574590 h 3242268"/>
              <a:gd name="connsiteX194" fmla="*/ 2218213 w 4052181"/>
              <a:gd name="connsiteY194" fmla="*/ 726345 h 3242268"/>
              <a:gd name="connsiteX195" fmla="*/ 2352093 w 4052181"/>
              <a:gd name="connsiteY195" fmla="*/ 841206 h 3242268"/>
              <a:gd name="connsiteX196" fmla="*/ 2493590 w 4052181"/>
              <a:gd name="connsiteY196" fmla="*/ 955949 h 3242268"/>
              <a:gd name="connsiteX197" fmla="*/ 2563381 w 4052181"/>
              <a:gd name="connsiteY197" fmla="*/ 1044568 h 3242268"/>
              <a:gd name="connsiteX198" fmla="*/ 2440588 w 4052181"/>
              <a:gd name="connsiteY198" fmla="*/ 1317487 h 3242268"/>
              <a:gd name="connsiteX199" fmla="*/ 2170874 w 4052181"/>
              <a:gd name="connsiteY199" fmla="*/ 1798910 h 3242268"/>
              <a:gd name="connsiteX200" fmla="*/ 1937213 w 4052181"/>
              <a:gd name="connsiteY200" fmla="*/ 2002593 h 3242268"/>
              <a:gd name="connsiteX201" fmla="*/ 1755636 w 4052181"/>
              <a:gd name="connsiteY201" fmla="*/ 1929367 h 3242268"/>
              <a:gd name="connsiteX202" fmla="*/ 1285801 w 4052181"/>
              <a:gd name="connsiteY202" fmla="*/ 1459189 h 3242268"/>
              <a:gd name="connsiteX203" fmla="*/ 1197146 w 4052181"/>
              <a:gd name="connsiteY203" fmla="*/ 1345205 h 3242268"/>
              <a:gd name="connsiteX204" fmla="*/ 1273318 w 4052181"/>
              <a:gd name="connsiteY204" fmla="*/ 1271382 h 3242268"/>
              <a:gd name="connsiteX205" fmla="*/ 1451186 w 4052181"/>
              <a:gd name="connsiteY205" fmla="*/ 1117832 h 3242268"/>
              <a:gd name="connsiteX206" fmla="*/ 1473958 w 4052181"/>
              <a:gd name="connsiteY206" fmla="*/ 834945 h 3242268"/>
              <a:gd name="connsiteX207" fmla="*/ 1390129 w 4052181"/>
              <a:gd name="connsiteY207" fmla="*/ 696551 h 3242268"/>
              <a:gd name="connsiteX208" fmla="*/ 1093855 w 4052181"/>
              <a:gd name="connsiteY208" fmla="*/ 446047 h 3242268"/>
              <a:gd name="connsiteX209" fmla="*/ 1019877 w 4052181"/>
              <a:gd name="connsiteY209" fmla="*/ 383871 h 3242268"/>
              <a:gd name="connsiteX210" fmla="*/ 829406 w 4052181"/>
              <a:gd name="connsiteY210" fmla="*/ 253933 h 3242268"/>
              <a:gd name="connsiteX211" fmla="*/ 632514 w 4052181"/>
              <a:gd name="connsiteY211" fmla="*/ 166231 h 3242268"/>
              <a:gd name="connsiteX212" fmla="*/ 298274 w 4052181"/>
              <a:gd name="connsiteY212" fmla="*/ 318 h 3242268"/>
              <a:gd name="connsiteX213" fmla="*/ 341289 w 4052181"/>
              <a:gd name="connsiteY213" fmla="*/ 56042 h 3242268"/>
              <a:gd name="connsiteX214" fmla="*/ 358677 w 4052181"/>
              <a:gd name="connsiteY214" fmla="*/ 57515 h 3242268"/>
              <a:gd name="connsiteX215" fmla="*/ 643226 w 4052181"/>
              <a:gd name="connsiteY215" fmla="*/ 239898 h 3242268"/>
              <a:gd name="connsiteX216" fmla="*/ 562070 w 4052181"/>
              <a:gd name="connsiteY216" fmla="*/ 200293 h 3242268"/>
              <a:gd name="connsiteX217" fmla="*/ 158277 w 4052181"/>
              <a:gd name="connsiteY217" fmla="*/ 258243 h 3242268"/>
              <a:gd name="connsiteX218" fmla="*/ 207130 w 4052181"/>
              <a:gd name="connsiteY218" fmla="*/ 585123 h 3242268"/>
              <a:gd name="connsiteX219" fmla="*/ 274090 w 4052181"/>
              <a:gd name="connsiteY219" fmla="*/ 1008598 h 3242268"/>
              <a:gd name="connsiteX220" fmla="*/ 176981 w 4052181"/>
              <a:gd name="connsiteY220" fmla="*/ 738911 h 3242268"/>
              <a:gd name="connsiteX221" fmla="*/ 102165 w 4052181"/>
              <a:gd name="connsiteY221" fmla="*/ 305146 h 3242268"/>
              <a:gd name="connsiteX222" fmla="*/ 197320 w 4052181"/>
              <a:gd name="connsiteY222" fmla="*/ 92490 h 3242268"/>
              <a:gd name="connsiteX223" fmla="*/ 341289 w 4052181"/>
              <a:gd name="connsiteY223" fmla="*/ 56039 h 3242268"/>
              <a:gd name="connsiteX224" fmla="*/ 313134 w 4052181"/>
              <a:gd name="connsiteY224" fmla="*/ 165081 h 3242268"/>
              <a:gd name="connsiteX225" fmla="*/ 345916 w 4052181"/>
              <a:gd name="connsiteY225" fmla="*/ 167990 h 3242268"/>
              <a:gd name="connsiteX226" fmla="*/ 408608 w 4052181"/>
              <a:gd name="connsiteY226" fmla="*/ 182706 h 3242268"/>
              <a:gd name="connsiteX227" fmla="*/ 553535 w 4052181"/>
              <a:gd name="connsiteY227" fmla="*/ 252661 h 3242268"/>
              <a:gd name="connsiteX228" fmla="*/ 421689 w 4052181"/>
              <a:gd name="connsiteY228" fmla="*/ 212779 h 3242268"/>
              <a:gd name="connsiteX229" fmla="*/ 249205 w 4052181"/>
              <a:gd name="connsiteY229" fmla="*/ 364332 h 3242268"/>
              <a:gd name="connsiteX230" fmla="*/ 223561 w 4052181"/>
              <a:gd name="connsiteY230" fmla="*/ 346425 h 3242268"/>
              <a:gd name="connsiteX231" fmla="*/ 250800 w 4052181"/>
              <a:gd name="connsiteY231" fmla="*/ 202729 h 3242268"/>
              <a:gd name="connsiteX232" fmla="*/ 313134 w 4052181"/>
              <a:gd name="connsiteY232" fmla="*/ 165078 h 3242268"/>
              <a:gd name="connsiteX233" fmla="*/ 2845002 w 4052181"/>
              <a:gd name="connsiteY233" fmla="*/ 233361 h 3242268"/>
              <a:gd name="connsiteX234" fmla="*/ 2964923 w 4052181"/>
              <a:gd name="connsiteY234" fmla="*/ 243090 h 3242268"/>
              <a:gd name="connsiteX235" fmla="*/ 3366642 w 4052181"/>
              <a:gd name="connsiteY235" fmla="*/ 400908 h 3242268"/>
              <a:gd name="connsiteX236" fmla="*/ 3413143 w 4052181"/>
              <a:gd name="connsiteY236" fmla="*/ 940243 h 3242268"/>
              <a:gd name="connsiteX237" fmla="*/ 3046679 w 4052181"/>
              <a:gd name="connsiteY237" fmla="*/ 1120035 h 3242268"/>
              <a:gd name="connsiteX238" fmla="*/ 2611541 w 4052181"/>
              <a:gd name="connsiteY238" fmla="*/ 1004015 h 3242268"/>
              <a:gd name="connsiteX239" fmla="*/ 2436703 w 4052181"/>
              <a:gd name="connsiteY239" fmla="*/ 588874 h 3242268"/>
              <a:gd name="connsiteX240" fmla="*/ 2667613 w 4052181"/>
              <a:gd name="connsiteY240" fmla="*/ 258686 h 3242268"/>
              <a:gd name="connsiteX241" fmla="*/ 2845002 w 4052181"/>
              <a:gd name="connsiteY241" fmla="*/ 233361 h 3242268"/>
              <a:gd name="connsiteX242" fmla="*/ 402467 w 4052181"/>
              <a:gd name="connsiteY242" fmla="*/ 284171 h 3242268"/>
              <a:gd name="connsiteX243" fmla="*/ 402467 w 4052181"/>
              <a:gd name="connsiteY243" fmla="*/ 284171 h 3242268"/>
              <a:gd name="connsiteX244" fmla="*/ 411958 w 4052181"/>
              <a:gd name="connsiteY244" fmla="*/ 284481 h 3242268"/>
              <a:gd name="connsiteX245" fmla="*/ 473654 w 4052181"/>
              <a:gd name="connsiteY245" fmla="*/ 308450 h 3242268"/>
              <a:gd name="connsiteX246" fmla="*/ 453075 w 4052181"/>
              <a:gd name="connsiteY246" fmla="*/ 348891 h 3242268"/>
              <a:gd name="connsiteX247" fmla="*/ 382326 w 4052181"/>
              <a:gd name="connsiteY247" fmla="*/ 569881 h 3242268"/>
              <a:gd name="connsiteX248" fmla="*/ 363742 w 4052181"/>
              <a:gd name="connsiteY248" fmla="*/ 693319 h 3242268"/>
              <a:gd name="connsiteX249" fmla="*/ 328927 w 4052181"/>
              <a:gd name="connsiteY249" fmla="*/ 447522 h 3242268"/>
              <a:gd name="connsiteX250" fmla="*/ 402467 w 4052181"/>
              <a:gd name="connsiteY250" fmla="*/ 284162 h 3242268"/>
              <a:gd name="connsiteX251" fmla="*/ 2866020 w 4052181"/>
              <a:gd name="connsiteY251" fmla="*/ 415385 h 3242268"/>
              <a:gd name="connsiteX252" fmla="*/ 2829688 w 4052181"/>
              <a:gd name="connsiteY252" fmla="*/ 436803 h 3242268"/>
              <a:gd name="connsiteX253" fmla="*/ 2865939 w 4052181"/>
              <a:gd name="connsiteY253" fmla="*/ 469905 h 3242268"/>
              <a:gd name="connsiteX254" fmla="*/ 2910446 w 4052181"/>
              <a:gd name="connsiteY254" fmla="*/ 449206 h 3242268"/>
              <a:gd name="connsiteX255" fmla="*/ 2874195 w 4052181"/>
              <a:gd name="connsiteY255" fmla="*/ 416103 h 3242268"/>
              <a:gd name="connsiteX256" fmla="*/ 2866020 w 4052181"/>
              <a:gd name="connsiteY256" fmla="*/ 415408 h 3242268"/>
              <a:gd name="connsiteX257" fmla="*/ 2972063 w 4052181"/>
              <a:gd name="connsiteY257" fmla="*/ 431657 h 3242268"/>
              <a:gd name="connsiteX258" fmla="*/ 2950806 w 4052181"/>
              <a:gd name="connsiteY258" fmla="*/ 455428 h 3242268"/>
              <a:gd name="connsiteX259" fmla="*/ 2988613 w 4052181"/>
              <a:gd name="connsiteY259" fmla="*/ 488729 h 3242268"/>
              <a:gd name="connsiteX260" fmla="*/ 3018084 w 4052181"/>
              <a:gd name="connsiteY260" fmla="*/ 465718 h 3242268"/>
              <a:gd name="connsiteX261" fmla="*/ 2980238 w 4052181"/>
              <a:gd name="connsiteY261" fmla="*/ 432376 h 3242268"/>
              <a:gd name="connsiteX262" fmla="*/ 2972063 w 4052181"/>
              <a:gd name="connsiteY262" fmla="*/ 431681 h 3242268"/>
              <a:gd name="connsiteX263" fmla="*/ 429585 w 4052181"/>
              <a:gd name="connsiteY263" fmla="*/ 490365 h 3242268"/>
              <a:gd name="connsiteX264" fmla="*/ 470982 w 4052181"/>
              <a:gd name="connsiteY264" fmla="*/ 550507 h 3242268"/>
              <a:gd name="connsiteX265" fmla="*/ 488050 w 4052181"/>
              <a:gd name="connsiteY265" fmla="*/ 710916 h 3242268"/>
              <a:gd name="connsiteX266" fmla="*/ 449206 w 4052181"/>
              <a:gd name="connsiteY266" fmla="*/ 605147 h 3242268"/>
              <a:gd name="connsiteX267" fmla="*/ 429585 w 4052181"/>
              <a:gd name="connsiteY267" fmla="*/ 490365 h 3242268"/>
              <a:gd name="connsiteX268" fmla="*/ 884823 w 4052181"/>
              <a:gd name="connsiteY268" fmla="*/ 496346 h 3242268"/>
              <a:gd name="connsiteX269" fmla="*/ 942013 w 4052181"/>
              <a:gd name="connsiteY269" fmla="*/ 549630 h 3242268"/>
              <a:gd name="connsiteX270" fmla="*/ 1097029 w 4052181"/>
              <a:gd name="connsiteY270" fmla="*/ 683315 h 3242268"/>
              <a:gd name="connsiteX271" fmla="*/ 1019541 w 4052181"/>
              <a:gd name="connsiteY271" fmla="*/ 667522 h 3242268"/>
              <a:gd name="connsiteX272" fmla="*/ 884823 w 4052181"/>
              <a:gd name="connsiteY272" fmla="*/ 496346 h 3242268"/>
              <a:gd name="connsiteX273" fmla="*/ 1120359 w 4052181"/>
              <a:gd name="connsiteY273" fmla="*/ 506356 h 3242268"/>
              <a:gd name="connsiteX274" fmla="*/ 1125028 w 4052181"/>
              <a:gd name="connsiteY274" fmla="*/ 506587 h 3242268"/>
              <a:gd name="connsiteX275" fmla="*/ 1188319 w 4052181"/>
              <a:gd name="connsiteY275" fmla="*/ 542958 h 3242268"/>
              <a:gd name="connsiteX276" fmla="*/ 1197772 w 4052181"/>
              <a:gd name="connsiteY276" fmla="*/ 571116 h 3242268"/>
              <a:gd name="connsiteX277" fmla="*/ 1134481 w 4052181"/>
              <a:gd name="connsiteY277" fmla="*/ 534703 h 3242268"/>
              <a:gd name="connsiteX278" fmla="*/ 1120363 w 4052181"/>
              <a:gd name="connsiteY278" fmla="*/ 506386 h 3242268"/>
              <a:gd name="connsiteX279" fmla="*/ 1008175 w 4052181"/>
              <a:gd name="connsiteY279" fmla="*/ 517763 h 3242268"/>
              <a:gd name="connsiteX280" fmla="*/ 1015676 w 4052181"/>
              <a:gd name="connsiteY280" fmla="*/ 521151 h 3242268"/>
              <a:gd name="connsiteX281" fmla="*/ 1302578 w 4052181"/>
              <a:gd name="connsiteY281" fmla="*/ 685429 h 3242268"/>
              <a:gd name="connsiteX282" fmla="*/ 1342379 w 4052181"/>
              <a:gd name="connsiteY282" fmla="*/ 703854 h 3242268"/>
              <a:gd name="connsiteX283" fmla="*/ 1136076 w 4052181"/>
              <a:gd name="connsiteY283" fmla="*/ 644348 h 3242268"/>
              <a:gd name="connsiteX284" fmla="*/ 1007300 w 4052181"/>
              <a:gd name="connsiteY284" fmla="*/ 538340 h 3242268"/>
              <a:gd name="connsiteX285" fmla="*/ 1008180 w 4052181"/>
              <a:gd name="connsiteY285" fmla="*/ 517761 h 3242268"/>
              <a:gd name="connsiteX286" fmla="*/ 2534012 w 4052181"/>
              <a:gd name="connsiteY286" fmla="*/ 571206 h 3242268"/>
              <a:gd name="connsiteX287" fmla="*/ 2534012 w 4052181"/>
              <a:gd name="connsiteY287" fmla="*/ 571206 h 3242268"/>
              <a:gd name="connsiteX288" fmla="*/ 2512517 w 4052181"/>
              <a:gd name="connsiteY288" fmla="*/ 573560 h 3242268"/>
              <a:gd name="connsiteX289" fmla="*/ 2471320 w 4052181"/>
              <a:gd name="connsiteY289" fmla="*/ 617630 h 3242268"/>
              <a:gd name="connsiteX290" fmla="*/ 2782748 w 4052181"/>
              <a:gd name="connsiteY290" fmla="*/ 1036440 h 3242268"/>
              <a:gd name="connsiteX291" fmla="*/ 3074955 w 4052181"/>
              <a:gd name="connsiteY291" fmla="*/ 1081386 h 3242268"/>
              <a:gd name="connsiteX292" fmla="*/ 3308695 w 4052181"/>
              <a:gd name="connsiteY292" fmla="*/ 904388 h 3242268"/>
              <a:gd name="connsiteX293" fmla="*/ 3367958 w 4052181"/>
              <a:gd name="connsiteY293" fmla="*/ 807273 h 3242268"/>
              <a:gd name="connsiteX294" fmla="*/ 3364408 w 4052181"/>
              <a:gd name="connsiteY294" fmla="*/ 655957 h 3242268"/>
              <a:gd name="connsiteX295" fmla="*/ 3291466 w 4052181"/>
              <a:gd name="connsiteY295" fmla="*/ 766193 h 3242268"/>
              <a:gd name="connsiteX296" fmla="*/ 3111804 w 4052181"/>
              <a:gd name="connsiteY296" fmla="*/ 1000345 h 3242268"/>
              <a:gd name="connsiteX297" fmla="*/ 2776127 w 4052181"/>
              <a:gd name="connsiteY297" fmla="*/ 965049 h 3242268"/>
              <a:gd name="connsiteX298" fmla="*/ 2603164 w 4052181"/>
              <a:gd name="connsiteY298" fmla="*/ 655838 h 3242268"/>
              <a:gd name="connsiteX299" fmla="*/ 2534012 w 4052181"/>
              <a:gd name="connsiteY299" fmla="*/ 571167 h 3242268"/>
              <a:gd name="connsiteX300" fmla="*/ 785361 w 4052181"/>
              <a:gd name="connsiteY300" fmla="*/ 602234 h 3242268"/>
              <a:gd name="connsiteX301" fmla="*/ 792183 w 4052181"/>
              <a:gd name="connsiteY301" fmla="*/ 611327 h 3242268"/>
              <a:gd name="connsiteX302" fmla="*/ 573238 w 4052181"/>
              <a:gd name="connsiteY302" fmla="*/ 721803 h 3242268"/>
              <a:gd name="connsiteX303" fmla="*/ 566856 w 4052181"/>
              <a:gd name="connsiteY303" fmla="*/ 688579 h 3242268"/>
              <a:gd name="connsiteX304" fmla="*/ 636288 w 4052181"/>
              <a:gd name="connsiteY304" fmla="*/ 655040 h 3242268"/>
              <a:gd name="connsiteX305" fmla="*/ 742849 w 4052181"/>
              <a:gd name="connsiteY305" fmla="*/ 618945 h 3242268"/>
              <a:gd name="connsiteX306" fmla="*/ 785362 w 4052181"/>
              <a:gd name="connsiteY306" fmla="*/ 602234 h 3242268"/>
              <a:gd name="connsiteX307" fmla="*/ 865801 w 4052181"/>
              <a:gd name="connsiteY307" fmla="*/ 648818 h 3242268"/>
              <a:gd name="connsiteX308" fmla="*/ 873618 w 4052181"/>
              <a:gd name="connsiteY308" fmla="*/ 649658 h 3242268"/>
              <a:gd name="connsiteX309" fmla="*/ 1037886 w 4052181"/>
              <a:gd name="connsiteY309" fmla="*/ 736882 h 3242268"/>
              <a:gd name="connsiteX310" fmla="*/ 1295675 w 4052181"/>
              <a:gd name="connsiteY310" fmla="*/ 875354 h 3242268"/>
              <a:gd name="connsiteX311" fmla="*/ 1368098 w 4052181"/>
              <a:gd name="connsiteY311" fmla="*/ 986788 h 3242268"/>
              <a:gd name="connsiteX312" fmla="*/ 1168416 w 4052181"/>
              <a:gd name="connsiteY312" fmla="*/ 1277971 h 3242268"/>
              <a:gd name="connsiteX313" fmla="*/ 1106082 w 4052181"/>
              <a:gd name="connsiteY313" fmla="*/ 1244390 h 3242268"/>
              <a:gd name="connsiteX314" fmla="*/ 1207738 w 4052181"/>
              <a:gd name="connsiteY314" fmla="*/ 1134034 h 3242268"/>
              <a:gd name="connsiteX315" fmla="*/ 1260421 w 4052181"/>
              <a:gd name="connsiteY315" fmla="*/ 1059693 h 3242268"/>
              <a:gd name="connsiteX316" fmla="*/ 1219384 w 4052181"/>
              <a:gd name="connsiteY316" fmla="*/ 911490 h 3242268"/>
              <a:gd name="connsiteX317" fmla="*/ 1154936 w 4052181"/>
              <a:gd name="connsiteY317" fmla="*/ 1029583 h 3242268"/>
              <a:gd name="connsiteX318" fmla="*/ 738063 w 4052181"/>
              <a:gd name="connsiteY318" fmla="*/ 1144604 h 3242268"/>
              <a:gd name="connsiteX319" fmla="*/ 690126 w 4052181"/>
              <a:gd name="connsiteY319" fmla="*/ 998911 h 3242268"/>
              <a:gd name="connsiteX320" fmla="*/ 576945 w 4052181"/>
              <a:gd name="connsiteY320" fmla="*/ 913244 h 3242268"/>
              <a:gd name="connsiteX321" fmla="*/ 531600 w 4052181"/>
              <a:gd name="connsiteY321" fmla="*/ 873479 h 3242268"/>
              <a:gd name="connsiteX322" fmla="*/ 656427 w 4052181"/>
              <a:gd name="connsiteY322" fmla="*/ 778081 h 3242268"/>
              <a:gd name="connsiteX323" fmla="*/ 774834 w 4052181"/>
              <a:gd name="connsiteY323" fmla="*/ 730062 h 3242268"/>
              <a:gd name="connsiteX324" fmla="*/ 821414 w 4052181"/>
              <a:gd name="connsiteY324" fmla="*/ 672233 h 3242268"/>
              <a:gd name="connsiteX325" fmla="*/ 865801 w 4052181"/>
              <a:gd name="connsiteY325" fmla="*/ 648821 h 3242268"/>
              <a:gd name="connsiteX326" fmla="*/ 1021854 w 4052181"/>
              <a:gd name="connsiteY326" fmla="*/ 765833 h 3242268"/>
              <a:gd name="connsiteX327" fmla="*/ 985563 w 4052181"/>
              <a:gd name="connsiteY327" fmla="*/ 787251 h 3242268"/>
              <a:gd name="connsiteX328" fmla="*/ 1021774 w 4052181"/>
              <a:gd name="connsiteY328" fmla="*/ 820392 h 3242268"/>
              <a:gd name="connsiteX329" fmla="*/ 1066282 w 4052181"/>
              <a:gd name="connsiteY329" fmla="*/ 799654 h 3242268"/>
              <a:gd name="connsiteX330" fmla="*/ 1030070 w 4052181"/>
              <a:gd name="connsiteY330" fmla="*/ 766551 h 3242268"/>
              <a:gd name="connsiteX331" fmla="*/ 1021854 w 4052181"/>
              <a:gd name="connsiteY331" fmla="*/ 765857 h 3242268"/>
              <a:gd name="connsiteX332" fmla="*/ 883149 w 4052181"/>
              <a:gd name="connsiteY332" fmla="*/ 772099 h 3242268"/>
              <a:gd name="connsiteX333" fmla="*/ 846857 w 4052181"/>
              <a:gd name="connsiteY333" fmla="*/ 793556 h 3242268"/>
              <a:gd name="connsiteX334" fmla="*/ 883069 w 4052181"/>
              <a:gd name="connsiteY334" fmla="*/ 826618 h 3242268"/>
              <a:gd name="connsiteX335" fmla="*/ 927576 w 4052181"/>
              <a:gd name="connsiteY335" fmla="*/ 805918 h 3242268"/>
              <a:gd name="connsiteX336" fmla="*/ 891365 w 4052181"/>
              <a:gd name="connsiteY336" fmla="*/ 772816 h 3242268"/>
              <a:gd name="connsiteX337" fmla="*/ 883149 w 4052181"/>
              <a:gd name="connsiteY337" fmla="*/ 772121 h 3242268"/>
              <a:gd name="connsiteX338" fmla="*/ 351100 w 4052181"/>
              <a:gd name="connsiteY338" fmla="*/ 873162 h 3242268"/>
              <a:gd name="connsiteX339" fmla="*/ 372077 w 4052181"/>
              <a:gd name="connsiteY339" fmla="*/ 937293 h 3242268"/>
              <a:gd name="connsiteX340" fmla="*/ 357800 w 4052181"/>
              <a:gd name="connsiteY340" fmla="*/ 1168374 h 3242268"/>
              <a:gd name="connsiteX341" fmla="*/ 338019 w 4052181"/>
              <a:gd name="connsiteY341" fmla="*/ 1004656 h 3242268"/>
              <a:gd name="connsiteX342" fmla="*/ 351100 w 4052181"/>
              <a:gd name="connsiteY342" fmla="*/ 873162 h 3242268"/>
              <a:gd name="connsiteX343" fmla="*/ 557363 w 4052181"/>
              <a:gd name="connsiteY343" fmla="*/ 1009243 h 3242268"/>
              <a:gd name="connsiteX344" fmla="*/ 575469 w 4052181"/>
              <a:gd name="connsiteY344" fmla="*/ 1016181 h 3242268"/>
              <a:gd name="connsiteX345" fmla="*/ 655151 w 4052181"/>
              <a:gd name="connsiteY345" fmla="*/ 1177307 h 3242268"/>
              <a:gd name="connsiteX346" fmla="*/ 598560 w 4052181"/>
              <a:gd name="connsiteY346" fmla="*/ 1120395 h 3242268"/>
              <a:gd name="connsiteX347" fmla="*/ 557363 w 4052181"/>
              <a:gd name="connsiteY347" fmla="*/ 1009243 h 3242268"/>
              <a:gd name="connsiteX348" fmla="*/ 2789209 w 4052181"/>
              <a:gd name="connsiteY348" fmla="*/ 1164586 h 3242268"/>
              <a:gd name="connsiteX349" fmla="*/ 2908094 w 4052181"/>
              <a:gd name="connsiteY349" fmla="*/ 1177110 h 3242268"/>
              <a:gd name="connsiteX350" fmla="*/ 3034396 w 4052181"/>
              <a:gd name="connsiteY350" fmla="*/ 1348963 h 3242268"/>
              <a:gd name="connsiteX351" fmla="*/ 2758979 w 4052181"/>
              <a:gd name="connsiteY351" fmla="*/ 1356342 h 3242268"/>
              <a:gd name="connsiteX352" fmla="*/ 2736886 w 4052181"/>
              <a:gd name="connsiteY352" fmla="*/ 1222138 h 3242268"/>
              <a:gd name="connsiteX353" fmla="*/ 2789209 w 4052181"/>
              <a:gd name="connsiteY353" fmla="*/ 1164586 h 3242268"/>
              <a:gd name="connsiteX354" fmla="*/ 935712 w 4052181"/>
              <a:gd name="connsiteY354" fmla="*/ 1306369 h 3242268"/>
              <a:gd name="connsiteX355" fmla="*/ 964626 w 4052181"/>
              <a:gd name="connsiteY355" fmla="*/ 1316141 h 3242268"/>
              <a:gd name="connsiteX356" fmla="*/ 945881 w 4052181"/>
              <a:gd name="connsiteY356" fmla="*/ 1329938 h 3242268"/>
              <a:gd name="connsiteX357" fmla="*/ 912741 w 4052181"/>
              <a:gd name="connsiteY357" fmla="*/ 1310358 h 3242268"/>
              <a:gd name="connsiteX358" fmla="*/ 935712 w 4052181"/>
              <a:gd name="connsiteY358" fmla="*/ 1306368 h 3242268"/>
              <a:gd name="connsiteX359" fmla="*/ 788592 w 4052181"/>
              <a:gd name="connsiteY359" fmla="*/ 1338315 h 3242268"/>
              <a:gd name="connsiteX360" fmla="*/ 788592 w 4052181"/>
              <a:gd name="connsiteY360" fmla="*/ 1338545 h 3242268"/>
              <a:gd name="connsiteX361" fmla="*/ 794333 w 4052181"/>
              <a:gd name="connsiteY361" fmla="*/ 1338545 h 3242268"/>
              <a:gd name="connsiteX362" fmla="*/ 800677 w 4052181"/>
              <a:gd name="connsiteY362" fmla="*/ 1339896 h 3242268"/>
              <a:gd name="connsiteX363" fmla="*/ 825643 w 4052181"/>
              <a:gd name="connsiteY363" fmla="*/ 1366058 h 3242268"/>
              <a:gd name="connsiteX364" fmla="*/ 769291 w 4052181"/>
              <a:gd name="connsiteY364" fmla="*/ 1407137 h 3242268"/>
              <a:gd name="connsiteX365" fmla="*/ 750747 w 4052181"/>
              <a:gd name="connsiteY365" fmla="*/ 1367573 h 3242268"/>
              <a:gd name="connsiteX366" fmla="*/ 788593 w 4052181"/>
              <a:gd name="connsiteY366" fmla="*/ 1338420 h 3242268"/>
              <a:gd name="connsiteX367" fmla="*/ 1052841 w 4052181"/>
              <a:gd name="connsiteY367" fmla="*/ 1377439 h 3242268"/>
              <a:gd name="connsiteX368" fmla="*/ 1057549 w 4052181"/>
              <a:gd name="connsiteY368" fmla="*/ 1377439 h 3242268"/>
              <a:gd name="connsiteX369" fmla="*/ 1108158 w 4052181"/>
              <a:gd name="connsiteY369" fmla="*/ 1426137 h 3242268"/>
              <a:gd name="connsiteX370" fmla="*/ 1185925 w 4052181"/>
              <a:gd name="connsiteY370" fmla="*/ 1568517 h 3242268"/>
              <a:gd name="connsiteX371" fmla="*/ 1171767 w 4052181"/>
              <a:gd name="connsiteY371" fmla="*/ 1642182 h 3242268"/>
              <a:gd name="connsiteX372" fmla="*/ 1124030 w 4052181"/>
              <a:gd name="connsiteY372" fmla="*/ 1679391 h 3242268"/>
              <a:gd name="connsiteX373" fmla="*/ 1174958 w 4052181"/>
              <a:gd name="connsiteY373" fmla="*/ 1716922 h 3242268"/>
              <a:gd name="connsiteX374" fmla="*/ 1193582 w 4052181"/>
              <a:gd name="connsiteY374" fmla="*/ 1745518 h 3242268"/>
              <a:gd name="connsiteX375" fmla="*/ 1210532 w 4052181"/>
              <a:gd name="connsiteY375" fmla="*/ 1804225 h 3242268"/>
              <a:gd name="connsiteX376" fmla="*/ 1218747 w 4052181"/>
              <a:gd name="connsiteY376" fmla="*/ 1869753 h 3242268"/>
              <a:gd name="connsiteX377" fmla="*/ 1172206 w 4052181"/>
              <a:gd name="connsiteY377" fmla="*/ 1903893 h 3242268"/>
              <a:gd name="connsiteX378" fmla="*/ 1206384 w 4052181"/>
              <a:gd name="connsiteY378" fmla="*/ 1950475 h 3242268"/>
              <a:gd name="connsiteX379" fmla="*/ 1252326 w 4052181"/>
              <a:gd name="connsiteY379" fmla="*/ 1923116 h 3242268"/>
              <a:gd name="connsiteX380" fmla="*/ 1276494 w 4052181"/>
              <a:gd name="connsiteY380" fmla="*/ 1932129 h 3242268"/>
              <a:gd name="connsiteX381" fmla="*/ 1247820 w 4052181"/>
              <a:gd name="connsiteY381" fmla="*/ 1999291 h 3242268"/>
              <a:gd name="connsiteX382" fmla="*/ 1228598 w 4052181"/>
              <a:gd name="connsiteY382" fmla="*/ 2047750 h 3242268"/>
              <a:gd name="connsiteX383" fmla="*/ 1286105 w 4052181"/>
              <a:gd name="connsiteY383" fmla="*/ 2059156 h 3242268"/>
              <a:gd name="connsiteX384" fmla="*/ 1248857 w 4052181"/>
              <a:gd name="connsiteY384" fmla="*/ 2122250 h 3242268"/>
              <a:gd name="connsiteX385" fmla="*/ 1159884 w 4052181"/>
              <a:gd name="connsiteY385" fmla="*/ 2163729 h 3242268"/>
              <a:gd name="connsiteX386" fmla="*/ 1128816 w 4052181"/>
              <a:gd name="connsiteY386" fmla="*/ 2186463 h 3242268"/>
              <a:gd name="connsiteX387" fmla="*/ 1165067 w 4052181"/>
              <a:gd name="connsiteY387" fmla="*/ 2219604 h 3242268"/>
              <a:gd name="connsiteX388" fmla="*/ 1209574 w 4052181"/>
              <a:gd name="connsiteY388" fmla="*/ 2198866 h 3242268"/>
              <a:gd name="connsiteX389" fmla="*/ 1278329 w 4052181"/>
              <a:gd name="connsiteY389" fmla="*/ 2181915 h 3242268"/>
              <a:gd name="connsiteX390" fmla="*/ 1358928 w 4052181"/>
              <a:gd name="connsiteY390" fmla="*/ 2277833 h 3242268"/>
              <a:gd name="connsiteX391" fmla="*/ 1349875 w 4052181"/>
              <a:gd name="connsiteY391" fmla="*/ 2342563 h 3242268"/>
              <a:gd name="connsiteX392" fmla="*/ 1285468 w 4052181"/>
              <a:gd name="connsiteY392" fmla="*/ 2360790 h 3242268"/>
              <a:gd name="connsiteX393" fmla="*/ 1181020 w 4052181"/>
              <a:gd name="connsiteY393" fmla="*/ 2318951 h 3242268"/>
              <a:gd name="connsiteX394" fmla="*/ 1110511 w 4052181"/>
              <a:gd name="connsiteY394" fmla="*/ 2262039 h 3242268"/>
              <a:gd name="connsiteX395" fmla="*/ 1103210 w 4052181"/>
              <a:gd name="connsiteY395" fmla="*/ 2329680 h 3242268"/>
              <a:gd name="connsiteX396" fmla="*/ 1000956 w 4052181"/>
              <a:gd name="connsiteY396" fmla="*/ 2355046 h 3242268"/>
              <a:gd name="connsiteX397" fmla="*/ 944884 w 4052181"/>
              <a:gd name="connsiteY397" fmla="*/ 2339532 h 3242268"/>
              <a:gd name="connsiteX398" fmla="*/ 616466 w 4052181"/>
              <a:gd name="connsiteY398" fmla="*/ 2371519 h 3242268"/>
              <a:gd name="connsiteX399" fmla="*/ 653794 w 4052181"/>
              <a:gd name="connsiteY399" fmla="*/ 2141155 h 3242268"/>
              <a:gd name="connsiteX400" fmla="*/ 700375 w 4052181"/>
              <a:gd name="connsiteY400" fmla="*/ 2106976 h 3242268"/>
              <a:gd name="connsiteX401" fmla="*/ 666197 w 4052181"/>
              <a:gd name="connsiteY401" fmla="*/ 2060432 h 3242268"/>
              <a:gd name="connsiteX402" fmla="*/ 633575 w 4052181"/>
              <a:gd name="connsiteY402" fmla="*/ 2003839 h 3242268"/>
              <a:gd name="connsiteX403" fmla="*/ 751541 w 4052181"/>
              <a:gd name="connsiteY403" fmla="*/ 1952748 h 3242268"/>
              <a:gd name="connsiteX404" fmla="*/ 867994 w 4052181"/>
              <a:gd name="connsiteY404" fmla="*/ 1912028 h 3242268"/>
              <a:gd name="connsiteX405" fmla="*/ 833776 w 4052181"/>
              <a:gd name="connsiteY405" fmla="*/ 1865803 h 3242268"/>
              <a:gd name="connsiteX406" fmla="*/ 789866 w 4052181"/>
              <a:gd name="connsiteY406" fmla="*/ 1882795 h 3242268"/>
              <a:gd name="connsiteX407" fmla="*/ 720993 w 4052181"/>
              <a:gd name="connsiteY407" fmla="*/ 1882795 h 3242268"/>
              <a:gd name="connsiteX408" fmla="*/ 713978 w 4052181"/>
              <a:gd name="connsiteY408" fmla="*/ 1793697 h 3242268"/>
              <a:gd name="connsiteX409" fmla="*/ 723948 w 4052181"/>
              <a:gd name="connsiteY409" fmla="*/ 1728846 h 3242268"/>
              <a:gd name="connsiteX410" fmla="*/ 753341 w 4052181"/>
              <a:gd name="connsiteY410" fmla="*/ 1447673 h 3242268"/>
              <a:gd name="connsiteX411" fmla="*/ 905645 w 4052181"/>
              <a:gd name="connsiteY411" fmla="*/ 1422346 h 3242268"/>
              <a:gd name="connsiteX412" fmla="*/ 920201 w 4052181"/>
              <a:gd name="connsiteY412" fmla="*/ 1383263 h 3242268"/>
              <a:gd name="connsiteX413" fmla="*/ 951468 w 4052181"/>
              <a:gd name="connsiteY413" fmla="*/ 1422467 h 3242268"/>
              <a:gd name="connsiteX414" fmla="*/ 1008139 w 4052181"/>
              <a:gd name="connsiteY414" fmla="*/ 1410860 h 3242268"/>
              <a:gd name="connsiteX415" fmla="*/ 1052845 w 4052181"/>
              <a:gd name="connsiteY415" fmla="*/ 1377439 h 3242268"/>
              <a:gd name="connsiteX416" fmla="*/ 1048613 w 4052181"/>
              <a:gd name="connsiteY416" fmla="*/ 1433912 h 3242268"/>
              <a:gd name="connsiteX417" fmla="*/ 1029430 w 4052181"/>
              <a:gd name="connsiteY417" fmla="*/ 1480776 h 3242268"/>
              <a:gd name="connsiteX418" fmla="*/ 1111146 w 4052181"/>
              <a:gd name="connsiteY418" fmla="*/ 1494975 h 3242268"/>
              <a:gd name="connsiteX419" fmla="*/ 1091365 w 4052181"/>
              <a:gd name="connsiteY419" fmla="*/ 1447235 h 3242268"/>
              <a:gd name="connsiteX420" fmla="*/ 1058623 w 4052181"/>
              <a:gd name="connsiteY420" fmla="*/ 1434631 h 3242268"/>
              <a:gd name="connsiteX421" fmla="*/ 1048613 w 4052181"/>
              <a:gd name="connsiteY421" fmla="*/ 1433936 h 3242268"/>
              <a:gd name="connsiteX422" fmla="*/ 910306 w 4052181"/>
              <a:gd name="connsiteY422" fmla="*/ 1492741 h 3242268"/>
              <a:gd name="connsiteX423" fmla="*/ 871981 w 4052181"/>
              <a:gd name="connsiteY423" fmla="*/ 1527320 h 3242268"/>
              <a:gd name="connsiteX424" fmla="*/ 906159 w 4052181"/>
              <a:gd name="connsiteY424" fmla="*/ 1573863 h 3242268"/>
              <a:gd name="connsiteX425" fmla="*/ 952699 w 4052181"/>
              <a:gd name="connsiteY425" fmla="*/ 1539723 h 3242268"/>
              <a:gd name="connsiteX426" fmla="*/ 918522 w 4052181"/>
              <a:gd name="connsiteY426" fmla="*/ 1493139 h 3242268"/>
              <a:gd name="connsiteX427" fmla="*/ 910306 w 4052181"/>
              <a:gd name="connsiteY427" fmla="*/ 1492753 h 3242268"/>
              <a:gd name="connsiteX428" fmla="*/ 1117367 w 4052181"/>
              <a:gd name="connsiteY428" fmla="*/ 1530430 h 3242268"/>
              <a:gd name="connsiteX429" fmla="*/ 1087576 w 4052181"/>
              <a:gd name="connsiteY429" fmla="*/ 1558109 h 3242268"/>
              <a:gd name="connsiteX430" fmla="*/ 1123668 w 4052181"/>
              <a:gd name="connsiteY430" fmla="*/ 1607284 h 3242268"/>
              <a:gd name="connsiteX431" fmla="*/ 1160518 w 4052181"/>
              <a:gd name="connsiteY431" fmla="*/ 1580245 h 3242268"/>
              <a:gd name="connsiteX432" fmla="*/ 1117367 w 4052181"/>
              <a:gd name="connsiteY432" fmla="*/ 1530430 h 3242268"/>
              <a:gd name="connsiteX433" fmla="*/ 759278 w 4052181"/>
              <a:gd name="connsiteY433" fmla="*/ 1530661 h 3242268"/>
              <a:gd name="connsiteX434" fmla="*/ 729486 w 4052181"/>
              <a:gd name="connsiteY434" fmla="*/ 1558378 h 3242268"/>
              <a:gd name="connsiteX435" fmla="*/ 765539 w 4052181"/>
              <a:gd name="connsiteY435" fmla="*/ 1607513 h 3242268"/>
              <a:gd name="connsiteX436" fmla="*/ 802430 w 4052181"/>
              <a:gd name="connsiteY436" fmla="*/ 1580473 h 3242268"/>
              <a:gd name="connsiteX437" fmla="*/ 759278 w 4052181"/>
              <a:gd name="connsiteY437" fmla="*/ 1530661 h 3242268"/>
              <a:gd name="connsiteX438" fmla="*/ 1028393 w 4052181"/>
              <a:gd name="connsiteY438" fmla="*/ 1571978 h 3242268"/>
              <a:gd name="connsiteX439" fmla="*/ 998602 w 4052181"/>
              <a:gd name="connsiteY439" fmla="*/ 1599696 h 3242268"/>
              <a:gd name="connsiteX440" fmla="*/ 1034654 w 4052181"/>
              <a:gd name="connsiteY440" fmla="*/ 1648833 h 3242268"/>
              <a:gd name="connsiteX441" fmla="*/ 1071544 w 4052181"/>
              <a:gd name="connsiteY441" fmla="*/ 1621752 h 3242268"/>
              <a:gd name="connsiteX442" fmla="*/ 1028393 w 4052181"/>
              <a:gd name="connsiteY442" fmla="*/ 1571978 h 3242268"/>
              <a:gd name="connsiteX443" fmla="*/ 893836 w 4052181"/>
              <a:gd name="connsiteY443" fmla="*/ 1600176 h 3242268"/>
              <a:gd name="connsiteX444" fmla="*/ 857743 w 4052181"/>
              <a:gd name="connsiteY444" fmla="*/ 1620036 h 3242268"/>
              <a:gd name="connsiteX445" fmla="*/ 915610 w 4052181"/>
              <a:gd name="connsiteY445" fmla="*/ 1666500 h 3242268"/>
              <a:gd name="connsiteX446" fmla="*/ 902011 w 4052181"/>
              <a:gd name="connsiteY446" fmla="*/ 1600933 h 3242268"/>
              <a:gd name="connsiteX447" fmla="*/ 893836 w 4052181"/>
              <a:gd name="connsiteY447" fmla="*/ 1600162 h 3242268"/>
              <a:gd name="connsiteX448" fmla="*/ 977824 w 4052181"/>
              <a:gd name="connsiteY448" fmla="*/ 1667618 h 3242268"/>
              <a:gd name="connsiteX449" fmla="*/ 930486 w 4052181"/>
              <a:gd name="connsiteY449" fmla="*/ 1729236 h 3242268"/>
              <a:gd name="connsiteX450" fmla="*/ 957166 w 4052181"/>
              <a:gd name="connsiteY450" fmla="*/ 1802222 h 3242268"/>
              <a:gd name="connsiteX451" fmla="*/ 1004505 w 4052181"/>
              <a:gd name="connsiteY451" fmla="*/ 1740603 h 3242268"/>
              <a:gd name="connsiteX452" fmla="*/ 977824 w 4052181"/>
              <a:gd name="connsiteY452" fmla="*/ 1667618 h 3242268"/>
              <a:gd name="connsiteX453" fmla="*/ 828710 w 4052181"/>
              <a:gd name="connsiteY453" fmla="*/ 1682455 h 3242268"/>
              <a:gd name="connsiteX454" fmla="*/ 804742 w 4052181"/>
              <a:gd name="connsiteY454" fmla="*/ 1696173 h 3242268"/>
              <a:gd name="connsiteX455" fmla="*/ 803144 w 4052181"/>
              <a:gd name="connsiteY455" fmla="*/ 1755798 h 3242268"/>
              <a:gd name="connsiteX456" fmla="*/ 850284 w 4052181"/>
              <a:gd name="connsiteY456" fmla="*/ 1758229 h 3242268"/>
              <a:gd name="connsiteX457" fmla="*/ 851921 w 4052181"/>
              <a:gd name="connsiteY457" fmla="*/ 1698605 h 3242268"/>
              <a:gd name="connsiteX458" fmla="*/ 828711 w 4052181"/>
              <a:gd name="connsiteY458" fmla="*/ 1682453 h 3242268"/>
              <a:gd name="connsiteX459" fmla="*/ 1100856 w 4052181"/>
              <a:gd name="connsiteY459" fmla="*/ 1784234 h 3242268"/>
              <a:gd name="connsiteX460" fmla="*/ 1075572 w 4052181"/>
              <a:gd name="connsiteY460" fmla="*/ 1806569 h 3242268"/>
              <a:gd name="connsiteX461" fmla="*/ 1113459 w 4052181"/>
              <a:gd name="connsiteY461" fmla="*/ 1849484 h 3242268"/>
              <a:gd name="connsiteX462" fmla="*/ 1150428 w 4052181"/>
              <a:gd name="connsiteY462" fmla="*/ 1827587 h 3242268"/>
              <a:gd name="connsiteX463" fmla="*/ 1113219 w 4052181"/>
              <a:gd name="connsiteY463" fmla="*/ 1785751 h 3242268"/>
              <a:gd name="connsiteX464" fmla="*/ 1100856 w 4052181"/>
              <a:gd name="connsiteY464" fmla="*/ 1784238 h 3242268"/>
              <a:gd name="connsiteX465" fmla="*/ 953936 w 4052181"/>
              <a:gd name="connsiteY465" fmla="*/ 1844299 h 3242268"/>
              <a:gd name="connsiteX466" fmla="*/ 928611 w 4052181"/>
              <a:gd name="connsiteY466" fmla="*/ 1866673 h 3242268"/>
              <a:gd name="connsiteX467" fmla="*/ 966498 w 4052181"/>
              <a:gd name="connsiteY467" fmla="*/ 1909585 h 3242268"/>
              <a:gd name="connsiteX468" fmla="*/ 1003428 w 4052181"/>
              <a:gd name="connsiteY468" fmla="*/ 1887692 h 3242268"/>
              <a:gd name="connsiteX469" fmla="*/ 966298 w 4052181"/>
              <a:gd name="connsiteY469" fmla="*/ 1845814 h 3242268"/>
              <a:gd name="connsiteX470" fmla="*/ 953936 w 4052181"/>
              <a:gd name="connsiteY470" fmla="*/ 1844302 h 3242268"/>
              <a:gd name="connsiteX471" fmla="*/ 1065362 w 4052181"/>
              <a:gd name="connsiteY471" fmla="*/ 1902129 h 3242268"/>
              <a:gd name="connsiteX472" fmla="*/ 1072941 w 4052181"/>
              <a:gd name="connsiteY472" fmla="*/ 1978902 h 3242268"/>
              <a:gd name="connsiteX473" fmla="*/ 1109791 w 4052181"/>
              <a:gd name="connsiteY473" fmla="*/ 1951902 h 3242268"/>
              <a:gd name="connsiteX474" fmla="*/ 1073738 w 4052181"/>
              <a:gd name="connsiteY474" fmla="*/ 1902727 h 3242268"/>
              <a:gd name="connsiteX475" fmla="*/ 1065363 w 4052181"/>
              <a:gd name="connsiteY475" fmla="*/ 1902110 h 3242268"/>
              <a:gd name="connsiteX476" fmla="*/ 924982 w 4052181"/>
              <a:gd name="connsiteY476" fmla="*/ 1935550 h 3242268"/>
              <a:gd name="connsiteX477" fmla="*/ 888691 w 4052181"/>
              <a:gd name="connsiteY477" fmla="*/ 1956966 h 3242268"/>
              <a:gd name="connsiteX478" fmla="*/ 924903 w 4052181"/>
              <a:gd name="connsiteY478" fmla="*/ 1990069 h 3242268"/>
              <a:gd name="connsiteX479" fmla="*/ 969409 w 4052181"/>
              <a:gd name="connsiteY479" fmla="*/ 1969372 h 3242268"/>
              <a:gd name="connsiteX480" fmla="*/ 933158 w 4052181"/>
              <a:gd name="connsiteY480" fmla="*/ 1936228 h 3242268"/>
              <a:gd name="connsiteX481" fmla="*/ 924982 w 4052181"/>
              <a:gd name="connsiteY481" fmla="*/ 1935533 h 3242268"/>
              <a:gd name="connsiteX482" fmla="*/ 792897 w 4052181"/>
              <a:gd name="connsiteY482" fmla="*/ 1997927 h 3242268"/>
              <a:gd name="connsiteX483" fmla="*/ 768610 w 4052181"/>
              <a:gd name="connsiteY483" fmla="*/ 2021180 h 3242268"/>
              <a:gd name="connsiteX484" fmla="*/ 806457 w 4052181"/>
              <a:gd name="connsiteY484" fmla="*/ 2054521 h 3242268"/>
              <a:gd name="connsiteX485" fmla="*/ 835929 w 4052181"/>
              <a:gd name="connsiteY485" fmla="*/ 2031507 h 3242268"/>
              <a:gd name="connsiteX486" fmla="*/ 798082 w 4052181"/>
              <a:gd name="connsiteY486" fmla="*/ 1998127 h 3242268"/>
              <a:gd name="connsiteX487" fmla="*/ 792896 w 4052181"/>
              <a:gd name="connsiteY487" fmla="*/ 1997896 h 3242268"/>
              <a:gd name="connsiteX488" fmla="*/ 1126978 w 4052181"/>
              <a:gd name="connsiteY488" fmla="*/ 2007857 h 3242268"/>
              <a:gd name="connsiteX489" fmla="*/ 1111983 w 4052181"/>
              <a:gd name="connsiteY489" fmla="*/ 2009857 h 3242268"/>
              <a:gd name="connsiteX490" fmla="*/ 1118481 w 4052181"/>
              <a:gd name="connsiteY490" fmla="*/ 2074904 h 3242268"/>
              <a:gd name="connsiteX491" fmla="*/ 1175711 w 4052181"/>
              <a:gd name="connsiteY491" fmla="*/ 2060706 h 3242268"/>
              <a:gd name="connsiteX492" fmla="*/ 1140416 w 4052181"/>
              <a:gd name="connsiteY492" fmla="*/ 2008619 h 3242268"/>
              <a:gd name="connsiteX493" fmla="*/ 1126976 w 4052181"/>
              <a:gd name="connsiteY493" fmla="*/ 2007848 h 3242268"/>
              <a:gd name="connsiteX494" fmla="*/ 938741 w 4052181"/>
              <a:gd name="connsiteY494" fmla="*/ 2043752 h 3242268"/>
              <a:gd name="connsiteX495" fmla="*/ 904523 w 4052181"/>
              <a:gd name="connsiteY495" fmla="*/ 2067481 h 3242268"/>
              <a:gd name="connsiteX496" fmla="*/ 935272 w 4052181"/>
              <a:gd name="connsiteY496" fmla="*/ 2101822 h 3242268"/>
              <a:gd name="connsiteX497" fmla="*/ 974913 w 4052181"/>
              <a:gd name="connsiteY497" fmla="*/ 2078290 h 3242268"/>
              <a:gd name="connsiteX498" fmla="*/ 944166 w 4052181"/>
              <a:gd name="connsiteY498" fmla="*/ 2043951 h 3242268"/>
              <a:gd name="connsiteX499" fmla="*/ 938740 w 4052181"/>
              <a:gd name="connsiteY499" fmla="*/ 2043721 h 3242268"/>
              <a:gd name="connsiteX500" fmla="*/ 1025362 w 4052181"/>
              <a:gd name="connsiteY500" fmla="*/ 2095319 h 3242268"/>
              <a:gd name="connsiteX501" fmla="*/ 1000716 w 4052181"/>
              <a:gd name="connsiteY501" fmla="*/ 2103974 h 3242268"/>
              <a:gd name="connsiteX502" fmla="*/ 1017107 w 4052181"/>
              <a:gd name="connsiteY502" fmla="*/ 2197022 h 3242268"/>
              <a:gd name="connsiteX503" fmla="*/ 1063369 w 4052181"/>
              <a:gd name="connsiteY503" fmla="*/ 2174208 h 3242268"/>
              <a:gd name="connsiteX504" fmla="*/ 1033458 w 4052181"/>
              <a:gd name="connsiteY504" fmla="*/ 2095959 h 3242268"/>
              <a:gd name="connsiteX505" fmla="*/ 1025362 w 4052181"/>
              <a:gd name="connsiteY505" fmla="*/ 2095343 h 3242268"/>
              <a:gd name="connsiteX506" fmla="*/ 2516782 w 4052181"/>
              <a:gd name="connsiteY506" fmla="*/ 2101223 h 3242268"/>
              <a:gd name="connsiteX507" fmla="*/ 2525476 w 4052181"/>
              <a:gd name="connsiteY507" fmla="*/ 2101686 h 3242268"/>
              <a:gd name="connsiteX508" fmla="*/ 2525522 w 4052181"/>
              <a:gd name="connsiteY508" fmla="*/ 2101686 h 3242268"/>
              <a:gd name="connsiteX509" fmla="*/ 2537007 w 4052181"/>
              <a:gd name="connsiteY509" fmla="*/ 2104796 h 3242268"/>
              <a:gd name="connsiteX510" fmla="*/ 2541314 w 4052181"/>
              <a:gd name="connsiteY510" fmla="*/ 2221333 h 3242268"/>
              <a:gd name="connsiteX511" fmla="*/ 2480775 w 4052181"/>
              <a:gd name="connsiteY511" fmla="*/ 2171878 h 3242268"/>
              <a:gd name="connsiteX512" fmla="*/ 2516787 w 4052181"/>
              <a:gd name="connsiteY512" fmla="*/ 2101324 h 3242268"/>
              <a:gd name="connsiteX513" fmla="*/ 815351 w 4052181"/>
              <a:gd name="connsiteY513" fmla="*/ 2111552 h 3242268"/>
              <a:gd name="connsiteX514" fmla="*/ 779019 w 4052181"/>
              <a:gd name="connsiteY514" fmla="*/ 2132929 h 3242268"/>
              <a:gd name="connsiteX515" fmla="*/ 815271 w 4052181"/>
              <a:gd name="connsiteY515" fmla="*/ 2166073 h 3242268"/>
              <a:gd name="connsiteX516" fmla="*/ 859777 w 4052181"/>
              <a:gd name="connsiteY516" fmla="*/ 2145333 h 3242268"/>
              <a:gd name="connsiteX517" fmla="*/ 823525 w 4052181"/>
              <a:gd name="connsiteY517" fmla="*/ 2112230 h 3242268"/>
              <a:gd name="connsiteX518" fmla="*/ 815351 w 4052181"/>
              <a:gd name="connsiteY518" fmla="*/ 2111535 h 3242268"/>
              <a:gd name="connsiteX519" fmla="*/ 3369194 w 4052181"/>
              <a:gd name="connsiteY519" fmla="*/ 2118212 h 3242268"/>
              <a:gd name="connsiteX520" fmla="*/ 3378844 w 4052181"/>
              <a:gd name="connsiteY520" fmla="*/ 2118828 h 3242268"/>
              <a:gd name="connsiteX521" fmla="*/ 3455256 w 4052181"/>
              <a:gd name="connsiteY521" fmla="*/ 2283385 h 3242268"/>
              <a:gd name="connsiteX522" fmla="*/ 3325244 w 4052181"/>
              <a:gd name="connsiteY522" fmla="*/ 2234929 h 3242268"/>
              <a:gd name="connsiteX523" fmla="*/ 3369194 w 4052181"/>
              <a:gd name="connsiteY523" fmla="*/ 2118230 h 3242268"/>
              <a:gd name="connsiteX524" fmla="*/ 901892 w 4052181"/>
              <a:gd name="connsiteY524" fmla="*/ 2210302 h 3242268"/>
              <a:gd name="connsiteX525" fmla="*/ 882789 w 4052181"/>
              <a:gd name="connsiteY525" fmla="*/ 2257243 h 3242268"/>
              <a:gd name="connsiteX526" fmla="*/ 964464 w 4052181"/>
              <a:gd name="connsiteY526" fmla="*/ 2271403 h 3242268"/>
              <a:gd name="connsiteX527" fmla="*/ 944684 w 4052181"/>
              <a:gd name="connsiteY527" fmla="*/ 2223663 h 3242268"/>
              <a:gd name="connsiteX528" fmla="*/ 911942 w 4052181"/>
              <a:gd name="connsiteY528" fmla="*/ 2211019 h 3242268"/>
              <a:gd name="connsiteX529" fmla="*/ 901892 w 4052181"/>
              <a:gd name="connsiteY529" fmla="*/ 2210323 h 3242268"/>
              <a:gd name="connsiteX530" fmla="*/ 775270 w 4052181"/>
              <a:gd name="connsiteY530" fmla="*/ 2210533 h 3242268"/>
              <a:gd name="connsiteX531" fmla="*/ 775270 w 4052181"/>
              <a:gd name="connsiteY531" fmla="*/ 2210533 h 3242268"/>
              <a:gd name="connsiteX532" fmla="*/ 741053 w 4052181"/>
              <a:gd name="connsiteY532" fmla="*/ 2234265 h 3242268"/>
              <a:gd name="connsiteX533" fmla="*/ 771800 w 4052181"/>
              <a:gd name="connsiteY533" fmla="*/ 2268643 h 3242268"/>
              <a:gd name="connsiteX534" fmla="*/ 811443 w 4052181"/>
              <a:gd name="connsiteY534" fmla="*/ 2245074 h 3242268"/>
              <a:gd name="connsiteX535" fmla="*/ 780694 w 4052181"/>
              <a:gd name="connsiteY535" fmla="*/ 2210774 h 3242268"/>
              <a:gd name="connsiteX536" fmla="*/ 775268 w 4052181"/>
              <a:gd name="connsiteY536" fmla="*/ 2210465 h 3242268"/>
              <a:gd name="connsiteX537" fmla="*/ 1267917 w 4052181"/>
              <a:gd name="connsiteY537" fmla="*/ 2232309 h 3242268"/>
              <a:gd name="connsiteX538" fmla="*/ 1233699 w 4052181"/>
              <a:gd name="connsiteY538" fmla="*/ 2256041 h 3242268"/>
              <a:gd name="connsiteX539" fmla="*/ 1264447 w 4052181"/>
              <a:gd name="connsiteY539" fmla="*/ 2290339 h 3242268"/>
              <a:gd name="connsiteX540" fmla="*/ 1304089 w 4052181"/>
              <a:gd name="connsiteY540" fmla="*/ 2266847 h 3242268"/>
              <a:gd name="connsiteX541" fmla="*/ 1273341 w 4052181"/>
              <a:gd name="connsiteY541" fmla="*/ 2232630 h 3242268"/>
              <a:gd name="connsiteX542" fmla="*/ 1267915 w 4052181"/>
              <a:gd name="connsiteY542" fmla="*/ 2232320 h 3242268"/>
              <a:gd name="connsiteX543" fmla="*/ 674612 w 4052181"/>
              <a:gd name="connsiteY543" fmla="*/ 2255721 h 3242268"/>
              <a:gd name="connsiteX544" fmla="*/ 645020 w 4052181"/>
              <a:gd name="connsiteY544" fmla="*/ 2288464 h 3242268"/>
              <a:gd name="connsiteX545" fmla="*/ 697343 w 4052181"/>
              <a:gd name="connsiteY545" fmla="*/ 2351162 h 3242268"/>
              <a:gd name="connsiteX546" fmla="*/ 794094 w 4052181"/>
              <a:gd name="connsiteY546" fmla="*/ 2348962 h 3242268"/>
              <a:gd name="connsiteX547" fmla="*/ 758879 w 4052181"/>
              <a:gd name="connsiteY547" fmla="*/ 2309200 h 3242268"/>
              <a:gd name="connsiteX548" fmla="*/ 712657 w 4052181"/>
              <a:gd name="connsiteY548" fmla="*/ 2281400 h 3242268"/>
              <a:gd name="connsiteX549" fmla="*/ 680952 w 4052181"/>
              <a:gd name="connsiteY549" fmla="*/ 2256633 h 3242268"/>
              <a:gd name="connsiteX550" fmla="*/ 674608 w 4052181"/>
              <a:gd name="connsiteY550" fmla="*/ 2255714 h 3242268"/>
              <a:gd name="connsiteX551" fmla="*/ 713296 w 4052181"/>
              <a:gd name="connsiteY551" fmla="*/ 2897075 h 3242268"/>
              <a:gd name="connsiteX552" fmla="*/ 778062 w 4052181"/>
              <a:gd name="connsiteY552" fmla="*/ 2941744 h 3242268"/>
              <a:gd name="connsiteX553" fmla="*/ 797484 w 4052181"/>
              <a:gd name="connsiteY553" fmla="*/ 3029448 h 3242268"/>
              <a:gd name="connsiteX554" fmla="*/ 683903 w 4052181"/>
              <a:gd name="connsiteY554" fmla="*/ 2965474 h 3242268"/>
              <a:gd name="connsiteX555" fmla="*/ 713296 w 4052181"/>
              <a:gd name="connsiteY555" fmla="*/ 2897075 h 3242268"/>
              <a:gd name="connsiteX556" fmla="*/ 1093439 w 4052181"/>
              <a:gd name="connsiteY556" fmla="*/ 2981110 h 3242268"/>
              <a:gd name="connsiteX557" fmla="*/ 1101774 w 4052181"/>
              <a:gd name="connsiteY557" fmla="*/ 2981574 h 3242268"/>
              <a:gd name="connsiteX558" fmla="*/ 1174476 w 4052181"/>
              <a:gd name="connsiteY558" fmla="*/ 3035657 h 3242268"/>
              <a:gd name="connsiteX559" fmla="*/ 1127218 w 4052181"/>
              <a:gd name="connsiteY559" fmla="*/ 3062817 h 3242268"/>
              <a:gd name="connsiteX560" fmla="*/ 1064326 w 4052181"/>
              <a:gd name="connsiteY560" fmla="*/ 3009932 h 3242268"/>
              <a:gd name="connsiteX561" fmla="*/ 1093439 w 4052181"/>
              <a:gd name="connsiteY561" fmla="*/ 2981137 h 324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</a:cxnLst>
            <a:rect l="l" t="t" r="r" b="b"/>
            <a:pathLst>
              <a:path w="4052181" h="3242268">
                <a:moveTo>
                  <a:pt x="298338" y="5"/>
                </a:moveTo>
                <a:cubicBezTo>
                  <a:pt x="214288" y="-459"/>
                  <a:pt x="139674" y="33016"/>
                  <a:pt x="91795" y="102506"/>
                </a:cubicBezTo>
                <a:cubicBezTo>
                  <a:pt x="8680" y="223138"/>
                  <a:pt x="15537" y="402767"/>
                  <a:pt x="115604" y="726032"/>
                </a:cubicBezTo>
                <a:cubicBezTo>
                  <a:pt x="171416" y="906334"/>
                  <a:pt x="200754" y="1055167"/>
                  <a:pt x="191856" y="1113135"/>
                </a:cubicBezTo>
                <a:cubicBezTo>
                  <a:pt x="171065" y="1248618"/>
                  <a:pt x="226512" y="1301579"/>
                  <a:pt x="331040" y="1246024"/>
                </a:cubicBezTo>
                <a:cubicBezTo>
                  <a:pt x="375639" y="1222321"/>
                  <a:pt x="423342" y="1170715"/>
                  <a:pt x="436964" y="1131321"/>
                </a:cubicBezTo>
                <a:lnTo>
                  <a:pt x="461689" y="1059651"/>
                </a:lnTo>
                <a:lnTo>
                  <a:pt x="556127" y="1162469"/>
                </a:lnTo>
                <a:cubicBezTo>
                  <a:pt x="608045" y="1219011"/>
                  <a:pt x="646776" y="1272623"/>
                  <a:pt x="642269" y="1281600"/>
                </a:cubicBezTo>
                <a:cubicBezTo>
                  <a:pt x="427328" y="1709537"/>
                  <a:pt x="236828" y="1956210"/>
                  <a:pt x="127807" y="1948878"/>
                </a:cubicBezTo>
                <a:cubicBezTo>
                  <a:pt x="126628" y="1949656"/>
                  <a:pt x="125446" y="1950430"/>
                  <a:pt x="124257" y="1951194"/>
                </a:cubicBezTo>
                <a:cubicBezTo>
                  <a:pt x="122814" y="1952113"/>
                  <a:pt x="121356" y="1953029"/>
                  <a:pt x="119913" y="1953941"/>
                </a:cubicBezTo>
                <a:cubicBezTo>
                  <a:pt x="118486" y="1954837"/>
                  <a:pt x="117081" y="1955717"/>
                  <a:pt x="115645" y="1956611"/>
                </a:cubicBezTo>
                <a:cubicBezTo>
                  <a:pt x="113978" y="1957653"/>
                  <a:pt x="112273" y="1958687"/>
                  <a:pt x="110582" y="1959683"/>
                </a:cubicBezTo>
                <a:cubicBezTo>
                  <a:pt x="108622" y="1960826"/>
                  <a:pt x="106639" y="1961920"/>
                  <a:pt x="104640" y="1962994"/>
                </a:cubicBezTo>
                <a:cubicBezTo>
                  <a:pt x="102911" y="1963913"/>
                  <a:pt x="101190" y="1964816"/>
                  <a:pt x="99454" y="1965703"/>
                </a:cubicBezTo>
                <a:cubicBezTo>
                  <a:pt x="97757" y="1966582"/>
                  <a:pt x="96066" y="1967463"/>
                  <a:pt x="94345" y="1968334"/>
                </a:cubicBezTo>
                <a:cubicBezTo>
                  <a:pt x="92639" y="1969191"/>
                  <a:pt x="90911" y="1970032"/>
                  <a:pt x="89197" y="1970889"/>
                </a:cubicBezTo>
                <a:cubicBezTo>
                  <a:pt x="87408" y="1971785"/>
                  <a:pt x="85578" y="1972665"/>
                  <a:pt x="83772" y="1973521"/>
                </a:cubicBezTo>
                <a:cubicBezTo>
                  <a:pt x="81990" y="1974378"/>
                  <a:pt x="80222" y="1975235"/>
                  <a:pt x="78432" y="1976075"/>
                </a:cubicBezTo>
                <a:cubicBezTo>
                  <a:pt x="76772" y="1976870"/>
                  <a:pt x="75106" y="1977627"/>
                  <a:pt x="73446" y="1978430"/>
                </a:cubicBezTo>
                <a:cubicBezTo>
                  <a:pt x="71826" y="1979200"/>
                  <a:pt x="70197" y="1979981"/>
                  <a:pt x="68584" y="1980783"/>
                </a:cubicBezTo>
                <a:cubicBezTo>
                  <a:pt x="67418" y="1981324"/>
                  <a:pt x="66269" y="1981963"/>
                  <a:pt x="65112" y="1982582"/>
                </a:cubicBezTo>
                <a:cubicBezTo>
                  <a:pt x="63645" y="1984665"/>
                  <a:pt x="62171" y="1986750"/>
                  <a:pt x="60720" y="1988841"/>
                </a:cubicBezTo>
                <a:cubicBezTo>
                  <a:pt x="58529" y="1992044"/>
                  <a:pt x="56352" y="1995270"/>
                  <a:pt x="54184" y="1998494"/>
                </a:cubicBezTo>
                <a:cubicBezTo>
                  <a:pt x="51884" y="2001944"/>
                  <a:pt x="49608" y="2005409"/>
                  <a:pt x="47323" y="2008863"/>
                </a:cubicBezTo>
                <a:cubicBezTo>
                  <a:pt x="45039" y="2012360"/>
                  <a:pt x="42731" y="2015802"/>
                  <a:pt x="40462" y="2019312"/>
                </a:cubicBezTo>
                <a:cubicBezTo>
                  <a:pt x="38555" y="2022306"/>
                  <a:pt x="36549" y="2025286"/>
                  <a:pt x="34721" y="2028326"/>
                </a:cubicBezTo>
                <a:cubicBezTo>
                  <a:pt x="33432" y="2030408"/>
                  <a:pt x="32266" y="2032562"/>
                  <a:pt x="31093" y="2034708"/>
                </a:cubicBezTo>
                <a:cubicBezTo>
                  <a:pt x="28823" y="2038930"/>
                  <a:pt x="26571" y="2043146"/>
                  <a:pt x="24356" y="2047391"/>
                </a:cubicBezTo>
                <a:cubicBezTo>
                  <a:pt x="22172" y="2051567"/>
                  <a:pt x="20073" y="2055780"/>
                  <a:pt x="17974" y="2059995"/>
                </a:cubicBezTo>
                <a:cubicBezTo>
                  <a:pt x="15859" y="2064240"/>
                  <a:pt x="13822" y="2068511"/>
                  <a:pt x="11792" y="2072797"/>
                </a:cubicBezTo>
                <a:cubicBezTo>
                  <a:pt x="9684" y="2077251"/>
                  <a:pt x="7609" y="2081717"/>
                  <a:pt x="5572" y="2086197"/>
                </a:cubicBezTo>
                <a:cubicBezTo>
                  <a:pt x="3766" y="2090149"/>
                  <a:pt x="2076" y="2094161"/>
                  <a:pt x="386" y="2098162"/>
                </a:cubicBezTo>
                <a:cubicBezTo>
                  <a:pt x="224" y="2098471"/>
                  <a:pt x="155" y="2098778"/>
                  <a:pt x="0" y="2099080"/>
                </a:cubicBezTo>
                <a:cubicBezTo>
                  <a:pt x="231" y="2100085"/>
                  <a:pt x="462" y="2101080"/>
                  <a:pt x="695" y="2102075"/>
                </a:cubicBezTo>
                <a:cubicBezTo>
                  <a:pt x="1005" y="2103340"/>
                  <a:pt x="1312" y="2104607"/>
                  <a:pt x="1690" y="2105864"/>
                </a:cubicBezTo>
                <a:cubicBezTo>
                  <a:pt x="2076" y="2107153"/>
                  <a:pt x="2478" y="2108427"/>
                  <a:pt x="2926" y="2109692"/>
                </a:cubicBezTo>
                <a:cubicBezTo>
                  <a:pt x="3466" y="2111159"/>
                  <a:pt x="4013" y="2112625"/>
                  <a:pt x="4600" y="2114076"/>
                </a:cubicBezTo>
                <a:cubicBezTo>
                  <a:pt x="5216" y="2115651"/>
                  <a:pt x="5842" y="2117224"/>
                  <a:pt x="6514" y="2118784"/>
                </a:cubicBezTo>
                <a:cubicBezTo>
                  <a:pt x="7209" y="2120497"/>
                  <a:pt x="7987" y="2122233"/>
                  <a:pt x="8745" y="2123932"/>
                </a:cubicBezTo>
                <a:cubicBezTo>
                  <a:pt x="9515" y="2125606"/>
                  <a:pt x="10204" y="2127265"/>
                  <a:pt x="10975" y="2128917"/>
                </a:cubicBezTo>
                <a:cubicBezTo>
                  <a:pt x="11756" y="2130592"/>
                  <a:pt x="12526" y="2132243"/>
                  <a:pt x="13328" y="2133903"/>
                </a:cubicBezTo>
                <a:cubicBezTo>
                  <a:pt x="14146" y="2135600"/>
                  <a:pt x="15003" y="2137283"/>
                  <a:pt x="15845" y="2138966"/>
                </a:cubicBezTo>
                <a:cubicBezTo>
                  <a:pt x="16694" y="2140663"/>
                  <a:pt x="17534" y="2142370"/>
                  <a:pt x="18399" y="2144067"/>
                </a:cubicBezTo>
                <a:cubicBezTo>
                  <a:pt x="19278" y="2145803"/>
                  <a:pt x="20175" y="2147525"/>
                  <a:pt x="21069" y="2149254"/>
                </a:cubicBezTo>
                <a:cubicBezTo>
                  <a:pt x="21926" y="2150928"/>
                  <a:pt x="22783" y="2152580"/>
                  <a:pt x="23662" y="2154239"/>
                </a:cubicBezTo>
                <a:cubicBezTo>
                  <a:pt x="24549" y="2155913"/>
                  <a:pt x="25468" y="2157588"/>
                  <a:pt x="26371" y="2159263"/>
                </a:cubicBezTo>
                <a:cubicBezTo>
                  <a:pt x="27198" y="2160792"/>
                  <a:pt x="27999" y="2162343"/>
                  <a:pt x="28840" y="2163848"/>
                </a:cubicBezTo>
                <a:cubicBezTo>
                  <a:pt x="29621" y="2165238"/>
                  <a:pt x="30392" y="2166596"/>
                  <a:pt x="31195" y="2167954"/>
                </a:cubicBezTo>
                <a:cubicBezTo>
                  <a:pt x="31811" y="2169035"/>
                  <a:pt x="32492" y="2170138"/>
                  <a:pt x="33194" y="2171187"/>
                </a:cubicBezTo>
                <a:cubicBezTo>
                  <a:pt x="33504" y="2171652"/>
                  <a:pt x="33811" y="2172068"/>
                  <a:pt x="34113" y="2172492"/>
                </a:cubicBezTo>
                <a:cubicBezTo>
                  <a:pt x="34808" y="2172723"/>
                  <a:pt x="35309" y="2172802"/>
                  <a:pt x="35988" y="2173032"/>
                </a:cubicBezTo>
                <a:cubicBezTo>
                  <a:pt x="47077" y="2176451"/>
                  <a:pt x="57669" y="2181249"/>
                  <a:pt x="67812" y="2186871"/>
                </a:cubicBezTo>
                <a:cubicBezTo>
                  <a:pt x="67881" y="2186871"/>
                  <a:pt x="68043" y="2187103"/>
                  <a:pt x="68121" y="2187103"/>
                </a:cubicBezTo>
                <a:cubicBezTo>
                  <a:pt x="68738" y="2187488"/>
                  <a:pt x="69851" y="2188058"/>
                  <a:pt x="70475" y="2188453"/>
                </a:cubicBezTo>
                <a:cubicBezTo>
                  <a:pt x="71872" y="2188453"/>
                  <a:pt x="73269" y="2188684"/>
                  <a:pt x="74666" y="2188684"/>
                </a:cubicBezTo>
                <a:cubicBezTo>
                  <a:pt x="76432" y="2188684"/>
                  <a:pt x="78162" y="2188915"/>
                  <a:pt x="79929" y="2188915"/>
                </a:cubicBezTo>
                <a:cubicBezTo>
                  <a:pt x="81689" y="2188915"/>
                  <a:pt x="83471" y="2189146"/>
                  <a:pt x="85231" y="2189146"/>
                </a:cubicBezTo>
                <a:lnTo>
                  <a:pt x="90139" y="2189146"/>
                </a:lnTo>
                <a:cubicBezTo>
                  <a:pt x="91474" y="2189156"/>
                  <a:pt x="92825" y="2189150"/>
                  <a:pt x="94168" y="2189146"/>
                </a:cubicBezTo>
                <a:cubicBezTo>
                  <a:pt x="103687" y="2185989"/>
                  <a:pt x="113137" y="2183442"/>
                  <a:pt x="122403" y="2182084"/>
                </a:cubicBezTo>
                <a:cubicBezTo>
                  <a:pt x="124317" y="2181468"/>
                  <a:pt x="126231" y="2180842"/>
                  <a:pt x="128145" y="2180209"/>
                </a:cubicBezTo>
                <a:cubicBezTo>
                  <a:pt x="131124" y="2179230"/>
                  <a:pt x="134118" y="2178163"/>
                  <a:pt x="137078" y="2177138"/>
                </a:cubicBezTo>
                <a:cubicBezTo>
                  <a:pt x="139973" y="2176119"/>
                  <a:pt x="142859" y="2175084"/>
                  <a:pt x="145733" y="2174027"/>
                </a:cubicBezTo>
                <a:cubicBezTo>
                  <a:pt x="148619" y="2172962"/>
                  <a:pt x="151506" y="2171889"/>
                  <a:pt x="154387" y="2170793"/>
                </a:cubicBezTo>
                <a:cubicBezTo>
                  <a:pt x="155081" y="2170562"/>
                  <a:pt x="155744" y="2170253"/>
                  <a:pt x="156423" y="2169999"/>
                </a:cubicBezTo>
                <a:cubicBezTo>
                  <a:pt x="156808" y="2169535"/>
                  <a:pt x="157195" y="2169103"/>
                  <a:pt x="157580" y="2168648"/>
                </a:cubicBezTo>
                <a:cubicBezTo>
                  <a:pt x="159063" y="2166896"/>
                  <a:pt x="160544" y="2165121"/>
                  <a:pt x="162009" y="2163346"/>
                </a:cubicBezTo>
                <a:cubicBezTo>
                  <a:pt x="163538" y="2161510"/>
                  <a:pt x="165073" y="2159688"/>
                  <a:pt x="166594" y="2157844"/>
                </a:cubicBezTo>
                <a:cubicBezTo>
                  <a:pt x="168113" y="2156008"/>
                  <a:pt x="169658" y="2154155"/>
                  <a:pt x="171178" y="2152302"/>
                </a:cubicBezTo>
                <a:cubicBezTo>
                  <a:pt x="172674" y="2150466"/>
                  <a:pt x="174157" y="2148636"/>
                  <a:pt x="175646" y="2146799"/>
                </a:cubicBezTo>
                <a:cubicBezTo>
                  <a:pt x="177113" y="2144978"/>
                  <a:pt x="178579" y="2143171"/>
                  <a:pt x="180030" y="2141335"/>
                </a:cubicBezTo>
                <a:cubicBezTo>
                  <a:pt x="181519" y="2139437"/>
                  <a:pt x="182985" y="2137522"/>
                  <a:pt x="184459" y="2135631"/>
                </a:cubicBezTo>
                <a:cubicBezTo>
                  <a:pt x="185593" y="2134166"/>
                  <a:pt x="186720" y="2132706"/>
                  <a:pt x="187847" y="2131241"/>
                </a:cubicBezTo>
                <a:cubicBezTo>
                  <a:pt x="188312" y="2125290"/>
                  <a:pt x="188464" y="2119315"/>
                  <a:pt x="187894" y="2113414"/>
                </a:cubicBezTo>
                <a:cubicBezTo>
                  <a:pt x="183541" y="2067025"/>
                  <a:pt x="222051" y="2007754"/>
                  <a:pt x="329829" y="1894896"/>
                </a:cubicBezTo>
                <a:cubicBezTo>
                  <a:pt x="411197" y="1809689"/>
                  <a:pt x="522582" y="1654460"/>
                  <a:pt x="577369" y="1549989"/>
                </a:cubicBezTo>
                <a:lnTo>
                  <a:pt x="676991" y="1360067"/>
                </a:lnTo>
                <a:lnTo>
                  <a:pt x="592324" y="1897887"/>
                </a:lnTo>
                <a:lnTo>
                  <a:pt x="507698" y="2435626"/>
                </a:lnTo>
                <a:lnTo>
                  <a:pt x="567958" y="2461390"/>
                </a:lnTo>
                <a:cubicBezTo>
                  <a:pt x="601094" y="2475599"/>
                  <a:pt x="667601" y="2487563"/>
                  <a:pt x="715716" y="2487873"/>
                </a:cubicBezTo>
                <a:cubicBezTo>
                  <a:pt x="797826" y="2488413"/>
                  <a:pt x="803783" y="2495097"/>
                  <a:pt x="813224" y="2596593"/>
                </a:cubicBezTo>
                <a:cubicBezTo>
                  <a:pt x="818758" y="2656062"/>
                  <a:pt x="824247" y="2745229"/>
                  <a:pt x="825428" y="2794771"/>
                </a:cubicBezTo>
                <a:lnTo>
                  <a:pt x="827582" y="2884866"/>
                </a:lnTo>
                <a:lnTo>
                  <a:pt x="727162" y="2852600"/>
                </a:lnTo>
                <a:cubicBezTo>
                  <a:pt x="639732" y="2824510"/>
                  <a:pt x="612350" y="2829619"/>
                  <a:pt x="514638" y="2892005"/>
                </a:cubicBezTo>
                <a:cubicBezTo>
                  <a:pt x="392568" y="2969946"/>
                  <a:pt x="392924" y="3017579"/>
                  <a:pt x="516150" y="3087430"/>
                </a:cubicBezTo>
                <a:cubicBezTo>
                  <a:pt x="651158" y="3163952"/>
                  <a:pt x="957054" y="3096764"/>
                  <a:pt x="903112" y="3002440"/>
                </a:cubicBezTo>
                <a:cubicBezTo>
                  <a:pt x="876433" y="2955792"/>
                  <a:pt x="871078" y="2511381"/>
                  <a:pt x="896969" y="2492379"/>
                </a:cubicBezTo>
                <a:cubicBezTo>
                  <a:pt x="906230" y="2485580"/>
                  <a:pt x="936091" y="2496701"/>
                  <a:pt x="963331" y="2517147"/>
                </a:cubicBezTo>
                <a:cubicBezTo>
                  <a:pt x="1002558" y="2546551"/>
                  <a:pt x="1010574" y="2592815"/>
                  <a:pt x="1001935" y="2738775"/>
                </a:cubicBezTo>
                <a:cubicBezTo>
                  <a:pt x="985962" y="3008674"/>
                  <a:pt x="991213" y="3041809"/>
                  <a:pt x="1059643" y="3103343"/>
                </a:cubicBezTo>
                <a:cubicBezTo>
                  <a:pt x="1114464" y="3152637"/>
                  <a:pt x="1138647" y="3157589"/>
                  <a:pt x="1266185" y="3145618"/>
                </a:cubicBezTo>
                <a:cubicBezTo>
                  <a:pt x="1435072" y="3129771"/>
                  <a:pt x="1483292" y="3107290"/>
                  <a:pt x="1493705" y="3039451"/>
                </a:cubicBezTo>
                <a:cubicBezTo>
                  <a:pt x="1504939" y="2966260"/>
                  <a:pt x="1330027" y="2895066"/>
                  <a:pt x="1180003" y="2911747"/>
                </a:cubicBezTo>
                <a:cubicBezTo>
                  <a:pt x="1116798" y="2918770"/>
                  <a:pt x="1062220" y="2920142"/>
                  <a:pt x="1058686" y="2914819"/>
                </a:cubicBezTo>
                <a:cubicBezTo>
                  <a:pt x="1055190" y="2909493"/>
                  <a:pt x="1058995" y="2802603"/>
                  <a:pt x="1067260" y="2677316"/>
                </a:cubicBezTo>
                <a:cubicBezTo>
                  <a:pt x="1081834" y="2455896"/>
                  <a:pt x="1083712" y="2450249"/>
                  <a:pt x="1134738" y="2475509"/>
                </a:cubicBezTo>
                <a:cubicBezTo>
                  <a:pt x="1163613" y="2489801"/>
                  <a:pt x="1213594" y="2490164"/>
                  <a:pt x="1245846" y="2476280"/>
                </a:cubicBezTo>
                <a:cubicBezTo>
                  <a:pt x="1290961" y="2456889"/>
                  <a:pt x="1319124" y="2460655"/>
                  <a:pt x="1368001" y="2492674"/>
                </a:cubicBezTo>
                <a:cubicBezTo>
                  <a:pt x="1405472" y="2517206"/>
                  <a:pt x="1439429" y="2525049"/>
                  <a:pt x="1450713" y="2511816"/>
                </a:cubicBezTo>
                <a:cubicBezTo>
                  <a:pt x="1469104" y="2490243"/>
                  <a:pt x="1342655" y="1899726"/>
                  <a:pt x="1266544" y="1651706"/>
                </a:cubicBezTo>
                <a:cubicBezTo>
                  <a:pt x="1246289" y="1585704"/>
                  <a:pt x="1234226" y="1528410"/>
                  <a:pt x="1239744" y="1524359"/>
                </a:cubicBezTo>
                <a:cubicBezTo>
                  <a:pt x="1245262" y="1520307"/>
                  <a:pt x="1328216" y="1597899"/>
                  <a:pt x="1424113" y="1696772"/>
                </a:cubicBezTo>
                <a:cubicBezTo>
                  <a:pt x="1520009" y="1795646"/>
                  <a:pt x="1630898" y="1900174"/>
                  <a:pt x="1670536" y="1929050"/>
                </a:cubicBezTo>
                <a:cubicBezTo>
                  <a:pt x="1728070" y="1970961"/>
                  <a:pt x="1735162" y="1988143"/>
                  <a:pt x="1705710" y="2014278"/>
                </a:cubicBezTo>
                <a:cubicBezTo>
                  <a:pt x="1659992" y="2054847"/>
                  <a:pt x="1675585" y="2094727"/>
                  <a:pt x="1761663" y="2157419"/>
                </a:cubicBezTo>
                <a:cubicBezTo>
                  <a:pt x="1906973" y="2263243"/>
                  <a:pt x="2026632" y="2259076"/>
                  <a:pt x="2043740" y="2147607"/>
                </a:cubicBezTo>
                <a:cubicBezTo>
                  <a:pt x="2049212" y="2111986"/>
                  <a:pt x="2107048" y="2013170"/>
                  <a:pt x="2172276" y="1927973"/>
                </a:cubicBezTo>
                <a:cubicBezTo>
                  <a:pt x="2237502" y="1842775"/>
                  <a:pt x="2342982" y="1671813"/>
                  <a:pt x="2406655" y="1548129"/>
                </a:cubicBezTo>
                <a:cubicBezTo>
                  <a:pt x="2470328" y="1424446"/>
                  <a:pt x="2529666" y="1317947"/>
                  <a:pt x="2538501" y="1311464"/>
                </a:cubicBezTo>
                <a:cubicBezTo>
                  <a:pt x="2547418" y="1304996"/>
                  <a:pt x="2529644" y="1418025"/>
                  <a:pt x="2499258" y="1562645"/>
                </a:cubicBezTo>
                <a:cubicBezTo>
                  <a:pt x="2468836" y="1707258"/>
                  <a:pt x="2429163" y="1980996"/>
                  <a:pt x="2411121" y="2170977"/>
                </a:cubicBezTo>
                <a:lnTo>
                  <a:pt x="2378339" y="2516442"/>
                </a:lnTo>
                <a:lnTo>
                  <a:pt x="2452996" y="2527890"/>
                </a:lnTo>
                <a:cubicBezTo>
                  <a:pt x="2661879" y="2559956"/>
                  <a:pt x="2682174" y="2581549"/>
                  <a:pt x="2711105" y="2802042"/>
                </a:cubicBezTo>
                <a:cubicBezTo>
                  <a:pt x="2725942" y="2915122"/>
                  <a:pt x="2737006" y="3014712"/>
                  <a:pt x="2735671" y="3023393"/>
                </a:cubicBezTo>
                <a:cubicBezTo>
                  <a:pt x="2730562" y="3056701"/>
                  <a:pt x="2657837" y="3025593"/>
                  <a:pt x="2649329" y="2986462"/>
                </a:cubicBezTo>
                <a:cubicBezTo>
                  <a:pt x="2642298" y="2954123"/>
                  <a:pt x="2620439" y="2947848"/>
                  <a:pt x="2547594" y="2957146"/>
                </a:cubicBezTo>
                <a:cubicBezTo>
                  <a:pt x="2486894" y="2964886"/>
                  <a:pt x="2453174" y="2959254"/>
                  <a:pt x="2450006" y="2940717"/>
                </a:cubicBezTo>
                <a:cubicBezTo>
                  <a:pt x="2443894" y="2905000"/>
                  <a:pt x="2324803" y="2885078"/>
                  <a:pt x="2298896" y="2915470"/>
                </a:cubicBezTo>
                <a:cubicBezTo>
                  <a:pt x="2288265" y="2927942"/>
                  <a:pt x="2290856" y="2947793"/>
                  <a:pt x="2304638" y="2959540"/>
                </a:cubicBezTo>
                <a:cubicBezTo>
                  <a:pt x="2319990" y="2972623"/>
                  <a:pt x="2317971" y="2995906"/>
                  <a:pt x="2299452" y="3019644"/>
                </a:cubicBezTo>
                <a:cubicBezTo>
                  <a:pt x="2247705" y="3085978"/>
                  <a:pt x="2275438" y="3159486"/>
                  <a:pt x="2367768" y="3200910"/>
                </a:cubicBezTo>
                <a:cubicBezTo>
                  <a:pt x="2470459" y="3246983"/>
                  <a:pt x="2585043" y="3237952"/>
                  <a:pt x="2712537" y="3173751"/>
                </a:cubicBezTo>
                <a:cubicBezTo>
                  <a:pt x="2809761" y="3124794"/>
                  <a:pt x="2812689" y="3109277"/>
                  <a:pt x="2771800" y="2858198"/>
                </a:cubicBezTo>
                <a:cubicBezTo>
                  <a:pt x="2760957" y="2791616"/>
                  <a:pt x="2757283" y="2702891"/>
                  <a:pt x="2763703" y="2661057"/>
                </a:cubicBezTo>
                <a:cubicBezTo>
                  <a:pt x="2773929" y="2594433"/>
                  <a:pt x="2783518" y="2587904"/>
                  <a:pt x="2840713" y="2608214"/>
                </a:cubicBezTo>
                <a:cubicBezTo>
                  <a:pt x="2904108" y="2630723"/>
                  <a:pt x="2906694" y="2626947"/>
                  <a:pt x="2929208" y="2480230"/>
                </a:cubicBezTo>
                <a:cubicBezTo>
                  <a:pt x="2942392" y="2394338"/>
                  <a:pt x="2964406" y="2330917"/>
                  <a:pt x="2980177" y="2333341"/>
                </a:cubicBezTo>
                <a:cubicBezTo>
                  <a:pt x="2995442" y="2335679"/>
                  <a:pt x="3009606" y="2353369"/>
                  <a:pt x="3011682" y="2372624"/>
                </a:cubicBezTo>
                <a:cubicBezTo>
                  <a:pt x="3031132" y="2553017"/>
                  <a:pt x="3042280" y="2577143"/>
                  <a:pt x="3117645" y="2602349"/>
                </a:cubicBezTo>
                <a:cubicBezTo>
                  <a:pt x="3194406" y="2628019"/>
                  <a:pt x="3195332" y="2631493"/>
                  <a:pt x="3175233" y="2815244"/>
                </a:cubicBezTo>
                <a:cubicBezTo>
                  <a:pt x="3163688" y="2920841"/>
                  <a:pt x="3140646" y="3012393"/>
                  <a:pt x="3122231" y="3025905"/>
                </a:cubicBezTo>
                <a:cubicBezTo>
                  <a:pt x="3066238" y="3066999"/>
                  <a:pt x="3076437" y="3116400"/>
                  <a:pt x="3152262" y="3171639"/>
                </a:cubicBezTo>
                <a:cubicBezTo>
                  <a:pt x="3209183" y="3213101"/>
                  <a:pt x="3283261" y="3237329"/>
                  <a:pt x="3354377" y="3242269"/>
                </a:cubicBezTo>
                <a:cubicBezTo>
                  <a:pt x="3385735" y="3239575"/>
                  <a:pt x="3417801" y="3237561"/>
                  <a:pt x="3450490" y="3236125"/>
                </a:cubicBezTo>
                <a:cubicBezTo>
                  <a:pt x="3474192" y="3231008"/>
                  <a:pt x="3496258" y="3223222"/>
                  <a:pt x="3515496" y="3212354"/>
                </a:cubicBezTo>
                <a:cubicBezTo>
                  <a:pt x="3605023" y="3161778"/>
                  <a:pt x="3614715" y="3134491"/>
                  <a:pt x="3582575" y="3023749"/>
                </a:cubicBezTo>
                <a:cubicBezTo>
                  <a:pt x="3558888" y="2942127"/>
                  <a:pt x="3523927" y="2916384"/>
                  <a:pt x="3513741" y="2973057"/>
                </a:cubicBezTo>
                <a:cubicBezTo>
                  <a:pt x="3509952" y="2994187"/>
                  <a:pt x="3497584" y="2987913"/>
                  <a:pt x="3480281" y="2956068"/>
                </a:cubicBezTo>
                <a:cubicBezTo>
                  <a:pt x="3459223" y="2917308"/>
                  <a:pt x="3426081" y="2905056"/>
                  <a:pt x="3337748" y="2903382"/>
                </a:cubicBezTo>
                <a:lnTo>
                  <a:pt x="3222652" y="2901191"/>
                </a:lnTo>
                <a:lnTo>
                  <a:pt x="3241435" y="2778750"/>
                </a:lnTo>
                <a:cubicBezTo>
                  <a:pt x="3268786" y="2600553"/>
                  <a:pt x="3289381" y="2578557"/>
                  <a:pt x="3428237" y="2579019"/>
                </a:cubicBezTo>
                <a:cubicBezTo>
                  <a:pt x="3496237" y="2579249"/>
                  <a:pt x="3560173" y="2564908"/>
                  <a:pt x="3570332" y="2547112"/>
                </a:cubicBezTo>
                <a:cubicBezTo>
                  <a:pt x="3580488" y="2529316"/>
                  <a:pt x="3571551" y="2462521"/>
                  <a:pt x="3550431" y="2398667"/>
                </a:cubicBezTo>
                <a:cubicBezTo>
                  <a:pt x="3529311" y="2334812"/>
                  <a:pt x="3466422" y="2085374"/>
                  <a:pt x="3410689" y="1844338"/>
                </a:cubicBezTo>
                <a:cubicBezTo>
                  <a:pt x="3354957" y="1603286"/>
                  <a:pt x="3305107" y="1388435"/>
                  <a:pt x="3299941" y="1366940"/>
                </a:cubicBezTo>
                <a:cubicBezTo>
                  <a:pt x="3279102" y="1280336"/>
                  <a:pt x="3398954" y="1411790"/>
                  <a:pt x="3508597" y="1595788"/>
                </a:cubicBezTo>
                <a:cubicBezTo>
                  <a:pt x="3570423" y="1699538"/>
                  <a:pt x="3675668" y="1862908"/>
                  <a:pt x="3742457" y="1958841"/>
                </a:cubicBezTo>
                <a:cubicBezTo>
                  <a:pt x="3819317" y="2069244"/>
                  <a:pt x="3860280" y="2156696"/>
                  <a:pt x="3854084" y="2197100"/>
                </a:cubicBezTo>
                <a:cubicBezTo>
                  <a:pt x="3839743" y="2290529"/>
                  <a:pt x="3899327" y="2391806"/>
                  <a:pt x="3975480" y="2403495"/>
                </a:cubicBezTo>
                <a:cubicBezTo>
                  <a:pt x="4027244" y="2411440"/>
                  <a:pt x="4043318" y="2399643"/>
                  <a:pt x="4051254" y="2347938"/>
                </a:cubicBezTo>
                <a:cubicBezTo>
                  <a:pt x="4058315" y="2301954"/>
                  <a:pt x="4025382" y="2241109"/>
                  <a:pt x="3941342" y="2145094"/>
                </a:cubicBezTo>
                <a:cubicBezTo>
                  <a:pt x="3875327" y="2069673"/>
                  <a:pt x="3727911" y="1854175"/>
                  <a:pt x="3613801" y="1666221"/>
                </a:cubicBezTo>
                <a:cubicBezTo>
                  <a:pt x="3499692" y="1478265"/>
                  <a:pt x="3395249" y="1322799"/>
                  <a:pt x="3381695" y="1320716"/>
                </a:cubicBezTo>
                <a:cubicBezTo>
                  <a:pt x="3368138" y="1318634"/>
                  <a:pt x="3344086" y="1278417"/>
                  <a:pt x="3328215" y="1231300"/>
                </a:cubicBezTo>
                <a:cubicBezTo>
                  <a:pt x="3300859" y="1150096"/>
                  <a:pt x="3303386" y="1142428"/>
                  <a:pt x="3376750" y="1084172"/>
                </a:cubicBezTo>
                <a:cubicBezTo>
                  <a:pt x="3419317" y="1050371"/>
                  <a:pt x="3463732" y="1003325"/>
                  <a:pt x="3475456" y="979638"/>
                </a:cubicBezTo>
                <a:cubicBezTo>
                  <a:pt x="3487178" y="955951"/>
                  <a:pt x="3537675" y="930992"/>
                  <a:pt x="3587560" y="924161"/>
                </a:cubicBezTo>
                <a:cubicBezTo>
                  <a:pt x="3787441" y="896847"/>
                  <a:pt x="3836666" y="664952"/>
                  <a:pt x="3662017" y="573392"/>
                </a:cubicBezTo>
                <a:cubicBezTo>
                  <a:pt x="3613250" y="547823"/>
                  <a:pt x="3589275" y="528620"/>
                  <a:pt x="3608776" y="530758"/>
                </a:cubicBezTo>
                <a:cubicBezTo>
                  <a:pt x="3628271" y="532903"/>
                  <a:pt x="3638383" y="520862"/>
                  <a:pt x="3631230" y="503997"/>
                </a:cubicBezTo>
                <a:cubicBezTo>
                  <a:pt x="3624076" y="487128"/>
                  <a:pt x="3590790" y="477235"/>
                  <a:pt x="3557251" y="481983"/>
                </a:cubicBezTo>
                <a:cubicBezTo>
                  <a:pt x="3507549" y="489014"/>
                  <a:pt x="3503482" y="485024"/>
                  <a:pt x="3535317" y="460446"/>
                </a:cubicBezTo>
                <a:cubicBezTo>
                  <a:pt x="3587686" y="420014"/>
                  <a:pt x="3589790" y="388585"/>
                  <a:pt x="3540619" y="381038"/>
                </a:cubicBezTo>
                <a:cubicBezTo>
                  <a:pt x="3518417" y="377627"/>
                  <a:pt x="3498470" y="386564"/>
                  <a:pt x="3496271" y="400899"/>
                </a:cubicBezTo>
                <a:cubicBezTo>
                  <a:pt x="3494071" y="415241"/>
                  <a:pt x="3474788" y="416972"/>
                  <a:pt x="3453479" y="404812"/>
                </a:cubicBezTo>
                <a:cubicBezTo>
                  <a:pt x="3428184" y="390373"/>
                  <a:pt x="3423458" y="365164"/>
                  <a:pt x="3439840" y="332066"/>
                </a:cubicBezTo>
                <a:cubicBezTo>
                  <a:pt x="3461258" y="288800"/>
                  <a:pt x="3455612" y="282815"/>
                  <a:pt x="3401275" y="291305"/>
                </a:cubicBezTo>
                <a:cubicBezTo>
                  <a:pt x="3353212" y="298814"/>
                  <a:pt x="3327386" y="283680"/>
                  <a:pt x="3295831" y="229606"/>
                </a:cubicBezTo>
                <a:cubicBezTo>
                  <a:pt x="3267513" y="181080"/>
                  <a:pt x="3247918" y="168161"/>
                  <a:pt x="3235131" y="189524"/>
                </a:cubicBezTo>
                <a:cubicBezTo>
                  <a:pt x="3208587" y="233874"/>
                  <a:pt x="3138712" y="217741"/>
                  <a:pt x="3146198" y="168984"/>
                </a:cubicBezTo>
                <a:cubicBezTo>
                  <a:pt x="3149609" y="146783"/>
                  <a:pt x="3134262" y="125812"/>
                  <a:pt x="3112060" y="122401"/>
                </a:cubicBezTo>
                <a:cubicBezTo>
                  <a:pt x="3089859" y="118990"/>
                  <a:pt x="3068890" y="134419"/>
                  <a:pt x="3065479" y="156621"/>
                </a:cubicBezTo>
                <a:cubicBezTo>
                  <a:pt x="3062068" y="178822"/>
                  <a:pt x="3047220" y="195129"/>
                  <a:pt x="3032418" y="192875"/>
                </a:cubicBezTo>
                <a:cubicBezTo>
                  <a:pt x="3017618" y="190605"/>
                  <a:pt x="3007340" y="176566"/>
                  <a:pt x="3009606" y="161765"/>
                </a:cubicBezTo>
                <a:cubicBezTo>
                  <a:pt x="3011876" y="146962"/>
                  <a:pt x="2995596" y="132113"/>
                  <a:pt x="2973394" y="128703"/>
                </a:cubicBezTo>
                <a:cubicBezTo>
                  <a:pt x="2951194" y="125292"/>
                  <a:pt x="2931019" y="135541"/>
                  <a:pt x="2928569" y="151516"/>
                </a:cubicBezTo>
                <a:cubicBezTo>
                  <a:pt x="2925721" y="170047"/>
                  <a:pt x="2894712" y="169223"/>
                  <a:pt x="2842865" y="149200"/>
                </a:cubicBezTo>
                <a:cubicBezTo>
                  <a:pt x="2788015" y="127988"/>
                  <a:pt x="2752862" y="128029"/>
                  <a:pt x="2734748" y="149200"/>
                </a:cubicBezTo>
                <a:cubicBezTo>
                  <a:pt x="2713004" y="174732"/>
                  <a:pt x="2701080" y="172985"/>
                  <a:pt x="2671936" y="140107"/>
                </a:cubicBezTo>
                <a:cubicBezTo>
                  <a:pt x="2623128" y="85098"/>
                  <a:pt x="2562164" y="111183"/>
                  <a:pt x="2598396" y="171574"/>
                </a:cubicBezTo>
                <a:cubicBezTo>
                  <a:pt x="2621249" y="209666"/>
                  <a:pt x="2614953" y="212049"/>
                  <a:pt x="2556002" y="187249"/>
                </a:cubicBezTo>
                <a:cubicBezTo>
                  <a:pt x="2482014" y="156122"/>
                  <a:pt x="2461580" y="181523"/>
                  <a:pt x="2507547" y="247471"/>
                </a:cubicBezTo>
                <a:cubicBezTo>
                  <a:pt x="2530545" y="280466"/>
                  <a:pt x="2525494" y="283045"/>
                  <a:pt x="2480190" y="261430"/>
                </a:cubicBezTo>
                <a:cubicBezTo>
                  <a:pt x="2409795" y="227842"/>
                  <a:pt x="2369580" y="270877"/>
                  <a:pt x="2427267" y="318064"/>
                </a:cubicBezTo>
                <a:cubicBezTo>
                  <a:pt x="2467107" y="350652"/>
                  <a:pt x="2465506" y="354109"/>
                  <a:pt x="2407447" y="361217"/>
                </a:cubicBezTo>
                <a:cubicBezTo>
                  <a:pt x="2360656" y="366943"/>
                  <a:pt x="2341215" y="389081"/>
                  <a:pt x="2332392" y="446566"/>
                </a:cubicBezTo>
                <a:cubicBezTo>
                  <a:pt x="2324483" y="498086"/>
                  <a:pt x="2306691" y="522051"/>
                  <a:pt x="2279510" y="517877"/>
                </a:cubicBezTo>
                <a:cubicBezTo>
                  <a:pt x="2256992" y="514419"/>
                  <a:pt x="2220019" y="539914"/>
                  <a:pt x="2197316" y="574590"/>
                </a:cubicBezTo>
                <a:cubicBezTo>
                  <a:pt x="2161091" y="629903"/>
                  <a:pt x="2163640" y="648536"/>
                  <a:pt x="2218213" y="726345"/>
                </a:cubicBezTo>
                <a:cubicBezTo>
                  <a:pt x="2252425" y="775115"/>
                  <a:pt x="2312668" y="826829"/>
                  <a:pt x="2352093" y="841206"/>
                </a:cubicBezTo>
                <a:cubicBezTo>
                  <a:pt x="2391517" y="855583"/>
                  <a:pt x="2455200" y="907205"/>
                  <a:pt x="2493590" y="955949"/>
                </a:cubicBezTo>
                <a:lnTo>
                  <a:pt x="2563381" y="1044568"/>
                </a:lnTo>
                <a:lnTo>
                  <a:pt x="2440588" y="1317487"/>
                </a:lnTo>
                <a:cubicBezTo>
                  <a:pt x="2373068" y="1467600"/>
                  <a:pt x="2251696" y="1684246"/>
                  <a:pt x="2170874" y="1798910"/>
                </a:cubicBezTo>
                <a:cubicBezTo>
                  <a:pt x="2036930" y="1988941"/>
                  <a:pt x="2016285" y="2006985"/>
                  <a:pt x="1937213" y="2002593"/>
                </a:cubicBezTo>
                <a:cubicBezTo>
                  <a:pt x="1889338" y="1999931"/>
                  <a:pt x="1808013" y="1967114"/>
                  <a:pt x="1755636" y="1929367"/>
                </a:cubicBezTo>
                <a:cubicBezTo>
                  <a:pt x="1636882" y="1843785"/>
                  <a:pt x="1402480" y="1609215"/>
                  <a:pt x="1285801" y="1459189"/>
                </a:cubicBezTo>
                <a:lnTo>
                  <a:pt x="1197146" y="1345205"/>
                </a:lnTo>
                <a:lnTo>
                  <a:pt x="1273318" y="1271382"/>
                </a:lnTo>
                <a:cubicBezTo>
                  <a:pt x="1315212" y="1230789"/>
                  <a:pt x="1395218" y="1161706"/>
                  <a:pt x="1451186" y="1117832"/>
                </a:cubicBezTo>
                <a:cubicBezTo>
                  <a:pt x="1591197" y="1008083"/>
                  <a:pt x="1603546" y="854836"/>
                  <a:pt x="1473958" y="834945"/>
                </a:cubicBezTo>
                <a:cubicBezTo>
                  <a:pt x="1449483" y="831186"/>
                  <a:pt x="1413289" y="771436"/>
                  <a:pt x="1390129" y="696551"/>
                </a:cubicBezTo>
                <a:cubicBezTo>
                  <a:pt x="1346164" y="554378"/>
                  <a:pt x="1245594" y="469340"/>
                  <a:pt x="1093855" y="446047"/>
                </a:cubicBezTo>
                <a:cubicBezTo>
                  <a:pt x="1032486" y="436625"/>
                  <a:pt x="1014143" y="421215"/>
                  <a:pt x="1019877" y="383871"/>
                </a:cubicBezTo>
                <a:cubicBezTo>
                  <a:pt x="1035902" y="279465"/>
                  <a:pt x="876791" y="170919"/>
                  <a:pt x="829406" y="253933"/>
                </a:cubicBezTo>
                <a:cubicBezTo>
                  <a:pt x="796170" y="312158"/>
                  <a:pt x="751488" y="292263"/>
                  <a:pt x="632514" y="166231"/>
                </a:cubicBezTo>
                <a:cubicBezTo>
                  <a:pt x="530009" y="57647"/>
                  <a:pt x="406339" y="916"/>
                  <a:pt x="298274" y="318"/>
                </a:cubicBezTo>
                <a:close/>
                <a:moveTo>
                  <a:pt x="341289" y="56042"/>
                </a:moveTo>
                <a:cubicBezTo>
                  <a:pt x="347479" y="56272"/>
                  <a:pt x="353303" y="56658"/>
                  <a:pt x="358677" y="57515"/>
                </a:cubicBezTo>
                <a:cubicBezTo>
                  <a:pt x="440052" y="69973"/>
                  <a:pt x="620110" y="185417"/>
                  <a:pt x="643226" y="239898"/>
                </a:cubicBezTo>
                <a:cubicBezTo>
                  <a:pt x="650542" y="257149"/>
                  <a:pt x="614025" y="239358"/>
                  <a:pt x="562070" y="200293"/>
                </a:cubicBezTo>
                <a:cubicBezTo>
                  <a:pt x="378379" y="62287"/>
                  <a:pt x="183041" y="90308"/>
                  <a:pt x="158277" y="258243"/>
                </a:cubicBezTo>
                <a:cubicBezTo>
                  <a:pt x="151548" y="304100"/>
                  <a:pt x="173517" y="451187"/>
                  <a:pt x="207130" y="585123"/>
                </a:cubicBezTo>
                <a:cubicBezTo>
                  <a:pt x="265515" y="817760"/>
                  <a:pt x="296204" y="1011993"/>
                  <a:pt x="274090" y="1008598"/>
                </a:cubicBezTo>
                <a:cubicBezTo>
                  <a:pt x="268403" y="1007718"/>
                  <a:pt x="224718" y="886364"/>
                  <a:pt x="176981" y="738911"/>
                </a:cubicBezTo>
                <a:cubicBezTo>
                  <a:pt x="111141" y="535557"/>
                  <a:pt x="93075" y="430813"/>
                  <a:pt x="102165" y="305146"/>
                </a:cubicBezTo>
                <a:cubicBezTo>
                  <a:pt x="113429" y="149411"/>
                  <a:pt x="119126" y="136665"/>
                  <a:pt x="197320" y="92490"/>
                </a:cubicBezTo>
                <a:cubicBezTo>
                  <a:pt x="237353" y="69877"/>
                  <a:pt x="297963" y="54985"/>
                  <a:pt x="341289" y="56039"/>
                </a:cubicBezTo>
                <a:close/>
                <a:moveTo>
                  <a:pt x="313134" y="165081"/>
                </a:moveTo>
                <a:cubicBezTo>
                  <a:pt x="322473" y="164850"/>
                  <a:pt x="333215" y="165852"/>
                  <a:pt x="345916" y="167990"/>
                </a:cubicBezTo>
                <a:cubicBezTo>
                  <a:pt x="362852" y="170877"/>
                  <a:pt x="383269" y="175838"/>
                  <a:pt x="408608" y="182706"/>
                </a:cubicBezTo>
                <a:cubicBezTo>
                  <a:pt x="473885" y="200394"/>
                  <a:pt x="539105" y="231882"/>
                  <a:pt x="553535" y="252661"/>
                </a:cubicBezTo>
                <a:cubicBezTo>
                  <a:pt x="578697" y="288896"/>
                  <a:pt x="532410" y="274907"/>
                  <a:pt x="421689" y="212779"/>
                </a:cubicBezTo>
                <a:cubicBezTo>
                  <a:pt x="374700" y="186411"/>
                  <a:pt x="264369" y="283343"/>
                  <a:pt x="249205" y="364332"/>
                </a:cubicBezTo>
                <a:cubicBezTo>
                  <a:pt x="235732" y="436282"/>
                  <a:pt x="235142" y="435900"/>
                  <a:pt x="223561" y="346425"/>
                </a:cubicBezTo>
                <a:cubicBezTo>
                  <a:pt x="215511" y="284219"/>
                  <a:pt x="224256" y="238145"/>
                  <a:pt x="250800" y="202729"/>
                </a:cubicBezTo>
                <a:cubicBezTo>
                  <a:pt x="269589" y="177669"/>
                  <a:pt x="285114" y="165789"/>
                  <a:pt x="313134" y="165078"/>
                </a:cubicBezTo>
                <a:close/>
                <a:moveTo>
                  <a:pt x="2845002" y="233361"/>
                </a:moveTo>
                <a:cubicBezTo>
                  <a:pt x="2883802" y="233592"/>
                  <a:pt x="2924097" y="236911"/>
                  <a:pt x="2964923" y="243090"/>
                </a:cubicBezTo>
                <a:cubicBezTo>
                  <a:pt x="3104892" y="264320"/>
                  <a:pt x="3251265" y="319445"/>
                  <a:pt x="3366642" y="400908"/>
                </a:cubicBezTo>
                <a:cubicBezTo>
                  <a:pt x="3523987" y="511997"/>
                  <a:pt x="3545119" y="756948"/>
                  <a:pt x="3413143" y="940243"/>
                </a:cubicBezTo>
                <a:cubicBezTo>
                  <a:pt x="3327830" y="1058734"/>
                  <a:pt x="3237851" y="1102870"/>
                  <a:pt x="3046679" y="1120035"/>
                </a:cubicBezTo>
                <a:cubicBezTo>
                  <a:pt x="2873040" y="1135623"/>
                  <a:pt x="2719517" y="1094704"/>
                  <a:pt x="2611541" y="1004015"/>
                </a:cubicBezTo>
                <a:cubicBezTo>
                  <a:pt x="2516927" y="924550"/>
                  <a:pt x="2436662" y="733916"/>
                  <a:pt x="2436703" y="588874"/>
                </a:cubicBezTo>
                <a:cubicBezTo>
                  <a:pt x="2436749" y="453849"/>
                  <a:pt x="2544140" y="300286"/>
                  <a:pt x="2667613" y="258686"/>
                </a:cubicBezTo>
                <a:cubicBezTo>
                  <a:pt x="2719779" y="241112"/>
                  <a:pt x="2780336" y="232973"/>
                  <a:pt x="2845002" y="233361"/>
                </a:cubicBezTo>
                <a:close/>
                <a:moveTo>
                  <a:pt x="402467" y="284171"/>
                </a:moveTo>
                <a:lnTo>
                  <a:pt x="402467" y="284171"/>
                </a:lnTo>
                <a:cubicBezTo>
                  <a:pt x="405523" y="283941"/>
                  <a:pt x="408694" y="284165"/>
                  <a:pt x="411958" y="284481"/>
                </a:cubicBezTo>
                <a:cubicBezTo>
                  <a:pt x="429383" y="286234"/>
                  <a:pt x="449869" y="294311"/>
                  <a:pt x="473654" y="308450"/>
                </a:cubicBezTo>
                <a:cubicBezTo>
                  <a:pt x="512804" y="331722"/>
                  <a:pt x="510473" y="336320"/>
                  <a:pt x="453075" y="348891"/>
                </a:cubicBezTo>
                <a:cubicBezTo>
                  <a:pt x="357432" y="369834"/>
                  <a:pt x="339650" y="425330"/>
                  <a:pt x="382326" y="569881"/>
                </a:cubicBezTo>
                <a:cubicBezTo>
                  <a:pt x="432661" y="741023"/>
                  <a:pt x="419816" y="827732"/>
                  <a:pt x="363742" y="693319"/>
                </a:cubicBezTo>
                <a:cubicBezTo>
                  <a:pt x="340641" y="637926"/>
                  <a:pt x="324975" y="527305"/>
                  <a:pt x="328927" y="447522"/>
                </a:cubicBezTo>
                <a:cubicBezTo>
                  <a:pt x="334336" y="338241"/>
                  <a:pt x="356635" y="285930"/>
                  <a:pt x="402467" y="284162"/>
                </a:cubicBezTo>
                <a:close/>
                <a:moveTo>
                  <a:pt x="2866020" y="415385"/>
                </a:moveTo>
                <a:cubicBezTo>
                  <a:pt x="2847282" y="415075"/>
                  <a:pt x="2831673" y="423853"/>
                  <a:pt x="2829688" y="436803"/>
                </a:cubicBezTo>
                <a:cubicBezTo>
                  <a:pt x="2827419" y="451603"/>
                  <a:pt x="2843740" y="466494"/>
                  <a:pt x="2865939" y="469905"/>
                </a:cubicBezTo>
                <a:cubicBezTo>
                  <a:pt x="2888140" y="473317"/>
                  <a:pt x="2908177" y="464009"/>
                  <a:pt x="2910446" y="449206"/>
                </a:cubicBezTo>
                <a:cubicBezTo>
                  <a:pt x="2912716" y="434406"/>
                  <a:pt x="2896396" y="419515"/>
                  <a:pt x="2874195" y="416103"/>
                </a:cubicBezTo>
                <a:cubicBezTo>
                  <a:pt x="2871417" y="415641"/>
                  <a:pt x="2868693" y="415408"/>
                  <a:pt x="2866020" y="415408"/>
                </a:cubicBezTo>
                <a:close/>
                <a:moveTo>
                  <a:pt x="2972063" y="431657"/>
                </a:moveTo>
                <a:cubicBezTo>
                  <a:pt x="2954164" y="431426"/>
                  <a:pt x="2944790" y="441248"/>
                  <a:pt x="2950806" y="455428"/>
                </a:cubicBezTo>
                <a:cubicBezTo>
                  <a:pt x="2957682" y="471633"/>
                  <a:pt x="2974687" y="486591"/>
                  <a:pt x="2988613" y="488729"/>
                </a:cubicBezTo>
                <a:cubicBezTo>
                  <a:pt x="3002537" y="490867"/>
                  <a:pt x="3015815" y="480518"/>
                  <a:pt x="3018084" y="465718"/>
                </a:cubicBezTo>
                <a:cubicBezTo>
                  <a:pt x="3020354" y="450917"/>
                  <a:pt x="3003313" y="435919"/>
                  <a:pt x="2980238" y="432376"/>
                </a:cubicBezTo>
                <a:cubicBezTo>
                  <a:pt x="2977351" y="431912"/>
                  <a:pt x="2974619" y="431681"/>
                  <a:pt x="2972063" y="431681"/>
                </a:cubicBezTo>
                <a:close/>
                <a:moveTo>
                  <a:pt x="429585" y="490365"/>
                </a:moveTo>
                <a:cubicBezTo>
                  <a:pt x="434756" y="489547"/>
                  <a:pt x="448268" y="510296"/>
                  <a:pt x="470982" y="550507"/>
                </a:cubicBezTo>
                <a:cubicBezTo>
                  <a:pt x="510301" y="620115"/>
                  <a:pt x="520492" y="715903"/>
                  <a:pt x="488050" y="710916"/>
                </a:cubicBezTo>
                <a:cubicBezTo>
                  <a:pt x="480850" y="709813"/>
                  <a:pt x="463377" y="662198"/>
                  <a:pt x="449206" y="605147"/>
                </a:cubicBezTo>
                <a:cubicBezTo>
                  <a:pt x="430047" y="528166"/>
                  <a:pt x="422934" y="491423"/>
                  <a:pt x="429585" y="490365"/>
                </a:cubicBezTo>
                <a:close/>
                <a:moveTo>
                  <a:pt x="884823" y="496346"/>
                </a:moveTo>
                <a:cubicBezTo>
                  <a:pt x="900106" y="498692"/>
                  <a:pt x="925844" y="522680"/>
                  <a:pt x="942013" y="549630"/>
                </a:cubicBezTo>
                <a:cubicBezTo>
                  <a:pt x="958183" y="576578"/>
                  <a:pt x="1027947" y="636729"/>
                  <a:pt x="1097029" y="683315"/>
                </a:cubicBezTo>
                <a:cubicBezTo>
                  <a:pt x="1223291" y="768465"/>
                  <a:pt x="1165630" y="756707"/>
                  <a:pt x="1019541" y="667522"/>
                </a:cubicBezTo>
                <a:cubicBezTo>
                  <a:pt x="937865" y="617659"/>
                  <a:pt x="836561" y="488936"/>
                  <a:pt x="884823" y="496346"/>
                </a:cubicBezTo>
                <a:close/>
                <a:moveTo>
                  <a:pt x="1120359" y="506356"/>
                </a:moveTo>
                <a:cubicBezTo>
                  <a:pt x="1121618" y="506125"/>
                  <a:pt x="1123177" y="506340"/>
                  <a:pt x="1125028" y="506587"/>
                </a:cubicBezTo>
                <a:cubicBezTo>
                  <a:pt x="1139831" y="508856"/>
                  <a:pt x="1168321" y="525204"/>
                  <a:pt x="1188319" y="542958"/>
                </a:cubicBezTo>
                <a:cubicBezTo>
                  <a:pt x="1208319" y="560714"/>
                  <a:pt x="1212573" y="573386"/>
                  <a:pt x="1197772" y="571116"/>
                </a:cubicBezTo>
                <a:cubicBezTo>
                  <a:pt x="1182972" y="568846"/>
                  <a:pt x="1154479" y="552459"/>
                  <a:pt x="1134481" y="534703"/>
                </a:cubicBezTo>
                <a:cubicBezTo>
                  <a:pt x="1116982" y="519167"/>
                  <a:pt x="1111534" y="507527"/>
                  <a:pt x="1120363" y="506386"/>
                </a:cubicBezTo>
                <a:close/>
                <a:moveTo>
                  <a:pt x="1008175" y="517763"/>
                </a:moveTo>
                <a:cubicBezTo>
                  <a:pt x="1010129" y="517994"/>
                  <a:pt x="1012628" y="519051"/>
                  <a:pt x="1015676" y="521151"/>
                </a:cubicBezTo>
                <a:cubicBezTo>
                  <a:pt x="1207922" y="653653"/>
                  <a:pt x="1280068" y="694947"/>
                  <a:pt x="1302578" y="685429"/>
                </a:cubicBezTo>
                <a:cubicBezTo>
                  <a:pt x="1317478" y="679109"/>
                  <a:pt x="1335395" y="687390"/>
                  <a:pt x="1342379" y="703854"/>
                </a:cubicBezTo>
                <a:cubicBezTo>
                  <a:pt x="1363226" y="752989"/>
                  <a:pt x="1259042" y="722959"/>
                  <a:pt x="1136076" y="644348"/>
                </a:cubicBezTo>
                <a:cubicBezTo>
                  <a:pt x="1072812" y="603907"/>
                  <a:pt x="1014871" y="556187"/>
                  <a:pt x="1007300" y="538340"/>
                </a:cubicBezTo>
                <a:cubicBezTo>
                  <a:pt x="1001620" y="524959"/>
                  <a:pt x="1002323" y="517297"/>
                  <a:pt x="1008180" y="517761"/>
                </a:cubicBezTo>
                <a:close/>
                <a:moveTo>
                  <a:pt x="2534012" y="571206"/>
                </a:moveTo>
                <a:lnTo>
                  <a:pt x="2534012" y="571206"/>
                </a:lnTo>
                <a:cubicBezTo>
                  <a:pt x="2527206" y="571206"/>
                  <a:pt x="2520020" y="572040"/>
                  <a:pt x="2512517" y="573560"/>
                </a:cubicBezTo>
                <a:cubicBezTo>
                  <a:pt x="2492970" y="577527"/>
                  <a:pt x="2474437" y="597337"/>
                  <a:pt x="2471320" y="617630"/>
                </a:cubicBezTo>
                <a:cubicBezTo>
                  <a:pt x="2463585" y="668016"/>
                  <a:pt x="2704615" y="992151"/>
                  <a:pt x="2782748" y="1036440"/>
                </a:cubicBezTo>
                <a:cubicBezTo>
                  <a:pt x="2858157" y="1079218"/>
                  <a:pt x="2995787" y="1100378"/>
                  <a:pt x="3074955" y="1081386"/>
                </a:cubicBezTo>
                <a:cubicBezTo>
                  <a:pt x="3153407" y="1062602"/>
                  <a:pt x="3301642" y="950349"/>
                  <a:pt x="3308695" y="904388"/>
                </a:cubicBezTo>
                <a:cubicBezTo>
                  <a:pt x="3311875" y="883682"/>
                  <a:pt x="3338550" y="839983"/>
                  <a:pt x="3367958" y="807273"/>
                </a:cubicBezTo>
                <a:cubicBezTo>
                  <a:pt x="3426538" y="742122"/>
                  <a:pt x="3424727" y="665215"/>
                  <a:pt x="3364408" y="655957"/>
                </a:cubicBezTo>
                <a:cubicBezTo>
                  <a:pt x="3319072" y="649003"/>
                  <a:pt x="3279114" y="709386"/>
                  <a:pt x="3291466" y="766193"/>
                </a:cubicBezTo>
                <a:cubicBezTo>
                  <a:pt x="3303525" y="821658"/>
                  <a:pt x="3208218" y="945885"/>
                  <a:pt x="3111804" y="1000345"/>
                </a:cubicBezTo>
                <a:cubicBezTo>
                  <a:pt x="3017306" y="1053731"/>
                  <a:pt x="2877709" y="1039049"/>
                  <a:pt x="2776127" y="965049"/>
                </a:cubicBezTo>
                <a:cubicBezTo>
                  <a:pt x="2686773" y="899954"/>
                  <a:pt x="2591762" y="730125"/>
                  <a:pt x="2603164" y="655838"/>
                </a:cubicBezTo>
                <a:cubicBezTo>
                  <a:pt x="2611028" y="604608"/>
                  <a:pt x="2581686" y="570697"/>
                  <a:pt x="2534012" y="571167"/>
                </a:cubicBezTo>
                <a:close/>
                <a:moveTo>
                  <a:pt x="785361" y="602234"/>
                </a:moveTo>
                <a:cubicBezTo>
                  <a:pt x="790486" y="602774"/>
                  <a:pt x="793032" y="605776"/>
                  <a:pt x="792183" y="611327"/>
                </a:cubicBezTo>
                <a:cubicBezTo>
                  <a:pt x="784852" y="659112"/>
                  <a:pt x="651604" y="726340"/>
                  <a:pt x="573238" y="721803"/>
                </a:cubicBezTo>
                <a:cubicBezTo>
                  <a:pt x="560736" y="721032"/>
                  <a:pt x="557858" y="706137"/>
                  <a:pt x="566856" y="688579"/>
                </a:cubicBezTo>
                <a:cubicBezTo>
                  <a:pt x="575859" y="671025"/>
                  <a:pt x="607111" y="655896"/>
                  <a:pt x="636288" y="655040"/>
                </a:cubicBezTo>
                <a:cubicBezTo>
                  <a:pt x="665465" y="654160"/>
                  <a:pt x="713423" y="637938"/>
                  <a:pt x="742849" y="618945"/>
                </a:cubicBezTo>
                <a:cubicBezTo>
                  <a:pt x="761241" y="607078"/>
                  <a:pt x="776819" y="601317"/>
                  <a:pt x="785362" y="602234"/>
                </a:cubicBezTo>
                <a:close/>
                <a:moveTo>
                  <a:pt x="865801" y="648818"/>
                </a:moveTo>
                <a:cubicBezTo>
                  <a:pt x="868278" y="648818"/>
                  <a:pt x="870871" y="649203"/>
                  <a:pt x="873618" y="649658"/>
                </a:cubicBezTo>
                <a:cubicBezTo>
                  <a:pt x="901862" y="654459"/>
                  <a:pt x="945979" y="680368"/>
                  <a:pt x="1037886" y="736882"/>
                </a:cubicBezTo>
                <a:cubicBezTo>
                  <a:pt x="1133145" y="795457"/>
                  <a:pt x="1249141" y="857762"/>
                  <a:pt x="1295675" y="875354"/>
                </a:cubicBezTo>
                <a:cubicBezTo>
                  <a:pt x="1367950" y="902687"/>
                  <a:pt x="1378520" y="918888"/>
                  <a:pt x="1368098" y="986788"/>
                </a:cubicBezTo>
                <a:cubicBezTo>
                  <a:pt x="1350143" y="1103772"/>
                  <a:pt x="1266348" y="1225960"/>
                  <a:pt x="1168416" y="1277971"/>
                </a:cubicBezTo>
                <a:cubicBezTo>
                  <a:pt x="1038946" y="1346729"/>
                  <a:pt x="997241" y="1324267"/>
                  <a:pt x="1106082" y="1244390"/>
                </a:cubicBezTo>
                <a:cubicBezTo>
                  <a:pt x="1158611" y="1205837"/>
                  <a:pt x="1204342" y="1156156"/>
                  <a:pt x="1207738" y="1134034"/>
                </a:cubicBezTo>
                <a:cubicBezTo>
                  <a:pt x="1211134" y="1111914"/>
                  <a:pt x="1234847" y="1078464"/>
                  <a:pt x="1260421" y="1059693"/>
                </a:cubicBezTo>
                <a:cubicBezTo>
                  <a:pt x="1319151" y="1016591"/>
                  <a:pt x="1289271" y="908702"/>
                  <a:pt x="1219384" y="911490"/>
                </a:cubicBezTo>
                <a:cubicBezTo>
                  <a:pt x="1184286" y="912879"/>
                  <a:pt x="1168363" y="942103"/>
                  <a:pt x="1154936" y="1029583"/>
                </a:cubicBezTo>
                <a:cubicBezTo>
                  <a:pt x="1121144" y="1249750"/>
                  <a:pt x="886707" y="1314439"/>
                  <a:pt x="738063" y="1144604"/>
                </a:cubicBezTo>
                <a:cubicBezTo>
                  <a:pt x="680876" y="1079260"/>
                  <a:pt x="670100" y="1046521"/>
                  <a:pt x="690126" y="998911"/>
                </a:cubicBezTo>
                <a:cubicBezTo>
                  <a:pt x="721456" y="924435"/>
                  <a:pt x="659689" y="877678"/>
                  <a:pt x="576945" y="913244"/>
                </a:cubicBezTo>
                <a:cubicBezTo>
                  <a:pt x="529027" y="933841"/>
                  <a:pt x="523130" y="928663"/>
                  <a:pt x="531600" y="873479"/>
                </a:cubicBezTo>
                <a:cubicBezTo>
                  <a:pt x="538963" y="825521"/>
                  <a:pt x="569395" y="802293"/>
                  <a:pt x="656427" y="778081"/>
                </a:cubicBezTo>
                <a:cubicBezTo>
                  <a:pt x="719728" y="760469"/>
                  <a:pt x="773012" y="738845"/>
                  <a:pt x="774834" y="730062"/>
                </a:cubicBezTo>
                <a:cubicBezTo>
                  <a:pt x="776646" y="721279"/>
                  <a:pt x="797630" y="695266"/>
                  <a:pt x="821414" y="672233"/>
                </a:cubicBezTo>
                <a:cubicBezTo>
                  <a:pt x="837033" y="657107"/>
                  <a:pt x="848470" y="648278"/>
                  <a:pt x="865801" y="648821"/>
                </a:cubicBezTo>
                <a:close/>
                <a:moveTo>
                  <a:pt x="1021854" y="765833"/>
                </a:moveTo>
                <a:cubicBezTo>
                  <a:pt x="1003117" y="765523"/>
                  <a:pt x="987548" y="774299"/>
                  <a:pt x="985563" y="787251"/>
                </a:cubicBezTo>
                <a:cubicBezTo>
                  <a:pt x="983293" y="802051"/>
                  <a:pt x="999573" y="816982"/>
                  <a:pt x="1021774" y="820392"/>
                </a:cubicBezTo>
                <a:cubicBezTo>
                  <a:pt x="1043975" y="823804"/>
                  <a:pt x="1064013" y="814458"/>
                  <a:pt x="1066282" y="799654"/>
                </a:cubicBezTo>
                <a:cubicBezTo>
                  <a:pt x="1068551" y="784853"/>
                  <a:pt x="1052271" y="769963"/>
                  <a:pt x="1030070" y="766551"/>
                </a:cubicBezTo>
                <a:cubicBezTo>
                  <a:pt x="1027292" y="766088"/>
                  <a:pt x="1024529" y="765857"/>
                  <a:pt x="1021854" y="765857"/>
                </a:cubicBezTo>
                <a:close/>
                <a:moveTo>
                  <a:pt x="883149" y="772099"/>
                </a:moveTo>
                <a:cubicBezTo>
                  <a:pt x="864411" y="771790"/>
                  <a:pt x="848843" y="780604"/>
                  <a:pt x="846857" y="793556"/>
                </a:cubicBezTo>
                <a:cubicBezTo>
                  <a:pt x="844588" y="808356"/>
                  <a:pt x="860868" y="823209"/>
                  <a:pt x="883069" y="826618"/>
                </a:cubicBezTo>
                <a:cubicBezTo>
                  <a:pt x="905269" y="830030"/>
                  <a:pt x="925307" y="820722"/>
                  <a:pt x="927576" y="805918"/>
                </a:cubicBezTo>
                <a:cubicBezTo>
                  <a:pt x="929846" y="791118"/>
                  <a:pt x="913565" y="776228"/>
                  <a:pt x="891365" y="772816"/>
                </a:cubicBezTo>
                <a:cubicBezTo>
                  <a:pt x="888586" y="772352"/>
                  <a:pt x="885823" y="772121"/>
                  <a:pt x="883149" y="772121"/>
                </a:cubicBezTo>
                <a:close/>
                <a:moveTo>
                  <a:pt x="351100" y="873162"/>
                </a:moveTo>
                <a:cubicBezTo>
                  <a:pt x="355352" y="872546"/>
                  <a:pt x="361423" y="895736"/>
                  <a:pt x="372077" y="937293"/>
                </a:cubicBezTo>
                <a:cubicBezTo>
                  <a:pt x="398360" y="1039824"/>
                  <a:pt x="391974" y="1143298"/>
                  <a:pt x="357800" y="1168374"/>
                </a:cubicBezTo>
                <a:cubicBezTo>
                  <a:pt x="328204" y="1190094"/>
                  <a:pt x="327692" y="1185740"/>
                  <a:pt x="338019" y="1004656"/>
                </a:cubicBezTo>
                <a:cubicBezTo>
                  <a:pt x="343190" y="913924"/>
                  <a:pt x="345629" y="873934"/>
                  <a:pt x="351100" y="873162"/>
                </a:cubicBezTo>
                <a:close/>
                <a:moveTo>
                  <a:pt x="557363" y="1009243"/>
                </a:moveTo>
                <a:cubicBezTo>
                  <a:pt x="561654" y="1009474"/>
                  <a:pt x="567683" y="1011736"/>
                  <a:pt x="575469" y="1016181"/>
                </a:cubicBezTo>
                <a:cubicBezTo>
                  <a:pt x="619700" y="1041432"/>
                  <a:pt x="689504" y="1182580"/>
                  <a:pt x="655151" y="1177307"/>
                </a:cubicBezTo>
                <a:cubicBezTo>
                  <a:pt x="642302" y="1175323"/>
                  <a:pt x="616827" y="1149711"/>
                  <a:pt x="598560" y="1120395"/>
                </a:cubicBezTo>
                <a:cubicBezTo>
                  <a:pt x="552821" y="1047003"/>
                  <a:pt x="538760" y="1008415"/>
                  <a:pt x="557363" y="1009243"/>
                </a:cubicBezTo>
                <a:close/>
                <a:moveTo>
                  <a:pt x="2789209" y="1164586"/>
                </a:moveTo>
                <a:cubicBezTo>
                  <a:pt x="2813567" y="1164045"/>
                  <a:pt x="2850584" y="1168885"/>
                  <a:pt x="2908094" y="1177110"/>
                </a:cubicBezTo>
                <a:cubicBezTo>
                  <a:pt x="3090630" y="1203208"/>
                  <a:pt x="3115703" y="1237337"/>
                  <a:pt x="3034396" y="1348963"/>
                </a:cubicBezTo>
                <a:cubicBezTo>
                  <a:pt x="2952306" y="1461663"/>
                  <a:pt x="2812820" y="1465374"/>
                  <a:pt x="2758979" y="1356342"/>
                </a:cubicBezTo>
                <a:cubicBezTo>
                  <a:pt x="2740989" y="1319911"/>
                  <a:pt x="2731144" y="1259547"/>
                  <a:pt x="2736886" y="1222138"/>
                </a:cubicBezTo>
                <a:cubicBezTo>
                  <a:pt x="2743214" y="1181567"/>
                  <a:pt x="2748613" y="1165544"/>
                  <a:pt x="2789209" y="1164586"/>
                </a:cubicBezTo>
                <a:close/>
                <a:moveTo>
                  <a:pt x="935712" y="1306369"/>
                </a:moveTo>
                <a:cubicBezTo>
                  <a:pt x="945118" y="1307411"/>
                  <a:pt x="955511" y="1310761"/>
                  <a:pt x="964626" y="1316141"/>
                </a:cubicBezTo>
                <a:cubicBezTo>
                  <a:pt x="984773" y="1328023"/>
                  <a:pt x="977429" y="1333467"/>
                  <a:pt x="945881" y="1329938"/>
                </a:cubicBezTo>
                <a:cubicBezTo>
                  <a:pt x="917334" y="1326782"/>
                  <a:pt x="902428" y="1317927"/>
                  <a:pt x="912741" y="1310358"/>
                </a:cubicBezTo>
                <a:cubicBezTo>
                  <a:pt x="917896" y="1306615"/>
                  <a:pt x="926304" y="1305310"/>
                  <a:pt x="935712" y="1306368"/>
                </a:cubicBezTo>
                <a:close/>
                <a:moveTo>
                  <a:pt x="788592" y="1338315"/>
                </a:moveTo>
                <a:lnTo>
                  <a:pt x="788592" y="1338545"/>
                </a:lnTo>
                <a:cubicBezTo>
                  <a:pt x="790513" y="1338315"/>
                  <a:pt x="792443" y="1338315"/>
                  <a:pt x="794333" y="1338545"/>
                </a:cubicBezTo>
                <a:cubicBezTo>
                  <a:pt x="796488" y="1338777"/>
                  <a:pt x="798593" y="1339241"/>
                  <a:pt x="800677" y="1339896"/>
                </a:cubicBezTo>
                <a:cubicBezTo>
                  <a:pt x="810684" y="1343254"/>
                  <a:pt x="819653" y="1351950"/>
                  <a:pt x="825643" y="1366058"/>
                </a:cubicBezTo>
                <a:cubicBezTo>
                  <a:pt x="839394" y="1398469"/>
                  <a:pt x="817388" y="1414523"/>
                  <a:pt x="769291" y="1407137"/>
                </a:cubicBezTo>
                <a:cubicBezTo>
                  <a:pt x="748505" y="1403949"/>
                  <a:pt x="740145" y="1386148"/>
                  <a:pt x="750747" y="1367573"/>
                </a:cubicBezTo>
                <a:cubicBezTo>
                  <a:pt x="761234" y="1349204"/>
                  <a:pt x="775148" y="1339473"/>
                  <a:pt x="788593" y="1338420"/>
                </a:cubicBezTo>
                <a:close/>
                <a:moveTo>
                  <a:pt x="1052841" y="1377439"/>
                </a:moveTo>
                <a:cubicBezTo>
                  <a:pt x="1054423" y="1377208"/>
                  <a:pt x="1055983" y="1377208"/>
                  <a:pt x="1057549" y="1377439"/>
                </a:cubicBezTo>
                <a:cubicBezTo>
                  <a:pt x="1070086" y="1379360"/>
                  <a:pt x="1082822" y="1394982"/>
                  <a:pt x="1108158" y="1426137"/>
                </a:cubicBezTo>
                <a:cubicBezTo>
                  <a:pt x="1136102" y="1460489"/>
                  <a:pt x="1171111" y="1524545"/>
                  <a:pt x="1185925" y="1568517"/>
                </a:cubicBezTo>
                <a:cubicBezTo>
                  <a:pt x="1209629" y="1638876"/>
                  <a:pt x="1207900" y="1647722"/>
                  <a:pt x="1171767" y="1642182"/>
                </a:cubicBezTo>
                <a:cubicBezTo>
                  <a:pt x="1149187" y="1638717"/>
                  <a:pt x="1127703" y="1655463"/>
                  <a:pt x="1124030" y="1679391"/>
                </a:cubicBezTo>
                <a:cubicBezTo>
                  <a:pt x="1119322" y="1710054"/>
                  <a:pt x="1134379" y="1721136"/>
                  <a:pt x="1174958" y="1716922"/>
                </a:cubicBezTo>
                <a:cubicBezTo>
                  <a:pt x="1223079" y="1711920"/>
                  <a:pt x="1226138" y="1716613"/>
                  <a:pt x="1193582" y="1745518"/>
                </a:cubicBezTo>
                <a:cubicBezTo>
                  <a:pt x="1161610" y="1773891"/>
                  <a:pt x="1164641" y="1784383"/>
                  <a:pt x="1210532" y="1804225"/>
                </a:cubicBezTo>
                <a:cubicBezTo>
                  <a:pt x="1274015" y="1831663"/>
                  <a:pt x="1279957" y="1879148"/>
                  <a:pt x="1218747" y="1869753"/>
                </a:cubicBezTo>
                <a:cubicBezTo>
                  <a:pt x="1196547" y="1866342"/>
                  <a:pt x="1175618" y="1881690"/>
                  <a:pt x="1172206" y="1903893"/>
                </a:cubicBezTo>
                <a:cubicBezTo>
                  <a:pt x="1168795" y="1926095"/>
                  <a:pt x="1184183" y="1947064"/>
                  <a:pt x="1206384" y="1950475"/>
                </a:cubicBezTo>
                <a:cubicBezTo>
                  <a:pt x="1228585" y="1953886"/>
                  <a:pt x="1249263" y="1941584"/>
                  <a:pt x="1252326" y="1923116"/>
                </a:cubicBezTo>
                <a:cubicBezTo>
                  <a:pt x="1256200" y="1899915"/>
                  <a:pt x="1263642" y="1902698"/>
                  <a:pt x="1276494" y="1932129"/>
                </a:cubicBezTo>
                <a:cubicBezTo>
                  <a:pt x="1289150" y="1961101"/>
                  <a:pt x="1279982" y="1982583"/>
                  <a:pt x="1247820" y="1999291"/>
                </a:cubicBezTo>
                <a:cubicBezTo>
                  <a:pt x="1214257" y="2016724"/>
                  <a:pt x="1208684" y="2030774"/>
                  <a:pt x="1228598" y="2047750"/>
                </a:cubicBezTo>
                <a:cubicBezTo>
                  <a:pt x="1244022" y="2060900"/>
                  <a:pt x="1269901" y="2066039"/>
                  <a:pt x="1286105" y="2059156"/>
                </a:cubicBezTo>
                <a:cubicBezTo>
                  <a:pt x="1335724" y="2038101"/>
                  <a:pt x="1314448" y="2074114"/>
                  <a:pt x="1248857" y="2122250"/>
                </a:cubicBezTo>
                <a:cubicBezTo>
                  <a:pt x="1214713" y="2147309"/>
                  <a:pt x="1174684" y="2165997"/>
                  <a:pt x="1159884" y="2163729"/>
                </a:cubicBezTo>
                <a:cubicBezTo>
                  <a:pt x="1145084" y="2161459"/>
                  <a:pt x="1131084" y="2171660"/>
                  <a:pt x="1128816" y="2186463"/>
                </a:cubicBezTo>
                <a:cubicBezTo>
                  <a:pt x="1126546" y="2201263"/>
                  <a:pt x="1142866" y="2216194"/>
                  <a:pt x="1165067" y="2219604"/>
                </a:cubicBezTo>
                <a:cubicBezTo>
                  <a:pt x="1187268" y="2223016"/>
                  <a:pt x="1207305" y="2213669"/>
                  <a:pt x="1209574" y="2198866"/>
                </a:cubicBezTo>
                <a:cubicBezTo>
                  <a:pt x="1211844" y="2184057"/>
                  <a:pt x="1242774" y="2176458"/>
                  <a:pt x="1278329" y="2181915"/>
                </a:cubicBezTo>
                <a:cubicBezTo>
                  <a:pt x="1326083" y="2189247"/>
                  <a:pt x="1347151" y="2214229"/>
                  <a:pt x="1358928" y="2277833"/>
                </a:cubicBezTo>
                <a:cubicBezTo>
                  <a:pt x="1369599" y="2335469"/>
                  <a:pt x="1366630" y="2356843"/>
                  <a:pt x="1349875" y="2342563"/>
                </a:cubicBezTo>
                <a:cubicBezTo>
                  <a:pt x="1336125" y="2330842"/>
                  <a:pt x="1307132" y="2339052"/>
                  <a:pt x="1285468" y="2360790"/>
                </a:cubicBezTo>
                <a:cubicBezTo>
                  <a:pt x="1240153" y="2406263"/>
                  <a:pt x="1151462" y="2370732"/>
                  <a:pt x="1181020" y="2318951"/>
                </a:cubicBezTo>
                <a:cubicBezTo>
                  <a:pt x="1206357" y="2274567"/>
                  <a:pt x="1152578" y="2231166"/>
                  <a:pt x="1110511" y="2262039"/>
                </a:cubicBezTo>
                <a:cubicBezTo>
                  <a:pt x="1086899" y="2279367"/>
                  <a:pt x="1084778" y="2298948"/>
                  <a:pt x="1103210" y="2329680"/>
                </a:cubicBezTo>
                <a:cubicBezTo>
                  <a:pt x="1138051" y="2387750"/>
                  <a:pt x="1049471" y="2409724"/>
                  <a:pt x="1000956" y="2355046"/>
                </a:cubicBezTo>
                <a:cubicBezTo>
                  <a:pt x="980158" y="2331598"/>
                  <a:pt x="958371" y="2325563"/>
                  <a:pt x="944884" y="2339532"/>
                </a:cubicBezTo>
                <a:cubicBezTo>
                  <a:pt x="856136" y="2431439"/>
                  <a:pt x="673498" y="2449239"/>
                  <a:pt x="616466" y="2371519"/>
                </a:cubicBezTo>
                <a:cubicBezTo>
                  <a:pt x="571782" y="2310490"/>
                  <a:pt x="600428" y="2132962"/>
                  <a:pt x="653794" y="2141155"/>
                </a:cubicBezTo>
                <a:cubicBezTo>
                  <a:pt x="675995" y="2144566"/>
                  <a:pt x="696964" y="2129178"/>
                  <a:pt x="700375" y="2106976"/>
                </a:cubicBezTo>
                <a:cubicBezTo>
                  <a:pt x="703786" y="2084775"/>
                  <a:pt x="688398" y="2063844"/>
                  <a:pt x="666197" y="2060432"/>
                </a:cubicBezTo>
                <a:cubicBezTo>
                  <a:pt x="643996" y="2057029"/>
                  <a:pt x="629323" y="2031548"/>
                  <a:pt x="633575" y="2003839"/>
                </a:cubicBezTo>
                <a:cubicBezTo>
                  <a:pt x="639401" y="1965867"/>
                  <a:pt x="668430" y="1953289"/>
                  <a:pt x="751541" y="1952748"/>
                </a:cubicBezTo>
                <a:cubicBezTo>
                  <a:pt x="822902" y="1952286"/>
                  <a:pt x="864020" y="1937943"/>
                  <a:pt x="867994" y="1912028"/>
                </a:cubicBezTo>
                <a:cubicBezTo>
                  <a:pt x="871374" y="1889999"/>
                  <a:pt x="855977" y="1869213"/>
                  <a:pt x="833776" y="1865803"/>
                </a:cubicBezTo>
                <a:cubicBezTo>
                  <a:pt x="811579" y="1862391"/>
                  <a:pt x="791827" y="1870048"/>
                  <a:pt x="789866" y="1882795"/>
                </a:cubicBezTo>
                <a:cubicBezTo>
                  <a:pt x="787913" y="1895516"/>
                  <a:pt x="756908" y="1895506"/>
                  <a:pt x="720993" y="1882795"/>
                </a:cubicBezTo>
                <a:cubicBezTo>
                  <a:pt x="644497" y="1855630"/>
                  <a:pt x="641916" y="1823121"/>
                  <a:pt x="713978" y="1793697"/>
                </a:cubicBezTo>
                <a:cubicBezTo>
                  <a:pt x="762955" y="1773695"/>
                  <a:pt x="763445" y="1770613"/>
                  <a:pt x="723948" y="1728846"/>
                </a:cubicBezTo>
                <a:cubicBezTo>
                  <a:pt x="673832" y="1675850"/>
                  <a:pt x="698781" y="1437212"/>
                  <a:pt x="753341" y="1447673"/>
                </a:cubicBezTo>
                <a:cubicBezTo>
                  <a:pt x="869908" y="1470026"/>
                  <a:pt x="914403" y="1462634"/>
                  <a:pt x="905645" y="1422346"/>
                </a:cubicBezTo>
                <a:cubicBezTo>
                  <a:pt x="900536" y="1398839"/>
                  <a:pt x="907095" y="1381248"/>
                  <a:pt x="920201" y="1383263"/>
                </a:cubicBezTo>
                <a:cubicBezTo>
                  <a:pt x="933304" y="1385286"/>
                  <a:pt x="947370" y="1402899"/>
                  <a:pt x="951468" y="1422467"/>
                </a:cubicBezTo>
                <a:cubicBezTo>
                  <a:pt x="956616" y="1447075"/>
                  <a:pt x="974083" y="1443485"/>
                  <a:pt x="1008139" y="1410860"/>
                </a:cubicBezTo>
                <a:cubicBezTo>
                  <a:pt x="1029618" y="1390279"/>
                  <a:pt x="1041749" y="1378730"/>
                  <a:pt x="1052845" y="1377439"/>
                </a:cubicBezTo>
                <a:close/>
                <a:moveTo>
                  <a:pt x="1048613" y="1433912"/>
                </a:moveTo>
                <a:cubicBezTo>
                  <a:pt x="1026869" y="1434608"/>
                  <a:pt x="1017215" y="1451982"/>
                  <a:pt x="1029430" y="1480776"/>
                </a:cubicBezTo>
                <a:cubicBezTo>
                  <a:pt x="1046225" y="1520373"/>
                  <a:pt x="1083916" y="1526919"/>
                  <a:pt x="1111146" y="1494975"/>
                </a:cubicBezTo>
                <a:cubicBezTo>
                  <a:pt x="1122645" y="1481481"/>
                  <a:pt x="1113739" y="1460007"/>
                  <a:pt x="1091365" y="1447235"/>
                </a:cubicBezTo>
                <a:cubicBezTo>
                  <a:pt x="1079241" y="1440312"/>
                  <a:pt x="1068152" y="1436253"/>
                  <a:pt x="1058623" y="1434631"/>
                </a:cubicBezTo>
                <a:cubicBezTo>
                  <a:pt x="1055050" y="1434015"/>
                  <a:pt x="1051716" y="1433814"/>
                  <a:pt x="1048613" y="1433936"/>
                </a:cubicBezTo>
                <a:close/>
                <a:moveTo>
                  <a:pt x="910306" y="1492741"/>
                </a:moveTo>
                <a:cubicBezTo>
                  <a:pt x="891377" y="1493697"/>
                  <a:pt x="874965" y="1507892"/>
                  <a:pt x="871981" y="1527320"/>
                </a:cubicBezTo>
                <a:cubicBezTo>
                  <a:pt x="868569" y="1549523"/>
                  <a:pt x="883958" y="1570451"/>
                  <a:pt x="906159" y="1573863"/>
                </a:cubicBezTo>
                <a:cubicBezTo>
                  <a:pt x="928359" y="1577267"/>
                  <a:pt x="949288" y="1561924"/>
                  <a:pt x="952699" y="1539723"/>
                </a:cubicBezTo>
                <a:cubicBezTo>
                  <a:pt x="956110" y="1517520"/>
                  <a:pt x="940723" y="1496551"/>
                  <a:pt x="918522" y="1493139"/>
                </a:cubicBezTo>
                <a:cubicBezTo>
                  <a:pt x="915744" y="1492675"/>
                  <a:pt x="913012" y="1492675"/>
                  <a:pt x="910306" y="1492753"/>
                </a:cubicBezTo>
                <a:close/>
                <a:moveTo>
                  <a:pt x="1117367" y="1530430"/>
                </a:moveTo>
                <a:cubicBezTo>
                  <a:pt x="1103405" y="1528917"/>
                  <a:pt x="1090771" y="1537314"/>
                  <a:pt x="1087576" y="1558109"/>
                </a:cubicBezTo>
                <a:cubicBezTo>
                  <a:pt x="1083979" y="1581545"/>
                  <a:pt x="1100234" y="1603688"/>
                  <a:pt x="1123668" y="1607284"/>
                </a:cubicBezTo>
                <a:cubicBezTo>
                  <a:pt x="1147103" y="1610881"/>
                  <a:pt x="1163682" y="1598718"/>
                  <a:pt x="1160518" y="1580245"/>
                </a:cubicBezTo>
                <a:cubicBezTo>
                  <a:pt x="1155470" y="1550738"/>
                  <a:pt x="1135318" y="1532376"/>
                  <a:pt x="1117367" y="1530430"/>
                </a:cubicBezTo>
                <a:close/>
                <a:moveTo>
                  <a:pt x="759278" y="1530661"/>
                </a:moveTo>
                <a:cubicBezTo>
                  <a:pt x="745316" y="1529148"/>
                  <a:pt x="732683" y="1537583"/>
                  <a:pt x="729486" y="1558378"/>
                </a:cubicBezTo>
                <a:cubicBezTo>
                  <a:pt x="725891" y="1581814"/>
                  <a:pt x="742103" y="1603917"/>
                  <a:pt x="765539" y="1607513"/>
                </a:cubicBezTo>
                <a:cubicBezTo>
                  <a:pt x="788973" y="1611109"/>
                  <a:pt x="805593" y="1598950"/>
                  <a:pt x="802430" y="1580473"/>
                </a:cubicBezTo>
                <a:cubicBezTo>
                  <a:pt x="797382" y="1550970"/>
                  <a:pt x="777227" y="1532605"/>
                  <a:pt x="759278" y="1530661"/>
                </a:cubicBezTo>
                <a:close/>
                <a:moveTo>
                  <a:pt x="1028393" y="1571978"/>
                </a:moveTo>
                <a:cubicBezTo>
                  <a:pt x="1014433" y="1570466"/>
                  <a:pt x="1001797" y="1578901"/>
                  <a:pt x="998602" y="1599696"/>
                </a:cubicBezTo>
                <a:cubicBezTo>
                  <a:pt x="995006" y="1623132"/>
                  <a:pt x="1011220" y="1645237"/>
                  <a:pt x="1034654" y="1648833"/>
                </a:cubicBezTo>
                <a:cubicBezTo>
                  <a:pt x="1058089" y="1652430"/>
                  <a:pt x="1074708" y="1640228"/>
                  <a:pt x="1071544" y="1621752"/>
                </a:cubicBezTo>
                <a:cubicBezTo>
                  <a:pt x="1066497" y="1592249"/>
                  <a:pt x="1046342" y="1573924"/>
                  <a:pt x="1028393" y="1571978"/>
                </a:cubicBezTo>
                <a:close/>
                <a:moveTo>
                  <a:pt x="893836" y="1600176"/>
                </a:moveTo>
                <a:cubicBezTo>
                  <a:pt x="875123" y="1599715"/>
                  <a:pt x="859614" y="1607847"/>
                  <a:pt x="857743" y="1620036"/>
                </a:cubicBezTo>
                <a:cubicBezTo>
                  <a:pt x="852535" y="1653971"/>
                  <a:pt x="890809" y="1684701"/>
                  <a:pt x="915610" y="1666500"/>
                </a:cubicBezTo>
                <a:cubicBezTo>
                  <a:pt x="950566" y="1640847"/>
                  <a:pt x="943626" y="1607323"/>
                  <a:pt x="902011" y="1600933"/>
                </a:cubicBezTo>
                <a:cubicBezTo>
                  <a:pt x="899233" y="1600469"/>
                  <a:pt x="896509" y="1600238"/>
                  <a:pt x="893836" y="1600162"/>
                </a:cubicBezTo>
                <a:close/>
                <a:moveTo>
                  <a:pt x="977824" y="1667618"/>
                </a:moveTo>
                <a:cubicBezTo>
                  <a:pt x="956295" y="1664314"/>
                  <a:pt x="936498" y="1690092"/>
                  <a:pt x="930486" y="1729236"/>
                </a:cubicBezTo>
                <a:cubicBezTo>
                  <a:pt x="924482" y="1768380"/>
                  <a:pt x="935642" y="1798918"/>
                  <a:pt x="957166" y="1802222"/>
                </a:cubicBezTo>
                <a:cubicBezTo>
                  <a:pt x="978695" y="1805525"/>
                  <a:pt x="998493" y="1779747"/>
                  <a:pt x="1004505" y="1740603"/>
                </a:cubicBezTo>
                <a:cubicBezTo>
                  <a:pt x="1010516" y="1701459"/>
                  <a:pt x="999357" y="1670922"/>
                  <a:pt x="977824" y="1667618"/>
                </a:cubicBezTo>
                <a:close/>
                <a:moveTo>
                  <a:pt x="828710" y="1682455"/>
                </a:moveTo>
                <a:cubicBezTo>
                  <a:pt x="820850" y="1682068"/>
                  <a:pt x="812867" y="1686637"/>
                  <a:pt x="804742" y="1696173"/>
                </a:cubicBezTo>
                <a:cubicBezTo>
                  <a:pt x="791337" y="1711906"/>
                  <a:pt x="790606" y="1738724"/>
                  <a:pt x="803144" y="1755798"/>
                </a:cubicBezTo>
                <a:cubicBezTo>
                  <a:pt x="818332" y="1776495"/>
                  <a:pt x="834030" y="1777301"/>
                  <a:pt x="850284" y="1758229"/>
                </a:cubicBezTo>
                <a:cubicBezTo>
                  <a:pt x="863690" y="1742497"/>
                  <a:pt x="864446" y="1715678"/>
                  <a:pt x="851921" y="1698605"/>
                </a:cubicBezTo>
                <a:cubicBezTo>
                  <a:pt x="844327" y="1688253"/>
                  <a:pt x="836570" y="1682839"/>
                  <a:pt x="828711" y="1682453"/>
                </a:cubicBezTo>
                <a:close/>
                <a:moveTo>
                  <a:pt x="1100856" y="1784234"/>
                </a:moveTo>
                <a:cubicBezTo>
                  <a:pt x="1088880" y="1784774"/>
                  <a:pt x="1078657" y="1791713"/>
                  <a:pt x="1075572" y="1806569"/>
                </a:cubicBezTo>
                <a:cubicBezTo>
                  <a:pt x="1072516" y="1821250"/>
                  <a:pt x="1089555" y="1840582"/>
                  <a:pt x="1113459" y="1849484"/>
                </a:cubicBezTo>
                <a:cubicBezTo>
                  <a:pt x="1140626" y="1859602"/>
                  <a:pt x="1154495" y="1851382"/>
                  <a:pt x="1150428" y="1827587"/>
                </a:cubicBezTo>
                <a:cubicBezTo>
                  <a:pt x="1146662" y="1805562"/>
                  <a:pt x="1129962" y="1790450"/>
                  <a:pt x="1113219" y="1785751"/>
                </a:cubicBezTo>
                <a:cubicBezTo>
                  <a:pt x="1109044" y="1784570"/>
                  <a:pt x="1104848" y="1784053"/>
                  <a:pt x="1100856" y="1784238"/>
                </a:cubicBezTo>
                <a:close/>
                <a:moveTo>
                  <a:pt x="953936" y="1844299"/>
                </a:moveTo>
                <a:cubicBezTo>
                  <a:pt x="941943" y="1844839"/>
                  <a:pt x="931696" y="1851816"/>
                  <a:pt x="928611" y="1866673"/>
                </a:cubicBezTo>
                <a:cubicBezTo>
                  <a:pt x="925555" y="1881355"/>
                  <a:pt x="942599" y="1900687"/>
                  <a:pt x="966498" y="1909585"/>
                </a:cubicBezTo>
                <a:cubicBezTo>
                  <a:pt x="993665" y="1919706"/>
                  <a:pt x="1007495" y="1911484"/>
                  <a:pt x="1003428" y="1887692"/>
                </a:cubicBezTo>
                <a:cubicBezTo>
                  <a:pt x="999662" y="1865668"/>
                  <a:pt x="983039" y="1850521"/>
                  <a:pt x="966298" y="1845814"/>
                </a:cubicBezTo>
                <a:cubicBezTo>
                  <a:pt x="962116" y="1844634"/>
                  <a:pt x="957933" y="1844117"/>
                  <a:pt x="953936" y="1844302"/>
                </a:cubicBezTo>
                <a:close/>
                <a:moveTo>
                  <a:pt x="1065362" y="1902129"/>
                </a:moveTo>
                <a:cubicBezTo>
                  <a:pt x="1026308" y="1902669"/>
                  <a:pt x="1028554" y="1956129"/>
                  <a:pt x="1072941" y="1978902"/>
                </a:cubicBezTo>
                <a:cubicBezTo>
                  <a:pt x="1089618" y="1987459"/>
                  <a:pt x="1106194" y="1975336"/>
                  <a:pt x="1109791" y="1951902"/>
                </a:cubicBezTo>
                <a:cubicBezTo>
                  <a:pt x="1113387" y="1928466"/>
                  <a:pt x="1097172" y="1906323"/>
                  <a:pt x="1073738" y="1902727"/>
                </a:cubicBezTo>
                <a:cubicBezTo>
                  <a:pt x="1070767" y="1902263"/>
                  <a:pt x="1067965" y="1902110"/>
                  <a:pt x="1065363" y="1902110"/>
                </a:cubicBezTo>
                <a:close/>
                <a:moveTo>
                  <a:pt x="924982" y="1935550"/>
                </a:moveTo>
                <a:cubicBezTo>
                  <a:pt x="906245" y="1935240"/>
                  <a:pt x="890676" y="1944016"/>
                  <a:pt x="888691" y="1956966"/>
                </a:cubicBezTo>
                <a:cubicBezTo>
                  <a:pt x="886422" y="1971769"/>
                  <a:pt x="902702" y="1986659"/>
                  <a:pt x="924903" y="1990069"/>
                </a:cubicBezTo>
                <a:cubicBezTo>
                  <a:pt x="947103" y="1993480"/>
                  <a:pt x="967141" y="1984142"/>
                  <a:pt x="969409" y="1969372"/>
                </a:cubicBezTo>
                <a:cubicBezTo>
                  <a:pt x="971679" y="1954571"/>
                  <a:pt x="955359" y="1939640"/>
                  <a:pt x="933158" y="1936228"/>
                </a:cubicBezTo>
                <a:cubicBezTo>
                  <a:pt x="930379" y="1935764"/>
                  <a:pt x="927663" y="1935612"/>
                  <a:pt x="924982" y="1935533"/>
                </a:cubicBezTo>
                <a:close/>
                <a:moveTo>
                  <a:pt x="792897" y="1997927"/>
                </a:moveTo>
                <a:cubicBezTo>
                  <a:pt x="781001" y="1998697"/>
                  <a:pt x="770596" y="2008227"/>
                  <a:pt x="768610" y="2021180"/>
                </a:cubicBezTo>
                <a:cubicBezTo>
                  <a:pt x="766340" y="2035980"/>
                  <a:pt x="783382" y="2050978"/>
                  <a:pt x="806457" y="2054521"/>
                </a:cubicBezTo>
                <a:cubicBezTo>
                  <a:pt x="829533" y="2058063"/>
                  <a:pt x="842805" y="2047714"/>
                  <a:pt x="835929" y="2031507"/>
                </a:cubicBezTo>
                <a:cubicBezTo>
                  <a:pt x="829052" y="2015303"/>
                  <a:pt x="812008" y="2000273"/>
                  <a:pt x="798082" y="1998127"/>
                </a:cubicBezTo>
                <a:cubicBezTo>
                  <a:pt x="796339" y="1997896"/>
                  <a:pt x="794594" y="1997817"/>
                  <a:pt x="792896" y="1997896"/>
                </a:cubicBezTo>
                <a:close/>
                <a:moveTo>
                  <a:pt x="1126978" y="2007857"/>
                </a:moveTo>
                <a:cubicBezTo>
                  <a:pt x="1122232" y="2008088"/>
                  <a:pt x="1117225" y="2008714"/>
                  <a:pt x="1111983" y="2009857"/>
                </a:cubicBezTo>
                <a:cubicBezTo>
                  <a:pt x="1052521" y="2022788"/>
                  <a:pt x="1056782" y="2065434"/>
                  <a:pt x="1118481" y="2074904"/>
                </a:cubicBezTo>
                <a:cubicBezTo>
                  <a:pt x="1148083" y="2079450"/>
                  <a:pt x="1173819" y="2073043"/>
                  <a:pt x="1175711" y="2060706"/>
                </a:cubicBezTo>
                <a:cubicBezTo>
                  <a:pt x="1180078" y="2032268"/>
                  <a:pt x="1165612" y="2012726"/>
                  <a:pt x="1140416" y="2008619"/>
                </a:cubicBezTo>
                <a:cubicBezTo>
                  <a:pt x="1136217" y="2007925"/>
                  <a:pt x="1131725" y="2007663"/>
                  <a:pt x="1126976" y="2007848"/>
                </a:cubicBezTo>
                <a:close/>
                <a:moveTo>
                  <a:pt x="938741" y="2043752"/>
                </a:moveTo>
                <a:cubicBezTo>
                  <a:pt x="925802" y="2044546"/>
                  <a:pt x="911300" y="2054272"/>
                  <a:pt x="904523" y="2067481"/>
                </a:cubicBezTo>
                <a:cubicBezTo>
                  <a:pt x="896779" y="2082580"/>
                  <a:pt x="910605" y="2098040"/>
                  <a:pt x="935272" y="2101822"/>
                </a:cubicBezTo>
                <a:cubicBezTo>
                  <a:pt x="959939" y="2105611"/>
                  <a:pt x="977776" y="2095014"/>
                  <a:pt x="974913" y="2078290"/>
                </a:cubicBezTo>
                <a:cubicBezTo>
                  <a:pt x="972050" y="2061565"/>
                  <a:pt x="958223" y="2046104"/>
                  <a:pt x="944166" y="2043951"/>
                </a:cubicBezTo>
                <a:cubicBezTo>
                  <a:pt x="942406" y="2043721"/>
                  <a:pt x="940592" y="2043642"/>
                  <a:pt x="938740" y="2043721"/>
                </a:cubicBezTo>
                <a:close/>
                <a:moveTo>
                  <a:pt x="1025362" y="2095319"/>
                </a:moveTo>
                <a:cubicBezTo>
                  <a:pt x="1017174" y="2095551"/>
                  <a:pt x="1008746" y="2098083"/>
                  <a:pt x="1000716" y="2103974"/>
                </a:cubicBezTo>
                <a:cubicBezTo>
                  <a:pt x="964898" y="2130259"/>
                  <a:pt x="975541" y="2190638"/>
                  <a:pt x="1017107" y="2197022"/>
                </a:cubicBezTo>
                <a:cubicBezTo>
                  <a:pt x="1030159" y="2199021"/>
                  <a:pt x="1050954" y="2188772"/>
                  <a:pt x="1063369" y="2174208"/>
                </a:cubicBezTo>
                <a:cubicBezTo>
                  <a:pt x="1089332" y="2143746"/>
                  <a:pt x="1065220" y="2101777"/>
                  <a:pt x="1033458" y="2095959"/>
                </a:cubicBezTo>
                <a:cubicBezTo>
                  <a:pt x="1030811" y="2095495"/>
                  <a:pt x="1028094" y="2095265"/>
                  <a:pt x="1025362" y="2095343"/>
                </a:cubicBezTo>
                <a:close/>
                <a:moveTo>
                  <a:pt x="2516782" y="2101223"/>
                </a:moveTo>
                <a:cubicBezTo>
                  <a:pt x="2519475" y="2100993"/>
                  <a:pt x="2522384" y="2100993"/>
                  <a:pt x="2525476" y="2101686"/>
                </a:cubicBezTo>
                <a:lnTo>
                  <a:pt x="2525522" y="2101686"/>
                </a:lnTo>
                <a:cubicBezTo>
                  <a:pt x="2529064" y="2102226"/>
                  <a:pt x="2532893" y="2103323"/>
                  <a:pt x="2537007" y="2104796"/>
                </a:cubicBezTo>
                <a:cubicBezTo>
                  <a:pt x="2598364" y="2126769"/>
                  <a:pt x="2600254" y="2178079"/>
                  <a:pt x="2541314" y="2221333"/>
                </a:cubicBezTo>
                <a:cubicBezTo>
                  <a:pt x="2472415" y="2271901"/>
                  <a:pt x="2466203" y="2266812"/>
                  <a:pt x="2480775" y="2171878"/>
                </a:cubicBezTo>
                <a:cubicBezTo>
                  <a:pt x="2488145" y="2123842"/>
                  <a:pt x="2497837" y="2103107"/>
                  <a:pt x="2516787" y="2101324"/>
                </a:cubicBezTo>
                <a:close/>
                <a:moveTo>
                  <a:pt x="815351" y="2111552"/>
                </a:moveTo>
                <a:cubicBezTo>
                  <a:pt x="796614" y="2111242"/>
                  <a:pt x="781004" y="2119980"/>
                  <a:pt x="779019" y="2132929"/>
                </a:cubicBezTo>
                <a:cubicBezTo>
                  <a:pt x="776749" y="2147729"/>
                  <a:pt x="793070" y="2162661"/>
                  <a:pt x="815271" y="2166073"/>
                </a:cubicBezTo>
                <a:cubicBezTo>
                  <a:pt x="837468" y="2169476"/>
                  <a:pt x="857508" y="2160138"/>
                  <a:pt x="859777" y="2145333"/>
                </a:cubicBezTo>
                <a:cubicBezTo>
                  <a:pt x="862047" y="2130532"/>
                  <a:pt x="845726" y="2115642"/>
                  <a:pt x="823525" y="2112230"/>
                </a:cubicBezTo>
                <a:cubicBezTo>
                  <a:pt x="820747" y="2111766"/>
                  <a:pt x="818031" y="2111613"/>
                  <a:pt x="815351" y="2111535"/>
                </a:cubicBezTo>
                <a:close/>
                <a:moveTo>
                  <a:pt x="3369194" y="2118212"/>
                </a:moveTo>
                <a:cubicBezTo>
                  <a:pt x="3372319" y="2118212"/>
                  <a:pt x="3375552" y="2118212"/>
                  <a:pt x="3378844" y="2118828"/>
                </a:cubicBezTo>
                <a:cubicBezTo>
                  <a:pt x="3409152" y="2123483"/>
                  <a:pt x="3462247" y="2237847"/>
                  <a:pt x="3455256" y="2283385"/>
                </a:cubicBezTo>
                <a:cubicBezTo>
                  <a:pt x="3450672" y="2313258"/>
                  <a:pt x="3349648" y="2275603"/>
                  <a:pt x="3325244" y="2234929"/>
                </a:cubicBezTo>
                <a:cubicBezTo>
                  <a:pt x="3295328" y="2185065"/>
                  <a:pt x="3322274" y="2119558"/>
                  <a:pt x="3369194" y="2118230"/>
                </a:cubicBezTo>
                <a:close/>
                <a:moveTo>
                  <a:pt x="901892" y="2210302"/>
                </a:moveTo>
                <a:cubicBezTo>
                  <a:pt x="880132" y="2211074"/>
                  <a:pt x="870573" y="2228447"/>
                  <a:pt x="882789" y="2257243"/>
                </a:cubicBezTo>
                <a:cubicBezTo>
                  <a:pt x="899586" y="2296826"/>
                  <a:pt x="937233" y="2303348"/>
                  <a:pt x="964464" y="2271403"/>
                </a:cubicBezTo>
                <a:cubicBezTo>
                  <a:pt x="975963" y="2257909"/>
                  <a:pt x="967057" y="2236436"/>
                  <a:pt x="944684" y="2223663"/>
                </a:cubicBezTo>
                <a:cubicBezTo>
                  <a:pt x="932559" y="2216740"/>
                  <a:pt x="921468" y="2212640"/>
                  <a:pt x="911942" y="2211019"/>
                </a:cubicBezTo>
                <a:cubicBezTo>
                  <a:pt x="908361" y="2210402"/>
                  <a:pt x="905003" y="2210201"/>
                  <a:pt x="901892" y="2210323"/>
                </a:cubicBezTo>
                <a:close/>
                <a:moveTo>
                  <a:pt x="775270" y="2210533"/>
                </a:moveTo>
                <a:lnTo>
                  <a:pt x="775270" y="2210533"/>
                </a:lnTo>
                <a:cubicBezTo>
                  <a:pt x="762330" y="2211327"/>
                  <a:pt x="747828" y="2221055"/>
                  <a:pt x="741053" y="2234265"/>
                </a:cubicBezTo>
                <a:cubicBezTo>
                  <a:pt x="733308" y="2249364"/>
                  <a:pt x="747134" y="2264861"/>
                  <a:pt x="771800" y="2268643"/>
                </a:cubicBezTo>
                <a:cubicBezTo>
                  <a:pt x="796468" y="2272424"/>
                  <a:pt x="814263" y="2261789"/>
                  <a:pt x="811443" y="2245074"/>
                </a:cubicBezTo>
                <a:cubicBezTo>
                  <a:pt x="808579" y="2228349"/>
                  <a:pt x="794755" y="2212926"/>
                  <a:pt x="780694" y="2210774"/>
                </a:cubicBezTo>
                <a:cubicBezTo>
                  <a:pt x="778935" y="2210543"/>
                  <a:pt x="777121" y="2210310"/>
                  <a:pt x="775268" y="2210465"/>
                </a:cubicBezTo>
                <a:close/>
                <a:moveTo>
                  <a:pt x="1267917" y="2232309"/>
                </a:moveTo>
                <a:cubicBezTo>
                  <a:pt x="1254977" y="2233103"/>
                  <a:pt x="1240476" y="2242831"/>
                  <a:pt x="1233699" y="2256041"/>
                </a:cubicBezTo>
                <a:cubicBezTo>
                  <a:pt x="1225955" y="2271140"/>
                  <a:pt x="1239780" y="2286557"/>
                  <a:pt x="1264447" y="2290339"/>
                </a:cubicBezTo>
                <a:cubicBezTo>
                  <a:pt x="1289115" y="2294121"/>
                  <a:pt x="1306913" y="2283570"/>
                  <a:pt x="1304089" y="2266847"/>
                </a:cubicBezTo>
                <a:cubicBezTo>
                  <a:pt x="1301226" y="2250125"/>
                  <a:pt x="1287402" y="2234780"/>
                  <a:pt x="1273341" y="2232630"/>
                </a:cubicBezTo>
                <a:cubicBezTo>
                  <a:pt x="1271581" y="2232399"/>
                  <a:pt x="1269768" y="2232166"/>
                  <a:pt x="1267915" y="2232320"/>
                </a:cubicBezTo>
                <a:close/>
                <a:moveTo>
                  <a:pt x="674612" y="2255721"/>
                </a:moveTo>
                <a:cubicBezTo>
                  <a:pt x="660185" y="2255180"/>
                  <a:pt x="648424" y="2266306"/>
                  <a:pt x="645020" y="2288464"/>
                </a:cubicBezTo>
                <a:cubicBezTo>
                  <a:pt x="641879" y="2308939"/>
                  <a:pt x="665412" y="2337129"/>
                  <a:pt x="697343" y="2351162"/>
                </a:cubicBezTo>
                <a:cubicBezTo>
                  <a:pt x="782707" y="2388684"/>
                  <a:pt x="800823" y="2388295"/>
                  <a:pt x="794094" y="2348962"/>
                </a:cubicBezTo>
                <a:cubicBezTo>
                  <a:pt x="790767" y="2329516"/>
                  <a:pt x="774915" y="2311661"/>
                  <a:pt x="758879" y="2309200"/>
                </a:cubicBezTo>
                <a:cubicBezTo>
                  <a:pt x="742846" y="2306739"/>
                  <a:pt x="722054" y="2294205"/>
                  <a:pt x="712657" y="2281400"/>
                </a:cubicBezTo>
                <a:cubicBezTo>
                  <a:pt x="702467" y="2267511"/>
                  <a:pt x="691282" y="2259295"/>
                  <a:pt x="680952" y="2256633"/>
                </a:cubicBezTo>
                <a:cubicBezTo>
                  <a:pt x="678798" y="2256093"/>
                  <a:pt x="676669" y="2255792"/>
                  <a:pt x="674608" y="2255714"/>
                </a:cubicBezTo>
                <a:close/>
                <a:moveTo>
                  <a:pt x="713296" y="2897075"/>
                </a:moveTo>
                <a:cubicBezTo>
                  <a:pt x="728083" y="2897870"/>
                  <a:pt x="749117" y="2912896"/>
                  <a:pt x="778062" y="2941744"/>
                </a:cubicBezTo>
                <a:cubicBezTo>
                  <a:pt x="806225" y="2969805"/>
                  <a:pt x="813281" y="3001774"/>
                  <a:pt x="797484" y="3029448"/>
                </a:cubicBezTo>
                <a:cubicBezTo>
                  <a:pt x="759279" y="3096378"/>
                  <a:pt x="680662" y="3052077"/>
                  <a:pt x="683903" y="2965474"/>
                </a:cubicBezTo>
                <a:cubicBezTo>
                  <a:pt x="685663" y="2918572"/>
                  <a:pt x="694286" y="2896056"/>
                  <a:pt x="713296" y="2897075"/>
                </a:cubicBezTo>
                <a:close/>
                <a:moveTo>
                  <a:pt x="1093439" y="2981110"/>
                </a:moveTo>
                <a:cubicBezTo>
                  <a:pt x="1096125" y="2981093"/>
                  <a:pt x="1098919" y="2981420"/>
                  <a:pt x="1101774" y="2981574"/>
                </a:cubicBezTo>
                <a:cubicBezTo>
                  <a:pt x="1131194" y="2984909"/>
                  <a:pt x="1168009" y="3005903"/>
                  <a:pt x="1174476" y="3035657"/>
                </a:cubicBezTo>
                <a:cubicBezTo>
                  <a:pt x="1181746" y="3069111"/>
                  <a:pt x="1169861" y="3075938"/>
                  <a:pt x="1127218" y="3062817"/>
                </a:cubicBezTo>
                <a:cubicBezTo>
                  <a:pt x="1095874" y="3053173"/>
                  <a:pt x="1067582" y="3029370"/>
                  <a:pt x="1064326" y="3009932"/>
                </a:cubicBezTo>
                <a:cubicBezTo>
                  <a:pt x="1060976" y="2989927"/>
                  <a:pt x="1074634" y="2981258"/>
                  <a:pt x="1093439" y="2981137"/>
                </a:cubicBezTo>
                <a:close/>
              </a:path>
            </a:pathLst>
          </a:custGeom>
          <a:solidFill>
            <a:srgbClr val="000000"/>
          </a:solidFill>
          <a:ln w="272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157C1BA9-B459-A4CB-6D4C-DD82CB44325A}"/>
              </a:ext>
            </a:extLst>
          </p:cNvPr>
          <p:cNvSpPr/>
          <p:nvPr/>
        </p:nvSpPr>
        <p:spPr>
          <a:xfrm>
            <a:off x="7983068" y="3814553"/>
            <a:ext cx="2972685" cy="2095002"/>
          </a:xfrm>
          <a:custGeom>
            <a:avLst/>
            <a:gdLst>
              <a:gd name="connsiteX0" fmla="*/ 499494 w 6103762"/>
              <a:gd name="connsiteY0" fmla="*/ -779 h 4301631"/>
              <a:gd name="connsiteX1" fmla="*/ 499658 w 6103762"/>
              <a:gd name="connsiteY1" fmla="*/ -660 h 4301631"/>
              <a:gd name="connsiteX2" fmla="*/ 243899 w 6103762"/>
              <a:gd name="connsiteY2" fmla="*/ 265198 h 4301631"/>
              <a:gd name="connsiteX3" fmla="*/ 343243 w 6103762"/>
              <a:gd name="connsiteY3" fmla="*/ 1209385 h 4301631"/>
              <a:gd name="connsiteX4" fmla="*/ 351775 w 6103762"/>
              <a:gd name="connsiteY4" fmla="*/ 1362373 h 4301631"/>
              <a:gd name="connsiteX5" fmla="*/ 418139 w 6103762"/>
              <a:gd name="connsiteY5" fmla="*/ 1416499 h 4301631"/>
              <a:gd name="connsiteX6" fmla="*/ 448005 w 6103762"/>
              <a:gd name="connsiteY6" fmla="*/ 1359986 h 4301631"/>
              <a:gd name="connsiteX7" fmla="*/ 490877 w 6103762"/>
              <a:gd name="connsiteY7" fmla="*/ 1323843 h 4301631"/>
              <a:gd name="connsiteX8" fmla="*/ 525062 w 6103762"/>
              <a:gd name="connsiteY8" fmla="*/ 1323389 h 4301631"/>
              <a:gd name="connsiteX9" fmla="*/ 482943 w 6103762"/>
              <a:gd name="connsiteY9" fmla="*/ 1405151 h 4301631"/>
              <a:gd name="connsiteX10" fmla="*/ 452074 w 6103762"/>
              <a:gd name="connsiteY10" fmla="*/ 1457237 h 4301631"/>
              <a:gd name="connsiteX11" fmla="*/ 596128 w 6103762"/>
              <a:gd name="connsiteY11" fmla="*/ 1375630 h 4301631"/>
              <a:gd name="connsiteX12" fmla="*/ 697146 w 6103762"/>
              <a:gd name="connsiteY12" fmla="*/ 1376095 h 4301631"/>
              <a:gd name="connsiteX13" fmla="*/ 542687 w 6103762"/>
              <a:gd name="connsiteY13" fmla="*/ 2320319 h 4301631"/>
              <a:gd name="connsiteX14" fmla="*/ 199202 w 6103762"/>
              <a:gd name="connsiteY14" fmla="*/ 2827548 h 4301631"/>
              <a:gd name="connsiteX15" fmla="*/ 103279 w 6103762"/>
              <a:gd name="connsiteY15" fmla="*/ 2851163 h 4301631"/>
              <a:gd name="connsiteX16" fmla="*/ 88889 w 6103762"/>
              <a:gd name="connsiteY16" fmla="*/ 2879037 h 4301631"/>
              <a:gd name="connsiteX17" fmla="*/ 71218 w 6103762"/>
              <a:gd name="connsiteY17" fmla="*/ 2913618 h 4301631"/>
              <a:gd name="connsiteX18" fmla="*/ 53117 w 6103762"/>
              <a:gd name="connsiteY18" fmla="*/ 2949475 h 4301631"/>
              <a:gd name="connsiteX19" fmla="*/ 35124 w 6103762"/>
              <a:gd name="connsiteY19" fmla="*/ 2985285 h 4301631"/>
              <a:gd name="connsiteX20" fmla="*/ 16856 w 6103762"/>
              <a:gd name="connsiteY20" fmla="*/ 3021941 h 4301631"/>
              <a:gd name="connsiteX21" fmla="*/ -850 w 6103762"/>
              <a:gd name="connsiteY21" fmla="*/ 3057834 h 4301631"/>
              <a:gd name="connsiteX22" fmla="*/ -1228 w 6103762"/>
              <a:gd name="connsiteY22" fmla="*/ 3058610 h 4301631"/>
              <a:gd name="connsiteX23" fmla="*/ -2005 w 6103762"/>
              <a:gd name="connsiteY23" fmla="*/ 3070292 h 4301631"/>
              <a:gd name="connsiteX24" fmla="*/ 157560 w 6103762"/>
              <a:gd name="connsiteY24" fmla="*/ 3166325 h 4301631"/>
              <a:gd name="connsiteX25" fmla="*/ 297463 w 6103762"/>
              <a:gd name="connsiteY25" fmla="*/ 2951718 h 4301631"/>
              <a:gd name="connsiteX26" fmla="*/ 387670 w 6103762"/>
              <a:gd name="connsiteY26" fmla="*/ 2783696 h 4301631"/>
              <a:gd name="connsiteX27" fmla="*/ 632583 w 6103762"/>
              <a:gd name="connsiteY27" fmla="*/ 2277624 h 4301631"/>
              <a:gd name="connsiteX28" fmla="*/ 719400 w 6103762"/>
              <a:gd name="connsiteY28" fmla="*/ 2245597 h 4301631"/>
              <a:gd name="connsiteX29" fmla="*/ 663930 w 6103762"/>
              <a:gd name="connsiteY29" fmla="*/ 2627427 h 4301631"/>
              <a:gd name="connsiteX30" fmla="*/ 872547 w 6103762"/>
              <a:gd name="connsiteY30" fmla="*/ 3032239 h 4301631"/>
              <a:gd name="connsiteX31" fmla="*/ 1044834 w 6103762"/>
              <a:gd name="connsiteY31" fmla="*/ 3204498 h 4301631"/>
              <a:gd name="connsiteX32" fmla="*/ 1004313 w 6103762"/>
              <a:gd name="connsiteY32" fmla="*/ 4037044 h 4301631"/>
              <a:gd name="connsiteX33" fmla="*/ 821657 w 6103762"/>
              <a:gd name="connsiteY33" fmla="*/ 3969804 h 4301631"/>
              <a:gd name="connsiteX34" fmla="*/ 551269 w 6103762"/>
              <a:gd name="connsiteY34" fmla="*/ 4012403 h 4301631"/>
              <a:gd name="connsiteX35" fmla="*/ 542927 w 6103762"/>
              <a:gd name="connsiteY35" fmla="*/ 4248585 h 4301631"/>
              <a:gd name="connsiteX36" fmla="*/ 1012998 w 6103762"/>
              <a:gd name="connsiteY36" fmla="*/ 4248585 h 4301631"/>
              <a:gd name="connsiteX37" fmla="*/ 1109432 w 6103762"/>
              <a:gd name="connsiteY37" fmla="*/ 4001795 h 4301631"/>
              <a:gd name="connsiteX38" fmla="*/ 1154737 w 6103762"/>
              <a:gd name="connsiteY38" fmla="*/ 3063395 h 4301631"/>
              <a:gd name="connsiteX39" fmla="*/ 1251173 w 6103762"/>
              <a:gd name="connsiteY39" fmla="*/ 3037310 h 4301631"/>
              <a:gd name="connsiteX40" fmla="*/ 1343895 w 6103762"/>
              <a:gd name="connsiteY40" fmla="*/ 3163700 h 4301631"/>
              <a:gd name="connsiteX41" fmla="*/ 1320210 w 6103762"/>
              <a:gd name="connsiteY41" fmla="*/ 3466203 h 4301631"/>
              <a:gd name="connsiteX42" fmla="*/ 1261661 w 6103762"/>
              <a:gd name="connsiteY42" fmla="*/ 3888090 h 4301631"/>
              <a:gd name="connsiteX43" fmla="*/ 1340423 w 6103762"/>
              <a:gd name="connsiteY43" fmla="*/ 4200449 h 4301631"/>
              <a:gd name="connsiteX44" fmla="*/ 1839846 w 6103762"/>
              <a:gd name="connsiteY44" fmla="*/ 4155582 h 4301631"/>
              <a:gd name="connsiteX45" fmla="*/ 1483713 w 6103762"/>
              <a:gd name="connsiteY45" fmla="*/ 4004468 h 4301631"/>
              <a:gd name="connsiteX46" fmla="*/ 1332883 w 6103762"/>
              <a:gd name="connsiteY46" fmla="*/ 3995328 h 4301631"/>
              <a:gd name="connsiteX47" fmla="*/ 1389713 w 6103762"/>
              <a:gd name="connsiteY47" fmla="*/ 3474269 h 4301631"/>
              <a:gd name="connsiteX48" fmla="*/ 1417479 w 6103762"/>
              <a:gd name="connsiteY48" fmla="*/ 3166170 h 4301631"/>
              <a:gd name="connsiteX49" fmla="*/ 1437620 w 6103762"/>
              <a:gd name="connsiteY49" fmla="*/ 3055329 h 4301631"/>
              <a:gd name="connsiteX50" fmla="*/ 1675698 w 6103762"/>
              <a:gd name="connsiteY50" fmla="*/ 3018482 h 4301631"/>
              <a:gd name="connsiteX51" fmla="*/ 1766154 w 6103762"/>
              <a:gd name="connsiteY51" fmla="*/ 3099563 h 4301631"/>
              <a:gd name="connsiteX52" fmla="*/ 1834381 w 6103762"/>
              <a:gd name="connsiteY52" fmla="*/ 3028850 h 4301631"/>
              <a:gd name="connsiteX53" fmla="*/ 1743376 w 6103762"/>
              <a:gd name="connsiteY53" fmla="*/ 2548422 h 4301631"/>
              <a:gd name="connsiteX54" fmla="*/ 1609381 w 6103762"/>
              <a:gd name="connsiteY54" fmla="*/ 1816980 h 4301631"/>
              <a:gd name="connsiteX55" fmla="*/ 1800125 w 6103762"/>
              <a:gd name="connsiteY55" fmla="*/ 2157416 h 4301631"/>
              <a:gd name="connsiteX56" fmla="*/ 2125880 w 6103762"/>
              <a:gd name="connsiteY56" fmla="*/ 2676124 h 4301631"/>
              <a:gd name="connsiteX57" fmla="*/ 2261032 w 6103762"/>
              <a:gd name="connsiteY57" fmla="*/ 2990010 h 4301631"/>
              <a:gd name="connsiteX58" fmla="*/ 2334211 w 6103762"/>
              <a:gd name="connsiteY58" fmla="*/ 3153999 h 4301631"/>
              <a:gd name="connsiteX59" fmla="*/ 2469889 w 6103762"/>
              <a:gd name="connsiteY59" fmla="*/ 3193651 h 4301631"/>
              <a:gd name="connsiteX60" fmla="*/ 2528785 w 6103762"/>
              <a:gd name="connsiteY60" fmla="*/ 3206335 h 4301631"/>
              <a:gd name="connsiteX61" fmla="*/ 2622308 w 6103762"/>
              <a:gd name="connsiteY61" fmla="*/ 3203901 h 4301631"/>
              <a:gd name="connsiteX62" fmla="*/ 2686323 w 6103762"/>
              <a:gd name="connsiteY62" fmla="*/ 3050556 h 4301631"/>
              <a:gd name="connsiteX63" fmla="*/ 3070378 w 6103762"/>
              <a:gd name="connsiteY63" fmla="*/ 1999047 h 4301631"/>
              <a:gd name="connsiteX64" fmla="*/ 3022637 w 6103762"/>
              <a:gd name="connsiteY64" fmla="*/ 2462638 h 4301631"/>
              <a:gd name="connsiteX65" fmla="*/ 2930546 w 6103762"/>
              <a:gd name="connsiteY65" fmla="*/ 3145873 h 4301631"/>
              <a:gd name="connsiteX66" fmla="*/ 2918781 w 6103762"/>
              <a:gd name="connsiteY66" fmla="*/ 3401600 h 4301631"/>
              <a:gd name="connsiteX67" fmla="*/ 3056811 w 6103762"/>
              <a:gd name="connsiteY67" fmla="*/ 3447027 h 4301631"/>
              <a:gd name="connsiteX68" fmla="*/ 3194839 w 6103762"/>
              <a:gd name="connsiteY68" fmla="*/ 3492454 h 4301631"/>
              <a:gd name="connsiteX69" fmla="*/ 3247878 w 6103762"/>
              <a:gd name="connsiteY69" fmla="*/ 3744577 h 4301631"/>
              <a:gd name="connsiteX70" fmla="*/ 3292669 w 6103762"/>
              <a:gd name="connsiteY70" fmla="*/ 4017976 h 4301631"/>
              <a:gd name="connsiteX71" fmla="*/ 3185867 w 6103762"/>
              <a:gd name="connsiteY71" fmla="*/ 3955807 h 4301631"/>
              <a:gd name="connsiteX72" fmla="*/ 3001853 w 6103762"/>
              <a:gd name="connsiteY72" fmla="*/ 3956106 h 4301631"/>
              <a:gd name="connsiteX73" fmla="*/ 2933338 w 6103762"/>
              <a:gd name="connsiteY73" fmla="*/ 3953684 h 4301631"/>
              <a:gd name="connsiteX74" fmla="*/ 2798984 w 6103762"/>
              <a:gd name="connsiteY74" fmla="*/ 4070814 h 4301631"/>
              <a:gd name="connsiteX75" fmla="*/ 3265513 w 6103762"/>
              <a:gd name="connsiteY75" fmla="*/ 4232584 h 4301631"/>
              <a:gd name="connsiteX76" fmla="*/ 3406203 w 6103762"/>
              <a:gd name="connsiteY76" fmla="*/ 4170880 h 4301631"/>
              <a:gd name="connsiteX77" fmla="*/ 3349214 w 6103762"/>
              <a:gd name="connsiteY77" fmla="*/ 3897171 h 4301631"/>
              <a:gd name="connsiteX78" fmla="*/ 3391848 w 6103762"/>
              <a:gd name="connsiteY78" fmla="*/ 3464115 h 4301631"/>
              <a:gd name="connsiteX79" fmla="*/ 3485095 w 6103762"/>
              <a:gd name="connsiteY79" fmla="*/ 3291188 h 4301631"/>
              <a:gd name="connsiteX80" fmla="*/ 3521189 w 6103762"/>
              <a:gd name="connsiteY80" fmla="*/ 3129180 h 4301631"/>
              <a:gd name="connsiteX81" fmla="*/ 3632455 w 6103762"/>
              <a:gd name="connsiteY81" fmla="*/ 3262586 h 4301631"/>
              <a:gd name="connsiteX82" fmla="*/ 3756881 w 6103762"/>
              <a:gd name="connsiteY82" fmla="*/ 3458340 h 4301631"/>
              <a:gd name="connsiteX83" fmla="*/ 3856942 w 6103762"/>
              <a:gd name="connsiteY83" fmla="*/ 3862149 h 4301631"/>
              <a:gd name="connsiteX84" fmla="*/ 4171039 w 6103762"/>
              <a:gd name="connsiteY84" fmla="*/ 4274658 h 4301631"/>
              <a:gd name="connsiteX85" fmla="*/ 4383810 w 6103762"/>
              <a:gd name="connsiteY85" fmla="*/ 4040505 h 4301631"/>
              <a:gd name="connsiteX86" fmla="*/ 4236082 w 6103762"/>
              <a:gd name="connsiteY86" fmla="*/ 3941596 h 4301631"/>
              <a:gd name="connsiteX87" fmla="*/ 4120389 w 6103762"/>
              <a:gd name="connsiteY87" fmla="*/ 3936060 h 4301631"/>
              <a:gd name="connsiteX88" fmla="*/ 3975428 w 6103762"/>
              <a:gd name="connsiteY88" fmla="*/ 3967204 h 4301631"/>
              <a:gd name="connsiteX89" fmla="*/ 3937734 w 6103762"/>
              <a:gd name="connsiteY89" fmla="*/ 4006891 h 4301631"/>
              <a:gd name="connsiteX90" fmla="*/ 3960631 w 6103762"/>
              <a:gd name="connsiteY90" fmla="*/ 3529016 h 4301631"/>
              <a:gd name="connsiteX91" fmla="*/ 4114565 w 6103762"/>
              <a:gd name="connsiteY91" fmla="*/ 3436801 h 4301631"/>
              <a:gd name="connsiteX92" fmla="*/ 4264204 w 6103762"/>
              <a:gd name="connsiteY92" fmla="*/ 3384716 h 4301631"/>
              <a:gd name="connsiteX93" fmla="*/ 4142164 w 6103762"/>
              <a:gd name="connsiteY93" fmla="*/ 2537886 h 4301631"/>
              <a:gd name="connsiteX94" fmla="*/ 4086251 w 6103762"/>
              <a:gd name="connsiteY94" fmla="*/ 2100450 h 4301631"/>
              <a:gd name="connsiteX95" fmla="*/ 4338301 w 6103762"/>
              <a:gd name="connsiteY95" fmla="*/ 2494249 h 4301631"/>
              <a:gd name="connsiteX96" fmla="*/ 4542493 w 6103762"/>
              <a:gd name="connsiteY96" fmla="*/ 2851688 h 4301631"/>
              <a:gd name="connsiteX97" fmla="*/ 4513498 w 6103762"/>
              <a:gd name="connsiteY97" fmla="*/ 3007778 h 4301631"/>
              <a:gd name="connsiteX98" fmla="*/ 4679245 w 6103762"/>
              <a:gd name="connsiteY98" fmla="*/ 3213973 h 4301631"/>
              <a:gd name="connsiteX99" fmla="*/ 4789556 w 6103762"/>
              <a:gd name="connsiteY99" fmla="*/ 2949917 h 4301631"/>
              <a:gd name="connsiteX100" fmla="*/ 4874823 w 6103762"/>
              <a:gd name="connsiteY100" fmla="*/ 2669621 h 4301631"/>
              <a:gd name="connsiteX101" fmla="*/ 5017396 w 6103762"/>
              <a:gd name="connsiteY101" fmla="*/ 2424061 h 4301631"/>
              <a:gd name="connsiteX102" fmla="*/ 4954742 w 6103762"/>
              <a:gd name="connsiteY102" fmla="*/ 2853514 h 4301631"/>
              <a:gd name="connsiteX103" fmla="*/ 4870873 w 6103762"/>
              <a:gd name="connsiteY103" fmla="*/ 3292262 h 4301631"/>
              <a:gd name="connsiteX104" fmla="*/ 4965588 w 6103762"/>
              <a:gd name="connsiteY104" fmla="*/ 3333143 h 4301631"/>
              <a:gd name="connsiteX105" fmla="*/ 5084515 w 6103762"/>
              <a:gd name="connsiteY105" fmla="*/ 3601757 h 4301631"/>
              <a:gd name="connsiteX106" fmla="*/ 5115942 w 6103762"/>
              <a:gd name="connsiteY106" fmla="*/ 3893663 h 4301631"/>
              <a:gd name="connsiteX107" fmla="*/ 4919365 w 6103762"/>
              <a:gd name="connsiteY107" fmla="*/ 3967717 h 4301631"/>
              <a:gd name="connsiteX108" fmla="*/ 4701534 w 6103762"/>
              <a:gd name="connsiteY108" fmla="*/ 4026031 h 4301631"/>
              <a:gd name="connsiteX109" fmla="*/ 5055043 w 6103762"/>
              <a:gd name="connsiteY109" fmla="*/ 4196726 h 4301631"/>
              <a:gd name="connsiteX110" fmla="*/ 5189360 w 6103762"/>
              <a:gd name="connsiteY110" fmla="*/ 4140977 h 4301631"/>
              <a:gd name="connsiteX111" fmla="*/ 5176879 w 6103762"/>
              <a:gd name="connsiteY111" fmla="*/ 3799539 h 4301631"/>
              <a:gd name="connsiteX112" fmla="*/ 5171963 w 6103762"/>
              <a:gd name="connsiteY112" fmla="*/ 3410287 h 4301631"/>
              <a:gd name="connsiteX113" fmla="*/ 5324596 w 6103762"/>
              <a:gd name="connsiteY113" fmla="*/ 3363941 h 4301631"/>
              <a:gd name="connsiteX114" fmla="*/ 5313822 w 6103762"/>
              <a:gd name="connsiteY114" fmla="*/ 3920499 h 4301631"/>
              <a:gd name="connsiteX115" fmla="*/ 5338628 w 6103762"/>
              <a:gd name="connsiteY115" fmla="*/ 4165379 h 4301631"/>
              <a:gd name="connsiteX116" fmla="*/ 5694881 w 6103762"/>
              <a:gd name="connsiteY116" fmla="*/ 4234934 h 4301631"/>
              <a:gd name="connsiteX117" fmla="*/ 5557818 w 6103762"/>
              <a:gd name="connsiteY117" fmla="*/ 4013943 h 4301631"/>
              <a:gd name="connsiteX118" fmla="*/ 5380785 w 6103762"/>
              <a:gd name="connsiteY118" fmla="*/ 3993121 h 4301631"/>
              <a:gd name="connsiteX119" fmla="*/ 5393145 w 6103762"/>
              <a:gd name="connsiteY119" fmla="*/ 3749876 h 4301631"/>
              <a:gd name="connsiteX120" fmla="*/ 5610378 w 6103762"/>
              <a:gd name="connsiteY120" fmla="*/ 3378296 h 4301631"/>
              <a:gd name="connsiteX121" fmla="*/ 5679095 w 6103762"/>
              <a:gd name="connsiteY121" fmla="*/ 2924274 h 4301631"/>
              <a:gd name="connsiteX122" fmla="*/ 5635018 w 6103762"/>
              <a:gd name="connsiteY122" fmla="*/ 2673726 h 4301631"/>
              <a:gd name="connsiteX123" fmla="*/ 5748085 w 6103762"/>
              <a:gd name="connsiteY123" fmla="*/ 2828396 h 4301631"/>
              <a:gd name="connsiteX124" fmla="*/ 5867967 w 6103762"/>
              <a:gd name="connsiteY124" fmla="*/ 3130540 h 4301631"/>
              <a:gd name="connsiteX125" fmla="*/ 5954627 w 6103762"/>
              <a:gd name="connsiteY125" fmla="*/ 3354646 h 4301631"/>
              <a:gd name="connsiteX126" fmla="*/ 6030241 w 6103762"/>
              <a:gd name="connsiteY126" fmla="*/ 3101628 h 4301631"/>
              <a:gd name="connsiteX127" fmla="*/ 5575120 w 6103762"/>
              <a:gd name="connsiteY127" fmla="*/ 2349005 h 4301631"/>
              <a:gd name="connsiteX128" fmla="*/ 5792675 w 6103762"/>
              <a:gd name="connsiteY128" fmla="*/ 2045775 h 4301631"/>
              <a:gd name="connsiteX129" fmla="*/ 5882164 w 6103762"/>
              <a:gd name="connsiteY129" fmla="*/ 1927560 h 4301631"/>
              <a:gd name="connsiteX130" fmla="*/ 5835260 w 6103762"/>
              <a:gd name="connsiteY130" fmla="*/ 1755349 h 4301631"/>
              <a:gd name="connsiteX131" fmla="*/ 5787007 w 6103762"/>
              <a:gd name="connsiteY131" fmla="*/ 1662859 h 4301631"/>
              <a:gd name="connsiteX132" fmla="*/ 5830714 w 6103762"/>
              <a:gd name="connsiteY132" fmla="*/ 1682202 h 4301631"/>
              <a:gd name="connsiteX133" fmla="*/ 5895564 w 6103762"/>
              <a:gd name="connsiteY133" fmla="*/ 1692333 h 4301631"/>
              <a:gd name="connsiteX134" fmla="*/ 5897367 w 6103762"/>
              <a:gd name="connsiteY134" fmla="*/ 1614485 h 4301631"/>
              <a:gd name="connsiteX135" fmla="*/ 5883047 w 6103762"/>
              <a:gd name="connsiteY135" fmla="*/ 1543641 h 4301631"/>
              <a:gd name="connsiteX136" fmla="*/ 5896363 w 6103762"/>
              <a:gd name="connsiteY136" fmla="*/ 1480232 h 4301631"/>
              <a:gd name="connsiteX137" fmla="*/ 5769027 w 6103762"/>
              <a:gd name="connsiteY137" fmla="*/ 1475411 h 4301631"/>
              <a:gd name="connsiteX138" fmla="*/ 5662819 w 6103762"/>
              <a:gd name="connsiteY138" fmla="*/ 1518965 h 4301631"/>
              <a:gd name="connsiteX139" fmla="*/ 5737478 w 6103762"/>
              <a:gd name="connsiteY139" fmla="*/ 1447536 h 4301631"/>
              <a:gd name="connsiteX140" fmla="*/ 5703580 w 6103762"/>
              <a:gd name="connsiteY140" fmla="*/ 1348150 h 4301631"/>
              <a:gd name="connsiteX141" fmla="*/ 5459069 w 6103762"/>
              <a:gd name="connsiteY141" fmla="*/ 1389461 h 4301631"/>
              <a:gd name="connsiteX142" fmla="*/ 5327104 w 6103762"/>
              <a:gd name="connsiteY142" fmla="*/ 1402348 h 4301631"/>
              <a:gd name="connsiteX143" fmla="*/ 5197020 w 6103762"/>
              <a:gd name="connsiteY143" fmla="*/ 1362982 h 4301631"/>
              <a:gd name="connsiteX144" fmla="*/ 5055793 w 6103762"/>
              <a:gd name="connsiteY144" fmla="*/ 1328521 h 4301631"/>
              <a:gd name="connsiteX145" fmla="*/ 4909711 w 6103762"/>
              <a:gd name="connsiteY145" fmla="*/ 1315443 h 4301631"/>
              <a:gd name="connsiteX146" fmla="*/ 4724075 w 6103762"/>
              <a:gd name="connsiteY146" fmla="*/ 1355644 h 4301631"/>
              <a:gd name="connsiteX147" fmla="*/ 4820304 w 6103762"/>
              <a:gd name="connsiteY147" fmla="*/ 1377337 h 4301631"/>
              <a:gd name="connsiteX148" fmla="*/ 4820140 w 6103762"/>
              <a:gd name="connsiteY148" fmla="*/ 1442990 h 4301631"/>
              <a:gd name="connsiteX149" fmla="*/ 4771768 w 6103762"/>
              <a:gd name="connsiteY149" fmla="*/ 1645712 h 4301631"/>
              <a:gd name="connsiteX150" fmla="*/ 4868680 w 6103762"/>
              <a:gd name="connsiteY150" fmla="*/ 1641763 h 4301631"/>
              <a:gd name="connsiteX151" fmla="*/ 4822300 w 6103762"/>
              <a:gd name="connsiteY151" fmla="*/ 1700662 h 4301631"/>
              <a:gd name="connsiteX152" fmla="*/ 4891135 w 6103762"/>
              <a:gd name="connsiteY152" fmla="*/ 2055942 h 4301631"/>
              <a:gd name="connsiteX153" fmla="*/ 5023055 w 6103762"/>
              <a:gd name="connsiteY153" fmla="*/ 2248617 h 4301631"/>
              <a:gd name="connsiteX154" fmla="*/ 4930213 w 6103762"/>
              <a:gd name="connsiteY154" fmla="*/ 2432951 h 4301631"/>
              <a:gd name="connsiteX155" fmla="*/ 4745530 w 6103762"/>
              <a:gd name="connsiteY155" fmla="*/ 2772074 h 4301631"/>
              <a:gd name="connsiteX156" fmla="*/ 4653761 w 6103762"/>
              <a:gd name="connsiteY156" fmla="*/ 2926947 h 4301631"/>
              <a:gd name="connsiteX157" fmla="*/ 4404907 w 6103762"/>
              <a:gd name="connsiteY157" fmla="*/ 2470527 h 4301631"/>
              <a:gd name="connsiteX158" fmla="*/ 4201874 w 6103762"/>
              <a:gd name="connsiteY158" fmla="*/ 1943000 h 4301631"/>
              <a:gd name="connsiteX159" fmla="*/ 4164301 w 6103762"/>
              <a:gd name="connsiteY159" fmla="*/ 1765635 h 4301631"/>
              <a:gd name="connsiteX160" fmla="*/ 4035209 w 6103762"/>
              <a:gd name="connsiteY160" fmla="*/ 1599879 h 4301631"/>
              <a:gd name="connsiteX161" fmla="*/ 4284622 w 6103762"/>
              <a:gd name="connsiteY161" fmla="*/ 1203921 h 4301631"/>
              <a:gd name="connsiteX162" fmla="*/ 4421100 w 6103762"/>
              <a:gd name="connsiteY162" fmla="*/ 1073666 h 4301631"/>
              <a:gd name="connsiteX163" fmla="*/ 4336634 w 6103762"/>
              <a:gd name="connsiteY163" fmla="*/ 816746 h 4301631"/>
              <a:gd name="connsiteX164" fmla="*/ 4235247 w 6103762"/>
              <a:gd name="connsiteY164" fmla="*/ 627662 h 4301631"/>
              <a:gd name="connsiteX165" fmla="*/ 4116286 w 6103762"/>
              <a:gd name="connsiteY165" fmla="*/ 468291 h 4301631"/>
              <a:gd name="connsiteX166" fmla="*/ 4079882 w 6103762"/>
              <a:gd name="connsiteY166" fmla="*/ 443567 h 4301631"/>
              <a:gd name="connsiteX167" fmla="*/ 3984641 w 6103762"/>
              <a:gd name="connsiteY167" fmla="*/ 273659 h 4301631"/>
              <a:gd name="connsiteX168" fmla="*/ 3814515 w 6103762"/>
              <a:gd name="connsiteY168" fmla="*/ 201789 h 4301631"/>
              <a:gd name="connsiteX169" fmla="*/ 3779529 w 6103762"/>
              <a:gd name="connsiteY169" fmla="*/ 178187 h 4301631"/>
              <a:gd name="connsiteX170" fmla="*/ 3747947 w 6103762"/>
              <a:gd name="connsiteY170" fmla="*/ 128690 h 4301631"/>
              <a:gd name="connsiteX171" fmla="*/ 3681271 w 6103762"/>
              <a:gd name="connsiteY171" fmla="*/ 119347 h 4301631"/>
              <a:gd name="connsiteX172" fmla="*/ 3587904 w 6103762"/>
              <a:gd name="connsiteY172" fmla="*/ 121710 h 4301631"/>
              <a:gd name="connsiteX173" fmla="*/ 3450006 w 6103762"/>
              <a:gd name="connsiteY173" fmla="*/ 114729 h 4301631"/>
              <a:gd name="connsiteX174" fmla="*/ 3371399 w 6103762"/>
              <a:gd name="connsiteY174" fmla="*/ 150825 h 4301631"/>
              <a:gd name="connsiteX175" fmla="*/ 3319028 w 6103762"/>
              <a:gd name="connsiteY175" fmla="*/ 193019 h 4301631"/>
              <a:gd name="connsiteX176" fmla="*/ 3253105 w 6103762"/>
              <a:gd name="connsiteY176" fmla="*/ 223053 h 4301631"/>
              <a:gd name="connsiteX177" fmla="*/ 3149178 w 6103762"/>
              <a:gd name="connsiteY177" fmla="*/ 296558 h 4301631"/>
              <a:gd name="connsiteX178" fmla="*/ 3060440 w 6103762"/>
              <a:gd name="connsiteY178" fmla="*/ 411898 h 4301631"/>
              <a:gd name="connsiteX179" fmla="*/ 2920347 w 6103762"/>
              <a:gd name="connsiteY179" fmla="*/ 722264 h 4301631"/>
              <a:gd name="connsiteX180" fmla="*/ 2928602 w 6103762"/>
              <a:gd name="connsiteY180" fmla="*/ 1114475 h 4301631"/>
              <a:gd name="connsiteX181" fmla="*/ 3070940 w 6103762"/>
              <a:gd name="connsiteY181" fmla="*/ 1314524 h 4301631"/>
              <a:gd name="connsiteX182" fmla="*/ 3014061 w 6103762"/>
              <a:gd name="connsiteY182" fmla="*/ 1640319 h 4301631"/>
              <a:gd name="connsiteX183" fmla="*/ 2918271 w 6103762"/>
              <a:gd name="connsiteY183" fmla="*/ 1896176 h 4301631"/>
              <a:gd name="connsiteX184" fmla="*/ 2629291 w 6103762"/>
              <a:gd name="connsiteY184" fmla="*/ 2812919 h 4301631"/>
              <a:gd name="connsiteX185" fmla="*/ 2529957 w 6103762"/>
              <a:gd name="connsiteY185" fmla="*/ 3013052 h 4301631"/>
              <a:gd name="connsiteX186" fmla="*/ 2432808 w 6103762"/>
              <a:gd name="connsiteY186" fmla="*/ 2928773 h 4301631"/>
              <a:gd name="connsiteX187" fmla="*/ 1919221 w 6103762"/>
              <a:gd name="connsiteY187" fmla="*/ 2201674 h 4301631"/>
              <a:gd name="connsiteX188" fmla="*/ 1681570 w 6103762"/>
              <a:gd name="connsiteY188" fmla="*/ 1761410 h 4301631"/>
              <a:gd name="connsiteX189" fmla="*/ 1589600 w 6103762"/>
              <a:gd name="connsiteY189" fmla="*/ 1425915 h 4301631"/>
              <a:gd name="connsiteX190" fmla="*/ 1758056 w 6103762"/>
              <a:gd name="connsiteY190" fmla="*/ 1270135 h 4301631"/>
              <a:gd name="connsiteX191" fmla="*/ 1892219 w 6103762"/>
              <a:gd name="connsiteY191" fmla="*/ 1079930 h 4301631"/>
              <a:gd name="connsiteX192" fmla="*/ 1847235 w 6103762"/>
              <a:gd name="connsiteY192" fmla="*/ 897314 h 4301631"/>
              <a:gd name="connsiteX193" fmla="*/ 1698157 w 6103762"/>
              <a:gd name="connsiteY193" fmla="*/ 635514 h 4301631"/>
              <a:gd name="connsiteX194" fmla="*/ 1314271 w 6103762"/>
              <a:gd name="connsiteY194" fmla="*/ 346806 h 4301631"/>
              <a:gd name="connsiteX195" fmla="*/ 1168425 w 6103762"/>
              <a:gd name="connsiteY195" fmla="*/ 258588 h 4301631"/>
              <a:gd name="connsiteX196" fmla="*/ 961359 w 6103762"/>
              <a:gd name="connsiteY196" fmla="*/ 163271 h 4301631"/>
              <a:gd name="connsiteX197" fmla="*/ 798608 w 6103762"/>
              <a:gd name="connsiteY197" fmla="*/ 142962 h 4301631"/>
              <a:gd name="connsiteX198" fmla="*/ 499496 w 6103762"/>
              <a:gd name="connsiteY198" fmla="*/ -778 h 4301631"/>
              <a:gd name="connsiteX199" fmla="*/ 515614 w 6103762"/>
              <a:gd name="connsiteY199" fmla="*/ 63025 h 4301631"/>
              <a:gd name="connsiteX200" fmla="*/ 601954 w 6103762"/>
              <a:gd name="connsiteY200" fmla="*/ 89408 h 4301631"/>
              <a:gd name="connsiteX201" fmla="*/ 689964 w 6103762"/>
              <a:gd name="connsiteY201" fmla="*/ 160275 h 4301631"/>
              <a:gd name="connsiteX202" fmla="*/ 600713 w 6103762"/>
              <a:gd name="connsiteY202" fmla="*/ 173115 h 4301631"/>
              <a:gd name="connsiteX203" fmla="*/ 388670 w 6103762"/>
              <a:gd name="connsiteY203" fmla="*/ 600825 h 4301631"/>
              <a:gd name="connsiteX204" fmla="*/ 430027 w 6103762"/>
              <a:gd name="connsiteY204" fmla="*/ 1068009 h 4301631"/>
              <a:gd name="connsiteX205" fmla="*/ 438677 w 6103762"/>
              <a:gd name="connsiteY205" fmla="*/ 1250744 h 4301631"/>
              <a:gd name="connsiteX206" fmla="*/ 324739 w 6103762"/>
              <a:gd name="connsiteY206" fmla="*/ 499196 h 4301631"/>
              <a:gd name="connsiteX207" fmla="*/ 333509 w 6103762"/>
              <a:gd name="connsiteY207" fmla="*/ 196610 h 4301631"/>
              <a:gd name="connsiteX208" fmla="*/ 503169 w 6103762"/>
              <a:gd name="connsiteY208" fmla="*/ 63037 h 4301631"/>
              <a:gd name="connsiteX209" fmla="*/ 515614 w 6103762"/>
              <a:gd name="connsiteY209" fmla="*/ 63024 h 4301631"/>
              <a:gd name="connsiteX210" fmla="*/ 582935 w 6103762"/>
              <a:gd name="connsiteY210" fmla="*/ 240331 h 4301631"/>
              <a:gd name="connsiteX211" fmla="*/ 595332 w 6103762"/>
              <a:gd name="connsiteY211" fmla="*/ 240760 h 4301631"/>
              <a:gd name="connsiteX212" fmla="*/ 595332 w 6103762"/>
              <a:gd name="connsiteY212" fmla="*/ 240724 h 4301631"/>
              <a:gd name="connsiteX213" fmla="*/ 607729 w 6103762"/>
              <a:gd name="connsiteY213" fmla="*/ 245103 h 4301631"/>
              <a:gd name="connsiteX214" fmla="*/ 586395 w 6103762"/>
              <a:gd name="connsiteY214" fmla="*/ 273061 h 4301631"/>
              <a:gd name="connsiteX215" fmla="*/ 495593 w 6103762"/>
              <a:gd name="connsiteY215" fmla="*/ 369225 h 4301631"/>
              <a:gd name="connsiteX216" fmla="*/ 475452 w 6103762"/>
              <a:gd name="connsiteY216" fmla="*/ 336912 h 4301631"/>
              <a:gd name="connsiteX217" fmla="*/ 566254 w 6103762"/>
              <a:gd name="connsiteY217" fmla="*/ 240760 h 4301631"/>
              <a:gd name="connsiteX218" fmla="*/ 582935 w 6103762"/>
              <a:gd name="connsiteY218" fmla="*/ 240330 h 4301631"/>
              <a:gd name="connsiteX219" fmla="*/ 3605644 w 6103762"/>
              <a:gd name="connsiteY219" fmla="*/ 265926 h 4301631"/>
              <a:gd name="connsiteX220" fmla="*/ 3695062 w 6103762"/>
              <a:gd name="connsiteY220" fmla="*/ 278252 h 4301631"/>
              <a:gd name="connsiteX221" fmla="*/ 4078948 w 6103762"/>
              <a:gd name="connsiteY221" fmla="*/ 679115 h 4301631"/>
              <a:gd name="connsiteX222" fmla="*/ 4139408 w 6103762"/>
              <a:gd name="connsiteY222" fmla="*/ 936393 h 4301631"/>
              <a:gd name="connsiteX223" fmla="*/ 3932675 w 6103762"/>
              <a:gd name="connsiteY223" fmla="*/ 1440149 h 4301631"/>
              <a:gd name="connsiteX224" fmla="*/ 3262075 w 6103762"/>
              <a:gd name="connsiteY224" fmla="*/ 1465363 h 4301631"/>
              <a:gd name="connsiteX225" fmla="*/ 3088274 w 6103762"/>
              <a:gd name="connsiteY225" fmla="*/ 1011413 h 4301631"/>
              <a:gd name="connsiteX226" fmla="*/ 3240299 w 6103762"/>
              <a:gd name="connsiteY226" fmla="*/ 461823 h 4301631"/>
              <a:gd name="connsiteX227" fmla="*/ 3605644 w 6103762"/>
              <a:gd name="connsiteY227" fmla="*/ 265926 h 4301631"/>
              <a:gd name="connsiteX228" fmla="*/ 523501 w 6103762"/>
              <a:gd name="connsiteY228" fmla="*/ 442838 h 4301631"/>
              <a:gd name="connsiteX229" fmla="*/ 597205 w 6103762"/>
              <a:gd name="connsiteY229" fmla="*/ 545422 h 4301631"/>
              <a:gd name="connsiteX230" fmla="*/ 642189 w 6103762"/>
              <a:gd name="connsiteY230" fmla="*/ 622554 h 4301631"/>
              <a:gd name="connsiteX231" fmla="*/ 638358 w 6103762"/>
              <a:gd name="connsiteY231" fmla="*/ 733551 h 4301631"/>
              <a:gd name="connsiteX232" fmla="*/ 564667 w 6103762"/>
              <a:gd name="connsiteY232" fmla="*/ 630895 h 4301631"/>
              <a:gd name="connsiteX233" fmla="*/ 971904 w 6103762"/>
              <a:gd name="connsiteY233" fmla="*/ 472801 h 4301631"/>
              <a:gd name="connsiteX234" fmla="*/ 974828 w 6103762"/>
              <a:gd name="connsiteY234" fmla="*/ 473278 h 4301631"/>
              <a:gd name="connsiteX235" fmla="*/ 974828 w 6103762"/>
              <a:gd name="connsiteY235" fmla="*/ 473278 h 4301631"/>
              <a:gd name="connsiteX236" fmla="*/ 978288 w 6103762"/>
              <a:gd name="connsiteY236" fmla="*/ 476703 h 4301631"/>
              <a:gd name="connsiteX237" fmla="*/ 813949 w 6103762"/>
              <a:gd name="connsiteY237" fmla="*/ 640024 h 4301631"/>
              <a:gd name="connsiteX238" fmla="*/ 862524 w 6103762"/>
              <a:gd name="connsiteY238" fmla="*/ 558942 h 4301631"/>
              <a:gd name="connsiteX239" fmla="*/ 971892 w 6103762"/>
              <a:gd name="connsiteY239" fmla="*/ 472801 h 4301631"/>
              <a:gd name="connsiteX240" fmla="*/ 1398937 w 6103762"/>
              <a:gd name="connsiteY240" fmla="*/ 502740 h 4301631"/>
              <a:gd name="connsiteX241" fmla="*/ 1401204 w 6103762"/>
              <a:gd name="connsiteY241" fmla="*/ 502788 h 4301631"/>
              <a:gd name="connsiteX242" fmla="*/ 1401204 w 6103762"/>
              <a:gd name="connsiteY242" fmla="*/ 502776 h 4301631"/>
              <a:gd name="connsiteX243" fmla="*/ 1478726 w 6103762"/>
              <a:gd name="connsiteY243" fmla="*/ 534887 h 4301631"/>
              <a:gd name="connsiteX244" fmla="*/ 1524676 w 6103762"/>
              <a:gd name="connsiteY244" fmla="*/ 562928 h 4301631"/>
              <a:gd name="connsiteX245" fmla="*/ 1471877 w 6103762"/>
              <a:gd name="connsiteY245" fmla="*/ 552475 h 4301631"/>
              <a:gd name="connsiteX246" fmla="*/ 1397338 w 6103762"/>
              <a:gd name="connsiteY246" fmla="*/ 503098 h 4301631"/>
              <a:gd name="connsiteX247" fmla="*/ 1398937 w 6103762"/>
              <a:gd name="connsiteY247" fmla="*/ 502740 h 4301631"/>
              <a:gd name="connsiteX248" fmla="*/ 1244692 w 6103762"/>
              <a:gd name="connsiteY248" fmla="*/ 517548 h 4301631"/>
              <a:gd name="connsiteX249" fmla="*/ 1244692 w 6103762"/>
              <a:gd name="connsiteY249" fmla="*/ 517548 h 4301631"/>
              <a:gd name="connsiteX250" fmla="*/ 1370026 w 6103762"/>
              <a:gd name="connsiteY250" fmla="*/ 576769 h 4301631"/>
              <a:gd name="connsiteX251" fmla="*/ 1370087 w 6103762"/>
              <a:gd name="connsiteY251" fmla="*/ 576769 h 4301631"/>
              <a:gd name="connsiteX252" fmla="*/ 1590267 w 6103762"/>
              <a:gd name="connsiteY252" fmla="*/ 683458 h 4301631"/>
              <a:gd name="connsiteX253" fmla="*/ 1684864 w 6103762"/>
              <a:gd name="connsiteY253" fmla="*/ 752739 h 4301631"/>
              <a:gd name="connsiteX254" fmla="*/ 1684925 w 6103762"/>
              <a:gd name="connsiteY254" fmla="*/ 752739 h 4301631"/>
              <a:gd name="connsiteX255" fmla="*/ 1404763 w 6103762"/>
              <a:gd name="connsiteY255" fmla="*/ 656133 h 4301631"/>
              <a:gd name="connsiteX256" fmla="*/ 1244707 w 6103762"/>
              <a:gd name="connsiteY256" fmla="*/ 517548 h 4301631"/>
              <a:gd name="connsiteX257" fmla="*/ 1048304 w 6103762"/>
              <a:gd name="connsiteY257" fmla="*/ 557629 h 4301631"/>
              <a:gd name="connsiteX258" fmla="*/ 1049128 w 6103762"/>
              <a:gd name="connsiteY258" fmla="*/ 558142 h 4301631"/>
              <a:gd name="connsiteX259" fmla="*/ 1026481 w 6103762"/>
              <a:gd name="connsiteY259" fmla="*/ 608355 h 4301631"/>
              <a:gd name="connsiteX260" fmla="*/ 750590 w 6103762"/>
              <a:gd name="connsiteY260" fmla="*/ 760865 h 4301631"/>
              <a:gd name="connsiteX261" fmla="*/ 800442 w 6103762"/>
              <a:gd name="connsiteY261" fmla="*/ 716476 h 4301631"/>
              <a:gd name="connsiteX262" fmla="*/ 977548 w 6103762"/>
              <a:gd name="connsiteY262" fmla="*/ 614774 h 4301631"/>
              <a:gd name="connsiteX263" fmla="*/ 1047016 w 6103762"/>
              <a:gd name="connsiteY263" fmla="*/ 557665 h 4301631"/>
              <a:gd name="connsiteX264" fmla="*/ 1047016 w 6103762"/>
              <a:gd name="connsiteY264" fmla="*/ 557677 h 4301631"/>
              <a:gd name="connsiteX265" fmla="*/ 1048304 w 6103762"/>
              <a:gd name="connsiteY265" fmla="*/ 557629 h 4301631"/>
              <a:gd name="connsiteX266" fmla="*/ 1156885 w 6103762"/>
              <a:gd name="connsiteY266" fmla="*/ 573500 h 4301631"/>
              <a:gd name="connsiteX267" fmla="*/ 1208455 w 6103762"/>
              <a:gd name="connsiteY267" fmla="*/ 600539 h 4301631"/>
              <a:gd name="connsiteX268" fmla="*/ 1484429 w 6103762"/>
              <a:gd name="connsiteY268" fmla="*/ 770447 h 4301631"/>
              <a:gd name="connsiteX269" fmla="*/ 1692845 w 6103762"/>
              <a:gd name="connsiteY269" fmla="*/ 948242 h 4301631"/>
              <a:gd name="connsiteX270" fmla="*/ 1642086 w 6103762"/>
              <a:gd name="connsiteY270" fmla="*/ 1178480 h 4301631"/>
              <a:gd name="connsiteX271" fmla="*/ 1287743 w 6103762"/>
              <a:gd name="connsiteY271" fmla="*/ 1502211 h 4301631"/>
              <a:gd name="connsiteX272" fmla="*/ 1306405 w 6103762"/>
              <a:gd name="connsiteY272" fmla="*/ 1472224 h 4301631"/>
              <a:gd name="connsiteX273" fmla="*/ 1453406 w 6103762"/>
              <a:gd name="connsiteY273" fmla="*/ 1323974 h 4301631"/>
              <a:gd name="connsiteX274" fmla="*/ 1583023 w 6103762"/>
              <a:gd name="connsiteY274" fmla="*/ 1151644 h 4301631"/>
              <a:gd name="connsiteX275" fmla="*/ 1609381 w 6103762"/>
              <a:gd name="connsiteY275" fmla="*/ 1036817 h 4301631"/>
              <a:gd name="connsiteX276" fmla="*/ 1473106 w 6103762"/>
              <a:gd name="connsiteY276" fmla="*/ 1061112 h 4301631"/>
              <a:gd name="connsiteX277" fmla="*/ 1295833 w 6103762"/>
              <a:gd name="connsiteY277" fmla="*/ 1395569 h 4301631"/>
              <a:gd name="connsiteX278" fmla="*/ 1113656 w 6103762"/>
              <a:gd name="connsiteY278" fmla="*/ 1380642 h 4301631"/>
              <a:gd name="connsiteX279" fmla="*/ 954376 w 6103762"/>
              <a:gd name="connsiteY279" fmla="*/ 1161417 h 4301631"/>
              <a:gd name="connsiteX280" fmla="*/ 837729 w 6103762"/>
              <a:gd name="connsiteY280" fmla="*/ 1018155 h 4301631"/>
              <a:gd name="connsiteX281" fmla="*/ 827194 w 6103762"/>
              <a:gd name="connsiteY281" fmla="*/ 1175533 h 4301631"/>
              <a:gd name="connsiteX282" fmla="*/ 884741 w 6103762"/>
              <a:gd name="connsiteY282" fmla="*/ 1213860 h 4301631"/>
              <a:gd name="connsiteX283" fmla="*/ 1128451 w 6103762"/>
              <a:gd name="connsiteY283" fmla="*/ 1486054 h 4301631"/>
              <a:gd name="connsiteX284" fmla="*/ 1183851 w 6103762"/>
              <a:gd name="connsiteY284" fmla="*/ 1521708 h 4301631"/>
              <a:gd name="connsiteX285" fmla="*/ 791231 w 6103762"/>
              <a:gd name="connsiteY285" fmla="*/ 1373983 h 4301631"/>
              <a:gd name="connsiteX286" fmla="*/ 680991 w 6103762"/>
              <a:gd name="connsiteY286" fmla="*/ 988526 h 4301631"/>
              <a:gd name="connsiteX287" fmla="*/ 841154 w 6103762"/>
              <a:gd name="connsiteY287" fmla="*/ 818773 h 4301631"/>
              <a:gd name="connsiteX288" fmla="*/ 1069269 w 6103762"/>
              <a:gd name="connsiteY288" fmla="*/ 659366 h 4301631"/>
              <a:gd name="connsiteX289" fmla="*/ 1156885 w 6103762"/>
              <a:gd name="connsiteY289" fmla="*/ 573500 h 4301631"/>
              <a:gd name="connsiteX290" fmla="*/ 3550291 w 6103762"/>
              <a:gd name="connsiteY290" fmla="*/ 604847 h 4301631"/>
              <a:gd name="connsiteX291" fmla="*/ 3529792 w 6103762"/>
              <a:gd name="connsiteY291" fmla="*/ 609273 h 4301631"/>
              <a:gd name="connsiteX292" fmla="*/ 3502552 w 6103762"/>
              <a:gd name="connsiteY292" fmla="*/ 678995 h 4301631"/>
              <a:gd name="connsiteX293" fmla="*/ 3572306 w 6103762"/>
              <a:gd name="connsiteY293" fmla="*/ 706273 h 4301631"/>
              <a:gd name="connsiteX294" fmla="*/ 3599546 w 6103762"/>
              <a:gd name="connsiteY294" fmla="*/ 636516 h 4301631"/>
              <a:gd name="connsiteX295" fmla="*/ 3550291 w 6103762"/>
              <a:gd name="connsiteY295" fmla="*/ 604847 h 4301631"/>
              <a:gd name="connsiteX296" fmla="*/ 3716599 w 6103762"/>
              <a:gd name="connsiteY296" fmla="*/ 613820 h 4301631"/>
              <a:gd name="connsiteX297" fmla="*/ 3684574 w 6103762"/>
              <a:gd name="connsiteY297" fmla="*/ 625311 h 4301631"/>
              <a:gd name="connsiteX298" fmla="*/ 3711170 w 6103762"/>
              <a:gd name="connsiteY298" fmla="*/ 722537 h 4301631"/>
              <a:gd name="connsiteX299" fmla="*/ 3756201 w 6103762"/>
              <a:gd name="connsiteY299" fmla="*/ 642136 h 4301631"/>
              <a:gd name="connsiteX300" fmla="*/ 3716599 w 6103762"/>
              <a:gd name="connsiteY300" fmla="*/ 613820 h 4301631"/>
              <a:gd name="connsiteX301" fmla="*/ 487849 w 6103762"/>
              <a:gd name="connsiteY301" fmla="*/ 670738 h 4301631"/>
              <a:gd name="connsiteX302" fmla="*/ 506594 w 6103762"/>
              <a:gd name="connsiteY302" fmla="*/ 696178 h 4301631"/>
              <a:gd name="connsiteX303" fmla="*/ 523108 w 6103762"/>
              <a:gd name="connsiteY303" fmla="*/ 869236 h 4301631"/>
              <a:gd name="connsiteX304" fmla="*/ 485498 w 6103762"/>
              <a:gd name="connsiteY304" fmla="*/ 830062 h 4301631"/>
              <a:gd name="connsiteX305" fmla="*/ 477444 w 6103762"/>
              <a:gd name="connsiteY305" fmla="*/ 682623 h 4301631"/>
              <a:gd name="connsiteX306" fmla="*/ 487849 w 6103762"/>
              <a:gd name="connsiteY306" fmla="*/ 670738 h 4301631"/>
              <a:gd name="connsiteX307" fmla="*/ 1117927 w 6103762"/>
              <a:gd name="connsiteY307" fmla="*/ 744076 h 4301631"/>
              <a:gd name="connsiteX308" fmla="*/ 1104289 w 6103762"/>
              <a:gd name="connsiteY308" fmla="*/ 747154 h 4301631"/>
              <a:gd name="connsiteX309" fmla="*/ 1094040 w 6103762"/>
              <a:gd name="connsiteY309" fmla="*/ 811757 h 4301631"/>
              <a:gd name="connsiteX310" fmla="*/ 1139739 w 6103762"/>
              <a:gd name="connsiteY310" fmla="*/ 827997 h 4301631"/>
              <a:gd name="connsiteX311" fmla="*/ 1149989 w 6103762"/>
              <a:gd name="connsiteY311" fmla="*/ 763418 h 4301631"/>
              <a:gd name="connsiteX312" fmla="*/ 1117927 w 6103762"/>
              <a:gd name="connsiteY312" fmla="*/ 744076 h 4301631"/>
              <a:gd name="connsiteX313" fmla="*/ 1251243 w 6103762"/>
              <a:gd name="connsiteY313" fmla="*/ 760829 h 4301631"/>
              <a:gd name="connsiteX314" fmla="*/ 1237486 w 6103762"/>
              <a:gd name="connsiteY314" fmla="*/ 762989 h 4301631"/>
              <a:gd name="connsiteX315" fmla="*/ 1217034 w 6103762"/>
              <a:gd name="connsiteY315" fmla="*/ 815313 h 4301631"/>
              <a:gd name="connsiteX316" fmla="*/ 1254238 w 6103762"/>
              <a:gd name="connsiteY316" fmla="*/ 829871 h 4301631"/>
              <a:gd name="connsiteX317" fmla="*/ 1274343 w 6103762"/>
              <a:gd name="connsiteY317" fmla="*/ 779491 h 4301631"/>
              <a:gd name="connsiteX318" fmla="*/ 1251243 w 6103762"/>
              <a:gd name="connsiteY318" fmla="*/ 760829 h 4301631"/>
              <a:gd name="connsiteX319" fmla="*/ 3256288 w 6103762"/>
              <a:gd name="connsiteY319" fmla="*/ 895309 h 4301631"/>
              <a:gd name="connsiteX320" fmla="*/ 3251312 w 6103762"/>
              <a:gd name="connsiteY320" fmla="*/ 895392 h 4301631"/>
              <a:gd name="connsiteX321" fmla="*/ 3251312 w 6103762"/>
              <a:gd name="connsiteY321" fmla="*/ 895356 h 4301631"/>
              <a:gd name="connsiteX322" fmla="*/ 3209992 w 6103762"/>
              <a:gd name="connsiteY322" fmla="*/ 910188 h 4301631"/>
              <a:gd name="connsiteX323" fmla="*/ 3228296 w 6103762"/>
              <a:gd name="connsiteY323" fmla="*/ 1171785 h 4301631"/>
              <a:gd name="connsiteX324" fmla="*/ 3441221 w 6103762"/>
              <a:gd name="connsiteY324" fmla="*/ 1454277 h 4301631"/>
              <a:gd name="connsiteX325" fmla="*/ 3704989 w 6103762"/>
              <a:gd name="connsiteY325" fmla="*/ 1457176 h 4301631"/>
              <a:gd name="connsiteX326" fmla="*/ 3879076 w 6103762"/>
              <a:gd name="connsiteY326" fmla="*/ 1310370 h 4301631"/>
              <a:gd name="connsiteX327" fmla="*/ 3979448 w 6103762"/>
              <a:gd name="connsiteY327" fmla="*/ 1127026 h 4301631"/>
              <a:gd name="connsiteX328" fmla="*/ 4006855 w 6103762"/>
              <a:gd name="connsiteY328" fmla="*/ 955735 h 4301631"/>
              <a:gd name="connsiteX329" fmla="*/ 3852671 w 6103762"/>
              <a:gd name="connsiteY329" fmla="*/ 976115 h 4301631"/>
              <a:gd name="connsiteX330" fmla="*/ 3852505 w 6103762"/>
              <a:gd name="connsiteY330" fmla="*/ 1082721 h 4301631"/>
              <a:gd name="connsiteX331" fmla="*/ 3690195 w 6103762"/>
              <a:gd name="connsiteY331" fmla="*/ 1386631 h 4301631"/>
              <a:gd name="connsiteX332" fmla="*/ 3306905 w 6103762"/>
              <a:gd name="connsiteY332" fmla="*/ 1070562 h 4301631"/>
              <a:gd name="connsiteX333" fmla="*/ 3256290 w 6103762"/>
              <a:gd name="connsiteY333" fmla="*/ 895308 h 4301631"/>
              <a:gd name="connsiteX334" fmla="*/ 5437294 w 6103762"/>
              <a:gd name="connsiteY334" fmla="*/ 1461366 h 4301631"/>
              <a:gd name="connsiteX335" fmla="*/ 5564106 w 6103762"/>
              <a:gd name="connsiteY335" fmla="*/ 1590714 h 4301631"/>
              <a:gd name="connsiteX336" fmla="*/ 5682197 w 6103762"/>
              <a:gd name="connsiteY336" fmla="*/ 1748367 h 4301631"/>
              <a:gd name="connsiteX337" fmla="*/ 5682258 w 6103762"/>
              <a:gd name="connsiteY337" fmla="*/ 1748367 h 4301631"/>
              <a:gd name="connsiteX338" fmla="*/ 5658537 w 6103762"/>
              <a:gd name="connsiteY338" fmla="*/ 2009356 h 4301631"/>
              <a:gd name="connsiteX339" fmla="*/ 5160629 w 6103762"/>
              <a:gd name="connsiteY339" fmla="*/ 2227555 h 4301631"/>
              <a:gd name="connsiteX340" fmla="*/ 4980039 w 6103762"/>
              <a:gd name="connsiteY340" fmla="*/ 2027780 h 4301631"/>
              <a:gd name="connsiteX341" fmla="*/ 4930593 w 6103762"/>
              <a:gd name="connsiteY341" fmla="*/ 1777638 h 4301631"/>
              <a:gd name="connsiteX342" fmla="*/ 5111768 w 6103762"/>
              <a:gd name="connsiteY342" fmla="*/ 1497187 h 4301631"/>
              <a:gd name="connsiteX343" fmla="*/ 5157873 w 6103762"/>
              <a:gd name="connsiteY343" fmla="*/ 1554058 h 4301631"/>
              <a:gd name="connsiteX344" fmla="*/ 5244093 w 6103762"/>
              <a:gd name="connsiteY344" fmla="*/ 1545168 h 4301631"/>
              <a:gd name="connsiteX345" fmla="*/ 5270856 w 6103762"/>
              <a:gd name="connsiteY345" fmla="*/ 1555012 h 4301631"/>
              <a:gd name="connsiteX346" fmla="*/ 5322665 w 6103762"/>
              <a:gd name="connsiteY346" fmla="*/ 1578233 h 4301631"/>
              <a:gd name="connsiteX347" fmla="*/ 5368281 w 6103762"/>
              <a:gd name="connsiteY347" fmla="*/ 1594461 h 4301631"/>
              <a:gd name="connsiteX348" fmla="*/ 5373865 w 6103762"/>
              <a:gd name="connsiteY348" fmla="*/ 1617085 h 4301631"/>
              <a:gd name="connsiteX349" fmla="*/ 5413741 w 6103762"/>
              <a:gd name="connsiteY349" fmla="*/ 1626954 h 4301631"/>
              <a:gd name="connsiteX350" fmla="*/ 5416414 w 6103762"/>
              <a:gd name="connsiteY350" fmla="*/ 1608935 h 4301631"/>
              <a:gd name="connsiteX351" fmla="*/ 1384022 w 6103762"/>
              <a:gd name="connsiteY351" fmla="*/ 1558711 h 4301631"/>
              <a:gd name="connsiteX352" fmla="*/ 1391145 w 6103762"/>
              <a:gd name="connsiteY352" fmla="*/ 1558724 h 4301631"/>
              <a:gd name="connsiteX353" fmla="*/ 1391145 w 6103762"/>
              <a:gd name="connsiteY353" fmla="*/ 1558807 h 4301631"/>
              <a:gd name="connsiteX354" fmla="*/ 1442309 w 6103762"/>
              <a:gd name="connsiteY354" fmla="*/ 1606633 h 4301631"/>
              <a:gd name="connsiteX355" fmla="*/ 1442371 w 6103762"/>
              <a:gd name="connsiteY355" fmla="*/ 1606633 h 4301631"/>
              <a:gd name="connsiteX356" fmla="*/ 1436261 w 6103762"/>
              <a:gd name="connsiteY356" fmla="*/ 1746578 h 4301631"/>
              <a:gd name="connsiteX357" fmla="*/ 1447633 w 6103762"/>
              <a:gd name="connsiteY357" fmla="*/ 1816527 h 4301631"/>
              <a:gd name="connsiteX358" fmla="*/ 1472916 w 6103762"/>
              <a:gd name="connsiteY358" fmla="*/ 1896176 h 4301631"/>
              <a:gd name="connsiteX359" fmla="*/ 1503426 w 6103762"/>
              <a:gd name="connsiteY359" fmla="*/ 2005491 h 4301631"/>
              <a:gd name="connsiteX360" fmla="*/ 1595231 w 6103762"/>
              <a:gd name="connsiteY360" fmla="*/ 2232663 h 4301631"/>
              <a:gd name="connsiteX361" fmla="*/ 1578478 w 6103762"/>
              <a:gd name="connsiteY361" fmla="*/ 2474440 h 4301631"/>
              <a:gd name="connsiteX362" fmla="*/ 1545140 w 6103762"/>
              <a:gd name="connsiteY362" fmla="*/ 2523531 h 4301631"/>
              <a:gd name="connsiteX363" fmla="*/ 1614286 w 6103762"/>
              <a:gd name="connsiteY363" fmla="*/ 2537647 h 4301631"/>
              <a:gd name="connsiteX364" fmla="*/ 1668767 w 6103762"/>
              <a:gd name="connsiteY364" fmla="*/ 2571595 h 4301631"/>
              <a:gd name="connsiteX365" fmla="*/ 1720409 w 6103762"/>
              <a:gd name="connsiteY365" fmla="*/ 2934369 h 4301631"/>
              <a:gd name="connsiteX366" fmla="*/ 1614930 w 6103762"/>
              <a:gd name="connsiteY366" fmla="*/ 2913189 h 4301631"/>
              <a:gd name="connsiteX367" fmla="*/ 1476544 w 6103762"/>
              <a:gd name="connsiteY367" fmla="*/ 2916017 h 4301631"/>
              <a:gd name="connsiteX368" fmla="*/ 1451343 w 6103762"/>
              <a:gd name="connsiteY368" fmla="*/ 2869241 h 4301631"/>
              <a:gd name="connsiteX369" fmla="*/ 1466413 w 6103762"/>
              <a:gd name="connsiteY369" fmla="*/ 2804829 h 4301631"/>
              <a:gd name="connsiteX370" fmla="*/ 1366388 w 6103762"/>
              <a:gd name="connsiteY370" fmla="*/ 2871795 h 4301631"/>
              <a:gd name="connsiteX371" fmla="*/ 1338038 w 6103762"/>
              <a:gd name="connsiteY371" fmla="*/ 2965239 h 4301631"/>
              <a:gd name="connsiteX372" fmla="*/ 1235900 w 6103762"/>
              <a:gd name="connsiteY372" fmla="*/ 2928987 h 4301631"/>
              <a:gd name="connsiteX373" fmla="*/ 1081202 w 6103762"/>
              <a:gd name="connsiteY373" fmla="*/ 2915826 h 4301631"/>
              <a:gd name="connsiteX374" fmla="*/ 993908 w 6103762"/>
              <a:gd name="connsiteY374" fmla="*/ 2914812 h 4301631"/>
              <a:gd name="connsiteX375" fmla="*/ 937041 w 6103762"/>
              <a:gd name="connsiteY375" fmla="*/ 2922949 h 4301631"/>
              <a:gd name="connsiteX376" fmla="*/ 746332 w 6103762"/>
              <a:gd name="connsiteY376" fmla="*/ 2920682 h 4301631"/>
              <a:gd name="connsiteX377" fmla="*/ 745782 w 6103762"/>
              <a:gd name="connsiteY377" fmla="*/ 2611545 h 4301631"/>
              <a:gd name="connsiteX378" fmla="*/ 857966 w 6103762"/>
              <a:gd name="connsiteY378" fmla="*/ 2164898 h 4301631"/>
              <a:gd name="connsiteX379" fmla="*/ 924367 w 6103762"/>
              <a:gd name="connsiteY379" fmla="*/ 2095665 h 4301631"/>
              <a:gd name="connsiteX380" fmla="*/ 861319 w 6103762"/>
              <a:gd name="connsiteY380" fmla="*/ 2087049 h 4301631"/>
              <a:gd name="connsiteX381" fmla="*/ 858372 w 6103762"/>
              <a:gd name="connsiteY381" fmla="*/ 1857085 h 4301631"/>
              <a:gd name="connsiteX382" fmla="*/ 975627 w 6103762"/>
              <a:gd name="connsiteY382" fmla="*/ 1661141 h 4301631"/>
              <a:gd name="connsiteX383" fmla="*/ 1015468 w 6103762"/>
              <a:gd name="connsiteY383" fmla="*/ 1682202 h 4301631"/>
              <a:gd name="connsiteX384" fmla="*/ 1130361 w 6103762"/>
              <a:gd name="connsiteY384" fmla="*/ 1660747 h 4301631"/>
              <a:gd name="connsiteX385" fmla="*/ 1194089 w 6103762"/>
              <a:gd name="connsiteY385" fmla="*/ 1709957 h 4301631"/>
              <a:gd name="connsiteX386" fmla="*/ 1232176 w 6103762"/>
              <a:gd name="connsiteY386" fmla="*/ 1654721 h 4301631"/>
              <a:gd name="connsiteX387" fmla="*/ 1315007 w 6103762"/>
              <a:gd name="connsiteY387" fmla="*/ 1579868 h 4301631"/>
              <a:gd name="connsiteX388" fmla="*/ 1384010 w 6103762"/>
              <a:gd name="connsiteY388" fmla="*/ 1558712 h 4301631"/>
              <a:gd name="connsiteX389" fmla="*/ 1354824 w 6103762"/>
              <a:gd name="connsiteY389" fmla="*/ 1641905 h 4301631"/>
              <a:gd name="connsiteX390" fmla="*/ 1351829 w 6103762"/>
              <a:gd name="connsiteY390" fmla="*/ 1642001 h 4301631"/>
              <a:gd name="connsiteX391" fmla="*/ 1345291 w 6103762"/>
              <a:gd name="connsiteY391" fmla="*/ 1643719 h 4301631"/>
              <a:gd name="connsiteX392" fmla="*/ 1334600 w 6103762"/>
              <a:gd name="connsiteY392" fmla="*/ 1739358 h 4301631"/>
              <a:gd name="connsiteX393" fmla="*/ 1396968 w 6103762"/>
              <a:gd name="connsiteY393" fmla="*/ 1678896 h 4301631"/>
              <a:gd name="connsiteX394" fmla="*/ 1354824 w 6103762"/>
              <a:gd name="connsiteY394" fmla="*/ 1641905 h 4301631"/>
              <a:gd name="connsiteX395" fmla="*/ 804069 w 6103762"/>
              <a:gd name="connsiteY395" fmla="*/ 1701699 h 4301631"/>
              <a:gd name="connsiteX396" fmla="*/ 804069 w 6103762"/>
              <a:gd name="connsiteY396" fmla="*/ 1701711 h 4301631"/>
              <a:gd name="connsiteX397" fmla="*/ 808448 w 6103762"/>
              <a:gd name="connsiteY397" fmla="*/ 1705613 h 4301631"/>
              <a:gd name="connsiteX398" fmla="*/ 804630 w 6103762"/>
              <a:gd name="connsiteY398" fmla="*/ 1779512 h 4301631"/>
              <a:gd name="connsiteX399" fmla="*/ 772676 w 6103762"/>
              <a:gd name="connsiteY399" fmla="*/ 1894661 h 4301631"/>
              <a:gd name="connsiteX400" fmla="*/ 797173 w 6103762"/>
              <a:gd name="connsiteY400" fmla="*/ 1707845 h 4301631"/>
              <a:gd name="connsiteX401" fmla="*/ 804069 w 6103762"/>
              <a:gd name="connsiteY401" fmla="*/ 1701700 h 4301631"/>
              <a:gd name="connsiteX402" fmla="*/ 1218025 w 6103762"/>
              <a:gd name="connsiteY402" fmla="*/ 1796742 h 4301631"/>
              <a:gd name="connsiteX403" fmla="*/ 1148282 w 6103762"/>
              <a:gd name="connsiteY403" fmla="*/ 1859722 h 4301631"/>
              <a:gd name="connsiteX404" fmla="*/ 1163555 w 6103762"/>
              <a:gd name="connsiteY404" fmla="*/ 1954598 h 4301631"/>
              <a:gd name="connsiteX405" fmla="*/ 1230195 w 6103762"/>
              <a:gd name="connsiteY405" fmla="*/ 1873480 h 4301631"/>
              <a:gd name="connsiteX406" fmla="*/ 1247341 w 6103762"/>
              <a:gd name="connsiteY406" fmla="*/ 1810500 h 4301631"/>
              <a:gd name="connsiteX407" fmla="*/ 1223012 w 6103762"/>
              <a:gd name="connsiteY407" fmla="*/ 1797064 h 4301631"/>
              <a:gd name="connsiteX408" fmla="*/ 1218025 w 6103762"/>
              <a:gd name="connsiteY408" fmla="*/ 1796741 h 4301631"/>
              <a:gd name="connsiteX409" fmla="*/ 1357294 w 6103762"/>
              <a:gd name="connsiteY409" fmla="*/ 1798615 h 4301631"/>
              <a:gd name="connsiteX410" fmla="*/ 1335996 w 6103762"/>
              <a:gd name="connsiteY410" fmla="*/ 1809140 h 4301631"/>
              <a:gd name="connsiteX411" fmla="*/ 1304245 w 6103762"/>
              <a:gd name="connsiteY411" fmla="*/ 1890508 h 4301631"/>
              <a:gd name="connsiteX412" fmla="*/ 1344885 w 6103762"/>
              <a:gd name="connsiteY412" fmla="*/ 1906414 h 4301631"/>
              <a:gd name="connsiteX413" fmla="*/ 1376708 w 6103762"/>
              <a:gd name="connsiteY413" fmla="*/ 1825058 h 4301631"/>
              <a:gd name="connsiteX414" fmla="*/ 1372161 w 6103762"/>
              <a:gd name="connsiteY414" fmla="*/ 1808222 h 4301631"/>
              <a:gd name="connsiteX415" fmla="*/ 1357294 w 6103762"/>
              <a:gd name="connsiteY415" fmla="*/ 1798615 h 4301631"/>
              <a:gd name="connsiteX416" fmla="*/ 942528 w 6103762"/>
              <a:gd name="connsiteY416" fmla="*/ 1825332 h 4301631"/>
              <a:gd name="connsiteX417" fmla="*/ 904011 w 6103762"/>
              <a:gd name="connsiteY417" fmla="*/ 1873313 h 4301631"/>
              <a:gd name="connsiteX418" fmla="*/ 955569 w 6103762"/>
              <a:gd name="connsiteY418" fmla="*/ 1909171 h 4301631"/>
              <a:gd name="connsiteX419" fmla="*/ 995935 w 6103762"/>
              <a:gd name="connsiteY419" fmla="*/ 1851142 h 4301631"/>
              <a:gd name="connsiteX420" fmla="*/ 974279 w 6103762"/>
              <a:gd name="connsiteY420" fmla="*/ 1830881 h 4301631"/>
              <a:gd name="connsiteX421" fmla="*/ 942528 w 6103762"/>
              <a:gd name="connsiteY421" fmla="*/ 1825332 h 4301631"/>
              <a:gd name="connsiteX422" fmla="*/ 5027312 w 6103762"/>
              <a:gd name="connsiteY422" fmla="*/ 1854854 h 4301631"/>
              <a:gd name="connsiteX423" fmla="*/ 4993580 w 6103762"/>
              <a:gd name="connsiteY423" fmla="*/ 1872991 h 4301631"/>
              <a:gd name="connsiteX424" fmla="*/ 5180339 w 6103762"/>
              <a:gd name="connsiteY424" fmla="*/ 2181006 h 4301631"/>
              <a:gd name="connsiteX425" fmla="*/ 5359605 w 6103762"/>
              <a:gd name="connsiteY425" fmla="*/ 2197044 h 4301631"/>
              <a:gd name="connsiteX426" fmla="*/ 5612646 w 6103762"/>
              <a:gd name="connsiteY426" fmla="*/ 1888348 h 4301631"/>
              <a:gd name="connsiteX427" fmla="*/ 5447901 w 6103762"/>
              <a:gd name="connsiteY427" fmla="*/ 1982401 h 4301631"/>
              <a:gd name="connsiteX428" fmla="*/ 5208415 w 6103762"/>
              <a:gd name="connsiteY428" fmla="*/ 2109136 h 4301631"/>
              <a:gd name="connsiteX429" fmla="*/ 5095956 w 6103762"/>
              <a:gd name="connsiteY429" fmla="*/ 1944145 h 4301631"/>
              <a:gd name="connsiteX430" fmla="*/ 5027312 w 6103762"/>
              <a:gd name="connsiteY430" fmla="*/ 1854854 h 4301631"/>
              <a:gd name="connsiteX431" fmla="*/ 1247974 w 6103762"/>
              <a:gd name="connsiteY431" fmla="*/ 1920495 h 4301631"/>
              <a:gd name="connsiteX432" fmla="*/ 1234336 w 6103762"/>
              <a:gd name="connsiteY432" fmla="*/ 1923562 h 4301631"/>
              <a:gd name="connsiteX433" fmla="*/ 1224134 w 6103762"/>
              <a:gd name="connsiteY433" fmla="*/ 1988140 h 4301631"/>
              <a:gd name="connsiteX434" fmla="*/ 1269750 w 6103762"/>
              <a:gd name="connsiteY434" fmla="*/ 2004369 h 4301631"/>
              <a:gd name="connsiteX435" fmla="*/ 1280047 w 6103762"/>
              <a:gd name="connsiteY435" fmla="*/ 1939801 h 4301631"/>
              <a:gd name="connsiteX436" fmla="*/ 1247974 w 6103762"/>
              <a:gd name="connsiteY436" fmla="*/ 1920495 h 4301631"/>
              <a:gd name="connsiteX437" fmla="*/ 1351471 w 6103762"/>
              <a:gd name="connsiteY437" fmla="*/ 2023914 h 4301631"/>
              <a:gd name="connsiteX438" fmla="*/ 1337428 w 6103762"/>
              <a:gd name="connsiteY438" fmla="*/ 2026778 h 4301631"/>
              <a:gd name="connsiteX439" fmla="*/ 1310354 w 6103762"/>
              <a:gd name="connsiteY439" fmla="*/ 2080069 h 4301631"/>
              <a:gd name="connsiteX440" fmla="*/ 1367902 w 6103762"/>
              <a:gd name="connsiteY440" fmla="*/ 2096297 h 4301631"/>
              <a:gd name="connsiteX441" fmla="*/ 1399211 w 6103762"/>
              <a:gd name="connsiteY441" fmla="*/ 2049438 h 4301631"/>
              <a:gd name="connsiteX442" fmla="*/ 1394940 w 6103762"/>
              <a:gd name="connsiteY442" fmla="*/ 2043018 h 4301631"/>
              <a:gd name="connsiteX443" fmla="*/ 1351471 w 6103762"/>
              <a:gd name="connsiteY443" fmla="*/ 2023914 h 4301631"/>
              <a:gd name="connsiteX444" fmla="*/ 1195974 w 6103762"/>
              <a:gd name="connsiteY444" fmla="*/ 2063793 h 4301631"/>
              <a:gd name="connsiteX445" fmla="*/ 1156169 w 6103762"/>
              <a:gd name="connsiteY445" fmla="*/ 2091118 h 4301631"/>
              <a:gd name="connsiteX446" fmla="*/ 1197406 w 6103762"/>
              <a:gd name="connsiteY446" fmla="*/ 2190457 h 4301631"/>
              <a:gd name="connsiteX447" fmla="*/ 1235970 w 6103762"/>
              <a:gd name="connsiteY447" fmla="*/ 2135627 h 4301631"/>
              <a:gd name="connsiteX448" fmla="*/ 1227045 w 6103762"/>
              <a:gd name="connsiteY448" fmla="*/ 2091035 h 4301631"/>
              <a:gd name="connsiteX449" fmla="*/ 1195974 w 6103762"/>
              <a:gd name="connsiteY449" fmla="*/ 2063793 h 4301631"/>
              <a:gd name="connsiteX450" fmla="*/ 1518614 w 6103762"/>
              <a:gd name="connsiteY450" fmla="*/ 2190624 h 4301631"/>
              <a:gd name="connsiteX451" fmla="*/ 1489226 w 6103762"/>
              <a:gd name="connsiteY451" fmla="*/ 2197282 h 4301631"/>
              <a:gd name="connsiteX452" fmla="*/ 1494082 w 6103762"/>
              <a:gd name="connsiteY452" fmla="*/ 2284068 h 4301631"/>
              <a:gd name="connsiteX453" fmla="*/ 1551069 w 6103762"/>
              <a:gd name="connsiteY453" fmla="*/ 2206494 h 4301631"/>
              <a:gd name="connsiteX454" fmla="*/ 1518614 w 6103762"/>
              <a:gd name="connsiteY454" fmla="*/ 2190624 h 4301631"/>
              <a:gd name="connsiteX455" fmla="*/ 1017627 w 6103762"/>
              <a:gd name="connsiteY455" fmla="*/ 2250728 h 4301631"/>
              <a:gd name="connsiteX456" fmla="*/ 1003834 w 6103762"/>
              <a:gd name="connsiteY456" fmla="*/ 2252924 h 4301631"/>
              <a:gd name="connsiteX457" fmla="*/ 983407 w 6103762"/>
              <a:gd name="connsiteY457" fmla="*/ 2305248 h 4301631"/>
              <a:gd name="connsiteX458" fmla="*/ 1020658 w 6103762"/>
              <a:gd name="connsiteY458" fmla="*/ 2319806 h 4301631"/>
              <a:gd name="connsiteX459" fmla="*/ 1040763 w 6103762"/>
              <a:gd name="connsiteY459" fmla="*/ 2269426 h 4301631"/>
              <a:gd name="connsiteX460" fmla="*/ 1017627 w 6103762"/>
              <a:gd name="connsiteY460" fmla="*/ 2250728 h 4301631"/>
              <a:gd name="connsiteX461" fmla="*/ 1213646 w 6103762"/>
              <a:gd name="connsiteY461" fmla="*/ 2289783 h 4301631"/>
              <a:gd name="connsiteX462" fmla="*/ 1205341 w 6103762"/>
              <a:gd name="connsiteY462" fmla="*/ 2290009 h 4301631"/>
              <a:gd name="connsiteX463" fmla="*/ 1189113 w 6103762"/>
              <a:gd name="connsiteY463" fmla="*/ 2347560 h 4301631"/>
              <a:gd name="connsiteX464" fmla="*/ 1242437 w 6103762"/>
              <a:gd name="connsiteY464" fmla="*/ 2374599 h 4301631"/>
              <a:gd name="connsiteX465" fmla="*/ 1258665 w 6103762"/>
              <a:gd name="connsiteY465" fmla="*/ 2317084 h 4301631"/>
              <a:gd name="connsiteX466" fmla="*/ 1213646 w 6103762"/>
              <a:gd name="connsiteY466" fmla="*/ 2289890 h 4301631"/>
              <a:gd name="connsiteX467" fmla="*/ 1400118 w 6103762"/>
              <a:gd name="connsiteY467" fmla="*/ 2310904 h 4301631"/>
              <a:gd name="connsiteX468" fmla="*/ 1386086 w 6103762"/>
              <a:gd name="connsiteY468" fmla="*/ 2313780 h 4301631"/>
              <a:gd name="connsiteX469" fmla="*/ 1359001 w 6103762"/>
              <a:gd name="connsiteY469" fmla="*/ 2367106 h 4301631"/>
              <a:gd name="connsiteX470" fmla="*/ 1416548 w 6103762"/>
              <a:gd name="connsiteY470" fmla="*/ 2383299 h 4301631"/>
              <a:gd name="connsiteX471" fmla="*/ 1447906 w 6103762"/>
              <a:gd name="connsiteY471" fmla="*/ 2336476 h 4301631"/>
              <a:gd name="connsiteX472" fmla="*/ 1443598 w 6103762"/>
              <a:gd name="connsiteY472" fmla="*/ 2330008 h 4301631"/>
              <a:gd name="connsiteX473" fmla="*/ 1400130 w 6103762"/>
              <a:gd name="connsiteY473" fmla="*/ 2310904 h 4301631"/>
              <a:gd name="connsiteX474" fmla="*/ 845867 w 6103762"/>
              <a:gd name="connsiteY474" fmla="*/ 2327490 h 4301631"/>
              <a:gd name="connsiteX475" fmla="*/ 842872 w 6103762"/>
              <a:gd name="connsiteY475" fmla="*/ 2327588 h 4301631"/>
              <a:gd name="connsiteX476" fmla="*/ 836333 w 6103762"/>
              <a:gd name="connsiteY476" fmla="*/ 2329259 h 4301631"/>
              <a:gd name="connsiteX477" fmla="*/ 825607 w 6103762"/>
              <a:gd name="connsiteY477" fmla="*/ 2424934 h 4301631"/>
              <a:gd name="connsiteX478" fmla="*/ 887975 w 6103762"/>
              <a:gd name="connsiteY478" fmla="*/ 2364437 h 4301631"/>
              <a:gd name="connsiteX479" fmla="*/ 845867 w 6103762"/>
              <a:gd name="connsiteY479" fmla="*/ 2327493 h 4301631"/>
              <a:gd name="connsiteX480" fmla="*/ 5234677 w 6103762"/>
              <a:gd name="connsiteY480" fmla="*/ 2332442 h 4301631"/>
              <a:gd name="connsiteX481" fmla="*/ 5245977 w 6103762"/>
              <a:gd name="connsiteY481" fmla="*/ 2332527 h 4301631"/>
              <a:gd name="connsiteX482" fmla="*/ 5245977 w 6103762"/>
              <a:gd name="connsiteY482" fmla="*/ 2332527 h 4301631"/>
              <a:gd name="connsiteX483" fmla="*/ 5272227 w 6103762"/>
              <a:gd name="connsiteY483" fmla="*/ 2333768 h 4301631"/>
              <a:gd name="connsiteX484" fmla="*/ 5449249 w 6103762"/>
              <a:gd name="connsiteY484" fmla="*/ 2391725 h 4301631"/>
              <a:gd name="connsiteX485" fmla="*/ 5510317 w 6103762"/>
              <a:gd name="connsiteY485" fmla="*/ 2476398 h 4301631"/>
              <a:gd name="connsiteX486" fmla="*/ 5514815 w 6103762"/>
              <a:gd name="connsiteY486" fmla="*/ 2683822 h 4301631"/>
              <a:gd name="connsiteX487" fmla="*/ 5546161 w 6103762"/>
              <a:gd name="connsiteY487" fmla="*/ 2772003 h 4301631"/>
              <a:gd name="connsiteX488" fmla="*/ 5578663 w 6103762"/>
              <a:gd name="connsiteY488" fmla="*/ 2888179 h 4301631"/>
              <a:gd name="connsiteX489" fmla="*/ 5602074 w 6103762"/>
              <a:gd name="connsiteY489" fmla="*/ 3015845 h 4301631"/>
              <a:gd name="connsiteX490" fmla="*/ 5642440 w 6103762"/>
              <a:gd name="connsiteY490" fmla="*/ 3072597 h 4301631"/>
              <a:gd name="connsiteX491" fmla="*/ 5600558 w 6103762"/>
              <a:gd name="connsiteY491" fmla="*/ 3144633 h 4301631"/>
              <a:gd name="connsiteX492" fmla="*/ 5563271 w 6103762"/>
              <a:gd name="connsiteY492" fmla="*/ 3182877 h 4301631"/>
              <a:gd name="connsiteX493" fmla="*/ 5530053 w 6103762"/>
              <a:gd name="connsiteY493" fmla="*/ 3240106 h 4301631"/>
              <a:gd name="connsiteX494" fmla="*/ 5219225 w 6103762"/>
              <a:gd name="connsiteY494" fmla="*/ 3246931 h 4301631"/>
              <a:gd name="connsiteX495" fmla="*/ 5042358 w 6103762"/>
              <a:gd name="connsiteY495" fmla="*/ 3261131 h 4301631"/>
              <a:gd name="connsiteX496" fmla="*/ 4978188 w 6103762"/>
              <a:gd name="connsiteY496" fmla="*/ 3254950 h 4301631"/>
              <a:gd name="connsiteX497" fmla="*/ 5029865 w 6103762"/>
              <a:gd name="connsiteY497" fmla="*/ 2837179 h 4301631"/>
              <a:gd name="connsiteX498" fmla="*/ 5234677 w 6103762"/>
              <a:gd name="connsiteY498" fmla="*/ 2332456 h 4301631"/>
              <a:gd name="connsiteX499" fmla="*/ 1051968 w 6103762"/>
              <a:gd name="connsiteY499" fmla="*/ 2360615 h 4301631"/>
              <a:gd name="connsiteX500" fmla="*/ 1043711 w 6103762"/>
              <a:gd name="connsiteY500" fmla="*/ 2360841 h 4301631"/>
              <a:gd name="connsiteX501" fmla="*/ 1027483 w 6103762"/>
              <a:gd name="connsiteY501" fmla="*/ 2418392 h 4301631"/>
              <a:gd name="connsiteX502" fmla="*/ 1080759 w 6103762"/>
              <a:gd name="connsiteY502" fmla="*/ 2445431 h 4301631"/>
              <a:gd name="connsiteX503" fmla="*/ 1096987 w 6103762"/>
              <a:gd name="connsiteY503" fmla="*/ 2387928 h 4301631"/>
              <a:gd name="connsiteX504" fmla="*/ 1051968 w 6103762"/>
              <a:gd name="connsiteY504" fmla="*/ 2360722 h 4301631"/>
              <a:gd name="connsiteX505" fmla="*/ 5277644 w 6103762"/>
              <a:gd name="connsiteY505" fmla="*/ 2400732 h 4301631"/>
              <a:gd name="connsiteX506" fmla="*/ 5225490 w 6103762"/>
              <a:gd name="connsiteY506" fmla="*/ 2479893 h 4301631"/>
              <a:gd name="connsiteX507" fmla="*/ 5280723 w 6103762"/>
              <a:gd name="connsiteY507" fmla="*/ 2501395 h 4301631"/>
              <a:gd name="connsiteX508" fmla="*/ 5309479 w 6103762"/>
              <a:gd name="connsiteY508" fmla="*/ 2427772 h 4301631"/>
              <a:gd name="connsiteX509" fmla="*/ 5277644 w 6103762"/>
              <a:gd name="connsiteY509" fmla="*/ 2400732 h 4301631"/>
              <a:gd name="connsiteX510" fmla="*/ 5407667 w 6103762"/>
              <a:gd name="connsiteY510" fmla="*/ 2424204 h 4301631"/>
              <a:gd name="connsiteX511" fmla="*/ 5346086 w 6103762"/>
              <a:gd name="connsiteY511" fmla="*/ 2511323 h 4301631"/>
              <a:gd name="connsiteX512" fmla="*/ 5403228 w 6103762"/>
              <a:gd name="connsiteY512" fmla="*/ 2546178 h 4301631"/>
              <a:gd name="connsiteX513" fmla="*/ 5468078 w 6103762"/>
              <a:gd name="connsiteY513" fmla="*/ 2459035 h 4301631"/>
              <a:gd name="connsiteX514" fmla="*/ 5436578 w 6103762"/>
              <a:gd name="connsiteY514" fmla="*/ 2428762 h 4301631"/>
              <a:gd name="connsiteX515" fmla="*/ 5416389 w 6103762"/>
              <a:gd name="connsiteY515" fmla="*/ 2424216 h 4301631"/>
              <a:gd name="connsiteX516" fmla="*/ 5407667 w 6103762"/>
              <a:gd name="connsiteY516" fmla="*/ 2424216 h 4301631"/>
              <a:gd name="connsiteX517" fmla="*/ 1375908 w 6103762"/>
              <a:gd name="connsiteY517" fmla="*/ 2441363 h 4301631"/>
              <a:gd name="connsiteX518" fmla="*/ 1367699 w 6103762"/>
              <a:gd name="connsiteY518" fmla="*/ 2443284 h 4301631"/>
              <a:gd name="connsiteX519" fmla="*/ 1448812 w 6103762"/>
              <a:gd name="connsiteY519" fmla="*/ 2662199 h 4301631"/>
              <a:gd name="connsiteX520" fmla="*/ 1444195 w 6103762"/>
              <a:gd name="connsiteY520" fmla="*/ 2535009 h 4301631"/>
              <a:gd name="connsiteX521" fmla="*/ 1435222 w 6103762"/>
              <a:gd name="connsiteY521" fmla="*/ 2511037 h 4301631"/>
              <a:gd name="connsiteX522" fmla="*/ 1375920 w 6103762"/>
              <a:gd name="connsiteY522" fmla="*/ 2441363 h 4301631"/>
              <a:gd name="connsiteX523" fmla="*/ 1219826 w 6103762"/>
              <a:gd name="connsiteY523" fmla="*/ 2475144 h 4301631"/>
              <a:gd name="connsiteX524" fmla="*/ 1140145 w 6103762"/>
              <a:gd name="connsiteY524" fmla="*/ 2540033 h 4301631"/>
              <a:gd name="connsiteX525" fmla="*/ 1176478 w 6103762"/>
              <a:gd name="connsiteY525" fmla="*/ 2584184 h 4301631"/>
              <a:gd name="connsiteX526" fmla="*/ 1252054 w 6103762"/>
              <a:gd name="connsiteY526" fmla="*/ 2491384 h 4301631"/>
              <a:gd name="connsiteX527" fmla="*/ 1251993 w 6103762"/>
              <a:gd name="connsiteY527" fmla="*/ 2491384 h 4301631"/>
              <a:gd name="connsiteX528" fmla="*/ 1219813 w 6103762"/>
              <a:gd name="connsiteY528" fmla="*/ 2475192 h 4301631"/>
              <a:gd name="connsiteX529" fmla="*/ 1004622 w 6103762"/>
              <a:gd name="connsiteY529" fmla="*/ 2500357 h 4301631"/>
              <a:gd name="connsiteX530" fmla="*/ 952503 w 6103762"/>
              <a:gd name="connsiteY530" fmla="*/ 2579446 h 4301631"/>
              <a:gd name="connsiteX531" fmla="*/ 1007736 w 6103762"/>
              <a:gd name="connsiteY531" fmla="*/ 2601020 h 4301631"/>
              <a:gd name="connsiteX532" fmla="*/ 1036456 w 6103762"/>
              <a:gd name="connsiteY532" fmla="*/ 2527432 h 4301631"/>
              <a:gd name="connsiteX533" fmla="*/ 1004622 w 6103762"/>
              <a:gd name="connsiteY533" fmla="*/ 2500357 h 4301631"/>
              <a:gd name="connsiteX534" fmla="*/ 5133852 w 6103762"/>
              <a:gd name="connsiteY534" fmla="*/ 2529664 h 4301631"/>
              <a:gd name="connsiteX535" fmla="*/ 5130690 w 6103762"/>
              <a:gd name="connsiteY535" fmla="*/ 2529828 h 4301631"/>
              <a:gd name="connsiteX536" fmla="*/ 5123746 w 6103762"/>
              <a:gd name="connsiteY536" fmla="*/ 2531703 h 4301631"/>
              <a:gd name="connsiteX537" fmla="*/ 5112661 w 6103762"/>
              <a:gd name="connsiteY537" fmla="*/ 2594360 h 4301631"/>
              <a:gd name="connsiteX538" fmla="*/ 5166259 w 6103762"/>
              <a:gd name="connsiteY538" fmla="*/ 2628690 h 4301631"/>
              <a:gd name="connsiteX539" fmla="*/ 5177344 w 6103762"/>
              <a:gd name="connsiteY539" fmla="*/ 2565997 h 4301631"/>
              <a:gd name="connsiteX540" fmla="*/ 5133852 w 6103762"/>
              <a:gd name="connsiteY540" fmla="*/ 2529662 h 4301631"/>
              <a:gd name="connsiteX541" fmla="*/ 803509 w 6103762"/>
              <a:gd name="connsiteY541" fmla="*/ 2585150 h 4301631"/>
              <a:gd name="connsiteX542" fmla="*/ 795216 w 6103762"/>
              <a:gd name="connsiteY542" fmla="*/ 2585388 h 4301631"/>
              <a:gd name="connsiteX543" fmla="*/ 778976 w 6103762"/>
              <a:gd name="connsiteY543" fmla="*/ 2642891 h 4301631"/>
              <a:gd name="connsiteX544" fmla="*/ 832300 w 6103762"/>
              <a:gd name="connsiteY544" fmla="*/ 2669978 h 4301631"/>
              <a:gd name="connsiteX545" fmla="*/ 848528 w 6103762"/>
              <a:gd name="connsiteY545" fmla="*/ 2612427 h 4301631"/>
              <a:gd name="connsiteX546" fmla="*/ 803509 w 6103762"/>
              <a:gd name="connsiteY546" fmla="*/ 2585269 h 4301631"/>
              <a:gd name="connsiteX547" fmla="*/ 5416532 w 6103762"/>
              <a:gd name="connsiteY547" fmla="*/ 2600841 h 4301631"/>
              <a:gd name="connsiteX548" fmla="*/ 5361550 w 6103762"/>
              <a:gd name="connsiteY548" fmla="*/ 2650039 h 4301631"/>
              <a:gd name="connsiteX549" fmla="*/ 5392656 w 6103762"/>
              <a:gd name="connsiteY549" fmla="*/ 2703473 h 4301631"/>
              <a:gd name="connsiteX550" fmla="*/ 5450085 w 6103762"/>
              <a:gd name="connsiteY550" fmla="*/ 2653738 h 4301631"/>
              <a:gd name="connsiteX551" fmla="*/ 5447865 w 6103762"/>
              <a:gd name="connsiteY551" fmla="*/ 2622201 h 4301631"/>
              <a:gd name="connsiteX552" fmla="*/ 5420386 w 6103762"/>
              <a:gd name="connsiteY552" fmla="*/ 2600901 h 4301631"/>
              <a:gd name="connsiteX553" fmla="*/ 5420386 w 6103762"/>
              <a:gd name="connsiteY553" fmla="*/ 2600901 h 4301631"/>
              <a:gd name="connsiteX554" fmla="*/ 5416544 w 6103762"/>
              <a:gd name="connsiteY554" fmla="*/ 2600840 h 4301631"/>
              <a:gd name="connsiteX555" fmla="*/ 5255164 w 6103762"/>
              <a:gd name="connsiteY555" fmla="*/ 2630649 h 4301631"/>
              <a:gd name="connsiteX556" fmla="*/ 5252002 w 6103762"/>
              <a:gd name="connsiteY556" fmla="*/ 2630814 h 4301631"/>
              <a:gd name="connsiteX557" fmla="*/ 5252002 w 6103762"/>
              <a:gd name="connsiteY557" fmla="*/ 2630814 h 4301631"/>
              <a:gd name="connsiteX558" fmla="*/ 5245070 w 6103762"/>
              <a:gd name="connsiteY558" fmla="*/ 2632651 h 4301631"/>
              <a:gd name="connsiteX559" fmla="*/ 5234021 w 6103762"/>
              <a:gd name="connsiteY559" fmla="*/ 2695309 h 4301631"/>
              <a:gd name="connsiteX560" fmla="*/ 5287583 w 6103762"/>
              <a:gd name="connsiteY560" fmla="*/ 2729651 h 4301631"/>
              <a:gd name="connsiteX561" fmla="*/ 5298668 w 6103762"/>
              <a:gd name="connsiteY561" fmla="*/ 2666993 h 4301631"/>
              <a:gd name="connsiteX562" fmla="*/ 5255164 w 6103762"/>
              <a:gd name="connsiteY562" fmla="*/ 2630659 h 4301631"/>
              <a:gd name="connsiteX563" fmla="*/ 1159331 w 6103762"/>
              <a:gd name="connsiteY563" fmla="*/ 2691147 h 4301631"/>
              <a:gd name="connsiteX564" fmla="*/ 1156336 w 6103762"/>
              <a:gd name="connsiteY564" fmla="*/ 2691232 h 4301631"/>
              <a:gd name="connsiteX565" fmla="*/ 1149798 w 6103762"/>
              <a:gd name="connsiteY565" fmla="*/ 2692915 h 4301631"/>
              <a:gd name="connsiteX566" fmla="*/ 1139107 w 6103762"/>
              <a:gd name="connsiteY566" fmla="*/ 2788626 h 4301631"/>
              <a:gd name="connsiteX567" fmla="*/ 1201475 w 6103762"/>
              <a:gd name="connsiteY567" fmla="*/ 2728080 h 4301631"/>
              <a:gd name="connsiteX568" fmla="*/ 1159331 w 6103762"/>
              <a:gd name="connsiteY568" fmla="*/ 2691148 h 4301631"/>
              <a:gd name="connsiteX569" fmla="*/ 1632326 w 6103762"/>
              <a:gd name="connsiteY569" fmla="*/ 2715108 h 4301631"/>
              <a:gd name="connsiteX570" fmla="*/ 1629319 w 6103762"/>
              <a:gd name="connsiteY570" fmla="*/ 2715205 h 4301631"/>
              <a:gd name="connsiteX571" fmla="*/ 1622780 w 6103762"/>
              <a:gd name="connsiteY571" fmla="*/ 2716877 h 4301631"/>
              <a:gd name="connsiteX572" fmla="*/ 1612089 w 6103762"/>
              <a:gd name="connsiteY572" fmla="*/ 2812599 h 4301631"/>
              <a:gd name="connsiteX573" fmla="*/ 1674505 w 6103762"/>
              <a:gd name="connsiteY573" fmla="*/ 2752053 h 4301631"/>
              <a:gd name="connsiteX574" fmla="*/ 1632326 w 6103762"/>
              <a:gd name="connsiteY574" fmla="*/ 2715110 h 4301631"/>
              <a:gd name="connsiteX575" fmla="*/ 1031743 w 6103762"/>
              <a:gd name="connsiteY575" fmla="*/ 2750857 h 4301631"/>
              <a:gd name="connsiteX576" fmla="*/ 1002390 w 6103762"/>
              <a:gd name="connsiteY576" fmla="*/ 2757516 h 4301631"/>
              <a:gd name="connsiteX577" fmla="*/ 1007294 w 6103762"/>
              <a:gd name="connsiteY577" fmla="*/ 2844301 h 4301631"/>
              <a:gd name="connsiteX578" fmla="*/ 1064246 w 6103762"/>
              <a:gd name="connsiteY578" fmla="*/ 2766728 h 4301631"/>
              <a:gd name="connsiteX579" fmla="*/ 1031743 w 6103762"/>
              <a:gd name="connsiteY579" fmla="*/ 2750857 h 4301631"/>
              <a:gd name="connsiteX580" fmla="*/ 5132325 w 6103762"/>
              <a:gd name="connsiteY580" fmla="*/ 2772754 h 4301631"/>
              <a:gd name="connsiteX581" fmla="*/ 5080158 w 6103762"/>
              <a:gd name="connsiteY581" fmla="*/ 2851879 h 4301631"/>
              <a:gd name="connsiteX582" fmla="*/ 5135427 w 6103762"/>
              <a:gd name="connsiteY582" fmla="*/ 2873453 h 4301631"/>
              <a:gd name="connsiteX583" fmla="*/ 5164183 w 6103762"/>
              <a:gd name="connsiteY583" fmla="*/ 2799829 h 4301631"/>
              <a:gd name="connsiteX584" fmla="*/ 5132325 w 6103762"/>
              <a:gd name="connsiteY584" fmla="*/ 2772754 h 4301631"/>
              <a:gd name="connsiteX585" fmla="*/ 888369 w 6103762"/>
              <a:gd name="connsiteY585" fmla="*/ 2775546 h 4301631"/>
              <a:gd name="connsiteX586" fmla="*/ 858897 w 6103762"/>
              <a:gd name="connsiteY586" fmla="*/ 2781894 h 4301631"/>
              <a:gd name="connsiteX587" fmla="*/ 824568 w 6103762"/>
              <a:gd name="connsiteY587" fmla="*/ 2835447 h 4301631"/>
              <a:gd name="connsiteX588" fmla="*/ 887223 w 6103762"/>
              <a:gd name="connsiteY588" fmla="*/ 2846533 h 4301631"/>
              <a:gd name="connsiteX589" fmla="*/ 921551 w 6103762"/>
              <a:gd name="connsiteY589" fmla="*/ 2792932 h 4301631"/>
              <a:gd name="connsiteX590" fmla="*/ 888369 w 6103762"/>
              <a:gd name="connsiteY590" fmla="*/ 2775546 h 4301631"/>
              <a:gd name="connsiteX591" fmla="*/ 5456981 w 6103762"/>
              <a:gd name="connsiteY591" fmla="*/ 2816379 h 4301631"/>
              <a:gd name="connsiteX592" fmla="*/ 5454046 w 6103762"/>
              <a:gd name="connsiteY592" fmla="*/ 2816544 h 4301631"/>
              <a:gd name="connsiteX593" fmla="*/ 5454046 w 6103762"/>
              <a:gd name="connsiteY593" fmla="*/ 2816483 h 4301631"/>
              <a:gd name="connsiteX594" fmla="*/ 5415566 w 6103762"/>
              <a:gd name="connsiteY594" fmla="*/ 2854572 h 4301631"/>
              <a:gd name="connsiteX595" fmla="*/ 5437938 w 6103762"/>
              <a:gd name="connsiteY595" fmla="*/ 2910285 h 4301631"/>
              <a:gd name="connsiteX596" fmla="*/ 5486071 w 6103762"/>
              <a:gd name="connsiteY596" fmla="*/ 2871719 h 4301631"/>
              <a:gd name="connsiteX597" fmla="*/ 5482086 w 6103762"/>
              <a:gd name="connsiteY597" fmla="*/ 2833988 h 4301631"/>
              <a:gd name="connsiteX598" fmla="*/ 5459869 w 6103762"/>
              <a:gd name="connsiteY598" fmla="*/ 2816519 h 4301631"/>
              <a:gd name="connsiteX599" fmla="*/ 5456993 w 6103762"/>
              <a:gd name="connsiteY599" fmla="*/ 2816354 h 4301631"/>
              <a:gd name="connsiteX600" fmla="*/ 4107406 w 6103762"/>
              <a:gd name="connsiteY600" fmla="*/ 2828813 h 4301631"/>
              <a:gd name="connsiteX601" fmla="*/ 4111618 w 6103762"/>
              <a:gd name="connsiteY601" fmla="*/ 2828813 h 4301631"/>
              <a:gd name="connsiteX602" fmla="*/ 4134110 w 6103762"/>
              <a:gd name="connsiteY602" fmla="*/ 2844218 h 4301631"/>
              <a:gd name="connsiteX603" fmla="*/ 4139133 w 6103762"/>
              <a:gd name="connsiteY603" fmla="*/ 2869980 h 4301631"/>
              <a:gd name="connsiteX604" fmla="*/ 4157437 w 6103762"/>
              <a:gd name="connsiteY604" fmla="*/ 2967935 h 4301631"/>
              <a:gd name="connsiteX605" fmla="*/ 4011557 w 6103762"/>
              <a:gd name="connsiteY605" fmla="*/ 2896065 h 4301631"/>
              <a:gd name="connsiteX606" fmla="*/ 4068222 w 6103762"/>
              <a:gd name="connsiteY606" fmla="*/ 2840065 h 4301631"/>
              <a:gd name="connsiteX607" fmla="*/ 4107406 w 6103762"/>
              <a:gd name="connsiteY607" fmla="*/ 2828800 h 4301631"/>
              <a:gd name="connsiteX608" fmla="*/ 3066105 w 6103762"/>
              <a:gd name="connsiteY608" fmla="*/ 2854003 h 4301631"/>
              <a:gd name="connsiteX609" fmla="*/ 3129630 w 6103762"/>
              <a:gd name="connsiteY609" fmla="*/ 2871305 h 4301631"/>
              <a:gd name="connsiteX610" fmla="*/ 3187656 w 6103762"/>
              <a:gd name="connsiteY610" fmla="*/ 2912066 h 4301631"/>
              <a:gd name="connsiteX611" fmla="*/ 3080972 w 6103762"/>
              <a:gd name="connsiteY611" fmla="*/ 2993232 h 4301631"/>
              <a:gd name="connsiteX612" fmla="*/ 3025667 w 6103762"/>
              <a:gd name="connsiteY612" fmla="*/ 2908152 h 4301631"/>
              <a:gd name="connsiteX613" fmla="*/ 3066105 w 6103762"/>
              <a:gd name="connsiteY613" fmla="*/ 2854003 h 4301631"/>
              <a:gd name="connsiteX614" fmla="*/ 5275377 w 6103762"/>
              <a:gd name="connsiteY614" fmla="*/ 2886698 h 4301631"/>
              <a:gd name="connsiteX615" fmla="*/ 5275377 w 6103762"/>
              <a:gd name="connsiteY615" fmla="*/ 2886759 h 4301631"/>
              <a:gd name="connsiteX616" fmla="*/ 5261345 w 6103762"/>
              <a:gd name="connsiteY616" fmla="*/ 2889635 h 4301631"/>
              <a:gd name="connsiteX617" fmla="*/ 5234260 w 6103762"/>
              <a:gd name="connsiteY617" fmla="*/ 2942913 h 4301631"/>
              <a:gd name="connsiteX618" fmla="*/ 5291772 w 6103762"/>
              <a:gd name="connsiteY618" fmla="*/ 2959154 h 4301631"/>
              <a:gd name="connsiteX619" fmla="*/ 5323165 w 6103762"/>
              <a:gd name="connsiteY619" fmla="*/ 2912282 h 4301631"/>
              <a:gd name="connsiteX620" fmla="*/ 5323103 w 6103762"/>
              <a:gd name="connsiteY620" fmla="*/ 2912282 h 4301631"/>
              <a:gd name="connsiteX621" fmla="*/ 5318832 w 6103762"/>
              <a:gd name="connsiteY621" fmla="*/ 2905791 h 4301631"/>
              <a:gd name="connsiteX622" fmla="*/ 5275364 w 6103762"/>
              <a:gd name="connsiteY622" fmla="*/ 2886722 h 4301631"/>
              <a:gd name="connsiteX623" fmla="*/ 5442711 w 6103762"/>
              <a:gd name="connsiteY623" fmla="*/ 3057369 h 4301631"/>
              <a:gd name="connsiteX624" fmla="*/ 5434418 w 6103762"/>
              <a:gd name="connsiteY624" fmla="*/ 3057595 h 4301631"/>
              <a:gd name="connsiteX625" fmla="*/ 5418191 w 6103762"/>
              <a:gd name="connsiteY625" fmla="*/ 3115111 h 4301631"/>
              <a:gd name="connsiteX626" fmla="*/ 5471514 w 6103762"/>
              <a:gd name="connsiteY626" fmla="*/ 3142185 h 4301631"/>
              <a:gd name="connsiteX627" fmla="*/ 5487706 w 6103762"/>
              <a:gd name="connsiteY627" fmla="*/ 3084682 h 4301631"/>
              <a:gd name="connsiteX628" fmla="*/ 5442711 w 6103762"/>
              <a:gd name="connsiteY628" fmla="*/ 3057476 h 4301631"/>
              <a:gd name="connsiteX629" fmla="*/ 5091923 w 6103762"/>
              <a:gd name="connsiteY629" fmla="*/ 3086091 h 4301631"/>
              <a:gd name="connsiteX630" fmla="*/ 5078846 w 6103762"/>
              <a:gd name="connsiteY630" fmla="*/ 3088907 h 4301631"/>
              <a:gd name="connsiteX631" fmla="*/ 5058263 w 6103762"/>
              <a:gd name="connsiteY631" fmla="*/ 3160216 h 4301631"/>
              <a:gd name="connsiteX632" fmla="*/ 5107841 w 6103762"/>
              <a:gd name="connsiteY632" fmla="*/ 3185465 h 4301631"/>
              <a:gd name="connsiteX633" fmla="*/ 5127898 w 6103762"/>
              <a:gd name="connsiteY633" fmla="*/ 3115672 h 4301631"/>
              <a:gd name="connsiteX634" fmla="*/ 5095956 w 6103762"/>
              <a:gd name="connsiteY634" fmla="*/ 3086150 h 4301631"/>
              <a:gd name="connsiteX635" fmla="*/ 5091923 w 6103762"/>
              <a:gd name="connsiteY635" fmla="*/ 3086089 h 4301631"/>
              <a:gd name="connsiteX636" fmla="*/ 5256787 w 6103762"/>
              <a:gd name="connsiteY636" fmla="*/ 3129024 h 4301631"/>
              <a:gd name="connsiteX637" fmla="*/ 5222650 w 6103762"/>
              <a:gd name="connsiteY637" fmla="*/ 3184033 h 4301631"/>
              <a:gd name="connsiteX638" fmla="*/ 5259866 w 6103762"/>
              <a:gd name="connsiteY638" fmla="*/ 3198543 h 4301631"/>
              <a:gd name="connsiteX639" fmla="*/ 5280281 w 6103762"/>
              <a:gd name="connsiteY639" fmla="*/ 3146255 h 4301631"/>
              <a:gd name="connsiteX640" fmla="*/ 5256787 w 6103762"/>
              <a:gd name="connsiteY640" fmla="*/ 3129024 h 4301631"/>
              <a:gd name="connsiteX641" fmla="*/ 844149 w 6103762"/>
              <a:gd name="connsiteY641" fmla="*/ 4034968 h 4301631"/>
              <a:gd name="connsiteX642" fmla="*/ 914094 w 6103762"/>
              <a:gd name="connsiteY642" fmla="*/ 4068868 h 4301631"/>
              <a:gd name="connsiteX643" fmla="*/ 988478 w 6103762"/>
              <a:gd name="connsiteY643" fmla="*/ 4140416 h 4301631"/>
              <a:gd name="connsiteX644" fmla="*/ 931968 w 6103762"/>
              <a:gd name="connsiteY644" fmla="*/ 4214481 h 4301631"/>
              <a:gd name="connsiteX645" fmla="*/ 811801 w 6103762"/>
              <a:gd name="connsiteY645" fmla="*/ 4095514 h 4301631"/>
              <a:gd name="connsiteX646" fmla="*/ 844149 w 6103762"/>
              <a:gd name="connsiteY646" fmla="*/ 4034968 h 4301631"/>
              <a:gd name="connsiteX647" fmla="*/ 4972675 w 6103762"/>
              <a:gd name="connsiteY647" fmla="*/ 4046853 h 4301631"/>
              <a:gd name="connsiteX648" fmla="*/ 5019341 w 6103762"/>
              <a:gd name="connsiteY648" fmla="*/ 4058296 h 4301631"/>
              <a:gd name="connsiteX649" fmla="*/ 5051247 w 6103762"/>
              <a:gd name="connsiteY649" fmla="*/ 4088056 h 4301631"/>
              <a:gd name="connsiteX650" fmla="*/ 4986242 w 6103762"/>
              <a:gd name="connsiteY650" fmla="*/ 4152945 h 4301631"/>
              <a:gd name="connsiteX651" fmla="*/ 4941056 w 6103762"/>
              <a:gd name="connsiteY651" fmla="*/ 4059776 h 4301631"/>
              <a:gd name="connsiteX652" fmla="*/ 4972675 w 6103762"/>
              <a:gd name="connsiteY652" fmla="*/ 4046853 h 4301631"/>
              <a:gd name="connsiteX653" fmla="*/ 1469156 w 6103762"/>
              <a:gd name="connsiteY653" fmla="*/ 4100895 h 4301631"/>
              <a:gd name="connsiteX654" fmla="*/ 1501611 w 6103762"/>
              <a:gd name="connsiteY654" fmla="*/ 4116730 h 4301631"/>
              <a:gd name="connsiteX655" fmla="*/ 1444672 w 6103762"/>
              <a:gd name="connsiteY655" fmla="*/ 4194303 h 4301631"/>
              <a:gd name="connsiteX656" fmla="*/ 1439804 w 6103762"/>
              <a:gd name="connsiteY656" fmla="*/ 4107554 h 4301631"/>
              <a:gd name="connsiteX657" fmla="*/ 1469156 w 6103762"/>
              <a:gd name="connsiteY657" fmla="*/ 4100895 h 4301631"/>
              <a:gd name="connsiteX658" fmla="*/ 5494997 w 6103762"/>
              <a:gd name="connsiteY658" fmla="*/ 4107780 h 4301631"/>
              <a:gd name="connsiteX659" fmla="*/ 5508921 w 6103762"/>
              <a:gd name="connsiteY659" fmla="*/ 4113687 h 4301631"/>
              <a:gd name="connsiteX660" fmla="*/ 5491608 w 6103762"/>
              <a:gd name="connsiteY660" fmla="*/ 4162109 h 4301631"/>
              <a:gd name="connsiteX661" fmla="*/ 5453008 w 6103762"/>
              <a:gd name="connsiteY661" fmla="*/ 4162109 h 4301631"/>
              <a:gd name="connsiteX662" fmla="*/ 5470357 w 6103762"/>
              <a:gd name="connsiteY662" fmla="*/ 4113687 h 4301631"/>
              <a:gd name="connsiteX663" fmla="*/ 5494997 w 6103762"/>
              <a:gd name="connsiteY663" fmla="*/ 4107864 h 430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</a:cxnLst>
            <a:rect l="l" t="t" r="r" b="b"/>
            <a:pathLst>
              <a:path w="6103762" h="4301631">
                <a:moveTo>
                  <a:pt x="499494" y="-779"/>
                </a:moveTo>
                <a:lnTo>
                  <a:pt x="499658" y="-660"/>
                </a:lnTo>
                <a:cubicBezTo>
                  <a:pt x="363895" y="-3022"/>
                  <a:pt x="257285" y="90299"/>
                  <a:pt x="243899" y="265198"/>
                </a:cubicBezTo>
                <a:cubicBezTo>
                  <a:pt x="236116" y="366823"/>
                  <a:pt x="318806" y="1152873"/>
                  <a:pt x="343243" y="1209385"/>
                </a:cubicBezTo>
                <a:cubicBezTo>
                  <a:pt x="352238" y="1230206"/>
                  <a:pt x="356065" y="1299040"/>
                  <a:pt x="351775" y="1362373"/>
                </a:cubicBezTo>
                <a:cubicBezTo>
                  <a:pt x="342631" y="1497247"/>
                  <a:pt x="391397" y="1537015"/>
                  <a:pt x="418139" y="1416499"/>
                </a:cubicBezTo>
                <a:cubicBezTo>
                  <a:pt x="428249" y="1370969"/>
                  <a:pt x="441662" y="1345522"/>
                  <a:pt x="448005" y="1359986"/>
                </a:cubicBezTo>
                <a:cubicBezTo>
                  <a:pt x="454338" y="1374456"/>
                  <a:pt x="473645" y="1358191"/>
                  <a:pt x="490877" y="1323843"/>
                </a:cubicBezTo>
                <a:cubicBezTo>
                  <a:pt x="517075" y="1271575"/>
                  <a:pt x="522647" y="1271549"/>
                  <a:pt x="525062" y="1323389"/>
                </a:cubicBezTo>
                <a:cubicBezTo>
                  <a:pt x="526652" y="1357489"/>
                  <a:pt x="507714" y="1394296"/>
                  <a:pt x="482943" y="1405151"/>
                </a:cubicBezTo>
                <a:cubicBezTo>
                  <a:pt x="458171" y="1416008"/>
                  <a:pt x="444281" y="1439454"/>
                  <a:pt x="452074" y="1457237"/>
                </a:cubicBezTo>
                <a:cubicBezTo>
                  <a:pt x="472670" y="1504242"/>
                  <a:pt x="541651" y="1465133"/>
                  <a:pt x="596128" y="1375630"/>
                </a:cubicBezTo>
                <a:cubicBezTo>
                  <a:pt x="640326" y="1303044"/>
                  <a:pt x="646941" y="1303004"/>
                  <a:pt x="697146" y="1376095"/>
                </a:cubicBezTo>
                <a:cubicBezTo>
                  <a:pt x="786464" y="1506130"/>
                  <a:pt x="736045" y="1814281"/>
                  <a:pt x="542687" y="2320319"/>
                </a:cubicBezTo>
                <a:cubicBezTo>
                  <a:pt x="393739" y="2710115"/>
                  <a:pt x="303821" y="2842849"/>
                  <a:pt x="199202" y="2827548"/>
                </a:cubicBezTo>
                <a:cubicBezTo>
                  <a:pt x="155022" y="2821079"/>
                  <a:pt x="127414" y="2827212"/>
                  <a:pt x="103279" y="2851163"/>
                </a:cubicBezTo>
                <a:cubicBezTo>
                  <a:pt x="98456" y="2860442"/>
                  <a:pt x="93659" y="2869730"/>
                  <a:pt x="88889" y="2879037"/>
                </a:cubicBezTo>
                <a:cubicBezTo>
                  <a:pt x="82977" y="2890556"/>
                  <a:pt x="77099" y="2902082"/>
                  <a:pt x="71218" y="2913618"/>
                </a:cubicBezTo>
                <a:cubicBezTo>
                  <a:pt x="65173" y="2925559"/>
                  <a:pt x="59122" y="2937515"/>
                  <a:pt x="53117" y="2949475"/>
                </a:cubicBezTo>
                <a:cubicBezTo>
                  <a:pt x="47108" y="2961409"/>
                  <a:pt x="41097" y="2973333"/>
                  <a:pt x="35124" y="2985285"/>
                </a:cubicBezTo>
                <a:cubicBezTo>
                  <a:pt x="29030" y="2997503"/>
                  <a:pt x="22931" y="3009710"/>
                  <a:pt x="16856" y="3021941"/>
                </a:cubicBezTo>
                <a:cubicBezTo>
                  <a:pt x="10912" y="3033879"/>
                  <a:pt x="5022" y="3045860"/>
                  <a:pt x="-850" y="3057834"/>
                </a:cubicBezTo>
                <a:cubicBezTo>
                  <a:pt x="-1003" y="3058067"/>
                  <a:pt x="-1003" y="3058379"/>
                  <a:pt x="-1228" y="3058610"/>
                </a:cubicBezTo>
                <a:cubicBezTo>
                  <a:pt x="-1461" y="3062534"/>
                  <a:pt x="-1621" y="3066465"/>
                  <a:pt x="-2005" y="3070292"/>
                </a:cubicBezTo>
                <a:cubicBezTo>
                  <a:pt x="33634" y="3183970"/>
                  <a:pt x="69368" y="3204975"/>
                  <a:pt x="157560" y="3166325"/>
                </a:cubicBezTo>
                <a:cubicBezTo>
                  <a:pt x="247196" y="3127046"/>
                  <a:pt x="323189" y="3010429"/>
                  <a:pt x="297463" y="2951718"/>
                </a:cubicBezTo>
                <a:cubicBezTo>
                  <a:pt x="290969" y="2936896"/>
                  <a:pt x="331582" y="2861291"/>
                  <a:pt x="387670" y="2783696"/>
                </a:cubicBezTo>
                <a:cubicBezTo>
                  <a:pt x="443756" y="2706096"/>
                  <a:pt x="553941" y="2478369"/>
                  <a:pt x="632583" y="2277624"/>
                </a:cubicBezTo>
                <a:cubicBezTo>
                  <a:pt x="755023" y="1965078"/>
                  <a:pt x="804814" y="1946716"/>
                  <a:pt x="719400" y="2245597"/>
                </a:cubicBezTo>
                <a:cubicBezTo>
                  <a:pt x="705550" y="2294064"/>
                  <a:pt x="680577" y="2465868"/>
                  <a:pt x="663930" y="2627427"/>
                </a:cubicBezTo>
                <a:cubicBezTo>
                  <a:pt x="628773" y="2968612"/>
                  <a:pt x="682991" y="3073759"/>
                  <a:pt x="872547" y="3032239"/>
                </a:cubicBezTo>
                <a:cubicBezTo>
                  <a:pt x="1012735" y="3001535"/>
                  <a:pt x="1023990" y="3012815"/>
                  <a:pt x="1044834" y="3204498"/>
                </a:cubicBezTo>
                <a:cubicBezTo>
                  <a:pt x="1064800" y="3388131"/>
                  <a:pt x="1030325" y="4096406"/>
                  <a:pt x="1004313" y="4037044"/>
                </a:cubicBezTo>
                <a:cubicBezTo>
                  <a:pt x="995028" y="4015859"/>
                  <a:pt x="912832" y="3985605"/>
                  <a:pt x="821657" y="3969804"/>
                </a:cubicBezTo>
                <a:cubicBezTo>
                  <a:pt x="688553" y="3946735"/>
                  <a:pt x="635267" y="3955126"/>
                  <a:pt x="551269" y="4012403"/>
                </a:cubicBezTo>
                <a:cubicBezTo>
                  <a:pt x="444876" y="4084952"/>
                  <a:pt x="442707" y="4147152"/>
                  <a:pt x="542927" y="4248585"/>
                </a:cubicBezTo>
                <a:cubicBezTo>
                  <a:pt x="611792" y="4318281"/>
                  <a:pt x="884221" y="4318271"/>
                  <a:pt x="1012998" y="4248585"/>
                </a:cubicBezTo>
                <a:cubicBezTo>
                  <a:pt x="1120526" y="4190389"/>
                  <a:pt x="1126483" y="4175090"/>
                  <a:pt x="1109432" y="4001795"/>
                </a:cubicBezTo>
                <a:cubicBezTo>
                  <a:pt x="1092236" y="3827023"/>
                  <a:pt x="1125151" y="3145268"/>
                  <a:pt x="1154737" y="3063395"/>
                </a:cubicBezTo>
                <a:cubicBezTo>
                  <a:pt x="1162313" y="3042436"/>
                  <a:pt x="1205733" y="3030666"/>
                  <a:pt x="1251173" y="3037310"/>
                </a:cubicBezTo>
                <a:cubicBezTo>
                  <a:pt x="1322259" y="3047707"/>
                  <a:pt x="1335166" y="3065414"/>
                  <a:pt x="1343895" y="3163700"/>
                </a:cubicBezTo>
                <a:cubicBezTo>
                  <a:pt x="1349477" y="3226527"/>
                  <a:pt x="1338840" y="3362643"/>
                  <a:pt x="1320210" y="3466203"/>
                </a:cubicBezTo>
                <a:cubicBezTo>
                  <a:pt x="1301578" y="3569758"/>
                  <a:pt x="1275229" y="3759608"/>
                  <a:pt x="1261661" y="3888090"/>
                </a:cubicBezTo>
                <a:cubicBezTo>
                  <a:pt x="1237016" y="4121415"/>
                  <a:pt x="1237137" y="4121758"/>
                  <a:pt x="1340423" y="4200449"/>
                </a:cubicBezTo>
                <a:cubicBezTo>
                  <a:pt x="1506690" y="4327118"/>
                  <a:pt x="1816567" y="4299284"/>
                  <a:pt x="1839846" y="4155582"/>
                </a:cubicBezTo>
                <a:cubicBezTo>
                  <a:pt x="1855431" y="4059388"/>
                  <a:pt x="1671694" y="3981435"/>
                  <a:pt x="1483713" y="4004468"/>
                </a:cubicBezTo>
                <a:cubicBezTo>
                  <a:pt x="1407068" y="4013866"/>
                  <a:pt x="1339202" y="4009756"/>
                  <a:pt x="1332883" y="3995328"/>
                </a:cubicBezTo>
                <a:cubicBezTo>
                  <a:pt x="1317625" y="3960509"/>
                  <a:pt x="1339883" y="3756496"/>
                  <a:pt x="1389713" y="3474269"/>
                </a:cubicBezTo>
                <a:cubicBezTo>
                  <a:pt x="1412031" y="3347896"/>
                  <a:pt x="1424510" y="3209248"/>
                  <a:pt x="1417479" y="3166170"/>
                </a:cubicBezTo>
                <a:cubicBezTo>
                  <a:pt x="1410447" y="3123086"/>
                  <a:pt x="1419527" y="3073213"/>
                  <a:pt x="1437620" y="3055329"/>
                </a:cubicBezTo>
                <a:cubicBezTo>
                  <a:pt x="1491122" y="3002464"/>
                  <a:pt x="1657405" y="2976733"/>
                  <a:pt x="1675698" y="3018482"/>
                </a:cubicBezTo>
                <a:cubicBezTo>
                  <a:pt x="1684990" y="3039686"/>
                  <a:pt x="1725683" y="3076149"/>
                  <a:pt x="1766154" y="3099563"/>
                </a:cubicBezTo>
                <a:cubicBezTo>
                  <a:pt x="1836875" y="3140475"/>
                  <a:pt x="1839552" y="3137709"/>
                  <a:pt x="1834381" y="3028850"/>
                </a:cubicBezTo>
                <a:cubicBezTo>
                  <a:pt x="1831424" y="2966551"/>
                  <a:pt x="1790470" y="2750369"/>
                  <a:pt x="1743376" y="2548422"/>
                </a:cubicBezTo>
                <a:cubicBezTo>
                  <a:pt x="1651392" y="2153989"/>
                  <a:pt x="1580452" y="1766841"/>
                  <a:pt x="1609381" y="1816980"/>
                </a:cubicBezTo>
                <a:cubicBezTo>
                  <a:pt x="1619144" y="1833900"/>
                  <a:pt x="1705002" y="1987113"/>
                  <a:pt x="1800125" y="2157416"/>
                </a:cubicBezTo>
                <a:cubicBezTo>
                  <a:pt x="1895246" y="2327715"/>
                  <a:pt x="2041832" y="2561135"/>
                  <a:pt x="2125880" y="2676124"/>
                </a:cubicBezTo>
                <a:cubicBezTo>
                  <a:pt x="2266894" y="2869021"/>
                  <a:pt x="2277334" y="2893323"/>
                  <a:pt x="2261032" y="2990010"/>
                </a:cubicBezTo>
                <a:cubicBezTo>
                  <a:pt x="2244585" y="3087540"/>
                  <a:pt x="2249646" y="3098865"/>
                  <a:pt x="2334211" y="3153999"/>
                </a:cubicBezTo>
                <a:cubicBezTo>
                  <a:pt x="2384188" y="3186582"/>
                  <a:pt x="2445262" y="3204442"/>
                  <a:pt x="2469889" y="3193651"/>
                </a:cubicBezTo>
                <a:cubicBezTo>
                  <a:pt x="2494518" y="3182857"/>
                  <a:pt x="2520994" y="3188553"/>
                  <a:pt x="2528785" y="3206335"/>
                </a:cubicBezTo>
                <a:cubicBezTo>
                  <a:pt x="2536578" y="3224112"/>
                  <a:pt x="2578688" y="3223018"/>
                  <a:pt x="2622308" y="3203901"/>
                </a:cubicBezTo>
                <a:cubicBezTo>
                  <a:pt x="2683917" y="3176903"/>
                  <a:pt x="2698168" y="3142666"/>
                  <a:pt x="2686323" y="3050556"/>
                </a:cubicBezTo>
                <a:cubicBezTo>
                  <a:pt x="2668053" y="2908484"/>
                  <a:pt x="3020435" y="1943791"/>
                  <a:pt x="3070378" y="1999047"/>
                </a:cubicBezTo>
                <a:cubicBezTo>
                  <a:pt x="3088256" y="2018832"/>
                  <a:pt x="3066792" y="2227469"/>
                  <a:pt x="3022637" y="2462638"/>
                </a:cubicBezTo>
                <a:cubicBezTo>
                  <a:pt x="2978463" y="2697785"/>
                  <a:pt x="2937022" y="3005245"/>
                  <a:pt x="2930546" y="3145873"/>
                </a:cubicBezTo>
                <a:lnTo>
                  <a:pt x="2918781" y="3401600"/>
                </a:lnTo>
                <a:lnTo>
                  <a:pt x="3056811" y="3447027"/>
                </a:lnTo>
                <a:lnTo>
                  <a:pt x="3194839" y="3492454"/>
                </a:lnTo>
                <a:lnTo>
                  <a:pt x="3247878" y="3744577"/>
                </a:lnTo>
                <a:cubicBezTo>
                  <a:pt x="3277062" y="3883239"/>
                  <a:pt x="3297237" y="4006273"/>
                  <a:pt x="3292669" y="4017976"/>
                </a:cubicBezTo>
                <a:cubicBezTo>
                  <a:pt x="3273325" y="4067499"/>
                  <a:pt x="3192736" y="4020590"/>
                  <a:pt x="3185867" y="3955807"/>
                </a:cubicBezTo>
                <a:cubicBezTo>
                  <a:pt x="3178310" y="3884686"/>
                  <a:pt x="3133634" y="3884689"/>
                  <a:pt x="3001853" y="3956106"/>
                </a:cubicBezTo>
                <a:cubicBezTo>
                  <a:pt x="2971877" y="3972358"/>
                  <a:pt x="2941041" y="3971256"/>
                  <a:pt x="2933338" y="3953684"/>
                </a:cubicBezTo>
                <a:cubicBezTo>
                  <a:pt x="2904258" y="3887320"/>
                  <a:pt x="2800335" y="3977919"/>
                  <a:pt x="2798984" y="4070814"/>
                </a:cubicBezTo>
                <a:cubicBezTo>
                  <a:pt x="2796003" y="4276151"/>
                  <a:pt x="3002598" y="4347802"/>
                  <a:pt x="3265513" y="4232584"/>
                </a:cubicBezTo>
                <a:lnTo>
                  <a:pt x="3406203" y="4170880"/>
                </a:lnTo>
                <a:lnTo>
                  <a:pt x="3349214" y="3897171"/>
                </a:lnTo>
                <a:cubicBezTo>
                  <a:pt x="3278012" y="3555128"/>
                  <a:pt x="3282249" y="3512142"/>
                  <a:pt x="3391848" y="3464115"/>
                </a:cubicBezTo>
                <a:cubicBezTo>
                  <a:pt x="3460565" y="3434000"/>
                  <a:pt x="3481322" y="3395543"/>
                  <a:pt x="3485095" y="3291188"/>
                </a:cubicBezTo>
                <a:cubicBezTo>
                  <a:pt x="3487766" y="3217364"/>
                  <a:pt x="3503997" y="3144452"/>
                  <a:pt x="3521189" y="3129180"/>
                </a:cubicBezTo>
                <a:cubicBezTo>
                  <a:pt x="3566638" y="3088818"/>
                  <a:pt x="3639262" y="3175893"/>
                  <a:pt x="3632455" y="3262586"/>
                </a:cubicBezTo>
                <a:cubicBezTo>
                  <a:pt x="3623084" y="3381888"/>
                  <a:pt x="3677043" y="3466806"/>
                  <a:pt x="3756881" y="3458340"/>
                </a:cubicBezTo>
                <a:cubicBezTo>
                  <a:pt x="3859405" y="3447465"/>
                  <a:pt x="3870758" y="3493116"/>
                  <a:pt x="3856942" y="3862149"/>
                </a:cubicBezTo>
                <a:cubicBezTo>
                  <a:pt x="3842717" y="4242160"/>
                  <a:pt x="3872757" y="4281688"/>
                  <a:pt x="4171039" y="4274658"/>
                </a:cubicBezTo>
                <a:cubicBezTo>
                  <a:pt x="4392933" y="4269426"/>
                  <a:pt x="4445911" y="4211106"/>
                  <a:pt x="4383810" y="4040505"/>
                </a:cubicBezTo>
                <a:cubicBezTo>
                  <a:pt x="4344545" y="3932629"/>
                  <a:pt x="4329965" y="3922876"/>
                  <a:pt x="4236082" y="3941596"/>
                </a:cubicBezTo>
                <a:cubicBezTo>
                  <a:pt x="4178787" y="3953019"/>
                  <a:pt x="4126724" y="3950527"/>
                  <a:pt x="4120389" y="3936060"/>
                </a:cubicBezTo>
                <a:cubicBezTo>
                  <a:pt x="4099793" y="3889054"/>
                  <a:pt x="3982936" y="3914163"/>
                  <a:pt x="3975428" y="3967204"/>
                </a:cubicBezTo>
                <a:cubicBezTo>
                  <a:pt x="3971415" y="3995567"/>
                  <a:pt x="3954449" y="4013428"/>
                  <a:pt x="3937734" y="4006891"/>
                </a:cubicBezTo>
                <a:cubicBezTo>
                  <a:pt x="3908313" y="3995414"/>
                  <a:pt x="3922916" y="3690608"/>
                  <a:pt x="3960631" y="3529016"/>
                </a:cubicBezTo>
                <a:cubicBezTo>
                  <a:pt x="3977020" y="3458796"/>
                  <a:pt x="3994830" y="3448118"/>
                  <a:pt x="4114565" y="3436801"/>
                </a:cubicBezTo>
                <a:cubicBezTo>
                  <a:pt x="4189507" y="3429719"/>
                  <a:pt x="4256359" y="3406454"/>
                  <a:pt x="4264204" y="3384716"/>
                </a:cubicBezTo>
                <a:cubicBezTo>
                  <a:pt x="4285056" y="3326969"/>
                  <a:pt x="4220537" y="2879377"/>
                  <a:pt x="4142164" y="2537886"/>
                </a:cubicBezTo>
                <a:cubicBezTo>
                  <a:pt x="4032162" y="2058578"/>
                  <a:pt x="4032296" y="2059428"/>
                  <a:pt x="4086251" y="2100450"/>
                </a:cubicBezTo>
                <a:cubicBezTo>
                  <a:pt x="4112532" y="2120431"/>
                  <a:pt x="4225971" y="2297648"/>
                  <a:pt x="4338301" y="2494249"/>
                </a:cubicBezTo>
                <a:lnTo>
                  <a:pt x="4542493" y="2851688"/>
                </a:lnTo>
                <a:lnTo>
                  <a:pt x="4513498" y="3007778"/>
                </a:lnTo>
                <a:cubicBezTo>
                  <a:pt x="4474642" y="3216767"/>
                  <a:pt x="4533098" y="3289484"/>
                  <a:pt x="4679245" y="3213973"/>
                </a:cubicBezTo>
                <a:cubicBezTo>
                  <a:pt x="4797488" y="3152878"/>
                  <a:pt x="4850961" y="3024836"/>
                  <a:pt x="4789556" y="2949917"/>
                </a:cubicBezTo>
                <a:cubicBezTo>
                  <a:pt x="4766739" y="2922081"/>
                  <a:pt x="4798080" y="2819014"/>
                  <a:pt x="4874823" y="2669621"/>
                </a:cubicBezTo>
                <a:cubicBezTo>
                  <a:pt x="4941575" y="2539674"/>
                  <a:pt x="5005745" y="2429162"/>
                  <a:pt x="5017396" y="2424061"/>
                </a:cubicBezTo>
                <a:cubicBezTo>
                  <a:pt x="5029046" y="2418956"/>
                  <a:pt x="5000866" y="2612212"/>
                  <a:pt x="4954742" y="2853514"/>
                </a:cubicBezTo>
                <a:lnTo>
                  <a:pt x="4870873" y="3292262"/>
                </a:lnTo>
                <a:lnTo>
                  <a:pt x="4965588" y="3333143"/>
                </a:lnTo>
                <a:cubicBezTo>
                  <a:pt x="5059946" y="3373894"/>
                  <a:pt x="5060396" y="3375000"/>
                  <a:pt x="5084515" y="3601757"/>
                </a:cubicBezTo>
                <a:cubicBezTo>
                  <a:pt x="5097830" y="3726971"/>
                  <a:pt x="5111984" y="3858304"/>
                  <a:pt x="5115942" y="3893663"/>
                </a:cubicBezTo>
                <a:cubicBezTo>
                  <a:pt x="5124967" y="3974209"/>
                  <a:pt x="5121828" y="3975380"/>
                  <a:pt x="4919365" y="3967717"/>
                </a:cubicBezTo>
                <a:cubicBezTo>
                  <a:pt x="4787520" y="3962726"/>
                  <a:pt x="4741630" y="3975036"/>
                  <a:pt x="4701534" y="4026031"/>
                </a:cubicBezTo>
                <a:cubicBezTo>
                  <a:pt x="4577094" y="4184261"/>
                  <a:pt x="4811927" y="4297679"/>
                  <a:pt x="5055043" y="4196726"/>
                </a:cubicBezTo>
                <a:lnTo>
                  <a:pt x="5189360" y="4140977"/>
                </a:lnTo>
                <a:lnTo>
                  <a:pt x="5176879" y="3799539"/>
                </a:lnTo>
                <a:cubicBezTo>
                  <a:pt x="5170010" y="3611757"/>
                  <a:pt x="5167803" y="3436622"/>
                  <a:pt x="5171963" y="3410287"/>
                </a:cubicBezTo>
                <a:cubicBezTo>
                  <a:pt x="5179552" y="3362305"/>
                  <a:pt x="5328333" y="3317139"/>
                  <a:pt x="5324596" y="3363941"/>
                </a:cubicBezTo>
                <a:cubicBezTo>
                  <a:pt x="5322595" y="3389008"/>
                  <a:pt x="5318784" y="3584824"/>
                  <a:pt x="5313822" y="3920499"/>
                </a:cubicBezTo>
                <a:cubicBezTo>
                  <a:pt x="5312341" y="4020681"/>
                  <a:pt x="5323512" y="4130880"/>
                  <a:pt x="5338628" y="4165379"/>
                </a:cubicBezTo>
                <a:cubicBezTo>
                  <a:pt x="5372111" y="4241787"/>
                  <a:pt x="5540596" y="4274684"/>
                  <a:pt x="5694881" y="4234934"/>
                </a:cubicBezTo>
                <a:cubicBezTo>
                  <a:pt x="5912856" y="4178780"/>
                  <a:pt x="5830536" y="4046021"/>
                  <a:pt x="5557818" y="4013943"/>
                </a:cubicBezTo>
                <a:lnTo>
                  <a:pt x="5380785" y="3993121"/>
                </a:lnTo>
                <a:lnTo>
                  <a:pt x="5393145" y="3749876"/>
                </a:lnTo>
                <a:cubicBezTo>
                  <a:pt x="5413100" y="3357434"/>
                  <a:pt x="5479060" y="3244563"/>
                  <a:pt x="5610378" y="3378296"/>
                </a:cubicBezTo>
                <a:cubicBezTo>
                  <a:pt x="5744778" y="3515161"/>
                  <a:pt x="5762447" y="3398700"/>
                  <a:pt x="5679095" y="2924274"/>
                </a:cubicBezTo>
                <a:lnTo>
                  <a:pt x="5635018" y="2673726"/>
                </a:lnTo>
                <a:lnTo>
                  <a:pt x="5748085" y="2828396"/>
                </a:lnTo>
                <a:cubicBezTo>
                  <a:pt x="5893694" y="3027623"/>
                  <a:pt x="5905147" y="3056441"/>
                  <a:pt x="5867967" y="3130540"/>
                </a:cubicBezTo>
                <a:cubicBezTo>
                  <a:pt x="5830896" y="3204424"/>
                  <a:pt x="5877320" y="3324448"/>
                  <a:pt x="5954627" y="3354646"/>
                </a:cubicBezTo>
                <a:cubicBezTo>
                  <a:pt x="6102527" y="3412419"/>
                  <a:pt x="6158576" y="3224862"/>
                  <a:pt x="6030241" y="3101628"/>
                </a:cubicBezTo>
                <a:cubicBezTo>
                  <a:pt x="5939142" y="3014154"/>
                  <a:pt x="5599079" y="2451784"/>
                  <a:pt x="5575120" y="2349005"/>
                </a:cubicBezTo>
                <a:cubicBezTo>
                  <a:pt x="5557399" y="2272991"/>
                  <a:pt x="5687259" y="2091971"/>
                  <a:pt x="5792675" y="2045775"/>
                </a:cubicBezTo>
                <a:cubicBezTo>
                  <a:pt x="5824881" y="2031661"/>
                  <a:pt x="5865152" y="1978479"/>
                  <a:pt x="5882164" y="1927560"/>
                </a:cubicBezTo>
                <a:cubicBezTo>
                  <a:pt x="5908148" y="1849818"/>
                  <a:pt x="5900592" y="1822202"/>
                  <a:pt x="5835260" y="1755349"/>
                </a:cubicBezTo>
                <a:cubicBezTo>
                  <a:pt x="5792183" y="1711274"/>
                  <a:pt x="5770665" y="1670022"/>
                  <a:pt x="5787007" y="1662859"/>
                </a:cubicBezTo>
                <a:cubicBezTo>
                  <a:pt x="5803247" y="1655744"/>
                  <a:pt x="5822922" y="1664416"/>
                  <a:pt x="5830714" y="1682202"/>
                </a:cubicBezTo>
                <a:cubicBezTo>
                  <a:pt x="5838507" y="1699989"/>
                  <a:pt x="5867692" y="1704548"/>
                  <a:pt x="5895564" y="1692333"/>
                </a:cubicBezTo>
                <a:cubicBezTo>
                  <a:pt x="5931527" y="1676574"/>
                  <a:pt x="5932040" y="1653992"/>
                  <a:pt x="5897367" y="1614485"/>
                </a:cubicBezTo>
                <a:cubicBezTo>
                  <a:pt x="5869338" y="1582548"/>
                  <a:pt x="5863249" y="1552317"/>
                  <a:pt x="5883047" y="1543641"/>
                </a:cubicBezTo>
                <a:cubicBezTo>
                  <a:pt x="5901986" y="1535344"/>
                  <a:pt x="5907923" y="1506860"/>
                  <a:pt x="5896363" y="1480232"/>
                </a:cubicBezTo>
                <a:cubicBezTo>
                  <a:pt x="5881980" y="1447786"/>
                  <a:pt x="5840353" y="1446206"/>
                  <a:pt x="5769027" y="1475411"/>
                </a:cubicBezTo>
                <a:lnTo>
                  <a:pt x="5662819" y="1518965"/>
                </a:lnTo>
                <a:lnTo>
                  <a:pt x="5737478" y="1447536"/>
                </a:lnTo>
                <a:cubicBezTo>
                  <a:pt x="5830657" y="1358407"/>
                  <a:pt x="5812984" y="1306583"/>
                  <a:pt x="5703580" y="1348150"/>
                </a:cubicBezTo>
                <a:cubicBezTo>
                  <a:pt x="5605706" y="1385333"/>
                  <a:pt x="5597977" y="1386651"/>
                  <a:pt x="5459069" y="1389461"/>
                </a:cubicBezTo>
                <a:cubicBezTo>
                  <a:pt x="5399923" y="1390662"/>
                  <a:pt x="5340520" y="1396475"/>
                  <a:pt x="5327104" y="1402348"/>
                </a:cubicBezTo>
                <a:cubicBezTo>
                  <a:pt x="5313685" y="1408229"/>
                  <a:pt x="5255157" y="1390498"/>
                  <a:pt x="5197020" y="1362982"/>
                </a:cubicBezTo>
                <a:cubicBezTo>
                  <a:pt x="5138884" y="1335454"/>
                  <a:pt x="5075333" y="1319955"/>
                  <a:pt x="5055793" y="1328521"/>
                </a:cubicBezTo>
                <a:cubicBezTo>
                  <a:pt x="5036253" y="1337083"/>
                  <a:pt x="4970508" y="1331195"/>
                  <a:pt x="4909711" y="1315443"/>
                </a:cubicBezTo>
                <a:cubicBezTo>
                  <a:pt x="4793092" y="1285226"/>
                  <a:pt x="4701874" y="1304978"/>
                  <a:pt x="4724075" y="1355644"/>
                </a:cubicBezTo>
                <a:cubicBezTo>
                  <a:pt x="4731343" y="1372239"/>
                  <a:pt x="4774653" y="1381991"/>
                  <a:pt x="4820304" y="1377337"/>
                </a:cubicBezTo>
                <a:cubicBezTo>
                  <a:pt x="4899895" y="1369213"/>
                  <a:pt x="4899914" y="1371878"/>
                  <a:pt x="4820140" y="1442990"/>
                </a:cubicBezTo>
                <a:cubicBezTo>
                  <a:pt x="4674700" y="1572640"/>
                  <a:pt x="4643886" y="1701754"/>
                  <a:pt x="4771768" y="1645712"/>
                </a:cubicBezTo>
                <a:cubicBezTo>
                  <a:pt x="4806283" y="1630581"/>
                  <a:pt x="4849896" y="1628795"/>
                  <a:pt x="4868680" y="1641763"/>
                </a:cubicBezTo>
                <a:cubicBezTo>
                  <a:pt x="4887957" y="1655072"/>
                  <a:pt x="4867774" y="1680731"/>
                  <a:pt x="4822300" y="1700662"/>
                </a:cubicBezTo>
                <a:cubicBezTo>
                  <a:pt x="4715681" y="1747386"/>
                  <a:pt x="4729810" y="1820286"/>
                  <a:pt x="4891135" y="2055942"/>
                </a:cubicBezTo>
                <a:lnTo>
                  <a:pt x="5023055" y="2248617"/>
                </a:lnTo>
                <a:lnTo>
                  <a:pt x="4930213" y="2432951"/>
                </a:lnTo>
                <a:cubicBezTo>
                  <a:pt x="4879135" y="2534322"/>
                  <a:pt x="4796006" y="2686902"/>
                  <a:pt x="4745530" y="2772074"/>
                </a:cubicBezTo>
                <a:lnTo>
                  <a:pt x="4653761" y="2926947"/>
                </a:lnTo>
                <a:lnTo>
                  <a:pt x="4404907" y="2470527"/>
                </a:lnTo>
                <a:cubicBezTo>
                  <a:pt x="4162802" y="2026384"/>
                  <a:pt x="4157365" y="2012196"/>
                  <a:pt x="4201874" y="1943000"/>
                </a:cubicBezTo>
                <a:cubicBezTo>
                  <a:pt x="4241475" y="1881436"/>
                  <a:pt x="4236450" y="1857642"/>
                  <a:pt x="4164301" y="1765635"/>
                </a:cubicBezTo>
                <a:cubicBezTo>
                  <a:pt x="4118467" y="1707189"/>
                  <a:pt x="4060381" y="1632590"/>
                  <a:pt x="4035209" y="1599879"/>
                </a:cubicBezTo>
                <a:cubicBezTo>
                  <a:pt x="3974132" y="1520529"/>
                  <a:pt x="4131177" y="1271168"/>
                  <a:pt x="4284622" y="1203921"/>
                </a:cubicBezTo>
                <a:cubicBezTo>
                  <a:pt x="4349009" y="1175707"/>
                  <a:pt x="4404773" y="1122514"/>
                  <a:pt x="4421100" y="1073666"/>
                </a:cubicBezTo>
                <a:cubicBezTo>
                  <a:pt x="4450878" y="984560"/>
                  <a:pt x="4398601" y="825512"/>
                  <a:pt x="4336634" y="816746"/>
                </a:cubicBezTo>
                <a:cubicBezTo>
                  <a:pt x="4315693" y="813785"/>
                  <a:pt x="4270074" y="728709"/>
                  <a:pt x="4235247" y="627662"/>
                </a:cubicBezTo>
                <a:cubicBezTo>
                  <a:pt x="4181077" y="470482"/>
                  <a:pt x="4163846" y="447450"/>
                  <a:pt x="4116286" y="468291"/>
                </a:cubicBezTo>
                <a:cubicBezTo>
                  <a:pt x="4077258" y="485395"/>
                  <a:pt x="4066415" y="478038"/>
                  <a:pt x="4079882" y="443567"/>
                </a:cubicBezTo>
                <a:cubicBezTo>
                  <a:pt x="4093346" y="409096"/>
                  <a:pt x="4064958" y="358471"/>
                  <a:pt x="3984641" y="273659"/>
                </a:cubicBezTo>
                <a:cubicBezTo>
                  <a:pt x="3889092" y="172758"/>
                  <a:pt x="3861078" y="160921"/>
                  <a:pt x="3814515" y="201789"/>
                </a:cubicBezTo>
                <a:cubicBezTo>
                  <a:pt x="3765408" y="244894"/>
                  <a:pt x="3761189" y="242042"/>
                  <a:pt x="3779529" y="178187"/>
                </a:cubicBezTo>
                <a:cubicBezTo>
                  <a:pt x="3797401" y="115977"/>
                  <a:pt x="3792957" y="108964"/>
                  <a:pt x="3747947" y="128690"/>
                </a:cubicBezTo>
                <a:cubicBezTo>
                  <a:pt x="3719096" y="141330"/>
                  <a:pt x="3689061" y="137131"/>
                  <a:pt x="3681271" y="119347"/>
                </a:cubicBezTo>
                <a:cubicBezTo>
                  <a:pt x="3673478" y="101563"/>
                  <a:pt x="3631476" y="102615"/>
                  <a:pt x="3587904" y="121710"/>
                </a:cubicBezTo>
                <a:cubicBezTo>
                  <a:pt x="3544330" y="140813"/>
                  <a:pt x="3482296" y="137675"/>
                  <a:pt x="3450006" y="114729"/>
                </a:cubicBezTo>
                <a:cubicBezTo>
                  <a:pt x="3394298" y="75163"/>
                  <a:pt x="3390123" y="76708"/>
                  <a:pt x="3371399" y="150825"/>
                </a:cubicBezTo>
                <a:cubicBezTo>
                  <a:pt x="3356870" y="208414"/>
                  <a:pt x="3343083" y="219491"/>
                  <a:pt x="3319028" y="193019"/>
                </a:cubicBezTo>
                <a:cubicBezTo>
                  <a:pt x="3292372" y="163675"/>
                  <a:pt x="3280327" y="169175"/>
                  <a:pt x="3253105" y="223053"/>
                </a:cubicBezTo>
                <a:cubicBezTo>
                  <a:pt x="3234787" y="259354"/>
                  <a:pt x="3187994" y="292444"/>
                  <a:pt x="3149178" y="296558"/>
                </a:cubicBezTo>
                <a:cubicBezTo>
                  <a:pt x="3098983" y="301883"/>
                  <a:pt x="3073373" y="335190"/>
                  <a:pt x="3060440" y="411898"/>
                </a:cubicBezTo>
                <a:cubicBezTo>
                  <a:pt x="3026907" y="610782"/>
                  <a:pt x="2990498" y="691522"/>
                  <a:pt x="2920347" y="722264"/>
                </a:cubicBezTo>
                <a:cubicBezTo>
                  <a:pt x="2795892" y="776806"/>
                  <a:pt x="2800886" y="1014856"/>
                  <a:pt x="2928602" y="1114475"/>
                </a:cubicBezTo>
                <a:cubicBezTo>
                  <a:pt x="2967399" y="1144733"/>
                  <a:pt x="3031435" y="1234768"/>
                  <a:pt x="3070940" y="1314524"/>
                </a:cubicBezTo>
                <a:cubicBezTo>
                  <a:pt x="3142220" y="1458448"/>
                  <a:pt x="3141807" y="1460897"/>
                  <a:pt x="3014061" y="1640319"/>
                </a:cubicBezTo>
                <a:cubicBezTo>
                  <a:pt x="2917394" y="1776086"/>
                  <a:pt x="2893563" y="1839789"/>
                  <a:pt x="2918271" y="1896176"/>
                </a:cubicBezTo>
                <a:cubicBezTo>
                  <a:pt x="2954201" y="1978173"/>
                  <a:pt x="2798568" y="2471873"/>
                  <a:pt x="2629291" y="2812919"/>
                </a:cubicBezTo>
                <a:lnTo>
                  <a:pt x="2529957" y="3013052"/>
                </a:lnTo>
                <a:lnTo>
                  <a:pt x="2432808" y="2928773"/>
                </a:lnTo>
                <a:cubicBezTo>
                  <a:pt x="2309516" y="2821779"/>
                  <a:pt x="2057907" y="2465586"/>
                  <a:pt x="1919221" y="2201674"/>
                </a:cubicBezTo>
                <a:cubicBezTo>
                  <a:pt x="1860365" y="2089674"/>
                  <a:pt x="1753404" y="1891541"/>
                  <a:pt x="1681570" y="1761410"/>
                </a:cubicBezTo>
                <a:cubicBezTo>
                  <a:pt x="1562425" y="1545574"/>
                  <a:pt x="1554364" y="1516124"/>
                  <a:pt x="1589600" y="1425915"/>
                </a:cubicBezTo>
                <a:cubicBezTo>
                  <a:pt x="1616168" y="1357896"/>
                  <a:pt x="1668738" y="1309276"/>
                  <a:pt x="1758056" y="1270135"/>
                </a:cubicBezTo>
                <a:cubicBezTo>
                  <a:pt x="1873963" y="1219338"/>
                  <a:pt x="1888414" y="1198885"/>
                  <a:pt x="1892219" y="1079930"/>
                </a:cubicBezTo>
                <a:cubicBezTo>
                  <a:pt x="1894678" y="1002989"/>
                  <a:pt x="1875655" y="925829"/>
                  <a:pt x="1847235" y="897314"/>
                </a:cubicBezTo>
                <a:cubicBezTo>
                  <a:pt x="1820166" y="870158"/>
                  <a:pt x="1753089" y="752345"/>
                  <a:pt x="1698157" y="635514"/>
                </a:cubicBezTo>
                <a:cubicBezTo>
                  <a:pt x="1588747" y="402804"/>
                  <a:pt x="1509088" y="342846"/>
                  <a:pt x="1314271" y="346806"/>
                </a:cubicBezTo>
                <a:cubicBezTo>
                  <a:pt x="1229962" y="348517"/>
                  <a:pt x="1196698" y="328441"/>
                  <a:pt x="1168425" y="258588"/>
                </a:cubicBezTo>
                <a:cubicBezTo>
                  <a:pt x="1115538" y="127919"/>
                  <a:pt x="1059307" y="102032"/>
                  <a:pt x="961359" y="163271"/>
                </a:cubicBezTo>
                <a:cubicBezTo>
                  <a:pt x="890364" y="207656"/>
                  <a:pt x="862318" y="204136"/>
                  <a:pt x="798608" y="142962"/>
                </a:cubicBezTo>
                <a:cubicBezTo>
                  <a:pt x="698931" y="47247"/>
                  <a:pt x="592397" y="836"/>
                  <a:pt x="499496" y="-778"/>
                </a:cubicBezTo>
                <a:close/>
                <a:moveTo>
                  <a:pt x="515614" y="63025"/>
                </a:moveTo>
                <a:cubicBezTo>
                  <a:pt x="544730" y="64050"/>
                  <a:pt x="574256" y="72548"/>
                  <a:pt x="601954" y="89408"/>
                </a:cubicBezTo>
                <a:cubicBezTo>
                  <a:pt x="654256" y="121245"/>
                  <a:pt x="683567" y="145195"/>
                  <a:pt x="689964" y="160275"/>
                </a:cubicBezTo>
                <a:cubicBezTo>
                  <a:pt x="698158" y="179695"/>
                  <a:pt x="668397" y="184529"/>
                  <a:pt x="600713" y="173115"/>
                </a:cubicBezTo>
                <a:cubicBezTo>
                  <a:pt x="421172" y="142845"/>
                  <a:pt x="371412" y="243256"/>
                  <a:pt x="388670" y="600825"/>
                </a:cubicBezTo>
                <a:cubicBezTo>
                  <a:pt x="396901" y="771353"/>
                  <a:pt x="415519" y="981584"/>
                  <a:pt x="430027" y="1068009"/>
                </a:cubicBezTo>
                <a:cubicBezTo>
                  <a:pt x="444537" y="1154432"/>
                  <a:pt x="448405" y="1236648"/>
                  <a:pt x="438677" y="1250744"/>
                </a:cubicBezTo>
                <a:cubicBezTo>
                  <a:pt x="421604" y="1275479"/>
                  <a:pt x="371090" y="942203"/>
                  <a:pt x="324739" y="499196"/>
                </a:cubicBezTo>
                <a:cubicBezTo>
                  <a:pt x="312443" y="381666"/>
                  <a:pt x="316385" y="245489"/>
                  <a:pt x="333509" y="196610"/>
                </a:cubicBezTo>
                <a:cubicBezTo>
                  <a:pt x="362111" y="114980"/>
                  <a:pt x="430370" y="65777"/>
                  <a:pt x="503169" y="63037"/>
                </a:cubicBezTo>
                <a:cubicBezTo>
                  <a:pt x="507305" y="62881"/>
                  <a:pt x="511455" y="62879"/>
                  <a:pt x="515614" y="63024"/>
                </a:cubicBezTo>
                <a:close/>
                <a:moveTo>
                  <a:pt x="582935" y="240331"/>
                </a:moveTo>
                <a:cubicBezTo>
                  <a:pt x="587774" y="240318"/>
                  <a:pt x="591901" y="240452"/>
                  <a:pt x="595332" y="240760"/>
                </a:cubicBezTo>
                <a:lnTo>
                  <a:pt x="595332" y="240724"/>
                </a:lnTo>
                <a:cubicBezTo>
                  <a:pt x="602194" y="241364"/>
                  <a:pt x="606263" y="242756"/>
                  <a:pt x="607729" y="245103"/>
                </a:cubicBezTo>
                <a:cubicBezTo>
                  <a:pt x="610681" y="249834"/>
                  <a:pt x="603174" y="258497"/>
                  <a:pt x="586395" y="273061"/>
                </a:cubicBezTo>
                <a:cubicBezTo>
                  <a:pt x="564139" y="292386"/>
                  <a:pt x="523287" y="335673"/>
                  <a:pt x="495593" y="369225"/>
                </a:cubicBezTo>
                <a:cubicBezTo>
                  <a:pt x="446373" y="428864"/>
                  <a:pt x="445948" y="428136"/>
                  <a:pt x="475452" y="336912"/>
                </a:cubicBezTo>
                <a:cubicBezTo>
                  <a:pt x="493596" y="280809"/>
                  <a:pt x="529796" y="242457"/>
                  <a:pt x="566254" y="240760"/>
                </a:cubicBezTo>
                <a:cubicBezTo>
                  <a:pt x="572539" y="240489"/>
                  <a:pt x="578095" y="240339"/>
                  <a:pt x="582935" y="240330"/>
                </a:cubicBezTo>
                <a:close/>
                <a:moveTo>
                  <a:pt x="3605644" y="265926"/>
                </a:moveTo>
                <a:cubicBezTo>
                  <a:pt x="3636868" y="265733"/>
                  <a:pt x="3667099" y="269682"/>
                  <a:pt x="3695062" y="278252"/>
                </a:cubicBezTo>
                <a:cubicBezTo>
                  <a:pt x="3847319" y="324912"/>
                  <a:pt x="3998075" y="492308"/>
                  <a:pt x="4078948" y="679115"/>
                </a:cubicBezTo>
                <a:cubicBezTo>
                  <a:pt x="4115702" y="764027"/>
                  <a:pt x="4137971" y="852977"/>
                  <a:pt x="4139408" y="936393"/>
                </a:cubicBezTo>
                <a:cubicBezTo>
                  <a:pt x="4141973" y="1085348"/>
                  <a:pt x="4028187" y="1362633"/>
                  <a:pt x="3932675" y="1440149"/>
                </a:cubicBezTo>
                <a:cubicBezTo>
                  <a:pt x="3773886" y="1569023"/>
                  <a:pt x="3383926" y="1583692"/>
                  <a:pt x="3262075" y="1465363"/>
                </a:cubicBezTo>
                <a:cubicBezTo>
                  <a:pt x="3181390" y="1387007"/>
                  <a:pt x="3090659" y="1150011"/>
                  <a:pt x="3088274" y="1011413"/>
                </a:cubicBezTo>
                <a:cubicBezTo>
                  <a:pt x="3085385" y="843760"/>
                  <a:pt x="3154353" y="594485"/>
                  <a:pt x="3240299" y="461823"/>
                </a:cubicBezTo>
                <a:cubicBezTo>
                  <a:pt x="3315794" y="345294"/>
                  <a:pt x="3470340" y="266767"/>
                  <a:pt x="3605644" y="265926"/>
                </a:cubicBezTo>
                <a:close/>
                <a:moveTo>
                  <a:pt x="523501" y="442838"/>
                </a:moveTo>
                <a:lnTo>
                  <a:pt x="597205" y="545422"/>
                </a:lnTo>
                <a:cubicBezTo>
                  <a:pt x="618763" y="575442"/>
                  <a:pt x="633516" y="600046"/>
                  <a:pt x="642189" y="622554"/>
                </a:cubicBezTo>
                <a:cubicBezTo>
                  <a:pt x="656643" y="660072"/>
                  <a:pt x="654232" y="691870"/>
                  <a:pt x="638358" y="733551"/>
                </a:cubicBezTo>
                <a:cubicBezTo>
                  <a:pt x="606867" y="816246"/>
                  <a:pt x="604469" y="812854"/>
                  <a:pt x="564667" y="630895"/>
                </a:cubicBezTo>
                <a:close/>
                <a:moveTo>
                  <a:pt x="971904" y="472801"/>
                </a:moveTo>
                <a:cubicBezTo>
                  <a:pt x="973015" y="472795"/>
                  <a:pt x="973995" y="472954"/>
                  <a:pt x="974828" y="473278"/>
                </a:cubicBezTo>
                <a:lnTo>
                  <a:pt x="974828" y="473278"/>
                </a:lnTo>
                <a:cubicBezTo>
                  <a:pt x="976604" y="473950"/>
                  <a:pt x="977673" y="475115"/>
                  <a:pt x="978288" y="476703"/>
                </a:cubicBezTo>
                <a:cubicBezTo>
                  <a:pt x="986870" y="500590"/>
                  <a:pt x="869219" y="620204"/>
                  <a:pt x="813949" y="640024"/>
                </a:cubicBezTo>
                <a:cubicBezTo>
                  <a:pt x="792245" y="647808"/>
                  <a:pt x="814109" y="611296"/>
                  <a:pt x="862524" y="558942"/>
                </a:cubicBezTo>
                <a:cubicBezTo>
                  <a:pt x="907910" y="509859"/>
                  <a:pt x="955156" y="472921"/>
                  <a:pt x="971892" y="472801"/>
                </a:cubicBezTo>
                <a:close/>
                <a:moveTo>
                  <a:pt x="1398937" y="502740"/>
                </a:moveTo>
                <a:cubicBezTo>
                  <a:pt x="1399583" y="502673"/>
                  <a:pt x="1400343" y="502672"/>
                  <a:pt x="1401204" y="502788"/>
                </a:cubicBezTo>
                <a:lnTo>
                  <a:pt x="1401204" y="502776"/>
                </a:lnTo>
                <a:cubicBezTo>
                  <a:pt x="1413237" y="503821"/>
                  <a:pt x="1445439" y="517013"/>
                  <a:pt x="1478726" y="534887"/>
                </a:cubicBezTo>
                <a:cubicBezTo>
                  <a:pt x="1510069" y="551717"/>
                  <a:pt x="1525608" y="560520"/>
                  <a:pt x="1524676" y="562928"/>
                </a:cubicBezTo>
                <a:cubicBezTo>
                  <a:pt x="1523738" y="565328"/>
                  <a:pt x="1506330" y="561352"/>
                  <a:pt x="1471877" y="552475"/>
                </a:cubicBezTo>
                <a:cubicBezTo>
                  <a:pt x="1399515" y="533838"/>
                  <a:pt x="1370727" y="514761"/>
                  <a:pt x="1397338" y="503098"/>
                </a:cubicBezTo>
                <a:cubicBezTo>
                  <a:pt x="1397759" y="502940"/>
                  <a:pt x="1398291" y="502807"/>
                  <a:pt x="1398937" y="502740"/>
                </a:cubicBezTo>
                <a:close/>
                <a:moveTo>
                  <a:pt x="1244692" y="517548"/>
                </a:moveTo>
                <a:lnTo>
                  <a:pt x="1244692" y="517548"/>
                </a:lnTo>
                <a:cubicBezTo>
                  <a:pt x="1257670" y="516880"/>
                  <a:pt x="1298756" y="535040"/>
                  <a:pt x="1370026" y="576769"/>
                </a:cubicBezTo>
                <a:lnTo>
                  <a:pt x="1370087" y="576769"/>
                </a:lnTo>
                <a:cubicBezTo>
                  <a:pt x="1450860" y="624047"/>
                  <a:pt x="1549934" y="672039"/>
                  <a:pt x="1590267" y="683458"/>
                </a:cubicBezTo>
                <a:cubicBezTo>
                  <a:pt x="1630600" y="694875"/>
                  <a:pt x="1673173" y="726062"/>
                  <a:pt x="1684864" y="752739"/>
                </a:cubicBezTo>
                <a:lnTo>
                  <a:pt x="1684925" y="752739"/>
                </a:lnTo>
                <a:cubicBezTo>
                  <a:pt x="1716837" y="825569"/>
                  <a:pt x="1594188" y="783253"/>
                  <a:pt x="1404763" y="656133"/>
                </a:cubicBezTo>
                <a:cubicBezTo>
                  <a:pt x="1279681" y="572164"/>
                  <a:pt x="1223133" y="518689"/>
                  <a:pt x="1244707" y="517548"/>
                </a:cubicBezTo>
                <a:close/>
                <a:moveTo>
                  <a:pt x="1048304" y="557629"/>
                </a:moveTo>
                <a:cubicBezTo>
                  <a:pt x="1048658" y="557707"/>
                  <a:pt x="1048935" y="557873"/>
                  <a:pt x="1049128" y="558142"/>
                </a:cubicBezTo>
                <a:cubicBezTo>
                  <a:pt x="1051702" y="561308"/>
                  <a:pt x="1043151" y="578152"/>
                  <a:pt x="1026481" y="608355"/>
                </a:cubicBezTo>
                <a:cubicBezTo>
                  <a:pt x="984118" y="685111"/>
                  <a:pt x="807134" y="782953"/>
                  <a:pt x="750590" y="760865"/>
                </a:cubicBezTo>
                <a:cubicBezTo>
                  <a:pt x="702666" y="742141"/>
                  <a:pt x="707747" y="737609"/>
                  <a:pt x="800442" y="716476"/>
                </a:cubicBezTo>
                <a:cubicBezTo>
                  <a:pt x="847954" y="705643"/>
                  <a:pt x="927668" y="659846"/>
                  <a:pt x="977548" y="614774"/>
                </a:cubicBezTo>
                <a:cubicBezTo>
                  <a:pt x="1018324" y="577908"/>
                  <a:pt x="1040007" y="559078"/>
                  <a:pt x="1047016" y="557665"/>
                </a:cubicBezTo>
                <a:lnTo>
                  <a:pt x="1047016" y="557677"/>
                </a:lnTo>
                <a:cubicBezTo>
                  <a:pt x="1047517" y="557562"/>
                  <a:pt x="1047949" y="557552"/>
                  <a:pt x="1048304" y="557629"/>
                </a:cubicBezTo>
                <a:close/>
                <a:moveTo>
                  <a:pt x="1156885" y="573500"/>
                </a:moveTo>
                <a:cubicBezTo>
                  <a:pt x="1170482" y="574272"/>
                  <a:pt x="1185434" y="584231"/>
                  <a:pt x="1208455" y="600539"/>
                </a:cubicBezTo>
                <a:cubicBezTo>
                  <a:pt x="1243220" y="625165"/>
                  <a:pt x="1367414" y="701627"/>
                  <a:pt x="1484429" y="770447"/>
                </a:cubicBezTo>
                <a:cubicBezTo>
                  <a:pt x="1604978" y="841343"/>
                  <a:pt x="1670508" y="890434"/>
                  <a:pt x="1692845" y="948242"/>
                </a:cubicBezTo>
                <a:cubicBezTo>
                  <a:pt x="1715180" y="1006053"/>
                  <a:pt x="1694324" y="1072581"/>
                  <a:pt x="1642086" y="1178480"/>
                </a:cubicBezTo>
                <a:cubicBezTo>
                  <a:pt x="1573916" y="1316679"/>
                  <a:pt x="1387936" y="1486606"/>
                  <a:pt x="1287743" y="1502211"/>
                </a:cubicBezTo>
                <a:cubicBezTo>
                  <a:pt x="1249869" y="1508112"/>
                  <a:pt x="1256826" y="1496914"/>
                  <a:pt x="1306405" y="1472224"/>
                </a:cubicBezTo>
                <a:cubicBezTo>
                  <a:pt x="1349905" y="1450559"/>
                  <a:pt x="1416055" y="1383862"/>
                  <a:pt x="1453406" y="1323974"/>
                </a:cubicBezTo>
                <a:cubicBezTo>
                  <a:pt x="1490758" y="1264090"/>
                  <a:pt x="1549071" y="1186524"/>
                  <a:pt x="1583023" y="1151644"/>
                </a:cubicBezTo>
                <a:cubicBezTo>
                  <a:pt x="1621140" y="1112483"/>
                  <a:pt x="1631218" y="1068505"/>
                  <a:pt x="1609381" y="1036817"/>
                </a:cubicBezTo>
                <a:cubicBezTo>
                  <a:pt x="1565203" y="972682"/>
                  <a:pt x="1443841" y="994328"/>
                  <a:pt x="1473106" y="1061112"/>
                </a:cubicBezTo>
                <a:cubicBezTo>
                  <a:pt x="1503086" y="1129530"/>
                  <a:pt x="1382122" y="1357754"/>
                  <a:pt x="1295833" y="1395569"/>
                </a:cubicBezTo>
                <a:cubicBezTo>
                  <a:pt x="1255840" y="1413094"/>
                  <a:pt x="1173863" y="1406353"/>
                  <a:pt x="1113656" y="1380642"/>
                </a:cubicBezTo>
                <a:cubicBezTo>
                  <a:pt x="1017903" y="1339749"/>
                  <a:pt x="997950" y="1312318"/>
                  <a:pt x="954376" y="1161417"/>
                </a:cubicBezTo>
                <a:cubicBezTo>
                  <a:pt x="908484" y="1002488"/>
                  <a:pt x="899261" y="991190"/>
                  <a:pt x="837729" y="1018155"/>
                </a:cubicBezTo>
                <a:cubicBezTo>
                  <a:pt x="760263" y="1052103"/>
                  <a:pt x="752714" y="1164992"/>
                  <a:pt x="827194" y="1175533"/>
                </a:cubicBezTo>
                <a:cubicBezTo>
                  <a:pt x="855014" y="1179470"/>
                  <a:pt x="880898" y="1196716"/>
                  <a:pt x="884741" y="1213860"/>
                </a:cubicBezTo>
                <a:cubicBezTo>
                  <a:pt x="907252" y="1314355"/>
                  <a:pt x="1046230" y="1469556"/>
                  <a:pt x="1128451" y="1486054"/>
                </a:cubicBezTo>
                <a:cubicBezTo>
                  <a:pt x="1180009" y="1496366"/>
                  <a:pt x="1204973" y="1512452"/>
                  <a:pt x="1183851" y="1521708"/>
                </a:cubicBezTo>
                <a:cubicBezTo>
                  <a:pt x="1119270" y="1550013"/>
                  <a:pt x="837316" y="1443916"/>
                  <a:pt x="791231" y="1373983"/>
                </a:cubicBezTo>
                <a:cubicBezTo>
                  <a:pt x="716783" y="1260987"/>
                  <a:pt x="672728" y="1107054"/>
                  <a:pt x="680991" y="988526"/>
                </a:cubicBezTo>
                <a:cubicBezTo>
                  <a:pt x="688182" y="885181"/>
                  <a:pt x="703101" y="869417"/>
                  <a:pt x="841154" y="818773"/>
                </a:cubicBezTo>
                <a:cubicBezTo>
                  <a:pt x="942328" y="781656"/>
                  <a:pt x="1018785" y="728216"/>
                  <a:pt x="1069269" y="659366"/>
                </a:cubicBezTo>
                <a:cubicBezTo>
                  <a:pt x="1115359" y="596469"/>
                  <a:pt x="1134225" y="572211"/>
                  <a:pt x="1156885" y="573500"/>
                </a:cubicBezTo>
                <a:close/>
                <a:moveTo>
                  <a:pt x="3550291" y="604847"/>
                </a:moveTo>
                <a:cubicBezTo>
                  <a:pt x="3543416" y="604923"/>
                  <a:pt x="3536461" y="606349"/>
                  <a:pt x="3529792" y="609273"/>
                </a:cubicBezTo>
                <a:cubicBezTo>
                  <a:pt x="3503093" y="620962"/>
                  <a:pt x="3490863" y="652321"/>
                  <a:pt x="3502552" y="678995"/>
                </a:cubicBezTo>
                <a:cubicBezTo>
                  <a:pt x="3514240" y="705658"/>
                  <a:pt x="3545632" y="717962"/>
                  <a:pt x="3572306" y="706273"/>
                </a:cubicBezTo>
                <a:cubicBezTo>
                  <a:pt x="3599004" y="694585"/>
                  <a:pt x="3611235" y="663193"/>
                  <a:pt x="3599546" y="636516"/>
                </a:cubicBezTo>
                <a:cubicBezTo>
                  <a:pt x="3590779" y="616545"/>
                  <a:pt x="3570920" y="604616"/>
                  <a:pt x="3550291" y="604847"/>
                </a:cubicBezTo>
                <a:close/>
                <a:moveTo>
                  <a:pt x="3716599" y="613820"/>
                </a:moveTo>
                <a:cubicBezTo>
                  <a:pt x="3706488" y="613975"/>
                  <a:pt x="3695520" y="617747"/>
                  <a:pt x="3684574" y="625311"/>
                </a:cubicBezTo>
                <a:cubicBezTo>
                  <a:pt x="3610354" y="676589"/>
                  <a:pt x="3632376" y="757068"/>
                  <a:pt x="3711170" y="722537"/>
                </a:cubicBezTo>
                <a:cubicBezTo>
                  <a:pt x="3750887" y="705131"/>
                  <a:pt x="3769344" y="672131"/>
                  <a:pt x="3756201" y="642136"/>
                </a:cubicBezTo>
                <a:cubicBezTo>
                  <a:pt x="3747955" y="623319"/>
                  <a:pt x="3733451" y="613589"/>
                  <a:pt x="3716599" y="613820"/>
                </a:cubicBezTo>
                <a:close/>
                <a:moveTo>
                  <a:pt x="487849" y="670738"/>
                </a:moveTo>
                <a:cubicBezTo>
                  <a:pt x="494010" y="670624"/>
                  <a:pt x="500598" y="680464"/>
                  <a:pt x="506594" y="696178"/>
                </a:cubicBezTo>
                <a:cubicBezTo>
                  <a:pt x="522642" y="738084"/>
                  <a:pt x="534458" y="821705"/>
                  <a:pt x="523108" y="869236"/>
                </a:cubicBezTo>
                <a:cubicBezTo>
                  <a:pt x="504843" y="945724"/>
                  <a:pt x="501682" y="942427"/>
                  <a:pt x="485498" y="830062"/>
                </a:cubicBezTo>
                <a:cubicBezTo>
                  <a:pt x="475769" y="762549"/>
                  <a:pt x="472142" y="696203"/>
                  <a:pt x="477444" y="682623"/>
                </a:cubicBezTo>
                <a:cubicBezTo>
                  <a:pt x="480621" y="674482"/>
                  <a:pt x="484153" y="670738"/>
                  <a:pt x="487849" y="670738"/>
                </a:cubicBezTo>
                <a:close/>
                <a:moveTo>
                  <a:pt x="1117927" y="744076"/>
                </a:moveTo>
                <a:cubicBezTo>
                  <a:pt x="1113383" y="744214"/>
                  <a:pt x="1108734" y="745217"/>
                  <a:pt x="1104289" y="747154"/>
                </a:cubicBezTo>
                <a:cubicBezTo>
                  <a:pt x="1086508" y="754946"/>
                  <a:pt x="1081890" y="784033"/>
                  <a:pt x="1094040" y="811757"/>
                </a:cubicBezTo>
                <a:cubicBezTo>
                  <a:pt x="1106186" y="839481"/>
                  <a:pt x="1126772" y="846780"/>
                  <a:pt x="1139739" y="827997"/>
                </a:cubicBezTo>
                <a:cubicBezTo>
                  <a:pt x="1152705" y="809213"/>
                  <a:pt x="1157319" y="780151"/>
                  <a:pt x="1149989" y="763418"/>
                </a:cubicBezTo>
                <a:cubicBezTo>
                  <a:pt x="1144488" y="750920"/>
                  <a:pt x="1131561" y="743611"/>
                  <a:pt x="1117927" y="744076"/>
                </a:cubicBezTo>
                <a:close/>
                <a:moveTo>
                  <a:pt x="1251243" y="760829"/>
                </a:moveTo>
                <a:cubicBezTo>
                  <a:pt x="1247119" y="760698"/>
                  <a:pt x="1242533" y="761374"/>
                  <a:pt x="1237486" y="762989"/>
                </a:cubicBezTo>
                <a:cubicBezTo>
                  <a:pt x="1224011" y="767307"/>
                  <a:pt x="1214797" y="790856"/>
                  <a:pt x="1217034" y="815313"/>
                </a:cubicBezTo>
                <a:cubicBezTo>
                  <a:pt x="1219271" y="839766"/>
                  <a:pt x="1236016" y="846334"/>
                  <a:pt x="1254238" y="829871"/>
                </a:cubicBezTo>
                <a:cubicBezTo>
                  <a:pt x="1272032" y="813790"/>
                  <a:pt x="1277932" y="793799"/>
                  <a:pt x="1274343" y="779491"/>
                </a:cubicBezTo>
                <a:cubicBezTo>
                  <a:pt x="1271653" y="768763"/>
                  <a:pt x="1263617" y="761214"/>
                  <a:pt x="1251243" y="760829"/>
                </a:cubicBezTo>
                <a:close/>
                <a:moveTo>
                  <a:pt x="3256288" y="895309"/>
                </a:moveTo>
                <a:cubicBezTo>
                  <a:pt x="3254656" y="895266"/>
                  <a:pt x="3252998" y="895291"/>
                  <a:pt x="3251312" y="895392"/>
                </a:cubicBezTo>
                <a:lnTo>
                  <a:pt x="3251312" y="895356"/>
                </a:lnTo>
                <a:cubicBezTo>
                  <a:pt x="3238872" y="896105"/>
                  <a:pt x="3224992" y="900871"/>
                  <a:pt x="3209992" y="910188"/>
                </a:cubicBezTo>
                <a:cubicBezTo>
                  <a:pt x="3149090" y="948016"/>
                  <a:pt x="3150834" y="973095"/>
                  <a:pt x="3228296" y="1171785"/>
                </a:cubicBezTo>
                <a:cubicBezTo>
                  <a:pt x="3304493" y="1367244"/>
                  <a:pt x="3328078" y="1398427"/>
                  <a:pt x="3441221" y="1454277"/>
                </a:cubicBezTo>
                <a:cubicBezTo>
                  <a:pt x="3546293" y="1506113"/>
                  <a:pt x="3592244" y="1506585"/>
                  <a:pt x="3704989" y="1457176"/>
                </a:cubicBezTo>
                <a:cubicBezTo>
                  <a:pt x="3792592" y="1418785"/>
                  <a:pt x="3854960" y="1366195"/>
                  <a:pt x="3879076" y="1310370"/>
                </a:cubicBezTo>
                <a:cubicBezTo>
                  <a:pt x="3899745" y="1262521"/>
                  <a:pt x="3944912" y="1180006"/>
                  <a:pt x="3979448" y="1127026"/>
                </a:cubicBezTo>
                <a:cubicBezTo>
                  <a:pt x="4023829" y="1059016"/>
                  <a:pt x="4026949" y="994761"/>
                  <a:pt x="4006855" y="955735"/>
                </a:cubicBezTo>
                <a:cubicBezTo>
                  <a:pt x="3981024" y="905555"/>
                  <a:pt x="3916850" y="897121"/>
                  <a:pt x="3852671" y="976115"/>
                </a:cubicBezTo>
                <a:cubicBezTo>
                  <a:pt x="3823657" y="1011785"/>
                  <a:pt x="3823591" y="1049777"/>
                  <a:pt x="3852505" y="1082721"/>
                </a:cubicBezTo>
                <a:cubicBezTo>
                  <a:pt x="3912114" y="1150640"/>
                  <a:pt x="3815391" y="1331765"/>
                  <a:pt x="3690195" y="1386631"/>
                </a:cubicBezTo>
                <a:cubicBezTo>
                  <a:pt x="3494814" y="1472250"/>
                  <a:pt x="3257653" y="1276689"/>
                  <a:pt x="3306905" y="1070562"/>
                </a:cubicBezTo>
                <a:cubicBezTo>
                  <a:pt x="3331444" y="967860"/>
                  <a:pt x="3306844" y="896708"/>
                  <a:pt x="3256290" y="895308"/>
                </a:cubicBezTo>
                <a:close/>
                <a:moveTo>
                  <a:pt x="5437294" y="1461366"/>
                </a:moveTo>
                <a:lnTo>
                  <a:pt x="5564106" y="1590714"/>
                </a:lnTo>
                <a:cubicBezTo>
                  <a:pt x="5621272" y="1648990"/>
                  <a:pt x="5660203" y="1699423"/>
                  <a:pt x="5682197" y="1748367"/>
                </a:cubicBezTo>
                <a:lnTo>
                  <a:pt x="5682258" y="1748367"/>
                </a:lnTo>
                <a:cubicBezTo>
                  <a:pt x="5718985" y="1829917"/>
                  <a:pt x="5708905" y="1907249"/>
                  <a:pt x="5658537" y="2009356"/>
                </a:cubicBezTo>
                <a:cubicBezTo>
                  <a:pt x="5549430" y="2230449"/>
                  <a:pt x="5369695" y="2309204"/>
                  <a:pt x="5160629" y="2227555"/>
                </a:cubicBezTo>
                <a:cubicBezTo>
                  <a:pt x="5072993" y="2193313"/>
                  <a:pt x="5033387" y="2149524"/>
                  <a:pt x="4980039" y="2027780"/>
                </a:cubicBezTo>
                <a:cubicBezTo>
                  <a:pt x="4941048" y="1938801"/>
                  <a:pt x="4919814" y="1831365"/>
                  <a:pt x="4930593" y="1777638"/>
                </a:cubicBezTo>
                <a:cubicBezTo>
                  <a:pt x="4947069" y="1695513"/>
                  <a:pt x="5060750" y="1519542"/>
                  <a:pt x="5111768" y="1497187"/>
                </a:cubicBezTo>
                <a:cubicBezTo>
                  <a:pt x="5121544" y="1492901"/>
                  <a:pt x="5142288" y="1518492"/>
                  <a:pt x="5157873" y="1554058"/>
                </a:cubicBezTo>
                <a:cubicBezTo>
                  <a:pt x="5189231" y="1625623"/>
                  <a:pt x="5246294" y="1619733"/>
                  <a:pt x="5244093" y="1545168"/>
                </a:cubicBezTo>
                <a:cubicBezTo>
                  <a:pt x="5243280" y="1517568"/>
                  <a:pt x="5254504" y="1521729"/>
                  <a:pt x="5270856" y="1555012"/>
                </a:cubicBezTo>
                <a:cubicBezTo>
                  <a:pt x="5286356" y="1586569"/>
                  <a:pt x="5309696" y="1597013"/>
                  <a:pt x="5322665" y="1578233"/>
                </a:cubicBezTo>
                <a:cubicBezTo>
                  <a:pt x="5335632" y="1559446"/>
                  <a:pt x="5356130" y="1566731"/>
                  <a:pt x="5368281" y="1594461"/>
                </a:cubicBezTo>
                <a:cubicBezTo>
                  <a:pt x="5371769" y="1602421"/>
                  <a:pt x="5373528" y="1609989"/>
                  <a:pt x="5373865" y="1617085"/>
                </a:cubicBezTo>
                <a:cubicBezTo>
                  <a:pt x="5388314" y="1619359"/>
                  <a:pt x="5401602" y="1622702"/>
                  <a:pt x="5413741" y="1626954"/>
                </a:cubicBezTo>
                <a:cubicBezTo>
                  <a:pt x="5414641" y="1620766"/>
                  <a:pt x="5415452" y="1615739"/>
                  <a:pt x="5416414" y="1608935"/>
                </a:cubicBezTo>
                <a:close/>
                <a:moveTo>
                  <a:pt x="1384022" y="1558711"/>
                </a:moveTo>
                <a:cubicBezTo>
                  <a:pt x="1386490" y="1558585"/>
                  <a:pt x="1388862" y="1558588"/>
                  <a:pt x="1391145" y="1558724"/>
                </a:cubicBezTo>
                <a:lnTo>
                  <a:pt x="1391145" y="1558807"/>
                </a:lnTo>
                <a:cubicBezTo>
                  <a:pt x="1414624" y="1560198"/>
                  <a:pt x="1428674" y="1575517"/>
                  <a:pt x="1442309" y="1606633"/>
                </a:cubicBezTo>
                <a:lnTo>
                  <a:pt x="1442371" y="1606633"/>
                </a:lnTo>
                <a:cubicBezTo>
                  <a:pt x="1459043" y="1644688"/>
                  <a:pt x="1456291" y="1707633"/>
                  <a:pt x="1436261" y="1746578"/>
                </a:cubicBezTo>
                <a:cubicBezTo>
                  <a:pt x="1409761" y="1798103"/>
                  <a:pt x="1412857" y="1817143"/>
                  <a:pt x="1447633" y="1816527"/>
                </a:cubicBezTo>
                <a:cubicBezTo>
                  <a:pt x="1514143" y="1815306"/>
                  <a:pt x="1531654" y="1870435"/>
                  <a:pt x="1472916" y="1896176"/>
                </a:cubicBezTo>
                <a:cubicBezTo>
                  <a:pt x="1418188" y="1920162"/>
                  <a:pt x="1443531" y="2010970"/>
                  <a:pt x="1503426" y="2005491"/>
                </a:cubicBezTo>
                <a:cubicBezTo>
                  <a:pt x="1530094" y="2003048"/>
                  <a:pt x="1558929" y="2074428"/>
                  <a:pt x="1595231" y="2232663"/>
                </a:cubicBezTo>
                <a:cubicBezTo>
                  <a:pt x="1641352" y="2433683"/>
                  <a:pt x="1639190" y="2464812"/>
                  <a:pt x="1578478" y="2474440"/>
                </a:cubicBezTo>
                <a:cubicBezTo>
                  <a:pt x="1529519" y="2482206"/>
                  <a:pt x="1519627" y="2496756"/>
                  <a:pt x="1545140" y="2523531"/>
                </a:cubicBezTo>
                <a:cubicBezTo>
                  <a:pt x="1565109" y="2544503"/>
                  <a:pt x="1596229" y="2550861"/>
                  <a:pt x="1614286" y="2537647"/>
                </a:cubicBezTo>
                <a:cubicBezTo>
                  <a:pt x="1632344" y="2524435"/>
                  <a:pt x="1656834" y="2539724"/>
                  <a:pt x="1668767" y="2571595"/>
                </a:cubicBezTo>
                <a:cubicBezTo>
                  <a:pt x="1704863" y="2668007"/>
                  <a:pt x="1751171" y="2993354"/>
                  <a:pt x="1720409" y="2934369"/>
                </a:cubicBezTo>
                <a:cubicBezTo>
                  <a:pt x="1701709" y="2898526"/>
                  <a:pt x="1665125" y="2891192"/>
                  <a:pt x="1614930" y="2913189"/>
                </a:cubicBezTo>
                <a:cubicBezTo>
                  <a:pt x="1572653" y="2931714"/>
                  <a:pt x="1510369" y="2932989"/>
                  <a:pt x="1476544" y="2916017"/>
                </a:cubicBezTo>
                <a:cubicBezTo>
                  <a:pt x="1434053" y="2894693"/>
                  <a:pt x="1426270" y="2880229"/>
                  <a:pt x="1451343" y="2869241"/>
                </a:cubicBezTo>
                <a:cubicBezTo>
                  <a:pt x="1471304" y="2860492"/>
                  <a:pt x="1478104" y="2831506"/>
                  <a:pt x="1466413" y="2804829"/>
                </a:cubicBezTo>
                <a:cubicBezTo>
                  <a:pt x="1436770" y="2737178"/>
                  <a:pt x="1399796" y="2761882"/>
                  <a:pt x="1366388" y="2871795"/>
                </a:cubicBezTo>
                <a:lnTo>
                  <a:pt x="1338038" y="2965239"/>
                </a:lnTo>
                <a:lnTo>
                  <a:pt x="1235900" y="2928987"/>
                </a:lnTo>
                <a:cubicBezTo>
                  <a:pt x="1179738" y="2909043"/>
                  <a:pt x="1110125" y="2903150"/>
                  <a:pt x="1081202" y="2915826"/>
                </a:cubicBezTo>
                <a:cubicBezTo>
                  <a:pt x="1052279" y="2928389"/>
                  <a:pt x="1012996" y="2927987"/>
                  <a:pt x="993908" y="2914812"/>
                </a:cubicBezTo>
                <a:cubicBezTo>
                  <a:pt x="974819" y="2901637"/>
                  <a:pt x="949226" y="2905296"/>
                  <a:pt x="937041" y="2922949"/>
                </a:cubicBezTo>
                <a:cubicBezTo>
                  <a:pt x="900524" y="2975854"/>
                  <a:pt x="769828" y="2974298"/>
                  <a:pt x="746332" y="2920682"/>
                </a:cubicBezTo>
                <a:cubicBezTo>
                  <a:pt x="734254" y="2893222"/>
                  <a:pt x="734039" y="2754083"/>
                  <a:pt x="745782" y="2611545"/>
                </a:cubicBezTo>
                <a:cubicBezTo>
                  <a:pt x="772678" y="2285069"/>
                  <a:pt x="811002" y="2132474"/>
                  <a:pt x="857966" y="2164898"/>
                </a:cubicBezTo>
                <a:cubicBezTo>
                  <a:pt x="897865" y="2192441"/>
                  <a:pt x="945166" y="2143129"/>
                  <a:pt x="924367" y="2095665"/>
                </a:cubicBezTo>
                <a:cubicBezTo>
                  <a:pt x="917034" y="2078925"/>
                  <a:pt x="888656" y="2075070"/>
                  <a:pt x="861319" y="2087049"/>
                </a:cubicBezTo>
                <a:cubicBezTo>
                  <a:pt x="825724" y="2102651"/>
                  <a:pt x="824903" y="2037396"/>
                  <a:pt x="858372" y="1857085"/>
                </a:cubicBezTo>
                <a:cubicBezTo>
                  <a:pt x="906835" y="1596004"/>
                  <a:pt x="950885" y="1522380"/>
                  <a:pt x="975627" y="1661141"/>
                </a:cubicBezTo>
                <a:cubicBezTo>
                  <a:pt x="987383" y="1727077"/>
                  <a:pt x="994576" y="1730853"/>
                  <a:pt x="1015468" y="1682202"/>
                </a:cubicBezTo>
                <a:cubicBezTo>
                  <a:pt x="1054776" y="1590673"/>
                  <a:pt x="1117396" y="1578975"/>
                  <a:pt x="1130361" y="1660747"/>
                </a:cubicBezTo>
                <a:cubicBezTo>
                  <a:pt x="1138307" y="1710843"/>
                  <a:pt x="1157743" y="1725884"/>
                  <a:pt x="1194089" y="1709957"/>
                </a:cubicBezTo>
                <a:cubicBezTo>
                  <a:pt x="1222838" y="1697358"/>
                  <a:pt x="1239967" y="1672505"/>
                  <a:pt x="1232176" y="1654721"/>
                </a:cubicBezTo>
                <a:cubicBezTo>
                  <a:pt x="1224384" y="1636939"/>
                  <a:pt x="1261660" y="1603249"/>
                  <a:pt x="1315007" y="1579868"/>
                </a:cubicBezTo>
                <a:cubicBezTo>
                  <a:pt x="1344697" y="1566855"/>
                  <a:pt x="1366729" y="1559598"/>
                  <a:pt x="1384010" y="1558712"/>
                </a:cubicBezTo>
                <a:close/>
                <a:moveTo>
                  <a:pt x="1354824" y="1641905"/>
                </a:moveTo>
                <a:cubicBezTo>
                  <a:pt x="1353813" y="1641875"/>
                  <a:pt x="1352818" y="1641906"/>
                  <a:pt x="1351829" y="1642001"/>
                </a:cubicBezTo>
                <a:cubicBezTo>
                  <a:pt x="1349576" y="1642225"/>
                  <a:pt x="1347382" y="1642800"/>
                  <a:pt x="1345291" y="1643719"/>
                </a:cubicBezTo>
                <a:cubicBezTo>
                  <a:pt x="1304522" y="1661586"/>
                  <a:pt x="1297450" y="1724846"/>
                  <a:pt x="1334600" y="1739358"/>
                </a:cubicBezTo>
                <a:cubicBezTo>
                  <a:pt x="1386963" y="1759815"/>
                  <a:pt x="1418880" y="1728899"/>
                  <a:pt x="1396968" y="1678896"/>
                </a:cubicBezTo>
                <a:cubicBezTo>
                  <a:pt x="1387379" y="1657019"/>
                  <a:pt x="1369993" y="1642400"/>
                  <a:pt x="1354824" y="1641905"/>
                </a:cubicBezTo>
                <a:close/>
                <a:moveTo>
                  <a:pt x="804069" y="1701699"/>
                </a:moveTo>
                <a:lnTo>
                  <a:pt x="804069" y="1701711"/>
                </a:lnTo>
                <a:cubicBezTo>
                  <a:pt x="805953" y="1701380"/>
                  <a:pt x="807391" y="1702696"/>
                  <a:pt x="808448" y="1705613"/>
                </a:cubicBezTo>
                <a:cubicBezTo>
                  <a:pt x="812029" y="1715300"/>
                  <a:pt x="810959" y="1741986"/>
                  <a:pt x="804630" y="1779512"/>
                </a:cubicBezTo>
                <a:cubicBezTo>
                  <a:pt x="794507" y="1839556"/>
                  <a:pt x="780147" y="1891389"/>
                  <a:pt x="772676" y="1894661"/>
                </a:cubicBezTo>
                <a:cubicBezTo>
                  <a:pt x="749288" y="1904910"/>
                  <a:pt x="769956" y="1747270"/>
                  <a:pt x="797173" y="1707845"/>
                </a:cubicBezTo>
                <a:cubicBezTo>
                  <a:pt x="799866" y="1704017"/>
                  <a:pt x="802187" y="1702009"/>
                  <a:pt x="804069" y="1701700"/>
                </a:cubicBezTo>
                <a:close/>
                <a:moveTo>
                  <a:pt x="1218025" y="1796742"/>
                </a:moveTo>
                <a:cubicBezTo>
                  <a:pt x="1192690" y="1796925"/>
                  <a:pt x="1162261" y="1823940"/>
                  <a:pt x="1148282" y="1859722"/>
                </a:cubicBezTo>
                <a:cubicBezTo>
                  <a:pt x="1118185" y="1936775"/>
                  <a:pt x="1123877" y="1971985"/>
                  <a:pt x="1163555" y="1954598"/>
                </a:cubicBezTo>
                <a:cubicBezTo>
                  <a:pt x="1177939" y="1948296"/>
                  <a:pt x="1207929" y="1911800"/>
                  <a:pt x="1230195" y="1873480"/>
                </a:cubicBezTo>
                <a:cubicBezTo>
                  <a:pt x="1247808" y="1843093"/>
                  <a:pt x="1253561" y="1822705"/>
                  <a:pt x="1247341" y="1810500"/>
                </a:cubicBezTo>
                <a:cubicBezTo>
                  <a:pt x="1243583" y="1803195"/>
                  <a:pt x="1235475" y="1798824"/>
                  <a:pt x="1223012" y="1797064"/>
                </a:cubicBezTo>
                <a:cubicBezTo>
                  <a:pt x="1221374" y="1796832"/>
                  <a:pt x="1219713" y="1796728"/>
                  <a:pt x="1218025" y="1796741"/>
                </a:cubicBezTo>
                <a:close/>
                <a:moveTo>
                  <a:pt x="1357294" y="1798615"/>
                </a:moveTo>
                <a:cubicBezTo>
                  <a:pt x="1351061" y="1798683"/>
                  <a:pt x="1343762" y="1802124"/>
                  <a:pt x="1335996" y="1809140"/>
                </a:cubicBezTo>
                <a:cubicBezTo>
                  <a:pt x="1316065" y="1827148"/>
                  <a:pt x="1301799" y="1863756"/>
                  <a:pt x="1304245" y="1890508"/>
                </a:cubicBezTo>
                <a:cubicBezTo>
                  <a:pt x="1306788" y="1918301"/>
                  <a:pt x="1324179" y="1925124"/>
                  <a:pt x="1344885" y="1906414"/>
                </a:cubicBezTo>
                <a:cubicBezTo>
                  <a:pt x="1364814" y="1888403"/>
                  <a:pt x="1379154" y="1851809"/>
                  <a:pt x="1376708" y="1825058"/>
                </a:cubicBezTo>
                <a:cubicBezTo>
                  <a:pt x="1376051" y="1818133"/>
                  <a:pt x="1374454" y="1812474"/>
                  <a:pt x="1372161" y="1808222"/>
                </a:cubicBezTo>
                <a:cubicBezTo>
                  <a:pt x="1368694" y="1801851"/>
                  <a:pt x="1363515" y="1798615"/>
                  <a:pt x="1357294" y="1798615"/>
                </a:cubicBezTo>
                <a:close/>
                <a:moveTo>
                  <a:pt x="942528" y="1825332"/>
                </a:moveTo>
                <a:cubicBezTo>
                  <a:pt x="912977" y="1826688"/>
                  <a:pt x="892585" y="1847241"/>
                  <a:pt x="904011" y="1873313"/>
                </a:cubicBezTo>
                <a:cubicBezTo>
                  <a:pt x="911344" y="1890049"/>
                  <a:pt x="934533" y="1906199"/>
                  <a:pt x="955569" y="1909171"/>
                </a:cubicBezTo>
                <a:cubicBezTo>
                  <a:pt x="989632" y="1913991"/>
                  <a:pt x="1007360" y="1877019"/>
                  <a:pt x="995935" y="1851142"/>
                </a:cubicBezTo>
                <a:cubicBezTo>
                  <a:pt x="992129" y="1842519"/>
                  <a:pt x="985011" y="1835072"/>
                  <a:pt x="974279" y="1830881"/>
                </a:cubicBezTo>
                <a:cubicBezTo>
                  <a:pt x="963225" y="1826566"/>
                  <a:pt x="952378" y="1824869"/>
                  <a:pt x="942528" y="1825332"/>
                </a:cubicBezTo>
                <a:close/>
                <a:moveTo>
                  <a:pt x="5027312" y="1854854"/>
                </a:moveTo>
                <a:cubicBezTo>
                  <a:pt x="5014325" y="1855062"/>
                  <a:pt x="5002197" y="1860525"/>
                  <a:pt x="4993580" y="1872991"/>
                </a:cubicBezTo>
                <a:cubicBezTo>
                  <a:pt x="4944209" y="1944512"/>
                  <a:pt x="5058842" y="2133548"/>
                  <a:pt x="5180339" y="2181006"/>
                </a:cubicBezTo>
                <a:cubicBezTo>
                  <a:pt x="5243116" y="2205531"/>
                  <a:pt x="5323779" y="2212745"/>
                  <a:pt x="5359605" y="2197044"/>
                </a:cubicBezTo>
                <a:cubicBezTo>
                  <a:pt x="5440195" y="2161725"/>
                  <a:pt x="5630633" y="1929401"/>
                  <a:pt x="5612646" y="1888348"/>
                </a:cubicBezTo>
                <a:cubicBezTo>
                  <a:pt x="5582416" y="1819362"/>
                  <a:pt x="5491263" y="1871390"/>
                  <a:pt x="5447901" y="1982401"/>
                </a:cubicBezTo>
                <a:cubicBezTo>
                  <a:pt x="5391851" y="2125900"/>
                  <a:pt x="5332193" y="2157489"/>
                  <a:pt x="5208415" y="2109136"/>
                </a:cubicBezTo>
                <a:cubicBezTo>
                  <a:pt x="5106989" y="2069518"/>
                  <a:pt x="5068844" y="2013561"/>
                  <a:pt x="5095956" y="1944145"/>
                </a:cubicBezTo>
                <a:cubicBezTo>
                  <a:pt x="5112980" y="1900560"/>
                  <a:pt x="5066271" y="1854237"/>
                  <a:pt x="5027312" y="1854854"/>
                </a:cubicBezTo>
                <a:close/>
                <a:moveTo>
                  <a:pt x="1247974" y="1920495"/>
                </a:moveTo>
                <a:cubicBezTo>
                  <a:pt x="1243431" y="1920641"/>
                  <a:pt x="1238780" y="1921624"/>
                  <a:pt x="1234336" y="1923562"/>
                </a:cubicBezTo>
                <a:cubicBezTo>
                  <a:pt x="1216555" y="1931354"/>
                  <a:pt x="1211984" y="1960416"/>
                  <a:pt x="1224134" y="1988140"/>
                </a:cubicBezTo>
                <a:cubicBezTo>
                  <a:pt x="1236282" y="2015863"/>
                  <a:pt x="1256784" y="2023157"/>
                  <a:pt x="1269750" y="2004369"/>
                </a:cubicBezTo>
                <a:cubicBezTo>
                  <a:pt x="1282717" y="1985587"/>
                  <a:pt x="1287378" y="1956536"/>
                  <a:pt x="1280047" y="1939801"/>
                </a:cubicBezTo>
                <a:cubicBezTo>
                  <a:pt x="1274546" y="1927283"/>
                  <a:pt x="1261602" y="1920030"/>
                  <a:pt x="1247974" y="1920495"/>
                </a:cubicBezTo>
                <a:close/>
                <a:moveTo>
                  <a:pt x="1351471" y="2023914"/>
                </a:moveTo>
                <a:cubicBezTo>
                  <a:pt x="1346438" y="2024012"/>
                  <a:pt x="1341649" y="2024919"/>
                  <a:pt x="1337428" y="2026778"/>
                </a:cubicBezTo>
                <a:cubicBezTo>
                  <a:pt x="1320535" y="2034182"/>
                  <a:pt x="1308348" y="2058160"/>
                  <a:pt x="1310354" y="2080069"/>
                </a:cubicBezTo>
                <a:cubicBezTo>
                  <a:pt x="1312362" y="2101988"/>
                  <a:pt x="1338264" y="2109287"/>
                  <a:pt x="1367902" y="2096297"/>
                </a:cubicBezTo>
                <a:cubicBezTo>
                  <a:pt x="1393837" y="2084931"/>
                  <a:pt x="1406318" y="2065159"/>
                  <a:pt x="1399211" y="2049438"/>
                </a:cubicBezTo>
                <a:cubicBezTo>
                  <a:pt x="1398193" y="2047191"/>
                  <a:pt x="1396814" y="2045065"/>
                  <a:pt x="1394940" y="2043018"/>
                </a:cubicBezTo>
                <a:cubicBezTo>
                  <a:pt x="1383880" y="2030792"/>
                  <a:pt x="1366571" y="2023605"/>
                  <a:pt x="1351471" y="2023914"/>
                </a:cubicBezTo>
                <a:close/>
                <a:moveTo>
                  <a:pt x="1195974" y="2063793"/>
                </a:moveTo>
                <a:cubicBezTo>
                  <a:pt x="1183386" y="2063371"/>
                  <a:pt x="1169335" y="2072046"/>
                  <a:pt x="1156169" y="2091118"/>
                </a:cubicBezTo>
                <a:cubicBezTo>
                  <a:pt x="1124486" y="2137007"/>
                  <a:pt x="1143518" y="2182832"/>
                  <a:pt x="1197406" y="2190457"/>
                </a:cubicBezTo>
                <a:cubicBezTo>
                  <a:pt x="1220163" y="2193677"/>
                  <a:pt x="1237521" y="2168999"/>
                  <a:pt x="1235970" y="2135627"/>
                </a:cubicBezTo>
                <a:cubicBezTo>
                  <a:pt x="1235117" y="2117549"/>
                  <a:pt x="1231892" y="2102591"/>
                  <a:pt x="1227045" y="2091035"/>
                </a:cubicBezTo>
                <a:cubicBezTo>
                  <a:pt x="1219704" y="2073715"/>
                  <a:pt x="1208563" y="2064257"/>
                  <a:pt x="1195974" y="2063793"/>
                </a:cubicBezTo>
                <a:close/>
                <a:moveTo>
                  <a:pt x="1518614" y="2190624"/>
                </a:moveTo>
                <a:cubicBezTo>
                  <a:pt x="1509427" y="2190722"/>
                  <a:pt x="1499229" y="2192898"/>
                  <a:pt x="1489226" y="2197282"/>
                </a:cubicBezTo>
                <a:cubicBezTo>
                  <a:pt x="1439222" y="2219195"/>
                  <a:pt x="1441713" y="2263609"/>
                  <a:pt x="1494082" y="2284068"/>
                </a:cubicBezTo>
                <a:cubicBezTo>
                  <a:pt x="1531220" y="2298574"/>
                  <a:pt x="1568895" y="2247254"/>
                  <a:pt x="1551069" y="2206494"/>
                </a:cubicBezTo>
                <a:cubicBezTo>
                  <a:pt x="1546474" y="2196052"/>
                  <a:pt x="1533911" y="2190393"/>
                  <a:pt x="1518614" y="2190624"/>
                </a:cubicBezTo>
                <a:close/>
                <a:moveTo>
                  <a:pt x="1017627" y="2250728"/>
                </a:moveTo>
                <a:cubicBezTo>
                  <a:pt x="1013499" y="2250606"/>
                  <a:pt x="1008881" y="2251308"/>
                  <a:pt x="1003834" y="2252924"/>
                </a:cubicBezTo>
                <a:cubicBezTo>
                  <a:pt x="990361" y="2257245"/>
                  <a:pt x="981169" y="2280793"/>
                  <a:pt x="983407" y="2305248"/>
                </a:cubicBezTo>
                <a:cubicBezTo>
                  <a:pt x="985647" y="2329711"/>
                  <a:pt x="1002437" y="2336270"/>
                  <a:pt x="1020658" y="2319806"/>
                </a:cubicBezTo>
                <a:cubicBezTo>
                  <a:pt x="1038452" y="2303725"/>
                  <a:pt x="1044352" y="2283735"/>
                  <a:pt x="1040763" y="2269426"/>
                </a:cubicBezTo>
                <a:cubicBezTo>
                  <a:pt x="1038071" y="2258690"/>
                  <a:pt x="1030013" y="2251114"/>
                  <a:pt x="1017627" y="2250728"/>
                </a:cubicBezTo>
                <a:close/>
                <a:moveTo>
                  <a:pt x="1213646" y="2289783"/>
                </a:moveTo>
                <a:cubicBezTo>
                  <a:pt x="1210876" y="2289704"/>
                  <a:pt x="1208081" y="2289779"/>
                  <a:pt x="1205341" y="2290009"/>
                </a:cubicBezTo>
                <a:cubicBezTo>
                  <a:pt x="1183429" y="2292015"/>
                  <a:pt x="1176127" y="2317920"/>
                  <a:pt x="1189113" y="2347560"/>
                </a:cubicBezTo>
                <a:cubicBezTo>
                  <a:pt x="1202101" y="2377193"/>
                  <a:pt x="1226111" y="2389347"/>
                  <a:pt x="1242437" y="2374599"/>
                </a:cubicBezTo>
                <a:cubicBezTo>
                  <a:pt x="1258738" y="2359852"/>
                  <a:pt x="1266066" y="2333978"/>
                  <a:pt x="1258665" y="2317084"/>
                </a:cubicBezTo>
                <a:cubicBezTo>
                  <a:pt x="1252187" y="2302303"/>
                  <a:pt x="1233014" y="2291093"/>
                  <a:pt x="1213646" y="2289890"/>
                </a:cubicBezTo>
                <a:close/>
                <a:moveTo>
                  <a:pt x="1400118" y="2310904"/>
                </a:moveTo>
                <a:cubicBezTo>
                  <a:pt x="1395084" y="2311002"/>
                  <a:pt x="1390309" y="2311921"/>
                  <a:pt x="1386086" y="2313780"/>
                </a:cubicBezTo>
                <a:cubicBezTo>
                  <a:pt x="1369192" y="2321182"/>
                  <a:pt x="1356994" y="2345198"/>
                  <a:pt x="1359001" y="2367106"/>
                </a:cubicBezTo>
                <a:cubicBezTo>
                  <a:pt x="1361008" y="2389018"/>
                  <a:pt x="1386911" y="2396288"/>
                  <a:pt x="1416548" y="2383299"/>
                </a:cubicBezTo>
                <a:cubicBezTo>
                  <a:pt x="1442478" y="2371935"/>
                  <a:pt x="1455012" y="2352197"/>
                  <a:pt x="1447906" y="2336476"/>
                </a:cubicBezTo>
                <a:cubicBezTo>
                  <a:pt x="1446894" y="2334230"/>
                  <a:pt x="1445473" y="2332055"/>
                  <a:pt x="1443598" y="2330008"/>
                </a:cubicBezTo>
                <a:cubicBezTo>
                  <a:pt x="1432539" y="2317774"/>
                  <a:pt x="1415228" y="2310595"/>
                  <a:pt x="1400130" y="2310904"/>
                </a:cubicBezTo>
                <a:close/>
                <a:moveTo>
                  <a:pt x="845867" y="2327490"/>
                </a:moveTo>
                <a:cubicBezTo>
                  <a:pt x="844856" y="2327429"/>
                  <a:pt x="843861" y="2327491"/>
                  <a:pt x="842872" y="2327588"/>
                </a:cubicBezTo>
                <a:cubicBezTo>
                  <a:pt x="840611" y="2327814"/>
                  <a:pt x="838426" y="2328340"/>
                  <a:pt x="836333" y="2329259"/>
                </a:cubicBezTo>
                <a:cubicBezTo>
                  <a:pt x="795565" y="2347125"/>
                  <a:pt x="788456" y="2410419"/>
                  <a:pt x="825607" y="2424934"/>
                </a:cubicBezTo>
                <a:cubicBezTo>
                  <a:pt x="877970" y="2445391"/>
                  <a:pt x="909885" y="2414439"/>
                  <a:pt x="887975" y="2364437"/>
                </a:cubicBezTo>
                <a:cubicBezTo>
                  <a:pt x="878386" y="2342559"/>
                  <a:pt x="861031" y="2327983"/>
                  <a:pt x="845867" y="2327493"/>
                </a:cubicBezTo>
                <a:close/>
                <a:moveTo>
                  <a:pt x="5234677" y="2332442"/>
                </a:moveTo>
                <a:cubicBezTo>
                  <a:pt x="5238346" y="2332381"/>
                  <a:pt x="5242105" y="2332437"/>
                  <a:pt x="5245977" y="2332527"/>
                </a:cubicBezTo>
                <a:lnTo>
                  <a:pt x="5245977" y="2332527"/>
                </a:lnTo>
                <a:cubicBezTo>
                  <a:pt x="5254237" y="2332729"/>
                  <a:pt x="5262969" y="2333152"/>
                  <a:pt x="5272227" y="2333768"/>
                </a:cubicBezTo>
                <a:cubicBezTo>
                  <a:pt x="5334127" y="2337752"/>
                  <a:pt x="5413794" y="2363841"/>
                  <a:pt x="5449249" y="2391725"/>
                </a:cubicBezTo>
                <a:cubicBezTo>
                  <a:pt x="5474004" y="2411191"/>
                  <a:pt x="5494956" y="2441839"/>
                  <a:pt x="5510317" y="2476398"/>
                </a:cubicBezTo>
                <a:cubicBezTo>
                  <a:pt x="5544210" y="2552495"/>
                  <a:pt x="5551524" y="2647546"/>
                  <a:pt x="5514815" y="2683822"/>
                </a:cubicBezTo>
                <a:cubicBezTo>
                  <a:pt x="5482153" y="2716096"/>
                  <a:pt x="5487442" y="2731013"/>
                  <a:pt x="5546161" y="2772003"/>
                </a:cubicBezTo>
                <a:cubicBezTo>
                  <a:pt x="5606071" y="2813832"/>
                  <a:pt x="5611023" y="2831540"/>
                  <a:pt x="5578663" y="2888179"/>
                </a:cubicBezTo>
                <a:cubicBezTo>
                  <a:pt x="5538286" y="2958844"/>
                  <a:pt x="5552699" y="3037485"/>
                  <a:pt x="5602074" y="3015845"/>
                </a:cubicBezTo>
                <a:cubicBezTo>
                  <a:pt x="5618195" y="3008782"/>
                  <a:pt x="5636374" y="3034325"/>
                  <a:pt x="5642440" y="3072597"/>
                </a:cubicBezTo>
                <a:cubicBezTo>
                  <a:pt x="5648999" y="3113971"/>
                  <a:pt x="5632032" y="3143160"/>
                  <a:pt x="5600558" y="3144633"/>
                </a:cubicBezTo>
                <a:cubicBezTo>
                  <a:pt x="5571448" y="3145993"/>
                  <a:pt x="5554644" y="3163192"/>
                  <a:pt x="5563271" y="3182877"/>
                </a:cubicBezTo>
                <a:cubicBezTo>
                  <a:pt x="5571898" y="3202564"/>
                  <a:pt x="5556967" y="3228309"/>
                  <a:pt x="5530053" y="3240106"/>
                </a:cubicBezTo>
                <a:cubicBezTo>
                  <a:pt x="5480827" y="3261672"/>
                  <a:pt x="5449206" y="3262397"/>
                  <a:pt x="5219225" y="3246931"/>
                </a:cubicBezTo>
                <a:cubicBezTo>
                  <a:pt x="5150332" y="3242298"/>
                  <a:pt x="5070734" y="3248695"/>
                  <a:pt x="5042358" y="3261131"/>
                </a:cubicBezTo>
                <a:cubicBezTo>
                  <a:pt x="5013982" y="3273564"/>
                  <a:pt x="4985126" y="3270785"/>
                  <a:pt x="4978188" y="3254950"/>
                </a:cubicBezTo>
                <a:cubicBezTo>
                  <a:pt x="4971248" y="3239112"/>
                  <a:pt x="4994483" y="3051093"/>
                  <a:pt x="5029865" y="2837179"/>
                </a:cubicBezTo>
                <a:cubicBezTo>
                  <a:pt x="5102465" y="2398260"/>
                  <a:pt x="5120943" y="2333500"/>
                  <a:pt x="5234677" y="2332456"/>
                </a:cubicBezTo>
                <a:close/>
                <a:moveTo>
                  <a:pt x="1051968" y="2360615"/>
                </a:moveTo>
                <a:cubicBezTo>
                  <a:pt x="1049199" y="2360536"/>
                  <a:pt x="1046451" y="2360611"/>
                  <a:pt x="1043711" y="2360841"/>
                </a:cubicBezTo>
                <a:cubicBezTo>
                  <a:pt x="1021799" y="2362850"/>
                  <a:pt x="1014495" y="2388753"/>
                  <a:pt x="1027483" y="2418392"/>
                </a:cubicBezTo>
                <a:cubicBezTo>
                  <a:pt x="1040470" y="2448035"/>
                  <a:pt x="1064434" y="2460178"/>
                  <a:pt x="1080759" y="2445431"/>
                </a:cubicBezTo>
                <a:cubicBezTo>
                  <a:pt x="1097060" y="2430685"/>
                  <a:pt x="1104388" y="2404819"/>
                  <a:pt x="1096987" y="2387928"/>
                </a:cubicBezTo>
                <a:cubicBezTo>
                  <a:pt x="1090509" y="2373141"/>
                  <a:pt x="1071338" y="2361925"/>
                  <a:pt x="1051968" y="2360722"/>
                </a:cubicBezTo>
                <a:close/>
                <a:moveTo>
                  <a:pt x="5277644" y="2400732"/>
                </a:moveTo>
                <a:cubicBezTo>
                  <a:pt x="5250660" y="2398754"/>
                  <a:pt x="5221167" y="2432651"/>
                  <a:pt x="5225490" y="2479893"/>
                </a:cubicBezTo>
                <a:cubicBezTo>
                  <a:pt x="5227704" y="2504089"/>
                  <a:pt x="5252566" y="2513736"/>
                  <a:pt x="5280723" y="2501395"/>
                </a:cubicBezTo>
                <a:cubicBezTo>
                  <a:pt x="5308860" y="2489058"/>
                  <a:pt x="5321816" y="2455929"/>
                  <a:pt x="5309479" y="2427772"/>
                </a:cubicBezTo>
                <a:cubicBezTo>
                  <a:pt x="5301660" y="2409928"/>
                  <a:pt x="5289909" y="2401628"/>
                  <a:pt x="5277644" y="2400732"/>
                </a:cubicBezTo>
                <a:close/>
                <a:moveTo>
                  <a:pt x="5407667" y="2424204"/>
                </a:moveTo>
                <a:cubicBezTo>
                  <a:pt x="5364424" y="2426917"/>
                  <a:pt x="5328134" y="2470355"/>
                  <a:pt x="5346086" y="2511323"/>
                </a:cubicBezTo>
                <a:cubicBezTo>
                  <a:pt x="5352959" y="2527009"/>
                  <a:pt x="5378660" y="2542705"/>
                  <a:pt x="5403228" y="2546178"/>
                </a:cubicBezTo>
                <a:cubicBezTo>
                  <a:pt x="5454611" y="2553450"/>
                  <a:pt x="5483776" y="2497849"/>
                  <a:pt x="5468078" y="2459035"/>
                </a:cubicBezTo>
                <a:cubicBezTo>
                  <a:pt x="5462844" y="2446096"/>
                  <a:pt x="5452614" y="2435036"/>
                  <a:pt x="5436578" y="2428762"/>
                </a:cubicBezTo>
                <a:cubicBezTo>
                  <a:pt x="5429870" y="2426137"/>
                  <a:pt x="5423087" y="2424680"/>
                  <a:pt x="5416389" y="2424216"/>
                </a:cubicBezTo>
                <a:cubicBezTo>
                  <a:pt x="5413458" y="2424020"/>
                  <a:pt x="5410550" y="2424020"/>
                  <a:pt x="5407667" y="2424216"/>
                </a:cubicBezTo>
                <a:close/>
                <a:moveTo>
                  <a:pt x="1375908" y="2441363"/>
                </a:moveTo>
                <a:cubicBezTo>
                  <a:pt x="1373134" y="2441485"/>
                  <a:pt x="1370393" y="2442095"/>
                  <a:pt x="1367699" y="2443284"/>
                </a:cubicBezTo>
                <a:cubicBezTo>
                  <a:pt x="1323622" y="2462600"/>
                  <a:pt x="1394738" y="2654551"/>
                  <a:pt x="1448812" y="2662199"/>
                </a:cubicBezTo>
                <a:cubicBezTo>
                  <a:pt x="1490282" y="2668067"/>
                  <a:pt x="1490377" y="2670244"/>
                  <a:pt x="1444195" y="2535009"/>
                </a:cubicBezTo>
                <a:cubicBezTo>
                  <a:pt x="1441310" y="2526467"/>
                  <a:pt x="1438270" y="2518493"/>
                  <a:pt x="1435222" y="2511037"/>
                </a:cubicBezTo>
                <a:cubicBezTo>
                  <a:pt x="1416477" y="2465429"/>
                  <a:pt x="1395345" y="2440545"/>
                  <a:pt x="1375920" y="2441363"/>
                </a:cubicBezTo>
                <a:close/>
                <a:moveTo>
                  <a:pt x="1219826" y="2475144"/>
                </a:moveTo>
                <a:cubicBezTo>
                  <a:pt x="1187874" y="2476989"/>
                  <a:pt x="1145007" y="2505762"/>
                  <a:pt x="1140145" y="2540033"/>
                </a:cubicBezTo>
                <a:cubicBezTo>
                  <a:pt x="1137168" y="2561072"/>
                  <a:pt x="1153516" y="2580934"/>
                  <a:pt x="1176478" y="2584184"/>
                </a:cubicBezTo>
                <a:cubicBezTo>
                  <a:pt x="1225495" y="2591120"/>
                  <a:pt x="1271125" y="2535039"/>
                  <a:pt x="1252054" y="2491384"/>
                </a:cubicBezTo>
                <a:lnTo>
                  <a:pt x="1251993" y="2491384"/>
                </a:lnTo>
                <a:cubicBezTo>
                  <a:pt x="1246575" y="2479081"/>
                  <a:pt x="1234336" y="2474351"/>
                  <a:pt x="1219813" y="2475192"/>
                </a:cubicBezTo>
                <a:close/>
                <a:moveTo>
                  <a:pt x="1004622" y="2500357"/>
                </a:moveTo>
                <a:cubicBezTo>
                  <a:pt x="977645" y="2498358"/>
                  <a:pt x="948182" y="2532205"/>
                  <a:pt x="952503" y="2579446"/>
                </a:cubicBezTo>
                <a:cubicBezTo>
                  <a:pt x="954716" y="2603646"/>
                  <a:pt x="979581" y="2613358"/>
                  <a:pt x="1007736" y="2601020"/>
                </a:cubicBezTo>
                <a:cubicBezTo>
                  <a:pt x="1035909" y="2588681"/>
                  <a:pt x="1048794" y="2555590"/>
                  <a:pt x="1036456" y="2527432"/>
                </a:cubicBezTo>
                <a:cubicBezTo>
                  <a:pt x="1028638" y="2509589"/>
                  <a:pt x="1016883" y="2501254"/>
                  <a:pt x="1004622" y="2500357"/>
                </a:cubicBezTo>
                <a:close/>
                <a:moveTo>
                  <a:pt x="5133852" y="2529664"/>
                </a:moveTo>
                <a:cubicBezTo>
                  <a:pt x="5132789" y="2529664"/>
                  <a:pt x="5131733" y="2529725"/>
                  <a:pt x="5130690" y="2529828"/>
                </a:cubicBezTo>
                <a:cubicBezTo>
                  <a:pt x="5128305" y="2530110"/>
                  <a:pt x="5125970" y="2530723"/>
                  <a:pt x="5123746" y="2531703"/>
                </a:cubicBezTo>
                <a:cubicBezTo>
                  <a:pt x="5105961" y="2539492"/>
                  <a:pt x="5100971" y="2567686"/>
                  <a:pt x="5112661" y="2594360"/>
                </a:cubicBezTo>
                <a:cubicBezTo>
                  <a:pt x="5124350" y="2621029"/>
                  <a:pt x="5148476" y="2636484"/>
                  <a:pt x="5166259" y="2628690"/>
                </a:cubicBezTo>
                <a:cubicBezTo>
                  <a:pt x="5184038" y="2620896"/>
                  <a:pt x="5189033" y="2592656"/>
                  <a:pt x="5177344" y="2565997"/>
                </a:cubicBezTo>
                <a:cubicBezTo>
                  <a:pt x="5167755" y="2544118"/>
                  <a:pt x="5149811" y="2529802"/>
                  <a:pt x="5133852" y="2529662"/>
                </a:cubicBezTo>
                <a:close/>
                <a:moveTo>
                  <a:pt x="803509" y="2585150"/>
                </a:moveTo>
                <a:cubicBezTo>
                  <a:pt x="800739" y="2585070"/>
                  <a:pt x="797956" y="2585150"/>
                  <a:pt x="795216" y="2585388"/>
                </a:cubicBezTo>
                <a:cubicBezTo>
                  <a:pt x="773304" y="2587399"/>
                  <a:pt x="765990" y="2613253"/>
                  <a:pt x="778976" y="2642891"/>
                </a:cubicBezTo>
                <a:cubicBezTo>
                  <a:pt x="791964" y="2672519"/>
                  <a:pt x="815974" y="2684725"/>
                  <a:pt x="832300" y="2669978"/>
                </a:cubicBezTo>
                <a:cubicBezTo>
                  <a:pt x="848601" y="2655230"/>
                  <a:pt x="855929" y="2629323"/>
                  <a:pt x="848528" y="2612427"/>
                </a:cubicBezTo>
                <a:cubicBezTo>
                  <a:pt x="842050" y="2597646"/>
                  <a:pt x="822879" y="2586472"/>
                  <a:pt x="803509" y="2585269"/>
                </a:cubicBezTo>
                <a:close/>
                <a:moveTo>
                  <a:pt x="5416532" y="2600841"/>
                </a:moveTo>
                <a:cubicBezTo>
                  <a:pt x="5397056" y="2601589"/>
                  <a:pt x="5374141" y="2617803"/>
                  <a:pt x="5361550" y="2650039"/>
                </a:cubicBezTo>
                <a:cubicBezTo>
                  <a:pt x="5349451" y="2681017"/>
                  <a:pt x="5359827" y="2698827"/>
                  <a:pt x="5392656" y="2703473"/>
                </a:cubicBezTo>
                <a:cubicBezTo>
                  <a:pt x="5419749" y="2707308"/>
                  <a:pt x="5445594" y="2684916"/>
                  <a:pt x="5450085" y="2653738"/>
                </a:cubicBezTo>
                <a:cubicBezTo>
                  <a:pt x="5451930" y="2640910"/>
                  <a:pt x="5450914" y="2630406"/>
                  <a:pt x="5447865" y="2622201"/>
                </a:cubicBezTo>
                <a:cubicBezTo>
                  <a:pt x="5442884" y="2608885"/>
                  <a:pt x="5432518" y="2601735"/>
                  <a:pt x="5420386" y="2600901"/>
                </a:cubicBezTo>
                <a:lnTo>
                  <a:pt x="5420386" y="2600901"/>
                </a:lnTo>
                <a:cubicBezTo>
                  <a:pt x="5419123" y="2600815"/>
                  <a:pt x="5417843" y="2600791"/>
                  <a:pt x="5416544" y="2600840"/>
                </a:cubicBezTo>
                <a:close/>
                <a:moveTo>
                  <a:pt x="5255164" y="2630649"/>
                </a:moveTo>
                <a:cubicBezTo>
                  <a:pt x="5254101" y="2630649"/>
                  <a:pt x="5253045" y="2630710"/>
                  <a:pt x="5252002" y="2630814"/>
                </a:cubicBezTo>
                <a:lnTo>
                  <a:pt x="5252002" y="2630814"/>
                </a:lnTo>
                <a:cubicBezTo>
                  <a:pt x="5249617" y="2631077"/>
                  <a:pt x="5247294" y="2631672"/>
                  <a:pt x="5245070" y="2632651"/>
                </a:cubicBezTo>
                <a:cubicBezTo>
                  <a:pt x="5227285" y="2640446"/>
                  <a:pt x="5222332" y="2668632"/>
                  <a:pt x="5234021" y="2695309"/>
                </a:cubicBezTo>
                <a:cubicBezTo>
                  <a:pt x="5245710" y="2721977"/>
                  <a:pt x="5269800" y="2737447"/>
                  <a:pt x="5287583" y="2729651"/>
                </a:cubicBezTo>
                <a:cubicBezTo>
                  <a:pt x="5305369" y="2721858"/>
                  <a:pt x="5310357" y="2693668"/>
                  <a:pt x="5298668" y="2666993"/>
                </a:cubicBezTo>
                <a:cubicBezTo>
                  <a:pt x="5289079" y="2645116"/>
                  <a:pt x="5271123" y="2630800"/>
                  <a:pt x="5255164" y="2630659"/>
                </a:cubicBezTo>
                <a:close/>
                <a:moveTo>
                  <a:pt x="1159331" y="2691147"/>
                </a:moveTo>
                <a:cubicBezTo>
                  <a:pt x="1158320" y="2691086"/>
                  <a:pt x="1157325" y="2691147"/>
                  <a:pt x="1156336" y="2691232"/>
                </a:cubicBezTo>
                <a:cubicBezTo>
                  <a:pt x="1154075" y="2691459"/>
                  <a:pt x="1151889" y="2691996"/>
                  <a:pt x="1149798" y="2692915"/>
                </a:cubicBezTo>
                <a:cubicBezTo>
                  <a:pt x="1109031" y="2710780"/>
                  <a:pt x="1101957" y="2774111"/>
                  <a:pt x="1139107" y="2788626"/>
                </a:cubicBezTo>
                <a:cubicBezTo>
                  <a:pt x="1191476" y="2809080"/>
                  <a:pt x="1223385" y="2778085"/>
                  <a:pt x="1201475" y="2728080"/>
                </a:cubicBezTo>
                <a:cubicBezTo>
                  <a:pt x="1191886" y="2706221"/>
                  <a:pt x="1174506" y="2691641"/>
                  <a:pt x="1159331" y="2691148"/>
                </a:cubicBezTo>
                <a:close/>
                <a:moveTo>
                  <a:pt x="1632326" y="2715108"/>
                </a:moveTo>
                <a:cubicBezTo>
                  <a:pt x="1631313" y="2715046"/>
                  <a:pt x="1630308" y="2715109"/>
                  <a:pt x="1629319" y="2715205"/>
                </a:cubicBezTo>
                <a:cubicBezTo>
                  <a:pt x="1627058" y="2715431"/>
                  <a:pt x="1624873" y="2715957"/>
                  <a:pt x="1622780" y="2716877"/>
                </a:cubicBezTo>
                <a:cubicBezTo>
                  <a:pt x="1582012" y="2734741"/>
                  <a:pt x="1574938" y="2798085"/>
                  <a:pt x="1612089" y="2812599"/>
                </a:cubicBezTo>
                <a:cubicBezTo>
                  <a:pt x="1664457" y="2833054"/>
                  <a:pt x="1696415" y="2802055"/>
                  <a:pt x="1674505" y="2752053"/>
                </a:cubicBezTo>
                <a:cubicBezTo>
                  <a:pt x="1664918" y="2730175"/>
                  <a:pt x="1647505" y="2715600"/>
                  <a:pt x="1632326" y="2715110"/>
                </a:cubicBezTo>
                <a:close/>
                <a:moveTo>
                  <a:pt x="1031743" y="2750857"/>
                </a:moveTo>
                <a:cubicBezTo>
                  <a:pt x="1022555" y="2750955"/>
                  <a:pt x="1012394" y="2753132"/>
                  <a:pt x="1002390" y="2757516"/>
                </a:cubicBezTo>
                <a:cubicBezTo>
                  <a:pt x="952391" y="2779427"/>
                  <a:pt x="954925" y="2823842"/>
                  <a:pt x="1007294" y="2844301"/>
                </a:cubicBezTo>
                <a:cubicBezTo>
                  <a:pt x="1044434" y="2858808"/>
                  <a:pt x="1082072" y="2807491"/>
                  <a:pt x="1064246" y="2766728"/>
                </a:cubicBezTo>
                <a:cubicBezTo>
                  <a:pt x="1059650" y="2756288"/>
                  <a:pt x="1047040" y="2750627"/>
                  <a:pt x="1031743" y="2750857"/>
                </a:cubicBezTo>
                <a:close/>
                <a:moveTo>
                  <a:pt x="5132325" y="2772754"/>
                </a:moveTo>
                <a:cubicBezTo>
                  <a:pt x="5105333" y="2770759"/>
                  <a:pt x="5075838" y="2804639"/>
                  <a:pt x="5080158" y="2851879"/>
                </a:cubicBezTo>
                <a:cubicBezTo>
                  <a:pt x="5082373" y="2876071"/>
                  <a:pt x="5107271" y="2885790"/>
                  <a:pt x="5135427" y="2873453"/>
                </a:cubicBezTo>
                <a:cubicBezTo>
                  <a:pt x="5163566" y="2861113"/>
                  <a:pt x="5176521" y="2827986"/>
                  <a:pt x="5164183" y="2799829"/>
                </a:cubicBezTo>
                <a:cubicBezTo>
                  <a:pt x="5156365" y="2781986"/>
                  <a:pt x="5144592" y="2773649"/>
                  <a:pt x="5132325" y="2772754"/>
                </a:cubicBezTo>
                <a:close/>
                <a:moveTo>
                  <a:pt x="888369" y="2775546"/>
                </a:moveTo>
                <a:cubicBezTo>
                  <a:pt x="879095" y="2775454"/>
                  <a:pt x="868899" y="2777510"/>
                  <a:pt x="858897" y="2781894"/>
                </a:cubicBezTo>
                <a:cubicBezTo>
                  <a:pt x="832223" y="2793583"/>
                  <a:pt x="816777" y="2817663"/>
                  <a:pt x="824568" y="2835447"/>
                </a:cubicBezTo>
                <a:cubicBezTo>
                  <a:pt x="832362" y="2853232"/>
                  <a:pt x="860549" y="2858225"/>
                  <a:pt x="887223" y="2846533"/>
                </a:cubicBezTo>
                <a:cubicBezTo>
                  <a:pt x="913897" y="2834844"/>
                  <a:pt x="929344" y="2810717"/>
                  <a:pt x="921551" y="2792932"/>
                </a:cubicBezTo>
                <a:cubicBezTo>
                  <a:pt x="916682" y="2781818"/>
                  <a:pt x="903822" y="2775777"/>
                  <a:pt x="888369" y="2775546"/>
                </a:cubicBezTo>
                <a:close/>
                <a:moveTo>
                  <a:pt x="5456981" y="2816379"/>
                </a:moveTo>
                <a:cubicBezTo>
                  <a:pt x="5456012" y="2816379"/>
                  <a:pt x="5455035" y="2816440"/>
                  <a:pt x="5454046" y="2816544"/>
                </a:cubicBezTo>
                <a:lnTo>
                  <a:pt x="5454046" y="2816483"/>
                </a:lnTo>
                <a:cubicBezTo>
                  <a:pt x="5440204" y="2817930"/>
                  <a:pt x="5425128" y="2830093"/>
                  <a:pt x="5415566" y="2854572"/>
                </a:cubicBezTo>
                <a:cubicBezTo>
                  <a:pt x="5402530" y="2887966"/>
                  <a:pt x="5409874" y="2906310"/>
                  <a:pt x="5437938" y="2910285"/>
                </a:cubicBezTo>
                <a:cubicBezTo>
                  <a:pt x="5460944" y="2913538"/>
                  <a:pt x="5482607" y="2896192"/>
                  <a:pt x="5486071" y="2871719"/>
                </a:cubicBezTo>
                <a:cubicBezTo>
                  <a:pt x="5488310" y="2855924"/>
                  <a:pt x="5486462" y="2843213"/>
                  <a:pt x="5482086" y="2833988"/>
                </a:cubicBezTo>
                <a:cubicBezTo>
                  <a:pt x="5477172" y="2823604"/>
                  <a:pt x="5469028" y="2817599"/>
                  <a:pt x="5459869" y="2816519"/>
                </a:cubicBezTo>
                <a:cubicBezTo>
                  <a:pt x="5458916" y="2816402"/>
                  <a:pt x="5457963" y="2816354"/>
                  <a:pt x="5456993" y="2816354"/>
                </a:cubicBezTo>
                <a:close/>
                <a:moveTo>
                  <a:pt x="4107406" y="2828813"/>
                </a:moveTo>
                <a:cubicBezTo>
                  <a:pt x="4108866" y="2828752"/>
                  <a:pt x="4110268" y="2828746"/>
                  <a:pt x="4111618" y="2828813"/>
                </a:cubicBezTo>
                <a:cubicBezTo>
                  <a:pt x="4122421" y="2829425"/>
                  <a:pt x="4129734" y="2834485"/>
                  <a:pt x="4134110" y="2844218"/>
                </a:cubicBezTo>
                <a:cubicBezTo>
                  <a:pt x="4137035" y="2850687"/>
                  <a:pt x="4138671" y="2859270"/>
                  <a:pt x="4139133" y="2869980"/>
                </a:cubicBezTo>
                <a:cubicBezTo>
                  <a:pt x="4140665" y="2902837"/>
                  <a:pt x="4148884" y="2946920"/>
                  <a:pt x="4157437" y="2967935"/>
                </a:cubicBezTo>
                <a:cubicBezTo>
                  <a:pt x="4174399" y="3009678"/>
                  <a:pt x="4030218" y="2938655"/>
                  <a:pt x="4011557" y="2896065"/>
                </a:cubicBezTo>
                <a:cubicBezTo>
                  <a:pt x="4005254" y="2881679"/>
                  <a:pt x="4030752" y="2856485"/>
                  <a:pt x="4068222" y="2840065"/>
                </a:cubicBezTo>
                <a:cubicBezTo>
                  <a:pt x="4084246" y="2833040"/>
                  <a:pt x="4097186" y="2829231"/>
                  <a:pt x="4107406" y="2828800"/>
                </a:cubicBezTo>
                <a:close/>
                <a:moveTo>
                  <a:pt x="3066105" y="2854003"/>
                </a:moveTo>
                <a:cubicBezTo>
                  <a:pt x="3080184" y="2854326"/>
                  <a:pt x="3100050" y="2860545"/>
                  <a:pt x="3129630" y="2871305"/>
                </a:cubicBezTo>
                <a:cubicBezTo>
                  <a:pt x="3164224" y="2883888"/>
                  <a:pt x="3183566" y="2897491"/>
                  <a:pt x="3187656" y="2912066"/>
                </a:cubicBezTo>
                <a:cubicBezTo>
                  <a:pt x="3194472" y="2936365"/>
                  <a:pt x="3158889" y="2963391"/>
                  <a:pt x="3080972" y="2993232"/>
                </a:cubicBezTo>
                <a:cubicBezTo>
                  <a:pt x="3013531" y="3019063"/>
                  <a:pt x="3002498" y="3002051"/>
                  <a:pt x="3025667" y="2908152"/>
                </a:cubicBezTo>
                <a:cubicBezTo>
                  <a:pt x="3035249" y="2869317"/>
                  <a:pt x="3042636" y="2853462"/>
                  <a:pt x="3066105" y="2854003"/>
                </a:cubicBezTo>
                <a:close/>
                <a:moveTo>
                  <a:pt x="5275377" y="2886698"/>
                </a:moveTo>
                <a:lnTo>
                  <a:pt x="5275377" y="2886759"/>
                </a:lnTo>
                <a:cubicBezTo>
                  <a:pt x="5270346" y="2886857"/>
                  <a:pt x="5265566" y="2887773"/>
                  <a:pt x="5261345" y="2889635"/>
                </a:cubicBezTo>
                <a:cubicBezTo>
                  <a:pt x="5244451" y="2897039"/>
                  <a:pt x="5232253" y="2921007"/>
                  <a:pt x="5234260" y="2942913"/>
                </a:cubicBezTo>
                <a:cubicBezTo>
                  <a:pt x="5236267" y="2964834"/>
                  <a:pt x="5262134" y="2972141"/>
                  <a:pt x="5291772" y="2959154"/>
                </a:cubicBezTo>
                <a:cubicBezTo>
                  <a:pt x="5317703" y="2947788"/>
                  <a:pt x="5330273" y="2928004"/>
                  <a:pt x="5323165" y="2912282"/>
                </a:cubicBezTo>
                <a:lnTo>
                  <a:pt x="5323103" y="2912282"/>
                </a:lnTo>
                <a:cubicBezTo>
                  <a:pt x="5322085" y="2910045"/>
                  <a:pt x="5320707" y="2907837"/>
                  <a:pt x="5318832" y="2905791"/>
                </a:cubicBezTo>
                <a:cubicBezTo>
                  <a:pt x="5307772" y="2893595"/>
                  <a:pt x="5290458" y="2886414"/>
                  <a:pt x="5275364" y="2886722"/>
                </a:cubicBezTo>
                <a:close/>
                <a:moveTo>
                  <a:pt x="5442711" y="3057369"/>
                </a:moveTo>
                <a:cubicBezTo>
                  <a:pt x="5439950" y="3057290"/>
                  <a:pt x="5437158" y="3057365"/>
                  <a:pt x="5434418" y="3057595"/>
                </a:cubicBezTo>
                <a:cubicBezTo>
                  <a:pt x="5412506" y="3059603"/>
                  <a:pt x="5405203" y="3085471"/>
                  <a:pt x="5418191" y="3115111"/>
                </a:cubicBezTo>
                <a:cubicBezTo>
                  <a:pt x="5431178" y="3144738"/>
                  <a:pt x="5455190" y="3156934"/>
                  <a:pt x="5471514" y="3142185"/>
                </a:cubicBezTo>
                <a:cubicBezTo>
                  <a:pt x="5487867" y="3127440"/>
                  <a:pt x="5495107" y="3101575"/>
                  <a:pt x="5487706" y="3084682"/>
                </a:cubicBezTo>
                <a:cubicBezTo>
                  <a:pt x="5481229" y="3069900"/>
                  <a:pt x="5462072" y="3058703"/>
                  <a:pt x="5442711" y="3057476"/>
                </a:cubicBezTo>
                <a:close/>
                <a:moveTo>
                  <a:pt x="5091923" y="3086091"/>
                </a:moveTo>
                <a:cubicBezTo>
                  <a:pt x="5087813" y="3086268"/>
                  <a:pt x="5083447" y="3087171"/>
                  <a:pt x="5078846" y="3088907"/>
                </a:cubicBezTo>
                <a:cubicBezTo>
                  <a:pt x="5060653" y="3095761"/>
                  <a:pt x="5051402" y="3127861"/>
                  <a:pt x="5058263" y="3160216"/>
                </a:cubicBezTo>
                <a:cubicBezTo>
                  <a:pt x="5066056" y="3196988"/>
                  <a:pt x="5084615" y="3206453"/>
                  <a:pt x="5107841" y="3185465"/>
                </a:cubicBezTo>
                <a:cubicBezTo>
                  <a:pt x="5129337" y="3166042"/>
                  <a:pt x="5134382" y="3137267"/>
                  <a:pt x="5127898" y="3115672"/>
                </a:cubicBezTo>
                <a:cubicBezTo>
                  <a:pt x="5123036" y="3099481"/>
                  <a:pt x="5111684" y="3087317"/>
                  <a:pt x="5095956" y="3086150"/>
                </a:cubicBezTo>
                <a:cubicBezTo>
                  <a:pt x="5094645" y="3086053"/>
                  <a:pt x="5093294" y="3086034"/>
                  <a:pt x="5091923" y="3086089"/>
                </a:cubicBezTo>
                <a:close/>
                <a:moveTo>
                  <a:pt x="5256787" y="3129024"/>
                </a:moveTo>
                <a:cubicBezTo>
                  <a:pt x="5238148" y="3128191"/>
                  <a:pt x="5219647" y="3151188"/>
                  <a:pt x="5222650" y="3184033"/>
                </a:cubicBezTo>
                <a:cubicBezTo>
                  <a:pt x="5224888" y="3208489"/>
                  <a:pt x="5241644" y="3215005"/>
                  <a:pt x="5259866" y="3198543"/>
                </a:cubicBezTo>
                <a:cubicBezTo>
                  <a:pt x="5278084" y="3182078"/>
                  <a:pt x="5287257" y="3158566"/>
                  <a:pt x="5280281" y="3146255"/>
                </a:cubicBezTo>
                <a:cubicBezTo>
                  <a:pt x="5273738" y="3134720"/>
                  <a:pt x="5265259" y="3129410"/>
                  <a:pt x="5256787" y="3129024"/>
                </a:cubicBezTo>
                <a:close/>
                <a:moveTo>
                  <a:pt x="844149" y="4034968"/>
                </a:moveTo>
                <a:cubicBezTo>
                  <a:pt x="857744" y="4035285"/>
                  <a:pt x="878558" y="4047237"/>
                  <a:pt x="914094" y="4068868"/>
                </a:cubicBezTo>
                <a:cubicBezTo>
                  <a:pt x="956102" y="4094440"/>
                  <a:pt x="980922" y="4118413"/>
                  <a:pt x="988478" y="4140416"/>
                </a:cubicBezTo>
                <a:cubicBezTo>
                  <a:pt x="998192" y="4168706"/>
                  <a:pt x="979403" y="4193691"/>
                  <a:pt x="931968" y="4214481"/>
                </a:cubicBezTo>
                <a:cubicBezTo>
                  <a:pt x="827317" y="4260342"/>
                  <a:pt x="784610" y="4218059"/>
                  <a:pt x="811801" y="4095514"/>
                </a:cubicBezTo>
                <a:cubicBezTo>
                  <a:pt x="821154" y="4053364"/>
                  <a:pt x="826670" y="4034582"/>
                  <a:pt x="844149" y="4034968"/>
                </a:cubicBezTo>
                <a:close/>
                <a:moveTo>
                  <a:pt x="4972675" y="4046853"/>
                </a:moveTo>
                <a:cubicBezTo>
                  <a:pt x="4986865" y="4046590"/>
                  <a:pt x="5003555" y="4050376"/>
                  <a:pt x="5019341" y="4058296"/>
                </a:cubicBezTo>
                <a:cubicBezTo>
                  <a:pt x="5035320" y="4066313"/>
                  <a:pt x="5045806" y="4076876"/>
                  <a:pt x="5051247" y="4088056"/>
                </a:cubicBezTo>
                <a:cubicBezTo>
                  <a:pt x="5067698" y="4121551"/>
                  <a:pt x="5039939" y="4160539"/>
                  <a:pt x="4986242" y="4152945"/>
                </a:cubicBezTo>
                <a:cubicBezTo>
                  <a:pt x="4935370" y="4145745"/>
                  <a:pt x="4913230" y="4100085"/>
                  <a:pt x="4941056" y="4059776"/>
                </a:cubicBezTo>
                <a:cubicBezTo>
                  <a:pt x="4946804" y="4051446"/>
                  <a:pt x="4958485" y="4047084"/>
                  <a:pt x="4972675" y="4046853"/>
                </a:cubicBezTo>
                <a:close/>
                <a:moveTo>
                  <a:pt x="1469156" y="4100895"/>
                </a:moveTo>
                <a:cubicBezTo>
                  <a:pt x="1484462" y="4100712"/>
                  <a:pt x="1497028" y="4106268"/>
                  <a:pt x="1501611" y="4116730"/>
                </a:cubicBezTo>
                <a:cubicBezTo>
                  <a:pt x="1519476" y="4157500"/>
                  <a:pt x="1481822" y="4208814"/>
                  <a:pt x="1444672" y="4194303"/>
                </a:cubicBezTo>
                <a:cubicBezTo>
                  <a:pt x="1392315" y="4173844"/>
                  <a:pt x="1389804" y="4129467"/>
                  <a:pt x="1439804" y="4107554"/>
                </a:cubicBezTo>
                <a:cubicBezTo>
                  <a:pt x="1449806" y="4103170"/>
                  <a:pt x="1459972" y="4101126"/>
                  <a:pt x="1469156" y="4100895"/>
                </a:cubicBezTo>
                <a:close/>
                <a:moveTo>
                  <a:pt x="5494997" y="4107780"/>
                </a:moveTo>
                <a:cubicBezTo>
                  <a:pt x="5501992" y="4107780"/>
                  <a:pt x="5507207" y="4109766"/>
                  <a:pt x="5508921" y="4113687"/>
                </a:cubicBezTo>
                <a:cubicBezTo>
                  <a:pt x="5512358" y="4121532"/>
                  <a:pt x="5504573" y="4143325"/>
                  <a:pt x="5491608" y="4162109"/>
                </a:cubicBezTo>
                <a:cubicBezTo>
                  <a:pt x="5478641" y="4180975"/>
                  <a:pt x="5461260" y="4180940"/>
                  <a:pt x="5453008" y="4162109"/>
                </a:cubicBezTo>
                <a:cubicBezTo>
                  <a:pt x="5444756" y="4143278"/>
                  <a:pt x="5452574" y="4121471"/>
                  <a:pt x="5470357" y="4113687"/>
                </a:cubicBezTo>
                <a:cubicBezTo>
                  <a:pt x="5479249" y="4109789"/>
                  <a:pt x="5487997" y="4107852"/>
                  <a:pt x="5494997" y="4107864"/>
                </a:cubicBezTo>
                <a:close/>
              </a:path>
            </a:pathLst>
          </a:custGeom>
          <a:solidFill>
            <a:srgbClr val="000000"/>
          </a:solidFill>
          <a:ln w="3529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680D435-C9A8-DF3D-4049-A03ED2B40676}"/>
              </a:ext>
            </a:extLst>
          </p:cNvPr>
          <p:cNvSpPr/>
          <p:nvPr/>
        </p:nvSpPr>
        <p:spPr>
          <a:xfrm>
            <a:off x="1832293" y="4474644"/>
            <a:ext cx="33794" cy="24682"/>
          </a:xfrm>
          <a:custGeom>
            <a:avLst/>
            <a:gdLst>
              <a:gd name="connsiteX0" fmla="*/ 20016 w 69389"/>
              <a:gd name="connsiteY0" fmla="*/ 50235 h 50679"/>
              <a:gd name="connsiteX1" fmla="*/ 1497 w 69389"/>
              <a:gd name="connsiteY1" fmla="*/ 28150 h 50679"/>
              <a:gd name="connsiteX2" fmla="*/ 67146 w 69389"/>
              <a:gd name="connsiteY2" fmla="*/ 8025 h 50679"/>
              <a:gd name="connsiteX3" fmla="*/ 20016 w 69389"/>
              <a:gd name="connsiteY3" fmla="*/ 50235 h 5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89" h="50679">
                <a:moveTo>
                  <a:pt x="20016" y="50235"/>
                </a:moveTo>
                <a:cubicBezTo>
                  <a:pt x="943" y="46768"/>
                  <a:pt x="-2543" y="42609"/>
                  <a:pt x="1497" y="28150"/>
                </a:cubicBezTo>
                <a:cubicBezTo>
                  <a:pt x="8120" y="4453"/>
                  <a:pt x="54772" y="-9848"/>
                  <a:pt x="67146" y="8025"/>
                </a:cubicBezTo>
                <a:cubicBezTo>
                  <a:pt x="78455" y="24363"/>
                  <a:pt x="44580" y="54702"/>
                  <a:pt x="20016" y="50235"/>
                </a:cubicBezTo>
                <a:close/>
              </a:path>
            </a:pathLst>
          </a:custGeom>
          <a:solidFill>
            <a:srgbClr val="000000"/>
          </a:solidFill>
          <a:ln w="542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F11E251-98D5-0244-36F1-C09B66CA061B}"/>
              </a:ext>
            </a:extLst>
          </p:cNvPr>
          <p:cNvSpPr/>
          <p:nvPr/>
        </p:nvSpPr>
        <p:spPr>
          <a:xfrm>
            <a:off x="1904793" y="4471089"/>
            <a:ext cx="35850" cy="22321"/>
          </a:xfrm>
          <a:custGeom>
            <a:avLst/>
            <a:gdLst>
              <a:gd name="connsiteX0" fmla="*/ 10837 w 73611"/>
              <a:gd name="connsiteY0" fmla="*/ 35247 h 45832"/>
              <a:gd name="connsiteX1" fmla="*/ 8182 w 73611"/>
              <a:gd name="connsiteY1" fmla="*/ 6548 h 45832"/>
              <a:gd name="connsiteX2" fmla="*/ 73612 w 73611"/>
              <a:gd name="connsiteY2" fmla="*/ 27371 h 45832"/>
              <a:gd name="connsiteX3" fmla="*/ 10837 w 73611"/>
              <a:gd name="connsiteY3" fmla="*/ 35247 h 4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611" h="45832">
                <a:moveTo>
                  <a:pt x="10837" y="35247"/>
                </a:moveTo>
                <a:cubicBezTo>
                  <a:pt x="-2871" y="21540"/>
                  <a:pt x="-3370" y="16136"/>
                  <a:pt x="8182" y="6548"/>
                </a:cubicBezTo>
                <a:cubicBezTo>
                  <a:pt x="27115" y="-9166"/>
                  <a:pt x="73612" y="5631"/>
                  <a:pt x="73612" y="27371"/>
                </a:cubicBezTo>
                <a:cubicBezTo>
                  <a:pt x="73612" y="47241"/>
                  <a:pt x="28491" y="52903"/>
                  <a:pt x="10837" y="35247"/>
                </a:cubicBezTo>
                <a:close/>
              </a:path>
            </a:pathLst>
          </a:custGeom>
          <a:solidFill>
            <a:srgbClr val="000000"/>
          </a:solidFill>
          <a:ln w="542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7F8AE1C-2039-B728-DDA8-E7F5A6510E50}"/>
              </a:ext>
            </a:extLst>
          </p:cNvPr>
          <p:cNvSpPr/>
          <p:nvPr/>
        </p:nvSpPr>
        <p:spPr>
          <a:xfrm>
            <a:off x="4092276" y="4546202"/>
            <a:ext cx="33794" cy="24682"/>
          </a:xfrm>
          <a:custGeom>
            <a:avLst/>
            <a:gdLst>
              <a:gd name="connsiteX0" fmla="*/ 20016 w 69389"/>
              <a:gd name="connsiteY0" fmla="*/ 50236 h 50679"/>
              <a:gd name="connsiteX1" fmla="*/ 1498 w 69389"/>
              <a:gd name="connsiteY1" fmla="*/ 28150 h 50679"/>
              <a:gd name="connsiteX2" fmla="*/ 67146 w 69389"/>
              <a:gd name="connsiteY2" fmla="*/ 8026 h 50679"/>
              <a:gd name="connsiteX3" fmla="*/ 20016 w 69389"/>
              <a:gd name="connsiteY3" fmla="*/ 50236 h 5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89" h="50679">
                <a:moveTo>
                  <a:pt x="20016" y="50236"/>
                </a:moveTo>
                <a:cubicBezTo>
                  <a:pt x="943" y="46767"/>
                  <a:pt x="-2544" y="42609"/>
                  <a:pt x="1498" y="28150"/>
                </a:cubicBezTo>
                <a:cubicBezTo>
                  <a:pt x="8120" y="4453"/>
                  <a:pt x="54772" y="-9848"/>
                  <a:pt x="67146" y="8026"/>
                </a:cubicBezTo>
                <a:cubicBezTo>
                  <a:pt x="78455" y="24363"/>
                  <a:pt x="44580" y="54702"/>
                  <a:pt x="20016" y="50236"/>
                </a:cubicBezTo>
                <a:close/>
              </a:path>
            </a:pathLst>
          </a:custGeom>
          <a:solidFill>
            <a:srgbClr val="000000"/>
          </a:solidFill>
          <a:ln w="542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57E8961-E21A-CD89-68D3-A77933FE6CB1}"/>
              </a:ext>
            </a:extLst>
          </p:cNvPr>
          <p:cNvSpPr/>
          <p:nvPr/>
        </p:nvSpPr>
        <p:spPr>
          <a:xfrm>
            <a:off x="4164776" y="4542646"/>
            <a:ext cx="35850" cy="22321"/>
          </a:xfrm>
          <a:custGeom>
            <a:avLst/>
            <a:gdLst>
              <a:gd name="connsiteX0" fmla="*/ 10837 w 73611"/>
              <a:gd name="connsiteY0" fmla="*/ 35247 h 45832"/>
              <a:gd name="connsiteX1" fmla="*/ 8181 w 73611"/>
              <a:gd name="connsiteY1" fmla="*/ 6548 h 45832"/>
              <a:gd name="connsiteX2" fmla="*/ 73612 w 73611"/>
              <a:gd name="connsiteY2" fmla="*/ 27370 h 45832"/>
              <a:gd name="connsiteX3" fmla="*/ 10837 w 73611"/>
              <a:gd name="connsiteY3" fmla="*/ 35247 h 4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611" h="45832">
                <a:moveTo>
                  <a:pt x="10837" y="35247"/>
                </a:moveTo>
                <a:cubicBezTo>
                  <a:pt x="-2871" y="21540"/>
                  <a:pt x="-3370" y="16136"/>
                  <a:pt x="8181" y="6548"/>
                </a:cubicBezTo>
                <a:cubicBezTo>
                  <a:pt x="27115" y="-9166"/>
                  <a:pt x="73612" y="5631"/>
                  <a:pt x="73612" y="27370"/>
                </a:cubicBezTo>
                <a:cubicBezTo>
                  <a:pt x="73612" y="47241"/>
                  <a:pt x="28491" y="52903"/>
                  <a:pt x="10837" y="35247"/>
                </a:cubicBezTo>
                <a:close/>
              </a:path>
            </a:pathLst>
          </a:custGeom>
          <a:solidFill>
            <a:srgbClr val="000000"/>
          </a:solidFill>
          <a:ln w="542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9F14141A-47D5-75CE-539A-53751113D088}"/>
              </a:ext>
            </a:extLst>
          </p:cNvPr>
          <p:cNvSpPr/>
          <p:nvPr/>
        </p:nvSpPr>
        <p:spPr>
          <a:xfrm>
            <a:off x="10499140" y="4660195"/>
            <a:ext cx="33795" cy="24682"/>
          </a:xfrm>
          <a:custGeom>
            <a:avLst/>
            <a:gdLst>
              <a:gd name="connsiteX0" fmla="*/ 20015 w 69390"/>
              <a:gd name="connsiteY0" fmla="*/ 50236 h 50679"/>
              <a:gd name="connsiteX1" fmla="*/ 1497 w 69390"/>
              <a:gd name="connsiteY1" fmla="*/ 28150 h 50679"/>
              <a:gd name="connsiteX2" fmla="*/ 67146 w 69390"/>
              <a:gd name="connsiteY2" fmla="*/ 8025 h 50679"/>
              <a:gd name="connsiteX3" fmla="*/ 20015 w 69390"/>
              <a:gd name="connsiteY3" fmla="*/ 50236 h 5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90" h="50679">
                <a:moveTo>
                  <a:pt x="20015" y="50236"/>
                </a:moveTo>
                <a:cubicBezTo>
                  <a:pt x="943" y="46767"/>
                  <a:pt x="-2543" y="42609"/>
                  <a:pt x="1497" y="28150"/>
                </a:cubicBezTo>
                <a:cubicBezTo>
                  <a:pt x="8119" y="4453"/>
                  <a:pt x="54772" y="-9848"/>
                  <a:pt x="67146" y="8025"/>
                </a:cubicBezTo>
                <a:cubicBezTo>
                  <a:pt x="78455" y="24363"/>
                  <a:pt x="44579" y="54702"/>
                  <a:pt x="20015" y="50236"/>
                </a:cubicBezTo>
                <a:close/>
              </a:path>
            </a:pathLst>
          </a:custGeom>
          <a:solidFill>
            <a:srgbClr val="000000"/>
          </a:solidFill>
          <a:ln w="542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70C0A9F-E0C3-E104-F367-4480A8543333}"/>
              </a:ext>
            </a:extLst>
          </p:cNvPr>
          <p:cNvSpPr/>
          <p:nvPr/>
        </p:nvSpPr>
        <p:spPr>
          <a:xfrm>
            <a:off x="10571640" y="4656640"/>
            <a:ext cx="35851" cy="22321"/>
          </a:xfrm>
          <a:custGeom>
            <a:avLst/>
            <a:gdLst>
              <a:gd name="connsiteX0" fmla="*/ 10837 w 73612"/>
              <a:gd name="connsiteY0" fmla="*/ 35247 h 45832"/>
              <a:gd name="connsiteX1" fmla="*/ 8182 w 73612"/>
              <a:gd name="connsiteY1" fmla="*/ 6548 h 45832"/>
              <a:gd name="connsiteX2" fmla="*/ 73612 w 73612"/>
              <a:gd name="connsiteY2" fmla="*/ 27370 h 45832"/>
              <a:gd name="connsiteX3" fmla="*/ 10837 w 73612"/>
              <a:gd name="connsiteY3" fmla="*/ 35247 h 4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612" h="45832">
                <a:moveTo>
                  <a:pt x="10837" y="35247"/>
                </a:moveTo>
                <a:cubicBezTo>
                  <a:pt x="-2871" y="21540"/>
                  <a:pt x="-3370" y="16135"/>
                  <a:pt x="8182" y="6548"/>
                </a:cubicBezTo>
                <a:cubicBezTo>
                  <a:pt x="27114" y="-9166"/>
                  <a:pt x="73612" y="5631"/>
                  <a:pt x="73612" y="27370"/>
                </a:cubicBezTo>
                <a:cubicBezTo>
                  <a:pt x="73612" y="47241"/>
                  <a:pt x="28491" y="52903"/>
                  <a:pt x="10837" y="35247"/>
                </a:cubicBezTo>
                <a:close/>
              </a:path>
            </a:pathLst>
          </a:custGeom>
          <a:solidFill>
            <a:srgbClr val="000000"/>
          </a:solidFill>
          <a:ln w="542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98F0981A-D588-01E3-6466-0336B93133A9}"/>
              </a:ext>
            </a:extLst>
          </p:cNvPr>
          <p:cNvSpPr/>
          <p:nvPr/>
        </p:nvSpPr>
        <p:spPr>
          <a:xfrm>
            <a:off x="1875422" y="1802509"/>
            <a:ext cx="33794" cy="24682"/>
          </a:xfrm>
          <a:custGeom>
            <a:avLst/>
            <a:gdLst>
              <a:gd name="connsiteX0" fmla="*/ 20016 w 69389"/>
              <a:gd name="connsiteY0" fmla="*/ 50235 h 50679"/>
              <a:gd name="connsiteX1" fmla="*/ 1497 w 69389"/>
              <a:gd name="connsiteY1" fmla="*/ 28150 h 50679"/>
              <a:gd name="connsiteX2" fmla="*/ 67146 w 69389"/>
              <a:gd name="connsiteY2" fmla="*/ 8026 h 50679"/>
              <a:gd name="connsiteX3" fmla="*/ 20016 w 69389"/>
              <a:gd name="connsiteY3" fmla="*/ 50235 h 5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89" h="50679">
                <a:moveTo>
                  <a:pt x="20016" y="50235"/>
                </a:moveTo>
                <a:cubicBezTo>
                  <a:pt x="943" y="46768"/>
                  <a:pt x="-2543" y="42609"/>
                  <a:pt x="1497" y="28150"/>
                </a:cubicBezTo>
                <a:cubicBezTo>
                  <a:pt x="8120" y="4453"/>
                  <a:pt x="54772" y="-9848"/>
                  <a:pt x="67146" y="8026"/>
                </a:cubicBezTo>
                <a:cubicBezTo>
                  <a:pt x="78455" y="24363"/>
                  <a:pt x="44580" y="54702"/>
                  <a:pt x="20016" y="50235"/>
                </a:cubicBezTo>
                <a:close/>
              </a:path>
            </a:pathLst>
          </a:custGeom>
          <a:solidFill>
            <a:srgbClr val="000000"/>
          </a:solidFill>
          <a:ln w="542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784819F-BB06-D791-4D9F-9A7724F66193}"/>
              </a:ext>
            </a:extLst>
          </p:cNvPr>
          <p:cNvSpPr/>
          <p:nvPr/>
        </p:nvSpPr>
        <p:spPr>
          <a:xfrm>
            <a:off x="1947922" y="1798953"/>
            <a:ext cx="35850" cy="22321"/>
          </a:xfrm>
          <a:custGeom>
            <a:avLst/>
            <a:gdLst>
              <a:gd name="connsiteX0" fmla="*/ 10837 w 73611"/>
              <a:gd name="connsiteY0" fmla="*/ 35247 h 45832"/>
              <a:gd name="connsiteX1" fmla="*/ 8181 w 73611"/>
              <a:gd name="connsiteY1" fmla="*/ 6548 h 45832"/>
              <a:gd name="connsiteX2" fmla="*/ 73612 w 73611"/>
              <a:gd name="connsiteY2" fmla="*/ 27371 h 45832"/>
              <a:gd name="connsiteX3" fmla="*/ 10837 w 73611"/>
              <a:gd name="connsiteY3" fmla="*/ 35247 h 4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611" h="45832">
                <a:moveTo>
                  <a:pt x="10837" y="35247"/>
                </a:moveTo>
                <a:cubicBezTo>
                  <a:pt x="-2871" y="21540"/>
                  <a:pt x="-3370" y="16136"/>
                  <a:pt x="8181" y="6548"/>
                </a:cubicBezTo>
                <a:cubicBezTo>
                  <a:pt x="27115" y="-9166"/>
                  <a:pt x="73612" y="5631"/>
                  <a:pt x="73612" y="27371"/>
                </a:cubicBezTo>
                <a:cubicBezTo>
                  <a:pt x="73612" y="47241"/>
                  <a:pt x="28491" y="52903"/>
                  <a:pt x="10837" y="35247"/>
                </a:cubicBezTo>
                <a:close/>
              </a:path>
            </a:pathLst>
          </a:custGeom>
          <a:solidFill>
            <a:srgbClr val="000000"/>
          </a:solidFill>
          <a:ln w="542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397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图形 1">
            <a:extLst>
              <a:ext uri="{FF2B5EF4-FFF2-40B4-BE49-F238E27FC236}">
                <a16:creationId xmlns:a16="http://schemas.microsoft.com/office/drawing/2014/main" id="{B6F5F482-BE48-75A7-88F0-E090C0A47CC1}"/>
              </a:ext>
            </a:extLst>
          </p:cNvPr>
          <p:cNvGrpSpPr/>
          <p:nvPr/>
        </p:nvGrpSpPr>
        <p:grpSpPr>
          <a:xfrm>
            <a:off x="6557875" y="794510"/>
            <a:ext cx="3352370" cy="2140652"/>
            <a:chOff x="2476930" y="1396974"/>
            <a:chExt cx="6832762" cy="4363053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DAA9508-6A20-6E5E-1088-4A8B9971E577}"/>
                </a:ext>
              </a:extLst>
            </p:cNvPr>
            <p:cNvSpPr/>
            <p:nvPr/>
          </p:nvSpPr>
          <p:spPr>
            <a:xfrm rot="-5436957">
              <a:off x="7850469" y="3996828"/>
              <a:ext cx="1575450" cy="1320778"/>
            </a:xfrm>
            <a:custGeom>
              <a:avLst/>
              <a:gdLst>
                <a:gd name="connsiteX0" fmla="*/ 518 w 1575450"/>
                <a:gd name="connsiteY0" fmla="*/ 248831 h 1320778"/>
                <a:gd name="connsiteX1" fmla="*/ 461775 w 1575450"/>
                <a:gd name="connsiteY1" fmla="*/ 1210759 h 1320778"/>
                <a:gd name="connsiteX2" fmla="*/ 1575912 w 1575450"/>
                <a:gd name="connsiteY2" fmla="*/ 1224758 h 1320778"/>
                <a:gd name="connsiteX3" fmla="*/ 865663 w 1575450"/>
                <a:gd name="connsiteY3" fmla="*/ 812793 h 1320778"/>
                <a:gd name="connsiteX4" fmla="*/ 1028968 w 1575450"/>
                <a:gd name="connsiteY4" fmla="*/ -288 h 1320778"/>
                <a:gd name="connsiteX5" fmla="*/ 461 w 1575450"/>
                <a:gd name="connsiteY5" fmla="*/ 248867 h 132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5450" h="1320778">
                  <a:moveTo>
                    <a:pt x="518" y="248831"/>
                  </a:moveTo>
                  <a:cubicBezTo>
                    <a:pt x="65804" y="840780"/>
                    <a:pt x="260198" y="1097097"/>
                    <a:pt x="461775" y="1210759"/>
                  </a:cubicBezTo>
                  <a:cubicBezTo>
                    <a:pt x="663352" y="1324420"/>
                    <a:pt x="963903" y="1380589"/>
                    <a:pt x="1575912" y="1224758"/>
                  </a:cubicBezTo>
                  <a:cubicBezTo>
                    <a:pt x="1227221" y="1133215"/>
                    <a:pt x="1180178" y="1114239"/>
                    <a:pt x="865663" y="812793"/>
                  </a:cubicBezTo>
                  <a:cubicBezTo>
                    <a:pt x="741124" y="533635"/>
                    <a:pt x="769194" y="261401"/>
                    <a:pt x="1028968" y="-288"/>
                  </a:cubicBezTo>
                  <a:lnTo>
                    <a:pt x="461" y="248867"/>
                  </a:lnTo>
                  <a:close/>
                </a:path>
              </a:pathLst>
            </a:custGeom>
            <a:solidFill>
              <a:srgbClr val="000000"/>
            </a:solidFill>
            <a:ln w="1045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1">
              <a:extLst>
                <a:ext uri="{FF2B5EF4-FFF2-40B4-BE49-F238E27FC236}">
                  <a16:creationId xmlns:a16="http://schemas.microsoft.com/office/drawing/2014/main" id="{6D3FABE8-418F-0253-0BCB-80D083767D5E}"/>
                </a:ext>
              </a:extLst>
            </p:cNvPr>
            <p:cNvGrpSpPr/>
            <p:nvPr/>
          </p:nvGrpSpPr>
          <p:grpSpPr>
            <a:xfrm>
              <a:off x="5945671" y="3044907"/>
              <a:ext cx="2420298" cy="2425631"/>
              <a:chOff x="5945671" y="3044907"/>
              <a:chExt cx="2420298" cy="2425631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F752C9D3-8EA7-80AD-3393-2D7DEF2FE9E7}"/>
                  </a:ext>
                </a:extLst>
              </p:cNvPr>
              <p:cNvSpPr/>
              <p:nvPr/>
            </p:nvSpPr>
            <p:spPr>
              <a:xfrm rot="-5436957">
                <a:off x="5955807" y="3060404"/>
                <a:ext cx="2400027" cy="2394636"/>
              </a:xfrm>
              <a:custGeom>
                <a:avLst/>
                <a:gdLst>
                  <a:gd name="connsiteX0" fmla="*/ 2400262 w 2400027"/>
                  <a:gd name="connsiteY0" fmla="*/ 1938753 h 2394636"/>
                  <a:gd name="connsiteX1" fmla="*/ 1561919 w 2400027"/>
                  <a:gd name="connsiteY1" fmla="*/ 73543 h 2394636"/>
                  <a:gd name="connsiteX2" fmla="*/ 804706 w 2400027"/>
                  <a:gd name="connsiteY2" fmla="*/ 31150 h 2394636"/>
                  <a:gd name="connsiteX3" fmla="*/ 155670 w 2400027"/>
                  <a:gd name="connsiteY3" fmla="*/ 847227 h 2394636"/>
                  <a:gd name="connsiteX4" fmla="*/ 6937 w 2400027"/>
                  <a:gd name="connsiteY4" fmla="*/ 2394495 h 2394636"/>
                  <a:gd name="connsiteX5" fmla="*/ 2400291 w 2400027"/>
                  <a:gd name="connsiteY5" fmla="*/ 1938781 h 2394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00027" h="2394636">
                    <a:moveTo>
                      <a:pt x="2400262" y="1938753"/>
                    </a:moveTo>
                    <a:cubicBezTo>
                      <a:pt x="2353631" y="1299123"/>
                      <a:pt x="2110967" y="555591"/>
                      <a:pt x="1561919" y="73543"/>
                    </a:cubicBezTo>
                    <a:cubicBezTo>
                      <a:pt x="1310712" y="-19446"/>
                      <a:pt x="1086900" y="-13382"/>
                      <a:pt x="804706" y="31150"/>
                    </a:cubicBezTo>
                    <a:cubicBezTo>
                      <a:pt x="526694" y="75021"/>
                      <a:pt x="315783" y="341941"/>
                      <a:pt x="155670" y="847227"/>
                    </a:cubicBezTo>
                    <a:cubicBezTo>
                      <a:pt x="-47696" y="1488957"/>
                      <a:pt x="6937" y="2394495"/>
                      <a:pt x="6937" y="2394495"/>
                    </a:cubicBezTo>
                    <a:cubicBezTo>
                      <a:pt x="930593" y="2121669"/>
                      <a:pt x="1761749" y="2073684"/>
                      <a:pt x="2400291" y="19387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883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7F6F4ECE-69FD-C957-0AC3-9C05B5D6CC02}"/>
                  </a:ext>
                </a:extLst>
              </p:cNvPr>
              <p:cNvSpPr/>
              <p:nvPr/>
            </p:nvSpPr>
            <p:spPr>
              <a:xfrm rot="-5436957">
                <a:off x="5998812" y="3097280"/>
                <a:ext cx="2335193" cy="2329978"/>
              </a:xfrm>
              <a:custGeom>
                <a:avLst/>
                <a:gdLst>
                  <a:gd name="connsiteX0" fmla="*/ 2335537 w 2335193"/>
                  <a:gd name="connsiteY0" fmla="*/ 1886338 h 2329978"/>
                  <a:gd name="connsiteX1" fmla="*/ 1519846 w 2335193"/>
                  <a:gd name="connsiteY1" fmla="*/ 71499 h 2329978"/>
                  <a:gd name="connsiteX2" fmla="*/ 783099 w 2335193"/>
                  <a:gd name="connsiteY2" fmla="*/ 30253 h 2329978"/>
                  <a:gd name="connsiteX3" fmla="*/ 151600 w 2335193"/>
                  <a:gd name="connsiteY3" fmla="*/ 824278 h 2329978"/>
                  <a:gd name="connsiteX4" fmla="*/ 6885 w 2335193"/>
                  <a:gd name="connsiteY4" fmla="*/ 2329783 h 2329978"/>
                  <a:gd name="connsiteX5" fmla="*/ 2335585 w 2335193"/>
                  <a:gd name="connsiteY5" fmla="*/ 1886386 h 2329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35193" h="2329978">
                    <a:moveTo>
                      <a:pt x="2335537" y="1886338"/>
                    </a:moveTo>
                    <a:cubicBezTo>
                      <a:pt x="2290166" y="1263994"/>
                      <a:pt x="2054066" y="540559"/>
                      <a:pt x="1519846" y="71499"/>
                    </a:cubicBezTo>
                    <a:cubicBezTo>
                      <a:pt x="1275423" y="-18982"/>
                      <a:pt x="1057662" y="-13076"/>
                      <a:pt x="783099" y="30253"/>
                    </a:cubicBezTo>
                    <a:cubicBezTo>
                      <a:pt x="512593" y="72937"/>
                      <a:pt x="307396" y="332646"/>
                      <a:pt x="151600" y="824278"/>
                    </a:cubicBezTo>
                    <a:cubicBezTo>
                      <a:pt x="-46274" y="1448668"/>
                      <a:pt x="6885" y="2329783"/>
                      <a:pt x="6885" y="2329783"/>
                    </a:cubicBezTo>
                    <a:cubicBezTo>
                      <a:pt x="905585" y="2064328"/>
                      <a:pt x="1714290" y="2017641"/>
                      <a:pt x="2335585" y="1886386"/>
                    </a:cubicBezTo>
                    <a:close/>
                  </a:path>
                </a:pathLst>
              </a:custGeom>
              <a:solidFill>
                <a:srgbClr val="87CDDE"/>
              </a:solidFill>
              <a:ln w="8594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0569C6C-8E2E-DBCD-DAD4-311F73FCD4DB}"/>
                </a:ext>
              </a:extLst>
            </p:cNvPr>
            <p:cNvSpPr/>
            <p:nvPr/>
          </p:nvSpPr>
          <p:spPr>
            <a:xfrm rot="-5436957">
              <a:off x="6151318" y="3015457"/>
              <a:ext cx="2235982" cy="1774303"/>
            </a:xfrm>
            <a:custGeom>
              <a:avLst/>
              <a:gdLst>
                <a:gd name="connsiteX0" fmla="*/ 81047 w 2235982"/>
                <a:gd name="connsiteY0" fmla="*/ 864898 h 1774303"/>
                <a:gd name="connsiteX1" fmla="*/ 1036498 w 2235982"/>
                <a:gd name="connsiteY1" fmla="*/ 1737205 h 1774303"/>
                <a:gd name="connsiteX2" fmla="*/ 2055099 w 2235982"/>
                <a:gd name="connsiteY2" fmla="*/ 1639555 h 1774303"/>
                <a:gd name="connsiteX3" fmla="*/ 1871229 w 2235982"/>
                <a:gd name="connsiteY3" fmla="*/ 847115 h 1774303"/>
                <a:gd name="connsiteX4" fmla="*/ 1257220 w 2235982"/>
                <a:gd name="connsiteY4" fmla="*/ 676227 h 1774303"/>
                <a:gd name="connsiteX5" fmla="*/ 783933 w 2235982"/>
                <a:gd name="connsiteY5" fmla="*/ 107186 h 1774303"/>
                <a:gd name="connsiteX6" fmla="*/ 91553 w 2235982"/>
                <a:gd name="connsiteY6" fmla="*/ 184947 h 1774303"/>
                <a:gd name="connsiteX7" fmla="*/ 81035 w 2235982"/>
                <a:gd name="connsiteY7" fmla="*/ 864897 h 177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5982" h="1774303">
                  <a:moveTo>
                    <a:pt x="81047" y="864898"/>
                  </a:moveTo>
                  <a:cubicBezTo>
                    <a:pt x="207453" y="1169678"/>
                    <a:pt x="343565" y="1637679"/>
                    <a:pt x="1036498" y="1737205"/>
                  </a:cubicBezTo>
                  <a:cubicBezTo>
                    <a:pt x="1344821" y="1781486"/>
                    <a:pt x="1638438" y="1819685"/>
                    <a:pt x="2055099" y="1639555"/>
                  </a:cubicBezTo>
                  <a:cubicBezTo>
                    <a:pt x="2437860" y="1474078"/>
                    <a:pt x="2134969" y="839638"/>
                    <a:pt x="1871229" y="847115"/>
                  </a:cubicBezTo>
                  <a:cubicBezTo>
                    <a:pt x="1550513" y="856201"/>
                    <a:pt x="1455187" y="802688"/>
                    <a:pt x="1257220" y="676227"/>
                  </a:cubicBezTo>
                  <a:cubicBezTo>
                    <a:pt x="1209969" y="504311"/>
                    <a:pt x="997245" y="230192"/>
                    <a:pt x="783933" y="107186"/>
                  </a:cubicBezTo>
                  <a:cubicBezTo>
                    <a:pt x="442196" y="-89867"/>
                    <a:pt x="230237" y="12973"/>
                    <a:pt x="91553" y="184947"/>
                  </a:cubicBezTo>
                  <a:cubicBezTo>
                    <a:pt x="-47817" y="357778"/>
                    <a:pt x="-8164" y="649823"/>
                    <a:pt x="81035" y="8648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1">
              <a:extLst>
                <a:ext uri="{FF2B5EF4-FFF2-40B4-BE49-F238E27FC236}">
                  <a16:creationId xmlns:a16="http://schemas.microsoft.com/office/drawing/2014/main" id="{718EC03C-54D7-9F7E-6A11-861C8D955078}"/>
                </a:ext>
              </a:extLst>
            </p:cNvPr>
            <p:cNvGrpSpPr/>
            <p:nvPr/>
          </p:nvGrpSpPr>
          <p:grpSpPr>
            <a:xfrm>
              <a:off x="6649424" y="1978341"/>
              <a:ext cx="1610203" cy="1578156"/>
              <a:chOff x="6649424" y="1978341"/>
              <a:chExt cx="1610203" cy="1578156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8211F7F-8569-9C90-9D6A-2A7346F6B147}"/>
                  </a:ext>
                </a:extLst>
              </p:cNvPr>
              <p:cNvSpPr/>
              <p:nvPr/>
            </p:nvSpPr>
            <p:spPr>
              <a:xfrm rot="-7580562">
                <a:off x="6922040" y="2159658"/>
                <a:ext cx="1064973" cy="1215521"/>
              </a:xfrm>
              <a:custGeom>
                <a:avLst/>
                <a:gdLst>
                  <a:gd name="connsiteX0" fmla="*/ 698185 w 1064973"/>
                  <a:gd name="connsiteY0" fmla="*/ 294076 h 1215521"/>
                  <a:gd name="connsiteX1" fmla="*/ 1065030 w 1064973"/>
                  <a:gd name="connsiteY1" fmla="*/ 461877 h 1215521"/>
                  <a:gd name="connsiteX2" fmla="*/ 927051 w 1064973"/>
                  <a:gd name="connsiteY2" fmla="*/ 624773 h 1215521"/>
                  <a:gd name="connsiteX3" fmla="*/ 1054762 w 1064973"/>
                  <a:gd name="connsiteY3" fmla="*/ 787669 h 1215521"/>
                  <a:gd name="connsiteX4" fmla="*/ 851375 w 1064973"/>
                  <a:gd name="connsiteY4" fmla="*/ 910008 h 1215521"/>
                  <a:gd name="connsiteX5" fmla="*/ 964227 w 1064973"/>
                  <a:gd name="connsiteY5" fmla="*/ 1066674 h 1215521"/>
                  <a:gd name="connsiteX6" fmla="*/ 491046 w 1064973"/>
                  <a:gd name="connsiteY6" fmla="*/ 1208635 h 1215521"/>
                  <a:gd name="connsiteX7" fmla="*/ 491 w 1064973"/>
                  <a:gd name="connsiteY7" fmla="*/ 570043 h 1215521"/>
                  <a:gd name="connsiteX8" fmla="*/ 471405 w 1064973"/>
                  <a:gd name="connsiteY8" fmla="*/ 14518 h 1215521"/>
                  <a:gd name="connsiteX9" fmla="*/ 906211 w 1064973"/>
                  <a:gd name="connsiteY9" fmla="*/ 62566 h 1215521"/>
                  <a:gd name="connsiteX10" fmla="*/ 698176 w 1064973"/>
                  <a:gd name="connsiteY10" fmla="*/ 294061 h 1215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64973" h="1215521">
                    <a:moveTo>
                      <a:pt x="698185" y="294076"/>
                    </a:moveTo>
                    <a:cubicBezTo>
                      <a:pt x="845260" y="292457"/>
                      <a:pt x="1070316" y="308095"/>
                      <a:pt x="1065030" y="461877"/>
                    </a:cubicBezTo>
                    <a:cubicBezTo>
                      <a:pt x="1059757" y="615144"/>
                      <a:pt x="1006491" y="607943"/>
                      <a:pt x="927051" y="624773"/>
                    </a:cubicBezTo>
                    <a:cubicBezTo>
                      <a:pt x="1009464" y="636410"/>
                      <a:pt x="1062163" y="630954"/>
                      <a:pt x="1054762" y="787669"/>
                    </a:cubicBezTo>
                    <a:cubicBezTo>
                      <a:pt x="1047823" y="934678"/>
                      <a:pt x="906039" y="911075"/>
                      <a:pt x="851375" y="910008"/>
                    </a:cubicBezTo>
                    <a:cubicBezTo>
                      <a:pt x="946558" y="949413"/>
                      <a:pt x="965246" y="991299"/>
                      <a:pt x="964227" y="1066674"/>
                    </a:cubicBezTo>
                    <a:cubicBezTo>
                      <a:pt x="962759" y="1172287"/>
                      <a:pt x="778242" y="1236496"/>
                      <a:pt x="491046" y="1208635"/>
                    </a:cubicBezTo>
                    <a:cubicBezTo>
                      <a:pt x="256779" y="1185914"/>
                      <a:pt x="-10749" y="1034471"/>
                      <a:pt x="491" y="570043"/>
                    </a:cubicBezTo>
                    <a:cubicBezTo>
                      <a:pt x="7593" y="276674"/>
                      <a:pt x="145623" y="73554"/>
                      <a:pt x="471405" y="14518"/>
                    </a:cubicBezTo>
                    <a:cubicBezTo>
                      <a:pt x="635844" y="-15279"/>
                      <a:pt x="852118" y="-914"/>
                      <a:pt x="906211" y="62566"/>
                    </a:cubicBezTo>
                    <a:cubicBezTo>
                      <a:pt x="993997" y="165588"/>
                      <a:pt x="874233" y="264314"/>
                      <a:pt x="698176" y="2940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24717DEB-3261-BD9B-11D5-95257E6D97A1}"/>
                  </a:ext>
                </a:extLst>
              </p:cNvPr>
              <p:cNvSpPr/>
              <p:nvPr/>
            </p:nvSpPr>
            <p:spPr>
              <a:xfrm rot="-7580562">
                <a:off x="6958405" y="2190594"/>
                <a:ext cx="997566" cy="1161729"/>
              </a:xfrm>
              <a:custGeom>
                <a:avLst/>
                <a:gdLst>
                  <a:gd name="connsiteX0" fmla="*/ 542156 w 997566"/>
                  <a:gd name="connsiteY0" fmla="*/ 294958 h 1161729"/>
                  <a:gd name="connsiteX1" fmla="*/ 996926 w 997566"/>
                  <a:gd name="connsiteY1" fmla="*/ 432012 h 1161729"/>
                  <a:gd name="connsiteX2" fmla="*/ 604449 w 997566"/>
                  <a:gd name="connsiteY2" fmla="*/ 600214 h 1161729"/>
                  <a:gd name="connsiteX3" fmla="*/ 984457 w 997566"/>
                  <a:gd name="connsiteY3" fmla="*/ 768415 h 1161729"/>
                  <a:gd name="connsiteX4" fmla="*/ 591981 w 997566"/>
                  <a:gd name="connsiteY4" fmla="*/ 861861 h 1161729"/>
                  <a:gd name="connsiteX5" fmla="*/ 897237 w 997566"/>
                  <a:gd name="connsiteY5" fmla="*/ 1030062 h 1161729"/>
                  <a:gd name="connsiteX6" fmla="*/ 448697 w 997566"/>
                  <a:gd name="connsiteY6" fmla="*/ 1148429 h 1161729"/>
                  <a:gd name="connsiteX7" fmla="*/ 157 w 997566"/>
                  <a:gd name="connsiteY7" fmla="*/ 569063 h 1161729"/>
                  <a:gd name="connsiteX8" fmla="*/ 423780 w 997566"/>
                  <a:gd name="connsiteY8" fmla="*/ 20844 h 1161729"/>
                  <a:gd name="connsiteX9" fmla="*/ 828715 w 997566"/>
                  <a:gd name="connsiteY9" fmla="*/ 51993 h 1161729"/>
                  <a:gd name="connsiteX10" fmla="*/ 542147 w 997566"/>
                  <a:gd name="connsiteY10" fmla="*/ 294956 h 1161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566" h="1161729">
                    <a:moveTo>
                      <a:pt x="542156" y="294958"/>
                    </a:moveTo>
                    <a:cubicBezTo>
                      <a:pt x="702337" y="293405"/>
                      <a:pt x="986782" y="284781"/>
                      <a:pt x="996926" y="432012"/>
                    </a:cubicBezTo>
                    <a:cubicBezTo>
                      <a:pt x="1012321" y="652449"/>
                      <a:pt x="799940" y="578983"/>
                      <a:pt x="604449" y="600214"/>
                    </a:cubicBezTo>
                    <a:cubicBezTo>
                      <a:pt x="831925" y="642779"/>
                      <a:pt x="1012937" y="579054"/>
                      <a:pt x="984457" y="768415"/>
                    </a:cubicBezTo>
                    <a:cubicBezTo>
                      <a:pt x="958134" y="943475"/>
                      <a:pt x="729922" y="841329"/>
                      <a:pt x="591981" y="861861"/>
                    </a:cubicBezTo>
                    <a:cubicBezTo>
                      <a:pt x="724569" y="894699"/>
                      <a:pt x="896285" y="906970"/>
                      <a:pt x="897237" y="1030062"/>
                    </a:cubicBezTo>
                    <a:cubicBezTo>
                      <a:pt x="898138" y="1146315"/>
                      <a:pt x="704557" y="1184110"/>
                      <a:pt x="448697" y="1148429"/>
                    </a:cubicBezTo>
                    <a:cubicBezTo>
                      <a:pt x="231490" y="1118138"/>
                      <a:pt x="1995" y="1034463"/>
                      <a:pt x="157" y="569063"/>
                    </a:cubicBezTo>
                    <a:cubicBezTo>
                      <a:pt x="-957" y="287591"/>
                      <a:pt x="118562" y="65926"/>
                      <a:pt x="423780" y="20844"/>
                    </a:cubicBezTo>
                    <a:cubicBezTo>
                      <a:pt x="556615" y="1227"/>
                      <a:pt x="706357" y="-26476"/>
                      <a:pt x="828715" y="51993"/>
                    </a:cubicBezTo>
                    <a:cubicBezTo>
                      <a:pt x="958912" y="135492"/>
                      <a:pt x="746719" y="254465"/>
                      <a:pt x="542147" y="294956"/>
                    </a:cubicBezTo>
                    <a:close/>
                  </a:path>
                </a:pathLst>
              </a:custGeom>
              <a:solidFill>
                <a:srgbClr val="E8CD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C268141-BE17-DCB8-3B30-2B9063E71A53}"/>
                </a:ext>
              </a:extLst>
            </p:cNvPr>
            <p:cNvSpPr/>
            <p:nvPr/>
          </p:nvSpPr>
          <p:spPr>
            <a:xfrm rot="-5436957">
              <a:off x="7638848" y="1430003"/>
              <a:ext cx="1620345" cy="1571894"/>
            </a:xfrm>
            <a:custGeom>
              <a:avLst/>
              <a:gdLst>
                <a:gd name="connsiteX0" fmla="*/ 130119 w 1620345"/>
                <a:gd name="connsiteY0" fmla="*/ 1467564 h 1571894"/>
                <a:gd name="connsiteX1" fmla="*/ 275232 w 1620345"/>
                <a:gd name="connsiteY1" fmla="*/ 598190 h 1571894"/>
                <a:gd name="connsiteX2" fmla="*/ 998331 w 1620345"/>
                <a:gd name="connsiteY2" fmla="*/ 34111 h 1571894"/>
                <a:gd name="connsiteX3" fmla="*/ 1025050 w 1620345"/>
                <a:gd name="connsiteY3" fmla="*/ 283923 h 1571894"/>
                <a:gd name="connsiteX4" fmla="*/ 1253755 w 1620345"/>
                <a:gd name="connsiteY4" fmla="*/ 256580 h 1571894"/>
                <a:gd name="connsiteX5" fmla="*/ 1257875 w 1620345"/>
                <a:gd name="connsiteY5" fmla="*/ 473530 h 1571894"/>
                <a:gd name="connsiteX6" fmla="*/ 1484684 w 1620345"/>
                <a:gd name="connsiteY6" fmla="*/ 470917 h 1571894"/>
                <a:gd name="connsiteX7" fmla="*/ 1466550 w 1620345"/>
                <a:gd name="connsiteY7" fmla="*/ 712918 h 1571894"/>
                <a:gd name="connsiteX8" fmla="*/ 1588984 w 1620345"/>
                <a:gd name="connsiteY8" fmla="*/ 760193 h 1571894"/>
                <a:gd name="connsiteX9" fmla="*/ 1355470 w 1620345"/>
                <a:gd name="connsiteY9" fmla="*/ 1153909 h 1571894"/>
                <a:gd name="connsiteX10" fmla="*/ 130081 w 1620345"/>
                <a:gd name="connsiteY10" fmla="*/ 1467556 h 157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20345" h="1571894">
                  <a:moveTo>
                    <a:pt x="130119" y="1467564"/>
                  </a:moveTo>
                  <a:cubicBezTo>
                    <a:pt x="-74268" y="1286122"/>
                    <a:pt x="-45960" y="958216"/>
                    <a:pt x="275232" y="598190"/>
                  </a:cubicBezTo>
                  <a:cubicBezTo>
                    <a:pt x="482077" y="375877"/>
                    <a:pt x="776541" y="-138014"/>
                    <a:pt x="998331" y="34111"/>
                  </a:cubicBezTo>
                  <a:cubicBezTo>
                    <a:pt x="1132071" y="137905"/>
                    <a:pt x="1063946" y="225145"/>
                    <a:pt x="1025050" y="283923"/>
                  </a:cubicBezTo>
                  <a:cubicBezTo>
                    <a:pt x="1072916" y="241028"/>
                    <a:pt x="1133321" y="152783"/>
                    <a:pt x="1253755" y="256580"/>
                  </a:cubicBezTo>
                  <a:cubicBezTo>
                    <a:pt x="1380017" y="365403"/>
                    <a:pt x="1299834" y="423562"/>
                    <a:pt x="1257875" y="473530"/>
                  </a:cubicBezTo>
                  <a:cubicBezTo>
                    <a:pt x="1299258" y="440930"/>
                    <a:pt x="1410836" y="416156"/>
                    <a:pt x="1484684" y="470917"/>
                  </a:cubicBezTo>
                  <a:cubicBezTo>
                    <a:pt x="1599955" y="556396"/>
                    <a:pt x="1500759" y="684162"/>
                    <a:pt x="1466550" y="712918"/>
                  </a:cubicBezTo>
                  <a:cubicBezTo>
                    <a:pt x="1506167" y="699410"/>
                    <a:pt x="1558732" y="688289"/>
                    <a:pt x="1588984" y="760193"/>
                  </a:cubicBezTo>
                  <a:cubicBezTo>
                    <a:pt x="1648846" y="902459"/>
                    <a:pt x="1649290" y="898058"/>
                    <a:pt x="1355470" y="1153909"/>
                  </a:cubicBezTo>
                  <a:cubicBezTo>
                    <a:pt x="983357" y="1477939"/>
                    <a:pt x="411639" y="1717463"/>
                    <a:pt x="130081" y="14675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图形 1">
              <a:extLst>
                <a:ext uri="{FF2B5EF4-FFF2-40B4-BE49-F238E27FC236}">
                  <a16:creationId xmlns:a16="http://schemas.microsoft.com/office/drawing/2014/main" id="{798FE530-4DB6-2C49-C636-4F085C77BBDF}"/>
                </a:ext>
              </a:extLst>
            </p:cNvPr>
            <p:cNvGrpSpPr/>
            <p:nvPr/>
          </p:nvGrpSpPr>
          <p:grpSpPr>
            <a:xfrm>
              <a:off x="2514854" y="1513512"/>
              <a:ext cx="4363545" cy="4207054"/>
              <a:chOff x="2514854" y="1513512"/>
              <a:chExt cx="4363545" cy="4207054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8895E023-C4C6-A68E-78C0-F8A46EA3C1AF}"/>
                  </a:ext>
                </a:extLst>
              </p:cNvPr>
              <p:cNvSpPr/>
              <p:nvPr/>
            </p:nvSpPr>
            <p:spPr>
              <a:xfrm rot="-4732813">
                <a:off x="2921286" y="1742470"/>
                <a:ext cx="3550681" cy="3749138"/>
              </a:xfrm>
              <a:custGeom>
                <a:avLst/>
                <a:gdLst>
                  <a:gd name="connsiteX0" fmla="*/ 1566603 w 3550681"/>
                  <a:gd name="connsiteY0" fmla="*/ 3738962 h 3749138"/>
                  <a:gd name="connsiteX1" fmla="*/ 591749 w 3550681"/>
                  <a:gd name="connsiteY1" fmla="*/ 3179383 h 3749138"/>
                  <a:gd name="connsiteX2" fmla="*/ 202987 w 3550681"/>
                  <a:gd name="connsiteY2" fmla="*/ 2191411 h 3749138"/>
                  <a:gd name="connsiteX3" fmla="*/ 18157 w 3550681"/>
                  <a:gd name="connsiteY3" fmla="*/ 2020091 h 3749138"/>
                  <a:gd name="connsiteX4" fmla="*/ 19565 w 3550681"/>
                  <a:gd name="connsiteY4" fmla="*/ 1796722 h 3749138"/>
                  <a:gd name="connsiteX5" fmla="*/ 239414 w 3550681"/>
                  <a:gd name="connsiteY5" fmla="*/ 1647126 h 3749138"/>
                  <a:gd name="connsiteX6" fmla="*/ 1007021 w 3550681"/>
                  <a:gd name="connsiteY6" fmla="*/ 556846 h 3749138"/>
                  <a:gd name="connsiteX7" fmla="*/ 1727855 w 3550681"/>
                  <a:gd name="connsiteY7" fmla="*/ 346062 h 3749138"/>
                  <a:gd name="connsiteX8" fmla="*/ 1899722 w 3550681"/>
                  <a:gd name="connsiteY8" fmla="*/ 300241 h 3749138"/>
                  <a:gd name="connsiteX9" fmla="*/ 1923337 w 3550681"/>
                  <a:gd name="connsiteY9" fmla="*/ 170213 h 3749138"/>
                  <a:gd name="connsiteX10" fmla="*/ 1926781 w 3550681"/>
                  <a:gd name="connsiteY10" fmla="*/ 4573 h 3749138"/>
                  <a:gd name="connsiteX11" fmla="*/ 2115406 w 3550681"/>
                  <a:gd name="connsiteY11" fmla="*/ 174125 h 3749138"/>
                  <a:gd name="connsiteX12" fmla="*/ 2058038 w 3550681"/>
                  <a:gd name="connsiteY12" fmla="*/ 351843 h 3749138"/>
                  <a:gd name="connsiteX13" fmla="*/ 2312976 w 3550681"/>
                  <a:gd name="connsiteY13" fmla="*/ 448772 h 3749138"/>
                  <a:gd name="connsiteX14" fmla="*/ 3177706 w 3550681"/>
                  <a:gd name="connsiteY14" fmla="*/ 1298076 h 3749138"/>
                  <a:gd name="connsiteX15" fmla="*/ 3307643 w 3550681"/>
                  <a:gd name="connsiteY15" fmla="*/ 1715547 h 3749138"/>
                  <a:gd name="connsiteX16" fmla="*/ 3548869 w 3550681"/>
                  <a:gd name="connsiteY16" fmla="*/ 1847858 h 3749138"/>
                  <a:gd name="connsiteX17" fmla="*/ 3459504 w 3550681"/>
                  <a:gd name="connsiteY17" fmla="*/ 2161956 h 3749138"/>
                  <a:gd name="connsiteX18" fmla="*/ 3324254 w 3550681"/>
                  <a:gd name="connsiteY18" fmla="*/ 2273436 h 3749138"/>
                  <a:gd name="connsiteX19" fmla="*/ 2725946 w 3550681"/>
                  <a:gd name="connsiteY19" fmla="*/ 3398301 h 3749138"/>
                  <a:gd name="connsiteX20" fmla="*/ 1789187 w 3550681"/>
                  <a:gd name="connsiteY20" fmla="*/ 3748707 h 3749138"/>
                  <a:gd name="connsiteX21" fmla="*/ 1566662 w 3550681"/>
                  <a:gd name="connsiteY21" fmla="*/ 3738968 h 374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550681" h="3749138">
                    <a:moveTo>
                      <a:pt x="1566603" y="3738962"/>
                    </a:moveTo>
                    <a:cubicBezTo>
                      <a:pt x="1163305" y="3688252"/>
                      <a:pt x="820498" y="3458482"/>
                      <a:pt x="591749" y="3179383"/>
                    </a:cubicBezTo>
                    <a:cubicBezTo>
                      <a:pt x="353661" y="2890750"/>
                      <a:pt x="229716" y="2541619"/>
                      <a:pt x="202987" y="2191411"/>
                    </a:cubicBezTo>
                    <a:cubicBezTo>
                      <a:pt x="153465" y="2124082"/>
                      <a:pt x="30789" y="2114765"/>
                      <a:pt x="18157" y="2020091"/>
                    </a:cubicBezTo>
                    <a:cubicBezTo>
                      <a:pt x="-10601" y="1950250"/>
                      <a:pt x="-2184" y="1868127"/>
                      <a:pt x="19565" y="1796722"/>
                    </a:cubicBezTo>
                    <a:cubicBezTo>
                      <a:pt x="34432" y="1697353"/>
                      <a:pt x="172923" y="1677397"/>
                      <a:pt x="239414" y="1647126"/>
                    </a:cubicBezTo>
                    <a:cubicBezTo>
                      <a:pt x="335843" y="1223848"/>
                      <a:pt x="586317" y="809066"/>
                      <a:pt x="1007021" y="556846"/>
                    </a:cubicBezTo>
                    <a:cubicBezTo>
                      <a:pt x="1215249" y="426488"/>
                      <a:pt x="1468730" y="348646"/>
                      <a:pt x="1727855" y="346062"/>
                    </a:cubicBezTo>
                    <a:cubicBezTo>
                      <a:pt x="1781900" y="332854"/>
                      <a:pt x="1894154" y="366939"/>
                      <a:pt x="1899722" y="300241"/>
                    </a:cubicBezTo>
                    <a:cubicBezTo>
                      <a:pt x="1881003" y="253769"/>
                      <a:pt x="1889098" y="200004"/>
                      <a:pt x="1923337" y="170213"/>
                    </a:cubicBezTo>
                    <a:cubicBezTo>
                      <a:pt x="1843257" y="130881"/>
                      <a:pt x="1819551" y="31735"/>
                      <a:pt x="1926781" y="4573"/>
                    </a:cubicBezTo>
                    <a:cubicBezTo>
                      <a:pt x="2048428" y="-29149"/>
                      <a:pt x="2048042" y="121005"/>
                      <a:pt x="2115406" y="174125"/>
                    </a:cubicBezTo>
                    <a:cubicBezTo>
                      <a:pt x="2143609" y="254439"/>
                      <a:pt x="1997993" y="265499"/>
                      <a:pt x="2058038" y="351843"/>
                    </a:cubicBezTo>
                    <a:cubicBezTo>
                      <a:pt x="2104673" y="405178"/>
                      <a:pt x="2239706" y="401150"/>
                      <a:pt x="2312976" y="448772"/>
                    </a:cubicBezTo>
                    <a:cubicBezTo>
                      <a:pt x="2722475" y="615964"/>
                      <a:pt x="3019412" y="940871"/>
                      <a:pt x="3177706" y="1298076"/>
                    </a:cubicBezTo>
                    <a:cubicBezTo>
                      <a:pt x="3238478" y="1432707"/>
                      <a:pt x="3281654" y="1573026"/>
                      <a:pt x="3307643" y="1715547"/>
                    </a:cubicBezTo>
                    <a:cubicBezTo>
                      <a:pt x="3406678" y="1713369"/>
                      <a:pt x="3551168" y="1742098"/>
                      <a:pt x="3548869" y="1847858"/>
                    </a:cubicBezTo>
                    <a:cubicBezTo>
                      <a:pt x="3555798" y="1955676"/>
                      <a:pt x="3541941" y="2075368"/>
                      <a:pt x="3459504" y="2161956"/>
                    </a:cubicBezTo>
                    <a:cubicBezTo>
                      <a:pt x="3413123" y="2213480"/>
                      <a:pt x="3302021" y="2189621"/>
                      <a:pt x="3324254" y="2273436"/>
                    </a:cubicBezTo>
                    <a:cubicBezTo>
                      <a:pt x="3271060" y="2688811"/>
                      <a:pt x="3081824" y="3103278"/>
                      <a:pt x="2725946" y="3398301"/>
                    </a:cubicBezTo>
                    <a:cubicBezTo>
                      <a:pt x="2479452" y="3608500"/>
                      <a:pt x="2143331" y="3753665"/>
                      <a:pt x="1789187" y="3748707"/>
                    </a:cubicBezTo>
                    <a:cubicBezTo>
                      <a:pt x="1714868" y="3749393"/>
                      <a:pt x="1640549" y="3745721"/>
                      <a:pt x="1566662" y="3738968"/>
                    </a:cubicBezTo>
                    <a:close/>
                  </a:path>
                </a:pathLst>
              </a:custGeom>
              <a:solidFill>
                <a:srgbClr val="E8CDBA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D2CFD6D-579C-C3EA-2607-66AC684CC994}"/>
                  </a:ext>
                </a:extLst>
              </p:cNvPr>
              <p:cNvSpPr/>
              <p:nvPr/>
            </p:nvSpPr>
            <p:spPr>
              <a:xfrm rot="-4732813">
                <a:off x="2921286" y="1742470"/>
                <a:ext cx="3550681" cy="3749138"/>
              </a:xfrm>
              <a:custGeom>
                <a:avLst/>
                <a:gdLst>
                  <a:gd name="connsiteX0" fmla="*/ 1566603 w 3550681"/>
                  <a:gd name="connsiteY0" fmla="*/ 3738962 h 3749138"/>
                  <a:gd name="connsiteX1" fmla="*/ 591749 w 3550681"/>
                  <a:gd name="connsiteY1" fmla="*/ 3179383 h 3749138"/>
                  <a:gd name="connsiteX2" fmla="*/ 202987 w 3550681"/>
                  <a:gd name="connsiteY2" fmla="*/ 2191411 h 3749138"/>
                  <a:gd name="connsiteX3" fmla="*/ 18157 w 3550681"/>
                  <a:gd name="connsiteY3" fmla="*/ 2020091 h 3749138"/>
                  <a:gd name="connsiteX4" fmla="*/ 19565 w 3550681"/>
                  <a:gd name="connsiteY4" fmla="*/ 1796722 h 3749138"/>
                  <a:gd name="connsiteX5" fmla="*/ 239414 w 3550681"/>
                  <a:gd name="connsiteY5" fmla="*/ 1647126 h 3749138"/>
                  <a:gd name="connsiteX6" fmla="*/ 1007021 w 3550681"/>
                  <a:gd name="connsiteY6" fmla="*/ 556846 h 3749138"/>
                  <a:gd name="connsiteX7" fmla="*/ 1727855 w 3550681"/>
                  <a:gd name="connsiteY7" fmla="*/ 346062 h 3749138"/>
                  <a:gd name="connsiteX8" fmla="*/ 1899722 w 3550681"/>
                  <a:gd name="connsiteY8" fmla="*/ 300241 h 3749138"/>
                  <a:gd name="connsiteX9" fmla="*/ 1923337 w 3550681"/>
                  <a:gd name="connsiteY9" fmla="*/ 170213 h 3749138"/>
                  <a:gd name="connsiteX10" fmla="*/ 1926781 w 3550681"/>
                  <a:gd name="connsiteY10" fmla="*/ 4573 h 3749138"/>
                  <a:gd name="connsiteX11" fmla="*/ 2115406 w 3550681"/>
                  <a:gd name="connsiteY11" fmla="*/ 174125 h 3749138"/>
                  <a:gd name="connsiteX12" fmla="*/ 2058038 w 3550681"/>
                  <a:gd name="connsiteY12" fmla="*/ 351843 h 3749138"/>
                  <a:gd name="connsiteX13" fmla="*/ 2312976 w 3550681"/>
                  <a:gd name="connsiteY13" fmla="*/ 448772 h 3749138"/>
                  <a:gd name="connsiteX14" fmla="*/ 3177706 w 3550681"/>
                  <a:gd name="connsiteY14" fmla="*/ 1298076 h 3749138"/>
                  <a:gd name="connsiteX15" fmla="*/ 3307643 w 3550681"/>
                  <a:gd name="connsiteY15" fmla="*/ 1715547 h 3749138"/>
                  <a:gd name="connsiteX16" fmla="*/ 3548869 w 3550681"/>
                  <a:gd name="connsiteY16" fmla="*/ 1847858 h 3749138"/>
                  <a:gd name="connsiteX17" fmla="*/ 3459504 w 3550681"/>
                  <a:gd name="connsiteY17" fmla="*/ 2161956 h 3749138"/>
                  <a:gd name="connsiteX18" fmla="*/ 3324254 w 3550681"/>
                  <a:gd name="connsiteY18" fmla="*/ 2273436 h 3749138"/>
                  <a:gd name="connsiteX19" fmla="*/ 2725946 w 3550681"/>
                  <a:gd name="connsiteY19" fmla="*/ 3398301 h 3749138"/>
                  <a:gd name="connsiteX20" fmla="*/ 1789187 w 3550681"/>
                  <a:gd name="connsiteY20" fmla="*/ 3748707 h 3749138"/>
                  <a:gd name="connsiteX21" fmla="*/ 1566662 w 3550681"/>
                  <a:gd name="connsiteY21" fmla="*/ 3738968 h 374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550681" h="3749138">
                    <a:moveTo>
                      <a:pt x="1566603" y="3738962"/>
                    </a:moveTo>
                    <a:cubicBezTo>
                      <a:pt x="1163305" y="3688252"/>
                      <a:pt x="820498" y="3458482"/>
                      <a:pt x="591749" y="3179383"/>
                    </a:cubicBezTo>
                    <a:cubicBezTo>
                      <a:pt x="353661" y="2890750"/>
                      <a:pt x="229716" y="2541619"/>
                      <a:pt x="202987" y="2191411"/>
                    </a:cubicBezTo>
                    <a:cubicBezTo>
                      <a:pt x="153465" y="2124082"/>
                      <a:pt x="30789" y="2114765"/>
                      <a:pt x="18157" y="2020091"/>
                    </a:cubicBezTo>
                    <a:cubicBezTo>
                      <a:pt x="-10601" y="1950250"/>
                      <a:pt x="-2184" y="1868127"/>
                      <a:pt x="19565" y="1796722"/>
                    </a:cubicBezTo>
                    <a:cubicBezTo>
                      <a:pt x="34432" y="1697353"/>
                      <a:pt x="172923" y="1677397"/>
                      <a:pt x="239414" y="1647126"/>
                    </a:cubicBezTo>
                    <a:cubicBezTo>
                      <a:pt x="335843" y="1223848"/>
                      <a:pt x="586317" y="809066"/>
                      <a:pt x="1007021" y="556846"/>
                    </a:cubicBezTo>
                    <a:cubicBezTo>
                      <a:pt x="1215249" y="426488"/>
                      <a:pt x="1468730" y="348646"/>
                      <a:pt x="1727855" y="346062"/>
                    </a:cubicBezTo>
                    <a:cubicBezTo>
                      <a:pt x="1781900" y="332854"/>
                      <a:pt x="1894154" y="366939"/>
                      <a:pt x="1899722" y="300241"/>
                    </a:cubicBezTo>
                    <a:cubicBezTo>
                      <a:pt x="1881003" y="253769"/>
                      <a:pt x="1889098" y="200004"/>
                      <a:pt x="1923337" y="170213"/>
                    </a:cubicBezTo>
                    <a:cubicBezTo>
                      <a:pt x="1843257" y="130881"/>
                      <a:pt x="1819551" y="31735"/>
                      <a:pt x="1926781" y="4573"/>
                    </a:cubicBezTo>
                    <a:cubicBezTo>
                      <a:pt x="2048428" y="-29149"/>
                      <a:pt x="2048042" y="121005"/>
                      <a:pt x="2115406" y="174125"/>
                    </a:cubicBezTo>
                    <a:cubicBezTo>
                      <a:pt x="2143609" y="254439"/>
                      <a:pt x="1997993" y="265499"/>
                      <a:pt x="2058038" y="351843"/>
                    </a:cubicBezTo>
                    <a:cubicBezTo>
                      <a:pt x="2104673" y="405178"/>
                      <a:pt x="2239706" y="401150"/>
                      <a:pt x="2312976" y="448772"/>
                    </a:cubicBezTo>
                    <a:cubicBezTo>
                      <a:pt x="2722475" y="615964"/>
                      <a:pt x="3019412" y="940871"/>
                      <a:pt x="3177706" y="1298076"/>
                    </a:cubicBezTo>
                    <a:cubicBezTo>
                      <a:pt x="3238478" y="1432707"/>
                      <a:pt x="3281654" y="1573026"/>
                      <a:pt x="3307643" y="1715547"/>
                    </a:cubicBezTo>
                    <a:cubicBezTo>
                      <a:pt x="3406678" y="1713369"/>
                      <a:pt x="3551168" y="1742098"/>
                      <a:pt x="3548869" y="1847858"/>
                    </a:cubicBezTo>
                    <a:cubicBezTo>
                      <a:pt x="3555798" y="1955676"/>
                      <a:pt x="3541941" y="2075368"/>
                      <a:pt x="3459504" y="2161956"/>
                    </a:cubicBezTo>
                    <a:cubicBezTo>
                      <a:pt x="3413123" y="2213480"/>
                      <a:pt x="3302021" y="2189621"/>
                      <a:pt x="3324254" y="2273436"/>
                    </a:cubicBezTo>
                    <a:cubicBezTo>
                      <a:pt x="3271060" y="2688811"/>
                      <a:pt x="3081824" y="3103278"/>
                      <a:pt x="2725946" y="3398301"/>
                    </a:cubicBezTo>
                    <a:cubicBezTo>
                      <a:pt x="2479452" y="3608500"/>
                      <a:pt x="2143331" y="3753665"/>
                      <a:pt x="1789187" y="3748707"/>
                    </a:cubicBezTo>
                    <a:cubicBezTo>
                      <a:pt x="1714868" y="3749393"/>
                      <a:pt x="1640549" y="3745721"/>
                      <a:pt x="1566662" y="3738968"/>
                    </a:cubicBezTo>
                    <a:close/>
                  </a:path>
                </a:pathLst>
              </a:custGeom>
              <a:solidFill>
                <a:srgbClr val="D19B75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1038008-7CB3-347A-5002-98238DBA74D7}"/>
                  </a:ext>
                </a:extLst>
              </p:cNvPr>
              <p:cNvSpPr/>
              <p:nvPr/>
            </p:nvSpPr>
            <p:spPr>
              <a:xfrm rot="-4732813">
                <a:off x="2921286" y="1742470"/>
                <a:ext cx="3550681" cy="3749138"/>
              </a:xfrm>
              <a:custGeom>
                <a:avLst/>
                <a:gdLst>
                  <a:gd name="connsiteX0" fmla="*/ 1566603 w 3550681"/>
                  <a:gd name="connsiteY0" fmla="*/ 3738962 h 3749138"/>
                  <a:gd name="connsiteX1" fmla="*/ 591749 w 3550681"/>
                  <a:gd name="connsiteY1" fmla="*/ 3179383 h 3749138"/>
                  <a:gd name="connsiteX2" fmla="*/ 202987 w 3550681"/>
                  <a:gd name="connsiteY2" fmla="*/ 2191411 h 3749138"/>
                  <a:gd name="connsiteX3" fmla="*/ 18157 w 3550681"/>
                  <a:gd name="connsiteY3" fmla="*/ 2020091 h 3749138"/>
                  <a:gd name="connsiteX4" fmla="*/ 19565 w 3550681"/>
                  <a:gd name="connsiteY4" fmla="*/ 1796722 h 3749138"/>
                  <a:gd name="connsiteX5" fmla="*/ 239414 w 3550681"/>
                  <a:gd name="connsiteY5" fmla="*/ 1647126 h 3749138"/>
                  <a:gd name="connsiteX6" fmla="*/ 1007021 w 3550681"/>
                  <a:gd name="connsiteY6" fmla="*/ 556846 h 3749138"/>
                  <a:gd name="connsiteX7" fmla="*/ 1727855 w 3550681"/>
                  <a:gd name="connsiteY7" fmla="*/ 346062 h 3749138"/>
                  <a:gd name="connsiteX8" fmla="*/ 1899722 w 3550681"/>
                  <a:gd name="connsiteY8" fmla="*/ 300241 h 3749138"/>
                  <a:gd name="connsiteX9" fmla="*/ 1923337 w 3550681"/>
                  <a:gd name="connsiteY9" fmla="*/ 170213 h 3749138"/>
                  <a:gd name="connsiteX10" fmla="*/ 1926781 w 3550681"/>
                  <a:gd name="connsiteY10" fmla="*/ 4573 h 3749138"/>
                  <a:gd name="connsiteX11" fmla="*/ 2115406 w 3550681"/>
                  <a:gd name="connsiteY11" fmla="*/ 174125 h 3749138"/>
                  <a:gd name="connsiteX12" fmla="*/ 2058038 w 3550681"/>
                  <a:gd name="connsiteY12" fmla="*/ 351843 h 3749138"/>
                  <a:gd name="connsiteX13" fmla="*/ 2312976 w 3550681"/>
                  <a:gd name="connsiteY13" fmla="*/ 448772 h 3749138"/>
                  <a:gd name="connsiteX14" fmla="*/ 3177706 w 3550681"/>
                  <a:gd name="connsiteY14" fmla="*/ 1298076 h 3749138"/>
                  <a:gd name="connsiteX15" fmla="*/ 3307643 w 3550681"/>
                  <a:gd name="connsiteY15" fmla="*/ 1715547 h 3749138"/>
                  <a:gd name="connsiteX16" fmla="*/ 3548869 w 3550681"/>
                  <a:gd name="connsiteY16" fmla="*/ 1847858 h 3749138"/>
                  <a:gd name="connsiteX17" fmla="*/ 3459504 w 3550681"/>
                  <a:gd name="connsiteY17" fmla="*/ 2161956 h 3749138"/>
                  <a:gd name="connsiteX18" fmla="*/ 3324254 w 3550681"/>
                  <a:gd name="connsiteY18" fmla="*/ 2273436 h 3749138"/>
                  <a:gd name="connsiteX19" fmla="*/ 2725946 w 3550681"/>
                  <a:gd name="connsiteY19" fmla="*/ 3398301 h 3749138"/>
                  <a:gd name="connsiteX20" fmla="*/ 1789187 w 3550681"/>
                  <a:gd name="connsiteY20" fmla="*/ 3748707 h 3749138"/>
                  <a:gd name="connsiteX21" fmla="*/ 1566662 w 3550681"/>
                  <a:gd name="connsiteY21" fmla="*/ 3738968 h 3749138"/>
                  <a:gd name="connsiteX22" fmla="*/ 1968391 w 3550681"/>
                  <a:gd name="connsiteY22" fmla="*/ 3707594 h 3749138"/>
                  <a:gd name="connsiteX23" fmla="*/ 2941703 w 3550681"/>
                  <a:gd name="connsiteY23" fmla="*/ 3129586 h 3749138"/>
                  <a:gd name="connsiteX24" fmla="*/ 3297991 w 3550681"/>
                  <a:gd name="connsiteY24" fmla="*/ 2219266 h 3749138"/>
                  <a:gd name="connsiteX25" fmla="*/ 3472232 w 3550681"/>
                  <a:gd name="connsiteY25" fmla="*/ 2095516 h 3749138"/>
                  <a:gd name="connsiteX26" fmla="*/ 3521023 w 3550681"/>
                  <a:gd name="connsiteY26" fmla="*/ 1868833 h 3749138"/>
                  <a:gd name="connsiteX27" fmla="*/ 3318872 w 3550681"/>
                  <a:gd name="connsiteY27" fmla="*/ 1744913 h 3749138"/>
                  <a:gd name="connsiteX28" fmla="*/ 3243229 w 3550681"/>
                  <a:gd name="connsiteY28" fmla="*/ 1582863 h 3749138"/>
                  <a:gd name="connsiteX29" fmla="*/ 2464178 w 3550681"/>
                  <a:gd name="connsiteY29" fmla="*/ 554455 h 3749138"/>
                  <a:gd name="connsiteX30" fmla="*/ 2056815 w 3550681"/>
                  <a:gd name="connsiteY30" fmla="*/ 401183 h 3749138"/>
                  <a:gd name="connsiteX31" fmla="*/ 1875363 w 3550681"/>
                  <a:gd name="connsiteY31" fmla="*/ 501789 h 3749138"/>
                  <a:gd name="connsiteX32" fmla="*/ 1770513 w 3550681"/>
                  <a:gd name="connsiteY32" fmla="*/ 373384 h 3749138"/>
                  <a:gd name="connsiteX33" fmla="*/ 1575310 w 3550681"/>
                  <a:gd name="connsiteY33" fmla="*/ 386362 h 3749138"/>
                  <a:gd name="connsiteX34" fmla="*/ 640017 w 3550681"/>
                  <a:gd name="connsiteY34" fmla="*/ 908962 h 3749138"/>
                  <a:gd name="connsiteX35" fmla="*/ 295891 w 3550681"/>
                  <a:gd name="connsiteY35" fmla="*/ 1558423 h 3749138"/>
                  <a:gd name="connsiteX36" fmla="*/ 157255 w 3550681"/>
                  <a:gd name="connsiteY36" fmla="*/ 1705080 h 3749138"/>
                  <a:gd name="connsiteX37" fmla="*/ 41346 w 3550681"/>
                  <a:gd name="connsiteY37" fmla="*/ 1982995 h 3749138"/>
                  <a:gd name="connsiteX38" fmla="*/ 243921 w 3550681"/>
                  <a:gd name="connsiteY38" fmla="*/ 2191570 h 3749138"/>
                  <a:gd name="connsiteX39" fmla="*/ 300503 w 3550681"/>
                  <a:gd name="connsiteY39" fmla="*/ 2550471 h 3749138"/>
                  <a:gd name="connsiteX40" fmla="*/ 1046987 w 3550681"/>
                  <a:gd name="connsiteY40" fmla="*/ 3528514 h 3749138"/>
                  <a:gd name="connsiteX41" fmla="*/ 1968399 w 3550681"/>
                  <a:gd name="connsiteY41" fmla="*/ 3707606 h 3749138"/>
                  <a:gd name="connsiteX42" fmla="*/ 1736958 w 3550681"/>
                  <a:gd name="connsiteY42" fmla="*/ 3303536 h 3749138"/>
                  <a:gd name="connsiteX43" fmla="*/ 1431816 w 3550681"/>
                  <a:gd name="connsiteY43" fmla="*/ 3219618 h 3749138"/>
                  <a:gd name="connsiteX44" fmla="*/ 1173847 w 3550681"/>
                  <a:gd name="connsiteY44" fmla="*/ 3098663 h 3749138"/>
                  <a:gd name="connsiteX45" fmla="*/ 1001896 w 3550681"/>
                  <a:gd name="connsiteY45" fmla="*/ 2907973 h 3749138"/>
                  <a:gd name="connsiteX46" fmla="*/ 881444 w 3550681"/>
                  <a:gd name="connsiteY46" fmla="*/ 2596241 h 3749138"/>
                  <a:gd name="connsiteX47" fmla="*/ 863604 w 3550681"/>
                  <a:gd name="connsiteY47" fmla="*/ 2378600 h 3749138"/>
                  <a:gd name="connsiteX48" fmla="*/ 611288 w 3550681"/>
                  <a:gd name="connsiteY48" fmla="*/ 2385724 h 3749138"/>
                  <a:gd name="connsiteX49" fmla="*/ 764484 w 3550681"/>
                  <a:gd name="connsiteY49" fmla="*/ 2363277 h 3749138"/>
                  <a:gd name="connsiteX50" fmla="*/ 1007346 w 3550681"/>
                  <a:gd name="connsiteY50" fmla="*/ 2219809 h 3749138"/>
                  <a:gd name="connsiteX51" fmla="*/ 1053945 w 3550681"/>
                  <a:gd name="connsiteY51" fmla="*/ 2214186 h 3749138"/>
                  <a:gd name="connsiteX52" fmla="*/ 899399 w 3550681"/>
                  <a:gd name="connsiteY52" fmla="*/ 2416495 h 3749138"/>
                  <a:gd name="connsiteX53" fmla="*/ 921358 w 3550681"/>
                  <a:gd name="connsiteY53" fmla="*/ 2660253 h 3749138"/>
                  <a:gd name="connsiteX54" fmla="*/ 1023386 w 3550681"/>
                  <a:gd name="connsiteY54" fmla="*/ 2875304 h 3749138"/>
                  <a:gd name="connsiteX55" fmla="*/ 1303395 w 3550681"/>
                  <a:gd name="connsiteY55" fmla="*/ 3128129 h 3749138"/>
                  <a:gd name="connsiteX56" fmla="*/ 1591803 w 3550681"/>
                  <a:gd name="connsiteY56" fmla="*/ 3243712 h 3749138"/>
                  <a:gd name="connsiteX57" fmla="*/ 1875576 w 3550681"/>
                  <a:gd name="connsiteY57" fmla="*/ 3261577 h 3749138"/>
                  <a:gd name="connsiteX58" fmla="*/ 2261423 w 3550681"/>
                  <a:gd name="connsiteY58" fmla="*/ 3096839 h 3749138"/>
                  <a:gd name="connsiteX59" fmla="*/ 2469890 w 3550681"/>
                  <a:gd name="connsiteY59" fmla="*/ 2912506 h 3749138"/>
                  <a:gd name="connsiteX60" fmla="*/ 2592122 w 3550681"/>
                  <a:gd name="connsiteY60" fmla="*/ 2682063 h 3749138"/>
                  <a:gd name="connsiteX61" fmla="*/ 2612415 w 3550681"/>
                  <a:gd name="connsiteY61" fmla="*/ 2391918 h 3749138"/>
                  <a:gd name="connsiteX62" fmla="*/ 2499205 w 3550681"/>
                  <a:gd name="connsiteY62" fmla="*/ 2213279 h 3749138"/>
                  <a:gd name="connsiteX63" fmla="*/ 2475808 w 3550681"/>
                  <a:gd name="connsiteY63" fmla="*/ 2141322 h 3749138"/>
                  <a:gd name="connsiteX64" fmla="*/ 2709307 w 3550681"/>
                  <a:gd name="connsiteY64" fmla="*/ 2265617 h 3749138"/>
                  <a:gd name="connsiteX65" fmla="*/ 2979368 w 3550681"/>
                  <a:gd name="connsiteY65" fmla="*/ 2232200 h 3749138"/>
                  <a:gd name="connsiteX66" fmla="*/ 2859125 w 3550681"/>
                  <a:gd name="connsiteY66" fmla="*/ 2291167 h 3749138"/>
                  <a:gd name="connsiteX67" fmla="*/ 2627685 w 3550681"/>
                  <a:gd name="connsiteY67" fmla="*/ 2313532 h 3749138"/>
                  <a:gd name="connsiteX68" fmla="*/ 2637437 w 3550681"/>
                  <a:gd name="connsiteY68" fmla="*/ 2622515 h 3749138"/>
                  <a:gd name="connsiteX69" fmla="*/ 2421575 w 3550681"/>
                  <a:gd name="connsiteY69" fmla="*/ 3032162 h 3749138"/>
                  <a:gd name="connsiteX70" fmla="*/ 2113648 w 3550681"/>
                  <a:gd name="connsiteY70" fmla="*/ 3210412 h 3749138"/>
                  <a:gd name="connsiteX71" fmla="*/ 1784769 w 3550681"/>
                  <a:gd name="connsiteY71" fmla="*/ 3306961 h 3749138"/>
                  <a:gd name="connsiteX72" fmla="*/ 1736951 w 3550681"/>
                  <a:gd name="connsiteY72" fmla="*/ 3303537 h 3749138"/>
                  <a:gd name="connsiteX73" fmla="*/ 3201053 w 3550681"/>
                  <a:gd name="connsiteY73" fmla="*/ 2102926 h 3749138"/>
                  <a:gd name="connsiteX74" fmla="*/ 3355807 w 3550681"/>
                  <a:gd name="connsiteY74" fmla="*/ 2053619 h 3749138"/>
                  <a:gd name="connsiteX75" fmla="*/ 3306535 w 3550681"/>
                  <a:gd name="connsiteY75" fmla="*/ 1848326 h 3749138"/>
                  <a:gd name="connsiteX76" fmla="*/ 3223818 w 3550681"/>
                  <a:gd name="connsiteY76" fmla="*/ 1852520 h 3749138"/>
                  <a:gd name="connsiteX77" fmla="*/ 3412743 w 3550681"/>
                  <a:gd name="connsiteY77" fmla="*/ 1936109 h 3749138"/>
                  <a:gd name="connsiteX78" fmla="*/ 3281888 w 3550681"/>
                  <a:gd name="connsiteY78" fmla="*/ 2121303 h 3749138"/>
                  <a:gd name="connsiteX79" fmla="*/ 3201061 w 3550681"/>
                  <a:gd name="connsiteY79" fmla="*/ 2102925 h 3749138"/>
                  <a:gd name="connsiteX80" fmla="*/ 179319 w 3550681"/>
                  <a:gd name="connsiteY80" fmla="*/ 2040958 h 3749138"/>
                  <a:gd name="connsiteX81" fmla="*/ 149208 w 3550681"/>
                  <a:gd name="connsiteY81" fmla="*/ 1796477 h 3749138"/>
                  <a:gd name="connsiteX82" fmla="*/ 255377 w 3550681"/>
                  <a:gd name="connsiteY82" fmla="*/ 1827462 h 3749138"/>
                  <a:gd name="connsiteX83" fmla="*/ 174056 w 3550681"/>
                  <a:gd name="connsiteY83" fmla="*/ 1982693 h 3749138"/>
                  <a:gd name="connsiteX84" fmla="*/ 278659 w 3550681"/>
                  <a:gd name="connsiteY84" fmla="*/ 2004731 h 3749138"/>
                  <a:gd name="connsiteX85" fmla="*/ 179323 w 3550681"/>
                  <a:gd name="connsiteY85" fmla="*/ 2040960 h 3749138"/>
                  <a:gd name="connsiteX86" fmla="*/ 1874306 w 3550681"/>
                  <a:gd name="connsiteY86" fmla="*/ 1695642 h 3749138"/>
                  <a:gd name="connsiteX87" fmla="*/ 2013305 w 3550681"/>
                  <a:gd name="connsiteY87" fmla="*/ 1620081 h 3749138"/>
                  <a:gd name="connsiteX88" fmla="*/ 1874306 w 3550681"/>
                  <a:gd name="connsiteY88" fmla="*/ 1695642 h 3749138"/>
                  <a:gd name="connsiteX89" fmla="*/ 1573544 w 3550681"/>
                  <a:gd name="connsiteY89" fmla="*/ 1636466 h 3749138"/>
                  <a:gd name="connsiteX90" fmla="*/ 1712543 w 3550681"/>
                  <a:gd name="connsiteY90" fmla="*/ 1560905 h 3749138"/>
                  <a:gd name="connsiteX91" fmla="*/ 1573544 w 3550681"/>
                  <a:gd name="connsiteY91" fmla="*/ 1636466 h 3749138"/>
                  <a:gd name="connsiteX92" fmla="*/ 2187407 w 3550681"/>
                  <a:gd name="connsiteY92" fmla="*/ 1485818 h 3749138"/>
                  <a:gd name="connsiteX93" fmla="*/ 2008107 w 3550681"/>
                  <a:gd name="connsiteY93" fmla="*/ 1380406 h 3749138"/>
                  <a:gd name="connsiteX94" fmla="*/ 2225743 w 3550681"/>
                  <a:gd name="connsiteY94" fmla="*/ 1488685 h 3749138"/>
                  <a:gd name="connsiteX95" fmla="*/ 2187408 w 3550681"/>
                  <a:gd name="connsiteY95" fmla="*/ 1485819 h 3749138"/>
                  <a:gd name="connsiteX96" fmla="*/ 1364785 w 3550681"/>
                  <a:gd name="connsiteY96" fmla="*/ 1444621 h 3749138"/>
                  <a:gd name="connsiteX97" fmla="*/ 1614348 w 3550681"/>
                  <a:gd name="connsiteY97" fmla="*/ 1328084 h 3749138"/>
                  <a:gd name="connsiteX98" fmla="*/ 1463542 w 3550681"/>
                  <a:gd name="connsiteY98" fmla="*/ 1425014 h 3749138"/>
                  <a:gd name="connsiteX99" fmla="*/ 1364792 w 3550681"/>
                  <a:gd name="connsiteY99" fmla="*/ 1444623 h 3749138"/>
                  <a:gd name="connsiteX100" fmla="*/ 1842371 w 3550681"/>
                  <a:gd name="connsiteY100" fmla="*/ 490116 h 3749138"/>
                  <a:gd name="connsiteX101" fmla="*/ 2022960 w 3550681"/>
                  <a:gd name="connsiteY101" fmla="*/ 332689 h 3749138"/>
                  <a:gd name="connsiteX102" fmla="*/ 2067925 w 3550681"/>
                  <a:gd name="connsiteY102" fmla="*/ 228257 h 3749138"/>
                  <a:gd name="connsiteX103" fmla="*/ 1980450 w 3550681"/>
                  <a:gd name="connsiteY103" fmla="*/ 29815 h 3749138"/>
                  <a:gd name="connsiteX104" fmla="*/ 1953608 w 3550681"/>
                  <a:gd name="connsiteY104" fmla="*/ 148232 h 3749138"/>
                  <a:gd name="connsiteX105" fmla="*/ 1940978 w 3550681"/>
                  <a:gd name="connsiteY105" fmla="*/ 317087 h 3749138"/>
                  <a:gd name="connsiteX106" fmla="*/ 1795865 w 3550681"/>
                  <a:gd name="connsiteY106" fmla="*/ 492562 h 3749138"/>
                  <a:gd name="connsiteX107" fmla="*/ 1842371 w 3550681"/>
                  <a:gd name="connsiteY107" fmla="*/ 490117 h 3749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3550681" h="3749138">
                    <a:moveTo>
                      <a:pt x="1566603" y="3738962"/>
                    </a:moveTo>
                    <a:cubicBezTo>
                      <a:pt x="1163305" y="3688252"/>
                      <a:pt x="820498" y="3458482"/>
                      <a:pt x="591749" y="3179383"/>
                    </a:cubicBezTo>
                    <a:cubicBezTo>
                      <a:pt x="353661" y="2890750"/>
                      <a:pt x="229716" y="2541619"/>
                      <a:pt x="202987" y="2191411"/>
                    </a:cubicBezTo>
                    <a:cubicBezTo>
                      <a:pt x="153465" y="2124082"/>
                      <a:pt x="30789" y="2114765"/>
                      <a:pt x="18157" y="2020091"/>
                    </a:cubicBezTo>
                    <a:cubicBezTo>
                      <a:pt x="-10601" y="1950250"/>
                      <a:pt x="-2184" y="1868127"/>
                      <a:pt x="19565" y="1796722"/>
                    </a:cubicBezTo>
                    <a:cubicBezTo>
                      <a:pt x="34432" y="1697353"/>
                      <a:pt x="172923" y="1677397"/>
                      <a:pt x="239414" y="1647126"/>
                    </a:cubicBezTo>
                    <a:cubicBezTo>
                      <a:pt x="335843" y="1223848"/>
                      <a:pt x="586317" y="809066"/>
                      <a:pt x="1007021" y="556846"/>
                    </a:cubicBezTo>
                    <a:cubicBezTo>
                      <a:pt x="1215249" y="426488"/>
                      <a:pt x="1468730" y="348646"/>
                      <a:pt x="1727855" y="346062"/>
                    </a:cubicBezTo>
                    <a:cubicBezTo>
                      <a:pt x="1781900" y="332854"/>
                      <a:pt x="1894154" y="366939"/>
                      <a:pt x="1899722" y="300241"/>
                    </a:cubicBezTo>
                    <a:cubicBezTo>
                      <a:pt x="1881003" y="253769"/>
                      <a:pt x="1889098" y="200004"/>
                      <a:pt x="1923337" y="170213"/>
                    </a:cubicBezTo>
                    <a:cubicBezTo>
                      <a:pt x="1843257" y="130881"/>
                      <a:pt x="1819551" y="31735"/>
                      <a:pt x="1926781" y="4573"/>
                    </a:cubicBezTo>
                    <a:cubicBezTo>
                      <a:pt x="2048428" y="-29149"/>
                      <a:pt x="2048042" y="121005"/>
                      <a:pt x="2115406" y="174125"/>
                    </a:cubicBezTo>
                    <a:cubicBezTo>
                      <a:pt x="2143609" y="254439"/>
                      <a:pt x="1997993" y="265499"/>
                      <a:pt x="2058038" y="351843"/>
                    </a:cubicBezTo>
                    <a:cubicBezTo>
                      <a:pt x="2104673" y="405178"/>
                      <a:pt x="2239706" y="401150"/>
                      <a:pt x="2312976" y="448772"/>
                    </a:cubicBezTo>
                    <a:cubicBezTo>
                      <a:pt x="2722475" y="615964"/>
                      <a:pt x="3019412" y="940871"/>
                      <a:pt x="3177706" y="1298076"/>
                    </a:cubicBezTo>
                    <a:cubicBezTo>
                      <a:pt x="3238478" y="1432707"/>
                      <a:pt x="3281654" y="1573026"/>
                      <a:pt x="3307643" y="1715547"/>
                    </a:cubicBezTo>
                    <a:cubicBezTo>
                      <a:pt x="3406678" y="1713369"/>
                      <a:pt x="3551168" y="1742098"/>
                      <a:pt x="3548869" y="1847858"/>
                    </a:cubicBezTo>
                    <a:cubicBezTo>
                      <a:pt x="3555798" y="1955676"/>
                      <a:pt x="3541941" y="2075368"/>
                      <a:pt x="3459504" y="2161956"/>
                    </a:cubicBezTo>
                    <a:cubicBezTo>
                      <a:pt x="3413123" y="2213480"/>
                      <a:pt x="3302021" y="2189621"/>
                      <a:pt x="3324254" y="2273436"/>
                    </a:cubicBezTo>
                    <a:cubicBezTo>
                      <a:pt x="3271060" y="2688811"/>
                      <a:pt x="3081824" y="3103278"/>
                      <a:pt x="2725946" y="3398301"/>
                    </a:cubicBezTo>
                    <a:cubicBezTo>
                      <a:pt x="2479452" y="3608500"/>
                      <a:pt x="2143331" y="3753665"/>
                      <a:pt x="1789187" y="3748707"/>
                    </a:cubicBezTo>
                    <a:cubicBezTo>
                      <a:pt x="1714868" y="3749393"/>
                      <a:pt x="1640549" y="3745721"/>
                      <a:pt x="1566662" y="3738968"/>
                    </a:cubicBezTo>
                    <a:close/>
                    <a:moveTo>
                      <a:pt x="1968391" y="3707594"/>
                    </a:moveTo>
                    <a:cubicBezTo>
                      <a:pt x="2375607" y="3654287"/>
                      <a:pt x="2719486" y="3416687"/>
                      <a:pt x="2941703" y="3129586"/>
                    </a:cubicBezTo>
                    <a:cubicBezTo>
                      <a:pt x="3150880" y="2859166"/>
                      <a:pt x="3263326" y="2540281"/>
                      <a:pt x="3297991" y="2219266"/>
                    </a:cubicBezTo>
                    <a:cubicBezTo>
                      <a:pt x="3314243" y="2155755"/>
                      <a:pt x="3456122" y="2179991"/>
                      <a:pt x="3472232" y="2095516"/>
                    </a:cubicBezTo>
                    <a:cubicBezTo>
                      <a:pt x="3510404" y="2025031"/>
                      <a:pt x="3516065" y="1945019"/>
                      <a:pt x="3521023" y="1868833"/>
                    </a:cubicBezTo>
                    <a:cubicBezTo>
                      <a:pt x="3522217" y="1775250"/>
                      <a:pt x="3410844" y="1741297"/>
                      <a:pt x="3318872" y="1744913"/>
                    </a:cubicBezTo>
                    <a:cubicBezTo>
                      <a:pt x="3233324" y="1728691"/>
                      <a:pt x="3274268" y="1635201"/>
                      <a:pt x="3243229" y="1582863"/>
                    </a:cubicBezTo>
                    <a:cubicBezTo>
                      <a:pt x="3136543" y="1177661"/>
                      <a:pt x="2877171" y="786490"/>
                      <a:pt x="2464178" y="554455"/>
                    </a:cubicBezTo>
                    <a:cubicBezTo>
                      <a:pt x="2339238" y="485180"/>
                      <a:pt x="2201466" y="432224"/>
                      <a:pt x="2056815" y="401183"/>
                    </a:cubicBezTo>
                    <a:cubicBezTo>
                      <a:pt x="2014529" y="459918"/>
                      <a:pt x="1893324" y="429701"/>
                      <a:pt x="1875363" y="501789"/>
                    </a:cubicBezTo>
                    <a:cubicBezTo>
                      <a:pt x="1780283" y="580275"/>
                      <a:pt x="1697736" y="437773"/>
                      <a:pt x="1770513" y="373384"/>
                    </a:cubicBezTo>
                    <a:cubicBezTo>
                      <a:pt x="1708859" y="365120"/>
                      <a:pt x="1639419" y="380490"/>
                      <a:pt x="1575310" y="386362"/>
                    </a:cubicBezTo>
                    <a:cubicBezTo>
                      <a:pt x="1192625" y="434948"/>
                      <a:pt x="861579" y="645315"/>
                      <a:pt x="640017" y="908962"/>
                    </a:cubicBezTo>
                    <a:cubicBezTo>
                      <a:pt x="475763" y="1102986"/>
                      <a:pt x="363856" y="1327230"/>
                      <a:pt x="295891" y="1558423"/>
                    </a:cubicBezTo>
                    <a:cubicBezTo>
                      <a:pt x="291694" y="1634194"/>
                      <a:pt x="261397" y="1714745"/>
                      <a:pt x="157255" y="1705080"/>
                    </a:cubicBezTo>
                    <a:cubicBezTo>
                      <a:pt x="34082" y="1749669"/>
                      <a:pt x="18758" y="1884678"/>
                      <a:pt x="41346" y="1982995"/>
                    </a:cubicBezTo>
                    <a:cubicBezTo>
                      <a:pt x="45700" y="2095646"/>
                      <a:pt x="204845" y="2104391"/>
                      <a:pt x="243921" y="2191570"/>
                    </a:cubicBezTo>
                    <a:cubicBezTo>
                      <a:pt x="238664" y="2312164"/>
                      <a:pt x="270366" y="2432797"/>
                      <a:pt x="300503" y="2550471"/>
                    </a:cubicBezTo>
                    <a:cubicBezTo>
                      <a:pt x="409495" y="2934916"/>
                      <a:pt x="659922" y="3301871"/>
                      <a:pt x="1046987" y="3528514"/>
                    </a:cubicBezTo>
                    <a:cubicBezTo>
                      <a:pt x="1313238" y="3685889"/>
                      <a:pt x="1647647" y="3756374"/>
                      <a:pt x="1968399" y="3707606"/>
                    </a:cubicBezTo>
                    <a:close/>
                    <a:moveTo>
                      <a:pt x="1736958" y="3303536"/>
                    </a:moveTo>
                    <a:cubicBezTo>
                      <a:pt x="1629393" y="3292537"/>
                      <a:pt x="1528091" y="3260815"/>
                      <a:pt x="1431816" y="3219618"/>
                    </a:cubicBezTo>
                    <a:cubicBezTo>
                      <a:pt x="1339536" y="3188626"/>
                      <a:pt x="1255562" y="3146201"/>
                      <a:pt x="1173847" y="3098663"/>
                    </a:cubicBezTo>
                    <a:cubicBezTo>
                      <a:pt x="1089842" y="3054929"/>
                      <a:pt x="1063552" y="2969397"/>
                      <a:pt x="1001896" y="2907973"/>
                    </a:cubicBezTo>
                    <a:cubicBezTo>
                      <a:pt x="939680" y="2811852"/>
                      <a:pt x="882308" y="2708675"/>
                      <a:pt x="881444" y="2596241"/>
                    </a:cubicBezTo>
                    <a:cubicBezTo>
                      <a:pt x="859033" y="2526973"/>
                      <a:pt x="886573" y="2431792"/>
                      <a:pt x="863604" y="2378600"/>
                    </a:cubicBezTo>
                    <a:cubicBezTo>
                      <a:pt x="780047" y="2375658"/>
                      <a:pt x="689533" y="2418078"/>
                      <a:pt x="611288" y="2385724"/>
                    </a:cubicBezTo>
                    <a:cubicBezTo>
                      <a:pt x="569861" y="2321118"/>
                      <a:pt x="722809" y="2389858"/>
                      <a:pt x="764484" y="2363277"/>
                    </a:cubicBezTo>
                    <a:cubicBezTo>
                      <a:pt x="866658" y="2354426"/>
                      <a:pt x="970344" y="2305147"/>
                      <a:pt x="1007346" y="2219809"/>
                    </a:cubicBezTo>
                    <a:cubicBezTo>
                      <a:pt x="1021198" y="2181721"/>
                      <a:pt x="1087264" y="2147917"/>
                      <a:pt x="1053945" y="2214186"/>
                    </a:cubicBezTo>
                    <a:cubicBezTo>
                      <a:pt x="1029132" y="2296966"/>
                      <a:pt x="907512" y="2330453"/>
                      <a:pt x="899399" y="2416495"/>
                    </a:cubicBezTo>
                    <a:cubicBezTo>
                      <a:pt x="901698" y="2497756"/>
                      <a:pt x="908205" y="2579655"/>
                      <a:pt x="921358" y="2660253"/>
                    </a:cubicBezTo>
                    <a:cubicBezTo>
                      <a:pt x="933314" y="2739245"/>
                      <a:pt x="981864" y="2805956"/>
                      <a:pt x="1023386" y="2875304"/>
                    </a:cubicBezTo>
                    <a:cubicBezTo>
                      <a:pt x="1090675" y="2976356"/>
                      <a:pt x="1171160" y="3083339"/>
                      <a:pt x="1303395" y="3128129"/>
                    </a:cubicBezTo>
                    <a:cubicBezTo>
                      <a:pt x="1393855" y="3177222"/>
                      <a:pt x="1494618" y="3206780"/>
                      <a:pt x="1591803" y="3243712"/>
                    </a:cubicBezTo>
                    <a:cubicBezTo>
                      <a:pt x="1683859" y="3263006"/>
                      <a:pt x="1782216" y="3290816"/>
                      <a:pt x="1875576" y="3261577"/>
                    </a:cubicBezTo>
                    <a:cubicBezTo>
                      <a:pt x="2012685" y="3222313"/>
                      <a:pt x="2143848" y="3168914"/>
                      <a:pt x="2261423" y="3096839"/>
                    </a:cubicBezTo>
                    <a:cubicBezTo>
                      <a:pt x="2354921" y="3056489"/>
                      <a:pt x="2421536" y="2990329"/>
                      <a:pt x="2469890" y="2912506"/>
                    </a:cubicBezTo>
                    <a:cubicBezTo>
                      <a:pt x="2519642" y="2839700"/>
                      <a:pt x="2562886" y="2762759"/>
                      <a:pt x="2592122" y="2682063"/>
                    </a:cubicBezTo>
                    <a:cubicBezTo>
                      <a:pt x="2619022" y="2587520"/>
                      <a:pt x="2612250" y="2487993"/>
                      <a:pt x="2612415" y="2391918"/>
                    </a:cubicBezTo>
                    <a:cubicBezTo>
                      <a:pt x="2606579" y="2319250"/>
                      <a:pt x="2564965" y="2257635"/>
                      <a:pt x="2499205" y="2213279"/>
                    </a:cubicBezTo>
                    <a:cubicBezTo>
                      <a:pt x="2464382" y="2193152"/>
                      <a:pt x="2401882" y="2077576"/>
                      <a:pt x="2475808" y="2141322"/>
                    </a:cubicBezTo>
                    <a:cubicBezTo>
                      <a:pt x="2531563" y="2207243"/>
                      <a:pt x="2603562" y="2278359"/>
                      <a:pt x="2709307" y="2265617"/>
                    </a:cubicBezTo>
                    <a:cubicBezTo>
                      <a:pt x="2800245" y="2269783"/>
                      <a:pt x="2897229" y="2270757"/>
                      <a:pt x="2979368" y="2232200"/>
                    </a:cubicBezTo>
                    <a:cubicBezTo>
                      <a:pt x="3045744" y="2265282"/>
                      <a:pt x="2895402" y="2294876"/>
                      <a:pt x="2859125" y="2291167"/>
                    </a:cubicBezTo>
                    <a:cubicBezTo>
                      <a:pt x="2788461" y="2307731"/>
                      <a:pt x="2665627" y="2273310"/>
                      <a:pt x="2627685" y="2313532"/>
                    </a:cubicBezTo>
                    <a:cubicBezTo>
                      <a:pt x="2654059" y="2414867"/>
                      <a:pt x="2645831" y="2519884"/>
                      <a:pt x="2637437" y="2622515"/>
                    </a:cubicBezTo>
                    <a:cubicBezTo>
                      <a:pt x="2613426" y="2773459"/>
                      <a:pt x="2515359" y="2906289"/>
                      <a:pt x="2421575" y="3032162"/>
                    </a:cubicBezTo>
                    <a:cubicBezTo>
                      <a:pt x="2333752" y="3107743"/>
                      <a:pt x="2220134" y="3156832"/>
                      <a:pt x="2113648" y="3210412"/>
                    </a:cubicBezTo>
                    <a:cubicBezTo>
                      <a:pt x="2008443" y="3250868"/>
                      <a:pt x="1901187" y="3297723"/>
                      <a:pt x="1784769" y="3306961"/>
                    </a:cubicBezTo>
                    <a:cubicBezTo>
                      <a:pt x="1768750" y="3307309"/>
                      <a:pt x="1752663" y="3306268"/>
                      <a:pt x="1736951" y="3303537"/>
                    </a:cubicBezTo>
                    <a:close/>
                    <a:moveTo>
                      <a:pt x="3201053" y="2102926"/>
                    </a:moveTo>
                    <a:cubicBezTo>
                      <a:pt x="3204785" y="2039490"/>
                      <a:pt x="3350292" y="2147880"/>
                      <a:pt x="3355807" y="2053619"/>
                    </a:cubicBezTo>
                    <a:cubicBezTo>
                      <a:pt x="3387907" y="1996206"/>
                      <a:pt x="3408050" y="1846176"/>
                      <a:pt x="3306535" y="1848326"/>
                    </a:cubicBezTo>
                    <a:cubicBezTo>
                      <a:pt x="3277673" y="1861700"/>
                      <a:pt x="3169203" y="1918857"/>
                      <a:pt x="3223818" y="1852520"/>
                    </a:cubicBezTo>
                    <a:cubicBezTo>
                      <a:pt x="3305787" y="1779885"/>
                      <a:pt x="3439388" y="1833966"/>
                      <a:pt x="3412743" y="1936109"/>
                    </a:cubicBezTo>
                    <a:cubicBezTo>
                      <a:pt x="3415165" y="2009888"/>
                      <a:pt x="3397940" y="2131908"/>
                      <a:pt x="3281888" y="2121303"/>
                    </a:cubicBezTo>
                    <a:cubicBezTo>
                      <a:pt x="3253924" y="2121303"/>
                      <a:pt x="3223818" y="2118120"/>
                      <a:pt x="3201061" y="2102925"/>
                    </a:cubicBezTo>
                    <a:close/>
                    <a:moveTo>
                      <a:pt x="179319" y="2040958"/>
                    </a:moveTo>
                    <a:cubicBezTo>
                      <a:pt x="119093" y="1971933"/>
                      <a:pt x="86947" y="1870868"/>
                      <a:pt x="149208" y="1796477"/>
                    </a:cubicBezTo>
                    <a:cubicBezTo>
                      <a:pt x="182751" y="1755834"/>
                      <a:pt x="319709" y="1805711"/>
                      <a:pt x="255377" y="1827462"/>
                    </a:cubicBezTo>
                    <a:cubicBezTo>
                      <a:pt x="146540" y="1780295"/>
                      <a:pt x="121129" y="1927850"/>
                      <a:pt x="174056" y="1982693"/>
                    </a:cubicBezTo>
                    <a:cubicBezTo>
                      <a:pt x="188642" y="2037919"/>
                      <a:pt x="257205" y="2011574"/>
                      <a:pt x="278659" y="2004731"/>
                    </a:cubicBezTo>
                    <a:cubicBezTo>
                      <a:pt x="299296" y="2045047"/>
                      <a:pt x="204320" y="2068329"/>
                      <a:pt x="179323" y="2040960"/>
                    </a:cubicBezTo>
                    <a:close/>
                    <a:moveTo>
                      <a:pt x="1874306" y="1695642"/>
                    </a:moveTo>
                    <a:cubicBezTo>
                      <a:pt x="1771006" y="1623007"/>
                      <a:pt x="1976504" y="1512355"/>
                      <a:pt x="2013305" y="1620081"/>
                    </a:cubicBezTo>
                    <a:cubicBezTo>
                      <a:pt x="2047173" y="1687620"/>
                      <a:pt x="1930703" y="1755712"/>
                      <a:pt x="1874306" y="1695642"/>
                    </a:cubicBezTo>
                    <a:close/>
                    <a:moveTo>
                      <a:pt x="1573544" y="1636466"/>
                    </a:moveTo>
                    <a:cubicBezTo>
                      <a:pt x="1470244" y="1563831"/>
                      <a:pt x="1675742" y="1453179"/>
                      <a:pt x="1712543" y="1560905"/>
                    </a:cubicBezTo>
                    <a:cubicBezTo>
                      <a:pt x="1746411" y="1628445"/>
                      <a:pt x="1629941" y="1696536"/>
                      <a:pt x="1573544" y="1636466"/>
                    </a:cubicBezTo>
                    <a:close/>
                    <a:moveTo>
                      <a:pt x="2187407" y="1485818"/>
                    </a:moveTo>
                    <a:cubicBezTo>
                      <a:pt x="2142963" y="1445975"/>
                      <a:pt x="1986938" y="1424804"/>
                      <a:pt x="2008107" y="1380406"/>
                    </a:cubicBezTo>
                    <a:cubicBezTo>
                      <a:pt x="2085310" y="1385797"/>
                      <a:pt x="2209679" y="1433047"/>
                      <a:pt x="2225743" y="1488685"/>
                    </a:cubicBezTo>
                    <a:cubicBezTo>
                      <a:pt x="2214403" y="1495428"/>
                      <a:pt x="2197815" y="1492497"/>
                      <a:pt x="2187408" y="1485819"/>
                    </a:cubicBezTo>
                    <a:close/>
                    <a:moveTo>
                      <a:pt x="1364785" y="1444621"/>
                    </a:moveTo>
                    <a:cubicBezTo>
                      <a:pt x="1420991" y="1375129"/>
                      <a:pt x="1528823" y="1358659"/>
                      <a:pt x="1614348" y="1328084"/>
                    </a:cubicBezTo>
                    <a:cubicBezTo>
                      <a:pt x="1651483" y="1391872"/>
                      <a:pt x="1499842" y="1381005"/>
                      <a:pt x="1463542" y="1425014"/>
                    </a:cubicBezTo>
                    <a:cubicBezTo>
                      <a:pt x="1434679" y="1439415"/>
                      <a:pt x="1398863" y="1457905"/>
                      <a:pt x="1364792" y="1444623"/>
                    </a:cubicBezTo>
                    <a:close/>
                    <a:moveTo>
                      <a:pt x="1842371" y="490116"/>
                    </a:moveTo>
                    <a:cubicBezTo>
                      <a:pt x="1847239" y="394252"/>
                      <a:pt x="2059074" y="448363"/>
                      <a:pt x="2022960" y="332689"/>
                    </a:cubicBezTo>
                    <a:cubicBezTo>
                      <a:pt x="2000601" y="289091"/>
                      <a:pt x="1997380" y="229382"/>
                      <a:pt x="2067925" y="228257"/>
                    </a:cubicBezTo>
                    <a:cubicBezTo>
                      <a:pt x="2129256" y="152703"/>
                      <a:pt x="1973031" y="100793"/>
                      <a:pt x="1980450" y="29815"/>
                    </a:cubicBezTo>
                    <a:cubicBezTo>
                      <a:pt x="1884753" y="6895"/>
                      <a:pt x="1852017" y="132498"/>
                      <a:pt x="1953608" y="148232"/>
                    </a:cubicBezTo>
                    <a:cubicBezTo>
                      <a:pt x="1982097" y="205055"/>
                      <a:pt x="1870968" y="260061"/>
                      <a:pt x="1940978" y="317087"/>
                    </a:cubicBezTo>
                    <a:cubicBezTo>
                      <a:pt x="1925592" y="392246"/>
                      <a:pt x="1702381" y="378923"/>
                      <a:pt x="1795865" y="492562"/>
                    </a:cubicBezTo>
                    <a:cubicBezTo>
                      <a:pt x="1807771" y="505754"/>
                      <a:pt x="1831984" y="503964"/>
                      <a:pt x="1842371" y="490117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BD579C29-EC6E-49F7-D955-DC49996DFF09}"/>
                  </a:ext>
                </a:extLst>
              </p:cNvPr>
              <p:cNvSpPr/>
              <p:nvPr/>
            </p:nvSpPr>
            <p:spPr>
              <a:xfrm rot="-4732813">
                <a:off x="4330212" y="3162175"/>
                <a:ext cx="2391839" cy="1184686"/>
              </a:xfrm>
              <a:custGeom>
                <a:avLst/>
                <a:gdLst>
                  <a:gd name="connsiteX0" fmla="*/ 1132546 w 2391839"/>
                  <a:gd name="connsiteY0" fmla="*/ 1180774 h 1184686"/>
                  <a:gd name="connsiteX1" fmla="*/ 827404 w 2391839"/>
                  <a:gd name="connsiteY1" fmla="*/ 1096857 h 1184686"/>
                  <a:gd name="connsiteX2" fmla="*/ 569435 w 2391839"/>
                  <a:gd name="connsiteY2" fmla="*/ 975901 h 1184686"/>
                  <a:gd name="connsiteX3" fmla="*/ 397484 w 2391839"/>
                  <a:gd name="connsiteY3" fmla="*/ 785211 h 1184686"/>
                  <a:gd name="connsiteX4" fmla="*/ 277033 w 2391839"/>
                  <a:gd name="connsiteY4" fmla="*/ 473480 h 1184686"/>
                  <a:gd name="connsiteX5" fmla="*/ 259193 w 2391839"/>
                  <a:gd name="connsiteY5" fmla="*/ 255838 h 1184686"/>
                  <a:gd name="connsiteX6" fmla="*/ 6877 w 2391839"/>
                  <a:gd name="connsiteY6" fmla="*/ 262962 h 1184686"/>
                  <a:gd name="connsiteX7" fmla="*/ 160072 w 2391839"/>
                  <a:gd name="connsiteY7" fmla="*/ 240516 h 1184686"/>
                  <a:gd name="connsiteX8" fmla="*/ 402934 w 2391839"/>
                  <a:gd name="connsiteY8" fmla="*/ 97047 h 1184686"/>
                  <a:gd name="connsiteX9" fmla="*/ 449533 w 2391839"/>
                  <a:gd name="connsiteY9" fmla="*/ 91424 h 1184686"/>
                  <a:gd name="connsiteX10" fmla="*/ 294987 w 2391839"/>
                  <a:gd name="connsiteY10" fmla="*/ 293733 h 1184686"/>
                  <a:gd name="connsiteX11" fmla="*/ 316946 w 2391839"/>
                  <a:gd name="connsiteY11" fmla="*/ 537491 h 1184686"/>
                  <a:gd name="connsiteX12" fmla="*/ 418974 w 2391839"/>
                  <a:gd name="connsiteY12" fmla="*/ 752542 h 1184686"/>
                  <a:gd name="connsiteX13" fmla="*/ 698983 w 2391839"/>
                  <a:gd name="connsiteY13" fmla="*/ 1005367 h 1184686"/>
                  <a:gd name="connsiteX14" fmla="*/ 987391 w 2391839"/>
                  <a:gd name="connsiteY14" fmla="*/ 1120951 h 1184686"/>
                  <a:gd name="connsiteX15" fmla="*/ 1271164 w 2391839"/>
                  <a:gd name="connsiteY15" fmla="*/ 1138816 h 1184686"/>
                  <a:gd name="connsiteX16" fmla="*/ 1657011 w 2391839"/>
                  <a:gd name="connsiteY16" fmla="*/ 974077 h 1184686"/>
                  <a:gd name="connsiteX17" fmla="*/ 1865478 w 2391839"/>
                  <a:gd name="connsiteY17" fmla="*/ 789745 h 1184686"/>
                  <a:gd name="connsiteX18" fmla="*/ 1987710 w 2391839"/>
                  <a:gd name="connsiteY18" fmla="*/ 559301 h 1184686"/>
                  <a:gd name="connsiteX19" fmla="*/ 2008003 w 2391839"/>
                  <a:gd name="connsiteY19" fmla="*/ 269156 h 1184686"/>
                  <a:gd name="connsiteX20" fmla="*/ 1894794 w 2391839"/>
                  <a:gd name="connsiteY20" fmla="*/ 90518 h 1184686"/>
                  <a:gd name="connsiteX21" fmla="*/ 1871396 w 2391839"/>
                  <a:gd name="connsiteY21" fmla="*/ 18560 h 1184686"/>
                  <a:gd name="connsiteX22" fmla="*/ 2104895 w 2391839"/>
                  <a:gd name="connsiteY22" fmla="*/ 142855 h 1184686"/>
                  <a:gd name="connsiteX23" fmla="*/ 2374956 w 2391839"/>
                  <a:gd name="connsiteY23" fmla="*/ 109438 h 1184686"/>
                  <a:gd name="connsiteX24" fmla="*/ 2254713 w 2391839"/>
                  <a:gd name="connsiteY24" fmla="*/ 168405 h 1184686"/>
                  <a:gd name="connsiteX25" fmla="*/ 2023273 w 2391839"/>
                  <a:gd name="connsiteY25" fmla="*/ 190770 h 1184686"/>
                  <a:gd name="connsiteX26" fmla="*/ 2033025 w 2391839"/>
                  <a:gd name="connsiteY26" fmla="*/ 499753 h 1184686"/>
                  <a:gd name="connsiteX27" fmla="*/ 1817163 w 2391839"/>
                  <a:gd name="connsiteY27" fmla="*/ 909401 h 1184686"/>
                  <a:gd name="connsiteX28" fmla="*/ 1509236 w 2391839"/>
                  <a:gd name="connsiteY28" fmla="*/ 1087651 h 1184686"/>
                  <a:gd name="connsiteX29" fmla="*/ 1180357 w 2391839"/>
                  <a:gd name="connsiteY29" fmla="*/ 1184200 h 1184686"/>
                  <a:gd name="connsiteX30" fmla="*/ 1132539 w 2391839"/>
                  <a:gd name="connsiteY30" fmla="*/ 1180775 h 1184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391839" h="1184686">
                    <a:moveTo>
                      <a:pt x="1132546" y="1180774"/>
                    </a:moveTo>
                    <a:cubicBezTo>
                      <a:pt x="1024982" y="1169775"/>
                      <a:pt x="923679" y="1138054"/>
                      <a:pt x="827404" y="1096857"/>
                    </a:cubicBezTo>
                    <a:cubicBezTo>
                      <a:pt x="735124" y="1065865"/>
                      <a:pt x="651150" y="1023440"/>
                      <a:pt x="569435" y="975901"/>
                    </a:cubicBezTo>
                    <a:cubicBezTo>
                      <a:pt x="485430" y="932167"/>
                      <a:pt x="459140" y="846635"/>
                      <a:pt x="397484" y="785211"/>
                    </a:cubicBezTo>
                    <a:cubicBezTo>
                      <a:pt x="335268" y="689090"/>
                      <a:pt x="277896" y="585914"/>
                      <a:pt x="277033" y="473480"/>
                    </a:cubicBezTo>
                    <a:cubicBezTo>
                      <a:pt x="254621" y="404211"/>
                      <a:pt x="282161" y="309031"/>
                      <a:pt x="259193" y="255838"/>
                    </a:cubicBezTo>
                    <a:cubicBezTo>
                      <a:pt x="175635" y="252896"/>
                      <a:pt x="85121" y="295316"/>
                      <a:pt x="6877" y="262962"/>
                    </a:cubicBezTo>
                    <a:cubicBezTo>
                      <a:pt x="-34551" y="198357"/>
                      <a:pt x="118398" y="267096"/>
                      <a:pt x="160072" y="240516"/>
                    </a:cubicBezTo>
                    <a:cubicBezTo>
                      <a:pt x="262247" y="231664"/>
                      <a:pt x="365932" y="182385"/>
                      <a:pt x="402934" y="97047"/>
                    </a:cubicBezTo>
                    <a:cubicBezTo>
                      <a:pt x="416787" y="58960"/>
                      <a:pt x="482852" y="25155"/>
                      <a:pt x="449533" y="91424"/>
                    </a:cubicBezTo>
                    <a:cubicBezTo>
                      <a:pt x="424721" y="174205"/>
                      <a:pt x="303100" y="207692"/>
                      <a:pt x="294987" y="293733"/>
                    </a:cubicBezTo>
                    <a:cubicBezTo>
                      <a:pt x="297287" y="374995"/>
                      <a:pt x="303794" y="456894"/>
                      <a:pt x="316946" y="537491"/>
                    </a:cubicBezTo>
                    <a:cubicBezTo>
                      <a:pt x="328902" y="616484"/>
                      <a:pt x="377452" y="683195"/>
                      <a:pt x="418974" y="752542"/>
                    </a:cubicBezTo>
                    <a:cubicBezTo>
                      <a:pt x="486263" y="853595"/>
                      <a:pt x="566748" y="960578"/>
                      <a:pt x="698983" y="1005367"/>
                    </a:cubicBezTo>
                    <a:cubicBezTo>
                      <a:pt x="789443" y="1054461"/>
                      <a:pt x="890206" y="1084018"/>
                      <a:pt x="987391" y="1120951"/>
                    </a:cubicBezTo>
                    <a:cubicBezTo>
                      <a:pt x="1079447" y="1140244"/>
                      <a:pt x="1177804" y="1168054"/>
                      <a:pt x="1271164" y="1138816"/>
                    </a:cubicBezTo>
                    <a:cubicBezTo>
                      <a:pt x="1408273" y="1099551"/>
                      <a:pt x="1539436" y="1046153"/>
                      <a:pt x="1657011" y="974077"/>
                    </a:cubicBezTo>
                    <a:cubicBezTo>
                      <a:pt x="1750509" y="933728"/>
                      <a:pt x="1817124" y="867567"/>
                      <a:pt x="1865478" y="789745"/>
                    </a:cubicBezTo>
                    <a:cubicBezTo>
                      <a:pt x="1915231" y="716939"/>
                      <a:pt x="1958475" y="639997"/>
                      <a:pt x="1987710" y="559301"/>
                    </a:cubicBezTo>
                    <a:cubicBezTo>
                      <a:pt x="2014610" y="464758"/>
                      <a:pt x="2007838" y="365231"/>
                      <a:pt x="2008003" y="269156"/>
                    </a:cubicBezTo>
                    <a:cubicBezTo>
                      <a:pt x="2002167" y="196488"/>
                      <a:pt x="1960554" y="134873"/>
                      <a:pt x="1894794" y="90518"/>
                    </a:cubicBezTo>
                    <a:cubicBezTo>
                      <a:pt x="1859971" y="70391"/>
                      <a:pt x="1797470" y="-45185"/>
                      <a:pt x="1871396" y="18560"/>
                    </a:cubicBezTo>
                    <a:cubicBezTo>
                      <a:pt x="1927151" y="84482"/>
                      <a:pt x="1999150" y="155598"/>
                      <a:pt x="2104895" y="142855"/>
                    </a:cubicBezTo>
                    <a:cubicBezTo>
                      <a:pt x="2195833" y="147022"/>
                      <a:pt x="2292818" y="147996"/>
                      <a:pt x="2374956" y="109438"/>
                    </a:cubicBezTo>
                    <a:cubicBezTo>
                      <a:pt x="2441333" y="142521"/>
                      <a:pt x="2290990" y="172115"/>
                      <a:pt x="2254713" y="168405"/>
                    </a:cubicBezTo>
                    <a:cubicBezTo>
                      <a:pt x="2184050" y="184969"/>
                      <a:pt x="2061215" y="150548"/>
                      <a:pt x="2023273" y="190770"/>
                    </a:cubicBezTo>
                    <a:cubicBezTo>
                      <a:pt x="2049647" y="292106"/>
                      <a:pt x="2041419" y="397123"/>
                      <a:pt x="2033025" y="499753"/>
                    </a:cubicBezTo>
                    <a:cubicBezTo>
                      <a:pt x="2009014" y="650697"/>
                      <a:pt x="1910947" y="783527"/>
                      <a:pt x="1817163" y="909401"/>
                    </a:cubicBezTo>
                    <a:cubicBezTo>
                      <a:pt x="1729340" y="984981"/>
                      <a:pt x="1615722" y="1034071"/>
                      <a:pt x="1509236" y="1087651"/>
                    </a:cubicBezTo>
                    <a:cubicBezTo>
                      <a:pt x="1404031" y="1128106"/>
                      <a:pt x="1296775" y="1174961"/>
                      <a:pt x="1180357" y="1184200"/>
                    </a:cubicBezTo>
                    <a:cubicBezTo>
                      <a:pt x="1164338" y="1184547"/>
                      <a:pt x="1148251" y="1183507"/>
                      <a:pt x="1132539" y="11807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B3B2366-A5D2-4DF5-BBF0-38F327F4CB57}"/>
                  </a:ext>
                </a:extLst>
              </p:cNvPr>
              <p:cNvSpPr/>
              <p:nvPr/>
            </p:nvSpPr>
            <p:spPr>
              <a:xfrm rot="-4732813">
                <a:off x="4979249" y="1979444"/>
                <a:ext cx="215146" cy="302811"/>
              </a:xfrm>
              <a:custGeom>
                <a:avLst/>
                <a:gdLst>
                  <a:gd name="connsiteX0" fmla="*/ -413 w 215146"/>
                  <a:gd name="connsiteY0" fmla="*/ 283308 h 302811"/>
                  <a:gd name="connsiteX1" fmla="*/ 154340 w 215146"/>
                  <a:gd name="connsiteY1" fmla="*/ 234002 h 302811"/>
                  <a:gd name="connsiteX2" fmla="*/ 105069 w 215146"/>
                  <a:gd name="connsiteY2" fmla="*/ 28708 h 302811"/>
                  <a:gd name="connsiteX3" fmla="*/ 22352 w 215146"/>
                  <a:gd name="connsiteY3" fmla="*/ 32902 h 302811"/>
                  <a:gd name="connsiteX4" fmla="*/ 211277 w 215146"/>
                  <a:gd name="connsiteY4" fmla="*/ 116490 h 302811"/>
                  <a:gd name="connsiteX5" fmla="*/ 80422 w 215146"/>
                  <a:gd name="connsiteY5" fmla="*/ 301684 h 302811"/>
                  <a:gd name="connsiteX6" fmla="*/ -405 w 215146"/>
                  <a:gd name="connsiteY6" fmla="*/ 283306 h 302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146" h="302811">
                    <a:moveTo>
                      <a:pt x="-413" y="283308"/>
                    </a:moveTo>
                    <a:cubicBezTo>
                      <a:pt x="3319" y="219871"/>
                      <a:pt x="148826" y="328262"/>
                      <a:pt x="154340" y="234002"/>
                    </a:cubicBezTo>
                    <a:cubicBezTo>
                      <a:pt x="186441" y="176588"/>
                      <a:pt x="206584" y="26557"/>
                      <a:pt x="105069" y="28708"/>
                    </a:cubicBezTo>
                    <a:cubicBezTo>
                      <a:pt x="76207" y="42082"/>
                      <a:pt x="-32263" y="99239"/>
                      <a:pt x="22352" y="32902"/>
                    </a:cubicBezTo>
                    <a:cubicBezTo>
                      <a:pt x="104321" y="-39733"/>
                      <a:pt x="237922" y="14348"/>
                      <a:pt x="211277" y="116490"/>
                    </a:cubicBezTo>
                    <a:cubicBezTo>
                      <a:pt x="213699" y="190270"/>
                      <a:pt x="196474" y="312290"/>
                      <a:pt x="80422" y="301684"/>
                    </a:cubicBezTo>
                    <a:cubicBezTo>
                      <a:pt x="52458" y="301685"/>
                      <a:pt x="22352" y="298502"/>
                      <a:pt x="-405" y="283306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BB67695-44E7-9E99-27CC-57EB13441D49}"/>
                  </a:ext>
                </a:extLst>
              </p:cNvPr>
              <p:cNvSpPr/>
              <p:nvPr/>
            </p:nvSpPr>
            <p:spPr>
              <a:xfrm rot="-4732813">
                <a:off x="4351376" y="5036318"/>
                <a:ext cx="166082" cy="271808"/>
              </a:xfrm>
              <a:custGeom>
                <a:avLst/>
                <a:gdLst>
                  <a:gd name="connsiteX0" fmla="*/ 63753 w 166082"/>
                  <a:gd name="connsiteY0" fmla="*/ 259791 h 271808"/>
                  <a:gd name="connsiteX1" fmla="*/ 33642 w 166082"/>
                  <a:gd name="connsiteY1" fmla="*/ 15310 h 271808"/>
                  <a:gd name="connsiteX2" fmla="*/ 139811 w 166082"/>
                  <a:gd name="connsiteY2" fmla="*/ 46294 h 271808"/>
                  <a:gd name="connsiteX3" fmla="*/ 58489 w 166082"/>
                  <a:gd name="connsiteY3" fmla="*/ 201525 h 271808"/>
                  <a:gd name="connsiteX4" fmla="*/ 163093 w 166082"/>
                  <a:gd name="connsiteY4" fmla="*/ 223564 h 271808"/>
                  <a:gd name="connsiteX5" fmla="*/ 63757 w 166082"/>
                  <a:gd name="connsiteY5" fmla="*/ 259792 h 271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6082" h="271808">
                    <a:moveTo>
                      <a:pt x="63753" y="259791"/>
                    </a:moveTo>
                    <a:cubicBezTo>
                      <a:pt x="3526" y="190766"/>
                      <a:pt x="-28620" y="89700"/>
                      <a:pt x="33642" y="15310"/>
                    </a:cubicBezTo>
                    <a:cubicBezTo>
                      <a:pt x="67185" y="-25333"/>
                      <a:pt x="204143" y="24544"/>
                      <a:pt x="139811" y="46294"/>
                    </a:cubicBezTo>
                    <a:cubicBezTo>
                      <a:pt x="30974" y="-872"/>
                      <a:pt x="5563" y="146682"/>
                      <a:pt x="58489" y="201525"/>
                    </a:cubicBezTo>
                    <a:cubicBezTo>
                      <a:pt x="73076" y="256752"/>
                      <a:pt x="141639" y="230407"/>
                      <a:pt x="163093" y="223564"/>
                    </a:cubicBezTo>
                    <a:cubicBezTo>
                      <a:pt x="183730" y="263879"/>
                      <a:pt x="88754" y="287162"/>
                      <a:pt x="63757" y="259792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9E5941E9-6B84-CBD3-AE62-3C2C93C00DC9}"/>
                  </a:ext>
                </a:extLst>
              </p:cNvPr>
              <p:cNvSpPr/>
              <p:nvPr/>
            </p:nvSpPr>
            <p:spPr>
              <a:xfrm rot="-4732813">
                <a:off x="4417046" y="3346963"/>
                <a:ext cx="173812" cy="143636"/>
              </a:xfrm>
              <a:custGeom>
                <a:avLst/>
                <a:gdLst>
                  <a:gd name="connsiteX0" fmla="*/ 28453 w 173812"/>
                  <a:gd name="connsiteY0" fmla="*/ 120180 h 143636"/>
                  <a:gd name="connsiteX1" fmla="*/ 167451 w 173812"/>
                  <a:gd name="connsiteY1" fmla="*/ 44620 h 143636"/>
                  <a:gd name="connsiteX2" fmla="*/ 28453 w 173812"/>
                  <a:gd name="connsiteY2" fmla="*/ 120180 h 14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812" h="143636">
                    <a:moveTo>
                      <a:pt x="28453" y="120180"/>
                    </a:moveTo>
                    <a:cubicBezTo>
                      <a:pt x="-74848" y="47545"/>
                      <a:pt x="130650" y="-63106"/>
                      <a:pt x="167451" y="44620"/>
                    </a:cubicBezTo>
                    <a:cubicBezTo>
                      <a:pt x="201319" y="112159"/>
                      <a:pt x="84849" y="180250"/>
                      <a:pt x="28453" y="120180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B3A3C293-1C66-D328-5EDC-EBB58BCE6D1E}"/>
                  </a:ext>
                </a:extLst>
              </p:cNvPr>
              <p:cNvSpPr/>
              <p:nvPr/>
            </p:nvSpPr>
            <p:spPr>
              <a:xfrm rot="-4732813">
                <a:off x="4300975" y="3630666"/>
                <a:ext cx="173812" cy="143636"/>
              </a:xfrm>
              <a:custGeom>
                <a:avLst/>
                <a:gdLst>
                  <a:gd name="connsiteX0" fmla="*/ 28480 w 173812"/>
                  <a:gd name="connsiteY0" fmla="*/ 120219 h 143636"/>
                  <a:gd name="connsiteX1" fmla="*/ 167478 w 173812"/>
                  <a:gd name="connsiteY1" fmla="*/ 44658 h 143636"/>
                  <a:gd name="connsiteX2" fmla="*/ 28480 w 173812"/>
                  <a:gd name="connsiteY2" fmla="*/ 120219 h 14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812" h="143636">
                    <a:moveTo>
                      <a:pt x="28480" y="120219"/>
                    </a:moveTo>
                    <a:cubicBezTo>
                      <a:pt x="-74821" y="47584"/>
                      <a:pt x="130677" y="-63068"/>
                      <a:pt x="167478" y="44658"/>
                    </a:cubicBezTo>
                    <a:cubicBezTo>
                      <a:pt x="201346" y="112198"/>
                      <a:pt x="84876" y="180289"/>
                      <a:pt x="28480" y="1202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DB545F3-969F-D53D-0B76-09BEC4157D48}"/>
                  </a:ext>
                </a:extLst>
              </p:cNvPr>
              <p:cNvSpPr/>
              <p:nvPr/>
            </p:nvSpPr>
            <p:spPr>
              <a:xfrm rot="-4732813">
                <a:off x="4222977" y="3142095"/>
                <a:ext cx="219599" cy="112106"/>
              </a:xfrm>
              <a:custGeom>
                <a:avLst/>
                <a:gdLst>
                  <a:gd name="connsiteX0" fmla="*/ 180926 w 219599"/>
                  <a:gd name="connsiteY0" fmla="*/ 105126 h 112106"/>
                  <a:gd name="connsiteX1" fmla="*/ 1625 w 219599"/>
                  <a:gd name="connsiteY1" fmla="*/ -286 h 112106"/>
                  <a:gd name="connsiteX2" fmla="*/ 219262 w 219599"/>
                  <a:gd name="connsiteY2" fmla="*/ 107992 h 112106"/>
                  <a:gd name="connsiteX3" fmla="*/ 180927 w 219599"/>
                  <a:gd name="connsiteY3" fmla="*/ 105127 h 11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599" h="112106">
                    <a:moveTo>
                      <a:pt x="180926" y="105126"/>
                    </a:moveTo>
                    <a:cubicBezTo>
                      <a:pt x="136482" y="65283"/>
                      <a:pt x="-19544" y="44112"/>
                      <a:pt x="1625" y="-286"/>
                    </a:cubicBezTo>
                    <a:cubicBezTo>
                      <a:pt x="78829" y="5105"/>
                      <a:pt x="203198" y="52355"/>
                      <a:pt x="219262" y="107992"/>
                    </a:cubicBezTo>
                    <a:cubicBezTo>
                      <a:pt x="207921" y="114736"/>
                      <a:pt x="191333" y="111805"/>
                      <a:pt x="180927" y="1051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A4F7101-F18E-B38E-21AF-1E90D417F929}"/>
                  </a:ext>
                </a:extLst>
              </p:cNvPr>
              <p:cNvSpPr/>
              <p:nvPr/>
            </p:nvSpPr>
            <p:spPr>
              <a:xfrm rot="-4732813">
                <a:off x="4037896" y="3740134"/>
                <a:ext cx="255372" cy="121107"/>
              </a:xfrm>
              <a:custGeom>
                <a:avLst/>
                <a:gdLst>
                  <a:gd name="connsiteX0" fmla="*/ -275 w 255372"/>
                  <a:gd name="connsiteY0" fmla="*/ 116321 h 121107"/>
                  <a:gd name="connsiteX1" fmla="*/ 249289 w 255372"/>
                  <a:gd name="connsiteY1" fmla="*/ -215 h 121107"/>
                  <a:gd name="connsiteX2" fmla="*/ 98483 w 255372"/>
                  <a:gd name="connsiteY2" fmla="*/ 96715 h 121107"/>
                  <a:gd name="connsiteX3" fmla="*/ -267 w 255372"/>
                  <a:gd name="connsiteY3" fmla="*/ 116323 h 121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5372" h="121107">
                    <a:moveTo>
                      <a:pt x="-275" y="116321"/>
                    </a:moveTo>
                    <a:cubicBezTo>
                      <a:pt x="55932" y="46829"/>
                      <a:pt x="163764" y="30359"/>
                      <a:pt x="249289" y="-215"/>
                    </a:cubicBezTo>
                    <a:cubicBezTo>
                      <a:pt x="286424" y="63572"/>
                      <a:pt x="134783" y="52706"/>
                      <a:pt x="98483" y="96715"/>
                    </a:cubicBezTo>
                    <a:cubicBezTo>
                      <a:pt x="69620" y="111115"/>
                      <a:pt x="33804" y="129606"/>
                      <a:pt x="-267" y="1163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B46A6EC-8434-6151-21DC-E1B144FCE97B}"/>
                  </a:ext>
                </a:extLst>
              </p:cNvPr>
              <p:cNvSpPr/>
              <p:nvPr/>
            </p:nvSpPr>
            <p:spPr>
              <a:xfrm rot="-4732813">
                <a:off x="2991684" y="2919584"/>
                <a:ext cx="309162" cy="474511"/>
              </a:xfrm>
              <a:custGeom>
                <a:avLst/>
                <a:gdLst>
                  <a:gd name="connsiteX0" fmla="*/ 68868 w 309162"/>
                  <a:gd name="connsiteY0" fmla="*/ 462975 h 474511"/>
                  <a:gd name="connsiteX1" fmla="*/ 249456 w 309162"/>
                  <a:gd name="connsiteY1" fmla="*/ 305548 h 474511"/>
                  <a:gd name="connsiteX2" fmla="*/ 294422 w 309162"/>
                  <a:gd name="connsiteY2" fmla="*/ 201116 h 474511"/>
                  <a:gd name="connsiteX3" fmla="*/ 206946 w 309162"/>
                  <a:gd name="connsiteY3" fmla="*/ 2673 h 474511"/>
                  <a:gd name="connsiteX4" fmla="*/ 180105 w 309162"/>
                  <a:gd name="connsiteY4" fmla="*/ 121091 h 474511"/>
                  <a:gd name="connsiteX5" fmla="*/ 167475 w 309162"/>
                  <a:gd name="connsiteY5" fmla="*/ 289945 h 474511"/>
                  <a:gd name="connsiteX6" fmla="*/ 22361 w 309162"/>
                  <a:gd name="connsiteY6" fmla="*/ 465421 h 474511"/>
                  <a:gd name="connsiteX7" fmla="*/ 68868 w 309162"/>
                  <a:gd name="connsiteY7" fmla="*/ 462976 h 474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9162" h="474511">
                    <a:moveTo>
                      <a:pt x="68868" y="462975"/>
                    </a:moveTo>
                    <a:cubicBezTo>
                      <a:pt x="73736" y="367110"/>
                      <a:pt x="285571" y="421222"/>
                      <a:pt x="249456" y="305548"/>
                    </a:cubicBezTo>
                    <a:cubicBezTo>
                      <a:pt x="227098" y="261949"/>
                      <a:pt x="223876" y="202240"/>
                      <a:pt x="294422" y="201116"/>
                    </a:cubicBezTo>
                    <a:cubicBezTo>
                      <a:pt x="355753" y="125562"/>
                      <a:pt x="199528" y="73651"/>
                      <a:pt x="206946" y="2673"/>
                    </a:cubicBezTo>
                    <a:cubicBezTo>
                      <a:pt x="111250" y="-20246"/>
                      <a:pt x="78513" y="105356"/>
                      <a:pt x="180105" y="121091"/>
                    </a:cubicBezTo>
                    <a:cubicBezTo>
                      <a:pt x="208594" y="177913"/>
                      <a:pt x="97464" y="232919"/>
                      <a:pt x="167475" y="289945"/>
                    </a:cubicBezTo>
                    <a:cubicBezTo>
                      <a:pt x="152088" y="365105"/>
                      <a:pt x="-71122" y="351781"/>
                      <a:pt x="22361" y="465421"/>
                    </a:cubicBezTo>
                    <a:cubicBezTo>
                      <a:pt x="34268" y="478613"/>
                      <a:pt x="58480" y="476823"/>
                      <a:pt x="68868" y="462976"/>
                    </a:cubicBezTo>
                    <a:close/>
                  </a:path>
                </a:pathLst>
              </a:custGeom>
              <a:solidFill>
                <a:srgbClr val="947968"/>
              </a:solidFill>
              <a:ln w="7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05F553C-A96C-32D0-5159-616749FFD616}"/>
                </a:ext>
              </a:extLst>
            </p:cNvPr>
            <p:cNvSpPr/>
            <p:nvPr/>
          </p:nvSpPr>
          <p:spPr>
            <a:xfrm rot="-5436957">
              <a:off x="6125134" y="2999662"/>
              <a:ext cx="2104098" cy="1812179"/>
            </a:xfrm>
            <a:custGeom>
              <a:avLst/>
              <a:gdLst>
                <a:gd name="connsiteX0" fmla="*/ 28203 w 2104098"/>
                <a:gd name="connsiteY0" fmla="*/ 968666 h 1812179"/>
                <a:gd name="connsiteX1" fmla="*/ 951583 w 2104098"/>
                <a:gd name="connsiteY1" fmla="*/ 1788005 h 1812179"/>
                <a:gd name="connsiteX2" fmla="*/ 1939990 w 2104098"/>
                <a:gd name="connsiteY2" fmla="*/ 1683964 h 1812179"/>
                <a:gd name="connsiteX3" fmla="*/ 1744909 w 2104098"/>
                <a:gd name="connsiteY3" fmla="*/ 968666 h 1812179"/>
                <a:gd name="connsiteX4" fmla="*/ 1120651 w 2104098"/>
                <a:gd name="connsiteY4" fmla="*/ 773585 h 1812179"/>
                <a:gd name="connsiteX5" fmla="*/ 899558 w 2104098"/>
                <a:gd name="connsiteY5" fmla="*/ 136326 h 1812179"/>
                <a:gd name="connsiteX6" fmla="*/ 223275 w 2104098"/>
                <a:gd name="connsiteY6" fmla="*/ 123321 h 1812179"/>
                <a:gd name="connsiteX7" fmla="*/ 28193 w 2104098"/>
                <a:gd name="connsiteY7" fmla="*/ 968672 h 1812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4098" h="1812179">
                  <a:moveTo>
                    <a:pt x="28203" y="968666"/>
                  </a:moveTo>
                  <a:cubicBezTo>
                    <a:pt x="208968" y="1363315"/>
                    <a:pt x="412536" y="1737018"/>
                    <a:pt x="951583" y="1788005"/>
                  </a:cubicBezTo>
                  <a:cubicBezTo>
                    <a:pt x="1241419" y="1815417"/>
                    <a:pt x="1548599" y="1853174"/>
                    <a:pt x="1939990" y="1683964"/>
                  </a:cubicBezTo>
                  <a:cubicBezTo>
                    <a:pt x="2299549" y="1528516"/>
                    <a:pt x="1992766" y="968790"/>
                    <a:pt x="1744909" y="968666"/>
                  </a:cubicBezTo>
                  <a:cubicBezTo>
                    <a:pt x="1547294" y="968563"/>
                    <a:pt x="1505308" y="1030598"/>
                    <a:pt x="1120651" y="773585"/>
                  </a:cubicBezTo>
                  <a:cubicBezTo>
                    <a:pt x="1076265" y="612089"/>
                    <a:pt x="1099943" y="251864"/>
                    <a:pt x="899558" y="136326"/>
                  </a:cubicBezTo>
                  <a:cubicBezTo>
                    <a:pt x="578537" y="-48782"/>
                    <a:pt x="353424" y="-38333"/>
                    <a:pt x="223275" y="123321"/>
                  </a:cubicBezTo>
                  <a:cubicBezTo>
                    <a:pt x="57797" y="328870"/>
                    <a:pt x="-54807" y="787460"/>
                    <a:pt x="28193" y="968672"/>
                  </a:cubicBezTo>
                  <a:close/>
                </a:path>
              </a:pathLst>
            </a:custGeom>
            <a:solidFill>
              <a:srgbClr val="E8C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25AD3EE-3AF8-81F9-DCD5-06A6FEB73BFB}"/>
                </a:ext>
              </a:extLst>
            </p:cNvPr>
            <p:cNvSpPr/>
            <p:nvPr/>
          </p:nvSpPr>
          <p:spPr>
            <a:xfrm rot="-5436957">
              <a:off x="7193464" y="2864932"/>
              <a:ext cx="2436416" cy="1743795"/>
            </a:xfrm>
            <a:custGeom>
              <a:avLst/>
              <a:gdLst>
                <a:gd name="connsiteX0" fmla="*/ 231904 w 2436416"/>
                <a:gd name="connsiteY0" fmla="*/ 663640 h 1743795"/>
                <a:gd name="connsiteX1" fmla="*/ 1123814 w 2436416"/>
                <a:gd name="connsiteY1" fmla="*/ 8731 h 1743795"/>
                <a:gd name="connsiteX2" fmla="*/ 1999169 w 2436416"/>
                <a:gd name="connsiteY2" fmla="*/ 342182 h 1743795"/>
                <a:gd name="connsiteX3" fmla="*/ 2366681 w 2436416"/>
                <a:gd name="connsiteY3" fmla="*/ 1346400 h 1743795"/>
                <a:gd name="connsiteX4" fmla="*/ 2318140 w 2436416"/>
                <a:gd name="connsiteY4" fmla="*/ 1705615 h 1743795"/>
                <a:gd name="connsiteX5" fmla="*/ 1411990 w 2436416"/>
                <a:gd name="connsiteY5" fmla="*/ 1328903 h 1743795"/>
                <a:gd name="connsiteX6" fmla="*/ 1087312 w 2436416"/>
                <a:gd name="connsiteY6" fmla="*/ 1660619 h 1743795"/>
                <a:gd name="connsiteX7" fmla="*/ 83284 w 2436416"/>
                <a:gd name="connsiteY7" fmla="*/ 1562560 h 1743795"/>
                <a:gd name="connsiteX8" fmla="*/ 231874 w 2436416"/>
                <a:gd name="connsiteY8" fmla="*/ 663602 h 1743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6416" h="1743795">
                  <a:moveTo>
                    <a:pt x="231904" y="663640"/>
                  </a:moveTo>
                  <a:cubicBezTo>
                    <a:pt x="524797" y="165646"/>
                    <a:pt x="708868" y="82073"/>
                    <a:pt x="1123814" y="8731"/>
                  </a:cubicBezTo>
                  <a:cubicBezTo>
                    <a:pt x="1339755" y="-29435"/>
                    <a:pt x="1854332" y="47107"/>
                    <a:pt x="1999169" y="342182"/>
                  </a:cubicBezTo>
                  <a:cubicBezTo>
                    <a:pt x="2183944" y="718609"/>
                    <a:pt x="2421964" y="1130212"/>
                    <a:pt x="2366681" y="1346400"/>
                  </a:cubicBezTo>
                  <a:cubicBezTo>
                    <a:pt x="2323315" y="1515992"/>
                    <a:pt x="2578040" y="1705482"/>
                    <a:pt x="2318140" y="1705615"/>
                  </a:cubicBezTo>
                  <a:cubicBezTo>
                    <a:pt x="2110924" y="1705728"/>
                    <a:pt x="1707207" y="1691292"/>
                    <a:pt x="1411990" y="1328903"/>
                  </a:cubicBezTo>
                  <a:cubicBezTo>
                    <a:pt x="1365446" y="1502667"/>
                    <a:pt x="1248246" y="1608632"/>
                    <a:pt x="1087312" y="1660619"/>
                  </a:cubicBezTo>
                  <a:cubicBezTo>
                    <a:pt x="696426" y="1786902"/>
                    <a:pt x="344554" y="1779701"/>
                    <a:pt x="83284" y="1562560"/>
                  </a:cubicBezTo>
                  <a:cubicBezTo>
                    <a:pt x="-130647" y="1384738"/>
                    <a:pt x="124340" y="846453"/>
                    <a:pt x="231874" y="66360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11AE9EC-03D6-9DE5-E738-4803133D4F8C}"/>
                </a:ext>
              </a:extLst>
            </p:cNvPr>
            <p:cNvSpPr/>
            <p:nvPr/>
          </p:nvSpPr>
          <p:spPr>
            <a:xfrm rot="-5436957">
              <a:off x="7337623" y="2818491"/>
              <a:ext cx="2106610" cy="1659603"/>
            </a:xfrm>
            <a:custGeom>
              <a:avLst/>
              <a:gdLst>
                <a:gd name="connsiteX0" fmla="*/ 112156 w 2106610"/>
                <a:gd name="connsiteY0" fmla="*/ 470736 h 1659603"/>
                <a:gd name="connsiteX1" fmla="*/ 885003 w 2106610"/>
                <a:gd name="connsiteY1" fmla="*/ 9070 h 1659603"/>
                <a:gd name="connsiteX2" fmla="*/ 1723240 w 2106610"/>
                <a:gd name="connsiteY2" fmla="*/ 340453 h 1659603"/>
                <a:gd name="connsiteX3" fmla="*/ 2061376 w 2106610"/>
                <a:gd name="connsiteY3" fmla="*/ 1315811 h 1659603"/>
                <a:gd name="connsiteX4" fmla="*/ 1984591 w 2106610"/>
                <a:gd name="connsiteY4" fmla="*/ 1659234 h 1659603"/>
                <a:gd name="connsiteX5" fmla="*/ 1151003 w 2106610"/>
                <a:gd name="connsiteY5" fmla="*/ 1211770 h 1659603"/>
                <a:gd name="connsiteX6" fmla="*/ 773842 w 2106610"/>
                <a:gd name="connsiteY6" fmla="*/ 1614934 h 1659603"/>
                <a:gd name="connsiteX7" fmla="*/ 118381 w 2106610"/>
                <a:gd name="connsiteY7" fmla="*/ 1338319 h 1659603"/>
                <a:gd name="connsiteX8" fmla="*/ 112151 w 2106610"/>
                <a:gd name="connsiteY8" fmla="*/ 470689 h 165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6610" h="1659603">
                  <a:moveTo>
                    <a:pt x="112156" y="470736"/>
                  </a:moveTo>
                  <a:cubicBezTo>
                    <a:pt x="344946" y="193131"/>
                    <a:pt x="462932" y="67991"/>
                    <a:pt x="885003" y="9070"/>
                  </a:cubicBezTo>
                  <a:cubicBezTo>
                    <a:pt x="1174563" y="-31350"/>
                    <a:pt x="1578946" y="54195"/>
                    <a:pt x="1723240" y="340453"/>
                  </a:cubicBezTo>
                  <a:cubicBezTo>
                    <a:pt x="1899556" y="690249"/>
                    <a:pt x="2114097" y="1114911"/>
                    <a:pt x="2061376" y="1315811"/>
                  </a:cubicBezTo>
                  <a:cubicBezTo>
                    <a:pt x="2020022" y="1473430"/>
                    <a:pt x="2232445" y="1659111"/>
                    <a:pt x="1984591" y="1659234"/>
                  </a:cubicBezTo>
                  <a:cubicBezTo>
                    <a:pt x="1786976" y="1659338"/>
                    <a:pt x="1275551" y="1566008"/>
                    <a:pt x="1151003" y="1211770"/>
                  </a:cubicBezTo>
                  <a:cubicBezTo>
                    <a:pt x="1106616" y="1373266"/>
                    <a:pt x="988249" y="1605771"/>
                    <a:pt x="773842" y="1614934"/>
                  </a:cubicBezTo>
                  <a:cubicBezTo>
                    <a:pt x="423875" y="1629897"/>
                    <a:pt x="240843" y="1473278"/>
                    <a:pt x="118381" y="1338319"/>
                  </a:cubicBezTo>
                  <a:cubicBezTo>
                    <a:pt x="-58946" y="1142895"/>
                    <a:pt x="-15922" y="623412"/>
                    <a:pt x="112151" y="470689"/>
                  </a:cubicBezTo>
                  <a:close/>
                </a:path>
              </a:pathLst>
            </a:custGeom>
            <a:solidFill>
              <a:srgbClr val="E8C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图形 1">
              <a:extLst>
                <a:ext uri="{FF2B5EF4-FFF2-40B4-BE49-F238E27FC236}">
                  <a16:creationId xmlns:a16="http://schemas.microsoft.com/office/drawing/2014/main" id="{B6CB5026-1727-986E-FA65-C38C09023A2E}"/>
                </a:ext>
              </a:extLst>
            </p:cNvPr>
            <p:cNvGrpSpPr/>
            <p:nvPr/>
          </p:nvGrpSpPr>
          <p:grpSpPr>
            <a:xfrm>
              <a:off x="6188912" y="3552915"/>
              <a:ext cx="1661823" cy="1534784"/>
              <a:chOff x="6188912" y="3552915"/>
              <a:chExt cx="1661823" cy="1534784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4A4A41C3-2C9C-358C-6EAD-8B918CE41DCA}"/>
                  </a:ext>
                </a:extLst>
              </p:cNvPr>
              <p:cNvSpPr/>
              <p:nvPr/>
            </p:nvSpPr>
            <p:spPr>
              <a:xfrm rot="-5436957">
                <a:off x="6261233" y="3497503"/>
                <a:ext cx="1517181" cy="1645609"/>
              </a:xfrm>
              <a:custGeom>
                <a:avLst/>
                <a:gdLst>
                  <a:gd name="connsiteX0" fmla="*/ 1517397 w 1517181"/>
                  <a:gd name="connsiteY0" fmla="*/ 918347 h 1645609"/>
                  <a:gd name="connsiteX1" fmla="*/ 624668 w 1517181"/>
                  <a:gd name="connsiteY1" fmla="*/ -52 h 1645609"/>
                  <a:gd name="connsiteX2" fmla="*/ 187824 w 1517181"/>
                  <a:gd name="connsiteY2" fmla="*/ 134917 h 1645609"/>
                  <a:gd name="connsiteX3" fmla="*/ 5154 w 1517181"/>
                  <a:gd name="connsiteY3" fmla="*/ 751174 h 1645609"/>
                  <a:gd name="connsiteX4" fmla="*/ 296761 w 1517181"/>
                  <a:gd name="connsiteY4" fmla="*/ 1645522 h 1645609"/>
                  <a:gd name="connsiteX5" fmla="*/ 1517387 w 1517181"/>
                  <a:gd name="connsiteY5" fmla="*/ 918347 h 1645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7181" h="1645609">
                    <a:moveTo>
                      <a:pt x="1517397" y="918347"/>
                    </a:moveTo>
                    <a:cubicBezTo>
                      <a:pt x="1347176" y="552559"/>
                      <a:pt x="1042967" y="167159"/>
                      <a:pt x="624668" y="-52"/>
                    </a:cubicBezTo>
                    <a:cubicBezTo>
                      <a:pt x="461981" y="-1627"/>
                      <a:pt x="337052" y="49187"/>
                      <a:pt x="187824" y="134917"/>
                    </a:cubicBezTo>
                    <a:cubicBezTo>
                      <a:pt x="40806" y="219375"/>
                      <a:pt x="-18163" y="420657"/>
                      <a:pt x="5154" y="751174"/>
                    </a:cubicBezTo>
                    <a:cubicBezTo>
                      <a:pt x="34763" y="1170978"/>
                      <a:pt x="296761" y="1645522"/>
                      <a:pt x="296761" y="1645522"/>
                    </a:cubicBezTo>
                    <a:cubicBezTo>
                      <a:pt x="756618" y="1034227"/>
                      <a:pt x="1004524" y="1004338"/>
                      <a:pt x="1517387" y="9183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539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F219DB3F-86FB-3FC7-3B0C-0584AACBD856}"/>
                  </a:ext>
                </a:extLst>
              </p:cNvPr>
              <p:cNvSpPr/>
              <p:nvPr/>
            </p:nvSpPr>
            <p:spPr>
              <a:xfrm rot="-5436957">
                <a:off x="6267721" y="3541343"/>
                <a:ext cx="1476183" cy="1563331"/>
              </a:xfrm>
              <a:custGeom>
                <a:avLst/>
                <a:gdLst>
                  <a:gd name="connsiteX0" fmla="*/ 1476397 w 1476183"/>
                  <a:gd name="connsiteY0" fmla="*/ 893535 h 1563331"/>
                  <a:gd name="connsiteX1" fmla="*/ 607795 w 1476183"/>
                  <a:gd name="connsiteY1" fmla="*/ -51 h 1563331"/>
                  <a:gd name="connsiteX2" fmla="*/ 182753 w 1476183"/>
                  <a:gd name="connsiteY2" fmla="*/ 131270 h 1563331"/>
                  <a:gd name="connsiteX3" fmla="*/ 5017 w 1476183"/>
                  <a:gd name="connsiteY3" fmla="*/ 730877 h 1563331"/>
                  <a:gd name="connsiteX4" fmla="*/ 289490 w 1476183"/>
                  <a:gd name="connsiteY4" fmla="*/ 1563246 h 1563331"/>
                  <a:gd name="connsiteX5" fmla="*/ 1476397 w 1476183"/>
                  <a:gd name="connsiteY5" fmla="*/ 893544 h 1563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76183" h="1563331">
                    <a:moveTo>
                      <a:pt x="1476397" y="893535"/>
                    </a:moveTo>
                    <a:cubicBezTo>
                      <a:pt x="1310777" y="537634"/>
                      <a:pt x="1014788" y="162645"/>
                      <a:pt x="607795" y="-51"/>
                    </a:cubicBezTo>
                    <a:cubicBezTo>
                      <a:pt x="449509" y="-1584"/>
                      <a:pt x="327952" y="47857"/>
                      <a:pt x="182753" y="131270"/>
                    </a:cubicBezTo>
                    <a:cubicBezTo>
                      <a:pt x="39707" y="213446"/>
                      <a:pt x="-17662" y="409285"/>
                      <a:pt x="5017" y="730877"/>
                    </a:cubicBezTo>
                    <a:cubicBezTo>
                      <a:pt x="33826" y="1139336"/>
                      <a:pt x="289490" y="1563246"/>
                      <a:pt x="289490" y="1563246"/>
                    </a:cubicBezTo>
                    <a:cubicBezTo>
                      <a:pt x="718628" y="924977"/>
                      <a:pt x="1082187" y="918871"/>
                      <a:pt x="1476397" y="893544"/>
                    </a:cubicBezTo>
                    <a:close/>
                  </a:path>
                </a:pathLst>
              </a:custGeom>
              <a:solidFill>
                <a:srgbClr val="87CDDE"/>
              </a:solidFill>
              <a:ln w="5251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AB41EEA-DE23-C4BF-4ED9-3CFAB87B3680}"/>
                </a:ext>
              </a:extLst>
            </p:cNvPr>
            <p:cNvSpPr/>
            <p:nvPr/>
          </p:nvSpPr>
          <p:spPr>
            <a:xfrm rot="-5436957">
              <a:off x="7668788" y="1453957"/>
              <a:ext cx="1562925" cy="1520555"/>
            </a:xfrm>
            <a:custGeom>
              <a:avLst/>
              <a:gdLst>
                <a:gd name="connsiteX0" fmla="*/ 121519 w 1562925"/>
                <a:gd name="connsiteY0" fmla="*/ 1435693 h 1520555"/>
                <a:gd name="connsiteX1" fmla="*/ 267966 w 1562925"/>
                <a:gd name="connsiteY1" fmla="*/ 596066 h 1520555"/>
                <a:gd name="connsiteX2" fmla="*/ 961146 w 1562925"/>
                <a:gd name="connsiteY2" fmla="*/ 31711 h 1520555"/>
                <a:gd name="connsiteX3" fmla="*/ 909948 w 1562925"/>
                <a:gd name="connsiteY3" fmla="*/ 368657 h 1520555"/>
                <a:gd name="connsiteX4" fmla="*/ 1230939 w 1562925"/>
                <a:gd name="connsiteY4" fmla="*/ 264596 h 1520555"/>
                <a:gd name="connsiteX5" fmla="*/ 1097323 w 1562925"/>
                <a:gd name="connsiteY5" fmla="*/ 561233 h 1520555"/>
                <a:gd name="connsiteX6" fmla="*/ 1455024 w 1562925"/>
                <a:gd name="connsiteY6" fmla="*/ 483184 h 1520555"/>
                <a:gd name="connsiteX7" fmla="*/ 1269068 w 1562925"/>
                <a:gd name="connsiteY7" fmla="*/ 782249 h 1520555"/>
                <a:gd name="connsiteX8" fmla="*/ 1553646 w 1562925"/>
                <a:gd name="connsiteY8" fmla="*/ 775012 h 1520555"/>
                <a:gd name="connsiteX9" fmla="*/ 1272107 w 1562925"/>
                <a:gd name="connsiteY9" fmla="*/ 1128531 h 1520555"/>
                <a:gd name="connsiteX10" fmla="*/ 121489 w 1562925"/>
                <a:gd name="connsiteY10" fmla="*/ 1435674 h 152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2925" h="1520555">
                  <a:moveTo>
                    <a:pt x="121519" y="1435693"/>
                  </a:moveTo>
                  <a:cubicBezTo>
                    <a:pt x="-67618" y="1263205"/>
                    <a:pt x="-47920" y="948233"/>
                    <a:pt x="267966" y="596066"/>
                  </a:cubicBezTo>
                  <a:cubicBezTo>
                    <a:pt x="460209" y="385878"/>
                    <a:pt x="735300" y="-134528"/>
                    <a:pt x="961146" y="31711"/>
                  </a:cubicBezTo>
                  <a:cubicBezTo>
                    <a:pt x="1111860" y="142648"/>
                    <a:pt x="945713" y="277198"/>
                    <a:pt x="909948" y="368657"/>
                  </a:cubicBezTo>
                  <a:cubicBezTo>
                    <a:pt x="994351" y="310919"/>
                    <a:pt x="1094132" y="117788"/>
                    <a:pt x="1230939" y="264596"/>
                  </a:cubicBezTo>
                  <a:cubicBezTo>
                    <a:pt x="1341315" y="383040"/>
                    <a:pt x="1154960" y="460783"/>
                    <a:pt x="1097323" y="561233"/>
                  </a:cubicBezTo>
                  <a:cubicBezTo>
                    <a:pt x="1193240" y="497581"/>
                    <a:pt x="1321627" y="353875"/>
                    <a:pt x="1455024" y="483184"/>
                  </a:cubicBezTo>
                  <a:cubicBezTo>
                    <a:pt x="1584107" y="608304"/>
                    <a:pt x="1346897" y="690304"/>
                    <a:pt x="1269068" y="782249"/>
                  </a:cubicBezTo>
                  <a:cubicBezTo>
                    <a:pt x="1384311" y="729104"/>
                    <a:pt x="1524156" y="645203"/>
                    <a:pt x="1553646" y="775012"/>
                  </a:cubicBezTo>
                  <a:cubicBezTo>
                    <a:pt x="1578582" y="884758"/>
                    <a:pt x="1575243" y="843831"/>
                    <a:pt x="1272107" y="1128531"/>
                  </a:cubicBezTo>
                  <a:cubicBezTo>
                    <a:pt x="935160" y="1444989"/>
                    <a:pt x="346907" y="1641213"/>
                    <a:pt x="121489" y="1435674"/>
                  </a:cubicBezTo>
                  <a:close/>
                </a:path>
              </a:pathLst>
            </a:custGeom>
            <a:solidFill>
              <a:srgbClr val="E8CDB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31FE6B1-1409-54EA-B94B-2DCCA7A8F0E7}"/>
                </a:ext>
              </a:extLst>
            </p:cNvPr>
            <p:cNvSpPr/>
            <p:nvPr/>
          </p:nvSpPr>
          <p:spPr>
            <a:xfrm rot="-5436957">
              <a:off x="8050384" y="4153265"/>
              <a:ext cx="1351816" cy="1090704"/>
            </a:xfrm>
            <a:custGeom>
              <a:avLst/>
              <a:gdLst>
                <a:gd name="connsiteX0" fmla="*/ 633 w 1351816"/>
                <a:gd name="connsiteY0" fmla="*/ 176229 h 1090704"/>
                <a:gd name="connsiteX1" fmla="*/ 1352418 w 1351816"/>
                <a:gd name="connsiteY1" fmla="*/ 1047174 h 1090704"/>
                <a:gd name="connsiteX2" fmla="*/ 687041 w 1351816"/>
                <a:gd name="connsiteY2" fmla="*/ 569668 h 1090704"/>
                <a:gd name="connsiteX3" fmla="*/ 689343 w 1351816"/>
                <a:gd name="connsiteY3" fmla="*/ -346 h 1090704"/>
                <a:gd name="connsiteX4" fmla="*/ 601 w 1351816"/>
                <a:gd name="connsiteY4" fmla="*/ 176229 h 109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1816" h="1090704">
                  <a:moveTo>
                    <a:pt x="633" y="176229"/>
                  </a:moveTo>
                  <a:cubicBezTo>
                    <a:pt x="78798" y="1056899"/>
                    <a:pt x="651589" y="1174922"/>
                    <a:pt x="1352418" y="1047174"/>
                  </a:cubicBezTo>
                  <a:cubicBezTo>
                    <a:pt x="968790" y="992818"/>
                    <a:pt x="758745" y="823146"/>
                    <a:pt x="687041" y="569668"/>
                  </a:cubicBezTo>
                  <a:cubicBezTo>
                    <a:pt x="647741" y="430736"/>
                    <a:pt x="620500" y="183106"/>
                    <a:pt x="689343" y="-346"/>
                  </a:cubicBezTo>
                  <a:lnTo>
                    <a:pt x="601" y="17622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图形 48">
            <a:extLst>
              <a:ext uri="{FF2B5EF4-FFF2-40B4-BE49-F238E27FC236}">
                <a16:creationId xmlns:a16="http://schemas.microsoft.com/office/drawing/2014/main" id="{386F1EF4-4545-7849-C9B7-1A402913A6C6}"/>
              </a:ext>
            </a:extLst>
          </p:cNvPr>
          <p:cNvGrpSpPr/>
          <p:nvPr/>
        </p:nvGrpSpPr>
        <p:grpSpPr>
          <a:xfrm>
            <a:off x="2096658" y="3420183"/>
            <a:ext cx="2961456" cy="2740887"/>
            <a:chOff x="8725696" y="2457857"/>
            <a:chExt cx="3397336" cy="3144303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4C2BC3B-352A-3E1B-87E7-19935152D040}"/>
                </a:ext>
              </a:extLst>
            </p:cNvPr>
            <p:cNvSpPr/>
            <p:nvPr/>
          </p:nvSpPr>
          <p:spPr>
            <a:xfrm>
              <a:off x="8725703" y="2589905"/>
              <a:ext cx="3397329" cy="3012149"/>
            </a:xfrm>
            <a:custGeom>
              <a:avLst/>
              <a:gdLst>
                <a:gd name="connsiteX0" fmla="*/ 2141852 w 3397329"/>
                <a:gd name="connsiteY0" fmla="*/ 0 h 3012149"/>
                <a:gd name="connsiteX1" fmla="*/ 1904195 w 3397329"/>
                <a:gd name="connsiteY1" fmla="*/ 12859 h 3012149"/>
                <a:gd name="connsiteX2" fmla="*/ 1050472 w 3397329"/>
                <a:gd name="connsiteY2" fmla="*/ 349170 h 3012149"/>
                <a:gd name="connsiteX3" fmla="*/ 539649 w 3397329"/>
                <a:gd name="connsiteY3" fmla="*/ 587057 h 3012149"/>
                <a:gd name="connsiteX4" fmla="*/ 982823 w 3397329"/>
                <a:gd name="connsiteY4" fmla="*/ 647295 h 3012149"/>
                <a:gd name="connsiteX5" fmla="*/ 1173025 w 3397329"/>
                <a:gd name="connsiteY5" fmla="*/ 1402826 h 3012149"/>
                <a:gd name="connsiteX6" fmla="*/ 572558 w 3397329"/>
                <a:gd name="connsiteY6" fmla="*/ 1518173 h 3012149"/>
                <a:gd name="connsiteX7" fmla="*/ 442209 w 3397329"/>
                <a:gd name="connsiteY7" fmla="*/ 1711054 h 3012149"/>
                <a:gd name="connsiteX8" fmla="*/ 87283 w 3397329"/>
                <a:gd name="connsiteY8" fmla="*/ 1735241 h 3012149"/>
                <a:gd name="connsiteX9" fmla="*/ 111393 w 3397329"/>
                <a:gd name="connsiteY9" fmla="*/ 1480441 h 3012149"/>
                <a:gd name="connsiteX10" fmla="*/ 45339 w 3397329"/>
                <a:gd name="connsiteY10" fmla="*/ 1732105 h 3012149"/>
                <a:gd name="connsiteX11" fmla="*/ 70444 w 3397329"/>
                <a:gd name="connsiteY11" fmla="*/ 1739453 h 3012149"/>
                <a:gd name="connsiteX12" fmla="*/ 221535 w 3397329"/>
                <a:gd name="connsiteY12" fmla="*/ 1824412 h 3012149"/>
                <a:gd name="connsiteX13" fmla="*/ 423450 w 3397329"/>
                <a:gd name="connsiteY13" fmla="*/ 1778794 h 3012149"/>
                <a:gd name="connsiteX14" fmla="*/ 396277 w 3397329"/>
                <a:gd name="connsiteY14" fmla="*/ 2256478 h 3012149"/>
                <a:gd name="connsiteX15" fmla="*/ 494709 w 3397329"/>
                <a:gd name="connsiteY15" fmla="*/ 2803599 h 3012149"/>
                <a:gd name="connsiteX16" fmla="*/ 779120 w 3397329"/>
                <a:gd name="connsiteY16" fmla="*/ 3002756 h 3012149"/>
                <a:gd name="connsiteX17" fmla="*/ 824584 w 3397329"/>
                <a:gd name="connsiteY17" fmla="*/ 2788749 h 3012149"/>
                <a:gd name="connsiteX18" fmla="*/ 853823 w 3397329"/>
                <a:gd name="connsiteY18" fmla="*/ 2592118 h 3012149"/>
                <a:gd name="connsiteX19" fmla="*/ 1760353 w 3397329"/>
                <a:gd name="connsiteY19" fmla="*/ 2625720 h 3012149"/>
                <a:gd name="connsiteX20" fmla="*/ 1762879 w 3397329"/>
                <a:gd name="connsiteY20" fmla="*/ 2860621 h 3012149"/>
                <a:gd name="connsiteX21" fmla="*/ 2092528 w 3397329"/>
                <a:gd name="connsiteY21" fmla="*/ 2982243 h 3012149"/>
                <a:gd name="connsiteX22" fmla="*/ 2145036 w 3397329"/>
                <a:gd name="connsiteY22" fmla="*/ 2684435 h 3012149"/>
                <a:gd name="connsiteX23" fmla="*/ 2220888 w 3397329"/>
                <a:gd name="connsiteY23" fmla="*/ 2336562 h 3012149"/>
                <a:gd name="connsiteX24" fmla="*/ 2258776 w 3397329"/>
                <a:gd name="connsiteY24" fmla="*/ 1557077 h 3012149"/>
                <a:gd name="connsiteX25" fmla="*/ 2942273 w 3397329"/>
                <a:gd name="connsiteY25" fmla="*/ 389993 h 3012149"/>
                <a:gd name="connsiteX26" fmla="*/ 3394705 w 3397329"/>
                <a:gd name="connsiteY26" fmla="*/ 216245 h 3012149"/>
                <a:gd name="connsiteX27" fmla="*/ 2814617 w 3397329"/>
                <a:gd name="connsiteY27" fmla="*/ 174838 h 3012149"/>
                <a:gd name="connsiteX28" fmla="*/ 2141823 w 3397329"/>
                <a:gd name="connsiteY28" fmla="*/ 20 h 30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97329" h="3012149">
                  <a:moveTo>
                    <a:pt x="2141852" y="0"/>
                  </a:moveTo>
                  <a:cubicBezTo>
                    <a:pt x="2069005" y="152"/>
                    <a:pt x="1990278" y="4386"/>
                    <a:pt x="1904195" y="12859"/>
                  </a:cubicBezTo>
                  <a:cubicBezTo>
                    <a:pt x="1592352" y="43553"/>
                    <a:pt x="1231278" y="146166"/>
                    <a:pt x="1050472" y="349170"/>
                  </a:cubicBezTo>
                  <a:cubicBezTo>
                    <a:pt x="623586" y="202213"/>
                    <a:pt x="497644" y="482088"/>
                    <a:pt x="539649" y="587057"/>
                  </a:cubicBezTo>
                  <a:cubicBezTo>
                    <a:pt x="581637" y="692026"/>
                    <a:pt x="838143" y="714501"/>
                    <a:pt x="982823" y="647295"/>
                  </a:cubicBezTo>
                  <a:cubicBezTo>
                    <a:pt x="982823" y="647295"/>
                    <a:pt x="865399" y="1123240"/>
                    <a:pt x="1173025" y="1402826"/>
                  </a:cubicBezTo>
                  <a:cubicBezTo>
                    <a:pt x="915874" y="1413945"/>
                    <a:pt x="715816" y="1445475"/>
                    <a:pt x="572558" y="1518173"/>
                  </a:cubicBezTo>
                  <a:cubicBezTo>
                    <a:pt x="514387" y="1547694"/>
                    <a:pt x="471738" y="1619737"/>
                    <a:pt x="442209" y="1711054"/>
                  </a:cubicBezTo>
                  <a:cubicBezTo>
                    <a:pt x="353880" y="1765791"/>
                    <a:pt x="139404" y="1880008"/>
                    <a:pt x="87283" y="1735241"/>
                  </a:cubicBezTo>
                  <a:cubicBezTo>
                    <a:pt x="171186" y="1651338"/>
                    <a:pt x="73637" y="1549658"/>
                    <a:pt x="111393" y="1480441"/>
                  </a:cubicBezTo>
                  <a:cubicBezTo>
                    <a:pt x="-31241" y="1560148"/>
                    <a:pt x="-17586" y="1679666"/>
                    <a:pt x="45339" y="1732105"/>
                  </a:cubicBezTo>
                  <a:cubicBezTo>
                    <a:pt x="62119" y="1742593"/>
                    <a:pt x="70444" y="1739453"/>
                    <a:pt x="70444" y="1739453"/>
                  </a:cubicBezTo>
                  <a:cubicBezTo>
                    <a:pt x="70444" y="1739453"/>
                    <a:pt x="92535" y="1835950"/>
                    <a:pt x="221535" y="1824412"/>
                  </a:cubicBezTo>
                  <a:cubicBezTo>
                    <a:pt x="309247" y="1816568"/>
                    <a:pt x="379598" y="1795314"/>
                    <a:pt x="423450" y="1778794"/>
                  </a:cubicBezTo>
                  <a:cubicBezTo>
                    <a:pt x="386811" y="1933718"/>
                    <a:pt x="380776" y="2122380"/>
                    <a:pt x="396277" y="2256478"/>
                  </a:cubicBezTo>
                  <a:cubicBezTo>
                    <a:pt x="438074" y="2618017"/>
                    <a:pt x="493271" y="2674767"/>
                    <a:pt x="494709" y="2803599"/>
                  </a:cubicBezTo>
                  <a:cubicBezTo>
                    <a:pt x="497580" y="3061068"/>
                    <a:pt x="557685" y="3011164"/>
                    <a:pt x="779120" y="3002756"/>
                  </a:cubicBezTo>
                  <a:cubicBezTo>
                    <a:pt x="923537" y="2997273"/>
                    <a:pt x="813378" y="2865295"/>
                    <a:pt x="824584" y="2788749"/>
                  </a:cubicBezTo>
                  <a:cubicBezTo>
                    <a:pt x="834184" y="2723175"/>
                    <a:pt x="847355" y="2645464"/>
                    <a:pt x="853823" y="2592118"/>
                  </a:cubicBezTo>
                  <a:cubicBezTo>
                    <a:pt x="1042933" y="2743413"/>
                    <a:pt x="1410791" y="2801914"/>
                    <a:pt x="1760353" y="2625720"/>
                  </a:cubicBezTo>
                  <a:cubicBezTo>
                    <a:pt x="1765031" y="2718012"/>
                    <a:pt x="1759840" y="2720365"/>
                    <a:pt x="1762879" y="2860621"/>
                  </a:cubicBezTo>
                  <a:cubicBezTo>
                    <a:pt x="1765900" y="3000074"/>
                    <a:pt x="1808793" y="2995347"/>
                    <a:pt x="2092528" y="2982243"/>
                  </a:cubicBezTo>
                  <a:cubicBezTo>
                    <a:pt x="2202122" y="2977182"/>
                    <a:pt x="2131690" y="2754114"/>
                    <a:pt x="2145036" y="2684435"/>
                  </a:cubicBezTo>
                  <a:cubicBezTo>
                    <a:pt x="2159276" y="2610076"/>
                    <a:pt x="2190392" y="2509636"/>
                    <a:pt x="2220888" y="2336562"/>
                  </a:cubicBezTo>
                  <a:cubicBezTo>
                    <a:pt x="2239249" y="2232355"/>
                    <a:pt x="2318742" y="1776411"/>
                    <a:pt x="2258776" y="1557077"/>
                  </a:cubicBezTo>
                  <a:cubicBezTo>
                    <a:pt x="3551901" y="1315783"/>
                    <a:pt x="2942273" y="389993"/>
                    <a:pt x="2942273" y="389993"/>
                  </a:cubicBezTo>
                  <a:cubicBezTo>
                    <a:pt x="2942273" y="389993"/>
                    <a:pt x="3328918" y="480266"/>
                    <a:pt x="3394705" y="216245"/>
                  </a:cubicBezTo>
                  <a:cubicBezTo>
                    <a:pt x="3426950" y="86822"/>
                    <a:pt x="3157869" y="-73897"/>
                    <a:pt x="2814617" y="174838"/>
                  </a:cubicBezTo>
                  <a:cubicBezTo>
                    <a:pt x="2622666" y="61460"/>
                    <a:pt x="2427605" y="-571"/>
                    <a:pt x="2141823" y="2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560456C-CE48-D71A-2F5B-F1E339BD3D10}"/>
                </a:ext>
              </a:extLst>
            </p:cNvPr>
            <p:cNvSpPr/>
            <p:nvPr/>
          </p:nvSpPr>
          <p:spPr>
            <a:xfrm>
              <a:off x="9728945" y="3238304"/>
              <a:ext cx="2041192" cy="911522"/>
            </a:xfrm>
            <a:custGeom>
              <a:avLst/>
              <a:gdLst>
                <a:gd name="connsiteX0" fmla="*/ 1702570 w 2041192"/>
                <a:gd name="connsiteY0" fmla="*/ 1748 h 911522"/>
                <a:gd name="connsiteX1" fmla="*/ 96 w 2041192"/>
                <a:gd name="connsiteY1" fmla="*/ 273373 h 911522"/>
                <a:gd name="connsiteX2" fmla="*/ 1096617 w 2041192"/>
                <a:gd name="connsiteY2" fmla="*/ 895100 h 911522"/>
                <a:gd name="connsiteX3" fmla="*/ 2002142 w 2041192"/>
                <a:gd name="connsiteY3" fmla="*/ 9267 h 911522"/>
                <a:gd name="connsiteX4" fmla="*/ 1702595 w 2041192"/>
                <a:gd name="connsiteY4" fmla="*/ 1761 h 91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1192" h="911522">
                  <a:moveTo>
                    <a:pt x="1702570" y="1748"/>
                  </a:moveTo>
                  <a:cubicBezTo>
                    <a:pt x="1242496" y="2018"/>
                    <a:pt x="624737" y="56318"/>
                    <a:pt x="96" y="273373"/>
                  </a:cubicBezTo>
                  <a:cubicBezTo>
                    <a:pt x="12861" y="564202"/>
                    <a:pt x="177669" y="1008673"/>
                    <a:pt x="1096617" y="895100"/>
                  </a:cubicBezTo>
                  <a:cubicBezTo>
                    <a:pt x="2098595" y="771252"/>
                    <a:pt x="2095876" y="289882"/>
                    <a:pt x="2002142" y="9267"/>
                  </a:cubicBezTo>
                  <a:cubicBezTo>
                    <a:pt x="1912560" y="4683"/>
                    <a:pt x="1812048" y="1697"/>
                    <a:pt x="1702595" y="1761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4" name="图形 48">
              <a:extLst>
                <a:ext uri="{FF2B5EF4-FFF2-40B4-BE49-F238E27FC236}">
                  <a16:creationId xmlns:a16="http://schemas.microsoft.com/office/drawing/2014/main" id="{5DF09851-4A8A-F580-EF27-63238BE80025}"/>
                </a:ext>
              </a:extLst>
            </p:cNvPr>
            <p:cNvGrpSpPr/>
            <p:nvPr/>
          </p:nvGrpSpPr>
          <p:grpSpPr>
            <a:xfrm>
              <a:off x="10252056" y="2988048"/>
              <a:ext cx="153955" cy="202939"/>
              <a:chOff x="10252056" y="2988048"/>
              <a:chExt cx="153955" cy="202939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C7CE956-34F8-DBAA-CFC1-23B5DCA0265E}"/>
                  </a:ext>
                </a:extLst>
              </p:cNvPr>
              <p:cNvSpPr/>
              <p:nvPr/>
            </p:nvSpPr>
            <p:spPr>
              <a:xfrm>
                <a:off x="10252056" y="2988048"/>
                <a:ext cx="153955" cy="202939"/>
              </a:xfrm>
              <a:custGeom>
                <a:avLst/>
                <a:gdLst>
                  <a:gd name="connsiteX0" fmla="*/ 153613 w 153955"/>
                  <a:gd name="connsiteY0" fmla="*/ 102291 h 202939"/>
                  <a:gd name="connsiteX1" fmla="*/ 76635 w 153955"/>
                  <a:gd name="connsiteY1" fmla="*/ 203761 h 202939"/>
                  <a:gd name="connsiteX2" fmla="*/ -343 w 153955"/>
                  <a:gd name="connsiteY2" fmla="*/ 102291 h 202939"/>
                  <a:gd name="connsiteX3" fmla="*/ 76635 w 153955"/>
                  <a:gd name="connsiteY3" fmla="*/ 821 h 202939"/>
                  <a:gd name="connsiteX4" fmla="*/ 153613 w 153955"/>
                  <a:gd name="connsiteY4" fmla="*/ 102291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613" y="102291"/>
                    </a:moveTo>
                    <a:cubicBezTo>
                      <a:pt x="153613" y="158331"/>
                      <a:pt x="119148" y="203761"/>
                      <a:pt x="76635" y="203761"/>
                    </a:cubicBezTo>
                    <a:cubicBezTo>
                      <a:pt x="34121" y="203761"/>
                      <a:pt x="-343" y="158331"/>
                      <a:pt x="-343" y="102291"/>
                    </a:cubicBezTo>
                    <a:cubicBezTo>
                      <a:pt x="-343" y="46251"/>
                      <a:pt x="34121" y="821"/>
                      <a:pt x="76635" y="821"/>
                    </a:cubicBezTo>
                    <a:cubicBezTo>
                      <a:pt x="119148" y="821"/>
                      <a:pt x="153613" y="46251"/>
                      <a:pt x="153613" y="1022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019F766-CDCE-CBF1-6C44-269BA8671D5A}"/>
                  </a:ext>
                </a:extLst>
              </p:cNvPr>
              <p:cNvSpPr/>
              <p:nvPr/>
            </p:nvSpPr>
            <p:spPr>
              <a:xfrm>
                <a:off x="10287209" y="3016166"/>
                <a:ext cx="41988" cy="76978"/>
              </a:xfrm>
              <a:custGeom>
                <a:avLst/>
                <a:gdLst>
                  <a:gd name="connsiteX0" fmla="*/ 41637 w 41988"/>
                  <a:gd name="connsiteY0" fmla="*/ 39296 h 76978"/>
                  <a:gd name="connsiteX1" fmla="*/ 20643 w 41988"/>
                  <a:gd name="connsiteY1" fmla="*/ 77785 h 76978"/>
                  <a:gd name="connsiteX2" fmla="*/ -352 w 41988"/>
                  <a:gd name="connsiteY2" fmla="*/ 39296 h 76978"/>
                  <a:gd name="connsiteX3" fmla="*/ 20643 w 41988"/>
                  <a:gd name="connsiteY3" fmla="*/ 807 h 76978"/>
                  <a:gd name="connsiteX4" fmla="*/ 41637 w 41988"/>
                  <a:gd name="connsiteY4" fmla="*/ 39296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637" y="39296"/>
                    </a:moveTo>
                    <a:cubicBezTo>
                      <a:pt x="41637" y="60553"/>
                      <a:pt x="32238" y="77785"/>
                      <a:pt x="20643" y="77785"/>
                    </a:cubicBezTo>
                    <a:cubicBezTo>
                      <a:pt x="9048" y="77785"/>
                      <a:pt x="-352" y="60553"/>
                      <a:pt x="-352" y="39296"/>
                    </a:cubicBezTo>
                    <a:cubicBezTo>
                      <a:pt x="-352" y="18039"/>
                      <a:pt x="9048" y="807"/>
                      <a:pt x="20643" y="807"/>
                    </a:cubicBezTo>
                    <a:cubicBezTo>
                      <a:pt x="32238" y="807"/>
                      <a:pt x="41637" y="18039"/>
                      <a:pt x="41637" y="392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B6D8B7F5-744C-8794-E210-0F6DC667F620}"/>
                  </a:ext>
                </a:extLst>
              </p:cNvPr>
              <p:cNvSpPr/>
              <p:nvPr/>
            </p:nvSpPr>
            <p:spPr>
              <a:xfrm>
                <a:off x="10334636" y="3108115"/>
                <a:ext cx="27156" cy="45088"/>
              </a:xfrm>
              <a:custGeom>
                <a:avLst/>
                <a:gdLst>
                  <a:gd name="connsiteX0" fmla="*/ 26821 w 27156"/>
                  <a:gd name="connsiteY0" fmla="*/ 23382 h 45088"/>
                  <a:gd name="connsiteX1" fmla="*/ 13243 w 27156"/>
                  <a:gd name="connsiteY1" fmla="*/ 45927 h 45088"/>
                  <a:gd name="connsiteX2" fmla="*/ -335 w 27156"/>
                  <a:gd name="connsiteY2" fmla="*/ 23382 h 45088"/>
                  <a:gd name="connsiteX3" fmla="*/ 13243 w 27156"/>
                  <a:gd name="connsiteY3" fmla="*/ 838 h 45088"/>
                  <a:gd name="connsiteX4" fmla="*/ 26821 w 27156"/>
                  <a:gd name="connsiteY4" fmla="*/ 23382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6821" y="23382"/>
                    </a:moveTo>
                    <a:cubicBezTo>
                      <a:pt x="26821" y="35833"/>
                      <a:pt x="20742" y="45927"/>
                      <a:pt x="13243" y="45927"/>
                    </a:cubicBezTo>
                    <a:cubicBezTo>
                      <a:pt x="5744" y="45927"/>
                      <a:pt x="-335" y="35833"/>
                      <a:pt x="-335" y="23382"/>
                    </a:cubicBezTo>
                    <a:cubicBezTo>
                      <a:pt x="-335" y="10931"/>
                      <a:pt x="5744" y="838"/>
                      <a:pt x="13243" y="838"/>
                    </a:cubicBezTo>
                    <a:cubicBezTo>
                      <a:pt x="20742" y="838"/>
                      <a:pt x="26821" y="10931"/>
                      <a:pt x="26821" y="233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5" name="图形 48">
              <a:extLst>
                <a:ext uri="{FF2B5EF4-FFF2-40B4-BE49-F238E27FC236}">
                  <a16:creationId xmlns:a16="http://schemas.microsoft.com/office/drawing/2014/main" id="{42342225-37F8-F5F9-7D3C-BA8BD311ABB1}"/>
                </a:ext>
              </a:extLst>
            </p:cNvPr>
            <p:cNvGrpSpPr/>
            <p:nvPr/>
          </p:nvGrpSpPr>
          <p:grpSpPr>
            <a:xfrm>
              <a:off x="11007340" y="2905300"/>
              <a:ext cx="161998" cy="208971"/>
              <a:chOff x="11007340" y="2905300"/>
              <a:chExt cx="161998" cy="208971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8A494ABD-D763-6857-E4B5-3F56B5FD9B79}"/>
                  </a:ext>
                </a:extLst>
              </p:cNvPr>
              <p:cNvSpPr/>
              <p:nvPr/>
            </p:nvSpPr>
            <p:spPr>
              <a:xfrm rot="138390">
                <a:off x="11011361" y="2908315"/>
                <a:ext cx="153955" cy="202939"/>
              </a:xfrm>
              <a:custGeom>
                <a:avLst/>
                <a:gdLst>
                  <a:gd name="connsiteX0" fmla="*/ 153923 w 153955"/>
                  <a:gd name="connsiteY0" fmla="*/ 102258 h 202939"/>
                  <a:gd name="connsiteX1" fmla="*/ 76945 w 153955"/>
                  <a:gd name="connsiteY1" fmla="*/ 203728 h 202939"/>
                  <a:gd name="connsiteX2" fmla="*/ -33 w 153955"/>
                  <a:gd name="connsiteY2" fmla="*/ 102258 h 202939"/>
                  <a:gd name="connsiteX3" fmla="*/ 76945 w 153955"/>
                  <a:gd name="connsiteY3" fmla="*/ 788 h 202939"/>
                  <a:gd name="connsiteX4" fmla="*/ 153923 w 153955"/>
                  <a:gd name="connsiteY4" fmla="*/ 102258 h 20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955" h="202939">
                    <a:moveTo>
                      <a:pt x="153923" y="102258"/>
                    </a:moveTo>
                    <a:cubicBezTo>
                      <a:pt x="153923" y="158299"/>
                      <a:pt x="119458" y="203728"/>
                      <a:pt x="76945" y="203728"/>
                    </a:cubicBezTo>
                    <a:cubicBezTo>
                      <a:pt x="34431" y="203728"/>
                      <a:pt x="-33" y="158299"/>
                      <a:pt x="-33" y="102258"/>
                    </a:cubicBezTo>
                    <a:cubicBezTo>
                      <a:pt x="-33" y="46218"/>
                      <a:pt x="34431" y="788"/>
                      <a:pt x="76945" y="788"/>
                    </a:cubicBezTo>
                    <a:cubicBezTo>
                      <a:pt x="119458" y="788"/>
                      <a:pt x="153923" y="46218"/>
                      <a:pt x="153923" y="102258"/>
                    </a:cubicBezTo>
                    <a:close/>
                  </a:path>
                </a:pathLst>
              </a:custGeom>
              <a:solidFill>
                <a:srgbClr val="000000"/>
              </a:solidFill>
              <a:ln w="4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D06F7303-191A-1E69-0B78-9AE502A8A4F7}"/>
                  </a:ext>
                </a:extLst>
              </p:cNvPr>
              <p:cNvSpPr/>
              <p:nvPr/>
            </p:nvSpPr>
            <p:spPr>
              <a:xfrm rot="138390">
                <a:off x="11047935" y="2935624"/>
                <a:ext cx="41988" cy="76978"/>
              </a:xfrm>
              <a:custGeom>
                <a:avLst/>
                <a:gdLst>
                  <a:gd name="connsiteX0" fmla="*/ 41948 w 41988"/>
                  <a:gd name="connsiteY0" fmla="*/ 39263 h 76978"/>
                  <a:gd name="connsiteX1" fmla="*/ 20953 w 41988"/>
                  <a:gd name="connsiteY1" fmla="*/ 77752 h 76978"/>
                  <a:gd name="connsiteX2" fmla="*/ -41 w 41988"/>
                  <a:gd name="connsiteY2" fmla="*/ 39263 h 76978"/>
                  <a:gd name="connsiteX3" fmla="*/ 20953 w 41988"/>
                  <a:gd name="connsiteY3" fmla="*/ 774 h 76978"/>
                  <a:gd name="connsiteX4" fmla="*/ 41948 w 41988"/>
                  <a:gd name="connsiteY4" fmla="*/ 39263 h 76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76978">
                    <a:moveTo>
                      <a:pt x="41948" y="39263"/>
                    </a:moveTo>
                    <a:cubicBezTo>
                      <a:pt x="41948" y="60520"/>
                      <a:pt x="32548" y="77752"/>
                      <a:pt x="20953" y="77752"/>
                    </a:cubicBezTo>
                    <a:cubicBezTo>
                      <a:pt x="9358" y="77752"/>
                      <a:pt x="-41" y="60520"/>
                      <a:pt x="-41" y="39263"/>
                    </a:cubicBezTo>
                    <a:cubicBezTo>
                      <a:pt x="-41" y="18006"/>
                      <a:pt x="9358" y="774"/>
                      <a:pt x="20953" y="774"/>
                    </a:cubicBezTo>
                    <a:cubicBezTo>
                      <a:pt x="32548" y="774"/>
                      <a:pt x="41948" y="18006"/>
                      <a:pt x="41948" y="3926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594E895D-4668-BA89-EB27-DAE249EE16A0}"/>
                  </a:ext>
                </a:extLst>
              </p:cNvPr>
              <p:cNvSpPr/>
              <p:nvPr/>
            </p:nvSpPr>
            <p:spPr>
              <a:xfrm rot="138390">
                <a:off x="11092270" y="3029121"/>
                <a:ext cx="27156" cy="45088"/>
              </a:xfrm>
              <a:custGeom>
                <a:avLst/>
                <a:gdLst>
                  <a:gd name="connsiteX0" fmla="*/ 27130 w 27156"/>
                  <a:gd name="connsiteY0" fmla="*/ 23350 h 45088"/>
                  <a:gd name="connsiteX1" fmla="*/ 13552 w 27156"/>
                  <a:gd name="connsiteY1" fmla="*/ 45894 h 45088"/>
                  <a:gd name="connsiteX2" fmla="*/ -26 w 27156"/>
                  <a:gd name="connsiteY2" fmla="*/ 23350 h 45088"/>
                  <a:gd name="connsiteX3" fmla="*/ 13552 w 27156"/>
                  <a:gd name="connsiteY3" fmla="*/ 805 h 45088"/>
                  <a:gd name="connsiteX4" fmla="*/ 27130 w 27156"/>
                  <a:gd name="connsiteY4" fmla="*/ 23350 h 4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56" h="45088">
                    <a:moveTo>
                      <a:pt x="27130" y="23350"/>
                    </a:moveTo>
                    <a:cubicBezTo>
                      <a:pt x="27130" y="35801"/>
                      <a:pt x="21051" y="45894"/>
                      <a:pt x="13552" y="45894"/>
                    </a:cubicBezTo>
                    <a:cubicBezTo>
                      <a:pt x="6053" y="45894"/>
                      <a:pt x="-26" y="35801"/>
                      <a:pt x="-26" y="23350"/>
                    </a:cubicBezTo>
                    <a:cubicBezTo>
                      <a:pt x="-26" y="10899"/>
                      <a:pt x="6053" y="805"/>
                      <a:pt x="13552" y="805"/>
                    </a:cubicBezTo>
                    <a:cubicBezTo>
                      <a:pt x="21051" y="805"/>
                      <a:pt x="27130" y="10899"/>
                      <a:pt x="27130" y="23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9B1D684-3E36-F7A2-BDB4-CB15430FEF4D}"/>
                </a:ext>
              </a:extLst>
            </p:cNvPr>
            <p:cNvSpPr/>
            <p:nvPr/>
          </p:nvSpPr>
          <p:spPr>
            <a:xfrm>
              <a:off x="10401137" y="3688933"/>
              <a:ext cx="872781" cy="269969"/>
            </a:xfrm>
            <a:custGeom>
              <a:avLst/>
              <a:gdLst>
                <a:gd name="connsiteX0" fmla="*/ 791818 w 872781"/>
                <a:gd name="connsiteY0" fmla="*/ 1811 h 269969"/>
                <a:gd name="connsiteX1" fmla="*/ 767249 w 872781"/>
                <a:gd name="connsiteY1" fmla="*/ 8011 h 269969"/>
                <a:gd name="connsiteX2" fmla="*/ 761433 w 872781"/>
                <a:gd name="connsiteY2" fmla="*/ 24364 h 269969"/>
                <a:gd name="connsiteX3" fmla="*/ 777785 w 872781"/>
                <a:gd name="connsiteY3" fmla="*/ 30180 h 269969"/>
                <a:gd name="connsiteX4" fmla="*/ 777888 w 872781"/>
                <a:gd name="connsiteY4" fmla="*/ 30131 h 269969"/>
                <a:gd name="connsiteX5" fmla="*/ 823660 w 872781"/>
                <a:gd name="connsiteY5" fmla="*/ 37861 h 269969"/>
                <a:gd name="connsiteX6" fmla="*/ 306028 w 872781"/>
                <a:gd name="connsiteY6" fmla="*/ 244596 h 269969"/>
                <a:gd name="connsiteX7" fmla="*/ 44640 w 872781"/>
                <a:gd name="connsiteY7" fmla="*/ 170811 h 269969"/>
                <a:gd name="connsiteX8" fmla="*/ 42268 w 872781"/>
                <a:gd name="connsiteY8" fmla="*/ 169893 h 269969"/>
                <a:gd name="connsiteX9" fmla="*/ 81074 w 872781"/>
                <a:gd name="connsiteY9" fmla="*/ 154508 h 269969"/>
                <a:gd name="connsiteX10" fmla="*/ 95437 w 872781"/>
                <a:gd name="connsiteY10" fmla="*/ 144783 h 269969"/>
                <a:gd name="connsiteX11" fmla="*/ 85712 w 872781"/>
                <a:gd name="connsiteY11" fmla="*/ 130421 h 269969"/>
                <a:gd name="connsiteX12" fmla="*/ 85590 w 872781"/>
                <a:gd name="connsiteY12" fmla="*/ 130398 h 269969"/>
                <a:gd name="connsiteX13" fmla="*/ 74109 w 872781"/>
                <a:gd name="connsiteY13" fmla="*/ 129326 h 269969"/>
                <a:gd name="connsiteX14" fmla="*/ 15251 w 872781"/>
                <a:gd name="connsiteY14" fmla="*/ 252785 h 269969"/>
                <a:gd name="connsiteX15" fmla="*/ 32505 w 872781"/>
                <a:gd name="connsiteY15" fmla="*/ 254490 h 269969"/>
                <a:gd name="connsiteX16" fmla="*/ 34209 w 872781"/>
                <a:gd name="connsiteY16" fmla="*/ 237235 h 269969"/>
                <a:gd name="connsiteX17" fmla="*/ 34156 w 872781"/>
                <a:gd name="connsiteY17" fmla="*/ 237171 h 269969"/>
                <a:gd name="connsiteX18" fmla="*/ 29640 w 872781"/>
                <a:gd name="connsiteY18" fmla="*/ 189716 h 269969"/>
                <a:gd name="connsiteX19" fmla="*/ 32778 w 872781"/>
                <a:gd name="connsiteY19" fmla="*/ 192242 h 269969"/>
                <a:gd name="connsiteX20" fmla="*/ 303890 w 872781"/>
                <a:gd name="connsiteY20" fmla="*/ 269012 h 269969"/>
                <a:gd name="connsiteX21" fmla="*/ 840210 w 872781"/>
                <a:gd name="connsiteY21" fmla="*/ 56079 h 269969"/>
                <a:gd name="connsiteX22" fmla="*/ 844649 w 872781"/>
                <a:gd name="connsiteY22" fmla="*/ 97868 h 269969"/>
                <a:gd name="connsiteX23" fmla="*/ 850334 w 872781"/>
                <a:gd name="connsiteY23" fmla="*/ 114230 h 269969"/>
                <a:gd name="connsiteX24" fmla="*/ 866695 w 872781"/>
                <a:gd name="connsiteY24" fmla="*/ 108546 h 269969"/>
                <a:gd name="connsiteX25" fmla="*/ 866922 w 872781"/>
                <a:gd name="connsiteY25" fmla="*/ 108048 h 269969"/>
                <a:gd name="connsiteX26" fmla="*/ 800028 w 872781"/>
                <a:gd name="connsiteY26" fmla="*/ 1965 h 269969"/>
                <a:gd name="connsiteX27" fmla="*/ 791837 w 872781"/>
                <a:gd name="connsiteY27" fmla="*/ 1812 h 26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72781" h="269969">
                  <a:moveTo>
                    <a:pt x="791818" y="1811"/>
                  </a:moveTo>
                  <a:cubicBezTo>
                    <a:pt x="783590" y="2176"/>
                    <a:pt x="775291" y="4139"/>
                    <a:pt x="767249" y="8011"/>
                  </a:cubicBezTo>
                  <a:cubicBezTo>
                    <a:pt x="761127" y="10921"/>
                    <a:pt x="758523" y="18242"/>
                    <a:pt x="761433" y="24364"/>
                  </a:cubicBezTo>
                  <a:cubicBezTo>
                    <a:pt x="764342" y="30486"/>
                    <a:pt x="771664" y="33090"/>
                    <a:pt x="777785" y="30180"/>
                  </a:cubicBezTo>
                  <a:cubicBezTo>
                    <a:pt x="777820" y="30164"/>
                    <a:pt x="777854" y="30148"/>
                    <a:pt x="777888" y="30131"/>
                  </a:cubicBezTo>
                  <a:cubicBezTo>
                    <a:pt x="792639" y="23029"/>
                    <a:pt x="809925" y="27526"/>
                    <a:pt x="823660" y="37861"/>
                  </a:cubicBezTo>
                  <a:cubicBezTo>
                    <a:pt x="651520" y="225364"/>
                    <a:pt x="458031" y="258052"/>
                    <a:pt x="306028" y="244596"/>
                  </a:cubicBezTo>
                  <a:cubicBezTo>
                    <a:pt x="153727" y="231115"/>
                    <a:pt x="44640" y="170811"/>
                    <a:pt x="44640" y="170811"/>
                  </a:cubicBezTo>
                  <a:cubicBezTo>
                    <a:pt x="43884" y="170423"/>
                    <a:pt x="43088" y="170116"/>
                    <a:pt x="42268" y="169893"/>
                  </a:cubicBezTo>
                  <a:cubicBezTo>
                    <a:pt x="52647" y="158662"/>
                    <a:pt x="66617" y="151774"/>
                    <a:pt x="81074" y="154508"/>
                  </a:cubicBezTo>
                  <a:cubicBezTo>
                    <a:pt x="87726" y="155789"/>
                    <a:pt x="94156" y="151435"/>
                    <a:pt x="95437" y="144783"/>
                  </a:cubicBezTo>
                  <a:cubicBezTo>
                    <a:pt x="96718" y="138132"/>
                    <a:pt x="92364" y="131701"/>
                    <a:pt x="85712" y="130421"/>
                  </a:cubicBezTo>
                  <a:cubicBezTo>
                    <a:pt x="85671" y="130413"/>
                    <a:pt x="85631" y="130405"/>
                    <a:pt x="85590" y="130398"/>
                  </a:cubicBezTo>
                  <a:cubicBezTo>
                    <a:pt x="81692" y="129661"/>
                    <a:pt x="77885" y="129346"/>
                    <a:pt x="74109" y="129326"/>
                  </a:cubicBezTo>
                  <a:cubicBezTo>
                    <a:pt x="17465" y="129037"/>
                    <a:pt x="-23358" y="205896"/>
                    <a:pt x="15251" y="252785"/>
                  </a:cubicBezTo>
                  <a:cubicBezTo>
                    <a:pt x="19544" y="258020"/>
                    <a:pt x="27269" y="258783"/>
                    <a:pt x="32505" y="254490"/>
                  </a:cubicBezTo>
                  <a:cubicBezTo>
                    <a:pt x="37740" y="250196"/>
                    <a:pt x="38503" y="242471"/>
                    <a:pt x="34209" y="237235"/>
                  </a:cubicBezTo>
                  <a:cubicBezTo>
                    <a:pt x="34191" y="237214"/>
                    <a:pt x="34174" y="237192"/>
                    <a:pt x="34156" y="237171"/>
                  </a:cubicBezTo>
                  <a:cubicBezTo>
                    <a:pt x="23185" y="223846"/>
                    <a:pt x="23154" y="205690"/>
                    <a:pt x="29640" y="189716"/>
                  </a:cubicBezTo>
                  <a:cubicBezTo>
                    <a:pt x="30540" y="190725"/>
                    <a:pt x="31600" y="191579"/>
                    <a:pt x="32778" y="192242"/>
                  </a:cubicBezTo>
                  <a:cubicBezTo>
                    <a:pt x="32778" y="192242"/>
                    <a:pt x="146200" y="255054"/>
                    <a:pt x="303890" y="269012"/>
                  </a:cubicBezTo>
                  <a:cubicBezTo>
                    <a:pt x="460825" y="282904"/>
                    <a:pt x="663175" y="247860"/>
                    <a:pt x="840210" y="56079"/>
                  </a:cubicBezTo>
                  <a:cubicBezTo>
                    <a:pt x="848029" y="68898"/>
                    <a:pt x="850922" y="84084"/>
                    <a:pt x="844649" y="97868"/>
                  </a:cubicBezTo>
                  <a:cubicBezTo>
                    <a:pt x="841701" y="103956"/>
                    <a:pt x="844246" y="111282"/>
                    <a:pt x="850334" y="114230"/>
                  </a:cubicBezTo>
                  <a:cubicBezTo>
                    <a:pt x="856421" y="117178"/>
                    <a:pt x="863747" y="114633"/>
                    <a:pt x="866695" y="108546"/>
                  </a:cubicBezTo>
                  <a:cubicBezTo>
                    <a:pt x="866774" y="108382"/>
                    <a:pt x="866850" y="108216"/>
                    <a:pt x="866922" y="108048"/>
                  </a:cubicBezTo>
                  <a:cubicBezTo>
                    <a:pt x="888724" y="60136"/>
                    <a:pt x="847095" y="5850"/>
                    <a:pt x="800028" y="1965"/>
                  </a:cubicBezTo>
                  <a:cubicBezTo>
                    <a:pt x="797312" y="1741"/>
                    <a:pt x="794580" y="1690"/>
                    <a:pt x="791837" y="1812"/>
                  </a:cubicBezTo>
                  <a:close/>
                </a:path>
              </a:pathLst>
            </a:custGeom>
            <a:solidFill>
              <a:srgbClr val="000000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1E5DFB4-A09D-2196-0E60-3F7C0F73A078}"/>
                </a:ext>
              </a:extLst>
            </p:cNvPr>
            <p:cNvSpPr/>
            <p:nvPr/>
          </p:nvSpPr>
          <p:spPr>
            <a:xfrm>
              <a:off x="8725696" y="2666805"/>
              <a:ext cx="2381686" cy="2511235"/>
            </a:xfrm>
            <a:custGeom>
              <a:avLst/>
              <a:gdLst>
                <a:gd name="connsiteX0" fmla="*/ 1553161 w 2381686"/>
                <a:gd name="connsiteY0" fmla="*/ 7 h 2511235"/>
                <a:gd name="connsiteX1" fmla="*/ 1050592 w 2381686"/>
                <a:gd name="connsiteY1" fmla="*/ 272270 h 2511235"/>
                <a:gd name="connsiteX2" fmla="*/ 823345 w 2381686"/>
                <a:gd name="connsiteY2" fmla="*/ 230556 h 2511235"/>
                <a:gd name="connsiteX3" fmla="*/ 854191 w 2381686"/>
                <a:gd name="connsiteY3" fmla="*/ 483665 h 2511235"/>
                <a:gd name="connsiteX4" fmla="*/ 877000 w 2381686"/>
                <a:gd name="connsiteY4" fmla="*/ 601385 h 2511235"/>
                <a:gd name="connsiteX5" fmla="*/ 982932 w 2381686"/>
                <a:gd name="connsiteY5" fmla="*/ 570387 h 2511235"/>
                <a:gd name="connsiteX6" fmla="*/ 963720 w 2381686"/>
                <a:gd name="connsiteY6" fmla="*/ 706705 h 2511235"/>
                <a:gd name="connsiteX7" fmla="*/ 1305101 w 2381686"/>
                <a:gd name="connsiteY7" fmla="*/ 489637 h 2511235"/>
                <a:gd name="connsiteX8" fmla="*/ 1553165 w 2381686"/>
                <a:gd name="connsiteY8" fmla="*/ 0 h 2511235"/>
                <a:gd name="connsiteX9" fmla="*/ 2353392 w 2381686"/>
                <a:gd name="connsiteY9" fmla="*/ 752551 h 2511235"/>
                <a:gd name="connsiteX10" fmla="*/ 2212021 w 2381686"/>
                <a:gd name="connsiteY10" fmla="*/ 883511 h 2511235"/>
                <a:gd name="connsiteX11" fmla="*/ 2376966 w 2381686"/>
                <a:gd name="connsiteY11" fmla="*/ 769313 h 2511235"/>
                <a:gd name="connsiteX12" fmla="*/ 2353392 w 2381686"/>
                <a:gd name="connsiteY12" fmla="*/ 752551 h 2511235"/>
                <a:gd name="connsiteX13" fmla="*/ 1771466 w 2381686"/>
                <a:gd name="connsiteY13" fmla="*/ 827330 h 2511235"/>
                <a:gd name="connsiteX14" fmla="*/ 1746591 w 2381686"/>
                <a:gd name="connsiteY14" fmla="*/ 849450 h 2511235"/>
                <a:gd name="connsiteX15" fmla="*/ 1933273 w 2381686"/>
                <a:gd name="connsiteY15" fmla="*/ 922852 h 2511235"/>
                <a:gd name="connsiteX16" fmla="*/ 1771468 w 2381686"/>
                <a:gd name="connsiteY16" fmla="*/ 827330 h 2511235"/>
                <a:gd name="connsiteX17" fmla="*/ 1173081 w 2381686"/>
                <a:gd name="connsiteY17" fmla="*/ 1325833 h 2511235"/>
                <a:gd name="connsiteX18" fmla="*/ 942848 w 2381686"/>
                <a:gd name="connsiteY18" fmla="*/ 1343590 h 2511235"/>
                <a:gd name="connsiteX19" fmla="*/ 1044033 w 2381686"/>
                <a:gd name="connsiteY19" fmla="*/ 1403292 h 2511235"/>
                <a:gd name="connsiteX20" fmla="*/ 1370327 w 2381686"/>
                <a:gd name="connsiteY20" fmla="*/ 1569382 h 2511235"/>
                <a:gd name="connsiteX21" fmla="*/ 1489653 w 2381686"/>
                <a:gd name="connsiteY21" fmla="*/ 1487637 h 2511235"/>
                <a:gd name="connsiteX22" fmla="*/ 1173083 w 2381686"/>
                <a:gd name="connsiteY22" fmla="*/ 1325833 h 2511235"/>
                <a:gd name="connsiteX23" fmla="*/ 111536 w 2381686"/>
                <a:gd name="connsiteY23" fmla="*/ 1403522 h 2511235"/>
                <a:gd name="connsiteX24" fmla="*/ 45405 w 2381686"/>
                <a:gd name="connsiteY24" fmla="*/ 1655186 h 2511235"/>
                <a:gd name="connsiteX25" fmla="*/ 70586 w 2381686"/>
                <a:gd name="connsiteY25" fmla="*/ 1662534 h 2511235"/>
                <a:gd name="connsiteX26" fmla="*/ 87349 w 2381686"/>
                <a:gd name="connsiteY26" fmla="*/ 1658324 h 2511235"/>
                <a:gd name="connsiteX27" fmla="*/ 111535 w 2381686"/>
                <a:gd name="connsiteY27" fmla="*/ 1403524 h 2511235"/>
                <a:gd name="connsiteX28" fmla="*/ 543369 w 2381686"/>
                <a:gd name="connsiteY28" fmla="*/ 1460774 h 2511235"/>
                <a:gd name="connsiteX29" fmla="*/ 391744 w 2381686"/>
                <a:gd name="connsiteY29" fmla="*/ 1926064 h 2511235"/>
                <a:gd name="connsiteX30" fmla="*/ 516045 w 2381686"/>
                <a:gd name="connsiteY30" fmla="*/ 1765176 h 2511235"/>
                <a:gd name="connsiteX31" fmla="*/ 616848 w 2381686"/>
                <a:gd name="connsiteY31" fmla="*/ 1682130 h 2511235"/>
                <a:gd name="connsiteX32" fmla="*/ 610954 w 2381686"/>
                <a:gd name="connsiteY32" fmla="*/ 1510068 h 2511235"/>
                <a:gd name="connsiteX33" fmla="*/ 543369 w 2381686"/>
                <a:gd name="connsiteY33" fmla="*/ 1460776 h 2511235"/>
                <a:gd name="connsiteX34" fmla="*/ 2169695 w 2381686"/>
                <a:gd name="connsiteY34" fmla="*/ 1495215 h 2511235"/>
                <a:gd name="connsiteX35" fmla="*/ 2102952 w 2381686"/>
                <a:gd name="connsiteY35" fmla="*/ 1504706 h 2511235"/>
                <a:gd name="connsiteX36" fmla="*/ 1821750 w 2381686"/>
                <a:gd name="connsiteY36" fmla="*/ 1524454 h 2511235"/>
                <a:gd name="connsiteX37" fmla="*/ 1808508 w 2381686"/>
                <a:gd name="connsiteY37" fmla="*/ 1581170 h 2511235"/>
                <a:gd name="connsiteX38" fmla="*/ 1808508 w 2381686"/>
                <a:gd name="connsiteY38" fmla="*/ 1763948 h 2511235"/>
                <a:gd name="connsiteX39" fmla="*/ 2083514 w 2381686"/>
                <a:gd name="connsiteY39" fmla="*/ 1638040 h 2511235"/>
                <a:gd name="connsiteX40" fmla="*/ 2169700 w 2381686"/>
                <a:gd name="connsiteY40" fmla="*/ 1495215 h 2511235"/>
                <a:gd name="connsiteX41" fmla="*/ 1147045 w 2381686"/>
                <a:gd name="connsiteY41" fmla="*/ 1892392 h 2511235"/>
                <a:gd name="connsiteX42" fmla="*/ 1143907 w 2381686"/>
                <a:gd name="connsiteY42" fmla="*/ 1892468 h 2511235"/>
                <a:gd name="connsiteX43" fmla="*/ 1083747 w 2381686"/>
                <a:gd name="connsiteY43" fmla="*/ 1941378 h 2511235"/>
                <a:gd name="connsiteX44" fmla="*/ 1137171 w 2381686"/>
                <a:gd name="connsiteY44" fmla="*/ 2178652 h 2511235"/>
                <a:gd name="connsiteX45" fmla="*/ 1362582 w 2381686"/>
                <a:gd name="connsiteY45" fmla="*/ 2226107 h 2511235"/>
                <a:gd name="connsiteX46" fmla="*/ 1297369 w 2381686"/>
                <a:gd name="connsiteY46" fmla="*/ 1982864 h 2511235"/>
                <a:gd name="connsiteX47" fmla="*/ 1147044 w 2381686"/>
                <a:gd name="connsiteY47" fmla="*/ 1892392 h 2511235"/>
                <a:gd name="connsiteX48" fmla="*/ 525000 w 2381686"/>
                <a:gd name="connsiteY48" fmla="*/ 2273109 h 2511235"/>
                <a:gd name="connsiteX49" fmla="*/ 477775 w 2381686"/>
                <a:gd name="connsiteY49" fmla="*/ 2301888 h 2511235"/>
                <a:gd name="connsiteX50" fmla="*/ 416161 w 2381686"/>
                <a:gd name="connsiteY50" fmla="*/ 2325003 h 2511235"/>
                <a:gd name="connsiteX51" fmla="*/ 453361 w 2381686"/>
                <a:gd name="connsiteY51" fmla="*/ 2510612 h 2511235"/>
                <a:gd name="connsiteX52" fmla="*/ 594959 w 2381686"/>
                <a:gd name="connsiteY52" fmla="*/ 2441957 h 2511235"/>
                <a:gd name="connsiteX53" fmla="*/ 525002 w 2381686"/>
                <a:gd name="connsiteY53" fmla="*/ 2273108 h 251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381686" h="2511235">
                  <a:moveTo>
                    <a:pt x="1553161" y="7"/>
                  </a:moveTo>
                  <a:cubicBezTo>
                    <a:pt x="1352182" y="55263"/>
                    <a:pt x="1165194" y="143597"/>
                    <a:pt x="1050592" y="272270"/>
                  </a:cubicBezTo>
                  <a:cubicBezTo>
                    <a:pt x="962386" y="241904"/>
                    <a:pt x="887029" y="229778"/>
                    <a:pt x="823345" y="230556"/>
                  </a:cubicBezTo>
                  <a:cubicBezTo>
                    <a:pt x="772052" y="304167"/>
                    <a:pt x="786000" y="407461"/>
                    <a:pt x="854191" y="483665"/>
                  </a:cubicBezTo>
                  <a:cubicBezTo>
                    <a:pt x="900152" y="535032"/>
                    <a:pt x="895572" y="574096"/>
                    <a:pt x="877000" y="601385"/>
                  </a:cubicBezTo>
                  <a:cubicBezTo>
                    <a:pt x="915314" y="595158"/>
                    <a:pt x="951745" y="584876"/>
                    <a:pt x="982932" y="570387"/>
                  </a:cubicBezTo>
                  <a:cubicBezTo>
                    <a:pt x="982932" y="570387"/>
                    <a:pt x="969639" y="624421"/>
                    <a:pt x="963720" y="706705"/>
                  </a:cubicBezTo>
                  <a:cubicBezTo>
                    <a:pt x="1059830" y="663387"/>
                    <a:pt x="1189079" y="593104"/>
                    <a:pt x="1305101" y="489637"/>
                  </a:cubicBezTo>
                  <a:cubicBezTo>
                    <a:pt x="1423804" y="383766"/>
                    <a:pt x="1504231" y="172111"/>
                    <a:pt x="1553165" y="0"/>
                  </a:cubicBezTo>
                  <a:close/>
                  <a:moveTo>
                    <a:pt x="2353392" y="752551"/>
                  </a:moveTo>
                  <a:cubicBezTo>
                    <a:pt x="2304543" y="755335"/>
                    <a:pt x="2212021" y="883511"/>
                    <a:pt x="2212021" y="883511"/>
                  </a:cubicBezTo>
                  <a:cubicBezTo>
                    <a:pt x="2289960" y="985847"/>
                    <a:pt x="2406984" y="841981"/>
                    <a:pt x="2376966" y="769313"/>
                  </a:cubicBezTo>
                  <a:cubicBezTo>
                    <a:pt x="2371806" y="756824"/>
                    <a:pt x="2363530" y="751974"/>
                    <a:pt x="2353392" y="752551"/>
                  </a:cubicBezTo>
                  <a:close/>
                  <a:moveTo>
                    <a:pt x="1771466" y="827330"/>
                  </a:moveTo>
                  <a:cubicBezTo>
                    <a:pt x="1758394" y="827408"/>
                    <a:pt x="1749147" y="833685"/>
                    <a:pt x="1746591" y="849450"/>
                  </a:cubicBezTo>
                  <a:cubicBezTo>
                    <a:pt x="1734006" y="927058"/>
                    <a:pt x="1880834" y="1040315"/>
                    <a:pt x="1933273" y="922852"/>
                  </a:cubicBezTo>
                  <a:cubicBezTo>
                    <a:pt x="1933273" y="922852"/>
                    <a:pt x="1822746" y="827017"/>
                    <a:pt x="1771468" y="827330"/>
                  </a:cubicBezTo>
                  <a:close/>
                  <a:moveTo>
                    <a:pt x="1173081" y="1325833"/>
                  </a:moveTo>
                  <a:cubicBezTo>
                    <a:pt x="1090437" y="1329408"/>
                    <a:pt x="1013686" y="1335101"/>
                    <a:pt x="942848" y="1343590"/>
                  </a:cubicBezTo>
                  <a:cubicBezTo>
                    <a:pt x="941252" y="1372433"/>
                    <a:pt x="963573" y="1398415"/>
                    <a:pt x="1044033" y="1403292"/>
                  </a:cubicBezTo>
                  <a:cubicBezTo>
                    <a:pt x="1239814" y="1415157"/>
                    <a:pt x="1233870" y="1616845"/>
                    <a:pt x="1370327" y="1569382"/>
                  </a:cubicBezTo>
                  <a:cubicBezTo>
                    <a:pt x="1419141" y="1552404"/>
                    <a:pt x="1458780" y="1520975"/>
                    <a:pt x="1489653" y="1487637"/>
                  </a:cubicBezTo>
                  <a:cubicBezTo>
                    <a:pt x="1352310" y="1452718"/>
                    <a:pt x="1249547" y="1395351"/>
                    <a:pt x="1173083" y="1325833"/>
                  </a:cubicBezTo>
                  <a:close/>
                  <a:moveTo>
                    <a:pt x="111536" y="1403522"/>
                  </a:moveTo>
                  <a:cubicBezTo>
                    <a:pt x="-31098" y="1483229"/>
                    <a:pt x="-17522" y="1602747"/>
                    <a:pt x="45405" y="1655186"/>
                  </a:cubicBezTo>
                  <a:cubicBezTo>
                    <a:pt x="62185" y="1665673"/>
                    <a:pt x="70586" y="1662534"/>
                    <a:pt x="70586" y="1662534"/>
                  </a:cubicBezTo>
                  <a:cubicBezTo>
                    <a:pt x="64295" y="1640628"/>
                    <a:pt x="78416" y="1637294"/>
                    <a:pt x="87349" y="1658324"/>
                  </a:cubicBezTo>
                  <a:cubicBezTo>
                    <a:pt x="171251" y="1574421"/>
                    <a:pt x="73780" y="1472741"/>
                    <a:pt x="111535" y="1403524"/>
                  </a:cubicBezTo>
                  <a:close/>
                  <a:moveTo>
                    <a:pt x="543369" y="1460774"/>
                  </a:moveTo>
                  <a:cubicBezTo>
                    <a:pt x="449910" y="1538345"/>
                    <a:pt x="403811" y="1736343"/>
                    <a:pt x="391744" y="1926064"/>
                  </a:cubicBezTo>
                  <a:cubicBezTo>
                    <a:pt x="494665" y="2035812"/>
                    <a:pt x="595716" y="1786423"/>
                    <a:pt x="516045" y="1765176"/>
                  </a:cubicBezTo>
                  <a:cubicBezTo>
                    <a:pt x="427053" y="1741445"/>
                    <a:pt x="510059" y="1628736"/>
                    <a:pt x="616848" y="1682130"/>
                  </a:cubicBezTo>
                  <a:cubicBezTo>
                    <a:pt x="723637" y="1735525"/>
                    <a:pt x="777070" y="1492269"/>
                    <a:pt x="610954" y="1510068"/>
                  </a:cubicBezTo>
                  <a:cubicBezTo>
                    <a:pt x="549345" y="1516668"/>
                    <a:pt x="535923" y="1493075"/>
                    <a:pt x="543369" y="1460776"/>
                  </a:cubicBezTo>
                  <a:close/>
                  <a:moveTo>
                    <a:pt x="2169695" y="1495215"/>
                  </a:moveTo>
                  <a:cubicBezTo>
                    <a:pt x="2147928" y="1498530"/>
                    <a:pt x="2125703" y="1501758"/>
                    <a:pt x="2102952" y="1504706"/>
                  </a:cubicBezTo>
                  <a:cubicBezTo>
                    <a:pt x="2000432" y="1517993"/>
                    <a:pt x="1906997" y="1524206"/>
                    <a:pt x="1821750" y="1524454"/>
                  </a:cubicBezTo>
                  <a:cubicBezTo>
                    <a:pt x="1787680" y="1540004"/>
                    <a:pt x="1770170" y="1559545"/>
                    <a:pt x="1808508" y="1581170"/>
                  </a:cubicBezTo>
                  <a:cubicBezTo>
                    <a:pt x="1902130" y="1633974"/>
                    <a:pt x="1627117" y="1727390"/>
                    <a:pt x="1808508" y="1763948"/>
                  </a:cubicBezTo>
                  <a:cubicBezTo>
                    <a:pt x="1989900" y="1800506"/>
                    <a:pt x="2147881" y="1735526"/>
                    <a:pt x="2083514" y="1638040"/>
                  </a:cubicBezTo>
                  <a:cubicBezTo>
                    <a:pt x="2044970" y="1579661"/>
                    <a:pt x="2155315" y="1522757"/>
                    <a:pt x="2169700" y="1495215"/>
                  </a:cubicBezTo>
                  <a:close/>
                  <a:moveTo>
                    <a:pt x="1147045" y="1892392"/>
                  </a:moveTo>
                  <a:cubicBezTo>
                    <a:pt x="1145988" y="1892392"/>
                    <a:pt x="1144954" y="1892431"/>
                    <a:pt x="1143907" y="1892468"/>
                  </a:cubicBezTo>
                  <a:cubicBezTo>
                    <a:pt x="1119658" y="1893335"/>
                    <a:pt x="1097929" y="1906707"/>
                    <a:pt x="1083747" y="1941378"/>
                  </a:cubicBezTo>
                  <a:cubicBezTo>
                    <a:pt x="1030353" y="2071897"/>
                    <a:pt x="1048181" y="2249841"/>
                    <a:pt x="1137171" y="2178652"/>
                  </a:cubicBezTo>
                  <a:cubicBezTo>
                    <a:pt x="1226164" y="2107459"/>
                    <a:pt x="1237994" y="2362559"/>
                    <a:pt x="1362582" y="2226107"/>
                  </a:cubicBezTo>
                  <a:cubicBezTo>
                    <a:pt x="1487169" y="2089652"/>
                    <a:pt x="1522814" y="1923547"/>
                    <a:pt x="1297369" y="1982864"/>
                  </a:cubicBezTo>
                  <a:cubicBezTo>
                    <a:pt x="1297369" y="1982864"/>
                    <a:pt x="1213609" y="1892913"/>
                    <a:pt x="1147044" y="1892392"/>
                  </a:cubicBezTo>
                  <a:close/>
                  <a:moveTo>
                    <a:pt x="525000" y="2273109"/>
                  </a:moveTo>
                  <a:cubicBezTo>
                    <a:pt x="510150" y="2273595"/>
                    <a:pt x="494082" y="2282308"/>
                    <a:pt x="477775" y="2301888"/>
                  </a:cubicBezTo>
                  <a:cubicBezTo>
                    <a:pt x="458088" y="2325525"/>
                    <a:pt x="437509" y="2328992"/>
                    <a:pt x="416161" y="2325003"/>
                  </a:cubicBezTo>
                  <a:cubicBezTo>
                    <a:pt x="428786" y="2404024"/>
                    <a:pt x="441775" y="2463030"/>
                    <a:pt x="453361" y="2510612"/>
                  </a:cubicBezTo>
                  <a:cubicBezTo>
                    <a:pt x="512932" y="2514075"/>
                    <a:pt x="584615" y="2504672"/>
                    <a:pt x="594959" y="2441957"/>
                  </a:cubicBezTo>
                  <a:cubicBezTo>
                    <a:pt x="608820" y="2357914"/>
                    <a:pt x="573511" y="2271521"/>
                    <a:pt x="525002" y="2273108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642FB5D-0329-6778-7632-8C5D7116F757}"/>
                </a:ext>
              </a:extLst>
            </p:cNvPr>
            <p:cNvSpPr/>
            <p:nvPr/>
          </p:nvSpPr>
          <p:spPr>
            <a:xfrm>
              <a:off x="9314084" y="2457857"/>
              <a:ext cx="2732465" cy="2866149"/>
            </a:xfrm>
            <a:custGeom>
              <a:avLst/>
              <a:gdLst>
                <a:gd name="connsiteX0" fmla="*/ 1921243 w 2732465"/>
                <a:gd name="connsiteY0" fmla="*/ 31 h 2866149"/>
                <a:gd name="connsiteX1" fmla="*/ 1894759 w 2732465"/>
                <a:gd name="connsiteY1" fmla="*/ 14115 h 2866149"/>
                <a:gd name="connsiteX2" fmla="*/ 1847610 w 2732465"/>
                <a:gd name="connsiteY2" fmla="*/ 214192 h 2866149"/>
                <a:gd name="connsiteX3" fmla="*/ 2064984 w 2732465"/>
                <a:gd name="connsiteY3" fmla="*/ 255141 h 2866149"/>
                <a:gd name="connsiteX4" fmla="*/ 1921243 w 2732465"/>
                <a:gd name="connsiteY4" fmla="*/ 24 h 2866149"/>
                <a:gd name="connsiteX5" fmla="*/ 682199 w 2732465"/>
                <a:gd name="connsiteY5" fmla="*/ 136197 h 2866149"/>
                <a:gd name="connsiteX6" fmla="*/ 594100 w 2732465"/>
                <a:gd name="connsiteY6" fmla="*/ 417791 h 2866149"/>
                <a:gd name="connsiteX7" fmla="*/ 796548 w 2732465"/>
                <a:gd name="connsiteY7" fmla="*/ 328698 h 2866149"/>
                <a:gd name="connsiteX8" fmla="*/ 705464 w 2732465"/>
                <a:gd name="connsiteY8" fmla="*/ 144466 h 2866149"/>
                <a:gd name="connsiteX9" fmla="*/ 682196 w 2732465"/>
                <a:gd name="connsiteY9" fmla="*/ 136199 h 2866149"/>
                <a:gd name="connsiteX10" fmla="*/ 2562564 w 2732465"/>
                <a:gd name="connsiteY10" fmla="*/ 260038 h 2866149"/>
                <a:gd name="connsiteX11" fmla="*/ 2258020 w 2732465"/>
                <a:gd name="connsiteY11" fmla="*/ 373929 h 2866149"/>
                <a:gd name="connsiteX12" fmla="*/ 2333642 w 2732465"/>
                <a:gd name="connsiteY12" fmla="*/ 485142 h 2866149"/>
                <a:gd name="connsiteX13" fmla="*/ 2621433 w 2732465"/>
                <a:gd name="connsiteY13" fmla="*/ 474809 h 2866149"/>
                <a:gd name="connsiteX14" fmla="*/ 2716343 w 2732465"/>
                <a:gd name="connsiteY14" fmla="*/ 299761 h 2866149"/>
                <a:gd name="connsiteX15" fmla="*/ 2570228 w 2732465"/>
                <a:gd name="connsiteY15" fmla="*/ 260036 h 2866149"/>
                <a:gd name="connsiteX16" fmla="*/ 2562574 w 2732465"/>
                <a:gd name="connsiteY16" fmla="*/ 260036 h 2866149"/>
                <a:gd name="connsiteX17" fmla="*/ 186463 w 2732465"/>
                <a:gd name="connsiteY17" fmla="*/ 548588 h 2866149"/>
                <a:gd name="connsiteX18" fmla="*/ 2078 w 2732465"/>
                <a:gd name="connsiteY18" fmla="*/ 652759 h 2866149"/>
                <a:gd name="connsiteX19" fmla="*/ 396634 w 2732465"/>
                <a:gd name="connsiteY19" fmla="*/ 741776 h 2866149"/>
                <a:gd name="connsiteX20" fmla="*/ 432224 w 2732465"/>
                <a:gd name="connsiteY20" fmla="*/ 608290 h 2866149"/>
                <a:gd name="connsiteX21" fmla="*/ 186463 w 2732465"/>
                <a:gd name="connsiteY21" fmla="*/ 548588 h 2866149"/>
                <a:gd name="connsiteX22" fmla="*/ 1070949 w 2732465"/>
                <a:gd name="connsiteY22" fmla="*/ 2550487 h 2866149"/>
                <a:gd name="connsiteX23" fmla="*/ 678059 w 2732465"/>
                <a:gd name="connsiteY23" fmla="*/ 2697905 h 2866149"/>
                <a:gd name="connsiteX24" fmla="*/ 307213 w 2732465"/>
                <a:gd name="connsiteY24" fmla="*/ 2597102 h 2866149"/>
                <a:gd name="connsiteX25" fmla="*/ 265499 w 2732465"/>
                <a:gd name="connsiteY25" fmla="*/ 2724159 h 2866149"/>
                <a:gd name="connsiteX26" fmla="*/ 1172029 w 2732465"/>
                <a:gd name="connsiteY26" fmla="*/ 2757761 h 2866149"/>
                <a:gd name="connsiteX27" fmla="*/ 1172182 w 2732465"/>
                <a:gd name="connsiteY27" fmla="*/ 2761434 h 2866149"/>
                <a:gd name="connsiteX28" fmla="*/ 1093344 w 2732465"/>
                <a:gd name="connsiteY28" fmla="*/ 2552557 h 2866149"/>
                <a:gd name="connsiteX29" fmla="*/ 1070918 w 2732465"/>
                <a:gd name="connsiteY29" fmla="*/ 2550490 h 2866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732465" h="2866149">
                  <a:moveTo>
                    <a:pt x="1921243" y="31"/>
                  </a:moveTo>
                  <a:cubicBezTo>
                    <a:pt x="1911592" y="395"/>
                    <a:pt x="1902618" y="4902"/>
                    <a:pt x="1894759" y="14115"/>
                  </a:cubicBezTo>
                  <a:cubicBezTo>
                    <a:pt x="1857180" y="58172"/>
                    <a:pt x="1858742" y="136782"/>
                    <a:pt x="1847610" y="214192"/>
                  </a:cubicBezTo>
                  <a:cubicBezTo>
                    <a:pt x="1925970" y="256281"/>
                    <a:pt x="2064984" y="255141"/>
                    <a:pt x="2064984" y="255141"/>
                  </a:cubicBezTo>
                  <a:cubicBezTo>
                    <a:pt x="2044961" y="115985"/>
                    <a:pt x="1973352" y="-1935"/>
                    <a:pt x="1921243" y="24"/>
                  </a:cubicBezTo>
                  <a:close/>
                  <a:moveTo>
                    <a:pt x="682199" y="136197"/>
                  </a:moveTo>
                  <a:cubicBezTo>
                    <a:pt x="628545" y="136965"/>
                    <a:pt x="581700" y="272519"/>
                    <a:pt x="594100" y="417791"/>
                  </a:cubicBezTo>
                  <a:cubicBezTo>
                    <a:pt x="594100" y="417791"/>
                    <a:pt x="729734" y="387413"/>
                    <a:pt x="796548" y="328698"/>
                  </a:cubicBezTo>
                  <a:cubicBezTo>
                    <a:pt x="768203" y="255810"/>
                    <a:pt x="752033" y="178886"/>
                    <a:pt x="705464" y="144466"/>
                  </a:cubicBezTo>
                  <a:cubicBezTo>
                    <a:pt x="697674" y="138707"/>
                    <a:pt x="689861" y="136089"/>
                    <a:pt x="682196" y="136199"/>
                  </a:cubicBezTo>
                  <a:close/>
                  <a:moveTo>
                    <a:pt x="2562564" y="260038"/>
                  </a:moveTo>
                  <a:cubicBezTo>
                    <a:pt x="2482869" y="261201"/>
                    <a:pt x="2378033" y="287989"/>
                    <a:pt x="2258020" y="373929"/>
                  </a:cubicBezTo>
                  <a:lnTo>
                    <a:pt x="2333642" y="485142"/>
                  </a:lnTo>
                  <a:cubicBezTo>
                    <a:pt x="2333642" y="485142"/>
                    <a:pt x="2517610" y="522271"/>
                    <a:pt x="2621433" y="474809"/>
                  </a:cubicBezTo>
                  <a:cubicBezTo>
                    <a:pt x="2725256" y="427347"/>
                    <a:pt x="2754907" y="332393"/>
                    <a:pt x="2716343" y="299761"/>
                  </a:cubicBezTo>
                  <a:cubicBezTo>
                    <a:pt x="2697663" y="283956"/>
                    <a:pt x="2645921" y="260477"/>
                    <a:pt x="2570228" y="260036"/>
                  </a:cubicBezTo>
                  <a:cubicBezTo>
                    <a:pt x="2567710" y="260011"/>
                    <a:pt x="2565145" y="259999"/>
                    <a:pt x="2562574" y="260036"/>
                  </a:cubicBezTo>
                  <a:close/>
                  <a:moveTo>
                    <a:pt x="186463" y="548588"/>
                  </a:moveTo>
                  <a:cubicBezTo>
                    <a:pt x="110114" y="548488"/>
                    <a:pt x="36841" y="572806"/>
                    <a:pt x="2078" y="652759"/>
                  </a:cubicBezTo>
                  <a:cubicBezTo>
                    <a:pt x="-12753" y="709119"/>
                    <a:pt x="49577" y="824833"/>
                    <a:pt x="396634" y="741776"/>
                  </a:cubicBezTo>
                  <a:lnTo>
                    <a:pt x="432224" y="608290"/>
                  </a:lnTo>
                  <a:cubicBezTo>
                    <a:pt x="432224" y="608290"/>
                    <a:pt x="305557" y="548742"/>
                    <a:pt x="186463" y="548588"/>
                  </a:cubicBezTo>
                  <a:close/>
                  <a:moveTo>
                    <a:pt x="1070949" y="2550487"/>
                  </a:moveTo>
                  <a:cubicBezTo>
                    <a:pt x="965748" y="2552104"/>
                    <a:pt x="959161" y="2726966"/>
                    <a:pt x="678059" y="2697905"/>
                  </a:cubicBezTo>
                  <a:cubicBezTo>
                    <a:pt x="439629" y="2698728"/>
                    <a:pt x="478398" y="2503439"/>
                    <a:pt x="307213" y="2597102"/>
                  </a:cubicBezTo>
                  <a:cubicBezTo>
                    <a:pt x="294142" y="2611106"/>
                    <a:pt x="266702" y="2667409"/>
                    <a:pt x="265499" y="2724159"/>
                  </a:cubicBezTo>
                  <a:cubicBezTo>
                    <a:pt x="454608" y="2875454"/>
                    <a:pt x="822467" y="2933955"/>
                    <a:pt x="1172029" y="2757761"/>
                  </a:cubicBezTo>
                  <a:cubicBezTo>
                    <a:pt x="1172095" y="2759060"/>
                    <a:pt x="1172120" y="2760170"/>
                    <a:pt x="1172182" y="2761434"/>
                  </a:cubicBezTo>
                  <a:cubicBezTo>
                    <a:pt x="1183600" y="2674911"/>
                    <a:pt x="1221363" y="2577258"/>
                    <a:pt x="1093344" y="2552557"/>
                  </a:cubicBezTo>
                  <a:cubicBezTo>
                    <a:pt x="1085343" y="2551013"/>
                    <a:pt x="1077931" y="2550383"/>
                    <a:pt x="1070918" y="2550490"/>
                  </a:cubicBezTo>
                  <a:close/>
                </a:path>
              </a:pathLst>
            </a:custGeom>
            <a:solidFill>
              <a:srgbClr val="FFD5D5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92A1358-5FCA-79BA-AC67-D783E84E3CCE}"/>
                </a:ext>
              </a:extLst>
            </p:cNvPr>
            <p:cNvSpPr/>
            <p:nvPr/>
          </p:nvSpPr>
          <p:spPr>
            <a:xfrm>
              <a:off x="9226254" y="5433034"/>
              <a:ext cx="1654611" cy="169126"/>
            </a:xfrm>
            <a:custGeom>
              <a:avLst/>
              <a:gdLst>
                <a:gd name="connsiteX0" fmla="*/ 1653731 w 1654611"/>
                <a:gd name="connsiteY0" fmla="*/ 1 h 169126"/>
                <a:gd name="connsiteX1" fmla="*/ 1262311 w 1654611"/>
                <a:gd name="connsiteY1" fmla="*/ 10487 h 169126"/>
                <a:gd name="connsiteX2" fmla="*/ 1262464 w 1654611"/>
                <a:gd name="connsiteY2" fmla="*/ 17605 h 169126"/>
                <a:gd name="connsiteX3" fmla="*/ 1592113 w 1654611"/>
                <a:gd name="connsiteY3" fmla="*/ 139227 h 169126"/>
                <a:gd name="connsiteX4" fmla="*/ 1653728 w 1654611"/>
                <a:gd name="connsiteY4" fmla="*/ 0 h 169126"/>
                <a:gd name="connsiteX5" fmla="*/ 338930 w 1654611"/>
                <a:gd name="connsiteY5" fmla="*/ 32224 h 169126"/>
                <a:gd name="connsiteX6" fmla="*/ 96 w 1654611"/>
                <a:gd name="connsiteY6" fmla="*/ 59472 h 169126"/>
                <a:gd name="connsiteX7" fmla="*/ 278702 w 1654611"/>
                <a:gd name="connsiteY7" fmla="*/ 159741 h 169126"/>
                <a:gd name="connsiteX8" fmla="*/ 338940 w 1654611"/>
                <a:gd name="connsiteY8" fmla="*/ 32226 h 169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4611" h="169126">
                  <a:moveTo>
                    <a:pt x="1653731" y="1"/>
                  </a:moveTo>
                  <a:cubicBezTo>
                    <a:pt x="1479131" y="53859"/>
                    <a:pt x="1344264" y="35281"/>
                    <a:pt x="1262311" y="10487"/>
                  </a:cubicBezTo>
                  <a:cubicBezTo>
                    <a:pt x="1262360" y="12923"/>
                    <a:pt x="1262409" y="15081"/>
                    <a:pt x="1262464" y="17605"/>
                  </a:cubicBezTo>
                  <a:cubicBezTo>
                    <a:pt x="1265486" y="157058"/>
                    <a:pt x="1308378" y="152331"/>
                    <a:pt x="1592113" y="139227"/>
                  </a:cubicBezTo>
                  <a:cubicBezTo>
                    <a:pt x="1650965" y="136510"/>
                    <a:pt x="1657867" y="70951"/>
                    <a:pt x="1653728" y="0"/>
                  </a:cubicBezTo>
                  <a:close/>
                  <a:moveTo>
                    <a:pt x="338930" y="32224"/>
                  </a:moveTo>
                  <a:cubicBezTo>
                    <a:pt x="182879" y="87041"/>
                    <a:pt x="73428" y="79828"/>
                    <a:pt x="96" y="59472"/>
                  </a:cubicBezTo>
                  <a:cubicBezTo>
                    <a:pt x="19635" y="203549"/>
                    <a:pt x="91596" y="166844"/>
                    <a:pt x="278702" y="159741"/>
                  </a:cubicBezTo>
                  <a:cubicBezTo>
                    <a:pt x="375890" y="156051"/>
                    <a:pt x="357763" y="95026"/>
                    <a:pt x="338940" y="32226"/>
                  </a:cubicBezTo>
                  <a:close/>
                </a:path>
              </a:pathLst>
            </a:custGeom>
            <a:solidFill>
              <a:srgbClr val="4D4D4D"/>
            </a:solidFill>
            <a:ln w="2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6" name="图形 31">
            <a:extLst>
              <a:ext uri="{FF2B5EF4-FFF2-40B4-BE49-F238E27FC236}">
                <a16:creationId xmlns:a16="http://schemas.microsoft.com/office/drawing/2014/main" id="{5E83C054-63EB-F6B5-996F-1C0ED25C83E9}"/>
              </a:ext>
            </a:extLst>
          </p:cNvPr>
          <p:cNvGrpSpPr/>
          <p:nvPr/>
        </p:nvGrpSpPr>
        <p:grpSpPr>
          <a:xfrm>
            <a:off x="7008385" y="3305135"/>
            <a:ext cx="2768243" cy="2709145"/>
            <a:chOff x="4709686" y="2081037"/>
            <a:chExt cx="2768243" cy="2709145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776471F-6F57-2A9D-14C6-C6C7E0A6FB10}"/>
                </a:ext>
              </a:extLst>
            </p:cNvPr>
            <p:cNvSpPr/>
            <p:nvPr/>
          </p:nvSpPr>
          <p:spPr>
            <a:xfrm>
              <a:off x="4892961" y="3823142"/>
              <a:ext cx="493958" cy="697113"/>
            </a:xfrm>
            <a:custGeom>
              <a:avLst/>
              <a:gdLst>
                <a:gd name="connsiteX0" fmla="*/ 465976 w 493958"/>
                <a:gd name="connsiteY0" fmla="*/ 213667 h 697113"/>
                <a:gd name="connsiteX1" fmla="*/ 56716 w 493958"/>
                <a:gd name="connsiteY1" fmla="*/ 72335 h 697113"/>
                <a:gd name="connsiteX2" fmla="*/ 315919 w 493958"/>
                <a:gd name="connsiteY2" fmla="*/ 696937 h 697113"/>
                <a:gd name="connsiteX3" fmla="*/ 465986 w 493958"/>
                <a:gd name="connsiteY3" fmla="*/ 213667 h 69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958" h="697113">
                  <a:moveTo>
                    <a:pt x="465976" y="213667"/>
                  </a:moveTo>
                  <a:cubicBezTo>
                    <a:pt x="409365" y="95967"/>
                    <a:pt x="224899" y="-110449"/>
                    <a:pt x="56716" y="72335"/>
                  </a:cubicBezTo>
                  <a:cubicBezTo>
                    <a:pt x="-111467" y="255120"/>
                    <a:pt x="129331" y="698775"/>
                    <a:pt x="315919" y="696937"/>
                  </a:cubicBezTo>
                  <a:cubicBezTo>
                    <a:pt x="502508" y="695099"/>
                    <a:pt x="522593" y="331368"/>
                    <a:pt x="465986" y="213667"/>
                  </a:cubicBezTo>
                  <a:close/>
                </a:path>
              </a:pathLst>
            </a:custGeom>
            <a:solidFill>
              <a:srgbClr val="BCD35F"/>
            </a:solidFill>
            <a:ln w="95250" cap="flat">
              <a:solidFill>
                <a:srgbClr val="222B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DA0FDBA-736D-2E47-4F6D-28348A1673E1}"/>
                </a:ext>
              </a:extLst>
            </p:cNvPr>
            <p:cNvSpPr/>
            <p:nvPr/>
          </p:nvSpPr>
          <p:spPr>
            <a:xfrm>
              <a:off x="4709686" y="4222775"/>
              <a:ext cx="635970" cy="567408"/>
            </a:xfrm>
            <a:custGeom>
              <a:avLst/>
              <a:gdLst>
                <a:gd name="connsiteX0" fmla="*/ 486183 w 635970"/>
                <a:gd name="connsiteY0" fmla="*/ 14155 h 567408"/>
                <a:gd name="connsiteX1" fmla="*/ 186021 w 635970"/>
                <a:gd name="connsiteY1" fmla="*/ 148038 h 567408"/>
                <a:gd name="connsiteX2" fmla="*/ 10390 w 635970"/>
                <a:gd name="connsiteY2" fmla="*/ 310125 h 567408"/>
                <a:gd name="connsiteX3" fmla="*/ 257983 w 635970"/>
                <a:gd name="connsiteY3" fmla="*/ 278218 h 567408"/>
                <a:gd name="connsiteX4" fmla="*/ 254634 w 635970"/>
                <a:gd name="connsiteY4" fmla="*/ 490264 h 567408"/>
                <a:gd name="connsiteX5" fmla="*/ 425265 w 635970"/>
                <a:gd name="connsiteY5" fmla="*/ 362591 h 567408"/>
                <a:gd name="connsiteX6" fmla="*/ 554890 w 635970"/>
                <a:gd name="connsiteY6" fmla="*/ 565883 h 567408"/>
                <a:gd name="connsiteX7" fmla="*/ 584528 w 635970"/>
                <a:gd name="connsiteY7" fmla="*/ 341740 h 567408"/>
                <a:gd name="connsiteX8" fmla="*/ 515314 w 635970"/>
                <a:gd name="connsiteY8" fmla="*/ 217687 h 567408"/>
                <a:gd name="connsiteX9" fmla="*/ 486171 w 635970"/>
                <a:gd name="connsiteY9" fmla="*/ 14156 h 56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5970" h="567408">
                  <a:moveTo>
                    <a:pt x="486183" y="14155"/>
                  </a:moveTo>
                  <a:cubicBezTo>
                    <a:pt x="377483" y="-32907"/>
                    <a:pt x="265622" y="42277"/>
                    <a:pt x="186021" y="148038"/>
                  </a:cubicBezTo>
                  <a:cubicBezTo>
                    <a:pt x="88028" y="161933"/>
                    <a:pt x="-37435" y="216103"/>
                    <a:pt x="10390" y="310125"/>
                  </a:cubicBezTo>
                  <a:cubicBezTo>
                    <a:pt x="83959" y="429149"/>
                    <a:pt x="173153" y="295318"/>
                    <a:pt x="257983" y="278218"/>
                  </a:cubicBezTo>
                  <a:cubicBezTo>
                    <a:pt x="226141" y="339313"/>
                    <a:pt x="172371" y="448868"/>
                    <a:pt x="254634" y="490264"/>
                  </a:cubicBezTo>
                  <a:cubicBezTo>
                    <a:pt x="336896" y="531660"/>
                    <a:pt x="373944" y="404176"/>
                    <a:pt x="425265" y="362591"/>
                  </a:cubicBezTo>
                  <a:cubicBezTo>
                    <a:pt x="422555" y="415395"/>
                    <a:pt x="388752" y="583999"/>
                    <a:pt x="554890" y="565883"/>
                  </a:cubicBezTo>
                  <a:cubicBezTo>
                    <a:pt x="678439" y="540068"/>
                    <a:pt x="637186" y="405463"/>
                    <a:pt x="584528" y="341740"/>
                  </a:cubicBezTo>
                  <a:cubicBezTo>
                    <a:pt x="560372" y="305968"/>
                    <a:pt x="504725" y="248103"/>
                    <a:pt x="515314" y="217687"/>
                  </a:cubicBezTo>
                  <a:cubicBezTo>
                    <a:pt x="556279" y="123168"/>
                    <a:pt x="594873" y="61220"/>
                    <a:pt x="486171" y="14156"/>
                  </a:cubicBezTo>
                  <a:close/>
                </a:path>
              </a:pathLst>
            </a:custGeom>
            <a:solidFill>
              <a:srgbClr val="BCD35F"/>
            </a:solidFill>
            <a:ln w="95250" cap="rnd">
              <a:solidFill>
                <a:srgbClr val="222B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4911CF2-E996-D30C-C638-6CDB6770F455}"/>
                </a:ext>
              </a:extLst>
            </p:cNvPr>
            <p:cNvSpPr/>
            <p:nvPr/>
          </p:nvSpPr>
          <p:spPr>
            <a:xfrm>
              <a:off x="6815842" y="3823142"/>
              <a:ext cx="493958" cy="697113"/>
            </a:xfrm>
            <a:custGeom>
              <a:avLst/>
              <a:gdLst>
                <a:gd name="connsiteX0" fmla="*/ 27757 w 493958"/>
                <a:gd name="connsiteY0" fmla="*/ 213667 h 697113"/>
                <a:gd name="connsiteX1" fmla="*/ 437018 w 493958"/>
                <a:gd name="connsiteY1" fmla="*/ 72335 h 697113"/>
                <a:gd name="connsiteX2" fmla="*/ 177814 w 493958"/>
                <a:gd name="connsiteY2" fmla="*/ 696937 h 697113"/>
                <a:gd name="connsiteX3" fmla="*/ 27748 w 493958"/>
                <a:gd name="connsiteY3" fmla="*/ 213667 h 69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958" h="697113">
                  <a:moveTo>
                    <a:pt x="27757" y="213667"/>
                  </a:moveTo>
                  <a:cubicBezTo>
                    <a:pt x="84368" y="95967"/>
                    <a:pt x="268835" y="-110449"/>
                    <a:pt x="437018" y="72335"/>
                  </a:cubicBezTo>
                  <a:cubicBezTo>
                    <a:pt x="605201" y="255120"/>
                    <a:pt x="364403" y="698775"/>
                    <a:pt x="177814" y="696937"/>
                  </a:cubicBezTo>
                  <a:cubicBezTo>
                    <a:pt x="-8775" y="695099"/>
                    <a:pt x="-28860" y="331368"/>
                    <a:pt x="27748" y="213667"/>
                  </a:cubicBezTo>
                  <a:close/>
                </a:path>
              </a:pathLst>
            </a:custGeom>
            <a:solidFill>
              <a:srgbClr val="BCD35F"/>
            </a:solidFill>
            <a:ln w="95250" cap="flat">
              <a:solidFill>
                <a:srgbClr val="222B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8EC3D8D-9B69-87CC-E8EC-ABEF29DFED6E}"/>
                </a:ext>
              </a:extLst>
            </p:cNvPr>
            <p:cNvSpPr/>
            <p:nvPr/>
          </p:nvSpPr>
          <p:spPr>
            <a:xfrm>
              <a:off x="6841959" y="4222775"/>
              <a:ext cx="635970" cy="567408"/>
            </a:xfrm>
            <a:custGeom>
              <a:avLst/>
              <a:gdLst>
                <a:gd name="connsiteX0" fmla="*/ 149563 w 635970"/>
                <a:gd name="connsiteY0" fmla="*/ 14155 h 567408"/>
                <a:gd name="connsiteX1" fmla="*/ 449724 w 635970"/>
                <a:gd name="connsiteY1" fmla="*/ 148038 h 567408"/>
                <a:gd name="connsiteX2" fmla="*/ 625356 w 635970"/>
                <a:gd name="connsiteY2" fmla="*/ 310125 h 567408"/>
                <a:gd name="connsiteX3" fmla="*/ 377763 w 635970"/>
                <a:gd name="connsiteY3" fmla="*/ 278218 h 567408"/>
                <a:gd name="connsiteX4" fmla="*/ 381112 w 635970"/>
                <a:gd name="connsiteY4" fmla="*/ 490264 h 567408"/>
                <a:gd name="connsiteX5" fmla="*/ 210481 w 635970"/>
                <a:gd name="connsiteY5" fmla="*/ 362591 h 567408"/>
                <a:gd name="connsiteX6" fmla="*/ 80855 w 635970"/>
                <a:gd name="connsiteY6" fmla="*/ 565883 h 567408"/>
                <a:gd name="connsiteX7" fmla="*/ 51217 w 635970"/>
                <a:gd name="connsiteY7" fmla="*/ 341740 h 567408"/>
                <a:gd name="connsiteX8" fmla="*/ 120431 w 635970"/>
                <a:gd name="connsiteY8" fmla="*/ 217687 h 567408"/>
                <a:gd name="connsiteX9" fmla="*/ 149574 w 635970"/>
                <a:gd name="connsiteY9" fmla="*/ 14156 h 56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5970" h="567408">
                  <a:moveTo>
                    <a:pt x="149563" y="14155"/>
                  </a:moveTo>
                  <a:cubicBezTo>
                    <a:pt x="258262" y="-32907"/>
                    <a:pt x="370124" y="42277"/>
                    <a:pt x="449724" y="148038"/>
                  </a:cubicBezTo>
                  <a:cubicBezTo>
                    <a:pt x="547717" y="161933"/>
                    <a:pt x="673181" y="216103"/>
                    <a:pt x="625356" y="310125"/>
                  </a:cubicBezTo>
                  <a:cubicBezTo>
                    <a:pt x="551786" y="429149"/>
                    <a:pt x="462592" y="295318"/>
                    <a:pt x="377763" y="278218"/>
                  </a:cubicBezTo>
                  <a:cubicBezTo>
                    <a:pt x="409605" y="339313"/>
                    <a:pt x="463374" y="448868"/>
                    <a:pt x="381112" y="490264"/>
                  </a:cubicBezTo>
                  <a:cubicBezTo>
                    <a:pt x="298849" y="531660"/>
                    <a:pt x="261802" y="404176"/>
                    <a:pt x="210481" y="362591"/>
                  </a:cubicBezTo>
                  <a:cubicBezTo>
                    <a:pt x="213190" y="415395"/>
                    <a:pt x="246993" y="583999"/>
                    <a:pt x="80855" y="565883"/>
                  </a:cubicBezTo>
                  <a:cubicBezTo>
                    <a:pt x="-42694" y="540068"/>
                    <a:pt x="-1441" y="405463"/>
                    <a:pt x="51217" y="341740"/>
                  </a:cubicBezTo>
                  <a:cubicBezTo>
                    <a:pt x="75373" y="305968"/>
                    <a:pt x="131020" y="248103"/>
                    <a:pt x="120431" y="217687"/>
                  </a:cubicBezTo>
                  <a:cubicBezTo>
                    <a:pt x="79466" y="123168"/>
                    <a:pt x="40873" y="61220"/>
                    <a:pt x="149574" y="14156"/>
                  </a:cubicBezTo>
                  <a:close/>
                </a:path>
              </a:pathLst>
            </a:custGeom>
            <a:solidFill>
              <a:srgbClr val="BCD35F"/>
            </a:solidFill>
            <a:ln w="95250" cap="rnd">
              <a:solidFill>
                <a:srgbClr val="222B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41140CE-90A1-0C49-9BC2-253D9F792FBE}"/>
                </a:ext>
              </a:extLst>
            </p:cNvPr>
            <p:cNvSpPr/>
            <p:nvPr/>
          </p:nvSpPr>
          <p:spPr>
            <a:xfrm>
              <a:off x="5102986" y="3685053"/>
              <a:ext cx="1956212" cy="1006821"/>
            </a:xfrm>
            <a:custGeom>
              <a:avLst/>
              <a:gdLst>
                <a:gd name="connsiteX0" fmla="*/ 187657 w 1956212"/>
                <a:gd name="connsiteY0" fmla="*/ 107821 h 1006821"/>
                <a:gd name="connsiteX1" fmla="*/ 20969 w 1956212"/>
                <a:gd name="connsiteY1" fmla="*/ 539846 h 1006821"/>
                <a:gd name="connsiteX2" fmla="*/ 980232 w 1956212"/>
                <a:gd name="connsiteY2" fmla="*/ 1005895 h 1006821"/>
                <a:gd name="connsiteX3" fmla="*/ 1939495 w 1956212"/>
                <a:gd name="connsiteY3" fmla="*/ 539846 h 1006821"/>
                <a:gd name="connsiteX4" fmla="*/ 1680958 w 1956212"/>
                <a:gd name="connsiteY4" fmla="*/ 152045 h 1006821"/>
                <a:gd name="connsiteX5" fmla="*/ 187533 w 1956212"/>
                <a:gd name="connsiteY5" fmla="*/ 107822 h 100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6212" h="1006821">
                  <a:moveTo>
                    <a:pt x="187657" y="107821"/>
                  </a:moveTo>
                  <a:cubicBezTo>
                    <a:pt x="118218" y="174141"/>
                    <a:pt x="-61117" y="308770"/>
                    <a:pt x="20969" y="539846"/>
                  </a:cubicBezTo>
                  <a:cubicBezTo>
                    <a:pt x="103056" y="770923"/>
                    <a:pt x="624769" y="990283"/>
                    <a:pt x="980232" y="1005895"/>
                  </a:cubicBezTo>
                  <a:cubicBezTo>
                    <a:pt x="1335696" y="1021506"/>
                    <a:pt x="1860704" y="792935"/>
                    <a:pt x="1939495" y="539846"/>
                  </a:cubicBezTo>
                  <a:cubicBezTo>
                    <a:pt x="2018286" y="286757"/>
                    <a:pt x="1797411" y="228283"/>
                    <a:pt x="1680958" y="152045"/>
                  </a:cubicBezTo>
                  <a:cubicBezTo>
                    <a:pt x="1394417" y="-12642"/>
                    <a:pt x="457757" y="-67354"/>
                    <a:pt x="187533" y="107822"/>
                  </a:cubicBezTo>
                  <a:close/>
                </a:path>
              </a:pathLst>
            </a:custGeom>
            <a:solidFill>
              <a:srgbClr val="BCD35F"/>
            </a:solidFill>
            <a:ln w="95250" cap="flat">
              <a:solidFill>
                <a:srgbClr val="222B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240D118-3DB3-CCCA-F573-C097F1294503}"/>
                </a:ext>
              </a:extLst>
            </p:cNvPr>
            <p:cNvSpPr/>
            <p:nvPr/>
          </p:nvSpPr>
          <p:spPr>
            <a:xfrm>
              <a:off x="5557703" y="4082319"/>
              <a:ext cx="1106386" cy="609464"/>
            </a:xfrm>
            <a:custGeom>
              <a:avLst/>
              <a:gdLst>
                <a:gd name="connsiteX0" fmla="*/ 553233 w 1106386"/>
                <a:gd name="connsiteY0" fmla="*/ -171 h 609464"/>
                <a:gd name="connsiteX1" fmla="*/ -113 w 1106386"/>
                <a:gd name="connsiteY1" fmla="*/ 440065 h 609464"/>
                <a:gd name="connsiteX2" fmla="*/ 2566 w 1106386"/>
                <a:gd name="connsiteY2" fmla="*/ 482333 h 609464"/>
                <a:gd name="connsiteX3" fmla="*/ 525546 w 1106386"/>
                <a:gd name="connsiteY3" fmla="*/ 608539 h 609464"/>
                <a:gd name="connsiteX4" fmla="*/ 1104190 w 1106386"/>
                <a:gd name="connsiteY4" fmla="*/ 478465 h 609464"/>
                <a:gd name="connsiteX5" fmla="*/ 1106274 w 1106386"/>
                <a:gd name="connsiteY5" fmla="*/ 440068 h 609464"/>
                <a:gd name="connsiteX6" fmla="*/ 553233 w 1106386"/>
                <a:gd name="connsiteY6" fmla="*/ -168 h 60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386" h="609464">
                  <a:moveTo>
                    <a:pt x="553233" y="-171"/>
                  </a:moveTo>
                  <a:cubicBezTo>
                    <a:pt x="247680" y="-171"/>
                    <a:pt x="-113" y="196949"/>
                    <a:pt x="-113" y="440065"/>
                  </a:cubicBezTo>
                  <a:cubicBezTo>
                    <a:pt x="-113" y="454260"/>
                    <a:pt x="915" y="468481"/>
                    <a:pt x="2566" y="482333"/>
                  </a:cubicBezTo>
                  <a:cubicBezTo>
                    <a:pt x="173988" y="553765"/>
                    <a:pt x="366393" y="601547"/>
                    <a:pt x="525546" y="608539"/>
                  </a:cubicBezTo>
                  <a:cubicBezTo>
                    <a:pt x="701797" y="616277"/>
                    <a:pt x="919652" y="563993"/>
                    <a:pt x="1104190" y="478465"/>
                  </a:cubicBezTo>
                  <a:cubicBezTo>
                    <a:pt x="1105556" y="465850"/>
                    <a:pt x="1106274" y="452964"/>
                    <a:pt x="1106274" y="440068"/>
                  </a:cubicBezTo>
                  <a:cubicBezTo>
                    <a:pt x="1106274" y="196952"/>
                    <a:pt x="858776" y="-168"/>
                    <a:pt x="553233" y="-168"/>
                  </a:cubicBezTo>
                  <a:close/>
                </a:path>
              </a:pathLst>
            </a:custGeom>
            <a:solidFill>
              <a:srgbClr val="E5FF8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FA527F9-FDA6-E92F-07CD-8582789868E5}"/>
                </a:ext>
              </a:extLst>
            </p:cNvPr>
            <p:cNvSpPr/>
            <p:nvPr/>
          </p:nvSpPr>
          <p:spPr>
            <a:xfrm>
              <a:off x="5102986" y="3685053"/>
              <a:ext cx="1956212" cy="1006821"/>
            </a:xfrm>
            <a:custGeom>
              <a:avLst/>
              <a:gdLst>
                <a:gd name="connsiteX0" fmla="*/ 187657 w 1956212"/>
                <a:gd name="connsiteY0" fmla="*/ 107821 h 1006821"/>
                <a:gd name="connsiteX1" fmla="*/ 20969 w 1956212"/>
                <a:gd name="connsiteY1" fmla="*/ 539846 h 1006821"/>
                <a:gd name="connsiteX2" fmla="*/ 980232 w 1956212"/>
                <a:gd name="connsiteY2" fmla="*/ 1005895 h 1006821"/>
                <a:gd name="connsiteX3" fmla="*/ 1939495 w 1956212"/>
                <a:gd name="connsiteY3" fmla="*/ 539846 h 1006821"/>
                <a:gd name="connsiteX4" fmla="*/ 1680958 w 1956212"/>
                <a:gd name="connsiteY4" fmla="*/ 152045 h 1006821"/>
                <a:gd name="connsiteX5" fmla="*/ 187533 w 1956212"/>
                <a:gd name="connsiteY5" fmla="*/ 107822 h 100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6212" h="1006821">
                  <a:moveTo>
                    <a:pt x="187657" y="107821"/>
                  </a:moveTo>
                  <a:cubicBezTo>
                    <a:pt x="118218" y="174141"/>
                    <a:pt x="-61117" y="308770"/>
                    <a:pt x="20969" y="539846"/>
                  </a:cubicBezTo>
                  <a:cubicBezTo>
                    <a:pt x="103056" y="770923"/>
                    <a:pt x="624769" y="990283"/>
                    <a:pt x="980232" y="1005895"/>
                  </a:cubicBezTo>
                  <a:cubicBezTo>
                    <a:pt x="1335696" y="1021506"/>
                    <a:pt x="1860704" y="792935"/>
                    <a:pt x="1939495" y="539846"/>
                  </a:cubicBezTo>
                  <a:cubicBezTo>
                    <a:pt x="2018286" y="286757"/>
                    <a:pt x="1797411" y="228283"/>
                    <a:pt x="1680958" y="152045"/>
                  </a:cubicBezTo>
                  <a:cubicBezTo>
                    <a:pt x="1394417" y="-12642"/>
                    <a:pt x="457757" y="-67354"/>
                    <a:pt x="187533" y="107822"/>
                  </a:cubicBezTo>
                  <a:close/>
                </a:path>
              </a:pathLst>
            </a:custGeom>
            <a:noFill/>
            <a:ln w="95250" cap="flat">
              <a:solidFill>
                <a:srgbClr val="222B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20584E6-6263-5BEE-51F3-61B71481C060}"/>
                </a:ext>
              </a:extLst>
            </p:cNvPr>
            <p:cNvSpPr/>
            <p:nvPr/>
          </p:nvSpPr>
          <p:spPr>
            <a:xfrm>
              <a:off x="4991501" y="2714451"/>
              <a:ext cx="2238804" cy="1279429"/>
            </a:xfrm>
            <a:custGeom>
              <a:avLst/>
              <a:gdLst>
                <a:gd name="connsiteX0" fmla="*/ 428396 w 2238804"/>
                <a:gd name="connsiteY0" fmla="*/ 289181 h 1279429"/>
                <a:gd name="connsiteX1" fmla="*/ 6572 w 2238804"/>
                <a:gd name="connsiteY1" fmla="*/ 758630 h 1279429"/>
                <a:gd name="connsiteX2" fmla="*/ 1101947 w 2238804"/>
                <a:gd name="connsiteY2" fmla="*/ 1279105 h 1279429"/>
                <a:gd name="connsiteX3" fmla="*/ 2224564 w 2238804"/>
                <a:gd name="connsiteY3" fmla="*/ 758630 h 1279429"/>
                <a:gd name="connsiteX4" fmla="*/ 1857175 w 2238804"/>
                <a:gd name="connsiteY4" fmla="*/ 289181 h 1279429"/>
                <a:gd name="connsiteX5" fmla="*/ 1101976 w 2238804"/>
                <a:gd name="connsiteY5" fmla="*/ 31 h 1279429"/>
                <a:gd name="connsiteX6" fmla="*/ 428425 w 2238804"/>
                <a:gd name="connsiteY6" fmla="*/ 289181 h 127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8804" h="1279429">
                  <a:moveTo>
                    <a:pt x="428396" y="289181"/>
                  </a:moveTo>
                  <a:cubicBezTo>
                    <a:pt x="242335" y="420264"/>
                    <a:pt x="-47844" y="460041"/>
                    <a:pt x="6572" y="758630"/>
                  </a:cubicBezTo>
                  <a:cubicBezTo>
                    <a:pt x="60988" y="1057220"/>
                    <a:pt x="693601" y="1272171"/>
                    <a:pt x="1101947" y="1279105"/>
                  </a:cubicBezTo>
                  <a:cubicBezTo>
                    <a:pt x="1510293" y="1286039"/>
                    <a:pt x="2147126" y="1058449"/>
                    <a:pt x="2224564" y="758630"/>
                  </a:cubicBezTo>
                  <a:cubicBezTo>
                    <a:pt x="2302002" y="458812"/>
                    <a:pt x="2044455" y="429656"/>
                    <a:pt x="1857175" y="289181"/>
                  </a:cubicBezTo>
                  <a:cubicBezTo>
                    <a:pt x="1669894" y="148706"/>
                    <a:pt x="1358874" y="-6532"/>
                    <a:pt x="1101976" y="31"/>
                  </a:cubicBezTo>
                  <a:cubicBezTo>
                    <a:pt x="845077" y="6593"/>
                    <a:pt x="614486" y="158098"/>
                    <a:pt x="428425" y="289181"/>
                  </a:cubicBezTo>
                  <a:close/>
                </a:path>
              </a:pathLst>
            </a:custGeom>
            <a:solidFill>
              <a:srgbClr val="BCD35F"/>
            </a:solidFill>
            <a:ln w="95250" cap="flat">
              <a:solidFill>
                <a:srgbClr val="222B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25B1EDB7-8AF6-92DA-B491-B799F8A31F45}"/>
                </a:ext>
              </a:extLst>
            </p:cNvPr>
            <p:cNvSpPr/>
            <p:nvPr/>
          </p:nvSpPr>
          <p:spPr>
            <a:xfrm>
              <a:off x="5350687" y="2081037"/>
              <a:ext cx="774553" cy="1048729"/>
            </a:xfrm>
            <a:custGeom>
              <a:avLst/>
              <a:gdLst>
                <a:gd name="connsiteX0" fmla="*/ 774441 w 774553"/>
                <a:gd name="connsiteY0" fmla="*/ 524178 h 1048729"/>
                <a:gd name="connsiteX1" fmla="*/ 387164 w 774553"/>
                <a:gd name="connsiteY1" fmla="*/ 1048543 h 1048729"/>
                <a:gd name="connsiteX2" fmla="*/ -113 w 774553"/>
                <a:gd name="connsiteY2" fmla="*/ 524178 h 1048729"/>
                <a:gd name="connsiteX3" fmla="*/ 387164 w 774553"/>
                <a:gd name="connsiteY3" fmla="*/ -187 h 1048729"/>
                <a:gd name="connsiteX4" fmla="*/ 774441 w 774553"/>
                <a:gd name="connsiteY4" fmla="*/ 524178 h 1048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4553" h="1048729">
                  <a:moveTo>
                    <a:pt x="774441" y="524178"/>
                  </a:moveTo>
                  <a:cubicBezTo>
                    <a:pt x="774441" y="813774"/>
                    <a:pt x="601048" y="1048543"/>
                    <a:pt x="387164" y="1048543"/>
                  </a:cubicBezTo>
                  <a:cubicBezTo>
                    <a:pt x="173280" y="1048543"/>
                    <a:pt x="-113" y="813774"/>
                    <a:pt x="-113" y="524178"/>
                  </a:cubicBezTo>
                  <a:cubicBezTo>
                    <a:pt x="-113" y="234581"/>
                    <a:pt x="173280" y="-187"/>
                    <a:pt x="387164" y="-187"/>
                  </a:cubicBezTo>
                  <a:cubicBezTo>
                    <a:pt x="601048" y="-187"/>
                    <a:pt x="774441" y="234581"/>
                    <a:pt x="774441" y="524178"/>
                  </a:cubicBezTo>
                  <a:close/>
                </a:path>
              </a:pathLst>
            </a:custGeom>
            <a:solidFill>
              <a:srgbClr val="FFFFFF"/>
            </a:solidFill>
            <a:ln w="96746" cap="rnd">
              <a:solidFill>
                <a:srgbClr val="222B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09A7F80-16D7-3B64-8937-F5BEE00C7288}"/>
                </a:ext>
              </a:extLst>
            </p:cNvPr>
            <p:cNvSpPr/>
            <p:nvPr/>
          </p:nvSpPr>
          <p:spPr>
            <a:xfrm>
              <a:off x="6149225" y="2345722"/>
              <a:ext cx="731253" cy="803415"/>
            </a:xfrm>
            <a:custGeom>
              <a:avLst/>
              <a:gdLst>
                <a:gd name="connsiteX0" fmla="*/ 731141 w 731253"/>
                <a:gd name="connsiteY0" fmla="*/ 401543 h 803415"/>
                <a:gd name="connsiteX1" fmla="*/ 365514 w 731253"/>
                <a:gd name="connsiteY1" fmla="*/ 803251 h 803415"/>
                <a:gd name="connsiteX2" fmla="*/ -113 w 731253"/>
                <a:gd name="connsiteY2" fmla="*/ 401543 h 803415"/>
                <a:gd name="connsiteX3" fmla="*/ 365514 w 731253"/>
                <a:gd name="connsiteY3" fmla="*/ -164 h 803415"/>
                <a:gd name="connsiteX4" fmla="*/ 731141 w 731253"/>
                <a:gd name="connsiteY4" fmla="*/ 401543 h 803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253" h="803415">
                  <a:moveTo>
                    <a:pt x="731141" y="401543"/>
                  </a:moveTo>
                  <a:cubicBezTo>
                    <a:pt x="731141" y="623399"/>
                    <a:pt x="567444" y="803251"/>
                    <a:pt x="365514" y="803251"/>
                  </a:cubicBezTo>
                  <a:cubicBezTo>
                    <a:pt x="163584" y="803251"/>
                    <a:pt x="-113" y="623399"/>
                    <a:pt x="-113" y="401543"/>
                  </a:cubicBezTo>
                  <a:cubicBezTo>
                    <a:pt x="-113" y="179688"/>
                    <a:pt x="163584" y="-164"/>
                    <a:pt x="365514" y="-164"/>
                  </a:cubicBezTo>
                  <a:cubicBezTo>
                    <a:pt x="567444" y="-164"/>
                    <a:pt x="731141" y="179688"/>
                    <a:pt x="731141" y="401543"/>
                  </a:cubicBezTo>
                  <a:close/>
                </a:path>
              </a:pathLst>
            </a:custGeom>
            <a:solidFill>
              <a:srgbClr val="FFFFFF"/>
            </a:solidFill>
            <a:ln w="95928" cap="rnd">
              <a:solidFill>
                <a:srgbClr val="222B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0D9D5CC7-A2D5-6CC8-4FFF-86D4BE1FBA33}"/>
                </a:ext>
              </a:extLst>
            </p:cNvPr>
            <p:cNvSpPr/>
            <p:nvPr/>
          </p:nvSpPr>
          <p:spPr>
            <a:xfrm>
              <a:off x="5667645" y="2504022"/>
              <a:ext cx="331738" cy="332052"/>
            </a:xfrm>
            <a:custGeom>
              <a:avLst/>
              <a:gdLst>
                <a:gd name="connsiteX0" fmla="*/ 79912 w 331738"/>
                <a:gd name="connsiteY0" fmla="*/ 23932 h 332052"/>
                <a:gd name="connsiteX1" fmla="*/ 23928 w 331738"/>
                <a:gd name="connsiteY1" fmla="*/ 251856 h 332052"/>
                <a:gd name="connsiteX2" fmla="*/ 251852 w 331738"/>
                <a:gd name="connsiteY2" fmla="*/ 307840 h 332052"/>
                <a:gd name="connsiteX3" fmla="*/ 319540 w 331738"/>
                <a:gd name="connsiteY3" fmla="*/ 103910 h 332052"/>
                <a:gd name="connsiteX4" fmla="*/ 275035 w 331738"/>
                <a:gd name="connsiteY4" fmla="*/ 183606 h 332052"/>
                <a:gd name="connsiteX5" fmla="*/ 152648 w 331738"/>
                <a:gd name="connsiteY5" fmla="*/ 156477 h 332052"/>
                <a:gd name="connsiteX6" fmla="*/ 185517 w 331738"/>
                <a:gd name="connsiteY6" fmla="*/ 35796 h 332052"/>
                <a:gd name="connsiteX7" fmla="*/ 253100 w 331738"/>
                <a:gd name="connsiteY7" fmla="*/ 24533 h 332052"/>
                <a:gd name="connsiteX8" fmla="*/ 79917 w 331738"/>
                <a:gd name="connsiteY8" fmla="*/ 23934 h 33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738" h="332052">
                  <a:moveTo>
                    <a:pt x="79912" y="23932"/>
                  </a:moveTo>
                  <a:cubicBezTo>
                    <a:pt x="1487" y="71428"/>
                    <a:pt x="-23568" y="173427"/>
                    <a:pt x="23928" y="251856"/>
                  </a:cubicBezTo>
                  <a:cubicBezTo>
                    <a:pt x="71423" y="330285"/>
                    <a:pt x="173423" y="355336"/>
                    <a:pt x="251852" y="307840"/>
                  </a:cubicBezTo>
                  <a:cubicBezTo>
                    <a:pt x="322498" y="265056"/>
                    <a:pt x="349531" y="178091"/>
                    <a:pt x="319540" y="103910"/>
                  </a:cubicBezTo>
                  <a:cubicBezTo>
                    <a:pt x="320380" y="134838"/>
                    <a:pt x="304385" y="165830"/>
                    <a:pt x="275035" y="183606"/>
                  </a:cubicBezTo>
                  <a:cubicBezTo>
                    <a:pt x="232344" y="209460"/>
                    <a:pt x="177327" y="197227"/>
                    <a:pt x="152648" y="156477"/>
                  </a:cubicBezTo>
                  <a:cubicBezTo>
                    <a:pt x="127969" y="115728"/>
                    <a:pt x="142826" y="61650"/>
                    <a:pt x="185517" y="35796"/>
                  </a:cubicBezTo>
                  <a:cubicBezTo>
                    <a:pt x="206862" y="22868"/>
                    <a:pt x="231026" y="19653"/>
                    <a:pt x="253100" y="24533"/>
                  </a:cubicBezTo>
                  <a:cubicBezTo>
                    <a:pt x="201771" y="-7124"/>
                    <a:pt x="135038" y="-9454"/>
                    <a:pt x="79917" y="2393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8064950-AC51-9F4C-D09D-2D22C64C8AC4}"/>
                </a:ext>
              </a:extLst>
            </p:cNvPr>
            <p:cNvSpPr/>
            <p:nvPr/>
          </p:nvSpPr>
          <p:spPr>
            <a:xfrm>
              <a:off x="5903922" y="3197263"/>
              <a:ext cx="129892" cy="206863"/>
            </a:xfrm>
            <a:custGeom>
              <a:avLst/>
              <a:gdLst>
                <a:gd name="connsiteX0" fmla="*/ 129789 w 129892"/>
                <a:gd name="connsiteY0" fmla="*/ 103260 h 206863"/>
                <a:gd name="connsiteX1" fmla="*/ 64843 w 129892"/>
                <a:gd name="connsiteY1" fmla="*/ 206692 h 206863"/>
                <a:gd name="connsiteX2" fmla="*/ -104 w 129892"/>
                <a:gd name="connsiteY2" fmla="*/ 103260 h 206863"/>
                <a:gd name="connsiteX3" fmla="*/ 64843 w 129892"/>
                <a:gd name="connsiteY3" fmla="*/ -172 h 206863"/>
                <a:gd name="connsiteX4" fmla="*/ 129789 w 129892"/>
                <a:gd name="connsiteY4" fmla="*/ 103260 h 2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892" h="206863">
                  <a:moveTo>
                    <a:pt x="129789" y="103260"/>
                  </a:moveTo>
                  <a:cubicBezTo>
                    <a:pt x="129789" y="160385"/>
                    <a:pt x="100711" y="206692"/>
                    <a:pt x="64843" y="206692"/>
                  </a:cubicBezTo>
                  <a:cubicBezTo>
                    <a:pt x="28975" y="206692"/>
                    <a:pt x="-104" y="160384"/>
                    <a:pt x="-104" y="103260"/>
                  </a:cubicBezTo>
                  <a:cubicBezTo>
                    <a:pt x="-104" y="46137"/>
                    <a:pt x="28975" y="-172"/>
                    <a:pt x="64843" y="-172"/>
                  </a:cubicBezTo>
                  <a:cubicBezTo>
                    <a:pt x="100711" y="-172"/>
                    <a:pt x="129789" y="46137"/>
                    <a:pt x="129789" y="103260"/>
                  </a:cubicBezTo>
                  <a:close/>
                </a:path>
              </a:pathLst>
            </a:custGeom>
            <a:solidFill>
              <a:srgbClr val="222B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5812FC2-779F-C6EF-F7C0-387EE016F8F5}"/>
                </a:ext>
              </a:extLst>
            </p:cNvPr>
            <p:cNvSpPr/>
            <p:nvPr/>
          </p:nvSpPr>
          <p:spPr>
            <a:xfrm>
              <a:off x="6118002" y="3190047"/>
              <a:ext cx="129892" cy="206863"/>
            </a:xfrm>
            <a:custGeom>
              <a:avLst/>
              <a:gdLst>
                <a:gd name="connsiteX0" fmla="*/ 129811 w 129892"/>
                <a:gd name="connsiteY0" fmla="*/ 103259 h 206863"/>
                <a:gd name="connsiteX1" fmla="*/ 64865 w 129892"/>
                <a:gd name="connsiteY1" fmla="*/ 206691 h 206863"/>
                <a:gd name="connsiteX2" fmla="*/ -81 w 129892"/>
                <a:gd name="connsiteY2" fmla="*/ 103259 h 206863"/>
                <a:gd name="connsiteX3" fmla="*/ 64865 w 129892"/>
                <a:gd name="connsiteY3" fmla="*/ -172 h 206863"/>
                <a:gd name="connsiteX4" fmla="*/ 129811 w 129892"/>
                <a:gd name="connsiteY4" fmla="*/ 103259 h 2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892" h="206863">
                  <a:moveTo>
                    <a:pt x="129811" y="103259"/>
                  </a:moveTo>
                  <a:cubicBezTo>
                    <a:pt x="129811" y="160384"/>
                    <a:pt x="100733" y="206691"/>
                    <a:pt x="64865" y="206691"/>
                  </a:cubicBezTo>
                  <a:cubicBezTo>
                    <a:pt x="28997" y="206691"/>
                    <a:pt x="-81" y="160383"/>
                    <a:pt x="-81" y="103259"/>
                  </a:cubicBezTo>
                  <a:cubicBezTo>
                    <a:pt x="-81" y="46136"/>
                    <a:pt x="28997" y="-172"/>
                    <a:pt x="64865" y="-172"/>
                  </a:cubicBezTo>
                  <a:cubicBezTo>
                    <a:pt x="100733" y="-172"/>
                    <a:pt x="129811" y="46136"/>
                    <a:pt x="129811" y="103259"/>
                  </a:cubicBezTo>
                  <a:close/>
                </a:path>
              </a:pathLst>
            </a:custGeom>
            <a:solidFill>
              <a:srgbClr val="222B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EED70D0-4ED1-8B0E-2E86-3FF27711BF75}"/>
                </a:ext>
              </a:extLst>
            </p:cNvPr>
            <p:cNvSpPr/>
            <p:nvPr/>
          </p:nvSpPr>
          <p:spPr>
            <a:xfrm>
              <a:off x="6272045" y="2547361"/>
              <a:ext cx="245134" cy="245370"/>
            </a:xfrm>
            <a:custGeom>
              <a:avLst/>
              <a:gdLst>
                <a:gd name="connsiteX0" fmla="*/ 185887 w 245134"/>
                <a:gd name="connsiteY0" fmla="*/ 17645 h 245370"/>
                <a:gd name="connsiteX1" fmla="*/ 227257 w 245134"/>
                <a:gd name="connsiteY1" fmla="*/ 186066 h 245370"/>
                <a:gd name="connsiteX2" fmla="*/ 58836 w 245134"/>
                <a:gd name="connsiteY2" fmla="*/ 227436 h 245370"/>
                <a:gd name="connsiteX3" fmla="*/ 8816 w 245134"/>
                <a:gd name="connsiteY3" fmla="*/ 76741 h 245370"/>
                <a:gd name="connsiteX4" fmla="*/ 41704 w 245134"/>
                <a:gd name="connsiteY4" fmla="*/ 135633 h 245370"/>
                <a:gd name="connsiteX5" fmla="*/ 132142 w 245134"/>
                <a:gd name="connsiteY5" fmla="*/ 115586 h 245370"/>
                <a:gd name="connsiteX6" fmla="*/ 107853 w 245134"/>
                <a:gd name="connsiteY6" fmla="*/ 26407 h 245370"/>
                <a:gd name="connsiteX7" fmla="*/ 57912 w 245134"/>
                <a:gd name="connsiteY7" fmla="*/ 18084 h 245370"/>
                <a:gd name="connsiteX8" fmla="*/ 185890 w 245134"/>
                <a:gd name="connsiteY8" fmla="*/ 17641 h 24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134" h="245370">
                  <a:moveTo>
                    <a:pt x="185887" y="17645"/>
                  </a:moveTo>
                  <a:cubicBezTo>
                    <a:pt x="243840" y="52743"/>
                    <a:pt x="262355" y="128116"/>
                    <a:pt x="227257" y="186066"/>
                  </a:cubicBezTo>
                  <a:cubicBezTo>
                    <a:pt x="192159" y="244016"/>
                    <a:pt x="116786" y="262534"/>
                    <a:pt x="58836" y="227436"/>
                  </a:cubicBezTo>
                  <a:cubicBezTo>
                    <a:pt x="6631" y="195820"/>
                    <a:pt x="-13341" y="131557"/>
                    <a:pt x="8816" y="76741"/>
                  </a:cubicBezTo>
                  <a:cubicBezTo>
                    <a:pt x="8194" y="99595"/>
                    <a:pt x="20016" y="122498"/>
                    <a:pt x="41704" y="135633"/>
                  </a:cubicBezTo>
                  <a:cubicBezTo>
                    <a:pt x="73251" y="154738"/>
                    <a:pt x="113905" y="145699"/>
                    <a:pt x="132142" y="115586"/>
                  </a:cubicBezTo>
                  <a:cubicBezTo>
                    <a:pt x="150380" y="85472"/>
                    <a:pt x="139400" y="45512"/>
                    <a:pt x="107853" y="26407"/>
                  </a:cubicBezTo>
                  <a:cubicBezTo>
                    <a:pt x="92080" y="16854"/>
                    <a:pt x="74225" y="14478"/>
                    <a:pt x="57912" y="18084"/>
                  </a:cubicBezTo>
                  <a:cubicBezTo>
                    <a:pt x="95843" y="-5309"/>
                    <a:pt x="145153" y="-7030"/>
                    <a:pt x="185890" y="176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D4D3ED34-7739-0E15-17A9-93BF4BE866B2}"/>
              </a:ext>
            </a:extLst>
          </p:cNvPr>
          <p:cNvGrpSpPr/>
          <p:nvPr/>
        </p:nvGrpSpPr>
        <p:grpSpPr>
          <a:xfrm>
            <a:off x="2407028" y="877705"/>
            <a:ext cx="1869660" cy="2326687"/>
            <a:chOff x="7840449" y="1635357"/>
            <a:chExt cx="2532820" cy="3151953"/>
          </a:xfrm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62E1A10-4287-1EE0-ACC5-FB6FB06CCFBB}"/>
                </a:ext>
              </a:extLst>
            </p:cNvPr>
            <p:cNvSpPr/>
            <p:nvPr/>
          </p:nvSpPr>
          <p:spPr>
            <a:xfrm>
              <a:off x="9659709" y="3845378"/>
              <a:ext cx="713560" cy="705834"/>
            </a:xfrm>
            <a:custGeom>
              <a:avLst/>
              <a:gdLst>
                <a:gd name="connsiteX0" fmla="*/ 276218 w 713560"/>
                <a:gd name="connsiteY0" fmla="*/ 40004 h 705834"/>
                <a:gd name="connsiteX1" fmla="*/ 399717 w 713560"/>
                <a:gd name="connsiteY1" fmla="*/ 18423 h 705834"/>
                <a:gd name="connsiteX2" fmla="*/ 713485 w 713560"/>
                <a:gd name="connsiteY2" fmla="*/ 40516 h 705834"/>
                <a:gd name="connsiteX3" fmla="*/ 413280 w 713560"/>
                <a:gd name="connsiteY3" fmla="*/ 176692 h 705834"/>
                <a:gd name="connsiteX4" fmla="*/ 329964 w 713560"/>
                <a:gd name="connsiteY4" fmla="*/ 189114 h 705834"/>
                <a:gd name="connsiteX5" fmla="*/ 329256 w 713560"/>
                <a:gd name="connsiteY5" fmla="*/ 191684 h 705834"/>
                <a:gd name="connsiteX6" fmla="*/ 372254 w 713560"/>
                <a:gd name="connsiteY6" fmla="*/ 234694 h 705834"/>
                <a:gd name="connsiteX7" fmla="*/ 509426 w 713560"/>
                <a:gd name="connsiteY7" fmla="*/ 504704 h 705834"/>
                <a:gd name="connsiteX8" fmla="*/ 248503 w 713560"/>
                <a:gd name="connsiteY8" fmla="*/ 350947 h 705834"/>
                <a:gd name="connsiteX9" fmla="*/ 222553 w 713560"/>
                <a:gd name="connsiteY9" fmla="*/ 322094 h 705834"/>
                <a:gd name="connsiteX10" fmla="*/ 168856 w 713560"/>
                <a:gd name="connsiteY10" fmla="*/ 340702 h 705834"/>
                <a:gd name="connsiteX11" fmla="*/ 165537 w 713560"/>
                <a:gd name="connsiteY11" fmla="*/ 398142 h 705834"/>
                <a:gd name="connsiteX12" fmla="*/ 59234 w 713560"/>
                <a:gd name="connsiteY12" fmla="*/ 705830 h 705834"/>
                <a:gd name="connsiteX13" fmla="*/ 3956 w 713560"/>
                <a:gd name="connsiteY13" fmla="*/ 401493 h 705834"/>
                <a:gd name="connsiteX14" fmla="*/ 20367 w 713560"/>
                <a:gd name="connsiteY14" fmla="*/ 282392 h 705834"/>
                <a:gd name="connsiteX15" fmla="*/ 276218 w 713560"/>
                <a:gd name="connsiteY15" fmla="*/ 40004 h 70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13560" h="705834">
                  <a:moveTo>
                    <a:pt x="276218" y="40004"/>
                  </a:moveTo>
                  <a:cubicBezTo>
                    <a:pt x="279157" y="41808"/>
                    <a:pt x="358890" y="26010"/>
                    <a:pt x="399717" y="18423"/>
                  </a:cubicBezTo>
                  <a:cubicBezTo>
                    <a:pt x="569261" y="-13081"/>
                    <a:pt x="709738" y="-3190"/>
                    <a:pt x="713485" y="40516"/>
                  </a:cubicBezTo>
                  <a:cubicBezTo>
                    <a:pt x="717230" y="84223"/>
                    <a:pt x="582826" y="145190"/>
                    <a:pt x="413280" y="176692"/>
                  </a:cubicBezTo>
                  <a:cubicBezTo>
                    <a:pt x="384456" y="182048"/>
                    <a:pt x="356578" y="186114"/>
                    <a:pt x="329964" y="189114"/>
                  </a:cubicBezTo>
                  <a:cubicBezTo>
                    <a:pt x="329752" y="189971"/>
                    <a:pt x="329481" y="190827"/>
                    <a:pt x="329256" y="191684"/>
                  </a:cubicBezTo>
                  <a:cubicBezTo>
                    <a:pt x="343576" y="205145"/>
                    <a:pt x="357971" y="219490"/>
                    <a:pt x="372254" y="234694"/>
                  </a:cubicBezTo>
                  <a:cubicBezTo>
                    <a:pt x="482184" y="351714"/>
                    <a:pt x="543600" y="472601"/>
                    <a:pt x="509426" y="504704"/>
                  </a:cubicBezTo>
                  <a:cubicBezTo>
                    <a:pt x="475253" y="536808"/>
                    <a:pt x="358434" y="467967"/>
                    <a:pt x="248503" y="350947"/>
                  </a:cubicBezTo>
                  <a:cubicBezTo>
                    <a:pt x="239471" y="341334"/>
                    <a:pt x="230902" y="331707"/>
                    <a:pt x="222553" y="322094"/>
                  </a:cubicBezTo>
                  <a:cubicBezTo>
                    <a:pt x="205053" y="331147"/>
                    <a:pt x="186917" y="337394"/>
                    <a:pt x="168856" y="340702"/>
                  </a:cubicBezTo>
                  <a:cubicBezTo>
                    <a:pt x="168239" y="359314"/>
                    <a:pt x="167178" y="378476"/>
                    <a:pt x="165537" y="398142"/>
                  </a:cubicBezTo>
                  <a:cubicBezTo>
                    <a:pt x="151449" y="567148"/>
                    <a:pt x="103855" y="704904"/>
                    <a:pt x="59234" y="705830"/>
                  </a:cubicBezTo>
                  <a:cubicBezTo>
                    <a:pt x="14615" y="706754"/>
                    <a:pt x="-10136" y="570498"/>
                    <a:pt x="3956" y="401493"/>
                  </a:cubicBezTo>
                  <a:cubicBezTo>
                    <a:pt x="7482" y="359197"/>
                    <a:pt x="13209" y="319108"/>
                    <a:pt x="20367" y="282392"/>
                  </a:cubicBezTo>
                  <a:lnTo>
                    <a:pt x="276218" y="40004"/>
                  </a:lnTo>
                  <a:close/>
                </a:path>
              </a:pathLst>
            </a:custGeom>
            <a:solidFill>
              <a:srgbClr val="98C12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C4AC64D-4445-CC1B-6621-C40CB111E79A}"/>
                </a:ext>
              </a:extLst>
            </p:cNvPr>
            <p:cNvSpPr/>
            <p:nvPr/>
          </p:nvSpPr>
          <p:spPr>
            <a:xfrm>
              <a:off x="8137127" y="3336897"/>
              <a:ext cx="231092" cy="335827"/>
            </a:xfrm>
            <a:custGeom>
              <a:avLst/>
              <a:gdLst>
                <a:gd name="connsiteX0" fmla="*/ 0 w 231092"/>
                <a:gd name="connsiteY0" fmla="*/ 0 h 335827"/>
                <a:gd name="connsiteX1" fmla="*/ 231092 w 231092"/>
                <a:gd name="connsiteY1" fmla="*/ 335828 h 335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1092" h="335827">
                  <a:moveTo>
                    <a:pt x="0" y="0"/>
                  </a:moveTo>
                  <a:cubicBezTo>
                    <a:pt x="84441" y="192839"/>
                    <a:pt x="231092" y="335828"/>
                    <a:pt x="231092" y="335828"/>
                  </a:cubicBezTo>
                </a:path>
              </a:pathLst>
            </a:custGeom>
            <a:solidFill>
              <a:srgbClr val="404040">
                <a:alpha val="9000"/>
              </a:srgbClr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BB8F711-BDA9-464A-A7AA-7D585F16EBAF}"/>
                </a:ext>
              </a:extLst>
            </p:cNvPr>
            <p:cNvSpPr/>
            <p:nvPr/>
          </p:nvSpPr>
          <p:spPr>
            <a:xfrm>
              <a:off x="8020159" y="2974835"/>
              <a:ext cx="766370" cy="1121806"/>
            </a:xfrm>
            <a:custGeom>
              <a:avLst/>
              <a:gdLst>
                <a:gd name="connsiteX0" fmla="*/ 278420 w 766370"/>
                <a:gd name="connsiteY0" fmla="*/ 1119190 h 1121806"/>
                <a:gd name="connsiteX1" fmla="*/ 263753 w 766370"/>
                <a:gd name="connsiteY1" fmla="*/ 33085 h 1121806"/>
                <a:gd name="connsiteX2" fmla="*/ 766370 w 766370"/>
                <a:gd name="connsiteY2" fmla="*/ 1121806 h 1121806"/>
                <a:gd name="connsiteX3" fmla="*/ 278420 w 766370"/>
                <a:gd name="connsiteY3" fmla="*/ 1119190 h 1121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6370" h="1121806">
                  <a:moveTo>
                    <a:pt x="278420" y="1119190"/>
                  </a:moveTo>
                  <a:cubicBezTo>
                    <a:pt x="278420" y="1119190"/>
                    <a:pt x="-338129" y="-225758"/>
                    <a:pt x="263753" y="33085"/>
                  </a:cubicBezTo>
                  <a:cubicBezTo>
                    <a:pt x="263753" y="33085"/>
                    <a:pt x="698714" y="202124"/>
                    <a:pt x="766370" y="1121806"/>
                  </a:cubicBezTo>
                  <a:lnTo>
                    <a:pt x="278420" y="1119190"/>
                  </a:lnTo>
                  <a:close/>
                </a:path>
              </a:pathLst>
            </a:custGeom>
            <a:solidFill>
              <a:srgbClr val="98C12A"/>
            </a:solidFill>
            <a:ln w="91804" cap="flat">
              <a:solidFill>
                <a:srgbClr val="98C12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FD6E7705-2F1A-4BD3-928C-442ED0032BFE}"/>
                </a:ext>
              </a:extLst>
            </p:cNvPr>
            <p:cNvSpPr/>
            <p:nvPr/>
          </p:nvSpPr>
          <p:spPr>
            <a:xfrm>
              <a:off x="8158340" y="2935918"/>
              <a:ext cx="765531" cy="1171243"/>
            </a:xfrm>
            <a:custGeom>
              <a:avLst/>
              <a:gdLst>
                <a:gd name="connsiteX0" fmla="*/ 765532 w 765531"/>
                <a:gd name="connsiteY0" fmla="*/ 971268 h 1171243"/>
                <a:gd name="connsiteX1" fmla="*/ 408316 w 765531"/>
                <a:gd name="connsiteY1" fmla="*/ 900711 h 1171243"/>
                <a:gd name="connsiteX2" fmla="*/ 442974 w 765531"/>
                <a:gd name="connsiteY2" fmla="*/ 368215 h 1171243"/>
                <a:gd name="connsiteX3" fmla="*/ 442974 w 765531"/>
                <a:gd name="connsiteY3" fmla="*/ 368215 h 1171243"/>
                <a:gd name="connsiteX4" fmla="*/ 298934 w 765531"/>
                <a:gd name="connsiteY4" fmla="*/ 153007 h 1171243"/>
                <a:gd name="connsiteX5" fmla="*/ 8220 w 765531"/>
                <a:gd name="connsiteY5" fmla="*/ 0 h 1171243"/>
                <a:gd name="connsiteX6" fmla="*/ 2974 w 765531"/>
                <a:gd name="connsiteY6" fmla="*/ 93133 h 1171243"/>
                <a:gd name="connsiteX7" fmla="*/ 374951 w 765531"/>
                <a:gd name="connsiteY7" fmla="*/ 1171244 h 1171243"/>
                <a:gd name="connsiteX8" fmla="*/ 765532 w 765531"/>
                <a:gd name="connsiteY8" fmla="*/ 971268 h 117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5531" h="1171243">
                  <a:moveTo>
                    <a:pt x="765532" y="971268"/>
                  </a:moveTo>
                  <a:lnTo>
                    <a:pt x="408316" y="900711"/>
                  </a:lnTo>
                  <a:lnTo>
                    <a:pt x="442974" y="368215"/>
                  </a:lnTo>
                  <a:cubicBezTo>
                    <a:pt x="442974" y="368215"/>
                    <a:pt x="516521" y="756160"/>
                    <a:pt x="442974" y="368215"/>
                  </a:cubicBezTo>
                  <a:lnTo>
                    <a:pt x="298934" y="153007"/>
                  </a:lnTo>
                  <a:cubicBezTo>
                    <a:pt x="298934" y="153007"/>
                    <a:pt x="191829" y="0"/>
                    <a:pt x="8220" y="0"/>
                  </a:cubicBezTo>
                  <a:lnTo>
                    <a:pt x="2974" y="93133"/>
                  </a:lnTo>
                  <a:cubicBezTo>
                    <a:pt x="-38881" y="870873"/>
                    <a:pt x="374951" y="1171244"/>
                    <a:pt x="374951" y="1171244"/>
                  </a:cubicBezTo>
                  <a:lnTo>
                    <a:pt x="765532" y="971268"/>
                  </a:lnTo>
                </a:path>
              </a:pathLst>
            </a:custGeom>
            <a:solidFill>
              <a:srgbClr val="404040">
                <a:alpha val="9000"/>
              </a:srgbClr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E6E5842-EC58-6B09-5C99-91E2809E7552}"/>
                </a:ext>
              </a:extLst>
            </p:cNvPr>
            <p:cNvSpPr/>
            <p:nvPr/>
          </p:nvSpPr>
          <p:spPr>
            <a:xfrm>
              <a:off x="9452464" y="2987869"/>
              <a:ext cx="817530" cy="1109648"/>
            </a:xfrm>
            <a:custGeom>
              <a:avLst/>
              <a:gdLst>
                <a:gd name="connsiteX0" fmla="*/ 487345 w 817530"/>
                <a:gd name="connsiteY0" fmla="*/ 1109649 h 1109648"/>
                <a:gd name="connsiteX1" fmla="*/ 562205 w 817530"/>
                <a:gd name="connsiteY1" fmla="*/ 26028 h 1109648"/>
                <a:gd name="connsiteX2" fmla="*/ 0 w 817530"/>
                <a:gd name="connsiteY2" fmla="*/ 1085208 h 1109648"/>
                <a:gd name="connsiteX3" fmla="*/ 487345 w 817530"/>
                <a:gd name="connsiteY3" fmla="*/ 1109649 h 1109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7530" h="1109648">
                  <a:moveTo>
                    <a:pt x="487345" y="1109649"/>
                  </a:moveTo>
                  <a:cubicBezTo>
                    <a:pt x="487345" y="1109649"/>
                    <a:pt x="1177512" y="-199048"/>
                    <a:pt x="562205" y="26028"/>
                  </a:cubicBezTo>
                  <a:cubicBezTo>
                    <a:pt x="562205" y="26028"/>
                    <a:pt x="118541" y="170692"/>
                    <a:pt x="0" y="1085208"/>
                  </a:cubicBezTo>
                  <a:lnTo>
                    <a:pt x="487345" y="1109649"/>
                  </a:lnTo>
                  <a:close/>
                </a:path>
              </a:pathLst>
            </a:custGeom>
            <a:solidFill>
              <a:srgbClr val="98C12A"/>
            </a:solidFill>
            <a:ln w="91804" cap="flat">
              <a:solidFill>
                <a:srgbClr val="98C12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ED3376A-F3BD-A155-3AE8-195FF814ACDA}"/>
                </a:ext>
              </a:extLst>
            </p:cNvPr>
            <p:cNvSpPr/>
            <p:nvPr/>
          </p:nvSpPr>
          <p:spPr>
            <a:xfrm>
              <a:off x="8753471" y="2499559"/>
              <a:ext cx="944813" cy="1828724"/>
            </a:xfrm>
            <a:custGeom>
              <a:avLst/>
              <a:gdLst>
                <a:gd name="connsiteX0" fmla="*/ 621848 w 944813"/>
                <a:gd name="connsiteY0" fmla="*/ 366824 h 1828724"/>
                <a:gd name="connsiteX1" fmla="*/ 621848 w 944813"/>
                <a:gd name="connsiteY1" fmla="*/ 513986 h 1828724"/>
                <a:gd name="connsiteX2" fmla="*/ 621848 w 944813"/>
                <a:gd name="connsiteY2" fmla="*/ 1330359 h 1828724"/>
                <a:gd name="connsiteX3" fmla="*/ 624270 w 944813"/>
                <a:gd name="connsiteY3" fmla="*/ 1340425 h 1828724"/>
                <a:gd name="connsiteX4" fmla="*/ 726634 w 944813"/>
                <a:gd name="connsiteY4" fmla="*/ 1399188 h 1828724"/>
                <a:gd name="connsiteX5" fmla="*/ 940192 w 944813"/>
                <a:gd name="connsiteY5" fmla="*/ 1630123 h 1828724"/>
                <a:gd name="connsiteX6" fmla="*/ 628155 w 944813"/>
                <a:gd name="connsiteY6" fmla="*/ 1523829 h 1828724"/>
                <a:gd name="connsiteX7" fmla="*/ 558927 w 944813"/>
                <a:gd name="connsiteY7" fmla="*/ 1475837 h 1828724"/>
                <a:gd name="connsiteX8" fmla="*/ 556652 w 944813"/>
                <a:gd name="connsiteY8" fmla="*/ 1477224 h 1828724"/>
                <a:gd name="connsiteX9" fmla="*/ 558543 w 944813"/>
                <a:gd name="connsiteY9" fmla="*/ 1538011 h 1828724"/>
                <a:gd name="connsiteX10" fmla="*/ 473647 w 944813"/>
                <a:gd name="connsiteY10" fmla="*/ 1828725 h 1828724"/>
                <a:gd name="connsiteX11" fmla="*/ 388753 w 944813"/>
                <a:gd name="connsiteY11" fmla="*/ 1538011 h 1828724"/>
                <a:gd name="connsiteX12" fmla="*/ 389594 w 944813"/>
                <a:gd name="connsiteY12" fmla="*/ 1499214 h 1828724"/>
                <a:gd name="connsiteX13" fmla="*/ 337719 w 944813"/>
                <a:gd name="connsiteY13" fmla="*/ 1476011 h 1828724"/>
                <a:gd name="connsiteX14" fmla="*/ 295971 w 944813"/>
                <a:gd name="connsiteY14" fmla="*/ 1515604 h 1828724"/>
                <a:gd name="connsiteX15" fmla="*/ 7825 w 944813"/>
                <a:gd name="connsiteY15" fmla="*/ 1667074 h 1828724"/>
                <a:gd name="connsiteX16" fmla="*/ 175911 w 944813"/>
                <a:gd name="connsiteY16" fmla="*/ 1407411 h 1828724"/>
                <a:gd name="connsiteX17" fmla="*/ 269418 w 944813"/>
                <a:gd name="connsiteY17" fmla="*/ 1331842 h 1828724"/>
                <a:gd name="connsiteX18" fmla="*/ 246806 w 944813"/>
                <a:gd name="connsiteY18" fmla="*/ 255896 h 1828724"/>
                <a:gd name="connsiteX19" fmla="*/ 321316 w 944813"/>
                <a:gd name="connsiteY19" fmla="*/ 7936 h 1828724"/>
                <a:gd name="connsiteX20" fmla="*/ 621848 w 944813"/>
                <a:gd name="connsiteY20" fmla="*/ 366824 h 182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44813" h="1828724">
                  <a:moveTo>
                    <a:pt x="621848" y="366824"/>
                  </a:moveTo>
                  <a:lnTo>
                    <a:pt x="621848" y="513986"/>
                  </a:lnTo>
                  <a:lnTo>
                    <a:pt x="621848" y="1330359"/>
                  </a:lnTo>
                  <a:cubicBezTo>
                    <a:pt x="622754" y="1333685"/>
                    <a:pt x="623646" y="1337019"/>
                    <a:pt x="624270" y="1340425"/>
                  </a:cubicBezTo>
                  <a:cubicBezTo>
                    <a:pt x="657094" y="1357059"/>
                    <a:pt x="691682" y="1376764"/>
                    <a:pt x="726634" y="1399188"/>
                  </a:cubicBezTo>
                  <a:cubicBezTo>
                    <a:pt x="871774" y="1492311"/>
                    <a:pt x="967388" y="1595702"/>
                    <a:pt x="940192" y="1630123"/>
                  </a:cubicBezTo>
                  <a:cubicBezTo>
                    <a:pt x="912997" y="1664541"/>
                    <a:pt x="773294" y="1616953"/>
                    <a:pt x="628155" y="1523829"/>
                  </a:cubicBezTo>
                  <a:cubicBezTo>
                    <a:pt x="603480" y="1507997"/>
                    <a:pt x="580379" y="1491874"/>
                    <a:pt x="558927" y="1475837"/>
                  </a:cubicBezTo>
                  <a:cubicBezTo>
                    <a:pt x="558185" y="1476317"/>
                    <a:pt x="557401" y="1476754"/>
                    <a:pt x="556652" y="1477224"/>
                  </a:cubicBezTo>
                  <a:cubicBezTo>
                    <a:pt x="557872" y="1496839"/>
                    <a:pt x="558543" y="1517149"/>
                    <a:pt x="558543" y="1538011"/>
                  </a:cubicBezTo>
                  <a:cubicBezTo>
                    <a:pt x="558543" y="1698567"/>
                    <a:pt x="520534" y="1828725"/>
                    <a:pt x="473647" y="1828725"/>
                  </a:cubicBezTo>
                  <a:cubicBezTo>
                    <a:pt x="426761" y="1828725"/>
                    <a:pt x="388753" y="1698567"/>
                    <a:pt x="388753" y="1538011"/>
                  </a:cubicBezTo>
                  <a:cubicBezTo>
                    <a:pt x="388753" y="1524822"/>
                    <a:pt x="389099" y="1511937"/>
                    <a:pt x="389594" y="1499214"/>
                  </a:cubicBezTo>
                  <a:cubicBezTo>
                    <a:pt x="370642" y="1493828"/>
                    <a:pt x="353147" y="1485966"/>
                    <a:pt x="337719" y="1476011"/>
                  </a:cubicBezTo>
                  <a:cubicBezTo>
                    <a:pt x="324524" y="1489155"/>
                    <a:pt x="310631" y="1502394"/>
                    <a:pt x="295971" y="1515604"/>
                  </a:cubicBezTo>
                  <a:cubicBezTo>
                    <a:pt x="169986" y="1629137"/>
                    <a:pt x="40978" y="1696950"/>
                    <a:pt x="7825" y="1667074"/>
                  </a:cubicBezTo>
                  <a:cubicBezTo>
                    <a:pt x="-25330" y="1637197"/>
                    <a:pt x="49924" y="1520941"/>
                    <a:pt x="175911" y="1407411"/>
                  </a:cubicBezTo>
                  <a:cubicBezTo>
                    <a:pt x="207441" y="1378998"/>
                    <a:pt x="239063" y="1353701"/>
                    <a:pt x="269418" y="1331842"/>
                  </a:cubicBezTo>
                  <a:cubicBezTo>
                    <a:pt x="269418" y="1331842"/>
                    <a:pt x="707819" y="718065"/>
                    <a:pt x="246806" y="255896"/>
                  </a:cubicBezTo>
                  <a:lnTo>
                    <a:pt x="321316" y="7936"/>
                  </a:lnTo>
                  <a:cubicBezTo>
                    <a:pt x="321311" y="7938"/>
                    <a:pt x="448061" y="-85230"/>
                    <a:pt x="621848" y="366824"/>
                  </a:cubicBezTo>
                  <a:close/>
                </a:path>
              </a:pathLst>
            </a:custGeom>
            <a:solidFill>
              <a:srgbClr val="98C12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70F0914-ECAA-3960-FA1D-431C95B0A97F}"/>
                </a:ext>
              </a:extLst>
            </p:cNvPr>
            <p:cNvSpPr/>
            <p:nvPr/>
          </p:nvSpPr>
          <p:spPr>
            <a:xfrm>
              <a:off x="7840449" y="3807097"/>
              <a:ext cx="650783" cy="781752"/>
            </a:xfrm>
            <a:custGeom>
              <a:avLst/>
              <a:gdLst>
                <a:gd name="connsiteX0" fmla="*/ 433032 w 650783"/>
                <a:gd name="connsiteY0" fmla="*/ 90678 h 781752"/>
                <a:gd name="connsiteX1" fmla="*/ 314139 w 650783"/>
                <a:gd name="connsiteY1" fmla="*/ 50901 h 781752"/>
                <a:gd name="connsiteX2" fmla="*/ 591 w 650783"/>
                <a:gd name="connsiteY2" fmla="*/ 25904 h 781752"/>
                <a:gd name="connsiteX3" fmla="*/ 277099 w 650783"/>
                <a:gd name="connsiteY3" fmla="*/ 205373 h 781752"/>
                <a:gd name="connsiteX4" fmla="*/ 357627 w 650783"/>
                <a:gd name="connsiteY4" fmla="*/ 230094 h 781752"/>
                <a:gd name="connsiteX5" fmla="*/ 357944 w 650783"/>
                <a:gd name="connsiteY5" fmla="*/ 232741 h 781752"/>
                <a:gd name="connsiteX6" fmla="*/ 309005 w 650783"/>
                <a:gd name="connsiteY6" fmla="*/ 268850 h 781752"/>
                <a:gd name="connsiteX7" fmla="*/ 133058 w 650783"/>
                <a:gd name="connsiteY7" fmla="*/ 515356 h 781752"/>
                <a:gd name="connsiteX8" fmla="*/ 414012 w 650783"/>
                <a:gd name="connsiteY8" fmla="*/ 402278 h 781752"/>
                <a:gd name="connsiteX9" fmla="*/ 443980 w 650783"/>
                <a:gd name="connsiteY9" fmla="*/ 377623 h 781752"/>
                <a:gd name="connsiteX10" fmla="*/ 494297 w 650783"/>
                <a:gd name="connsiteY10" fmla="*/ 404039 h 781752"/>
                <a:gd name="connsiteX11" fmla="*/ 489002 w 650783"/>
                <a:gd name="connsiteY11" fmla="*/ 461330 h 781752"/>
                <a:gd name="connsiteX12" fmla="*/ 548176 w 650783"/>
                <a:gd name="connsiteY12" fmla="*/ 781440 h 781752"/>
                <a:gd name="connsiteX13" fmla="*/ 648273 w 650783"/>
                <a:gd name="connsiteY13" fmla="*/ 488766 h 781752"/>
                <a:gd name="connsiteX14" fmla="*/ 649826 w 650783"/>
                <a:gd name="connsiteY14" fmla="*/ 368550 h 781752"/>
                <a:gd name="connsiteX15" fmla="*/ 433032 w 650783"/>
                <a:gd name="connsiteY15" fmla="*/ 90678 h 78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0783" h="781752">
                  <a:moveTo>
                    <a:pt x="433032" y="90678"/>
                  </a:moveTo>
                  <a:cubicBezTo>
                    <a:pt x="429857" y="92022"/>
                    <a:pt x="353377" y="64497"/>
                    <a:pt x="314139" y="50901"/>
                  </a:cubicBezTo>
                  <a:cubicBezTo>
                    <a:pt x="151199" y="-5561"/>
                    <a:pt x="10818" y="-16755"/>
                    <a:pt x="591" y="25904"/>
                  </a:cubicBezTo>
                  <a:cubicBezTo>
                    <a:pt x="-9638" y="68561"/>
                    <a:pt x="114158" y="148912"/>
                    <a:pt x="277099" y="205373"/>
                  </a:cubicBezTo>
                  <a:cubicBezTo>
                    <a:pt x="304800" y="214972"/>
                    <a:pt x="331757" y="223154"/>
                    <a:pt x="357627" y="230094"/>
                  </a:cubicBezTo>
                  <a:cubicBezTo>
                    <a:pt x="357709" y="230973"/>
                    <a:pt x="357850" y="231860"/>
                    <a:pt x="357944" y="232741"/>
                  </a:cubicBezTo>
                  <a:cubicBezTo>
                    <a:pt x="341775" y="243913"/>
                    <a:pt x="325401" y="255947"/>
                    <a:pt x="309005" y="268850"/>
                  </a:cubicBezTo>
                  <a:cubicBezTo>
                    <a:pt x="182835" y="368147"/>
                    <a:pt x="104061" y="478510"/>
                    <a:pt x="133058" y="515356"/>
                  </a:cubicBezTo>
                  <a:cubicBezTo>
                    <a:pt x="162056" y="552201"/>
                    <a:pt x="287844" y="501573"/>
                    <a:pt x="414012" y="402278"/>
                  </a:cubicBezTo>
                  <a:cubicBezTo>
                    <a:pt x="424378" y="394120"/>
                    <a:pt x="434287" y="385880"/>
                    <a:pt x="443980" y="377623"/>
                  </a:cubicBezTo>
                  <a:cubicBezTo>
                    <a:pt x="459931" y="389186"/>
                    <a:pt x="476931" y="398072"/>
                    <a:pt x="494297" y="404039"/>
                  </a:cubicBezTo>
                  <a:cubicBezTo>
                    <a:pt x="492128" y="422536"/>
                    <a:pt x="490317" y="441641"/>
                    <a:pt x="489002" y="461330"/>
                  </a:cubicBezTo>
                  <a:cubicBezTo>
                    <a:pt x="477700" y="630547"/>
                    <a:pt x="504194" y="773863"/>
                    <a:pt x="548176" y="781440"/>
                  </a:cubicBezTo>
                  <a:cubicBezTo>
                    <a:pt x="592159" y="789016"/>
                    <a:pt x="636974" y="657982"/>
                    <a:pt x="648273" y="488766"/>
                  </a:cubicBezTo>
                  <a:cubicBezTo>
                    <a:pt x="651100" y="446418"/>
                    <a:pt x="651422" y="405923"/>
                    <a:pt x="649826" y="368550"/>
                  </a:cubicBezTo>
                  <a:lnTo>
                    <a:pt x="433032" y="90678"/>
                  </a:lnTo>
                  <a:close/>
                </a:path>
              </a:pathLst>
            </a:custGeom>
            <a:solidFill>
              <a:srgbClr val="98C12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1608B5E-4F00-B01A-FD27-5383F49CA85E}"/>
                </a:ext>
              </a:extLst>
            </p:cNvPr>
            <p:cNvSpPr/>
            <p:nvPr/>
          </p:nvSpPr>
          <p:spPr>
            <a:xfrm>
              <a:off x="9248125" y="2955391"/>
              <a:ext cx="930589" cy="1084545"/>
            </a:xfrm>
            <a:custGeom>
              <a:avLst/>
              <a:gdLst>
                <a:gd name="connsiteX0" fmla="*/ 0 w 930589"/>
                <a:gd name="connsiteY0" fmla="*/ 812922 h 1084545"/>
                <a:gd name="connsiteX1" fmla="*/ 364117 w 930589"/>
                <a:gd name="connsiteY1" fmla="*/ 812661 h 1084545"/>
                <a:gd name="connsiteX2" fmla="*/ 432923 w 930589"/>
                <a:gd name="connsiteY2" fmla="*/ 283493 h 1084545"/>
                <a:gd name="connsiteX3" fmla="*/ 432923 w 930589"/>
                <a:gd name="connsiteY3" fmla="*/ 283493 h 1084545"/>
                <a:gd name="connsiteX4" fmla="*/ 615804 w 930589"/>
                <a:gd name="connsiteY4" fmla="*/ 100146 h 1084545"/>
                <a:gd name="connsiteX5" fmla="*/ 930589 w 930589"/>
                <a:gd name="connsiteY5" fmla="*/ 6147 h 1084545"/>
                <a:gd name="connsiteX6" fmla="*/ 917756 w 930589"/>
                <a:gd name="connsiteY6" fmla="*/ 98541 h 1084545"/>
                <a:gd name="connsiteX7" fmla="*/ 344621 w 930589"/>
                <a:gd name="connsiteY7" fmla="*/ 1084545 h 1084545"/>
                <a:gd name="connsiteX8" fmla="*/ 0 w 930589"/>
                <a:gd name="connsiteY8" fmla="*/ 812922 h 108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0589" h="1084545">
                  <a:moveTo>
                    <a:pt x="0" y="812922"/>
                  </a:moveTo>
                  <a:lnTo>
                    <a:pt x="364117" y="812661"/>
                  </a:lnTo>
                  <a:lnTo>
                    <a:pt x="432923" y="283493"/>
                  </a:lnTo>
                  <a:cubicBezTo>
                    <a:pt x="432923" y="283493"/>
                    <a:pt x="285857" y="649940"/>
                    <a:pt x="432923" y="283493"/>
                  </a:cubicBezTo>
                  <a:lnTo>
                    <a:pt x="615804" y="100146"/>
                  </a:lnTo>
                  <a:cubicBezTo>
                    <a:pt x="615804" y="100146"/>
                    <a:pt x="750435" y="-29302"/>
                    <a:pt x="930589" y="6147"/>
                  </a:cubicBezTo>
                  <a:lnTo>
                    <a:pt x="917756" y="98541"/>
                  </a:lnTo>
                  <a:cubicBezTo>
                    <a:pt x="808659" y="869728"/>
                    <a:pt x="344621" y="1084545"/>
                    <a:pt x="344621" y="1084545"/>
                  </a:cubicBezTo>
                  <a:lnTo>
                    <a:pt x="0" y="812922"/>
                  </a:lnTo>
                </a:path>
              </a:pathLst>
            </a:custGeom>
            <a:solidFill>
              <a:srgbClr val="404040">
                <a:alpha val="9000"/>
              </a:srgbClr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8DF3547-6A02-262D-3A10-84A566721A57}"/>
                </a:ext>
              </a:extLst>
            </p:cNvPr>
            <p:cNvSpPr/>
            <p:nvPr/>
          </p:nvSpPr>
          <p:spPr>
            <a:xfrm>
              <a:off x="8167388" y="4400059"/>
              <a:ext cx="690357" cy="250513"/>
            </a:xfrm>
            <a:custGeom>
              <a:avLst/>
              <a:gdLst>
                <a:gd name="connsiteX0" fmla="*/ 690357 w 690357"/>
                <a:gd name="connsiteY0" fmla="*/ 250513 h 250513"/>
                <a:gd name="connsiteX1" fmla="*/ 669802 w 690357"/>
                <a:gd name="connsiteY1" fmla="*/ 215925 h 250513"/>
                <a:gd name="connsiteX2" fmla="*/ 0 w 690357"/>
                <a:gd name="connsiteY2" fmla="*/ 9585 h 250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0357" h="250513">
                  <a:moveTo>
                    <a:pt x="690357" y="250513"/>
                  </a:moveTo>
                  <a:cubicBezTo>
                    <a:pt x="690318" y="236705"/>
                    <a:pt x="679839" y="225408"/>
                    <a:pt x="669802" y="215925"/>
                  </a:cubicBezTo>
                  <a:cubicBezTo>
                    <a:pt x="493887" y="49740"/>
                    <a:pt x="238934" y="-28801"/>
                    <a:pt x="0" y="9585"/>
                  </a:cubicBezTo>
                </a:path>
              </a:pathLst>
            </a:custGeom>
            <a:noFill/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EEE5B1F-1C3E-121C-D9FA-4EEE95B4D21D}"/>
                </a:ext>
              </a:extLst>
            </p:cNvPr>
            <p:cNvSpPr/>
            <p:nvPr/>
          </p:nvSpPr>
          <p:spPr>
            <a:xfrm>
              <a:off x="8319567" y="2836463"/>
              <a:ext cx="1522424" cy="1491820"/>
            </a:xfrm>
            <a:custGeom>
              <a:avLst/>
              <a:gdLst>
                <a:gd name="connsiteX0" fmla="*/ 1522425 w 1522424"/>
                <a:gd name="connsiteY0" fmla="*/ 745910 h 1491820"/>
                <a:gd name="connsiteX1" fmla="*/ 761212 w 1522424"/>
                <a:gd name="connsiteY1" fmla="*/ 1491821 h 1491820"/>
                <a:gd name="connsiteX2" fmla="*/ 0 w 1522424"/>
                <a:gd name="connsiteY2" fmla="*/ 745910 h 1491820"/>
                <a:gd name="connsiteX3" fmla="*/ 761212 w 1522424"/>
                <a:gd name="connsiteY3" fmla="*/ 0 h 1491820"/>
                <a:gd name="connsiteX4" fmla="*/ 1522425 w 1522424"/>
                <a:gd name="connsiteY4" fmla="*/ 745910 h 149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2424" h="1491820">
                  <a:moveTo>
                    <a:pt x="1522425" y="745910"/>
                  </a:moveTo>
                  <a:cubicBezTo>
                    <a:pt x="1522425" y="1157865"/>
                    <a:pt x="1181618" y="1491821"/>
                    <a:pt x="761212" y="1491821"/>
                  </a:cubicBezTo>
                  <a:cubicBezTo>
                    <a:pt x="340806" y="1491821"/>
                    <a:pt x="0" y="1157865"/>
                    <a:pt x="0" y="745910"/>
                  </a:cubicBezTo>
                  <a:cubicBezTo>
                    <a:pt x="0" y="333955"/>
                    <a:pt x="340806" y="0"/>
                    <a:pt x="761212" y="0"/>
                  </a:cubicBezTo>
                  <a:cubicBezTo>
                    <a:pt x="1181618" y="0"/>
                    <a:pt x="1522425" y="333955"/>
                    <a:pt x="1522425" y="745910"/>
                  </a:cubicBezTo>
                  <a:close/>
                </a:path>
              </a:pathLst>
            </a:custGeom>
            <a:solidFill>
              <a:srgbClr val="98C12A"/>
            </a:solidFill>
            <a:ln w="94958" cap="flat">
              <a:solidFill>
                <a:srgbClr val="98C12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6E9E936-2ABD-0A21-6B30-0D2D099ADD0B}"/>
                </a:ext>
              </a:extLst>
            </p:cNvPr>
            <p:cNvSpPr/>
            <p:nvPr/>
          </p:nvSpPr>
          <p:spPr>
            <a:xfrm>
              <a:off x="8503176" y="3180730"/>
              <a:ext cx="1208758" cy="1201585"/>
            </a:xfrm>
            <a:custGeom>
              <a:avLst/>
              <a:gdLst>
                <a:gd name="connsiteX0" fmla="*/ 16511 w 1208758"/>
                <a:gd name="connsiteY0" fmla="*/ 989304 h 1201585"/>
                <a:gd name="connsiteX1" fmla="*/ 0 w 1208758"/>
                <a:gd name="connsiteY1" fmla="*/ 739899 h 1201585"/>
                <a:gd name="connsiteX2" fmla="*/ 604380 w 1208758"/>
                <a:gd name="connsiteY2" fmla="*/ 0 h 1201585"/>
                <a:gd name="connsiteX3" fmla="*/ 1208759 w 1208758"/>
                <a:gd name="connsiteY3" fmla="*/ 739899 h 1201585"/>
                <a:gd name="connsiteX4" fmla="*/ 1155343 w 1208758"/>
                <a:gd name="connsiteY4" fmla="*/ 1043669 h 1201585"/>
                <a:gd name="connsiteX5" fmla="*/ 1144192 w 1208758"/>
                <a:gd name="connsiteY5" fmla="*/ 1055966 h 1201585"/>
                <a:gd name="connsiteX6" fmla="*/ 626818 w 1208758"/>
                <a:gd name="connsiteY6" fmla="*/ 1201585 h 1201585"/>
                <a:gd name="connsiteX7" fmla="*/ 86526 w 1208758"/>
                <a:gd name="connsiteY7" fmla="*/ 1041280 h 1201585"/>
                <a:gd name="connsiteX8" fmla="*/ 28819 w 1208758"/>
                <a:gd name="connsiteY8" fmla="*/ 1008128 h 1201585"/>
                <a:gd name="connsiteX9" fmla="*/ 16511 w 1208758"/>
                <a:gd name="connsiteY9" fmla="*/ 989304 h 1201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8758" h="1201585">
                  <a:moveTo>
                    <a:pt x="16511" y="989304"/>
                  </a:moveTo>
                  <a:cubicBezTo>
                    <a:pt x="816" y="911230"/>
                    <a:pt x="0" y="821232"/>
                    <a:pt x="0" y="739899"/>
                  </a:cubicBezTo>
                  <a:cubicBezTo>
                    <a:pt x="0" y="331540"/>
                    <a:pt x="270814" y="0"/>
                    <a:pt x="604380" y="0"/>
                  </a:cubicBezTo>
                  <a:cubicBezTo>
                    <a:pt x="937945" y="0"/>
                    <a:pt x="1208759" y="331540"/>
                    <a:pt x="1208759" y="739899"/>
                  </a:cubicBezTo>
                  <a:cubicBezTo>
                    <a:pt x="1208759" y="848179"/>
                    <a:pt x="1189544" y="950941"/>
                    <a:pt x="1155343" y="1043669"/>
                  </a:cubicBezTo>
                  <a:lnTo>
                    <a:pt x="1144192" y="1055966"/>
                  </a:lnTo>
                  <a:cubicBezTo>
                    <a:pt x="995938" y="1147914"/>
                    <a:pt x="818119" y="1201585"/>
                    <a:pt x="626818" y="1201585"/>
                  </a:cubicBezTo>
                  <a:cubicBezTo>
                    <a:pt x="425553" y="1201585"/>
                    <a:pt x="239207" y="1142181"/>
                    <a:pt x="86526" y="1041280"/>
                  </a:cubicBezTo>
                  <a:lnTo>
                    <a:pt x="28819" y="1008128"/>
                  </a:lnTo>
                  <a:lnTo>
                    <a:pt x="16511" y="989304"/>
                  </a:lnTo>
                  <a:close/>
                </a:path>
              </a:pathLst>
            </a:custGeom>
            <a:solidFill>
              <a:srgbClr val="404040">
                <a:alpha val="9000"/>
              </a:srgbClr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1F8E857D-C1FE-DF24-58D1-40573B1F9BEF}"/>
                </a:ext>
              </a:extLst>
            </p:cNvPr>
            <p:cNvSpPr/>
            <p:nvPr/>
          </p:nvSpPr>
          <p:spPr>
            <a:xfrm>
              <a:off x="8080234" y="2958583"/>
              <a:ext cx="944813" cy="1828727"/>
            </a:xfrm>
            <a:custGeom>
              <a:avLst/>
              <a:gdLst>
                <a:gd name="connsiteX0" fmla="*/ 322966 w 944813"/>
                <a:gd name="connsiteY0" fmla="*/ 366823 h 1828727"/>
                <a:gd name="connsiteX1" fmla="*/ 322966 w 944813"/>
                <a:gd name="connsiteY1" fmla="*/ 513986 h 1828727"/>
                <a:gd name="connsiteX2" fmla="*/ 322966 w 944813"/>
                <a:gd name="connsiteY2" fmla="*/ 1330358 h 1828727"/>
                <a:gd name="connsiteX3" fmla="*/ 320544 w 944813"/>
                <a:gd name="connsiteY3" fmla="*/ 1340424 h 1828727"/>
                <a:gd name="connsiteX4" fmla="*/ 218180 w 944813"/>
                <a:gd name="connsiteY4" fmla="*/ 1399189 h 1828727"/>
                <a:gd name="connsiteX5" fmla="*/ 4621 w 944813"/>
                <a:gd name="connsiteY5" fmla="*/ 1630123 h 1828727"/>
                <a:gd name="connsiteX6" fmla="*/ 316659 w 944813"/>
                <a:gd name="connsiteY6" fmla="*/ 1523829 h 1828727"/>
                <a:gd name="connsiteX7" fmla="*/ 385887 w 944813"/>
                <a:gd name="connsiteY7" fmla="*/ 1475837 h 1828727"/>
                <a:gd name="connsiteX8" fmla="*/ 388162 w 944813"/>
                <a:gd name="connsiteY8" fmla="*/ 1477226 h 1828727"/>
                <a:gd name="connsiteX9" fmla="*/ 386271 w 944813"/>
                <a:gd name="connsiteY9" fmla="*/ 1538014 h 1828727"/>
                <a:gd name="connsiteX10" fmla="*/ 471166 w 944813"/>
                <a:gd name="connsiteY10" fmla="*/ 1828728 h 1828727"/>
                <a:gd name="connsiteX11" fmla="*/ 556061 w 944813"/>
                <a:gd name="connsiteY11" fmla="*/ 1538014 h 1828727"/>
                <a:gd name="connsiteX12" fmla="*/ 555220 w 944813"/>
                <a:gd name="connsiteY12" fmla="*/ 1499216 h 1828727"/>
                <a:gd name="connsiteX13" fmla="*/ 607095 w 944813"/>
                <a:gd name="connsiteY13" fmla="*/ 1476014 h 1828727"/>
                <a:gd name="connsiteX14" fmla="*/ 648843 w 944813"/>
                <a:gd name="connsiteY14" fmla="*/ 1515607 h 1828727"/>
                <a:gd name="connsiteX15" fmla="*/ 936989 w 944813"/>
                <a:gd name="connsiteY15" fmla="*/ 1667076 h 1828727"/>
                <a:gd name="connsiteX16" fmla="*/ 768903 w 944813"/>
                <a:gd name="connsiteY16" fmla="*/ 1407413 h 1828727"/>
                <a:gd name="connsiteX17" fmla="*/ 675396 w 944813"/>
                <a:gd name="connsiteY17" fmla="*/ 1331845 h 1828727"/>
                <a:gd name="connsiteX18" fmla="*/ 698008 w 944813"/>
                <a:gd name="connsiteY18" fmla="*/ 255898 h 1828727"/>
                <a:gd name="connsiteX19" fmla="*/ 623498 w 944813"/>
                <a:gd name="connsiteY19" fmla="*/ 7939 h 1828727"/>
                <a:gd name="connsiteX20" fmla="*/ 322966 w 944813"/>
                <a:gd name="connsiteY20" fmla="*/ 366823 h 182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44813" h="1828727">
                  <a:moveTo>
                    <a:pt x="322966" y="366823"/>
                  </a:moveTo>
                  <a:lnTo>
                    <a:pt x="322966" y="513986"/>
                  </a:lnTo>
                  <a:lnTo>
                    <a:pt x="322966" y="1330358"/>
                  </a:lnTo>
                  <a:cubicBezTo>
                    <a:pt x="322059" y="1333685"/>
                    <a:pt x="321168" y="1337018"/>
                    <a:pt x="320544" y="1340424"/>
                  </a:cubicBezTo>
                  <a:cubicBezTo>
                    <a:pt x="287720" y="1357058"/>
                    <a:pt x="253131" y="1376763"/>
                    <a:pt x="218180" y="1399189"/>
                  </a:cubicBezTo>
                  <a:cubicBezTo>
                    <a:pt x="73040" y="1492312"/>
                    <a:pt x="-22574" y="1595703"/>
                    <a:pt x="4621" y="1630123"/>
                  </a:cubicBezTo>
                  <a:cubicBezTo>
                    <a:pt x="31817" y="1664542"/>
                    <a:pt x="171520" y="1616955"/>
                    <a:pt x="316659" y="1523829"/>
                  </a:cubicBezTo>
                  <a:cubicBezTo>
                    <a:pt x="341334" y="1507998"/>
                    <a:pt x="364435" y="1491875"/>
                    <a:pt x="385887" y="1475837"/>
                  </a:cubicBezTo>
                  <a:cubicBezTo>
                    <a:pt x="386629" y="1476317"/>
                    <a:pt x="387413" y="1476754"/>
                    <a:pt x="388162" y="1477226"/>
                  </a:cubicBezTo>
                  <a:cubicBezTo>
                    <a:pt x="386941" y="1496842"/>
                    <a:pt x="386271" y="1517151"/>
                    <a:pt x="386271" y="1538014"/>
                  </a:cubicBezTo>
                  <a:cubicBezTo>
                    <a:pt x="386271" y="1698570"/>
                    <a:pt x="424280" y="1828728"/>
                    <a:pt x="471166" y="1828728"/>
                  </a:cubicBezTo>
                  <a:cubicBezTo>
                    <a:pt x="518052" y="1828728"/>
                    <a:pt x="556061" y="1698570"/>
                    <a:pt x="556061" y="1538014"/>
                  </a:cubicBezTo>
                  <a:cubicBezTo>
                    <a:pt x="556061" y="1524824"/>
                    <a:pt x="555715" y="1511940"/>
                    <a:pt x="555220" y="1499216"/>
                  </a:cubicBezTo>
                  <a:cubicBezTo>
                    <a:pt x="574172" y="1493831"/>
                    <a:pt x="591666" y="1485968"/>
                    <a:pt x="607095" y="1476014"/>
                  </a:cubicBezTo>
                  <a:cubicBezTo>
                    <a:pt x="620290" y="1489157"/>
                    <a:pt x="634182" y="1502397"/>
                    <a:pt x="648843" y="1515607"/>
                  </a:cubicBezTo>
                  <a:cubicBezTo>
                    <a:pt x="774828" y="1629139"/>
                    <a:pt x="903836" y="1696953"/>
                    <a:pt x="936989" y="1667076"/>
                  </a:cubicBezTo>
                  <a:cubicBezTo>
                    <a:pt x="970144" y="1637199"/>
                    <a:pt x="894889" y="1520944"/>
                    <a:pt x="768903" y="1407413"/>
                  </a:cubicBezTo>
                  <a:cubicBezTo>
                    <a:pt x="737373" y="1379001"/>
                    <a:pt x="705751" y="1353703"/>
                    <a:pt x="675396" y="1331845"/>
                  </a:cubicBezTo>
                  <a:cubicBezTo>
                    <a:pt x="675396" y="1331845"/>
                    <a:pt x="236993" y="718068"/>
                    <a:pt x="698008" y="255898"/>
                  </a:cubicBezTo>
                  <a:lnTo>
                    <a:pt x="623498" y="7939"/>
                  </a:lnTo>
                  <a:cubicBezTo>
                    <a:pt x="623503" y="7937"/>
                    <a:pt x="496753" y="-85232"/>
                    <a:pt x="322966" y="366823"/>
                  </a:cubicBezTo>
                  <a:close/>
                </a:path>
              </a:pathLst>
            </a:custGeom>
            <a:solidFill>
              <a:srgbClr val="98C12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5E855A8-6B81-B177-DBDC-DA274C25047B}"/>
                </a:ext>
              </a:extLst>
            </p:cNvPr>
            <p:cNvSpPr/>
            <p:nvPr/>
          </p:nvSpPr>
          <p:spPr>
            <a:xfrm>
              <a:off x="9151286" y="2958583"/>
              <a:ext cx="944817" cy="1828727"/>
            </a:xfrm>
            <a:custGeom>
              <a:avLst/>
              <a:gdLst>
                <a:gd name="connsiteX0" fmla="*/ 621851 w 944817"/>
                <a:gd name="connsiteY0" fmla="*/ 366823 h 1828727"/>
                <a:gd name="connsiteX1" fmla="*/ 621851 w 944817"/>
                <a:gd name="connsiteY1" fmla="*/ 513986 h 1828727"/>
                <a:gd name="connsiteX2" fmla="*/ 621851 w 944817"/>
                <a:gd name="connsiteY2" fmla="*/ 1330358 h 1828727"/>
                <a:gd name="connsiteX3" fmla="*/ 624273 w 944817"/>
                <a:gd name="connsiteY3" fmla="*/ 1340424 h 1828727"/>
                <a:gd name="connsiteX4" fmla="*/ 726638 w 944817"/>
                <a:gd name="connsiteY4" fmla="*/ 1399189 h 1828727"/>
                <a:gd name="connsiteX5" fmla="*/ 940196 w 944817"/>
                <a:gd name="connsiteY5" fmla="*/ 1630123 h 1828727"/>
                <a:gd name="connsiteX6" fmla="*/ 628157 w 944817"/>
                <a:gd name="connsiteY6" fmla="*/ 1523829 h 1828727"/>
                <a:gd name="connsiteX7" fmla="*/ 558928 w 944817"/>
                <a:gd name="connsiteY7" fmla="*/ 1475837 h 1828727"/>
                <a:gd name="connsiteX8" fmla="*/ 556653 w 944817"/>
                <a:gd name="connsiteY8" fmla="*/ 1477226 h 1828727"/>
                <a:gd name="connsiteX9" fmla="*/ 558545 w 944817"/>
                <a:gd name="connsiteY9" fmla="*/ 1538014 h 1828727"/>
                <a:gd name="connsiteX10" fmla="*/ 473649 w 944817"/>
                <a:gd name="connsiteY10" fmla="*/ 1828728 h 1828727"/>
                <a:gd name="connsiteX11" fmla="*/ 388754 w 944817"/>
                <a:gd name="connsiteY11" fmla="*/ 1538014 h 1828727"/>
                <a:gd name="connsiteX12" fmla="*/ 389596 w 944817"/>
                <a:gd name="connsiteY12" fmla="*/ 1499216 h 1828727"/>
                <a:gd name="connsiteX13" fmla="*/ 337719 w 944817"/>
                <a:gd name="connsiteY13" fmla="*/ 1476014 h 1828727"/>
                <a:gd name="connsiteX14" fmla="*/ 295971 w 944817"/>
                <a:gd name="connsiteY14" fmla="*/ 1515607 h 1828727"/>
                <a:gd name="connsiteX15" fmla="*/ 7825 w 944817"/>
                <a:gd name="connsiteY15" fmla="*/ 1667076 h 1828727"/>
                <a:gd name="connsiteX16" fmla="*/ 175911 w 944817"/>
                <a:gd name="connsiteY16" fmla="*/ 1407413 h 1828727"/>
                <a:gd name="connsiteX17" fmla="*/ 269418 w 944817"/>
                <a:gd name="connsiteY17" fmla="*/ 1331845 h 1828727"/>
                <a:gd name="connsiteX18" fmla="*/ 246806 w 944817"/>
                <a:gd name="connsiteY18" fmla="*/ 255898 h 1828727"/>
                <a:gd name="connsiteX19" fmla="*/ 321316 w 944817"/>
                <a:gd name="connsiteY19" fmla="*/ 7939 h 1828727"/>
                <a:gd name="connsiteX20" fmla="*/ 621851 w 944817"/>
                <a:gd name="connsiteY20" fmla="*/ 366823 h 182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44817" h="1828727">
                  <a:moveTo>
                    <a:pt x="621851" y="366823"/>
                  </a:moveTo>
                  <a:lnTo>
                    <a:pt x="621851" y="513986"/>
                  </a:lnTo>
                  <a:lnTo>
                    <a:pt x="621851" y="1330358"/>
                  </a:lnTo>
                  <a:cubicBezTo>
                    <a:pt x="622758" y="1333685"/>
                    <a:pt x="623649" y="1337018"/>
                    <a:pt x="624273" y="1340424"/>
                  </a:cubicBezTo>
                  <a:cubicBezTo>
                    <a:pt x="657097" y="1357058"/>
                    <a:pt x="691686" y="1376763"/>
                    <a:pt x="726638" y="1399189"/>
                  </a:cubicBezTo>
                  <a:cubicBezTo>
                    <a:pt x="871777" y="1492312"/>
                    <a:pt x="967391" y="1595703"/>
                    <a:pt x="940196" y="1630123"/>
                  </a:cubicBezTo>
                  <a:cubicBezTo>
                    <a:pt x="913000" y="1664542"/>
                    <a:pt x="773298" y="1616955"/>
                    <a:pt x="628157" y="1523829"/>
                  </a:cubicBezTo>
                  <a:cubicBezTo>
                    <a:pt x="603482" y="1507998"/>
                    <a:pt x="580381" y="1491875"/>
                    <a:pt x="558928" y="1475837"/>
                  </a:cubicBezTo>
                  <a:cubicBezTo>
                    <a:pt x="558186" y="1476317"/>
                    <a:pt x="557403" y="1476754"/>
                    <a:pt x="556653" y="1477226"/>
                  </a:cubicBezTo>
                  <a:cubicBezTo>
                    <a:pt x="557874" y="1496842"/>
                    <a:pt x="558545" y="1517151"/>
                    <a:pt x="558545" y="1538014"/>
                  </a:cubicBezTo>
                  <a:cubicBezTo>
                    <a:pt x="558545" y="1698570"/>
                    <a:pt x="520536" y="1828728"/>
                    <a:pt x="473649" y="1828728"/>
                  </a:cubicBezTo>
                  <a:cubicBezTo>
                    <a:pt x="426763" y="1828728"/>
                    <a:pt x="388754" y="1698570"/>
                    <a:pt x="388754" y="1538014"/>
                  </a:cubicBezTo>
                  <a:cubicBezTo>
                    <a:pt x="388754" y="1524824"/>
                    <a:pt x="389100" y="1511940"/>
                    <a:pt x="389596" y="1499216"/>
                  </a:cubicBezTo>
                  <a:cubicBezTo>
                    <a:pt x="370644" y="1493831"/>
                    <a:pt x="353147" y="1485968"/>
                    <a:pt x="337719" y="1476014"/>
                  </a:cubicBezTo>
                  <a:cubicBezTo>
                    <a:pt x="324524" y="1489157"/>
                    <a:pt x="310631" y="1502397"/>
                    <a:pt x="295971" y="1515607"/>
                  </a:cubicBezTo>
                  <a:cubicBezTo>
                    <a:pt x="169987" y="1629139"/>
                    <a:pt x="40978" y="1696953"/>
                    <a:pt x="7825" y="1667076"/>
                  </a:cubicBezTo>
                  <a:cubicBezTo>
                    <a:pt x="-25330" y="1637199"/>
                    <a:pt x="49924" y="1520944"/>
                    <a:pt x="175911" y="1407413"/>
                  </a:cubicBezTo>
                  <a:cubicBezTo>
                    <a:pt x="207441" y="1379001"/>
                    <a:pt x="239063" y="1353703"/>
                    <a:pt x="269418" y="1331845"/>
                  </a:cubicBezTo>
                  <a:cubicBezTo>
                    <a:pt x="269418" y="1331845"/>
                    <a:pt x="707819" y="718068"/>
                    <a:pt x="246806" y="255898"/>
                  </a:cubicBezTo>
                  <a:lnTo>
                    <a:pt x="321316" y="7939"/>
                  </a:lnTo>
                  <a:cubicBezTo>
                    <a:pt x="321314" y="7937"/>
                    <a:pt x="448066" y="-85232"/>
                    <a:pt x="621851" y="366823"/>
                  </a:cubicBezTo>
                  <a:close/>
                </a:path>
              </a:pathLst>
            </a:custGeom>
            <a:solidFill>
              <a:srgbClr val="98C12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67D6C2D0-D94F-C5EC-F6F0-DC95DB6CB752}"/>
                </a:ext>
              </a:extLst>
            </p:cNvPr>
            <p:cNvSpPr/>
            <p:nvPr/>
          </p:nvSpPr>
          <p:spPr>
            <a:xfrm>
              <a:off x="9535977" y="1635357"/>
              <a:ext cx="512573" cy="512573"/>
            </a:xfrm>
            <a:custGeom>
              <a:avLst/>
              <a:gdLst>
                <a:gd name="connsiteX0" fmla="*/ 512574 w 512573"/>
                <a:gd name="connsiteY0" fmla="*/ 256287 h 512573"/>
                <a:gd name="connsiteX1" fmla="*/ 256287 w 512573"/>
                <a:gd name="connsiteY1" fmla="*/ 512574 h 512573"/>
                <a:gd name="connsiteX2" fmla="*/ 0 w 512573"/>
                <a:gd name="connsiteY2" fmla="*/ 256287 h 512573"/>
                <a:gd name="connsiteX3" fmla="*/ 256287 w 512573"/>
                <a:gd name="connsiteY3" fmla="*/ 0 h 512573"/>
                <a:gd name="connsiteX4" fmla="*/ 512574 w 512573"/>
                <a:gd name="connsiteY4" fmla="*/ 256287 h 51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573" h="512573">
                  <a:moveTo>
                    <a:pt x="512574" y="256287"/>
                  </a:moveTo>
                  <a:cubicBezTo>
                    <a:pt x="512574" y="397830"/>
                    <a:pt x="397830" y="512574"/>
                    <a:pt x="256287" y="512574"/>
                  </a:cubicBezTo>
                  <a:cubicBezTo>
                    <a:pt x="114744" y="512574"/>
                    <a:pt x="0" y="397830"/>
                    <a:pt x="0" y="256287"/>
                  </a:cubicBezTo>
                  <a:cubicBezTo>
                    <a:pt x="0" y="114744"/>
                    <a:pt x="114744" y="0"/>
                    <a:pt x="256287" y="0"/>
                  </a:cubicBezTo>
                  <a:cubicBezTo>
                    <a:pt x="397830" y="0"/>
                    <a:pt x="512574" y="114744"/>
                    <a:pt x="512574" y="256287"/>
                  </a:cubicBezTo>
                  <a:close/>
                </a:path>
              </a:pathLst>
            </a:custGeom>
            <a:solidFill>
              <a:srgbClr val="98C12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2EC51BF4-704C-294E-A32D-354C6F2317AA}"/>
                </a:ext>
              </a:extLst>
            </p:cNvPr>
            <p:cNvSpPr/>
            <p:nvPr/>
          </p:nvSpPr>
          <p:spPr>
            <a:xfrm>
              <a:off x="8074757" y="1635357"/>
              <a:ext cx="512573" cy="512573"/>
            </a:xfrm>
            <a:custGeom>
              <a:avLst/>
              <a:gdLst>
                <a:gd name="connsiteX0" fmla="*/ 512574 w 512573"/>
                <a:gd name="connsiteY0" fmla="*/ 256287 h 512573"/>
                <a:gd name="connsiteX1" fmla="*/ 256287 w 512573"/>
                <a:gd name="connsiteY1" fmla="*/ 512574 h 512573"/>
                <a:gd name="connsiteX2" fmla="*/ 0 w 512573"/>
                <a:gd name="connsiteY2" fmla="*/ 256287 h 512573"/>
                <a:gd name="connsiteX3" fmla="*/ 256287 w 512573"/>
                <a:gd name="connsiteY3" fmla="*/ 0 h 512573"/>
                <a:gd name="connsiteX4" fmla="*/ 512574 w 512573"/>
                <a:gd name="connsiteY4" fmla="*/ 256287 h 51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2573" h="512573">
                  <a:moveTo>
                    <a:pt x="512574" y="256287"/>
                  </a:moveTo>
                  <a:cubicBezTo>
                    <a:pt x="512574" y="397830"/>
                    <a:pt x="397830" y="512574"/>
                    <a:pt x="256287" y="512574"/>
                  </a:cubicBezTo>
                  <a:cubicBezTo>
                    <a:pt x="114743" y="512574"/>
                    <a:pt x="0" y="397830"/>
                    <a:pt x="0" y="256287"/>
                  </a:cubicBezTo>
                  <a:cubicBezTo>
                    <a:pt x="0" y="114744"/>
                    <a:pt x="114743" y="0"/>
                    <a:pt x="256287" y="0"/>
                  </a:cubicBezTo>
                  <a:cubicBezTo>
                    <a:pt x="397830" y="0"/>
                    <a:pt x="512574" y="114744"/>
                    <a:pt x="512574" y="256287"/>
                  </a:cubicBezTo>
                  <a:close/>
                </a:path>
              </a:pathLst>
            </a:custGeom>
            <a:solidFill>
              <a:srgbClr val="98C12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7" name="图形 4">
              <a:extLst>
                <a:ext uri="{FF2B5EF4-FFF2-40B4-BE49-F238E27FC236}">
                  <a16:creationId xmlns:a16="http://schemas.microsoft.com/office/drawing/2014/main" id="{C585C7FD-2D93-932C-85F5-60458653E31C}"/>
                </a:ext>
              </a:extLst>
            </p:cNvPr>
            <p:cNvGrpSpPr/>
            <p:nvPr/>
          </p:nvGrpSpPr>
          <p:grpSpPr>
            <a:xfrm>
              <a:off x="9034219" y="2989023"/>
              <a:ext cx="65685" cy="92252"/>
              <a:chOff x="6041767" y="3313984"/>
              <a:chExt cx="65685" cy="92252"/>
            </a:xfrm>
            <a:solidFill>
              <a:srgbClr val="98C12A"/>
            </a:solidFill>
          </p:grpSpPr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CA2CABC2-8859-C55A-B60B-E557CA21BA86}"/>
                  </a:ext>
                </a:extLst>
              </p:cNvPr>
              <p:cNvSpPr/>
              <p:nvPr/>
            </p:nvSpPr>
            <p:spPr>
              <a:xfrm>
                <a:off x="6041768" y="3359903"/>
                <a:ext cx="65684" cy="430"/>
              </a:xfrm>
              <a:custGeom>
                <a:avLst/>
                <a:gdLst>
                  <a:gd name="connsiteX0" fmla="*/ 65684 w 65684"/>
                  <a:gd name="connsiteY0" fmla="*/ 430 h 430"/>
                  <a:gd name="connsiteX1" fmla="*/ 32841 w 65684"/>
                  <a:gd name="connsiteY1" fmla="*/ 0 h 430"/>
                  <a:gd name="connsiteX2" fmla="*/ 0 w 65684"/>
                  <a:gd name="connsiteY2" fmla="*/ 430 h 430"/>
                  <a:gd name="connsiteX3" fmla="*/ 65684 w 65684"/>
                  <a:gd name="connsiteY3" fmla="*/ 430 h 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684" h="430">
                    <a:moveTo>
                      <a:pt x="65684" y="430"/>
                    </a:moveTo>
                    <a:cubicBezTo>
                      <a:pt x="54761" y="430"/>
                      <a:pt x="43809" y="256"/>
                      <a:pt x="32841" y="0"/>
                    </a:cubicBezTo>
                    <a:cubicBezTo>
                      <a:pt x="21877" y="254"/>
                      <a:pt x="10921" y="430"/>
                      <a:pt x="0" y="430"/>
                    </a:cubicBezTo>
                    <a:lnTo>
                      <a:pt x="65684" y="430"/>
                    </a:lnTo>
                    <a:close/>
                  </a:path>
                </a:pathLst>
              </a:custGeom>
              <a:solidFill>
                <a:srgbClr val="98C12A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AD3DDCFE-64FA-095F-07AE-4C0307D1CB93}"/>
                  </a:ext>
                </a:extLst>
              </p:cNvPr>
              <p:cNvSpPr/>
              <p:nvPr/>
            </p:nvSpPr>
            <p:spPr>
              <a:xfrm>
                <a:off x="6041767" y="3313984"/>
                <a:ext cx="65685" cy="92252"/>
              </a:xfrm>
              <a:custGeom>
                <a:avLst/>
                <a:gdLst>
                  <a:gd name="connsiteX0" fmla="*/ 65686 w 65685"/>
                  <a:gd name="connsiteY0" fmla="*/ 92252 h 92252"/>
                  <a:gd name="connsiteX1" fmla="*/ 0 w 65685"/>
                  <a:gd name="connsiteY1" fmla="*/ 92252 h 92252"/>
                  <a:gd name="connsiteX2" fmla="*/ 0 w 65685"/>
                  <a:gd name="connsiteY2" fmla="*/ 447 h 92252"/>
                  <a:gd name="connsiteX3" fmla="*/ 31782 w 65685"/>
                  <a:gd name="connsiteY3" fmla="*/ 29 h 92252"/>
                  <a:gd name="connsiteX4" fmla="*/ 32843 w 65685"/>
                  <a:gd name="connsiteY4" fmla="*/ 0 h 92252"/>
                  <a:gd name="connsiteX5" fmla="*/ 33904 w 65685"/>
                  <a:gd name="connsiteY5" fmla="*/ 29 h 92252"/>
                  <a:gd name="connsiteX6" fmla="*/ 65686 w 65685"/>
                  <a:gd name="connsiteY6" fmla="*/ 447 h 92252"/>
                  <a:gd name="connsiteX7" fmla="*/ 65686 w 65685"/>
                  <a:gd name="connsiteY7" fmla="*/ 92252 h 92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85" h="92252">
                    <a:moveTo>
                      <a:pt x="65686" y="92252"/>
                    </a:moveTo>
                    <a:lnTo>
                      <a:pt x="0" y="92252"/>
                    </a:lnTo>
                    <a:lnTo>
                      <a:pt x="0" y="447"/>
                    </a:lnTo>
                    <a:cubicBezTo>
                      <a:pt x="10572" y="447"/>
                      <a:pt x="21165" y="276"/>
                      <a:pt x="31782" y="29"/>
                    </a:cubicBezTo>
                    <a:lnTo>
                      <a:pt x="32843" y="0"/>
                    </a:lnTo>
                    <a:lnTo>
                      <a:pt x="33904" y="29"/>
                    </a:lnTo>
                    <a:cubicBezTo>
                      <a:pt x="44520" y="276"/>
                      <a:pt x="55114" y="447"/>
                      <a:pt x="65686" y="447"/>
                    </a:cubicBezTo>
                    <a:lnTo>
                      <a:pt x="65686" y="92252"/>
                    </a:lnTo>
                    <a:close/>
                  </a:path>
                </a:pathLst>
              </a:custGeom>
              <a:solidFill>
                <a:srgbClr val="98C12A"/>
              </a:solidFill>
              <a:ln w="1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A2AFDE70-A487-8857-60D8-C2DEE9B3B242}"/>
                </a:ext>
              </a:extLst>
            </p:cNvPr>
            <p:cNvSpPr/>
            <p:nvPr/>
          </p:nvSpPr>
          <p:spPr>
            <a:xfrm>
              <a:off x="8100878" y="1748906"/>
              <a:ext cx="1932372" cy="1286038"/>
            </a:xfrm>
            <a:custGeom>
              <a:avLst/>
              <a:gdLst>
                <a:gd name="connsiteX0" fmla="*/ 1904941 w 1932372"/>
                <a:gd name="connsiteY0" fmla="*/ 689739 h 1286038"/>
                <a:gd name="connsiteX1" fmla="*/ 1032799 w 1932372"/>
                <a:gd name="connsiteY1" fmla="*/ 1206 h 1286038"/>
                <a:gd name="connsiteX2" fmla="*/ 899574 w 1932372"/>
                <a:gd name="connsiteY2" fmla="*/ 1206 h 1286038"/>
                <a:gd name="connsiteX3" fmla="*/ 27432 w 1932372"/>
                <a:gd name="connsiteY3" fmla="*/ 689739 h 1286038"/>
                <a:gd name="connsiteX4" fmla="*/ 966186 w 1932372"/>
                <a:gd name="connsiteY4" fmla="*/ 1286038 h 1286038"/>
                <a:gd name="connsiteX5" fmla="*/ 1904941 w 1932372"/>
                <a:gd name="connsiteY5" fmla="*/ 689739 h 1286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2372" h="1286038">
                  <a:moveTo>
                    <a:pt x="1904941" y="689739"/>
                  </a:moveTo>
                  <a:cubicBezTo>
                    <a:pt x="1476520" y="-59997"/>
                    <a:pt x="1032799" y="1206"/>
                    <a:pt x="1032799" y="1206"/>
                  </a:cubicBezTo>
                  <a:lnTo>
                    <a:pt x="899574" y="1206"/>
                  </a:lnTo>
                  <a:cubicBezTo>
                    <a:pt x="899574" y="1206"/>
                    <a:pt x="455853" y="-59997"/>
                    <a:pt x="27432" y="689739"/>
                  </a:cubicBezTo>
                  <a:cubicBezTo>
                    <a:pt x="-132749" y="970056"/>
                    <a:pt x="438375" y="1273790"/>
                    <a:pt x="966186" y="1286038"/>
                  </a:cubicBezTo>
                  <a:cubicBezTo>
                    <a:pt x="1493996" y="1273788"/>
                    <a:pt x="2065122" y="970056"/>
                    <a:pt x="1904941" y="689739"/>
                  </a:cubicBezTo>
                  <a:close/>
                </a:path>
              </a:pathLst>
            </a:custGeom>
            <a:solidFill>
              <a:srgbClr val="98C12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5AAEA0A3-5DFF-D6C5-5288-8789DEC9C388}"/>
                </a:ext>
              </a:extLst>
            </p:cNvPr>
            <p:cNvSpPr/>
            <p:nvPr/>
          </p:nvSpPr>
          <p:spPr>
            <a:xfrm>
              <a:off x="8100988" y="1751488"/>
              <a:ext cx="1932150" cy="1275804"/>
            </a:xfrm>
            <a:custGeom>
              <a:avLst/>
              <a:gdLst>
                <a:gd name="connsiteX0" fmla="*/ 112487 w 1932150"/>
                <a:gd name="connsiteY0" fmla="*/ 454181 h 1275804"/>
                <a:gd name="connsiteX1" fmla="*/ 49543 w 1932150"/>
                <a:gd name="connsiteY1" fmla="*/ 750600 h 1275804"/>
                <a:gd name="connsiteX2" fmla="*/ 59321 w 1932150"/>
                <a:gd name="connsiteY2" fmla="*/ 791304 h 1275804"/>
                <a:gd name="connsiteX3" fmla="*/ 12812 w 1932150"/>
                <a:gd name="connsiteY3" fmla="*/ 710196 h 1275804"/>
                <a:gd name="connsiteX4" fmla="*/ 966074 w 1932150"/>
                <a:gd name="connsiteY4" fmla="*/ 1275804 h 1275804"/>
                <a:gd name="connsiteX5" fmla="*/ 1919339 w 1932150"/>
                <a:gd name="connsiteY5" fmla="*/ 710196 h 1275804"/>
                <a:gd name="connsiteX6" fmla="*/ 966074 w 1932150"/>
                <a:gd name="connsiteY6" fmla="*/ 1138097 h 1275804"/>
                <a:gd name="connsiteX7" fmla="*/ 998917 w 1932150"/>
                <a:gd name="connsiteY7" fmla="*/ 1138526 h 1275804"/>
                <a:gd name="connsiteX8" fmla="*/ 933232 w 1932150"/>
                <a:gd name="connsiteY8" fmla="*/ 1138526 h 1275804"/>
                <a:gd name="connsiteX9" fmla="*/ 966074 w 1932150"/>
                <a:gd name="connsiteY9" fmla="*/ 1138097 h 1275804"/>
                <a:gd name="connsiteX10" fmla="*/ 721800 w 1932150"/>
                <a:gd name="connsiteY10" fmla="*/ 1112752 h 1275804"/>
                <a:gd name="connsiteX11" fmla="*/ 478941 w 1932150"/>
                <a:gd name="connsiteY11" fmla="*/ 649393 h 1275804"/>
                <a:gd name="connsiteX12" fmla="*/ 1136624 w 1932150"/>
                <a:gd name="connsiteY12" fmla="*/ 82776 h 1275804"/>
                <a:gd name="connsiteX13" fmla="*/ 620223 w 1932150"/>
                <a:gd name="connsiteY13" fmla="*/ 76081 h 1275804"/>
                <a:gd name="connsiteX14" fmla="*/ 631074 w 1932150"/>
                <a:gd name="connsiteY14" fmla="*/ 58478 h 1275804"/>
                <a:gd name="connsiteX15" fmla="*/ 112487 w 1932150"/>
                <a:gd name="connsiteY15" fmla="*/ 454181 h 127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32150" h="1275804">
                  <a:moveTo>
                    <a:pt x="112487" y="454181"/>
                  </a:moveTo>
                  <a:cubicBezTo>
                    <a:pt x="55563" y="551436"/>
                    <a:pt x="32155" y="652108"/>
                    <a:pt x="49543" y="750600"/>
                  </a:cubicBezTo>
                  <a:cubicBezTo>
                    <a:pt x="51983" y="764425"/>
                    <a:pt x="55365" y="777960"/>
                    <a:pt x="59321" y="791304"/>
                  </a:cubicBezTo>
                  <a:cubicBezTo>
                    <a:pt x="38642" y="764863"/>
                    <a:pt x="22870" y="737727"/>
                    <a:pt x="12812" y="710196"/>
                  </a:cubicBezTo>
                  <a:cubicBezTo>
                    <a:pt x="-91226" y="981551"/>
                    <a:pt x="457477" y="1264000"/>
                    <a:pt x="966074" y="1275804"/>
                  </a:cubicBezTo>
                  <a:cubicBezTo>
                    <a:pt x="1474673" y="1264000"/>
                    <a:pt x="2023375" y="981553"/>
                    <a:pt x="1919339" y="710196"/>
                  </a:cubicBezTo>
                  <a:cubicBezTo>
                    <a:pt x="1838332" y="931899"/>
                    <a:pt x="1388374" y="1128299"/>
                    <a:pt x="966074" y="1138097"/>
                  </a:cubicBezTo>
                  <a:cubicBezTo>
                    <a:pt x="977041" y="1138351"/>
                    <a:pt x="987993" y="1138526"/>
                    <a:pt x="998917" y="1138526"/>
                  </a:cubicBezTo>
                  <a:lnTo>
                    <a:pt x="933232" y="1138526"/>
                  </a:lnTo>
                  <a:cubicBezTo>
                    <a:pt x="944154" y="1138526"/>
                    <a:pt x="955109" y="1138351"/>
                    <a:pt x="966074" y="1138097"/>
                  </a:cubicBezTo>
                  <a:cubicBezTo>
                    <a:pt x="884724" y="1136211"/>
                    <a:pt x="802368" y="1127335"/>
                    <a:pt x="721800" y="1112752"/>
                  </a:cubicBezTo>
                  <a:cubicBezTo>
                    <a:pt x="417488" y="985519"/>
                    <a:pt x="417488" y="985519"/>
                    <a:pt x="478941" y="649393"/>
                  </a:cubicBezTo>
                  <a:cubicBezTo>
                    <a:pt x="478941" y="649393"/>
                    <a:pt x="677600" y="21574"/>
                    <a:pt x="1136624" y="82776"/>
                  </a:cubicBezTo>
                  <a:cubicBezTo>
                    <a:pt x="1136624" y="82776"/>
                    <a:pt x="1006567" y="-98923"/>
                    <a:pt x="620223" y="76081"/>
                  </a:cubicBezTo>
                  <a:cubicBezTo>
                    <a:pt x="233879" y="251085"/>
                    <a:pt x="631074" y="58478"/>
                    <a:pt x="631074" y="58478"/>
                  </a:cubicBezTo>
                  <a:lnTo>
                    <a:pt x="112487" y="454181"/>
                  </a:lnTo>
                  <a:close/>
                </a:path>
              </a:pathLst>
            </a:custGeom>
            <a:solidFill>
              <a:srgbClr val="404040">
                <a:alpha val="9000"/>
              </a:srgbClr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CFA4659-35DE-CC66-192A-37655F71623E}"/>
                </a:ext>
              </a:extLst>
            </p:cNvPr>
            <p:cNvSpPr/>
            <p:nvPr/>
          </p:nvSpPr>
          <p:spPr>
            <a:xfrm>
              <a:off x="8265476" y="2383127"/>
              <a:ext cx="320948" cy="234656"/>
            </a:xfrm>
            <a:custGeom>
              <a:avLst/>
              <a:gdLst>
                <a:gd name="connsiteX0" fmla="*/ 315194 w 320948"/>
                <a:gd name="connsiteY0" fmla="*/ 169969 h 234656"/>
                <a:gd name="connsiteX1" fmla="*/ 317778 w 320948"/>
                <a:gd name="connsiteY1" fmla="*/ 163421 h 234656"/>
                <a:gd name="connsiteX2" fmla="*/ 249784 w 320948"/>
                <a:gd name="connsiteY2" fmla="*/ 38412 h 234656"/>
                <a:gd name="connsiteX3" fmla="*/ 131441 w 320948"/>
                <a:gd name="connsiteY3" fmla="*/ 3633 h 234656"/>
                <a:gd name="connsiteX4" fmla="*/ 3671 w 320948"/>
                <a:gd name="connsiteY4" fmla="*/ 73125 h 234656"/>
                <a:gd name="connsiteX5" fmla="*/ 73038 w 320948"/>
                <a:gd name="connsiteY5" fmla="*/ 200880 h 234656"/>
                <a:gd name="connsiteX6" fmla="*/ 222770 w 320948"/>
                <a:gd name="connsiteY6" fmla="*/ 233983 h 234656"/>
                <a:gd name="connsiteX7" fmla="*/ 287099 w 320948"/>
                <a:gd name="connsiteY7" fmla="*/ 210750 h 234656"/>
                <a:gd name="connsiteX8" fmla="*/ 315071 w 320948"/>
                <a:gd name="connsiteY8" fmla="*/ 171021 h 234656"/>
                <a:gd name="connsiteX9" fmla="*/ 315194 w 320948"/>
                <a:gd name="connsiteY9" fmla="*/ 169969 h 23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948" h="234656">
                  <a:moveTo>
                    <a:pt x="315194" y="169969"/>
                  </a:moveTo>
                  <a:cubicBezTo>
                    <a:pt x="315955" y="167666"/>
                    <a:pt x="317185" y="165737"/>
                    <a:pt x="317778" y="163421"/>
                  </a:cubicBezTo>
                  <a:cubicBezTo>
                    <a:pt x="330516" y="111468"/>
                    <a:pt x="304273" y="53018"/>
                    <a:pt x="249784" y="38412"/>
                  </a:cubicBezTo>
                  <a:cubicBezTo>
                    <a:pt x="210346" y="26746"/>
                    <a:pt x="171077" y="14681"/>
                    <a:pt x="131441" y="3633"/>
                  </a:cubicBezTo>
                  <a:cubicBezTo>
                    <a:pt x="79735" y="-10714"/>
                    <a:pt x="17231" y="18450"/>
                    <a:pt x="3671" y="73125"/>
                  </a:cubicBezTo>
                  <a:cubicBezTo>
                    <a:pt x="-11117" y="132884"/>
                    <a:pt x="20125" y="177653"/>
                    <a:pt x="73038" y="200880"/>
                  </a:cubicBezTo>
                  <a:cubicBezTo>
                    <a:pt x="115506" y="219425"/>
                    <a:pt x="172824" y="238509"/>
                    <a:pt x="222770" y="233983"/>
                  </a:cubicBezTo>
                  <a:cubicBezTo>
                    <a:pt x="246187" y="233127"/>
                    <a:pt x="269290" y="225330"/>
                    <a:pt x="287099" y="210750"/>
                  </a:cubicBezTo>
                  <a:cubicBezTo>
                    <a:pt x="300084" y="201215"/>
                    <a:pt x="309769" y="188825"/>
                    <a:pt x="315071" y="171021"/>
                  </a:cubicBezTo>
                  <a:cubicBezTo>
                    <a:pt x="315170" y="170656"/>
                    <a:pt x="315084" y="170339"/>
                    <a:pt x="315194" y="169969"/>
                  </a:cubicBezTo>
                </a:path>
              </a:pathLst>
            </a:custGeom>
            <a:solidFill>
              <a:srgbClr val="EC7983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79043C4-1E1B-65C5-912E-FE706B18CEF4}"/>
                </a:ext>
              </a:extLst>
            </p:cNvPr>
            <p:cNvSpPr/>
            <p:nvPr/>
          </p:nvSpPr>
          <p:spPr>
            <a:xfrm>
              <a:off x="9627241" y="2383127"/>
              <a:ext cx="320948" cy="234656"/>
            </a:xfrm>
            <a:custGeom>
              <a:avLst/>
              <a:gdLst>
                <a:gd name="connsiteX0" fmla="*/ 5754 w 320948"/>
                <a:gd name="connsiteY0" fmla="*/ 169969 h 234656"/>
                <a:gd name="connsiteX1" fmla="*/ 3171 w 320948"/>
                <a:gd name="connsiteY1" fmla="*/ 163421 h 234656"/>
                <a:gd name="connsiteX2" fmla="*/ 71164 w 320948"/>
                <a:gd name="connsiteY2" fmla="*/ 38412 h 234656"/>
                <a:gd name="connsiteX3" fmla="*/ 189508 w 320948"/>
                <a:gd name="connsiteY3" fmla="*/ 3633 h 234656"/>
                <a:gd name="connsiteX4" fmla="*/ 317277 w 320948"/>
                <a:gd name="connsiteY4" fmla="*/ 73125 h 234656"/>
                <a:gd name="connsiteX5" fmla="*/ 247910 w 320948"/>
                <a:gd name="connsiteY5" fmla="*/ 200880 h 234656"/>
                <a:gd name="connsiteX6" fmla="*/ 98178 w 320948"/>
                <a:gd name="connsiteY6" fmla="*/ 233983 h 234656"/>
                <a:gd name="connsiteX7" fmla="*/ 33850 w 320948"/>
                <a:gd name="connsiteY7" fmla="*/ 210750 h 234656"/>
                <a:gd name="connsiteX8" fmla="*/ 5878 w 320948"/>
                <a:gd name="connsiteY8" fmla="*/ 171021 h 234656"/>
                <a:gd name="connsiteX9" fmla="*/ 5754 w 320948"/>
                <a:gd name="connsiteY9" fmla="*/ 169969 h 23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948" h="234656">
                  <a:moveTo>
                    <a:pt x="5754" y="169969"/>
                  </a:moveTo>
                  <a:cubicBezTo>
                    <a:pt x="4993" y="167666"/>
                    <a:pt x="3764" y="165737"/>
                    <a:pt x="3171" y="163421"/>
                  </a:cubicBezTo>
                  <a:cubicBezTo>
                    <a:pt x="-9568" y="111468"/>
                    <a:pt x="16676" y="53018"/>
                    <a:pt x="71164" y="38412"/>
                  </a:cubicBezTo>
                  <a:cubicBezTo>
                    <a:pt x="110603" y="26746"/>
                    <a:pt x="149872" y="14681"/>
                    <a:pt x="189508" y="3633"/>
                  </a:cubicBezTo>
                  <a:cubicBezTo>
                    <a:pt x="241214" y="-10714"/>
                    <a:pt x="303717" y="18450"/>
                    <a:pt x="317277" y="73125"/>
                  </a:cubicBezTo>
                  <a:cubicBezTo>
                    <a:pt x="332065" y="132884"/>
                    <a:pt x="300823" y="177653"/>
                    <a:pt x="247910" y="200880"/>
                  </a:cubicBezTo>
                  <a:cubicBezTo>
                    <a:pt x="205442" y="219425"/>
                    <a:pt x="148124" y="238509"/>
                    <a:pt x="98178" y="233983"/>
                  </a:cubicBezTo>
                  <a:cubicBezTo>
                    <a:pt x="74761" y="233127"/>
                    <a:pt x="51657" y="225330"/>
                    <a:pt x="33850" y="210750"/>
                  </a:cubicBezTo>
                  <a:cubicBezTo>
                    <a:pt x="20864" y="201215"/>
                    <a:pt x="11179" y="188825"/>
                    <a:pt x="5878" y="171021"/>
                  </a:cubicBezTo>
                  <a:cubicBezTo>
                    <a:pt x="5778" y="170656"/>
                    <a:pt x="5864" y="170339"/>
                    <a:pt x="5754" y="169969"/>
                  </a:cubicBezTo>
                </a:path>
              </a:pathLst>
            </a:custGeom>
            <a:solidFill>
              <a:srgbClr val="EC7983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2" name="图形 4">
              <a:extLst>
                <a:ext uri="{FF2B5EF4-FFF2-40B4-BE49-F238E27FC236}">
                  <a16:creationId xmlns:a16="http://schemas.microsoft.com/office/drawing/2014/main" id="{0C9154DC-BFB1-87A1-0BC2-DF86A132CD44}"/>
                </a:ext>
              </a:extLst>
            </p:cNvPr>
            <p:cNvGrpSpPr/>
            <p:nvPr/>
          </p:nvGrpSpPr>
          <p:grpSpPr>
            <a:xfrm>
              <a:off x="8316328" y="2441153"/>
              <a:ext cx="170141" cy="122254"/>
              <a:chOff x="5323876" y="2766114"/>
              <a:chExt cx="170141" cy="122254"/>
            </a:xfrm>
            <a:noFill/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6CDF4A31-1C32-1E62-BC6D-40749EF37627}"/>
                  </a:ext>
                </a:extLst>
              </p:cNvPr>
              <p:cNvSpPr/>
              <p:nvPr/>
            </p:nvSpPr>
            <p:spPr>
              <a:xfrm>
                <a:off x="5323876" y="2766114"/>
                <a:ext cx="41432" cy="50390"/>
              </a:xfrm>
              <a:custGeom>
                <a:avLst/>
                <a:gdLst>
                  <a:gd name="connsiteX0" fmla="*/ 0 w 41432"/>
                  <a:gd name="connsiteY0" fmla="*/ 50391 h 50390"/>
                  <a:gd name="connsiteX1" fmla="*/ 41433 w 41432"/>
                  <a:gd name="connsiteY1" fmla="*/ 0 h 5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432" h="50390">
                    <a:moveTo>
                      <a:pt x="0" y="50391"/>
                    </a:moveTo>
                    <a:cubicBezTo>
                      <a:pt x="14971" y="34593"/>
                      <a:pt x="28828" y="17742"/>
                      <a:pt x="41433" y="0"/>
                    </a:cubicBezTo>
                  </a:path>
                </a:pathLst>
              </a:custGeom>
              <a:noFill/>
              <a:ln w="30601" cap="flat">
                <a:solidFill>
                  <a:srgbClr val="FFFDF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D36FD1F6-47E3-8922-44FC-6A1B9B65B7AB}"/>
                  </a:ext>
                </a:extLst>
              </p:cNvPr>
              <p:cNvSpPr/>
              <p:nvPr/>
            </p:nvSpPr>
            <p:spPr>
              <a:xfrm>
                <a:off x="5357472" y="2782367"/>
                <a:ext cx="60041" cy="75398"/>
              </a:xfrm>
              <a:custGeom>
                <a:avLst/>
                <a:gdLst>
                  <a:gd name="connsiteX0" fmla="*/ 60042 w 60041"/>
                  <a:gd name="connsiteY0" fmla="*/ 0 h 75398"/>
                  <a:gd name="connsiteX1" fmla="*/ 0 w 60041"/>
                  <a:gd name="connsiteY1" fmla="*/ 75399 h 7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041" h="75398">
                    <a:moveTo>
                      <a:pt x="60042" y="0"/>
                    </a:moveTo>
                    <a:cubicBezTo>
                      <a:pt x="40029" y="25133"/>
                      <a:pt x="20013" y="50266"/>
                      <a:pt x="0" y="75399"/>
                    </a:cubicBezTo>
                  </a:path>
                </a:pathLst>
              </a:custGeom>
              <a:noFill/>
              <a:ln w="30601" cap="flat">
                <a:solidFill>
                  <a:srgbClr val="FFFDF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862DCCAF-19FC-ABED-112C-055CD804321C}"/>
                  </a:ext>
                </a:extLst>
              </p:cNvPr>
              <p:cNvSpPr/>
              <p:nvPr/>
            </p:nvSpPr>
            <p:spPr>
              <a:xfrm>
                <a:off x="5433976" y="2812969"/>
                <a:ext cx="60041" cy="75398"/>
              </a:xfrm>
              <a:custGeom>
                <a:avLst/>
                <a:gdLst>
                  <a:gd name="connsiteX0" fmla="*/ 60042 w 60041"/>
                  <a:gd name="connsiteY0" fmla="*/ 0 h 75398"/>
                  <a:gd name="connsiteX1" fmla="*/ 0 w 60041"/>
                  <a:gd name="connsiteY1" fmla="*/ 75399 h 7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041" h="75398">
                    <a:moveTo>
                      <a:pt x="60042" y="0"/>
                    </a:moveTo>
                    <a:cubicBezTo>
                      <a:pt x="40028" y="25133"/>
                      <a:pt x="20013" y="50266"/>
                      <a:pt x="0" y="75399"/>
                    </a:cubicBezTo>
                  </a:path>
                </a:pathLst>
              </a:custGeom>
              <a:noFill/>
              <a:ln w="30601" cap="flat">
                <a:solidFill>
                  <a:srgbClr val="FFFDF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3" name="图形 4">
              <a:extLst>
                <a:ext uri="{FF2B5EF4-FFF2-40B4-BE49-F238E27FC236}">
                  <a16:creationId xmlns:a16="http://schemas.microsoft.com/office/drawing/2014/main" id="{81B7C2C2-A5DE-6D15-9DFB-50FC25519B45}"/>
                </a:ext>
              </a:extLst>
            </p:cNvPr>
            <p:cNvGrpSpPr/>
            <p:nvPr/>
          </p:nvGrpSpPr>
          <p:grpSpPr>
            <a:xfrm>
              <a:off x="9739298" y="2425853"/>
              <a:ext cx="170140" cy="122252"/>
              <a:chOff x="6746846" y="2750814"/>
              <a:chExt cx="170140" cy="122252"/>
            </a:xfrm>
            <a:noFill/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A5382088-0950-1602-70E5-358D293AC0F5}"/>
                  </a:ext>
                </a:extLst>
              </p:cNvPr>
              <p:cNvSpPr/>
              <p:nvPr/>
            </p:nvSpPr>
            <p:spPr>
              <a:xfrm>
                <a:off x="6875554" y="2750814"/>
                <a:ext cx="41432" cy="50390"/>
              </a:xfrm>
              <a:custGeom>
                <a:avLst/>
                <a:gdLst>
                  <a:gd name="connsiteX0" fmla="*/ 0 w 41432"/>
                  <a:gd name="connsiteY0" fmla="*/ 0 h 50390"/>
                  <a:gd name="connsiteX1" fmla="*/ 41433 w 41432"/>
                  <a:gd name="connsiteY1" fmla="*/ 50391 h 5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432" h="50390">
                    <a:moveTo>
                      <a:pt x="0" y="0"/>
                    </a:moveTo>
                    <a:cubicBezTo>
                      <a:pt x="12605" y="17741"/>
                      <a:pt x="26461" y="34595"/>
                      <a:pt x="41433" y="50391"/>
                    </a:cubicBezTo>
                  </a:path>
                </a:pathLst>
              </a:custGeom>
              <a:noFill/>
              <a:ln w="30601" cap="flat">
                <a:solidFill>
                  <a:srgbClr val="FFFDF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171852EC-B9B1-B60D-F318-0B446FBBCCC1}"/>
                  </a:ext>
                </a:extLst>
              </p:cNvPr>
              <p:cNvSpPr/>
              <p:nvPr/>
            </p:nvSpPr>
            <p:spPr>
              <a:xfrm>
                <a:off x="6823348" y="2767067"/>
                <a:ext cx="60041" cy="75398"/>
              </a:xfrm>
              <a:custGeom>
                <a:avLst/>
                <a:gdLst>
                  <a:gd name="connsiteX0" fmla="*/ 0 w 60041"/>
                  <a:gd name="connsiteY0" fmla="*/ 0 h 75398"/>
                  <a:gd name="connsiteX1" fmla="*/ 60042 w 60041"/>
                  <a:gd name="connsiteY1" fmla="*/ 75398 h 7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041" h="75398">
                    <a:moveTo>
                      <a:pt x="0" y="0"/>
                    </a:moveTo>
                    <a:cubicBezTo>
                      <a:pt x="20014" y="25133"/>
                      <a:pt x="40029" y="50266"/>
                      <a:pt x="60042" y="75398"/>
                    </a:cubicBezTo>
                  </a:path>
                </a:pathLst>
              </a:custGeom>
              <a:noFill/>
              <a:ln w="30601" cap="flat">
                <a:solidFill>
                  <a:srgbClr val="FFFDF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BB76B280-19E3-061F-5AD2-5E517CB47A9E}"/>
                  </a:ext>
                </a:extLst>
              </p:cNvPr>
              <p:cNvSpPr/>
              <p:nvPr/>
            </p:nvSpPr>
            <p:spPr>
              <a:xfrm>
                <a:off x="6746846" y="2797668"/>
                <a:ext cx="60041" cy="75398"/>
              </a:xfrm>
              <a:custGeom>
                <a:avLst/>
                <a:gdLst>
                  <a:gd name="connsiteX0" fmla="*/ 0 w 60041"/>
                  <a:gd name="connsiteY0" fmla="*/ 0 h 75398"/>
                  <a:gd name="connsiteX1" fmla="*/ 60042 w 60041"/>
                  <a:gd name="connsiteY1" fmla="*/ 75398 h 7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041" h="75398">
                    <a:moveTo>
                      <a:pt x="0" y="0"/>
                    </a:moveTo>
                    <a:cubicBezTo>
                      <a:pt x="20013" y="25133"/>
                      <a:pt x="40028" y="50266"/>
                      <a:pt x="60042" y="75398"/>
                    </a:cubicBezTo>
                  </a:path>
                </a:pathLst>
              </a:custGeom>
              <a:noFill/>
              <a:ln w="30601" cap="flat">
                <a:solidFill>
                  <a:srgbClr val="FFFDF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7315879-3A24-54FA-5CCB-87AF332650AD}"/>
                </a:ext>
              </a:extLst>
            </p:cNvPr>
            <p:cNvSpPr/>
            <p:nvPr/>
          </p:nvSpPr>
          <p:spPr>
            <a:xfrm>
              <a:off x="8054934" y="1702886"/>
              <a:ext cx="2024257" cy="1377970"/>
            </a:xfrm>
            <a:custGeom>
              <a:avLst/>
              <a:gdLst>
                <a:gd name="connsiteX0" fmla="*/ 1012128 w 2024257"/>
                <a:gd name="connsiteY0" fmla="*/ 1377971 h 1377970"/>
                <a:gd name="connsiteX1" fmla="*/ 1011067 w 2024257"/>
                <a:gd name="connsiteY1" fmla="*/ 1377942 h 1377970"/>
                <a:gd name="connsiteX2" fmla="*/ 36975 w 2024257"/>
                <a:gd name="connsiteY2" fmla="*/ 965740 h 1377970"/>
                <a:gd name="connsiteX3" fmla="*/ 33524 w 2024257"/>
                <a:gd name="connsiteY3" fmla="*/ 712987 h 1377970"/>
                <a:gd name="connsiteX4" fmla="*/ 948161 w 2024257"/>
                <a:gd name="connsiteY4" fmla="*/ 1324 h 1377970"/>
                <a:gd name="connsiteX5" fmla="*/ 1076096 w 2024257"/>
                <a:gd name="connsiteY5" fmla="*/ 1324 h 1377970"/>
                <a:gd name="connsiteX6" fmla="*/ 1990733 w 2024257"/>
                <a:gd name="connsiteY6" fmla="*/ 712987 h 1377970"/>
                <a:gd name="connsiteX7" fmla="*/ 1987282 w 2024257"/>
                <a:gd name="connsiteY7" fmla="*/ 965749 h 1377970"/>
                <a:gd name="connsiteX8" fmla="*/ 1013189 w 2024257"/>
                <a:gd name="connsiteY8" fmla="*/ 1377942 h 1377970"/>
                <a:gd name="connsiteX9" fmla="*/ 1012128 w 2024257"/>
                <a:gd name="connsiteY9" fmla="*/ 1377971 h 1377970"/>
                <a:gd name="connsiteX10" fmla="*/ 923082 w 2024257"/>
                <a:gd name="connsiteY10" fmla="*/ 92067 h 1377970"/>
                <a:gd name="connsiteX11" fmla="*/ 113233 w 2024257"/>
                <a:gd name="connsiteY11" fmla="*/ 758531 h 1377970"/>
                <a:gd name="connsiteX12" fmla="*/ 116909 w 2024257"/>
                <a:gd name="connsiteY12" fmla="*/ 920585 h 1377970"/>
                <a:gd name="connsiteX13" fmla="*/ 1012128 w 2024257"/>
                <a:gd name="connsiteY13" fmla="*/ 1286137 h 1377970"/>
                <a:gd name="connsiteX14" fmla="*/ 1907347 w 2024257"/>
                <a:gd name="connsiteY14" fmla="*/ 920594 h 1377970"/>
                <a:gd name="connsiteX15" fmla="*/ 1911023 w 2024257"/>
                <a:gd name="connsiteY15" fmla="*/ 758531 h 1377970"/>
                <a:gd name="connsiteX16" fmla="*/ 1085008 w 2024257"/>
                <a:gd name="connsiteY16" fmla="*/ 92694 h 1377970"/>
                <a:gd name="connsiteX17" fmla="*/ 1078740 w 2024257"/>
                <a:gd name="connsiteY17" fmla="*/ 93128 h 1377970"/>
                <a:gd name="connsiteX18" fmla="*/ 939248 w 2024257"/>
                <a:gd name="connsiteY18" fmla="*/ 92694 h 1377970"/>
                <a:gd name="connsiteX19" fmla="*/ 923082 w 2024257"/>
                <a:gd name="connsiteY19" fmla="*/ 92067 h 137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24257" h="1377970">
                  <a:moveTo>
                    <a:pt x="1012128" y="1377971"/>
                  </a:moveTo>
                  <a:lnTo>
                    <a:pt x="1011067" y="1377942"/>
                  </a:lnTo>
                  <a:cubicBezTo>
                    <a:pt x="596924" y="1368334"/>
                    <a:pt x="159947" y="1183425"/>
                    <a:pt x="36975" y="965740"/>
                  </a:cubicBezTo>
                  <a:cubicBezTo>
                    <a:pt x="-11124" y="880600"/>
                    <a:pt x="-12319" y="793196"/>
                    <a:pt x="33524" y="712987"/>
                  </a:cubicBezTo>
                  <a:cubicBezTo>
                    <a:pt x="456938" y="-28008"/>
                    <a:pt x="900272" y="-3690"/>
                    <a:pt x="948161" y="1324"/>
                  </a:cubicBezTo>
                  <a:lnTo>
                    <a:pt x="1076096" y="1324"/>
                  </a:lnTo>
                  <a:cubicBezTo>
                    <a:pt x="1123941" y="-3727"/>
                    <a:pt x="1567274" y="-28082"/>
                    <a:pt x="1990733" y="712987"/>
                  </a:cubicBezTo>
                  <a:cubicBezTo>
                    <a:pt x="2036576" y="793196"/>
                    <a:pt x="2035381" y="880600"/>
                    <a:pt x="1987282" y="965749"/>
                  </a:cubicBezTo>
                  <a:cubicBezTo>
                    <a:pt x="1864308" y="1183425"/>
                    <a:pt x="1427333" y="1368334"/>
                    <a:pt x="1013189" y="1377942"/>
                  </a:cubicBezTo>
                  <a:lnTo>
                    <a:pt x="1012128" y="1377971"/>
                  </a:lnTo>
                  <a:close/>
                  <a:moveTo>
                    <a:pt x="923082" y="92067"/>
                  </a:moveTo>
                  <a:cubicBezTo>
                    <a:pt x="842387" y="92067"/>
                    <a:pt x="473130" y="128713"/>
                    <a:pt x="113233" y="758531"/>
                  </a:cubicBezTo>
                  <a:cubicBezTo>
                    <a:pt x="83498" y="810566"/>
                    <a:pt x="84700" y="863573"/>
                    <a:pt x="116909" y="920585"/>
                  </a:cubicBezTo>
                  <a:cubicBezTo>
                    <a:pt x="223789" y="1109791"/>
                    <a:pt x="633563" y="1277067"/>
                    <a:pt x="1012128" y="1286137"/>
                  </a:cubicBezTo>
                  <a:cubicBezTo>
                    <a:pt x="1390694" y="1277067"/>
                    <a:pt x="1800467" y="1109791"/>
                    <a:pt x="1907347" y="920594"/>
                  </a:cubicBezTo>
                  <a:cubicBezTo>
                    <a:pt x="1939556" y="863575"/>
                    <a:pt x="1940758" y="810568"/>
                    <a:pt x="1911023" y="758531"/>
                  </a:cubicBezTo>
                  <a:cubicBezTo>
                    <a:pt x="1502722" y="44006"/>
                    <a:pt x="1089176" y="92105"/>
                    <a:pt x="1085008" y="92694"/>
                  </a:cubicBezTo>
                  <a:lnTo>
                    <a:pt x="1078740" y="93128"/>
                  </a:lnTo>
                  <a:lnTo>
                    <a:pt x="939248" y="92694"/>
                  </a:lnTo>
                  <a:cubicBezTo>
                    <a:pt x="938816" y="92641"/>
                    <a:pt x="933227" y="92067"/>
                    <a:pt x="923082" y="92067"/>
                  </a:cubicBezTo>
                  <a:close/>
                </a:path>
              </a:pathLst>
            </a:custGeom>
            <a:solidFill>
              <a:srgbClr val="98C12A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66DCB70-8264-1E31-6732-963803495C1F}"/>
                </a:ext>
              </a:extLst>
            </p:cNvPr>
            <p:cNvSpPr/>
            <p:nvPr/>
          </p:nvSpPr>
          <p:spPr>
            <a:xfrm>
              <a:off x="9581879" y="1719509"/>
              <a:ext cx="428419" cy="428419"/>
            </a:xfrm>
            <a:custGeom>
              <a:avLst/>
              <a:gdLst>
                <a:gd name="connsiteX0" fmla="*/ 428419 w 428419"/>
                <a:gd name="connsiteY0" fmla="*/ 214210 h 428419"/>
                <a:gd name="connsiteX1" fmla="*/ 214210 w 428419"/>
                <a:gd name="connsiteY1" fmla="*/ 428419 h 428419"/>
                <a:gd name="connsiteX2" fmla="*/ 0 w 428419"/>
                <a:gd name="connsiteY2" fmla="*/ 214210 h 428419"/>
                <a:gd name="connsiteX3" fmla="*/ 214210 w 428419"/>
                <a:gd name="connsiteY3" fmla="*/ 0 h 428419"/>
                <a:gd name="connsiteX4" fmla="*/ 428419 w 428419"/>
                <a:gd name="connsiteY4" fmla="*/ 214210 h 42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419" h="428419">
                  <a:moveTo>
                    <a:pt x="428419" y="214210"/>
                  </a:moveTo>
                  <a:cubicBezTo>
                    <a:pt x="428419" y="332514"/>
                    <a:pt x="332514" y="428419"/>
                    <a:pt x="214210" y="428419"/>
                  </a:cubicBezTo>
                  <a:cubicBezTo>
                    <a:pt x="95905" y="428419"/>
                    <a:pt x="0" y="332514"/>
                    <a:pt x="0" y="214210"/>
                  </a:cubicBezTo>
                  <a:cubicBezTo>
                    <a:pt x="0" y="95905"/>
                    <a:pt x="95905" y="0"/>
                    <a:pt x="214210" y="0"/>
                  </a:cubicBezTo>
                  <a:cubicBezTo>
                    <a:pt x="332514" y="0"/>
                    <a:pt x="428419" y="95905"/>
                    <a:pt x="428419" y="214210"/>
                  </a:cubicBezTo>
                  <a:close/>
                </a:path>
              </a:pathLst>
            </a:custGeom>
            <a:solidFill>
              <a:srgbClr val="FFF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35B9B26-99D2-7327-3200-29E3EF98C867}"/>
                </a:ext>
              </a:extLst>
            </p:cNvPr>
            <p:cNvSpPr/>
            <p:nvPr/>
          </p:nvSpPr>
          <p:spPr>
            <a:xfrm>
              <a:off x="8143609" y="1719509"/>
              <a:ext cx="428419" cy="428419"/>
            </a:xfrm>
            <a:custGeom>
              <a:avLst/>
              <a:gdLst>
                <a:gd name="connsiteX0" fmla="*/ 428419 w 428419"/>
                <a:gd name="connsiteY0" fmla="*/ 214210 h 428419"/>
                <a:gd name="connsiteX1" fmla="*/ 214210 w 428419"/>
                <a:gd name="connsiteY1" fmla="*/ 428419 h 428419"/>
                <a:gd name="connsiteX2" fmla="*/ 0 w 428419"/>
                <a:gd name="connsiteY2" fmla="*/ 214210 h 428419"/>
                <a:gd name="connsiteX3" fmla="*/ 214210 w 428419"/>
                <a:gd name="connsiteY3" fmla="*/ 0 h 428419"/>
                <a:gd name="connsiteX4" fmla="*/ 428419 w 428419"/>
                <a:gd name="connsiteY4" fmla="*/ 214210 h 428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419" h="428419">
                  <a:moveTo>
                    <a:pt x="428419" y="214210"/>
                  </a:moveTo>
                  <a:cubicBezTo>
                    <a:pt x="428419" y="332514"/>
                    <a:pt x="332514" y="428419"/>
                    <a:pt x="214210" y="428419"/>
                  </a:cubicBezTo>
                  <a:cubicBezTo>
                    <a:pt x="95905" y="428419"/>
                    <a:pt x="0" y="332514"/>
                    <a:pt x="0" y="214210"/>
                  </a:cubicBezTo>
                  <a:cubicBezTo>
                    <a:pt x="0" y="95905"/>
                    <a:pt x="95905" y="0"/>
                    <a:pt x="214210" y="0"/>
                  </a:cubicBezTo>
                  <a:cubicBezTo>
                    <a:pt x="332514" y="0"/>
                    <a:pt x="428419" y="95905"/>
                    <a:pt x="428419" y="214210"/>
                  </a:cubicBezTo>
                  <a:close/>
                </a:path>
              </a:pathLst>
            </a:custGeom>
            <a:solidFill>
              <a:srgbClr val="FFF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05BE823-19FB-7A3F-89C3-0334D476FC88}"/>
                </a:ext>
              </a:extLst>
            </p:cNvPr>
            <p:cNvSpPr/>
            <p:nvPr/>
          </p:nvSpPr>
          <p:spPr>
            <a:xfrm>
              <a:off x="8131659" y="1868820"/>
              <a:ext cx="453815" cy="279127"/>
            </a:xfrm>
            <a:custGeom>
              <a:avLst/>
              <a:gdLst>
                <a:gd name="connsiteX0" fmla="*/ 405447 w 453815"/>
                <a:gd name="connsiteY0" fmla="*/ 135082 h 279127"/>
                <a:gd name="connsiteX1" fmla="*/ 88849 w 453815"/>
                <a:gd name="connsiteY1" fmla="*/ 187743 h 279127"/>
                <a:gd name="connsiteX2" fmla="*/ 0 w 453815"/>
                <a:gd name="connsiteY2" fmla="*/ 55306 h 279127"/>
                <a:gd name="connsiteX3" fmla="*/ 94927 w 453815"/>
                <a:gd name="connsiteY3" fmla="*/ 236834 h 279127"/>
                <a:gd name="connsiteX4" fmla="*/ 411525 w 453815"/>
                <a:gd name="connsiteY4" fmla="*/ 184173 h 279127"/>
                <a:gd name="connsiteX5" fmla="*/ 447711 w 453815"/>
                <a:gd name="connsiteY5" fmla="*/ 0 h 279127"/>
                <a:gd name="connsiteX6" fmla="*/ 405447 w 453815"/>
                <a:gd name="connsiteY6" fmla="*/ 135082 h 279127"/>
                <a:gd name="connsiteX7" fmla="*/ 405447 w 453815"/>
                <a:gd name="connsiteY7" fmla="*/ 135082 h 279127"/>
                <a:gd name="connsiteX8" fmla="*/ 405447 w 453815"/>
                <a:gd name="connsiteY8" fmla="*/ 135082 h 279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815" h="279127">
                  <a:moveTo>
                    <a:pt x="405447" y="135082"/>
                  </a:moveTo>
                  <a:cubicBezTo>
                    <a:pt x="332609" y="236985"/>
                    <a:pt x="190743" y="260575"/>
                    <a:pt x="88849" y="187743"/>
                  </a:cubicBezTo>
                  <a:cubicBezTo>
                    <a:pt x="42360" y="154514"/>
                    <a:pt x="12171" y="106921"/>
                    <a:pt x="0" y="55306"/>
                  </a:cubicBezTo>
                  <a:cubicBezTo>
                    <a:pt x="1023" y="124963"/>
                    <a:pt x="33961" y="193257"/>
                    <a:pt x="94927" y="236834"/>
                  </a:cubicBezTo>
                  <a:cubicBezTo>
                    <a:pt x="196830" y="309671"/>
                    <a:pt x="338687" y="286076"/>
                    <a:pt x="411525" y="184173"/>
                  </a:cubicBezTo>
                  <a:cubicBezTo>
                    <a:pt x="451133" y="128761"/>
                    <a:pt x="462222" y="61525"/>
                    <a:pt x="447711" y="0"/>
                  </a:cubicBezTo>
                  <a:cubicBezTo>
                    <a:pt x="448402" y="46770"/>
                    <a:pt x="434706" y="94148"/>
                    <a:pt x="405447" y="135082"/>
                  </a:cubicBezTo>
                  <a:lnTo>
                    <a:pt x="405447" y="135082"/>
                  </a:lnTo>
                  <a:lnTo>
                    <a:pt x="405447" y="13508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DB14A5CB-A7F0-F7B4-6964-83E95B470FEA}"/>
                </a:ext>
              </a:extLst>
            </p:cNvPr>
            <p:cNvSpPr/>
            <p:nvPr/>
          </p:nvSpPr>
          <p:spPr>
            <a:xfrm>
              <a:off x="9571403" y="1880189"/>
              <a:ext cx="453817" cy="267707"/>
            </a:xfrm>
            <a:custGeom>
              <a:avLst/>
              <a:gdLst>
                <a:gd name="connsiteX0" fmla="*/ 52848 w 453817"/>
                <a:gd name="connsiteY0" fmla="*/ 132733 h 267707"/>
                <a:gd name="connsiteX1" fmla="*/ 371733 w 453817"/>
                <a:gd name="connsiteY1" fmla="*/ 169067 h 267707"/>
                <a:gd name="connsiteX2" fmla="*/ 453664 w 453817"/>
                <a:gd name="connsiteY2" fmla="*/ 32243 h 267707"/>
                <a:gd name="connsiteX3" fmla="*/ 368184 w 453817"/>
                <a:gd name="connsiteY3" fmla="*/ 218405 h 267707"/>
                <a:gd name="connsiteX4" fmla="*/ 49299 w 453817"/>
                <a:gd name="connsiteY4" fmla="*/ 182071 h 267707"/>
                <a:gd name="connsiteX5" fmla="*/ 3704 w 453817"/>
                <a:gd name="connsiteY5" fmla="*/ 0 h 267707"/>
                <a:gd name="connsiteX6" fmla="*/ 52848 w 453817"/>
                <a:gd name="connsiteY6" fmla="*/ 132733 h 267707"/>
                <a:gd name="connsiteX7" fmla="*/ 52848 w 453817"/>
                <a:gd name="connsiteY7" fmla="*/ 132733 h 267707"/>
                <a:gd name="connsiteX8" fmla="*/ 52848 w 453817"/>
                <a:gd name="connsiteY8" fmla="*/ 132733 h 267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3817" h="267707">
                  <a:moveTo>
                    <a:pt x="52848" y="132733"/>
                  </a:moveTo>
                  <a:cubicBezTo>
                    <a:pt x="130822" y="230761"/>
                    <a:pt x="273714" y="247035"/>
                    <a:pt x="371733" y="169067"/>
                  </a:cubicBezTo>
                  <a:cubicBezTo>
                    <a:pt x="416454" y="133494"/>
                    <a:pt x="444159" y="84415"/>
                    <a:pt x="453664" y="32243"/>
                  </a:cubicBezTo>
                  <a:cubicBezTo>
                    <a:pt x="456219" y="101860"/>
                    <a:pt x="426832" y="171755"/>
                    <a:pt x="368184" y="218405"/>
                  </a:cubicBezTo>
                  <a:cubicBezTo>
                    <a:pt x="270156" y="296379"/>
                    <a:pt x="127275" y="280098"/>
                    <a:pt x="49299" y="182071"/>
                  </a:cubicBezTo>
                  <a:cubicBezTo>
                    <a:pt x="6900" y="128766"/>
                    <a:pt x="-7629" y="62188"/>
                    <a:pt x="3704" y="0"/>
                  </a:cubicBezTo>
                  <a:cubicBezTo>
                    <a:pt x="5415" y="46744"/>
                    <a:pt x="21526" y="93356"/>
                    <a:pt x="52848" y="132733"/>
                  </a:cubicBezTo>
                  <a:lnTo>
                    <a:pt x="52848" y="132733"/>
                  </a:lnTo>
                  <a:lnTo>
                    <a:pt x="52848" y="132733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20163DE-5D03-DEAD-AB30-7E7EC9581DFC}"/>
                </a:ext>
              </a:extLst>
            </p:cNvPr>
            <p:cNvSpPr/>
            <p:nvPr/>
          </p:nvSpPr>
          <p:spPr>
            <a:xfrm rot="21563214">
              <a:off x="9658264" y="1841722"/>
              <a:ext cx="244802" cy="214200"/>
            </a:xfrm>
            <a:custGeom>
              <a:avLst/>
              <a:gdLst>
                <a:gd name="connsiteX0" fmla="*/ 244803 w 244802"/>
                <a:gd name="connsiteY0" fmla="*/ 107100 h 214200"/>
                <a:gd name="connsiteX1" fmla="*/ 122401 w 244802"/>
                <a:gd name="connsiteY1" fmla="*/ 214200 h 214200"/>
                <a:gd name="connsiteX2" fmla="*/ 0 w 244802"/>
                <a:gd name="connsiteY2" fmla="*/ 107100 h 214200"/>
                <a:gd name="connsiteX3" fmla="*/ 122401 w 244802"/>
                <a:gd name="connsiteY3" fmla="*/ 0 h 214200"/>
                <a:gd name="connsiteX4" fmla="*/ 244803 w 244802"/>
                <a:gd name="connsiteY4" fmla="*/ 107100 h 21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802" h="214200">
                  <a:moveTo>
                    <a:pt x="244803" y="107100"/>
                  </a:moveTo>
                  <a:cubicBezTo>
                    <a:pt x="244803" y="166250"/>
                    <a:pt x="190002" y="214200"/>
                    <a:pt x="122401" y="214200"/>
                  </a:cubicBezTo>
                  <a:cubicBezTo>
                    <a:pt x="54801" y="214200"/>
                    <a:pt x="0" y="166250"/>
                    <a:pt x="0" y="107100"/>
                  </a:cubicBezTo>
                  <a:cubicBezTo>
                    <a:pt x="0" y="47950"/>
                    <a:pt x="54801" y="0"/>
                    <a:pt x="122401" y="0"/>
                  </a:cubicBezTo>
                  <a:cubicBezTo>
                    <a:pt x="190002" y="0"/>
                    <a:pt x="244803" y="47950"/>
                    <a:pt x="244803" y="107100"/>
                  </a:cubicBezTo>
                  <a:close/>
                </a:path>
              </a:pathLst>
            </a:custGeom>
            <a:solidFill>
              <a:srgbClr val="000000"/>
            </a:solidFill>
            <a:ln w="211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79331C74-C9CC-828F-1E9A-E9B5797F74A1}"/>
                </a:ext>
              </a:extLst>
            </p:cNvPr>
            <p:cNvSpPr/>
            <p:nvPr/>
          </p:nvSpPr>
          <p:spPr>
            <a:xfrm>
              <a:off x="9764995" y="1872355"/>
              <a:ext cx="61204" cy="61204"/>
            </a:xfrm>
            <a:custGeom>
              <a:avLst/>
              <a:gdLst>
                <a:gd name="connsiteX0" fmla="*/ 61204 w 61204"/>
                <a:gd name="connsiteY0" fmla="*/ 30602 h 61204"/>
                <a:gd name="connsiteX1" fmla="*/ 30602 w 61204"/>
                <a:gd name="connsiteY1" fmla="*/ 61204 h 61204"/>
                <a:gd name="connsiteX2" fmla="*/ 0 w 61204"/>
                <a:gd name="connsiteY2" fmla="*/ 30602 h 61204"/>
                <a:gd name="connsiteX3" fmla="*/ 30602 w 61204"/>
                <a:gd name="connsiteY3" fmla="*/ 0 h 61204"/>
                <a:gd name="connsiteX4" fmla="*/ 61204 w 61204"/>
                <a:gd name="connsiteY4" fmla="*/ 30602 h 6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04" h="61204">
                  <a:moveTo>
                    <a:pt x="61204" y="30602"/>
                  </a:moveTo>
                  <a:cubicBezTo>
                    <a:pt x="61204" y="47503"/>
                    <a:pt x="47503" y="61204"/>
                    <a:pt x="30602" y="61204"/>
                  </a:cubicBezTo>
                  <a:cubicBezTo>
                    <a:pt x="13701" y="61204"/>
                    <a:pt x="0" y="47503"/>
                    <a:pt x="0" y="30602"/>
                  </a:cubicBezTo>
                  <a:cubicBezTo>
                    <a:pt x="0" y="13701"/>
                    <a:pt x="13701" y="0"/>
                    <a:pt x="30602" y="0"/>
                  </a:cubicBezTo>
                  <a:cubicBezTo>
                    <a:pt x="47503" y="0"/>
                    <a:pt x="61204" y="13701"/>
                    <a:pt x="61204" y="30602"/>
                  </a:cubicBezTo>
                  <a:close/>
                </a:path>
              </a:pathLst>
            </a:custGeom>
            <a:solidFill>
              <a:srgbClr val="FFF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829DFF9F-CDAE-BBEA-0F9A-444F199BD4E7}"/>
                </a:ext>
              </a:extLst>
            </p:cNvPr>
            <p:cNvSpPr/>
            <p:nvPr/>
          </p:nvSpPr>
          <p:spPr>
            <a:xfrm rot="21563214">
              <a:off x="8235357" y="1857056"/>
              <a:ext cx="244802" cy="214200"/>
            </a:xfrm>
            <a:custGeom>
              <a:avLst/>
              <a:gdLst>
                <a:gd name="connsiteX0" fmla="*/ 244803 w 244802"/>
                <a:gd name="connsiteY0" fmla="*/ 107100 h 214200"/>
                <a:gd name="connsiteX1" fmla="*/ 122401 w 244802"/>
                <a:gd name="connsiteY1" fmla="*/ 214200 h 214200"/>
                <a:gd name="connsiteX2" fmla="*/ 0 w 244802"/>
                <a:gd name="connsiteY2" fmla="*/ 107100 h 214200"/>
                <a:gd name="connsiteX3" fmla="*/ 122401 w 244802"/>
                <a:gd name="connsiteY3" fmla="*/ 0 h 214200"/>
                <a:gd name="connsiteX4" fmla="*/ 244803 w 244802"/>
                <a:gd name="connsiteY4" fmla="*/ 107100 h 21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4802" h="214200">
                  <a:moveTo>
                    <a:pt x="244803" y="107100"/>
                  </a:moveTo>
                  <a:cubicBezTo>
                    <a:pt x="244803" y="166250"/>
                    <a:pt x="190002" y="214200"/>
                    <a:pt x="122401" y="214200"/>
                  </a:cubicBezTo>
                  <a:cubicBezTo>
                    <a:pt x="54801" y="214200"/>
                    <a:pt x="0" y="166250"/>
                    <a:pt x="0" y="107100"/>
                  </a:cubicBezTo>
                  <a:cubicBezTo>
                    <a:pt x="0" y="47950"/>
                    <a:pt x="54801" y="0"/>
                    <a:pt x="122401" y="0"/>
                  </a:cubicBezTo>
                  <a:cubicBezTo>
                    <a:pt x="190002" y="0"/>
                    <a:pt x="244803" y="47950"/>
                    <a:pt x="244803" y="107100"/>
                  </a:cubicBezTo>
                  <a:close/>
                </a:path>
              </a:pathLst>
            </a:custGeom>
            <a:solidFill>
              <a:srgbClr val="000000"/>
            </a:solidFill>
            <a:ln w="2110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5D1A7515-30C8-0E6F-4695-0AA9ACD1218C}"/>
                </a:ext>
              </a:extLst>
            </p:cNvPr>
            <p:cNvSpPr/>
            <p:nvPr/>
          </p:nvSpPr>
          <p:spPr>
            <a:xfrm>
              <a:off x="8342027" y="1887656"/>
              <a:ext cx="61204" cy="61204"/>
            </a:xfrm>
            <a:custGeom>
              <a:avLst/>
              <a:gdLst>
                <a:gd name="connsiteX0" fmla="*/ 61204 w 61204"/>
                <a:gd name="connsiteY0" fmla="*/ 30602 h 61204"/>
                <a:gd name="connsiteX1" fmla="*/ 30602 w 61204"/>
                <a:gd name="connsiteY1" fmla="*/ 61204 h 61204"/>
                <a:gd name="connsiteX2" fmla="*/ 0 w 61204"/>
                <a:gd name="connsiteY2" fmla="*/ 30602 h 61204"/>
                <a:gd name="connsiteX3" fmla="*/ 30602 w 61204"/>
                <a:gd name="connsiteY3" fmla="*/ 0 h 61204"/>
                <a:gd name="connsiteX4" fmla="*/ 61204 w 61204"/>
                <a:gd name="connsiteY4" fmla="*/ 30602 h 6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04" h="61204">
                  <a:moveTo>
                    <a:pt x="61204" y="30602"/>
                  </a:moveTo>
                  <a:cubicBezTo>
                    <a:pt x="61204" y="47503"/>
                    <a:pt x="47503" y="61204"/>
                    <a:pt x="30602" y="61204"/>
                  </a:cubicBezTo>
                  <a:cubicBezTo>
                    <a:pt x="13701" y="61204"/>
                    <a:pt x="0" y="47503"/>
                    <a:pt x="0" y="30602"/>
                  </a:cubicBezTo>
                  <a:cubicBezTo>
                    <a:pt x="0" y="13701"/>
                    <a:pt x="13701" y="0"/>
                    <a:pt x="30602" y="0"/>
                  </a:cubicBezTo>
                  <a:cubicBezTo>
                    <a:pt x="47503" y="0"/>
                    <a:pt x="61204" y="13701"/>
                    <a:pt x="61204" y="30602"/>
                  </a:cubicBezTo>
                  <a:close/>
                </a:path>
              </a:pathLst>
            </a:custGeom>
            <a:solidFill>
              <a:srgbClr val="FFFFFF"/>
            </a:solidFill>
            <a:ln w="1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3" name="图形 4">
              <a:extLst>
                <a:ext uri="{FF2B5EF4-FFF2-40B4-BE49-F238E27FC236}">
                  <a16:creationId xmlns:a16="http://schemas.microsoft.com/office/drawing/2014/main" id="{E034E520-0E21-7129-E694-1717B956D331}"/>
                </a:ext>
              </a:extLst>
            </p:cNvPr>
            <p:cNvGrpSpPr/>
            <p:nvPr/>
          </p:nvGrpSpPr>
          <p:grpSpPr>
            <a:xfrm>
              <a:off x="8395252" y="2476897"/>
              <a:ext cx="1431437" cy="342565"/>
              <a:chOff x="5402800" y="2801858"/>
              <a:chExt cx="1431437" cy="342565"/>
            </a:xfrm>
            <a:noFill/>
          </p:grpSpPr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0C625EC6-4609-6174-01E7-FD521EE19492}"/>
                  </a:ext>
                </a:extLst>
              </p:cNvPr>
              <p:cNvSpPr/>
              <p:nvPr/>
            </p:nvSpPr>
            <p:spPr>
              <a:xfrm>
                <a:off x="5457854" y="2856912"/>
                <a:ext cx="1321327" cy="287511"/>
              </a:xfrm>
              <a:custGeom>
                <a:avLst/>
                <a:gdLst>
                  <a:gd name="connsiteX0" fmla="*/ 0 w 1321327"/>
                  <a:gd name="connsiteY0" fmla="*/ 0 h 287511"/>
                  <a:gd name="connsiteX1" fmla="*/ 1321327 w 1321327"/>
                  <a:gd name="connsiteY1" fmla="*/ 0 h 287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1327" h="287511">
                    <a:moveTo>
                      <a:pt x="0" y="0"/>
                    </a:moveTo>
                    <a:cubicBezTo>
                      <a:pt x="0" y="0"/>
                      <a:pt x="523025" y="646900"/>
                      <a:pt x="1321327" y="0"/>
                    </a:cubicBezTo>
                  </a:path>
                </a:pathLst>
              </a:custGeom>
              <a:noFill/>
              <a:ln w="41292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5" name="图形 4">
                <a:extLst>
                  <a:ext uri="{FF2B5EF4-FFF2-40B4-BE49-F238E27FC236}">
                    <a16:creationId xmlns:a16="http://schemas.microsoft.com/office/drawing/2014/main" id="{302D4521-6829-9D6D-D44B-EA0B4EFA4AA5}"/>
                  </a:ext>
                </a:extLst>
              </p:cNvPr>
              <p:cNvGrpSpPr/>
              <p:nvPr/>
            </p:nvGrpSpPr>
            <p:grpSpPr>
              <a:xfrm>
                <a:off x="6779183" y="2801858"/>
                <a:ext cx="55054" cy="55054"/>
                <a:chOff x="6779183" y="2801858"/>
                <a:chExt cx="55054" cy="55054"/>
              </a:xfrm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54977F8F-3569-EA86-E19B-3D269108E076}"/>
                    </a:ext>
                  </a:extLst>
                </p:cNvPr>
                <p:cNvSpPr/>
                <p:nvPr/>
              </p:nvSpPr>
              <p:spPr>
                <a:xfrm>
                  <a:off x="6779183" y="2801858"/>
                  <a:ext cx="1714" cy="55054"/>
                </a:xfrm>
                <a:custGeom>
                  <a:avLst/>
                  <a:gdLst>
                    <a:gd name="connsiteX0" fmla="*/ 0 w 1714"/>
                    <a:gd name="connsiteY0" fmla="*/ 55054 h 55054"/>
                    <a:gd name="connsiteX1" fmla="*/ 0 w 1714"/>
                    <a:gd name="connsiteY1" fmla="*/ 0 h 5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14" h="55054">
                      <a:moveTo>
                        <a:pt x="0" y="55054"/>
                      </a:moveTo>
                      <a:lnTo>
                        <a:pt x="0" y="0"/>
                      </a:lnTo>
                    </a:path>
                  </a:pathLst>
                </a:custGeom>
                <a:ln w="4129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BD751AA0-5587-74EA-7B1D-8631386F716C}"/>
                    </a:ext>
                  </a:extLst>
                </p:cNvPr>
                <p:cNvSpPr/>
                <p:nvPr/>
              </p:nvSpPr>
              <p:spPr>
                <a:xfrm>
                  <a:off x="6779183" y="2856912"/>
                  <a:ext cx="55054" cy="1714"/>
                </a:xfrm>
                <a:custGeom>
                  <a:avLst/>
                  <a:gdLst>
                    <a:gd name="connsiteX0" fmla="*/ 0 w 55054"/>
                    <a:gd name="connsiteY0" fmla="*/ 0 h 1714"/>
                    <a:gd name="connsiteX1" fmla="*/ 55054 w 55054"/>
                    <a:gd name="connsiteY1" fmla="*/ 0 h 1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5054" h="1714">
                      <a:moveTo>
                        <a:pt x="0" y="0"/>
                      </a:moveTo>
                      <a:lnTo>
                        <a:pt x="55054" y="0"/>
                      </a:lnTo>
                    </a:path>
                  </a:pathLst>
                </a:custGeom>
                <a:ln w="4129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6" name="图形 4">
                <a:extLst>
                  <a:ext uri="{FF2B5EF4-FFF2-40B4-BE49-F238E27FC236}">
                    <a16:creationId xmlns:a16="http://schemas.microsoft.com/office/drawing/2014/main" id="{91093D04-0B7A-CDBF-1F06-64E4B59204FD}"/>
                  </a:ext>
                </a:extLst>
              </p:cNvPr>
              <p:cNvGrpSpPr/>
              <p:nvPr/>
            </p:nvGrpSpPr>
            <p:grpSpPr>
              <a:xfrm>
                <a:off x="5402800" y="2801858"/>
                <a:ext cx="55054" cy="55054"/>
                <a:chOff x="5402800" y="2801858"/>
                <a:chExt cx="55054" cy="55054"/>
              </a:xfrm>
            </p:grpSpPr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36AE77A7-FC2E-4B96-BD7D-FE51B2C67ECC}"/>
                    </a:ext>
                  </a:extLst>
                </p:cNvPr>
                <p:cNvSpPr/>
                <p:nvPr/>
              </p:nvSpPr>
              <p:spPr>
                <a:xfrm>
                  <a:off x="5457854" y="2801858"/>
                  <a:ext cx="1714" cy="55054"/>
                </a:xfrm>
                <a:custGeom>
                  <a:avLst/>
                  <a:gdLst>
                    <a:gd name="connsiteX0" fmla="*/ 0 w 1714"/>
                    <a:gd name="connsiteY0" fmla="*/ 55054 h 55054"/>
                    <a:gd name="connsiteX1" fmla="*/ 0 w 1714"/>
                    <a:gd name="connsiteY1" fmla="*/ 0 h 55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14" h="55054">
                      <a:moveTo>
                        <a:pt x="0" y="55054"/>
                      </a:moveTo>
                      <a:lnTo>
                        <a:pt x="0" y="0"/>
                      </a:lnTo>
                    </a:path>
                  </a:pathLst>
                </a:custGeom>
                <a:ln w="4129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35F1D0AE-5292-11B6-FA50-6E070DFA8B15}"/>
                    </a:ext>
                  </a:extLst>
                </p:cNvPr>
                <p:cNvSpPr/>
                <p:nvPr/>
              </p:nvSpPr>
              <p:spPr>
                <a:xfrm>
                  <a:off x="5402800" y="2856912"/>
                  <a:ext cx="55054" cy="1714"/>
                </a:xfrm>
                <a:custGeom>
                  <a:avLst/>
                  <a:gdLst>
                    <a:gd name="connsiteX0" fmla="*/ 55054 w 55054"/>
                    <a:gd name="connsiteY0" fmla="*/ 0 h 1714"/>
                    <a:gd name="connsiteX1" fmla="*/ 0 w 55054"/>
                    <a:gd name="connsiteY1" fmla="*/ 0 h 1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5054" h="1714">
                      <a:moveTo>
                        <a:pt x="55054" y="0"/>
                      </a:moveTo>
                      <a:lnTo>
                        <a:pt x="0" y="0"/>
                      </a:lnTo>
                    </a:path>
                  </a:pathLst>
                </a:custGeom>
                <a:ln w="4129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24266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D7C989-A917-833C-53F4-0307E16240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整理并转换为矢量素材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8462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21</Words>
  <Application>Microsoft Office PowerPoint</Application>
  <PresentationFormat>宽屏</PresentationFormat>
  <Paragraphs>8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可爱的矢量卡通小孩6.1儿童节ppt素材</dc:title>
  <dc:creator>51PPT模板网</dc:creator>
  <cp:keywords>www.51pptmoban.com</cp:keywords>
  <dc:description>www.51pptmoban.com</dc:description>
  <cp:lastModifiedBy>Win user</cp:lastModifiedBy>
  <cp:revision>26</cp:revision>
  <dcterms:created xsi:type="dcterms:W3CDTF">2022-05-15T01:04:57Z</dcterms:created>
  <dcterms:modified xsi:type="dcterms:W3CDTF">2022-05-22T15:29:45Z</dcterms:modified>
</cp:coreProperties>
</file>